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m4a" ContentType="audio/mp4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2.xml" ContentType="application/vnd.openxmlformats-officedocument.customXmlProperties+xml"/>
  <Override PartName="/customXml/itemProps1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82" r:id="rId2"/>
  </p:sldMasterIdLst>
  <p:notesMasterIdLst>
    <p:notesMasterId r:id="rId9"/>
  </p:notesMasterIdLst>
  <p:sldIdLst>
    <p:sldId id="256" r:id="rId3"/>
    <p:sldId id="262" r:id="rId4"/>
    <p:sldId id="263" r:id="rId5"/>
    <p:sldId id="264" r:id="rId6"/>
    <p:sldId id="265" r:id="rId7"/>
    <p:sldId id="261" r:id="rId8"/>
  </p:sldIdLst>
  <p:sldSz cx="12192000" cy="12192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92127"/>
    <a:srgbClr val="265257"/>
    <a:srgbClr val="1188FF"/>
    <a:srgbClr val="99CCFF"/>
    <a:srgbClr val="3D767F"/>
    <a:srgbClr val="69ACB7"/>
    <a:srgbClr val="334A6B"/>
    <a:srgbClr val="C38963"/>
    <a:srgbClr val="9A6F60"/>
    <a:srgbClr val="ED7D3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63B9391-E643-4518-BCAA-1A5043BB5FFF}" v="1051" dt="2021-12-02T16:42:42.65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663" autoAdjust="0"/>
    <p:restoredTop sz="94904" autoAdjust="0"/>
  </p:normalViewPr>
  <p:slideViewPr>
    <p:cSldViewPr showGuides="1">
      <p:cViewPr varScale="1">
        <p:scale>
          <a:sx n="56" d="100"/>
          <a:sy n="56" d="100"/>
        </p:scale>
        <p:origin x="1092" y="78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tableStyles" Target="tableStyles.xml"/><Relationship Id="rId18" Type="http://schemas.openxmlformats.org/officeDocument/2006/relationships/customXml" Target="../customXml/item3.xml"/><Relationship Id="rId3" Type="http://schemas.openxmlformats.org/officeDocument/2006/relationships/slide" Target="slides/slide1.xml"/><Relationship Id="rId7" Type="http://schemas.openxmlformats.org/officeDocument/2006/relationships/slide" Target="slides/slide5.xml"/><Relationship Id="rId12" Type="http://schemas.openxmlformats.org/officeDocument/2006/relationships/theme" Target="theme/theme1.xml"/><Relationship Id="rId17" Type="http://schemas.openxmlformats.org/officeDocument/2006/relationships/customXml" Target="../customXml/item2.xml"/><Relationship Id="rId2" Type="http://schemas.openxmlformats.org/officeDocument/2006/relationships/slideMaster" Target="slideMasters/slideMaster2.xml"/><Relationship Id="rId16" Type="http://schemas.openxmlformats.org/officeDocument/2006/relationships/customXml" Target="../customXml/item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viewProps" Target="viewProps.xml"/><Relationship Id="rId5" Type="http://schemas.openxmlformats.org/officeDocument/2006/relationships/slide" Target="slides/slide3.xml"/><Relationship Id="rId15" Type="http://schemas.microsoft.com/office/2015/10/relationships/revisionInfo" Target="revisionInfo.xml"/><Relationship Id="rId10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notesMaster" Target="notesMasters/notesMaster1.xml"/><Relationship Id="rId14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my Rodgers" userId="c2797fad-911b-4654-a6db-cadf6b5040f8" providerId="ADAL" clId="{B63B9391-E643-4518-BCAA-1A5043BB5FFF}"/>
    <pc:docChg chg="undo redo custSel addSld delSld modSld sldOrd modMainMaster">
      <pc:chgData name="Amy Rodgers" userId="c2797fad-911b-4654-a6db-cadf6b5040f8" providerId="ADAL" clId="{B63B9391-E643-4518-BCAA-1A5043BB5FFF}" dt="2021-12-02T16:42:42.655" v="3648"/>
      <pc:docMkLst>
        <pc:docMk/>
      </pc:docMkLst>
      <pc:sldChg chg="addSp delSp modSp mod modTransition setBg addAnim delAnim modAnim">
        <pc:chgData name="Amy Rodgers" userId="c2797fad-911b-4654-a6db-cadf6b5040f8" providerId="ADAL" clId="{B63B9391-E643-4518-BCAA-1A5043BB5FFF}" dt="2021-12-02T14:42:06.404" v="3610"/>
        <pc:sldMkLst>
          <pc:docMk/>
          <pc:sldMk cId="2100257457" sldId="256"/>
        </pc:sldMkLst>
        <pc:spChg chg="add mod ord">
          <ac:chgData name="Amy Rodgers" userId="c2797fad-911b-4654-a6db-cadf6b5040f8" providerId="ADAL" clId="{B63B9391-E643-4518-BCAA-1A5043BB5FFF}" dt="2021-12-02T12:25:54.530" v="3181" actId="207"/>
          <ac:spMkLst>
            <pc:docMk/>
            <pc:sldMk cId="2100257457" sldId="256"/>
            <ac:spMk id="2" creationId="{2425E6A4-8BD3-479C-8C66-8271AC31454E}"/>
          </ac:spMkLst>
        </pc:spChg>
        <pc:spChg chg="mod">
          <ac:chgData name="Amy Rodgers" userId="c2797fad-911b-4654-a6db-cadf6b5040f8" providerId="ADAL" clId="{B63B9391-E643-4518-BCAA-1A5043BB5FFF}" dt="2021-11-30T16:30:22.795" v="1175" actId="1076"/>
          <ac:spMkLst>
            <pc:docMk/>
            <pc:sldMk cId="2100257457" sldId="256"/>
            <ac:spMk id="7" creationId="{D5FAD8DE-D722-4750-95E9-AD78A813B3F3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" creationId="{BC71D1BE-EFD0-4D8A-8919-8830E6890755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1" creationId="{510C9039-F072-4B63-8FB3-EBCAC6FD0794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2" creationId="{3C017D05-D8BF-4F9E-B379-F7D3C5230B5C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4" creationId="{595744B1-955F-4B48-BE59-0B0980483CE3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5" creationId="{CB272670-FBEA-4E52-8D21-68A6D192778A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6" creationId="{01D66C9B-B2D9-414C-A5A4-41D8C74FBBBF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9" creationId="{8605286E-E440-4F20-90F4-5CA53FE4C665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20" creationId="{70CF1626-7B79-4F10-A988-30611DFDC208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21" creationId="{F48F94C7-E0C8-4317-A7A5-31F4933BF6A9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22" creationId="{65B9AA1F-8651-48D8-A910-A423CE0A304D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23" creationId="{8CD9495E-29BD-4C7D-862C-C76384716DA3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24" creationId="{540E6120-1DE1-4D4A-807C-F5636A01B7FC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26" creationId="{62EE2680-CD0D-46F7-8005-D931EE34D589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27" creationId="{5751487E-EEF3-448D-952A-5AC3686F7811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28" creationId="{B796F875-1BA1-4E50-ACD8-C2D2B2FEED5F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29" creationId="{281412FB-93D7-4D07-ACAF-11F8C71B6F86}"/>
          </ac:spMkLst>
        </pc:spChg>
        <pc:spChg chg="mod or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30" creationId="{77BE0A69-BFBD-4C0F-BEC4-8F95C2D9EDAD}"/>
          </ac:spMkLst>
        </pc:spChg>
        <pc:spChg chg="mod or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31" creationId="{7C5EE935-F8E6-424E-AE2B-20A37D48F35E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32" creationId="{B0EB01E9-A2D2-4C49-BDA5-C9194A0C7B22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33" creationId="{910A2ED3-309B-40F5-912E-0541CCB0AA79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34" creationId="{FE0383B7-3D6F-4019-81BA-A0CBA9F06664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35" creationId="{67E4851D-E575-48BB-85C1-0F0486A92FEB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36" creationId="{01A1654D-2C06-4062-A2DB-3CB936C71E81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37" creationId="{031FEF22-7352-4E1E-ADF8-35843DE98C78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38" creationId="{1D6B52B0-D2EB-4DD2-A416-BC7EE64C3192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39" creationId="{CEB7319C-0658-4B90-B34F-3047006B5A2C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42" creationId="{FE6DA264-B705-425E-AD91-4F9B941B0207}"/>
          </ac:spMkLst>
        </pc:spChg>
        <pc:spChg chg="mod">
          <ac:chgData name="Amy Rodgers" userId="c2797fad-911b-4654-a6db-cadf6b5040f8" providerId="ADAL" clId="{B63B9391-E643-4518-BCAA-1A5043BB5FFF}" dt="2021-11-30T16:19:49.513" v="896" actId="1035"/>
          <ac:spMkLst>
            <pc:docMk/>
            <pc:sldMk cId="2100257457" sldId="256"/>
            <ac:spMk id="43" creationId="{E0C88595-0C78-4094-A15A-B9DE5BA3181A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44" creationId="{0D004F3E-0256-4A88-87EA-EB83ED8AF18B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45" creationId="{4FD9D7AD-0F22-4C87-AA43-5935D5B24792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46" creationId="{F33958F5-4461-4E7C-9E08-E3D01123EA09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47" creationId="{37A88BC6-0A2F-4E62-8083-89D5F1125A43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48" creationId="{7F0384E9-B640-4CA5-B09D-3B82CD658A65}"/>
          </ac:spMkLst>
        </pc:spChg>
        <pc:spChg chg="mod">
          <ac:chgData name="Amy Rodgers" userId="c2797fad-911b-4654-a6db-cadf6b5040f8" providerId="ADAL" clId="{B63B9391-E643-4518-BCAA-1A5043BB5FFF}" dt="2021-11-30T16:19:37.026" v="889" actId="1036"/>
          <ac:spMkLst>
            <pc:docMk/>
            <pc:sldMk cId="2100257457" sldId="256"/>
            <ac:spMk id="49" creationId="{3BF8A948-4A79-44BA-8AC5-F0B72D0B0834}"/>
          </ac:spMkLst>
        </pc:spChg>
        <pc:spChg chg="mod">
          <ac:chgData name="Amy Rodgers" userId="c2797fad-911b-4654-a6db-cadf6b5040f8" providerId="ADAL" clId="{B63B9391-E643-4518-BCAA-1A5043BB5FFF}" dt="2021-11-30T16:19:41.367" v="891" actId="688"/>
          <ac:spMkLst>
            <pc:docMk/>
            <pc:sldMk cId="2100257457" sldId="256"/>
            <ac:spMk id="50" creationId="{D5190179-C381-4D43-B6EB-D311A6869269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52" creationId="{1430893D-9903-46CB-928F-31129A7C14DF}"/>
          </ac:spMkLst>
        </pc:spChg>
        <pc:spChg chg="mod">
          <ac:chgData name="Amy Rodgers" userId="c2797fad-911b-4654-a6db-cadf6b5040f8" providerId="ADAL" clId="{B63B9391-E643-4518-BCAA-1A5043BB5FFF}" dt="2021-11-30T16:20:50.127" v="931" actId="688"/>
          <ac:spMkLst>
            <pc:docMk/>
            <pc:sldMk cId="2100257457" sldId="256"/>
            <ac:spMk id="53" creationId="{5D87F7A1-68D2-4BC4-A766-14C5CFB5239B}"/>
          </ac:spMkLst>
        </pc:spChg>
        <pc:spChg chg="mod">
          <ac:chgData name="Amy Rodgers" userId="c2797fad-911b-4654-a6db-cadf6b5040f8" providerId="ADAL" clId="{B63B9391-E643-4518-BCAA-1A5043BB5FFF}" dt="2021-11-30T16:20:46.740" v="930" actId="1036"/>
          <ac:spMkLst>
            <pc:docMk/>
            <pc:sldMk cId="2100257457" sldId="256"/>
            <ac:spMk id="54" creationId="{47014D31-6619-4F72-80BD-5F4C64E1F8BC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55" creationId="{ED6FEDD4-2064-4F22-8426-1173284CEEC4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56" creationId="{215A822E-1217-406F-9470-A7DBC6D78FD8}"/>
          </ac:spMkLst>
        </pc:spChg>
        <pc:spChg chg="mod">
          <ac:chgData name="Amy Rodgers" userId="c2797fad-911b-4654-a6db-cadf6b5040f8" providerId="ADAL" clId="{B63B9391-E643-4518-BCAA-1A5043BB5FFF}" dt="2021-11-30T16:20:42.678" v="927" actId="688"/>
          <ac:spMkLst>
            <pc:docMk/>
            <pc:sldMk cId="2100257457" sldId="256"/>
            <ac:spMk id="57" creationId="{1AA6DD62-E474-45C5-AFA4-6BBFB48763E9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58" creationId="{4BD50E7F-7B1A-4E58-9D50-8918770DF7E3}"/>
          </ac:spMkLst>
        </pc:spChg>
        <pc:spChg chg="mod">
          <ac:chgData name="Amy Rodgers" userId="c2797fad-911b-4654-a6db-cadf6b5040f8" providerId="ADAL" clId="{B63B9391-E643-4518-BCAA-1A5043BB5FFF}" dt="2021-11-30T16:20:33.816" v="921" actId="1036"/>
          <ac:spMkLst>
            <pc:docMk/>
            <pc:sldMk cId="2100257457" sldId="256"/>
            <ac:spMk id="59" creationId="{52F34476-2687-4353-93CD-5BE469D800E4}"/>
          </ac:spMkLst>
        </pc:spChg>
        <pc:spChg chg="mod">
          <ac:chgData name="Amy Rodgers" userId="c2797fad-911b-4654-a6db-cadf6b5040f8" providerId="ADAL" clId="{B63B9391-E643-4518-BCAA-1A5043BB5FFF}" dt="2021-11-30T16:20:35.347" v="922" actId="1036"/>
          <ac:spMkLst>
            <pc:docMk/>
            <pc:sldMk cId="2100257457" sldId="256"/>
            <ac:spMk id="60" creationId="{ABCA95EA-6C6C-4938-ADD4-9F14A4B24499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61" creationId="{41DB1632-5D6C-469C-89FD-E2250DCF7E2D}"/>
          </ac:spMkLst>
        </pc:spChg>
        <pc:spChg chg="mod">
          <ac:chgData name="Amy Rodgers" userId="c2797fad-911b-4654-a6db-cadf6b5040f8" providerId="ADAL" clId="{B63B9391-E643-4518-BCAA-1A5043BB5FFF}" dt="2021-11-30T16:20:30.892" v="918" actId="1036"/>
          <ac:spMkLst>
            <pc:docMk/>
            <pc:sldMk cId="2100257457" sldId="256"/>
            <ac:spMk id="62" creationId="{A70DAC36-80A1-4DEA-96D9-B35D999E27A9}"/>
          </ac:spMkLst>
        </pc:spChg>
        <pc:spChg chg="mod">
          <ac:chgData name="Amy Rodgers" userId="c2797fad-911b-4654-a6db-cadf6b5040f8" providerId="ADAL" clId="{B63B9391-E643-4518-BCAA-1A5043BB5FFF}" dt="2021-11-30T16:20:29.368" v="915" actId="1036"/>
          <ac:spMkLst>
            <pc:docMk/>
            <pc:sldMk cId="2100257457" sldId="256"/>
            <ac:spMk id="63" creationId="{EF70DBD6-1785-4811-B256-D293D49D3F2C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65" creationId="{F7F426F8-2EB7-4F19-81F3-A67E71FCEC13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66" creationId="{B7655E8A-3117-44EC-8AA0-CCEF2DA162B8}"/>
          </ac:spMkLst>
        </pc:spChg>
        <pc:spChg chg="mod">
          <ac:chgData name="Amy Rodgers" userId="c2797fad-911b-4654-a6db-cadf6b5040f8" providerId="ADAL" clId="{B63B9391-E643-4518-BCAA-1A5043BB5FFF}" dt="2021-11-30T16:20:55.912" v="934" actId="1036"/>
          <ac:spMkLst>
            <pc:docMk/>
            <pc:sldMk cId="2100257457" sldId="256"/>
            <ac:spMk id="67" creationId="{29F83B40-4DC4-4C80-AA91-DE5CD9B9A4B8}"/>
          </ac:spMkLst>
        </pc:spChg>
        <pc:spChg chg="mod">
          <ac:chgData name="Amy Rodgers" userId="c2797fad-911b-4654-a6db-cadf6b5040f8" providerId="ADAL" clId="{B63B9391-E643-4518-BCAA-1A5043BB5FFF}" dt="2021-11-30T16:20:58.589" v="937" actId="1036"/>
          <ac:spMkLst>
            <pc:docMk/>
            <pc:sldMk cId="2100257457" sldId="256"/>
            <ac:spMk id="68" creationId="{ADDDF172-CB18-46C2-942A-B8FFFFC59838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69" creationId="{834C4A53-C16B-41B5-B223-7880ECB47DB2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70" creationId="{2583FB2A-C4AC-4BB3-ACB5-C7158F5923AF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71" creationId="{18C099D2-B449-4DB8-BE55-941FE770F53B}"/>
          </ac:spMkLst>
        </pc:spChg>
        <pc:spChg chg="mod">
          <ac:chgData name="Amy Rodgers" userId="c2797fad-911b-4654-a6db-cadf6b5040f8" providerId="ADAL" clId="{B63B9391-E643-4518-BCAA-1A5043BB5FFF}" dt="2021-11-30T16:21:23.249" v="958" actId="1035"/>
          <ac:spMkLst>
            <pc:docMk/>
            <pc:sldMk cId="2100257457" sldId="256"/>
            <ac:spMk id="72" creationId="{ADC5E2B1-10D0-487C-9E67-D60EFE3CA25A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73" creationId="{3913EB64-0469-4799-9756-6E357BAF0DA5}"/>
          </ac:spMkLst>
        </pc:spChg>
        <pc:spChg chg="mod">
          <ac:chgData name="Amy Rodgers" userId="c2797fad-911b-4654-a6db-cadf6b5040f8" providerId="ADAL" clId="{B63B9391-E643-4518-BCAA-1A5043BB5FFF}" dt="2021-11-30T16:21:26.984" v="961" actId="1036"/>
          <ac:spMkLst>
            <pc:docMk/>
            <pc:sldMk cId="2100257457" sldId="256"/>
            <ac:spMk id="74" creationId="{27F9BFAB-D4CA-4F05-8D67-A4F0FCA5CCB9}"/>
          </ac:spMkLst>
        </pc:spChg>
        <pc:spChg chg="mod">
          <ac:chgData name="Amy Rodgers" userId="c2797fad-911b-4654-a6db-cadf6b5040f8" providerId="ADAL" clId="{B63B9391-E643-4518-BCAA-1A5043BB5FFF}" dt="2021-11-30T16:21:28.854" v="962" actId="1036"/>
          <ac:spMkLst>
            <pc:docMk/>
            <pc:sldMk cId="2100257457" sldId="256"/>
            <ac:spMk id="75" creationId="{143A0D31-3460-4B22-BF94-A9117A868198}"/>
          </ac:spMkLst>
        </pc:spChg>
        <pc:spChg chg="mod">
          <ac:chgData name="Amy Rodgers" userId="c2797fad-911b-4654-a6db-cadf6b5040f8" providerId="ADAL" clId="{B63B9391-E643-4518-BCAA-1A5043BB5FFF}" dt="2021-11-30T16:21:34.386" v="963" actId="1036"/>
          <ac:spMkLst>
            <pc:docMk/>
            <pc:sldMk cId="2100257457" sldId="256"/>
            <ac:spMk id="76" creationId="{B9D9E692-8826-4646-BF84-3362104A1297}"/>
          </ac:spMkLst>
        </pc:spChg>
        <pc:spChg chg="mod">
          <ac:chgData name="Amy Rodgers" userId="c2797fad-911b-4654-a6db-cadf6b5040f8" providerId="ADAL" clId="{B63B9391-E643-4518-BCAA-1A5043BB5FFF}" dt="2021-11-30T16:21:34.386" v="963" actId="1036"/>
          <ac:spMkLst>
            <pc:docMk/>
            <pc:sldMk cId="2100257457" sldId="256"/>
            <ac:spMk id="77" creationId="{0BEF6FE9-4B9F-4D22-BEB9-903277204994}"/>
          </ac:spMkLst>
        </pc:spChg>
        <pc:spChg chg="mod">
          <ac:chgData name="Amy Rodgers" userId="c2797fad-911b-4654-a6db-cadf6b5040f8" providerId="ADAL" clId="{B63B9391-E643-4518-BCAA-1A5043BB5FFF}" dt="2021-11-30T16:21:39.112" v="966" actId="1036"/>
          <ac:spMkLst>
            <pc:docMk/>
            <pc:sldMk cId="2100257457" sldId="256"/>
            <ac:spMk id="78" creationId="{030E8391-B009-4415-B983-12B61CD1DB6E}"/>
          </ac:spMkLst>
        </pc:spChg>
        <pc:spChg chg="mod">
          <ac:chgData name="Amy Rodgers" userId="c2797fad-911b-4654-a6db-cadf6b5040f8" providerId="ADAL" clId="{B63B9391-E643-4518-BCAA-1A5043BB5FFF}" dt="2021-11-30T16:21:40.686" v="967" actId="1036"/>
          <ac:spMkLst>
            <pc:docMk/>
            <pc:sldMk cId="2100257457" sldId="256"/>
            <ac:spMk id="79" creationId="{90B792F3-E1D1-4249-8C4A-CB58E3BD38CA}"/>
          </ac:spMkLst>
        </pc:spChg>
        <pc:spChg chg="mod">
          <ac:chgData name="Amy Rodgers" userId="c2797fad-911b-4654-a6db-cadf6b5040f8" providerId="ADAL" clId="{B63B9391-E643-4518-BCAA-1A5043BB5FFF}" dt="2021-11-30T16:21:50.763" v="971" actId="688"/>
          <ac:spMkLst>
            <pc:docMk/>
            <pc:sldMk cId="2100257457" sldId="256"/>
            <ac:spMk id="80" creationId="{D8A63EE2-A676-44D2-81B2-952FBFBE52D1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82" creationId="{4D12B215-28D6-4CC8-9E89-387E8A15AB56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83" creationId="{3429F2C1-87AF-47CF-A066-B60845C4DB85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84" creationId="{95476E6D-2015-4BCD-9090-6C345B325A8E}"/>
          </ac:spMkLst>
        </pc:spChg>
        <pc:spChg chg="add del 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85" creationId="{BE0E8D78-B37C-4D8F-B28A-CEC92E0C8ED5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86" creationId="{96C66E28-290B-4BCE-80CD-B12EDDB45287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87" creationId="{E3C684F5-6648-4C1C-9E1F-BB9FBC8A31D3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88" creationId="{C81E492D-37F7-42D0-8BC4-D206C641716B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89" creationId="{B920EEE5-22AA-444C-BFEA-396297A7404F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90" creationId="{4EA44061-DA07-4DCF-8CE6-03FBC258E7D2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91" creationId="{603F3532-525D-42AF-9A66-2B5A9F91A8E1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92" creationId="{858E3FE1-215C-40F9-BF37-7405B030F92B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93" creationId="{E39FE5DB-7AF9-4275-B2C1-A037BEB47C36}"/>
          </ac:spMkLst>
        </pc:spChg>
        <pc:spChg chg="mod">
          <ac:chgData name="Amy Rodgers" userId="c2797fad-911b-4654-a6db-cadf6b5040f8" providerId="ADAL" clId="{B63B9391-E643-4518-BCAA-1A5043BB5FFF}" dt="2021-11-30T16:21:16.432" v="957" actId="1036"/>
          <ac:spMkLst>
            <pc:docMk/>
            <pc:sldMk cId="2100257457" sldId="256"/>
            <ac:spMk id="94" creationId="{BD6E4092-A453-48A8-AC7D-E284F145FA1C}"/>
          </ac:spMkLst>
        </pc:spChg>
        <pc:spChg chg="mod">
          <ac:chgData name="Amy Rodgers" userId="c2797fad-911b-4654-a6db-cadf6b5040f8" providerId="ADAL" clId="{B63B9391-E643-4518-BCAA-1A5043BB5FFF}" dt="2021-11-30T16:21:12.314" v="956" actId="1036"/>
          <ac:spMkLst>
            <pc:docMk/>
            <pc:sldMk cId="2100257457" sldId="256"/>
            <ac:spMk id="95" creationId="{63C77731-2342-48EA-BD3D-46BCB1CEF136}"/>
          </ac:spMkLst>
        </pc:spChg>
        <pc:spChg chg="mod">
          <ac:chgData name="Amy Rodgers" userId="c2797fad-911b-4654-a6db-cadf6b5040f8" providerId="ADAL" clId="{B63B9391-E643-4518-BCAA-1A5043BB5FFF}" dt="2021-11-30T16:21:10.046" v="954" actId="1036"/>
          <ac:spMkLst>
            <pc:docMk/>
            <pc:sldMk cId="2100257457" sldId="256"/>
            <ac:spMk id="96" creationId="{7B8517B4-4EFD-4BD4-8AB2-A6AC0BAE814A}"/>
          </ac:spMkLst>
        </pc:spChg>
        <pc:spChg chg="mod">
          <ac:chgData name="Amy Rodgers" userId="c2797fad-911b-4654-a6db-cadf6b5040f8" providerId="ADAL" clId="{B63B9391-E643-4518-BCAA-1A5043BB5FFF}" dt="2021-11-30T16:21:05.362" v="942" actId="1036"/>
          <ac:spMkLst>
            <pc:docMk/>
            <pc:sldMk cId="2100257457" sldId="256"/>
            <ac:spMk id="97" creationId="{6722A423-4688-4DB8-BE6B-58769927C55E}"/>
          </ac:spMkLst>
        </pc:spChg>
        <pc:spChg chg="mod">
          <ac:chgData name="Amy Rodgers" userId="c2797fad-911b-4654-a6db-cadf6b5040f8" providerId="ADAL" clId="{B63B9391-E643-4518-BCAA-1A5043BB5FFF}" dt="2021-11-30T16:21:03.367" v="939" actId="688"/>
          <ac:spMkLst>
            <pc:docMk/>
            <pc:sldMk cId="2100257457" sldId="256"/>
            <ac:spMk id="98" creationId="{9301D49D-4B78-451A-AC0E-11B27B82449D}"/>
          </ac:spMkLst>
        </pc:spChg>
        <pc:spChg chg="mod">
          <ac:chgData name="Amy Rodgers" userId="c2797fad-911b-4654-a6db-cadf6b5040f8" providerId="ADAL" clId="{B63B9391-E643-4518-BCAA-1A5043BB5FFF}" dt="2021-11-30T16:19:57.703" v="900" actId="1036"/>
          <ac:spMkLst>
            <pc:docMk/>
            <pc:sldMk cId="2100257457" sldId="256"/>
            <ac:spMk id="100" creationId="{BFF2237D-2CAA-4710-B75A-8D2261B81205}"/>
          </ac:spMkLst>
        </pc:spChg>
        <pc:spChg chg="mod">
          <ac:chgData name="Amy Rodgers" userId="c2797fad-911b-4654-a6db-cadf6b5040f8" providerId="ADAL" clId="{B63B9391-E643-4518-BCAA-1A5043BB5FFF}" dt="2021-11-30T16:19:55.201" v="897" actId="688"/>
          <ac:spMkLst>
            <pc:docMk/>
            <pc:sldMk cId="2100257457" sldId="256"/>
            <ac:spMk id="101" creationId="{AF6AFB1D-CC07-4D38-A441-813C1A555213}"/>
          </ac:spMkLst>
        </pc:spChg>
        <pc:spChg chg="mod">
          <ac:chgData name="Amy Rodgers" userId="c2797fad-911b-4654-a6db-cadf6b5040f8" providerId="ADAL" clId="{B63B9391-E643-4518-BCAA-1A5043BB5FFF}" dt="2021-11-30T16:20:00.431" v="901" actId="1035"/>
          <ac:spMkLst>
            <pc:docMk/>
            <pc:sldMk cId="2100257457" sldId="256"/>
            <ac:spMk id="102" creationId="{C909800C-E5E3-49F5-B0FD-DFC8E5ACB675}"/>
          </ac:spMkLst>
        </pc:spChg>
        <pc:spChg chg="mod">
          <ac:chgData name="Amy Rodgers" userId="c2797fad-911b-4654-a6db-cadf6b5040f8" providerId="ADAL" clId="{B63B9391-E643-4518-BCAA-1A5043BB5FFF}" dt="2021-11-30T16:20:03.452" v="905" actId="1035"/>
          <ac:spMkLst>
            <pc:docMk/>
            <pc:sldMk cId="2100257457" sldId="256"/>
            <ac:spMk id="103" creationId="{5A021A0B-124B-488A-B2D3-5DD67A098E7B}"/>
          </ac:spMkLst>
        </pc:spChg>
        <pc:spChg chg="mod">
          <ac:chgData name="Amy Rodgers" userId="c2797fad-911b-4654-a6db-cadf6b5040f8" providerId="ADAL" clId="{B63B9391-E643-4518-BCAA-1A5043BB5FFF}" dt="2021-11-30T16:20:05.855" v="906" actId="688"/>
          <ac:spMkLst>
            <pc:docMk/>
            <pc:sldMk cId="2100257457" sldId="256"/>
            <ac:spMk id="104" creationId="{F0EC5421-E486-4034-9467-717849010514}"/>
          </ac:spMkLst>
        </pc:spChg>
        <pc:spChg chg="mod">
          <ac:chgData name="Amy Rodgers" userId="c2797fad-911b-4654-a6db-cadf6b5040f8" providerId="ADAL" clId="{B63B9391-E643-4518-BCAA-1A5043BB5FFF}" dt="2021-11-30T16:20:08.999" v="908" actId="1035"/>
          <ac:spMkLst>
            <pc:docMk/>
            <pc:sldMk cId="2100257457" sldId="256"/>
            <ac:spMk id="105" creationId="{A4FDA0A2-2C94-40A7-9341-F9238E5539FD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6" creationId="{DD7E9528-78FD-44BC-BC17-95AD688328F1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7" creationId="{142FD006-D5A7-4584-B5F9-D7588F0E678F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8" creationId="{F1BFE1E6-1997-4D71-9750-B34FA70E6C1E}"/>
          </ac:spMkLst>
        </pc:spChg>
        <pc:spChg chg="mod">
          <ac:chgData name="Amy Rodgers" userId="c2797fad-911b-4654-a6db-cadf6b5040f8" providerId="ADAL" clId="{B63B9391-E643-4518-BCAA-1A5043BB5FFF}" dt="2021-11-30T16:20:22.364" v="912" actId="1035"/>
          <ac:spMkLst>
            <pc:docMk/>
            <pc:sldMk cId="2100257457" sldId="256"/>
            <ac:spMk id="109" creationId="{3AB6F8E8-369E-4005-AC8E-40274E0290F3}"/>
          </ac:spMkLst>
        </pc:spChg>
        <pc:spChg chg="mod">
          <ac:chgData name="Amy Rodgers" userId="c2797fad-911b-4654-a6db-cadf6b5040f8" providerId="ADAL" clId="{B63B9391-E643-4518-BCAA-1A5043BB5FFF}" dt="2021-11-30T15:06:47.367" v="5" actId="27803"/>
          <ac:spMkLst>
            <pc:docMk/>
            <pc:sldMk cId="2100257457" sldId="256"/>
            <ac:spMk id="111" creationId="{89453CB9-4FBC-4315-A427-A20397B18DFC}"/>
          </ac:spMkLst>
        </pc:spChg>
        <pc:spChg chg="mod">
          <ac:chgData name="Amy Rodgers" userId="c2797fad-911b-4654-a6db-cadf6b5040f8" providerId="ADAL" clId="{B63B9391-E643-4518-BCAA-1A5043BB5FFF}" dt="2021-11-30T15:06:47.367" v="5" actId="27803"/>
          <ac:spMkLst>
            <pc:docMk/>
            <pc:sldMk cId="2100257457" sldId="256"/>
            <ac:spMk id="112" creationId="{96FDDCE8-4412-47AF-9CB4-049F259FDD61}"/>
          </ac:spMkLst>
        </pc:spChg>
        <pc:spChg chg="mod">
          <ac:chgData name="Amy Rodgers" userId="c2797fad-911b-4654-a6db-cadf6b5040f8" providerId="ADAL" clId="{B63B9391-E643-4518-BCAA-1A5043BB5FFF}" dt="2021-11-30T15:06:47.367" v="5" actId="27803"/>
          <ac:spMkLst>
            <pc:docMk/>
            <pc:sldMk cId="2100257457" sldId="256"/>
            <ac:spMk id="113" creationId="{3917BD16-230B-43FC-B567-D65B290E0A87}"/>
          </ac:spMkLst>
        </pc:spChg>
        <pc:spChg chg="mod">
          <ac:chgData name="Amy Rodgers" userId="c2797fad-911b-4654-a6db-cadf6b5040f8" providerId="ADAL" clId="{B63B9391-E643-4518-BCAA-1A5043BB5FFF}" dt="2021-11-30T15:06:47.367" v="5" actId="27803"/>
          <ac:spMkLst>
            <pc:docMk/>
            <pc:sldMk cId="2100257457" sldId="256"/>
            <ac:spMk id="114" creationId="{200A81E0-6FCA-4FA8-A5D6-915FC2F3CA90}"/>
          </ac:spMkLst>
        </pc:spChg>
        <pc:spChg chg="mod">
          <ac:chgData name="Amy Rodgers" userId="c2797fad-911b-4654-a6db-cadf6b5040f8" providerId="ADAL" clId="{B63B9391-E643-4518-BCAA-1A5043BB5FFF}" dt="2021-11-30T15:06:47.367" v="5" actId="27803"/>
          <ac:spMkLst>
            <pc:docMk/>
            <pc:sldMk cId="2100257457" sldId="256"/>
            <ac:spMk id="115" creationId="{FBA12A95-A796-4BA6-B7F1-E73FCE9D812A}"/>
          </ac:spMkLst>
        </pc:spChg>
        <pc:spChg chg="mod">
          <ac:chgData name="Amy Rodgers" userId="c2797fad-911b-4654-a6db-cadf6b5040f8" providerId="ADAL" clId="{B63B9391-E643-4518-BCAA-1A5043BB5FFF}" dt="2021-12-02T11:25:12.503" v="2733" actId="207"/>
          <ac:spMkLst>
            <pc:docMk/>
            <pc:sldMk cId="2100257457" sldId="256"/>
            <ac:spMk id="116" creationId="{90B13736-BA78-4F02-932B-E087E8A5F64D}"/>
          </ac:spMkLst>
        </pc:spChg>
        <pc:spChg chg="mod">
          <ac:chgData name="Amy Rodgers" userId="c2797fad-911b-4654-a6db-cadf6b5040f8" providerId="ADAL" clId="{B63B9391-E643-4518-BCAA-1A5043BB5FFF}" dt="2021-11-30T15:06:47.367" v="5" actId="27803"/>
          <ac:spMkLst>
            <pc:docMk/>
            <pc:sldMk cId="2100257457" sldId="256"/>
            <ac:spMk id="116" creationId="{B5E6932A-2FDD-43D8-A1D6-C7CE18F142D9}"/>
          </ac:spMkLst>
        </pc:spChg>
        <pc:spChg chg="mod">
          <ac:chgData name="Amy Rodgers" userId="c2797fad-911b-4654-a6db-cadf6b5040f8" providerId="ADAL" clId="{B63B9391-E643-4518-BCAA-1A5043BB5FFF}" dt="2021-12-02T11:25:07.747" v="2732" actId="27803"/>
          <ac:spMkLst>
            <pc:docMk/>
            <pc:sldMk cId="2100257457" sldId="256"/>
            <ac:spMk id="117" creationId="{9B51C2AD-2325-4621-910C-C55140E75731}"/>
          </ac:spMkLst>
        </pc:spChg>
        <pc:spChg chg="mod">
          <ac:chgData name="Amy Rodgers" userId="c2797fad-911b-4654-a6db-cadf6b5040f8" providerId="ADAL" clId="{B63B9391-E643-4518-BCAA-1A5043BB5FFF}" dt="2021-11-30T15:06:47.367" v="5" actId="27803"/>
          <ac:spMkLst>
            <pc:docMk/>
            <pc:sldMk cId="2100257457" sldId="256"/>
            <ac:spMk id="117" creationId="{A5B574EA-A938-4AB1-8F69-C1DEF093AE28}"/>
          </ac:spMkLst>
        </pc:spChg>
        <pc:spChg chg="mod">
          <ac:chgData name="Amy Rodgers" userId="c2797fad-911b-4654-a6db-cadf6b5040f8" providerId="ADAL" clId="{B63B9391-E643-4518-BCAA-1A5043BB5FFF}" dt="2021-12-02T11:25:07.747" v="2732" actId="27803"/>
          <ac:spMkLst>
            <pc:docMk/>
            <pc:sldMk cId="2100257457" sldId="256"/>
            <ac:spMk id="118" creationId="{4A5C0F63-C218-4378-BDBF-C0C09D0BB8FA}"/>
          </ac:spMkLst>
        </pc:spChg>
        <pc:spChg chg="mod">
          <ac:chgData name="Amy Rodgers" userId="c2797fad-911b-4654-a6db-cadf6b5040f8" providerId="ADAL" clId="{B63B9391-E643-4518-BCAA-1A5043BB5FFF}" dt="2021-11-30T15:06:47.367" v="5" actId="27803"/>
          <ac:spMkLst>
            <pc:docMk/>
            <pc:sldMk cId="2100257457" sldId="256"/>
            <ac:spMk id="118" creationId="{EE062B24-E383-401F-BFBD-2979F5C97ABE}"/>
          </ac:spMkLst>
        </pc:spChg>
        <pc:spChg chg="mod">
          <ac:chgData name="Amy Rodgers" userId="c2797fad-911b-4654-a6db-cadf6b5040f8" providerId="ADAL" clId="{B63B9391-E643-4518-BCAA-1A5043BB5FFF}" dt="2021-11-30T15:06:47.367" v="5" actId="27803"/>
          <ac:spMkLst>
            <pc:docMk/>
            <pc:sldMk cId="2100257457" sldId="256"/>
            <ac:spMk id="119" creationId="{02EB2DB0-483E-4587-9176-A19B0830ED7C}"/>
          </ac:spMkLst>
        </pc:spChg>
        <pc:spChg chg="mod">
          <ac:chgData name="Amy Rodgers" userId="c2797fad-911b-4654-a6db-cadf6b5040f8" providerId="ADAL" clId="{B63B9391-E643-4518-BCAA-1A5043BB5FFF}" dt="2021-11-30T15:06:47.367" v="5" actId="27803"/>
          <ac:spMkLst>
            <pc:docMk/>
            <pc:sldMk cId="2100257457" sldId="256"/>
            <ac:spMk id="120" creationId="{B7198F48-32EA-4DB5-BEC9-37946D975BDF}"/>
          </ac:spMkLst>
        </pc:spChg>
        <pc:spChg chg="mod">
          <ac:chgData name="Amy Rodgers" userId="c2797fad-911b-4654-a6db-cadf6b5040f8" providerId="ADAL" clId="{B63B9391-E643-4518-BCAA-1A5043BB5FFF}" dt="2021-11-30T15:38:04.259" v="468" actId="207"/>
          <ac:spMkLst>
            <pc:docMk/>
            <pc:sldMk cId="2100257457" sldId="256"/>
            <ac:spMk id="122" creationId="{998AD6C9-31D2-43D6-AC3C-3FDB8858B3AD}"/>
          </ac:spMkLst>
        </pc:spChg>
        <pc:spChg chg="mod">
          <ac:chgData name="Amy Rodgers" userId="c2797fad-911b-4654-a6db-cadf6b5040f8" providerId="ADAL" clId="{B63B9391-E643-4518-BCAA-1A5043BB5FFF}" dt="2021-11-30T15:38:04.259" v="468" actId="207"/>
          <ac:spMkLst>
            <pc:docMk/>
            <pc:sldMk cId="2100257457" sldId="256"/>
            <ac:spMk id="123" creationId="{0BE29138-83ED-4861-8C1F-D8FE1CA27537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23" creationId="{19CC46C5-A6BC-42B2-B003-D488273B15FB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24" creationId="{320CB82A-E9E4-4E99-AF87-A1E611984E45}"/>
          </ac:spMkLst>
        </pc:spChg>
        <pc:spChg chg="mod">
          <ac:chgData name="Amy Rodgers" userId="c2797fad-911b-4654-a6db-cadf6b5040f8" providerId="ADAL" clId="{B63B9391-E643-4518-BCAA-1A5043BB5FFF}" dt="2021-11-30T15:38:04.259" v="468" actId="207"/>
          <ac:spMkLst>
            <pc:docMk/>
            <pc:sldMk cId="2100257457" sldId="256"/>
            <ac:spMk id="124" creationId="{7C1F8F78-1932-420B-B4FE-4F26B9F4AC6E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25" creationId="{84D50DB8-3FCE-482F-9F9D-83DED696D62B}"/>
          </ac:spMkLst>
        </pc:spChg>
        <pc:spChg chg="mod">
          <ac:chgData name="Amy Rodgers" userId="c2797fad-911b-4654-a6db-cadf6b5040f8" providerId="ADAL" clId="{B63B9391-E643-4518-BCAA-1A5043BB5FFF}" dt="2021-11-30T15:38:04.259" v="468" actId="207"/>
          <ac:spMkLst>
            <pc:docMk/>
            <pc:sldMk cId="2100257457" sldId="256"/>
            <ac:spMk id="125" creationId="{DE4CA2DE-208B-49AA-AA82-F1C9436234E1}"/>
          </ac:spMkLst>
        </pc:spChg>
        <pc:spChg chg="mod">
          <ac:chgData name="Amy Rodgers" userId="c2797fad-911b-4654-a6db-cadf6b5040f8" providerId="ADAL" clId="{B63B9391-E643-4518-BCAA-1A5043BB5FFF}" dt="2021-11-30T15:38:04.259" v="468" actId="207"/>
          <ac:spMkLst>
            <pc:docMk/>
            <pc:sldMk cId="2100257457" sldId="256"/>
            <ac:spMk id="126" creationId="{D6A32673-FB65-4C07-AAFE-320FEC488D89}"/>
          </ac:spMkLst>
        </pc:spChg>
        <pc:spChg chg="mod">
          <ac:chgData name="Amy Rodgers" userId="c2797fad-911b-4654-a6db-cadf6b5040f8" providerId="ADAL" clId="{B63B9391-E643-4518-BCAA-1A5043BB5FFF}" dt="2021-11-30T15:38:04.259" v="468" actId="207"/>
          <ac:spMkLst>
            <pc:docMk/>
            <pc:sldMk cId="2100257457" sldId="256"/>
            <ac:spMk id="127" creationId="{AA3A132B-63D5-4919-AACB-517B296A599D}"/>
          </ac:spMkLst>
        </pc:spChg>
        <pc:spChg chg="mod">
          <ac:chgData name="Amy Rodgers" userId="c2797fad-911b-4654-a6db-cadf6b5040f8" providerId="ADAL" clId="{B63B9391-E643-4518-BCAA-1A5043BB5FFF}" dt="2021-11-30T15:38:04.259" v="468" actId="207"/>
          <ac:spMkLst>
            <pc:docMk/>
            <pc:sldMk cId="2100257457" sldId="256"/>
            <ac:spMk id="128" creationId="{E61C9399-56A0-4921-A116-F0E414BC4C9B}"/>
          </ac:spMkLst>
        </pc:spChg>
        <pc:spChg chg="mod">
          <ac:chgData name="Amy Rodgers" userId="c2797fad-911b-4654-a6db-cadf6b5040f8" providerId="ADAL" clId="{B63B9391-E643-4518-BCAA-1A5043BB5FFF}" dt="2021-11-30T15:38:04.259" v="468" actId="207"/>
          <ac:spMkLst>
            <pc:docMk/>
            <pc:sldMk cId="2100257457" sldId="256"/>
            <ac:spMk id="129" creationId="{28B79A35-705C-41A7-8A0F-8DF8C4F078FF}"/>
          </ac:spMkLst>
        </pc:spChg>
        <pc:spChg chg="mod">
          <ac:chgData name="Amy Rodgers" userId="c2797fad-911b-4654-a6db-cadf6b5040f8" providerId="ADAL" clId="{B63B9391-E643-4518-BCAA-1A5043BB5FFF}" dt="2021-11-30T15:38:04.259" v="468" actId="207"/>
          <ac:spMkLst>
            <pc:docMk/>
            <pc:sldMk cId="2100257457" sldId="256"/>
            <ac:spMk id="130" creationId="{F3F8E1E2-4F9B-4EC7-883F-5E2B6A0BD8B8}"/>
          </ac:spMkLst>
        </pc:spChg>
        <pc:spChg chg="mod">
          <ac:chgData name="Amy Rodgers" userId="c2797fad-911b-4654-a6db-cadf6b5040f8" providerId="ADAL" clId="{B63B9391-E643-4518-BCAA-1A5043BB5FFF}" dt="2021-11-30T15:38:04.259" v="468" actId="207"/>
          <ac:spMkLst>
            <pc:docMk/>
            <pc:sldMk cId="2100257457" sldId="256"/>
            <ac:spMk id="131" creationId="{B62417E4-4BBC-4698-A9A8-2B8A91BF039C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33" creationId="{12B95C18-8845-4BCE-ACD0-1483C7761681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34" creationId="{EDA4BD27-BD0F-4A2E-84D4-49CA74FBC563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35" creationId="{40D36E6C-8991-430E-9AE1-67E59CF0B870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37" creationId="{58B32BC3-CA5F-4944-8BEE-821D6AAC45C2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38" creationId="{005D5F39-C621-43DD-8621-3ED7620DF61A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39" creationId="{6AA0301C-4E2A-42F9-8839-F8ED53451A3A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40" creationId="{9D3D822E-84C8-42B1-B8A1-5254D42DF4F3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42" creationId="{5E374E20-5A1C-4D9A-9F9F-5AC3033B6685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43" creationId="{C5E95C55-7921-481E-A191-B64022AD38C6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44" creationId="{409471E6-9E7E-4EF6-B826-407A3059675C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46" creationId="{D793B892-8CEC-4470-B643-57998FDA1674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47" creationId="{4F4E9B27-9846-4402-AC81-A3E0B62E87B7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48" creationId="{DF6ECDE2-FE30-45F5-AB6E-A8661DBAB058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51" creationId="{503D6D2F-CD77-4F54-9B67-CBF59661B989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54" creationId="{71AED18E-CE07-476A-A549-38C9A0569008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55" creationId="{29C7F555-5890-43A5-A1C3-2AA75DC31D9F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56" creationId="{52BB5FC5-FDA8-4B47-A3C6-33D56A0FC9E9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57" creationId="{03C9C403-8FDF-4603-AB54-4ED8991CCF94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58" creationId="{CCFF748F-5819-416B-A9EC-79C15CAE4416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61" creationId="{C9E6DF9B-24E3-46CD-8AED-5472BC3E4B73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62" creationId="{5BA5058E-CA53-4189-AEF5-52944DF70FDC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63" creationId="{A6A6D77E-A5F7-44AD-809A-417AABB0B81D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64" creationId="{D6271810-980E-46BF-8705-04A65F2877D6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65" creationId="{4BF7C729-07E6-4D85-8DB4-C9AD5EDFC33E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66" creationId="{4A74C1A6-F68B-4F9C-9012-DC61AD865E65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67" creationId="{2DCD5305-2E52-4D3E-8B05-5CCAA93141BA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68" creationId="{0ACE4E7B-BD40-45F2-99DF-D4F790E15D65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69" creationId="{91FD5D65-3EC9-4083-900C-D9098657B1BA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70" creationId="{2A8077C4-FF76-4380-B1C6-B651F1FA424D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71" creationId="{E0D1BFC4-9078-418F-988F-66BE65E0DDD1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72" creationId="{8211A6FB-C765-428F-9193-F802B41F0CAA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73" creationId="{0364F5E6-F287-4908-AD55-74454C392D95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74" creationId="{716A2EA9-60C7-47B6-A749-D4D34C1BAD4A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76" creationId="{6ACF0EEF-DC99-4DE3-9D15-6026EAFA8A57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77" creationId="{8BF56CF1-81A7-4F17-8D60-24AC4B11870B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78" creationId="{7D79E887-E85C-4BF2-A5DE-4CF5D2D4AFAC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79" creationId="{6152ECDC-B78C-4940-A869-05D8E2559C7C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80" creationId="{EBD714A9-9484-40BB-8B1E-D27C039EC045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81" creationId="{64C62913-599D-4DB3-919C-E552F70588B2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82" creationId="{45791B91-A9ED-423F-8C30-B48BFA884848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84" creationId="{F4477D6D-E290-41B4-9BE6-2F605348935C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85" creationId="{EC880BB3-C5D6-4365-AEF5-7045CDEB33C4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86" creationId="{6789BB60-447C-4226-A7EE-D25274D792A0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87" creationId="{5393A414-799F-479A-A9BE-E62BD25D9C0E}"/>
          </ac:spMkLst>
        </pc:spChg>
        <pc:spChg chg="mod or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88" creationId="{C64AFB91-C1F1-44B7-B8AD-1192B77BB799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89" creationId="{9D30F4AB-294B-45F4-99EC-899B9694F025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90" creationId="{7EB694A2-212A-4F36-8345-F231E8DA9FDE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91" creationId="{0B157878-AAAC-4CCE-834B-B31C8B58AFD5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92" creationId="{EBDB5AF1-4A0F-486B-8CAC-29D216B4F043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93" creationId="{2381FD30-BAE2-4D97-9CB7-20B998103DFF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94" creationId="{0AC24AE6-D3FD-40AB-935D-B4EBC0CF3787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95" creationId="{C003DBDF-932C-4F81-8E62-14E557A328E7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96" creationId="{6316EA25-A745-4E1C-9447-478D73A3647F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98" creationId="{87ED0576-91B1-4D0F-8B1B-08425076E162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199" creationId="{70EAE7F5-1389-477C-A520-EF7B4A8700D2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00" creationId="{67B98056-89D4-423F-B661-A82A4EF95025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01" creationId="{EAC1194C-8599-4345-A854-CBA220F7D723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02" creationId="{0324B48C-EA30-482A-A4E7-E923DB0B6C12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03" creationId="{B044CA67-8FC6-4F5A-89E3-ECD72F10B14E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04" creationId="{AD239654-A7E0-4E6D-818A-15C8253FD742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05" creationId="{AD075B47-F06B-430D-98B9-1E7E65140A71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06" creationId="{9F84C911-0A2A-48C4-89E9-2D09B41E114C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07" creationId="{6CBBFB9A-F984-44CC-86B6-2DB6D6811D47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08" creationId="{DE65F154-94FD-4B06-A7EF-9F781FF38427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09" creationId="{DC46DB65-A359-4AFF-8B91-3B1C42582B6A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10" creationId="{7AB70806-B8A9-46CA-AB53-998F7E7FC854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11" creationId="{D0F63E95-C3A0-43E4-8736-0DF254A18799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12" creationId="{042DEC7E-629A-43E1-BE9F-67C700691DB4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13" creationId="{E6D2831C-4C19-4ED8-86B7-9BA962089C0A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14" creationId="{45444E5B-E44A-4007-8C0F-34F6F2BD5481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15" creationId="{12E1EB32-A2E9-424C-8C5D-3742F0A7CDB5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16" creationId="{9C790714-1D79-4FDB-A00C-5D8E58768AD6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18" creationId="{256AB321-8D5D-425B-82C3-1242FDFB272F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19" creationId="{A181C74F-0DF7-4517-8B7E-C1881CE397C1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20" creationId="{54785754-54CE-4EE3-8869-DE15B281C118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21" creationId="{F447BCF4-BAE6-4F63-9B9A-94BD54E02EF3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22" creationId="{BF6E157C-7ADE-4047-96F8-719243E4EB91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23" creationId="{FCB362F8-048F-42D4-B651-1EC05B208D9B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24" creationId="{7764F79D-F67C-454E-9A90-0A45F54FCC94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25" creationId="{E618F8E3-CAA9-438A-8902-BB56F75855F1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27" creationId="{263CDED5-50D7-46DA-992F-463CF10FB51B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28" creationId="{D4B5D3C0-8C50-4399-9AFF-9905587D907C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30" creationId="{1E18710F-595E-4EF8-BB47-C759D66C29C6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31" creationId="{3E8F2A45-8084-4E87-85F1-E58A0EFE516D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32" creationId="{0692CD5E-9959-4E7A-9D7A-E51860688E1B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33" creationId="{ECB74153-3C7D-4742-A2AC-033A5D7808FE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34" creationId="{063C2700-D767-4562-9B23-C9D814EAFB1D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35" creationId="{D24B8C7F-AE74-4AB8-94B3-871C465409CB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36" creationId="{0EA03351-2D16-4B8F-B2B5-A34173445B3F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37" creationId="{A6F146EA-31C1-4A45-9587-B3CF399A9A57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38" creationId="{D36C4812-73C0-46AA-A104-3BA7FC4343F8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39" creationId="{AF973274-7521-48F8-8736-6B4E6294C642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40" creationId="{DF60F70C-FE54-4CE2-9749-51C2239E3706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41" creationId="{70A8D1B3-3640-4EFF-BA50-3AFA9F58C317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42" creationId="{28F25528-C9FF-401D-B41F-105563B8B24D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43" creationId="{03F9ADD8-AD12-48E6-B882-37A3ED639642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44" creationId="{E8B58215-5586-483F-9336-5DBC7B046720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45" creationId="{9B62E50B-7C65-4838-BDE5-DE973F634002}"/>
          </ac:spMkLst>
        </pc:spChg>
        <pc:spChg chg="add del 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46" creationId="{D7288B30-1A95-45CD-BA2E-1103CCE98085}"/>
          </ac:spMkLst>
        </pc:spChg>
        <pc:spChg chg="mod">
          <ac:chgData name="Amy Rodgers" userId="c2797fad-911b-4654-a6db-cadf6b5040f8" providerId="ADAL" clId="{B63B9391-E643-4518-BCAA-1A5043BB5FFF}" dt="2021-11-30T16:43:30.193" v="1449"/>
          <ac:spMkLst>
            <pc:docMk/>
            <pc:sldMk cId="2100257457" sldId="256"/>
            <ac:spMk id="247" creationId="{C8E02A4F-6323-4D7D-911D-104EE77BAC17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50" creationId="{8E681A98-6A6C-484E-A28F-22A251CB7A6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53" creationId="{4FF6D251-D1D9-4B7C-A5D6-18B5396D17B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54" creationId="{D0052D97-E22B-4566-84EA-9847B332AFF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55" creationId="{0C5DF96D-C42C-4B4E-A6E3-8838A9F0471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56" creationId="{4B68AE10-41E6-4E5A-907D-C79D5958CCB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57" creationId="{78BC83A3-63D8-48DC-A57A-152C2F0ECC9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59" creationId="{7EEEC7F0-A9BC-4AB6-8B03-39B9DF807F1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61" creationId="{E81DF806-92C9-4E06-8F75-047EC4F7F790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63" creationId="{64F5DAA9-21C1-4E61-9277-B07510C17647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64" creationId="{5E3B4697-B246-4EED-8831-82E692B614D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65" creationId="{A2E0496F-1FC0-47F6-A92E-2CBE61DA4BA7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66" creationId="{0D98793E-66B3-482C-97AF-6A0ABA11D3E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67" creationId="{BF2B6FCC-A15A-4D0C-96A1-59DBF512DC1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68" creationId="{2D0A499C-6099-45C6-AF57-F793E738EF4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69" creationId="{DDE549C6-537B-4CEE-AA6B-D6CB8E52BD6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70" creationId="{D6E0A4D3-01BE-41B1-9BAB-FDCE485E246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71" creationId="{80778151-4A56-4739-8D1F-79F7A41796A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72" creationId="{09BB4EAE-721E-4C36-A32D-8D6ED6B8DCB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73" creationId="{FFCAEC3A-256A-466F-9448-47B0227975F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74" creationId="{FFFA27C6-B43F-4520-9A27-CF4D21DCAD8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75" creationId="{59762BF6-326C-47D5-9F7E-47E28D3273C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76" creationId="{2B319A5B-F96A-46AA-8520-841F3A16BD0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78" creationId="{3FB78973-F7BC-4752-9B62-D192BA4A8B9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79" creationId="{DF046A60-11AF-4F3B-B847-99DDEAC30BB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80" creationId="{050AB775-AD97-46BE-BC4B-BE461F03B9B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81" creationId="{E2F66EF6-92BE-4802-9F73-052571564B9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82" creationId="{CF4AA2C9-0E8F-4860-88AC-ED5DA6A760F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83" creationId="{78CE4645-DBD8-4F7C-A76E-18B616FB10C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84" creationId="{140C93D6-1686-48A2-9F6D-748C3611716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85" creationId="{5E6AC639-B932-4226-9CE5-C0CBFC24C13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86" creationId="{C70BD6B5-0658-4DEB-8CCE-4558AA31BAC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87" creationId="{F324484B-1764-49E0-872C-B5BFAB3B54D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89" creationId="{F11A8C8A-89E8-45EC-BDF6-6C273DEAB717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90" creationId="{90B002C2-10D6-40B4-A0E0-7847522005A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91" creationId="{28721C36-FC3C-4BB0-807A-98F7B3C2F67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92" creationId="{F4712A8A-D799-40AD-8DBD-8DB770F98D1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93" creationId="{2CDA8023-EA3F-4F61-A7ED-266ED659C89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94" creationId="{F944133F-25C8-4B5C-BCE3-BCA9FB2773F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95" creationId="{3C3A0281-E269-411C-B5FF-F1868CF73E5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96" creationId="{5FACBFDE-8F59-479C-B89C-0F3547DEE63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97" creationId="{ADB83442-9B8E-43F3-861C-C4812658804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98" creationId="{E051167F-0C73-4EC2-8770-5D9C2CBA38A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299" creationId="{67E7BA92-FA9A-4980-8CD4-E5E417279B5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00" creationId="{11C24CAF-9E8C-4193-BA2F-2C1ACC822A0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01" creationId="{E0A36421-9DA1-4523-A914-6A4DBF883DD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02" creationId="{D9A5AE5E-D29A-468A-A0D1-1DF8A606056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03" creationId="{F36B0DB5-C304-4CC0-AAA0-ED691948D09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04" creationId="{A43687DE-919E-4257-9F3B-A3A02BF3A8F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05" creationId="{83859FFC-DEF0-45FB-886A-1C94E8AE5187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06" creationId="{EF6E0F8B-3874-4AFF-9311-5D6AEA5F65A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07" creationId="{EB2F6682-5920-4A36-A423-18E56095610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08" creationId="{678D13E2-F371-4FD4-BB3B-AFC85BF03A5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09" creationId="{6CEE54F4-DC00-4527-B895-96385477BAF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10" creationId="{F94B37A6-6284-44B9-9F4E-DBA3241F360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11" creationId="{E451F807-621B-4A83-94DA-DF42681E23E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12" creationId="{79BA1280-6B20-43C7-875F-1F5DCE44647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13" creationId="{A5372CF9-CD37-4F82-9319-2555FE97435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14" creationId="{F620327C-7BC4-4332-AC4D-0FAC24F6B0A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15" creationId="{9828B885-A7EB-481F-898F-0C35DD1AA94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16" creationId="{27C7CA14-D8F3-45AA-97B3-5ECC5ADB71D7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17" creationId="{DEFF797E-6733-4E81-8805-7FBE8BEDB0D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18" creationId="{8420FC68-F719-44F7-A3D5-8381F1ACCB7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19" creationId="{1114F77C-32AB-479A-8AE4-FF309E1D5140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20" creationId="{D45AB276-0712-427E-ABC3-483EC62E44B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21" creationId="{C6A9BB65-B0BD-438D-9129-ADF441CACF70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22" creationId="{1F3CD58D-C53A-40FA-924D-123B53D3519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23" creationId="{F411BC00-FCEA-413B-9D46-28947C7425C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24" creationId="{21C86C68-0EE4-47A6-B9F9-71FC54C5BAE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25" creationId="{20C6C90D-9727-4419-8E63-7966B954853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26" creationId="{38ECE1EE-2AA1-49A3-B8CC-962B5F7628C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27" creationId="{EB6B12FB-48E6-472B-8169-AAEF56BD445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28" creationId="{E5F7A8C8-3626-4BA0-B5D8-71DA4D4B67D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29" creationId="{886204A2-E673-440D-AB76-552D2DAA482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30" creationId="{7CEAEF34-AAD8-47D6-B01D-55788A847A6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32" creationId="{E45D0915-DFAA-4A7F-8A72-5A31E2B10B8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33" creationId="{90583C34-80D5-4261-BCC4-74DEAE27D4D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34" creationId="{2AE85A9A-A1C8-447C-9F73-C7774F4F00A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35" creationId="{0F53A3F4-9F64-4E3C-BE9D-DB813D49D6A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36" creationId="{956C3A3B-594E-45F3-AE93-F4445BDDD7C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37" creationId="{36E6FD02-4D01-4323-BB9F-93B305DA9B5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38" creationId="{F4142FDB-C8ED-4257-BF59-BB869922DB9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39" creationId="{C2BFB4A8-DA5A-42CE-8296-A3BAC96B921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40" creationId="{056953F5-5024-405C-89DE-E4354800933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41" creationId="{9773213D-73B0-46F5-9558-8639AD6B011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42" creationId="{1492CF50-D576-41F3-90D6-C2F63DDA9BD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43" creationId="{30B5F633-D1BB-4A2B-9986-B47D7DC7696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44" creationId="{4F831B56-7A76-49C5-8E8B-7F43CA5079A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45" creationId="{0201E5D5-84B6-416B-9D01-69FFDA94D8D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46" creationId="{155DE2E3-1537-4EB1-9A12-A53E3E8BDF7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48" creationId="{AA84CE44-E144-47E5-966E-7DACCB4B9F2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49" creationId="{39EF92F6-340D-4C5D-901C-37B133B9181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50" creationId="{A819E000-7727-44EC-98A9-40E58EB680A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52" creationId="{99457CC9-4D5D-4FCC-9955-05D35ACBE4E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53" creationId="{CDB65FB2-0939-4720-8FAC-CD719E27239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54" creationId="{52B62BDD-6252-4E1B-A6B2-8A4C9D032EA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55" creationId="{78188768-B16A-4876-B48A-5814EF8C1D1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56" creationId="{20382FCE-E58E-4B30-8BC9-24461A36ADE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57" creationId="{75DA95B8-92A7-4967-A591-188D430BFFF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58" creationId="{8F6A3ECD-AE2C-4967-9647-FB239D9909A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59" creationId="{A34C012A-74FD-4929-9E24-62FA0508806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60" creationId="{E258B1F8-89AC-40ED-BD88-6BAF97DBEE3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61" creationId="{3AE51E66-6EFF-4011-BBE1-F49C54FD8A3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62" creationId="{24221763-153D-4AF2-8853-BEE88123E1D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63" creationId="{D044EC52-FB00-4344-A633-2DDBF83CD28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64" creationId="{519726B8-27CF-4886-ACC3-3612224C182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65" creationId="{0E8FFE26-532D-4116-B6CC-F0CE9FBBD49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66" creationId="{8580BD54-D788-42F5-9790-088E54F88B5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67" creationId="{368A2921-9097-475F-A850-4AAC2B3FB10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68" creationId="{F49FF26A-DFA3-487D-884D-F1B00CDA2DB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69" creationId="{6C59A435-BD08-4653-8D72-26F8F6439200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70" creationId="{7B66FA2B-76DE-42DC-8986-A6101B23ED4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71" creationId="{A4D0F30E-ED18-4530-80A9-0976ED0F442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72" creationId="{3001221B-EAD9-4A58-8240-DAD38CAF36A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73" creationId="{A6445BF2-F7B8-4482-BEAC-18C77452D33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74" creationId="{3CD2FD5B-D1D7-43D3-8F6C-9DE7F845292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75" creationId="{0B273680-24A9-4689-87CB-640025A6192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76" creationId="{6FD7F0E9-3448-47E8-96D1-A54661AAD35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77" creationId="{8BFF9CDB-96F5-413E-A93A-29E91852494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78" creationId="{A98D7BD1-6E11-4416-BBE3-D5E2E863163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79" creationId="{067F9733-77FE-4239-862A-8B698E410C30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80" creationId="{0B4187EE-71A9-4B8E-8BC1-FB99A987D25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81" creationId="{F654D4AE-EA45-474A-8D9B-CA57B7E7908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82" creationId="{2C88D960-5176-4E8F-8F71-B0E6B680E0F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83" creationId="{9A00847E-E672-449C-A7C9-5A4833A37477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84" creationId="{5A49CDEB-0C01-4EF2-B1AE-3EDF25CFF2F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85" creationId="{BF6AB05A-5ACE-452B-960C-F0936B8C6F6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86" creationId="{96B6B5F4-877F-48BE-8D25-2937B9DE3F3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87" creationId="{F9D923C1-3467-4FBE-8B96-CA3A3C8ED84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88" creationId="{4218AE71-A7F3-470C-BA13-06C509EB7380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89" creationId="{D6660475-AA02-43DE-ACBB-431BE489764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90" creationId="{EE4BA81F-DB7D-4988-9C04-8BEF5025622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92" creationId="{4255C9E3-873A-4763-9A3F-FBA357DA813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93" creationId="{541A6967-AA7E-4BB3-9C86-D6AFCA3FF9D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94" creationId="{2933BA02-0539-4F56-9952-0C5C92CCBBD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95" creationId="{03FD3A81-B363-4BEA-B984-27BF314B774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96" creationId="{6B4B0CD1-1F95-4ECE-979C-0520951982F0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97" creationId="{F4729980-1610-4D21-89EE-52B103074C8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98" creationId="{9CCBD210-9DF0-4811-8804-8379D9E1648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399" creationId="{C2E6EF87-4AA6-499C-9EC0-D206B3C236A0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00" creationId="{46ECA39E-C340-4D33-9BFC-F2867EB6102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01" creationId="{ADD612EB-7F51-4190-A3B2-787E9278935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02" creationId="{C519A65E-CC44-42E4-BED4-FCAB2651D8F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03" creationId="{C5B63093-850F-4FEA-8E72-B556419E29C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04" creationId="{61C23C05-C9E5-4DD0-9DE8-EB56B313A51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05" creationId="{951F510D-1029-4356-91F7-01685A73550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06" creationId="{C78C6A50-8139-4C33-861D-C0DC38C3317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07" creationId="{7562EF0A-0C60-443B-AEDB-7350D8F7DA7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08" creationId="{05894925-28AC-49E6-8510-3F8AD840604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09" creationId="{23D24073-736E-4645-B33B-AC1E1536BA1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10" creationId="{2BF980D0-FEA0-45C4-8BDF-83B59DE354E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11" creationId="{270BA8F3-EC1D-478D-A83D-F36FFF4B8FE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12" creationId="{2225B3DD-004F-4DAD-8957-A283E2CBF50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13" creationId="{D91A5A42-1E5A-464A-9489-0EB4780F6A0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14" creationId="{CB1B9D98-6C01-45A7-A2A3-C75CA07C346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15" creationId="{C889CED5-5E39-42B9-8E94-AA60BD7B6E9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16" creationId="{133FF020-6DBF-4257-A85C-1C2618510DC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17" creationId="{AD679268-248F-41DD-A76B-9A94DB8A3551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18" creationId="{8327165E-8251-4172-99EA-78FDB4768BC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19" creationId="{476A0737-418C-4DE5-A8AF-8D89AB068BB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21" creationId="{F92B6B72-C3BF-4952-8246-96D86825B58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22" creationId="{EBF4D455-3426-4806-A24A-6BCE70B01AD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23" creationId="{D757F23F-8953-42CC-9E48-E7B99535F3F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24" creationId="{35308F26-18BE-43AF-BB62-BF85508A707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25" creationId="{D5D78B08-9956-48FC-9A94-A627EB9722E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26" creationId="{0062E8AE-053D-4F7E-80AD-777611F918D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27" creationId="{60F98AC0-1B12-490D-A63E-873572F318C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28" creationId="{116A759C-C9D7-48C5-B4C9-855888CF38F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29" creationId="{C4793FFC-3C72-41E1-9F19-53DFA0C016B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30" creationId="{75E7799D-753A-43F7-97A1-00636DFC105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31" creationId="{8C6B82ED-C5DE-4494-B687-663F6CFCD3B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32" creationId="{1747B706-C843-4CF5-96BE-542AC759CEB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34" creationId="{71C47105-4085-4DBE-B373-4EED34C31B5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35" creationId="{CFE2DDFB-A150-4D33-980E-3771DD8AAE57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36" creationId="{F20FC877-12AC-4A1A-BD14-5E338190836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37" creationId="{A48B2AC5-F8AD-471E-A0E7-A18DAC81E78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38" creationId="{2BF44DB1-8BDA-427B-9FF8-1184ABBA871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39" creationId="{A5D3F45F-EBE5-4CC9-BBA6-CA4893211D6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40" creationId="{C61764B8-A508-4C09-BDB2-BDA15EFBFC6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41" creationId="{B328A662-4182-48BB-AEC1-7BFBF1D1651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42" creationId="{94C56E26-2DDD-4E39-BDD6-ACA29344180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43" creationId="{2DAE3B20-2C52-44C6-8CA7-F955F655AC5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44" creationId="{12119093-EFC7-4ACC-9E61-E03610513CD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45" creationId="{6571AA6B-5849-4668-9918-A81EA099DB66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46" creationId="{AB3AD324-5CF8-4D90-A6DB-77F146CB0BF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47" creationId="{EE43920D-6B56-4BAD-B7C0-828E214B8CD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49" creationId="{7CB99E7D-E7C2-4915-8627-DCFF427F85E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51" creationId="{A3FE9120-E644-4208-8CCD-6F7F9FD9123D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52" creationId="{0426EA86-2BA7-4041-9346-5752C081EAE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53" creationId="{18FD2AFA-197A-414A-88D2-81C3F7407DE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54" creationId="{ECDB9700-5ABE-41F5-8003-8D5EFF366667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55" creationId="{8A391D66-9A0D-4AD2-A4A4-BDD7D591F860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56" creationId="{61F2E443-029F-4A7A-95C3-B568F2DA510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57" creationId="{17C091DB-CBB2-4637-AFFE-B2CE2FB6A8C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58" creationId="{EA95D08E-0AAE-4D77-A545-8C1E5A75842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59" creationId="{ECE1B7CA-163F-4FF4-B16C-947C5F8605D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60" creationId="{5B7DC72F-23B7-491A-A1C2-46E04E2D6FE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61" creationId="{FD27E635-BFBF-4FB9-9069-C693A01326BC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62" creationId="{8D1F8000-7C94-47E9-92C2-638AB54B2E9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63" creationId="{2FA8D412-1123-47C0-9543-FAA4A81168E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64" creationId="{9D88E32C-AD7E-4D0D-BC3B-454A9A9E84FA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65" creationId="{46D44F7C-16B3-44AD-B8B5-04F7CC939F7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67" creationId="{32D5CF80-BD3F-49E4-8BF2-408311532D4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68" creationId="{08E3A01D-75EB-42B6-9EDD-19394A334C4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69" creationId="{2AE46BCA-AF01-4059-8D89-218003840FD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70" creationId="{4ED7A22B-FDEB-4CC0-84E2-0BA65290B85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71" creationId="{D3F5DBD5-AA83-4D35-BAF7-7695F2A6E25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72" creationId="{D5B7FDBF-BBCD-4850-B85A-CA974538D2A3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73" creationId="{E92B3A74-C3B1-4769-9E3D-93F897B93A8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76" creationId="{14506B4C-6A1A-4F59-B0AC-58B8E3820162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77" creationId="{FE33443E-8102-482E-B125-8A9363C7B82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78" creationId="{45AD53CE-1406-4994-939E-20758250C49F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79" creationId="{C8719FA5-D905-4539-910D-211F9A4F92A9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80" creationId="{89D3CE4A-D80F-4F68-AFAB-67CBFB8A14E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81" creationId="{FA0394A0-635F-487E-830C-D60240523754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82" creationId="{F2D4E035-1C0B-4550-A3E0-8280A3075300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83" creationId="{7C78271A-4CD1-44CC-96C3-99B2E881CC55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84" creationId="{77D347A3-59B2-4A7B-8F32-82AA5B5015BE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85" creationId="{7463B930-63D7-42E2-8C57-EF499B582888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86" creationId="{8FBBA5E8-5AE8-4DE5-9043-44EB448B6E7B}"/>
          </ac:spMkLst>
        </pc:spChg>
        <pc:spChg chg="mod">
          <ac:chgData name="Amy Rodgers" userId="c2797fad-911b-4654-a6db-cadf6b5040f8" providerId="ADAL" clId="{B63B9391-E643-4518-BCAA-1A5043BB5FFF}" dt="2021-11-30T16:44:08.467" v="1648"/>
          <ac:spMkLst>
            <pc:docMk/>
            <pc:sldMk cId="2100257457" sldId="256"/>
            <ac:spMk id="487" creationId="{E99A4437-11F3-4854-B0E8-D626C4A5628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490" creationId="{39306647-4700-4F8F-99D3-07FDC6186DC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493" creationId="{ECE55184-DB93-4103-B907-401FBB98A8E9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494" creationId="{D26D4979-7926-401C-A6E2-0C794A9DEAF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495" creationId="{5982592A-C763-4084-9AA9-338F8B2EF01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496" creationId="{07460AFB-619B-4FA1-B8C2-E421A63236E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497" creationId="{39BD7E24-8DA6-4978-8144-5CE9A30F827C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499" creationId="{455639AE-B401-4D22-96E8-8BE4D65BC56D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01" creationId="{A0C7A530-3884-42D0-8DA0-0D26D76D83D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02" creationId="{19CE312C-0476-4130-8A53-E0984809296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04" creationId="{40DE729F-1348-4C50-9480-5BADCA5D35F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05" creationId="{F98E50C8-2A63-4B5D-8D89-C6096D44B91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06" creationId="{9E6FB059-32B1-4A0B-BC21-E963B9F4A20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07" creationId="{A6BC00D6-EF24-4A41-8005-110C95EF72A3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08" creationId="{9555AFB2-2473-4D52-91CF-2DDAF8CA77D3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09" creationId="{28BE3F64-65F6-4900-BB02-A0A5731B173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11" creationId="{40898446-36F7-4D0D-9F56-9CE888F5979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12" creationId="{89E761A4-A96C-456C-A0FA-6F38DEC2109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13" creationId="{9D9C199A-009F-4079-A6E0-5692E0B701E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14" creationId="{A5DB5775-4CA8-4E7B-9CF5-4DC2F8924C8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15" creationId="{A6C82755-73A3-421C-94CA-A14BDF61DF43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16" creationId="{BA16868D-6767-4A46-9458-EB868A7CFB6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17" creationId="{CE283102-6EFF-40CD-913F-9B3D80BE031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18" creationId="{86ED40DB-A212-496B-8082-C192EF0F66D8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19" creationId="{54DFC358-A0DC-467F-A41C-F31CC703EE7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20" creationId="{6FC6B9B4-2DD4-4C12-9E6B-E5127C037D8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21" creationId="{B03DAF54-6720-4E89-B12D-D7C7960C5E6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22" creationId="{660B1960-3AAF-4ED4-9205-1E6609D2AC6C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23" creationId="{5E3FD9BE-7551-4DA9-9E91-5CA209041688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24" creationId="{5FCDDDA2-D5C4-4BDD-AE5E-DCEEDAECBD2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25" creationId="{CA107DCB-7F93-439B-9071-81018397102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26" creationId="{C6B07AE8-5539-4484-8202-A9A4BCAC75E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27" creationId="{F4875A22-67C0-467E-A0AC-CDA60E5C47B3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28" creationId="{E85BBD16-210E-41E1-B28E-2919BBE66483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29" creationId="{530A8E51-95AC-4BCA-9D8C-66E453BB745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30" creationId="{3DF98B59-BAFD-460A-9027-DAC7CC319AFD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31" creationId="{09E2538A-087E-424F-9195-92D79DB882F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32" creationId="{8D0498D2-BE10-4B7B-909C-93ADCB27574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33" creationId="{CF2B0C86-E540-4426-AF66-715C5872570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34" creationId="{F341F785-1C0F-43F4-8840-49EE97DF743C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36" creationId="{AF598ABA-C0E9-4D88-BE1F-8DA45024C75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37" creationId="{FB0BD374-5C87-4E73-A530-B51C7DFBC0B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38" creationId="{E8221FFC-CAF8-42D1-9B09-F31E7C3C7439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39" creationId="{E418F49F-FFC3-4684-A8C8-226568F0FF0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40" creationId="{A5D4F784-54E5-48D6-8569-E0B68499A1E3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41" creationId="{9CEB7307-BC3B-43A9-9694-D11C0BB42C97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42" creationId="{1D672E29-3F74-43DF-B4BE-0AB0A3664CD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43" creationId="{37DD8E18-697D-403F-A799-A1C0BC94520C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45" creationId="{983D0D44-A908-4582-B560-5EF45842FFE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46" creationId="{F69346B8-CD88-43A8-85B6-D8A46982D689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47" creationId="{486712C2-BC4E-4DA3-ADFB-7FD792FE5B19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48" creationId="{BC1C8184-8A97-4EEE-B5AD-74729A95DEB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49" creationId="{E76E3746-A37F-498E-8659-8A36EFB0BAF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50" creationId="{256CDE2C-E1CF-4EA0-A0C6-EAA10F99455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51" creationId="{C707C760-E6E7-4DDC-AA88-712F7742546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53" creationId="{50266B98-D895-484A-BEBE-9375BD98950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54" creationId="{70C53951-AAA3-4002-9100-14732194FB38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55" creationId="{04297906-700F-474C-BD81-9AEBA88E221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56" creationId="{CED78D3A-DBBF-4737-87E7-06938A063A1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57" creationId="{C3AFD990-9D64-44BB-9E75-744DDEEF61CB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58" creationId="{04972D09-202C-41EC-9C41-CBA31B14FB0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59" creationId="{C023FEC9-F60B-4EBC-A968-7E67821A395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60" creationId="{E0BBD3A1-FF9D-43E0-89E7-F8FA1D7A96E7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61" creationId="{2BF7ADB5-547E-47C9-A50C-E3DE61BE997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62" creationId="{CACB2045-7C80-4FD1-BA3C-DF7B1E8DCE3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65" creationId="{67297DDD-21C7-41BB-9524-14201C092F03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66" creationId="{DAC0DB47-9C85-4D0E-B8BF-202C290C336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67" creationId="{D8BCFA64-9D0E-4E3E-92B6-F389A55B21B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69" creationId="{CC44D37E-6C56-47C5-A2CD-5D72BDE5806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70" creationId="{D38C6171-5597-4B27-980D-FFA38725D05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71" creationId="{32CA4E14-2065-4A5D-9BE5-9E09F236BA03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73" creationId="{DA1DF396-C869-48E0-8B07-DF5538814F9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74" creationId="{FFF5E7BB-B87D-4BA7-B353-68A3324AF89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75" creationId="{996245EB-0A75-4A8E-BB97-59135243239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77" creationId="{36316A4F-05C6-4874-9BDD-4E8BB38C1FDC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78" creationId="{05586D7C-500F-48C0-9450-177690E2D35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79" creationId="{2213F154-20CA-480A-8762-3ED699C4EE49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81" creationId="{E1A95A1A-7359-4D0A-8EE1-6C3F8D10ACC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82" creationId="{3E35BEC9-F360-410A-8351-C77B92D7438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83" creationId="{BD6AE011-D18D-46B8-B66B-9614696CDCD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85" creationId="{2E52315C-39C1-4A9A-A70D-2CEC96B09F2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86" creationId="{8478B741-54E1-432C-83CD-45EF50B4653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87" creationId="{C8645FC4-2560-4871-A560-F02C3C7235B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89" creationId="{FBC15D0E-F287-4618-88D9-A6DDFC5178A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90" creationId="{325C1451-C0DD-4F31-97C9-90B4130871E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91" creationId="{6CDDB754-8CCC-4331-A90A-AF3B72AA7F9D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93" creationId="{BD81998A-D596-44BB-946E-B289F061744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94" creationId="{AE81DFC4-73DF-4540-A61E-81907046D3B3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95" creationId="{4BE8D4AC-7053-4A2F-8CF3-4E033CA6D34D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96" creationId="{E9440C59-EE43-4D12-BA18-A5A3C3AEAF8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97" creationId="{C337FF66-DF74-4A25-B618-21AD8AA326F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98" creationId="{F1698626-16F0-4D85-B52A-8B0417C83A6B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599" creationId="{3FA7CE49-40F5-46F1-8F47-4011F00013B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00" creationId="{AE17DCA8-F937-4A01-B9D4-5ADFA5D44CD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01" creationId="{3FEC7B93-0FDE-4FDF-B31D-B3DF5EC9361B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02" creationId="{0244C78F-68D8-46A2-BBCA-80229FC79C7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03" creationId="{56DD4FAA-0FD8-4A05-8B76-3B29BAB706D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04" creationId="{82971A06-8328-4E34-888F-9541F6EFDCA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05" creationId="{24DE9309-3172-47EE-B3E3-195EDD4E6F2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06" creationId="{130543B1-F389-47D4-A3EF-59249DB5E3BC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07" creationId="{2B31DA66-B3C6-4060-9D85-B54E1E3E7FA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08" creationId="{95A5D4C7-8FF5-41BD-BB36-CF883AC281F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10" creationId="{A753E7C9-8929-40AA-986B-06BDF1A1198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11" creationId="{17162461-E83A-42E8-BCAE-D4917680D31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12" creationId="{0AB95C24-4029-4C4E-93ED-1277A7AD1A0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13" creationId="{911E1FFB-35B4-4BB8-AB69-DADD9DEB60D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14" creationId="{9D45D5E3-AAFF-4C7D-BF9E-5341DB06ADC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15" creationId="{360518B6-31E6-419F-A8EB-1121252B513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17" creationId="{CD1C63A5-08C2-4BF8-BCB5-8CA757558FC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18" creationId="{FB51F77C-088D-47CF-B7A7-8E4AE7030CE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19" creationId="{B2F59AE7-4EA0-42FE-A77E-688B9AAC635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20" creationId="{0396E028-0182-49DB-AE6F-F48C4E286CC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21" creationId="{275E0BBE-5EA4-47FD-A7FE-9E2A24F1872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22" creationId="{B2CE8492-38D6-441F-AF0D-1FD9D7C138C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23" creationId="{B7C2FB73-B3F2-445E-B099-A567ECE0260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24" creationId="{25F4453F-794C-483D-B1FB-586E4184859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25" creationId="{4E5678AE-7F21-4A54-959B-AF4A7F33418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26" creationId="{6A3BD9DB-456A-4556-B02C-A111F4D8B53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27" creationId="{F1F5DCDB-1BDD-43CD-A9FF-631E89E8725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28" creationId="{BB5D3845-04BC-4355-A899-3F69F683AB3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29" creationId="{ED695401-A349-4A68-8BF7-844CF105C8DC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30" creationId="{223E418D-FBA8-4763-90B7-BCCBBA13E43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31" creationId="{4E5D9DB4-2F5B-447E-9EFC-DFAFDF30451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32" creationId="{6A0EB46A-4B35-46C7-B23F-1C28AC8B46F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33" creationId="{B0BFDD1D-AE45-465F-9566-841C423B88C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34" creationId="{248BD0C3-602F-4C84-B4F8-3B76E5593AB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35" creationId="{BDE07CCA-CC0C-4944-BB55-B431DA50360D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36" creationId="{3353F914-5D89-478C-80FC-DBEE5903B5C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37" creationId="{A94D0C55-2BCC-49D0-BFE0-AA11CFAF396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38" creationId="{40BBAD4E-591E-45CB-B326-1D67ACB8AFD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39" creationId="{A3697E68-BCED-49E1-BAFF-6FA12F658E07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40" creationId="{5E8F3ABB-ABAB-476A-9DAD-BA1E443BFE4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41" creationId="{45090909-9628-47A6-952B-8198F4704EE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42" creationId="{8826E83E-6E06-4A87-B615-EE5C0DDD388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43" creationId="{833A9AA3-7CB8-44B0-ADEF-F20FB82E2D5B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45" creationId="{37E73E43-EB56-4C0E-8C09-DCF3EE3FC60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46" creationId="{30D83C2F-6AD2-42AD-ACA0-DD46AF96B56B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47" creationId="{3BD20976-CBDF-4EB2-A739-39D600D7BE9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48" creationId="{B2C5DAC6-0233-48BF-9338-C9AAAD032BCC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49" creationId="{13C41150-C02A-4BCD-B3A0-C82E0AA58BA9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50" creationId="{70122D7A-D286-41BC-9FE0-ADD80507C98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51" creationId="{56F9677F-CCCD-4057-9700-257B28B8EEE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52" creationId="{B669C265-F642-4EA9-8766-FC79177FD23C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53" creationId="{AA5579D1-996F-46D6-9278-B95789EE69AD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54" creationId="{FE36284E-02A2-41B4-A1FA-70C6D59612C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55" creationId="{18642176-A955-4139-9CAE-4DA95F680C0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56" creationId="{D7E689B2-EF15-4D79-81DC-0C9AE9AB1AD5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57" creationId="{A6A44E26-3EDE-4579-B1DD-B6C64E56592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58" creationId="{8D63F301-FDE1-440B-B876-7790BF0FC9D6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59" creationId="{024A5EC0-1532-4491-9C50-3DF7C24E0118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60" creationId="{A71D6EEA-680F-4793-B9A5-DD0323AD517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61" creationId="{CE43CE65-4916-462A-BD60-82E7A139A42E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62" creationId="{718939E8-048F-47DF-9347-9D73A4FCF0AA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63" creationId="{C15886E6-0D28-4A2D-811B-1B241BFFED7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64" creationId="{5C7C02A4-4387-416B-9B99-7AFF30E0261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65" creationId="{32BB71F5-922F-4559-926F-848BDEED2488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66" creationId="{D6C6290B-7D2F-4A70-9B40-B722FA2AF07F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67" creationId="{117740DF-22E0-4C56-840D-F3E25D47DE2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68" creationId="{735DB05E-B1DD-458C-9324-72714AB9F430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69" creationId="{9FF751B2-904D-4BEC-82BA-B67C2DDA7411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70" creationId="{18E7A014-BD42-4E05-A139-970FCEABF3BD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71" creationId="{8F371025-F3D5-401C-B1CF-2F05E8D43DFD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72" creationId="{4258835D-27C2-415D-A159-B72CD4525B84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73" creationId="{E9F8DD8F-9221-4810-9697-A3659E202172}"/>
          </ac:spMkLst>
        </pc:spChg>
        <pc:spChg chg="mod">
          <ac:chgData name="Amy Rodgers" userId="c2797fad-911b-4654-a6db-cadf6b5040f8" providerId="ADAL" clId="{B63B9391-E643-4518-BCAA-1A5043BB5FFF}" dt="2021-11-30T16:43:48.064" v="1474"/>
          <ac:spMkLst>
            <pc:docMk/>
            <pc:sldMk cId="2100257457" sldId="256"/>
            <ac:spMk id="674" creationId="{CC151F1A-4A1B-4B01-B06E-80E1FDDFF28D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77" creationId="{917475A2-7DDF-4EEE-8274-5B3900278976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80" creationId="{E01BFF77-29A0-4B6A-A40F-97285DC1A615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81" creationId="{DB5AD382-C063-4E3D-87DA-19917D6A90D7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82" creationId="{2410B5E1-3211-42A9-B54C-0E755FDC9F2A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83" creationId="{4B9DD6B2-43D4-4D0F-BD12-6A3DD8FA0479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84" creationId="{07483305-4434-4CFA-968A-B5E376C40FF9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86" creationId="{DA6B4374-F18F-4173-8CAA-D8DAFBE0B184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87" creationId="{97F8A709-A31A-49FD-84AC-E7B53D52BF07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90" creationId="{098F9519-F605-46D2-BB95-CC850C50D3CA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91" creationId="{D71F248B-825B-4D19-9F0E-0C11F5268D5C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92" creationId="{AC4D18D1-DD07-4B7D-89E7-C83E1A70CA3E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95" creationId="{1C9EBE30-EBAB-4EE1-BCD8-FA6CFD138549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96" creationId="{519048AC-E79A-4270-A6FB-BCF763076980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97" creationId="{06F1B573-6271-4614-AF92-C64F07B86FA6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699" creationId="{0E8993EF-E71D-499B-B92C-8038A6587D7C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00" creationId="{8AEDCA73-2508-4C7D-8C3F-6338C0247C67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01" creationId="{C99D0522-29D8-4BB5-8694-00FAD6197A4D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03" creationId="{BAC58FFA-7DCA-426A-BB54-6DC6C84CA1F3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04" creationId="{79F774C0-AD71-4924-8647-F66F96B03CA0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05" creationId="{3FF38671-1853-41C6-BC7A-614CB24CE528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07" creationId="{0B04A8B2-56AC-425C-81F5-C641FC6B0B8C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08" creationId="{D4466835-8587-4AF1-BC8C-3A39D5CF59B5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09" creationId="{3560AAA1-1A96-4241-B650-7D2327EB25E6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11" creationId="{11D6716A-D39A-4124-A035-E45738A12094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12" creationId="{C1910075-28DA-40B4-B5E3-ACA37BEF0241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13" creationId="{AE653243-7458-483C-AF38-4188F3277ED2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15" creationId="{E6CEDFEE-7D78-418B-89EF-0B3A83D88459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16" creationId="{72E2D91A-6DCC-408C-8664-2F51E80D47BC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17" creationId="{7D0A621C-0C3D-4AB7-8E66-3219C3E57875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19" creationId="{AB17BA80-D867-4444-9732-3F3C1364A37F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20" creationId="{FCCE0EE7-BC01-4D38-99E4-FDEAB5B7AB6D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21" creationId="{156C9546-6AF4-4111-955F-84ABE793D2BC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23" creationId="{B1E50A1F-A14D-4483-BFF2-356FCC6856C0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24" creationId="{714BD1E8-9C53-4636-9A5C-35C38FB7C62A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25" creationId="{652E14BD-C6C7-4BF9-94E9-8E0A3A575294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27" creationId="{3D3A9DCE-BB97-4006-9641-C22460656D06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28" creationId="{18D038F7-4A24-4FC6-8338-6001CAE49042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29" creationId="{76EFFDF9-48C3-411F-B487-77DCE365E35C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31" creationId="{66549589-B40B-4D3F-8E86-411EA90AA966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32" creationId="{172719F4-0ED5-475F-8077-57D1CBE7AB9B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33" creationId="{024CBA6C-537B-4D11-981C-F44A74D71CAE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35" creationId="{356E96C1-122D-4A39-80E7-71216A17097A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36" creationId="{6159C608-80C9-46D8-8591-35880DC41EBF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37" creationId="{1BB4875B-554D-4161-ABC3-98A3F13B7AA9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39" creationId="{AB041C03-6EDC-49ED-A3AB-E183E8166FF1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40" creationId="{1C62370C-3914-4309-B676-782A837658D6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41" creationId="{EBAAEF5F-4506-45BD-8360-C9C59C98E033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43" creationId="{499DBB3D-0859-402F-8344-5AF105DE3E11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44" creationId="{1AB360B0-8D7A-4D42-8B85-3918F34647A2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45" creationId="{1F992839-F8EE-4A36-B2C3-471085667CB0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46" creationId="{ED44C1A8-C896-4A32-8001-91D7822492FF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47" creationId="{4A105925-E2CF-4537-8D7D-4BAA4DB065EA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49" creationId="{60604CE8-51BA-4FE2-9F15-DFBEA704750C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50" creationId="{55D78BD1-2B6B-4F99-92C3-FAEA783AD2FF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52" creationId="{83AA235B-C864-4D9B-957F-441B66C21DC4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53" creationId="{B561F313-6C50-4D3F-ABCC-6BCEF18FB849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54" creationId="{5E23B41A-C345-46E7-A556-FC7471EE92A2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55" creationId="{8CD81787-C9DA-4721-87D2-9B8CE15917B0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56" creationId="{DCCB3534-F6B6-4C0B-881F-CEDD0388DCEA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57" creationId="{EFC2ED0E-D3C3-407D-8C54-F208893377BA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58" creationId="{414330AF-BC8F-4043-8DF6-CB7AAE992D50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59" creationId="{61BCC07F-FB35-4515-9C9C-C3A80B82C561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60" creationId="{956031AE-983D-4991-9015-2DAFA26E4778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62" creationId="{461237CA-E46B-4B35-8783-B7A88A343326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63" creationId="{D9A4CB2B-4ECC-4E10-8477-FF0A83269FB3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64" creationId="{C97E5643-C953-4925-90FB-9DEB9B5C389C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65" creationId="{04B341CE-8FD2-43DE-A26F-087DEB859A05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66" creationId="{6768B962-9417-403E-907A-5F2B28DBDD41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67" creationId="{FA60CAFA-FFDE-4A92-AD09-24E5ECDE63FB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68" creationId="{73B2E7FF-BFFD-4F26-866E-E9E5818A6987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69" creationId="{E93E3AF4-0D14-44CA-8D6B-0FA76D86B3DB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70" creationId="{D50F138F-C070-4752-8BA3-0BBF28B8330F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71" creationId="{3FEA4A49-7D18-41C9-8409-0E6AA9A34D19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72" creationId="{6EDEA0A2-C5BA-4B09-ABE8-949B22E04505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73" creationId="{635D31B2-5B19-4962-9B0C-C93A2CFB39F6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74" creationId="{2784A111-976D-41E3-8D06-76F8C99941CB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76" creationId="{2CCA53B4-38A1-4B66-9387-7A8F5E830275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77" creationId="{A17C7284-DA80-4689-8BB8-A54BAA099FAA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78" creationId="{F7B66D2C-6A90-4F18-9D7C-2BF2A7E50D88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79" creationId="{1935AC99-5CFE-4C8E-8E2A-A3E498CDEC84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80" creationId="{B524606E-BAFC-415B-9D50-4A0F21949AF1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81" creationId="{DAF55A8D-7976-4EAB-9F09-18FED3F90E62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82" creationId="{996A439F-B825-47A3-8324-F77B30EC392F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83" creationId="{F74EDC19-221C-4EC7-BE4F-C7C39564043C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84" creationId="{7E090817-7F79-4C58-9A66-E48679F10E31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85" creationId="{E6C09B4F-79AA-403F-A4B7-54D937D8AED9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86" creationId="{42EB5390-03EE-42AC-AB40-4AED372B6FDB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87" creationId="{CA64C63E-5240-4ADA-A1C3-153BF5F6AE73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88" creationId="{979A34CC-47BF-4028-9013-529DD79C774C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89" creationId="{49FDD9C2-07D8-42BB-AAA2-B1007007364F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90" creationId="{FED95BC3-DD81-4FFB-AFE5-1678F8173FF6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91" creationId="{412ACBF7-0D64-4551-80BB-4F9CB8558B80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92" creationId="{4A5AA725-B4C6-4BDC-B817-42864BC77950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93" creationId="{90680077-3A3F-4A6B-9BE9-300BA5A5D01D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94" creationId="{E3686479-CAD2-4467-94C3-F1E9D06F5FCA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96" creationId="{2D0BB643-63B7-4404-8D14-ECE323DCC1B5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97" creationId="{B8467D12-782B-4527-89DB-A2FBDE759631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98" creationId="{D5465275-5AA8-453A-BA57-DF0E6E3A2738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799" creationId="{E8BC809C-C89F-43A8-A382-BCE3CA183342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800" creationId="{7AC2A325-40B9-4B2E-9AA1-5DECC00927D2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801" creationId="{19940720-34EE-487D-9407-D6E5F1D4B5C1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802" creationId="{55189860-C0D1-4C57-A613-10C56171A04A}"/>
          </ac:spMkLst>
        </pc:spChg>
        <pc:spChg chg="mod">
          <ac:chgData name="Amy Rodgers" userId="c2797fad-911b-4654-a6db-cadf6b5040f8" providerId="ADAL" clId="{B63B9391-E643-4518-BCAA-1A5043BB5FFF}" dt="2021-11-30T16:44:01.413" v="1599"/>
          <ac:spMkLst>
            <pc:docMk/>
            <pc:sldMk cId="2100257457" sldId="256"/>
            <ac:spMk id="803" creationId="{5706AD50-255D-4483-BD46-91E6BBA2E427}"/>
          </ac:spMkLst>
        </pc:spChg>
        <pc:spChg chg="add del mod">
          <ac:chgData name="Amy Rodgers" userId="c2797fad-911b-4654-a6db-cadf6b5040f8" providerId="ADAL" clId="{B63B9391-E643-4518-BCAA-1A5043BB5FFF}" dt="2021-11-30T15:13:08.187" v="134" actId="11529"/>
          <ac:spMkLst>
            <pc:docMk/>
            <pc:sldMk cId="2100257457" sldId="256"/>
            <ac:spMk id="805" creationId="{8CCADD00-4AA9-4A7B-89B5-AD265E29B69E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08" creationId="{A7D5A200-4DC2-4A28-9D3F-6D4FB7C07819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09" creationId="{F56C4695-6912-4516-9C2C-BA9CD424BE4B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10" creationId="{690E40DC-8ED2-4C97-BA94-6932BDC264C0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11" creationId="{939518C3-23F2-4473-8A18-9DF51FC3B686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12" creationId="{35ADBB34-EB98-4388-AF45-F048F68FA972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13" creationId="{3F512F42-068F-4D89-89AC-9EE16BE23239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14" creationId="{77C8B0A7-BD4F-4A1B-B747-2323E075D1BC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15" creationId="{68DBE0CB-F7E3-4788-B772-A1C52EC6156E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16" creationId="{407AD1D1-C626-4C2B-B5EB-2C0A4CA5761D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17" creationId="{08CEE281-DD96-42A4-8EB7-133A0C9331E5}"/>
          </ac:spMkLst>
        </pc:spChg>
        <pc:spChg chg="add 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18" creationId="{3D67538C-2D14-4971-8796-62E7E82A468E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22" creationId="{648A3478-5C9B-4195-9AAA-2975D9073EA5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23" creationId="{6189FBA2-A0AE-4AD6-806C-B0E9EC001503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24" creationId="{A36A65B8-EB70-4C4D-8111-57C606AB6795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25" creationId="{38EDDE7D-0277-44DE-B5F2-79B6AD0EA4F7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26" creationId="{0971DEA0-1928-450D-8FDC-7317BC045A8D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27" creationId="{83F60E36-684B-4EAB-A476-2073ED3D6DCE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28" creationId="{06C04BE1-98A7-4D9B-8293-1DBF043DEDC6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29" creationId="{B6294BC2-C49D-4774-8D9D-7C1EE26F7EF9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30" creationId="{ADA609F9-CF2C-4A0D-9296-379F6BB2F8DC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31" creationId="{C16AECC5-6FED-4B07-9B52-B9AF772BD62E}"/>
          </ac:spMkLst>
        </pc:spChg>
        <pc:spChg chg="mod">
          <ac:chgData name="Amy Rodgers" userId="c2797fad-911b-4654-a6db-cadf6b5040f8" providerId="ADAL" clId="{B63B9391-E643-4518-BCAA-1A5043BB5FFF}" dt="2021-11-30T15:28:52.607" v="366" actId="165"/>
          <ac:spMkLst>
            <pc:docMk/>
            <pc:sldMk cId="2100257457" sldId="256"/>
            <ac:spMk id="832" creationId="{F80C1914-2F0C-494E-8340-FC0FC181BCF0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36" creationId="{089ECF0B-5D1E-4F00-BFBA-D2F5A60D73F0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37" creationId="{34343C84-45FB-4701-9127-DA427CD468C2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38" creationId="{D5C9EEBF-8B14-4147-82F9-54440CC10B67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39" creationId="{37250805-1244-406A-98D7-FE8453643989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40" creationId="{EAB41AC8-083B-43F0-AA26-9D21E7313223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41" creationId="{B11A441D-9104-411B-8D9A-A9D891A5D29F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42" creationId="{4C15E80F-D781-40A4-A0E5-662C851AE2A2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43" creationId="{529EEF30-608F-4C6C-86FB-02AE0C0B89FD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44" creationId="{74ED590F-A504-47AF-99A3-DD099C0AA1EC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45" creationId="{34FC5A98-3F4E-44DE-A352-B29908CE6299}"/>
          </ac:spMkLst>
        </pc:spChg>
        <pc:spChg chg="mod topLvl">
          <ac:chgData name="Amy Rodgers" userId="c2797fad-911b-4654-a6db-cadf6b5040f8" providerId="ADAL" clId="{B63B9391-E643-4518-BCAA-1A5043BB5FFF}" dt="2021-11-30T15:23:50.587" v="323" actId="164"/>
          <ac:spMkLst>
            <pc:docMk/>
            <pc:sldMk cId="2100257457" sldId="256"/>
            <ac:spMk id="846" creationId="{878A748A-B84E-41EA-B5BC-5A21628BE2E3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51" creationId="{06EAC2C6-7D45-49A2-AE7B-D3EC15B39524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52" creationId="{083379F1-9AAF-4323-89AC-78CCD62D3509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53" creationId="{32D025A1-D740-484C-B9BF-FF9270F193FD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54" creationId="{0C9EEDA0-445D-4BB0-9013-3C8E2C187931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55" creationId="{EF5944B3-6934-49F2-B19A-37FB61DE5481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56" creationId="{62BF4F5A-4ABC-45E4-9C47-9D7053FE5DA6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57" creationId="{E921F5F9-9BA6-4356-ADA6-D37A93774B37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58" creationId="{B0283975-69E4-4402-BC90-629EC411E3A9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59" creationId="{3EAFAE6C-79F0-4624-89E9-32399BB25992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60" creationId="{343FA316-DEA2-41A7-B17B-D29C4E89A73E}"/>
          </ac:spMkLst>
        </pc:spChg>
        <pc:spChg chg="mod">
          <ac:chgData name="Amy Rodgers" userId="c2797fad-911b-4654-a6db-cadf6b5040f8" providerId="ADAL" clId="{B63B9391-E643-4518-BCAA-1A5043BB5FFF}" dt="2021-11-30T15:25:16.772" v="357" actId="571"/>
          <ac:spMkLst>
            <pc:docMk/>
            <pc:sldMk cId="2100257457" sldId="256"/>
            <ac:spMk id="861" creationId="{5D9BA04E-8B71-477D-9533-2F4D2223F678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66" creationId="{B4B1DA83-BC95-4C53-8D2C-FF120D4CF3A7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67" creationId="{9670F3DB-7E7D-4534-AB1F-A2DF2ABFB7DB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68" creationId="{C0E89817-71FD-4732-A23D-D52CAA578AE3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69" creationId="{3FC5FCAA-B69D-4E47-89AC-2628F41D1F41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70" creationId="{60A856AA-A5E3-4D04-AE56-DA9B4A72FA21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71" creationId="{EDBE8FDA-94C9-428B-8DA7-B8D9EBDC05FE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72" creationId="{FB2154DB-4100-4744-9AB4-FFFD8E64B6A6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73" creationId="{493FBAB9-ADBB-4041-BE6D-44D743D8407E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74" creationId="{46BACC3D-A943-4677-B82A-A73E255A31F8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75" creationId="{F194FF19-CE3C-4ABC-969B-6C5F5AEBE379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76" creationId="{8FF6E52D-202B-4295-AA6C-BD6E43020D08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78" creationId="{C0B68AD3-50E7-4A7B-9F34-85CBC5BC734C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79" creationId="{4D25571C-D9D0-42FB-98BF-873500ECE0E9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80" creationId="{521D40F6-A3CA-4310-9546-8F7AA64F8825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81" creationId="{B3B9980B-6631-4CAA-921F-8E93798E4261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82" creationId="{41640CE2-F595-457B-B1C1-3E9159C8C54C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83" creationId="{ECC1D736-6BF8-4B2B-B598-F203AA89A46E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84" creationId="{613F504A-50ED-4243-8958-931F919FC06E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85" creationId="{DBF49572-2D82-4112-968C-963AF100958B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86" creationId="{D6268CE2-224E-41F2-898E-395929EDA2FB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87" creationId="{620131F2-66AE-4D73-98A2-B0FF07C98626}"/>
          </ac:spMkLst>
        </pc:spChg>
        <pc:spChg chg="mod">
          <ac:chgData name="Amy Rodgers" userId="c2797fad-911b-4654-a6db-cadf6b5040f8" providerId="ADAL" clId="{B63B9391-E643-4518-BCAA-1A5043BB5FFF}" dt="2021-11-30T15:28:56.793" v="368" actId="165"/>
          <ac:spMkLst>
            <pc:docMk/>
            <pc:sldMk cId="2100257457" sldId="256"/>
            <ac:spMk id="888" creationId="{4D0D590A-DC85-4BD1-A50A-123EFF05D497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891" creationId="{905D23E1-A00C-41E0-B7C7-6110800D394F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892" creationId="{C8F0CECF-A797-4DD7-8FB1-43F2F9AA5D3D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893" creationId="{676C9CFD-2CA8-4DDA-8A7A-886A9F74C39A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894" creationId="{ED97C032-58B8-44B6-9470-6CD97841CDF2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895" creationId="{6D466F78-090D-4059-B070-9FF0052EAD13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896" creationId="{0DC1B152-B098-4697-BB08-8341D86C71F5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897" creationId="{792C607E-6EE6-4BFA-ADD8-A336D65EC98C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898" creationId="{59C380A4-9004-4744-A46B-B16F5F989A55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899" creationId="{CD222E17-B027-41F4-BB53-A27CEA5664E0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00" creationId="{7263B8B1-6E53-41DC-A956-FFB0C9094156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01" creationId="{52A3E752-7C7D-49B1-A255-7873FD239F9A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04" creationId="{0F5B935E-32CB-4CB1-908D-B159DD127D8D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05" creationId="{94EA44AF-400A-4831-8F2E-18131698837E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06" creationId="{BEB0E628-0ADC-4C49-8547-DD582BD272F9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07" creationId="{C1821CE5-1930-41A3-8D4A-D56D08E0359F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08" creationId="{0466E8C5-204F-4A9B-9DE4-5D909348AF4E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09" creationId="{6D43F272-9064-42C4-8744-5535AA0CC679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10" creationId="{DD61F976-F9AA-4DAB-A8C9-A52B60F7A965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11" creationId="{702943E3-262A-47F7-973E-E1D895D01BDB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12" creationId="{F8243AAB-4D75-4A5F-8B17-8AAC78AD5452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13" creationId="{9F5D4DAC-DD5C-4A13-904B-9687B7EAEC50}"/>
          </ac:spMkLst>
        </pc:spChg>
        <pc:spChg chg="mod">
          <ac:chgData name="Amy Rodgers" userId="c2797fad-911b-4654-a6db-cadf6b5040f8" providerId="ADAL" clId="{B63B9391-E643-4518-BCAA-1A5043BB5FFF}" dt="2021-11-30T15:28:54.633" v="367" actId="165"/>
          <ac:spMkLst>
            <pc:docMk/>
            <pc:sldMk cId="2100257457" sldId="256"/>
            <ac:spMk id="914" creationId="{16225FBB-95C6-4882-8377-C040DF7B9053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18" creationId="{8806578D-242F-4B5F-9E5A-70D6910718FE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19" creationId="{116D2918-3F14-4193-B070-0354C9709539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20" creationId="{28A8C4E1-A7E0-447C-B3B3-AB9BDFB652B9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21" creationId="{87690316-2907-4B52-B01A-BDB6BF2A46FD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22" creationId="{24851FC0-1ED8-4CB4-AB35-94CAB4092231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23" creationId="{4205F657-569F-45D9-BCCC-3B5862D94904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24" creationId="{04BCD757-0B4C-4B7A-8AF5-D3AC3BC7FE2E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25" creationId="{6613474C-9B51-4425-9CF7-D2807C403D2E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26" creationId="{DD610208-8361-4377-977B-F091DF815E88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27" creationId="{67B28107-2C98-4E1E-9A56-BC88AB6CDA9B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28" creationId="{29E86727-41A6-4148-BAAC-E52C32668ADE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31" creationId="{C9636FA9-8546-42FE-B1A9-4BD123F6037A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32" creationId="{C875F5A1-41E9-493B-B271-9F5FC7B705EB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33" creationId="{67C8CA9F-30B0-49A1-9B7D-C5434997650B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34" creationId="{06F5B449-0F2A-4D17-B150-B4DCFE4E367F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35" creationId="{E83F707C-FD44-4AB6-B807-9E489BFD714A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36" creationId="{1F58437F-84C7-45A5-B74B-6831405AA170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37" creationId="{A7C26D22-1A2F-4CAC-83EE-7494471BDE94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38" creationId="{B84C60F3-1945-4111-9846-53280B1B7542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39" creationId="{48606F64-9B37-4450-A11D-C4D6CDEDA72C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40" creationId="{8CDE6F5F-1AB9-47C4-8D41-C11E16BDB83C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41" creationId="{B4C10C92-89A0-4B5B-8F2E-E5239267AEA7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44" creationId="{1FF93B2E-BBB5-47F9-94B5-3D6B1D9D3E54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45" creationId="{92705536-FE4C-4769-B2EE-86B5EA6BDC5D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46" creationId="{1523C0B1-DCE1-4716-B930-5DADA2B277FD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47" creationId="{A025EC78-2AB2-4EDC-B8DF-F090BD6AB109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48" creationId="{0ADA0169-4BC3-4373-BD5E-EB1B147A3211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49" creationId="{99E13CAC-FDFE-4980-820D-DD48779BDB7E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50" creationId="{7AD108DB-827F-4790-B905-27CDED89DAEC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51" creationId="{74C45FD5-5362-4717-B655-DFAFE31F1FAC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52" creationId="{4A00E60D-6967-4235-879B-A61AD085747F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53" creationId="{F46D11D4-657D-4203-8485-625571D7230F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54" creationId="{CB768ACE-94CC-41F5-AA18-4B667FB9F43F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57" creationId="{72380371-E283-44F1-A03F-CADCB7839382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58" creationId="{99EB1A3C-01A0-4B2C-9E1E-AFDD4409719D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59" creationId="{CBE0E93E-7EF3-427D-885D-F3FA4A27B13E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60" creationId="{6A046E8F-D105-4B6B-9ABA-743B3BE85335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61" creationId="{E492DB61-DDD1-4325-926E-AC050316197E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62" creationId="{2B2DE4DF-E5C8-4898-AB14-87D392193CE5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63" creationId="{EDAD0591-215E-401B-9DC4-11348CC92FD6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64" creationId="{DA01DBA1-4005-4C97-A343-55AC573F5990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65" creationId="{ACA6B512-8D90-477B-9CD7-9E6381A1C7F5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66" creationId="{65EB6465-0CE6-466F-A3B1-1D3E79B5EC36}"/>
          </ac:spMkLst>
        </pc:spChg>
        <pc:spChg chg="mod">
          <ac:chgData name="Amy Rodgers" userId="c2797fad-911b-4654-a6db-cadf6b5040f8" providerId="ADAL" clId="{B63B9391-E643-4518-BCAA-1A5043BB5FFF}" dt="2021-11-30T15:34:08.140" v="413" actId="571"/>
          <ac:spMkLst>
            <pc:docMk/>
            <pc:sldMk cId="2100257457" sldId="256"/>
            <ac:spMk id="967" creationId="{62BC3088-B402-4DD7-8089-EA0D4294B48E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70" creationId="{8D43FAA0-A31D-4C9C-8BFE-1451648592E4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71" creationId="{E4AD87D9-F64D-46C7-A01B-7C4F62F5A210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72" creationId="{8B115A08-0B68-40D7-B127-7E3055CD41C5}"/>
          </ac:spMkLst>
        </pc:spChg>
        <pc:spChg chg="del">
          <ac:chgData name="Amy Rodgers" userId="c2797fad-911b-4654-a6db-cadf6b5040f8" providerId="ADAL" clId="{B63B9391-E643-4518-BCAA-1A5043BB5FFF}" dt="2021-12-02T09:24:06.715" v="2495" actId="478"/>
          <ac:spMkLst>
            <pc:docMk/>
            <pc:sldMk cId="2100257457" sldId="256"/>
            <ac:spMk id="973" creationId="{0C347699-6A10-4831-A3A3-7D796E70C7C0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73" creationId="{B0DAD9D6-87F4-41C0-86BD-9C59BAA0D966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74" creationId="{6048E20D-2FFE-4FE5-8551-09ECAD5620DB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75" creationId="{97486A3A-417F-48F1-9D51-FC37E7D7537F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76" creationId="{4E7370E7-836A-48CD-9161-2A307AC0FA53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77" creationId="{16D5BC53-603A-42D7-8DE6-B4EB2135E516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977" creationId="{940F3E1F-C460-47B7-92C1-E995104D96C5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78" creationId="{A13B99EB-8ED7-46F1-9D5D-8D5BB250726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979" creationId="{0D6CB66D-F1BA-4B2D-BF14-89F0391C3D8E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79" creationId="{8AC25263-0B90-44FD-BA92-AF7A6CB2E767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80" creationId="{1172261B-B6B6-4AC1-9466-32B8D6F51FE2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980" creationId="{2AD965A2-6D2E-4425-8E72-BAA3568D268D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83" creationId="{9586AFB5-287C-43AD-8CA2-E4940E3C5571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84" creationId="{0C7141F4-D59B-4BF0-A9C9-6B00FC0DF8B0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85" creationId="{282B9F9B-1C3E-4228-87AD-79332CAB204B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86" creationId="{21C380C3-655F-499E-96A6-49601AD72EDB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87" creationId="{978552A3-61B5-44EE-B16F-BD4B29162F00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88" creationId="{1B135979-1DF6-4A9E-859A-808BD0900173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89" creationId="{CB276744-BB30-4200-A73D-584485F98FD1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90" creationId="{BEB41137-96AC-4F3C-9D4B-4FA6A9C5397D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91" creationId="{CA3748C7-E763-4F65-8F26-DCC2CFF8EE8A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92" creationId="{E99DDD34-20EC-409E-A160-F354D6C03CEB}"/>
          </ac:spMkLst>
        </pc:spChg>
        <pc:spChg chg="mod">
          <ac:chgData name="Amy Rodgers" userId="c2797fad-911b-4654-a6db-cadf6b5040f8" providerId="ADAL" clId="{B63B9391-E643-4518-BCAA-1A5043BB5FFF}" dt="2021-11-30T15:34:28.996" v="418" actId="571"/>
          <ac:spMkLst>
            <pc:docMk/>
            <pc:sldMk cId="2100257457" sldId="256"/>
            <ac:spMk id="993" creationId="{362AB652-2A2D-4F1B-A9FB-C8444DA334FE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996" creationId="{B6304CB2-1024-451E-8496-09F898479C27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997" creationId="{6F7B8345-FA7F-410F-B771-8B1082771B88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998" creationId="{57B09E95-D378-40CA-8633-7E80EEEC19B6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999" creationId="{8394446B-6164-419F-A7EF-0AD709B71BE1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1000" creationId="{4462A312-92E6-4170-803A-9266EB68E6DB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1001" creationId="{8FE52039-2211-489A-A267-E9ED21D5F0D2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1002" creationId="{1C0BCD48-DCA4-472C-A38C-2030E6461A84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1003" creationId="{B57F7DA0-8EEF-418C-A048-C03963839E18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1004" creationId="{7B257D82-7979-4265-B2F2-6EC3532E1C24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1005" creationId="{809F08DA-2353-4804-B983-91E50791C7F3}"/>
          </ac:spMkLst>
        </pc:spChg>
        <pc:spChg chg="mod">
          <ac:chgData name="Amy Rodgers" userId="c2797fad-911b-4654-a6db-cadf6b5040f8" providerId="ADAL" clId="{B63B9391-E643-4518-BCAA-1A5043BB5FFF}" dt="2021-11-30T15:34:59.080" v="424" actId="571"/>
          <ac:spMkLst>
            <pc:docMk/>
            <pc:sldMk cId="2100257457" sldId="256"/>
            <ac:spMk id="1006" creationId="{5852F6B2-3911-4825-95A9-61CA82D6148D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08" creationId="{57CE0F63-B1A6-4B51-A164-3C2E8BF0EE61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09" creationId="{0BDF9CEF-7986-41E3-B662-40C4C934F631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10" creationId="{B43D9D0E-7142-43CA-A263-DC0C1E07BB11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11" creationId="{F78AF103-7A61-4333-B745-1C74359602FD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12" creationId="{0B7010A5-03E3-4C16-831D-078BF153AC6C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13" creationId="{0809DE64-984A-4802-B97B-890BF7E61F4A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14" creationId="{90BC4F35-DC28-4D01-8E3B-BDFE8EFDAFC5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15" creationId="{E8364ADE-A947-48F1-A604-A6FF6CB667C8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16" creationId="{2DC55E15-39F3-41B0-BDC2-36F601530984}"/>
          </ac:spMkLst>
        </pc:spChg>
        <pc:spChg chg="mod">
          <ac:chgData name="Amy Rodgers" userId="c2797fad-911b-4654-a6db-cadf6b5040f8" providerId="ADAL" clId="{B63B9391-E643-4518-BCAA-1A5043BB5FFF}" dt="2021-11-30T15:39:20.662" v="535" actId="368"/>
          <ac:spMkLst>
            <pc:docMk/>
            <pc:sldMk cId="2100257457" sldId="256"/>
            <ac:spMk id="1017" creationId="{2C070026-604C-4222-BF9E-FDED92F374AB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26" creationId="{D4289994-6281-4FC3-9191-63839F54C5C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27" creationId="{010466A6-EFCC-4CC7-AE21-C66191EBEA18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28" creationId="{8DBBC365-35E1-40E1-A96D-C7920C2E963C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28" creationId="{9538D9DD-0E15-492F-982A-2A0EF561057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29" creationId="{03467103-457C-4B01-B046-267FA4E29BB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29" creationId="{A32109E3-F76D-457E-A712-2F4A10E110DD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30" creationId="{D7F87E4A-5AB5-41E1-935B-53A372136312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30" creationId="{F85CFD71-D269-49CA-B1A1-4EEA1DBE2BD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31" creationId="{36F03B58-4C2E-4328-88E8-5EF0C659A72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31" creationId="{A87FD668-0E72-42C9-ADE4-8FB082E07201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32" creationId="{257523DB-88EB-4681-88C6-3B0F5FA17CAD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32" creationId="{285FBD71-8352-4E62-9BB6-07AE77C6F6E5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33" creationId="{B45BF656-0175-4D20-B3EF-5E5D160D3B8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33" creationId="{BCF5F5C5-921A-4458-884B-811726F160F5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34" creationId="{4344EC06-1D91-4593-AC02-5B596E112E6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34" creationId="{767F2426-5764-474B-A380-A1C7299C568D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35" creationId="{39760EB9-8813-418B-8FF6-B09D47957603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35" creationId="{B134DC64-2141-40AC-A96E-8402CCF5591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36" creationId="{45F2E503-BEBA-414F-890C-6E693BED9B65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36" creationId="{D1BAFC69-7BA9-42F3-9774-C53B180E2913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37" creationId="{60C945BF-8249-4861-B6A1-4DE86627F0F4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37" creationId="{63A545DE-D066-4CD4-B664-DC90133404EA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38" creationId="{845C1B3D-0477-4A2F-BF8F-C587727D1432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40" creationId="{A8843873-AA34-444D-965D-C42FFF3963CE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40" creationId="{DA2DF84E-71C1-4323-84CE-15B6ADFBA6D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41" creationId="{1DBFA0CD-B965-4D3B-B7FF-2E7582069A7A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41" creationId="{309F406D-B1C9-44D7-B7DE-3E30AAD97CFB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42" creationId="{72EE057D-E6EE-438B-A0A3-B9BA8E991B4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42" creationId="{DAC132E4-42C0-425F-8738-59BFC20B43BD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43" creationId="{79D95613-F1CE-43BB-8DB5-432226B64BA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43" creationId="{FE7B18BA-00CC-445B-A4D7-6F00B9544B72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44" creationId="{6E24F22E-B10A-421D-BA4B-BFDEE941E74D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44" creationId="{75222F9C-2C66-42A1-95E8-53BC1AAA6BE4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45" creationId="{06EEC69B-BDAA-41CF-AC7A-B9C9BF836C2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45" creationId="{37E77D5C-3484-4DB8-825C-3250C4C1DEDD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46" creationId="{C227B82E-EEA8-45E4-8818-8722ED5349D2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47" creationId="{B0055825-FD04-4CB6-BF65-9D054B4729B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47" creationId="{B60A8E8E-8E7F-4CE3-9D63-B870829869A3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48" creationId="{3B15D866-BEFD-4919-A036-D08561EE8E32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48" creationId="{B6A1C560-B2FF-4D80-9325-30257B65115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49" creationId="{501A12DB-B001-4313-AAD1-7BF730FAC411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49" creationId="{BB3A640F-DBB4-4755-AFC2-DEEA022986B6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50" creationId="{209CD017-40CE-4FAD-A3A9-04AC90919C9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50" creationId="{5E8B505E-6F76-43B3-B8F4-53F843575881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51" creationId="{5648BF20-EB21-451C-A03D-B3039CAFD1FC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52" creationId="{B6BAF920-ED4A-498F-B9B2-3E852B6B98DA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53" creationId="{4C352FA2-A72C-4BCB-A42F-79503B1420E1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54" creationId="{BE9ADD47-2595-4453-A18A-C1BE7A2ADAAC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55" creationId="{2A804137-4F6D-45B5-92C4-4335B973666D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55" creationId="{5EA9377C-11F2-41D1-BDED-D4EEA7C95F34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56" creationId="{38CF69F2-6E21-43DE-988E-CEC67F5960B9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56" creationId="{8D77BE12-C4FA-416D-9E9C-73134CB32C85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57" creationId="{624915E8-D038-4352-9136-6BA0AFD3005D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57" creationId="{DCBF3C5F-F390-4E7E-B154-F509591C9C0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58" creationId="{3528B669-7739-4F99-9C82-CCB43C035C7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58" creationId="{8686C080-9ADF-46DF-9C92-C7E7F9D48393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59" creationId="{22CADE3C-BE10-45C8-9770-B9B68D7CA8E3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59" creationId="{4295E30B-3CDC-4F5F-99FF-B74C326474E3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60" creationId="{B607490D-9FBE-4551-855E-191748A08D93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61" creationId="{045B7D6B-6511-4B86-96D6-E9ABFCDAE7BB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61" creationId="{3BB9674D-471E-44C7-8E93-458DE42BCDC6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62" creationId="{1A5F289D-F3D2-4C5E-99ED-B357FFB8B443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62" creationId="{6630C31F-9BC9-4ACE-AD65-3BAAFF598D08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63" creationId="{7FD4BDFB-10A1-4316-9EB0-852920DB3AD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63" creationId="{DB7281E5-624D-46F5-B214-C519C726E694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64" creationId="{F044C94C-CDE6-4F69-A076-28615AE02A64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64" creationId="{FF213B5B-7C37-402D-99E9-DCD358308279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65" creationId="{E73B8EF3-6B9B-4A2E-80EF-664FCD826E9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66" creationId="{B6EAC7D2-5BEA-4F81-9978-8F70C39F37D1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67" creationId="{4FD682AD-B36F-499E-9E6A-37732DA7E89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67" creationId="{91052C3E-A7C3-486C-A98E-4F479809F367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68" creationId="{8FF9DA66-DDD2-4565-977D-3FBE4B3F828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68" creationId="{E3205036-2443-4AAF-A7D4-2C4A24FA947C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69" creationId="{16C5C4D1-09B3-49B4-99E3-F9A5FB327577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69" creationId="{9EADCC28-B9DA-403F-8C5A-FCDA2916EBC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70" creationId="{14EAF265-C5F8-41EA-8F8A-97072260D532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70" creationId="{6C812EE4-6CCA-4BC5-99CE-8672216E85B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71" creationId="{B64E57FA-7770-4C61-89F1-FA0C80AE07F9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71" creationId="{EAE354E0-D39D-4180-B035-57D02FE80BE2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72" creationId="{44FE88D4-3308-4963-B07B-731F6FAA749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72" creationId="{5EEA7575-8797-4A33-8B77-F75BA924F589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73" creationId="{C6D06B59-F9E6-4A35-B3CD-1C79E41F59B1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73" creationId="{F91F65BF-4596-432E-B9CD-5AC31616F0DD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74" creationId="{973C9124-673F-4F3D-A7FB-2C63A168C758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74" creationId="{DCE999CD-FF11-4197-8D94-2F0B6967742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75" creationId="{57A074BA-905E-4C71-9017-4B4565BFF75E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75" creationId="{E34A8740-D50B-486E-A806-0CD8E9A54133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76" creationId="{7269CC7C-588B-42B2-9830-A8910D375CC8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76" creationId="{B7F55DC6-935D-43F4-93E4-203525A2B791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77" creationId="{DCEAAD58-4DDC-44E1-AA6C-2A6EA3BDAA31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77" creationId="{F3487810-AB71-4FBF-8B00-9B23E18FD686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78" creationId="{BB4E9B0E-D5D7-4B27-B3DA-6042897DBDB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79" creationId="{820ECE58-2FB6-41DF-AAE3-BBCFA182627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80" creationId="{124547D9-CFEF-4907-A9D5-3DA940984756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81" creationId="{4FD070B2-F90D-4D87-9269-C586CD41ADBE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82" creationId="{5C1A6324-FA48-497B-8BA3-9B171EF89AE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82" creationId="{CA4A45E2-5F1F-4922-AB5E-0BA64BAB0B02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83" creationId="{3204C2EE-3BAE-4BD9-918F-E9D7F7233711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83" creationId="{7DA6ED01-9F43-4E9A-B100-B9956417E11A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84" creationId="{48C3EC6A-BF6C-48B7-82C7-20C6E9AF0A73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84" creationId="{E1BF269D-B6CD-42ED-A46D-C79E861D3CA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85" creationId="{62B121FC-3F5B-4893-B565-EB52950EBAFE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85" creationId="{777BED53-9CCC-431D-B53E-4E15C4668C7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86" creationId="{35F0A27F-80B9-4412-9418-2C11ED1FD71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86" creationId="{C782E3B7-AB99-4057-908B-8C2E0B175F2B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87" creationId="{B9A73CF0-9F1D-4A40-A6FA-589722BD65CB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87" creationId="{F0234883-1C23-4CB0-AC82-849449330B25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88" creationId="{2922C398-4A27-4CF1-A6C9-1AF549D7A435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88" creationId="{C99BCF5F-9A59-4B80-BEC0-06B58BDA95A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89" creationId="{CEFBB8D4-92DE-4BB1-9F1A-CFF583CECA2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89" creationId="{E33CEE18-0B0D-4DAB-B74C-5B6674460604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90" creationId="{ADA06E4E-5415-465E-9248-3EA09136A429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90" creationId="{EB942B36-F375-4EC8-BC27-3DF2103AC4E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91" creationId="{172E81F0-D266-4796-A0CA-149D6FDAE629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91" creationId="{5FEE281B-EC50-42D5-AB6F-B35AB9589C8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92" creationId="{71C71716-E972-4CE1-A851-4E8E71AF650C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92" creationId="{D4BC4B1B-92FF-48A7-B760-AD94F6867C1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93" creationId="{27A3A0A7-85B1-4B33-BD08-4B6E74CC2705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94" creationId="{3D3CDBE4-E468-4C7B-A3E2-BB061A085FF6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94" creationId="{EB58592E-781E-49C0-991C-5645FCB15F53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95" creationId="{48FFFB8F-DEC8-44AC-9A17-C99F3B87999B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95" creationId="{D14D9AD1-C6BD-400F-9AE8-E6C9E045337E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96" creationId="{8A67F66D-36A8-497E-ADF5-1524E51DA66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96" creationId="{C3C15236-6D86-4EFB-B549-1AFEB57E2461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97" creationId="{470AD692-C976-454F-866E-FA2547A6842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97" creationId="{B412AC9A-54B1-47C8-894F-1EB4C780BF72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98" creationId="{ACF554F2-755C-4F3F-BDDF-D884F3C6220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98" creationId="{FE0FF33C-4CB6-4A81-BB24-99A6A8ED2C4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099" creationId="{2782B855-9A92-4055-88D8-84316FC988C9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099" creationId="{37180F3F-7D2A-47FF-B1D7-E3029D8FE947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00" creationId="{139B8071-8842-4FF4-8126-CFE74998DC7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00" creationId="{D0DA66F7-B9FB-4AC1-A293-E2BEE062F4A4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01" creationId="{0A1C5740-67C3-40FD-84F1-222B21A6F34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01" creationId="{6B2C1321-CCE0-401D-B532-67B2DA540B9A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02" creationId="{A0398CF2-4833-4A2D-8CC3-32735D041594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03" creationId="{91EDA0EE-F350-466B-9052-0ECD8A305B4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03" creationId="{B9DF1035-6E1F-42B7-BB8F-908E019FAAAD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04" creationId="{2C36F746-ABE8-40BF-BE42-17F19BDD9D44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04" creationId="{BB62E93D-CC6F-458B-B598-51ED4BE117F2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05" creationId="{8B21B183-0075-423E-8893-C465D7FD11B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06" creationId="{39B905FC-691D-4778-ABE5-64FCF1428DA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07" creationId="{173220B4-5123-4523-9FD0-1DA191AA2671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07" creationId="{A5198925-9581-4BFE-8CAB-B88A4025147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08" creationId="{4B8EAC14-FBBF-4FFA-AE02-3E0685DC62D5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08" creationId="{F9EDB5A7-478D-4F7F-BB8B-A0E608DEFE91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09" creationId="{3A5B9143-2FBB-49CC-B490-81E827DC31B1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09" creationId="{D18624D8-41F4-45CA-9075-BBA84F199AD4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10" creationId="{4D8EFF83-5819-43B5-BFED-89FBF00A23C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10" creationId="{DAF7900F-47E0-4538-AD9C-62CACC6DE9B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11" creationId="{CF37BB5B-0261-410A-8AF4-608CB705504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11" creationId="{DF5B6E39-17A0-4999-9867-F1091C166FCD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12" creationId="{08799584-66AB-48FF-9C66-28C0F1092444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12" creationId="{E2F50E6C-793F-4A9F-B4E6-7BD777C4A150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13" creationId="{07AD3254-B1B3-4E97-B8FB-35CBAC2A7CA3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13" creationId="{1893D2AA-846F-4042-9CF9-E819DD7A34C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14" creationId="{48494B8E-216B-495B-AEE4-7D859E6F4B9F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14" creationId="{F3D4D4E8-C8EB-4CB1-A9B5-B8B1F7794C5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15" creationId="{0F12DA02-699D-4046-A949-226AFB268832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15" creationId="{4C299D47-A758-4616-8919-C6952CE9DC6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16" creationId="{3E4AA4C1-CCC0-4AAD-9267-237EFB91106E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16" creationId="{CA8992BE-7BDB-40B4-9729-1D7DCD558F75}"/>
          </ac:spMkLst>
        </pc:spChg>
        <pc:spChg chg="mod">
          <ac:chgData name="Amy Rodgers" userId="c2797fad-911b-4654-a6db-cadf6b5040f8" providerId="ADAL" clId="{B63B9391-E643-4518-BCAA-1A5043BB5FFF}" dt="2021-11-30T16:00:21.900" v="724" actId="571"/>
          <ac:spMkLst>
            <pc:docMk/>
            <pc:sldMk cId="2100257457" sldId="256"/>
            <ac:spMk id="1117" creationId="{1DAF19E3-1418-499D-8D17-91C656D7B71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17" creationId="{55E16F85-B983-477A-A5DA-F7AB6C6F57F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18" creationId="{426200BB-A30C-41CA-827D-FBD6020AED1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19" creationId="{11DC0CCB-FB2A-42D9-B854-1EE2ADEBD39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20" creationId="{E5D53CCC-3FE9-41CE-8408-46A8668D9836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21" creationId="{8FCCB445-0E3F-4573-A9F8-FEC5F90515AD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22" creationId="{28EF124D-ADD2-43B8-8C26-FEB8F3445072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22" creationId="{BECD3532-13CA-4BF6-8620-DBE5B21DAB8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23" creationId="{1E5258AE-2F1F-45B4-AAD1-E39412D9FE43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23" creationId="{C3233F25-E52D-486D-9515-63CC59142A75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24" creationId="{04360D61-633E-4665-81AE-B37E548D9E5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24" creationId="{C0644047-98EE-442A-826F-5B02E14C29CC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25" creationId="{73DC7FB5-326C-4E75-81FE-4DF05A9FE3DC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25" creationId="{E782369C-E4EA-42D4-ABC8-D4DE50330E29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26" creationId="{FBC11824-9FE0-48D3-94AC-3F196741E707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27" creationId="{CE6A684F-7FA0-4FFD-B984-FD4620D1899B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28" creationId="{76572C24-4400-42BB-B9D7-7E771815FBEF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29" creationId="{DAE9E762-B348-415F-9B8C-E48C646DC777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30" creationId="{15C4F4CE-3F90-4999-9FC5-AF246585F57E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31" creationId="{F4B98C54-FCDD-4539-B92B-A31CB16F130F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32" creationId="{EBEA268F-6672-43A1-82B6-882CD1F99564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34" creationId="{A6CA6837-38D2-430A-9860-AE96C4D5BF78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34" creationId="{A72CDEA0-64EB-4C79-ADD4-F7DEA67C4C5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35" creationId="{38C20D65-768F-4DFF-A093-381E502C1E33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35" creationId="{88BFB235-6174-4CEE-9607-7713B3E2AF52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36" creationId="{7A8B5803-7185-4271-8286-D9773A9B183C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36" creationId="{C42EFF79-9655-4A69-822B-71596102D89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37" creationId="{4A24534D-372C-4B62-89EB-49BA436270F4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37" creationId="{6E5E8C14-B7D3-4ED4-8854-8E711B8AE004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38" creationId="{574A55FF-69CF-4C3E-A5C1-E85756DE1266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38" creationId="{C496AC4B-53E5-4983-9BFB-F16840486409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39" creationId="{67511C79-5740-4E3A-8945-C715A4DE1023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39" creationId="{794FC13D-45EF-4534-BFE3-698242A032D8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40" creationId="{274AB843-54F4-46FF-8A70-C9B48D785D9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40" creationId="{B26498F5-1B6C-425F-BAFF-5A1360B0049B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41" creationId="{0F0BC529-FC57-4192-BCEC-2F0C169C4809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41" creationId="{9CCFB2EF-8BC6-449E-9201-D1A524F9A4DB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42" creationId="{941EBF69-4248-433B-AF2C-A76EA2B66B90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42" creationId="{EFBB6B7D-6572-4395-93CA-9203EDF1C383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43" creationId="{44B0CE2B-3E53-4BD8-9A43-C621103AC2B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43" creationId="{89C5AF2A-1785-49D5-A5A1-F82ADF2AAA43}"/>
          </ac:spMkLst>
        </pc:spChg>
        <pc:spChg chg="mod">
          <ac:chgData name="Amy Rodgers" userId="c2797fad-911b-4654-a6db-cadf6b5040f8" providerId="ADAL" clId="{B63B9391-E643-4518-BCAA-1A5043BB5FFF}" dt="2021-11-30T16:00:21.470" v="723" actId="571"/>
          <ac:spMkLst>
            <pc:docMk/>
            <pc:sldMk cId="2100257457" sldId="256"/>
            <ac:spMk id="1144" creationId="{5DC892E5-57A7-4652-8911-12414C6E96A5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44" creationId="{7E67BAFD-6DC5-483C-AC9E-B8995107B05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45" creationId="{17BB0872-8CF3-4E0B-ABFA-17B69FBD1A37}"/>
          </ac:spMkLst>
        </pc:spChg>
        <pc:spChg chg="add del mod">
          <ac:chgData name="Amy Rodgers" userId="c2797fad-911b-4654-a6db-cadf6b5040f8" providerId="ADAL" clId="{B63B9391-E643-4518-BCAA-1A5043BB5FFF}" dt="2021-11-30T16:06:41.335" v="768" actId="478"/>
          <ac:spMkLst>
            <pc:docMk/>
            <pc:sldMk cId="2100257457" sldId="256"/>
            <ac:spMk id="1145" creationId="{FF6BF8A4-CCA3-48F4-8A19-183AB4F543DA}"/>
          </ac:spMkLst>
        </pc:spChg>
        <pc:spChg chg="add del mod topLvl">
          <ac:chgData name="Amy Rodgers" userId="c2797fad-911b-4654-a6db-cadf6b5040f8" providerId="ADAL" clId="{B63B9391-E643-4518-BCAA-1A5043BB5FFF}" dt="2021-11-30T16:19:04.924" v="881" actId="478"/>
          <ac:spMkLst>
            <pc:docMk/>
            <pc:sldMk cId="2100257457" sldId="256"/>
            <ac:spMk id="1146" creationId="{4CDFEB1B-E447-4FDD-A0BB-7F3273202F22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46" creationId="{B0EAB872-434A-47C1-8D0B-D3156B5861A6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47" creationId="{F54D1227-716A-4DEA-8A6F-C42B5B624059}"/>
          </ac:spMkLst>
        </pc:spChg>
        <pc:spChg chg="add 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148" creationId="{18B89A27-5977-4EAA-A985-A9FA308BF05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149" creationId="{4ECA9F2D-A0BB-4D78-9A0C-DFAC2B532EB4}"/>
          </ac:spMkLst>
        </pc:spChg>
        <pc:spChg chg="add del mod">
          <ac:chgData name="Amy Rodgers" userId="c2797fad-911b-4654-a6db-cadf6b5040f8" providerId="ADAL" clId="{B63B9391-E643-4518-BCAA-1A5043BB5FFF}" dt="2021-11-30T16:29:59.249" v="1165"/>
          <ac:spMkLst>
            <pc:docMk/>
            <pc:sldMk cId="2100257457" sldId="256"/>
            <ac:spMk id="1149" creationId="{662C7091-7592-4893-ACA8-69147BC5FDD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53" creationId="{55C2A3CC-5700-4756-A424-630580AF1DA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55" creationId="{5BE90131-288D-4AE1-BD1A-4099EC2E59A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59" creationId="{9AB9784F-F02C-42E7-9E90-28E8EE66B7CD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60" creationId="{C0BEFE19-BD94-4149-A4DB-5A47E863B6D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61" creationId="{4A35CFF4-2713-495C-9CDD-950982276A75}"/>
          </ac:spMkLst>
        </pc:spChg>
        <pc:spChg chg="mod">
          <ac:chgData name="Amy Rodgers" userId="c2797fad-911b-4654-a6db-cadf6b5040f8" providerId="ADAL" clId="{B63B9391-E643-4518-BCAA-1A5043BB5FFF}" dt="2021-12-02T11:23:29.365" v="2725" actId="207"/>
          <ac:spMkLst>
            <pc:docMk/>
            <pc:sldMk cId="2100257457" sldId="256"/>
            <ac:spMk id="1162" creationId="{22CC1FBB-BCA0-449B-8E45-CB6EBE3D715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63" creationId="{AE3703E6-4308-4BCE-B50F-1EF279A435BF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64" creationId="{56D512D8-61AE-438D-9B9B-EF606EEAF846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65" creationId="{0E52862E-9A2D-4AAE-9D44-C0ECA593BC8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66" creationId="{2C57D32D-6FD1-44D0-9159-E7F8E839D05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67" creationId="{7A4C016B-866B-4C06-82A9-D40CDF16A78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68" creationId="{6586CE65-8D52-4E8A-9B5A-FAC44DAF617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69" creationId="{0FFF3BA2-CD83-480B-9A3D-F1BE73A81B2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70" creationId="{F94246B2-98EF-4861-8C79-A582756468CD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71" creationId="{EE4F3F36-3370-47A4-A710-F289806C344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72" creationId="{D50380E2-AD1B-411E-97CC-F9AE8F60AD4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73" creationId="{5E5206C8-5BE5-4044-8362-9C62BA91A963}"/>
          </ac:spMkLst>
        </pc:spChg>
        <pc:spChg chg="mod">
          <ac:chgData name="Amy Rodgers" userId="c2797fad-911b-4654-a6db-cadf6b5040f8" providerId="ADAL" clId="{B63B9391-E643-4518-BCAA-1A5043BB5FFF}" dt="2021-12-02T11:10:49.621" v="2701" actId="207"/>
          <ac:spMkLst>
            <pc:docMk/>
            <pc:sldMk cId="2100257457" sldId="256"/>
            <ac:spMk id="1174" creationId="{3940ED48-91DC-411D-B88D-215735E1200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75" creationId="{30F0C6D7-FD08-489F-A5DC-39F87778A1C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76" creationId="{21D5830B-42C4-4869-8EB0-85838A203E2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77" creationId="{3E54358F-6FBD-4FA2-B9D4-4C3F7A6EE3EF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78" creationId="{6FAF19FB-1D17-4660-ABE0-5F5AD25C3D7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79" creationId="{2DD51A73-2ED9-441B-B5D6-9BC224CB1280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80" creationId="{52CC0DB4-BD67-41C1-8336-CB2BEB1913F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81" creationId="{5CA9B5C5-D99F-4ACD-B35C-57D78ECBC77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82" creationId="{50D2E04F-86E2-491C-8AD4-E0F976D5654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83" creationId="{8486D75A-92C9-4CC2-AC3A-FD028BF2528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84" creationId="{F8EED878-5C6D-4826-9D21-42B6AED9904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85" creationId="{B5D1EF1A-3451-4B0A-A48E-59D2459295B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86" creationId="{68CA6464-B5DD-48A9-BD24-4F2714FE61F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87" creationId="{9FA153CA-A92D-4C7A-BF5A-92C170B56A3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88" creationId="{AF7F7AE7-CDAD-40AB-A5A4-2C894A86986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89" creationId="{4EC0688A-C7E8-4A65-9BFE-3846E84F02F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90" creationId="{1F80CDA3-0AAF-49F5-8227-9EE14E5C588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91" creationId="{9A267EBB-1D48-4839-899B-22079B3CFCE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92" creationId="{FEEBA75A-77FF-4D94-866B-49C040C25FD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93" creationId="{5C8FEE9C-5308-46F8-B1F1-8C1907C30FF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94" creationId="{9A79B717-FDE0-4E7E-83A8-823A7169FB4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96" creationId="{40DE780F-4782-40FC-B2FE-37E942E3B06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97" creationId="{40639995-FDE5-449F-91CA-536813D24F9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98" creationId="{14AFFC4B-1733-4979-B7FA-732F1EEE9CA0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199" creationId="{CBCE5446-4228-4542-AE65-7AB6B8429CE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00" creationId="{C6D7AE2A-C1E4-4199-ADCE-231B5393D89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01" creationId="{3E130AE7-04D6-4DBB-B060-D532A30B28C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02" creationId="{EBDA6909-1499-48CE-B7B2-A3936033026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03" creationId="{5F235258-4EFB-4005-BE95-EA35CE944D1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04" creationId="{45053135-3619-4566-BBDD-9BCF3C16B63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05" creationId="{6500E47E-9613-4BF4-8AD5-5FDDF8725F1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06" creationId="{83711839-0FF4-41ED-B5B9-7360CC65594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07" creationId="{A0708957-3A44-4DD3-946A-27B9C419448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10" creationId="{E2B47EE5-0070-424D-AC03-2736F4447896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11" creationId="{149653BE-7717-447D-BA0C-91D7C83C141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12" creationId="{605E5673-4168-4B42-80E3-16D43467E76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13" creationId="{9093668A-49A7-48B8-880E-097FEEDABE4F}"/>
          </ac:spMkLst>
        </pc:spChg>
        <pc:spChg chg="mod">
          <ac:chgData name="Amy Rodgers" userId="c2797fad-911b-4654-a6db-cadf6b5040f8" providerId="ADAL" clId="{B63B9391-E643-4518-BCAA-1A5043BB5FFF}" dt="2021-12-02T11:23:44.707" v="2727" actId="207"/>
          <ac:spMkLst>
            <pc:docMk/>
            <pc:sldMk cId="2100257457" sldId="256"/>
            <ac:spMk id="1214" creationId="{9B454B9C-1560-46F5-8599-630154EF4F71}"/>
          </ac:spMkLst>
        </pc:spChg>
        <pc:spChg chg="mod">
          <ac:chgData name="Amy Rodgers" userId="c2797fad-911b-4654-a6db-cadf6b5040f8" providerId="ADAL" clId="{B63B9391-E643-4518-BCAA-1A5043BB5FFF}" dt="2021-12-02T11:23:44.707" v="2727" actId="207"/>
          <ac:spMkLst>
            <pc:docMk/>
            <pc:sldMk cId="2100257457" sldId="256"/>
            <ac:spMk id="1215" creationId="{F053169F-8255-423E-8D49-B62B8ECDBB18}"/>
          </ac:spMkLst>
        </pc:spChg>
        <pc:spChg chg="mod">
          <ac:chgData name="Amy Rodgers" userId="c2797fad-911b-4654-a6db-cadf6b5040f8" providerId="ADAL" clId="{B63B9391-E643-4518-BCAA-1A5043BB5FFF}" dt="2021-12-02T11:23:44.707" v="2727" actId="207"/>
          <ac:spMkLst>
            <pc:docMk/>
            <pc:sldMk cId="2100257457" sldId="256"/>
            <ac:spMk id="1216" creationId="{5487A32B-13BE-4307-AA58-2FA998F16BC6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17" creationId="{BD84FC2D-F95F-430A-9B48-D5C0E36E8F9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18" creationId="{16ED47CD-64A9-49A9-A790-A4875C0BACED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19" creationId="{7123420C-4EBA-4357-85B4-C5142F58550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20" creationId="{21F9EE35-1551-476C-85E1-844176A107F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21" creationId="{C4E33EA1-183E-4A7D-B566-0C9EFD6E585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23" creationId="{17E49D6B-5834-4E85-A7D0-3DA1CF4C70A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24" creationId="{BA5CD1C1-CEE9-4FF4-8129-FD75C8A76B0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25" creationId="{8E7DC795-BB63-4E03-90A8-87FD300859D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26" creationId="{A571FFB8-50C0-4274-BC4A-A5EECDF8043F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27" creationId="{FC824EFC-7EFC-41EF-943A-AA4E90CB880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28" creationId="{0A85BC59-3732-4C00-9857-3D7505569DD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29" creationId="{EA648E23-FFCE-49D2-9FC2-DAC11FBD0AF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30" creationId="{8F156ACD-8A40-4C1C-B5AE-949DA947EDE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31" creationId="{9F4EABB6-976A-4A36-8397-3D378D6737F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32" creationId="{FDD6A9E6-5692-4F30-8C27-CB83C2B74DD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33" creationId="{14470BF2-62CC-4E2F-BE85-F87131EC7B0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34" creationId="{6B0B109F-9A18-4E7C-B7EE-F84A506462E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35" creationId="{E3BB898C-E6FD-4CFD-B383-C7FE85A072B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36" creationId="{C59996BA-4541-4E15-B58A-C4442FD2DAB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37" creationId="{62CC8F56-5BEA-4F05-800D-D04E5A3E71A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40" creationId="{82BBA924-76C0-47D0-9982-C209958B6F0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41" creationId="{75F352BA-B05B-452E-9FE1-C3BB28176C9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42" creationId="{6F02938E-A2B5-4C9E-97A4-78F043BD8620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43" creationId="{F9F1022C-6EDF-4E7E-87FD-35097DBD56A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45" creationId="{13A20FA6-256F-42F1-87CD-EADEBDC33E4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46" creationId="{DC537B41-A4B2-45F2-9031-C7154818165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47" creationId="{59A4336F-37FF-45A8-9B7E-F15B426C5D50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48" creationId="{816B5437-2065-48EF-BF64-8FBE1F339A0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49" creationId="{903A00C2-ADAE-4670-932D-32193A2DF7E0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50" creationId="{CFB67297-ADFD-4310-BC67-074BF443E800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51" creationId="{CFA3C9BD-EFB5-43A7-91EB-C896B619F050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52" creationId="{0A697B1C-1F83-4584-BC00-6C17C6FD6B5F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54" creationId="{43C3041C-4FDE-43FA-B6BE-EEB039FD2B5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55" creationId="{BD2844CD-B4B2-488B-A3F5-333AF030DA7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56" creationId="{A9A3B894-CA58-4903-AB46-636A290C477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59" creationId="{3DB6ED3F-EFBC-4DD7-96DA-B00F17FCAD4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60" creationId="{571A0F94-C8BC-4013-B410-A158ABE70B46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61" creationId="{B070FC6F-3D31-489B-8CB4-6DB04967987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62" creationId="{ABADAC85-3FAF-4EB7-A798-E148C8AFE65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63" creationId="{812755EC-AB87-4EB0-8E45-21BFA798BCB0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64" creationId="{C4FB4DB5-4250-4053-9899-79E2A1352C5D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65" creationId="{C11A80BA-D16A-47B4-B6B9-810FE7D0E100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66" creationId="{33DE54BB-7003-4B96-BDC5-180C30DF3F1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67" creationId="{BE157218-4BCD-4EF4-AC63-27855E810CA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68" creationId="{2061A5BD-C1AD-4F4A-8F30-1C4D78E0FF0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69" creationId="{2747653E-FAB2-4448-AF7B-9DCDDABEB697}"/>
          </ac:spMkLst>
        </pc:spChg>
        <pc:spChg chg="mod">
          <ac:chgData name="Amy Rodgers" userId="c2797fad-911b-4654-a6db-cadf6b5040f8" providerId="ADAL" clId="{B63B9391-E643-4518-BCAA-1A5043BB5FFF}" dt="2021-12-02T10:53:56.926" v="2515" actId="207"/>
          <ac:spMkLst>
            <pc:docMk/>
            <pc:sldMk cId="2100257457" sldId="256"/>
            <ac:spMk id="1270" creationId="{2EA40EA2-8794-4522-B989-1582D898728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71" creationId="{6557C23D-6F92-45E3-9CDE-9B0F0BB53D3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72" creationId="{31BB163D-1A66-4098-9B0E-726F55782280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73" creationId="{6339D83D-364D-4BDC-977F-AF7D0AF6BDE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74" creationId="{E3501007-F321-4F18-8E9D-2DF5F380EAC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75" creationId="{C8E42F38-948D-48B2-BED1-AAF7654DA29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77" creationId="{CBC5E0E4-DDEC-41DF-8562-5A5ECC45628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78" creationId="{94449007-8724-4CDC-A3BC-0CF7A91BFF6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79" creationId="{044AFC9D-044C-42D1-8ACB-74C232FED55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80" creationId="{3EE1286F-7478-43BE-8545-518FFB3D3F1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81" creationId="{8BBBE8DF-09B2-4BB7-A23E-005D640942A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82" creationId="{D39DAA34-2FCD-41C5-A186-2D6FC6FFBEA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83" creationId="{E9ACA0A6-65C7-4B07-824D-EF3E5FABE65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84" creationId="{C6731AC6-BAD4-4106-9F4D-C370060FC4D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85" creationId="{07EA3335-A144-45F2-945C-47B38A95D6C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86" creationId="{73CD19F6-B4D1-4D8F-ADEB-4A91B881F8A6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87" creationId="{ECBAE13D-9898-4095-9E68-2F7E4063802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88" creationId="{DD163CFE-02CF-4382-9DAB-DFBF224B818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89" creationId="{AE93C4C1-FFF6-44DF-A582-AEFBDBC28EA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90" creationId="{75719CE1-566B-4755-B108-89F854BAF0D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91" creationId="{5EA38C94-F238-4EA0-96CB-57B73BE15C7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92" creationId="{973867F4-3DE7-491F-BB2F-54E19085D06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93" creationId="{6128CC20-5870-4C6B-BDAA-21494C103CC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94" creationId="{8D51870D-E368-4AB9-B837-6C8924274A5F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95" creationId="{722FB34B-4134-4CA2-B63A-9A993E32764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96" creationId="{FD746107-88CE-4232-834F-8056A115A4E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97" creationId="{1F17030B-18F3-4A1E-89CB-F154F00240C6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98" creationId="{174CBE4E-FD4F-4E33-A304-DAB7C5AA8A6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299" creationId="{370DD323-DCF9-4327-9C52-0C3CA3D2741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00" creationId="{9AF2A6E5-E11D-4F99-A6C1-7E56DE53214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01" creationId="{562D4493-FD45-4709-9D2E-54C61514C80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02" creationId="{5C78EEAF-1087-4E9D-8A98-DF932328E1F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03" creationId="{EC6514DF-6ACC-46B8-AC63-7E4029EDBA0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04" creationId="{9490E7BD-D3F5-4325-9146-47B3AA5E063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05" creationId="{9CF6AE68-7DCA-48D1-815F-B71E3152FF3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06" creationId="{E08DF23B-DD3E-4B88-80F8-B3FA153F15E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07" creationId="{31FE40CE-1E64-4F84-B70C-3A0974B2D896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08" creationId="{C1651265-EFCD-4D05-9D23-BA3F9295A9B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09" creationId="{F56CD9D1-28C1-4EE7-AD52-16E70429958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10" creationId="{C23BE31F-2DDB-4A48-BA2C-9257E5E24F6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11" creationId="{1BACF1FC-77C9-45F3-9C92-2E954656B7D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12" creationId="{34BBE786-2172-461D-B368-F17D31D8126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13" creationId="{D649599B-F14F-49E1-A62C-AFAF6EE9C88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14" creationId="{AF8C019F-D677-41F6-8EC2-01FBAFC9A72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15" creationId="{B1E38E39-363A-4618-978A-3158C13F847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16" creationId="{6D59B1A6-546D-470C-8F0B-3C3D1E31FE4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17" creationId="{14738A15-4A26-4400-BF17-52EAD26643B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18" creationId="{5B1325B6-BB84-4450-8128-24C13527684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19" creationId="{D3D4600F-8B1A-4EA9-B40F-F40ED76CD55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20" creationId="{1D2DCD2F-005C-453D-946C-7C8AB4DBBEB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21" creationId="{36B3C887-EF82-49BA-84C0-2CB433A146BD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22" creationId="{0F95BAFC-9112-45EC-BF6F-9C6C25D2493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23" creationId="{1363DC70-72A9-4B03-AAA6-270466D9DF2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24" creationId="{4494D7E0-23FF-4BD0-92A3-D60C9AFF7FB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25" creationId="{98D68CAF-DFA9-44F0-8DD3-51D2E5EDF84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26" creationId="{3B8C4720-D463-45EC-8104-CC53CDFDCB6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27" creationId="{7F209959-726D-4E36-84AC-CC99DC1F273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28" creationId="{61AA7E5A-7B93-4A3F-91E9-D47A18A9C31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29" creationId="{3DE0B0F3-0ED0-4786-ACC6-AC177568FE2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30" creationId="{D38268A1-3A0F-491A-8FDC-8D0144335AF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31" creationId="{2DA17471-B526-4289-A03D-7D2FEF3D4D1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32" creationId="{CDC5B773-3FA6-468C-82F0-1703252D23A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33" creationId="{26CA7F2A-C5C5-426B-9967-8F8C9857646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34" creationId="{03848649-ECC2-4763-BA3A-C0DFB6B2062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35" creationId="{A105B4D4-034C-4274-ACD5-65E00D1DAB3D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36" creationId="{04902033-9755-4E74-B6F5-2BECC0BD42C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37" creationId="{22096F7C-87F9-444E-8BB9-94A84B0379F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38" creationId="{8334E13C-919D-4AF7-818D-323F8E55CD8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39" creationId="{71D02CC4-44BF-45EF-8ADA-1EEFCBE14359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40" creationId="{43CDFCE0-D6BA-4602-AFD3-D83A2BC922BF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41" creationId="{3FAF0F62-1A55-4B83-8E91-ED6DFF41188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42" creationId="{B056D8C5-D86D-4BE8-AECF-93B46FC60C1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43" creationId="{EC0BECEA-F41F-4B8D-A07E-109F8E1DCD0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44" creationId="{AE0297FE-8064-4DA3-AE2C-1B0761F23E6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45" creationId="{828261F6-1059-4F0F-86F4-5116152DBF5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46" creationId="{1A259591-908E-4506-BA5C-5F0E31E4FE2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47" creationId="{FAC95FA8-6AEB-46DC-829A-E26FDAFC01C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48" creationId="{0ECD5D23-DB74-4509-BDC8-72A081CE3A4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49" creationId="{F316BE3D-B265-47E4-81D7-DC25B6077CF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50" creationId="{83125694-F830-4E36-ABC4-3807D6C6FA9F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51" creationId="{3A4C738E-3774-4D98-B180-E7884465E17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52" creationId="{5B00A7D5-6B4E-4BA4-9F14-00FEC473F918}"/>
          </ac:spMkLst>
        </pc:spChg>
        <pc:spChg chg="mod">
          <ac:chgData name="Amy Rodgers" userId="c2797fad-911b-4654-a6db-cadf6b5040f8" providerId="ADAL" clId="{B63B9391-E643-4518-BCAA-1A5043BB5FFF}" dt="2021-12-02T11:23:54.055" v="2728" actId="207"/>
          <ac:spMkLst>
            <pc:docMk/>
            <pc:sldMk cId="2100257457" sldId="256"/>
            <ac:spMk id="1353" creationId="{285804A8-B0EA-4A9D-A442-67A32C1E6FA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54" creationId="{2B2F0038-837B-4D95-B1F6-DE1A0CE2D9B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55" creationId="{F3A21C4E-9847-4DBA-BAF9-9D1E44A4BFB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56" creationId="{CAE1F54D-CD70-495B-AEA5-9DD0897A572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57" creationId="{325D31F5-421A-4441-9EFF-D12643569B16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58" creationId="{9606A95D-4405-4280-8D41-1A3BD8FFB6AB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59" creationId="{1793AD39-F1BF-4062-8D63-84E54DBF2CD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60" creationId="{342194E2-47CF-4490-AE0A-58B7C0A1E8A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61" creationId="{E0DC70A3-B585-4BC5-95EA-7DC55A8FC8C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62" creationId="{65D52295-1091-4D90-BE8F-849911F6FE0F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63" creationId="{BB2017AB-1DD2-402C-A55D-39C092FEDDE3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64" creationId="{12CE83D9-81A3-40D7-9449-CBB6A7B5B4F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65" creationId="{F0FEFE36-D772-4FA5-90E4-B0976425D4A5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66" creationId="{C8492596-DC4D-4482-84F3-95907B798EC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67" creationId="{0919E385-032F-46B8-8C02-58691F8C37D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68" creationId="{8E46CFA2-A844-4FB6-B494-76F4D2BF9E0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69" creationId="{3A705D93-8F29-4A29-AC13-115FAD66494D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70" creationId="{A235810F-94FF-497C-A5CC-CF072DAB092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71" creationId="{9CE8A21D-AD12-4B0E-8207-8B35029A7C0A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72" creationId="{FF42B086-558D-4D4C-B575-6364E7A9EBD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73" creationId="{9B5D0EDB-E122-4F74-8E8E-CE3FAB4EDA6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74" creationId="{EDE35688-302A-46BB-9F0A-CB1B216F5F1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75" creationId="{1C7DF3CF-479D-4551-BF45-A76CD053B477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76" creationId="{B12720FD-A591-4D1E-B911-E7F79A6FF07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77" creationId="{0CAFD60F-5501-475E-AE3E-27F28C2E2B2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78" creationId="{F5E44F87-3935-43A7-9DE9-0D3B84F77916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79" creationId="{5057F7A7-93BE-4D81-A7F2-2C99A648ED64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80" creationId="{79571D29-D787-4708-9909-B2EC973C14D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81" creationId="{73BBDFCA-EBE1-4265-ADDF-DCB7EB52520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82" creationId="{92A15E34-2142-4875-84E6-3677A54EC03C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85" creationId="{515E2650-42BD-4706-8BC6-A2B08C956DF1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86" creationId="{1E3CD4E4-BF95-46A2-9133-BE50B0A1AFC2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87" creationId="{72A43A4E-3261-451B-84E2-3960DD06AE4E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88" creationId="{36A50F31-555C-4C03-B026-D148203A8848}"/>
          </ac:spMkLst>
        </pc:spChg>
        <pc:spChg chg="mod">
          <ac:chgData name="Amy Rodgers" userId="c2797fad-911b-4654-a6db-cadf6b5040f8" providerId="ADAL" clId="{B63B9391-E643-4518-BCAA-1A5043BB5FFF}" dt="2021-11-30T16:44:08.485" v="1652"/>
          <ac:spMkLst>
            <pc:docMk/>
            <pc:sldMk cId="2100257457" sldId="256"/>
            <ac:spMk id="1389" creationId="{C5AF0C7E-2AA6-4291-8C67-F4F101A6FC2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393" creationId="{09276902-D7EA-4044-B20A-FBAA470A9428}"/>
          </ac:spMkLst>
        </pc:spChg>
        <pc:spChg chg="mod">
          <ac:chgData name="Amy Rodgers" userId="c2797fad-911b-4654-a6db-cadf6b5040f8" providerId="ADAL" clId="{B63B9391-E643-4518-BCAA-1A5043BB5FFF}" dt="2021-12-02T11:15:27.499" v="2718" actId="207"/>
          <ac:spMkLst>
            <pc:docMk/>
            <pc:sldMk cId="2100257457" sldId="256"/>
            <ac:spMk id="1395" creationId="{C003DCA7-9969-4967-A202-3E348D52531A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396" creationId="{362C20C4-B9B1-4313-B159-0949FAB81815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399" creationId="{85B9D88D-47B2-4712-BCF5-FA9DDE403D6C}"/>
          </ac:spMkLst>
        </pc:spChg>
        <pc:spChg chg="mod">
          <ac:chgData name="Amy Rodgers" userId="c2797fad-911b-4654-a6db-cadf6b5040f8" providerId="ADAL" clId="{B63B9391-E643-4518-BCAA-1A5043BB5FFF}" dt="2021-12-02T11:15:02.855" v="2717" actId="1076"/>
          <ac:spMkLst>
            <pc:docMk/>
            <pc:sldMk cId="2100257457" sldId="256"/>
            <ac:spMk id="1400" creationId="{55251A90-F214-498E-82C7-F210035EFA45}"/>
          </ac:spMkLst>
        </pc:spChg>
        <pc:spChg chg="mod">
          <ac:chgData name="Amy Rodgers" userId="c2797fad-911b-4654-a6db-cadf6b5040f8" providerId="ADAL" clId="{B63B9391-E643-4518-BCAA-1A5043BB5FFF}" dt="2021-12-02T11:15:27.499" v="2718" actId="207"/>
          <ac:spMkLst>
            <pc:docMk/>
            <pc:sldMk cId="2100257457" sldId="256"/>
            <ac:spMk id="1401" creationId="{35F04D33-C349-4FE5-ACEF-712457DC328E}"/>
          </ac:spMkLst>
        </pc:spChg>
        <pc:spChg chg="mod">
          <ac:chgData name="Amy Rodgers" userId="c2797fad-911b-4654-a6db-cadf6b5040f8" providerId="ADAL" clId="{B63B9391-E643-4518-BCAA-1A5043BB5FFF}" dt="2021-12-02T11:15:27.499" v="2718" actId="207"/>
          <ac:spMkLst>
            <pc:docMk/>
            <pc:sldMk cId="2100257457" sldId="256"/>
            <ac:spMk id="1402" creationId="{8FEB4F02-E245-414E-BDC7-D7756F69962B}"/>
          </ac:spMkLst>
        </pc:spChg>
        <pc:spChg chg="mod">
          <ac:chgData name="Amy Rodgers" userId="c2797fad-911b-4654-a6db-cadf6b5040f8" providerId="ADAL" clId="{B63B9391-E643-4518-BCAA-1A5043BB5FFF}" dt="2021-12-02T11:15:27.499" v="2718" actId="207"/>
          <ac:spMkLst>
            <pc:docMk/>
            <pc:sldMk cId="2100257457" sldId="256"/>
            <ac:spMk id="1403" creationId="{6B9301A5-7777-4DDA-8B13-4A95F216035F}"/>
          </ac:spMkLst>
        </pc:spChg>
        <pc:spChg chg="mod">
          <ac:chgData name="Amy Rodgers" userId="c2797fad-911b-4654-a6db-cadf6b5040f8" providerId="ADAL" clId="{B63B9391-E643-4518-BCAA-1A5043BB5FFF}" dt="2021-12-02T11:01:21.878" v="2602" actId="207"/>
          <ac:spMkLst>
            <pc:docMk/>
            <pc:sldMk cId="2100257457" sldId="256"/>
            <ac:spMk id="1404" creationId="{92ECC841-D467-4B27-9663-33E38D17196D}"/>
          </ac:spMkLst>
        </pc:spChg>
        <pc:spChg chg="mod">
          <ac:chgData name="Amy Rodgers" userId="c2797fad-911b-4654-a6db-cadf6b5040f8" providerId="ADAL" clId="{B63B9391-E643-4518-BCAA-1A5043BB5FFF}" dt="2021-12-02T11:15:31.999" v="2719" actId="207"/>
          <ac:spMkLst>
            <pc:docMk/>
            <pc:sldMk cId="2100257457" sldId="256"/>
            <ac:spMk id="1405" creationId="{23A30A69-D80D-453F-BFBC-6590AB09569A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06" creationId="{3C88460D-E91C-4B1B-B0C3-923571E9F28F}"/>
          </ac:spMkLst>
        </pc:spChg>
        <pc:spChg chg="mod">
          <ac:chgData name="Amy Rodgers" userId="c2797fad-911b-4654-a6db-cadf6b5040f8" providerId="ADAL" clId="{B63B9391-E643-4518-BCAA-1A5043BB5FFF}" dt="2021-12-02T11:01:21.878" v="2602" actId="207"/>
          <ac:spMkLst>
            <pc:docMk/>
            <pc:sldMk cId="2100257457" sldId="256"/>
            <ac:spMk id="1407" creationId="{6BC61784-4428-4B41-851A-C6869F8E0088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08" creationId="{299D548F-9928-451E-A7A5-D0AAB95640F2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09" creationId="{895D6325-0B69-403C-8D58-2F9E65D4215B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10" creationId="{9C4B081A-2441-4E4B-937E-23143F7611FC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13" creationId="{9810A20D-FC19-4EC7-8D68-43FE4F56C2C7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14" creationId="{5C394B23-DF63-4233-B1A4-2BA26929277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15" creationId="{2ECF9CD8-7FB1-4A56-B5D8-452081FB0092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16" creationId="{2DBA3C11-EC96-4044-8638-2606589C8350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17" creationId="{9D52A984-E32A-48C3-A8C7-C106593C70F0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18" creationId="{3284C4B8-25C3-4DB5-93C9-224984694C22}"/>
          </ac:spMkLst>
        </pc:spChg>
        <pc:spChg chg="mod">
          <ac:chgData name="Amy Rodgers" userId="c2797fad-911b-4654-a6db-cadf6b5040f8" providerId="ADAL" clId="{B63B9391-E643-4518-BCAA-1A5043BB5FFF}" dt="2021-12-02T11:14:47.595" v="2714" actId="207"/>
          <ac:spMkLst>
            <pc:docMk/>
            <pc:sldMk cId="2100257457" sldId="256"/>
            <ac:spMk id="1420" creationId="{FABE9EF6-42C2-4D79-92AA-D7C67B994A8B}"/>
          </ac:spMkLst>
        </pc:spChg>
        <pc:spChg chg="mod">
          <ac:chgData name="Amy Rodgers" userId="c2797fad-911b-4654-a6db-cadf6b5040f8" providerId="ADAL" clId="{B63B9391-E643-4518-BCAA-1A5043BB5FFF}" dt="2021-12-02T11:14:47.595" v="2714" actId="207"/>
          <ac:spMkLst>
            <pc:docMk/>
            <pc:sldMk cId="2100257457" sldId="256"/>
            <ac:spMk id="1421" creationId="{4B1CBE3B-0F48-458D-8EF0-07D6FABF2965}"/>
          </ac:spMkLst>
        </pc:spChg>
        <pc:spChg chg="mod">
          <ac:chgData name="Amy Rodgers" userId="c2797fad-911b-4654-a6db-cadf6b5040f8" providerId="ADAL" clId="{B63B9391-E643-4518-BCAA-1A5043BB5FFF}" dt="2021-12-02T11:14:38.751" v="2713" actId="207"/>
          <ac:spMkLst>
            <pc:docMk/>
            <pc:sldMk cId="2100257457" sldId="256"/>
            <ac:spMk id="1422" creationId="{98A13BA2-0845-411B-B9C1-C8FC1288FB70}"/>
          </ac:spMkLst>
        </pc:spChg>
        <pc:spChg chg="mod">
          <ac:chgData name="Amy Rodgers" userId="c2797fad-911b-4654-a6db-cadf6b5040f8" providerId="ADAL" clId="{B63B9391-E643-4518-BCAA-1A5043BB5FFF}" dt="2021-12-02T11:14:47.595" v="2714" actId="207"/>
          <ac:spMkLst>
            <pc:docMk/>
            <pc:sldMk cId="2100257457" sldId="256"/>
            <ac:spMk id="1423" creationId="{7A212623-F536-4468-8801-2B5FCEE9613C}"/>
          </ac:spMkLst>
        </pc:spChg>
        <pc:spChg chg="mod">
          <ac:chgData name="Amy Rodgers" userId="c2797fad-911b-4654-a6db-cadf6b5040f8" providerId="ADAL" clId="{B63B9391-E643-4518-BCAA-1A5043BB5FFF}" dt="2021-12-02T11:14:53.310" v="2715" actId="207"/>
          <ac:spMkLst>
            <pc:docMk/>
            <pc:sldMk cId="2100257457" sldId="256"/>
            <ac:spMk id="1424" creationId="{30E14EAC-776D-4D5A-9243-BD4ED60CBF68}"/>
          </ac:spMkLst>
        </pc:spChg>
        <pc:spChg chg="mod">
          <ac:chgData name="Amy Rodgers" userId="c2797fad-911b-4654-a6db-cadf6b5040f8" providerId="ADAL" clId="{B63B9391-E643-4518-BCAA-1A5043BB5FFF}" dt="2021-12-02T11:14:38.751" v="2713" actId="207"/>
          <ac:spMkLst>
            <pc:docMk/>
            <pc:sldMk cId="2100257457" sldId="256"/>
            <ac:spMk id="1425" creationId="{A9920B91-9CC1-489C-9F65-F5D0961BEE78}"/>
          </ac:spMkLst>
        </pc:spChg>
        <pc:spChg chg="mod">
          <ac:chgData name="Amy Rodgers" userId="c2797fad-911b-4654-a6db-cadf6b5040f8" providerId="ADAL" clId="{B63B9391-E643-4518-BCAA-1A5043BB5FFF}" dt="2021-12-02T11:14:38.751" v="2713" actId="207"/>
          <ac:spMkLst>
            <pc:docMk/>
            <pc:sldMk cId="2100257457" sldId="256"/>
            <ac:spMk id="1426" creationId="{1EDAB229-3F21-42AF-9F91-394FDC187C4E}"/>
          </ac:spMkLst>
        </pc:spChg>
        <pc:spChg chg="mod">
          <ac:chgData name="Amy Rodgers" userId="c2797fad-911b-4654-a6db-cadf6b5040f8" providerId="ADAL" clId="{B63B9391-E643-4518-BCAA-1A5043BB5FFF}" dt="2021-12-02T11:14:38.751" v="2713" actId="207"/>
          <ac:spMkLst>
            <pc:docMk/>
            <pc:sldMk cId="2100257457" sldId="256"/>
            <ac:spMk id="1427" creationId="{56DFCB0D-346C-45C6-BF83-C8A4987269F2}"/>
          </ac:spMkLst>
        </pc:spChg>
        <pc:spChg chg="mod">
          <ac:chgData name="Amy Rodgers" userId="c2797fad-911b-4654-a6db-cadf6b5040f8" providerId="ADAL" clId="{B63B9391-E643-4518-BCAA-1A5043BB5FFF}" dt="2021-12-02T10:56:01.371" v="2530" actId="207"/>
          <ac:spMkLst>
            <pc:docMk/>
            <pc:sldMk cId="2100257457" sldId="256"/>
            <ac:spMk id="1428" creationId="{E067719B-02AC-4EA6-9A1D-EBB8C3317358}"/>
          </ac:spMkLst>
        </pc:spChg>
        <pc:spChg chg="mod">
          <ac:chgData name="Amy Rodgers" userId="c2797fad-911b-4654-a6db-cadf6b5040f8" providerId="ADAL" clId="{B63B9391-E643-4518-BCAA-1A5043BB5FFF}" dt="2021-12-02T10:56:18.285" v="2531" actId="207"/>
          <ac:spMkLst>
            <pc:docMk/>
            <pc:sldMk cId="2100257457" sldId="256"/>
            <ac:spMk id="1429" creationId="{AC708E28-A8A8-443E-9C21-689181F48E3B}"/>
          </ac:spMkLst>
        </pc:spChg>
        <pc:spChg chg="mod">
          <ac:chgData name="Amy Rodgers" userId="c2797fad-911b-4654-a6db-cadf6b5040f8" providerId="ADAL" clId="{B63B9391-E643-4518-BCAA-1A5043BB5FFF}" dt="2021-12-02T10:56:55.990" v="2538" actId="207"/>
          <ac:spMkLst>
            <pc:docMk/>
            <pc:sldMk cId="2100257457" sldId="256"/>
            <ac:spMk id="1430" creationId="{E65DBA68-B348-4B5A-9822-6048869FD1ED}"/>
          </ac:spMkLst>
        </pc:spChg>
        <pc:spChg chg="mod">
          <ac:chgData name="Amy Rodgers" userId="c2797fad-911b-4654-a6db-cadf6b5040f8" providerId="ADAL" clId="{B63B9391-E643-4518-BCAA-1A5043BB5FFF}" dt="2021-12-02T10:56:28.203" v="2533" actId="207"/>
          <ac:spMkLst>
            <pc:docMk/>
            <pc:sldMk cId="2100257457" sldId="256"/>
            <ac:spMk id="1431" creationId="{8CE5FA06-788E-4205-A19D-75026C273199}"/>
          </ac:spMkLst>
        </pc:spChg>
        <pc:spChg chg="mod">
          <ac:chgData name="Amy Rodgers" userId="c2797fad-911b-4654-a6db-cadf6b5040f8" providerId="ADAL" clId="{B63B9391-E643-4518-BCAA-1A5043BB5FFF}" dt="2021-12-02T10:56:25.481" v="2532" actId="207"/>
          <ac:spMkLst>
            <pc:docMk/>
            <pc:sldMk cId="2100257457" sldId="256"/>
            <ac:spMk id="1432" creationId="{9827A4B2-C8CF-46E7-A33A-E459EE9AE65A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34" creationId="{F973B891-C7CF-4B5B-94A5-F8460A1B58DD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35" creationId="{4F29689F-F55D-4284-9BAF-B8AB0DDA5F8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36" creationId="{601EAD85-71BA-4F49-9797-A7EC8CFA1DEE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37" creationId="{2FE4DBC2-71AC-459F-8796-A103D1E508C3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39" creationId="{32471298-4DC7-48C8-952B-E03C361FB23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40" creationId="{B5907D32-1E8A-4FDF-A2A7-DAD6D785E393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41" creationId="{B42AAB10-DC10-4BDE-B8C3-5A267BFE0D70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42" creationId="{7BD2F826-86CC-4B02-A8CE-CE5B6D080231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43" creationId="{038E9F3D-9F54-4968-BDFB-419EF5171AC5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44" creationId="{C715853F-AB6F-46CC-A328-D990842BA6E1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45" creationId="{E273090F-1151-4135-8BED-C992EAC853D2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46" creationId="{A8C3BA30-44B9-40CD-88AD-8709EADF35B8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47" creationId="{81A2E37B-8EBA-4162-95F0-1099C668E28D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48" creationId="{6FBF577C-E102-4E36-A0D3-CAACB1C66BFB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49" creationId="{7C6470F9-BAE5-47EC-9C9C-F8B32A4EB82B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50" creationId="{5D13C921-93A8-43B1-B11A-3FC62DC7C15E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51" creationId="{3355131E-9AC3-49EA-A62F-A344B5C99F21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52" creationId="{CC7FEC41-F341-4062-9311-4EAFB5E35938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53" creationId="{32D2E1CE-90E5-4832-959A-680F3EFFD1D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54" creationId="{AEF986BB-451F-434C-AF5E-F6E8E0DD9D9A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55" creationId="{21504765-83E6-4C9B-9662-9CD29B2C87B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56" creationId="{00D7D283-2828-4D2C-907C-5BBF19B4235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57" creationId="{1D3CBB40-E52F-4FA0-9E25-DF7A8AA1094D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58" creationId="{63076C05-F97A-4F9A-A7EF-3BA17D418A3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59" creationId="{D93AA291-73A5-46C2-83A3-EB0AA955AA9A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60" creationId="{44FBA660-61D3-429F-9DA7-D5CFDCB98BF5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61" creationId="{6A0886BD-D0E7-403E-B1CE-BDD85C6293D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62" creationId="{B0AF26A4-A2CA-4E5A-820C-543242DFFEC7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63" creationId="{E42F2175-4842-4CF8-8A33-AB02626D8A16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64" creationId="{B0E85880-34AF-4A79-AB5A-EF31BA5603D2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65" creationId="{B71BD993-01EF-4DB8-A8B7-B0F6B6ED50AC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66" creationId="{73BFAD68-CB04-450C-938A-9D9820E18085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67" creationId="{A181F43B-DBD9-42E0-BDA7-CE431F9C32D5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68" creationId="{D1C55E73-CFC3-446B-B605-03122BC62418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69" creationId="{4EBEDE03-40D0-4D0F-8703-EA9047E550F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70" creationId="{1FCF4181-E009-46F1-ADF6-B260AB1FF1D0}"/>
          </ac:spMkLst>
        </pc:spChg>
        <pc:spChg chg="mod">
          <ac:chgData name="Amy Rodgers" userId="c2797fad-911b-4654-a6db-cadf6b5040f8" providerId="ADAL" clId="{B63B9391-E643-4518-BCAA-1A5043BB5FFF}" dt="2021-12-02T10:56:42.333" v="2536" actId="207"/>
          <ac:spMkLst>
            <pc:docMk/>
            <pc:sldMk cId="2100257457" sldId="256"/>
            <ac:spMk id="1471" creationId="{2C2D80FD-CD29-48BD-87B6-FCA663235FE3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72" creationId="{9A4F7A08-0BEF-4709-8C33-62FA1212E341}"/>
          </ac:spMkLst>
        </pc:spChg>
        <pc:spChg chg="mod">
          <ac:chgData name="Amy Rodgers" userId="c2797fad-911b-4654-a6db-cadf6b5040f8" providerId="ADAL" clId="{B63B9391-E643-4518-BCAA-1A5043BB5FFF}" dt="2021-12-02T11:04:42.738" v="2627" actId="207"/>
          <ac:spMkLst>
            <pc:docMk/>
            <pc:sldMk cId="2100257457" sldId="256"/>
            <ac:spMk id="1473" creationId="{07FB3646-E150-4038-8A0C-EC265BF7B05C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74" creationId="{3492400D-4EB0-42CD-8C9B-9C720ED9AF20}"/>
          </ac:spMkLst>
        </pc:spChg>
        <pc:spChg chg="mod">
          <ac:chgData name="Amy Rodgers" userId="c2797fad-911b-4654-a6db-cadf6b5040f8" providerId="ADAL" clId="{B63B9391-E643-4518-BCAA-1A5043BB5FFF}" dt="2021-12-02T11:16:14.021" v="2724" actId="207"/>
          <ac:spMkLst>
            <pc:docMk/>
            <pc:sldMk cId="2100257457" sldId="256"/>
            <ac:spMk id="1476" creationId="{0F3916DD-B914-4324-8F53-82B3DA916C5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77" creationId="{DC5A1DBB-F638-4760-88A4-FABF009DFF1C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78" creationId="{0FB5289C-1B75-40F7-B83E-415F9C0946B3}"/>
          </ac:spMkLst>
        </pc:spChg>
        <pc:spChg chg="mod">
          <ac:chgData name="Amy Rodgers" userId="c2797fad-911b-4654-a6db-cadf6b5040f8" providerId="ADAL" clId="{B63B9391-E643-4518-BCAA-1A5043BB5FFF}" dt="2021-12-02T10:56:46.123" v="2537" actId="1038"/>
          <ac:spMkLst>
            <pc:docMk/>
            <pc:sldMk cId="2100257457" sldId="256"/>
            <ac:spMk id="1479" creationId="{DE53B52B-3479-4559-A3FC-46E5D12003DE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80" creationId="{86431017-4B06-420F-8C16-FE40DEACE52D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81" creationId="{9EE55370-3941-449E-865C-64E0A638837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82" creationId="{9312F6CD-7CA2-4CA4-A80A-2D51FE2F9AFD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83" creationId="{1DAB96EB-6E6B-4B7F-B85A-DBEDB0769A73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84" creationId="{5EBD001D-1748-4DC8-AFE3-70BB6266BF3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85" creationId="{DEBC9E9A-AE07-4D59-B6A9-95924284AA8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86" creationId="{D3D090EF-9CCD-4B3A-97F4-AEC831C80072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87" creationId="{7D5E617A-28E3-4691-B5F5-DB8672CB4EF8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88" creationId="{E1A6BF95-F071-4443-91F1-AD69D1FF3553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89" creationId="{112D7A84-7B93-4242-8E13-EAE135FFA06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90" creationId="{1AF03504-D61F-4D7A-816C-628DF82F73CD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91" creationId="{D4A64540-1243-49BA-ABDA-C420A8CEF522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92" creationId="{1E6B83D1-9ADC-483F-B393-72979EE93DE6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93" creationId="{CB5AD496-DAFE-4D5C-9D58-200E3A8D6A70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94" creationId="{A3448181-9153-4CFC-B5C1-A8F24F94832A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95" creationId="{710D7CB7-7F3D-405D-A48F-4E4C59EBF5B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96" creationId="{96E1721E-9B4F-4C21-B8E6-533BA8054BEB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97" creationId="{9861F7A9-D281-42F2-860A-0C3915DF3468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498" creationId="{F61B46C8-DE33-444F-B0F6-F1C6E07DD8EC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07" creationId="{79C62AA7-5573-4EC5-81C9-F1290CC83CEA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08" creationId="{02E363D7-9090-420C-9E1D-9177699F8F5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09" creationId="{6A319383-1018-4F14-BBDC-DEBC12492AB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10" creationId="{FD1E1F25-6099-48F7-8F3A-431477A7EF10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11" creationId="{7B9A747F-2496-4FC6-8E19-ACEC7152455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12" creationId="{C3E14D62-D5B5-4574-A462-E09512DC8903}"/>
          </ac:spMkLst>
        </pc:spChg>
        <pc:spChg chg="mod">
          <ac:chgData name="Amy Rodgers" userId="c2797fad-911b-4654-a6db-cadf6b5040f8" providerId="ADAL" clId="{B63B9391-E643-4518-BCAA-1A5043BB5FFF}" dt="2021-12-02T10:58:38.881" v="2555" actId="207"/>
          <ac:spMkLst>
            <pc:docMk/>
            <pc:sldMk cId="2100257457" sldId="256"/>
            <ac:spMk id="1513" creationId="{BACCF426-EEF1-45A2-9EC8-E6A4DECE8708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14" creationId="{17CFA993-674A-4177-BE84-0B6B69B1A783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15" creationId="{1CCB5361-BD10-4297-9A0D-883F535DD7F1}"/>
          </ac:spMkLst>
        </pc:spChg>
        <pc:spChg chg="mod">
          <ac:chgData name="Amy Rodgers" userId="c2797fad-911b-4654-a6db-cadf6b5040f8" providerId="ADAL" clId="{B63B9391-E643-4518-BCAA-1A5043BB5FFF}" dt="2021-12-02T10:58:32.480" v="2554" actId="207"/>
          <ac:spMkLst>
            <pc:docMk/>
            <pc:sldMk cId="2100257457" sldId="256"/>
            <ac:spMk id="1516" creationId="{92CADE0D-10CA-4B89-A770-A98BC2CAC7B0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17" creationId="{DDE14FAF-91FE-4AE1-9AEF-39249605581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18" creationId="{FD321DEA-6E59-4D1D-BE3C-F73A2C96A492}"/>
          </ac:spMkLst>
        </pc:spChg>
        <pc:spChg chg="mod">
          <ac:chgData name="Amy Rodgers" userId="c2797fad-911b-4654-a6db-cadf6b5040f8" providerId="ADAL" clId="{B63B9391-E643-4518-BCAA-1A5043BB5FFF}" dt="2021-12-02T10:58:43.275" v="2556" actId="207"/>
          <ac:spMkLst>
            <pc:docMk/>
            <pc:sldMk cId="2100257457" sldId="256"/>
            <ac:spMk id="1519" creationId="{01DA345C-04EE-44A4-BC3C-5BF88C4EA582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20" creationId="{D9E98B5B-C83E-4B7E-8F13-328B99E22217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21" creationId="{E4116A92-B6D7-4A0C-992C-3CBEB5D63987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22" creationId="{FA6DB19D-3105-47BA-A96D-547E2ED4CE35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23" creationId="{FB8F0CC0-7857-49F2-B520-1657AB58A9E5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24" creationId="{7EC4773B-2ACC-4E62-BC95-A85AD36663E6}"/>
          </ac:spMkLst>
        </pc:spChg>
        <pc:spChg chg="mod">
          <ac:chgData name="Amy Rodgers" userId="c2797fad-911b-4654-a6db-cadf6b5040f8" providerId="ADAL" clId="{B63B9391-E643-4518-BCAA-1A5043BB5FFF}" dt="2021-12-02T10:58:32.480" v="2554" actId="207"/>
          <ac:spMkLst>
            <pc:docMk/>
            <pc:sldMk cId="2100257457" sldId="256"/>
            <ac:spMk id="1525" creationId="{709F7B43-ED77-4AA6-94AA-D5B07AA7460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26" creationId="{B4C898CC-BFFE-486D-91F1-B0A25098C8E5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27" creationId="{0F27164B-0EA1-45E1-A297-3C25E2922C55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28" creationId="{54382751-CE7A-4216-B6EA-880C46A164CC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29" creationId="{4884ADD9-75C7-4805-9EB0-8E5E278A63F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30" creationId="{C0B99A93-F50D-46B0-8952-5C39B824F41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31" creationId="{EDB34391-EF96-4701-A1D8-22AD0C96CC9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32" creationId="{2CB71919-C291-4111-A613-7F17491BFA42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33" creationId="{A1DE6ECE-6207-44C0-A074-0329087C8D2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34" creationId="{366CB3A0-E4F4-455D-8E1A-2E03ED229A8B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35" creationId="{5B790F12-2BF6-41C2-9303-6949D1C6A46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36" creationId="{0956EA88-8CF9-4444-99D6-3EB685444932}"/>
          </ac:spMkLst>
        </pc:spChg>
        <pc:spChg chg="mod">
          <ac:chgData name="Amy Rodgers" userId="c2797fad-911b-4654-a6db-cadf6b5040f8" providerId="ADAL" clId="{B63B9391-E643-4518-BCAA-1A5043BB5FFF}" dt="2021-12-02T10:55:41.554" v="2527" actId="207"/>
          <ac:spMkLst>
            <pc:docMk/>
            <pc:sldMk cId="2100257457" sldId="256"/>
            <ac:spMk id="1537" creationId="{59D9DBD4-E440-4255-905A-3BEEC987CC50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38" creationId="{695AF09D-2DA9-45A4-896D-9DA2DEB4849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39" creationId="{6840904D-FAEB-4BA8-ADF4-FA7F1D52FE8C}"/>
          </ac:spMkLst>
        </pc:spChg>
        <pc:spChg chg="mod">
          <ac:chgData name="Amy Rodgers" userId="c2797fad-911b-4654-a6db-cadf6b5040f8" providerId="ADAL" clId="{B63B9391-E643-4518-BCAA-1A5043BB5FFF}" dt="2021-12-02T10:55:41.554" v="2527" actId="207"/>
          <ac:spMkLst>
            <pc:docMk/>
            <pc:sldMk cId="2100257457" sldId="256"/>
            <ac:spMk id="1540" creationId="{2A7469B5-F583-43F9-90DF-3AFB02F95605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41" creationId="{A83BABE1-4F0E-4F6D-8867-CE9B7A0E88E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42" creationId="{6B9990E6-6331-4D6B-B456-B1DDA91A7136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44" creationId="{940BC889-91F2-409A-985E-612335FA83DB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45" creationId="{C49FDE89-FC57-4469-9630-B9C385EEB9CC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46" creationId="{5E5B2601-AF48-41FD-96BA-B0FCF624688E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47" creationId="{2BE134F8-EBB1-479B-B030-C30A1818D15C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48" creationId="{3CFB3B0A-AC3D-4B64-8B97-9CDB5769617E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49" creationId="{A01FF187-09A6-4003-A9AA-6C22B714E808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50" creationId="{CF379971-2C85-4601-8D3B-1D7EB29833F7}"/>
          </ac:spMkLst>
        </pc:spChg>
        <pc:spChg chg="mod">
          <ac:chgData name="Amy Rodgers" userId="c2797fad-911b-4654-a6db-cadf6b5040f8" providerId="ADAL" clId="{B63B9391-E643-4518-BCAA-1A5043BB5FFF}" dt="2021-12-02T11:03:58.730" v="2623" actId="207"/>
          <ac:spMkLst>
            <pc:docMk/>
            <pc:sldMk cId="2100257457" sldId="256"/>
            <ac:spMk id="1551" creationId="{3553F68B-6401-4DF8-88A5-653D4A91913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52" creationId="{41E0E91B-44F8-4279-8945-5E2273CB91B6}"/>
          </ac:spMkLst>
        </pc:spChg>
        <pc:spChg chg="mod">
          <ac:chgData name="Amy Rodgers" userId="c2797fad-911b-4654-a6db-cadf6b5040f8" providerId="ADAL" clId="{B63B9391-E643-4518-BCAA-1A5043BB5FFF}" dt="2021-12-02T11:03:57.492" v="2621" actId="207"/>
          <ac:spMkLst>
            <pc:docMk/>
            <pc:sldMk cId="2100257457" sldId="256"/>
            <ac:spMk id="1553" creationId="{0E33C4AF-01AD-42AA-AD48-2B11CE804BC1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54" creationId="{1284D94D-9CA6-4013-BAC2-A2571CC3910A}"/>
          </ac:spMkLst>
        </pc:spChg>
        <pc:spChg chg="mod">
          <ac:chgData name="Amy Rodgers" userId="c2797fad-911b-4654-a6db-cadf6b5040f8" providerId="ADAL" clId="{B63B9391-E643-4518-BCAA-1A5043BB5FFF}" dt="2021-12-02T11:02:18.736" v="2611" actId="207"/>
          <ac:spMkLst>
            <pc:docMk/>
            <pc:sldMk cId="2100257457" sldId="256"/>
            <ac:spMk id="1555" creationId="{36F28C41-E25F-40EF-BB5A-B57F9263E5A1}"/>
          </ac:spMkLst>
        </pc:spChg>
        <pc:spChg chg="mod">
          <ac:chgData name="Amy Rodgers" userId="c2797fad-911b-4654-a6db-cadf6b5040f8" providerId="ADAL" clId="{B63B9391-E643-4518-BCAA-1A5043BB5FFF}" dt="2021-12-02T11:11:22" v="2703" actId="207"/>
          <ac:spMkLst>
            <pc:docMk/>
            <pc:sldMk cId="2100257457" sldId="256"/>
            <ac:spMk id="1556" creationId="{27326F64-9FFF-453E-8D9A-299A3855FDD1}"/>
          </ac:spMkLst>
        </pc:spChg>
        <pc:spChg chg="mod">
          <ac:chgData name="Amy Rodgers" userId="c2797fad-911b-4654-a6db-cadf6b5040f8" providerId="ADAL" clId="{B63B9391-E643-4518-BCAA-1A5043BB5FFF}" dt="2021-12-02T11:02:39.401" v="2613" actId="207"/>
          <ac:spMkLst>
            <pc:docMk/>
            <pc:sldMk cId="2100257457" sldId="256"/>
            <ac:spMk id="1557" creationId="{24148513-5F2C-487A-A820-8E7B286D6BA6}"/>
          </ac:spMkLst>
        </pc:spChg>
        <pc:spChg chg="mod">
          <ac:chgData name="Amy Rodgers" userId="c2797fad-911b-4654-a6db-cadf6b5040f8" providerId="ADAL" clId="{B63B9391-E643-4518-BCAA-1A5043BB5FFF}" dt="2021-12-02T10:55:11.795" v="2526" actId="207"/>
          <ac:spMkLst>
            <pc:docMk/>
            <pc:sldMk cId="2100257457" sldId="256"/>
            <ac:spMk id="1558" creationId="{629664E8-93E0-4FF3-83DE-577449CC9B35}"/>
          </ac:spMkLst>
        </pc:spChg>
        <pc:spChg chg="mod">
          <ac:chgData name="Amy Rodgers" userId="c2797fad-911b-4654-a6db-cadf6b5040f8" providerId="ADAL" clId="{B63B9391-E643-4518-BCAA-1A5043BB5FFF}" dt="2021-12-02T11:12:39.793" v="2705" actId="207"/>
          <ac:spMkLst>
            <pc:docMk/>
            <pc:sldMk cId="2100257457" sldId="256"/>
            <ac:spMk id="1559" creationId="{941A8067-817B-4D6F-86AF-54AF682AC720}"/>
          </ac:spMkLst>
        </pc:spChg>
        <pc:spChg chg="mod">
          <ac:chgData name="Amy Rodgers" userId="c2797fad-911b-4654-a6db-cadf6b5040f8" providerId="ADAL" clId="{B63B9391-E643-4518-BCAA-1A5043BB5FFF}" dt="2021-12-02T11:12:39.793" v="2705" actId="207"/>
          <ac:spMkLst>
            <pc:docMk/>
            <pc:sldMk cId="2100257457" sldId="256"/>
            <ac:spMk id="1560" creationId="{E44DDA50-093A-40AF-B08C-B6384817C574}"/>
          </ac:spMkLst>
        </pc:spChg>
        <pc:spChg chg="mod">
          <ac:chgData name="Amy Rodgers" userId="c2797fad-911b-4654-a6db-cadf6b5040f8" providerId="ADAL" clId="{B63B9391-E643-4518-BCAA-1A5043BB5FFF}" dt="2021-12-02T11:12:39.793" v="2705" actId="207"/>
          <ac:spMkLst>
            <pc:docMk/>
            <pc:sldMk cId="2100257457" sldId="256"/>
            <ac:spMk id="1561" creationId="{1879396A-61A5-4076-B07A-A648C6579F2A}"/>
          </ac:spMkLst>
        </pc:spChg>
        <pc:spChg chg="mod">
          <ac:chgData name="Amy Rodgers" userId="c2797fad-911b-4654-a6db-cadf6b5040f8" providerId="ADAL" clId="{B63B9391-E643-4518-BCAA-1A5043BB5FFF}" dt="2021-12-02T11:12:39.793" v="2705" actId="207"/>
          <ac:spMkLst>
            <pc:docMk/>
            <pc:sldMk cId="2100257457" sldId="256"/>
            <ac:spMk id="1562" creationId="{1D5F8910-BDC0-4E68-9A89-822E51F7B1C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63" creationId="{C9D12BA3-E548-4A8A-8730-CA1AB2C2ED9C}"/>
          </ac:spMkLst>
        </pc:spChg>
        <pc:spChg chg="mod">
          <ac:chgData name="Amy Rodgers" userId="c2797fad-911b-4654-a6db-cadf6b5040f8" providerId="ADAL" clId="{B63B9391-E643-4518-BCAA-1A5043BB5FFF}" dt="2021-12-02T11:15:45.589" v="2722" actId="207"/>
          <ac:spMkLst>
            <pc:docMk/>
            <pc:sldMk cId="2100257457" sldId="256"/>
            <ac:spMk id="1564" creationId="{81D953BF-FB85-40D6-87D6-5C0E906A0E2C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65" creationId="{A5216EEF-7F24-448F-AB3F-F4A625638C3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566" creationId="{CB3578FC-2C97-4067-B73A-EC20CE75015F}"/>
          </ac:spMkLst>
        </pc:spChg>
        <pc:spChg chg="del mod">
          <ac:chgData name="Amy Rodgers" userId="c2797fad-911b-4654-a6db-cadf6b5040f8" providerId="ADAL" clId="{B63B9391-E643-4518-BCAA-1A5043BB5FFF}" dt="2021-11-30T16:38:12.950" v="1356" actId="478"/>
          <ac:spMkLst>
            <pc:docMk/>
            <pc:sldMk cId="2100257457" sldId="256"/>
            <ac:spMk id="1566" creationId="{D3184713-0EDA-4538-B229-1440974BD14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67" creationId="{555394CE-2053-4BFB-8073-0D22DD64A321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68" creationId="{11F5BDD8-7155-496B-9D86-E298374377D9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69" creationId="{CF6DE64A-7EA7-4BFE-9F8E-E3E534395EA0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72" creationId="{AA8F80A0-11F9-44AE-8DBE-9BB7ADF06C94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73" creationId="{BDA93F05-43BF-49DB-B945-097A4F5CD486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74" creationId="{23680F99-579D-40AA-89A7-E450383130BF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75" creationId="{F51F745C-718F-4DF6-B1C0-A4C2BC080C13}"/>
          </ac:spMkLst>
        </pc:spChg>
        <pc:spChg chg="mod">
          <ac:chgData name="Amy Rodgers" userId="c2797fad-911b-4654-a6db-cadf6b5040f8" providerId="ADAL" clId="{B63B9391-E643-4518-BCAA-1A5043BB5FFF}" dt="2021-11-30T16:43:48.076" v="1478"/>
          <ac:spMkLst>
            <pc:docMk/>
            <pc:sldMk cId="2100257457" sldId="256"/>
            <ac:spMk id="1576" creationId="{F30F7F47-9284-4B97-9F19-3E956D2A73CA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80" creationId="{D2F77094-C36A-4CF2-A4D2-51C0B03B41A9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81" creationId="{E56B944D-C244-44AE-AB79-518D69EB266A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85" creationId="{F2F2B189-E9CB-47EF-9692-72109F9C32CB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86" creationId="{F0BC64D8-880F-42C4-B979-DA1D939E5203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88" creationId="{B831B864-DC62-41B3-A8D9-FAAFBCB0D4E1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89" creationId="{090C114C-AE81-430C-B720-CAC050F80F0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90" creationId="{82C37371-85A7-45AA-886D-D713A55009E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91" creationId="{0AA7A9F8-6C41-447D-9F9A-267CC310566E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92" creationId="{13DCF757-D1FB-4E03-9B1F-67F93701B0B8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93" creationId="{69C095D8-9166-46B1-999C-791AF6559FAB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94" creationId="{6DCA1B95-EEEB-4ADB-8F47-57E7DD9772CC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95" creationId="{F4966439-A62C-4B9F-98C1-6C410A0FAE06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96" creationId="{140B64CB-7071-4308-8A7E-4B3EABA1DF25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98" creationId="{E0B84E6C-CBAA-40F0-AC90-F2ABC208F5ED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599" creationId="{DC3ABE0F-8290-4DFE-8DFB-5AC5371A44CB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01" creationId="{7589D98A-7048-44F5-ABD1-116AC03489B6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02" creationId="{30033A21-1237-4B5E-84C3-E4837EF1AB6A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03" creationId="{7856C53F-B04C-41E9-B7A3-93A334FA238C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04" creationId="{76E55CE9-0721-44A4-9FD2-A5BB4FE79093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05" creationId="{9AC2AE5C-0CDC-4350-90DD-EFB8CE6A4129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06" creationId="{E34F7A8E-DFBC-46A5-94B1-7642EC1273D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07" creationId="{472E8ED4-D660-4E97-BDA8-278F3FDA6566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09" creationId="{63AEF424-8B1D-45FB-B970-2AB9053B78A2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10" creationId="{11CF9B86-60EE-4F08-8538-E4950BA4B3A4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11" creationId="{43AFD8FA-3458-4161-A475-207B7F23B791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12" creationId="{1BE7183C-197D-48B8-BBEF-EB04C87E9B3D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13" creationId="{61357300-7CA2-4093-B4A1-AF73C1E189D7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14" creationId="{C265EEB0-B62E-4865-98D2-8E6DBCBC56EA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15" creationId="{BFC279A9-F63F-4123-981B-7ACB6A9E1BA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16" creationId="{DE27CAF3-DB0B-4257-B089-1A6E312CB097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17" creationId="{BC876BF1-AA6B-4430-AFC6-F205C955E5B7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18" creationId="{27CE10D8-557A-4894-A4E6-2A9B9E515DED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19" creationId="{662586B6-D07C-4BBA-A6AE-BE5C203A217F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20" creationId="{F5E6A1ED-4A21-40B7-A7A0-0485CA3E8FE6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21" creationId="{C7C80A93-30B0-4160-98D6-E30F83E0949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22" creationId="{D1C25080-1652-410C-B6C7-E745AF642A87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23" creationId="{4AD8358B-0DC0-4E17-B7D0-4E7643DB753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24" creationId="{FBFB6819-0CD0-4084-974F-A67A68EAC51D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25" creationId="{357DD541-BCCE-4D51-A6EA-ECE9D55AF50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26" creationId="{8BF0AE4C-2698-43DD-AC69-AD8792A9445E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27" creationId="{FF51D094-CA91-43BF-BFA7-7AA495206C6C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28" creationId="{0908980F-938F-4BB1-9A58-32CD254B7CD1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29" creationId="{0E145265-DAA1-4D7C-B48E-0A0A9490821D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30" creationId="{794458EF-E3DA-4C42-BD82-6D0C855068BC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31" creationId="{6549FE6B-336B-4843-B880-95EDA0DFB56C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32" creationId="{786BB615-FFF9-4C8E-8460-65C0EBC057B3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33" creationId="{138721DA-3895-41E9-BC2C-2DD73239066B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34" creationId="{F982FB3A-EE1E-482C-9D95-6FF9DC07EF0F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35" creationId="{FCFC7603-38F4-4372-8F37-C9984B95AD34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36" creationId="{92D057C0-AED2-4A97-8943-D7C66145405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37" creationId="{44A3E034-E7D2-4A92-9D20-B9EAC0E44EE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38" creationId="{3C9CDDDB-1BE6-44E8-8610-0F706FF11E1C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39" creationId="{D05DD956-911F-4DE5-8D22-B76267AC3197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40" creationId="{B3C71E0F-306E-4C7F-BC3A-FA3F7FC1F40A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41" creationId="{9647A42D-1511-4030-A766-C17AF32A51D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42" creationId="{752AF12A-96A7-405A-8A84-E1A55C620721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44" creationId="{5310E74E-EC5C-4031-9C76-05892058AD57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45" creationId="{8A66BD24-CE8A-4F0F-BCAD-79499206D05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59" creationId="{5FB0BF4B-D835-4A06-BD4C-D3AC86F94981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60" creationId="{FD19E23C-FA43-42AD-B479-C9ECF6D3F3DE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61" creationId="{0FA29990-EE19-4C7D-9D08-98FA0A021A01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62" creationId="{CC65D3EE-9D6A-49D6-AC47-419E2ED22342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63" creationId="{67740E7D-C4B9-45D4-BE72-B935D8994E1D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64" creationId="{1586343B-C33A-46ED-BB94-F48CCE566705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65" creationId="{3D5C40D8-5BE2-4201-9EC8-CE2F4BEDDA13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66" creationId="{E49296DF-E170-480B-AFD6-D6A2F3E18314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67" creationId="{88CF0936-8D2F-430C-AD2C-F8C76A90736E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68" creationId="{FFC4696F-C107-4B1C-A7D1-B3C9E6B68FDE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69" creationId="{2C7EF7DE-E1AD-443E-85D5-A8239F6084EB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70" creationId="{2481E1FD-9EE3-4E98-AB44-B6A11A09DF5C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71" creationId="{D8259A02-E555-4F24-ABA3-C239E92F6E23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72" creationId="{29741545-0CB8-45B0-A0BD-BAEDD447FA27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73" creationId="{B0A62F2E-FBAC-4A36-AD7E-CB1B86E3363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74" creationId="{2C75A297-54B3-46E7-BF6C-6561CE6A75AE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75" creationId="{EF8EF3D6-67B2-40AC-9F58-3B18AFE8A0F5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76" creationId="{992E50B4-6CC4-4026-8E59-5E971C922ECE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77" creationId="{C28BB504-48CF-46AC-9FDE-3744BC898C42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78" creationId="{2F5029E1-0FD4-402F-80EF-E7CF881D3A18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79" creationId="{04C821CB-9BCE-4CEF-93C3-F69B88DAF9DB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80" creationId="{16C52053-D2E5-4699-8F64-2BD7E67769E9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81" creationId="{23E00B3A-B321-4938-8F27-569028D582B8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82" creationId="{A670007B-664A-4DE4-8043-98244DB7DD94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83" creationId="{0FD869DF-8B6A-4B8F-8122-811965AC04DA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84" creationId="{08596C28-8FCB-4B39-BB9D-5FA26EF6DB31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85" creationId="{B75C5F49-D05E-489B-9371-45F0F249B88A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86" creationId="{257017BB-7A9E-433C-A475-D07368C6BEA5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87" creationId="{F8A91932-2CE4-4BA7-91C5-E36DC45233B2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88" creationId="{7C32AF8B-AF71-44FF-BEF4-B12D9A314313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89" creationId="{2A1A852A-9FB0-4992-867E-9FE1B00068B6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90" creationId="{E84C2B08-B737-4B1A-90C5-2930A14B5487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91" creationId="{52D24104-290E-481E-AC42-3E2BB992D45B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92" creationId="{D166682C-450F-4FF5-A3FE-34564CC31BC4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93" creationId="{165692CC-4D88-4A42-A905-D77B21E9E365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94" creationId="{E2FBD1CE-355E-4E28-9A8D-5CCDE3A08D14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95" creationId="{D820B846-DF06-4AB9-875B-24EBEA86627E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96" creationId="{6ECD6D49-1991-4A9A-B82D-E094FC419E5C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97" creationId="{9F266211-3ED0-488B-B4A4-4FFC2B3296E2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698" creationId="{11AEA00D-FA60-41FC-A8B1-02C0518FCD0A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701" creationId="{95C1F8DE-8157-4BB5-B3CA-1C82234B1F0F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702" creationId="{DF1E2926-B38C-4E56-A777-99F01BFB52B0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703" creationId="{ABF393D1-3B3A-4A34-8954-0825D523B671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704" creationId="{E21F008C-7D1F-4386-A377-BB9193A7463B}"/>
          </ac:spMkLst>
        </pc:spChg>
        <pc:spChg chg="mod">
          <ac:chgData name="Amy Rodgers" userId="c2797fad-911b-4654-a6db-cadf6b5040f8" providerId="ADAL" clId="{B63B9391-E643-4518-BCAA-1A5043BB5FFF}" dt="2021-11-30T16:44:01.420" v="1603"/>
          <ac:spMkLst>
            <pc:docMk/>
            <pc:sldMk cId="2100257457" sldId="256"/>
            <ac:spMk id="1705" creationId="{0EB6EACB-8C15-498A-AA14-5472E7AFDEA3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708" creationId="{5C311952-66E0-4D79-B120-3740659EC6C2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710" creationId="{94DF507C-C336-4369-B493-A5DC7CD9126F}"/>
          </ac:spMkLst>
        </pc:spChg>
        <pc:spChg chg="del mod">
          <ac:chgData name="Amy Rodgers" userId="c2797fad-911b-4654-a6db-cadf6b5040f8" providerId="ADAL" clId="{B63B9391-E643-4518-BCAA-1A5043BB5FFF}" dt="2021-11-30T16:31:30.833" v="1189" actId="478"/>
          <ac:spMkLst>
            <pc:docMk/>
            <pc:sldMk cId="2100257457" sldId="256"/>
            <ac:spMk id="1710" creationId="{CF76FA50-C1B3-469E-8206-421338FC0FF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711" creationId="{1F35B5ED-2493-4350-840E-9E0F2E750941}"/>
          </ac:spMkLst>
        </pc:spChg>
        <pc:spChg chg="del mod">
          <ac:chgData name="Amy Rodgers" userId="c2797fad-911b-4654-a6db-cadf6b5040f8" providerId="ADAL" clId="{B63B9391-E643-4518-BCAA-1A5043BB5FFF}" dt="2021-11-30T16:32:27.325" v="1249" actId="478"/>
          <ac:spMkLst>
            <pc:docMk/>
            <pc:sldMk cId="2100257457" sldId="256"/>
            <ac:spMk id="1711" creationId="{7D524389-3DE0-4FA4-836B-5813288B1DFA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12" creationId="{ADC5B75D-305D-4703-A6CC-BBE5A1772364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13" creationId="{DB14675F-2F52-44FD-8A17-556FF5D25C99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14" creationId="{34A1189E-97FB-44EE-9DC0-D44A067CB264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15" creationId="{62277DAE-4969-45A0-97FC-0CFA4810D507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16" creationId="{D6BB26A5-4314-405F-AFC4-2B238BBD141A}"/>
          </ac:spMkLst>
        </pc:spChg>
        <pc:spChg chg="mod or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17" creationId="{0ADEF707-B1FD-4FDD-AD1E-F968079545E1}"/>
          </ac:spMkLst>
        </pc:spChg>
        <pc:spChg chg="mod or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18" creationId="{7F2D64CE-E742-4FD2-BC5C-7886A9581313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19" creationId="{418ACA84-EE68-4D37-9521-60F480A9C82D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20" creationId="{457CDD8E-DE21-4389-8D57-05108BA164DF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21" creationId="{BF51F83B-CD34-4A87-8E3A-4770EEEDB7B5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22" creationId="{49535642-4507-48DB-8E70-4A1DD8BCFC5E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23" creationId="{AF1E1036-0BDD-4B01-882B-A910D8059E64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24" creationId="{777BE38A-1424-49DE-97A0-7550B0A73B12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25" creationId="{48A24228-B21B-47E2-A0BA-6D805F21B9C3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27" creationId="{57191234-5721-474A-BA34-BECDE13C3FE7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28" creationId="{D898DECA-C153-4B51-8EAD-516DE24A2276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29" creationId="{3321017E-AAD5-47DB-BCBF-B7C32980150E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30" creationId="{EE963DFE-CFD0-429F-9E59-6BAA14DF3584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31" creationId="{3DCB2558-5A6D-4203-BA4F-7A89784B0556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33" creationId="{9580F0D9-BCC1-402F-8F3A-FDB5C33D6B04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34" creationId="{8AEB29A4-3976-45FA-8179-AC5C99C318DE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35" creationId="{6B0FFEEF-45BE-4482-BC80-DBD2FE5B7999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36" creationId="{34B9D2B9-068C-497A-BFC2-F18EA40FA96F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37" creationId="{93456829-4262-4EF7-A80D-5AE11A69DAB1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38" creationId="{0EC69F0C-3CAA-4086-831B-477D923B4695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39" creationId="{8D6B6365-1417-4857-8A9C-543FC6FE6406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40" creationId="{95441D31-CAD0-48B9-A460-A2133D705687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41" creationId="{DBE72B1D-D1B6-4EAD-A77B-DFADE5C25E82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42" creationId="{01071B0B-D03F-443F-AFFF-461856741F77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44" creationId="{395C8390-7649-41D6-A3B9-026751312C1E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45" creationId="{F5B6DEAA-7628-4A1B-8AAF-770BB497D024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47" creationId="{A9712916-700E-4DB1-BAC8-A0FAB98C675B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48" creationId="{8353F57F-D0D6-4D35-850B-895A908A8D16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49" creationId="{A2CA7F09-F6FE-4928-AF91-E69658C4973D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50" creationId="{AAF8512D-FDB5-4A14-854C-DA306058E3AC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51" creationId="{3E1102A3-DEA7-4AD8-B18E-0B15D4FCDC60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52" creationId="{004626CB-411F-4228-A843-1CAEA4DB6964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53" creationId="{0EBF8611-3D9F-4AC9-8BDE-8320AA68D073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54" creationId="{707CC933-4ABC-4D80-9A0D-BF2EDE52723E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55" creationId="{9DE49542-4F38-4E8B-A4AA-AB3714AB2593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56" creationId="{F2CC5F1A-8CED-41EA-9814-CAAA799E9286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57" creationId="{84508A1F-E676-465E-B617-CB4EC1A573DF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58" creationId="{31F014CB-50E8-4608-A409-83C8C389C1A9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59" creationId="{B9887D84-C633-499B-B3D5-EAF65F68A4A1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60" creationId="{339B7865-AAE3-4AEF-ADA2-EC2CC38B82C4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61" creationId="{F2C256D0-7566-425F-B415-3B9E11D04F4A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62" creationId="{13D61E94-8EAC-4615-986A-BF94F5741B55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63" creationId="{ABE0F8AC-E193-41CF-A887-BCDAAF1E433A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64" creationId="{BCF662CB-A3E3-48D1-99DF-608823595B39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65" creationId="{40D0B763-A2AE-4702-B963-464070A1D242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66" creationId="{BDCF5105-E544-44FD-84C4-C74C1AD36A1F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67" creationId="{114C93AD-8D20-494C-B662-A510A5CD77B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768" creationId="{2B1B0D29-FC6A-4A53-AB5E-5711EE40A401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769" creationId="{0D4B4973-1D9D-4254-86C4-2E78FE78ACD1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70" creationId="{7E17EBEA-E93F-4086-B63D-7660B4FC486A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71" creationId="{BD82F8BE-2A42-4976-AF9D-582812EDE276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72" creationId="{620D4DE1-36B9-45AB-9667-4CF1F4E76071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773" creationId="{40D2A566-5C37-4408-89F9-FB91D55D893E}"/>
          </ac:spMkLst>
        </pc:spChg>
        <pc:spChg chg="del mod">
          <ac:chgData name="Amy Rodgers" userId="c2797fad-911b-4654-a6db-cadf6b5040f8" providerId="ADAL" clId="{B63B9391-E643-4518-BCAA-1A5043BB5FFF}" dt="2021-11-30T16:33:24.094" v="1284" actId="478"/>
          <ac:spMkLst>
            <pc:docMk/>
            <pc:sldMk cId="2100257457" sldId="256"/>
            <ac:spMk id="1773" creationId="{C5FB9450-E647-43A9-BB12-8E043D548120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74" creationId="{7EF29E0A-3285-42D0-90EB-C12604F7CC26}"/>
          </ac:spMkLst>
        </pc:spChg>
        <pc:spChg chg="del mod">
          <ac:chgData name="Amy Rodgers" userId="c2797fad-911b-4654-a6db-cadf6b5040f8" providerId="ADAL" clId="{B63B9391-E643-4518-BCAA-1A5043BB5FFF}" dt="2021-11-30T16:33:26.725" v="1285" actId="478"/>
          <ac:spMkLst>
            <pc:docMk/>
            <pc:sldMk cId="2100257457" sldId="256"/>
            <ac:spMk id="1775" creationId="{2CDD46A3-5E7D-4164-8B2F-39FFA6D8C33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775" creationId="{D009881D-C680-49C1-8846-53EB3A388B88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76" creationId="{ECB366BA-2DF0-4584-9A82-57D1ED2AF987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77" creationId="{972CFA58-3775-479A-807C-8487C02B3835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78" creationId="{E59B4E05-A34B-4682-9377-96530F5161E0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79" creationId="{E18612B3-8EC5-48FF-B938-658B8578840D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80" creationId="{472C2222-6C16-448D-AFF8-371D17B53066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81" creationId="{1A9B6DF2-21E2-4361-AD80-539A5572DA0F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82" creationId="{B4218714-AB06-44E5-935B-05160988214A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83" creationId="{53C13A15-7273-4A46-84EF-1BDD3929C4A3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84" creationId="{0CE6BD8C-8093-428B-81FA-746E9A52E6E3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85" creationId="{E68CC948-9CF3-4ACC-B02B-230F1E49290A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86" creationId="{365A236C-E214-4788-AE08-BD4D99AC4034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87" creationId="{3BA50486-ECFC-46CA-BD5D-C2AE79BE460C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88" creationId="{1C90D3F3-FC7A-420E-8B68-DF689FCEE76C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89" creationId="{A5EB2E79-D4C2-45B1-A494-9D061BD33D7F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90" creationId="{C29947A4-8C76-4A93-9BFD-7E983F62F6A5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91" creationId="{6438A4F4-95FF-48E5-BC57-2B7A8F776B71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92" creationId="{F6ECC9F7-63D5-4BF1-863E-96941E23EA51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93" creationId="{E4068CFD-EE6B-4C2C-B684-BE6A44ED35DF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94" creationId="{BD3C0A8F-1DCE-4071-8927-2F0EFCD14503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95" creationId="{A5B9FFA4-C171-4FE7-B29B-2B2D7A0C552A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96" creationId="{D9878B15-36F6-40E0-8878-53CD2F3F7E11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797" creationId="{86C7A4D2-7DD1-4F29-8506-7BC8553F8E55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800" creationId="{D3C94E17-D83E-480A-B16D-2EF8F46D8703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801" creationId="{99F0B829-27BC-4F4C-9A84-11688545E133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802" creationId="{FF04D079-7AE3-415C-82BE-29A6AA3E400B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803" creationId="{FA344160-304E-438B-975A-EA873860120A}"/>
          </ac:spMkLst>
        </pc:spChg>
        <pc:spChg chg="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804" creationId="{48FDB1AC-9B40-4CD3-84E7-93911975AA3C}"/>
          </ac:spMkLst>
        </pc:spChg>
        <pc:spChg chg="add mod">
          <ac:chgData name="Amy Rodgers" userId="c2797fad-911b-4654-a6db-cadf6b5040f8" providerId="ADAL" clId="{B63B9391-E643-4518-BCAA-1A5043BB5FFF}" dt="2021-12-02T11:27:17.115" v="2780" actId="164"/>
          <ac:spMkLst>
            <pc:docMk/>
            <pc:sldMk cId="2100257457" sldId="256"/>
            <ac:spMk id="1805" creationId="{ACCDBEE3-6E16-4CAC-A66C-079B32DA060A}"/>
          </ac:spMkLst>
        </pc:spChg>
        <pc:spChg chg="add del mod">
          <ac:chgData name="Amy Rodgers" userId="c2797fad-911b-4654-a6db-cadf6b5040f8" providerId="ADAL" clId="{B63B9391-E643-4518-BCAA-1A5043BB5FFF}" dt="2021-11-30T16:33:20.955" v="1283" actId="478"/>
          <ac:spMkLst>
            <pc:docMk/>
            <pc:sldMk cId="2100257457" sldId="256"/>
            <ac:spMk id="1806" creationId="{4751CD28-E392-4827-A322-CA3A2644B5E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06" creationId="{C082423F-C41B-427E-85B0-5891441BBDDB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09" creationId="{95634743-F367-4C8E-8E8D-27AF4817CC49}"/>
          </ac:spMkLst>
        </pc:spChg>
        <pc:spChg chg="add del">
          <ac:chgData name="Amy Rodgers" userId="c2797fad-911b-4654-a6db-cadf6b5040f8" providerId="ADAL" clId="{B63B9391-E643-4518-BCAA-1A5043BB5FFF}" dt="2021-11-30T17:05:23.057" v="1988" actId="21"/>
          <ac:spMkLst>
            <pc:docMk/>
            <pc:sldMk cId="2100257457" sldId="256"/>
            <ac:spMk id="1809" creationId="{E59E2B06-0847-4F87-8D68-EF63FC2FFA7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10" creationId="{4BAD34DF-A608-4FAF-8545-3492CC12E586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11" creationId="{E10968B6-C89B-40D5-B16C-B25FD330416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12" creationId="{57CB60D4-34D0-4A5D-AA19-393883D0E4F3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13" creationId="{6EBB0FC5-92EC-46CD-B25E-86EA36EF4F7A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14" creationId="{0138B209-54A8-40FD-A725-6D5FD6CB323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15" creationId="{7E47CB26-3038-4288-9595-DBA3E5494196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16" creationId="{99BBD3E3-4E7F-4963-BFD3-0EBE9E1C9A6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17" creationId="{5E1C4FB6-8D93-40B1-99CE-AFF15BBDB5E3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18" creationId="{360C43D6-0A4B-4FBF-8563-0390502FC1FA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19" creationId="{83F8103D-3E0C-4AC5-86F2-B20B2711269D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20" creationId="{4309272C-1C43-4CFD-BE5F-BBA2E313943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22" creationId="{4DF6C45B-230E-4354-8A7B-6FBA702B411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23" creationId="{0DAF2A32-A7F9-4D70-A490-13ADCF56C896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24" creationId="{3DB10889-7005-444D-9754-8A18A108BF86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25" creationId="{089335AB-EE58-40C7-978B-5C07502E3CA5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26" creationId="{3EBBF4D6-1088-4E49-AE79-447C7E41613A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27" creationId="{A6BE2345-6F5D-4ED7-BF0B-9D2FF6DD06D3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28" creationId="{07C91650-552D-4E47-9319-BEBDCE5D0FE1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29" creationId="{31161A2D-60CA-4857-AF5E-2E233072A74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30" creationId="{976337AC-6352-46B3-9125-031D46A968C2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31" creationId="{13840F1D-0186-4A14-AEE6-1B5EA545E5C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32" creationId="{C048D0B7-9DC3-4212-B532-24495D508D1C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33" creationId="{5972D991-F195-46A2-91B9-C5412BECD08C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34" creationId="{26B8100A-EA96-4315-AF1A-2AB4DBD2626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35" creationId="{E1EB675A-AA7A-4C41-B7E2-BFF240C0FE8A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36" creationId="{C760FB20-830C-437C-8B17-E7850ADE53CD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37" creationId="{B116022E-F471-4493-89EC-17E72DEF94AA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38" creationId="{C71D9472-E801-48F5-9775-D3576AD966D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39" creationId="{E97C6BDA-5269-464F-89EC-45602967647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40" creationId="{4F43828A-127D-4686-80B9-5A1B84EC571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41" creationId="{76F53870-9012-493D-B033-C7725CF52998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42" creationId="{CF8427EE-8FE5-4C07-ABD5-6DF1EFD757C9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43" creationId="{010EDC80-1401-43DA-8D0A-879F8F1F2AA0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44" creationId="{DE8B04BF-8B0F-47F1-9926-8AA5105EF3DB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45" creationId="{3FB8856E-3342-49DB-9F35-46218DDE3F5F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46" creationId="{AAC296A0-E5C1-4BBF-A507-4AABF9128EDD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49" creationId="{997B479F-6CA7-4CD5-A2CD-601DF939114B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50" creationId="{91726E76-2429-492F-8311-B2A993C76C97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51" creationId="{281905E9-D262-43C7-8003-45CAAC3313CE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52" creationId="{F6F9CBCB-4DDD-468A-A301-0B3A42EF259C}"/>
          </ac:spMkLst>
        </pc:spChg>
        <pc:spChg chg="mod">
          <ac:chgData name="Amy Rodgers" userId="c2797fad-911b-4654-a6db-cadf6b5040f8" providerId="ADAL" clId="{B63B9391-E643-4518-BCAA-1A5043BB5FFF}" dt="2021-12-02T11:00:37.830" v="2565" actId="571"/>
          <ac:spMkLst>
            <pc:docMk/>
            <pc:sldMk cId="2100257457" sldId="256"/>
            <ac:spMk id="1853" creationId="{0335180D-A1EA-4194-B775-E3B9BE3BC89F}"/>
          </ac:spMkLst>
        </pc:spChg>
        <pc:spChg chg="add mod">
          <ac:chgData name="Amy Rodgers" userId="c2797fad-911b-4654-a6db-cadf6b5040f8" providerId="ADAL" clId="{B63B9391-E643-4518-BCAA-1A5043BB5FFF}" dt="2021-12-02T11:01:11.266" v="2601" actId="207"/>
          <ac:spMkLst>
            <pc:docMk/>
            <pc:sldMk cId="2100257457" sldId="256"/>
            <ac:spMk id="1854" creationId="{98070B5D-C07C-4FE4-AC4C-803347DE1931}"/>
          </ac:spMkLst>
        </pc:spChg>
        <pc:spChg chg="add mod">
          <ac:chgData name="Amy Rodgers" userId="c2797fad-911b-4654-a6db-cadf6b5040f8" providerId="ADAL" clId="{B63B9391-E643-4518-BCAA-1A5043BB5FFF}" dt="2021-12-02T11:01:11.266" v="2601" actId="207"/>
          <ac:spMkLst>
            <pc:docMk/>
            <pc:sldMk cId="2100257457" sldId="256"/>
            <ac:spMk id="1855" creationId="{B5E3A1EC-865A-427A-B8A8-740A820F2B71}"/>
          </ac:spMkLst>
        </pc:spChg>
        <pc:spChg chg="add mod">
          <ac:chgData name="Amy Rodgers" userId="c2797fad-911b-4654-a6db-cadf6b5040f8" providerId="ADAL" clId="{B63B9391-E643-4518-BCAA-1A5043BB5FFF}" dt="2021-12-02T11:01:11.266" v="2601" actId="207"/>
          <ac:spMkLst>
            <pc:docMk/>
            <pc:sldMk cId="2100257457" sldId="256"/>
            <ac:spMk id="1856" creationId="{E3A24D0E-BD0A-49DA-8059-AEB08BA0BCC7}"/>
          </ac:spMkLst>
        </pc:spChg>
        <pc:spChg chg="add mod">
          <ac:chgData name="Amy Rodgers" userId="c2797fad-911b-4654-a6db-cadf6b5040f8" providerId="ADAL" clId="{B63B9391-E643-4518-BCAA-1A5043BB5FFF}" dt="2021-12-02T11:01:11.266" v="2601" actId="207"/>
          <ac:spMkLst>
            <pc:docMk/>
            <pc:sldMk cId="2100257457" sldId="256"/>
            <ac:spMk id="1857" creationId="{4A911CC8-0924-458D-B7CA-04997826608B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65" creationId="{D9711D06-7DF8-404E-A84A-EB772B31A7F5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67" creationId="{F8DAA54D-169F-41F7-A50A-6C6D33889FE9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70" creationId="{ECA9E52C-81B5-4F1C-A1EA-9BAF35F3C5CF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71" creationId="{9A230561-3B3A-4EA2-AEA5-45FCBE1D0E72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72" creationId="{1E902013-FB4D-4E02-BD97-FB591BDE4F14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73" creationId="{A2507BEF-39ED-401C-A7B9-E0DC8C77474F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74" creationId="{FCB01FCC-5EB1-44D5-8773-395937892C43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75" creationId="{EE71ED5A-AECA-4E25-81EF-086412B2497B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76" creationId="{3997CFE4-3EAC-42E1-9A00-72D5A1670B89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77" creationId="{C8097022-D8A3-4A66-8135-DE69158388AD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78" creationId="{4B4FA5FB-6461-437D-BCFD-57DD16F5EEE7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79" creationId="{8C547CFC-4458-4068-AD76-9A5251DE4D41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80" creationId="{D070E597-8770-4774-976A-88761196AA5E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81" creationId="{A38D6C83-CFE0-4762-9DA7-88116D78F4D0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83" creationId="{224C1CE1-9DF9-437B-9C83-CE72575F715E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84" creationId="{C3B32C08-FD2E-4CBE-AB2D-AC4B5AD16F58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85" creationId="{1FD9AFB6-7FD6-45E6-B153-9A00B039B5FA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86" creationId="{E60BD557-F361-4BDA-965D-69A4AE3D1521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87" creationId="{F8577C85-D5ED-4BD0-AC44-F9F325614896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89" creationId="{1DCD28E6-0992-432A-9A49-DD0C96F22FA7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90" creationId="{7D2811DC-F742-451A-AA08-A0A04FBF51C9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91" creationId="{A8E607DB-854F-4AAB-A6A9-81501403C8E0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92" creationId="{695253DE-17C9-488F-821F-33DC0F3BE381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93" creationId="{DE22EB3F-91AB-4C5A-9DB9-CA9392321627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94" creationId="{5BEA5565-9137-448A-B7B8-11B67D0B152F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95" creationId="{CD4EA7F9-5276-4DF0-9F37-C4B455AF156F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96" creationId="{B73FEDA8-5B51-4F00-9E9D-170FE9223CA6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97" creationId="{922887DE-51E0-476D-9F7A-DB8768C738D0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898" creationId="{BDDFA156-3B49-457E-B069-C9644D28C133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00" creationId="{700DA751-D867-49D1-AA34-797D51ABA02D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01" creationId="{AE115FDA-5BD7-4225-A76A-5A70F458BA65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03" creationId="{F84A513F-A554-4E37-879C-BC7644923691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04" creationId="{423C2F67-3BC4-4DF9-817F-437495F1E722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05" creationId="{EC96F13E-CB97-455F-A5D1-AFFC6D2D0739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06" creationId="{2EAD4E7E-A437-4974-B0A5-C74030C9869A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07" creationId="{DEA24CF5-504D-4ED8-B696-D7A55736904E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08" creationId="{E57B9D16-1237-479F-B2E0-3407CD9BEFDF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09" creationId="{04947CF9-ABF3-450F-905A-9B745A14EEED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10" creationId="{1DDE0288-A853-43F5-8078-47DC865E554E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11" creationId="{E2E16821-A0F9-49ED-99B1-39ED29DD6589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12" creationId="{8316A78D-63E0-43D7-ADF0-F5925A5B5B5E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13" creationId="{17FA8AFA-9E5C-41C1-A55F-8D882139065B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14" creationId="{D54DFDDE-E5C4-4077-A3F2-964D34902E79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15" creationId="{B7BE0445-7351-4DA5-A07A-9DD250344658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16" creationId="{E9F97F33-4485-4009-9853-71194DEDB55A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17" creationId="{792FDAF4-A7A8-4574-9B7C-0EABFB068CEF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18" creationId="{60A496B5-9C2F-4E58-B3B3-1ADC8ACD26C5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19" creationId="{706A2BFA-B362-4024-92CC-4512BDF4DDCB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20" creationId="{F7819760-F2A9-458E-9312-2E848126C556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21" creationId="{CCF37549-ACE3-4486-8EAE-C4E85993BEC8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22" creationId="{7E0937E6-9BD7-43C8-8AA3-77D1002C3EB5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23" creationId="{6E39A62F-135D-4837-B72E-F1ED04FAD780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24" creationId="{4873CC54-473C-4B19-971D-482A602C5F3C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25" creationId="{67CC6A37-4976-4F18-BDB4-96968E622056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26" creationId="{336FB279-E71B-4B08-A4C4-BCC4D094CA25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27" creationId="{D127A302-B15A-4EAB-9323-9FB9F8E483C2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28" creationId="{3749513A-DC06-4150-BB7C-2E9E47A28741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29" creationId="{D578C387-4B9D-4142-A72B-E3428D5BA003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30" creationId="{E01DF381-398F-457C-8B59-F6567B016BE1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31" creationId="{68D0490F-E632-481E-9A40-84B1563EBD9D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32" creationId="{5BFB23D0-8AB0-4B5B-A5B1-6236EA4D4D02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33" creationId="{54247732-097D-440D-8506-47BFD1438B04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34" creationId="{655EBCAC-539D-423B-AA35-21D8723B6658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35" creationId="{A3E6F067-D14D-4868-8BBC-E7B8FACA7F4B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36" creationId="{3128B2DB-7DB3-46BC-8EE6-9B3E8B390416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37" creationId="{A59F74E1-5189-4A80-A878-B55B2B2DB621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38" creationId="{0EE8A36F-CAE8-4A1E-8471-E0865059CBEB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39" creationId="{4AA45451-3EEC-4DD4-89D4-7EACD35A1312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40" creationId="{F9E6F84B-34FB-43D1-9D38-C0C0B3C67279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41" creationId="{0C9098CE-1E67-496E-9AF2-DCA2E861549E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42" creationId="{862E4F6A-B76D-4365-B791-AEA8005928A1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43" creationId="{10376493-EB38-4F89-9371-92FE76691F00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44" creationId="{6B966BB3-2703-40C3-8E42-6163A65131C4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45" creationId="{D8C800C0-ED03-44B9-8537-3A74C938F1FF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46" creationId="{27669DD2-AED9-40F9-995B-14032CBE71E4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47" creationId="{C4356124-AFB2-4821-89C2-68E7C9EEA19A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48" creationId="{242BCD36-2949-485D-A738-D01377081B8A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49" creationId="{BC8C1F7C-725D-4683-A22D-6AC3ED771FB7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50" creationId="{69955787-56EF-4AD2-AD49-181E8EB2AD59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51" creationId="{3D85133C-F135-402F-9ACD-676B15D9E875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54" creationId="{EB9F94BB-091D-4116-944C-2781DE630BA7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55" creationId="{2E1B63DB-A367-4EA8-8D4C-59A0790BAC8E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56" creationId="{4B0D9476-C90C-4442-808D-F7FFBCA128A2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57" creationId="{806F2510-147F-4FD2-8DFA-6C5B762F831F}"/>
          </ac:spMkLst>
        </pc:spChg>
        <pc:spChg chg="mod">
          <ac:chgData name="Amy Rodgers" userId="c2797fad-911b-4654-a6db-cadf6b5040f8" providerId="ADAL" clId="{B63B9391-E643-4518-BCAA-1A5043BB5FFF}" dt="2021-12-02T11:09:48.487" v="2692" actId="571"/>
          <ac:spMkLst>
            <pc:docMk/>
            <pc:sldMk cId="2100257457" sldId="256"/>
            <ac:spMk id="1958" creationId="{AB339377-E652-42EA-9250-09237829F9E1}"/>
          </ac:spMkLst>
        </pc:spChg>
        <pc:spChg chg="add mod">
          <ac:chgData name="Amy Rodgers" userId="c2797fad-911b-4654-a6db-cadf6b5040f8" providerId="ADAL" clId="{B63B9391-E643-4518-BCAA-1A5043BB5FFF}" dt="2021-12-02T11:27:06.233" v="2777" actId="571"/>
          <ac:spMkLst>
            <pc:docMk/>
            <pc:sldMk cId="2100257457" sldId="256"/>
            <ac:spMk id="1959" creationId="{E0E5F1EE-6957-4DA8-ABFF-968D48E89B27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64" creationId="{1BC51A51-3CFE-49F1-A8AC-F35882B499CF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66" creationId="{6379B491-0A35-4D93-AED5-1EAE1C15EE25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69" creationId="{98B59B83-EC36-40A9-8A4E-18171BCA0846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70" creationId="{A9C408B6-4877-48EA-8CF8-FDA8DDB5ABD0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71" creationId="{7138F6BE-F02C-456F-83F9-7E344FAB5202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72" creationId="{0CEB579C-CFBF-4AC7-BBE5-8379018A06F9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73" creationId="{130ED55C-585F-4D52-9113-774144D563CF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74" creationId="{DFF55270-5BE5-4963-BE9B-D63B34DFA500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75" creationId="{0F7F15E1-BD86-4F2A-8AE4-A70BD0735A08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76" creationId="{1AE6A2D5-DDBB-4F65-8BE7-9D9093D62273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77" creationId="{3CF133C2-3BB5-4456-8797-0C997A26C90D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78" creationId="{2473A157-50D1-4380-9848-6253AEBDDD94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79" creationId="{6C550619-3D37-4462-A28E-9F1528BFB94D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80" creationId="{9CE4858C-136D-4A4F-9688-0A5F291B0D0B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82" creationId="{8DEC9C00-9F6C-4738-8986-05FCCD69E1CA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83" creationId="{A86A1355-53DD-4ACE-9D82-E3CEC3AE0CB1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84" creationId="{2E01FA79-C3DF-4319-A52E-BE63235069C8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85" creationId="{95A3ECD7-094F-4610-A3A2-18D8EEF20E4C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86" creationId="{76557399-8A6A-4AD8-842A-AD22EE14E2C8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88" creationId="{91BDE87B-B65B-450F-B757-F9E79E986866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89" creationId="{0253DE56-5F97-41A5-A33F-B6CF0F3C326B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90" creationId="{2923A093-5DA5-4192-8D2D-B2FF210AC9BF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91" creationId="{9AA474D4-F5F2-4721-AD7A-0E3E676D8891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92" creationId="{6018C480-7610-4082-86D3-239BA73F5DD3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93" creationId="{6A8C8C48-6E19-450D-94E1-D4E77A5CFA95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94" creationId="{0BD36400-D203-4A01-ADAB-C0F62FD2C3A0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95" creationId="{904533A5-07F6-482F-BED7-11353FAC1513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96" creationId="{30EEAC95-DCE0-4FD2-AC7E-6056AC5F3DFA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97" creationId="{11BC2CC8-9558-4741-A3ED-72C0C93364FD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1999" creationId="{966F732E-C225-41BE-AB03-F769A070409A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00" creationId="{3029455B-E9C0-4AA6-A175-FC37C0B2CB58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02" creationId="{2D2C820C-CD03-4E72-96B2-E4A7E536BC21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03" creationId="{0627918D-60BB-463E-8101-DD8245666EE7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04" creationId="{0158390B-1115-40C0-8FAA-0E067C4C16B4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05" creationId="{441D0333-3E29-4AB8-93DC-2AF25A96EC38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06" creationId="{114EBF62-5EC7-443B-B1ED-82C8EA9179EA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07" creationId="{2A616899-7B4A-443E-9816-894E666F3E51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08" creationId="{D3D81931-FA3D-4DB5-8272-E235DFD21CB9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09" creationId="{086574B0-03E5-402B-893D-FD7770AAD9E9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10" creationId="{B0F9501A-A3F6-4570-9264-F35295040F9B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11" creationId="{92784248-3506-49EE-91D6-282CA80A196B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12" creationId="{BADF8AE1-ED1E-4AC4-B85E-86F05730FB7B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13" creationId="{6996DBA1-2B68-47CD-9E68-B7BCF52122AC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14" creationId="{262D9E24-8231-4024-A461-3F278EA1BD80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15" creationId="{4267ACE8-8647-4F15-A370-BC1C57436E37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16" creationId="{732F7951-5E50-4277-A527-243D072F641E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17" creationId="{92634164-7C2F-4882-BE48-44BF2307B9D6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18" creationId="{55CEDA61-59DE-4B8B-94AD-23D88EBB5181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19" creationId="{E1C9A689-CF6A-49FC-ABF6-1A1A2D6C8593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20" creationId="{ABF57E4B-EE94-452E-80C6-DAE1F5E86131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21" creationId="{22CB1849-1D70-4FF6-A7D3-C119C55C1CFC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22" creationId="{97F726CD-048B-475A-BDB1-5A22E9B9A474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23" creationId="{C89F03BE-B102-42C4-B76D-8958FE59B649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24" creationId="{6579A797-9193-4FD1-BB70-57D461D0B118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25" creationId="{B780A822-641E-4286-BC10-89ABAFC73EC9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26" creationId="{77B3ACF0-3357-4DD1-82DD-1DF81F686D2F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27" creationId="{61BC6F6C-BFFF-4C66-94E3-7696726D852C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28" creationId="{93D71678-1E32-48AA-86CB-5E8942B75C62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29" creationId="{57BDE0AA-B293-43F0-BE9B-11FE63ED0826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30" creationId="{FF989FF5-C324-4B79-8054-B255E5CE886F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31" creationId="{8F8951E7-2FEB-4A39-A8AD-CD3E5CE8D005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32" creationId="{EDB27116-3A1B-4E55-B856-A146B119DC99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33" creationId="{F722D5C0-D065-453E-A093-32C0DD5618D2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34" creationId="{8234F1B8-4894-4700-8EAB-D117BE087EF1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35" creationId="{50EAF502-4BD6-4BA8-84C5-971FB87F70C2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36" creationId="{65C869F6-EC2B-4549-A9AF-5DBDBAEE7E27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37" creationId="{2E2147BA-9849-4232-8A0C-56255E11B8AF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38" creationId="{D327C4AA-5A01-476A-95DA-0237442904D2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39" creationId="{5AF0FC54-21E0-4CDA-B62C-AD29156E3E50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40" creationId="{A7A3D468-C963-4473-AF86-9594C1F05E96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41" creationId="{9286CAF3-0924-4016-AABE-08EB18FBB280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42" creationId="{4184E5A0-DD97-4DA8-9B5B-07A2CA8867CC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43" creationId="{7A0A646E-AFE5-416A-B001-934C2EF39D0B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44" creationId="{7984A8C1-01E2-444D-BB85-E0ABD9052CA4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45" creationId="{E9CAA635-8C93-49C7-8E67-B3801CE60D71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46" creationId="{3D1A56A3-64B6-46C7-9114-6E1BC9F80621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47" creationId="{74636BC1-CBE9-4EEA-8A4B-7574DB70C32E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48" creationId="{C6988533-435F-46B2-AE68-8300649DE156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49" creationId="{2E84C3D9-9107-4841-8242-4B5E11074374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50" creationId="{62371C57-E021-4EF8-9887-3CCC1DDC0490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53" creationId="{2B59064B-649B-467E-9794-C5A1C3084917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54" creationId="{F29FB008-E0E2-4EE7-A139-04565B6F78CF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55" creationId="{8057501E-3194-4424-82A9-20487804FE71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56" creationId="{E9D6A223-2D85-436A-959F-489B9CF9BABF}"/>
          </ac:spMkLst>
        </pc:spChg>
        <pc:spChg chg="mod">
          <ac:chgData name="Amy Rodgers" userId="c2797fad-911b-4654-a6db-cadf6b5040f8" providerId="ADAL" clId="{B63B9391-E643-4518-BCAA-1A5043BB5FFF}" dt="2021-12-02T11:27:08.913" v="2778" actId="571"/>
          <ac:spMkLst>
            <pc:docMk/>
            <pc:sldMk cId="2100257457" sldId="256"/>
            <ac:spMk id="2057" creationId="{1DBFDAE4-CC42-436D-987B-B930CFF20CC4}"/>
          </ac:spMkLst>
        </pc:spChg>
        <pc:spChg chg="mod">
          <ac:chgData name="Amy Rodgers" userId="c2797fad-911b-4654-a6db-cadf6b5040f8" providerId="ADAL" clId="{B63B9391-E643-4518-BCAA-1A5043BB5FFF}" dt="2021-12-02T11:27:31.561" v="2782"/>
          <ac:spMkLst>
            <pc:docMk/>
            <pc:sldMk cId="2100257457" sldId="256"/>
            <ac:spMk id="2060" creationId="{DF59823C-295A-4DA0-8D44-14CBE880BF12}"/>
          </ac:spMkLst>
        </pc:spChg>
        <pc:spChg chg="mod">
          <ac:chgData name="Amy Rodgers" userId="c2797fad-911b-4654-a6db-cadf6b5040f8" providerId="ADAL" clId="{B63B9391-E643-4518-BCAA-1A5043BB5FFF}" dt="2021-12-02T11:27:31.561" v="2782"/>
          <ac:spMkLst>
            <pc:docMk/>
            <pc:sldMk cId="2100257457" sldId="256"/>
            <ac:spMk id="2061" creationId="{63076096-84D7-4827-A6A9-079B006EEA06}"/>
          </ac:spMkLst>
        </pc:spChg>
        <pc:spChg chg="mod">
          <ac:chgData name="Amy Rodgers" userId="c2797fad-911b-4654-a6db-cadf6b5040f8" providerId="ADAL" clId="{B63B9391-E643-4518-BCAA-1A5043BB5FFF}" dt="2021-12-02T11:27:31.561" v="2782"/>
          <ac:spMkLst>
            <pc:docMk/>
            <pc:sldMk cId="2100257457" sldId="256"/>
            <ac:spMk id="2062" creationId="{FBFECF3D-0171-4A76-97C1-BE2B524575C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66" creationId="{7E34DF5A-2DAF-4461-830D-75EBF6BD8DC8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68" creationId="{896D4C7D-97E9-4F29-AFB9-77C0FE83A40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72" creationId="{9F9EA08C-35D1-4063-B770-57A71362C817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73" creationId="{2F7F1692-B156-4B64-8679-21637B813BD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74" creationId="{2627E096-F90C-4C45-B408-00FA0552DCB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75" creationId="{41DA59FA-E0BB-44CA-83F0-62A5AD723F6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76" creationId="{47E62AE1-2BA8-4607-B441-6F364CC2437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77" creationId="{ECACD286-992B-421F-A33C-C5A5C9BB36A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78" creationId="{C15341EF-0114-4AF4-AE7C-B26F00BBC9E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79" creationId="{7B68352E-8577-43FC-A6A4-4C62269E1C9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80" creationId="{B3F6D0CA-A245-4205-85BF-12325BBE50B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81" creationId="{E14ED743-24A8-4688-B3FC-9F73E143C4A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82" creationId="{03001FD8-4D65-4D5D-9B01-30CAAA11C5E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83" creationId="{AC8993C1-6E72-496B-BA5D-AE24792DA21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84" creationId="{E376C9FE-69E0-4B76-BCD0-DB7BA700FAA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85" creationId="{B2B530B0-988F-406E-B7E0-8A1CACA20E8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86" creationId="{AAB223A6-2AC6-45E4-9417-B48247D82D7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87" creationId="{37D7442A-C269-4C9F-8BDD-9BE7C015A10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88" creationId="{F88A69B6-FA5D-4465-A49B-0377E7810A6A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89" creationId="{5983956A-09B7-4FD7-868D-A6B6FBB4E67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90" creationId="{1204832E-06DD-436F-88EF-03CF2AB5301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91" creationId="{C8A3A73D-38A2-4200-BC27-D13F03D9178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92" creationId="{FF9E8BC9-B8B2-4873-BF6E-F69E916B504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93" creationId="{F425A5BF-70AD-4054-9975-598D8B12AC3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94" creationId="{E8D48783-D5F7-4DD3-8D43-B6B58EA4A9A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95" creationId="{3B12922E-4A29-4230-A879-B2CB383EC4D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96" creationId="{3FFE0204-07A7-48A1-BD93-E25B7F77E12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97" creationId="{AC720CFE-DF34-4DCF-8A5D-AF50A378865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98" creationId="{317DBB06-4BCD-4534-95B5-0B97493A3E3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099" creationId="{7BEF7738-7BBA-4AA9-B24D-B1A3C8DB7FF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00" creationId="{9FAA52AE-C3D2-4701-BE0C-84A96B190E9A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01" creationId="{31CAF9CD-55B1-4371-9318-1DE1D9925658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02" creationId="{970493DF-48E0-4346-9CB5-81D9FECC847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03" creationId="{D9C4F304-FE50-482F-A5CB-753103B32CF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04" creationId="{FA40785C-9A20-4609-8C63-500717FF659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05" creationId="{8EEC1A1E-C51E-472C-81BB-03E7172A0AE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06" creationId="{035BAC4A-1906-4787-9DF7-2914640128D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07" creationId="{21DB0112-3B01-4AE2-BD69-BDD85386CA8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09" creationId="{BB25FC35-D451-4AC8-A867-27BA3ED8C76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10" creationId="{211328DB-5B5A-4FB1-B689-BB87FF3EA06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11" creationId="{01E2D02E-A9A3-40B6-B597-B765F23DE22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12" creationId="{B7C99F6C-E3D7-48BB-9DDC-81911E9CE217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13" creationId="{CFFC63BC-238B-4517-8176-82CE9C31D49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14" creationId="{58C9BBA1-72E2-4D14-B016-4B082798459A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15" creationId="{1A342C29-4BF4-4919-90D1-4AD4683595A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16" creationId="{A5F9BF94-A417-45D2-9F2C-DA68EFEAF22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17" creationId="{95D6E8CB-0B5E-488C-8403-980C91855F7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18" creationId="{6E74A37C-A357-4C6C-AAFF-A666FAA02B7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19" creationId="{12C54FAB-C787-4D4F-9977-719D858F6AA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20" creationId="{6009F977-E170-478D-8A0E-B16FC55BA16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23" creationId="{47694B4F-7F95-461B-B393-E16E09CC0DE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24" creationId="{2BB79BE0-BCE9-46D6-B202-C48AB6B90D8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25" creationId="{DA443190-7D03-47A6-92D6-CA5715459C8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26" creationId="{9D3926E9-A23F-4092-B9B6-525A5FBD124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27" creationId="{C1CE1E32-6C26-46FC-841F-8C2508FDC30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28" creationId="{3C764B10-C58D-4FD1-8EC5-83E4B9DBB90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29" creationId="{083376DB-3EFD-4591-8C17-064F2074792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30" creationId="{1B3EB922-285A-4FED-8BD9-5971A0FAF8A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31" creationId="{17A6ACD4-97E5-4D21-90C7-8A1B225C076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32" creationId="{D63CE95A-7C5C-4106-80CE-2643144E767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33" creationId="{731BB449-16A7-4CFB-99EC-B06AC203D368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34" creationId="{D0234AA9-2A5D-426F-8A6D-38FA37A3236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36" creationId="{BB92C4C1-78D0-4732-978C-12746D5F551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37" creationId="{BD9D77E3-4950-4797-A187-9793EBB0BE8A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38" creationId="{7974F734-E2AC-49FE-AB85-2652EDBE833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39" creationId="{BBEC2FEB-9E44-4399-A3A9-9DD92158E61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40" creationId="{775ACB66-1A94-40EA-B7A8-30114E7E492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41" creationId="{0EB355C9-3B38-4BAC-B13F-1948411F4BF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42" creationId="{0B582067-4A45-44FB-9230-14D7F49571A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43" creationId="{B16416B1-70E1-4162-9748-4C486AAD213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44" creationId="{A79E4288-2DAB-4862-92B0-EE609306E11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45" creationId="{C6508AD8-9E96-4C8E-B887-A134756364D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46" creationId="{C2FC8434-086C-445F-9A7A-3560512FC20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47" creationId="{570D72B5-5890-41BC-A612-7D4D87F74E2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48" creationId="{B697E77F-02A1-46C3-BB9B-961927921D8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49" creationId="{FCA20B79-106A-4C53-8C76-A2D0EF5E1C2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50" creationId="{41E651AF-7104-4DA9-B536-DA440126B26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53" creationId="{A2A89324-F1EC-4523-997A-4485C2A8388A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54" creationId="{BC4835DF-9D16-43A8-B006-6382FAC7C35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55" creationId="{5E4BCE90-3390-410D-8788-7409A592D26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56" creationId="{3C384B7F-1EB0-495F-B1A6-4FE57BBA764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58" creationId="{D202C10B-2414-492F-8F1D-600D70C66A7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59" creationId="{F282FD37-BFE3-4CA6-926B-85F2F9510E7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60" creationId="{D6DEA9F4-02D7-4AE1-BC72-9F44B6AE423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61" creationId="{119CB0E6-4923-4E6A-82B0-09805E148217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62" creationId="{FC6CB809-08C0-4ECB-9C6A-8988D6AFD74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63" creationId="{CFDE2132-0742-42D6-9EBE-120466AD04D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64" creationId="{91304128-FE4D-4F0F-93F6-C6EB6F3DAD7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65" creationId="{46CB8CA7-BEF5-4E74-B38B-2D8E3B0C96A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67" creationId="{19C72357-AEC0-4394-97C8-55645BA19FB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68" creationId="{344EFE08-5D0F-4412-AF02-0A631532C3F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69" creationId="{22D2EC45-894A-4C6C-A5F3-57FFA4FEF8C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72" creationId="{02D4C8BC-4F7D-430F-99D0-1B402F2DB4E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73" creationId="{C49DEA6B-E153-4529-8A22-D95C48BCB31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74" creationId="{7E789612-AAA0-40E5-8BEC-2C9D90B8B95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75" creationId="{D50148C3-8AD7-4D9C-8F03-3C38C6CBEDE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76" creationId="{F1EBAE49-106E-409D-9C0F-AEF499631AE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77" creationId="{018A9677-2BFC-43D4-AF68-0CBBAFCC1AF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78" creationId="{F3356219-74C4-46A1-94E0-A1A8817BF037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79" creationId="{402A5B62-8F0F-41E7-BB95-030B9BAFD75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80" creationId="{68A58F62-5A15-4648-8FB2-B57A2F6C163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81" creationId="{CCFF17EA-B19C-4A78-B7A6-6E40DF58D5E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82" creationId="{F767499F-F4AC-4A8F-BE83-3DF3D51DE52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83" creationId="{4FE1C508-D005-4780-9EFD-EA39CA4E898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84" creationId="{A9C526D0-9790-4D21-A5D0-EF2A70933ED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85" creationId="{CC761357-552B-4530-8ADC-77BF3884EB4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86" creationId="{C89D05E9-A791-4603-BC01-AA0B717B601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87" creationId="{68527439-8F70-4E1F-8F08-0DEBBB633D8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88" creationId="{387F8F21-4B88-4A86-8C4B-AAD8232ECD0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90" creationId="{33EE736B-0169-44AD-8B38-9009E2ABB68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91" creationId="{F773CCE1-3024-4A1A-A6E7-305C6D31C33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92" creationId="{AE200FFB-862C-45FC-9F16-FAEEC625267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93" creationId="{DDB88159-00A5-4140-B17D-9EEFEC66D2B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94" creationId="{2194C223-9B14-4784-8145-661C8AD0F7F7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95" creationId="{6B99599D-4ECA-40B2-BE6B-466F0716787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96" creationId="{BDA6BC71-EFE5-4E39-80D6-EDDB6B97D167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97" creationId="{FA8CCAA7-9BEB-4AC5-BEDD-ECD92AF47C6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98" creationId="{FE4F001A-6B7D-4ED0-9FD6-B2F73C5CD5C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199" creationId="{5FE83658-2DF2-46C8-B19C-573FCBCCCE8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00" creationId="{E3887AEE-E77C-45AB-BA40-67DF3B3922B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01" creationId="{141CB43B-941C-4C0A-B7CF-21EFCEA91CE7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02" creationId="{C7D64D37-B6D3-4E59-A8AD-E15B1342395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03" creationId="{7E4A70FF-2FA7-4808-BC1B-9771A1E10A68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04" creationId="{941C94A5-8CC8-485A-9E5D-5728F5EF923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05" creationId="{9DBACB3E-6455-4257-9FA7-6188D311B94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06" creationId="{2885D6B7-B6AB-481C-B4B8-2D3E7FE531C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07" creationId="{7335BE52-C7FB-4D5B-B271-C2BEE08CA40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08" creationId="{9E37E9CF-217C-41B9-BB91-A0325B5F255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09" creationId="{AE159CFC-68BC-4789-891B-1F68D201D1A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10" creationId="{80F59D89-9674-451A-ABEC-660C3301EE2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11" creationId="{857FE834-0289-493E-811C-1ECC4E9D953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12" creationId="{5E00347F-F11D-44C9-9EA7-A3152058A747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13" creationId="{6E48F17B-00E7-4D3D-8C31-D8C1927CCA0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14" creationId="{23B2648A-9DA6-4B6F-A4DF-E88478E06AB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15" creationId="{3E5CB6CC-D0C6-4614-9803-E841F756029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16" creationId="{252D3BA1-553F-4DB0-9D95-135D641E3D8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17" creationId="{E9A6254B-AE11-478F-A204-5A6AE73C31C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18" creationId="{900F0B7F-6AA8-4365-80F3-8A57B869D58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19" creationId="{61707050-3BC4-424B-A0E8-8599AA396BF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20" creationId="{100AA5B1-76EF-4291-830C-9D51342CDF1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21" creationId="{98EDD3B8-A901-41B2-9499-661067EA02A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22" creationId="{1DBC3D11-4C42-493A-B486-903D86C03E98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23" creationId="{2828E902-861F-4805-8B0D-082EEB14C5F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24" creationId="{24742C43-66F4-42B4-9ADC-CE4DA73C125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25" creationId="{68D5D744-1D4B-491B-BAD5-10A9F37859E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26" creationId="{26C5E683-BDD9-47C2-B524-FE5B0A741BC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27" creationId="{DEB2D412-E40A-41CD-95EA-11F464D000D9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28" creationId="{4D67716B-233F-4168-8BFB-EF183108259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29" creationId="{FC6F3C8C-97D7-4B4C-8723-4F5790EDF29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30" creationId="{DD5FC695-A353-4D34-BA01-2A02FCBB605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31" creationId="{4632775D-9E89-4259-9648-8B313D4D06A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32" creationId="{1B077971-117E-4801-8B21-06226B56EC8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33" creationId="{976F32E3-28AD-4253-BF34-9DA871B376E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34" creationId="{09A18BAD-0EE6-47CF-BA06-BEB7665529AA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35" creationId="{ED6A5C98-6311-48F4-849B-26464E61E7F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36" creationId="{F0EF41D6-89BB-4611-B762-B0A0D8F6A15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37" creationId="{9A6D52D0-7447-46C6-A384-B5544C6BA39A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38" creationId="{24CE9108-FD7B-48A9-88FD-C796D59C61F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39" creationId="{5167E241-9F32-47C3-87C6-19ADB7F9161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40" creationId="{ACB3A87B-F35C-4831-8A75-2EA2C4A9787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41" creationId="{E87FFCE1-E217-4648-9BB8-7A35F9AEA75A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42" creationId="{F853B6A7-1C89-4A2C-88CC-375A6E110D2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43" creationId="{A0C6E371-E42B-487F-88FB-B87A7254E25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44" creationId="{41341647-8210-4A54-B553-5623E88EFD0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45" creationId="{1D6C8683-AD3C-4EBE-AE2A-EC29FF8E0A9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46" creationId="{0CC70281-AD72-44FD-BEF8-7A4889612DE8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47" creationId="{7903846E-2EA2-4ECA-B67C-0F179189E52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48" creationId="{C264DD42-C309-4BEF-AD2A-22D17B45B06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49" creationId="{8D07759D-39EB-4154-AC95-8FE4E87AFC4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50" creationId="{3A026A89-AD20-400A-82ED-C6FB8CE7C02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51" creationId="{4469F06A-AE19-4100-8625-23F91D05581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52" creationId="{EC6A334D-44D1-4432-A434-7323496761C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53" creationId="{699C8FEC-2DB5-4C72-82A3-568AE88B4F2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54" creationId="{60D89CB5-0448-4298-A1A7-524B36D96B6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55" creationId="{B8C88455-17DE-4EB3-A6D1-69AF2B804A1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56" creationId="{639B1DBF-CD1C-464A-B6E2-8CF3665A05B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57" creationId="{E29C58F6-76DB-43B3-A509-4C977C0EDCD8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58" creationId="{EF22D694-313A-4B35-9A1A-0D78AEEB47A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59" creationId="{E5E988C6-8ED8-4C36-AD88-3B29AE404F3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60" creationId="{0ADD4EB8-E443-49C3-B7A0-8CB64EE6ACA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61" creationId="{3CABE30D-9E70-48E3-BCC1-4F2194CE078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62" creationId="{805F4F75-CAA1-4A3B-9305-D71966B9B8E8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63" creationId="{342A8660-BEA2-4906-A1C8-C17D15F0BC1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64" creationId="{00E4A19B-41C4-40C8-9D25-B67F0CF460A7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65" creationId="{CABB5AC6-2CF7-4D11-BD0D-8B17DA2C067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66" creationId="{AC55D565-CED7-488C-8B1E-659C47772FA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67" creationId="{6A2DDDD6-B894-419C-BB26-A0953B8FAB7A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68" creationId="{CCFFF9C0-2CB3-4DAD-85B2-E1A247C1245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69" creationId="{CD75935E-1A8D-4CAD-ADEF-D6FA95A0CD1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70" creationId="{38C13D80-A656-4F43-ACEA-C20DF2FBE7E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71" creationId="{6040B30C-5E1D-4A0B-AA60-B283E8CA0BB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72" creationId="{28C25717-DD6E-4649-B85F-016E54B47584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73" creationId="{ABF18B03-9788-4E0F-9FEC-7BE6470A860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74" creationId="{2D06D582-4480-4109-B609-649BD008A8F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75" creationId="{48D85C8D-CABA-4D91-9F96-41BEF97FE1C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76" creationId="{1F5576FA-4BBD-4A43-A9B2-FD59EDB802F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77" creationId="{559513C2-A81B-4B3C-9AA3-0E8B54513C3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78" creationId="{B98D4E13-D92B-4972-ADEE-374938A245C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79" creationId="{FD5078C0-5286-4D4D-AAA6-08CEE25D99CC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80" creationId="{B2BF4D2B-92D6-47CB-A921-A554D93A26FF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81" creationId="{E908EE41-E08D-4891-A145-CC9B64DC05E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82" creationId="{F05323F1-5C42-437F-9EB1-378422B0846E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83" creationId="{AAE3915C-ED52-4C84-A330-16B1B8A081A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84" creationId="{77FA3B30-0AB4-428D-B6FB-B19C8D48DF8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85" creationId="{A75BA261-CF55-48FD-8186-2FEC845633B5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86" creationId="{0CB64DDC-9D35-4A60-8EC2-2DE71F3D95AD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87" creationId="{032A0EFE-7066-4E60-B604-3B1B3910B16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88" creationId="{84DBFD84-80A7-49FC-97DF-F5CF78F2E96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89" creationId="{55325C7F-930F-48A8-8587-C780393BEF6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90" creationId="{A2BBE8CE-7D75-423E-946F-B09CA5DEEE1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91" creationId="{6046E6D7-0C30-4967-A9BA-BEACC1747991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92" creationId="{5C570DEF-64E7-4DE6-80E0-24E1B4FB71EA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93" creationId="{BAD5F6FA-AD3A-438E-AD64-05B25F47E923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94" creationId="{B13F016C-C451-424E-B51E-F3BCEC66A117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95" creationId="{73467DB5-B897-4D87-B563-C3026BC3DF5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98" creationId="{D0F1685A-C846-4E83-9C2C-167A88D64C0B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299" creationId="{FA81A6E4-CAEE-44C3-B758-878F7EB83622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300" creationId="{E6B3E7AC-AD96-408C-B935-8686FB4350E0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301" creationId="{4E36900F-F362-4987-9122-53A0D977D906}"/>
          </ac:spMkLst>
        </pc:spChg>
        <pc:spChg chg="mod">
          <ac:chgData name="Amy Rodgers" userId="c2797fad-911b-4654-a6db-cadf6b5040f8" providerId="ADAL" clId="{B63B9391-E643-4518-BCAA-1A5043BB5FFF}" dt="2021-12-02T11:28:35.627" v="2858" actId="571"/>
          <ac:spMkLst>
            <pc:docMk/>
            <pc:sldMk cId="2100257457" sldId="256"/>
            <ac:spMk id="2302" creationId="{CAE0CD9B-84F4-427C-904B-4B60510C9410}"/>
          </ac:spMkLst>
        </pc:spChg>
        <pc:grpChg chg="add mod">
          <ac:chgData name="Amy Rodgers" userId="c2797fad-911b-4654-a6db-cadf6b5040f8" providerId="ADAL" clId="{B63B9391-E643-4518-BCAA-1A5043BB5FFF}" dt="2021-12-02T11:10:30.462" v="2698" actId="164"/>
          <ac:grpSpMkLst>
            <pc:docMk/>
            <pc:sldMk cId="2100257457" sldId="256"/>
            <ac:grpSpMk id="3" creationId="{3D9E3BBC-586B-42DC-91F9-BEA4CBCB067C}"/>
          </ac:grpSpMkLst>
        </pc:grpChg>
        <pc:grpChg chg="del mod">
          <ac:chgData name="Amy Rodgers" userId="c2797fad-911b-4654-a6db-cadf6b5040f8" providerId="ADAL" clId="{B63B9391-E643-4518-BCAA-1A5043BB5FFF}" dt="2021-11-30T15:06:47.367" v="5" actId="27803"/>
          <ac:grpSpMkLst>
            <pc:docMk/>
            <pc:sldMk cId="2100257457" sldId="256"/>
            <ac:grpSpMk id="6" creationId="{7E312DC8-9371-4FEC-A04A-0BDE9B397532}"/>
          </ac:grpSpMkLst>
        </pc:grpChg>
        <pc:grpChg chg="mod">
          <ac:chgData name="Amy Rodgers" userId="c2797fad-911b-4654-a6db-cadf6b5040f8" providerId="ADAL" clId="{B63B9391-E643-4518-BCAA-1A5043BB5FFF}" dt="2021-11-30T15:39:08.814" v="508" actId="1035"/>
          <ac:grpSpMkLst>
            <pc:docMk/>
            <pc:sldMk cId="2100257457" sldId="256"/>
            <ac:grpSpMk id="8" creationId="{CD1694D5-5207-4A2D-8F14-A8199E83E282}"/>
          </ac:grpSpMkLst>
        </pc:grpChg>
        <pc:grpChg chg="mod">
          <ac:chgData name="Amy Rodgers" userId="c2797fad-911b-4654-a6db-cadf6b5040f8" providerId="ADAL" clId="{B63B9391-E643-4518-BCAA-1A5043BB5FFF}" dt="2021-11-30T15:06:47.367" v="5" actId="27803"/>
          <ac:grpSpMkLst>
            <pc:docMk/>
            <pc:sldMk cId="2100257457" sldId="256"/>
            <ac:grpSpMk id="9" creationId="{52E259DE-9310-4A47-B215-3BB97A03EEDE}"/>
          </ac:grpSpMkLst>
        </pc:grpChg>
        <pc:grpChg chg="mod">
          <ac:chgData name="Amy Rodgers" userId="c2797fad-911b-4654-a6db-cadf6b5040f8" providerId="ADAL" clId="{B63B9391-E643-4518-BCAA-1A5043BB5FFF}" dt="2021-11-30T15:06:47.367" v="5" actId="27803"/>
          <ac:grpSpMkLst>
            <pc:docMk/>
            <pc:sldMk cId="2100257457" sldId="256"/>
            <ac:grpSpMk id="13" creationId="{C915E108-C176-4901-A3EF-B72102DB3466}"/>
          </ac:grpSpMkLst>
        </pc:grpChg>
        <pc:grpChg chg="mod">
          <ac:chgData name="Amy Rodgers" userId="c2797fad-911b-4654-a6db-cadf6b5040f8" providerId="ADAL" clId="{B63B9391-E643-4518-BCAA-1A5043BB5FFF}" dt="2021-11-30T15:39:08.814" v="508" actId="1035"/>
          <ac:grpSpMkLst>
            <pc:docMk/>
            <pc:sldMk cId="2100257457" sldId="256"/>
            <ac:grpSpMk id="17" creationId="{FC593CD8-2628-4BBF-A91D-35507A51B9DA}"/>
          </ac:grpSpMkLst>
        </pc:grpChg>
        <pc:grpChg chg="mod">
          <ac:chgData name="Amy Rodgers" userId="c2797fad-911b-4654-a6db-cadf6b5040f8" providerId="ADAL" clId="{B63B9391-E643-4518-BCAA-1A5043BB5FFF}" dt="2021-11-30T15:06:47.367" v="5" actId="27803"/>
          <ac:grpSpMkLst>
            <pc:docMk/>
            <pc:sldMk cId="2100257457" sldId="256"/>
            <ac:grpSpMk id="18" creationId="{D44E7548-9154-495B-A471-67CF1257017E}"/>
          </ac:grpSpMkLst>
        </pc:grpChg>
        <pc:grpChg chg="mod">
          <ac:chgData name="Amy Rodgers" userId="c2797fad-911b-4654-a6db-cadf6b5040f8" providerId="ADAL" clId="{B63B9391-E643-4518-BCAA-1A5043BB5FFF}" dt="2021-12-02T10:51:12.491" v="2497" actId="1076"/>
          <ac:grpSpMkLst>
            <pc:docMk/>
            <pc:sldMk cId="2100257457" sldId="256"/>
            <ac:grpSpMk id="25" creationId="{C7515BDB-8149-4CC3-8403-84BAE34151F1}"/>
          </ac:grpSpMkLst>
        </pc:grpChg>
        <pc:grpChg chg="mod">
          <ac:chgData name="Amy Rodgers" userId="c2797fad-911b-4654-a6db-cadf6b5040f8" providerId="ADAL" clId="{B63B9391-E643-4518-BCAA-1A5043BB5FFF}" dt="2021-11-30T16:19:34.657" v="886" actId="1076"/>
          <ac:grpSpMkLst>
            <pc:docMk/>
            <pc:sldMk cId="2100257457" sldId="256"/>
            <ac:grpSpMk id="40" creationId="{78B3C110-5F32-47F3-A157-C7AD4274B996}"/>
          </ac:grpSpMkLst>
        </pc:grpChg>
        <pc:grpChg chg="mod">
          <ac:chgData name="Amy Rodgers" userId="c2797fad-911b-4654-a6db-cadf6b5040f8" providerId="ADAL" clId="{B63B9391-E643-4518-BCAA-1A5043BB5FFF}" dt="2021-11-30T15:06:47.367" v="5" actId="27803"/>
          <ac:grpSpMkLst>
            <pc:docMk/>
            <pc:sldMk cId="2100257457" sldId="256"/>
            <ac:grpSpMk id="41" creationId="{6862470A-E0FB-4D26-ADE5-C5C706D82B0E}"/>
          </ac:grpSpMkLst>
        </pc:grpChg>
        <pc:grpChg chg="mod">
          <ac:chgData name="Amy Rodgers" userId="c2797fad-911b-4654-a6db-cadf6b5040f8" providerId="ADAL" clId="{B63B9391-E643-4518-BCAA-1A5043BB5FFF}" dt="2021-11-30T15:06:47.367" v="5" actId="27803"/>
          <ac:grpSpMkLst>
            <pc:docMk/>
            <pc:sldMk cId="2100257457" sldId="256"/>
            <ac:grpSpMk id="51" creationId="{2D68D6AE-0E20-4662-B3F5-C03E9728F751}"/>
          </ac:grpSpMkLst>
        </pc:grpChg>
        <pc:grpChg chg="mod">
          <ac:chgData name="Amy Rodgers" userId="c2797fad-911b-4654-a6db-cadf6b5040f8" providerId="ADAL" clId="{B63B9391-E643-4518-BCAA-1A5043BB5FFF}" dt="2021-11-30T15:06:47.367" v="5" actId="27803"/>
          <ac:grpSpMkLst>
            <pc:docMk/>
            <pc:sldMk cId="2100257457" sldId="256"/>
            <ac:grpSpMk id="64" creationId="{B25EEEAD-C0C2-477F-BB33-3AD125F1F909}"/>
          </ac:grpSpMkLst>
        </pc:grpChg>
        <pc:grpChg chg="mod">
          <ac:chgData name="Amy Rodgers" userId="c2797fad-911b-4654-a6db-cadf6b5040f8" providerId="ADAL" clId="{B63B9391-E643-4518-BCAA-1A5043BB5FFF}" dt="2021-11-30T15:06:47.367" v="5" actId="27803"/>
          <ac:grpSpMkLst>
            <pc:docMk/>
            <pc:sldMk cId="2100257457" sldId="256"/>
            <ac:grpSpMk id="81" creationId="{16BBA0A2-7A3A-4EB5-AFC2-11C80DA625E9}"/>
          </ac:grpSpMkLst>
        </pc:grpChg>
        <pc:grpChg chg="mod">
          <ac:chgData name="Amy Rodgers" userId="c2797fad-911b-4654-a6db-cadf6b5040f8" providerId="ADAL" clId="{B63B9391-E643-4518-BCAA-1A5043BB5FFF}" dt="2021-11-30T15:06:47.367" v="5" actId="27803"/>
          <ac:grpSpMkLst>
            <pc:docMk/>
            <pc:sldMk cId="2100257457" sldId="256"/>
            <ac:grpSpMk id="99" creationId="{67027747-2B6C-4AD5-A8AD-F5BAB9A996C6}"/>
          </ac:grpSpMkLst>
        </pc:grpChg>
        <pc:grpChg chg="del mod">
          <ac:chgData name="Amy Rodgers" userId="c2797fad-911b-4654-a6db-cadf6b5040f8" providerId="ADAL" clId="{B63B9391-E643-4518-BCAA-1A5043BB5FFF}" dt="2021-11-30T15:38:17.786" v="476" actId="478"/>
          <ac:grpSpMkLst>
            <pc:docMk/>
            <pc:sldMk cId="2100257457" sldId="256"/>
            <ac:grpSpMk id="110" creationId="{6CF83F0B-1AD4-4026-A0DA-189A490A7228}"/>
          </ac:grpSpMkLst>
        </pc:grpChg>
        <pc:grpChg chg="add mod">
          <ac:chgData name="Amy Rodgers" userId="c2797fad-911b-4654-a6db-cadf6b5040f8" providerId="ADAL" clId="{B63B9391-E643-4518-BCAA-1A5043BB5FFF}" dt="2021-12-02T11:27:21.392" v="2781" actId="164"/>
          <ac:grpSpMkLst>
            <pc:docMk/>
            <pc:sldMk cId="2100257457" sldId="256"/>
            <ac:grpSpMk id="110" creationId="{E408E85F-B581-48FF-91B4-4AA8795C9019}"/>
          </ac:grpSpMkLst>
        </pc:grpChg>
        <pc:grpChg chg="add mod">
          <ac:chgData name="Amy Rodgers" userId="c2797fad-911b-4654-a6db-cadf6b5040f8" providerId="ADAL" clId="{B63B9391-E643-4518-BCAA-1A5043BB5FFF}" dt="2021-12-02T11:10:30.462" v="2698" actId="164"/>
          <ac:grpSpMkLst>
            <pc:docMk/>
            <pc:sldMk cId="2100257457" sldId="256"/>
            <ac:grpSpMk id="111" creationId="{4CE6DC51-A5E8-4815-B3FA-97BB2E6C1783}"/>
          </ac:grpSpMkLst>
        </pc:grpChg>
        <pc:grpChg chg="del mod">
          <ac:chgData name="Amy Rodgers" userId="c2797fad-911b-4654-a6db-cadf6b5040f8" providerId="ADAL" clId="{B63B9391-E643-4518-BCAA-1A5043BB5FFF}" dt="2021-12-02T11:26:12.878" v="2758" actId="478"/>
          <ac:grpSpMkLst>
            <pc:docMk/>
            <pc:sldMk cId="2100257457" sldId="256"/>
            <ac:grpSpMk id="114" creationId="{CD880481-69C7-4D99-891B-E6CDFDA6E2B3}"/>
          </ac:grpSpMkLst>
        </pc:grpChg>
        <pc:grpChg chg="mod">
          <ac:chgData name="Amy Rodgers" userId="c2797fad-911b-4654-a6db-cadf6b5040f8" providerId="ADAL" clId="{B63B9391-E643-4518-BCAA-1A5043BB5FFF}" dt="2021-12-02T11:25:07.747" v="2732" actId="27803"/>
          <ac:grpSpMkLst>
            <pc:docMk/>
            <pc:sldMk cId="2100257457" sldId="256"/>
            <ac:grpSpMk id="115" creationId="{5554AF74-8F9A-4D35-BE00-22ABFF23400B}"/>
          </ac:grpSpMkLst>
        </pc:grpChg>
        <pc:grpChg chg="mod">
          <ac:chgData name="Amy Rodgers" userId="c2797fad-911b-4654-a6db-cadf6b5040f8" providerId="ADAL" clId="{B63B9391-E643-4518-BCAA-1A5043BB5FFF}" dt="2021-12-02T11:27:21.392" v="2781" actId="164"/>
          <ac:grpSpMkLst>
            <pc:docMk/>
            <pc:sldMk cId="2100257457" sldId="256"/>
            <ac:grpSpMk id="121" creationId="{ECD5ED45-B3A0-4917-BF02-C0303056F4F8}"/>
          </ac:grpSpMkLst>
        </pc:grpChg>
        <pc:grpChg chg="del mod">
          <ac:chgData name="Amy Rodgers" userId="c2797fad-911b-4654-a6db-cadf6b5040f8" providerId="ADAL" clId="{B63B9391-E643-4518-BCAA-1A5043BB5FFF}" dt="2021-11-30T15:38:16.526" v="475" actId="21"/>
          <ac:grpSpMkLst>
            <pc:docMk/>
            <pc:sldMk cId="2100257457" sldId="256"/>
            <ac:grpSpMk id="121" creationId="{FA4ADFD0-1BAD-48E7-806F-3BCE4C013DCA}"/>
          </ac:grpSpMkLst>
        </pc:grpChg>
        <pc:grpChg chg="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22" creationId="{6C65DC0D-1FB6-4083-AE96-E11B9357B582}"/>
          </ac:grpSpMkLst>
        </pc:grpChg>
        <pc:grpChg chg="add 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26" creationId="{6188B61C-0275-4B9C-B953-DA2E663CA080}"/>
          </ac:grpSpMkLst>
        </pc:grpChg>
        <pc:grpChg chg="add mod">
          <ac:chgData name="Amy Rodgers" userId="c2797fad-911b-4654-a6db-cadf6b5040f8" providerId="ADAL" clId="{B63B9391-E643-4518-BCAA-1A5043BB5FFF}" dt="2021-12-02T11:33:48.837" v="2864" actId="1076"/>
          <ac:grpSpMkLst>
            <pc:docMk/>
            <pc:sldMk cId="2100257457" sldId="256"/>
            <ac:grpSpMk id="127" creationId="{3F4DA5B8-65C2-463E-B083-173F033FD594}"/>
          </ac:grpSpMkLst>
        </pc:grpChg>
        <pc:grpChg chg="add mod">
          <ac:chgData name="Amy Rodgers" userId="c2797fad-911b-4654-a6db-cadf6b5040f8" providerId="ADAL" clId="{B63B9391-E643-4518-BCAA-1A5043BB5FFF}" dt="2021-12-02T11:33:28.908" v="2861" actId="1076"/>
          <ac:grpSpMkLst>
            <pc:docMk/>
            <pc:sldMk cId="2100257457" sldId="256"/>
            <ac:grpSpMk id="128" creationId="{1A471233-3769-4584-9D77-6DE39A0F917C}"/>
          </ac:grpSpMkLst>
        </pc:grpChg>
        <pc:grpChg chg="mod">
          <ac:chgData name="Amy Rodgers" userId="c2797fad-911b-4654-a6db-cadf6b5040f8" providerId="ADAL" clId="{B63B9391-E643-4518-BCAA-1A5043BB5FFF}" dt="2021-11-30T15:39:08.814" v="508" actId="1035"/>
          <ac:grpSpMkLst>
            <pc:docMk/>
            <pc:sldMk cId="2100257457" sldId="256"/>
            <ac:grpSpMk id="132" creationId="{EB934A7F-EB4E-403E-9CD6-A40139F0564F}"/>
          </ac:grpSpMkLst>
        </pc:grpChg>
        <pc:grpChg chg="mod">
          <ac:chgData name="Amy Rodgers" userId="c2797fad-911b-4654-a6db-cadf6b5040f8" providerId="ADAL" clId="{B63B9391-E643-4518-BCAA-1A5043BB5FFF}" dt="2021-11-30T15:06:47.367" v="5" actId="27803"/>
          <ac:grpSpMkLst>
            <pc:docMk/>
            <pc:sldMk cId="2100257457" sldId="256"/>
            <ac:grpSpMk id="136" creationId="{8E74FA34-701B-43D2-B8F5-F5348F0A7458}"/>
          </ac:grpSpMkLst>
        </pc:grpChg>
        <pc:grpChg chg="mod">
          <ac:chgData name="Amy Rodgers" userId="c2797fad-911b-4654-a6db-cadf6b5040f8" providerId="ADAL" clId="{B63B9391-E643-4518-BCAA-1A5043BB5FFF}" dt="2021-11-30T17:42:14.686" v="2401" actId="1076"/>
          <ac:grpSpMkLst>
            <pc:docMk/>
            <pc:sldMk cId="2100257457" sldId="256"/>
            <ac:grpSpMk id="141" creationId="{5BF955FF-E545-4D4B-A409-F17F37FB8228}"/>
          </ac:grpSpMkLst>
        </pc:grpChg>
        <pc:grpChg chg="mod">
          <ac:chgData name="Amy Rodgers" userId="c2797fad-911b-4654-a6db-cadf6b5040f8" providerId="ADAL" clId="{B63B9391-E643-4518-BCAA-1A5043BB5FFF}" dt="2021-11-30T17:42:15.160" v="2402" actId="1076"/>
          <ac:grpSpMkLst>
            <pc:docMk/>
            <pc:sldMk cId="2100257457" sldId="256"/>
            <ac:grpSpMk id="145" creationId="{D458E4B2-679F-4F62-B566-AF4296F17917}"/>
          </ac:grpSpMkLst>
        </pc:grpChg>
        <pc:grpChg chg="del mod ord topLvl">
          <ac:chgData name="Amy Rodgers" userId="c2797fad-911b-4654-a6db-cadf6b5040f8" providerId="ADAL" clId="{B63B9391-E643-4518-BCAA-1A5043BB5FFF}" dt="2021-11-30T16:43:32.981" v="1468" actId="478"/>
          <ac:grpSpMkLst>
            <pc:docMk/>
            <pc:sldMk cId="2100257457" sldId="256"/>
            <ac:grpSpMk id="149" creationId="{6B512EC5-B39B-4849-AB59-6249992A352C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150" creationId="{1468A6A6-E57A-4442-8A83-373F85ECDA6A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152" creationId="{20AAAA56-D48C-45CA-AF04-E02D1007884A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153" creationId="{8BF961AD-2777-4E35-A2FC-FF46C763852A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159" creationId="{3429DC6A-61EC-4B4B-BFD1-6DC23E750E48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160" creationId="{8CE4492D-264A-40A6-BD36-9CFA2BC5CDD6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175" creationId="{496DFF72-88CD-40BC-8195-C6F2906016E2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183" creationId="{0C445BDB-7B83-4C39-BE0F-C5EBFD405365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197" creationId="{FE2ECC6E-7767-44F5-A124-AFCB3E8A6161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217" creationId="{40B997E5-7C6D-4542-852D-15A8374EB057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226" creationId="{EC844FF9-03F9-4A28-962F-63339CD206D8}"/>
          </ac:grpSpMkLst>
        </pc:grpChg>
        <pc:grpChg chg="mod">
          <ac:chgData name="Amy Rodgers" userId="c2797fad-911b-4654-a6db-cadf6b5040f8" providerId="ADAL" clId="{B63B9391-E643-4518-BCAA-1A5043BB5FFF}" dt="2021-11-30T16:43:30.193" v="1449"/>
          <ac:grpSpMkLst>
            <pc:docMk/>
            <pc:sldMk cId="2100257457" sldId="256"/>
            <ac:grpSpMk id="229" creationId="{F5178235-EC82-42B3-BAA4-F93A546F2AE4}"/>
          </ac:grpSpMkLst>
        </pc:grpChg>
        <pc:grpChg chg="del mod ord">
          <ac:chgData name="Amy Rodgers" userId="c2797fad-911b-4654-a6db-cadf6b5040f8" providerId="ADAL" clId="{B63B9391-E643-4518-BCAA-1A5043BB5FFF}" dt="2021-11-30T16:44:10.851" v="1695" actId="478"/>
          <ac:grpSpMkLst>
            <pc:docMk/>
            <pc:sldMk cId="2100257457" sldId="256"/>
            <ac:grpSpMk id="248" creationId="{E25829F4-7F06-4908-AC32-F1BDED9DCD24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249" creationId="{185EE8ED-11DE-4F1C-9539-3603CE95BC45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251" creationId="{833B106D-D2AA-43E7-A36E-E5A341112EAD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252" creationId="{70F50B35-8AB5-4B01-8AC5-C1CDF420564D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258" creationId="{94DC5730-5241-479A-976C-0FA5B0027CB9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260" creationId="{E205041A-6B20-451C-9FEC-9D6579940B4E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262" creationId="{4FB6F1D4-FB9D-4259-8C34-6854BFEF5E2B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277" creationId="{9B18788A-DCAC-4270-8DD4-1D769D27D157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288" creationId="{F58082AE-5D3F-4E41-B767-5DA8E6B52075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331" creationId="{2713367A-962A-461D-9AA8-B9D422A7B6FA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347" creationId="{795D73E0-EDDA-4490-B57A-21FF5F60C520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351" creationId="{E791D06C-0A21-415E-9441-F32F10B43BD5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391" creationId="{CD638B68-6B94-431C-88E6-D7742957D1DE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420" creationId="{5DC6FBD3-14A9-4527-964C-45A9B2968155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433" creationId="{87B40618-C541-4962-B19B-DEFD62DE9DB3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448" creationId="{4A7E2DE0-5948-4E82-827B-E222A1849575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450" creationId="{C9E96492-4FFE-44BB-B343-AE66955A1E4B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466" creationId="{9116D25B-DD67-4D77-BD84-39330BB33BC3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474" creationId="{B8D6BC73-BC3C-43AF-8B25-B5E2CD1B24F8}"/>
          </ac:grpSpMkLst>
        </pc:grpChg>
        <pc:grpChg chg="mod">
          <ac:chgData name="Amy Rodgers" userId="c2797fad-911b-4654-a6db-cadf6b5040f8" providerId="ADAL" clId="{B63B9391-E643-4518-BCAA-1A5043BB5FFF}" dt="2021-11-30T16:44:08.467" v="1648"/>
          <ac:grpSpMkLst>
            <pc:docMk/>
            <pc:sldMk cId="2100257457" sldId="256"/>
            <ac:grpSpMk id="475" creationId="{3061224A-6147-42F4-8C60-F67458107E84}"/>
          </ac:grpSpMkLst>
        </pc:grpChg>
        <pc:grpChg chg="del mod">
          <ac:chgData name="Amy Rodgers" userId="c2797fad-911b-4654-a6db-cadf6b5040f8" providerId="ADAL" clId="{B63B9391-E643-4518-BCAA-1A5043BB5FFF}" dt="2021-11-30T15:09:37.501" v="13" actId="165"/>
          <ac:grpSpMkLst>
            <pc:docMk/>
            <pc:sldMk cId="2100257457" sldId="256"/>
            <ac:grpSpMk id="488" creationId="{DF6595A7-8E51-4788-91E7-2186C5EC4B41}"/>
          </ac:grpSpMkLst>
        </pc:grpChg>
        <pc:grpChg chg="mod topLvl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489" creationId="{BEE7DD5B-3ED6-4912-9B21-F1B139FD1C77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491" creationId="{4922233D-0F07-47EB-9C8D-989B78E46005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492" creationId="{4CA91224-C19F-4596-AAE6-D8121DDEABC3}"/>
          </ac:grpSpMkLst>
        </pc:grpChg>
        <pc:grpChg chg="mod topLvl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498" creationId="{BB536651-1508-4C9F-8D7C-8ECD2165795D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00" creationId="{BFD970D4-F15B-4E70-A0EF-B56BF9BCA4B1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03" creationId="{F7A2E864-CF58-4430-8E8E-F875DBFD9B51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10" creationId="{B770BB54-76BC-43DA-96F3-0320DDD9972B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35" creationId="{87BA266D-C2E3-473D-8CB9-06E7C6919448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44" creationId="{2FB66BB6-C84A-4EA1-BE35-EEBA70BE9B4D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52" creationId="{A84ED12B-FA15-40E3-9189-E6BA4CB99932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63" creationId="{79006A05-E529-4D39-9702-4A7C0268306E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64" creationId="{D6BBFCBC-A6BE-4D47-9E5A-7C50F7347521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68" creationId="{304DEE8C-8CF2-4089-9B07-1D5540A13B20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72" creationId="{04675772-D0F7-41C9-AFD7-1E3AB98E7A57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76" creationId="{7CDF0CA5-AB5B-4880-9BAC-242E11F024DD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80" creationId="{1F996053-BE4D-416D-ABD7-07EED7054471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84" creationId="{26997FBD-B4C6-46FA-A2CF-4A26C27E755F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88" creationId="{F9B798D2-90A5-4462-9FCA-7C2AFF66DBCD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592" creationId="{502C8DC8-1780-4469-A5B5-05B5573A595C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609" creationId="{52218548-11C8-43C1-BFD0-0B2E077B1BC5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616" creationId="{2985A5CF-B768-4EC8-A6DA-EF4DE972A111}"/>
          </ac:grpSpMkLst>
        </pc:grpChg>
        <pc:grpChg chg="mod">
          <ac:chgData name="Amy Rodgers" userId="c2797fad-911b-4654-a6db-cadf6b5040f8" providerId="ADAL" clId="{B63B9391-E643-4518-BCAA-1A5043BB5FFF}" dt="2021-11-30T16:43:48.064" v="1474"/>
          <ac:grpSpMkLst>
            <pc:docMk/>
            <pc:sldMk cId="2100257457" sldId="256"/>
            <ac:grpSpMk id="644" creationId="{FFE150DD-589F-4DDA-AE93-FFD840DC8299}"/>
          </ac:grpSpMkLst>
        </pc:grpChg>
        <pc:grpChg chg="del mod ord">
          <ac:chgData name="Amy Rodgers" userId="c2797fad-911b-4654-a6db-cadf6b5040f8" providerId="ADAL" clId="{B63B9391-E643-4518-BCAA-1A5043BB5FFF}" dt="2021-11-30T16:44:03.492" v="1642" actId="478"/>
          <ac:grpSpMkLst>
            <pc:docMk/>
            <pc:sldMk cId="2100257457" sldId="256"/>
            <ac:grpSpMk id="675" creationId="{1B44AD02-23E2-45C9-9C5E-25342E26EE2A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676" creationId="{1A220024-F065-402E-8422-19456318692F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678" creationId="{6AAEA7B5-9AA9-47A6-AFFB-616693D56F06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679" creationId="{65A4E7C0-8792-45B4-8560-5FF401506921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685" creationId="{3D6F3172-C938-4A11-9495-D5E532EC55A6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688" creationId="{F8DBEF3A-1F13-4DEE-A3F5-FC4D4EF9FC32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689" creationId="{5DB73B34-8884-40CB-A96E-E17BD23C6D01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693" creationId="{D4182021-295B-4E25-B0E4-A84CA9A995A2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694" creationId="{EFBC84DE-A976-4AD7-97D5-2044310F37D3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698" creationId="{EEA98A99-1FF5-4D4B-9CA0-6C3FCD76052E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02" creationId="{AD39256E-32BB-461B-84E1-D2195D3F7A57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06" creationId="{7724A9CB-0F0B-49F2-8F09-E9F364DE1C34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10" creationId="{42A67DCD-928F-4B39-905B-EEB7F81FBF87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14" creationId="{ECF1024E-7DB8-4160-ADA6-B25C55200C63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18" creationId="{B8118A54-7919-41C5-B7F5-749BAA8BD1EE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22" creationId="{C8F1D004-4606-4583-B58D-4A893FD1595F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26" creationId="{DD4ED711-FB3A-4CC3-9B0C-38F1E95CDD4C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30" creationId="{05E8FC0F-5F2A-4D7F-A971-FBE078DC1E63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34" creationId="{96E710D4-E38C-494E-9266-CAD90BA9B4A3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38" creationId="{24CCBF86-FA1D-4D25-AFDC-EECFBA5D6BCD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42" creationId="{C0669953-8275-4996-9832-34800ADBA9E0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48" creationId="{27D6E446-03D3-42A9-8A05-ADF62D2C7316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51" creationId="{1D1E4363-EE8B-40DE-B192-C50A2C360D91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61" creationId="{7E581B17-4E9E-432E-A942-D67134FF7FAE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75" creationId="{6E50062B-3EC8-449A-B13B-39C6F62D5ADC}"/>
          </ac:grpSpMkLst>
        </pc:grpChg>
        <pc:grpChg chg="mod">
          <ac:chgData name="Amy Rodgers" userId="c2797fad-911b-4654-a6db-cadf6b5040f8" providerId="ADAL" clId="{B63B9391-E643-4518-BCAA-1A5043BB5FFF}" dt="2021-11-30T16:44:01.413" v="1599"/>
          <ac:grpSpMkLst>
            <pc:docMk/>
            <pc:sldMk cId="2100257457" sldId="256"/>
            <ac:grpSpMk id="795" creationId="{A588A856-CD4C-4930-974F-12FB4FF54EF7}"/>
          </ac:grpSpMkLst>
        </pc:grpChg>
        <pc:grpChg chg="add del mod ord">
          <ac:chgData name="Amy Rodgers" userId="c2797fad-911b-4654-a6db-cadf6b5040f8" providerId="ADAL" clId="{B63B9391-E643-4518-BCAA-1A5043BB5FFF}" dt="2021-11-30T16:43:51.792" v="1523" actId="478"/>
          <ac:grpSpMkLst>
            <pc:docMk/>
            <pc:sldMk cId="2100257457" sldId="256"/>
            <ac:grpSpMk id="804" creationId="{6DAB9B66-C262-4D31-A9FE-5E8B8C2879A0}"/>
          </ac:grpSpMkLst>
        </pc:grpChg>
        <pc:grpChg chg="add mod topLvl">
          <ac:chgData name="Amy Rodgers" userId="c2797fad-911b-4654-a6db-cadf6b5040f8" providerId="ADAL" clId="{B63B9391-E643-4518-BCAA-1A5043BB5FFF}" dt="2021-11-30T15:43:20.594" v="598" actId="164"/>
          <ac:grpSpMkLst>
            <pc:docMk/>
            <pc:sldMk cId="2100257457" sldId="256"/>
            <ac:grpSpMk id="819" creationId="{5F316C55-D9BB-4624-954C-542CF8768D97}"/>
          </ac:grpSpMkLst>
        </pc:grpChg>
        <pc:grpChg chg="add mod topLvl">
          <ac:chgData name="Amy Rodgers" userId="c2797fad-911b-4654-a6db-cadf6b5040f8" providerId="ADAL" clId="{B63B9391-E643-4518-BCAA-1A5043BB5FFF}" dt="2021-11-30T15:43:20.594" v="598" actId="164"/>
          <ac:grpSpMkLst>
            <pc:docMk/>
            <pc:sldMk cId="2100257457" sldId="256"/>
            <ac:grpSpMk id="820" creationId="{79F6F5A2-2B22-449D-BE75-9963DA51E265}"/>
          </ac:grpSpMkLst>
        </pc:grpChg>
        <pc:grpChg chg="add del mod">
          <ac:chgData name="Amy Rodgers" userId="c2797fad-911b-4654-a6db-cadf6b5040f8" providerId="ADAL" clId="{B63B9391-E643-4518-BCAA-1A5043BB5FFF}" dt="2021-11-30T15:23:12" v="315" actId="165"/>
          <ac:grpSpMkLst>
            <pc:docMk/>
            <pc:sldMk cId="2100257457" sldId="256"/>
            <ac:grpSpMk id="833" creationId="{4CF1F487-EC4A-4ED2-9011-FA5A7E17E38A}"/>
          </ac:grpSpMkLst>
        </pc:grpChg>
        <pc:grpChg chg="add del mod">
          <ac:chgData name="Amy Rodgers" userId="c2797fad-911b-4654-a6db-cadf6b5040f8" providerId="ADAL" clId="{B63B9391-E643-4518-BCAA-1A5043BB5FFF}" dt="2021-11-30T15:23:20.756" v="317" actId="165"/>
          <ac:grpSpMkLst>
            <pc:docMk/>
            <pc:sldMk cId="2100257457" sldId="256"/>
            <ac:grpSpMk id="834" creationId="{331E764E-4679-4D29-AB35-AA8A1E2A185B}"/>
          </ac:grpSpMkLst>
        </pc:grpChg>
        <pc:grpChg chg="add mod">
          <ac:chgData name="Amy Rodgers" userId="c2797fad-911b-4654-a6db-cadf6b5040f8" providerId="ADAL" clId="{B63B9391-E643-4518-BCAA-1A5043BB5FFF}" dt="2021-11-30T15:43:11.346" v="595" actId="164"/>
          <ac:grpSpMkLst>
            <pc:docMk/>
            <pc:sldMk cId="2100257457" sldId="256"/>
            <ac:grpSpMk id="847" creationId="{3F424070-5402-4B32-B4C4-E4AD518307B9}"/>
          </ac:grpSpMkLst>
        </pc:grpChg>
        <pc:grpChg chg="add del mod">
          <ac:chgData name="Amy Rodgers" userId="c2797fad-911b-4654-a6db-cadf6b5040f8" providerId="ADAL" clId="{B63B9391-E643-4518-BCAA-1A5043BB5FFF}" dt="2021-11-30T15:28:52.607" v="366" actId="165"/>
          <ac:grpSpMkLst>
            <pc:docMk/>
            <pc:sldMk cId="2100257457" sldId="256"/>
            <ac:grpSpMk id="848" creationId="{A299C5BC-EA03-4349-B3D9-836713B334AA}"/>
          </ac:grpSpMkLst>
        </pc:grpChg>
        <pc:grpChg chg="add mod">
          <ac:chgData name="Amy Rodgers" userId="c2797fad-911b-4654-a6db-cadf6b5040f8" providerId="ADAL" clId="{B63B9391-E643-4518-BCAA-1A5043BB5FFF}" dt="2021-11-30T15:43:11.346" v="595" actId="164"/>
          <ac:grpSpMkLst>
            <pc:docMk/>
            <pc:sldMk cId="2100257457" sldId="256"/>
            <ac:grpSpMk id="849" creationId="{F23693DF-B853-4574-9D58-688D7B8C705E}"/>
          </ac:grpSpMkLst>
        </pc:grpChg>
        <pc:grpChg chg="add del mod topLvl">
          <ac:chgData name="Amy Rodgers" userId="c2797fad-911b-4654-a6db-cadf6b5040f8" providerId="ADAL" clId="{B63B9391-E643-4518-BCAA-1A5043BB5FFF}" dt="2021-11-30T15:28:56.793" v="368" actId="165"/>
          <ac:grpSpMkLst>
            <pc:docMk/>
            <pc:sldMk cId="2100257457" sldId="256"/>
            <ac:grpSpMk id="862" creationId="{A2EEB440-9D77-4423-8988-2933CC5C0C7D}"/>
          </ac:grpSpMkLst>
        </pc:grpChg>
        <pc:grpChg chg="mod topLvl">
          <ac:chgData name="Amy Rodgers" userId="c2797fad-911b-4654-a6db-cadf6b5040f8" providerId="ADAL" clId="{B63B9391-E643-4518-BCAA-1A5043BB5FFF}" dt="2021-11-30T15:42:58.205" v="589" actId="164"/>
          <ac:grpSpMkLst>
            <pc:docMk/>
            <pc:sldMk cId="2100257457" sldId="256"/>
            <ac:grpSpMk id="863" creationId="{04EA4474-E1DE-434C-9CC8-CEFCF5E39252}"/>
          </ac:grpSpMkLst>
        </pc:grpChg>
        <pc:grpChg chg="mod topLvl">
          <ac:chgData name="Amy Rodgers" userId="c2797fad-911b-4654-a6db-cadf6b5040f8" providerId="ADAL" clId="{B63B9391-E643-4518-BCAA-1A5043BB5FFF}" dt="2021-11-30T15:42:58.205" v="589" actId="164"/>
          <ac:grpSpMkLst>
            <pc:docMk/>
            <pc:sldMk cId="2100257457" sldId="256"/>
            <ac:grpSpMk id="864" creationId="{16F973A9-DEED-4C87-A7F3-FDF5C0607594}"/>
          </ac:grpSpMkLst>
        </pc:grpChg>
        <pc:grpChg chg="add mod topLvl">
          <ac:chgData name="Amy Rodgers" userId="c2797fad-911b-4654-a6db-cadf6b5040f8" providerId="ADAL" clId="{B63B9391-E643-4518-BCAA-1A5043BB5FFF}" dt="2021-11-30T15:43:00.433" v="590" actId="164"/>
          <ac:grpSpMkLst>
            <pc:docMk/>
            <pc:sldMk cId="2100257457" sldId="256"/>
            <ac:grpSpMk id="889" creationId="{2E2B1B30-947B-4AEB-9E49-233BA47A2A98}"/>
          </ac:grpSpMkLst>
        </pc:grpChg>
        <pc:grpChg chg="add mod topLvl">
          <ac:chgData name="Amy Rodgers" userId="c2797fad-911b-4654-a6db-cadf6b5040f8" providerId="ADAL" clId="{B63B9391-E643-4518-BCAA-1A5043BB5FFF}" dt="2021-11-30T15:43:00.433" v="590" actId="164"/>
          <ac:grpSpMkLst>
            <pc:docMk/>
            <pc:sldMk cId="2100257457" sldId="256"/>
            <ac:grpSpMk id="902" creationId="{2D24DF78-25CD-4CD6-8F0B-871ACF084AAC}"/>
          </ac:grpSpMkLst>
        </pc:grpChg>
        <pc:grpChg chg="add del mod">
          <ac:chgData name="Amy Rodgers" userId="c2797fad-911b-4654-a6db-cadf6b5040f8" providerId="ADAL" clId="{B63B9391-E643-4518-BCAA-1A5043BB5FFF}" dt="2021-11-30T15:28:54.633" v="367" actId="165"/>
          <ac:grpSpMkLst>
            <pc:docMk/>
            <pc:sldMk cId="2100257457" sldId="256"/>
            <ac:grpSpMk id="915" creationId="{004C15A4-F85F-4756-87AF-733669585689}"/>
          </ac:grpSpMkLst>
        </pc:grpChg>
        <pc:grpChg chg="add mod">
          <ac:chgData name="Amy Rodgers" userId="c2797fad-911b-4654-a6db-cadf6b5040f8" providerId="ADAL" clId="{B63B9391-E643-4518-BCAA-1A5043BB5FFF}" dt="2021-11-30T15:43:07.881" v="593" actId="164"/>
          <ac:grpSpMkLst>
            <pc:docMk/>
            <pc:sldMk cId="2100257457" sldId="256"/>
            <ac:grpSpMk id="916" creationId="{4F37B0F4-A940-498A-B6FC-9B2AB6777688}"/>
          </ac:grpSpMkLst>
        </pc:grpChg>
        <pc:grpChg chg="add del mod">
          <ac:chgData name="Amy Rodgers" userId="c2797fad-911b-4654-a6db-cadf6b5040f8" providerId="ADAL" clId="{B63B9391-E643-4518-BCAA-1A5043BB5FFF}" dt="2021-11-30T16:00:22.768" v="725" actId="478"/>
          <ac:grpSpMkLst>
            <pc:docMk/>
            <pc:sldMk cId="2100257457" sldId="256"/>
            <ac:grpSpMk id="929" creationId="{0AB910B3-0DA4-4BB0-98C3-AD1137BD92AA}"/>
          </ac:grpSpMkLst>
        </pc:grpChg>
        <pc:grpChg chg="add mod">
          <ac:chgData name="Amy Rodgers" userId="c2797fad-911b-4654-a6db-cadf6b5040f8" providerId="ADAL" clId="{B63B9391-E643-4518-BCAA-1A5043BB5FFF}" dt="2021-11-30T15:43:03.224" v="591" actId="164"/>
          <ac:grpSpMkLst>
            <pc:docMk/>
            <pc:sldMk cId="2100257457" sldId="256"/>
            <ac:grpSpMk id="942" creationId="{76507B40-561E-412F-970C-C52BC671B8B1}"/>
          </ac:grpSpMkLst>
        </pc:grpChg>
        <pc:grpChg chg="add mod">
          <ac:chgData name="Amy Rodgers" userId="c2797fad-911b-4654-a6db-cadf6b5040f8" providerId="ADAL" clId="{B63B9391-E643-4518-BCAA-1A5043BB5FFF}" dt="2021-11-30T15:34:23.027" v="417" actId="1076"/>
          <ac:grpSpMkLst>
            <pc:docMk/>
            <pc:sldMk cId="2100257457" sldId="256"/>
            <ac:grpSpMk id="955" creationId="{FBB5F066-3243-4916-9EAF-31C5644CCE6A}"/>
          </ac:grpSpMkLst>
        </pc:grpChg>
        <pc:grpChg chg="add del mod">
          <ac:chgData name="Amy Rodgers" userId="c2797fad-911b-4654-a6db-cadf6b5040f8" providerId="ADAL" clId="{B63B9391-E643-4518-BCAA-1A5043BB5FFF}" dt="2021-11-30T15:34:43.226" v="422" actId="478"/>
          <ac:grpSpMkLst>
            <pc:docMk/>
            <pc:sldMk cId="2100257457" sldId="256"/>
            <ac:grpSpMk id="968" creationId="{B2463633-16B2-4591-8BA4-539D71B68BC4}"/>
          </ac:grpSpMkLst>
        </pc:grpChg>
        <pc:grpChg chg="add del mod">
          <ac:chgData name="Amy Rodgers" userId="c2797fad-911b-4654-a6db-cadf6b5040f8" providerId="ADAL" clId="{B63B9391-E643-4518-BCAA-1A5043BB5FFF}" dt="2021-12-02T11:10:38.028" v="2700" actId="478"/>
          <ac:grpSpMkLst>
            <pc:docMk/>
            <pc:sldMk cId="2100257457" sldId="256"/>
            <ac:grpSpMk id="974" creationId="{7B07E95F-B67E-44EA-8675-4F0C69316CFA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975" creationId="{B3650353-92A8-418E-B336-4BD9EA50210C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976" creationId="{0BE195C5-0E5F-468B-8777-D4B281B0BCE0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978" creationId="{79C9F3A0-E460-4823-A88E-13D0663FD293}"/>
          </ac:grpSpMkLst>
        </pc:grpChg>
        <pc:grpChg chg="add mod">
          <ac:chgData name="Amy Rodgers" userId="c2797fad-911b-4654-a6db-cadf6b5040f8" providerId="ADAL" clId="{B63B9391-E643-4518-BCAA-1A5043BB5FFF}" dt="2021-11-30T15:43:03.224" v="591" actId="164"/>
          <ac:grpSpMkLst>
            <pc:docMk/>
            <pc:sldMk cId="2100257457" sldId="256"/>
            <ac:grpSpMk id="981" creationId="{B63AA078-4FF4-4A84-A5E3-AE74184B083D}"/>
          </ac:grpSpMkLst>
        </pc:grpChg>
        <pc:grpChg chg="add mod">
          <ac:chgData name="Amy Rodgers" userId="c2797fad-911b-4654-a6db-cadf6b5040f8" providerId="ADAL" clId="{B63B9391-E643-4518-BCAA-1A5043BB5FFF}" dt="2021-11-30T15:43:07.881" v="593" actId="164"/>
          <ac:grpSpMkLst>
            <pc:docMk/>
            <pc:sldMk cId="2100257457" sldId="256"/>
            <ac:grpSpMk id="994" creationId="{6C687B6F-14CF-4CDF-B43B-E7B74FDE24BC}"/>
          </ac:grpSpMkLst>
        </pc:grpChg>
        <pc:grpChg chg="add mod">
          <ac:chgData name="Amy Rodgers" userId="c2797fad-911b-4654-a6db-cadf6b5040f8" providerId="ADAL" clId="{B63B9391-E643-4518-BCAA-1A5043BB5FFF}" dt="2021-11-30T15:39:08.814" v="508" actId="1035"/>
          <ac:grpSpMkLst>
            <pc:docMk/>
            <pc:sldMk cId="2100257457" sldId="256"/>
            <ac:grpSpMk id="1007" creationId="{57E36D53-584F-4727-BDEA-24EC0EB73989}"/>
          </ac:grpSpMkLst>
        </pc:grpChg>
        <pc:grpChg chg="add mod">
          <ac:chgData name="Amy Rodgers" userId="c2797fad-911b-4654-a6db-cadf6b5040f8" providerId="ADAL" clId="{B63B9391-E643-4518-BCAA-1A5043BB5FFF}" dt="2021-11-30T15:42:58.205" v="589" actId="164"/>
          <ac:grpSpMkLst>
            <pc:docMk/>
            <pc:sldMk cId="2100257457" sldId="256"/>
            <ac:grpSpMk id="1018" creationId="{4B93C916-E4D2-446B-B227-0A5F38512545}"/>
          </ac:grpSpMkLst>
        </pc:grpChg>
        <pc:grpChg chg="add mod">
          <ac:chgData name="Amy Rodgers" userId="c2797fad-911b-4654-a6db-cadf6b5040f8" providerId="ADAL" clId="{B63B9391-E643-4518-BCAA-1A5043BB5FFF}" dt="2021-11-30T15:48:49.314" v="639" actId="1076"/>
          <ac:grpSpMkLst>
            <pc:docMk/>
            <pc:sldMk cId="2100257457" sldId="256"/>
            <ac:grpSpMk id="1019" creationId="{11862230-5EF6-4436-8DB3-73E7CA2D57CE}"/>
          </ac:grpSpMkLst>
        </pc:grpChg>
        <pc:grpChg chg="add mod ord">
          <ac:chgData name="Amy Rodgers" userId="c2797fad-911b-4654-a6db-cadf6b5040f8" providerId="ADAL" clId="{B63B9391-E643-4518-BCAA-1A5043BB5FFF}" dt="2021-11-30T15:43:05.369" v="592" actId="167"/>
          <ac:grpSpMkLst>
            <pc:docMk/>
            <pc:sldMk cId="2100257457" sldId="256"/>
            <ac:grpSpMk id="1020" creationId="{0CAAA311-F2A5-429F-B13F-64949090D689}"/>
          </ac:grpSpMkLst>
        </pc:grpChg>
        <pc:grpChg chg="add del mod ord">
          <ac:chgData name="Amy Rodgers" userId="c2797fad-911b-4654-a6db-cadf6b5040f8" providerId="ADAL" clId="{B63B9391-E643-4518-BCAA-1A5043BB5FFF}" dt="2021-11-30T16:00:22.768" v="725" actId="478"/>
          <ac:grpSpMkLst>
            <pc:docMk/>
            <pc:sldMk cId="2100257457" sldId="256"/>
            <ac:grpSpMk id="1021" creationId="{922A627F-4415-49FE-8466-AD420AE90D49}"/>
          </ac:grpSpMkLst>
        </pc:grpChg>
        <pc:grpChg chg="add del mod">
          <ac:chgData name="Amy Rodgers" userId="c2797fad-911b-4654-a6db-cadf6b5040f8" providerId="ADAL" clId="{B63B9391-E643-4518-BCAA-1A5043BB5FFF}" dt="2021-11-30T16:00:22.768" v="725" actId="478"/>
          <ac:grpSpMkLst>
            <pc:docMk/>
            <pc:sldMk cId="2100257457" sldId="256"/>
            <ac:grpSpMk id="1022" creationId="{69A9744E-D7FE-483A-8A3B-12DAF13A2D78}"/>
          </ac:grpSpMkLst>
        </pc:grpChg>
        <pc:grpChg chg="add del mod">
          <ac:chgData name="Amy Rodgers" userId="c2797fad-911b-4654-a6db-cadf6b5040f8" providerId="ADAL" clId="{B63B9391-E643-4518-BCAA-1A5043BB5FFF}" dt="2021-11-30T16:00:22.768" v="725" actId="478"/>
          <ac:grpSpMkLst>
            <pc:docMk/>
            <pc:sldMk cId="2100257457" sldId="256"/>
            <ac:grpSpMk id="1023" creationId="{8EBAA63A-D2E5-4C79-AF04-218CEDE6731B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024" creationId="{A0890F4D-60F4-4275-ADB2-9677C9EC1409}"/>
          </ac:grpSpMkLst>
        </pc:grpChg>
        <pc:grpChg chg="add del mod">
          <ac:chgData name="Amy Rodgers" userId="c2797fad-911b-4654-a6db-cadf6b5040f8" providerId="ADAL" clId="{B63B9391-E643-4518-BCAA-1A5043BB5FFF}" dt="2021-11-30T16:00:21.900" v="724" actId="571"/>
          <ac:grpSpMkLst>
            <pc:docMk/>
            <pc:sldMk cId="2100257457" sldId="256"/>
            <ac:grpSpMk id="1024" creationId="{CAF19129-E223-4ED1-B2FF-4AB4731CF048}"/>
          </ac:grpSpMkLst>
        </pc:grpChg>
        <pc:grpChg chg="mod">
          <ac:chgData name="Amy Rodgers" userId="c2797fad-911b-4654-a6db-cadf6b5040f8" providerId="ADAL" clId="{B63B9391-E643-4518-BCAA-1A5043BB5FFF}" dt="2021-11-30T16:00:21.900" v="724" actId="571"/>
          <ac:grpSpMkLst>
            <pc:docMk/>
            <pc:sldMk cId="2100257457" sldId="256"/>
            <ac:grpSpMk id="1025" creationId="{16019CF9-19BC-4F98-9283-2FA9459331C3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025" creationId="{E39D7A00-CB0B-4CCE-81D5-6F6AC72D2A83}"/>
          </ac:grpSpMkLst>
        </pc:grpChg>
        <pc:grpChg chg="mod">
          <ac:chgData name="Amy Rodgers" userId="c2797fad-911b-4654-a6db-cadf6b5040f8" providerId="ADAL" clId="{B63B9391-E643-4518-BCAA-1A5043BB5FFF}" dt="2021-11-30T16:00:21.900" v="724" actId="571"/>
          <ac:grpSpMkLst>
            <pc:docMk/>
            <pc:sldMk cId="2100257457" sldId="256"/>
            <ac:grpSpMk id="1026" creationId="{E5B966B0-2F7D-4818-AAA5-A408E3D4A9EC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038" creationId="{10C85AB8-AED3-40C9-A12B-C2DEDBFE9DBE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039" creationId="{BE838D08-8CEB-4E48-AE18-32CFB26E2B78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046" creationId="{F99DCD40-8439-4024-BDE6-0ABBD7E6D58B}"/>
          </ac:grpSpMkLst>
        </pc:grpChg>
        <pc:grpChg chg="add del mod">
          <ac:chgData name="Amy Rodgers" userId="c2797fad-911b-4654-a6db-cadf6b5040f8" providerId="ADAL" clId="{B63B9391-E643-4518-BCAA-1A5043BB5FFF}" dt="2021-11-30T16:00:21.900" v="724" actId="571"/>
          <ac:grpSpMkLst>
            <pc:docMk/>
            <pc:sldMk cId="2100257457" sldId="256"/>
            <ac:grpSpMk id="1051" creationId="{EA9066E6-0DA5-470E-9AAF-BBF63B68634F}"/>
          </ac:grpSpMkLst>
        </pc:grpChg>
        <pc:grpChg chg="mod">
          <ac:chgData name="Amy Rodgers" userId="c2797fad-911b-4654-a6db-cadf6b5040f8" providerId="ADAL" clId="{B63B9391-E643-4518-BCAA-1A5043BB5FFF}" dt="2021-11-30T16:00:21.900" v="724" actId="571"/>
          <ac:grpSpMkLst>
            <pc:docMk/>
            <pc:sldMk cId="2100257457" sldId="256"/>
            <ac:grpSpMk id="1052" creationId="{DDAB67CE-4F45-48CE-B1EF-1A16BE1ACB1A}"/>
          </ac:grpSpMkLst>
        </pc:grpChg>
        <pc:grpChg chg="mod">
          <ac:chgData name="Amy Rodgers" userId="c2797fad-911b-4654-a6db-cadf6b5040f8" providerId="ADAL" clId="{B63B9391-E643-4518-BCAA-1A5043BB5FFF}" dt="2021-11-30T16:00:21.900" v="724" actId="571"/>
          <ac:grpSpMkLst>
            <pc:docMk/>
            <pc:sldMk cId="2100257457" sldId="256"/>
            <ac:grpSpMk id="1053" creationId="{55389950-CA08-4162-A5F4-11A34894958D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060" creationId="{C1A003D1-D162-4FF7-81A7-4CA74F380CEA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065" creationId="{FA4C1B21-3333-4DEE-AAC8-8DA48FB43628}"/>
          </ac:grpSpMkLst>
        </pc:grpChg>
        <pc:grpChg chg="add del mod">
          <ac:chgData name="Amy Rodgers" userId="c2797fad-911b-4654-a6db-cadf6b5040f8" providerId="ADAL" clId="{B63B9391-E643-4518-BCAA-1A5043BB5FFF}" dt="2021-11-30T16:00:21.900" v="724" actId="571"/>
          <ac:grpSpMkLst>
            <pc:docMk/>
            <pc:sldMk cId="2100257457" sldId="256"/>
            <ac:grpSpMk id="1078" creationId="{9CF9ECA5-7087-4934-BF02-7A899D52ECE6}"/>
          </ac:grpSpMkLst>
        </pc:grpChg>
        <pc:grpChg chg="mod">
          <ac:chgData name="Amy Rodgers" userId="c2797fad-911b-4654-a6db-cadf6b5040f8" providerId="ADAL" clId="{B63B9391-E643-4518-BCAA-1A5043BB5FFF}" dt="2021-11-30T16:00:21.900" v="724" actId="571"/>
          <ac:grpSpMkLst>
            <pc:docMk/>
            <pc:sldMk cId="2100257457" sldId="256"/>
            <ac:grpSpMk id="1079" creationId="{FE900A13-A707-4AE4-B011-65A0C6696410}"/>
          </ac:grpSpMkLst>
        </pc:grpChg>
        <pc:grpChg chg="mod">
          <ac:chgData name="Amy Rodgers" userId="c2797fad-911b-4654-a6db-cadf6b5040f8" providerId="ADAL" clId="{B63B9391-E643-4518-BCAA-1A5043BB5FFF}" dt="2021-11-30T16:00:21.900" v="724" actId="571"/>
          <ac:grpSpMkLst>
            <pc:docMk/>
            <pc:sldMk cId="2100257457" sldId="256"/>
            <ac:grpSpMk id="1080" creationId="{E889A55B-B330-4BC6-83BB-B9776DEAC332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102" creationId="{FAFEF691-C723-4F12-9BC5-10720132D728}"/>
          </ac:grpSpMkLst>
        </pc:grpChg>
        <pc:grpChg chg="add del mod">
          <ac:chgData name="Amy Rodgers" userId="c2797fad-911b-4654-a6db-cadf6b5040f8" providerId="ADAL" clId="{B63B9391-E643-4518-BCAA-1A5043BB5FFF}" dt="2021-11-30T16:00:21.900" v="724" actId="571"/>
          <ac:grpSpMkLst>
            <pc:docMk/>
            <pc:sldMk cId="2100257457" sldId="256"/>
            <ac:grpSpMk id="1105" creationId="{9F3B7C93-3473-478A-93B0-404DF59F0637}"/>
          </ac:grpSpMkLst>
        </pc:grpChg>
        <pc:grpChg chg="add del mod">
          <ac:chgData name="Amy Rodgers" userId="c2797fad-911b-4654-a6db-cadf6b5040f8" providerId="ADAL" clId="{B63B9391-E643-4518-BCAA-1A5043BB5FFF}" dt="2021-11-30T16:00:21.470" v="723" actId="571"/>
          <ac:grpSpMkLst>
            <pc:docMk/>
            <pc:sldMk cId="2100257457" sldId="256"/>
            <ac:grpSpMk id="1118" creationId="{CE1FAAFF-AC82-41CD-BB5D-AD9EE002319C}"/>
          </ac:grpSpMkLst>
        </pc:grpChg>
        <pc:grpChg chg="mod">
          <ac:chgData name="Amy Rodgers" userId="c2797fad-911b-4654-a6db-cadf6b5040f8" providerId="ADAL" clId="{B63B9391-E643-4518-BCAA-1A5043BB5FFF}" dt="2021-11-30T16:00:21.470" v="723" actId="571"/>
          <ac:grpSpMkLst>
            <pc:docMk/>
            <pc:sldMk cId="2100257457" sldId="256"/>
            <ac:grpSpMk id="1119" creationId="{F92697E1-86DD-40D9-9437-D1F83C148483}"/>
          </ac:grpSpMkLst>
        </pc:grpChg>
        <pc:grpChg chg="mod">
          <ac:chgData name="Amy Rodgers" userId="c2797fad-911b-4654-a6db-cadf6b5040f8" providerId="ADAL" clId="{B63B9391-E643-4518-BCAA-1A5043BB5FFF}" dt="2021-11-30T16:00:21.470" v="723" actId="571"/>
          <ac:grpSpMkLst>
            <pc:docMk/>
            <pc:sldMk cId="2100257457" sldId="256"/>
            <ac:grpSpMk id="1120" creationId="{D7A76DC3-2353-4C24-84DA-550F0E2DD6F7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126" creationId="{564F0F81-F5BC-4F9A-8A39-D77F6B2B6904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127" creationId="{9E9F0005-0FE9-423B-B0CC-DCA405DC7896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128" creationId="{26C40117-8428-4566-8F10-D705D8EBEE41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129" creationId="{61FEC7C5-2BBB-4058-B7AD-D012A2479EFA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130" creationId="{8AAA23D3-C572-455C-A590-E786F8502C1C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131" creationId="{5D9AC149-B5D9-47E4-8C28-11310C36924A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132" creationId="{9BBC66F7-2EA5-4EC8-831D-2F523139E36E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133" creationId="{C9E24454-5941-4F9E-824E-617F90E9FE93}"/>
          </ac:grpSpMkLst>
        </pc:grpChg>
        <pc:grpChg chg="add del mod">
          <ac:chgData name="Amy Rodgers" userId="c2797fad-911b-4654-a6db-cadf6b5040f8" providerId="ADAL" clId="{B63B9391-E643-4518-BCAA-1A5043BB5FFF}" dt="2021-11-30T16:19:04.924" v="881" actId="478"/>
          <ac:grpSpMkLst>
            <pc:docMk/>
            <pc:sldMk cId="2100257457" sldId="256"/>
            <ac:grpSpMk id="1147" creationId="{C963DE0B-DA41-4A45-8B31-9A27C52F9552}"/>
          </ac:grpSpMkLst>
        </pc:grpChg>
        <pc:grpChg chg="add mod ord">
          <ac:chgData name="Amy Rodgers" userId="c2797fad-911b-4654-a6db-cadf6b5040f8" providerId="ADAL" clId="{B63B9391-E643-4518-BCAA-1A5043BB5FFF}" dt="2021-12-02T11:28:38.164" v="2859" actId="164"/>
          <ac:grpSpMkLst>
            <pc:docMk/>
            <pc:sldMk cId="2100257457" sldId="256"/>
            <ac:grpSpMk id="1150" creationId="{D3D90975-FC96-4426-A2F3-ABEFDF427A59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151" creationId="{CDBBA04F-68F2-4C00-9817-09160CFD01C2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152" creationId="{D9A72FDF-999C-4786-ACE0-F0770E397F76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154" creationId="{F39F697B-0A73-41D6-89E3-FA12D95AA349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156" creationId="{CDED06AE-57F8-4B9B-8ADB-D23F0279A987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157" creationId="{9B3815A6-5C2C-439A-BBDD-D14CC559F85F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158" creationId="{D584520A-0D64-4285-AA42-CDED8DF17D5C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195" creationId="{C64FB638-4903-4861-8973-58469D0D6CC9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208" creationId="{6E5C8A15-EC69-43B3-AE82-782E43A720A4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209" creationId="{95E6BC8B-EC5B-40D4-9DB9-8679E106FACC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222" creationId="{760BCB39-2887-41E8-AB32-76C07902E6C9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238" creationId="{CF337D1E-DE43-4865-AC37-2CC27462B468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239" creationId="{AA20E29D-D768-4BAC-BBCA-B94D3F8F37EA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244" creationId="{E859D60D-4928-4B7C-BE7F-246F7CC310F0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253" creationId="{AFF3E5B2-5511-488D-83BB-935298890F6C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257" creationId="{B643573B-BC2C-4A4A-AF58-4C6E4FCC8835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258" creationId="{775B4906-A776-4538-9D15-622D40DAAA4A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276" creationId="{960124C7-800B-41F9-8476-05598F701D1F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383" creationId="{C73D9AB2-2D1F-48D2-AE8F-6C73D84BEEA4}"/>
          </ac:grpSpMkLst>
        </pc:grpChg>
        <pc:grpChg chg="mod">
          <ac:chgData name="Amy Rodgers" userId="c2797fad-911b-4654-a6db-cadf6b5040f8" providerId="ADAL" clId="{B63B9391-E643-4518-BCAA-1A5043BB5FFF}" dt="2021-11-30T16:44:08.485" v="1652"/>
          <ac:grpSpMkLst>
            <pc:docMk/>
            <pc:sldMk cId="2100257457" sldId="256"/>
            <ac:grpSpMk id="1384" creationId="{BAB4509D-9669-4F35-B0C2-29CB6A75F63D}"/>
          </ac:grpSpMkLst>
        </pc:grpChg>
        <pc:grpChg chg="add mod ord">
          <ac:chgData name="Amy Rodgers" userId="c2797fad-911b-4654-a6db-cadf6b5040f8" providerId="ADAL" clId="{B63B9391-E643-4518-BCAA-1A5043BB5FFF}" dt="2021-12-02T11:10:30.462" v="2698" actId="164"/>
          <ac:grpSpMkLst>
            <pc:docMk/>
            <pc:sldMk cId="2100257457" sldId="256"/>
            <ac:grpSpMk id="1390" creationId="{03A6C131-121A-4BC6-87B2-7F11202C7087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391" creationId="{B898C620-A1B5-47A3-B703-88DA69CEE5BE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392" creationId="{40C402E8-727B-4B27-8190-2428CB86D256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394" creationId="{1D8C9ABD-0955-48AC-8B5D-E05DE404B67D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397" creationId="{C7CCE5AF-8E7E-4D71-BC73-B21F953C6883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398" creationId="{FD30632E-4174-44F6-84DF-71FBBD28F37C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411" creationId="{FC930356-6885-4D12-B48A-5D163F086C60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412" creationId="{97F02B69-E51E-4BEF-8870-008F759BF38E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419" creationId="{62F79304-045F-43AB-B9ED-D116D1309B40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433" creationId="{B8F5FD3C-810B-4D1D-88B5-2735DBDC1641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438" creationId="{9AEFE101-1911-45ED-990E-096BF9077D92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475" creationId="{B4BD49C6-C005-4823-87EB-FB3B91526974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499" creationId="{D12E4F59-0AD3-43DD-9A42-230ADA97DB85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500" creationId="{66284DD3-E77F-469B-9E5E-387081922619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501" creationId="{A5DC7215-9025-4FF5-8F91-43B2167D493B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502" creationId="{CCD67D93-EC55-44A1-9640-8DBC6DEB2738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503" creationId="{BCE264C2-9E70-482D-B3A9-18FE30F5AACC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504" creationId="{97C3E2D4-2854-4A80-9B23-31F032EB01D8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505" creationId="{8AB94C7F-F8D8-41E9-ACD4-4371F66A8633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506" creationId="{67078F52-CB42-4858-B0E1-106B524CFAD4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543" creationId="{8DC95BCC-1357-48CA-814C-3420C122C17D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570" creationId="{18CC4074-E469-4682-9183-5C8822AF9A6D}"/>
          </ac:grpSpMkLst>
        </pc:grpChg>
        <pc:grpChg chg="mod">
          <ac:chgData name="Amy Rodgers" userId="c2797fad-911b-4654-a6db-cadf6b5040f8" providerId="ADAL" clId="{B63B9391-E643-4518-BCAA-1A5043BB5FFF}" dt="2021-11-30T16:43:48.076" v="1478"/>
          <ac:grpSpMkLst>
            <pc:docMk/>
            <pc:sldMk cId="2100257457" sldId="256"/>
            <ac:grpSpMk id="1571" creationId="{4C0BBEAE-88BC-4AFF-A8A2-EA86F0A8B33E}"/>
          </ac:grpSpMkLst>
        </pc:grpChg>
        <pc:grpChg chg="add mod ord">
          <ac:chgData name="Amy Rodgers" userId="c2797fad-911b-4654-a6db-cadf6b5040f8" providerId="ADAL" clId="{B63B9391-E643-4518-BCAA-1A5043BB5FFF}" dt="2021-11-30T16:44:01.441" v="1641"/>
          <ac:grpSpMkLst>
            <pc:docMk/>
            <pc:sldMk cId="2100257457" sldId="256"/>
            <ac:grpSpMk id="1577" creationId="{FBCF0913-877F-4B0A-A3CD-5F4E7A1AFDC2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578" creationId="{5A8D6EE3-CD89-4EF7-8772-D07881597851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579" creationId="{E0DB9ECE-AAC3-4754-B935-954CA22C913F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582" creationId="{D01A429F-00C7-4A97-B00A-DD242DDCA3C3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583" creationId="{86AE79F0-2DE6-4E00-9FA4-B3CA8ADDE3DC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584" creationId="{3116CBD6-10BD-4BAD-82E8-58FDBA940EDF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587" creationId="{B2CA9D14-8409-4B78-84D3-4F6D68FA2407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597" creationId="{A1D4C52E-2E38-4BF8-8D1A-0A8E1B427BC1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00" creationId="{007FA5FF-B3F8-42F3-9137-26C7D026CCC8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08" creationId="{04281FB2-C710-4E15-970F-0AFFA65849C2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43" creationId="{87AD29B5-61A4-4340-8A0D-31F1A530102E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46" creationId="{1DA85122-AD72-445C-B176-CD12C58F99EC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47" creationId="{FF2EB28B-BD77-4156-A36E-A3FCE95CDF9A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48" creationId="{C353F972-F9EA-4737-87F8-963A60520992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49" creationId="{E264D384-5325-473D-8F73-9DD6BBC8BDF6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50" creationId="{1FEB63D0-D6AF-48AC-B2F2-08D469F0F168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51" creationId="{13720EED-3FFD-4F87-A185-9E5ED8841FD9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52" creationId="{975AB839-8A12-4D78-B70F-2AA5C6103EA1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53" creationId="{6C4582F4-1191-4067-AB80-C52DDE9C309B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54" creationId="{F95663D8-4C5F-4DDF-A8A3-1AEAB4F1D2EC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55" creationId="{10D89481-830E-483D-9375-DF56784E7CE8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56" creationId="{B976F128-20F5-4DE8-967A-DD4F5F9618B1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57" creationId="{273445AD-F6ED-44EA-95C0-343C69CF5994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58" creationId="{7629313D-4AD3-4E57-BCBB-4A84D2A4E5CA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699" creationId="{0701A55B-D7B2-4570-BE00-E32861B41048}"/>
          </ac:grpSpMkLst>
        </pc:grpChg>
        <pc:grpChg chg="mod">
          <ac:chgData name="Amy Rodgers" userId="c2797fad-911b-4654-a6db-cadf6b5040f8" providerId="ADAL" clId="{B63B9391-E643-4518-BCAA-1A5043BB5FFF}" dt="2021-11-30T16:44:01.420" v="1603"/>
          <ac:grpSpMkLst>
            <pc:docMk/>
            <pc:sldMk cId="2100257457" sldId="256"/>
            <ac:grpSpMk id="1700" creationId="{FE3432A3-0FA0-4FD2-8916-7BD57FC2CB4B}"/>
          </ac:grpSpMkLst>
        </pc:grpChg>
        <pc:grpChg chg="add mod or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706" creationId="{7555EBE9-2630-4C15-A352-225E08489388}"/>
          </ac:grpSpMkLst>
        </pc:grpChg>
        <pc:grpChg chg="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707" creationId="{AA383659-D4B9-4B30-BC18-D61FDC115E12}"/>
          </ac:grpSpMkLst>
        </pc:grpChg>
        <pc:grpChg chg="del mod">
          <ac:chgData name="Amy Rodgers" userId="c2797fad-911b-4654-a6db-cadf6b5040f8" providerId="ADAL" clId="{B63B9391-E643-4518-BCAA-1A5043BB5FFF}" dt="2021-11-30T16:32:27.325" v="1249" actId="478"/>
          <ac:grpSpMkLst>
            <pc:docMk/>
            <pc:sldMk cId="2100257457" sldId="256"/>
            <ac:grpSpMk id="1708" creationId="{CE251B7C-22FF-44A9-91CC-D768194CB9F1}"/>
          </ac:grpSpMkLst>
        </pc:grpChg>
        <pc:grpChg chg="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709" creationId="{A3C0E1B8-FF42-4169-908B-C538F3DFFA34}"/>
          </ac:grpSpMkLst>
        </pc:grpChg>
        <pc:grpChg chg="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726" creationId="{0F23FC89-4FA7-40BB-BCB5-183E9299954E}"/>
          </ac:grpSpMkLst>
        </pc:grpChg>
        <pc:grpChg chg="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732" creationId="{DAFD4B9C-11B7-4477-8E2D-00654E543285}"/>
          </ac:grpSpMkLst>
        </pc:grpChg>
        <pc:grpChg chg="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743" creationId="{AC8C4BE5-325A-4ECC-815E-B43B7396012F}"/>
          </ac:grpSpMkLst>
        </pc:grpChg>
        <pc:grpChg chg="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746" creationId="{611DB136-5166-4102-A5A4-01E62281BCF7}"/>
          </ac:grpSpMkLst>
        </pc:grpChg>
        <pc:grpChg chg="del mod">
          <ac:chgData name="Amy Rodgers" userId="c2797fad-911b-4654-a6db-cadf6b5040f8" providerId="ADAL" clId="{B63B9391-E643-4518-BCAA-1A5043BB5FFF}" dt="2021-11-30T16:33:26.725" v="1285" actId="478"/>
          <ac:grpSpMkLst>
            <pc:docMk/>
            <pc:sldMk cId="2100257457" sldId="256"/>
            <ac:grpSpMk id="1768" creationId="{4DE7E7E1-6B34-47BD-A09C-58F4DFA911A2}"/>
          </ac:grpSpMkLst>
        </pc:grpChg>
        <pc:grpChg chg="del mod">
          <ac:chgData name="Amy Rodgers" userId="c2797fad-911b-4654-a6db-cadf6b5040f8" providerId="ADAL" clId="{B63B9391-E643-4518-BCAA-1A5043BB5FFF}" dt="2021-11-30T16:33:24.094" v="1284" actId="478"/>
          <ac:grpSpMkLst>
            <pc:docMk/>
            <pc:sldMk cId="2100257457" sldId="256"/>
            <ac:grpSpMk id="1769" creationId="{3F4A7226-FF3A-43EB-85EA-B1813D5AD2B9}"/>
          </ac:grpSpMkLst>
        </pc:grpChg>
        <pc:grpChg chg="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798" creationId="{0890DDC6-A312-47D0-B5D0-769F9D284200}"/>
          </ac:grpSpMkLst>
        </pc:grpChg>
        <pc:grpChg chg="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799" creationId="{47B74C78-38E7-42A0-A029-AFCAD6BD9AC2}"/>
          </ac:grpSpMkLst>
        </pc:grpChg>
        <pc:grpChg chg="add mo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807" creationId="{C21316DD-1D1E-4EAA-A393-22C5556D6269}"/>
          </ac:grpSpMkLst>
        </pc:grpChg>
        <pc:grpChg chg="add mod ord">
          <ac:chgData name="Amy Rodgers" userId="c2797fad-911b-4654-a6db-cadf6b5040f8" providerId="ADAL" clId="{B63B9391-E643-4518-BCAA-1A5043BB5FFF}" dt="2021-12-02T11:27:17.115" v="2780" actId="164"/>
          <ac:grpSpMkLst>
            <pc:docMk/>
            <pc:sldMk cId="2100257457" sldId="256"/>
            <ac:grpSpMk id="1808" creationId="{3A73A161-C626-4643-9E91-CAB037E23547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821" creationId="{D82AF6E4-EEB8-433B-9C74-DFA42E7D9995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847" creationId="{7AA5B1BD-A968-4946-8AB6-F0D812C5EC9C}"/>
          </ac:grpSpMkLst>
        </pc:grpChg>
        <pc:grpChg chg="mod">
          <ac:chgData name="Amy Rodgers" userId="c2797fad-911b-4654-a6db-cadf6b5040f8" providerId="ADAL" clId="{B63B9391-E643-4518-BCAA-1A5043BB5FFF}" dt="2021-12-02T11:00:37.830" v="2565" actId="571"/>
          <ac:grpSpMkLst>
            <pc:docMk/>
            <pc:sldMk cId="2100257457" sldId="256"/>
            <ac:grpSpMk id="1848" creationId="{6218B427-9362-445B-9253-EF60E12CFC5E}"/>
          </ac:grpSpMkLst>
        </pc:grpChg>
        <pc:grpChg chg="add del mod">
          <ac:chgData name="Amy Rodgers" userId="c2797fad-911b-4654-a6db-cadf6b5040f8" providerId="ADAL" clId="{B63B9391-E643-4518-BCAA-1A5043BB5FFF}" dt="2021-12-02T11:10:10.195" v="2695" actId="478"/>
          <ac:grpSpMkLst>
            <pc:docMk/>
            <pc:sldMk cId="2100257457" sldId="256"/>
            <ac:grpSpMk id="1863" creationId="{1C7A3B8E-C001-47B3-8AF3-8DD79CAD112B}"/>
          </ac:grpSpMkLst>
        </pc:grpChg>
        <pc:grpChg chg="mod">
          <ac:chgData name="Amy Rodgers" userId="c2797fad-911b-4654-a6db-cadf6b5040f8" providerId="ADAL" clId="{B63B9391-E643-4518-BCAA-1A5043BB5FFF}" dt="2021-12-02T11:09:48.487" v="2692" actId="571"/>
          <ac:grpSpMkLst>
            <pc:docMk/>
            <pc:sldMk cId="2100257457" sldId="256"/>
            <ac:grpSpMk id="1864" creationId="{9B33BF35-CCF9-4549-9442-5E56760ABCC3}"/>
          </ac:grpSpMkLst>
        </pc:grpChg>
        <pc:grpChg chg="mod">
          <ac:chgData name="Amy Rodgers" userId="c2797fad-911b-4654-a6db-cadf6b5040f8" providerId="ADAL" clId="{B63B9391-E643-4518-BCAA-1A5043BB5FFF}" dt="2021-12-02T11:09:48.487" v="2692" actId="571"/>
          <ac:grpSpMkLst>
            <pc:docMk/>
            <pc:sldMk cId="2100257457" sldId="256"/>
            <ac:grpSpMk id="1866" creationId="{32114651-F949-41F2-9291-EB0226641DC1}"/>
          </ac:grpSpMkLst>
        </pc:grpChg>
        <pc:grpChg chg="mod">
          <ac:chgData name="Amy Rodgers" userId="c2797fad-911b-4654-a6db-cadf6b5040f8" providerId="ADAL" clId="{B63B9391-E643-4518-BCAA-1A5043BB5FFF}" dt="2021-12-02T11:09:48.487" v="2692" actId="571"/>
          <ac:grpSpMkLst>
            <pc:docMk/>
            <pc:sldMk cId="2100257457" sldId="256"/>
            <ac:grpSpMk id="1868" creationId="{9C012387-447C-467B-B1EB-D3C6CE4F9733}"/>
          </ac:grpSpMkLst>
        </pc:grpChg>
        <pc:grpChg chg="mod">
          <ac:chgData name="Amy Rodgers" userId="c2797fad-911b-4654-a6db-cadf6b5040f8" providerId="ADAL" clId="{B63B9391-E643-4518-BCAA-1A5043BB5FFF}" dt="2021-12-02T11:09:48.487" v="2692" actId="571"/>
          <ac:grpSpMkLst>
            <pc:docMk/>
            <pc:sldMk cId="2100257457" sldId="256"/>
            <ac:grpSpMk id="1869" creationId="{03A104B1-663E-4128-9BD5-1F975EEB7064}"/>
          </ac:grpSpMkLst>
        </pc:grpChg>
        <pc:grpChg chg="mod">
          <ac:chgData name="Amy Rodgers" userId="c2797fad-911b-4654-a6db-cadf6b5040f8" providerId="ADAL" clId="{B63B9391-E643-4518-BCAA-1A5043BB5FFF}" dt="2021-12-02T11:09:48.487" v="2692" actId="571"/>
          <ac:grpSpMkLst>
            <pc:docMk/>
            <pc:sldMk cId="2100257457" sldId="256"/>
            <ac:grpSpMk id="1882" creationId="{2A64C276-C56B-40C0-8048-0C93470CB5B8}"/>
          </ac:grpSpMkLst>
        </pc:grpChg>
        <pc:grpChg chg="mod">
          <ac:chgData name="Amy Rodgers" userId="c2797fad-911b-4654-a6db-cadf6b5040f8" providerId="ADAL" clId="{B63B9391-E643-4518-BCAA-1A5043BB5FFF}" dt="2021-12-02T11:09:48.487" v="2692" actId="571"/>
          <ac:grpSpMkLst>
            <pc:docMk/>
            <pc:sldMk cId="2100257457" sldId="256"/>
            <ac:grpSpMk id="1888" creationId="{14728A70-3877-4878-AFA7-E0DB56DB8C0D}"/>
          </ac:grpSpMkLst>
        </pc:grpChg>
        <pc:grpChg chg="mod">
          <ac:chgData name="Amy Rodgers" userId="c2797fad-911b-4654-a6db-cadf6b5040f8" providerId="ADAL" clId="{B63B9391-E643-4518-BCAA-1A5043BB5FFF}" dt="2021-12-02T11:09:48.487" v="2692" actId="571"/>
          <ac:grpSpMkLst>
            <pc:docMk/>
            <pc:sldMk cId="2100257457" sldId="256"/>
            <ac:grpSpMk id="1899" creationId="{DEB4DB26-2752-43CF-8ED1-C4A74C652F9E}"/>
          </ac:grpSpMkLst>
        </pc:grpChg>
        <pc:grpChg chg="mod">
          <ac:chgData name="Amy Rodgers" userId="c2797fad-911b-4654-a6db-cadf6b5040f8" providerId="ADAL" clId="{B63B9391-E643-4518-BCAA-1A5043BB5FFF}" dt="2021-12-02T11:09:48.487" v="2692" actId="571"/>
          <ac:grpSpMkLst>
            <pc:docMk/>
            <pc:sldMk cId="2100257457" sldId="256"/>
            <ac:grpSpMk id="1902" creationId="{07EF6C92-B385-4B25-8E8D-DA3DB36A0E60}"/>
          </ac:grpSpMkLst>
        </pc:grpChg>
        <pc:grpChg chg="mod">
          <ac:chgData name="Amy Rodgers" userId="c2797fad-911b-4654-a6db-cadf6b5040f8" providerId="ADAL" clId="{B63B9391-E643-4518-BCAA-1A5043BB5FFF}" dt="2021-12-02T11:09:48.487" v="2692" actId="571"/>
          <ac:grpSpMkLst>
            <pc:docMk/>
            <pc:sldMk cId="2100257457" sldId="256"/>
            <ac:grpSpMk id="1952" creationId="{030373F3-A87C-4B81-943E-BD28090C7C83}"/>
          </ac:grpSpMkLst>
        </pc:grpChg>
        <pc:grpChg chg="mod">
          <ac:chgData name="Amy Rodgers" userId="c2797fad-911b-4654-a6db-cadf6b5040f8" providerId="ADAL" clId="{B63B9391-E643-4518-BCAA-1A5043BB5FFF}" dt="2021-12-02T11:09:48.487" v="2692" actId="571"/>
          <ac:grpSpMkLst>
            <pc:docMk/>
            <pc:sldMk cId="2100257457" sldId="256"/>
            <ac:grpSpMk id="1953" creationId="{1F2B2987-C999-448E-A2A9-B1943165B259}"/>
          </ac:grpSpMkLst>
        </pc:grpChg>
        <pc:grpChg chg="add del mod">
          <ac:chgData name="Amy Rodgers" userId="c2797fad-911b-4654-a6db-cadf6b5040f8" providerId="ADAL" clId="{B63B9391-E643-4518-BCAA-1A5043BB5FFF}" dt="2021-12-02T12:12:17.038" v="2869" actId="478"/>
          <ac:grpSpMkLst>
            <pc:docMk/>
            <pc:sldMk cId="2100257457" sldId="256"/>
            <ac:grpSpMk id="1960" creationId="{C2C072AC-2D78-4509-84A0-1FE1CD8426D3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1961" creationId="{894A531C-A6AA-4B82-A430-3D07083529A8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1963" creationId="{4F4A309A-09FD-43F8-945F-91953567481A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1965" creationId="{7FE4E1FD-F852-4C10-9F82-150561DC6EE7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1967" creationId="{D0F0B28D-5638-4677-B9D8-F357C5CBA25D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1968" creationId="{342A0F7B-69DD-46A6-B8FB-25BB863FFB6B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1981" creationId="{5FA8BDAB-6E92-4D99-A437-9719C0589678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1987" creationId="{6569C04B-ABB0-4D3C-BF37-3F3F385C77AB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1998" creationId="{00084368-D1BC-4409-89EE-783CA322784C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2001" creationId="{F8CAFA22-28C1-4172-A2F6-CC97493548BA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2051" creationId="{08780304-3412-4C8A-B4D8-C71C96A96166}"/>
          </ac:grpSpMkLst>
        </pc:grpChg>
        <pc:grpChg chg="mod">
          <ac:chgData name="Amy Rodgers" userId="c2797fad-911b-4654-a6db-cadf6b5040f8" providerId="ADAL" clId="{B63B9391-E643-4518-BCAA-1A5043BB5FFF}" dt="2021-12-02T11:27:08.913" v="2778" actId="571"/>
          <ac:grpSpMkLst>
            <pc:docMk/>
            <pc:sldMk cId="2100257457" sldId="256"/>
            <ac:grpSpMk id="2052" creationId="{E57F049A-1FE0-4211-A249-A20BE5B0CC16}"/>
          </ac:grpSpMkLst>
        </pc:grpChg>
        <pc:grpChg chg="add mod">
          <ac:chgData name="Amy Rodgers" userId="c2797fad-911b-4654-a6db-cadf6b5040f8" providerId="ADAL" clId="{B63B9391-E643-4518-BCAA-1A5043BB5FFF}" dt="2021-12-02T11:28:38.164" v="2859" actId="164"/>
          <ac:grpSpMkLst>
            <pc:docMk/>
            <pc:sldMk cId="2100257457" sldId="256"/>
            <ac:grpSpMk id="2058" creationId="{DEB6039D-351A-4194-913B-1CE0F41C74F6}"/>
          </ac:grpSpMkLst>
        </pc:grpChg>
        <pc:grpChg chg="mod">
          <ac:chgData name="Amy Rodgers" userId="c2797fad-911b-4654-a6db-cadf6b5040f8" providerId="ADAL" clId="{B63B9391-E643-4518-BCAA-1A5043BB5FFF}" dt="2021-12-02T11:27:31.561" v="2782"/>
          <ac:grpSpMkLst>
            <pc:docMk/>
            <pc:sldMk cId="2100257457" sldId="256"/>
            <ac:grpSpMk id="2059" creationId="{F1C9364A-1FAC-437E-91B6-2FCB009FAF64}"/>
          </ac:grpSpMkLst>
        </pc:grpChg>
        <pc:grpChg chg="add del mod">
          <ac:chgData name="Amy Rodgers" userId="c2797fad-911b-4654-a6db-cadf6b5040f8" providerId="ADAL" clId="{B63B9391-E643-4518-BCAA-1A5043BB5FFF}" dt="2021-12-02T12:11:45.229" v="2865" actId="478"/>
          <ac:grpSpMkLst>
            <pc:docMk/>
            <pc:sldMk cId="2100257457" sldId="256"/>
            <ac:grpSpMk id="2063" creationId="{A2AF9D55-DBE3-48E4-9E93-4FBF5E46C7A6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064" creationId="{B320FA42-397B-4582-9CD6-ED3744A5CB1C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065" creationId="{63A7E5AC-F318-470E-8AD0-C55CFA86D0A8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067" creationId="{59F2D7D5-AF6C-465C-A47A-BB9C6B81A1EE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069" creationId="{127C0B9A-E9DF-4345-9374-6ED570270EFB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070" creationId="{86A19DE7-D835-4C61-8EC2-5E68726FE893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071" creationId="{FCF21E95-C517-4209-94CE-5A47D57674EE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08" creationId="{AF6E40A9-0771-4BFB-A090-61CBE264FDC4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21" creationId="{7BA551B1-166D-4F0D-ACD7-A64F49D7824E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22" creationId="{C3233402-A316-4BD9-B10B-E9165B8A4C53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35" creationId="{60E2A02A-2D3B-4002-9ECB-8E0F4B5A5F64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51" creationId="{C8E19A84-1685-44F7-9E53-02D892ACBF76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52" creationId="{123EFFAB-3FAD-49A5-835F-F0299B47C1D7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57" creationId="{3DC9F362-66EE-4C8B-BC59-71A473FBFC0E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66" creationId="{32F5F2D1-BFB3-478D-A790-12594B56FA03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70" creationId="{76FB33D6-C418-481B-AF32-CB2878ADCB3E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71" creationId="{746EBAC6-D3DC-4F1E-8B41-E6C795CBB9A9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189" creationId="{932FA8B5-97FF-4D8D-82D0-42E50C7A2401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296" creationId="{446F42AD-AEC3-4CE6-B4FA-E09C0B663C24}"/>
          </ac:grpSpMkLst>
        </pc:grpChg>
        <pc:grpChg chg="mod">
          <ac:chgData name="Amy Rodgers" userId="c2797fad-911b-4654-a6db-cadf6b5040f8" providerId="ADAL" clId="{B63B9391-E643-4518-BCAA-1A5043BB5FFF}" dt="2021-12-02T11:28:35.627" v="2858" actId="571"/>
          <ac:grpSpMkLst>
            <pc:docMk/>
            <pc:sldMk cId="2100257457" sldId="256"/>
            <ac:grpSpMk id="2297" creationId="{03B603EB-B103-45F6-91C7-DAEBC8C906DD}"/>
          </ac:grpSpMkLst>
        </pc:grpChg>
        <pc:picChg chg="add del mod">
          <ac:chgData name="Amy Rodgers" userId="c2797fad-911b-4654-a6db-cadf6b5040f8" providerId="ADAL" clId="{B63B9391-E643-4518-BCAA-1A5043BB5FFF}" dt="2021-11-30T15:07:49.068" v="12" actId="478"/>
          <ac:picMkLst>
            <pc:docMk/>
            <pc:sldMk cId="2100257457" sldId="256"/>
            <ac:picMk id="3" creationId="{A08726B2-388D-401F-A262-EF6E2EE96D4C}"/>
          </ac:picMkLst>
        </pc:picChg>
        <pc:picChg chg="add del">
          <ac:chgData name="Amy Rodgers" userId="c2797fad-911b-4654-a6db-cadf6b5040f8" providerId="ADAL" clId="{B63B9391-E643-4518-BCAA-1A5043BB5FFF}" dt="2021-12-02T11:07:12.055" v="2629" actId="22"/>
          <ac:picMkLst>
            <pc:docMk/>
            <pc:sldMk cId="2100257457" sldId="256"/>
            <ac:picMk id="5" creationId="{1254D0AE-EDCE-416A-A9C0-1D79842F3EEE}"/>
          </ac:picMkLst>
        </pc:picChg>
        <pc:picChg chg="add del">
          <ac:chgData name="Amy Rodgers" userId="c2797fad-911b-4654-a6db-cadf6b5040f8" providerId="ADAL" clId="{B63B9391-E643-4518-BCAA-1A5043BB5FFF}" dt="2021-11-30T15:06:47.367" v="5" actId="27803"/>
          <ac:picMkLst>
            <pc:docMk/>
            <pc:sldMk cId="2100257457" sldId="256"/>
            <ac:picMk id="5" creationId="{C894130C-7A94-404A-9440-E620B7BDA7A0}"/>
          </ac:picMkLst>
        </pc:picChg>
        <pc:picChg chg="add del mod">
          <ac:chgData name="Amy Rodgers" userId="c2797fad-911b-4654-a6db-cadf6b5040f8" providerId="ADAL" clId="{B63B9391-E643-4518-BCAA-1A5043BB5FFF}" dt="2021-12-02T11:25:07.747" v="2732" actId="27803"/>
          <ac:picMkLst>
            <pc:docMk/>
            <pc:sldMk cId="2100257457" sldId="256"/>
            <ac:picMk id="113" creationId="{39D6CCE8-937E-4DDF-B057-0F937F6FD4B8}"/>
          </ac:picMkLst>
        </pc:picChg>
        <pc:picChg chg="add del mod">
          <ac:chgData name="Amy Rodgers" userId="c2797fad-911b-4654-a6db-cadf6b5040f8" providerId="ADAL" clId="{B63B9391-E643-4518-BCAA-1A5043BB5FFF}" dt="2021-12-02T11:26:18.143" v="2761" actId="27803"/>
          <ac:picMkLst>
            <pc:docMk/>
            <pc:sldMk cId="2100257457" sldId="256"/>
            <ac:picMk id="120" creationId="{DA311CD0-6241-41E1-9579-8D2052BD0A6B}"/>
          </ac:picMkLst>
        </pc:picChg>
        <pc:picChg chg="add mod">
          <ac:chgData name="Amy Rodgers" userId="c2797fad-911b-4654-a6db-cadf6b5040f8" providerId="ADAL" clId="{B63B9391-E643-4518-BCAA-1A5043BB5FFF}" dt="2021-11-30T15:28:52.607" v="366" actId="165"/>
          <ac:picMkLst>
            <pc:docMk/>
            <pc:sldMk cId="2100257457" sldId="256"/>
            <ac:picMk id="807" creationId="{4BFA976B-2495-4668-87E7-C6A88279AB10}"/>
          </ac:picMkLst>
        </pc:picChg>
        <pc:picChg chg="mod">
          <ac:chgData name="Amy Rodgers" userId="c2797fad-911b-4654-a6db-cadf6b5040f8" providerId="ADAL" clId="{B63B9391-E643-4518-BCAA-1A5043BB5FFF}" dt="2021-11-30T15:28:52.607" v="366" actId="165"/>
          <ac:picMkLst>
            <pc:docMk/>
            <pc:sldMk cId="2100257457" sldId="256"/>
            <ac:picMk id="821" creationId="{910777A3-D408-4511-8D9B-13DF17D4AC7D}"/>
          </ac:picMkLst>
        </pc:picChg>
        <pc:picChg chg="mod topLvl">
          <ac:chgData name="Amy Rodgers" userId="c2797fad-911b-4654-a6db-cadf6b5040f8" providerId="ADAL" clId="{B63B9391-E643-4518-BCAA-1A5043BB5FFF}" dt="2021-11-30T15:23:50.587" v="323" actId="164"/>
          <ac:picMkLst>
            <pc:docMk/>
            <pc:sldMk cId="2100257457" sldId="256"/>
            <ac:picMk id="835" creationId="{D9E0C455-1068-4073-8204-EC6DFB30F5FF}"/>
          </ac:picMkLst>
        </pc:picChg>
        <pc:picChg chg="mod">
          <ac:chgData name="Amy Rodgers" userId="c2797fad-911b-4654-a6db-cadf6b5040f8" providerId="ADAL" clId="{B63B9391-E643-4518-BCAA-1A5043BB5FFF}" dt="2021-11-30T15:25:16.772" v="357" actId="571"/>
          <ac:picMkLst>
            <pc:docMk/>
            <pc:sldMk cId="2100257457" sldId="256"/>
            <ac:picMk id="850" creationId="{E5F4A44D-B870-4552-81D1-0F58D8F2BED5}"/>
          </ac:picMkLst>
        </pc:picChg>
        <pc:picChg chg="mod">
          <ac:chgData name="Amy Rodgers" userId="c2797fad-911b-4654-a6db-cadf6b5040f8" providerId="ADAL" clId="{B63B9391-E643-4518-BCAA-1A5043BB5FFF}" dt="2021-11-30T15:28:56.793" v="368" actId="165"/>
          <ac:picMkLst>
            <pc:docMk/>
            <pc:sldMk cId="2100257457" sldId="256"/>
            <ac:picMk id="865" creationId="{08BE90C6-5595-4A29-A6B9-F0954DF03ED3}"/>
          </ac:picMkLst>
        </pc:picChg>
        <pc:picChg chg="mod">
          <ac:chgData name="Amy Rodgers" userId="c2797fad-911b-4654-a6db-cadf6b5040f8" providerId="ADAL" clId="{B63B9391-E643-4518-BCAA-1A5043BB5FFF}" dt="2021-11-30T15:28:56.793" v="368" actId="165"/>
          <ac:picMkLst>
            <pc:docMk/>
            <pc:sldMk cId="2100257457" sldId="256"/>
            <ac:picMk id="877" creationId="{DD71E10F-54FE-4A89-AEDF-CE568935B135}"/>
          </ac:picMkLst>
        </pc:picChg>
        <pc:picChg chg="mod">
          <ac:chgData name="Amy Rodgers" userId="c2797fad-911b-4654-a6db-cadf6b5040f8" providerId="ADAL" clId="{B63B9391-E643-4518-BCAA-1A5043BB5FFF}" dt="2021-11-30T15:28:54.633" v="367" actId="165"/>
          <ac:picMkLst>
            <pc:docMk/>
            <pc:sldMk cId="2100257457" sldId="256"/>
            <ac:picMk id="890" creationId="{166155B8-777C-49AA-9AA4-8DAAC076B2DB}"/>
          </ac:picMkLst>
        </pc:picChg>
        <pc:picChg chg="mod">
          <ac:chgData name="Amy Rodgers" userId="c2797fad-911b-4654-a6db-cadf6b5040f8" providerId="ADAL" clId="{B63B9391-E643-4518-BCAA-1A5043BB5FFF}" dt="2021-11-30T15:28:54.633" v="367" actId="165"/>
          <ac:picMkLst>
            <pc:docMk/>
            <pc:sldMk cId="2100257457" sldId="256"/>
            <ac:picMk id="903" creationId="{A83AD435-D77C-4059-A3B7-9AC46ED6A3DA}"/>
          </ac:picMkLst>
        </pc:picChg>
        <pc:picChg chg="mod">
          <ac:chgData name="Amy Rodgers" userId="c2797fad-911b-4654-a6db-cadf6b5040f8" providerId="ADAL" clId="{B63B9391-E643-4518-BCAA-1A5043BB5FFF}" dt="2021-11-30T15:34:08.140" v="413" actId="571"/>
          <ac:picMkLst>
            <pc:docMk/>
            <pc:sldMk cId="2100257457" sldId="256"/>
            <ac:picMk id="917" creationId="{DC297941-D0E0-4F7A-AB9D-AC4CDD8DBDFD}"/>
          </ac:picMkLst>
        </pc:picChg>
        <pc:picChg chg="mod">
          <ac:chgData name="Amy Rodgers" userId="c2797fad-911b-4654-a6db-cadf6b5040f8" providerId="ADAL" clId="{B63B9391-E643-4518-BCAA-1A5043BB5FFF}" dt="2021-11-30T15:34:08.140" v="413" actId="571"/>
          <ac:picMkLst>
            <pc:docMk/>
            <pc:sldMk cId="2100257457" sldId="256"/>
            <ac:picMk id="930" creationId="{F0CF78C3-2FD6-4609-8ABA-4C79074B657A}"/>
          </ac:picMkLst>
        </pc:picChg>
        <pc:picChg chg="mod">
          <ac:chgData name="Amy Rodgers" userId="c2797fad-911b-4654-a6db-cadf6b5040f8" providerId="ADAL" clId="{B63B9391-E643-4518-BCAA-1A5043BB5FFF}" dt="2021-11-30T15:34:08.140" v="413" actId="571"/>
          <ac:picMkLst>
            <pc:docMk/>
            <pc:sldMk cId="2100257457" sldId="256"/>
            <ac:picMk id="943" creationId="{FC95C78F-ABD7-4EE2-92DE-C8211429FA2E}"/>
          </ac:picMkLst>
        </pc:picChg>
        <pc:picChg chg="mod">
          <ac:chgData name="Amy Rodgers" userId="c2797fad-911b-4654-a6db-cadf6b5040f8" providerId="ADAL" clId="{B63B9391-E643-4518-BCAA-1A5043BB5FFF}" dt="2021-11-30T15:34:08.140" v="413" actId="571"/>
          <ac:picMkLst>
            <pc:docMk/>
            <pc:sldMk cId="2100257457" sldId="256"/>
            <ac:picMk id="956" creationId="{179B59BB-FE69-4CCB-9A2A-0BDF369BBE92}"/>
          </ac:picMkLst>
        </pc:picChg>
        <pc:picChg chg="mod">
          <ac:chgData name="Amy Rodgers" userId="c2797fad-911b-4654-a6db-cadf6b5040f8" providerId="ADAL" clId="{B63B9391-E643-4518-BCAA-1A5043BB5FFF}" dt="2021-11-30T15:34:28.996" v="418" actId="571"/>
          <ac:picMkLst>
            <pc:docMk/>
            <pc:sldMk cId="2100257457" sldId="256"/>
            <ac:picMk id="969" creationId="{5BF55C00-6E5F-4111-8B83-B7E3388C4D7D}"/>
          </ac:picMkLst>
        </pc:picChg>
        <pc:picChg chg="mod">
          <ac:chgData name="Amy Rodgers" userId="c2797fad-911b-4654-a6db-cadf6b5040f8" providerId="ADAL" clId="{B63B9391-E643-4518-BCAA-1A5043BB5FFF}" dt="2021-11-30T15:34:54.247" v="423" actId="692"/>
          <ac:picMkLst>
            <pc:docMk/>
            <pc:sldMk cId="2100257457" sldId="256"/>
            <ac:picMk id="982" creationId="{17235E78-78C4-47D4-B01C-837F2C0FD0D1}"/>
          </ac:picMkLst>
        </pc:picChg>
        <pc:picChg chg="mod">
          <ac:chgData name="Amy Rodgers" userId="c2797fad-911b-4654-a6db-cadf6b5040f8" providerId="ADAL" clId="{B63B9391-E643-4518-BCAA-1A5043BB5FFF}" dt="2021-11-30T15:34:59.080" v="424" actId="571"/>
          <ac:picMkLst>
            <pc:docMk/>
            <pc:sldMk cId="2100257457" sldId="256"/>
            <ac:picMk id="995" creationId="{1497FBF5-F048-4236-8676-FDE33B076088}"/>
          </ac:picMkLst>
        </pc:picChg>
        <pc:picChg chg="mod">
          <ac:chgData name="Amy Rodgers" userId="c2797fad-911b-4654-a6db-cadf6b5040f8" providerId="ADAL" clId="{B63B9391-E643-4518-BCAA-1A5043BB5FFF}" dt="2021-11-30T16:00:21.900" v="724" actId="571"/>
          <ac:picMkLst>
            <pc:docMk/>
            <pc:sldMk cId="2100257457" sldId="256"/>
            <ac:picMk id="1027" creationId="{3545B1B4-40FF-4F35-BE8C-416FFEBBF152}"/>
          </ac:picMkLst>
        </pc:picChg>
        <pc:picChg chg="mod">
          <ac:chgData name="Amy Rodgers" userId="c2797fad-911b-4654-a6db-cadf6b5040f8" providerId="ADAL" clId="{B63B9391-E643-4518-BCAA-1A5043BB5FFF}" dt="2021-11-30T16:00:21.900" v="724" actId="571"/>
          <ac:picMkLst>
            <pc:docMk/>
            <pc:sldMk cId="2100257457" sldId="256"/>
            <ac:picMk id="1039" creationId="{77E4E355-369D-4AC4-821F-63CFA9ED634E}"/>
          </ac:picMkLst>
        </pc:picChg>
        <pc:picChg chg="mod">
          <ac:chgData name="Amy Rodgers" userId="c2797fad-911b-4654-a6db-cadf6b5040f8" providerId="ADAL" clId="{B63B9391-E643-4518-BCAA-1A5043BB5FFF}" dt="2021-11-30T16:00:21.900" v="724" actId="571"/>
          <ac:picMkLst>
            <pc:docMk/>
            <pc:sldMk cId="2100257457" sldId="256"/>
            <ac:picMk id="1054" creationId="{3C04D63E-ABA2-4CB6-BE24-1E1B9276A391}"/>
          </ac:picMkLst>
        </pc:picChg>
        <pc:picChg chg="mod">
          <ac:chgData name="Amy Rodgers" userId="c2797fad-911b-4654-a6db-cadf6b5040f8" providerId="ADAL" clId="{B63B9391-E643-4518-BCAA-1A5043BB5FFF}" dt="2021-11-30T16:00:21.900" v="724" actId="571"/>
          <ac:picMkLst>
            <pc:docMk/>
            <pc:sldMk cId="2100257457" sldId="256"/>
            <ac:picMk id="1066" creationId="{D09215E3-64E5-4648-B6E1-714C93DFA2DD}"/>
          </ac:picMkLst>
        </pc:picChg>
        <pc:picChg chg="mod">
          <ac:chgData name="Amy Rodgers" userId="c2797fad-911b-4654-a6db-cadf6b5040f8" providerId="ADAL" clId="{B63B9391-E643-4518-BCAA-1A5043BB5FFF}" dt="2021-11-30T16:00:21.900" v="724" actId="571"/>
          <ac:picMkLst>
            <pc:docMk/>
            <pc:sldMk cId="2100257457" sldId="256"/>
            <ac:picMk id="1081" creationId="{3CBBF96E-5E7F-47A7-A10B-3B59B325E18D}"/>
          </ac:picMkLst>
        </pc:picChg>
        <pc:picChg chg="mod">
          <ac:chgData name="Amy Rodgers" userId="c2797fad-911b-4654-a6db-cadf6b5040f8" providerId="ADAL" clId="{B63B9391-E643-4518-BCAA-1A5043BB5FFF}" dt="2021-11-30T16:00:21.900" v="724" actId="571"/>
          <ac:picMkLst>
            <pc:docMk/>
            <pc:sldMk cId="2100257457" sldId="256"/>
            <ac:picMk id="1093" creationId="{79751EA0-EEF5-4B37-8415-7A2A6A29E6D0}"/>
          </ac:picMkLst>
        </pc:picChg>
        <pc:picChg chg="mod">
          <ac:chgData name="Amy Rodgers" userId="c2797fad-911b-4654-a6db-cadf6b5040f8" providerId="ADAL" clId="{B63B9391-E643-4518-BCAA-1A5043BB5FFF}" dt="2021-11-30T16:00:21.900" v="724" actId="571"/>
          <ac:picMkLst>
            <pc:docMk/>
            <pc:sldMk cId="2100257457" sldId="256"/>
            <ac:picMk id="1106" creationId="{E17ED00D-146B-4057-8D01-E18E33EC0948}"/>
          </ac:picMkLst>
        </pc:picChg>
        <pc:picChg chg="mod">
          <ac:chgData name="Amy Rodgers" userId="c2797fad-911b-4654-a6db-cadf6b5040f8" providerId="ADAL" clId="{B63B9391-E643-4518-BCAA-1A5043BB5FFF}" dt="2021-11-30T16:00:21.470" v="723" actId="571"/>
          <ac:picMkLst>
            <pc:docMk/>
            <pc:sldMk cId="2100257457" sldId="256"/>
            <ac:picMk id="1121" creationId="{0F72F5FE-7327-4E5D-94ED-5A5B19462DA6}"/>
          </ac:picMkLst>
        </pc:picChg>
        <pc:picChg chg="mod">
          <ac:chgData name="Amy Rodgers" userId="c2797fad-911b-4654-a6db-cadf6b5040f8" providerId="ADAL" clId="{B63B9391-E643-4518-BCAA-1A5043BB5FFF}" dt="2021-11-30T16:00:21.470" v="723" actId="571"/>
          <ac:picMkLst>
            <pc:docMk/>
            <pc:sldMk cId="2100257457" sldId="256"/>
            <ac:picMk id="1133" creationId="{5F316337-109B-4F83-84F1-890421494B98}"/>
          </ac:picMkLst>
        </pc:picChg>
        <pc:picChg chg="add del mod">
          <ac:chgData name="Amy Rodgers" userId="c2797fad-911b-4654-a6db-cadf6b5040f8" providerId="ADAL" clId="{B63B9391-E643-4518-BCAA-1A5043BB5FFF}" dt="2021-11-30T17:33:39.694" v="2339" actId="478"/>
          <ac:picMkLst>
            <pc:docMk/>
            <pc:sldMk cId="2100257457" sldId="256"/>
            <ac:picMk id="1810" creationId="{453B2E75-9CA8-4DCC-ADF5-2E6F795BEE9B}"/>
          </ac:picMkLst>
        </pc:picChg>
        <pc:picChg chg="add mod">
          <ac:chgData name="Amy Rodgers" userId="c2797fad-911b-4654-a6db-cadf6b5040f8" providerId="ADAL" clId="{B63B9391-E643-4518-BCAA-1A5043BB5FFF}" dt="2021-11-30T17:33:42.317" v="2340" actId="1076"/>
          <ac:picMkLst>
            <pc:docMk/>
            <pc:sldMk cId="2100257457" sldId="256"/>
            <ac:picMk id="1811" creationId="{A343578A-AE78-42B7-A6FC-430C2F161850}"/>
          </ac:picMkLst>
        </pc:picChg>
        <pc:picChg chg="add del mod ord">
          <ac:chgData name="Amy Rodgers" userId="c2797fad-911b-4654-a6db-cadf6b5040f8" providerId="ADAL" clId="{B63B9391-E643-4518-BCAA-1A5043BB5FFF}" dt="2021-12-02T11:09:00.190" v="2676" actId="478"/>
          <ac:picMkLst>
            <pc:docMk/>
            <pc:sldMk cId="2100257457" sldId="256"/>
            <ac:picMk id="1858" creationId="{CA2F2F3E-D2DD-4660-9201-ED4A8DA643AE}"/>
          </ac:picMkLst>
        </pc:picChg>
        <pc:picChg chg="add del mod">
          <ac:chgData name="Amy Rodgers" userId="c2797fad-911b-4654-a6db-cadf6b5040f8" providerId="ADAL" clId="{B63B9391-E643-4518-BCAA-1A5043BB5FFF}" dt="2021-12-02T11:08:41.697" v="2658" actId="478"/>
          <ac:picMkLst>
            <pc:docMk/>
            <pc:sldMk cId="2100257457" sldId="256"/>
            <ac:picMk id="1860" creationId="{BC22FC59-6681-4401-9C03-1D5F62298CA5}"/>
          </ac:picMkLst>
        </pc:picChg>
        <pc:picChg chg="add mod">
          <ac:chgData name="Amy Rodgers" userId="c2797fad-911b-4654-a6db-cadf6b5040f8" providerId="ADAL" clId="{B63B9391-E643-4518-BCAA-1A5043BB5FFF}" dt="2021-12-02T11:27:17.115" v="2780" actId="164"/>
          <ac:picMkLst>
            <pc:docMk/>
            <pc:sldMk cId="2100257457" sldId="256"/>
            <ac:picMk id="1862" creationId="{A80BA2D3-D2DD-44F7-A1FE-BBF46C384318}"/>
          </ac:picMkLst>
        </pc:picChg>
        <pc:picChg chg="mod">
          <ac:chgData name="Amy Rodgers" userId="c2797fad-911b-4654-a6db-cadf6b5040f8" providerId="ADAL" clId="{B63B9391-E643-4518-BCAA-1A5043BB5FFF}" dt="2021-12-02T11:27:08.913" v="2778" actId="571"/>
          <ac:picMkLst>
            <pc:docMk/>
            <pc:sldMk cId="2100257457" sldId="256"/>
            <ac:picMk id="1962" creationId="{CB984E65-D9B1-4E8F-A032-FF947047FA33}"/>
          </ac:picMkLst>
        </pc:picChg>
      </pc:sldChg>
      <pc:sldChg chg="addSp delSp modSp add del mod modTransition modAnim">
        <pc:chgData name="Amy Rodgers" userId="c2797fad-911b-4654-a6db-cadf6b5040f8" providerId="ADAL" clId="{B63B9391-E643-4518-BCAA-1A5043BB5FFF}" dt="2021-11-30T16:44:29.407" v="1697" actId="2696"/>
        <pc:sldMkLst>
          <pc:docMk/>
          <pc:sldMk cId="828704941" sldId="257"/>
        </pc:sldMkLst>
        <pc:spChg chg="mod topLvl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" creationId="{D5FAD8DE-D722-4750-95E9-AD78A813B3F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" creationId="{BC71D1BE-EFD0-4D8A-8919-8830E689075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1" creationId="{510C9039-F072-4B63-8FB3-EBCAC6FD079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2" creationId="{3C017D05-D8BF-4F9E-B379-F7D3C5230B5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4" creationId="{595744B1-955F-4B48-BE59-0B0980483CE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5" creationId="{CB272670-FBEA-4E52-8D21-68A6D192778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6" creationId="{01D66C9B-B2D9-414C-A5A4-41D8C74FBBB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9" creationId="{8605286E-E440-4F20-90F4-5CA53FE4C66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" creationId="{70CF1626-7B79-4F10-A988-30611DFDC20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1" creationId="{F48F94C7-E0C8-4317-A7A5-31F4933BF6A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2" creationId="{65B9AA1F-8651-48D8-A910-A423CE0A304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" creationId="{8CD9495E-29BD-4C7D-862C-C76384716DA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4" creationId="{540E6120-1DE1-4D4A-807C-F5636A01B7F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6" creationId="{62EE2680-CD0D-46F7-8005-D931EE34D58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7" creationId="{5751487E-EEF3-448D-952A-5AC3686F781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8" creationId="{B796F875-1BA1-4E50-ACD8-C2D2B2FEED5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" creationId="{281412FB-93D7-4D07-ACAF-11F8C71B6F8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" creationId="{77BE0A69-BFBD-4C0F-BEC4-8F95C2D9EDA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" creationId="{7C5EE935-F8E6-424E-AE2B-20A37D48F35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" creationId="{B0EB01E9-A2D2-4C49-BDA5-C9194A0C7B2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3" creationId="{910A2ED3-309B-40F5-912E-0541CCB0AA7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4" creationId="{FE0383B7-3D6F-4019-81BA-A0CBA9F0666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5" creationId="{67E4851D-E575-48BB-85C1-0F0486A92FE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" creationId="{01A1654D-2C06-4062-A2DB-3CB936C71E8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" creationId="{031FEF22-7352-4E1E-ADF8-35843DE98C7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" creationId="{1D6B52B0-D2EB-4DD2-A416-BC7EE64C319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9" creationId="{CEB7319C-0658-4B90-B34F-3047006B5A2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2" creationId="{FE6DA264-B705-425E-AD91-4F9B941B020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3" creationId="{E0C88595-0C78-4094-A15A-B9DE5BA3181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4" creationId="{0D004F3E-0256-4A88-87EA-EB83ED8AF18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5" creationId="{4FD9D7AD-0F22-4C87-AA43-5935D5B2479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6" creationId="{F33958F5-4461-4E7C-9E08-E3D01123EA0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7" creationId="{37A88BC6-0A2F-4E62-8083-89D5F1125A4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8" creationId="{7F0384E9-B640-4CA5-B09D-3B82CD658A6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9" creationId="{3BF8A948-4A79-44BA-8AC5-F0B72D0B083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0" creationId="{D5190179-C381-4D43-B6EB-D311A686926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" creationId="{1430893D-9903-46CB-928F-31129A7C14D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3" creationId="{5D87F7A1-68D2-4BC4-A766-14C5CFB5239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4" creationId="{47014D31-6619-4F72-80BD-5F4C64E1F8B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5" creationId="{ED6FEDD4-2064-4F22-8426-1173284CEEC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6" creationId="{215A822E-1217-406F-9470-A7DBC6D78FD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7" creationId="{1AA6DD62-E474-45C5-AFA4-6BBFB48763E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8" creationId="{4BD50E7F-7B1A-4E58-9D50-8918770DF7E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9" creationId="{52F34476-2687-4353-93CD-5BE469D800E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0" creationId="{ABCA95EA-6C6C-4938-ADD4-9F14A4B2449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1" creationId="{41DB1632-5D6C-469C-89FD-E2250DCF7E2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" creationId="{A70DAC36-80A1-4DEA-96D9-B35D999E27A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" creationId="{EF70DBD6-1785-4811-B256-D293D49D3F2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" creationId="{F7F426F8-2EB7-4F19-81F3-A67E71FCEC1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" creationId="{B7655E8A-3117-44EC-8AA0-CCEF2DA162B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7" creationId="{29F83B40-4DC4-4C80-AA91-DE5CD9B9A4B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8" creationId="{ADDDF172-CB18-46C2-942A-B8FFFFC5983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9" creationId="{834C4A53-C16B-41B5-B223-7880ECB47DB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0" creationId="{2583FB2A-C4AC-4BB3-ACB5-C7158F5923A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1" creationId="{18C099D2-B449-4DB8-BE55-941FE770F53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2" creationId="{ADC5E2B1-10D0-487C-9E67-D60EFE3CA25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3" creationId="{3913EB64-0469-4799-9756-6E357BAF0DA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4" creationId="{27F9BFAB-D4CA-4F05-8D67-A4F0FCA5CCB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5" creationId="{143A0D31-3460-4B22-BF94-A9117A86819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6" creationId="{B9D9E692-8826-4646-BF84-3362104A129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7" creationId="{0BEF6FE9-4B9F-4D22-BEB9-90327720499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8" creationId="{030E8391-B009-4415-B983-12B61CD1DB6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9" creationId="{90B792F3-E1D1-4249-8C4A-CB58E3BD38C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0" creationId="{D8A63EE2-A676-44D2-81B2-952FBFBE52D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2" creationId="{4D12B215-28D6-4CC8-9E89-387E8A15AB5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3" creationId="{3429F2C1-87AF-47CF-A066-B60845C4DB8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4" creationId="{95476E6D-2015-4BCD-9090-6C345B325A8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5" creationId="{BE0E8D78-B37C-4D8F-B28A-CEC92E0C8ED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6" creationId="{96C66E28-290B-4BCE-80CD-B12EDDB4528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7" creationId="{E3C684F5-6648-4C1C-9E1F-BB9FBC8A31D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8" creationId="{C81E492D-37F7-42D0-8BC4-D206C641716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9" creationId="{B920EEE5-22AA-444C-BFEA-396297A7404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90" creationId="{4EA44061-DA07-4DCF-8CE6-03FBC258E7D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91" creationId="{603F3532-525D-42AF-9A66-2B5A9F91A8E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92" creationId="{858E3FE1-215C-40F9-BF37-7405B030F92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93" creationId="{E39FE5DB-7AF9-4275-B2C1-A037BEB47C3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94" creationId="{BD6E4092-A453-48A8-AC7D-E284F145FA1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95" creationId="{63C77731-2342-48EA-BD3D-46BCB1CEF13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96" creationId="{7B8517B4-4EFD-4BD4-8AB2-A6AC0BAE814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97" creationId="{6722A423-4688-4DB8-BE6B-58769927C55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98" creationId="{9301D49D-4B78-451A-AC0E-11B27B82449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0" creationId="{BFF2237D-2CAA-4710-B75A-8D2261B8120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1" creationId="{AF6AFB1D-CC07-4D38-A441-813C1A55521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2" creationId="{C909800C-E5E3-49F5-B0FD-DFC8E5ACB67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3" creationId="{5A021A0B-124B-488A-B2D3-5DD67A098E7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4" creationId="{F0EC5421-E486-4034-9467-71784901051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5" creationId="{A4FDA0A2-2C94-40A7-9341-F9238E5539F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6" creationId="{DD7E9528-78FD-44BC-BC17-95AD688328F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7" creationId="{142FD006-D5A7-4584-B5F9-D7588F0E678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8" creationId="{F1BFE1E6-1997-4D71-9750-B34FA70E6C1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9" creationId="{3AB6F8E8-369E-4005-AC8E-40274E0290F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33" creationId="{12B95C18-8845-4BCE-ACD0-1483C776168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34" creationId="{EDA4BD27-BD0F-4A2E-84D4-49CA74FBC56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35" creationId="{40D36E6C-8991-430E-9AE1-67E59CF0B87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37" creationId="{58B32BC3-CA5F-4944-8BEE-821D6AAC45C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38" creationId="{005D5F39-C621-43DD-8621-3ED7620DF61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39" creationId="{6AA0301C-4E2A-42F9-8839-F8ED53451A3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40" creationId="{9D3D822E-84C8-42B1-B8A1-5254D42DF4F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42" creationId="{5E374E20-5A1C-4D9A-9F9F-5AC3033B668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43" creationId="{C5E95C55-7921-481E-A191-B64022AD38C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44" creationId="{409471E6-9E7E-4EF6-B826-407A3059675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46" creationId="{D793B892-8CEC-4470-B643-57998FDA167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47" creationId="{4F4E9B27-9846-4402-AC81-A3E0B62E87B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48" creationId="{DF6ECDE2-FE30-45F5-AB6E-A8661DBAB05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51" creationId="{503D6D2F-CD77-4F54-9B67-CBF59661B98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54" creationId="{71AED18E-CE07-476A-A549-38C9A056900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55" creationId="{29C7F555-5890-43A5-A1C3-2AA75DC31D9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56" creationId="{52BB5FC5-FDA8-4B47-A3C6-33D56A0FC9E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57" creationId="{03C9C403-8FDF-4603-AB54-4ED8991CCF9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58" creationId="{CCFF748F-5819-416B-A9EC-79C15CAE441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61" creationId="{C9E6DF9B-24E3-46CD-8AED-5472BC3E4B7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62" creationId="{5BA5058E-CA53-4189-AEF5-52944DF70FD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63" creationId="{A6A6D77E-A5F7-44AD-809A-417AABB0B81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64" creationId="{D6271810-980E-46BF-8705-04A65F2877D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65" creationId="{4BF7C729-07E6-4D85-8DB4-C9AD5EDFC33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66" creationId="{4A74C1A6-F68B-4F9C-9012-DC61AD865E6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67" creationId="{2DCD5305-2E52-4D3E-8B05-5CCAA93141B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68" creationId="{0ACE4E7B-BD40-45F2-99DF-D4F790E15D6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69" creationId="{91FD5D65-3EC9-4083-900C-D9098657B1B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70" creationId="{2A8077C4-FF76-4380-B1C6-B651F1FA424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71" creationId="{E0D1BFC4-9078-418F-988F-66BE65E0DDD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72" creationId="{8211A6FB-C765-428F-9193-F802B41F0CA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73" creationId="{0364F5E6-F287-4908-AD55-74454C392D9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74" creationId="{716A2EA9-60C7-47B6-A749-D4D34C1BAD4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76" creationId="{6ACF0EEF-DC99-4DE3-9D15-6026EAFA8A5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77" creationId="{8BF56CF1-81A7-4F17-8D60-24AC4B11870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78" creationId="{7D79E887-E85C-4BF2-A5DE-4CF5D2D4AFA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79" creationId="{6152ECDC-B78C-4940-A869-05D8E2559C7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80" creationId="{EBD714A9-9484-40BB-8B1E-D27C039EC04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81" creationId="{64C62913-599D-4DB3-919C-E552F70588B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82" creationId="{45791B91-A9ED-423F-8C30-B48BFA88484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84" creationId="{F4477D6D-E290-41B4-9BE6-2F605348935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85" creationId="{EC880BB3-C5D6-4365-AEF5-7045CDEB33C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86" creationId="{6789BB60-447C-4226-A7EE-D25274D792A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87" creationId="{5393A414-799F-479A-A9BE-E62BD25D9C0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88" creationId="{C64AFB91-C1F1-44B7-B8AD-1192B77BB79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89" creationId="{9D30F4AB-294B-45F4-99EC-899B9694F02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90" creationId="{7EB694A2-212A-4F36-8345-F231E8DA9FD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91" creationId="{0B157878-AAAC-4CCE-834B-B31C8B58AFD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92" creationId="{EBDB5AF1-4A0F-486B-8CAC-29D216B4F04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93" creationId="{2381FD30-BAE2-4D97-9CB7-20B998103DF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94" creationId="{0AC24AE6-D3FD-40AB-935D-B4EBC0CF378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95" creationId="{C003DBDF-932C-4F81-8E62-14E557A328E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96" creationId="{6316EA25-A745-4E1C-9447-478D73A3647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98" creationId="{87ED0576-91B1-4D0F-8B1B-08425076E16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99" creationId="{70EAE7F5-1389-477C-A520-EF7B4A8700D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0" creationId="{67B98056-89D4-423F-B661-A82A4EF9502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1" creationId="{EAC1194C-8599-4345-A854-CBA220F7D72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2" creationId="{0324B48C-EA30-482A-A4E7-E923DB0B6C1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3" creationId="{B044CA67-8FC6-4F5A-89E3-ECD72F10B14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4" creationId="{AD239654-A7E0-4E6D-818A-15C8253FD74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5" creationId="{AD075B47-F06B-430D-98B9-1E7E65140A7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6" creationId="{9F84C911-0A2A-48C4-89E9-2D09B41E114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7" creationId="{6CBBFB9A-F984-44CC-86B6-2DB6D6811D4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8" creationId="{DE65F154-94FD-4B06-A7EF-9F781FF3842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09" creationId="{DC46DB65-A359-4AFF-8B91-3B1C42582B6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10" creationId="{7AB70806-B8A9-46CA-AB53-998F7E7FC85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11" creationId="{D0F63E95-C3A0-43E4-8736-0DF254A1879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12" creationId="{042DEC7E-629A-43E1-BE9F-67C700691DB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13" creationId="{E6D2831C-4C19-4ED8-86B7-9BA962089C0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14" creationId="{45444E5B-E44A-4007-8C0F-34F6F2BD548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15" creationId="{12E1EB32-A2E9-424C-8C5D-3742F0A7CDB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16" creationId="{9C790714-1D79-4FDB-A00C-5D8E58768AD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18" creationId="{256AB321-8D5D-425B-82C3-1242FDFB272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19" creationId="{A181C74F-0DF7-4517-8B7E-C1881CE397C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20" creationId="{54785754-54CE-4EE3-8869-DE15B281C11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21" creationId="{F447BCF4-BAE6-4F63-9B9A-94BD54E02EF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22" creationId="{BF6E157C-7ADE-4047-96F8-719243E4EB9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23" creationId="{FCB362F8-048F-42D4-B651-1EC05B208D9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24" creationId="{7764F79D-F67C-454E-9A90-0A45F54FCC9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25" creationId="{E618F8E3-CAA9-438A-8902-BB56F75855F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27" creationId="{263CDED5-50D7-46DA-992F-463CF10FB51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28" creationId="{D4B5D3C0-8C50-4399-9AFF-9905587D907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0" creationId="{1E18710F-595E-4EF8-BB47-C759D66C29C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1" creationId="{3E8F2A45-8084-4E87-85F1-E58A0EFE516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2" creationId="{0692CD5E-9959-4E7A-9D7A-E51860688E1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3" creationId="{ECB74153-3C7D-4742-A2AC-033A5D7808F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4" creationId="{063C2700-D767-4562-9B23-C9D814EAFB1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5" creationId="{D24B8C7F-AE74-4AB8-94B3-871C465409C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6" creationId="{0EA03351-2D16-4B8F-B2B5-A34173445B3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7" creationId="{A6F146EA-31C1-4A45-9587-B3CF399A9A5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8" creationId="{D36C4812-73C0-46AA-A104-3BA7FC4343F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39" creationId="{AF973274-7521-48F8-8736-6B4E6294C64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40" creationId="{DF60F70C-FE54-4CE2-9749-51C2239E370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41" creationId="{70A8D1B3-3640-4EFF-BA50-3AFA9F58C31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42" creationId="{28F25528-C9FF-401D-B41F-105563B8B24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43" creationId="{03F9ADD8-AD12-48E6-B882-37A3ED63964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44" creationId="{E8B58215-5586-483F-9336-5DBC7B04672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45" creationId="{9B62E50B-7C65-4838-BDE5-DE973F63400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46" creationId="{D7288B30-1A95-45CD-BA2E-1103CCE9808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47" creationId="{C8E02A4F-6323-4D7D-911D-104EE77BAC1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50" creationId="{8E681A98-6A6C-484E-A28F-22A251CB7A6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53" creationId="{4FF6D251-D1D9-4B7C-A5D6-18B5396D17B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54" creationId="{D0052D97-E22B-4566-84EA-9847B332AFF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55" creationId="{0C5DF96D-C42C-4B4E-A6E3-8838A9F0471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56" creationId="{4B68AE10-41E6-4E5A-907D-C79D5958CCB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57" creationId="{78BC83A3-63D8-48DC-A57A-152C2F0ECC9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59" creationId="{7EEEC7F0-A9BC-4AB6-8B03-39B9DF807F1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61" creationId="{E81DF806-92C9-4E06-8F75-047EC4F7F79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63" creationId="{64F5DAA9-21C1-4E61-9277-B07510C1764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64" creationId="{5E3B4697-B246-4EED-8831-82E692B614D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65" creationId="{A2E0496F-1FC0-47F6-A92E-2CBE61DA4BA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66" creationId="{0D98793E-66B3-482C-97AF-6A0ABA11D3E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67" creationId="{BF2B6FCC-A15A-4D0C-96A1-59DBF512DC1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68" creationId="{2D0A499C-6099-45C6-AF57-F793E738EF4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69" creationId="{DDE549C6-537B-4CEE-AA6B-D6CB8E52BD6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70" creationId="{D6E0A4D3-01BE-41B1-9BAB-FDCE485E246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71" creationId="{80778151-4A56-4739-8D1F-79F7A41796A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72" creationId="{09BB4EAE-721E-4C36-A32D-8D6ED6B8DCB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73" creationId="{FFCAEC3A-256A-466F-9448-47B0227975F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74" creationId="{FFFA27C6-B43F-4520-9A27-CF4D21DCAD8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75" creationId="{59762BF6-326C-47D5-9F7E-47E28D3273C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76" creationId="{2B319A5B-F96A-46AA-8520-841F3A16BD0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78" creationId="{3FB78973-F7BC-4752-9B62-D192BA4A8B9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79" creationId="{DF046A60-11AF-4F3B-B847-99DDEAC30BB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80" creationId="{050AB775-AD97-46BE-BC4B-BE461F03B9B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81" creationId="{E2F66EF6-92BE-4802-9F73-052571564B9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82" creationId="{CF4AA2C9-0E8F-4860-88AC-ED5DA6A760F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83" creationId="{78CE4645-DBD8-4F7C-A76E-18B616FB10C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84" creationId="{140C93D6-1686-48A2-9F6D-748C3611716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85" creationId="{5E6AC639-B932-4226-9CE5-C0CBFC24C13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86" creationId="{C70BD6B5-0658-4DEB-8CCE-4558AA31BAC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87" creationId="{F324484B-1764-49E0-872C-B5BFAB3B54D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89" creationId="{F11A8C8A-89E8-45EC-BDF6-6C273DEAB71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0" creationId="{90B002C2-10D6-40B4-A0E0-7847522005A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1" creationId="{28721C36-FC3C-4BB0-807A-98F7B3C2F67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2" creationId="{F4712A8A-D799-40AD-8DBD-8DB770F98D1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3" creationId="{2CDA8023-EA3F-4F61-A7ED-266ED659C89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4" creationId="{F944133F-25C8-4B5C-BCE3-BCA9FB2773F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5" creationId="{3C3A0281-E269-411C-B5FF-F1868CF73E5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6" creationId="{5FACBFDE-8F59-479C-B89C-0F3547DEE63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7" creationId="{ADB83442-9B8E-43F3-861C-C4812658804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8" creationId="{E051167F-0C73-4EC2-8770-5D9C2CBA38A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299" creationId="{67E7BA92-FA9A-4980-8CD4-E5E417279B5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0" creationId="{11C24CAF-9E8C-4193-BA2F-2C1ACC822A0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1" creationId="{E0A36421-9DA1-4523-A914-6A4DBF883DD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2" creationId="{D9A5AE5E-D29A-468A-A0D1-1DF8A606056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3" creationId="{F36B0DB5-C304-4CC0-AAA0-ED691948D09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4" creationId="{A43687DE-919E-4257-9F3B-A3A02BF3A8F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5" creationId="{83859FFC-DEF0-45FB-886A-1C94E8AE518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6" creationId="{EF6E0F8B-3874-4AFF-9311-5D6AEA5F65A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7" creationId="{EB2F6682-5920-4A36-A423-18E56095610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8" creationId="{678D13E2-F371-4FD4-BB3B-AFC85BF03A5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09" creationId="{6CEE54F4-DC00-4527-B895-96385477BAF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0" creationId="{F94B37A6-6284-44B9-9F4E-DBA3241F360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1" creationId="{E451F807-621B-4A83-94DA-DF42681E23E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2" creationId="{79BA1280-6B20-43C7-875F-1F5DCE44647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3" creationId="{A5372CF9-CD37-4F82-9319-2555FE97435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4" creationId="{F620327C-7BC4-4332-AC4D-0FAC24F6B0A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5" creationId="{9828B885-A7EB-481F-898F-0C35DD1AA94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6" creationId="{27C7CA14-D8F3-45AA-97B3-5ECC5ADB71D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7" creationId="{DEFF797E-6733-4E81-8805-7FBE8BEDB0D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8" creationId="{8420FC68-F719-44F7-A3D5-8381F1ACCB7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19" creationId="{1114F77C-32AB-479A-8AE4-FF309E1D514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0" creationId="{D45AB276-0712-427E-ABC3-483EC62E44B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1" creationId="{C6A9BB65-B0BD-438D-9129-ADF441CACF7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2" creationId="{1F3CD58D-C53A-40FA-924D-123B53D3519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3" creationId="{F411BC00-FCEA-413B-9D46-28947C7425C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4" creationId="{21C86C68-0EE4-47A6-B9F9-71FC54C5BAE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5" creationId="{20C6C90D-9727-4419-8E63-7966B954853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6" creationId="{38ECE1EE-2AA1-49A3-B8CC-962B5F7628C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7" creationId="{EB6B12FB-48E6-472B-8169-AAEF56BD445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8" creationId="{E5F7A8C8-3626-4BA0-B5D8-71DA4D4B67D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29" creationId="{886204A2-E673-440D-AB76-552D2DAA482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30" creationId="{7CEAEF34-AAD8-47D6-B01D-55788A847A6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32" creationId="{E45D0915-DFAA-4A7F-8A72-5A31E2B10B8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33" creationId="{90583C34-80D5-4261-BCC4-74DEAE27D4D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34" creationId="{2AE85A9A-A1C8-447C-9F73-C7774F4F00A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35" creationId="{0F53A3F4-9F64-4E3C-BE9D-DB813D49D6A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36" creationId="{956C3A3B-594E-45F3-AE93-F4445BDDD7C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37" creationId="{36E6FD02-4D01-4323-BB9F-93B305DA9B5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38" creationId="{F4142FDB-C8ED-4257-BF59-BB869922DB9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39" creationId="{C2BFB4A8-DA5A-42CE-8296-A3BAC96B921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40" creationId="{056953F5-5024-405C-89DE-E4354800933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41" creationId="{9773213D-73B0-46F5-9558-8639AD6B011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42" creationId="{1492CF50-D576-41F3-90D6-C2F63DDA9BD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43" creationId="{30B5F633-D1BB-4A2B-9986-B47D7DC7696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44" creationId="{4F831B56-7A76-49C5-8E8B-7F43CA5079A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45" creationId="{0201E5D5-84B6-416B-9D01-69FFDA94D8D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46" creationId="{155DE2E3-1537-4EB1-9A12-A53E3E8BDF7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48" creationId="{AA84CE44-E144-47E5-966E-7DACCB4B9F2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49" creationId="{39EF92F6-340D-4C5D-901C-37B133B9181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50" creationId="{A819E000-7727-44EC-98A9-40E58EB680A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52" creationId="{99457CC9-4D5D-4FCC-9955-05D35ACBE4E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53" creationId="{CDB65FB2-0939-4720-8FAC-CD719E27239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54" creationId="{52B62BDD-6252-4E1B-A6B2-8A4C9D032EA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55" creationId="{78188768-B16A-4876-B48A-5814EF8C1D1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56" creationId="{20382FCE-E58E-4B30-8BC9-24461A36ADE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57" creationId="{75DA95B8-92A7-4967-A591-188D430BFFF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58" creationId="{8F6A3ECD-AE2C-4967-9647-FB239D9909A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59" creationId="{A34C012A-74FD-4929-9E24-62FA0508806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0" creationId="{E258B1F8-89AC-40ED-BD88-6BAF97DBEE3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1" creationId="{3AE51E66-6EFF-4011-BBE1-F49C54FD8A3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2" creationId="{24221763-153D-4AF2-8853-BEE88123E1D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3" creationId="{D044EC52-FB00-4344-A633-2DDBF83CD28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4" creationId="{519726B8-27CF-4886-ACC3-3612224C182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5" creationId="{0E8FFE26-532D-4116-B6CC-F0CE9FBBD49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6" creationId="{8580BD54-D788-42F5-9790-088E54F88B5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7" creationId="{368A2921-9097-475F-A850-4AAC2B3FB10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8" creationId="{F49FF26A-DFA3-487D-884D-F1B00CDA2DB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69" creationId="{6C59A435-BD08-4653-8D72-26F8F643920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0" creationId="{7B66FA2B-76DE-42DC-8986-A6101B23ED4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1" creationId="{A4D0F30E-ED18-4530-80A9-0976ED0F442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2" creationId="{3001221B-EAD9-4A58-8240-DAD38CAF36A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3" creationId="{A6445BF2-F7B8-4482-BEAC-18C77452D33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4" creationId="{3CD2FD5B-D1D7-43D3-8F6C-9DE7F845292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5" creationId="{0B273680-24A9-4689-87CB-640025A6192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6" creationId="{6FD7F0E9-3448-47E8-96D1-A54661AAD35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7" creationId="{8BFF9CDB-96F5-413E-A93A-29E91852494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8" creationId="{A98D7BD1-6E11-4416-BBE3-D5E2E863163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79" creationId="{067F9733-77FE-4239-862A-8B698E410C3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0" creationId="{0B4187EE-71A9-4B8E-8BC1-FB99A987D25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1" creationId="{F654D4AE-EA45-474A-8D9B-CA57B7E7908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2" creationId="{2C88D960-5176-4E8F-8F71-B0E6B680E0F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3" creationId="{9A00847E-E672-449C-A7C9-5A4833A3747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4" creationId="{5A49CDEB-0C01-4EF2-B1AE-3EDF25CFF2F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5" creationId="{BF6AB05A-5ACE-452B-960C-F0936B8C6F6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6" creationId="{96B6B5F4-877F-48BE-8D25-2937B9DE3F3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7" creationId="{F9D923C1-3467-4FBE-8B96-CA3A3C8ED84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8" creationId="{4218AE71-A7F3-470C-BA13-06C509EB738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89" creationId="{D6660475-AA02-43DE-ACBB-431BE489764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90" creationId="{EE4BA81F-DB7D-4988-9C04-8BEF5025622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92" creationId="{4255C9E3-873A-4763-9A3F-FBA357DA813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93" creationId="{541A6967-AA7E-4BB3-9C86-D6AFCA3FF9D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94" creationId="{2933BA02-0539-4F56-9952-0C5C92CCBBD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95" creationId="{03FD3A81-B363-4BEA-B984-27BF314B774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96" creationId="{6B4B0CD1-1F95-4ECE-979C-0520951982F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97" creationId="{F4729980-1610-4D21-89EE-52B103074C8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98" creationId="{9CCBD210-9DF0-4811-8804-8379D9E1648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399" creationId="{C2E6EF87-4AA6-499C-9EC0-D206B3C236A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00" creationId="{46ECA39E-C340-4D33-9BFC-F2867EB6102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01" creationId="{ADD612EB-7F51-4190-A3B2-787E9278935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02" creationId="{C519A65E-CC44-42E4-BED4-FCAB2651D8F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03" creationId="{C5B63093-850F-4FEA-8E72-B556419E29C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04" creationId="{61C23C05-C9E5-4DD0-9DE8-EB56B313A51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05" creationId="{951F510D-1029-4356-91F7-01685A73550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06" creationId="{C78C6A50-8139-4C33-861D-C0DC38C3317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07" creationId="{7562EF0A-0C60-443B-AEDB-7350D8F7DA7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08" creationId="{05894925-28AC-49E6-8510-3F8AD840604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09" creationId="{23D24073-736E-4645-B33B-AC1E1536BA1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10" creationId="{2BF980D0-FEA0-45C4-8BDF-83B59DE354E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11" creationId="{270BA8F3-EC1D-478D-A83D-F36FFF4B8FE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12" creationId="{2225B3DD-004F-4DAD-8957-A283E2CBF50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13" creationId="{D91A5A42-1E5A-464A-9489-0EB4780F6A0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14" creationId="{CB1B9D98-6C01-45A7-A2A3-C75CA07C346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15" creationId="{C889CED5-5E39-42B9-8E94-AA60BD7B6E9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16" creationId="{133FF020-6DBF-4257-A85C-1C2618510DC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17" creationId="{AD679268-248F-41DD-A76B-9A94DB8A355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18" creationId="{8327165E-8251-4172-99EA-78FDB4768BC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19" creationId="{476A0737-418C-4DE5-A8AF-8D89AB068BB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21" creationId="{F92B6B72-C3BF-4952-8246-96D86825B58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22" creationId="{EBF4D455-3426-4806-A24A-6BCE70B01AD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23" creationId="{D757F23F-8953-42CC-9E48-E7B99535F3F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24" creationId="{35308F26-18BE-43AF-BB62-BF85508A707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25" creationId="{D5D78B08-9956-48FC-9A94-A627EB9722E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26" creationId="{0062E8AE-053D-4F7E-80AD-777611F918D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27" creationId="{60F98AC0-1B12-490D-A63E-873572F318C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28" creationId="{116A759C-C9D7-48C5-B4C9-855888CF38F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29" creationId="{C4793FFC-3C72-41E1-9F19-53DFA0C016B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30" creationId="{75E7799D-753A-43F7-97A1-00636DFC105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31" creationId="{8C6B82ED-C5DE-4494-B687-663F6CFCD3B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32" creationId="{1747B706-C843-4CF5-96BE-542AC759CEB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34" creationId="{71C47105-4085-4DBE-B373-4EED34C31B5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35" creationId="{CFE2DDFB-A150-4D33-980E-3771DD8AAE5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36" creationId="{F20FC877-12AC-4A1A-BD14-5E338190836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37" creationId="{A48B2AC5-F8AD-471E-A0E7-A18DAC81E78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38" creationId="{2BF44DB1-8BDA-427B-9FF8-1184ABBA871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39" creationId="{A5D3F45F-EBE5-4CC9-BBA6-CA4893211D6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40" creationId="{C61764B8-A508-4C09-BDB2-BDA15EFBFC6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41" creationId="{B328A662-4182-48BB-AEC1-7BFBF1D1651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42" creationId="{94C56E26-2DDD-4E39-BDD6-ACA29344180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43" creationId="{2DAE3B20-2C52-44C6-8CA7-F955F655AC5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44" creationId="{12119093-EFC7-4ACC-9E61-E03610513CD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45" creationId="{6571AA6B-5849-4668-9918-A81EA099DB6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46" creationId="{AB3AD324-5CF8-4D90-A6DB-77F146CB0BF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47" creationId="{EE43920D-6B56-4BAD-B7C0-828E214B8CD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49" creationId="{7CB99E7D-E7C2-4915-8627-DCFF427F85E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51" creationId="{A3FE9120-E644-4208-8CCD-6F7F9FD9123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52" creationId="{0426EA86-2BA7-4041-9346-5752C081EAE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53" creationId="{18FD2AFA-197A-414A-88D2-81C3F7407DE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54" creationId="{ECDB9700-5ABE-41F5-8003-8D5EFF36666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55" creationId="{8A391D66-9A0D-4AD2-A4A4-BDD7D591F86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56" creationId="{61F2E443-029F-4A7A-95C3-B568F2DA510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57" creationId="{17C091DB-CBB2-4637-AFFE-B2CE2FB6A8C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58" creationId="{EA95D08E-0AAE-4D77-A545-8C1E5A75842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59" creationId="{ECE1B7CA-163F-4FF4-B16C-947C5F8605D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60" creationId="{5B7DC72F-23B7-491A-A1C2-46E04E2D6FE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61" creationId="{FD27E635-BFBF-4FB9-9069-C693A01326B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62" creationId="{8D1F8000-7C94-47E9-92C2-638AB54B2E9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63" creationId="{2FA8D412-1123-47C0-9543-FAA4A81168E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64" creationId="{9D88E32C-AD7E-4D0D-BC3B-454A9A9E84F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65" creationId="{46D44F7C-16B3-44AD-B8B5-04F7CC939F7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67" creationId="{32D5CF80-BD3F-49E4-8BF2-408311532D4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68" creationId="{08E3A01D-75EB-42B6-9EDD-19394A334C4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69" creationId="{2AE46BCA-AF01-4059-8D89-218003840FD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70" creationId="{4ED7A22B-FDEB-4CC0-84E2-0BA65290B85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71" creationId="{D3F5DBD5-AA83-4D35-BAF7-7695F2A6E25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72" creationId="{D5B7FDBF-BBCD-4850-B85A-CA974538D2A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73" creationId="{E92B3A74-C3B1-4769-9E3D-93F897B93A8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76" creationId="{14506B4C-6A1A-4F59-B0AC-58B8E382016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77" creationId="{FE33443E-8102-482E-B125-8A9363C7B82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78" creationId="{45AD53CE-1406-4994-939E-20758250C49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79" creationId="{C8719FA5-D905-4539-910D-211F9A4F92A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80" creationId="{89D3CE4A-D80F-4F68-AFAB-67CBFB8A14E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81" creationId="{FA0394A0-635F-487E-830C-D6024052375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82" creationId="{F2D4E035-1C0B-4550-A3E0-8280A307530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83" creationId="{7C78271A-4CD1-44CC-96C3-99B2E881CC5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84" creationId="{77D347A3-59B2-4A7B-8F32-82AA5B5015B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85" creationId="{7463B930-63D7-42E2-8C57-EF499B58288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86" creationId="{8FBBA5E8-5AE8-4DE5-9043-44EB448B6E7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87" creationId="{E99A4437-11F3-4854-B0E8-D626C4A5628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90" creationId="{39306647-4700-4F8F-99D3-07FDC6186DC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93" creationId="{ECE55184-DB93-4103-B907-401FBB98A8E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94" creationId="{D26D4979-7926-401C-A6E2-0C794A9DEAF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95" creationId="{5982592A-C763-4084-9AA9-338F8B2EF01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96" creationId="{07460AFB-619B-4FA1-B8C2-E421A63236E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97" creationId="{39BD7E24-8DA6-4978-8144-5CE9A30F827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499" creationId="{455639AE-B401-4D22-96E8-8BE4D65BC56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01" creationId="{A0C7A530-3884-42D0-8DA0-0D26D76D83D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02" creationId="{19CE312C-0476-4130-8A53-E0984809296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04" creationId="{40DE729F-1348-4C50-9480-5BADCA5D35F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05" creationId="{F98E50C8-2A63-4B5D-8D89-C6096D44B91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06" creationId="{9E6FB059-32B1-4A0B-BC21-E963B9F4A20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07" creationId="{A6BC00D6-EF24-4A41-8005-110C95EF72A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08" creationId="{9555AFB2-2473-4D52-91CF-2DDAF8CA77D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09" creationId="{28BE3F64-65F6-4900-BB02-A0A5731B173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11" creationId="{40898446-36F7-4D0D-9F56-9CE888F5979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12" creationId="{89E761A4-A96C-456C-A0FA-6F38DEC2109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13" creationId="{9D9C199A-009F-4079-A6E0-5692E0B701E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14" creationId="{A5DB5775-4CA8-4E7B-9CF5-4DC2F8924C8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15" creationId="{A6C82755-73A3-421C-94CA-A14BDF61DF4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16" creationId="{BA16868D-6767-4A46-9458-EB868A7CFB6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17" creationId="{CE283102-6EFF-40CD-913F-9B3D80BE031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18" creationId="{86ED40DB-A212-496B-8082-C192EF0F66D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19" creationId="{54DFC358-A0DC-467F-A41C-F31CC703EE7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0" creationId="{6FC6B9B4-2DD4-4C12-9E6B-E5127C037D8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1" creationId="{B03DAF54-6720-4E89-B12D-D7C7960C5E6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2" creationId="{660B1960-3AAF-4ED4-9205-1E6609D2AC6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3" creationId="{5E3FD9BE-7551-4DA9-9E91-5CA20904168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4" creationId="{5FCDDDA2-D5C4-4BDD-AE5E-DCEEDAECBD2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5" creationId="{CA107DCB-7F93-439B-9071-81018397102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6" creationId="{C6B07AE8-5539-4484-8202-A9A4BCAC75E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7" creationId="{F4875A22-67C0-467E-A0AC-CDA60E5C47B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8" creationId="{E85BBD16-210E-41E1-B28E-2919BBE6648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29" creationId="{530A8E51-95AC-4BCA-9D8C-66E453BB745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30" creationId="{3DF98B59-BAFD-460A-9027-DAC7CC319AF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31" creationId="{09E2538A-087E-424F-9195-92D79DB882F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32" creationId="{8D0498D2-BE10-4B7B-909C-93ADCB27574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33" creationId="{CF2B0C86-E540-4426-AF66-715C5872570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34" creationId="{F341F785-1C0F-43F4-8840-49EE97DF743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36" creationId="{AF598ABA-C0E9-4D88-BE1F-8DA45024C75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37" creationId="{FB0BD374-5C87-4E73-A530-B51C7DFBC0B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38" creationId="{E8221FFC-CAF8-42D1-9B09-F31E7C3C743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39" creationId="{E418F49F-FFC3-4684-A8C8-226568F0FF0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40" creationId="{A5D4F784-54E5-48D6-8569-E0B68499A1E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41" creationId="{9CEB7307-BC3B-43A9-9694-D11C0BB42C9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42" creationId="{1D672E29-3F74-43DF-B4BE-0AB0A3664CD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43" creationId="{37DD8E18-697D-403F-A799-A1C0BC94520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45" creationId="{983D0D44-A908-4582-B560-5EF45842FFE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46" creationId="{F69346B8-CD88-43A8-85B6-D8A46982D68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47" creationId="{486712C2-BC4E-4DA3-ADFB-7FD792FE5B1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48" creationId="{BC1C8184-8A97-4EEE-B5AD-74729A95DEB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49" creationId="{E76E3746-A37F-498E-8659-8A36EFB0BAF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50" creationId="{256CDE2C-E1CF-4EA0-A0C6-EAA10F99455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51" creationId="{C707C760-E6E7-4DDC-AA88-712F7742546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53" creationId="{50266B98-D895-484A-BEBE-9375BD98950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54" creationId="{70C53951-AAA3-4002-9100-14732194FB3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55" creationId="{04297906-700F-474C-BD81-9AEBA88E221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56" creationId="{CED78D3A-DBBF-4737-87E7-06938A063A1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57" creationId="{C3AFD990-9D64-44BB-9E75-744DDEEF61C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58" creationId="{04972D09-202C-41EC-9C41-CBA31B14FB0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59" creationId="{C023FEC9-F60B-4EBC-A968-7E67821A395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60" creationId="{E0BBD3A1-FF9D-43E0-89E7-F8FA1D7A96E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61" creationId="{2BF7ADB5-547E-47C9-A50C-E3DE61BE997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62" creationId="{CACB2045-7C80-4FD1-BA3C-DF7B1E8DCE3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65" creationId="{67297DDD-21C7-41BB-9524-14201C092F0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66" creationId="{DAC0DB47-9C85-4D0E-B8BF-202C290C336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67" creationId="{D8BCFA64-9D0E-4E3E-92B6-F389A55B21B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69" creationId="{CC44D37E-6C56-47C5-A2CD-5D72BDE5806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70" creationId="{D38C6171-5597-4B27-980D-FFA38725D05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71" creationId="{32CA4E14-2065-4A5D-9BE5-9E09F236BA0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73" creationId="{DA1DF396-C869-48E0-8B07-DF5538814F9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74" creationId="{FFF5E7BB-B87D-4BA7-B353-68A3324AF89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75" creationId="{996245EB-0A75-4A8E-BB97-59135243239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77" creationId="{36316A4F-05C6-4874-9BDD-4E8BB38C1FD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78" creationId="{05586D7C-500F-48C0-9450-177690E2D35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79" creationId="{2213F154-20CA-480A-8762-3ED699C4EE4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81" creationId="{E1A95A1A-7359-4D0A-8EE1-6C3F8D10ACC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82" creationId="{3E35BEC9-F360-410A-8351-C77B92D7438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83" creationId="{BD6AE011-D18D-46B8-B66B-9614696CDCD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85" creationId="{2E52315C-39C1-4A9A-A70D-2CEC96B09F2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86" creationId="{8478B741-54E1-432C-83CD-45EF50B4653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87" creationId="{C8645FC4-2560-4871-A560-F02C3C7235B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89" creationId="{FBC15D0E-F287-4618-88D9-A6DDFC5178A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90" creationId="{325C1451-C0DD-4F31-97C9-90B4130871E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91" creationId="{6CDDB754-8CCC-4331-A90A-AF3B72AA7F9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93" creationId="{BD81998A-D596-44BB-946E-B289F061744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94" creationId="{AE81DFC4-73DF-4540-A61E-81907046D3B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95" creationId="{4BE8D4AC-7053-4A2F-8CF3-4E033CA6D34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96" creationId="{E9440C59-EE43-4D12-BA18-A5A3C3AEAF8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97" creationId="{C337FF66-DF74-4A25-B618-21AD8AA326F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98" creationId="{F1698626-16F0-4D85-B52A-8B0417C83A6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599" creationId="{3FA7CE49-40F5-46F1-8F47-4011F00013B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00" creationId="{AE17DCA8-F937-4A01-B9D4-5ADFA5D44CD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01" creationId="{3FEC7B93-0FDE-4FDF-B31D-B3DF5EC9361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02" creationId="{0244C78F-68D8-46A2-BBCA-80229FC79C7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03" creationId="{56DD4FAA-0FD8-4A05-8B76-3B29BAB706D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04" creationId="{82971A06-8328-4E34-888F-9541F6EFDCA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05" creationId="{24DE9309-3172-47EE-B3E3-195EDD4E6F2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06" creationId="{130543B1-F389-47D4-A3EF-59249DB5E3B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07" creationId="{2B31DA66-B3C6-4060-9D85-B54E1E3E7FA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08" creationId="{95A5D4C7-8FF5-41BD-BB36-CF883AC281F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10" creationId="{A753E7C9-8929-40AA-986B-06BDF1A1198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11" creationId="{17162461-E83A-42E8-BCAE-D4917680D31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12" creationId="{0AB95C24-4029-4C4E-93ED-1277A7AD1A0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13" creationId="{911E1FFB-35B4-4BB8-AB69-DADD9DEB60D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14" creationId="{9D45D5E3-AAFF-4C7D-BF9E-5341DB06ADC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15" creationId="{360518B6-31E6-419F-A8EB-1121252B513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17" creationId="{CD1C63A5-08C2-4BF8-BCB5-8CA757558FC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18" creationId="{FB51F77C-088D-47CF-B7A7-8E4AE7030CE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19" creationId="{B2F59AE7-4EA0-42FE-A77E-688B9AAC635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0" creationId="{0396E028-0182-49DB-AE6F-F48C4E286CC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1" creationId="{275E0BBE-5EA4-47FD-A7FE-9E2A24F1872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2" creationId="{B2CE8492-38D6-441F-AF0D-1FD9D7C138C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3" creationId="{B7C2FB73-B3F2-445E-B099-A567ECE0260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4" creationId="{25F4453F-794C-483D-B1FB-586E4184859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5" creationId="{4E5678AE-7F21-4A54-959B-AF4A7F33418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6" creationId="{6A3BD9DB-456A-4556-B02C-A111F4D8B53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7" creationId="{F1F5DCDB-1BDD-43CD-A9FF-631E89E8725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8" creationId="{BB5D3845-04BC-4355-A899-3F69F683AB3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29" creationId="{ED695401-A349-4A68-8BF7-844CF105C8D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0" creationId="{223E418D-FBA8-4763-90B7-BCCBBA13E43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1" creationId="{4E5D9DB4-2F5B-447E-9EFC-DFAFDF30451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2" creationId="{6A0EB46A-4B35-46C7-B23F-1C28AC8B46F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3" creationId="{B0BFDD1D-AE45-465F-9566-841C423B88C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4" creationId="{248BD0C3-602F-4C84-B4F8-3B76E5593AB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5" creationId="{BDE07CCA-CC0C-4944-BB55-B431DA50360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6" creationId="{3353F914-5D89-478C-80FC-DBEE5903B5C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7" creationId="{A94D0C55-2BCC-49D0-BFE0-AA11CFAF396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8" creationId="{40BBAD4E-591E-45CB-B326-1D67ACB8AFD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39" creationId="{A3697E68-BCED-49E1-BAFF-6FA12F658E0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40" creationId="{5E8F3ABB-ABAB-476A-9DAD-BA1E443BFE4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41" creationId="{45090909-9628-47A6-952B-8198F4704EE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42" creationId="{8826E83E-6E06-4A87-B615-EE5C0DDD388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43" creationId="{833A9AA3-7CB8-44B0-ADEF-F20FB82E2D5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45" creationId="{37E73E43-EB56-4C0E-8C09-DCF3EE3FC60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46" creationId="{30D83C2F-6AD2-42AD-ACA0-DD46AF96B56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47" creationId="{3BD20976-CBDF-4EB2-A739-39D600D7BE9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48" creationId="{B2C5DAC6-0233-48BF-9338-C9AAAD032BC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49" creationId="{13C41150-C02A-4BCD-B3A0-C82E0AA58BA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0" creationId="{70122D7A-D286-41BC-9FE0-ADD80507C98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1" creationId="{56F9677F-CCCD-4057-9700-257B28B8EEE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2" creationId="{B669C265-F642-4EA9-8766-FC79177FD23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3" creationId="{AA5579D1-996F-46D6-9278-B95789EE69A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4" creationId="{FE36284E-02A2-41B4-A1FA-70C6D59612C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5" creationId="{18642176-A955-4139-9CAE-4DA95F680C0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6" creationId="{D7E689B2-EF15-4D79-81DC-0C9AE9AB1AD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7" creationId="{A6A44E26-3EDE-4579-B1DD-B6C64E56592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8" creationId="{8D63F301-FDE1-440B-B876-7790BF0FC9D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59" creationId="{024A5EC0-1532-4491-9C50-3DF7C24E011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0" creationId="{A71D6EEA-680F-4793-B9A5-DD0323AD517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1" creationId="{CE43CE65-4916-462A-BD60-82E7A139A42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2" creationId="{718939E8-048F-47DF-9347-9D73A4FCF0A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3" creationId="{C15886E6-0D28-4A2D-811B-1B241BFFED7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4" creationId="{5C7C02A4-4387-416B-9B99-7AFF30E0261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5" creationId="{32BB71F5-922F-4559-926F-848BDEED248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6" creationId="{D6C6290B-7D2F-4A70-9B40-B722FA2AF07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7" creationId="{117740DF-22E0-4C56-840D-F3E25D47DE2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8" creationId="{735DB05E-B1DD-458C-9324-72714AB9F43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69" creationId="{9FF751B2-904D-4BEC-82BA-B67C2DDA741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70" creationId="{18E7A014-BD42-4E05-A139-970FCEABF3B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71" creationId="{8F371025-F3D5-401C-B1CF-2F05E8D43DF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72" creationId="{4258835D-27C2-415D-A159-B72CD4525B8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73" creationId="{E9F8DD8F-9221-4810-9697-A3659E20217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74" creationId="{CC151F1A-4A1B-4B01-B06E-80E1FDDFF28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77" creationId="{917475A2-7DDF-4EEE-8274-5B390027897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80" creationId="{E01BFF77-29A0-4B6A-A40F-97285DC1A61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81" creationId="{DB5AD382-C063-4E3D-87DA-19917D6A90D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82" creationId="{2410B5E1-3211-42A9-B54C-0E755FDC9F2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83" creationId="{4B9DD6B2-43D4-4D0F-BD12-6A3DD8FA047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84" creationId="{07483305-4434-4CFA-968A-B5E376C40FF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86" creationId="{DA6B4374-F18F-4173-8CAA-D8DAFBE0B18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87" creationId="{97F8A709-A31A-49FD-84AC-E7B53D52BF0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90" creationId="{098F9519-F605-46D2-BB95-CC850C50D3C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91" creationId="{D71F248B-825B-4D19-9F0E-0C11F5268D5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92" creationId="{AC4D18D1-DD07-4B7D-89E7-C83E1A70CA3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95" creationId="{1C9EBE30-EBAB-4EE1-BCD8-FA6CFD13854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96" creationId="{519048AC-E79A-4270-A6FB-BCF76307698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97" creationId="{06F1B573-6271-4614-AF92-C64F07B86FA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699" creationId="{0E8993EF-E71D-499B-B92C-8038A6587D7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00" creationId="{8AEDCA73-2508-4C7D-8C3F-6338C0247C6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01" creationId="{C99D0522-29D8-4BB5-8694-00FAD6197A4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03" creationId="{BAC58FFA-7DCA-426A-BB54-6DC6C84CA1F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04" creationId="{79F774C0-AD71-4924-8647-F66F96B03CA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05" creationId="{3FF38671-1853-41C6-BC7A-614CB24CE52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07" creationId="{0B04A8B2-56AC-425C-81F5-C641FC6B0B8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08" creationId="{D4466835-8587-4AF1-BC8C-3A39D5CF59B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09" creationId="{3560AAA1-1A96-4241-B650-7D2327EB25E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11" creationId="{11D6716A-D39A-4124-A035-E45738A1209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12" creationId="{C1910075-28DA-40B4-B5E3-ACA37BEF024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13" creationId="{AE653243-7458-483C-AF38-4188F3277ED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15" creationId="{E6CEDFEE-7D78-418B-89EF-0B3A83D8845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16" creationId="{72E2D91A-6DCC-408C-8664-2F51E80D47B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17" creationId="{7D0A621C-0C3D-4AB7-8E66-3219C3E5787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19" creationId="{AB17BA80-D867-4444-9732-3F3C1364A37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20" creationId="{FCCE0EE7-BC01-4D38-99E4-FDEAB5B7AB6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21" creationId="{156C9546-6AF4-4111-955F-84ABE793D2B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23" creationId="{B1E50A1F-A14D-4483-BFF2-356FCC6856C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24" creationId="{714BD1E8-9C53-4636-9A5C-35C38FB7C62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25" creationId="{652E14BD-C6C7-4BF9-94E9-8E0A3A57529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27" creationId="{3D3A9DCE-BB97-4006-9641-C22460656D0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28" creationId="{18D038F7-4A24-4FC6-8338-6001CAE4904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29" creationId="{76EFFDF9-48C3-411F-B487-77DCE365E35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31" creationId="{66549589-B40B-4D3F-8E86-411EA90AA96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32" creationId="{172719F4-0ED5-475F-8077-57D1CBE7AB9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33" creationId="{024CBA6C-537B-4D11-981C-F44A74D71CAE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35" creationId="{356E96C1-122D-4A39-80E7-71216A17097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36" creationId="{6159C608-80C9-46D8-8591-35880DC41EB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37" creationId="{1BB4875B-554D-4161-ABC3-98A3F13B7AA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39" creationId="{AB041C03-6EDC-49ED-A3AB-E183E8166FF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40" creationId="{1C62370C-3914-4309-B676-782A837658D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41" creationId="{EBAAEF5F-4506-45BD-8360-C9C59C98E03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43" creationId="{499DBB3D-0859-402F-8344-5AF105DE3E1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44" creationId="{1AB360B0-8D7A-4D42-8B85-3918F34647A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45" creationId="{1F992839-F8EE-4A36-B2C3-471085667CB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46" creationId="{ED44C1A8-C896-4A32-8001-91D7822492F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47" creationId="{4A105925-E2CF-4537-8D7D-4BAA4DB065E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49" creationId="{60604CE8-51BA-4FE2-9F15-DFBEA704750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50" creationId="{55D78BD1-2B6B-4F99-92C3-FAEA783AD2F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52" creationId="{83AA235B-C864-4D9B-957F-441B66C21DC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53" creationId="{B561F313-6C50-4D3F-ABCC-6BCEF18FB84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54" creationId="{5E23B41A-C345-46E7-A556-FC7471EE92A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55" creationId="{8CD81787-C9DA-4721-87D2-9B8CE15917B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56" creationId="{DCCB3534-F6B6-4C0B-881F-CEDD0388DCE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57" creationId="{EFC2ED0E-D3C3-407D-8C54-F208893377B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58" creationId="{414330AF-BC8F-4043-8DF6-CB7AAE992D5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59" creationId="{61BCC07F-FB35-4515-9C9C-C3A80B82C56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60" creationId="{956031AE-983D-4991-9015-2DAFA26E477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62" creationId="{461237CA-E46B-4B35-8783-B7A88A34332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63" creationId="{D9A4CB2B-4ECC-4E10-8477-FF0A83269FB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64" creationId="{C97E5643-C953-4925-90FB-9DEB9B5C389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65" creationId="{04B341CE-8FD2-43DE-A26F-087DEB859A0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66" creationId="{6768B962-9417-403E-907A-5F2B28DBDD4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67" creationId="{FA60CAFA-FFDE-4A92-AD09-24E5ECDE63F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68" creationId="{73B2E7FF-BFFD-4F26-866E-E9E5818A698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69" creationId="{E93E3AF4-0D14-44CA-8D6B-0FA76D86B3D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70" creationId="{D50F138F-C070-4752-8BA3-0BBF28B8330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71" creationId="{3FEA4A49-7D18-41C9-8409-0E6AA9A34D1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72" creationId="{6EDEA0A2-C5BA-4B09-ABE8-949B22E0450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73" creationId="{635D31B2-5B19-4962-9B0C-C93A2CFB39F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74" creationId="{2784A111-976D-41E3-8D06-76F8C99941C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76" creationId="{2CCA53B4-38A1-4B66-9387-7A8F5E83027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77" creationId="{A17C7284-DA80-4689-8BB8-A54BAA099FA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78" creationId="{F7B66D2C-6A90-4F18-9D7C-2BF2A7E50D8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79" creationId="{1935AC99-5CFE-4C8E-8E2A-A3E498CDEC8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80" creationId="{B524606E-BAFC-415B-9D50-4A0F21949AF1}"/>
          </ac:spMkLst>
        </pc:spChg>
        <pc:spChg chg="mod">
          <ac:chgData name="Amy Rodgers" userId="c2797fad-911b-4654-a6db-cadf6b5040f8" providerId="ADAL" clId="{B63B9391-E643-4518-BCAA-1A5043BB5FFF}" dt="2021-11-30T16:22:20.017" v="973" actId="1076"/>
          <ac:spMkLst>
            <pc:docMk/>
            <pc:sldMk cId="828704941" sldId="257"/>
            <ac:spMk id="781" creationId="{DAF55A8D-7976-4EAB-9F09-18FED3F90E6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82" creationId="{996A439F-B825-47A3-8324-F77B30EC392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83" creationId="{F74EDC19-221C-4EC7-BE4F-C7C39564043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84" creationId="{7E090817-7F79-4C58-9A66-E48679F10E3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85" creationId="{E6C09B4F-79AA-403F-A4B7-54D937D8AED9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86" creationId="{42EB5390-03EE-42AC-AB40-4AED372B6FD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87" creationId="{CA64C63E-5240-4ADA-A1C3-153BF5F6AE73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88" creationId="{979A34CC-47BF-4028-9013-529DD79C774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89" creationId="{49FDD9C2-07D8-42BB-AAA2-B1007007364F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90" creationId="{FED95BC3-DD81-4FFB-AFE5-1678F8173FF6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91" creationId="{412ACBF7-0D64-4551-80BB-4F9CB8558B8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92" creationId="{4A5AA725-B4C6-4BDC-B817-42864BC77950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93" creationId="{90680077-3A3F-4A6B-9BE9-300BA5A5D01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94" creationId="{E3686479-CAD2-4467-94C3-F1E9D06F5FC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96" creationId="{2D0BB643-63B7-4404-8D14-ECE323DCC1B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97" creationId="{B8467D12-782B-4527-89DB-A2FBDE75963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98" creationId="{D5465275-5AA8-453A-BA57-DF0E6E3A273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799" creationId="{E8BC809C-C89F-43A8-A382-BCE3CA18334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00" creationId="{7AC2A325-40B9-4B2E-9AA1-5DECC00927D2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01" creationId="{19940720-34EE-487D-9407-D6E5F1D4B5C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02" creationId="{55189860-C0D1-4C57-A613-10C56171A04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803" creationId="{5706AD50-255D-4483-BD46-91E6BBA2E427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08" creationId="{57CE0F63-B1A6-4B51-A164-3C2E8BF0EE6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09" creationId="{0BDF9CEF-7986-41E3-B662-40C4C934F63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10" creationId="{B43D9D0E-7142-43CA-A263-DC0C1E07BB11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11" creationId="{F78AF103-7A61-4333-B745-1C74359602FD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12" creationId="{0B7010A5-03E3-4C16-831D-078BF153AC6C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13" creationId="{0809DE64-984A-4802-B97B-890BF7E61F4A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14" creationId="{90BC4F35-DC28-4D01-8E3B-BDFE8EFDAFC5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15" creationId="{E8364ADE-A947-48F1-A604-A6FF6CB667C8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16" creationId="{2DC55E15-39F3-41B0-BDC2-36F601530984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017" creationId="{2C070026-604C-4222-BF9E-FDED92F374AB}"/>
          </ac:spMkLst>
        </pc:spChg>
        <pc:spChg chg="mod">
          <ac:chgData name="Amy Rodgers" userId="c2797fad-911b-4654-a6db-cadf6b5040f8" providerId="ADAL" clId="{B63B9391-E643-4518-BCAA-1A5043BB5FFF}" dt="2021-11-30T16:17:54.761" v="876" actId="165"/>
          <ac:spMkLst>
            <pc:docMk/>
            <pc:sldMk cId="828704941" sldId="257"/>
            <ac:spMk id="1146" creationId="{4CDFEB1B-E447-4FDD-A0BB-7F3273202F22}"/>
          </ac:spMkLst>
        </pc:spChg>
        <pc:grpChg chg="add del 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" creationId="{CDB1243C-BCBB-4E7B-BF44-84124B204C28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8" creationId="{CD1694D5-5207-4A2D-8F14-A8199E83E282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9" creationId="{52E259DE-9310-4A47-B215-3BB97A03EEDE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3" creationId="{C915E108-C176-4901-A3EF-B72102DB3466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7" creationId="{FC593CD8-2628-4BBF-A91D-35507A51B9DA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8" creationId="{D44E7548-9154-495B-A471-67CF1257017E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5" creationId="{C7515BDB-8149-4CC3-8403-84BAE34151F1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0" creationId="{78B3C110-5F32-47F3-A157-C7AD4274B996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1" creationId="{6862470A-E0FB-4D26-ADE5-C5C706D82B0E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1" creationId="{2D68D6AE-0E20-4662-B3F5-C03E9728F751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4" creationId="{B25EEEAD-C0C2-477F-BB33-3AD125F1F909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81" creationId="{16BBA0A2-7A3A-4EB5-AFC2-11C80DA625E9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99" creationId="{67027747-2B6C-4AD5-A8AD-F5BAB9A996C6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32" creationId="{EB934A7F-EB4E-403E-9CD6-A40139F0564F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36" creationId="{8E74FA34-701B-43D2-B8F5-F5348F0A7458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41" creationId="{5BF955FF-E545-4D4B-A409-F17F37FB8228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45" creationId="{D458E4B2-679F-4F62-B566-AF4296F17917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49" creationId="{6B512EC5-B39B-4849-AB59-6249992A352C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50" creationId="{1468A6A6-E57A-4442-8A83-373F85ECDA6A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52" creationId="{20AAAA56-D48C-45CA-AF04-E02D1007884A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53" creationId="{8BF961AD-2777-4E35-A2FC-FF46C763852A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59" creationId="{3429DC6A-61EC-4B4B-BFD1-6DC23E750E48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60" creationId="{8CE4492D-264A-40A6-BD36-9CFA2BC5CDD6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75" creationId="{496DFF72-88CD-40BC-8195-C6F2906016E2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83" creationId="{0C445BDB-7B83-4C39-BE0F-C5EBFD405365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97" creationId="{FE2ECC6E-7767-44F5-A124-AFCB3E8A6161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17" creationId="{40B997E5-7C6D-4542-852D-15A8374EB057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26" creationId="{EC844FF9-03F9-4A28-962F-63339CD206D8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29" creationId="{F5178235-EC82-42B3-BAA4-F93A546F2AE4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48" creationId="{E25829F4-7F06-4908-AC32-F1BDED9DCD24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49" creationId="{185EE8ED-11DE-4F1C-9539-3603CE95BC45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51" creationId="{833B106D-D2AA-43E7-A36E-E5A341112EAD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52" creationId="{70F50B35-8AB5-4B01-8AC5-C1CDF420564D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58" creationId="{94DC5730-5241-479A-976C-0FA5B0027CB9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60" creationId="{E205041A-6B20-451C-9FEC-9D6579940B4E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62" creationId="{4FB6F1D4-FB9D-4259-8C34-6854BFEF5E2B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77" creationId="{9B18788A-DCAC-4270-8DD4-1D769D27D157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288" creationId="{F58082AE-5D3F-4E41-B767-5DA8E6B52075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331" creationId="{2713367A-962A-461D-9AA8-B9D422A7B6FA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347" creationId="{795D73E0-EDDA-4490-B57A-21FF5F60C520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351" creationId="{E791D06C-0A21-415E-9441-F32F10B43BD5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391" creationId="{CD638B68-6B94-431C-88E6-D7742957D1DE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20" creationId="{5DC6FBD3-14A9-4527-964C-45A9B2968155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33" creationId="{87B40618-C541-4962-B19B-DEFD62DE9DB3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48" creationId="{4A7E2DE0-5948-4E82-827B-E222A1849575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50" creationId="{C9E96492-4FFE-44BB-B343-AE66955A1E4B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66" creationId="{9116D25B-DD67-4D77-BD84-39330BB33BC3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74" creationId="{B8D6BC73-BC3C-43AF-8B25-B5E2CD1B24F8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75" creationId="{3061224A-6147-42F4-8C60-F67458107E84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89" creationId="{BEE7DD5B-3ED6-4912-9B21-F1B139FD1C77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91" creationId="{4922233D-0F07-47EB-9C8D-989B78E46005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92" creationId="{4CA91224-C19F-4596-AAE6-D8121DDEABC3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498" creationId="{BB536651-1508-4C9F-8D7C-8ECD2165795D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00" creationId="{BFD970D4-F15B-4E70-A0EF-B56BF9BCA4B1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03" creationId="{F7A2E864-CF58-4430-8E8E-F875DBFD9B51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10" creationId="{B770BB54-76BC-43DA-96F3-0320DDD9972B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35" creationId="{87BA266D-C2E3-473D-8CB9-06E7C6919448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44" creationId="{2FB66BB6-C84A-4EA1-BE35-EEBA70BE9B4D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52" creationId="{A84ED12B-FA15-40E3-9189-E6BA4CB99932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63" creationId="{79006A05-E529-4D39-9702-4A7C0268306E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64" creationId="{D6BBFCBC-A6BE-4D47-9E5A-7C50F7347521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68" creationId="{304DEE8C-8CF2-4089-9B07-1D5540A13B20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72" creationId="{04675772-D0F7-41C9-AFD7-1E3AB98E7A57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76" creationId="{7CDF0CA5-AB5B-4880-9BAC-242E11F024DD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80" creationId="{1F996053-BE4D-416D-ABD7-07EED7054471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84" creationId="{26997FBD-B4C6-46FA-A2CF-4A26C27E755F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88" creationId="{F9B798D2-90A5-4462-9FCA-7C2AFF66DBCD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592" creationId="{502C8DC8-1780-4469-A5B5-05B5573A595C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09" creationId="{52218548-11C8-43C1-BFD0-0B2E077B1BC5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16" creationId="{2985A5CF-B768-4EC8-A6DA-EF4DE972A111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44" creationId="{FFE150DD-589F-4DDA-AE93-FFD840DC8299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75" creationId="{1B44AD02-23E2-45C9-9C5E-25342E26EE2A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76" creationId="{1A220024-F065-402E-8422-19456318692F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78" creationId="{6AAEA7B5-9AA9-47A6-AFFB-616693D56F06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79" creationId="{65A4E7C0-8792-45B4-8560-5FF401506921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85" creationId="{3D6F3172-C938-4A11-9495-D5E532EC55A6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88" creationId="{F8DBEF3A-1F13-4DEE-A3F5-FC4D4EF9FC32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89" creationId="{5DB73B34-8884-40CB-A96E-E17BD23C6D01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93" creationId="{D4182021-295B-4E25-B0E4-A84CA9A995A2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94" creationId="{EFBC84DE-A976-4AD7-97D5-2044310F37D3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698" creationId="{EEA98A99-1FF5-4D4B-9CA0-6C3FCD76052E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02" creationId="{AD39256E-32BB-461B-84E1-D2195D3F7A57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06" creationId="{7724A9CB-0F0B-49F2-8F09-E9F364DE1C34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10" creationId="{42A67DCD-928F-4B39-905B-EEB7F81FBF87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14" creationId="{ECF1024E-7DB8-4160-ADA6-B25C55200C63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18" creationId="{B8118A54-7919-41C5-B7F5-749BAA8BD1EE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22" creationId="{C8F1D004-4606-4583-B58D-4A893FD1595F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26" creationId="{DD4ED711-FB3A-4CC3-9B0C-38F1E95CDD4C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30" creationId="{05E8FC0F-5F2A-4D7F-A971-FBE078DC1E63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34" creationId="{96E710D4-E38C-494E-9266-CAD90BA9B4A3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38" creationId="{24CCBF86-FA1D-4D25-AFDC-EECFBA5D6BCD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42" creationId="{C0669953-8275-4996-9832-34800ADBA9E0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48" creationId="{27D6E446-03D3-42A9-8A05-ADF62D2C7316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51" creationId="{1D1E4363-EE8B-40DE-B192-C50A2C360D91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61" creationId="{7E581B17-4E9E-432E-A942-D67134FF7FAE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75" creationId="{6E50062B-3EC8-449A-B13B-39C6F62D5ADC}"/>
          </ac:grpSpMkLst>
        </pc:grpChg>
        <pc:grpChg chg="mod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795" creationId="{A588A856-CD4C-4930-974F-12FB4FF54EF7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804" creationId="{6DAB9B66-C262-4D31-A9FE-5E8B8C2879A0}"/>
          </ac:grpSpMkLst>
        </pc:grpChg>
        <pc:grpChg chg="mod">
          <ac:chgData name="Amy Rodgers" userId="c2797fad-911b-4654-a6db-cadf6b5040f8" providerId="ADAL" clId="{B63B9391-E643-4518-BCAA-1A5043BB5FFF}" dt="2021-11-30T16:17:06.568" v="867" actId="1076"/>
          <ac:grpSpMkLst>
            <pc:docMk/>
            <pc:sldMk cId="828704941" sldId="257"/>
            <ac:grpSpMk id="929" creationId="{0AB910B3-0DA4-4BB0-98C3-AD1137BD92AA}"/>
          </ac:grpSpMkLst>
        </pc:grpChg>
        <pc:grpChg chg="mod">
          <ac:chgData name="Amy Rodgers" userId="c2797fad-911b-4654-a6db-cadf6b5040f8" providerId="ADAL" clId="{B63B9391-E643-4518-BCAA-1A5043BB5FFF}" dt="2021-11-30T16:17:03.325" v="866" actId="1076"/>
          <ac:grpSpMkLst>
            <pc:docMk/>
            <pc:sldMk cId="828704941" sldId="257"/>
            <ac:grpSpMk id="955" creationId="{FBB5F066-3243-4916-9EAF-31C5644CCE6A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007" creationId="{57E36D53-584F-4727-BDEA-24EC0EB73989}"/>
          </ac:grpSpMkLst>
        </pc:grpChg>
        <pc:grpChg chg="mod">
          <ac:chgData name="Amy Rodgers" userId="c2797fad-911b-4654-a6db-cadf6b5040f8" providerId="ADAL" clId="{B63B9391-E643-4518-BCAA-1A5043BB5FFF}" dt="2021-11-30T16:17:03.325" v="866" actId="1076"/>
          <ac:grpSpMkLst>
            <pc:docMk/>
            <pc:sldMk cId="828704941" sldId="257"/>
            <ac:grpSpMk id="1018" creationId="{4B93C916-E4D2-446B-B227-0A5F38512545}"/>
          </ac:grpSpMkLst>
        </pc:grpChg>
        <pc:grpChg chg="mod">
          <ac:chgData name="Amy Rodgers" userId="c2797fad-911b-4654-a6db-cadf6b5040f8" providerId="ADAL" clId="{B63B9391-E643-4518-BCAA-1A5043BB5FFF}" dt="2021-11-30T16:17:03.325" v="866" actId="1076"/>
          <ac:grpSpMkLst>
            <pc:docMk/>
            <pc:sldMk cId="828704941" sldId="257"/>
            <ac:grpSpMk id="1019" creationId="{11862230-5EF6-4436-8DB3-73E7CA2D57CE}"/>
          </ac:grpSpMkLst>
        </pc:grpChg>
        <pc:grpChg chg="mod">
          <ac:chgData name="Amy Rodgers" userId="c2797fad-911b-4654-a6db-cadf6b5040f8" providerId="ADAL" clId="{B63B9391-E643-4518-BCAA-1A5043BB5FFF}" dt="2021-11-30T16:17:03.325" v="866" actId="1076"/>
          <ac:grpSpMkLst>
            <pc:docMk/>
            <pc:sldMk cId="828704941" sldId="257"/>
            <ac:grpSpMk id="1020" creationId="{0CAAA311-F2A5-429F-B13F-64949090D689}"/>
          </ac:grpSpMkLst>
        </pc:grpChg>
        <pc:grpChg chg="mod">
          <ac:chgData name="Amy Rodgers" userId="c2797fad-911b-4654-a6db-cadf6b5040f8" providerId="ADAL" clId="{B63B9391-E643-4518-BCAA-1A5043BB5FFF}" dt="2021-11-30T16:17:06.568" v="867" actId="1076"/>
          <ac:grpSpMkLst>
            <pc:docMk/>
            <pc:sldMk cId="828704941" sldId="257"/>
            <ac:grpSpMk id="1021" creationId="{922A627F-4415-49FE-8466-AD420AE90D49}"/>
          </ac:grpSpMkLst>
        </pc:grpChg>
        <pc:grpChg chg="mod">
          <ac:chgData name="Amy Rodgers" userId="c2797fad-911b-4654-a6db-cadf6b5040f8" providerId="ADAL" clId="{B63B9391-E643-4518-BCAA-1A5043BB5FFF}" dt="2021-11-30T16:17:06.568" v="867" actId="1076"/>
          <ac:grpSpMkLst>
            <pc:docMk/>
            <pc:sldMk cId="828704941" sldId="257"/>
            <ac:grpSpMk id="1022" creationId="{69A9744E-D7FE-483A-8A3B-12DAF13A2D78}"/>
          </ac:grpSpMkLst>
        </pc:grpChg>
        <pc:grpChg chg="mod">
          <ac:chgData name="Amy Rodgers" userId="c2797fad-911b-4654-a6db-cadf6b5040f8" providerId="ADAL" clId="{B63B9391-E643-4518-BCAA-1A5043BB5FFF}" dt="2021-11-30T16:17:06.568" v="867" actId="1076"/>
          <ac:grpSpMkLst>
            <pc:docMk/>
            <pc:sldMk cId="828704941" sldId="257"/>
            <ac:grpSpMk id="1023" creationId="{8EBAA63A-D2E5-4C79-AF04-218CEDE6731B}"/>
          </ac:grpSpMkLst>
        </pc:grpChg>
        <pc:grpChg chg="mod topLvl">
          <ac:chgData name="Amy Rodgers" userId="c2797fad-911b-4654-a6db-cadf6b5040f8" providerId="ADAL" clId="{B63B9391-E643-4518-BCAA-1A5043BB5FFF}" dt="2021-11-30T16:17:54.761" v="876" actId="165"/>
          <ac:grpSpMkLst>
            <pc:docMk/>
            <pc:sldMk cId="828704941" sldId="257"/>
            <ac:grpSpMk id="1147" creationId="{C963DE0B-DA41-4A45-8B31-9A27C52F9552}"/>
          </ac:grpSpMkLst>
        </pc:grpChg>
      </pc:sldChg>
      <pc:sldChg chg="new del">
        <pc:chgData name="Amy Rodgers" userId="c2797fad-911b-4654-a6db-cadf6b5040f8" providerId="ADAL" clId="{B63B9391-E643-4518-BCAA-1A5043BB5FFF}" dt="2021-11-30T16:16:12.907" v="861" actId="680"/>
        <pc:sldMkLst>
          <pc:docMk/>
          <pc:sldMk cId="1188596496" sldId="257"/>
        </pc:sldMkLst>
      </pc:sldChg>
      <pc:sldChg chg="addSp delSp modSp add del mod modTransition delAnim modAnim modShow">
        <pc:chgData name="Amy Rodgers" userId="c2797fad-911b-4654-a6db-cadf6b5040f8" providerId="ADAL" clId="{B63B9391-E643-4518-BCAA-1A5043BB5FFF}" dt="2021-12-02T14:33:24.186" v="3569" actId="2696"/>
        <pc:sldMkLst>
          <pc:docMk/>
          <pc:sldMk cId="3094918489" sldId="257"/>
        </pc:sldMkLst>
        <pc:spChg chg="del">
          <ac:chgData name="Amy Rodgers" userId="c2797fad-911b-4654-a6db-cadf6b5040f8" providerId="ADAL" clId="{B63B9391-E643-4518-BCAA-1A5043BB5FFF}" dt="2021-12-02T09:24:03.359" v="2494" actId="478"/>
          <ac:spMkLst>
            <pc:docMk/>
            <pc:sldMk cId="3094918489" sldId="257"/>
            <ac:spMk id="2" creationId="{84CF96A1-F552-437E-9B98-9EF8DBA3D401}"/>
          </ac:spMkLst>
        </pc:spChg>
        <pc:spChg chg="mod topLvl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" creationId="{D5FAD8DE-D722-4750-95E9-AD78A813B3F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" creationId="{BC71D1BE-EFD0-4D8A-8919-8830E689075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" creationId="{510C9039-F072-4B63-8FB3-EBCAC6FD079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" creationId="{3C017D05-D8BF-4F9E-B379-F7D3C5230B5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4" creationId="{595744B1-955F-4B48-BE59-0B0980483CE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" creationId="{CB272670-FBEA-4E52-8D21-68A6D192778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" creationId="{01D66C9B-B2D9-414C-A5A4-41D8C74FBBB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9" creationId="{8605286E-E440-4F20-90F4-5CA53FE4C66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20" creationId="{70CF1626-7B79-4F10-A988-30611DFDC20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21" creationId="{F48F94C7-E0C8-4317-A7A5-31F4933BF6A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22" creationId="{65B9AA1F-8651-48D8-A910-A423CE0A304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23" creationId="{8CD9495E-29BD-4C7D-862C-C76384716DA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24" creationId="{540E6120-1DE1-4D4A-807C-F5636A01B7F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26" creationId="{62EE2680-CD0D-46F7-8005-D931EE34D58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27" creationId="{5751487E-EEF3-448D-952A-5AC3686F781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28" creationId="{B796F875-1BA1-4E50-ACD8-C2D2B2FEED5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29" creationId="{281412FB-93D7-4D07-ACAF-11F8C71B6F8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30" creationId="{77BE0A69-BFBD-4C0F-BEC4-8F95C2D9EDA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31" creationId="{7C5EE935-F8E6-424E-AE2B-20A37D48F35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32" creationId="{B0EB01E9-A2D2-4C49-BDA5-C9194A0C7B2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33" creationId="{910A2ED3-309B-40F5-912E-0541CCB0AA7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34" creationId="{FE0383B7-3D6F-4019-81BA-A0CBA9F0666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35" creationId="{67E4851D-E575-48BB-85C1-0F0486A92FE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36" creationId="{01A1654D-2C06-4062-A2DB-3CB936C71E8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37" creationId="{031FEF22-7352-4E1E-ADF8-35843DE98C7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38" creationId="{1D6B52B0-D2EB-4DD2-A416-BC7EE64C319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39" creationId="{CEB7319C-0658-4B90-B34F-3047006B5A2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42" creationId="{FE6DA264-B705-425E-AD91-4F9B941B020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43" creationId="{E0C88595-0C78-4094-A15A-B9DE5BA3181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44" creationId="{0D004F3E-0256-4A88-87EA-EB83ED8AF18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45" creationId="{4FD9D7AD-0F22-4C87-AA43-5935D5B2479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46" creationId="{F33958F5-4461-4E7C-9E08-E3D01123EA0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47" creationId="{37A88BC6-0A2F-4E62-8083-89D5F1125A43}"/>
          </ac:spMkLst>
        </pc:spChg>
        <pc:spChg chg="mod">
          <ac:chgData name="Amy Rodgers" userId="c2797fad-911b-4654-a6db-cadf6b5040f8" providerId="ADAL" clId="{B63B9391-E643-4518-BCAA-1A5043BB5FFF}" dt="2021-11-30T17:00:52.915" v="1909" actId="1036"/>
          <ac:spMkLst>
            <pc:docMk/>
            <pc:sldMk cId="3094918489" sldId="257"/>
            <ac:spMk id="48" creationId="{7F0384E9-B640-4CA5-B09D-3B82CD658A65}"/>
          </ac:spMkLst>
        </pc:spChg>
        <pc:spChg chg="mod">
          <ac:chgData name="Amy Rodgers" userId="c2797fad-911b-4654-a6db-cadf6b5040f8" providerId="ADAL" clId="{B63B9391-E643-4518-BCAA-1A5043BB5FFF}" dt="2021-11-30T17:00:52.915" v="1909" actId="1036"/>
          <ac:spMkLst>
            <pc:docMk/>
            <pc:sldMk cId="3094918489" sldId="257"/>
            <ac:spMk id="49" creationId="{3BF8A948-4A79-44BA-8AC5-F0B72D0B0834}"/>
          </ac:spMkLst>
        </pc:spChg>
        <pc:spChg chg="mod">
          <ac:chgData name="Amy Rodgers" userId="c2797fad-911b-4654-a6db-cadf6b5040f8" providerId="ADAL" clId="{B63B9391-E643-4518-BCAA-1A5043BB5FFF}" dt="2021-11-30T17:00:52.915" v="1909" actId="1036"/>
          <ac:spMkLst>
            <pc:docMk/>
            <pc:sldMk cId="3094918489" sldId="257"/>
            <ac:spMk id="50" creationId="{D5190179-C381-4D43-B6EB-D311A686926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52" creationId="{1430893D-9903-46CB-928F-31129A7C14D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53" creationId="{5D87F7A1-68D2-4BC4-A766-14C5CFB5239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54" creationId="{47014D31-6619-4F72-80BD-5F4C64E1F8BC}"/>
          </ac:spMkLst>
        </pc:spChg>
        <pc:spChg chg="mod">
          <ac:chgData name="Amy Rodgers" userId="c2797fad-911b-4654-a6db-cadf6b5040f8" providerId="ADAL" clId="{B63B9391-E643-4518-BCAA-1A5043BB5FFF}" dt="2021-11-30T17:00:33.860" v="1892" actId="1035"/>
          <ac:spMkLst>
            <pc:docMk/>
            <pc:sldMk cId="3094918489" sldId="257"/>
            <ac:spMk id="55" creationId="{ED6FEDD4-2064-4F22-8426-1173284CEEC4}"/>
          </ac:spMkLst>
        </pc:spChg>
        <pc:spChg chg="mod">
          <ac:chgData name="Amy Rodgers" userId="c2797fad-911b-4654-a6db-cadf6b5040f8" providerId="ADAL" clId="{B63B9391-E643-4518-BCAA-1A5043BB5FFF}" dt="2021-11-30T17:00:33.860" v="1892" actId="1035"/>
          <ac:spMkLst>
            <pc:docMk/>
            <pc:sldMk cId="3094918489" sldId="257"/>
            <ac:spMk id="56" creationId="{215A822E-1217-406F-9470-A7DBC6D78FD8}"/>
          </ac:spMkLst>
        </pc:spChg>
        <pc:spChg chg="mod">
          <ac:chgData name="Amy Rodgers" userId="c2797fad-911b-4654-a6db-cadf6b5040f8" providerId="ADAL" clId="{B63B9391-E643-4518-BCAA-1A5043BB5FFF}" dt="2021-11-30T17:00:33.860" v="1892" actId="1035"/>
          <ac:spMkLst>
            <pc:docMk/>
            <pc:sldMk cId="3094918489" sldId="257"/>
            <ac:spMk id="57" creationId="{1AA6DD62-E474-45C5-AFA4-6BBFB48763E9}"/>
          </ac:spMkLst>
        </pc:spChg>
        <pc:spChg chg="mod">
          <ac:chgData name="Amy Rodgers" userId="c2797fad-911b-4654-a6db-cadf6b5040f8" providerId="ADAL" clId="{B63B9391-E643-4518-BCAA-1A5043BB5FFF}" dt="2021-11-30T17:00:33.860" v="1892" actId="1035"/>
          <ac:spMkLst>
            <pc:docMk/>
            <pc:sldMk cId="3094918489" sldId="257"/>
            <ac:spMk id="58" creationId="{4BD50E7F-7B1A-4E58-9D50-8918770DF7E3}"/>
          </ac:spMkLst>
        </pc:spChg>
        <pc:spChg chg="mod">
          <ac:chgData name="Amy Rodgers" userId="c2797fad-911b-4654-a6db-cadf6b5040f8" providerId="ADAL" clId="{B63B9391-E643-4518-BCAA-1A5043BB5FFF}" dt="2021-11-30T17:00:33.860" v="1892" actId="1035"/>
          <ac:spMkLst>
            <pc:docMk/>
            <pc:sldMk cId="3094918489" sldId="257"/>
            <ac:spMk id="59" creationId="{52F34476-2687-4353-93CD-5BE469D800E4}"/>
          </ac:spMkLst>
        </pc:spChg>
        <pc:spChg chg="mod">
          <ac:chgData name="Amy Rodgers" userId="c2797fad-911b-4654-a6db-cadf6b5040f8" providerId="ADAL" clId="{B63B9391-E643-4518-BCAA-1A5043BB5FFF}" dt="2021-11-30T17:00:33.860" v="1892" actId="1035"/>
          <ac:spMkLst>
            <pc:docMk/>
            <pc:sldMk cId="3094918489" sldId="257"/>
            <ac:spMk id="60" creationId="{ABCA95EA-6C6C-4938-ADD4-9F14A4B24499}"/>
          </ac:spMkLst>
        </pc:spChg>
        <pc:spChg chg="mod">
          <ac:chgData name="Amy Rodgers" userId="c2797fad-911b-4654-a6db-cadf6b5040f8" providerId="ADAL" clId="{B63B9391-E643-4518-BCAA-1A5043BB5FFF}" dt="2021-11-30T17:00:33.860" v="1892" actId="1035"/>
          <ac:spMkLst>
            <pc:docMk/>
            <pc:sldMk cId="3094918489" sldId="257"/>
            <ac:spMk id="61" creationId="{41DB1632-5D6C-469C-89FD-E2250DCF7E2D}"/>
          </ac:spMkLst>
        </pc:spChg>
        <pc:spChg chg="mod">
          <ac:chgData name="Amy Rodgers" userId="c2797fad-911b-4654-a6db-cadf6b5040f8" providerId="ADAL" clId="{B63B9391-E643-4518-BCAA-1A5043BB5FFF}" dt="2021-11-30T17:00:33.860" v="1892" actId="1035"/>
          <ac:spMkLst>
            <pc:docMk/>
            <pc:sldMk cId="3094918489" sldId="257"/>
            <ac:spMk id="62" creationId="{A70DAC36-80A1-4DEA-96D9-B35D999E27A9}"/>
          </ac:spMkLst>
        </pc:spChg>
        <pc:spChg chg="mod">
          <ac:chgData name="Amy Rodgers" userId="c2797fad-911b-4654-a6db-cadf6b5040f8" providerId="ADAL" clId="{B63B9391-E643-4518-BCAA-1A5043BB5FFF}" dt="2021-11-30T17:00:33.860" v="1892" actId="1035"/>
          <ac:spMkLst>
            <pc:docMk/>
            <pc:sldMk cId="3094918489" sldId="257"/>
            <ac:spMk id="63" creationId="{EF70DBD6-1785-4811-B256-D293D49D3F2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65" creationId="{F7F426F8-2EB7-4F19-81F3-A67E71FCEC1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66" creationId="{B7655E8A-3117-44EC-8AA0-CCEF2DA162B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67" creationId="{29F83B40-4DC4-4C80-AA91-DE5CD9B9A4B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68" creationId="{ADDDF172-CB18-46C2-942A-B8FFFFC5983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69" creationId="{834C4A53-C16B-41B5-B223-7880ECB47DB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0" creationId="{2583FB2A-C4AC-4BB3-ACB5-C7158F5923A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1" creationId="{18C099D2-B449-4DB8-BE55-941FE770F53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2" creationId="{ADC5E2B1-10D0-487C-9E67-D60EFE3CA25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3" creationId="{3913EB64-0469-4799-9756-6E357BAF0DA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4" creationId="{27F9BFAB-D4CA-4F05-8D67-A4F0FCA5CCB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5" creationId="{143A0D31-3460-4B22-BF94-A9117A86819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6" creationId="{B9D9E692-8826-4646-BF84-3362104A129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7" creationId="{0BEF6FE9-4B9F-4D22-BEB9-90327720499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8" creationId="{030E8391-B009-4415-B983-12B61CD1DB6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79" creationId="{90B792F3-E1D1-4249-8C4A-CB58E3BD38C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80" creationId="{D8A63EE2-A676-44D2-81B2-952FBFBE52D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82" creationId="{4D12B215-28D6-4CC8-9E89-387E8A15AB5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83" creationId="{3429F2C1-87AF-47CF-A066-B60845C4DB8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84" creationId="{95476E6D-2015-4BCD-9090-6C345B325A8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85" creationId="{BE0E8D78-B37C-4D8F-B28A-CEC92E0C8ED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86" creationId="{96C66E28-290B-4BCE-80CD-B12EDDB4528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87" creationId="{E3C684F5-6648-4C1C-9E1F-BB9FBC8A31D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88" creationId="{C81E492D-37F7-42D0-8BC4-D206C641716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89" creationId="{B920EEE5-22AA-444C-BFEA-396297A7404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90" creationId="{4EA44061-DA07-4DCF-8CE6-03FBC258E7D2}"/>
          </ac:spMkLst>
        </pc:spChg>
        <pc:spChg chg="mod">
          <ac:chgData name="Amy Rodgers" userId="c2797fad-911b-4654-a6db-cadf6b5040f8" providerId="ADAL" clId="{B63B9391-E643-4518-BCAA-1A5043BB5FFF}" dt="2021-11-30T17:01:30.802" v="1939" actId="1035"/>
          <ac:spMkLst>
            <pc:docMk/>
            <pc:sldMk cId="3094918489" sldId="257"/>
            <ac:spMk id="91" creationId="{603F3532-525D-42AF-9A66-2B5A9F91A8E1}"/>
          </ac:spMkLst>
        </pc:spChg>
        <pc:spChg chg="mod">
          <ac:chgData name="Amy Rodgers" userId="c2797fad-911b-4654-a6db-cadf6b5040f8" providerId="ADAL" clId="{B63B9391-E643-4518-BCAA-1A5043BB5FFF}" dt="2021-11-30T17:01:27.028" v="1934" actId="1038"/>
          <ac:spMkLst>
            <pc:docMk/>
            <pc:sldMk cId="3094918489" sldId="257"/>
            <ac:spMk id="92" creationId="{858E3FE1-215C-40F9-BF37-7405B030F92B}"/>
          </ac:spMkLst>
        </pc:spChg>
        <pc:spChg chg="mod">
          <ac:chgData name="Amy Rodgers" userId="c2797fad-911b-4654-a6db-cadf6b5040f8" providerId="ADAL" clId="{B63B9391-E643-4518-BCAA-1A5043BB5FFF}" dt="2021-11-30T17:01:27.028" v="1934" actId="1038"/>
          <ac:spMkLst>
            <pc:docMk/>
            <pc:sldMk cId="3094918489" sldId="257"/>
            <ac:spMk id="93" creationId="{E39FE5DB-7AF9-4275-B2C1-A037BEB47C36}"/>
          </ac:spMkLst>
        </pc:spChg>
        <pc:spChg chg="mod">
          <ac:chgData name="Amy Rodgers" userId="c2797fad-911b-4654-a6db-cadf6b5040f8" providerId="ADAL" clId="{B63B9391-E643-4518-BCAA-1A5043BB5FFF}" dt="2021-11-30T17:01:27.028" v="1934" actId="1038"/>
          <ac:spMkLst>
            <pc:docMk/>
            <pc:sldMk cId="3094918489" sldId="257"/>
            <ac:spMk id="94" creationId="{BD6E4092-A453-48A8-AC7D-E284F145FA1C}"/>
          </ac:spMkLst>
        </pc:spChg>
        <pc:spChg chg="mod">
          <ac:chgData name="Amy Rodgers" userId="c2797fad-911b-4654-a6db-cadf6b5040f8" providerId="ADAL" clId="{B63B9391-E643-4518-BCAA-1A5043BB5FFF}" dt="2021-11-30T17:01:27.028" v="1934" actId="1038"/>
          <ac:spMkLst>
            <pc:docMk/>
            <pc:sldMk cId="3094918489" sldId="257"/>
            <ac:spMk id="95" creationId="{63C77731-2342-48EA-BD3D-46BCB1CEF136}"/>
          </ac:spMkLst>
        </pc:spChg>
        <pc:spChg chg="mod">
          <ac:chgData name="Amy Rodgers" userId="c2797fad-911b-4654-a6db-cadf6b5040f8" providerId="ADAL" clId="{B63B9391-E643-4518-BCAA-1A5043BB5FFF}" dt="2021-11-30T17:01:27.028" v="1934" actId="1038"/>
          <ac:spMkLst>
            <pc:docMk/>
            <pc:sldMk cId="3094918489" sldId="257"/>
            <ac:spMk id="96" creationId="{7B8517B4-4EFD-4BD4-8AB2-A6AC0BAE814A}"/>
          </ac:spMkLst>
        </pc:spChg>
        <pc:spChg chg="mod">
          <ac:chgData name="Amy Rodgers" userId="c2797fad-911b-4654-a6db-cadf6b5040f8" providerId="ADAL" clId="{B63B9391-E643-4518-BCAA-1A5043BB5FFF}" dt="2021-11-30T17:01:27.028" v="1934" actId="1038"/>
          <ac:spMkLst>
            <pc:docMk/>
            <pc:sldMk cId="3094918489" sldId="257"/>
            <ac:spMk id="97" creationId="{6722A423-4688-4DB8-BE6B-58769927C55E}"/>
          </ac:spMkLst>
        </pc:spChg>
        <pc:spChg chg="mod">
          <ac:chgData name="Amy Rodgers" userId="c2797fad-911b-4654-a6db-cadf6b5040f8" providerId="ADAL" clId="{B63B9391-E643-4518-BCAA-1A5043BB5FFF}" dt="2021-11-30T17:01:27.028" v="1934" actId="1038"/>
          <ac:spMkLst>
            <pc:docMk/>
            <pc:sldMk cId="3094918489" sldId="257"/>
            <ac:spMk id="98" creationId="{9301D49D-4B78-451A-AC0E-11B27B82449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0" creationId="{BFF2237D-2CAA-4710-B75A-8D2261B8120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1" creationId="{AF6AFB1D-CC07-4D38-A441-813C1A55521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2" creationId="{C909800C-E5E3-49F5-B0FD-DFC8E5ACB67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3" creationId="{5A021A0B-124B-488A-B2D3-5DD67A098E7B}"/>
          </ac:spMkLst>
        </pc:spChg>
        <pc:spChg chg="mod">
          <ac:chgData name="Amy Rodgers" userId="c2797fad-911b-4654-a6db-cadf6b5040f8" providerId="ADAL" clId="{B63B9391-E643-4518-BCAA-1A5043BB5FFF}" dt="2021-11-30T17:00:38.829" v="1897" actId="1035"/>
          <ac:spMkLst>
            <pc:docMk/>
            <pc:sldMk cId="3094918489" sldId="257"/>
            <ac:spMk id="104" creationId="{F0EC5421-E486-4034-9467-717849010514}"/>
          </ac:spMkLst>
        </pc:spChg>
        <pc:spChg chg="mod">
          <ac:chgData name="Amy Rodgers" userId="c2797fad-911b-4654-a6db-cadf6b5040f8" providerId="ADAL" clId="{B63B9391-E643-4518-BCAA-1A5043BB5FFF}" dt="2021-11-30T17:00:38.829" v="1897" actId="1035"/>
          <ac:spMkLst>
            <pc:docMk/>
            <pc:sldMk cId="3094918489" sldId="257"/>
            <ac:spMk id="105" creationId="{A4FDA0A2-2C94-40A7-9341-F9238E5539FD}"/>
          </ac:spMkLst>
        </pc:spChg>
        <pc:spChg chg="mod">
          <ac:chgData name="Amy Rodgers" userId="c2797fad-911b-4654-a6db-cadf6b5040f8" providerId="ADAL" clId="{B63B9391-E643-4518-BCAA-1A5043BB5FFF}" dt="2021-11-30T17:00:38.829" v="1897" actId="1035"/>
          <ac:spMkLst>
            <pc:docMk/>
            <pc:sldMk cId="3094918489" sldId="257"/>
            <ac:spMk id="106" creationId="{DD7E9528-78FD-44BC-BC17-95AD688328F1}"/>
          </ac:spMkLst>
        </pc:spChg>
        <pc:spChg chg="mod">
          <ac:chgData name="Amy Rodgers" userId="c2797fad-911b-4654-a6db-cadf6b5040f8" providerId="ADAL" clId="{B63B9391-E643-4518-BCAA-1A5043BB5FFF}" dt="2021-11-30T17:01:02.117" v="1925" actId="1036"/>
          <ac:spMkLst>
            <pc:docMk/>
            <pc:sldMk cId="3094918489" sldId="257"/>
            <ac:spMk id="107" creationId="{142FD006-D5A7-4584-B5F9-D7588F0E678F}"/>
          </ac:spMkLst>
        </pc:spChg>
        <pc:spChg chg="mod">
          <ac:chgData name="Amy Rodgers" userId="c2797fad-911b-4654-a6db-cadf6b5040f8" providerId="ADAL" clId="{B63B9391-E643-4518-BCAA-1A5043BB5FFF}" dt="2021-11-30T17:00:56.651" v="1914" actId="1035"/>
          <ac:spMkLst>
            <pc:docMk/>
            <pc:sldMk cId="3094918489" sldId="257"/>
            <ac:spMk id="108" creationId="{F1BFE1E6-1997-4D71-9750-B34FA70E6C1E}"/>
          </ac:spMkLst>
        </pc:spChg>
        <pc:spChg chg="mod">
          <ac:chgData name="Amy Rodgers" userId="c2797fad-911b-4654-a6db-cadf6b5040f8" providerId="ADAL" clId="{B63B9391-E643-4518-BCAA-1A5043BB5FFF}" dt="2021-11-30T17:00:56.651" v="1914" actId="1035"/>
          <ac:spMkLst>
            <pc:docMk/>
            <pc:sldMk cId="3094918489" sldId="257"/>
            <ac:spMk id="109" creationId="{3AB6F8E8-369E-4005-AC8E-40274E0290F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" creationId="{12B95C18-8845-4BCE-ACD0-1483C776168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" creationId="{EDA4BD27-BD0F-4A2E-84D4-49CA74FBC56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" creationId="{40D36E6C-8991-430E-9AE1-67E59CF0B87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" creationId="{58B32BC3-CA5F-4944-8BEE-821D6AAC45C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8" creationId="{005D5F39-C621-43DD-8621-3ED7620DF61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9" creationId="{6AA0301C-4E2A-42F9-8839-F8ED53451A3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40" creationId="{9D3D822E-84C8-42B1-B8A1-5254D42DF4F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42" creationId="{5E374E20-5A1C-4D9A-9F9F-5AC3033B668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43" creationId="{C5E95C55-7921-481E-A191-B64022AD38C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44" creationId="{409471E6-9E7E-4EF6-B826-407A3059675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46" creationId="{D793B892-8CEC-4470-B643-57998FDA167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47" creationId="{4F4E9B27-9846-4402-AC81-A3E0B62E87B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48" creationId="{DF6ECDE2-FE30-45F5-AB6E-A8661DBAB058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788" creationId="{A743ABA8-08F4-4AD1-B52B-0B2510B0E559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789" creationId="{E1D48898-8D4E-41BF-84A9-B41590169FC9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790" creationId="{F552D83D-F577-4FC5-9CDF-FF600EDBDA7A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794" creationId="{C6904849-C889-4195-B559-32282FD4EF76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796" creationId="{7CF20B4E-CFA7-49F2-AAA7-966B669FE044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799" creationId="{5F129617-EB2C-4F25-9793-A425201C8E32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00" creationId="{2D032A83-0C60-4C01-8BBA-00CACE6ABCE8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01" creationId="{F47B296C-F84A-4C8E-A1C5-89FDDC240E70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02" creationId="{66DAF1EE-C68F-45C2-A21E-0E7D234556CB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03" creationId="{3072DDFE-9593-4FC1-8F8C-CED2D219751A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04" creationId="{B8E4D841-1001-47EA-B0E1-FAFE72B1D464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05" creationId="{E0F74C02-ABDF-43EB-AC26-CC6928A288C3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06" creationId="{BF8EDA93-4509-4B4B-A693-1799BC8B602F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07" creationId="{FD20CC28-06D4-4526-8E92-04FB2D9B411F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08" creationId="{AF83C762-D160-421F-9413-AF4540EFAE36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09" creationId="{6754FDA9-113C-46AC-ADCB-A0F6AF57DDF8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10" creationId="{BE4D228B-C5F4-4E7C-BFF0-8AB35559FBA5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12" creationId="{2CF93E59-3921-4180-A511-782195947807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13" creationId="{EDC18631-8D93-46A8-856F-2E485FA2610F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14" creationId="{B6AE15E4-143F-4F8F-8354-2CA581C83D6A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15" creationId="{D41C4ECD-EEC7-4575-9B81-6FF6EBCE075C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16" creationId="{E785372B-F7FF-4EF5-ACCB-A44A1F88CCA9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18" creationId="{5F2627D2-CB3E-4AC4-89DD-0AB4816391B4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19" creationId="{0D6CE95B-B4DA-4593-BEBF-C2236E1D4B50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20" creationId="{5A110DB2-6A51-40D7-9FCF-D89C353B4ACB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21" creationId="{0E9EA0AF-5137-4B90-BAD4-475B29B0E7CD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22" creationId="{5D0C9D26-482C-4166-9F6D-7592FE1082D4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23" creationId="{CF4D356D-DA9B-4DE7-A77B-AE6539001E8B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24" creationId="{225349D6-921E-408F-9E99-10DAEEA793A6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25" creationId="{82AA1625-3ACA-4126-A2AA-A53239596701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26" creationId="{E73E2F90-DB7F-42BF-9A62-40711186335B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27" creationId="{A59F08DC-BE90-45B5-8D9F-82FE00116C5A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29" creationId="{DCA185B1-33BD-4F16-8E9F-73E8A37DAA6E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30" creationId="{A7607F6C-48A9-43D9-B48D-9D10469CEA10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32" creationId="{8039960E-B7D3-4B0A-B83C-D39DF54B3C71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33" creationId="{D6A79A09-5D79-4ABE-A8C7-2FB6A0286A1A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34" creationId="{0B34CFDB-88A9-43BF-AE94-E246F584970B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35" creationId="{3666755C-9BBC-4A28-8816-955DCCC10BB9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36" creationId="{164B5119-8160-445E-A500-116990CA401A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37" creationId="{7CC2D981-2EEA-49EB-AC98-9E032B665E7F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38" creationId="{CE8BDBB1-3B79-4D40-888F-E27F11CF2DD1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39" creationId="{F54D7FDC-02D6-47B6-B973-E0EEE10850D0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40" creationId="{34DB55CF-10A0-44DB-8A64-E843FD0A9DFD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41" creationId="{FF00E28C-6501-468F-B89A-0B8CC8BFB500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42" creationId="{FB93CC3D-077A-4936-9FDB-3368636FB3AF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43" creationId="{7F32AD27-6095-4AAC-93F3-75E1BC63E32C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44" creationId="{286813B9-96BD-4740-9F86-BAD2AFB07099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45" creationId="{B751232D-8D44-4199-B1B8-A24363344364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46" creationId="{04AB8842-FBA7-4511-BC16-A8D4AF9633D6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47" creationId="{02D6287A-4A76-43E5-AD02-392E7F046A4B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48" creationId="{BE15C4B5-6EEF-4864-AE20-ACE4006BB7E2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49" creationId="{1B164CE0-FE03-4B76-8C18-237799627999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50" creationId="{BE7A1C33-79BB-40FA-97FE-210F7BCB1452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51" creationId="{B5A7A0C3-E669-45B1-AFF0-98228250EB15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52" creationId="{D09A3CC8-6B24-41EC-BCA3-FE5102DE7D6E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53" creationId="{3874C988-F856-4393-A765-6DE0C8782B52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54" creationId="{120189DE-D848-4005-8919-66B25832386D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55" creationId="{9A8ADDB8-8150-4A3E-B459-6B758A9F7954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56" creationId="{DF67E218-AD36-4A89-8592-C4B80F9D5001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57" creationId="{2564A6FC-023E-4727-B8DA-9A8DDDFBA6D6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58" creationId="{929C1324-1BC3-4B6B-A2D8-B1E2C2744FAA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59" creationId="{81EB099A-D04E-431E-9FA8-CBC5B918E185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60" creationId="{ACDF6102-31FE-4C91-A032-282A71A176F8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61" creationId="{579952A0-F9D7-4F60-BADE-BFA50BFE3859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62" creationId="{66BAF4B9-BB45-4753-BB1B-67B8950AA93D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63" creationId="{7AE0E5AA-5B7C-467E-AA15-266C640D4438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64" creationId="{654360EE-87BA-46F2-9F8B-C32D5DC38A70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65" creationId="{7BB96EB2-CC69-4773-9432-30E47C8BFA5B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66" creationId="{0A7F2AD6-FB8A-49EE-A749-00BE487B66A1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67" creationId="{4F579BA7-28DB-4211-BBD7-E713459C20E6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68" creationId="{406072BF-C97D-4FC3-B2E4-0CEE121D7880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69" creationId="{4C3FF0E7-F771-417C-B4AA-8C974FF7735A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70" creationId="{B31FF154-EDD3-4EE2-B94E-D475CEE548C3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71" creationId="{17B370C1-8F94-4FB4-A4F3-E8FD63E9CDDE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72" creationId="{88072C82-F29A-4F2F-923C-005585C0D9D7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73" creationId="{7EAAF7E2-A993-41A1-A4E1-B8EC5C8BC5B4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74" creationId="{35783C44-F3BC-43C7-8B3D-8B59915F4041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75" creationId="{09B587DB-7E15-4576-849E-A5BF5A978B19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76" creationId="{330CFE19-5252-4606-867F-8F1A9D79C5FC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77" creationId="{8A27B3F9-21C6-4E9E-BAE7-4EE6484C7F09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78" creationId="{001F878E-CC24-4260-86B0-E0B99EDEC3F3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79" creationId="{A298ED62-F070-4B03-82F7-34C5812D1EB5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80" creationId="{F62E5D11-51AE-4C83-80CD-C600688C52D2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83" creationId="{C9D49BC6-3554-414B-9C19-407CD87C9C01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84" creationId="{E9800983-6929-4C93-B7FE-31338614155C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85" creationId="{EF7AA310-D98B-432C-B6F4-0770DF9B0BAE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86" creationId="{DCFFED33-89D5-4F84-B9CB-C48FB0513231}"/>
          </ac:spMkLst>
        </pc:spChg>
        <pc:spChg chg="mod">
          <ac:chgData name="Amy Rodgers" userId="c2797fad-911b-4654-a6db-cadf6b5040f8" providerId="ADAL" clId="{B63B9391-E643-4518-BCAA-1A5043BB5FFF}" dt="2021-12-02T12:13:23.574" v="2890"/>
          <ac:spMkLst>
            <pc:docMk/>
            <pc:sldMk cId="3094918489" sldId="257"/>
            <ac:spMk id="887" creationId="{C684E737-EC6C-4DF5-93C5-6053BCF3D9A3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891" creationId="{88549D25-CDBA-42F9-8522-955CA5DD19BD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892" creationId="{5F625C0D-A9EC-4C1D-9840-5969E7294BF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896" creationId="{730030B7-E5BB-46C1-A77C-CED0BC2FB179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897" creationId="{EAB98B96-2100-4E2B-B939-9B56BB930E5F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899" creationId="{6CC6B432-FD2D-45DF-B286-E6732C34B14F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00" creationId="{0C9507F7-50AF-4B94-8D84-94666FB86135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01" creationId="{A2BDAEE7-222C-4CFC-B6B3-3282B42F8090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02" creationId="{6CA26291-725D-419F-AFE3-EA2A9C8B9F97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03" creationId="{4D2BCF39-E344-4F77-B21C-E17D3959F106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04" creationId="{5CA5F737-0917-4AC7-8D29-D40B66EFC6EC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05" creationId="{F215F36F-D39E-4618-96A7-F09423B6AE93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06" creationId="{06686C70-6EE1-4212-8B23-8FEBCDAE008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07" creationId="{D2355B0B-A630-44CC-AB4C-0A35FAE64AFE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09" creationId="{DF5E0EA0-0B8D-41CD-9295-CFBA7D43F86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10" creationId="{226EDE41-D410-41C0-881E-CBD0F871436B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12" creationId="{72263356-8A33-4C88-A973-36CAA66B82AD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13" creationId="{98F00B95-63A7-4FBA-B903-60F8FDA36C05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14" creationId="{485E2EA3-149E-4F2D-9DD0-661A5ABA74F6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15" creationId="{B162FDCF-8FE0-46E6-8BB0-0431A8B57C25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16" creationId="{3385C8F1-3297-4629-8077-B71A768FBF0C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17" creationId="{981C5CFB-096B-49FB-ABB9-E2D927EDB82F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18" creationId="{FC3CFD9E-B9B7-4A70-9BE5-CB9630E72D8A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20" creationId="{AF005ED4-238A-4FB6-B505-D4D83AB84483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21" creationId="{59D79716-366B-4A37-B98D-E5A99460B1D2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22" creationId="{7AAA89B5-5CC6-4769-A8B7-4E6DF9D5F7B0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23" creationId="{96E305AD-03F3-4CCE-8302-D378965E81DE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24" creationId="{396CE91A-FB53-4302-947E-CC6BB77C00B5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25" creationId="{F4DF8217-B9BB-469C-9C72-FCFE2409944F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26" creationId="{A19FE64D-0251-4410-A849-3E3B45A25F2A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27" creationId="{53FE4C11-13B2-4E78-A2C3-704F2C29D8C2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28" creationId="{9EBFF36A-D258-4135-AE32-3C0E212317D8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29" creationId="{3E445806-352D-477F-BB3E-7CCA8D264802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30" creationId="{B5D2D163-71DB-45CC-BF6B-C5D1FA508E11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31" creationId="{4030F8EF-C775-4468-8F69-A45725C064BD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32" creationId="{E9527073-8DD5-461A-8764-2571357A834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33" creationId="{58CE332F-677D-472A-8869-2D092936EBE8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34" creationId="{4589ABB1-9601-4DC1-84CC-6C9D83A5101C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35" creationId="{E7EC7E70-8F31-4F5A-8FD5-882048370153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36" creationId="{59C7F080-599C-47D8-8C70-B1F8947A72A7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37" creationId="{E0B6209F-28C2-4B42-8E27-DF93B4FFCCA5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38" creationId="{7FE43A40-EFC9-43DC-B9FD-BB517928B4E5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39" creationId="{BB2942BE-ECB9-44B8-8A54-5079C8C664C7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40" creationId="{EBBDF94B-25C9-4779-AF35-1C7A673E00A5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41" creationId="{5BA42B06-2637-4DC6-B50B-BDA3A9D59E5C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42" creationId="{613C9036-84A1-4552-BAF2-3EE1E3458BED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43" creationId="{CD9AD1B3-6C00-4DAC-A385-E3BDB719753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44" creationId="{74558B63-3F03-4E59-9E8D-1D97B85C0B2E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45" creationId="{42B500F2-E602-49CC-BAD8-15E717B2E3A0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46" creationId="{2B3566DA-BC90-49CF-A5ED-DD1EEE2D499E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47" creationId="{C77E7C00-9460-4AE3-9E8A-B1BFFFCCEDA6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48" creationId="{D8AF73B0-F515-47BC-BADC-9424F83B4E66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49" creationId="{A29E3E23-5258-4848-80C0-465B3E5897DA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50" creationId="{5637DB22-0807-42E6-9A6F-0B9D42EEC88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51" creationId="{0479E26C-031B-499C-8C09-2ECCED6C0A9C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52" creationId="{31AEF83C-FF26-4A78-8752-51B99F649CFC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53" creationId="{E4EC0D67-9E27-4EA6-9C07-5A0477AE15CE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55" creationId="{AAAC13D6-3307-4E2E-B034-9A7E345131F1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56" creationId="{8E9E8641-A11B-49F7-B31B-64D3997A0606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70" creationId="{A93D75EA-8F23-4688-A43D-EB76EE924400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71" creationId="{DEEA908B-DB86-4EE3-A70E-AC10BF81392C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72" creationId="{18C7EA5E-5D29-47D7-B133-3F4CDBE2C775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73" creationId="{29D477C2-008C-4B97-A603-FA655622B882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74" creationId="{78EC041E-205A-48D0-8300-6B5907B5BAFA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75" creationId="{35AF4D82-C573-47AB-9B2C-F05484B4770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76" creationId="{89BE3191-3194-4025-8DB0-6112BA37AFEA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77" creationId="{1A6B874C-4A34-4230-9899-76EC90EB2031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78" creationId="{331DC982-E753-4537-8CBA-08322761EAAB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79" creationId="{C5ECC952-9552-4704-A301-86B182853E99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80" creationId="{55579710-AF7D-4352-894E-7184BE1FB63A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81" creationId="{84BCCBE1-D17E-4F55-A918-F62EFA0454FE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82" creationId="{FD1794A7-2FD9-4599-9874-343BA24D4131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83" creationId="{F05A6A40-9D48-4CEE-8556-7B36D6FCD65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84" creationId="{2F1620B7-05B8-4D07-A2C2-6E3376E4F2C6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85" creationId="{071CA9F2-9482-4432-8A3E-39A066095FA0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86" creationId="{2083A895-9EDE-488A-B2CB-6892C2AB920F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87" creationId="{3B79BFB5-B3D9-45EE-899B-DFE0CE7FC681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88" creationId="{C4C1AFB3-2396-429C-8CE6-F1AA01321DBC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89" creationId="{6C932D8F-121A-44D6-9AD5-8FF22E593719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90" creationId="{F39815E4-C76A-470F-B73B-B5C01E280A1A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91" creationId="{E74892AC-7116-48FB-9FC7-D2CD3C3588B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92" creationId="{F8A89162-6FB7-4122-BCE2-FC39742D9F56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93" creationId="{8ECCF374-E97F-4D37-AE22-5294264E6CC1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94" creationId="{E1BE701C-D504-4379-B841-BFC674ADAB11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95" creationId="{DB6D30ED-9F8C-4F67-8B5B-E88586FE0481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96" creationId="{571D0169-E983-4360-B9EF-1F21130E806A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97" creationId="{DC47D026-D017-488F-8A84-05CE022831E5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98" creationId="{5C0A9DB4-736B-4879-8E9B-354EAF4AA0BC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999" creationId="{967CA029-F589-4FDF-9FC9-8F624F990D0D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00" creationId="{8C9B5F6B-85F4-4518-AB36-52EF640BFC32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01" creationId="{770852D8-8C73-49D1-B2F7-CCEA91DD0DF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02" creationId="{BE30212D-B0C6-4AC8-96EE-6C2E4D12E890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03" creationId="{DC7472B8-69BF-4AD2-9208-CF7061695779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04" creationId="{C79263D8-0DFB-4452-AC26-69152059C26E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05" creationId="{5CE56543-07BA-4363-9421-9CF6E39EFCA9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06" creationId="{FEE59482-372C-4EDA-807E-25900005F6D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08" creationId="{57CE0F63-B1A6-4B51-A164-3C2E8BF0EE6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09" creationId="{0BDF9CEF-7986-41E3-B662-40C4C934F63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10" creationId="{B43D9D0E-7142-43CA-A263-DC0C1E07BB1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11" creationId="{F78AF103-7A61-4333-B745-1C74359602F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12" creationId="{0B7010A5-03E3-4C16-831D-078BF153AC6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13" creationId="{0809DE64-984A-4802-B97B-890BF7E61F4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14" creationId="{90BC4F35-DC28-4D01-8E3B-BDFE8EFDAFC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15" creationId="{E8364ADE-A947-48F1-A604-A6FF6CB667C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16" creationId="{2DC55E15-39F3-41B0-BDC2-36F60153098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017" creationId="{2C070026-604C-4222-BF9E-FDED92F374AB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18" creationId="{0CE9F69F-7BCE-49A0-9443-4BBE958246F4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19" creationId="{9D00FB54-C285-4D30-BE41-8D2EA0F3DF5A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20" creationId="{8C100D14-8F11-4529-A206-423CB3C082A1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23" creationId="{FF0B8754-FD44-4C83-A922-C3489C215E9F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24" creationId="{3BC2B7AB-3AAA-4EDA-B2D0-ED7D1670772C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25" creationId="{31E1FE4E-A059-44F4-BB56-6FFE360A17FA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26" creationId="{4CDCCB9F-412D-470C-9247-3FAD8B021C85}"/>
          </ac:spMkLst>
        </pc:spChg>
        <pc:spChg chg="mod">
          <ac:chgData name="Amy Rodgers" userId="c2797fad-911b-4654-a6db-cadf6b5040f8" providerId="ADAL" clId="{B63B9391-E643-4518-BCAA-1A5043BB5FFF}" dt="2021-12-02T12:16:07.648" v="2933"/>
          <ac:spMkLst>
            <pc:docMk/>
            <pc:sldMk cId="3094918489" sldId="257"/>
            <ac:spMk id="1027" creationId="{B240DC00-D25D-4F42-A6A8-9CDF9A88536E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31" creationId="{2131890C-9249-4D38-AAD5-86579ADCD70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32" creationId="{BE51DF24-4A6B-4A53-90DB-072BD82EA3D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33" creationId="{74206398-BD8E-4E49-B467-7CECE355CA2C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34" creationId="{BB79D806-9A51-4C9B-90EF-95ED7DBFEEE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37" creationId="{094693F8-C5D8-4E41-BE72-73E10047E7B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39" creationId="{B1BA1C8C-F8C9-468A-9732-9EF46C907812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40" creationId="{83040EAD-8983-4BED-A3F1-B5C5191743D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43" creationId="{362F3648-86ED-460C-BD05-865B5BA15F1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44" creationId="{CEA4C375-A72B-4BC2-AF65-87AC881EFDA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45" creationId="{D9A2DA15-0F39-4A2A-B8D9-43F97C76CABC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46" creationId="{2164EB6B-BDCC-4D35-BD9C-D95C2334F5D0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47" creationId="{7A244D8C-7DC7-43A5-BA3C-08DC1BED244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48" creationId="{C6190920-D259-475D-806B-4FD3F570D39E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49" creationId="{94804183-4991-4EF2-BEF7-EBB27BA6E4A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50" creationId="{D5165F6E-9998-4D1F-B3AA-A342B5901082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51" creationId="{59EAD266-BD9B-4C40-AD95-5CE02445C247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52" creationId="{9D2A3A96-BD87-428D-B702-B959199793DE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53" creationId="{90562B11-0F3F-4D74-B813-1558A090C11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54" creationId="{2916A810-E83F-406E-A551-8922BC0B455D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57" creationId="{4E6BAE42-16C8-4FE1-9632-C8EB94093DA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58" creationId="{E6BFD9BD-234E-41C9-A3E3-EFEFF75FFA5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59" creationId="{C8568FB1-0D68-4ABA-B2D7-9E4BB640FA1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60" creationId="{1C628B63-38F3-4D66-8318-A4DE3B53291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61" creationId="{9DB157DE-90E3-45DE-B2E4-47449E04477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62" creationId="{3902B0B9-F3A0-473D-845C-99617787E0B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64" creationId="{C0DD6489-B467-4DC0-9DAB-A0F727BB482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65" creationId="{C3CF12F7-AAAF-4094-AE0B-3066D8F89C2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66" creationId="{A3C419CF-BFC7-45E1-AA81-57BEA1BC5DB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67" creationId="{76126513-8631-48AE-9EB6-5842C63E4F0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68" creationId="{E3DF9EB0-E9CA-4ECA-B41C-4AD024590D5D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69" creationId="{765F1AE5-1FD7-4E26-AE90-7119AAF1441B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70" creationId="{FB3E2821-81F5-4256-9791-D2C1427886D7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71" creationId="{1363CEE2-FB96-4C4E-B4CF-12741DF6868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72" creationId="{BA22F457-4E07-43B0-9C9B-103548A3A4B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73" creationId="{85E4FEC1-A125-49E9-922C-1AFD6FDD1E5C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74" creationId="{7C432AF8-F8C2-4AB7-A9E5-FBE5BE5C875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75" creationId="{A07D642C-3BCF-481C-9459-933BBE6EE2E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76" creationId="{8E56D706-F297-4C6A-8656-24534B947DA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78" creationId="{4DC30C8B-D6A4-4CF8-8A71-F36549139650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79" creationId="{424F9DE6-3AC0-495F-B1D8-D5EA3C10A93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80" creationId="{5B97A4C0-D0C9-4D73-8827-523E420A725B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81" creationId="{8A1760D3-0334-4C9F-83E0-5B6A29EBDD09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83" creationId="{51B28E53-82B7-40DC-A429-3EB49A9C514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84" creationId="{83F1A6FA-116A-4B82-8763-5E34A816F4FC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85" creationId="{D506E7AC-DF9D-4707-9FC6-517E2FF9E34D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86" creationId="{C31371FE-E889-4C9F-BB27-DD038EF3088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87" creationId="{689D5165-32EB-4161-97D4-A993388226F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88" creationId="{E88388E0-63EA-4484-853B-77F6CB16C30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89" creationId="{D099CDAF-CDF3-46D3-B451-B8A60EFA3DF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90" creationId="{313D7C08-0E3E-495E-938A-401E47D68AD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91" creationId="{2F41006F-013B-47A4-BA9A-DD3AF262B84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92" creationId="{ED4A2C7A-06DF-46EF-8A13-81DE6472B83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93" creationId="{DB64BE02-C431-41C7-A6AE-853E05E67EC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94" creationId="{D65AF0AB-184B-4762-90BC-BFF0349B8BCE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95" creationId="{9CFA1224-2436-4B3B-91DB-69572EAF7EC2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96" creationId="{D6B49D27-3743-4B2C-B8E4-358AE862D9C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97" creationId="{7567A386-51B6-40D6-BAD5-C00D5C6AC64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98" creationId="{E851FF5D-09CE-428C-86D4-3896BBB37427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099" creationId="{0B9BEE85-E246-4C91-AEAA-C8A8C1DE6D3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00" creationId="{370BD2B9-13F5-44C6-BD45-D160AE3DF6A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01" creationId="{2020288E-E457-4C74-AC7E-D63DD31ED17D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02" creationId="{3BC556F9-94B6-4887-947F-94BE652D4559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03" creationId="{2DB9224B-078C-4DB8-A955-458ED4DA3910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04" creationId="{FD7AD9D4-5724-429E-9A90-54ED15AA9722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05" creationId="{79401189-1C14-4C8D-86CD-E6CA97EF58F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06" creationId="{872DEF4D-545F-449D-984E-F36A75F725C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07" creationId="{F4B1C120-8DB9-4764-B0A3-34C93794277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08" creationId="{E3B05A0A-662C-4B52-9495-9CD9D04126E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09" creationId="{E6FFF72E-66CE-4F7F-9E7D-4576C00495A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10" creationId="{FCEBB997-D225-409F-99F2-0254869F50C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11" creationId="{4FEF98B8-F91F-49D6-8FEB-3A325E78A589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12" creationId="{32FF721A-AFD6-4C21-AFA8-82010324CCE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13" creationId="{733370AD-7941-4D39-A612-2477155F4D39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14" creationId="{32D56A81-638F-482A-BE5C-73EBA5FDEC7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15" creationId="{0A9E382E-78CC-4FD7-A512-9A3C68ED8757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16" creationId="{DBA99DED-8999-43AF-B30A-65DBC9D958C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17" creationId="{C4178341-318F-46A2-A982-24E33469E92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18" creationId="{A4B3B5A9-A572-4B88-8919-E112C8FC6B7D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20" creationId="{C5E148A2-3B51-4796-AFCA-79CC77202BEE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21" creationId="{F1EBBCF4-A6F6-4BFB-BE03-E427F252732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22" creationId="{0ECA0CEC-3371-43BF-A35D-2E8193A5F0E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23" creationId="{3562E949-9CD3-408A-B8F1-2EB2C7506B9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24" creationId="{D837F69C-2B69-477A-AECC-68AB62C54EA0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25" creationId="{426AEB8A-4A2C-4385-9B6F-800459796EFB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26" creationId="{13BA6963-8539-41A9-8EA2-7248FA6F534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27" creationId="{8EB65CBF-2EAA-47D1-BF13-BD7E9EACE610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28" creationId="{54980D08-1535-46F5-9C28-D75A7E04FDFD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29" creationId="{F522FD3D-C3D9-4081-B10A-4747F7699D6E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30" creationId="{3CECFFB0-4997-483E-9CA5-DE0C9EA2BB1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31" creationId="{F1B3FBC0-E542-494B-A541-D8577B9BE50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32" creationId="{8F9F68A7-1144-4A4F-814A-04C8D63F1F2C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33" creationId="{74ECAB50-528E-4C72-80E5-1AE8EF889D2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34" creationId="{9CA38CA3-E198-41C2-8AAF-1410E8B68F0D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35" creationId="{787983F9-08C0-4A43-B3FC-759663E7223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36" creationId="{C2213A38-5122-40D4-97A4-DD1DF0B5D08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37" creationId="{09C575D6-6DCA-4F70-8E89-FF550342795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38" creationId="{7DEBCCCA-84B3-4BCB-993E-59A3A9439E2C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39" creationId="{F9351E5F-6703-4BB3-8615-342910CBDEF0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40" creationId="{452470B5-6A73-4F88-ACB1-0B671F7DC0DB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41" creationId="{B057C8C4-D747-467B-834A-880F1E14FFC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142" creationId="{8EC74497-06C9-4A60-8F30-1B85E7493500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148" creationId="{18B89A27-5977-4EAA-A985-A9FA308BF05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53" creationId="{55C2A3CC-5700-4756-A424-630580AF1DA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55" creationId="{5BE90131-288D-4AE1-BD1A-4099EC2E59A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59" creationId="{9AB9784F-F02C-42E7-9E90-28E8EE66B7C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60" creationId="{C0BEFE19-BD94-4149-A4DB-5A47E863B6D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61" creationId="{4A35CFF4-2713-495C-9CDD-950982276A7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62" creationId="{22CC1FBB-BCA0-449B-8E45-CB6EBE3D715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63" creationId="{AE3703E6-4308-4BCE-B50F-1EF279A435B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64" creationId="{56D512D8-61AE-438D-9B9B-EF606EEAF84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65" creationId="{0E52862E-9A2D-4AAE-9D44-C0ECA593BC8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66" creationId="{2C57D32D-6FD1-44D0-9159-E7F8E839D05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67" creationId="{7A4C016B-866B-4C06-82A9-D40CDF16A78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68" creationId="{6586CE65-8D52-4E8A-9B5A-FAC44DAF617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69" creationId="{0FFF3BA2-CD83-480B-9A3D-F1BE73A81B2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70" creationId="{F94246B2-98EF-4861-8C79-A582756468C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71" creationId="{EE4F3F36-3370-47A4-A710-F289806C344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72" creationId="{D50380E2-AD1B-411E-97CC-F9AE8F60AD4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73" creationId="{5E5206C8-5BE5-4044-8362-9C62BA91A96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74" creationId="{3940ED48-91DC-411D-B88D-215735E1200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75" creationId="{30F0C6D7-FD08-489F-A5DC-39F87778A1C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76" creationId="{21D5830B-42C4-4869-8EB0-85838A203E2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77" creationId="{3E54358F-6FBD-4FA2-B9D4-4C3F7A6EE3E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78" creationId="{6FAF19FB-1D17-4660-ABE0-5F5AD25C3D7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79" creationId="{2DD51A73-2ED9-441B-B5D6-9BC224CB128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80" creationId="{52CC0DB4-BD67-41C1-8336-CB2BEB1913F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81" creationId="{5CA9B5C5-D99F-4ACD-B35C-57D78ECBC77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82" creationId="{50D2E04F-86E2-491C-8AD4-E0F976D5654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83" creationId="{8486D75A-92C9-4CC2-AC3A-FD028BF2528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84" creationId="{F8EED878-5C6D-4826-9D21-42B6AED9904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85" creationId="{B5D1EF1A-3451-4B0A-A48E-59D2459295B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86" creationId="{68CA6464-B5DD-48A9-BD24-4F2714FE61F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87" creationId="{9FA153CA-A92D-4C7A-BF5A-92C170B56A3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88" creationId="{AF7F7AE7-CDAD-40AB-A5A4-2C894A86986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89" creationId="{4EC0688A-C7E8-4A65-9BFE-3846E84F02F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90" creationId="{1F80CDA3-0AAF-49F5-8227-9EE14E5C588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91" creationId="{9A267EBB-1D48-4839-899B-22079B3CFCE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92" creationId="{FEEBA75A-77FF-4D94-866B-49C040C25FD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93" creationId="{5C8FEE9C-5308-46F8-B1F1-8C1907C30FF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94" creationId="{9A79B717-FDE0-4E7E-83A8-823A7169FB4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96" creationId="{40DE780F-4782-40FC-B2FE-37E942E3B06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97" creationId="{40639995-FDE5-449F-91CA-536813D24F9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98" creationId="{14AFFC4B-1733-4979-B7FA-732F1EEE9CA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199" creationId="{CBCE5446-4228-4542-AE65-7AB6B8429CE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00" creationId="{C6D7AE2A-C1E4-4199-ADCE-231B5393D89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01" creationId="{3E130AE7-04D6-4DBB-B060-D532A30B28C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02" creationId="{EBDA6909-1499-48CE-B7B2-A3936033026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03" creationId="{5F235258-4EFB-4005-BE95-EA35CE944D1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04" creationId="{45053135-3619-4566-BBDD-9BCF3C16B63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05" creationId="{6500E47E-9613-4BF4-8AD5-5FDDF8725F1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06" creationId="{83711839-0FF4-41ED-B5B9-7360CC65594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07" creationId="{A0708957-3A44-4DD3-946A-27B9C419448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10" creationId="{E2B47EE5-0070-424D-AC03-2736F444789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11" creationId="{149653BE-7717-447D-BA0C-91D7C83C141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12" creationId="{605E5673-4168-4B42-80E3-16D43467E76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13" creationId="{9093668A-49A7-48B8-880E-097FEEDABE4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14" creationId="{9B454B9C-1560-46F5-8599-630154EF4F7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15" creationId="{F053169F-8255-423E-8D49-B62B8ECDBB1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16" creationId="{5487A32B-13BE-4307-AA58-2FA998F16BC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17" creationId="{BD84FC2D-F95F-430A-9B48-D5C0E36E8F9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18" creationId="{16ED47CD-64A9-49A9-A790-A4875C0BACE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19" creationId="{7123420C-4EBA-4357-85B4-C5142F58550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20" creationId="{21F9EE35-1551-476C-85E1-844176A107F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21" creationId="{C4E33EA1-183E-4A7D-B566-0C9EFD6E585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23" creationId="{17E49D6B-5834-4E85-A7D0-3DA1CF4C70A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24" creationId="{BA5CD1C1-CEE9-4FF4-8129-FD75C8A76B0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25" creationId="{8E7DC795-BB63-4E03-90A8-87FD300859D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26" creationId="{A571FFB8-50C0-4274-BC4A-A5EECDF8043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27" creationId="{FC824EFC-7EFC-41EF-943A-AA4E90CB880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28" creationId="{0A85BC59-3732-4C00-9857-3D7505569DD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29" creationId="{EA648E23-FFCE-49D2-9FC2-DAC11FBD0AF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30" creationId="{8F156ACD-8A40-4C1C-B5AE-949DA947EDE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31" creationId="{9F4EABB6-976A-4A36-8397-3D378D6737F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32" creationId="{FDD6A9E6-5692-4F30-8C27-CB83C2B74DD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33" creationId="{14470BF2-62CC-4E2F-BE85-F87131EC7B0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34" creationId="{6B0B109F-9A18-4E7C-B7EE-F84A506462E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35" creationId="{E3BB898C-E6FD-4CFD-B383-C7FE85A072B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36" creationId="{C59996BA-4541-4E15-B58A-C4442FD2DAB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37" creationId="{62CC8F56-5BEA-4F05-800D-D04E5A3E71A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40" creationId="{82BBA924-76C0-47D0-9982-C209958B6F0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41" creationId="{75F352BA-B05B-452E-9FE1-C3BB28176C9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42" creationId="{6F02938E-A2B5-4C9E-97A4-78F043BD862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43" creationId="{F9F1022C-6EDF-4E7E-87FD-35097DBD56A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45" creationId="{13A20FA6-256F-42F1-87CD-EADEBDC33E4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46" creationId="{DC537B41-A4B2-45F2-9031-C7154818165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47" creationId="{59A4336F-37FF-45A8-9B7E-F15B426C5D5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48" creationId="{816B5437-2065-48EF-BF64-8FBE1F339A0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49" creationId="{903A00C2-ADAE-4670-932D-32193A2DF7E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50" creationId="{CFB67297-ADFD-4310-BC67-074BF443E80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51" creationId="{CFA3C9BD-EFB5-43A7-91EB-C896B619F05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52" creationId="{0A697B1C-1F83-4584-BC00-6C17C6FD6B5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54" creationId="{43C3041C-4FDE-43FA-B6BE-EEB039FD2B5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55" creationId="{BD2844CD-B4B2-488B-A3F5-333AF030DA7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56" creationId="{A9A3B894-CA58-4903-AB46-636A290C477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59" creationId="{3DB6ED3F-EFBC-4DD7-96DA-B00F17FCAD4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60" creationId="{571A0F94-C8BC-4013-B410-A158ABE70B4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61" creationId="{B070FC6F-3D31-489B-8CB4-6DB04967987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62" creationId="{ABADAC85-3FAF-4EB7-A798-E148C8AFE65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63" creationId="{812755EC-AB87-4EB0-8E45-21BFA798BCB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64" creationId="{C4FB4DB5-4250-4053-9899-79E2A1352C5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65" creationId="{C11A80BA-D16A-47B4-B6B9-810FE7D0E10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66" creationId="{33DE54BB-7003-4B96-BDC5-180C30DF3F1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67" creationId="{BE157218-4BCD-4EF4-AC63-27855E810CA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68" creationId="{2061A5BD-C1AD-4F4A-8F30-1C4D78E0FF0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69" creationId="{2747653E-FAB2-4448-AF7B-9DCDDABEB69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70" creationId="{2EA40EA2-8794-4522-B989-1582D898728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71" creationId="{6557C23D-6F92-45E3-9CDE-9B0F0BB53D3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72" creationId="{31BB163D-1A66-4098-9B0E-726F5578228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73" creationId="{6339D83D-364D-4BDC-977F-AF7D0AF6BDE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74" creationId="{E3501007-F321-4F18-8E9D-2DF5F380EAC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75" creationId="{C8E42F38-948D-48B2-BED1-AAF7654DA29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77" creationId="{CBC5E0E4-DDEC-41DF-8562-5A5ECC45628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78" creationId="{94449007-8724-4CDC-A3BC-0CF7A91BFF6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79" creationId="{044AFC9D-044C-42D1-8ACB-74C232FED55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80" creationId="{3EE1286F-7478-43BE-8545-518FFB3D3F1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81" creationId="{8BBBE8DF-09B2-4BB7-A23E-005D640942A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82" creationId="{D39DAA34-2FCD-41C5-A186-2D6FC6FFBEA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83" creationId="{E9ACA0A6-65C7-4B07-824D-EF3E5FABE65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84" creationId="{C6731AC6-BAD4-4106-9F4D-C370060FC4D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85" creationId="{07EA3335-A144-45F2-945C-47B38A95D6C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86" creationId="{73CD19F6-B4D1-4D8F-ADEB-4A91B881F8A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87" creationId="{ECBAE13D-9898-4095-9E68-2F7E4063802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88" creationId="{DD163CFE-02CF-4382-9DAB-DFBF224B818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89" creationId="{AE93C4C1-FFF6-44DF-A582-AEFBDBC28EA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90" creationId="{75719CE1-566B-4755-B108-89F854BAF0D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91" creationId="{5EA38C94-F238-4EA0-96CB-57B73BE15C7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92" creationId="{973867F4-3DE7-491F-BB2F-54E19085D06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93" creationId="{6128CC20-5870-4C6B-BDAA-21494C103CC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94" creationId="{8D51870D-E368-4AB9-B837-6C8924274A5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95" creationId="{722FB34B-4134-4CA2-B63A-9A993E32764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96" creationId="{FD746107-88CE-4232-834F-8056A115A4E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97" creationId="{1F17030B-18F3-4A1E-89CB-F154F00240C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98" creationId="{174CBE4E-FD4F-4E33-A304-DAB7C5AA8A6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299" creationId="{370DD323-DCF9-4327-9C52-0C3CA3D2741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00" creationId="{9AF2A6E5-E11D-4F99-A6C1-7E56DE53214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01" creationId="{562D4493-FD45-4709-9D2E-54C61514C80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02" creationId="{5C78EEAF-1087-4E9D-8A98-DF932328E1F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03" creationId="{EC6514DF-6ACC-46B8-AC63-7E4029EDBA0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04" creationId="{9490E7BD-D3F5-4325-9146-47B3AA5E063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05" creationId="{9CF6AE68-7DCA-48D1-815F-B71E3152FF3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06" creationId="{E08DF23B-DD3E-4B88-80F8-B3FA153F15E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07" creationId="{31FE40CE-1E64-4F84-B70C-3A0974B2D89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08" creationId="{C1651265-EFCD-4D05-9D23-BA3F9295A9B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09" creationId="{F56CD9D1-28C1-4EE7-AD52-16E70429958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10" creationId="{C23BE31F-2DDB-4A48-BA2C-9257E5E24F6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11" creationId="{1BACF1FC-77C9-45F3-9C92-2E954656B7D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12" creationId="{34BBE786-2172-461D-B368-F17D31D8126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13" creationId="{D649599B-F14F-49E1-A62C-AFAF6EE9C88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14" creationId="{AF8C019F-D677-41F6-8EC2-01FBAFC9A72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15" creationId="{B1E38E39-363A-4618-978A-3158C13F847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16" creationId="{6D59B1A6-546D-470C-8F0B-3C3D1E31FE4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17" creationId="{14738A15-4A26-4400-BF17-52EAD26643B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18" creationId="{5B1325B6-BB84-4450-8128-24C13527684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19" creationId="{D3D4600F-8B1A-4EA9-B40F-F40ED76CD55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20" creationId="{1D2DCD2F-005C-453D-946C-7C8AB4DBBEB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21" creationId="{36B3C887-EF82-49BA-84C0-2CB433A146B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22" creationId="{0F95BAFC-9112-45EC-BF6F-9C6C25D2493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23" creationId="{1363DC70-72A9-4B03-AAA6-270466D9DF2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24" creationId="{4494D7E0-23FF-4BD0-92A3-D60C9AFF7FB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25" creationId="{98D68CAF-DFA9-44F0-8DD3-51D2E5EDF84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26" creationId="{3B8C4720-D463-45EC-8104-CC53CDFDCB6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27" creationId="{7F209959-726D-4E36-84AC-CC99DC1F273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28" creationId="{61AA7E5A-7B93-4A3F-91E9-D47A18A9C31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29" creationId="{3DE0B0F3-0ED0-4786-ACC6-AC177568FE2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0" creationId="{D38268A1-3A0F-491A-8FDC-8D0144335AF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1" creationId="{2DA17471-B526-4289-A03D-7D2FEF3D4D1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2" creationId="{CDC5B773-3FA6-468C-82F0-1703252D23A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3" creationId="{26CA7F2A-C5C5-426B-9967-8F8C9857646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4" creationId="{03848649-ECC2-4763-BA3A-C0DFB6B2062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5" creationId="{A105B4D4-034C-4274-ACD5-65E00D1DAB3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6" creationId="{04902033-9755-4E74-B6F5-2BECC0BD42C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7" creationId="{22096F7C-87F9-444E-8BB9-94A84B0379F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8" creationId="{8334E13C-919D-4AF7-818D-323F8E55CD8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39" creationId="{71D02CC4-44BF-45EF-8ADA-1EEFCBE1435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0" creationId="{43CDFCE0-D6BA-4602-AFD3-D83A2BC922B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1" creationId="{3FAF0F62-1A55-4B83-8E91-ED6DFF41188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2" creationId="{B056D8C5-D86D-4BE8-AECF-93B46FC60C1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3" creationId="{EC0BECEA-F41F-4B8D-A07E-109F8E1DCD0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4" creationId="{AE0297FE-8064-4DA3-AE2C-1B0761F23E6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5" creationId="{828261F6-1059-4F0F-86F4-5116152DBF5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6" creationId="{1A259591-908E-4506-BA5C-5F0E31E4FE2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7" creationId="{FAC95FA8-6AEB-46DC-829A-E26FDAFC01C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8" creationId="{0ECD5D23-DB74-4509-BDC8-72A081CE3A4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49" creationId="{F316BE3D-B265-47E4-81D7-DC25B6077CF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0" creationId="{83125694-F830-4E36-ABC4-3807D6C6FA9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1" creationId="{3A4C738E-3774-4D98-B180-E7884465E17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2" creationId="{5B00A7D5-6B4E-4BA4-9F14-00FEC473F91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3" creationId="{285804A8-B0EA-4A9D-A442-67A32C1E6FA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4" creationId="{2B2F0038-837B-4D95-B1F6-DE1A0CE2D9B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5" creationId="{F3A21C4E-9847-4DBA-BAF9-9D1E44A4BFB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6" creationId="{CAE1F54D-CD70-495B-AEA5-9DD0897A572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7" creationId="{325D31F5-421A-4441-9EFF-D12643569B1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8" creationId="{9606A95D-4405-4280-8D41-1A3BD8FFB6A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59" creationId="{1793AD39-F1BF-4062-8D63-84E54DBF2CD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60" creationId="{342194E2-47CF-4490-AE0A-58B7C0A1E8A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61" creationId="{E0DC70A3-B585-4BC5-95EA-7DC55A8FC8C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62" creationId="{65D52295-1091-4D90-BE8F-849911F6FE0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63" creationId="{BB2017AB-1DD2-402C-A55D-39C092FEDDE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64" creationId="{12CE83D9-81A3-40D7-9449-CBB6A7B5B4F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65" creationId="{F0FEFE36-D772-4FA5-90E4-B0976425D4A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66" creationId="{C8492596-DC4D-4482-84F3-95907B798EC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67" creationId="{0919E385-032F-46B8-8C02-58691F8C37D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68" creationId="{8E46CFA2-A844-4FB6-B494-76F4D2BF9E0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69" creationId="{3A705D93-8F29-4A29-AC13-115FAD66494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0" creationId="{A235810F-94FF-497C-A5CC-CF072DAB092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1" creationId="{9CE8A21D-AD12-4B0E-8207-8B35029A7C0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2" creationId="{FF42B086-558D-4D4C-B575-6364E7A9EBD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3" creationId="{9B5D0EDB-E122-4F74-8E8E-CE3FAB4EDA6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4" creationId="{EDE35688-302A-46BB-9F0A-CB1B216F5F1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5" creationId="{1C7DF3CF-479D-4551-BF45-A76CD053B47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6" creationId="{B12720FD-A591-4D1E-B911-E7F79A6FF07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7" creationId="{0CAFD60F-5501-475E-AE3E-27F28C2E2B2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8" creationId="{F5E44F87-3935-43A7-9DE9-0D3B84F7791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79" creationId="{5057F7A7-93BE-4D81-A7F2-2C99A648ED6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80" creationId="{79571D29-D787-4708-9909-B2EC973C14D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81" creationId="{73BBDFCA-EBE1-4265-ADDF-DCB7EB52520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82" creationId="{92A15E34-2142-4875-84E6-3677A54EC03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85" creationId="{515E2650-42BD-4706-8BC6-A2B08C956DF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86" creationId="{1E3CD4E4-BF95-46A2-9133-BE50B0A1AFC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87" creationId="{72A43A4E-3261-451B-84E2-3960DD06AE4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88" creationId="{36A50F31-555C-4C03-B026-D148203A884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389" creationId="{C5AF0C7E-2AA6-4291-8C67-F4F101A6FC2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393" creationId="{09276902-D7EA-4044-B20A-FBAA470A942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395" creationId="{C003DCA7-9969-4967-A202-3E348D52531A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396" creationId="{362C20C4-B9B1-4313-B159-0949FAB8181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399" creationId="{85B9D88D-47B2-4712-BCF5-FA9DDE403D6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00" creationId="{55251A90-F214-498E-82C7-F210035EFA4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01" creationId="{35F04D33-C349-4FE5-ACEF-712457DC328E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02" creationId="{8FEB4F02-E245-414E-BDC7-D7756F69962B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03" creationId="{6B9301A5-7777-4DDA-8B13-4A95F216035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04" creationId="{92ECC841-D467-4B27-9663-33E38D17196D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05" creationId="{23A30A69-D80D-453F-BFBC-6590AB09569A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06" creationId="{3C88460D-E91C-4B1B-B0C3-923571E9F28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07" creationId="{6BC61784-4428-4B41-851A-C6869F8E008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08" creationId="{299D548F-9928-451E-A7A5-D0AAB95640F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09" creationId="{895D6325-0B69-403C-8D58-2F9E65D4215B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10" creationId="{9C4B081A-2441-4E4B-937E-23143F7611F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13" creationId="{9810A20D-FC19-4EC7-8D68-43FE4F56C2C7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14" creationId="{5C394B23-DF63-4233-B1A4-2BA26929277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15" creationId="{2ECF9CD8-7FB1-4A56-B5D8-452081FB009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16" creationId="{2DBA3C11-EC96-4044-8638-2606589C835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17" creationId="{9D52A984-E32A-48C3-A8C7-C106593C70F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18" creationId="{3284C4B8-25C3-4DB5-93C9-224984694C2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20" creationId="{FABE9EF6-42C2-4D79-92AA-D7C67B994A8B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21" creationId="{4B1CBE3B-0F48-458D-8EF0-07D6FABF296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22" creationId="{98A13BA2-0845-411B-B9C1-C8FC1288FB7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23" creationId="{7A212623-F536-4468-8801-2B5FCEE9613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24" creationId="{30E14EAC-776D-4D5A-9243-BD4ED60CBF6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25" creationId="{A9920B91-9CC1-489C-9F65-F5D0961BEE7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26" creationId="{1EDAB229-3F21-42AF-9F91-394FDC187C4E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27" creationId="{56DFCB0D-346C-45C6-BF83-C8A4987269F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28" creationId="{E067719B-02AC-4EA6-9A1D-EBB8C331735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29" creationId="{AC708E28-A8A8-443E-9C21-689181F48E3B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30" creationId="{E65DBA68-B348-4B5A-9822-6048869FD1ED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31" creationId="{8CE5FA06-788E-4205-A19D-75026C27319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32" creationId="{9827A4B2-C8CF-46E7-A33A-E459EE9AE65A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34" creationId="{F973B891-C7CF-4B5B-94A5-F8460A1B58DD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35" creationId="{4F29689F-F55D-4284-9BAF-B8AB0DDA5F8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36" creationId="{601EAD85-71BA-4F49-9797-A7EC8CFA1DEE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37" creationId="{2FE4DBC2-71AC-459F-8796-A103D1E508C3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39" creationId="{32471298-4DC7-48C8-952B-E03C361FB23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40" creationId="{B5907D32-1E8A-4FDF-A2A7-DAD6D785E393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41" creationId="{B42AAB10-DC10-4BDE-B8C3-5A267BFE0D7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42" creationId="{7BD2F826-86CC-4B02-A8CE-CE5B6D080231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43" creationId="{038E9F3D-9F54-4968-BDFB-419EF5171AC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44" creationId="{C715853F-AB6F-46CC-A328-D990842BA6E1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45" creationId="{E273090F-1151-4135-8BED-C992EAC853D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46" creationId="{A8C3BA30-44B9-40CD-88AD-8709EADF35B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47" creationId="{81A2E37B-8EBA-4162-95F0-1099C668E28D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48" creationId="{6FBF577C-E102-4E36-A0D3-CAACB1C66BFB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49" creationId="{7C6470F9-BAE5-47EC-9C9C-F8B32A4EB82B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50" creationId="{5D13C921-93A8-43B1-B11A-3FC62DC7C15E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51" creationId="{3355131E-9AC3-49EA-A62F-A344B5C99F21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52" creationId="{CC7FEC41-F341-4062-9311-4EAFB5E3593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53" creationId="{32D2E1CE-90E5-4832-959A-680F3EFFD1D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54" creationId="{AEF986BB-451F-434C-AF5E-F6E8E0DD9D9A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55" creationId="{21504765-83E6-4C9B-9662-9CD29B2C87B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56" creationId="{00D7D283-2828-4D2C-907C-5BBF19B4235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57" creationId="{1D3CBB40-E52F-4FA0-9E25-DF7A8AA1094D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58" creationId="{63076C05-F97A-4F9A-A7EF-3BA17D418A3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59" creationId="{D93AA291-73A5-46C2-83A3-EB0AA955AA9A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60" creationId="{44FBA660-61D3-429F-9DA7-D5CFDCB98BF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61" creationId="{6A0886BD-D0E7-403E-B1CE-BDD85C6293D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62" creationId="{B0AF26A4-A2CA-4E5A-820C-543242DFFEC7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63" creationId="{E42F2175-4842-4CF8-8A33-AB02626D8A16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64" creationId="{B0E85880-34AF-4A79-AB5A-EF31BA5603D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65" creationId="{B71BD993-01EF-4DB8-A8B7-B0F6B6ED50A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66" creationId="{73BFAD68-CB04-450C-938A-9D9820E1808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67" creationId="{A181F43B-DBD9-42E0-BDA7-CE431F9C32D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68" creationId="{D1C55E73-CFC3-446B-B605-03122BC6241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69" creationId="{4EBEDE03-40D0-4D0F-8703-EA9047E550F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70" creationId="{1FCF4181-E009-46F1-ADF6-B260AB1FF1D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71" creationId="{2C2D80FD-CD29-48BD-87B6-FCA663235FE3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72" creationId="{9A4F7A08-0BEF-4709-8C33-62FA1212E341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73" creationId="{07FB3646-E150-4038-8A0C-EC265BF7B05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74" creationId="{3492400D-4EB0-42CD-8C9B-9C720ED9AF2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76" creationId="{0F3916DD-B914-4324-8F53-82B3DA916C5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77" creationId="{DC5A1DBB-F638-4760-88A4-FABF009DFF1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78" creationId="{0FB5289C-1B75-40F7-B83E-415F9C0946B3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79" creationId="{DE53B52B-3479-4559-A3FC-46E5D12003DE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80" creationId="{86431017-4B06-420F-8C16-FE40DEACE52D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81" creationId="{9EE55370-3941-449E-865C-64E0A638837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82" creationId="{9312F6CD-7CA2-4CA4-A80A-2D51FE2F9AFD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83" creationId="{1DAB96EB-6E6B-4B7F-B85A-DBEDB0769A73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84" creationId="{5EBD001D-1748-4DC8-AFE3-70BB6266BF3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85" creationId="{DEBC9E9A-AE07-4D59-B6A9-95924284AA8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86" creationId="{D3D090EF-9CCD-4B3A-97F4-AEC831C8007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87" creationId="{7D5E617A-28E3-4691-B5F5-DB8672CB4EF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88" creationId="{E1A6BF95-F071-4443-91F1-AD69D1FF3553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89" creationId="{112D7A84-7B93-4242-8E13-EAE135FFA06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90" creationId="{1AF03504-D61F-4D7A-816C-628DF82F73CD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91" creationId="{D4A64540-1243-49BA-ABDA-C420A8CEF52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92" creationId="{1E6B83D1-9ADC-483F-B393-72979EE93DE6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93" creationId="{CB5AD496-DAFE-4D5C-9D58-200E3A8D6A7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94" creationId="{A3448181-9153-4CFC-B5C1-A8F24F94832A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95" creationId="{710D7CB7-7F3D-405D-A48F-4E4C59EBF5B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96" creationId="{96E1721E-9B4F-4C21-B8E6-533BA8054BEB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97" creationId="{9861F7A9-D281-42F2-860A-0C3915DF346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498" creationId="{F61B46C8-DE33-444F-B0F6-F1C6E07DD8E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07" creationId="{79C62AA7-5573-4EC5-81C9-F1290CC83CEA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08" creationId="{02E363D7-9090-420C-9E1D-9177699F8F5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09" creationId="{6A319383-1018-4F14-BBDC-DEBC12492AB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10" creationId="{FD1E1F25-6099-48F7-8F3A-431477A7EF1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11" creationId="{7B9A747F-2496-4FC6-8E19-ACEC7152455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12" creationId="{C3E14D62-D5B5-4574-A462-E09512DC8903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13" creationId="{BACCF426-EEF1-45A2-9EC8-E6A4DECE870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14" creationId="{17CFA993-674A-4177-BE84-0B6B69B1A783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15" creationId="{1CCB5361-BD10-4297-9A0D-883F535DD7F1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16" creationId="{92CADE0D-10CA-4B89-A770-A98BC2CAC7B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17" creationId="{DDE14FAF-91FE-4AE1-9AEF-39249605581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18" creationId="{FD321DEA-6E59-4D1D-BE3C-F73A2C96A49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19" creationId="{01DA345C-04EE-44A4-BC3C-5BF88C4EA58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20" creationId="{D9E98B5B-C83E-4B7E-8F13-328B99E22217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21" creationId="{E4116A92-B6D7-4A0C-992C-3CBEB5D63987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22" creationId="{FA6DB19D-3105-47BA-A96D-547E2ED4CE3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23" creationId="{FB8F0CC0-7857-49F2-B520-1657AB58A9E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24" creationId="{7EC4773B-2ACC-4E62-BC95-A85AD36663E6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25" creationId="{709F7B43-ED77-4AA6-94AA-D5B07AA7460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26" creationId="{B4C898CC-BFFE-486D-91F1-B0A25098C8E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27" creationId="{0F27164B-0EA1-45E1-A297-3C25E2922C5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28" creationId="{54382751-CE7A-4216-B6EA-880C46A164C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29" creationId="{4884ADD9-75C7-4805-9EB0-8E5E278A63F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30" creationId="{C0B99A93-F50D-46B0-8952-5C39B824F41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31" creationId="{EDB34391-EF96-4701-A1D8-22AD0C96CC9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32" creationId="{2CB71919-C291-4111-A613-7F17491BFA4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33" creationId="{A1DE6ECE-6207-44C0-A074-0329087C8D2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34" creationId="{366CB3A0-E4F4-455D-8E1A-2E03ED229A8B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35" creationId="{5B790F12-2BF6-41C2-9303-6949D1C6A46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36" creationId="{0956EA88-8CF9-4444-99D6-3EB685444932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37" creationId="{59D9DBD4-E440-4255-905A-3BEEC987CC5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38" creationId="{695AF09D-2DA9-45A4-896D-9DA2DEB4849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39" creationId="{6840904D-FAEB-4BA8-ADF4-FA7F1D52FE8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40" creationId="{2A7469B5-F583-43F9-90DF-3AFB02F9560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41" creationId="{A83BABE1-4F0E-4F6D-8867-CE9B7A0E88E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42" creationId="{6B9990E6-6331-4D6B-B456-B1DDA91A7136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44" creationId="{940BC889-91F2-409A-985E-612335FA83DB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45" creationId="{C49FDE89-FC57-4469-9630-B9C385EEB9C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46" creationId="{5E5B2601-AF48-41FD-96BA-B0FCF624688E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47" creationId="{2BE134F8-EBB1-479B-B030-C30A1818D15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48" creationId="{3CFB3B0A-AC3D-4B64-8B97-9CDB5769617E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49" creationId="{A01FF187-09A6-4003-A9AA-6C22B714E808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50" creationId="{CF379971-2C85-4601-8D3B-1D7EB29833F7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51" creationId="{3553F68B-6401-4DF8-88A5-653D4A91913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52" creationId="{41E0E91B-44F8-4279-8945-5E2273CB91B6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53" creationId="{0E33C4AF-01AD-42AA-AD48-2B11CE804BC1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54" creationId="{1284D94D-9CA6-4013-BAC2-A2571CC3910A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55" creationId="{36F28C41-E25F-40EF-BB5A-B57F9263E5A1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56" creationId="{27326F64-9FFF-453E-8D9A-299A3855FDD1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57" creationId="{24148513-5F2C-487A-A820-8E7B286D6BA6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58" creationId="{629664E8-93E0-4FF3-83DE-577449CC9B35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59" creationId="{941A8067-817B-4D6F-86AF-54AF682AC72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60" creationId="{E44DDA50-093A-40AF-B08C-B6384817C57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61" creationId="{1879396A-61A5-4076-B07A-A648C6579F2A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62" creationId="{1D5F8910-BDC0-4E68-9A89-822E51F7B1C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63" creationId="{C9D12BA3-E548-4A8A-8730-CA1AB2C2ED9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64" creationId="{81D953BF-FB85-40D6-87D6-5C0E906A0E2C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65" creationId="{A5216EEF-7F24-448F-AB3F-F4A625638C3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67" creationId="{555394CE-2053-4BFB-8073-0D22DD64A321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68" creationId="{11F5BDD8-7155-496B-9D86-E298374377D9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69" creationId="{CF6DE64A-7EA7-4BFE-9F8E-E3E534395EA0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72" creationId="{AA8F80A0-11F9-44AE-8DBE-9BB7ADF06C94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73" creationId="{BDA93F05-43BF-49DB-B945-097A4F5CD486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74" creationId="{23680F99-579D-40AA-89A7-E450383130BF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75" creationId="{F51F745C-718F-4DF6-B1C0-A4C2BC080C13}"/>
          </ac:spMkLst>
        </pc:spChg>
        <pc:spChg chg="mod">
          <ac:chgData name="Amy Rodgers" userId="c2797fad-911b-4654-a6db-cadf6b5040f8" providerId="ADAL" clId="{B63B9391-E643-4518-BCAA-1A5043BB5FFF}" dt="2021-12-02T12:16:42.800" v="3046"/>
          <ac:spMkLst>
            <pc:docMk/>
            <pc:sldMk cId="3094918489" sldId="257"/>
            <ac:spMk id="1576" creationId="{F30F7F47-9284-4B97-9F19-3E956D2A73C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80" creationId="{D2F77094-C36A-4CF2-A4D2-51C0B03B41A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81" creationId="{E56B944D-C244-44AE-AB79-518D69EB266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85" creationId="{F2F2B189-E9CB-47EF-9692-72109F9C32C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86" creationId="{F0BC64D8-880F-42C4-B979-DA1D939E520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88" creationId="{B831B864-DC62-41B3-A8D9-FAAFBCB0D4E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89" creationId="{090C114C-AE81-430C-B720-CAC050F80F0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90" creationId="{82C37371-85A7-45AA-886D-D713A55009E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91" creationId="{0AA7A9F8-6C41-447D-9F9A-267CC310566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92" creationId="{13DCF757-D1FB-4E03-9B1F-67F93701B0B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93" creationId="{69C095D8-9166-46B1-999C-791AF6559FA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94" creationId="{6DCA1B95-EEEB-4ADB-8F47-57E7DD9772C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95" creationId="{F4966439-A62C-4B9F-98C1-6C410A0FAE0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96" creationId="{140B64CB-7071-4308-8A7E-4B3EABA1DF2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98" creationId="{E0B84E6C-CBAA-40F0-AC90-F2ABC208F5E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599" creationId="{DC3ABE0F-8290-4DFE-8DFB-5AC5371A44C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01" creationId="{7589D98A-7048-44F5-ABD1-116AC03489B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02" creationId="{30033A21-1237-4B5E-84C3-E4837EF1AB6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03" creationId="{7856C53F-B04C-41E9-B7A3-93A334FA238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04" creationId="{76E55CE9-0721-44A4-9FD2-A5BB4FE7909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05" creationId="{9AC2AE5C-0CDC-4350-90DD-EFB8CE6A412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06" creationId="{E34F7A8E-DFBC-46A5-94B1-7642EC1273D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07" creationId="{472E8ED4-D660-4E97-BDA8-278F3FDA656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09" creationId="{63AEF424-8B1D-45FB-B970-2AB9053B78A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10" creationId="{11CF9B86-60EE-4F08-8538-E4950BA4B3A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11" creationId="{43AFD8FA-3458-4161-A475-207B7F23B79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12" creationId="{1BE7183C-197D-48B8-BBEF-EB04C87E9B3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13" creationId="{61357300-7CA2-4093-B4A1-AF73C1E189D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14" creationId="{C265EEB0-B62E-4865-98D2-8E6DBCBC56E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15" creationId="{BFC279A9-F63F-4123-981B-7ACB6A9E1BA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16" creationId="{DE27CAF3-DB0B-4257-B089-1A6E312CB09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17" creationId="{BC876BF1-AA6B-4430-AFC6-F205C955E5B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18" creationId="{27CE10D8-557A-4894-A4E6-2A9B9E515DE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19" creationId="{662586B6-D07C-4BBA-A6AE-BE5C203A217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20" creationId="{F5E6A1ED-4A21-40B7-A7A0-0485CA3E8FE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21" creationId="{C7C80A93-30B0-4160-98D6-E30F83E0949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22" creationId="{D1C25080-1652-410C-B6C7-E745AF642A8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23" creationId="{4AD8358B-0DC0-4E17-B7D0-4E7643DB753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24" creationId="{FBFB6819-0CD0-4084-974F-A67A68EAC51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25" creationId="{357DD541-BCCE-4D51-A6EA-ECE9D55AF50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26" creationId="{8BF0AE4C-2698-43DD-AC69-AD8792A9445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27" creationId="{FF51D094-CA91-43BF-BFA7-7AA495206C6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28" creationId="{0908980F-938F-4BB1-9A58-32CD254B7CD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29" creationId="{0E145265-DAA1-4D7C-B48E-0A0A9490821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30" creationId="{794458EF-E3DA-4C42-BD82-6D0C855068B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31" creationId="{6549FE6B-336B-4843-B880-95EDA0DFB56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32" creationId="{786BB615-FFF9-4C8E-8460-65C0EBC057B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33" creationId="{138721DA-3895-41E9-BC2C-2DD73239066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34" creationId="{F982FB3A-EE1E-482C-9D95-6FF9DC07EF0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35" creationId="{FCFC7603-38F4-4372-8F37-C9984B95AD3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36" creationId="{92D057C0-AED2-4A97-8943-D7C66145405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37" creationId="{44A3E034-E7D2-4A92-9D20-B9EAC0E44EE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38" creationId="{3C9CDDDB-1BE6-44E8-8610-0F706FF11E1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39" creationId="{D05DD956-911F-4DE5-8D22-B76267AC319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40" creationId="{B3C71E0F-306E-4C7F-BC3A-FA3F7FC1F40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41" creationId="{9647A42D-1511-4030-A766-C17AF32A51D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42" creationId="{752AF12A-96A7-405A-8A84-E1A55C62072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44" creationId="{5310E74E-EC5C-4031-9C76-05892058AD5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45" creationId="{8A66BD24-CE8A-4F0F-BCAD-79499206D05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59" creationId="{5FB0BF4B-D835-4A06-BD4C-D3AC86F9498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60" creationId="{FD19E23C-FA43-42AD-B479-C9ECF6D3F3D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61" creationId="{0FA29990-EE19-4C7D-9D08-98FA0A021A0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62" creationId="{CC65D3EE-9D6A-49D6-AC47-419E2ED2234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63" creationId="{67740E7D-C4B9-45D4-BE72-B935D8994E1D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64" creationId="{1586343B-C33A-46ED-BB94-F48CCE56670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65" creationId="{3D5C40D8-5BE2-4201-9EC8-CE2F4BEDDA1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66" creationId="{E49296DF-E170-480B-AFD6-D6A2F3E1831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67" creationId="{88CF0936-8D2F-430C-AD2C-F8C76A90736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68" creationId="{FFC4696F-C107-4B1C-A7D1-B3C9E6B68FD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69" creationId="{2C7EF7DE-E1AD-443E-85D5-A8239F6084E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70" creationId="{2481E1FD-9EE3-4E98-AB44-B6A11A09DF5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71" creationId="{D8259A02-E555-4F24-ABA3-C239E92F6E2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72" creationId="{29741545-0CB8-45B0-A0BD-BAEDD447FA2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73" creationId="{B0A62F2E-FBAC-4A36-AD7E-CB1B86E3363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74" creationId="{2C75A297-54B3-46E7-BF6C-6561CE6A75A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75" creationId="{EF8EF3D6-67B2-40AC-9F58-3B18AFE8A0F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76" creationId="{992E50B4-6CC4-4026-8E59-5E971C922EC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77" creationId="{C28BB504-48CF-46AC-9FDE-3744BC898C4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78" creationId="{2F5029E1-0FD4-402F-80EF-E7CF881D3A1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79" creationId="{04C821CB-9BCE-4CEF-93C3-F69B88DAF9D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80" creationId="{16C52053-D2E5-4699-8F64-2BD7E67769E9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81" creationId="{23E00B3A-B321-4938-8F27-569028D582B8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82" creationId="{A670007B-664A-4DE4-8043-98244DB7DD9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83" creationId="{0FD869DF-8B6A-4B8F-8122-811965AC04D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84" creationId="{08596C28-8FCB-4B39-BB9D-5FA26EF6DB3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85" creationId="{B75C5F49-D05E-489B-9371-45F0F249B88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86" creationId="{257017BB-7A9E-433C-A475-D07368C6BEA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87" creationId="{F8A91932-2CE4-4BA7-91C5-E36DC45233B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88" creationId="{7C32AF8B-AF71-44FF-BEF4-B12D9A314313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89" creationId="{2A1A852A-9FB0-4992-867E-9FE1B00068B6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90" creationId="{E84C2B08-B737-4B1A-90C5-2930A14B5487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91" creationId="{52D24104-290E-481E-AC42-3E2BB992D45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92" creationId="{D166682C-450F-4FF5-A3FE-34564CC31BC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93" creationId="{165692CC-4D88-4A42-A905-D77B21E9E365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94" creationId="{E2FBD1CE-355E-4E28-9A8D-5CCDE3A08D14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95" creationId="{D820B846-DF06-4AB9-875B-24EBEA86627E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96" creationId="{6ECD6D49-1991-4A9A-B82D-E094FC419E5C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97" creationId="{9F266211-3ED0-488B-B4A4-4FFC2B3296E2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698" creationId="{11AEA00D-FA60-41FC-A8B1-02C0518FCD0A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701" creationId="{95C1F8DE-8157-4BB5-B3CA-1C82234B1F0F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702" creationId="{DF1E2926-B38C-4E56-A777-99F01BFB52B0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703" creationId="{ABF393D1-3B3A-4A34-8954-0825D523B671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704" creationId="{E21F008C-7D1F-4386-A377-BB9193A7463B}"/>
          </ac:spMkLst>
        </pc:spChg>
        <pc:spChg chg="mod">
          <ac:chgData name="Amy Rodgers" userId="c2797fad-911b-4654-a6db-cadf6b5040f8" providerId="ADAL" clId="{B63B9391-E643-4518-BCAA-1A5043BB5FFF}" dt="2021-11-30T16:46:48.532" v="1717" actId="165"/>
          <ac:spMkLst>
            <pc:docMk/>
            <pc:sldMk cId="3094918489" sldId="257"/>
            <ac:spMk id="1705" creationId="{0EB6EACB-8C15-498A-AA14-5472E7AFDEA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710" creationId="{8223BC3C-4126-4A7C-B3AF-357CB488DDC0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711" creationId="{61690417-C00E-4779-A2F5-7EAE312E9476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12" creationId="{ADC5B75D-305D-4703-A6CC-BBE5A1772364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13" creationId="{DB14675F-2F52-44FD-8A17-556FF5D25C99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14" creationId="{34A1189E-97FB-44EE-9DC0-D44A067CB264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15" creationId="{62277DAE-4969-45A0-97FC-0CFA4810D507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16" creationId="{D6BB26A5-4314-405F-AFC4-2B238BBD141A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17" creationId="{0ADEF707-B1FD-4FDD-AD1E-F968079545E1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18" creationId="{7F2D64CE-E742-4FD2-BC5C-7886A9581313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19" creationId="{418ACA84-EE68-4D37-9521-60F480A9C82D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20" creationId="{457CDD8E-DE21-4389-8D57-05108BA164DF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21" creationId="{BF51F83B-CD34-4A87-8E3A-4770EEEDB7B5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22" creationId="{49535642-4507-48DB-8E70-4A1DD8BCFC5E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23" creationId="{AF1E1036-0BDD-4B01-882B-A910D8059E64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24" creationId="{777BE38A-1424-49DE-97A0-7550B0A73B12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25" creationId="{48A24228-B21B-47E2-A0BA-6D805F21B9C3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27" creationId="{57191234-5721-474A-BA34-BECDE13C3FE7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28" creationId="{D898DECA-C153-4B51-8EAD-516DE24A2276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29" creationId="{3321017E-AAD5-47DB-BCBF-B7C32980150E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30" creationId="{EE963DFE-CFD0-429F-9E59-6BAA14DF3584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31" creationId="{3DCB2558-5A6D-4203-BA4F-7A89784B0556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33" creationId="{9580F0D9-BCC1-402F-8F3A-FDB5C33D6B04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34" creationId="{8AEB29A4-3976-45FA-8179-AC5C99C318DE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35" creationId="{6B0FFEEF-45BE-4482-BC80-DBD2FE5B7999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36" creationId="{34B9D2B9-068C-497A-BFC2-F18EA40FA96F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37" creationId="{93456829-4262-4EF7-A80D-5AE11A69DAB1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38" creationId="{0EC69F0C-3CAA-4086-831B-477D923B4695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39" creationId="{8D6B6365-1417-4857-8A9C-543FC6FE6406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40" creationId="{95441D31-CAD0-48B9-A460-A2133D705687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41" creationId="{DBE72B1D-D1B6-4EAD-A77B-DFADE5C25E82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42" creationId="{01071B0B-D03F-443F-AFFF-461856741F77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44" creationId="{395C8390-7649-41D6-A3B9-026751312C1E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45" creationId="{F5B6DEAA-7628-4A1B-8AAF-770BB497D024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47" creationId="{A9712916-700E-4DB1-BAC8-A0FAB98C675B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48" creationId="{8353F57F-D0D6-4D35-850B-895A908A8D16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49" creationId="{A2CA7F09-F6FE-4928-AF91-E69658C4973D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50" creationId="{AAF8512D-FDB5-4A14-854C-DA306058E3AC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51" creationId="{3E1102A3-DEA7-4AD8-B18E-0B15D4FCDC60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52" creationId="{004626CB-411F-4228-A843-1CAEA4DB6964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53" creationId="{0EBF8611-3D9F-4AC9-8BDE-8320AA68D073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54" creationId="{707CC933-4ABC-4D80-9A0D-BF2EDE52723E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55" creationId="{9DE49542-4F38-4E8B-A4AA-AB3714AB2593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56" creationId="{F2CC5F1A-8CED-41EA-9814-CAAA799E9286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57" creationId="{84508A1F-E676-465E-B617-CB4EC1A573DF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58" creationId="{31F014CB-50E8-4608-A409-83C8C389C1A9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59" creationId="{B9887D84-C633-499B-B3D5-EAF65F68A4A1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60" creationId="{339B7865-AAE3-4AEF-ADA2-EC2CC38B82C4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61" creationId="{F2C256D0-7566-425F-B415-3B9E11D04F4A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62" creationId="{13D61E94-8EAC-4615-986A-BF94F5741B55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63" creationId="{ABE0F8AC-E193-41CF-A887-BCDAAF1E433A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64" creationId="{BCF662CB-A3E3-48D1-99DF-608823595B39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65" creationId="{40D0B763-A2AE-4702-B963-464070A1D242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66" creationId="{BDCF5105-E544-44FD-84C4-C74C1AD36A1F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67" creationId="{114C93AD-8D20-494C-B662-A510A5CD77B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768" creationId="{E9A28EA7-01D7-4D17-8B4B-43E24ABA383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769" creationId="{A5BB4DA5-E0BB-42C0-BAD0-62F33553145A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70" creationId="{7E17EBEA-E93F-4086-B63D-7660B4FC486A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71" creationId="{BD82F8BE-2A42-4976-AF9D-582812EDE276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72" creationId="{620D4DE1-36B9-45AB-9667-4CF1F4E7607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773" creationId="{8AF8AB6E-25FB-4982-B830-141A15F5C1AA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74" creationId="{7EF29E0A-3285-42D0-90EB-C12604F7CC2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775" creationId="{6A3D3F4F-8486-43D1-B132-1ACF56A43B5C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76" creationId="{ECB366BA-2DF0-4584-9A82-57D1ED2AF987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77" creationId="{972CFA58-3775-479A-807C-8487C02B3835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78" creationId="{E59B4E05-A34B-4682-9377-96530F5161E0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79" creationId="{E18612B3-8EC5-48FF-B938-658B8578840D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80" creationId="{472C2222-6C16-448D-AFF8-371D17B53066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81" creationId="{1A9B6DF2-21E2-4361-AD80-539A5572DA0F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82" creationId="{B4218714-AB06-44E5-935B-05160988214A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83" creationId="{53C13A15-7273-4A46-84EF-1BDD3929C4A3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84" creationId="{0CE6BD8C-8093-428B-81FA-746E9A52E6E3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85" creationId="{E68CC948-9CF3-4ACC-B02B-230F1E49290A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86" creationId="{365A236C-E214-4788-AE08-BD4D99AC4034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87" creationId="{3BA50486-ECFC-46CA-BD5D-C2AE79BE460C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88" creationId="{1C90D3F3-FC7A-420E-8B68-DF689FCEE76C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89" creationId="{A5EB2E79-D4C2-45B1-A494-9D061BD33D7F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90" creationId="{C29947A4-8C76-4A93-9BFD-7E983F62F6A5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91" creationId="{6438A4F4-95FF-48E5-BC57-2B7A8F776B71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92" creationId="{F6ECC9F7-63D5-4BF1-863E-96941E23EA51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93" creationId="{E4068CFD-EE6B-4C2C-B684-BE6A44ED35DF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94" creationId="{BD3C0A8F-1DCE-4071-8927-2F0EFCD14503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95" creationId="{A5B9FFA4-C171-4FE7-B29B-2B2D7A0C552A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96" creationId="{D9878B15-36F6-40E0-8878-53CD2F3F7E11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797" creationId="{86C7A4D2-7DD1-4F29-8506-7BC8553F8E55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800" creationId="{D3C94E17-D83E-480A-B16D-2EF8F46D8703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801" creationId="{99F0B829-27BC-4F4C-9A84-11688545E133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802" creationId="{FF04D079-7AE3-415C-82BE-29A6AA3E400B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803" creationId="{FA344160-304E-438B-975A-EA873860120A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804" creationId="{48FDB1AC-9B40-4CD3-84E7-93911975AA3C}"/>
          </ac:spMkLst>
        </pc:spChg>
        <pc:spChg chg="mod">
          <ac:chgData name="Amy Rodgers" userId="c2797fad-911b-4654-a6db-cadf6b5040f8" providerId="ADAL" clId="{B63B9391-E643-4518-BCAA-1A5043BB5FFF}" dt="2021-12-02T12:13:23.568" v="2886"/>
          <ac:spMkLst>
            <pc:docMk/>
            <pc:sldMk cId="3094918489" sldId="257"/>
            <ac:spMk id="1805" creationId="{ACCDBEE3-6E16-4CAC-A66C-079B32DA060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06" creationId="{4E6808E4-1AD7-4B6A-9176-A82C300ADDF0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09" creationId="{18008125-AF8D-4757-B496-3F3E3799C83B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10" creationId="{864850B6-F3BB-4DE1-B419-E5651CB927FB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11" creationId="{C7232F71-9059-4C48-930A-8A218D84172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12" creationId="{9FB3DE5A-7CDB-4719-9939-BAA46FA0A76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13" creationId="{28F26D70-8FDD-49F9-9AD1-ACF1A7CA211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14" creationId="{F13F0C43-350F-41AD-9648-43606298C11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15" creationId="{6C2C3636-5B7A-4A6B-B284-AC98AE31547B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16" creationId="{9A8D0BB4-15CD-4861-B29F-6D5ACCDB6BD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17" creationId="{1E2857D1-954C-444F-8BA9-61F5B52663B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18" creationId="{6BA28DE1-CFAB-4359-B108-7CD31E0A8997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19" creationId="{F7E6A540-B451-4CD9-BC73-B9FAA5A0767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20" creationId="{B4F36690-C5F3-47DB-A89E-48A0C41FBE3C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21" creationId="{F886EB45-C7B4-4551-90CC-4206EAFC4B67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22" creationId="{303C878C-6067-44F6-A43E-C8F4B9AEB2B7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23" creationId="{A7C2F594-C9F0-4A16-A817-63BCA290CD99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24" creationId="{8D21E753-EF14-4DE2-A39E-2F78959A629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25" creationId="{3D310E77-4D03-4F5F-82D0-3858FF8E010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26" creationId="{B2AEBE4E-08AB-4DA2-B2F8-470ECB6AF184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27" creationId="{5D8F640A-71C3-4B96-B441-168A18EAEFA9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28" creationId="{95BA2012-979E-41BC-BC4C-77B0CA1BD47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29" creationId="{4FC3E0C3-C189-4117-9D29-C57067BAB09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30" creationId="{E97282A8-95DD-47A9-82D0-DCE5CA7373E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31" creationId="{E6594C21-DE86-4ED5-9D60-72F17617550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32" creationId="{CAE25209-FF62-4597-BE51-3CED5F9CFAA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33" creationId="{39FF48C1-B70C-4AD9-8B50-03557F2F8140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34" creationId="{81AC07D4-31AD-4FA9-83B0-B304626A00A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35" creationId="{C440C21F-0DB7-4576-B502-B65E216A28EC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36" creationId="{028B2AF1-BFE4-440C-97C0-8EF29ADC342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37" creationId="{C7989167-52D7-407D-9D2C-13A9A1DAB89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39" creationId="{4DDD52AD-B8DC-40BB-9E48-E39EED9FCBFE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40" creationId="{CD58EB38-D23E-46B0-879C-BD66A517EE4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41" creationId="{400C686F-264B-4E31-9AB6-748309048AA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42" creationId="{CDD2D633-35D9-4C9E-8AC0-0009CE08690B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43" creationId="{D19D11CC-AB1E-4DEE-94DD-E5D624C4048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44" creationId="{2CA05567-0A26-43FF-AAA7-CD9DDB86EEBD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45" creationId="{65278B3D-7633-4184-83D9-13C16B1E3A5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46" creationId="{6253C502-4675-409A-B91E-83B343D7432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47" creationId="{93F30DD2-8DEA-4137-86A1-634903B65A2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48" creationId="{BBDBF6FB-4D10-479A-90D3-15AA0ECBCE0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49" creationId="{A9B561A3-73AF-4D91-BCB7-5809BD24517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50" creationId="{AB340D84-71E9-4C8D-A36E-8B665606B71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51" creationId="{BBA88DAD-DFED-4486-8FD9-E9EB98957DCD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52" creationId="{29B25916-6DA8-4E9A-A855-2ECC85733AF0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53" creationId="{48CB227C-CBF0-4E53-AA46-50BE9F89A45F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54" creationId="{06E87E35-3ED6-4804-B5AE-84F511880A16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55" creationId="{4E9EB03A-D261-4928-A024-56BF20A72FD2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56" creationId="{B68CA884-5C81-42C8-AEB2-2C525E69E3A9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57" creationId="{E01C12F2-A6AB-4BED-A2FB-52900174646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58" creationId="{95924E6F-0BF6-4075-894E-A878886593D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59" creationId="{5F25120A-171E-40ED-9FD3-00643A3D1E4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60" creationId="{79081420-D147-42DF-B02F-7903A174376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61" creationId="{42FB6E15-05A0-4009-85FE-0497DEEC5878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62" creationId="{C7E1AA37-7589-4C96-9F9C-68C3EDE46523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63" creationId="{A1430241-3CE5-4DF9-A03B-9BA3F878EA71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66" creationId="{50563083-FD49-47DC-A449-E59F52AFDE0A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67" creationId="{92FFF96F-016C-4BC4-92E0-D980D76A19BB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68" creationId="{07F335B0-84E1-4F72-A33B-AC85352858C9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69" creationId="{9699B395-4ACE-49D2-A5B0-A55C70CEDE45}"/>
          </ac:spMkLst>
        </pc:spChg>
        <pc:spChg chg="mod">
          <ac:chgData name="Amy Rodgers" userId="c2797fad-911b-4654-a6db-cadf6b5040f8" providerId="ADAL" clId="{B63B9391-E643-4518-BCAA-1A5043BB5FFF}" dt="2021-12-02T12:16:44.411" v="3049"/>
          <ac:spMkLst>
            <pc:docMk/>
            <pc:sldMk cId="3094918489" sldId="257"/>
            <ac:spMk id="1870" creationId="{6366591E-400F-4FC2-A643-BB9628C2E87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75" creationId="{AC4D55D0-E27B-4544-AEB7-685B1576CD8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76" creationId="{D6F4F4DB-CD60-49D3-B9DA-EBC1F6992DF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77" creationId="{7954ACF3-9BCF-467A-BD85-4474EF40FEB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80" creationId="{C2FF9E50-32E5-4B02-94A4-8FA657325C6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82" creationId="{9D514C27-9523-4B3A-A5A6-9E3F5A198C6C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86" creationId="{9EC48995-2AAD-4C91-84B4-9ACE2E67E98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87" creationId="{7C8D8BA5-F8E7-4B81-85B9-BBC19A9FF733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88" creationId="{B3E6CF18-424E-44DF-8408-56A88FAA20C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89" creationId="{7A2C6B2E-CB66-4E4B-B828-ACBC3FD9467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90" creationId="{E5BC0C3B-6828-4922-B6E0-A066EC2F4A3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91" creationId="{1E403C91-D70D-463B-928F-684736EA5D5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92" creationId="{087459B5-1A2B-4C4E-A8A6-864E3B94D95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93" creationId="{0779AFB5-3D74-49A3-9419-FE609C80DC1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94" creationId="{F138C752-8423-42EB-97F8-D928F2F0265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95" creationId="{5CF14D4A-D25A-45EA-B5AC-041037E7B9A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96" creationId="{D9559FD4-CB04-4D2D-A452-A9E9B4D70BC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97" creationId="{400B1F95-67F7-4297-9F0D-9387114BCF9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98" creationId="{2C5B4E76-7BC0-4A4E-B9C5-CFFED50E5CB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899" creationId="{837DF8B1-E9D2-446E-B404-56D53FB201F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00" creationId="{D8AD73FA-3DF8-4607-B937-440689D2A45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01" creationId="{25FAAF98-1768-4C79-8319-BBA4CC8D9E9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02" creationId="{9CBD01AE-A0BF-42CB-A339-AE5EF04979E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03" creationId="{FDB858F6-6A55-4537-9BF9-0B71F04B4993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04" creationId="{404D7F98-04E3-4488-B2CB-04CB0A994B2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05" creationId="{BC77AC5C-FFAE-4A3E-B45A-E3540202372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06" creationId="{20008245-1848-4DC8-A1BB-B99B493B72A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07" creationId="{41AB6470-EC10-46DA-A488-2628573D30A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08" creationId="{8BAA3D20-F15F-48E0-ADAC-CAAD6BF0A6F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09" creationId="{4F09C95F-C0DF-491C-98DE-82D8A8F8AD5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10" creationId="{4B06F072-102F-4124-B12A-28D7A45D7F1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11" creationId="{7FC7E4D0-5700-4DF2-B805-284D7121082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12" creationId="{3DA0E845-32B2-4636-BBD7-61921573183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13" creationId="{D0F315B4-6278-4401-BDE3-E795D953A91E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14" creationId="{4F93FD1B-F3F0-46BA-9CC6-0E706AA7B0D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15" creationId="{B72E2CDA-A3D6-44DB-BAF2-B76287A42F9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16" creationId="{129540CC-0850-4B0F-AC0A-B13F208307FE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17" creationId="{9F6DDB1C-6853-4D25-9FA4-58192BAFA9D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18" creationId="{6D9EE1C0-2BB7-4D31-95D6-D0D79ACC4AA3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19" creationId="{2D4276D1-8CC6-4E4A-83C0-C1803848AC2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20" creationId="{548E6CB0-2B99-4275-BEDF-74200C63705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21" creationId="{2EE25B38-3552-442B-9A6A-5416D45A7B3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23" creationId="{A60DB22B-352E-4416-99C6-EF483CB6C37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24" creationId="{F18BFF6A-E5AD-47C0-B4AC-FEC35B0C409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25" creationId="{2BF4E010-6746-46B2-9447-3D0205D7C9B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26" creationId="{1A6900EA-E4C8-4D96-AA11-6799A00E52B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27" creationId="{52AA31A7-8555-49B9-86E9-40191D5E3B7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28" creationId="{7E0BA013-64B0-49D7-AA31-D050F8DBE9B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29" creationId="{FF802B2F-5428-4D17-9CDA-86FEBFB1E02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30" creationId="{41C97A4E-366B-4385-AB2A-8B5C03CFA5A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31" creationId="{CB22C048-8F6B-48FA-B9E0-DB62F2B8A75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32" creationId="{8DB9C623-230F-49B1-8943-D4EAE435219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33" creationId="{DAC8E904-5B54-4009-9AEC-EC62846407D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34" creationId="{46F0C0D1-B01D-482B-BE1D-4544530AB9DC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37" creationId="{FD2DFA0B-E47F-4AD4-B2C8-D29600DD635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38" creationId="{3051B812-F75C-4A31-82A3-CA8BD72D6CB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39" creationId="{86BC10C2-5EC4-426A-A243-B667945DB2E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40" creationId="{4878DB78-621F-4F1B-83B1-A6A965AA8E1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41" creationId="{5A09D2EA-3BD5-4231-B81D-5597FD58B67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42" creationId="{60A88EDC-5805-4D08-BE57-04EF85C5DAA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43" creationId="{DCFD91C2-9648-43D1-BD13-5B50D326E10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44" creationId="{8776015E-1633-4988-91BE-752224E0B49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45" creationId="{9C34B889-6C2B-46AB-879E-454D622D7EF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46" creationId="{3112FE41-27E1-4BA6-AB0A-E33D2E6D0FA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47" creationId="{4121A023-0CE6-4A38-AAC1-088615C1A81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48" creationId="{D56131B6-D6F5-4855-ABB1-6C3AFB48B3D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50" creationId="{AE0E0A1D-4A05-4348-B1FE-75BA08D3D3F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51" creationId="{1403E4F2-2D80-448F-8B44-FD583E735B7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52" creationId="{D2F39B23-8D39-401D-A8B1-C4515B5B7CC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53" creationId="{8BD7097C-FE14-44A2-BB2A-69A7E5FC08B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54" creationId="{C46B2E07-C003-443A-9A61-AC3F0CC3464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55" creationId="{508B2058-2B8F-4144-9C25-A3ABB06DD42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56" creationId="{09B1FFF5-B969-401C-82AC-EE9A3D6CE50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57" creationId="{533A112A-35F4-43FF-8D62-BDC4EF20D453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58" creationId="{0158BF17-B5A0-440A-B9B8-E9FEB9CC076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59" creationId="{1E2C4E27-4BC3-40D7-8344-CDF73303EE3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60" creationId="{A7511BF5-8D4F-4291-9ED6-9E43B616EB5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61" creationId="{1CC6D89E-4A5B-4C53-B736-03D1439FC95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62" creationId="{875490CB-109F-4C89-907D-436107A1668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63" creationId="{F34B8E87-29A7-4625-AE06-B3A0EA93163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64" creationId="{59B70B05-C926-48E6-84F3-F6A9198ED6C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67" creationId="{0EA3D862-6BBF-43B6-B192-A4FEFFF424B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68" creationId="{AB339B5A-0A31-459E-BE7E-ADC60C8D729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69" creationId="{12D9BA3E-77A9-4E03-A98C-B10942C8CE3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70" creationId="{7242CA49-5E44-4B32-96E3-A70F53EDE66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72" creationId="{57AF1663-3E7C-43D4-9FC7-370423E3415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73" creationId="{46BF62AD-B1FC-4B7B-A31A-EF73B03AD2E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74" creationId="{DA2F5C42-F9C8-46AF-8D95-4E6D3078BB0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75" creationId="{53FFFC3B-75E6-4F14-95F2-654EAB34A13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76" creationId="{5EB33092-CA69-4359-A3A9-319A751C5A1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77" creationId="{ADF07108-CA22-49CC-973F-E8F0F647B4C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78" creationId="{55A719B0-0996-4002-A52B-3A49A1D72E3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79" creationId="{B6A2FCF6-CA27-49C9-B635-BB5F1B0D47F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81" creationId="{A1FAEA43-07CF-4523-95A7-782C65C73FD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82" creationId="{596987A3-FDD9-4086-A2D0-C19D0E57469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83" creationId="{F40645F2-0148-41E4-BA5C-BCCE1BA490F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86" creationId="{938F3D19-115A-43E8-84E4-E2AA8568A9D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87" creationId="{FE4DFBD3-771A-4D18-ABB1-EAEE647088E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88" creationId="{3540B5D3-1A09-496D-AC09-DFF008DAFF1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89" creationId="{9CF028A7-CCA0-4982-A08E-CD986538345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90" creationId="{1080DDD3-726B-44C2-880D-3F4E3B4E7C1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91" creationId="{57AB9BB2-7C9F-4C9A-A0B7-211615A7562C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92" creationId="{B8BE8FCC-3CD7-43B9-A692-58517ACEC47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93" creationId="{4A76E39E-56C0-487D-B2A8-726939172DF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94" creationId="{A56C1E87-0B5D-4C83-9C30-B87A9CADBCE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95" creationId="{4E048236-E0C5-47B8-A7F2-A949C69A471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96" creationId="{E2AC5762-FC53-4473-9104-5C49AF29AA7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97" creationId="{37C4611A-CA04-489A-8315-9CEF5D96CFD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98" creationId="{A5103D05-B4BD-4B18-B768-3D30BDFDD39C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1999" creationId="{6EF78A17-FCC3-4F62-8124-C4C1112C72E3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00" creationId="{160CD3DD-C681-44CA-A842-E249DA3D027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01" creationId="{40AEE36E-70AE-4340-AB65-B9DDCD2C524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02" creationId="{73BC527A-1E1B-4243-96E2-19F11BEBD50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04" creationId="{85CD3956-458D-40C7-94FC-20EC65EE142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05" creationId="{E2CEF738-B266-4A77-92FF-8934C20735D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06" creationId="{ED1F1AB5-0FCD-4F17-B4EC-32FCC2D987F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07" creationId="{942A0223-A4AC-4F94-A28E-1333B4A816BE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08" creationId="{3DCCA63E-667E-46A8-998A-07E32C91A7B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09" creationId="{F56637AB-4FFD-42E9-A8A8-26566259B5D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10" creationId="{F8ADDFEA-139B-4903-A21C-6FE7CFB865C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11" creationId="{FC4D7389-16D6-4E02-B5BE-57943C238D9C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12" creationId="{4026EC1B-9799-49AC-BE60-F42C674FD97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13" creationId="{4B70DCC7-44BA-4D1D-9BDE-C8DAA4C8D56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14" creationId="{86BB1CBD-FEA7-41AA-87BB-56043BBE247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15" creationId="{45A3F2E2-9F20-479D-8B97-747FB637309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16" creationId="{E4F7264B-B165-4928-BDFC-BF4CC2DAE67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17" creationId="{8D6CE1BF-1688-46E7-85E9-8E014E8C501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18" creationId="{DCF5875E-5A61-4D11-86E8-C4FB49F97643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19" creationId="{124DD967-9532-44B1-B8C9-EEAFF0600E4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20" creationId="{190DE27D-0076-4C1E-9903-F01420A4C3C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21" creationId="{A642F321-7083-4CB8-91A2-55FF546C236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22" creationId="{B9B1B77B-9F45-4DB7-8A76-9EB796C6445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23" creationId="{1D6B14E0-80CA-4BAE-9E7A-3DCF8C4E1B2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24" creationId="{FDC13364-CBE0-44E8-B889-6B43A93454C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25" creationId="{DA2C8D4A-9524-4E63-9332-F9E2D45738A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26" creationId="{984AE81A-71AD-4898-BD54-6C85AD6B759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27" creationId="{FD953E61-FA02-496F-800D-730C64DA47F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28" creationId="{0B73673F-BB22-4B8E-A366-AD67AA9E59F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29" creationId="{08199D4A-F946-4324-BF35-A761D1E18FB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30" creationId="{2A04C778-DB72-40F0-BA19-E58601CE379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31" creationId="{5A5A3B91-EDE2-447D-B8C9-74A1B7FB0CF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32" creationId="{4CAA6CD2-3F1D-4B32-9C09-366E809F5FC3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33" creationId="{66CE6AED-9BED-428E-905C-E3A5BB9F7DA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34" creationId="{A8CFFB6E-596B-44B1-8966-563D2D60426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35" creationId="{EC52021A-697B-447F-AB2A-297E3AC94F1C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36" creationId="{DB73F169-F84C-45B1-AA17-5F9AB8356F8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37" creationId="{30B55637-7242-4686-9EB2-A5100D03A2DC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38" creationId="{0945E0B8-9767-4FF8-950B-6B50F0708F0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39" creationId="{7038B686-DBE2-484E-B437-CDCE41D75D6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40" creationId="{A12C149E-1252-4B44-9002-F9A99AD3CB6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41" creationId="{E1FA1077-67EA-4A07-8CA2-CACDF9C7C2E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42" creationId="{068525FC-4DD2-4303-A157-3647556BB4C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43" creationId="{9F7E6ED5-D752-435F-961E-01FE08B6FEF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44" creationId="{1FC7A865-79D8-4D41-9407-94D1F144699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45" creationId="{28631A97-ECDD-49AB-A06B-3755BC194AD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46" creationId="{A566F021-F73B-4D17-84F5-DB5272E5EE2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47" creationId="{9ECB29B3-422B-46AB-9225-E2259F90598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48" creationId="{9E37906B-AAC3-44DF-A359-9149674D711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49" creationId="{3D27F3C0-0C0E-40D3-89AF-FB68749E564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50" creationId="{08AACDEA-9195-4FA6-B3C4-83ECC59BC61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51" creationId="{D460C683-C79D-4B14-B048-B561F7328E7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52" creationId="{9A59A26A-DDD7-49F9-BDEF-99B94E3FE19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53" creationId="{C8A6718B-D555-4CF6-981E-6F954282C6AE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54" creationId="{46DDBB0E-B929-4A09-9522-E40E97A4656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55" creationId="{0381264E-269E-4B16-896D-F03DFF091B8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56" creationId="{DC047010-6EC6-43F7-B824-E8F5BB7078A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57" creationId="{34365B05-5A9C-4AE2-8272-908A3F13DDB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58" creationId="{13C47C7C-E955-4774-A950-C2B78AEA564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59" creationId="{23ABAF53-695C-4286-B710-A8B8AAC474A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60" creationId="{131BC3A4-AB57-4658-966C-11C106E49D1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61" creationId="{27EBBFC9-D734-4CD8-9CE7-07BB9D62731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62" creationId="{46271FBF-12FD-4A9B-9842-F31925F5B4E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63" creationId="{F492F761-4D5C-4EBA-92E4-39911803C99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64" creationId="{17A88EA2-1ECC-4107-B79F-FB88FEC7F0C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65" creationId="{DD9FA4C6-BD7A-4F0F-BB3F-8187F07A025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66" creationId="{70236B32-9FB8-4B79-B62F-DBC84475A09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67" creationId="{E1AA4E19-145D-4708-B884-C99E8AE126DE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68" creationId="{9848A9EE-73E7-4696-B63A-E3B788F1DBC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69" creationId="{90C4340C-480C-49B8-AEA7-CC4A004E5A0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70" creationId="{063B5EAA-F418-4C44-881D-9284C032D8FE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71" creationId="{9E89C2B4-4E98-415D-BDA0-9F66B8D51A1C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72" creationId="{EE44B34E-382B-459A-9D70-E0E93EEA1D2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73" creationId="{0927DA7A-CEC4-47E3-87A2-390A287387B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74" creationId="{6CAD8E94-B97C-4D2F-B3B7-A96D1D01F4B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75" creationId="{7F7A5592-5A51-42AB-BDB3-883960C6DC2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76" creationId="{FD1D7273-D6FF-4C23-B298-5EDBFD48245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77" creationId="{1A27D364-4F25-487A-AA50-E7BE33372E03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78" creationId="{2DC89E0B-42A2-485E-9C97-533AFE3B72DA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79" creationId="{8E613C44-9B11-4F4B-8513-AC462F80F5C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80" creationId="{450A030E-3598-4E55-8571-89C04C087FE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81" creationId="{A1A68A90-DB51-4665-8923-DB2B68B3756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82" creationId="{99FD44E7-80F6-4C63-99D0-1CC92717AE2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83" creationId="{242DEF17-55F0-4BEC-ACBE-CB9DA875446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84" creationId="{8316C529-EDBA-4798-AE61-C82FA3AB40F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85" creationId="{2A93F33E-CF02-4F28-8DBE-D544BDAAFBB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86" creationId="{C93A0C94-D4E0-42F6-B672-3744E06B1CF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87" creationId="{CC763315-4451-4F4B-8410-9F064A9310B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88" creationId="{95C82538-8D8C-4837-A186-BF43C7796A5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89" creationId="{2813DAE8-098F-4835-AFB8-EAC24D34702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90" creationId="{193E8FAB-D89D-4447-84A7-54B7D9A36542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91" creationId="{8B8B12ED-10EC-4142-8651-2604C7F0C5F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92" creationId="{7B9EAD29-4832-48F3-9B19-487AF90D512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93" creationId="{9F5F8675-1356-4F54-922B-C118835E5F7C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94" creationId="{1D3167BD-7146-42AB-8274-8B0177B8F647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95" creationId="{97C17772-0415-448F-A9FA-8D6FFB0FD24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96" creationId="{61437E7E-D17E-4870-AF6E-38716A6BB66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97" creationId="{6F94AC56-E726-484D-B75A-2103A7810B5E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98" creationId="{3F40B7B6-0EDB-46F0-893E-AA0195DF1FDF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099" creationId="{7811412C-54EF-4E1E-BA7B-50F06DC243E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00" creationId="{3290F4A2-5545-4CDF-AE48-080C0D88CF33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01" creationId="{7057C29D-EB28-4578-8B04-A4795B26B80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02" creationId="{E7ECAC53-6F43-4CCF-AA73-979B06E6B656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03" creationId="{EB720E4B-8EF7-490C-AB4E-5380A9B78DF8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04" creationId="{7EE54635-A598-49CE-A78A-E108DE3BB6CD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05" creationId="{76082A02-9C3A-4021-8E59-EC61869F9F33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06" creationId="{F246775B-751A-4466-8585-BD9B7B60DD0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07" creationId="{57342BBE-392A-434F-A110-532BD2F6CE71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08" creationId="{BE7FC8ED-B4E1-4DB6-9167-1EAE0B73CF35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09" creationId="{7CB68985-7B79-4DDA-8902-97B4A2A7B97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12" creationId="{6038B318-9CD0-420D-AF1E-B362CCE5B68B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13" creationId="{8E5DE497-A3C9-4AFA-8239-EF068791BCC4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14" creationId="{C4382AC1-98BE-47C6-88D0-A4D254C49479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15" creationId="{C5270F1F-0C8F-4A6A-AE01-C682ADEC3E60}"/>
          </ac:spMkLst>
        </pc:spChg>
        <pc:spChg chg="mod">
          <ac:chgData name="Amy Rodgers" userId="c2797fad-911b-4654-a6db-cadf6b5040f8" providerId="ADAL" clId="{B63B9391-E643-4518-BCAA-1A5043BB5FFF}" dt="2021-12-02T12:16:25.033" v="2954"/>
          <ac:spMkLst>
            <pc:docMk/>
            <pc:sldMk cId="3094918489" sldId="257"/>
            <ac:spMk id="2116" creationId="{56395221-14AD-41C7-B542-CF01DCE2D839}"/>
          </ac:spMkLst>
        </pc:spChg>
        <pc:grpChg chg="add del 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2" creationId="{1CBC591A-9F57-4ED4-BEF0-532581E7830B}"/>
          </ac:grpSpMkLst>
        </pc:grpChg>
        <pc:grpChg chg="add mod">
          <ac:chgData name="Amy Rodgers" userId="c2797fad-911b-4654-a6db-cadf6b5040f8" providerId="ADAL" clId="{B63B9391-E643-4518-BCAA-1A5043BB5FFF}" dt="2021-11-30T16:46:32.397" v="1712" actId="164"/>
          <ac:grpSpMkLst>
            <pc:docMk/>
            <pc:sldMk cId="3094918489" sldId="257"/>
            <ac:grpSpMk id="3" creationId="{F2C08436-7940-4E4F-82DA-DF58D3D5F84E}"/>
          </ac:grpSpMkLst>
        </pc:grpChg>
        <pc:grpChg chg="mod topLvl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8" creationId="{CD1694D5-5207-4A2D-8F14-A8199E83E282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9" creationId="{52E259DE-9310-4A47-B215-3BB97A03EEDE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3" creationId="{C915E108-C176-4901-A3EF-B72102DB3466}"/>
          </ac:grpSpMkLst>
        </pc:grpChg>
        <pc:grpChg chg="mod topLvl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7" creationId="{FC593CD8-2628-4BBF-A91D-35507A51B9DA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8" creationId="{D44E7548-9154-495B-A471-67CF1257017E}"/>
          </ac:grpSpMkLst>
        </pc:grpChg>
        <pc:grpChg chg="mod topLvl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25" creationId="{C7515BDB-8149-4CC3-8403-84BAE34151F1}"/>
          </ac:grpSpMkLst>
        </pc:grpChg>
        <pc:grpChg chg="mod topLvl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40" creationId="{78B3C110-5F32-47F3-A157-C7AD4274B996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41" creationId="{6862470A-E0FB-4D26-ADE5-C5C706D82B0E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51" creationId="{2D68D6AE-0E20-4662-B3F5-C03E9728F751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64" creationId="{B25EEEAD-C0C2-477F-BB33-3AD125F1F909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81" creationId="{16BBA0A2-7A3A-4EB5-AFC2-11C80DA625E9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99" creationId="{67027747-2B6C-4AD5-A8AD-F5BAB9A996C6}"/>
          </ac:grpSpMkLst>
        </pc:grpChg>
        <pc:grpChg chg="mod topLvl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32" creationId="{EB934A7F-EB4E-403E-9CD6-A40139F0564F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36" creationId="{8E74FA34-701B-43D2-B8F5-F5348F0A7458}"/>
          </ac:grpSpMkLst>
        </pc:grpChg>
        <pc:grpChg chg="mod topLvl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41" creationId="{5BF955FF-E545-4D4B-A409-F17F37FB8228}"/>
          </ac:grpSpMkLst>
        </pc:grpChg>
        <pc:grpChg chg="mod topLvl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45" creationId="{D458E4B2-679F-4F62-B566-AF4296F17917}"/>
          </ac:grpSpMkLst>
        </pc:grpChg>
        <pc:grpChg chg="add 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784" creationId="{A7B0ADB6-1BE5-41BA-8B40-CC12E50DBF8F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785" creationId="{CB8EDE11-C72F-47A6-B418-B6545984FCFB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786" creationId="{52950D56-7DF7-464E-A57D-5EBFACB088D1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787" creationId="{636FFC4D-167D-4DAF-8FB2-40E8DCFC4F19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791" creationId="{ADA9A04B-A7EB-44DB-B9BB-BD1878360090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793" creationId="{27F79C01-CFC7-4916-87C7-365E100B3FFF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795" creationId="{2B241FB4-13D5-4E20-A154-C1B90CE5C73B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797" creationId="{501BC966-6535-4C19-B53B-98DF152D0A70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798" creationId="{24634BBF-B5F0-4855-A3B8-B09907410E03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811" creationId="{3E9CE8BA-DD81-4B0E-A62B-6355379EC9D3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817" creationId="{A8072A92-30D5-4682-8BD2-DD16434811B2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828" creationId="{DAF73306-653E-49DD-B664-45A80545A24E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831" creationId="{7ECADB7E-14E6-489B-80E5-728ECE5E891D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881" creationId="{7D28CB81-6F42-4FF5-A3C5-F1C64DAD654C}"/>
          </ac:grpSpMkLst>
        </pc:grpChg>
        <pc:grpChg chg="mod">
          <ac:chgData name="Amy Rodgers" userId="c2797fad-911b-4654-a6db-cadf6b5040f8" providerId="ADAL" clId="{B63B9391-E643-4518-BCAA-1A5043BB5FFF}" dt="2021-12-02T12:13:23.574" v="2890"/>
          <ac:grpSpMkLst>
            <pc:docMk/>
            <pc:sldMk cId="3094918489" sldId="257"/>
            <ac:grpSpMk id="882" creationId="{1828694B-F335-4C14-B0A1-E1D51160D861}"/>
          </ac:grpSpMkLst>
        </pc:grpChg>
        <pc:grpChg chg="add del mod">
          <ac:chgData name="Amy Rodgers" userId="c2797fad-911b-4654-a6db-cadf6b5040f8" providerId="ADAL" clId="{B63B9391-E643-4518-BCAA-1A5043BB5FFF}" dt="2021-12-02T12:16:48.109" v="3050" actId="478"/>
          <ac:grpSpMkLst>
            <pc:docMk/>
            <pc:sldMk cId="3094918489" sldId="257"/>
            <ac:grpSpMk id="888" creationId="{BEA0E0F9-D167-47F1-9614-5BC68F33669F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889" creationId="{7F8ED707-8AC4-4DDD-A272-7A2148117543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890" creationId="{0253F5B8-A3EA-4029-8D4D-292A7B657574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893" creationId="{CDCFB01D-A8E5-455C-A0B5-30B74CC615C6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894" creationId="{6A7A96C2-7434-4848-AC50-6C253F11C3C2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895" creationId="{15BF82D9-F538-4026-A321-880476083CAD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898" creationId="{72289E9C-F6BB-4535-B8F6-B5988B3BC73E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08" creationId="{4F2D2D54-78BD-49AB-BB3A-A660CA2FF50F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11" creationId="{96A73787-ED4D-4E83-BCC0-80E90B53DFD6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19" creationId="{B6B60DE8-57DF-4523-9B43-0A5DA3100A1A}"/>
          </ac:grpSpMkLst>
        </pc:grpChg>
        <pc:grpChg chg="del mod">
          <ac:chgData name="Amy Rodgers" userId="c2797fad-911b-4654-a6db-cadf6b5040f8" providerId="ADAL" clId="{B63B9391-E643-4518-BCAA-1A5043BB5FFF}" dt="2021-11-30T16:51:11.623" v="1778" actId="478"/>
          <ac:grpSpMkLst>
            <pc:docMk/>
            <pc:sldMk cId="3094918489" sldId="257"/>
            <ac:grpSpMk id="929" creationId="{0AB910B3-0DA4-4BB0-98C3-AD1137BD92AA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54" creationId="{A07C5A51-6A5F-4AC5-8F13-ABA855579187}"/>
          </ac:grpSpMkLst>
        </pc:grpChg>
        <pc:grpChg chg="del mod">
          <ac:chgData name="Amy Rodgers" userId="c2797fad-911b-4654-a6db-cadf6b5040f8" providerId="ADAL" clId="{B63B9391-E643-4518-BCAA-1A5043BB5FFF}" dt="2021-11-30T16:51:07.903" v="1775" actId="478"/>
          <ac:grpSpMkLst>
            <pc:docMk/>
            <pc:sldMk cId="3094918489" sldId="257"/>
            <ac:grpSpMk id="955" creationId="{FBB5F066-3243-4916-9EAF-31C5644CCE6A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57" creationId="{E9B5436C-9347-4AC9-8970-78A70157DC8F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58" creationId="{230BFC14-EC3F-4DB4-8F39-26639CC6E9A4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59" creationId="{12DFA056-340F-43AC-9BEF-B544C25DD461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60" creationId="{795B783E-EDAC-4ECE-A69E-38C91756B9CB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61" creationId="{3A59A467-9137-44B5-BFC8-A7506DF89B56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62" creationId="{4F0B5860-5D25-4BC0-91F6-CE06B71F50B9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63" creationId="{06377221-70DB-41AA-8A24-F639CCAA5ED0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64" creationId="{F4B51571-F20E-44CD-9BA1-60C3FCEE7A0F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65" creationId="{A833EBA1-82E7-4C28-BEF0-1B270FE56560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66" creationId="{A3B7AE5B-50F9-42B5-B8A5-31D82A4F52BE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67" creationId="{14EB84F5-C906-40B8-8658-B2B2C8EC7FB9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68" creationId="{E8A7E944-9E47-4133-A16F-A15D1BFDB36B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969" creationId="{AB8EBF6E-65A4-4638-92B4-ECA96F880F97}"/>
          </ac:grpSpMkLst>
        </pc:grpChg>
        <pc:grpChg chg="mod topLvl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007" creationId="{57E36D53-584F-4727-BDEA-24EC0EB73989}"/>
          </ac:grpSpMkLst>
        </pc:grpChg>
        <pc:grpChg chg="del mod">
          <ac:chgData name="Amy Rodgers" userId="c2797fad-911b-4654-a6db-cadf6b5040f8" providerId="ADAL" clId="{B63B9391-E643-4518-BCAA-1A5043BB5FFF}" dt="2021-11-30T16:51:07.903" v="1775" actId="478"/>
          <ac:grpSpMkLst>
            <pc:docMk/>
            <pc:sldMk cId="3094918489" sldId="257"/>
            <ac:grpSpMk id="1018" creationId="{4B93C916-E4D2-446B-B227-0A5F38512545}"/>
          </ac:grpSpMkLst>
        </pc:grpChg>
        <pc:grpChg chg="del mod">
          <ac:chgData name="Amy Rodgers" userId="c2797fad-911b-4654-a6db-cadf6b5040f8" providerId="ADAL" clId="{B63B9391-E643-4518-BCAA-1A5043BB5FFF}" dt="2021-11-30T16:51:07.903" v="1775" actId="478"/>
          <ac:grpSpMkLst>
            <pc:docMk/>
            <pc:sldMk cId="3094918489" sldId="257"/>
            <ac:grpSpMk id="1019" creationId="{11862230-5EF6-4436-8DB3-73E7CA2D57CE}"/>
          </ac:grpSpMkLst>
        </pc:grpChg>
        <pc:grpChg chg="del mod">
          <ac:chgData name="Amy Rodgers" userId="c2797fad-911b-4654-a6db-cadf6b5040f8" providerId="ADAL" clId="{B63B9391-E643-4518-BCAA-1A5043BB5FFF}" dt="2021-11-30T16:51:07.903" v="1775" actId="478"/>
          <ac:grpSpMkLst>
            <pc:docMk/>
            <pc:sldMk cId="3094918489" sldId="257"/>
            <ac:grpSpMk id="1020" creationId="{0CAAA311-F2A5-429F-B13F-64949090D689}"/>
          </ac:grpSpMkLst>
        </pc:grpChg>
        <pc:grpChg chg="del mod">
          <ac:chgData name="Amy Rodgers" userId="c2797fad-911b-4654-a6db-cadf6b5040f8" providerId="ADAL" clId="{B63B9391-E643-4518-BCAA-1A5043BB5FFF}" dt="2021-11-30T16:51:11.623" v="1778" actId="478"/>
          <ac:grpSpMkLst>
            <pc:docMk/>
            <pc:sldMk cId="3094918489" sldId="257"/>
            <ac:grpSpMk id="1021" creationId="{922A627F-4415-49FE-8466-AD420AE90D49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1021" creationId="{AEB0F658-8659-4917-92F9-90DB72CE1D01}"/>
          </ac:grpSpMkLst>
        </pc:grpChg>
        <pc:grpChg chg="mod">
          <ac:chgData name="Amy Rodgers" userId="c2797fad-911b-4654-a6db-cadf6b5040f8" providerId="ADAL" clId="{B63B9391-E643-4518-BCAA-1A5043BB5FFF}" dt="2021-12-02T12:16:07.648" v="2933"/>
          <ac:grpSpMkLst>
            <pc:docMk/>
            <pc:sldMk cId="3094918489" sldId="257"/>
            <ac:grpSpMk id="1022" creationId="{5C2E8B6B-2FAC-4C10-B6C6-C53C402827AD}"/>
          </ac:grpSpMkLst>
        </pc:grpChg>
        <pc:grpChg chg="del mod">
          <ac:chgData name="Amy Rodgers" userId="c2797fad-911b-4654-a6db-cadf6b5040f8" providerId="ADAL" clId="{B63B9391-E643-4518-BCAA-1A5043BB5FFF}" dt="2021-11-30T16:51:08.676" v="1776" actId="478"/>
          <ac:grpSpMkLst>
            <pc:docMk/>
            <pc:sldMk cId="3094918489" sldId="257"/>
            <ac:grpSpMk id="1022" creationId="{69A9744E-D7FE-483A-8A3B-12DAF13A2D78}"/>
          </ac:grpSpMkLst>
        </pc:grpChg>
        <pc:grpChg chg="del mod">
          <ac:chgData name="Amy Rodgers" userId="c2797fad-911b-4654-a6db-cadf6b5040f8" providerId="ADAL" clId="{B63B9391-E643-4518-BCAA-1A5043BB5FFF}" dt="2021-11-30T16:51:09.542" v="1777" actId="478"/>
          <ac:grpSpMkLst>
            <pc:docMk/>
            <pc:sldMk cId="3094918489" sldId="257"/>
            <ac:grpSpMk id="1023" creationId="{8EBAA63A-D2E5-4C79-AF04-218CEDE6731B}"/>
          </ac:grpSpMkLst>
        </pc:grpChg>
        <pc:grpChg chg="add del mod ord">
          <ac:chgData name="Amy Rodgers" userId="c2797fad-911b-4654-a6db-cadf6b5040f8" providerId="ADAL" clId="{B63B9391-E643-4518-BCAA-1A5043BB5FFF}" dt="2021-12-02T12:16:48.109" v="3050" actId="478"/>
          <ac:grpSpMkLst>
            <pc:docMk/>
            <pc:sldMk cId="3094918489" sldId="257"/>
            <ac:grpSpMk id="1028" creationId="{FD443C55-D398-4901-A99D-D22A9BFA2C54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29" creationId="{ABD4C08F-E469-4EA9-8070-95593A51E77B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30" creationId="{2D9D853F-9DE5-4874-B8C7-3B59C27CA045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35" creationId="{F3ABCF3E-DB8F-4007-8E57-C76F7FC2A669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36" creationId="{4A854083-AB1F-46CC-8F14-B0E81D7FBC84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38" creationId="{067D98D6-2D24-4BC0-BEEA-BB3FAA926AFD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41" creationId="{1E97B470-B0BA-44D3-8F25-28068F2750D6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42" creationId="{CAEB918E-0FD3-4BD6-A0A0-D3833092A80B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55" creationId="{9A05AC42-8CE2-43D4-B4B2-08932B736E2B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56" creationId="{A9D2105C-59D2-454F-900B-39DBB9DAB56F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63" creationId="{F79C581C-5C24-4A02-9E54-8C4EA2FE76D2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77" creationId="{C79EF354-E02C-403C-A7AE-F6EA83499EC3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082" creationId="{8A4524BF-6F53-4E38-A705-F7F7AC492984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119" creationId="{D31123EA-B8DE-48E4-B5DF-42167C90AC00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143" creationId="{5E35DE1D-7B17-415B-821A-36D079C36F8D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144" creationId="{197F59CE-FD29-482D-A839-2C4D8C78B989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145" creationId="{39E0330A-D53B-44A7-8079-FA2988DB3AA7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146" creationId="{8DFA6CFD-268F-41B7-8D32-DC316F6B0DBE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147" creationId="{76A030D0-D178-4297-B8C4-3464294FD82B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149" creationId="{AEEC3F88-97D8-4A5D-B601-D96E2197C2CD}"/>
          </ac:grpSpMkLst>
        </pc:grpChg>
        <pc:grpChg chg="mod topLvl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150" creationId="{D3D90975-FC96-4426-A2F3-ABEFDF427A59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151" creationId="{CDBBA04F-68F2-4C00-9817-09160CFD01C2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152" creationId="{D9A72FDF-999C-4786-ACE0-F0770E397F76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154" creationId="{F39F697B-0A73-41D6-89E3-FA12D95AA349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156" creationId="{CDED06AE-57F8-4B9B-8ADB-D23F0279A987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157" creationId="{9B3815A6-5C2C-439A-BBDD-D14CC559F85F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158" creationId="{D584520A-0D64-4285-AA42-CDED8DF17D5C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195" creationId="{C64FB638-4903-4861-8973-58469D0D6CC9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208" creationId="{6E5C8A15-EC69-43B3-AE82-782E43A720A4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209" creationId="{95E6BC8B-EC5B-40D4-9DB9-8679E106FACC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222" creationId="{760BCB39-2887-41E8-AB32-76C07902E6C9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238" creationId="{CF337D1E-DE43-4865-AC37-2CC27462B468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239" creationId="{AA20E29D-D768-4BAC-BBCA-B94D3F8F37EA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244" creationId="{E859D60D-4928-4B7C-BE7F-246F7CC310F0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253" creationId="{AFF3E5B2-5511-488D-83BB-935298890F6C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257" creationId="{B643573B-BC2C-4A4A-AF58-4C6E4FCC8835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258" creationId="{775B4906-A776-4538-9D15-622D40DAAA4A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276" creationId="{960124C7-800B-41F9-8476-05598F701D1F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383" creationId="{C73D9AB2-2D1F-48D2-AE8F-6C73D84BEEA4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384" creationId="{BAB4509D-9669-4F35-B0C2-29CB6A75F63D}"/>
          </ac:grpSpMkLst>
        </pc:grpChg>
        <pc:grpChg chg="mod ord topLvl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390" creationId="{03A6C131-121A-4BC6-87B2-7F11202C7087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391" creationId="{B898C620-A1B5-47A3-B703-88DA69CEE5BE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392" creationId="{40C402E8-727B-4B27-8190-2428CB86D256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394" creationId="{1D8C9ABD-0955-48AC-8B5D-E05DE404B67D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397" creationId="{C7CCE5AF-8E7E-4D71-BC73-B21F953C6883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398" creationId="{FD30632E-4174-44F6-84DF-71FBBD28F37C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411" creationId="{FC930356-6885-4D12-B48A-5D163F086C60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412" creationId="{97F02B69-E51E-4BEF-8870-008F759BF38E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419" creationId="{62F79304-045F-43AB-B9ED-D116D1309B40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433" creationId="{B8F5FD3C-810B-4D1D-88B5-2735DBDC1641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438" creationId="{9AEFE101-1911-45ED-990E-096BF9077D92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475" creationId="{B4BD49C6-C005-4823-87EB-FB3B91526974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499" creationId="{D12E4F59-0AD3-43DD-9A42-230ADA97DB85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500" creationId="{66284DD3-E77F-469B-9E5E-387081922619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501" creationId="{A5DC7215-9025-4FF5-8F91-43B2167D493B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502" creationId="{CCD67D93-EC55-44A1-9640-8DBC6DEB2738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503" creationId="{BCE264C2-9E70-482D-B3A9-18FE30F5AACC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504" creationId="{97C3E2D4-2854-4A80-9B23-31F032EB01D8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505" creationId="{8AB94C7F-F8D8-41E9-ACD4-4371F66A8633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506" creationId="{67078F52-CB42-4858-B0E1-106B524CFAD4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543" creationId="{8DC95BCC-1357-48CA-814C-3420C122C17D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566" creationId="{14663914-CCB6-4095-805E-6A416E847D85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570" creationId="{18CC4074-E469-4682-9183-5C8822AF9A6D}"/>
          </ac:grpSpMkLst>
        </pc:grpChg>
        <pc:grpChg chg="mod">
          <ac:chgData name="Amy Rodgers" userId="c2797fad-911b-4654-a6db-cadf6b5040f8" providerId="ADAL" clId="{B63B9391-E643-4518-BCAA-1A5043BB5FFF}" dt="2021-12-02T12:16:42.800" v="3046"/>
          <ac:grpSpMkLst>
            <pc:docMk/>
            <pc:sldMk cId="3094918489" sldId="257"/>
            <ac:grpSpMk id="1571" creationId="{4C0BBEAE-88BC-4AFF-A8A2-EA86F0A8B33E}"/>
          </ac:grpSpMkLst>
        </pc:grpChg>
        <pc:grpChg chg="mod topLvl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577" creationId="{FBCF0913-877F-4B0A-A3CD-5F4E7A1AFDC2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578" creationId="{5A8D6EE3-CD89-4EF7-8772-D07881597851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579" creationId="{E0DB9ECE-AAC3-4754-B935-954CA22C913F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582" creationId="{D01A429F-00C7-4A97-B00A-DD242DDCA3C3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583" creationId="{86AE79F0-2DE6-4E00-9FA4-B3CA8ADDE3DC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584" creationId="{3116CBD6-10BD-4BAD-82E8-58FDBA940EDF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587" creationId="{B2CA9D14-8409-4B78-84D3-4F6D68FA2407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597" creationId="{A1D4C52E-2E38-4BF8-8D1A-0A8E1B427BC1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00" creationId="{007FA5FF-B3F8-42F3-9137-26C7D026CCC8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08" creationId="{04281FB2-C710-4E15-970F-0AFFA65849C2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43" creationId="{87AD29B5-61A4-4340-8A0D-31F1A530102E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46" creationId="{1DA85122-AD72-445C-B176-CD12C58F99EC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47" creationId="{FF2EB28B-BD77-4156-A36E-A3FCE95CDF9A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48" creationId="{C353F972-F9EA-4737-87F8-963A60520992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49" creationId="{E264D384-5325-473D-8F73-9DD6BBC8BDF6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50" creationId="{1FEB63D0-D6AF-48AC-B2F2-08D469F0F168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51" creationId="{13720EED-3FFD-4F87-A185-9E5ED8841FD9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52" creationId="{975AB839-8A12-4D78-B70F-2AA5C6103EA1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53" creationId="{6C4582F4-1191-4067-AB80-C52DDE9C309B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54" creationId="{F95663D8-4C5F-4DDF-A8A3-1AEAB4F1D2EC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55" creationId="{10D89481-830E-483D-9375-DF56784E7CE8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56" creationId="{B976F128-20F5-4DE8-967A-DD4F5F9618B1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57" creationId="{273445AD-F6ED-44EA-95C0-343C69CF5994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58" creationId="{7629313D-4AD3-4E57-BCBB-4A84D2A4E5CA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699" creationId="{0701A55B-D7B2-4570-BE00-E32861B41048}"/>
          </ac:grpSpMkLst>
        </pc:grpChg>
        <pc:grpChg chg="mod">
          <ac:chgData name="Amy Rodgers" userId="c2797fad-911b-4654-a6db-cadf6b5040f8" providerId="ADAL" clId="{B63B9391-E643-4518-BCAA-1A5043BB5FFF}" dt="2021-11-30T16:46:48.532" v="1717" actId="165"/>
          <ac:grpSpMkLst>
            <pc:docMk/>
            <pc:sldMk cId="3094918489" sldId="257"/>
            <ac:grpSpMk id="1700" creationId="{FE3432A3-0FA0-4FD2-8916-7BD57FC2CB4B}"/>
          </ac:grpSpMkLst>
        </pc:grpChg>
        <pc:grpChg chg="mod">
          <ac:chgData name="Amy Rodgers" userId="c2797fad-911b-4654-a6db-cadf6b5040f8" providerId="ADAL" clId="{B63B9391-E643-4518-BCAA-1A5043BB5FFF}" dt="2021-12-02T12:13:23.568" v="2886"/>
          <ac:grpSpMkLst>
            <pc:docMk/>
            <pc:sldMk cId="3094918489" sldId="257"/>
            <ac:grpSpMk id="1706" creationId="{7555EBE9-2630-4C15-A352-225E08489388}"/>
          </ac:grpSpMkLst>
        </pc:grpChg>
        <pc:grpChg chg="mod">
          <ac:chgData name="Amy Rodgers" userId="c2797fad-911b-4654-a6db-cadf6b5040f8" providerId="ADAL" clId="{B63B9391-E643-4518-BCAA-1A5043BB5FFF}" dt="2021-12-02T12:13:23.568" v="2886"/>
          <ac:grpSpMkLst>
            <pc:docMk/>
            <pc:sldMk cId="3094918489" sldId="257"/>
            <ac:grpSpMk id="1707" creationId="{AA383659-D4B9-4B30-BC18-D61FDC115E12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708" creationId="{1723388F-D8DF-4F17-A4B5-CF5A0856EDB7}"/>
          </ac:grpSpMkLst>
        </pc:grpChg>
        <pc:grpChg chg="mod">
          <ac:chgData name="Amy Rodgers" userId="c2797fad-911b-4654-a6db-cadf6b5040f8" providerId="ADAL" clId="{B63B9391-E643-4518-BCAA-1A5043BB5FFF}" dt="2021-12-02T12:13:23.568" v="2886"/>
          <ac:grpSpMkLst>
            <pc:docMk/>
            <pc:sldMk cId="3094918489" sldId="257"/>
            <ac:grpSpMk id="1709" creationId="{A3C0E1B8-FF42-4169-908B-C538F3DFFA34}"/>
          </ac:grpSpMkLst>
        </pc:grpChg>
        <pc:grpChg chg="mod">
          <ac:chgData name="Amy Rodgers" userId="c2797fad-911b-4654-a6db-cadf6b5040f8" providerId="ADAL" clId="{B63B9391-E643-4518-BCAA-1A5043BB5FFF}" dt="2021-12-02T12:13:23.568" v="2886"/>
          <ac:grpSpMkLst>
            <pc:docMk/>
            <pc:sldMk cId="3094918489" sldId="257"/>
            <ac:grpSpMk id="1726" creationId="{0F23FC89-4FA7-40BB-BCB5-183E9299954E}"/>
          </ac:grpSpMkLst>
        </pc:grpChg>
        <pc:grpChg chg="mod">
          <ac:chgData name="Amy Rodgers" userId="c2797fad-911b-4654-a6db-cadf6b5040f8" providerId="ADAL" clId="{B63B9391-E643-4518-BCAA-1A5043BB5FFF}" dt="2021-12-02T12:13:23.568" v="2886"/>
          <ac:grpSpMkLst>
            <pc:docMk/>
            <pc:sldMk cId="3094918489" sldId="257"/>
            <ac:grpSpMk id="1732" creationId="{DAFD4B9C-11B7-4477-8E2D-00654E543285}"/>
          </ac:grpSpMkLst>
        </pc:grpChg>
        <pc:grpChg chg="mod">
          <ac:chgData name="Amy Rodgers" userId="c2797fad-911b-4654-a6db-cadf6b5040f8" providerId="ADAL" clId="{B63B9391-E643-4518-BCAA-1A5043BB5FFF}" dt="2021-12-02T12:13:23.568" v="2886"/>
          <ac:grpSpMkLst>
            <pc:docMk/>
            <pc:sldMk cId="3094918489" sldId="257"/>
            <ac:grpSpMk id="1743" creationId="{AC8C4BE5-325A-4ECC-815E-B43B7396012F}"/>
          </ac:grpSpMkLst>
        </pc:grpChg>
        <pc:grpChg chg="mod">
          <ac:chgData name="Amy Rodgers" userId="c2797fad-911b-4654-a6db-cadf6b5040f8" providerId="ADAL" clId="{B63B9391-E643-4518-BCAA-1A5043BB5FFF}" dt="2021-12-02T12:13:23.568" v="2886"/>
          <ac:grpSpMkLst>
            <pc:docMk/>
            <pc:sldMk cId="3094918489" sldId="257"/>
            <ac:grpSpMk id="1746" creationId="{611DB136-5166-4102-A5A4-01E62281BCF7}"/>
          </ac:grpSpMkLst>
        </pc:grpChg>
        <pc:grpChg chg="mod">
          <ac:chgData name="Amy Rodgers" userId="c2797fad-911b-4654-a6db-cadf6b5040f8" providerId="ADAL" clId="{B63B9391-E643-4518-BCAA-1A5043BB5FFF}" dt="2021-12-02T12:13:23.568" v="2886"/>
          <ac:grpSpMkLst>
            <pc:docMk/>
            <pc:sldMk cId="3094918489" sldId="257"/>
            <ac:grpSpMk id="1798" creationId="{0890DDC6-A312-47D0-B5D0-769F9D284200}"/>
          </ac:grpSpMkLst>
        </pc:grpChg>
        <pc:grpChg chg="mod">
          <ac:chgData name="Amy Rodgers" userId="c2797fad-911b-4654-a6db-cadf6b5040f8" providerId="ADAL" clId="{B63B9391-E643-4518-BCAA-1A5043BB5FFF}" dt="2021-12-02T12:13:23.568" v="2886"/>
          <ac:grpSpMkLst>
            <pc:docMk/>
            <pc:sldMk cId="3094918489" sldId="257"/>
            <ac:grpSpMk id="1799" creationId="{47B74C78-38E7-42A0-A029-AFCAD6BD9AC2}"/>
          </ac:grpSpMkLst>
        </pc:grpChg>
        <pc:grpChg chg="mod">
          <ac:chgData name="Amy Rodgers" userId="c2797fad-911b-4654-a6db-cadf6b5040f8" providerId="ADAL" clId="{B63B9391-E643-4518-BCAA-1A5043BB5FFF}" dt="2021-12-02T12:13:23.568" v="2886"/>
          <ac:grpSpMkLst>
            <pc:docMk/>
            <pc:sldMk cId="3094918489" sldId="257"/>
            <ac:grpSpMk id="1807" creationId="{C21316DD-1D1E-4EAA-A393-22C5556D6269}"/>
          </ac:grpSpMkLst>
        </pc:grpChg>
        <pc:grpChg chg="del mod ord topLvl">
          <ac:chgData name="Amy Rodgers" userId="c2797fad-911b-4654-a6db-cadf6b5040f8" providerId="ADAL" clId="{B63B9391-E643-4518-BCAA-1A5043BB5FFF}" dt="2021-12-02T12:13:31.770" v="2894" actId="478"/>
          <ac:grpSpMkLst>
            <pc:docMk/>
            <pc:sldMk cId="3094918489" sldId="257"/>
            <ac:grpSpMk id="1808" creationId="{3A73A161-C626-4643-9E91-CAB037E23547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838" creationId="{6F9845B6-B25A-459D-92CE-F3D7BCFCC719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864" creationId="{1C5242EC-6F52-4C1D-8CC7-383017970519}"/>
          </ac:grpSpMkLst>
        </pc:grpChg>
        <pc:grpChg chg="mod">
          <ac:chgData name="Amy Rodgers" userId="c2797fad-911b-4654-a6db-cadf6b5040f8" providerId="ADAL" clId="{B63B9391-E643-4518-BCAA-1A5043BB5FFF}" dt="2021-12-02T12:16:44.411" v="3049"/>
          <ac:grpSpMkLst>
            <pc:docMk/>
            <pc:sldMk cId="3094918489" sldId="257"/>
            <ac:grpSpMk id="1865" creationId="{2FD39278-4F0D-4572-B091-DDB0A689D126}"/>
          </ac:grpSpMkLst>
        </pc:grpChg>
        <pc:grpChg chg="add del mod">
          <ac:chgData name="Amy Rodgers" userId="c2797fad-911b-4654-a6db-cadf6b5040f8" providerId="ADAL" clId="{B63B9391-E643-4518-BCAA-1A5043BB5FFF}" dt="2021-12-02T12:16:48.109" v="3050" actId="478"/>
          <ac:grpSpMkLst>
            <pc:docMk/>
            <pc:sldMk cId="3094918489" sldId="257"/>
            <ac:grpSpMk id="1871" creationId="{233C589C-7E77-4E66-9EA1-5FAE8EE9BCF4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872" creationId="{446C8C07-9306-4020-8534-60F14361FB46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873" creationId="{0D2603AC-39DF-41A7-9528-5E9E569123F8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874" creationId="{93FE53A7-4648-4DF3-B32C-9AA439598339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878" creationId="{E0788877-40F6-4B8E-8015-96B0834C9A4E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879" creationId="{366F7803-DB00-47CA-A1CC-1875AB86038A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881" creationId="{FB2DA38A-81AB-4CBE-8F8C-BFBEADC9DF13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883" creationId="{6DF6B168-F417-426B-8D27-D18278F4B7C7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884" creationId="{76B70B76-56F8-44AF-B24B-6F1BE991EE8A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885" creationId="{A5B27AA5-FA96-4178-8092-D89A20DAB3F2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922" creationId="{CBC6FE7C-B9F6-4ED9-A79E-BB101609D327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935" creationId="{DEB63597-7447-417D-91DA-7CBD108A1958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936" creationId="{A2367A1B-D80C-45B0-8545-B87AF96DC4E4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949" creationId="{3A8946EE-67CE-411E-967A-EFA53F5748C0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965" creationId="{1E449339-2938-40E3-AD45-EEEF0967F042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966" creationId="{FB16191D-A7E5-4BF3-A1F0-5869875401AE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971" creationId="{5BFA4806-50C9-48FD-8BC6-CD2730D5CF89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980" creationId="{64E04C01-A4D9-4D23-96B7-B6D03C8B850B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984" creationId="{71DCC27F-A0FB-4610-AF3D-6B4DD1FF0826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1985" creationId="{21D5F663-8245-478D-9124-FA766609658C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2003" creationId="{02798608-E667-4FA0-AA9D-AD219D7C94B0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2110" creationId="{5A7305EC-E346-48CF-A610-83AD71D0FF37}"/>
          </ac:grpSpMkLst>
        </pc:grpChg>
        <pc:grpChg chg="mod">
          <ac:chgData name="Amy Rodgers" userId="c2797fad-911b-4654-a6db-cadf6b5040f8" providerId="ADAL" clId="{B63B9391-E643-4518-BCAA-1A5043BB5FFF}" dt="2021-12-02T12:16:25.033" v="2954"/>
          <ac:grpSpMkLst>
            <pc:docMk/>
            <pc:sldMk cId="3094918489" sldId="257"/>
            <ac:grpSpMk id="2111" creationId="{0A2A6F62-1760-4E0A-AD41-D47C4710293F}"/>
          </ac:grpSpMkLst>
        </pc:grpChg>
        <pc:picChg chg="mod">
          <ac:chgData name="Amy Rodgers" userId="c2797fad-911b-4654-a6db-cadf6b5040f8" providerId="ADAL" clId="{B63B9391-E643-4518-BCAA-1A5043BB5FFF}" dt="2021-12-02T12:13:23.574" v="2890"/>
          <ac:picMkLst>
            <pc:docMk/>
            <pc:sldMk cId="3094918489" sldId="257"/>
            <ac:picMk id="792" creationId="{9C66A194-4435-4D7B-98D6-EF8A2EC0065D}"/>
          </ac:picMkLst>
        </pc:picChg>
      </pc:sldChg>
      <pc:sldChg chg="add del">
        <pc:chgData name="Amy Rodgers" userId="c2797fad-911b-4654-a6db-cadf6b5040f8" providerId="ADAL" clId="{B63B9391-E643-4518-BCAA-1A5043BB5FFF}" dt="2021-11-30T16:44:26.011" v="1696" actId="2696"/>
        <pc:sldMkLst>
          <pc:docMk/>
          <pc:sldMk cId="1617754450" sldId="258"/>
        </pc:sldMkLst>
      </pc:sldChg>
      <pc:sldChg chg="addSp delSp modSp add del mod modTransition delAnim modAnim modShow">
        <pc:chgData name="Amy Rodgers" userId="c2797fad-911b-4654-a6db-cadf6b5040f8" providerId="ADAL" clId="{B63B9391-E643-4518-BCAA-1A5043BB5FFF}" dt="2021-12-02T14:33:24.186" v="3569" actId="2696"/>
        <pc:sldMkLst>
          <pc:docMk/>
          <pc:sldMk cId="3882331754" sldId="258"/>
        </pc:sldMkLst>
        <pc:spChg chg="mod">
          <ac:chgData name="Amy Rodgers" userId="c2797fad-911b-4654-a6db-cadf6b5040f8" providerId="ADAL" clId="{B63B9391-E643-4518-BCAA-1A5043BB5FFF}" dt="2021-12-02T10:57:38.749" v="2544" actId="14100"/>
          <ac:spMkLst>
            <pc:docMk/>
            <pc:sldMk cId="3882331754" sldId="258"/>
            <ac:spMk id="7" creationId="{D5FAD8DE-D722-4750-95E9-AD78A813B3F3}"/>
          </ac:spMkLst>
        </pc:spChg>
        <pc:spChg chg="mod">
          <ac:chgData name="Amy Rodgers" userId="c2797fad-911b-4654-a6db-cadf6b5040f8" providerId="ADAL" clId="{B63B9391-E643-4518-BCAA-1A5043BB5FFF}" dt="2021-11-30T17:00:02.407" v="1880" actId="1036"/>
          <ac:spMkLst>
            <pc:docMk/>
            <pc:sldMk cId="3882331754" sldId="258"/>
            <ac:spMk id="42" creationId="{FE6DA264-B705-425E-AD91-4F9B941B0207}"/>
          </ac:spMkLst>
        </pc:spChg>
        <pc:spChg chg="mod">
          <ac:chgData name="Amy Rodgers" userId="c2797fad-911b-4654-a6db-cadf6b5040f8" providerId="ADAL" clId="{B63B9391-E643-4518-BCAA-1A5043BB5FFF}" dt="2021-11-30T17:00:02.407" v="1880" actId="1036"/>
          <ac:spMkLst>
            <pc:docMk/>
            <pc:sldMk cId="3882331754" sldId="258"/>
            <ac:spMk id="43" creationId="{E0C88595-0C78-4094-A15A-B9DE5BA3181A}"/>
          </ac:spMkLst>
        </pc:spChg>
        <pc:spChg chg="mod">
          <ac:chgData name="Amy Rodgers" userId="c2797fad-911b-4654-a6db-cadf6b5040f8" providerId="ADAL" clId="{B63B9391-E643-4518-BCAA-1A5043BB5FFF}" dt="2021-11-30T17:00:02.407" v="1880" actId="1036"/>
          <ac:spMkLst>
            <pc:docMk/>
            <pc:sldMk cId="3882331754" sldId="258"/>
            <ac:spMk id="44" creationId="{0D004F3E-0256-4A88-87EA-EB83ED8AF18B}"/>
          </ac:spMkLst>
        </pc:spChg>
        <pc:spChg chg="mod">
          <ac:chgData name="Amy Rodgers" userId="c2797fad-911b-4654-a6db-cadf6b5040f8" providerId="ADAL" clId="{B63B9391-E643-4518-BCAA-1A5043BB5FFF}" dt="2021-11-30T17:00:13.045" v="1885" actId="1035"/>
          <ac:spMkLst>
            <pc:docMk/>
            <pc:sldMk cId="3882331754" sldId="258"/>
            <ac:spMk id="52" creationId="{1430893D-9903-46CB-928F-31129A7C14DF}"/>
          </ac:spMkLst>
        </pc:spChg>
        <pc:spChg chg="mod">
          <ac:chgData name="Amy Rodgers" userId="c2797fad-911b-4654-a6db-cadf6b5040f8" providerId="ADAL" clId="{B63B9391-E643-4518-BCAA-1A5043BB5FFF}" dt="2021-11-30T17:00:13.045" v="1885" actId="1035"/>
          <ac:spMkLst>
            <pc:docMk/>
            <pc:sldMk cId="3882331754" sldId="258"/>
            <ac:spMk id="53" creationId="{5D87F7A1-68D2-4BC4-A766-14C5CFB5239B}"/>
          </ac:spMkLst>
        </pc:spChg>
        <pc:spChg chg="mod">
          <ac:chgData name="Amy Rodgers" userId="c2797fad-911b-4654-a6db-cadf6b5040f8" providerId="ADAL" clId="{B63B9391-E643-4518-BCAA-1A5043BB5FFF}" dt="2021-11-30T17:00:13.045" v="1885" actId="1035"/>
          <ac:spMkLst>
            <pc:docMk/>
            <pc:sldMk cId="3882331754" sldId="258"/>
            <ac:spMk id="54" creationId="{47014D31-6619-4F72-80BD-5F4C64E1F8BC}"/>
          </ac:spMkLst>
        </pc:spChg>
        <pc:spChg chg="mod">
          <ac:chgData name="Amy Rodgers" userId="c2797fad-911b-4654-a6db-cadf6b5040f8" providerId="ADAL" clId="{B63B9391-E643-4518-BCAA-1A5043BB5FFF}" dt="2021-11-30T17:00:13.045" v="1885" actId="1035"/>
          <ac:spMkLst>
            <pc:docMk/>
            <pc:sldMk cId="3882331754" sldId="258"/>
            <ac:spMk id="55" creationId="{ED6FEDD4-2064-4F22-8426-1173284CEEC4}"/>
          </ac:spMkLst>
        </pc:spChg>
        <pc:spChg chg="mod">
          <ac:chgData name="Amy Rodgers" userId="c2797fad-911b-4654-a6db-cadf6b5040f8" providerId="ADAL" clId="{B63B9391-E643-4518-BCAA-1A5043BB5FFF}" dt="2021-11-30T17:00:13.045" v="1885" actId="1035"/>
          <ac:spMkLst>
            <pc:docMk/>
            <pc:sldMk cId="3882331754" sldId="258"/>
            <ac:spMk id="56" creationId="{215A822E-1217-406F-9470-A7DBC6D78FD8}"/>
          </ac:spMkLst>
        </pc:spChg>
        <pc:spChg chg="mod">
          <ac:chgData name="Amy Rodgers" userId="c2797fad-911b-4654-a6db-cadf6b5040f8" providerId="ADAL" clId="{B63B9391-E643-4518-BCAA-1A5043BB5FFF}" dt="2021-11-30T17:00:13.045" v="1885" actId="1035"/>
          <ac:spMkLst>
            <pc:docMk/>
            <pc:sldMk cId="3882331754" sldId="258"/>
            <ac:spMk id="57" creationId="{1AA6DD62-E474-45C5-AFA4-6BBFB48763E9}"/>
          </ac:spMkLst>
        </pc:spChg>
        <pc:spChg chg="mod">
          <ac:chgData name="Amy Rodgers" userId="c2797fad-911b-4654-a6db-cadf6b5040f8" providerId="ADAL" clId="{B63B9391-E643-4518-BCAA-1A5043BB5FFF}" dt="2021-11-30T17:00:18.601" v="1888" actId="1035"/>
          <ac:spMkLst>
            <pc:docMk/>
            <pc:sldMk cId="3882331754" sldId="258"/>
            <ac:spMk id="58" creationId="{4BD50E7F-7B1A-4E58-9D50-8918770DF7E3}"/>
          </ac:spMkLst>
        </pc:spChg>
        <pc:spChg chg="mod">
          <ac:chgData name="Amy Rodgers" userId="c2797fad-911b-4654-a6db-cadf6b5040f8" providerId="ADAL" clId="{B63B9391-E643-4518-BCAA-1A5043BB5FFF}" dt="2021-11-30T17:00:18.601" v="1888" actId="1035"/>
          <ac:spMkLst>
            <pc:docMk/>
            <pc:sldMk cId="3882331754" sldId="258"/>
            <ac:spMk id="59" creationId="{52F34476-2687-4353-93CD-5BE469D800E4}"/>
          </ac:spMkLst>
        </pc:spChg>
        <pc:spChg chg="mod">
          <ac:chgData name="Amy Rodgers" userId="c2797fad-911b-4654-a6db-cadf6b5040f8" providerId="ADAL" clId="{B63B9391-E643-4518-BCAA-1A5043BB5FFF}" dt="2021-11-30T16:59:47.169" v="1866" actId="1036"/>
          <ac:spMkLst>
            <pc:docMk/>
            <pc:sldMk cId="3882331754" sldId="258"/>
            <ac:spMk id="100" creationId="{BFF2237D-2CAA-4710-B75A-8D2261B81205}"/>
          </ac:spMkLst>
        </pc:spChg>
        <pc:spChg chg="mod">
          <ac:chgData name="Amy Rodgers" userId="c2797fad-911b-4654-a6db-cadf6b5040f8" providerId="ADAL" clId="{B63B9391-E643-4518-BCAA-1A5043BB5FFF}" dt="2021-11-30T16:59:47.169" v="1866" actId="1036"/>
          <ac:spMkLst>
            <pc:docMk/>
            <pc:sldMk cId="3882331754" sldId="258"/>
            <ac:spMk id="101" creationId="{AF6AFB1D-CC07-4D38-A441-813C1A555213}"/>
          </ac:spMkLst>
        </pc:spChg>
        <pc:spChg chg="mod">
          <ac:chgData name="Amy Rodgers" userId="c2797fad-911b-4654-a6db-cadf6b5040f8" providerId="ADAL" clId="{B63B9391-E643-4518-BCAA-1A5043BB5FFF}" dt="2021-11-30T16:59:43.568" v="1861" actId="1036"/>
          <ac:spMkLst>
            <pc:docMk/>
            <pc:sldMk cId="3882331754" sldId="258"/>
            <ac:spMk id="102" creationId="{C909800C-E5E3-49F5-B0FD-DFC8E5ACB675}"/>
          </ac:spMkLst>
        </pc:spChg>
        <pc:spChg chg="mod">
          <ac:chgData name="Amy Rodgers" userId="c2797fad-911b-4654-a6db-cadf6b5040f8" providerId="ADAL" clId="{B63B9391-E643-4518-BCAA-1A5043BB5FFF}" dt="2021-11-30T16:59:54.459" v="1875" actId="1035"/>
          <ac:spMkLst>
            <pc:docMk/>
            <pc:sldMk cId="3882331754" sldId="258"/>
            <ac:spMk id="103" creationId="{5A021A0B-124B-488A-B2D3-5DD67A098E7B}"/>
          </ac:spMkLst>
        </pc:spChg>
        <pc:spChg chg="mod">
          <ac:chgData name="Amy Rodgers" userId="c2797fad-911b-4654-a6db-cadf6b5040f8" providerId="ADAL" clId="{B63B9391-E643-4518-BCAA-1A5043BB5FFF}" dt="2021-11-30T16:59:51.128" v="1871" actId="1035"/>
          <ac:spMkLst>
            <pc:docMk/>
            <pc:sldMk cId="3882331754" sldId="258"/>
            <ac:spMk id="104" creationId="{F0EC5421-E486-4034-9467-717849010514}"/>
          </ac:spMkLst>
        </pc:spChg>
        <pc:spChg chg="mod">
          <ac:chgData name="Amy Rodgers" userId="c2797fad-911b-4654-a6db-cadf6b5040f8" providerId="ADAL" clId="{B63B9391-E643-4518-BCAA-1A5043BB5FFF}" dt="2021-11-30T16:59:51.128" v="1871" actId="1035"/>
          <ac:spMkLst>
            <pc:docMk/>
            <pc:sldMk cId="3882331754" sldId="258"/>
            <ac:spMk id="105" creationId="{A4FDA0A2-2C94-40A7-9341-F9238E5539FD}"/>
          </ac:spMkLst>
        </pc:spChg>
        <pc:spChg chg="mod">
          <ac:chgData name="Amy Rodgers" userId="c2797fad-911b-4654-a6db-cadf6b5040f8" providerId="ADAL" clId="{B63B9391-E643-4518-BCAA-1A5043BB5FFF}" dt="2021-11-30T16:59:51.128" v="1871" actId="1035"/>
          <ac:spMkLst>
            <pc:docMk/>
            <pc:sldMk cId="3882331754" sldId="258"/>
            <ac:spMk id="106" creationId="{DD7E9528-78FD-44BC-BC17-95AD688328F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787" creationId="{D6A23A91-7951-4D00-BF94-2D1AB89C893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789" creationId="{83293211-1D82-444D-994F-2D051FFDDB2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790" creationId="{C347C733-1E57-4353-9C9F-D51AE2B20F0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793" creationId="{26CE999D-3D79-4387-916E-8CB98AD517C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794" creationId="{803E717F-C5E4-48C8-AFF7-40C51CB367CE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795" creationId="{530D3003-C7C6-4374-B7D2-B37157B3FF4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796" creationId="{CF04D9A9-FB5C-40B0-A8A5-AA4E714E491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797" creationId="{E0581908-3415-4C7B-9551-29C1D568EB4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798" creationId="{F170035A-CC84-47AA-AFF4-25FC7656BB2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799" creationId="{0584C745-9BE6-4FB1-A63B-C512075470C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00" creationId="{3B5073A9-327F-4315-ADDF-71937856DD6D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01" creationId="{0974D720-B94D-41AA-9E08-C184A2A4101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02" creationId="{48B76C94-74A6-43F9-8E3B-B51A84653C1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03" creationId="{C8EFF825-AF86-415A-B84E-CED3669D342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04" creationId="{C6176DEA-B415-4250-9746-0B18F734B989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07" creationId="{E9F80804-18E3-491E-9D8B-1FDC443AB31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08" creationId="{E58231DD-56AF-438B-8398-534A1E28006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09" creationId="{76E284CC-5D8D-4EED-856E-763FADAA5454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10" creationId="{DE65160F-4991-4F6A-826D-CFF3F05B8FE9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11" creationId="{7810C3E8-2338-44B1-B7D3-8875AC0BA33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12" creationId="{0E8CCEAC-48D4-43EA-B46B-0A3D219A8C0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14" creationId="{2DCF2E46-3887-4478-894E-563CD6A59D4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15" creationId="{6D37BBAF-70E2-4AD6-AC4B-DF692D5C4A29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16" creationId="{0A887248-68F5-4B70-BB53-58925684BA7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17" creationId="{F367A60D-F9AE-4FA0-870C-A85FFAEEE3B5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18" creationId="{B7820DB3-AD43-4A55-9E71-77551FDEC5C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19" creationId="{2A250AFE-1156-4A12-B401-02E194AEA5B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20" creationId="{FD6E13F1-3FDE-4D71-BD34-EC48E4D10A94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21" creationId="{E0C19A1A-6E38-400E-A1B0-F8AD248C8CA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22" creationId="{FFA7B7AA-A050-4739-85B8-1C976D661DA4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23" creationId="{1F7EDCD1-62EF-4EFB-A6AA-CD9677C5F8C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24" creationId="{560F7D62-57B8-447D-A948-9B43BDC9AB60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25" creationId="{FB28C67D-6736-426B-8B1B-E2E44988421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26" creationId="{7254918D-6B44-4601-A565-814CDE81E82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28" creationId="{DEE35974-1030-490C-B0B1-5B7080CE23FD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29" creationId="{EBA454EC-1174-4905-B428-10F394BAF94B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30" creationId="{86DACB08-3940-4076-80BA-E8A9756F63D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31" creationId="{E6C7DA53-BFA8-4B0D-ADF6-CDEDDE58D4B0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33" creationId="{50923F40-399F-4012-AA8B-055647A1177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34" creationId="{97FC556C-71D9-4817-9D22-D288E3936B1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35" creationId="{65C12EF9-81EB-4F4E-AEE9-0D92B9F79BA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36" creationId="{6E23E884-ABA1-4BC0-8993-C48C983CEB3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37" creationId="{89155BCE-C7E0-4B72-83C9-BFD1D1D847F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38" creationId="{AF93C315-A46D-484F-B319-0893DBCEBDFE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39" creationId="{EED66207-92CC-4AD9-B0A6-141A92A67B8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40" creationId="{BB407630-2849-438F-8A2C-3F721FD3EC50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41" creationId="{757D08BE-949C-4972-AEE4-3DEA609CE659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42" creationId="{028E191F-DE28-4207-86A0-A2C04F88151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43" creationId="{90870F92-F41C-4032-A3CB-4303B525DF9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44" creationId="{9FD855BA-00C3-4C2E-A5F2-7B865AC324AC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45" creationId="{7CC0E765-EF8D-4A06-AA4C-127630AD6BD5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46" creationId="{6C4A4160-DB09-4F99-A7BE-173F801C99A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47" creationId="{8057D2EE-9DF3-4E1A-B807-EAA29345A6B0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48" creationId="{8C84C551-CCE8-4B02-A2E9-CC2BCBEFA80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49" creationId="{D0A847C8-4F27-4847-95B8-0117C625D58D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50" creationId="{610EC5B7-C5D6-4EBC-A312-D399C6BB540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51" creationId="{DEDEF8C0-B861-45B8-8467-E6382BE5C619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52" creationId="{CD0075D9-6336-4132-AB72-AA156CB9424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53" creationId="{168335BC-DDD8-4847-84B5-4C90D3AAEC1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54" creationId="{69304794-0C49-4A3C-A586-AE6FF327E8E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55" creationId="{A6039B73-8F5D-4502-8A8E-DA7E7B6CC1F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56" creationId="{E3EEAA7C-E537-4AA2-9AA1-424E54192DA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57" creationId="{7D4EC351-C821-44A6-A269-C48C439443B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58" creationId="{D1A08812-3463-44CD-8B0B-B995E48DEFED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59" creationId="{C1A62B04-745E-47A1-BF16-4626EC2B1E3B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60" creationId="{9EE4CF9E-DCC9-4F10-9EE8-39EDF23FD10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61" creationId="{3E179793-64E3-4403-B72C-D4568DFF971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62" creationId="{E6FD85B0-0ABB-417B-A006-40E15E09EC9C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63" creationId="{2042A50D-EA53-4191-9959-45C5F525F2D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64" creationId="{E3E9399A-9513-41BE-94AC-71E4F3C0EFE5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65" creationId="{9792376E-0174-4E2F-B0F7-721A24D7731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66" creationId="{5BF62E52-3039-4C9B-BC87-7B3AD1DB64E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67" creationId="{F1FC4C86-3840-45AB-A561-C283FF882C1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68" creationId="{DF30B638-7A6A-4F26-BDC4-691A6692BFDD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70" creationId="{40B12C0C-0970-4656-938F-B4B4A0683524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71" creationId="{C057879C-72F1-4885-9562-0380003F544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72" creationId="{4C911720-6DD3-4635-A0B2-4DCF9A97667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73" creationId="{A08B2389-3815-4F0A-87E8-C1062FED7A29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74" creationId="{B67E4F68-5005-4992-906C-C3CE38D8279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75" creationId="{D12AC6C7-C547-48AE-8DE9-1D699380D41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76" creationId="{E0F588AE-D18D-4334-8B57-42A668DECCC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77" creationId="{62D95ACB-C27B-4EE7-9CC3-9C0509B8619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78" creationId="{2BF3055E-8652-4C02-A4E7-79A3E1D9B6FE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79" creationId="{6B4E05E5-15DC-49C5-878A-C71FDFEF44B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80" creationId="{E0801A3E-24FF-4D89-88DE-14529EE5787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81" creationId="{4664B53F-A74A-4B95-AF8F-E648508FBC84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82" creationId="{DE820358-DEBB-41B2-BA38-6C2D0AD3FE09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83" creationId="{4B79C8C1-459F-4C77-9E8B-8BDFA70239EE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84" creationId="{746708DD-BD64-4AD4-B7B4-06C28D9B8ACC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85" creationId="{9A83CC55-87F9-4249-8495-3C36FD5F392C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86" creationId="{34D5EC8F-A31E-4068-85F2-9EFC10545465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87" creationId="{7CDB33D5-746D-4044-8D32-91A40D64A069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88" creationId="{CB9E166D-E103-4E6C-BCA0-8EF6F1ABF85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89" creationId="{43B4ABA5-D414-42C4-AA4C-4849647EF1A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90" creationId="{D768B9A4-1C8C-443B-963A-267C1290DD60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91" creationId="{F33DB8DE-C188-4FE7-8DE3-D7DA2927748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892" creationId="{93FEEEBA-E749-49F0-A6F9-9ABAC86DDFD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01" creationId="{C641ED13-8943-4EE7-8DA6-ED938AD7044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02" creationId="{19218399-5338-4DA1-B95A-961AFF150BD5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03" creationId="{55F8C711-E284-41DC-A134-3C14CB0E374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04" creationId="{1A7ED96F-5390-4B6E-87DA-2776BBC48BA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05" creationId="{7EF8F2A1-83D2-48DD-92DA-D9CA665AAFD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06" creationId="{91DFDB56-C49F-448A-A6A2-54067CE286D4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07" creationId="{8C7E329B-5670-4BF3-AA09-23A2C4D2DF30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08" creationId="{EA52EA78-F96B-40E6-B36A-6450F88390D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09" creationId="{ED06BB30-BA5A-4A4E-9515-6711DF02393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10" creationId="{5F4A556D-1B43-4943-A70A-923AE1A26E6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11" creationId="{47353E39-9AE1-4AAE-A7FF-00AC4867E5A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12" creationId="{4843B6BE-B6A2-41E0-920F-8AF0B4C2B9B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13" creationId="{234B6921-AE93-4F6F-B1A5-BCA31ECFF5D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14" creationId="{B78C3ABD-9477-4D84-BBED-AC226302722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15" creationId="{040D100F-DCDC-4CC8-85B0-DC8EC6054B2D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16" creationId="{69F683A5-1982-4D53-ABA9-C66278C8D80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17" creationId="{632FB3B7-CEBD-480D-AAE6-9F3E13A0C14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18" creationId="{8D93D590-8FC3-4216-AAA4-1B321CD9FB4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19" creationId="{8F11ED74-9A6B-45C3-B15B-63FF8C4BC65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20" creationId="{071330DC-D484-4D35-9282-3F2F47C9680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21" creationId="{E0A39C84-7C05-4BB5-AA3C-3944540BD94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22" creationId="{57A65C8B-C7E7-4FC5-B75D-AB3C60B3444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23" creationId="{1537178E-CDE5-465E-AACE-03088EA883C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24" creationId="{AED583D6-F799-4AC6-B6EF-08AD440D463F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25" creationId="{C2B665B0-2A6A-4C8C-A0B7-CA18C653C28C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26" creationId="{B7D5F6AC-EA35-45D2-8EAE-9B35DEF9472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27" creationId="{A7CD1D51-3286-4F15-A945-170FC4141EB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28" creationId="{FAF7881C-9EBE-4173-9DA3-0711664EBA9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29" creationId="{6E93F379-8107-4789-9180-0551B173971B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30" creationId="{D01E54C2-E4BC-4439-9002-3F26F0BFAE6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31" creationId="{D32E7D83-82CF-45F9-9411-6C91A325381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32" creationId="{8B48BA52-43E9-43C6-96EE-71567DE64919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33" creationId="{4E6F3C98-42B0-4A8D-9D77-5338B669FCF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34" creationId="{1D34A1AE-D844-48AB-942A-C1084FB6DA3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35" creationId="{D8595609-3B23-4284-BE50-DAC085177800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36" creationId="{D927C0C0-733F-4593-96E0-F75266461E54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38" creationId="{5880BF05-304A-4B9F-B1A6-2433C3931EA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39" creationId="{2850831C-EA84-422D-B094-852663B7A0E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40" creationId="{0760C487-F943-47DD-BBD7-C74D36D2D085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41" creationId="{A02E157D-24B7-409D-BD8E-B998CE4E67AC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42" creationId="{3FF4F4B4-AFAA-4481-862F-F9E94CB19D1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43" creationId="{C680DB5D-C832-4169-8F12-C6489BD11298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44" creationId="{75E67293-D0CD-4068-B7B7-6BC03BFA5E9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45" creationId="{9298D2D8-3465-46B1-B0E4-3AB50432E239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46" creationId="{44A032F6-5E8A-4896-9885-C1073AA8997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47" creationId="{0AD691B1-696E-4A90-90EF-158899A8EBC6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48" creationId="{8CD895D2-A2AA-4EF8-8FD7-30311B952154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49" creationId="{D635EABC-E749-47D5-BE85-D851AEC65A1E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50" creationId="{B8B1B081-DB3E-4C3E-B13F-360BD25E8EE5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51" creationId="{BB84163A-C918-4845-B4B5-F08B54C35002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52" creationId="{E07AB841-8C13-4245-898B-119D11B9C2DB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53" creationId="{5EB10C0D-85D2-486D-BA2E-0DF62AAA660C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54" creationId="{22CF186D-4796-41BE-98D7-08BC3DDC8F1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55" creationId="{64832E36-7670-40DE-9F41-A0853A35B8CE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56" creationId="{4E03234D-0321-46CD-A201-CFFD184B36B1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57" creationId="{CC7BD512-79C5-48F6-8973-55654746000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58" creationId="{86F90CC6-F549-4426-BB0A-A977D863E83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59" creationId="{CDA79AED-A8A5-4D58-97C8-DF43F9BAC037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60" creationId="{4BCB58E1-5B08-43F0-A7F1-8535AD26F6E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61" creationId="{D7A770DF-0BA8-4FC3-8FF4-FD3DA9FFA234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62" creationId="{12CAB39A-8F3C-450F-B5FB-8DC01D96DE25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65" creationId="{020EB28B-3DBC-4B3B-8FD7-93C107F7F46E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66" creationId="{0A37700D-AB61-4D7C-BCC2-006D62DD160D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67" creationId="{BD90A3F2-E821-4EFB-8761-F8A188A35BB3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68" creationId="{4FC7F52B-6C78-415B-A5C2-DA2B740F121A}"/>
          </ac:spMkLst>
        </pc:spChg>
        <pc:spChg chg="mod">
          <ac:chgData name="Amy Rodgers" userId="c2797fad-911b-4654-a6db-cadf6b5040f8" providerId="ADAL" clId="{B63B9391-E643-4518-BCAA-1A5043BB5FFF}" dt="2021-12-02T10:57:25.168" v="2539"/>
          <ac:spMkLst>
            <pc:docMk/>
            <pc:sldMk cId="3882331754" sldId="258"/>
            <ac:spMk id="969" creationId="{4A4687D8-225E-429E-B74A-33292F843B8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73" creationId="{11F390D6-39FF-4DD7-B2CC-3833DC108C79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75" creationId="{47C2D874-0355-4CFA-AACE-ED7A141D4F6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76" creationId="{E4A794D7-78E3-42E8-9024-F6DBD7D95DA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79" creationId="{269B3F17-A282-4C23-80A9-A986C812A07B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80" creationId="{5880E189-9708-443B-8309-30AE8A6B851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81" creationId="{53E710A9-4534-4294-A662-CA4D253A8D51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82" creationId="{8B0C88E5-D5E2-4B24-88BB-9A6FE71B4777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83" creationId="{95A8CE18-1210-4995-8D05-621024E4FEA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84" creationId="{72858CA4-31DB-45CA-8A86-0F68A164C18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85" creationId="{20A92F73-0AE8-44CD-BA4B-CFB59B688D62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86" creationId="{0E6F027D-7458-471B-8E9B-DFCFEF5F5209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87" creationId="{8B2E27F4-85B4-473E-8CCD-90EBF608FB3B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88" creationId="{A3EDB2DF-C57E-48E1-9364-5EE628DD8EA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89" creationId="{4584BFB7-A635-4D22-A95A-C8EFAE54CE0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90" creationId="{D6752B0E-16AF-4BFD-A4BA-44174BDA05B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93" creationId="{2D9B74D3-26D1-4392-9899-958351B94D8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94" creationId="{D950DB0F-BAA4-4694-B08E-C5F855529711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95" creationId="{5A9E8AF1-649B-45F9-A5F7-8FF2F2607D71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96" creationId="{84C71AD8-4E04-4AF2-A005-E2902B33841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97" creationId="{B2C2744B-00F3-4B2B-BE6F-F88F35328C7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998" creationId="{7AA4A03C-3781-44A4-930E-D7388666CCEC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00" creationId="{BE122ED4-C2A6-4A7E-9283-075E07CF251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01" creationId="{91BF6674-14FC-426D-B6D0-2680E4238DF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02" creationId="{72648CE9-1204-43BE-BB7F-2972D0369179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03" creationId="{C9BF7A97-70AE-4780-893B-7F863EBB5B0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04" creationId="{62E4CCA8-DF3C-41DF-97AD-7E857A7B2F56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05" creationId="{F71B4BA8-8A61-4B69-9D1D-D05FA4A19F2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06" creationId="{6F434D0D-8F4E-48EC-B92B-5157D23A5AE9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18" creationId="{050C32B0-4850-4C6B-8F64-86DECE3B21A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19" creationId="{2506A85A-BD08-4F27-8E00-C2B5DBF2A0F6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20" creationId="{84A801EB-3CF3-4342-A19C-1623AE781697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21" creationId="{74706EB6-3F82-4D3C-8470-CEE106B36F8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22" creationId="{38232996-1D18-4B0F-80BC-3DD4AF54C296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23" creationId="{FA7517EF-6619-4E2F-8CC8-ABEB52A8BFB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25" creationId="{54F8E61B-91AA-431A-BEEC-52F6638CFEE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26" creationId="{B32DED57-F612-401F-AE23-812CA3A7816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27" creationId="{C5A8C543-22D4-420D-B464-A3E5D4B0779B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28" creationId="{73F003E0-175E-4965-9A7F-64A749F5EB26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30" creationId="{A275B8BC-8D71-4994-9A6B-0A9C1AD147A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31" creationId="{414B61F0-35E7-4098-A943-2385E4E56630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32" creationId="{31A1BF77-6805-4D37-8C56-B01088DBDD5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33" creationId="{B6C87899-B0A0-4BB8-8C6F-2B0FEF61A41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34" creationId="{AC9797F0-B094-4A6C-BFC0-7C3FB3B9F442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35" creationId="{0202C1ED-894E-48DA-AF1F-9C00CB97F251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36" creationId="{D2751105-6DD9-4817-82AB-3631CBF3ED7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37" creationId="{7536DC35-BE33-4F45-A9A7-D5A733FA88E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38" creationId="{62119D69-BBD4-4800-9F7A-0E913A6FAF1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39" creationId="{CB972699-E467-4E6C-95C9-B389DC424DBB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40" creationId="{D659183F-4EDD-43EC-B824-4A40A82E50A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41" creationId="{9EF3A310-7527-4B9B-8996-6B86BAEB34E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42" creationId="{1D92AA3A-7DB7-4858-9C65-63BC974D14B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43" creationId="{DD88DA9C-1A3F-454B-9BEB-C7301FB1538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44" creationId="{657352D1-F926-4AA3-A9F3-09CA263334A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45" creationId="{DA2AEF98-3A66-494A-93E6-4CADC7F1A90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46" creationId="{482F51B3-BD99-4B7B-B2A0-6CA6FFAAF90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47" creationId="{C27B79BC-832F-4630-B96D-D3E325AABF4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48" creationId="{DB54873F-F5C9-4E30-81C0-06CD10A4804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49" creationId="{06EE64AE-588E-4203-8638-E3E15C2EE36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50" creationId="{2DB6840C-33C8-4BD4-94B3-6D91E007E99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51" creationId="{08B2CAED-9B9D-488F-B13C-7366307138A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52" creationId="{067EE5B6-E290-402E-B19C-7E51421D050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53" creationId="{554EE3B1-081D-4A81-9B5D-3CE9733C9FE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54" creationId="{4116C372-95B6-465B-973A-B070E836BD5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55" creationId="{43BCC65E-21D2-4946-9667-72E8D3F2559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56" creationId="{93C600D8-C8BF-4903-9122-97083B780E8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57" creationId="{E768F6B1-B7B9-49AD-9B7D-96C84360D8F0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58" creationId="{C4947439-3FE2-4C3D-9395-9CCF35E316E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59" creationId="{6DE0DAFA-E8A1-4EB0-93A6-7D5A5D4AF6D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60" creationId="{693E6954-5074-4489-A234-C2EA8D3EDDE2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61" creationId="{69B3AFFD-72B5-4A07-9EFA-BA5EC64CEEE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62" creationId="{453B173B-C1E8-445B-8E39-D3044AA8A1E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63" creationId="{69D754A3-CE54-4139-BEE8-7C8E72AFDDF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64" creationId="{E4C10802-E6AD-4B50-BAE6-1416A4F9D34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65" creationId="{74418721-5C83-488E-B401-11AC711765F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67" creationId="{BE08276D-A9B3-4271-958C-9F9E538FE00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68" creationId="{3F145693-9708-4D23-969C-8B15C176E43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69" creationId="{EEAE338C-FA87-4ED5-8135-65B3493B5ED0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70" creationId="{18C4F09A-AC86-49D9-BC98-BA8B28697216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71" creationId="{2E1DFFD3-D385-45C9-A7A8-D07D2F34D8C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72" creationId="{A7CBA280-6594-4894-890D-C27B108F3A4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73" creationId="{7A9BF1FF-D93D-4485-821A-B33BCFCE3CB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74" creationId="{388161F2-85CC-49D9-9CD7-DEB5A812A3B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75" creationId="{1D23438A-214A-4867-9E62-24841580502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76" creationId="{5607B636-ACBF-4DAE-9078-AEA5B12C10D7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77" creationId="{52A79464-383D-4EF5-8F53-BF38F035C446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78" creationId="{19EDE4EA-9619-4987-8247-822139C8F29B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79" creationId="{A43B86BE-AC83-4B8B-996A-B7A6B6612016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80" creationId="{899C9330-5A50-40C8-A4FB-E3897A1099F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81" creationId="{197E401D-5A7C-49DE-B70C-C285AFF7BEA6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82" creationId="{9601717B-7EA8-4C5E-991A-D50B27DCBFA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83" creationId="{4ADFBCCB-C864-4DAA-8373-E6FD0683534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84" creationId="{5F431E87-C9B9-453D-A9CC-A996D4F0BFB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85" creationId="{C40F4F79-4857-4238-B309-743A76E31532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86" creationId="{2215039C-9D5F-4ECC-A5A9-8190B7682CF6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87" creationId="{EBF00BA1-009E-4C92-B39D-32CD8598D62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88" creationId="{CA174B1C-AD8D-4715-9729-2081A9BEF7E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89" creationId="{C5318597-FE0C-4EE7-A3E6-905BB80B3E2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98" creationId="{483B6468-43D7-40E6-BBE2-6FB71376847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099" creationId="{89CA4499-AF5E-4822-8EBC-DB7604A0B130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00" creationId="{7CF28158-D729-4504-81C7-285318C0DD0B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01" creationId="{0620B20F-F9C8-4A2E-B739-F4CC8587566B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02" creationId="{24B07FBC-F70A-4F04-998C-071FDB99CC80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03" creationId="{AC34ECF3-7DE7-43B0-A22F-B25BF4EE1B89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04" creationId="{0B8CF28D-643B-4834-B365-BEC47A3483CB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05" creationId="{67063D5C-87F0-4AF3-87F5-1FE0E724319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06" creationId="{17337091-FC81-4AD2-8D4E-268F9F5FA822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07" creationId="{C76B8384-4A74-45EC-B97F-914860D9C12C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08" creationId="{3DA29B1D-27A2-4F7E-8924-919E51DC277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09" creationId="{D6A6A239-79D4-4FD5-8CBE-F8DF7B99BF3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10" creationId="{692B503D-F237-4566-B809-2E2F798A5B6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11" creationId="{67DA34EB-456B-4F0B-9709-4685B40A69D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12" creationId="{40E039CA-502F-44E2-9062-9D8BCCB3E689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13" creationId="{3525AD62-FB57-4A94-AC2C-E26FA38BB3E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14" creationId="{200D82F9-46DB-4CB4-A19A-2600373CC921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15" creationId="{5CBC9555-0757-4856-A01F-7A7651F08B7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16" creationId="{441D543D-C7B4-4423-982F-1B1B85E9E48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17" creationId="{A21C053B-25D4-4696-B550-108F2048D5B7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18" creationId="{4BFA8FBC-0F10-4D9A-A09E-C8B8B88C5D77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19" creationId="{05774A6D-4646-435B-9045-76CFCB75E49B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20" creationId="{0AA81F43-E7F8-442D-8B9A-6C1ABC1B8797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21" creationId="{7ABA34D8-F9BF-4A7E-BF89-8F937FF4ED02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22" creationId="{2F064AFB-50ED-4174-B1B2-4C4389BF1379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23" creationId="{1F7D1243-610B-457C-810A-FC801D50A0D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24" creationId="{87E337E3-0545-4BED-AC1B-436AEFDD3420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25" creationId="{286FE030-BD81-4CCA-B751-396C576CE82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26" creationId="{E79293EE-3400-42E3-8885-0B69EEBA0C1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27" creationId="{FB6D5B3E-DF94-4401-9B3E-8896C0C00EE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28" creationId="{AB83A4D1-DAE4-4457-9FA0-FEB245A88A21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29" creationId="{587BA6CF-319E-4AE0-B0C0-F9827620C85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30" creationId="{527726FB-D28B-49A7-98B4-5648EF2C97AC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31" creationId="{C0F018B8-C4BC-4431-93B7-6425379589A9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32" creationId="{C3DDB528-6130-4F7E-BED7-4D6FA0E6724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33" creationId="{30421C8D-E44C-4297-8AB8-0D3389FBD168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35" creationId="{A897CE14-75BD-493C-91E0-954BBD17FAB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36" creationId="{E01E0A1F-DD8A-4E21-A281-7FA0FD4BCC0D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37" creationId="{99D7BAC1-B5B7-4919-9AAD-5FC1E21FEF5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38" creationId="{9A015ACA-D2E9-426D-A953-AFDE4D836F71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39" creationId="{CE350DAE-5F9A-460A-B933-0AA099E0727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40" creationId="{B95AE4A5-318A-4699-A5C3-5A0D9245D83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41" creationId="{E1D65C5E-DC3D-490A-9907-BB9C16A35D80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42" creationId="{6857FE9D-A829-43DD-91CD-0A0C7F75432B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43" creationId="{E13D4944-DCB7-474E-A440-A25F484DBA6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44" creationId="{908B6393-455A-4AFC-98C6-9EB22DBAC13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45" creationId="{62F177AF-BD94-48C2-9E13-E06D214C0907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46" creationId="{82A606DB-D355-46CC-AE3F-D25A6A33903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47" creationId="{66AA1ECD-2D67-4511-8277-1E2012093B84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148" creationId="{18B89A27-5977-4EAA-A985-A9FA308BF050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149" creationId="{5F5ECF79-69FA-44AA-98E5-712AE8434906}"/>
          </ac:spMkLst>
        </pc:spChg>
        <pc:spChg chg="mod">
          <ac:chgData name="Amy Rodgers" userId="c2797fad-911b-4654-a6db-cadf6b5040f8" providerId="ADAL" clId="{B63B9391-E643-4518-BCAA-1A5043BB5FFF}" dt="2021-12-02T10:54:23.149" v="2518" actId="207"/>
          <ac:spMkLst>
            <pc:docMk/>
            <pc:sldMk cId="3882331754" sldId="258"/>
            <ac:spMk id="1473" creationId="{07FB3646-E150-4038-8A0C-EC265BF7B05C}"/>
          </ac:spMkLst>
        </pc:spChg>
        <pc:spChg chg="mod">
          <ac:chgData name="Amy Rodgers" userId="c2797fad-911b-4654-a6db-cadf6b5040f8" providerId="ADAL" clId="{B63B9391-E643-4518-BCAA-1A5043BB5FFF}" dt="2021-12-02T10:54:25.289" v="2519" actId="207"/>
          <ac:spMkLst>
            <pc:docMk/>
            <pc:sldMk cId="3882331754" sldId="258"/>
            <ac:spMk id="1479" creationId="{DE53B52B-3479-4559-A3FC-46E5D12003DE}"/>
          </ac:spMkLst>
        </pc:spChg>
        <pc:spChg chg="mod">
          <ac:chgData name="Amy Rodgers" userId="c2797fad-911b-4654-a6db-cadf6b5040f8" providerId="ADAL" clId="{B63B9391-E643-4518-BCAA-1A5043BB5FFF}" dt="2021-12-02T10:54:28.912" v="2520" actId="207"/>
          <ac:spMkLst>
            <pc:docMk/>
            <pc:sldMk cId="3882331754" sldId="258"/>
            <ac:spMk id="1555" creationId="{36F28C41-E25F-40EF-BB5A-B57F9263E5A1}"/>
          </ac:spMkLst>
        </pc:spChg>
        <pc:spChg chg="mod">
          <ac:chgData name="Amy Rodgers" userId="c2797fad-911b-4654-a6db-cadf6b5040f8" providerId="ADAL" clId="{B63B9391-E643-4518-BCAA-1A5043BB5FFF}" dt="2021-12-02T10:54:47.912" v="2523" actId="207"/>
          <ac:spMkLst>
            <pc:docMk/>
            <pc:sldMk cId="3882331754" sldId="258"/>
            <ac:spMk id="1558" creationId="{629664E8-93E0-4FF3-83DE-577449CC9B3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566" creationId="{F2C256A9-92B8-494B-8BB4-66F8DBF62333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708" creationId="{3EC6C314-D6F5-48F5-912E-BA356E4849BC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710" creationId="{7AC3A95F-A5B2-46F0-B1BB-9FADCB893415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711" creationId="{F4A3C899-9848-491D-A9A0-1F90426E5E78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12" creationId="{ADC5B75D-305D-4703-A6CC-BBE5A1772364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13" creationId="{DB14675F-2F52-44FD-8A17-556FF5D25C99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14" creationId="{34A1189E-97FB-44EE-9DC0-D44A067CB264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15" creationId="{62277DAE-4969-45A0-97FC-0CFA4810D507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16" creationId="{D6BB26A5-4314-405F-AFC4-2B238BBD141A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17" creationId="{0ADEF707-B1FD-4FDD-AD1E-F968079545E1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18" creationId="{7F2D64CE-E742-4FD2-BC5C-7886A9581313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19" creationId="{418ACA84-EE68-4D37-9521-60F480A9C82D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20" creationId="{457CDD8E-DE21-4389-8D57-05108BA164DF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21" creationId="{BF51F83B-CD34-4A87-8E3A-4770EEEDB7B5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22" creationId="{49535642-4507-48DB-8E70-4A1DD8BCFC5E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23" creationId="{AF1E1036-0BDD-4B01-882B-A910D8059E64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24" creationId="{777BE38A-1424-49DE-97A0-7550B0A73B12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25" creationId="{48A24228-B21B-47E2-A0BA-6D805F21B9C3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27" creationId="{57191234-5721-474A-BA34-BECDE13C3FE7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28" creationId="{D898DECA-C153-4B51-8EAD-516DE24A2276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29" creationId="{3321017E-AAD5-47DB-BCBF-B7C32980150E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30" creationId="{EE963DFE-CFD0-429F-9E59-6BAA14DF3584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31" creationId="{3DCB2558-5A6D-4203-BA4F-7A89784B0556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33" creationId="{9580F0D9-BCC1-402F-8F3A-FDB5C33D6B04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34" creationId="{8AEB29A4-3976-45FA-8179-AC5C99C318DE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35" creationId="{6B0FFEEF-45BE-4482-BC80-DBD2FE5B7999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36" creationId="{34B9D2B9-068C-497A-BFC2-F18EA40FA96F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37" creationId="{93456829-4262-4EF7-A80D-5AE11A69DAB1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38" creationId="{0EC69F0C-3CAA-4086-831B-477D923B4695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39" creationId="{8D6B6365-1417-4857-8A9C-543FC6FE6406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40" creationId="{95441D31-CAD0-48B9-A460-A2133D705687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41" creationId="{DBE72B1D-D1B6-4EAD-A77B-DFADE5C25E82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42" creationId="{01071B0B-D03F-443F-AFFF-461856741F77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44" creationId="{395C8390-7649-41D6-A3B9-026751312C1E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45" creationId="{F5B6DEAA-7628-4A1B-8AAF-770BB497D024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47" creationId="{A9712916-700E-4DB1-BAC8-A0FAB98C675B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48" creationId="{8353F57F-D0D6-4D35-850B-895A908A8D16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49" creationId="{A2CA7F09-F6FE-4928-AF91-E69658C4973D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50" creationId="{AAF8512D-FDB5-4A14-854C-DA306058E3AC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51" creationId="{3E1102A3-DEA7-4AD8-B18E-0B15D4FCDC60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52" creationId="{004626CB-411F-4228-A843-1CAEA4DB6964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53" creationId="{0EBF8611-3D9F-4AC9-8BDE-8320AA68D073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54" creationId="{707CC933-4ABC-4D80-9A0D-BF2EDE52723E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55" creationId="{9DE49542-4F38-4E8B-A4AA-AB3714AB2593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56" creationId="{F2CC5F1A-8CED-41EA-9814-CAAA799E9286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57" creationId="{84508A1F-E676-465E-B617-CB4EC1A573DF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58" creationId="{31F014CB-50E8-4608-A409-83C8C389C1A9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59" creationId="{B9887D84-C633-499B-B3D5-EAF65F68A4A1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60" creationId="{339B7865-AAE3-4AEF-ADA2-EC2CC38B82C4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61" creationId="{F2C256D0-7566-425F-B415-3B9E11D04F4A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62" creationId="{13D61E94-8EAC-4615-986A-BF94F5741B55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63" creationId="{ABE0F8AC-E193-41CF-A887-BCDAAF1E433A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64" creationId="{BCF662CB-A3E3-48D1-99DF-608823595B39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65" creationId="{40D0B763-A2AE-4702-B963-464070A1D242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66" creationId="{BDCF5105-E544-44FD-84C4-C74C1AD36A1F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67" creationId="{114C93AD-8D20-494C-B662-A510A5CD77B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768" creationId="{AA6AB472-8247-45F5-B88C-B7EDB8290ADF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769" creationId="{7AB65E93-BD31-4C6F-A0CB-9FF56436BA92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70" creationId="{7E17EBEA-E93F-4086-B63D-7660B4FC486A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71" creationId="{BD82F8BE-2A42-4976-AF9D-582812EDE276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72" creationId="{620D4DE1-36B9-45AB-9667-4CF1F4E76071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773" creationId="{DA1EFE3C-CB03-43E2-B154-D73F20FD33AB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74" creationId="{7EF29E0A-3285-42D0-90EB-C12604F7CC26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775" creationId="{CA0068D4-207E-4963-A749-945636A5C335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76" creationId="{ECB366BA-2DF0-4584-9A82-57D1ED2AF987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77" creationId="{972CFA58-3775-479A-807C-8487C02B3835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78" creationId="{E59B4E05-A34B-4682-9377-96530F5161E0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79" creationId="{E18612B3-8EC5-48FF-B938-658B8578840D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80" creationId="{472C2222-6C16-448D-AFF8-371D17B53066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81" creationId="{1A9B6DF2-21E2-4361-AD80-539A5572DA0F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82" creationId="{B4218714-AB06-44E5-935B-05160988214A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83" creationId="{53C13A15-7273-4A46-84EF-1BDD3929C4A3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84" creationId="{0CE6BD8C-8093-428B-81FA-746E9A52E6E3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85" creationId="{E68CC948-9CF3-4ACC-B02B-230F1E49290A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86" creationId="{365A236C-E214-4788-AE08-BD4D99AC4034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87" creationId="{3BA50486-ECFC-46CA-BD5D-C2AE79BE460C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88" creationId="{1C90D3F3-FC7A-420E-8B68-DF689FCEE76C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89" creationId="{A5EB2E79-D4C2-45B1-A494-9D061BD33D7F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90" creationId="{C29947A4-8C76-4A93-9BFD-7E983F62F6A5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91" creationId="{6438A4F4-95FF-48E5-BC57-2B7A8F776B71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92" creationId="{F6ECC9F7-63D5-4BF1-863E-96941E23EA51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93" creationId="{E4068CFD-EE6B-4C2C-B684-BE6A44ED35DF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94" creationId="{BD3C0A8F-1DCE-4071-8927-2F0EFCD14503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95" creationId="{A5B9FFA4-C171-4FE7-B29B-2B2D7A0C552A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96" creationId="{D9878B15-36F6-40E0-8878-53CD2F3F7E11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797" creationId="{86C7A4D2-7DD1-4F29-8506-7BC8553F8E55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800" creationId="{D3C94E17-D83E-480A-B16D-2EF8F46D8703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801" creationId="{99F0B829-27BC-4F4C-9A84-11688545E133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802" creationId="{FF04D079-7AE3-415C-82BE-29A6AA3E400B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803" creationId="{FA344160-304E-438B-975A-EA873860120A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804" creationId="{48FDB1AC-9B40-4CD3-84E7-93911975AA3C}"/>
          </ac:spMkLst>
        </pc:spChg>
        <pc:spChg chg="mod">
          <ac:chgData name="Amy Rodgers" userId="c2797fad-911b-4654-a6db-cadf6b5040f8" providerId="ADAL" clId="{B63B9391-E643-4518-BCAA-1A5043BB5FFF}" dt="2021-12-02T12:15:46.896" v="2924"/>
          <ac:spMkLst>
            <pc:docMk/>
            <pc:sldMk cId="3882331754" sldId="258"/>
            <ac:spMk id="1805" creationId="{ACCDBEE3-6E16-4CAC-A66C-079B32DA060A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806" creationId="{05585B77-8DB7-41D9-9FF0-2D4956EB8DF9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809" creationId="{EA875B7D-238E-4F98-91F7-78E2BD46E899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810" creationId="{57A267FA-5DCD-40BD-B87B-661F5544ECE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813" creationId="{F6717AC0-807D-4BD2-94D0-D4BE94B2077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814" creationId="{7F5B8C4C-AA39-461E-A9EE-A8FE8A2F5A0E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815" creationId="{798A9ADA-1A76-4324-BBC3-AD6B99797707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816" creationId="{AB60256D-ED31-4915-9E60-BC50E473B7D4}"/>
          </ac:spMkLst>
        </pc:spChg>
        <pc:spChg chg="mod">
          <ac:chgData name="Amy Rodgers" userId="c2797fad-911b-4654-a6db-cadf6b5040f8" providerId="ADAL" clId="{B63B9391-E643-4518-BCAA-1A5043BB5FFF}" dt="2021-12-02T12:15:23.723" v="2906"/>
          <ac:spMkLst>
            <pc:docMk/>
            <pc:sldMk cId="3882331754" sldId="258"/>
            <ac:spMk id="1817" creationId="{8594269B-AB69-460B-B471-6975E35852D7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21" creationId="{E510942D-53E0-4284-B016-A920AEB03E6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22" creationId="{BECDFA5F-ADDD-44B6-B530-3191919A9CD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23" creationId="{DFF9D506-796B-417F-89A8-424C276D810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24" creationId="{B236B012-2F5B-4301-B7AA-B5FCA24878E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27" creationId="{B019B389-8CE8-485C-906D-864E473AFA4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29" creationId="{AD67A065-FE42-4FEE-BF5D-F3939E9AC37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30" creationId="{7782526A-BA5E-4C06-8AA3-555FDE98C2F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33" creationId="{37FB3EF0-430D-43AF-8B4F-85F12EEC96AD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34" creationId="{0E13BEA6-A6FF-4059-8FDB-A164F074840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35" creationId="{0265A81E-69CC-4495-A4F2-4DC0F3FC9A63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36" creationId="{8BC9FAAF-8402-4C47-B362-2A7C3D5DA2A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37" creationId="{6C4B90A3-B485-4A44-880F-B8EC6F21E50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38" creationId="{9B31A35A-A5C5-4E9D-9FDE-9758559B07B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39" creationId="{13B2DF39-94B2-43F8-B32C-7BB34020F2A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40" creationId="{076F409B-D63A-4533-8985-F0B08F1029CF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41" creationId="{AC5E4983-706D-4C0F-85E1-F1AA3FB1E5E2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42" creationId="{24EF090B-5CC4-44C9-A96B-FF2E7DA3E30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43" creationId="{29CA7723-72D7-4E68-9CC2-82599C62696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44" creationId="{5C98C879-A36D-45CC-9397-EB4EF6077AC2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47" creationId="{E6A91C18-CB8B-47C8-ABFD-1E42F7813EE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48" creationId="{C9315832-91BF-42FC-BBCF-2FEFD29F2FC3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49" creationId="{86712905-7EEB-4245-A7E1-FB11627A495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50" creationId="{1A67522A-4632-4B56-8053-C5CA98D291B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51" creationId="{EC65142B-E58B-48E0-ADD3-990BE0DCCCF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52" creationId="{E63902BE-6368-46D2-B2C6-355DE1A34AC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54" creationId="{EC297402-DF28-408E-BF7A-D9D534DB2353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55" creationId="{75546923-E867-4B55-AAE3-E67CDAF0066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56" creationId="{7CB994D6-3022-484D-ADF3-E5891F93534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57" creationId="{4409B308-075B-4FFC-A0A4-92AA8B49A257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58" creationId="{4D05089C-8A99-426C-A0DB-F3617670FB92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59" creationId="{B4C21F37-2CE0-4D3A-885B-A65A06FF048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60" creationId="{6C0F6A2F-622E-4E60-8A1D-7CBB2E76442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61" creationId="{9EC41B85-F29F-4D42-BB5F-95CBE34124E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62" creationId="{16E91B52-F620-44D9-81BD-60CC923BD97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63" creationId="{B6971FBE-0CBB-4F00-A2D9-74FB1E293002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64" creationId="{E030BFBF-9F78-4515-8C90-6DE07AD23A0D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65" creationId="{89530A19-9EF9-46EC-9362-6971B335D5F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66" creationId="{970B7509-2159-416A-93AC-ABDA57B504A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68" creationId="{1839A662-915B-4B89-BE8E-3A1792E525EF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69" creationId="{DB8E7102-BA99-45D1-834A-82EF3624A96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70" creationId="{19C9724B-1CDC-43C9-ACC3-473BC7338657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71" creationId="{926DD9F3-2BE2-4192-9D4D-0FB65592C97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73" creationId="{82D411FC-5FD2-4A43-94EF-8175426BB5F4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74" creationId="{28B17F56-54FA-4FAF-8D9D-7BEFB18ECEE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75" creationId="{8B6544F5-D3FB-41C1-AD9B-D2FDC6D7C80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76" creationId="{7F865E5C-4620-4747-930D-8BF1ACB4C06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77" creationId="{B6D013A7-CC30-4DF7-BA06-E21CA3D9662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78" creationId="{D6B9071E-BF12-4063-B6D1-9204BEB793A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79" creationId="{4A967D79-A1A5-414E-BA13-A54A34564FC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80" creationId="{FE3ADFF7-8463-4632-8661-1BBAC87FA82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81" creationId="{8E63EF35-8090-4279-88BA-D7C87A4D333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82" creationId="{FBC54590-084C-462B-B8D0-80FCC13BC62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83" creationId="{88B68563-DC7A-40B3-8AD8-487C8654B3BF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84" creationId="{EF7ED53A-404C-4E86-AE6B-F5A79003193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85" creationId="{17BB189B-1A1F-4931-B1FF-F22709E0173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86" creationId="{9A01CDAE-EA16-491A-9A00-C329BD454C03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87" creationId="{5430A8F0-63C1-4470-A307-93E6218FDE4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88" creationId="{21458A01-96A7-40A8-824E-7A27DF8A9732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89" creationId="{3627A257-9638-45C4-8429-04EA82E50994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90" creationId="{AF6EAD68-B390-44CC-897A-D1FCF85EE76D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91" creationId="{681A2AD0-ADB8-4362-9120-C3D74D5316D3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92" creationId="{6610361A-D5EC-4D16-A1B1-E06918DBD6D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93" creationId="{240EFA3C-9C70-4DA9-A7ED-B3E964629C9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94" creationId="{589B3356-A38D-41E3-B05E-A260D6F29CC7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95" creationId="{07846B75-F5A2-472C-A663-E6DF21A15D5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96" creationId="{69F72CE7-B8A7-48E1-AA8A-61DADF0A84C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97" creationId="{08F00A1A-A9EB-410A-A5DE-0C693CF9870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98" creationId="{CF9235C9-5EA5-43BF-B5AC-832EAD588FD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899" creationId="{7B74FB9F-B73A-473A-8574-2995D6B0BBC3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00" creationId="{FD0594BF-867C-447F-B36B-CB582E1F9EC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01" creationId="{251AE2A7-CC69-48A4-8F74-79DE8E1A4B9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02" creationId="{67D4633D-5AA8-4D19-ACD6-5F3EA5AEB1AD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03" creationId="{CB8DBB58-07BB-47F4-B354-B402CA83D5A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04" creationId="{F6D46D5B-FFA6-44A6-AA9D-AA9B207A4833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05" creationId="{CC9AE3B3-D487-4461-8291-0303C1850B8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06" creationId="{15A3C245-DB4F-46E8-8BFF-16C9020B43A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07" creationId="{32A9472C-808B-41BC-8A96-55E68955DE1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08" creationId="{5A984ABE-97AE-4F87-A47D-19D687C7B10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10" creationId="{E8124331-B380-470B-9675-4352171609F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11" creationId="{0BA16B5F-3D7B-4D7B-8D7B-0F56773D5B5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12" creationId="{4191EE92-6A29-4475-A8A2-8B3967AE9A9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13" creationId="{1FECAB4D-AB0D-44B9-A062-3E77D1E9AFC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14" creationId="{EF16B14E-401B-4217-8B9A-83277F4CC7F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15" creationId="{5B1150FC-0DE4-4C06-85D6-9ABECE86A0B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16" creationId="{7737A078-A83A-4D5A-9068-E97062C87F7D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17" creationId="{5E79F446-A56E-4809-839F-901994853161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18" creationId="{9B49D3BD-D27C-4415-A3C6-AAEA4E25845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19" creationId="{D5166893-031A-490C-BF1A-49087241C1C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20" creationId="{2D44B1E1-2704-4067-B389-35CE30863F51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21" creationId="{9A26F157-D4D1-43E4-9258-6F6E0D8AB2E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22" creationId="{BB93AF64-A385-4C84-B79F-972BDE535AA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23" creationId="{4F866768-A49C-4315-AE05-AEF97AD708D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24" creationId="{538AF76F-B052-4B90-AF83-9BDFF14869F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25" creationId="{A73DDE20-4AB4-477A-8C9E-DBA25747416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26" creationId="{0B71FB98-4261-46D2-8D37-8EBCDA1D0037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27" creationId="{7A3D7714-EDA9-4DC0-9511-41C763D99C6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28" creationId="{2B143FDE-DDC7-4A35-B749-F8E9167A0FA4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29" creationId="{7293FD88-D97C-45CA-ABD0-F7EFAFDBA95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30" creationId="{B451B98B-EFBD-45CF-9630-40E753E382E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31" creationId="{45CA663E-8513-43D4-8472-E625D5BBBF57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32" creationId="{7B0A4BEA-ECA4-495F-8249-12478A3137C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41" creationId="{CABC972D-981B-43CA-94D2-DC2F6082843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42" creationId="{AE971AFC-7841-420E-A5DF-2CF4B368E5E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43" creationId="{698F3E9D-3549-4E43-9C85-E0945E2BE041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44" creationId="{9D0ED1A6-35F6-4E78-BA61-BD100DA56B5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45" creationId="{0223698F-10AF-4A5F-B14B-86B6A11868C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46" creationId="{F07F8A0C-2973-4736-8953-B6595475BAF4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47" creationId="{628B6D4E-1373-4ABB-B220-7776D5D339D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48" creationId="{D7DC8EB9-205A-4D06-9053-9E6054B96272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49" creationId="{E4329212-EAD2-44FA-B94C-B328BB03A3D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50" creationId="{824A8F8D-240B-447B-9AC8-6935BEA594CD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51" creationId="{FAA504A9-0D44-4B91-BDE4-FD5F57EFB4C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52" creationId="{6719BDA1-0B5B-4C75-A488-0A3E0F816FB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53" creationId="{F6C408B6-63C3-43BE-8593-1807F94BA32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54" creationId="{631F912A-AAFD-4BDB-9C68-3CB5E0A0DC44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55" creationId="{DA48B02A-0846-4F04-81D0-36B9B437301F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56" creationId="{845FBFB3-78EE-4E1B-8BDF-5FF16A0FF44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57" creationId="{485DBA0F-FC1E-44BA-9829-2EF165F2A5D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58" creationId="{A61174A2-F238-4962-81D7-21070C968EA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59" creationId="{E7C6CE82-9230-43F7-9603-52B8C7EB45D3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60" creationId="{83988ACD-D37A-4DBA-9415-48E6D49C220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61" creationId="{03CF86DC-486B-4C7C-8F32-A54DC2C921D4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62" creationId="{3E4FE174-9A86-45A6-BFE3-FFC373E63C42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63" creationId="{0F13FE1B-1B27-4A69-A6B3-F9908228967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64" creationId="{962EDA6D-AF82-4DEF-8A95-F755323CC41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65" creationId="{7E760F4F-FA3A-4095-8618-612A3A3FF822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66" creationId="{D59FBECC-6708-4386-B734-A92DF1A609B1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67" creationId="{90E75FD4-409C-49F6-B0CA-0CE86026341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68" creationId="{F4C69646-BB51-4E4D-8A44-1D802C246A4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69" creationId="{1F18B18E-E3CD-45E2-B5ED-1858B4CBAC4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70" creationId="{68EF8067-FEA1-41EC-BFA6-62E41609617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71" creationId="{D12F4E4B-8505-404A-A805-FD8AF693196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72" creationId="{D76C82AB-DA7E-4915-A6CC-2E98C60B7A3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73" creationId="{2CF665B3-1FE3-4F7A-BB8C-C2CA720A8074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74" creationId="{A626658C-FD6C-4358-B9C8-B7AB66B74C41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75" creationId="{F6BD2D73-9BCB-4E8F-AE43-8FFA4BA63ADB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76" creationId="{E5913015-00AC-4F36-990D-E8C35277149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78" creationId="{DF305A98-8716-42F1-BCEE-7ACD886952CF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79" creationId="{EC4B3D32-9CAF-4284-995F-4B8A77F37B83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80" creationId="{632B9F12-5F6E-466F-A16C-8847C5E020C9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81" creationId="{2F8563CF-68CB-4B79-AE28-AE2E8175A2DD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82" creationId="{969BB98A-A4AD-452A-8F21-34144034110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83" creationId="{F04EFBE2-5209-4604-8E9F-D3EB7125C95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84" creationId="{86B94608-9B54-4C26-BE57-A88F57863EB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85" creationId="{4AA4199A-E227-4677-8A4F-A2CB5E3E725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86" creationId="{48D1C454-7073-47FE-9F7D-0649C97F497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87" creationId="{D7D71696-4994-40DF-A988-8826A37D4DD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88" creationId="{1F59ED8A-3C19-4518-B03E-64D2B3884CED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89" creationId="{7130560B-084E-4688-82B6-DB1CEFD0213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90" creationId="{896E671F-0E29-47DD-BD51-CCCDFA29CD17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91" creationId="{1A5826EF-2EE5-4217-BB87-03478F837512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92" creationId="{0BED02D9-2BA2-42A8-9057-515FB244F384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93" creationId="{14192D15-5D07-4EA5-855C-A3D26AE00E43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94" creationId="{B4C75DF6-8328-421C-867B-D69BCA92ACF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95" creationId="{DC147717-139A-4132-BD4A-EB57C1A0920D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96" creationId="{F4B41281-F36D-4C21-915D-5FCA893C38C6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97" creationId="{F6F4B948-BD26-4566-A5EA-6B7D28D6012F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98" creationId="{5ACB2302-5439-4C82-BB23-C123C12B0E5A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1999" creationId="{25C4C024-665F-4F0D-BC6F-C7E2434039F8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2000" creationId="{C2FC90DD-AF22-4012-8AB5-B5E03A9CDDE1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2001" creationId="{A5065D94-92F0-4DEA-80D1-46D9E3AD47B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2002" creationId="{9EF0D99B-3A05-48F1-8D3B-63AB5EB18031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2005" creationId="{EF874AB7-97D4-4ED3-986C-160DECED9C5E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2006" creationId="{50DD2154-7DF9-4A0C-A373-E11D2E88526C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2007" creationId="{7C2B08F3-CD5D-47DF-B711-1076F7440AF0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2008" creationId="{BD1DCD92-95DF-4E7D-A2EE-C145E2052575}"/>
          </ac:spMkLst>
        </pc:spChg>
        <pc:spChg chg="mod">
          <ac:chgData name="Amy Rodgers" userId="c2797fad-911b-4654-a6db-cadf6b5040f8" providerId="ADAL" clId="{B63B9391-E643-4518-BCAA-1A5043BB5FFF}" dt="2021-12-02T12:15:23.734" v="2910"/>
          <ac:spMkLst>
            <pc:docMk/>
            <pc:sldMk cId="3882331754" sldId="258"/>
            <ac:spMk id="2009" creationId="{833568AF-2654-4240-AA71-59CFBCC39C63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14" creationId="{3CD4C015-D411-4607-BCA9-12DAE8B870DB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15" creationId="{0F6A2D04-D017-42DC-8B3C-82D23B813094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16" creationId="{6B06C7BF-8935-4ECC-90B0-099E9A6BE610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20" creationId="{AD090A0C-0B41-4D07-B57D-D3D31E584E90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22" creationId="{C010D865-9940-4D66-921F-285F18807FD5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25" creationId="{F759D477-CED9-4BEF-B7F7-07833F45B482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26" creationId="{04753DA1-E273-4AAC-AA4F-9CA47B2C7166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27" creationId="{538EF3E9-9770-4BED-B863-8B2F8A5216A6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28" creationId="{1BF8ABEF-B8C0-48A9-B1FB-DE0121B84CFB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29" creationId="{235C5C0F-0F4C-4042-AD46-B2161CDAD8E7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30" creationId="{BD6D8CDC-3188-438B-91A6-02DA74A4C5DE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31" creationId="{123741AA-9197-4DFF-840C-D8BAC761B33D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32" creationId="{03523404-FD2D-4DAF-915A-A06FD00C69B7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33" creationId="{4D7832FC-572B-4D7B-BA9E-03B2A79ED16B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34" creationId="{9D22E412-FFD6-4D3D-BDA1-C45727FAB83F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35" creationId="{D96A959B-8483-4637-9356-146374DE9BD2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36" creationId="{AC977C57-13B7-442F-B69B-4191A330C09E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38" creationId="{AC359E2E-A96A-4BAE-91F2-7FCCF8A77DD6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39" creationId="{F5405175-2C26-472C-9032-7254239CEC81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40" creationId="{2CD8F8FA-701B-4988-AD9F-D6F2155E5CD2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41" creationId="{87793041-8DA8-4C7C-98AA-827DB3416E3E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42" creationId="{32313404-EF24-4CCD-B451-3BF794B69660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44" creationId="{3AA46835-82DC-4D42-8A84-E377CDD8F445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45" creationId="{2BEB2270-A956-47D3-B080-7655182667A9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46" creationId="{7EF24EB0-9B9C-418A-9A4E-C69DFEDEB4F8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47" creationId="{62CEC990-0E8A-4F37-8FA0-E134C2868F0D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48" creationId="{62464771-0748-4294-99BC-75D76B10B3BF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49" creationId="{87783D2E-BE63-41EF-9243-57D1A92126E1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50" creationId="{9654B093-220D-4954-B36F-E088E4CE9A95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51" creationId="{C2A81CFE-867A-4D42-8724-6E7909E32288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52" creationId="{8C4C0C24-6AFF-435B-AE61-66B486FB244E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53" creationId="{0A079495-B226-403C-A879-8A20F412DBF5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55" creationId="{4C2E224C-F52A-48F1-9332-C53BA0EB08C2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56" creationId="{D0F465F8-F0D6-4021-BF1C-9719E409FD4C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58" creationId="{57DB875F-E27B-4BE1-99F6-04537AB6AC0C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59" creationId="{7320964A-1B17-40E4-95F2-4D0D05967BC5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60" creationId="{72B0C67B-8729-4B77-A8DF-E042C2701A35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61" creationId="{F31B868A-170C-4F63-A5CD-328B2751DB80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62" creationId="{DDA02F4B-FAD5-4A82-A27E-90401BD520A9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63" creationId="{1817F912-6B2B-4DC6-A788-BA2A81A935E3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64" creationId="{CE1A6FA3-07EE-4CAA-A164-513D37FF33CF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65" creationId="{8AD07BD3-0FA3-490D-94E5-0EE023D5FBEC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66" creationId="{23DC9D3E-E4FC-495F-A1CD-5654809CFFA2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67" creationId="{026E4010-E13F-455E-BDFE-417622F02072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68" creationId="{94C3AFF5-27DA-48A7-8621-0E674083AB56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69" creationId="{9B9048CF-01DF-4544-B268-3CCCC99AF810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70" creationId="{2A2DB656-EC8B-4E88-8C0E-74F96B60413D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71" creationId="{556A4A6E-0556-4224-9933-80847D11F48D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72" creationId="{D84038E1-F004-4B6E-8CB9-474E2E3345E7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73" creationId="{6B652C32-425E-470E-BFA7-AAEA11953EF9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74" creationId="{0B669F76-C559-4CF4-92AA-C3D385A9DDCC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75" creationId="{85E14B74-C5BF-4E44-93C3-CC40FF737581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76" creationId="{DC0B353F-7E7C-484A-A5F6-F2B560E22A15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77" creationId="{780F1414-618F-49F4-8E42-88000F071B59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78" creationId="{469D876C-31BC-470D-89AD-02B1BD806732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79" creationId="{D636219A-B4CA-4B39-B072-991E9BD54C86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80" creationId="{FAB63596-8C6E-4BE5-95E3-1B8DEC9AFD4D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81" creationId="{2C0883DD-EB49-4F53-B412-338B758F3961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82" creationId="{5B512D69-EB11-4C7E-9D56-D2F29C446A6C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83" creationId="{95FC2099-09ED-4A9A-B826-DD562D6D67CF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84" creationId="{4E00178A-627C-486E-A3F3-30A2729602A8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85" creationId="{229B2067-EAF7-4CBE-995A-3BB04BA7F6AB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86" creationId="{F9D21C16-BDB8-4923-A041-DE8E035EF64E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87" creationId="{34462BDB-F61A-49D3-8C25-D9F9263835C5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88" creationId="{A9387ABB-587C-4C31-894D-4C7A6370A62B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89" creationId="{29255850-A580-459C-B85B-7963667C11D6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90" creationId="{587A4E30-835B-45A1-BD60-468906548C1E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91" creationId="{21649162-4F7A-4432-B955-9A762E1D8227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92" creationId="{D69CFA8C-63E3-436C-8845-922923992DAE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93" creationId="{4386BD2B-330C-43E3-AF1F-C59A3CCA0A9D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94" creationId="{598C056C-B1EC-4D42-AB5E-878D696E78A0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95" creationId="{3118B69B-CAE0-450C-B78B-B9C8F91BD29F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96" creationId="{E212DA91-BBEC-465F-B722-5B376AF57CF1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97" creationId="{0E464EFB-630A-43A3-89AD-ADD1CA1E1F6B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98" creationId="{386DE48D-F824-434E-B9C9-577A677B4AEC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099" creationId="{E91A39E1-2424-4696-9233-D4DB2AA76F41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00" creationId="{21CA4DA2-A6AF-4F6A-9136-DD75C36DC15F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01" creationId="{923C53A6-C2FA-4B26-A489-E3DCE6B41845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02" creationId="{3CA13F89-2CF5-40AD-8719-EF735364CB1C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03" creationId="{9E618C80-42E2-4D85-BA57-FA7CEB0D2A67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04" creationId="{C7C2005A-B84F-438E-AEED-831D0EC63BEF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05" creationId="{7FECB64E-7C05-4D75-B98C-F88A32A39620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06" creationId="{C97AEAC0-A30A-4284-8C38-D494B5D63178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09" creationId="{FA891C43-0014-45C8-A30E-6F6F40C8F474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10" creationId="{0D54D696-CD94-4874-9A34-834F701EC740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11" creationId="{3D3081EE-B04C-4120-92D4-3134B8F304BF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12" creationId="{5E2CFB71-254F-4B10-905D-3D5B1D861F1F}"/>
          </ac:spMkLst>
        </pc:spChg>
        <pc:spChg chg="mod">
          <ac:chgData name="Amy Rodgers" userId="c2797fad-911b-4654-a6db-cadf6b5040f8" providerId="ADAL" clId="{B63B9391-E643-4518-BCAA-1A5043BB5FFF}" dt="2021-12-02T12:15:46.891" v="2920"/>
          <ac:spMkLst>
            <pc:docMk/>
            <pc:sldMk cId="3882331754" sldId="258"/>
            <ac:spMk id="2113" creationId="{70C72026-4CBC-4555-BF54-D528A1EE04C3}"/>
          </ac:spMkLst>
        </pc:spChg>
        <pc:grpChg chg="mod">
          <ac:chgData name="Amy Rodgers" userId="c2797fad-911b-4654-a6db-cadf6b5040f8" providerId="ADAL" clId="{B63B9391-E643-4518-BCAA-1A5043BB5FFF}" dt="2021-11-30T16:47:32.198" v="1723" actId="1076"/>
          <ac:grpSpMkLst>
            <pc:docMk/>
            <pc:sldMk cId="3882331754" sldId="258"/>
            <ac:grpSpMk id="8" creationId="{CD1694D5-5207-4A2D-8F14-A8199E83E282}"/>
          </ac:grpSpMkLst>
        </pc:grpChg>
        <pc:grpChg chg="mod">
          <ac:chgData name="Amy Rodgers" userId="c2797fad-911b-4654-a6db-cadf6b5040f8" providerId="ADAL" clId="{B63B9391-E643-4518-BCAA-1A5043BB5FFF}" dt="2021-11-30T16:47:32.198" v="1723" actId="1076"/>
          <ac:grpSpMkLst>
            <pc:docMk/>
            <pc:sldMk cId="3882331754" sldId="258"/>
            <ac:grpSpMk id="17" creationId="{FC593CD8-2628-4BBF-A91D-35507A51B9DA}"/>
          </ac:grpSpMkLst>
        </pc:grpChg>
        <pc:grpChg chg="mod">
          <ac:chgData name="Amy Rodgers" userId="c2797fad-911b-4654-a6db-cadf6b5040f8" providerId="ADAL" clId="{B63B9391-E643-4518-BCAA-1A5043BB5FFF}" dt="2021-11-30T16:47:32.198" v="1723" actId="1076"/>
          <ac:grpSpMkLst>
            <pc:docMk/>
            <pc:sldMk cId="3882331754" sldId="258"/>
            <ac:grpSpMk id="25" creationId="{C7515BDB-8149-4CC3-8403-84BAE34151F1}"/>
          </ac:grpSpMkLst>
        </pc:grpChg>
        <pc:grpChg chg="mod">
          <ac:chgData name="Amy Rodgers" userId="c2797fad-911b-4654-a6db-cadf6b5040f8" providerId="ADAL" clId="{B63B9391-E643-4518-BCAA-1A5043BB5FFF}" dt="2021-11-30T16:47:32.198" v="1723" actId="1076"/>
          <ac:grpSpMkLst>
            <pc:docMk/>
            <pc:sldMk cId="3882331754" sldId="258"/>
            <ac:grpSpMk id="40" creationId="{78B3C110-5F32-47F3-A157-C7AD4274B996}"/>
          </ac:grpSpMkLst>
        </pc:grpChg>
        <pc:grpChg chg="mod">
          <ac:chgData name="Amy Rodgers" userId="c2797fad-911b-4654-a6db-cadf6b5040f8" providerId="ADAL" clId="{B63B9391-E643-4518-BCAA-1A5043BB5FFF}" dt="2021-11-30T16:47:32.198" v="1723" actId="1076"/>
          <ac:grpSpMkLst>
            <pc:docMk/>
            <pc:sldMk cId="3882331754" sldId="258"/>
            <ac:grpSpMk id="132" creationId="{EB934A7F-EB4E-403E-9CD6-A40139F0564F}"/>
          </ac:grpSpMkLst>
        </pc:grpChg>
        <pc:grpChg chg="mod">
          <ac:chgData name="Amy Rodgers" userId="c2797fad-911b-4654-a6db-cadf6b5040f8" providerId="ADAL" clId="{B63B9391-E643-4518-BCAA-1A5043BB5FFF}" dt="2021-11-30T16:47:32.198" v="1723" actId="1076"/>
          <ac:grpSpMkLst>
            <pc:docMk/>
            <pc:sldMk cId="3882331754" sldId="258"/>
            <ac:grpSpMk id="141" creationId="{5BF955FF-E545-4D4B-A409-F17F37FB8228}"/>
          </ac:grpSpMkLst>
        </pc:grpChg>
        <pc:grpChg chg="mod">
          <ac:chgData name="Amy Rodgers" userId="c2797fad-911b-4654-a6db-cadf6b5040f8" providerId="ADAL" clId="{B63B9391-E643-4518-BCAA-1A5043BB5FFF}" dt="2021-11-30T16:47:32.198" v="1723" actId="1076"/>
          <ac:grpSpMkLst>
            <pc:docMk/>
            <pc:sldMk cId="3882331754" sldId="258"/>
            <ac:grpSpMk id="145" creationId="{D458E4B2-679F-4F62-B566-AF4296F17917}"/>
          </ac:grpSpMkLst>
        </pc:grpChg>
        <pc:grpChg chg="add del mod">
          <ac:chgData name="Amy Rodgers" userId="c2797fad-911b-4654-a6db-cadf6b5040f8" providerId="ADAL" clId="{B63B9391-E643-4518-BCAA-1A5043BB5FFF}" dt="2021-12-02T10:57:46.621" v="2548" actId="21"/>
          <ac:grpSpMkLst>
            <pc:docMk/>
            <pc:sldMk cId="3882331754" sldId="258"/>
            <ac:grpSpMk id="784" creationId="{98A83E90-B2BE-433A-AE60-487391CAED51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785" creationId="{283ECF31-5E23-4CE0-B950-977AB8A4B72A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786" creationId="{CAD6C43A-4847-481E-8FA3-6D239957F866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788" creationId="{C791171B-8761-483E-8D3D-E82477045C26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791" creationId="{7C7D0E4B-7FF6-4E6F-991B-9ADD43456785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792" creationId="{1BCAE2A4-2369-4B26-B79A-BC48A164EF49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05" creationId="{4B86CDDD-CCB2-4FF2-93A3-77A9D201239B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06" creationId="{90EE7B4F-78D3-47A2-8555-21667CEA271C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13" creationId="{05801A70-0468-409A-B2B3-9BB0C717CCDF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27" creationId="{50E4FE11-047D-4825-808D-5F40D1F975F2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32" creationId="{845ECE81-B59D-4B60-8390-543206F4E6E6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69" creationId="{D86D3D30-F5BE-4EDA-A37D-6548DF195484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93" creationId="{71213D16-E2A1-4323-AB6B-EAFA23F6655B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94" creationId="{8786F56A-FF10-48BC-A815-7012436B8AAF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95" creationId="{C4F7F7C1-96EA-435F-A7DE-8FF19D076D08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96" creationId="{436D18D1-5434-4283-BC41-A8F82C32BC06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97" creationId="{4B9A200B-9403-4728-9E10-7E7FAA15798D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98" creationId="{B39CD1DB-3B2E-4603-B9D1-6C6E2B1A3DB4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899" creationId="{62B5587B-E89D-45B5-890A-D497E69313C8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900" creationId="{F46934FC-77F5-47C4-8249-0A38B1ECE0C0}"/>
          </ac:grpSpMkLst>
        </pc:grpChg>
        <pc:grpChg chg="del mod">
          <ac:chgData name="Amy Rodgers" userId="c2797fad-911b-4654-a6db-cadf6b5040f8" providerId="ADAL" clId="{B63B9391-E643-4518-BCAA-1A5043BB5FFF}" dt="2021-11-30T16:51:15.285" v="1780" actId="478"/>
          <ac:grpSpMkLst>
            <pc:docMk/>
            <pc:sldMk cId="3882331754" sldId="258"/>
            <ac:grpSpMk id="929" creationId="{0AB910B3-0DA4-4BB0-98C3-AD1137BD92AA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937" creationId="{73CA4240-A1E8-4824-8D83-E73A5D9BB52E}"/>
          </ac:grpSpMkLst>
        </pc:grpChg>
        <pc:grpChg chg="del">
          <ac:chgData name="Amy Rodgers" userId="c2797fad-911b-4654-a6db-cadf6b5040f8" providerId="ADAL" clId="{B63B9391-E643-4518-BCAA-1A5043BB5FFF}" dt="2021-11-30T16:51:14.441" v="1779" actId="478"/>
          <ac:grpSpMkLst>
            <pc:docMk/>
            <pc:sldMk cId="3882331754" sldId="258"/>
            <ac:grpSpMk id="955" creationId="{FBB5F066-3243-4916-9EAF-31C5644CCE6A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963" creationId="{25392B8A-E668-43B2-8431-86B2760313B0}"/>
          </ac:grpSpMkLst>
        </pc:grpChg>
        <pc:grpChg chg="mod">
          <ac:chgData name="Amy Rodgers" userId="c2797fad-911b-4654-a6db-cadf6b5040f8" providerId="ADAL" clId="{B63B9391-E643-4518-BCAA-1A5043BB5FFF}" dt="2021-12-02T10:57:25.168" v="2539"/>
          <ac:grpSpMkLst>
            <pc:docMk/>
            <pc:sldMk cId="3882331754" sldId="258"/>
            <ac:grpSpMk id="964" creationId="{178DA43C-B294-46D3-A696-1CB02FA5DFC7}"/>
          </ac:grpSpMkLst>
        </pc:grpChg>
        <pc:grpChg chg="add del mod ord">
          <ac:chgData name="Amy Rodgers" userId="c2797fad-911b-4654-a6db-cadf6b5040f8" providerId="ADAL" clId="{B63B9391-E643-4518-BCAA-1A5043BB5FFF}" dt="2021-12-02T12:15:36.885" v="2915" actId="478"/>
          <ac:grpSpMkLst>
            <pc:docMk/>
            <pc:sldMk cId="3882331754" sldId="258"/>
            <ac:grpSpMk id="970" creationId="{314BAA80-1541-4A08-AF5B-CD2D15A84A6C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971" creationId="{A77E0E00-F1C8-4123-91DF-6B4E7B5D33A6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972" creationId="{0DD9D4E2-8915-4562-85CF-F56C9FEEC046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974" creationId="{0634C59E-4ECE-48D8-9DDE-5E0EBAF809A3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977" creationId="{B95C3FD6-CCD8-4A1A-8AFE-BABF0BE38F86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978" creationId="{AE8B15E1-DB08-42F6-A874-6037DF112002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991" creationId="{37D9F738-3AEB-41F4-945B-DC2511C44297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992" creationId="{4E50BD3C-49DF-40EF-B134-6CB64B3EAFC4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999" creationId="{605D8B0A-265D-4BF0-A0F6-35B40C764EE5}"/>
          </ac:grpSpMkLst>
        </pc:grpChg>
        <pc:grpChg chg="mod">
          <ac:chgData name="Amy Rodgers" userId="c2797fad-911b-4654-a6db-cadf6b5040f8" providerId="ADAL" clId="{B63B9391-E643-4518-BCAA-1A5043BB5FFF}" dt="2021-11-30T16:47:32.198" v="1723" actId="1076"/>
          <ac:grpSpMkLst>
            <pc:docMk/>
            <pc:sldMk cId="3882331754" sldId="258"/>
            <ac:grpSpMk id="1007" creationId="{57E36D53-584F-4727-BDEA-24EC0EB73989}"/>
          </ac:grpSpMkLst>
        </pc:grpChg>
        <pc:grpChg chg="del">
          <ac:chgData name="Amy Rodgers" userId="c2797fad-911b-4654-a6db-cadf6b5040f8" providerId="ADAL" clId="{B63B9391-E643-4518-BCAA-1A5043BB5FFF}" dt="2021-11-30T16:51:14.441" v="1779" actId="478"/>
          <ac:grpSpMkLst>
            <pc:docMk/>
            <pc:sldMk cId="3882331754" sldId="258"/>
            <ac:grpSpMk id="1018" creationId="{4B93C916-E4D2-446B-B227-0A5F38512545}"/>
          </ac:grpSpMkLst>
        </pc:grpChg>
        <pc:grpChg chg="del">
          <ac:chgData name="Amy Rodgers" userId="c2797fad-911b-4654-a6db-cadf6b5040f8" providerId="ADAL" clId="{B63B9391-E643-4518-BCAA-1A5043BB5FFF}" dt="2021-11-30T16:51:14.441" v="1779" actId="478"/>
          <ac:grpSpMkLst>
            <pc:docMk/>
            <pc:sldMk cId="3882331754" sldId="258"/>
            <ac:grpSpMk id="1019" creationId="{11862230-5EF6-4436-8DB3-73E7CA2D57CE}"/>
          </ac:grpSpMkLst>
        </pc:grpChg>
        <pc:grpChg chg="del">
          <ac:chgData name="Amy Rodgers" userId="c2797fad-911b-4654-a6db-cadf6b5040f8" providerId="ADAL" clId="{B63B9391-E643-4518-BCAA-1A5043BB5FFF}" dt="2021-11-30T16:51:14.441" v="1779" actId="478"/>
          <ac:grpSpMkLst>
            <pc:docMk/>
            <pc:sldMk cId="3882331754" sldId="258"/>
            <ac:grpSpMk id="1020" creationId="{0CAAA311-F2A5-429F-B13F-64949090D689}"/>
          </ac:grpSpMkLst>
        </pc:grpChg>
        <pc:grpChg chg="del mod">
          <ac:chgData name="Amy Rodgers" userId="c2797fad-911b-4654-a6db-cadf6b5040f8" providerId="ADAL" clId="{B63B9391-E643-4518-BCAA-1A5043BB5FFF}" dt="2021-11-30T16:51:15.285" v="1780" actId="478"/>
          <ac:grpSpMkLst>
            <pc:docMk/>
            <pc:sldMk cId="3882331754" sldId="258"/>
            <ac:grpSpMk id="1021" creationId="{922A627F-4415-49FE-8466-AD420AE90D49}"/>
          </ac:grpSpMkLst>
        </pc:grpChg>
        <pc:grpChg chg="del mod">
          <ac:chgData name="Amy Rodgers" userId="c2797fad-911b-4654-a6db-cadf6b5040f8" providerId="ADAL" clId="{B63B9391-E643-4518-BCAA-1A5043BB5FFF}" dt="2021-11-30T16:51:15.285" v="1780" actId="478"/>
          <ac:grpSpMkLst>
            <pc:docMk/>
            <pc:sldMk cId="3882331754" sldId="258"/>
            <ac:grpSpMk id="1022" creationId="{69A9744E-D7FE-483A-8A3B-12DAF13A2D78}"/>
          </ac:grpSpMkLst>
        </pc:grpChg>
        <pc:grpChg chg="del mod">
          <ac:chgData name="Amy Rodgers" userId="c2797fad-911b-4654-a6db-cadf6b5040f8" providerId="ADAL" clId="{B63B9391-E643-4518-BCAA-1A5043BB5FFF}" dt="2021-11-30T16:51:15.285" v="1780" actId="478"/>
          <ac:grpSpMkLst>
            <pc:docMk/>
            <pc:sldMk cId="3882331754" sldId="258"/>
            <ac:grpSpMk id="1023" creationId="{8EBAA63A-D2E5-4C79-AF04-218CEDE6731B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24" creationId="{5979BCF3-8BAE-432F-A568-3212BA65B7A0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29" creationId="{2E525622-3ACA-466C-A81D-E944E50F214D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66" creationId="{1F67AB6A-C3B6-453A-A1DB-20FB727A5240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90" creationId="{B125407F-7B36-4415-8B91-859BC1228335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91" creationId="{05058098-2A9D-4FAB-AF41-2DA53D35B072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92" creationId="{F552C0B0-BD2C-40A4-95AC-FB6E780AF005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93" creationId="{ED829296-55CF-447D-86C9-FC66F25D67FF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94" creationId="{6A6F6B3D-8788-4C3C-8144-37AEC935C75D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95" creationId="{AAA8E88C-BC53-4F4E-A32E-4E11B1137147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96" creationId="{A7D49B88-9152-4A70-9BC4-DEAF1C7B0B55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097" creationId="{1A01608F-F149-4160-A5FC-0E31A450A0D1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134" creationId="{5D0FDA83-1783-459C-AA9A-DDCE1CAE8205}"/>
          </ac:grpSpMkLst>
        </pc:grpChg>
        <pc:grpChg chg="mod">
          <ac:chgData name="Amy Rodgers" userId="c2797fad-911b-4654-a6db-cadf6b5040f8" providerId="ADAL" clId="{B63B9391-E643-4518-BCAA-1A5043BB5FFF}" dt="2021-11-30T16:47:32.198" v="1723" actId="1076"/>
          <ac:grpSpMkLst>
            <pc:docMk/>
            <pc:sldMk cId="3882331754" sldId="258"/>
            <ac:grpSpMk id="1150" creationId="{D3D90975-FC96-4426-A2F3-ABEFDF427A59}"/>
          </ac:grpSpMkLst>
        </pc:grpChg>
        <pc:grpChg chg="del mod">
          <ac:chgData name="Amy Rodgers" userId="c2797fad-911b-4654-a6db-cadf6b5040f8" providerId="ADAL" clId="{B63B9391-E643-4518-BCAA-1A5043BB5FFF}" dt="2021-12-02T10:58:07.086" v="2553" actId="478"/>
          <ac:grpSpMkLst>
            <pc:docMk/>
            <pc:sldMk cId="3882331754" sldId="258"/>
            <ac:grpSpMk id="1390" creationId="{03A6C131-121A-4BC6-87B2-7F11202C7087}"/>
          </ac:grpSpMkLst>
        </pc:grpChg>
        <pc:grpChg chg="mod">
          <ac:chgData name="Amy Rodgers" userId="c2797fad-911b-4654-a6db-cadf6b5040f8" providerId="ADAL" clId="{B63B9391-E643-4518-BCAA-1A5043BB5FFF}" dt="2021-11-30T16:47:32.198" v="1723" actId="1076"/>
          <ac:grpSpMkLst>
            <pc:docMk/>
            <pc:sldMk cId="3882331754" sldId="258"/>
            <ac:grpSpMk id="1577" creationId="{FBCF0913-877F-4B0A-A3CD-5F4E7A1AFDC2}"/>
          </ac:grpSpMkLst>
        </pc:grpChg>
        <pc:grpChg chg="mod">
          <ac:chgData name="Amy Rodgers" userId="c2797fad-911b-4654-a6db-cadf6b5040f8" providerId="ADAL" clId="{B63B9391-E643-4518-BCAA-1A5043BB5FFF}" dt="2021-12-02T12:15:46.896" v="2924"/>
          <ac:grpSpMkLst>
            <pc:docMk/>
            <pc:sldMk cId="3882331754" sldId="258"/>
            <ac:grpSpMk id="1706" creationId="{7555EBE9-2630-4C15-A352-225E08489388}"/>
          </ac:grpSpMkLst>
        </pc:grpChg>
        <pc:grpChg chg="mod">
          <ac:chgData name="Amy Rodgers" userId="c2797fad-911b-4654-a6db-cadf6b5040f8" providerId="ADAL" clId="{B63B9391-E643-4518-BCAA-1A5043BB5FFF}" dt="2021-12-02T12:15:46.896" v="2924"/>
          <ac:grpSpMkLst>
            <pc:docMk/>
            <pc:sldMk cId="3882331754" sldId="258"/>
            <ac:grpSpMk id="1707" creationId="{AA383659-D4B9-4B30-BC18-D61FDC115E12}"/>
          </ac:grpSpMkLst>
        </pc:grpChg>
        <pc:grpChg chg="mod">
          <ac:chgData name="Amy Rodgers" userId="c2797fad-911b-4654-a6db-cadf6b5040f8" providerId="ADAL" clId="{B63B9391-E643-4518-BCAA-1A5043BB5FFF}" dt="2021-12-02T12:15:46.896" v="2924"/>
          <ac:grpSpMkLst>
            <pc:docMk/>
            <pc:sldMk cId="3882331754" sldId="258"/>
            <ac:grpSpMk id="1709" creationId="{A3C0E1B8-FF42-4169-908B-C538F3DFFA34}"/>
          </ac:grpSpMkLst>
        </pc:grpChg>
        <pc:grpChg chg="mod">
          <ac:chgData name="Amy Rodgers" userId="c2797fad-911b-4654-a6db-cadf6b5040f8" providerId="ADAL" clId="{B63B9391-E643-4518-BCAA-1A5043BB5FFF}" dt="2021-12-02T12:15:46.896" v="2924"/>
          <ac:grpSpMkLst>
            <pc:docMk/>
            <pc:sldMk cId="3882331754" sldId="258"/>
            <ac:grpSpMk id="1726" creationId="{0F23FC89-4FA7-40BB-BCB5-183E9299954E}"/>
          </ac:grpSpMkLst>
        </pc:grpChg>
        <pc:grpChg chg="mod">
          <ac:chgData name="Amy Rodgers" userId="c2797fad-911b-4654-a6db-cadf6b5040f8" providerId="ADAL" clId="{B63B9391-E643-4518-BCAA-1A5043BB5FFF}" dt="2021-12-02T12:15:46.896" v="2924"/>
          <ac:grpSpMkLst>
            <pc:docMk/>
            <pc:sldMk cId="3882331754" sldId="258"/>
            <ac:grpSpMk id="1732" creationId="{DAFD4B9C-11B7-4477-8E2D-00654E543285}"/>
          </ac:grpSpMkLst>
        </pc:grpChg>
        <pc:grpChg chg="mod">
          <ac:chgData name="Amy Rodgers" userId="c2797fad-911b-4654-a6db-cadf6b5040f8" providerId="ADAL" clId="{B63B9391-E643-4518-BCAA-1A5043BB5FFF}" dt="2021-12-02T12:15:46.896" v="2924"/>
          <ac:grpSpMkLst>
            <pc:docMk/>
            <pc:sldMk cId="3882331754" sldId="258"/>
            <ac:grpSpMk id="1743" creationId="{AC8C4BE5-325A-4ECC-815E-B43B7396012F}"/>
          </ac:grpSpMkLst>
        </pc:grpChg>
        <pc:grpChg chg="mod">
          <ac:chgData name="Amy Rodgers" userId="c2797fad-911b-4654-a6db-cadf6b5040f8" providerId="ADAL" clId="{B63B9391-E643-4518-BCAA-1A5043BB5FFF}" dt="2021-12-02T12:15:46.896" v="2924"/>
          <ac:grpSpMkLst>
            <pc:docMk/>
            <pc:sldMk cId="3882331754" sldId="258"/>
            <ac:grpSpMk id="1746" creationId="{611DB136-5166-4102-A5A4-01E62281BCF7}"/>
          </ac:grpSpMkLst>
        </pc:grpChg>
        <pc:grpChg chg="mod">
          <ac:chgData name="Amy Rodgers" userId="c2797fad-911b-4654-a6db-cadf6b5040f8" providerId="ADAL" clId="{B63B9391-E643-4518-BCAA-1A5043BB5FFF}" dt="2021-12-02T12:15:46.896" v="2924"/>
          <ac:grpSpMkLst>
            <pc:docMk/>
            <pc:sldMk cId="3882331754" sldId="258"/>
            <ac:grpSpMk id="1798" creationId="{0890DDC6-A312-47D0-B5D0-769F9D284200}"/>
          </ac:grpSpMkLst>
        </pc:grpChg>
        <pc:grpChg chg="mod">
          <ac:chgData name="Amy Rodgers" userId="c2797fad-911b-4654-a6db-cadf6b5040f8" providerId="ADAL" clId="{B63B9391-E643-4518-BCAA-1A5043BB5FFF}" dt="2021-12-02T12:15:46.896" v="2924"/>
          <ac:grpSpMkLst>
            <pc:docMk/>
            <pc:sldMk cId="3882331754" sldId="258"/>
            <ac:grpSpMk id="1799" creationId="{47B74C78-38E7-42A0-A029-AFCAD6BD9AC2}"/>
          </ac:grpSpMkLst>
        </pc:grpChg>
        <pc:grpChg chg="mod">
          <ac:chgData name="Amy Rodgers" userId="c2797fad-911b-4654-a6db-cadf6b5040f8" providerId="ADAL" clId="{B63B9391-E643-4518-BCAA-1A5043BB5FFF}" dt="2021-12-02T12:15:46.896" v="2924"/>
          <ac:grpSpMkLst>
            <pc:docMk/>
            <pc:sldMk cId="3882331754" sldId="258"/>
            <ac:grpSpMk id="1807" creationId="{C21316DD-1D1E-4EAA-A393-22C5556D6269}"/>
          </ac:grpSpMkLst>
        </pc:grpChg>
        <pc:grpChg chg="del mod ord">
          <ac:chgData name="Amy Rodgers" userId="c2797fad-911b-4654-a6db-cadf6b5040f8" providerId="ADAL" clId="{B63B9391-E643-4518-BCAA-1A5043BB5FFF}" dt="2021-12-02T12:15:48.964" v="2931" actId="478"/>
          <ac:grpSpMkLst>
            <pc:docMk/>
            <pc:sldMk cId="3882331754" sldId="258"/>
            <ac:grpSpMk id="1808" creationId="{3A73A161-C626-4643-9E91-CAB037E23547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811" creationId="{E824E5E5-9BCB-4856-9855-464744B926C9}"/>
          </ac:grpSpMkLst>
        </pc:grpChg>
        <pc:grpChg chg="mod">
          <ac:chgData name="Amy Rodgers" userId="c2797fad-911b-4654-a6db-cadf6b5040f8" providerId="ADAL" clId="{B63B9391-E643-4518-BCAA-1A5043BB5FFF}" dt="2021-12-02T12:15:23.723" v="2906"/>
          <ac:grpSpMkLst>
            <pc:docMk/>
            <pc:sldMk cId="3882331754" sldId="258"/>
            <ac:grpSpMk id="1812" creationId="{D36DD57C-7D94-4A6C-9B41-E3A51962C2A3}"/>
          </ac:grpSpMkLst>
        </pc:grpChg>
        <pc:grpChg chg="add 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18" creationId="{C90099B5-837D-4FF0-983D-07F2342147D7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19" creationId="{66B92629-4486-4E95-BF13-7BF7D6D18FB0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20" creationId="{27EBF856-6E7D-461A-8E24-54B01CD69D9E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25" creationId="{D54A66F2-40B6-4456-BFD4-01ED017BE6F1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26" creationId="{A56450A4-393F-42C1-B487-EED79D36620E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28" creationId="{DDFF76A9-03CD-45C1-B9F7-0BC895535817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31" creationId="{478316C3-2012-400F-AF85-E1478D925A4A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32" creationId="{DEE9B293-6D5E-4CCC-8CD6-5143EBEA06FE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45" creationId="{A51504C5-8E20-44BA-92A8-DB9DBEED2457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46" creationId="{6928DDA7-1F60-4EA2-B5F6-C6E864D6D35C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53" creationId="{AFA00826-2E35-40B7-83BF-CAD17FB5A0D1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67" creationId="{D53E52F9-D72D-4816-A25B-22B30C389E86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872" creationId="{147C3AB6-E139-49DE-8275-642D733095EA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909" creationId="{C476A344-39B8-4298-9F9E-136C88551A5B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933" creationId="{A8D9632D-C1DF-48EF-BA4F-63C1A19B4BC0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934" creationId="{E781E53C-412F-40D7-B3E1-4A51E564622C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935" creationId="{70C52445-93E6-4D73-A3C1-F39956C2DACB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936" creationId="{0A9BA1CC-5C36-4286-B8B8-37CB3D4C0B9C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937" creationId="{3EB35834-6CBA-4AB8-8F0A-8BF55224C5E4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938" creationId="{CBCA79DF-FBD9-4A0E-A149-65679C888923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939" creationId="{90A2E7DE-8D1A-4E43-B884-6A54173AC793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940" creationId="{FE2644A0-8A22-43B0-AEF2-9A90FD2C3E13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1977" creationId="{3B150B69-AFED-4276-9473-E13FFBA33B43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2003" creationId="{E776B8AD-4289-4940-A1DC-8D582F7014A1}"/>
          </ac:grpSpMkLst>
        </pc:grpChg>
        <pc:grpChg chg="mod">
          <ac:chgData name="Amy Rodgers" userId="c2797fad-911b-4654-a6db-cadf6b5040f8" providerId="ADAL" clId="{B63B9391-E643-4518-BCAA-1A5043BB5FFF}" dt="2021-12-02T12:15:23.734" v="2910"/>
          <ac:grpSpMkLst>
            <pc:docMk/>
            <pc:sldMk cId="3882331754" sldId="258"/>
            <ac:grpSpMk id="2004" creationId="{A3246819-DB56-409D-ADE9-369748117D2B}"/>
          </ac:grpSpMkLst>
        </pc:grpChg>
        <pc:grpChg chg="add mod ord">
          <ac:chgData name="Amy Rodgers" userId="c2797fad-911b-4654-a6db-cadf6b5040f8" providerId="ADAL" clId="{B63B9391-E643-4518-BCAA-1A5043BB5FFF}" dt="2021-12-02T12:15:46.898" v="2926"/>
          <ac:grpSpMkLst>
            <pc:docMk/>
            <pc:sldMk cId="3882331754" sldId="258"/>
            <ac:grpSpMk id="2010" creationId="{69A0AB33-A7F1-485E-B749-9840FA7D535C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11" creationId="{5AC864AD-4229-4B93-912F-BFDB64B34123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12" creationId="{E06A989A-9B9A-46E3-A20E-8F63FCCBE390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13" creationId="{245F90E6-46FF-448E-84C4-63D979803EBC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17" creationId="{350B4754-B23F-4497-95F6-9B0032E63E47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19" creationId="{1AF8588B-DBBD-4D95-BBD3-67D2A6C6C577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21" creationId="{D5C9170F-8F3B-4993-9A92-CAFB6E744FD0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23" creationId="{0E91ABCF-F6EB-4407-8DDD-DCB7B4DBEA31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24" creationId="{64764D73-2F78-4362-BE04-725148EEC708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37" creationId="{FE8EA794-8F4F-4D04-A0C8-9E4229FEF248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43" creationId="{62E39554-DA1C-49DF-8FF0-9F0EE96F0ED1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54" creationId="{A0526427-ABE5-4699-A1A4-8890BE1DB023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057" creationId="{FC3234A7-F231-4B95-AC3D-CE0BA4422AB1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107" creationId="{C2FA29FD-0C5D-48F4-87E1-E5A468EE7B72}"/>
          </ac:grpSpMkLst>
        </pc:grpChg>
        <pc:grpChg chg="mod">
          <ac:chgData name="Amy Rodgers" userId="c2797fad-911b-4654-a6db-cadf6b5040f8" providerId="ADAL" clId="{B63B9391-E643-4518-BCAA-1A5043BB5FFF}" dt="2021-12-02T12:15:46.891" v="2920"/>
          <ac:grpSpMkLst>
            <pc:docMk/>
            <pc:sldMk cId="3882331754" sldId="258"/>
            <ac:grpSpMk id="2108" creationId="{402813B0-CCF5-483A-9491-6E812C907D31}"/>
          </ac:grpSpMkLst>
        </pc:grpChg>
        <pc:picChg chg="mod">
          <ac:chgData name="Amy Rodgers" userId="c2797fad-911b-4654-a6db-cadf6b5040f8" providerId="ADAL" clId="{B63B9391-E643-4518-BCAA-1A5043BB5FFF}" dt="2021-12-02T12:15:46.891" v="2920"/>
          <ac:picMkLst>
            <pc:docMk/>
            <pc:sldMk cId="3882331754" sldId="258"/>
            <ac:picMk id="2018" creationId="{BC22F9F7-11A7-4B27-9954-BC4BEDC12D2D}"/>
          </ac:picMkLst>
        </pc:picChg>
      </pc:sldChg>
      <pc:sldChg chg="delSp modSp add del mod modTransition delAnim modAnim modShow">
        <pc:chgData name="Amy Rodgers" userId="c2797fad-911b-4654-a6db-cadf6b5040f8" providerId="ADAL" clId="{B63B9391-E643-4518-BCAA-1A5043BB5FFF}" dt="2021-12-02T14:33:24.186" v="3569" actId="2696"/>
        <pc:sldMkLst>
          <pc:docMk/>
          <pc:sldMk cId="702136123" sldId="259"/>
        </pc:sldMkLst>
        <pc:spChg chg="mod">
          <ac:chgData name="Amy Rodgers" userId="c2797fad-911b-4654-a6db-cadf6b5040f8" providerId="ADAL" clId="{B63B9391-E643-4518-BCAA-1A5043BB5FFF}" dt="2021-11-30T16:48:16.935" v="1748" actId="1037"/>
          <ac:spMkLst>
            <pc:docMk/>
            <pc:sldMk cId="702136123" sldId="259"/>
            <ac:spMk id="7" creationId="{D5FAD8DE-D722-4750-95E9-AD78A813B3F3}"/>
          </ac:spMkLst>
        </pc:spChg>
        <pc:spChg chg="mod">
          <ac:chgData name="Amy Rodgers" userId="c2797fad-911b-4654-a6db-cadf6b5040f8" providerId="ADAL" clId="{B63B9391-E643-4518-BCAA-1A5043BB5FFF}" dt="2021-11-30T17:01:50.271" v="1942" actId="1035"/>
          <ac:spMkLst>
            <pc:docMk/>
            <pc:sldMk cId="702136123" sldId="259"/>
            <ac:spMk id="52" creationId="{1430893D-9903-46CB-928F-31129A7C14DF}"/>
          </ac:spMkLst>
        </pc:spChg>
        <pc:spChg chg="mod">
          <ac:chgData name="Amy Rodgers" userId="c2797fad-911b-4654-a6db-cadf6b5040f8" providerId="ADAL" clId="{B63B9391-E643-4518-BCAA-1A5043BB5FFF}" dt="2021-11-30T17:01:50.271" v="1942" actId="1035"/>
          <ac:spMkLst>
            <pc:docMk/>
            <pc:sldMk cId="702136123" sldId="259"/>
            <ac:spMk id="53" creationId="{5D87F7A1-68D2-4BC4-A766-14C5CFB5239B}"/>
          </ac:spMkLst>
        </pc:spChg>
        <pc:spChg chg="mod">
          <ac:chgData name="Amy Rodgers" userId="c2797fad-911b-4654-a6db-cadf6b5040f8" providerId="ADAL" clId="{B63B9391-E643-4518-BCAA-1A5043BB5FFF}" dt="2021-11-30T17:01:50.271" v="1942" actId="1035"/>
          <ac:spMkLst>
            <pc:docMk/>
            <pc:sldMk cId="702136123" sldId="259"/>
            <ac:spMk id="54" creationId="{47014D31-6619-4F72-80BD-5F4C64E1F8BC}"/>
          </ac:spMkLst>
        </pc:spChg>
        <pc:spChg chg="mod">
          <ac:chgData name="Amy Rodgers" userId="c2797fad-911b-4654-a6db-cadf6b5040f8" providerId="ADAL" clId="{B63B9391-E643-4518-BCAA-1A5043BB5FFF}" dt="2021-11-30T17:01:50.271" v="1942" actId="1035"/>
          <ac:spMkLst>
            <pc:docMk/>
            <pc:sldMk cId="702136123" sldId="259"/>
            <ac:spMk id="55" creationId="{ED6FEDD4-2064-4F22-8426-1173284CEEC4}"/>
          </ac:spMkLst>
        </pc:spChg>
        <pc:spChg chg="mod">
          <ac:chgData name="Amy Rodgers" userId="c2797fad-911b-4654-a6db-cadf6b5040f8" providerId="ADAL" clId="{B63B9391-E643-4518-BCAA-1A5043BB5FFF}" dt="2021-11-30T17:01:50.271" v="1942" actId="1035"/>
          <ac:spMkLst>
            <pc:docMk/>
            <pc:sldMk cId="702136123" sldId="259"/>
            <ac:spMk id="56" creationId="{215A822E-1217-406F-9470-A7DBC6D78FD8}"/>
          </ac:spMkLst>
        </pc:spChg>
        <pc:spChg chg="mod">
          <ac:chgData name="Amy Rodgers" userId="c2797fad-911b-4654-a6db-cadf6b5040f8" providerId="ADAL" clId="{B63B9391-E643-4518-BCAA-1A5043BB5FFF}" dt="2021-11-30T17:01:50.271" v="1942" actId="1035"/>
          <ac:spMkLst>
            <pc:docMk/>
            <pc:sldMk cId="702136123" sldId="259"/>
            <ac:spMk id="57" creationId="{1AA6DD62-E474-45C5-AFA4-6BBFB48763E9}"/>
          </ac:spMkLst>
        </pc:spChg>
        <pc:spChg chg="mod">
          <ac:chgData name="Amy Rodgers" userId="c2797fad-911b-4654-a6db-cadf6b5040f8" providerId="ADAL" clId="{B63B9391-E643-4518-BCAA-1A5043BB5FFF}" dt="2021-11-30T17:01:50.271" v="1942" actId="1035"/>
          <ac:spMkLst>
            <pc:docMk/>
            <pc:sldMk cId="702136123" sldId="259"/>
            <ac:spMk id="58" creationId="{4BD50E7F-7B1A-4E58-9D50-8918770DF7E3}"/>
          </ac:spMkLst>
        </pc:spChg>
        <pc:spChg chg="mod">
          <ac:chgData name="Amy Rodgers" userId="c2797fad-911b-4654-a6db-cadf6b5040f8" providerId="ADAL" clId="{B63B9391-E643-4518-BCAA-1A5043BB5FFF}" dt="2021-11-30T17:01:50.271" v="1942" actId="1035"/>
          <ac:spMkLst>
            <pc:docMk/>
            <pc:sldMk cId="702136123" sldId="259"/>
            <ac:spMk id="59" creationId="{52F34476-2687-4353-93CD-5BE469D800E4}"/>
          </ac:spMkLst>
        </pc:spChg>
        <pc:spChg chg="mod">
          <ac:chgData name="Amy Rodgers" userId="c2797fad-911b-4654-a6db-cadf6b5040f8" providerId="ADAL" clId="{B63B9391-E643-4518-BCAA-1A5043BB5FFF}" dt="2021-11-30T17:01:55.783" v="1947" actId="1035"/>
          <ac:spMkLst>
            <pc:docMk/>
            <pc:sldMk cId="702136123" sldId="259"/>
            <ac:spMk id="65" creationId="{F7F426F8-2EB7-4F19-81F3-A67E71FCEC13}"/>
          </ac:spMkLst>
        </pc:spChg>
        <pc:spChg chg="mod">
          <ac:chgData name="Amy Rodgers" userId="c2797fad-911b-4654-a6db-cadf6b5040f8" providerId="ADAL" clId="{B63B9391-E643-4518-BCAA-1A5043BB5FFF}" dt="2021-11-30T17:01:55.783" v="1947" actId="1035"/>
          <ac:spMkLst>
            <pc:docMk/>
            <pc:sldMk cId="702136123" sldId="259"/>
            <ac:spMk id="66" creationId="{B7655E8A-3117-44EC-8AA0-CCEF2DA162B8}"/>
          </ac:spMkLst>
        </pc:spChg>
        <pc:spChg chg="mod">
          <ac:chgData name="Amy Rodgers" userId="c2797fad-911b-4654-a6db-cadf6b5040f8" providerId="ADAL" clId="{B63B9391-E643-4518-BCAA-1A5043BB5FFF}" dt="2021-11-30T17:01:55.783" v="1947" actId="1035"/>
          <ac:spMkLst>
            <pc:docMk/>
            <pc:sldMk cId="702136123" sldId="259"/>
            <ac:spMk id="67" creationId="{29F83B40-4DC4-4C80-AA91-DE5CD9B9A4B8}"/>
          </ac:spMkLst>
        </pc:spChg>
        <pc:spChg chg="mod">
          <ac:chgData name="Amy Rodgers" userId="c2797fad-911b-4654-a6db-cadf6b5040f8" providerId="ADAL" clId="{B63B9391-E643-4518-BCAA-1A5043BB5FFF}" dt="2021-11-30T17:02:10.652" v="1956" actId="1035"/>
          <ac:spMkLst>
            <pc:docMk/>
            <pc:sldMk cId="702136123" sldId="259"/>
            <ac:spMk id="72" creationId="{ADC5E2B1-10D0-487C-9E67-D60EFE3CA25A}"/>
          </ac:spMkLst>
        </pc:spChg>
        <pc:spChg chg="mod">
          <ac:chgData name="Amy Rodgers" userId="c2797fad-911b-4654-a6db-cadf6b5040f8" providerId="ADAL" clId="{B63B9391-E643-4518-BCAA-1A5043BB5FFF}" dt="2021-11-30T17:02:10.652" v="1956" actId="1035"/>
          <ac:spMkLst>
            <pc:docMk/>
            <pc:sldMk cId="702136123" sldId="259"/>
            <ac:spMk id="73" creationId="{3913EB64-0469-4799-9756-6E357BAF0DA5}"/>
          </ac:spMkLst>
        </pc:spChg>
        <pc:spChg chg="mod">
          <ac:chgData name="Amy Rodgers" userId="c2797fad-911b-4654-a6db-cadf6b5040f8" providerId="ADAL" clId="{B63B9391-E643-4518-BCAA-1A5043BB5FFF}" dt="2021-11-30T17:02:10.652" v="1956" actId="1035"/>
          <ac:spMkLst>
            <pc:docMk/>
            <pc:sldMk cId="702136123" sldId="259"/>
            <ac:spMk id="74" creationId="{27F9BFAB-D4CA-4F05-8D67-A4F0FCA5CCB9}"/>
          </ac:spMkLst>
        </pc:spChg>
        <pc:spChg chg="mod">
          <ac:chgData name="Amy Rodgers" userId="c2797fad-911b-4654-a6db-cadf6b5040f8" providerId="ADAL" clId="{B63B9391-E643-4518-BCAA-1A5043BB5FFF}" dt="2021-11-30T17:02:13.849" v="1958" actId="1036"/>
          <ac:spMkLst>
            <pc:docMk/>
            <pc:sldMk cId="702136123" sldId="259"/>
            <ac:spMk id="75" creationId="{143A0D31-3460-4B22-BF94-A9117A868198}"/>
          </ac:spMkLst>
        </pc:spChg>
        <pc:spChg chg="mod">
          <ac:chgData name="Amy Rodgers" userId="c2797fad-911b-4654-a6db-cadf6b5040f8" providerId="ADAL" clId="{B63B9391-E643-4518-BCAA-1A5043BB5FFF}" dt="2021-11-30T17:02:06.850" v="1955" actId="1035"/>
          <ac:spMkLst>
            <pc:docMk/>
            <pc:sldMk cId="702136123" sldId="259"/>
            <ac:spMk id="85" creationId="{BE0E8D78-B37C-4D8F-B28A-CEC92E0C8ED5}"/>
          </ac:spMkLst>
        </pc:spChg>
        <pc:spChg chg="mod">
          <ac:chgData name="Amy Rodgers" userId="c2797fad-911b-4654-a6db-cadf6b5040f8" providerId="ADAL" clId="{B63B9391-E643-4518-BCAA-1A5043BB5FFF}" dt="2021-11-30T17:02:06.850" v="1955" actId="1035"/>
          <ac:spMkLst>
            <pc:docMk/>
            <pc:sldMk cId="702136123" sldId="259"/>
            <ac:spMk id="86" creationId="{96C66E28-290B-4BCE-80CD-B12EDDB45287}"/>
          </ac:spMkLst>
        </pc:spChg>
        <pc:spChg chg="mod">
          <ac:chgData name="Amy Rodgers" userId="c2797fad-911b-4654-a6db-cadf6b5040f8" providerId="ADAL" clId="{B63B9391-E643-4518-BCAA-1A5043BB5FFF}" dt="2021-11-30T17:02:06.850" v="1955" actId="1035"/>
          <ac:spMkLst>
            <pc:docMk/>
            <pc:sldMk cId="702136123" sldId="259"/>
            <ac:spMk id="87" creationId="{E3C684F5-6648-4C1C-9E1F-BB9FBC8A31D3}"/>
          </ac:spMkLst>
        </pc:spChg>
        <pc:spChg chg="mod">
          <ac:chgData name="Amy Rodgers" userId="c2797fad-911b-4654-a6db-cadf6b5040f8" providerId="ADAL" clId="{B63B9391-E643-4518-BCAA-1A5043BB5FFF}" dt="2021-11-30T17:02:00.842" v="1951" actId="1035"/>
          <ac:spMkLst>
            <pc:docMk/>
            <pc:sldMk cId="702136123" sldId="259"/>
            <ac:spMk id="90" creationId="{4EA44061-DA07-4DCF-8CE6-03FBC258E7D2}"/>
          </ac:spMkLst>
        </pc:spChg>
        <pc:spChg chg="mod">
          <ac:chgData name="Amy Rodgers" userId="c2797fad-911b-4654-a6db-cadf6b5040f8" providerId="ADAL" clId="{B63B9391-E643-4518-BCAA-1A5043BB5FFF}" dt="2021-11-30T17:02:00.842" v="1951" actId="1035"/>
          <ac:spMkLst>
            <pc:docMk/>
            <pc:sldMk cId="702136123" sldId="259"/>
            <ac:spMk id="91" creationId="{603F3532-525D-42AF-9A66-2B5A9F91A8E1}"/>
          </ac:spMkLst>
        </pc:spChg>
        <pc:spChg chg="mod">
          <ac:chgData name="Amy Rodgers" userId="c2797fad-911b-4654-a6db-cadf6b5040f8" providerId="ADAL" clId="{B63B9391-E643-4518-BCAA-1A5043BB5FFF}" dt="2021-11-30T17:02:00.842" v="1951" actId="1035"/>
          <ac:spMkLst>
            <pc:docMk/>
            <pc:sldMk cId="702136123" sldId="259"/>
            <ac:spMk id="92" creationId="{858E3FE1-215C-40F9-BF37-7405B030F92B}"/>
          </ac:spMkLst>
        </pc:spChg>
        <pc:spChg chg="mod">
          <ac:chgData name="Amy Rodgers" userId="c2797fad-911b-4654-a6db-cadf6b5040f8" providerId="ADAL" clId="{B63B9391-E643-4518-BCAA-1A5043BB5FFF}" dt="2021-11-30T17:02:00.842" v="1951" actId="1035"/>
          <ac:spMkLst>
            <pc:docMk/>
            <pc:sldMk cId="702136123" sldId="259"/>
            <ac:spMk id="93" creationId="{E39FE5DB-7AF9-4275-B2C1-A037BEB47C36}"/>
          </ac:spMkLst>
        </pc:spChg>
        <pc:spChg chg="mod">
          <ac:chgData name="Amy Rodgers" userId="c2797fad-911b-4654-a6db-cadf6b5040f8" providerId="ADAL" clId="{B63B9391-E643-4518-BCAA-1A5043BB5FFF}" dt="2021-12-02T10:54:12.025" v="2516" actId="207"/>
          <ac:spMkLst>
            <pc:docMk/>
            <pc:sldMk cId="702136123" sldId="259"/>
            <ac:spMk id="1162" creationId="{22CC1FBB-BCA0-449B-8E45-CB6EBE3D7152}"/>
          </ac:spMkLst>
        </pc:spChg>
        <pc:spChg chg="mod">
          <ac:chgData name="Amy Rodgers" userId="c2797fad-911b-4654-a6db-cadf6b5040f8" providerId="ADAL" clId="{B63B9391-E643-4518-BCAA-1A5043BB5FFF}" dt="2021-12-02T10:54:15.808" v="2517" actId="207"/>
          <ac:spMkLst>
            <pc:docMk/>
            <pc:sldMk cId="702136123" sldId="259"/>
            <ac:spMk id="1174" creationId="{3940ED48-91DC-411D-B88D-215735E12002}"/>
          </ac:spMkLst>
        </pc:s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8" creationId="{CD1694D5-5207-4A2D-8F14-A8199E83E282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17" creationId="{FC593CD8-2628-4BBF-A91D-35507A51B9DA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25" creationId="{C7515BDB-8149-4CC3-8403-84BAE34151F1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40" creationId="{78B3C110-5F32-47F3-A157-C7AD4274B996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132" creationId="{EB934A7F-EB4E-403E-9CD6-A40139F0564F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141" creationId="{5BF955FF-E545-4D4B-A409-F17F37FB8228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145" creationId="{D458E4B2-679F-4F62-B566-AF4296F17917}"/>
          </ac:grpSpMkLst>
        </pc:grpChg>
        <pc:grpChg chg="del">
          <ac:chgData name="Amy Rodgers" userId="c2797fad-911b-4654-a6db-cadf6b5040f8" providerId="ADAL" clId="{B63B9391-E643-4518-BCAA-1A5043BB5FFF}" dt="2021-11-30T16:51:18.287" v="1782" actId="478"/>
          <ac:grpSpMkLst>
            <pc:docMk/>
            <pc:sldMk cId="702136123" sldId="259"/>
            <ac:grpSpMk id="929" creationId="{0AB910B3-0DA4-4BB0-98C3-AD1137BD92AA}"/>
          </ac:grpSpMkLst>
        </pc:grpChg>
        <pc:grpChg chg="del mod">
          <ac:chgData name="Amy Rodgers" userId="c2797fad-911b-4654-a6db-cadf6b5040f8" providerId="ADAL" clId="{B63B9391-E643-4518-BCAA-1A5043BB5FFF}" dt="2021-11-30T16:51:17.455" v="1781" actId="478"/>
          <ac:grpSpMkLst>
            <pc:docMk/>
            <pc:sldMk cId="702136123" sldId="259"/>
            <ac:grpSpMk id="955" creationId="{FBB5F066-3243-4916-9EAF-31C5644CCE6A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1007" creationId="{57E36D53-584F-4727-BDEA-24EC0EB73989}"/>
          </ac:grpSpMkLst>
        </pc:grpChg>
        <pc:grpChg chg="del mod">
          <ac:chgData name="Amy Rodgers" userId="c2797fad-911b-4654-a6db-cadf6b5040f8" providerId="ADAL" clId="{B63B9391-E643-4518-BCAA-1A5043BB5FFF}" dt="2021-11-30T16:51:17.455" v="1781" actId="478"/>
          <ac:grpSpMkLst>
            <pc:docMk/>
            <pc:sldMk cId="702136123" sldId="259"/>
            <ac:grpSpMk id="1018" creationId="{4B93C916-E4D2-446B-B227-0A5F38512545}"/>
          </ac:grpSpMkLst>
        </pc:grpChg>
        <pc:grpChg chg="del mod">
          <ac:chgData name="Amy Rodgers" userId="c2797fad-911b-4654-a6db-cadf6b5040f8" providerId="ADAL" clId="{B63B9391-E643-4518-BCAA-1A5043BB5FFF}" dt="2021-11-30T16:51:17.455" v="1781" actId="478"/>
          <ac:grpSpMkLst>
            <pc:docMk/>
            <pc:sldMk cId="702136123" sldId="259"/>
            <ac:grpSpMk id="1019" creationId="{11862230-5EF6-4436-8DB3-73E7CA2D57CE}"/>
          </ac:grpSpMkLst>
        </pc:grpChg>
        <pc:grpChg chg="del mod">
          <ac:chgData name="Amy Rodgers" userId="c2797fad-911b-4654-a6db-cadf6b5040f8" providerId="ADAL" clId="{B63B9391-E643-4518-BCAA-1A5043BB5FFF}" dt="2021-11-30T16:51:17.455" v="1781" actId="478"/>
          <ac:grpSpMkLst>
            <pc:docMk/>
            <pc:sldMk cId="702136123" sldId="259"/>
            <ac:grpSpMk id="1020" creationId="{0CAAA311-F2A5-429F-B13F-64949090D689}"/>
          </ac:grpSpMkLst>
        </pc:grpChg>
        <pc:grpChg chg="del">
          <ac:chgData name="Amy Rodgers" userId="c2797fad-911b-4654-a6db-cadf6b5040f8" providerId="ADAL" clId="{B63B9391-E643-4518-BCAA-1A5043BB5FFF}" dt="2021-11-30T16:51:18.287" v="1782" actId="478"/>
          <ac:grpSpMkLst>
            <pc:docMk/>
            <pc:sldMk cId="702136123" sldId="259"/>
            <ac:grpSpMk id="1021" creationId="{922A627F-4415-49FE-8466-AD420AE90D49}"/>
          </ac:grpSpMkLst>
        </pc:grpChg>
        <pc:grpChg chg="del">
          <ac:chgData name="Amy Rodgers" userId="c2797fad-911b-4654-a6db-cadf6b5040f8" providerId="ADAL" clId="{B63B9391-E643-4518-BCAA-1A5043BB5FFF}" dt="2021-11-30T16:51:18.287" v="1782" actId="478"/>
          <ac:grpSpMkLst>
            <pc:docMk/>
            <pc:sldMk cId="702136123" sldId="259"/>
            <ac:grpSpMk id="1022" creationId="{69A9744E-D7FE-483A-8A3B-12DAF13A2D78}"/>
          </ac:grpSpMkLst>
        </pc:grpChg>
        <pc:grpChg chg="del">
          <ac:chgData name="Amy Rodgers" userId="c2797fad-911b-4654-a6db-cadf6b5040f8" providerId="ADAL" clId="{B63B9391-E643-4518-BCAA-1A5043BB5FFF}" dt="2021-11-30T16:51:18.287" v="1782" actId="478"/>
          <ac:grpSpMkLst>
            <pc:docMk/>
            <pc:sldMk cId="702136123" sldId="259"/>
            <ac:grpSpMk id="1023" creationId="{8EBAA63A-D2E5-4C79-AF04-218CEDE6731B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1150" creationId="{D3D90975-FC96-4426-A2F3-ABEFDF427A59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1390" creationId="{03A6C131-121A-4BC6-87B2-7F11202C7087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1577" creationId="{FBCF0913-877F-4B0A-A3CD-5F4E7A1AFDC2}"/>
          </ac:grpSpMkLst>
        </pc:grpChg>
        <pc:grpChg chg="mod">
          <ac:chgData name="Amy Rodgers" userId="c2797fad-911b-4654-a6db-cadf6b5040f8" providerId="ADAL" clId="{B63B9391-E643-4518-BCAA-1A5043BB5FFF}" dt="2021-11-30T16:48:16.935" v="1748" actId="1037"/>
          <ac:grpSpMkLst>
            <pc:docMk/>
            <pc:sldMk cId="702136123" sldId="259"/>
            <ac:grpSpMk id="1808" creationId="{3A73A161-C626-4643-9E91-CAB037E23547}"/>
          </ac:grpSpMkLst>
        </pc:grpChg>
      </pc:sldChg>
      <pc:sldChg chg="delSp modSp add del mod modTransition delAnim modAnim modShow">
        <pc:chgData name="Amy Rodgers" userId="c2797fad-911b-4654-a6db-cadf6b5040f8" providerId="ADAL" clId="{B63B9391-E643-4518-BCAA-1A5043BB5FFF}" dt="2021-12-02T14:33:24.186" v="3569" actId="2696"/>
        <pc:sldMkLst>
          <pc:docMk/>
          <pc:sldMk cId="375599476" sldId="260"/>
        </pc:sldMkLst>
        <pc:spChg chg="mod">
          <ac:chgData name="Amy Rodgers" userId="c2797fad-911b-4654-a6db-cadf6b5040f8" providerId="ADAL" clId="{B63B9391-E643-4518-BCAA-1A5043BB5FFF}" dt="2021-11-30T16:54:43.590" v="1831" actId="1035"/>
          <ac:spMkLst>
            <pc:docMk/>
            <pc:sldMk cId="375599476" sldId="260"/>
            <ac:spMk id="7" creationId="{D5FAD8DE-D722-4750-95E9-AD78A813B3F3}"/>
          </ac:spMkLst>
        </pc:spChg>
        <pc:spChg chg="mod">
          <ac:chgData name="Amy Rodgers" userId="c2797fad-911b-4654-a6db-cadf6b5040f8" providerId="ADAL" clId="{B63B9391-E643-4518-BCAA-1A5043BB5FFF}" dt="2021-11-30T17:02:50.930" v="1968" actId="1035"/>
          <ac:spMkLst>
            <pc:docMk/>
            <pc:sldMk cId="375599476" sldId="260"/>
            <ac:spMk id="58" creationId="{4BD50E7F-7B1A-4E58-9D50-8918770DF7E3}"/>
          </ac:spMkLst>
        </pc:spChg>
        <pc:spChg chg="mod">
          <ac:chgData name="Amy Rodgers" userId="c2797fad-911b-4654-a6db-cadf6b5040f8" providerId="ADAL" clId="{B63B9391-E643-4518-BCAA-1A5043BB5FFF}" dt="2021-11-30T17:02:50.930" v="1968" actId="1035"/>
          <ac:spMkLst>
            <pc:docMk/>
            <pc:sldMk cId="375599476" sldId="260"/>
            <ac:spMk id="59" creationId="{52F34476-2687-4353-93CD-5BE469D800E4}"/>
          </ac:spMkLst>
        </pc:spChg>
        <pc:spChg chg="mod">
          <ac:chgData name="Amy Rodgers" userId="c2797fad-911b-4654-a6db-cadf6b5040f8" providerId="ADAL" clId="{B63B9391-E643-4518-BCAA-1A5043BB5FFF}" dt="2021-11-30T17:02:50.930" v="1968" actId="1035"/>
          <ac:spMkLst>
            <pc:docMk/>
            <pc:sldMk cId="375599476" sldId="260"/>
            <ac:spMk id="60" creationId="{ABCA95EA-6C6C-4938-ADD4-9F14A4B24499}"/>
          </ac:spMkLst>
        </pc:spChg>
        <pc:spChg chg="mod">
          <ac:chgData name="Amy Rodgers" userId="c2797fad-911b-4654-a6db-cadf6b5040f8" providerId="ADAL" clId="{B63B9391-E643-4518-BCAA-1A5043BB5FFF}" dt="2021-11-30T17:02:50.930" v="1968" actId="1035"/>
          <ac:spMkLst>
            <pc:docMk/>
            <pc:sldMk cId="375599476" sldId="260"/>
            <ac:spMk id="61" creationId="{41DB1632-5D6C-469C-89FD-E2250DCF7E2D}"/>
          </ac:spMkLst>
        </pc:spChg>
        <pc:spChg chg="mod">
          <ac:chgData name="Amy Rodgers" userId="c2797fad-911b-4654-a6db-cadf6b5040f8" providerId="ADAL" clId="{B63B9391-E643-4518-BCAA-1A5043BB5FFF}" dt="2021-11-30T17:02:50.930" v="1968" actId="1035"/>
          <ac:spMkLst>
            <pc:docMk/>
            <pc:sldMk cId="375599476" sldId="260"/>
            <ac:spMk id="62" creationId="{A70DAC36-80A1-4DEA-96D9-B35D999E27A9}"/>
          </ac:spMkLst>
        </pc:spChg>
        <pc:spChg chg="mod">
          <ac:chgData name="Amy Rodgers" userId="c2797fad-911b-4654-a6db-cadf6b5040f8" providerId="ADAL" clId="{B63B9391-E643-4518-BCAA-1A5043BB5FFF}" dt="2021-11-30T17:02:50.930" v="1968" actId="1035"/>
          <ac:spMkLst>
            <pc:docMk/>
            <pc:sldMk cId="375599476" sldId="260"/>
            <ac:spMk id="63" creationId="{EF70DBD6-1785-4811-B256-D293D49D3F2C}"/>
          </ac:spMkLst>
        </pc:spChg>
        <pc:spChg chg="mod">
          <ac:chgData name="Amy Rodgers" userId="c2797fad-911b-4654-a6db-cadf6b5040f8" providerId="ADAL" clId="{B63B9391-E643-4518-BCAA-1A5043BB5FFF}" dt="2021-11-30T17:02:30.276" v="1964" actId="1035"/>
          <ac:spMkLst>
            <pc:docMk/>
            <pc:sldMk cId="375599476" sldId="260"/>
            <ac:spMk id="72" creationId="{ADC5E2B1-10D0-487C-9E67-D60EFE3CA25A}"/>
          </ac:spMkLst>
        </pc:spChg>
        <pc:spChg chg="mod">
          <ac:chgData name="Amy Rodgers" userId="c2797fad-911b-4654-a6db-cadf6b5040f8" providerId="ADAL" clId="{B63B9391-E643-4518-BCAA-1A5043BB5FFF}" dt="2021-11-30T17:02:30.276" v="1964" actId="1035"/>
          <ac:spMkLst>
            <pc:docMk/>
            <pc:sldMk cId="375599476" sldId="260"/>
            <ac:spMk id="73" creationId="{3913EB64-0469-4799-9756-6E357BAF0DA5}"/>
          </ac:spMkLst>
        </pc:spChg>
        <pc:spChg chg="mod">
          <ac:chgData name="Amy Rodgers" userId="c2797fad-911b-4654-a6db-cadf6b5040f8" providerId="ADAL" clId="{B63B9391-E643-4518-BCAA-1A5043BB5FFF}" dt="2021-11-30T17:02:30.276" v="1964" actId="1035"/>
          <ac:spMkLst>
            <pc:docMk/>
            <pc:sldMk cId="375599476" sldId="260"/>
            <ac:spMk id="74" creationId="{27F9BFAB-D4CA-4F05-8D67-A4F0FCA5CCB9}"/>
          </ac:spMkLst>
        </pc:spChg>
        <pc:spChg chg="mod">
          <ac:chgData name="Amy Rodgers" userId="c2797fad-911b-4654-a6db-cadf6b5040f8" providerId="ADAL" clId="{B63B9391-E643-4518-BCAA-1A5043BB5FFF}" dt="2021-11-30T17:02:30.276" v="1964" actId="1035"/>
          <ac:spMkLst>
            <pc:docMk/>
            <pc:sldMk cId="375599476" sldId="260"/>
            <ac:spMk id="75" creationId="{143A0D31-3460-4B22-BF94-A9117A868198}"/>
          </ac:spMkLst>
        </pc:spChg>
        <pc:spChg chg="mod">
          <ac:chgData name="Amy Rodgers" userId="c2797fad-911b-4654-a6db-cadf6b5040f8" providerId="ADAL" clId="{B63B9391-E643-4518-BCAA-1A5043BB5FFF}" dt="2021-11-30T17:02:30.276" v="1964" actId="1035"/>
          <ac:spMkLst>
            <pc:docMk/>
            <pc:sldMk cId="375599476" sldId="260"/>
            <ac:spMk id="76" creationId="{B9D9E692-8826-4646-BF84-3362104A1297}"/>
          </ac:spMkLst>
        </pc:spChg>
        <pc:spChg chg="mod">
          <ac:chgData name="Amy Rodgers" userId="c2797fad-911b-4654-a6db-cadf6b5040f8" providerId="ADAL" clId="{B63B9391-E643-4518-BCAA-1A5043BB5FFF}" dt="2021-11-30T17:02:30.276" v="1964" actId="1035"/>
          <ac:spMkLst>
            <pc:docMk/>
            <pc:sldMk cId="375599476" sldId="260"/>
            <ac:spMk id="77" creationId="{0BEF6FE9-4B9F-4D22-BEB9-903277204994}"/>
          </ac:spMkLst>
        </pc:spChg>
        <pc:spChg chg="mod">
          <ac:chgData name="Amy Rodgers" userId="c2797fad-911b-4654-a6db-cadf6b5040f8" providerId="ADAL" clId="{B63B9391-E643-4518-BCAA-1A5043BB5FFF}" dt="2021-11-30T17:02:30.276" v="1964" actId="1035"/>
          <ac:spMkLst>
            <pc:docMk/>
            <pc:sldMk cId="375599476" sldId="260"/>
            <ac:spMk id="78" creationId="{030E8391-B009-4415-B983-12B61CD1DB6E}"/>
          </ac:spMkLst>
        </pc:spChg>
        <pc:spChg chg="mod">
          <ac:chgData name="Amy Rodgers" userId="c2797fad-911b-4654-a6db-cadf6b5040f8" providerId="ADAL" clId="{B63B9391-E643-4518-BCAA-1A5043BB5FFF}" dt="2021-11-30T17:02:30.276" v="1964" actId="1035"/>
          <ac:spMkLst>
            <pc:docMk/>
            <pc:sldMk cId="375599476" sldId="260"/>
            <ac:spMk id="79" creationId="{90B792F3-E1D1-4249-8C4A-CB58E3BD38CA}"/>
          </ac:spMkLst>
        </pc:spChg>
        <pc:spChg chg="mod">
          <ac:chgData name="Amy Rodgers" userId="c2797fad-911b-4654-a6db-cadf6b5040f8" providerId="ADAL" clId="{B63B9391-E643-4518-BCAA-1A5043BB5FFF}" dt="2021-11-30T17:02:30.276" v="1964" actId="1035"/>
          <ac:spMkLst>
            <pc:docMk/>
            <pc:sldMk cId="375599476" sldId="260"/>
            <ac:spMk id="80" creationId="{D8A63EE2-A676-44D2-81B2-952FBFBE52D1}"/>
          </ac:spMkLst>
        </pc:spChg>
        <pc:spChg chg="mod">
          <ac:chgData name="Amy Rodgers" userId="c2797fad-911b-4654-a6db-cadf6b5040f8" providerId="ADAL" clId="{B63B9391-E643-4518-BCAA-1A5043BB5FFF}" dt="2021-11-30T17:02:41.527" v="1967" actId="1035"/>
          <ac:spMkLst>
            <pc:docMk/>
            <pc:sldMk cId="375599476" sldId="260"/>
            <ac:spMk id="91" creationId="{603F3532-525D-42AF-9A66-2B5A9F91A8E1}"/>
          </ac:spMkLst>
        </pc:spChg>
        <pc:spChg chg="mod">
          <ac:chgData name="Amy Rodgers" userId="c2797fad-911b-4654-a6db-cadf6b5040f8" providerId="ADAL" clId="{B63B9391-E643-4518-BCAA-1A5043BB5FFF}" dt="2021-11-30T17:02:41.527" v="1967" actId="1035"/>
          <ac:spMkLst>
            <pc:docMk/>
            <pc:sldMk cId="375599476" sldId="260"/>
            <ac:spMk id="92" creationId="{858E3FE1-215C-40F9-BF37-7405B030F92B}"/>
          </ac:spMkLst>
        </pc:spChg>
        <pc:spChg chg="mod">
          <ac:chgData name="Amy Rodgers" userId="c2797fad-911b-4654-a6db-cadf6b5040f8" providerId="ADAL" clId="{B63B9391-E643-4518-BCAA-1A5043BB5FFF}" dt="2021-11-30T17:02:41.527" v="1967" actId="1035"/>
          <ac:spMkLst>
            <pc:docMk/>
            <pc:sldMk cId="375599476" sldId="260"/>
            <ac:spMk id="93" creationId="{E39FE5DB-7AF9-4275-B2C1-A037BEB47C36}"/>
          </ac:spMkLst>
        </pc:spChg>
        <pc:spChg chg="mod">
          <ac:chgData name="Amy Rodgers" userId="c2797fad-911b-4654-a6db-cadf6b5040f8" providerId="ADAL" clId="{B63B9391-E643-4518-BCAA-1A5043BB5FFF}" dt="2021-11-30T17:02:41.527" v="1967" actId="1035"/>
          <ac:spMkLst>
            <pc:docMk/>
            <pc:sldMk cId="375599476" sldId="260"/>
            <ac:spMk id="94" creationId="{BD6E4092-A453-48A8-AC7D-E284F145FA1C}"/>
          </ac:spMkLst>
        </pc:spChg>
        <pc:spChg chg="mod">
          <ac:chgData name="Amy Rodgers" userId="c2797fad-911b-4654-a6db-cadf6b5040f8" providerId="ADAL" clId="{B63B9391-E643-4518-BCAA-1A5043BB5FFF}" dt="2021-11-30T17:02:41.527" v="1967" actId="1035"/>
          <ac:spMkLst>
            <pc:docMk/>
            <pc:sldMk cId="375599476" sldId="260"/>
            <ac:spMk id="95" creationId="{63C77731-2342-48EA-BD3D-46BCB1CEF136}"/>
          </ac:spMkLst>
        </pc:spChg>
        <pc:spChg chg="mod">
          <ac:chgData name="Amy Rodgers" userId="c2797fad-911b-4654-a6db-cadf6b5040f8" providerId="ADAL" clId="{B63B9391-E643-4518-BCAA-1A5043BB5FFF}" dt="2021-11-30T17:02:41.527" v="1967" actId="1035"/>
          <ac:spMkLst>
            <pc:docMk/>
            <pc:sldMk cId="375599476" sldId="260"/>
            <ac:spMk id="96" creationId="{7B8517B4-4EFD-4BD4-8AB2-A6AC0BAE814A}"/>
          </ac:spMkLst>
        </pc:spChg>
        <pc:spChg chg="mod">
          <ac:chgData name="Amy Rodgers" userId="c2797fad-911b-4654-a6db-cadf6b5040f8" providerId="ADAL" clId="{B63B9391-E643-4518-BCAA-1A5043BB5FFF}" dt="2021-11-30T17:02:41.527" v="1967" actId="1035"/>
          <ac:spMkLst>
            <pc:docMk/>
            <pc:sldMk cId="375599476" sldId="260"/>
            <ac:spMk id="97" creationId="{6722A423-4688-4DB8-BE6B-58769927C55E}"/>
          </ac:spMkLst>
        </pc:spChg>
        <pc:spChg chg="mod">
          <ac:chgData name="Amy Rodgers" userId="c2797fad-911b-4654-a6db-cadf6b5040f8" providerId="ADAL" clId="{B63B9391-E643-4518-BCAA-1A5043BB5FFF}" dt="2021-11-30T17:02:41.527" v="1967" actId="1035"/>
          <ac:spMkLst>
            <pc:docMk/>
            <pc:sldMk cId="375599476" sldId="260"/>
            <ac:spMk id="98" creationId="{9301D49D-4B78-451A-AC0E-11B27B82449D}"/>
          </ac:spMkLst>
        </pc:s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8" creationId="{CD1694D5-5207-4A2D-8F14-A8199E83E282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17" creationId="{FC593CD8-2628-4BBF-A91D-35507A51B9DA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25" creationId="{C7515BDB-8149-4CC3-8403-84BAE34151F1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40" creationId="{78B3C110-5F32-47F3-A157-C7AD4274B996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132" creationId="{EB934A7F-EB4E-403E-9CD6-A40139F0564F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141" creationId="{5BF955FF-E545-4D4B-A409-F17F37FB8228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145" creationId="{D458E4B2-679F-4F62-B566-AF4296F17917}"/>
          </ac:grpSpMkLst>
        </pc:grpChg>
        <pc:grpChg chg="del">
          <ac:chgData name="Amy Rodgers" userId="c2797fad-911b-4654-a6db-cadf6b5040f8" providerId="ADAL" clId="{B63B9391-E643-4518-BCAA-1A5043BB5FFF}" dt="2021-11-30T16:51:21.172" v="1784" actId="478"/>
          <ac:grpSpMkLst>
            <pc:docMk/>
            <pc:sldMk cId="375599476" sldId="260"/>
            <ac:grpSpMk id="929" creationId="{0AB910B3-0DA4-4BB0-98C3-AD1137BD92AA}"/>
          </ac:grpSpMkLst>
        </pc:grpChg>
        <pc:grpChg chg="del">
          <ac:chgData name="Amy Rodgers" userId="c2797fad-911b-4654-a6db-cadf6b5040f8" providerId="ADAL" clId="{B63B9391-E643-4518-BCAA-1A5043BB5FFF}" dt="2021-11-30T16:51:20.164" v="1783" actId="478"/>
          <ac:grpSpMkLst>
            <pc:docMk/>
            <pc:sldMk cId="375599476" sldId="260"/>
            <ac:grpSpMk id="955" creationId="{FBB5F066-3243-4916-9EAF-31C5644CCE6A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1007" creationId="{57E36D53-584F-4727-BDEA-24EC0EB73989}"/>
          </ac:grpSpMkLst>
        </pc:grpChg>
        <pc:grpChg chg="del">
          <ac:chgData name="Amy Rodgers" userId="c2797fad-911b-4654-a6db-cadf6b5040f8" providerId="ADAL" clId="{B63B9391-E643-4518-BCAA-1A5043BB5FFF}" dt="2021-11-30T16:51:20.164" v="1783" actId="478"/>
          <ac:grpSpMkLst>
            <pc:docMk/>
            <pc:sldMk cId="375599476" sldId="260"/>
            <ac:grpSpMk id="1018" creationId="{4B93C916-E4D2-446B-B227-0A5F38512545}"/>
          </ac:grpSpMkLst>
        </pc:grpChg>
        <pc:grpChg chg="del">
          <ac:chgData name="Amy Rodgers" userId="c2797fad-911b-4654-a6db-cadf6b5040f8" providerId="ADAL" clId="{B63B9391-E643-4518-BCAA-1A5043BB5FFF}" dt="2021-11-30T16:51:20.164" v="1783" actId="478"/>
          <ac:grpSpMkLst>
            <pc:docMk/>
            <pc:sldMk cId="375599476" sldId="260"/>
            <ac:grpSpMk id="1019" creationId="{11862230-5EF6-4436-8DB3-73E7CA2D57CE}"/>
          </ac:grpSpMkLst>
        </pc:grpChg>
        <pc:grpChg chg="del">
          <ac:chgData name="Amy Rodgers" userId="c2797fad-911b-4654-a6db-cadf6b5040f8" providerId="ADAL" clId="{B63B9391-E643-4518-BCAA-1A5043BB5FFF}" dt="2021-11-30T16:51:20.164" v="1783" actId="478"/>
          <ac:grpSpMkLst>
            <pc:docMk/>
            <pc:sldMk cId="375599476" sldId="260"/>
            <ac:grpSpMk id="1020" creationId="{0CAAA311-F2A5-429F-B13F-64949090D689}"/>
          </ac:grpSpMkLst>
        </pc:grpChg>
        <pc:grpChg chg="del">
          <ac:chgData name="Amy Rodgers" userId="c2797fad-911b-4654-a6db-cadf6b5040f8" providerId="ADAL" clId="{B63B9391-E643-4518-BCAA-1A5043BB5FFF}" dt="2021-11-30T16:51:21.172" v="1784" actId="478"/>
          <ac:grpSpMkLst>
            <pc:docMk/>
            <pc:sldMk cId="375599476" sldId="260"/>
            <ac:grpSpMk id="1021" creationId="{922A627F-4415-49FE-8466-AD420AE90D49}"/>
          </ac:grpSpMkLst>
        </pc:grpChg>
        <pc:grpChg chg="del">
          <ac:chgData name="Amy Rodgers" userId="c2797fad-911b-4654-a6db-cadf6b5040f8" providerId="ADAL" clId="{B63B9391-E643-4518-BCAA-1A5043BB5FFF}" dt="2021-11-30T16:51:21.172" v="1784" actId="478"/>
          <ac:grpSpMkLst>
            <pc:docMk/>
            <pc:sldMk cId="375599476" sldId="260"/>
            <ac:grpSpMk id="1022" creationId="{69A9744E-D7FE-483A-8A3B-12DAF13A2D78}"/>
          </ac:grpSpMkLst>
        </pc:grpChg>
        <pc:grpChg chg="del">
          <ac:chgData name="Amy Rodgers" userId="c2797fad-911b-4654-a6db-cadf6b5040f8" providerId="ADAL" clId="{B63B9391-E643-4518-BCAA-1A5043BB5FFF}" dt="2021-11-30T16:51:21.172" v="1784" actId="478"/>
          <ac:grpSpMkLst>
            <pc:docMk/>
            <pc:sldMk cId="375599476" sldId="260"/>
            <ac:grpSpMk id="1023" creationId="{8EBAA63A-D2E5-4C79-AF04-218CEDE6731B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1150" creationId="{D3D90975-FC96-4426-A2F3-ABEFDF427A59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1390" creationId="{03A6C131-121A-4BC6-87B2-7F11202C7087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1577" creationId="{FBCF0913-877F-4B0A-A3CD-5F4E7A1AFDC2}"/>
          </ac:grpSpMkLst>
        </pc:grpChg>
        <pc:grpChg chg="mod">
          <ac:chgData name="Amy Rodgers" userId="c2797fad-911b-4654-a6db-cadf6b5040f8" providerId="ADAL" clId="{B63B9391-E643-4518-BCAA-1A5043BB5FFF}" dt="2021-11-30T16:54:43.590" v="1831" actId="1035"/>
          <ac:grpSpMkLst>
            <pc:docMk/>
            <pc:sldMk cId="375599476" sldId="260"/>
            <ac:grpSpMk id="1808" creationId="{3A73A161-C626-4643-9E91-CAB037E23547}"/>
          </ac:grpSpMkLst>
        </pc:grpChg>
      </pc:sldChg>
      <pc:sldChg chg="addSp delSp modSp add mod ord modTransition addAnim delAnim modAnim">
        <pc:chgData name="Amy Rodgers" userId="c2797fad-911b-4654-a6db-cadf6b5040f8" providerId="ADAL" clId="{B63B9391-E643-4518-BCAA-1A5043BB5FFF}" dt="2021-12-02T16:42:42.655" v="3648"/>
        <pc:sldMkLst>
          <pc:docMk/>
          <pc:sldMk cId="3641661849" sldId="261"/>
        </pc:sldMkLst>
        <pc:spChg chg="add del mod">
          <ac:chgData name="Amy Rodgers" userId="c2797fad-911b-4654-a6db-cadf6b5040f8" providerId="ADAL" clId="{B63B9391-E643-4518-BCAA-1A5043BB5FFF}" dt="2021-11-30T17:14:00.076" v="2097" actId="478"/>
          <ac:spMkLst>
            <pc:docMk/>
            <pc:sldMk cId="3641661849" sldId="261"/>
            <ac:spMk id="2" creationId="{4837545E-D74E-4D30-AF61-BD9E93A95439}"/>
          </ac:spMkLst>
        </pc:spChg>
        <pc:spChg chg="del">
          <ac:chgData name="Amy Rodgers" userId="c2797fad-911b-4654-a6db-cadf6b5040f8" providerId="ADAL" clId="{B63B9391-E643-4518-BCAA-1A5043BB5FFF}" dt="2021-12-02T12:22:38.527" v="3159" actId="478"/>
          <ac:spMkLst>
            <pc:docMk/>
            <pc:sldMk cId="3641661849" sldId="261"/>
            <ac:spMk id="7" creationId="{D5FAD8DE-D722-4750-95E9-AD78A813B3F3}"/>
          </ac:spMkLst>
        </pc:spChg>
        <pc:spChg chg="add del mod">
          <ac:chgData name="Amy Rodgers" userId="c2797fad-911b-4654-a6db-cadf6b5040f8" providerId="ADAL" clId="{B63B9391-E643-4518-BCAA-1A5043BB5FFF}" dt="2021-12-02T14:32:17.149" v="3510" actId="478"/>
          <ac:spMkLst>
            <pc:docMk/>
            <pc:sldMk cId="3641661849" sldId="261"/>
            <ac:spMk id="111" creationId="{23075051-5E7C-438C-8569-D53E2F076A3E}"/>
          </ac:spMkLst>
        </pc:spChg>
        <pc:spChg chg="add del mod">
          <ac:chgData name="Amy Rodgers" userId="c2797fad-911b-4654-a6db-cadf6b5040f8" providerId="ADAL" clId="{B63B9391-E643-4518-BCAA-1A5043BB5FFF}" dt="2021-12-02T14:32:31.652" v="3512" actId="1076"/>
          <ac:spMkLst>
            <pc:docMk/>
            <pc:sldMk cId="3641661849" sldId="261"/>
            <ac:spMk id="112" creationId="{DEC79F72-FD8E-4B6C-A770-9B51FA97AE05}"/>
          </ac:spMkLst>
        </pc:spChg>
        <pc:spChg chg="add del mod">
          <ac:chgData name="Amy Rodgers" userId="c2797fad-911b-4654-a6db-cadf6b5040f8" providerId="ADAL" clId="{B63B9391-E643-4518-BCAA-1A5043BB5FFF}" dt="2021-12-02T14:33:17.069" v="3568" actId="1076"/>
          <ac:spMkLst>
            <pc:docMk/>
            <pc:sldMk cId="3641661849" sldId="261"/>
            <ac:spMk id="113" creationId="{7F453BD9-D412-4205-8F7E-96F9C3EA634D}"/>
          </ac:spMkLst>
        </pc:spChg>
        <pc:spChg chg="add del mod">
          <ac:chgData name="Amy Rodgers" userId="c2797fad-911b-4654-a6db-cadf6b5040f8" providerId="ADAL" clId="{B63B9391-E643-4518-BCAA-1A5043BB5FFF}" dt="2021-12-02T14:32:56.650" v="3561" actId="1076"/>
          <ac:spMkLst>
            <pc:docMk/>
            <pc:sldMk cId="3641661849" sldId="261"/>
            <ac:spMk id="114" creationId="{62880E3D-AA60-404B-A879-CB611997C30F}"/>
          </ac:spMkLst>
        </pc:spChg>
        <pc:spChg chg="add del mod">
          <ac:chgData name="Amy Rodgers" userId="c2797fad-911b-4654-a6db-cadf6b5040f8" providerId="ADAL" clId="{B63B9391-E643-4518-BCAA-1A5043BB5FFF}" dt="2021-12-02T14:32:17.149" v="3510" actId="478"/>
          <ac:spMkLst>
            <pc:docMk/>
            <pc:sldMk cId="3641661849" sldId="261"/>
            <ac:spMk id="115" creationId="{3C39368E-70AC-43C7-937B-5337E3D7CD33}"/>
          </ac:spMkLst>
        </pc:spChg>
        <pc:spChg chg="add del mod">
          <ac:chgData name="Amy Rodgers" userId="c2797fad-911b-4654-a6db-cadf6b5040f8" providerId="ADAL" clId="{B63B9391-E643-4518-BCAA-1A5043BB5FFF}" dt="2021-12-02T14:32:17.149" v="3510" actId="478"/>
          <ac:spMkLst>
            <pc:docMk/>
            <pc:sldMk cId="3641661849" sldId="261"/>
            <ac:spMk id="116" creationId="{D67701C9-1430-41C8-9DED-C8445994636C}"/>
          </ac:spMkLst>
        </pc:spChg>
        <pc:spChg chg="mod">
          <ac:chgData name="Amy Rodgers" userId="c2797fad-911b-4654-a6db-cadf6b5040f8" providerId="ADAL" clId="{B63B9391-E643-4518-BCAA-1A5043BB5FFF}" dt="2021-12-02T14:31:53.718" v="3488" actId="1035"/>
          <ac:spMkLst>
            <pc:docMk/>
            <pc:sldMk cId="3641661849" sldId="261"/>
            <ac:spMk id="117" creationId="{E67D0E0A-5C7A-4362-B9FB-E69D29856ACF}"/>
          </ac:spMkLst>
        </pc:spChg>
        <pc:spChg chg="mod">
          <ac:chgData name="Amy Rodgers" userId="c2797fad-911b-4654-a6db-cadf6b5040f8" providerId="ADAL" clId="{B63B9391-E643-4518-BCAA-1A5043BB5FFF}" dt="2021-12-02T14:30:56.749" v="3340" actId="1076"/>
          <ac:spMkLst>
            <pc:docMk/>
            <pc:sldMk cId="3641661849" sldId="261"/>
            <ac:spMk id="118" creationId="{66B500C2-ADAB-48CA-9D6A-FA4C9296AE5B}"/>
          </ac:spMkLst>
        </pc:spChg>
        <pc:spChg chg="add del mod">
          <ac:chgData name="Amy Rodgers" userId="c2797fad-911b-4654-a6db-cadf6b5040f8" providerId="ADAL" clId="{B63B9391-E643-4518-BCAA-1A5043BB5FFF}" dt="2021-12-02T14:32:49.462" v="3559" actId="1076"/>
          <ac:spMkLst>
            <pc:docMk/>
            <pc:sldMk cId="3641661849" sldId="261"/>
            <ac:spMk id="119" creationId="{4B7BE5A8-9843-4662-9F9E-DA38758AEE48}"/>
          </ac:spMkLst>
        </pc:spChg>
        <pc:spChg chg="add del mod">
          <ac:chgData name="Amy Rodgers" userId="c2797fad-911b-4654-a6db-cadf6b5040f8" providerId="ADAL" clId="{B63B9391-E643-4518-BCAA-1A5043BB5FFF}" dt="2021-12-02T14:32:52.128" v="3560" actId="1076"/>
          <ac:spMkLst>
            <pc:docMk/>
            <pc:sldMk cId="3641661849" sldId="261"/>
            <ac:spMk id="120" creationId="{59D63262-97E6-4B3B-AFAA-8AD82665C76D}"/>
          </ac:spMkLst>
        </pc:spChg>
        <pc:spChg chg="add del mod">
          <ac:chgData name="Amy Rodgers" userId="c2797fad-911b-4654-a6db-cadf6b5040f8" providerId="ADAL" clId="{B63B9391-E643-4518-BCAA-1A5043BB5FFF}" dt="2021-12-02T14:32:17.149" v="3510" actId="478"/>
          <ac:spMkLst>
            <pc:docMk/>
            <pc:sldMk cId="3641661849" sldId="261"/>
            <ac:spMk id="121" creationId="{A862C040-8035-4F25-971C-7C1140F765DD}"/>
          </ac:spMkLst>
        </pc:spChg>
        <pc:spChg chg="mod">
          <ac:chgData name="Amy Rodgers" userId="c2797fad-911b-4654-a6db-cadf6b5040f8" providerId="ADAL" clId="{B63B9391-E643-4518-BCAA-1A5043BB5FFF}" dt="2021-12-02T14:31:58.732" v="3500" actId="1035"/>
          <ac:spMkLst>
            <pc:docMk/>
            <pc:sldMk cId="3641661849" sldId="261"/>
            <ac:spMk id="122" creationId="{BB22CCE7-9329-42E6-A086-421CBC238024}"/>
          </ac:spMkLst>
        </pc:spChg>
        <pc:spChg chg="mod">
          <ac:chgData name="Amy Rodgers" userId="c2797fad-911b-4654-a6db-cadf6b5040f8" providerId="ADAL" clId="{B63B9391-E643-4518-BCAA-1A5043BB5FFF}" dt="2021-12-02T14:31:58.732" v="3500" actId="1035"/>
          <ac:spMkLst>
            <pc:docMk/>
            <pc:sldMk cId="3641661849" sldId="261"/>
            <ac:spMk id="123" creationId="{99EEA21F-EC38-47F7-B2B4-BE7F3093D61C}"/>
          </ac:spMkLst>
        </pc:spChg>
        <pc:spChg chg="mod">
          <ac:chgData name="Amy Rodgers" userId="c2797fad-911b-4654-a6db-cadf6b5040f8" providerId="ADAL" clId="{B63B9391-E643-4518-BCAA-1A5043BB5FFF}" dt="2021-11-30T17:19:47.156" v="2207" actId="207"/>
          <ac:spMkLst>
            <pc:docMk/>
            <pc:sldMk cId="3641661849" sldId="261"/>
            <ac:spMk id="125" creationId="{97C58364-20A1-4A6E-838F-8769314B3E34}"/>
          </ac:spMkLst>
        </pc:spChg>
        <pc:spChg chg="mod">
          <ac:chgData name="Amy Rodgers" userId="c2797fad-911b-4654-a6db-cadf6b5040f8" providerId="ADAL" clId="{B63B9391-E643-4518-BCAA-1A5043BB5FFF}" dt="2021-11-30T17:19:47.156" v="2207" actId="207"/>
          <ac:spMkLst>
            <pc:docMk/>
            <pc:sldMk cId="3641661849" sldId="261"/>
            <ac:spMk id="126" creationId="{8E82C922-1957-45FC-AC4F-B60BD83CAADB}"/>
          </ac:spMkLst>
        </pc:spChg>
        <pc:spChg chg="mod">
          <ac:chgData name="Amy Rodgers" userId="c2797fad-911b-4654-a6db-cadf6b5040f8" providerId="ADAL" clId="{B63B9391-E643-4518-BCAA-1A5043BB5FFF}" dt="2021-11-30T17:19:47.156" v="2207" actId="207"/>
          <ac:spMkLst>
            <pc:docMk/>
            <pc:sldMk cId="3641661849" sldId="261"/>
            <ac:spMk id="127" creationId="{85114BB3-25B8-43DD-886F-81C3538053C0}"/>
          </ac:spMkLst>
        </pc:spChg>
        <pc:spChg chg="mod">
          <ac:chgData name="Amy Rodgers" userId="c2797fad-911b-4654-a6db-cadf6b5040f8" providerId="ADAL" clId="{B63B9391-E643-4518-BCAA-1A5043BB5FFF}" dt="2021-11-30T17:19:47.156" v="2207" actId="207"/>
          <ac:spMkLst>
            <pc:docMk/>
            <pc:sldMk cId="3641661849" sldId="261"/>
            <ac:spMk id="128" creationId="{E419EC38-37AA-4DDC-89E6-FADDF3C23847}"/>
          </ac:spMkLst>
        </pc:spChg>
        <pc:spChg chg="mod">
          <ac:chgData name="Amy Rodgers" userId="c2797fad-911b-4654-a6db-cadf6b5040f8" providerId="ADAL" clId="{B63B9391-E643-4518-BCAA-1A5043BB5FFF}" dt="2021-12-02T14:31:23.071" v="3388" actId="1076"/>
          <ac:spMkLst>
            <pc:docMk/>
            <pc:sldMk cId="3641661849" sldId="261"/>
            <ac:spMk id="129" creationId="{F2B7B492-346C-4D05-BB37-AE41E3CD8CDB}"/>
          </ac:spMkLst>
        </pc:spChg>
        <pc:spChg chg="mod">
          <ac:chgData name="Amy Rodgers" userId="c2797fad-911b-4654-a6db-cadf6b5040f8" providerId="ADAL" clId="{B63B9391-E643-4518-BCAA-1A5043BB5FFF}" dt="2021-12-02T14:31:27.962" v="3394" actId="1037"/>
          <ac:spMkLst>
            <pc:docMk/>
            <pc:sldMk cId="3641661849" sldId="261"/>
            <ac:spMk id="130" creationId="{3E40118A-6694-4323-8047-54348222FB42}"/>
          </ac:spMkLst>
        </pc:spChg>
        <pc:spChg chg="mod">
          <ac:chgData name="Amy Rodgers" userId="c2797fad-911b-4654-a6db-cadf6b5040f8" providerId="ADAL" clId="{B63B9391-E643-4518-BCAA-1A5043BB5FFF}" dt="2021-12-02T14:31:32.235" v="3404" actId="1036"/>
          <ac:spMkLst>
            <pc:docMk/>
            <pc:sldMk cId="3641661849" sldId="261"/>
            <ac:spMk id="131" creationId="{87D84FE0-1DD7-419C-BA60-00E3F9366DD3}"/>
          </ac:spMkLst>
        </pc:spChg>
        <pc:spChg chg="mod">
          <ac:chgData name="Amy Rodgers" userId="c2797fad-911b-4654-a6db-cadf6b5040f8" providerId="ADAL" clId="{B63B9391-E643-4518-BCAA-1A5043BB5FFF}" dt="2021-12-02T14:31:23.071" v="3388" actId="1076"/>
          <ac:spMkLst>
            <pc:docMk/>
            <pc:sldMk cId="3641661849" sldId="261"/>
            <ac:spMk id="149" creationId="{01F4CCEE-D966-4593-8F4F-52E627E1E895}"/>
          </ac:spMkLst>
        </pc:spChg>
        <pc:spChg chg="mod">
          <ac:chgData name="Amy Rodgers" userId="c2797fad-911b-4654-a6db-cadf6b5040f8" providerId="ADAL" clId="{B63B9391-E643-4518-BCAA-1A5043BB5FFF}" dt="2021-11-30T17:19:47.156" v="2207" actId="207"/>
          <ac:spMkLst>
            <pc:docMk/>
            <pc:sldMk cId="3641661849" sldId="261"/>
            <ac:spMk id="150" creationId="{079A6FD6-6FE8-4C8F-84B9-E54B227E6D2D}"/>
          </ac:spMkLst>
        </pc:spChg>
        <pc:spChg chg="mod">
          <ac:chgData name="Amy Rodgers" userId="c2797fad-911b-4654-a6db-cadf6b5040f8" providerId="ADAL" clId="{B63B9391-E643-4518-BCAA-1A5043BB5FFF}" dt="2021-11-30T17:19:47.156" v="2207" actId="207"/>
          <ac:spMkLst>
            <pc:docMk/>
            <pc:sldMk cId="3641661849" sldId="261"/>
            <ac:spMk id="151" creationId="{DFFF61FF-8303-4365-8267-0807E80B0190}"/>
          </ac:spMkLst>
        </pc:spChg>
        <pc:spChg chg="mod">
          <ac:chgData name="Amy Rodgers" userId="c2797fad-911b-4654-a6db-cadf6b5040f8" providerId="ADAL" clId="{B63B9391-E643-4518-BCAA-1A5043BB5FFF}" dt="2021-12-02T14:31:16.396" v="3387" actId="1036"/>
          <ac:spMkLst>
            <pc:docMk/>
            <pc:sldMk cId="3641661849" sldId="261"/>
            <ac:spMk id="152" creationId="{5BC067F6-DBB5-4EB4-8EEA-574ED472B2BF}"/>
          </ac:spMkLst>
        </pc:spChg>
        <pc:spChg chg="mod">
          <ac:chgData name="Amy Rodgers" userId="c2797fad-911b-4654-a6db-cadf6b5040f8" providerId="ADAL" clId="{B63B9391-E643-4518-BCAA-1A5043BB5FFF}" dt="2021-11-30T17:19:47.156" v="2207" actId="207"/>
          <ac:spMkLst>
            <pc:docMk/>
            <pc:sldMk cId="3641661849" sldId="261"/>
            <ac:spMk id="153" creationId="{5FC37320-937C-4817-925B-37AB8420CC08}"/>
          </ac:spMkLst>
        </pc:spChg>
        <pc:spChg chg="mod">
          <ac:chgData name="Amy Rodgers" userId="c2797fad-911b-4654-a6db-cadf6b5040f8" providerId="ADAL" clId="{B63B9391-E643-4518-BCAA-1A5043BB5FFF}" dt="2021-11-30T17:19:47.156" v="2207" actId="207"/>
          <ac:spMkLst>
            <pc:docMk/>
            <pc:sldMk cId="3641661849" sldId="261"/>
            <ac:spMk id="154" creationId="{6F11AC14-CDCE-440B-9792-CA2850CBBEB3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58" creationId="{263489B4-5EBE-4C0F-8728-BF93064A14B2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59" creationId="{2F5942DC-D091-425E-BEFF-19B70C0830CA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60" creationId="{DEDFC311-38B3-4F34-A4ED-3EA2E9EBC173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61" creationId="{E863E5A1-8741-4AEB-A462-2FA98D1E447E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62" creationId="{47F10FA3-D39A-4F34-8FCA-1F177AA5FADD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63" creationId="{F47A287F-4E5C-4065-9B3F-8E2CC7E07B56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64" creationId="{7E22F4C7-2061-44EA-A1E1-BFF3161B157D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65" creationId="{BE9A7228-E412-413A-8E7C-B8692B40F78D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68" creationId="{0EFBBFAE-F14B-4F3B-AAC6-68C754F0C9E8}"/>
          </ac:spMkLst>
        </pc:spChg>
        <pc:spChg chg="del mod">
          <ac:chgData name="Amy Rodgers" userId="c2797fad-911b-4654-a6db-cadf6b5040f8" providerId="ADAL" clId="{B63B9391-E643-4518-BCAA-1A5043BB5FFF}" dt="2021-11-30T17:52:20.734" v="2482" actId="478"/>
          <ac:spMkLst>
            <pc:docMk/>
            <pc:sldMk cId="3641661849" sldId="261"/>
            <ac:spMk id="169" creationId="{B46032CD-0357-43BF-AF8F-490927D5B33C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71" creationId="{4C87ED2A-B3E0-4D83-B50F-2E9A362E9D92}"/>
          </ac:spMkLst>
        </pc:spChg>
        <pc:spChg chg="del mod">
          <ac:chgData name="Amy Rodgers" userId="c2797fad-911b-4654-a6db-cadf6b5040f8" providerId="ADAL" clId="{B63B9391-E643-4518-BCAA-1A5043BB5FFF}" dt="2021-11-30T17:51:54.836" v="2474" actId="478"/>
          <ac:spMkLst>
            <pc:docMk/>
            <pc:sldMk cId="3641661849" sldId="261"/>
            <ac:spMk id="172" creationId="{304B566E-8A55-4EAB-98D5-8B5DA7E5DD2B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74" creationId="{48935745-18C4-4E63-A3CA-3BCFC4A532E5}"/>
          </ac:spMkLst>
        </pc:spChg>
        <pc:spChg chg="del mod">
          <ac:chgData name="Amy Rodgers" userId="c2797fad-911b-4654-a6db-cadf6b5040f8" providerId="ADAL" clId="{B63B9391-E643-4518-BCAA-1A5043BB5FFF}" dt="2021-11-30T17:51:49.011" v="2472" actId="478"/>
          <ac:spMkLst>
            <pc:docMk/>
            <pc:sldMk cId="3641661849" sldId="261"/>
            <ac:spMk id="175" creationId="{C88C37FD-32D9-416D-BAF3-3AA4D62A3394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77" creationId="{829D984E-3F81-4DDD-989B-5CB5AC4AE3FE}"/>
          </ac:spMkLst>
        </pc:spChg>
        <pc:spChg chg="del mod">
          <ac:chgData name="Amy Rodgers" userId="c2797fad-911b-4654-a6db-cadf6b5040f8" providerId="ADAL" clId="{B63B9391-E643-4518-BCAA-1A5043BB5FFF}" dt="2021-11-30T17:52:09.060" v="2478" actId="478"/>
          <ac:spMkLst>
            <pc:docMk/>
            <pc:sldMk cId="3641661849" sldId="261"/>
            <ac:spMk id="178" creationId="{0F091596-830F-44BC-9891-377FAB125165}"/>
          </ac:spMkLst>
        </pc:spChg>
        <pc:spChg chg="mod">
          <ac:chgData name="Amy Rodgers" userId="c2797fad-911b-4654-a6db-cadf6b5040f8" providerId="ADAL" clId="{B63B9391-E643-4518-BCAA-1A5043BB5FFF}" dt="2021-12-02T12:23:07.717" v="3169"/>
          <ac:spMkLst>
            <pc:docMk/>
            <pc:sldMk cId="3641661849" sldId="261"/>
            <ac:spMk id="180" creationId="{8F9C8684-3813-448F-ABFE-CD20A9218279}"/>
          </ac:spMkLst>
        </pc:spChg>
        <pc:spChg chg="del mod">
          <ac:chgData name="Amy Rodgers" userId="c2797fad-911b-4654-a6db-cadf6b5040f8" providerId="ADAL" clId="{B63B9391-E643-4518-BCAA-1A5043BB5FFF}" dt="2021-11-30T17:51:59.337" v="2476" actId="478"/>
          <ac:spMkLst>
            <pc:docMk/>
            <pc:sldMk cId="3641661849" sldId="261"/>
            <ac:spMk id="181" creationId="{B8CF57D8-EE00-42DB-8D44-4982BCB129C2}"/>
          </ac:spMkLst>
        </pc:spChg>
        <pc:spChg chg="add del mod ord">
          <ac:chgData name="Amy Rodgers" userId="c2797fad-911b-4654-a6db-cadf6b5040f8" providerId="ADAL" clId="{B63B9391-E643-4518-BCAA-1A5043BB5FFF}" dt="2021-12-02T14:32:58.834" v="3563" actId="1076"/>
          <ac:spMkLst>
            <pc:docMk/>
            <pc:sldMk cId="3641661849" sldId="261"/>
            <ac:spMk id="972" creationId="{5F818E82-509C-438C-9668-0E33C1EFF8CE}"/>
          </ac:spMkLst>
        </pc:spChg>
        <pc:spChg chg="add mod ord">
          <ac:chgData name="Amy Rodgers" userId="c2797fad-911b-4654-a6db-cadf6b5040f8" providerId="ADAL" clId="{B63B9391-E643-4518-BCAA-1A5043BB5FFF}" dt="2021-12-02T12:22:44.358" v="3162" actId="167"/>
          <ac:spMkLst>
            <pc:docMk/>
            <pc:sldMk cId="3641661849" sldId="261"/>
            <ac:spMk id="1024" creationId="{A5F69DB0-D05B-4C75-A68B-609BB677088A}"/>
          </ac:spMkLst>
        </pc:spChg>
        <pc:spChg chg="add mod ord">
          <ac:chgData name="Amy Rodgers" userId="c2797fad-911b-4654-a6db-cadf6b5040f8" providerId="ADAL" clId="{B63B9391-E643-4518-BCAA-1A5043BB5FFF}" dt="2021-12-02T12:22:44.358" v="3162" actId="167"/>
          <ac:spMkLst>
            <pc:docMk/>
            <pc:sldMk cId="3641661849" sldId="261"/>
            <ac:spMk id="1025" creationId="{80BEAED7-4DD8-4CE8-BB95-00F4275B3E8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29" creationId="{31F2FEE9-5AFB-46C9-8BBE-38ACB10F475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30" creationId="{3773EFEC-442A-43CB-8463-75839F80ACF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31" creationId="{AB59B1A7-B40E-4586-BD7B-4B59CCBB84C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32" creationId="{E8491B22-94B2-452A-9417-53124C86E9A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33" creationId="{55E7E21D-912D-40B8-A5E4-C8799274DD5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34" creationId="{50F9A4FD-4BAC-419E-85BA-8DE0BBE8099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37" creationId="{C7E6E737-2851-400F-9794-03E52768BCB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38" creationId="{5DFB3196-3453-415A-8CBD-1884FF1370E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39" creationId="{03C735C6-2B85-414D-AD2D-E332171E5F0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40" creationId="{AF0891A9-8298-454E-975A-C551ABDA4A3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41" creationId="{8329B78A-3F0B-4A1A-997E-B5B7AAFE60D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42" creationId="{458D7D54-0E16-41C0-B707-5F98F01E41E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44" creationId="{5E986F32-D61C-4982-8BC1-A54E89B926A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45" creationId="{D6B56E35-C54A-4EFC-8EAD-24A64B91E94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46" creationId="{624ECDD9-7460-422D-B34A-A579D16C08F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47" creationId="{C828EA24-7852-419F-A9FB-D0FB1364D96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48" creationId="{BBA33D0E-EC72-4361-9DEB-5F4ADF689E6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49" creationId="{2E406182-8C4A-4F12-B8ED-B9813C25B08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50" creationId="{C6E63C84-7DD1-4E28-A081-CB19F3B93D1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51" creationId="{87E72AF5-4867-47B9-93AF-9624350976A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52" creationId="{0DACD092-F3BC-4159-8098-A18AD795556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53" creationId="{3F3F3E1B-864E-4EFA-972C-8D0A50C8D20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54" creationId="{2B8D5F44-41EA-4CE8-9C86-EF66B8EFB8F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55" creationId="{878101E1-86A6-43B7-8848-7D5ABA6C117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56" creationId="{28F36802-141B-4433-8E1A-6EB2B201B28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57" creationId="{C55FD085-C169-4375-AE25-66299704029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64" creationId="{45C15BF2-4C15-4A25-A4B2-0F3287A9892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65" creationId="{98092638-5BA3-4383-9D89-6C9F5D30222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66" creationId="{F8DF1566-94A2-4528-9100-942D8124B9C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67" creationId="{61C2836D-AC85-4F86-B500-25EC9C074DE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68" creationId="{C466F303-79F2-4742-9C3C-79643CA3830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69" creationId="{3B8C79E8-AE0F-4846-848B-3130E4159C1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70" creationId="{C7CF6DE4-ADC0-4D8B-978D-9C9F7B7CA37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71" creationId="{EE9B6BA3-A2DB-4958-A48A-7C8E06BC7FC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72" creationId="{073672FB-70A7-48CD-B880-9A9BC09F9A6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73" creationId="{2323DEEC-7582-4F14-AF54-BC27CD59BAB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74" creationId="{16397301-540C-40E9-9D37-A409F48AF2F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75" creationId="{23EE5981-C034-412A-8A35-0E891397ECD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76" creationId="{2B30E383-11DD-431A-A1FC-0EE4601FC1A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77" creationId="{183218CA-BB52-4C22-B4E3-3CA81EE8B16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78" creationId="{63C06263-2DD2-4F0A-A275-1BB7D62B86E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79" creationId="{85C67C9A-B755-4736-9104-C48A7475A60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80" creationId="{4F88DC73-1880-4110-8E3F-B4EA43B1E81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81" creationId="{46C7BB64-7F79-49CA-BE38-302AB246752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82" creationId="{2C263EA4-AD9F-49D9-99F7-CA154504338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83" creationId="{1351E4C2-E1D2-45AE-A3AD-B155B3187EE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84" creationId="{2504DB24-5FD6-4CD6-A042-52A2A0DBA89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85" creationId="{D07BAF84-CB40-441D-A8F7-F90F9E9D76C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86" creationId="{2715C8F2-290B-42D5-92A5-E4BB034BD3F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87" creationId="{426FC23D-B3EA-48F1-BE82-84A0CAC05B3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88" creationId="{9E9EA7E8-317F-4C0F-9177-F797AC4B8B2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89" creationId="{23BB34E4-135D-4CE1-BCDB-A62C1FB236E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90" creationId="{D23E215C-6398-41B3-B0A7-C61BFB22A5A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91" creationId="{1FF10170-510A-4D0B-AE17-9130B50A486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92" creationId="{8959DDD6-136A-4147-85A8-B570EE8F35A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93" creationId="{D42D93AD-4D04-474D-8BBD-77123E4088B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94" creationId="{A59374BF-6575-4782-91A9-73FF00D41D3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95" creationId="{7D41956C-A64B-4CD6-92AE-892CF491181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96" creationId="{710CED91-F724-4680-8BE6-D03393A70A6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97" creationId="{B902A3CC-832B-491C-9D5C-EFB9F012C96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98" creationId="{A776C62A-0554-4186-81F3-76895366F17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099" creationId="{6C28EDB0-7830-4F28-A793-7440CB23062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00" creationId="{476257E6-E1D0-4667-8AC1-A9039F28B5B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01" creationId="{B62E9887-9E19-41CA-B0CF-55309FBFFB4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02" creationId="{E3DDC995-F32F-4B7E-BD98-E671B839AD1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03" creationId="{9967860C-2C6D-4D18-95A5-1F24E4E73D8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04" creationId="{A9BFB26C-B613-45F3-9CD7-064DC695E6F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05" creationId="{EA186500-5A68-4A31-B8F3-46B811F7067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06" creationId="{8FFC2A0E-BB27-41DF-8672-5CCD577626F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07" creationId="{24C1E477-AE3D-41B2-93BB-7119D1310E7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08" creationId="{507CDBC8-B078-4F27-B2BD-B095EC6F185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09" creationId="{3E667174-57A6-40E5-A939-DD513AB5693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10" creationId="{61AB2130-FA10-45E2-A363-7396CC51767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11" creationId="{44DBA2FA-E3E7-4D71-A18E-C7491139B57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12" creationId="{C4DE4FCB-6984-4508-A512-8D51BC0BC1F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13" creationId="{E02C1E1D-3510-4E40-BD17-952048FC518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14" creationId="{3A9D0E47-4990-44C0-9EFC-8A63DF80917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15" creationId="{877E57CF-2D0B-4473-9574-4A506CC70AA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16" creationId="{F9FC044B-3852-40B7-8944-FBEE48DB313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17" creationId="{BF6F2F68-FA03-42ED-B495-199468B690C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18" creationId="{C380E6D5-75A3-4ACC-868E-3C834BC030F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19" creationId="{6E7F89E4-0F02-49B6-95BB-830D2C044E6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20" creationId="{495DE3EC-0CF4-4582-BB23-BCB664711E4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21" creationId="{EA3894BD-F4E8-49BB-A4A7-91C76685ECB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22" creationId="{34D5980B-61E2-44C1-9C6A-D473A11B04C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23" creationId="{A6DBA4AD-1E08-4C5F-905E-408A360B468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24" creationId="{5C919BD0-241E-4ECB-A8ED-10D922EC63B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25" creationId="{8DA1E2B8-85B9-411B-AC96-8A7D973698D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26" creationId="{47925A1A-4181-443D-A632-0FD619F6404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27" creationId="{1F56FF28-BFB4-4C26-9458-31EFA2B4C48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29" creationId="{745DA2B8-8E75-4921-848F-D20C327E4FE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30" creationId="{249D71F5-CB6F-435A-8FE7-E750F792B79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31" creationId="{FA4A7FFF-8656-4AED-816B-52136A8D64F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33" creationId="{70CA052B-6093-4F5A-B94A-E82D175AB23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34" creationId="{7FACE12C-1877-49A6-97A0-3E7C1CB52F7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35" creationId="{EF605A70-64BC-4D4E-A930-9A3AEBF128E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36" creationId="{56634D3E-5918-4F1B-88E3-CEE04FE9027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38" creationId="{43F9C717-DE6A-4379-A766-0F1CED1F380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39" creationId="{F6F0327A-8D96-4201-A48D-4DE6A294866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40" creationId="{89ABB45B-F240-4397-94A3-4C36E7503F6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42" creationId="{7227D372-2E48-4B56-A37E-FB997CE1675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43" creationId="{87495634-9FE9-4484-B6A3-771B035DA3C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44" creationId="{CB39956D-F437-4653-9F88-DF281D4BA07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149" creationId="{F9B24F9B-6268-43B8-917A-B47C8F8671F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566" creationId="{587A6CDF-45DD-455A-B83F-842467F0187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768" creationId="{784D9D37-6D2A-4968-9D77-473A60BFCBC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769" creationId="{08671D54-EE6E-4CA8-82D7-EF31861CF16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775" creationId="{7AE18478-0E8A-471D-A080-1C46A9D2BDA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06" creationId="{599329D3-8FA9-4AB0-9174-89583F53153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09" creationId="{54AAB8AF-3AE3-4F31-A394-D5E07124953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10" creationId="{FCED1B10-F1B4-4C67-8BB6-DC5D307EE7B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11" creationId="{2FEDA1D2-3CCD-4076-B019-AF4AB10C602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12" creationId="{D3CD004A-C5F9-4571-83CE-3FE378797B3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13" creationId="{09D9E527-3220-446A-BCBF-317E56B61B1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14" creationId="{9BB6CA54-6FA1-4D98-A2E8-A35C3750DB5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15" creationId="{A6BAD610-D2FE-408B-8791-846AAA20E16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17" creationId="{458A724E-30A7-4CB1-BF26-A66093CFFDE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18" creationId="{74120D73-2515-479C-B342-F81C410F881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20" creationId="{A3939EB6-E74E-4EA2-9AEC-35A7AA2A427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21" creationId="{5BB40814-6AF5-4A31-8BE4-C821CB032DD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22" creationId="{8FB5470D-3351-4ED8-AC12-60A3ECDB246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23" creationId="{32EB5F10-4E50-48CA-B335-63E46574371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24" creationId="{9B112775-891C-4561-A820-5FFB93020B3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25" creationId="{B03E4DDD-00BF-4101-B430-AE6A834D2F8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26" creationId="{2ED0654E-A16A-4A50-8F2C-6AE33CF1127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28" creationId="{B9F15482-251A-49D8-8EBE-89BF2D0811E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29" creationId="{DF067713-4893-4032-AABB-85E4D499216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30" creationId="{D56A286E-8656-4410-ABB3-AABB117C2BE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31" creationId="{8D1ABE7A-B1D6-427E-95E5-CD1F0AD87E0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32" creationId="{9F143672-DEE8-4C78-A19F-E6617180906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33" creationId="{5ECD22EC-1460-4AB0-B270-F51F4B1F899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34" creationId="{8411E27A-3B2F-40AA-A1FB-4A280E42429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35" creationId="{3526FBE0-EAFA-4DC9-BCAE-A5DD6D16998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36" creationId="{F0873149-ABEF-4E3E-822E-52A5217737E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37" creationId="{EB18B084-B606-4363-8531-93BAFEB573C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38" creationId="{6925A0C5-47CC-4AB7-AD78-139874C82F1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39" creationId="{7624C2F7-FB8A-4FCC-AE95-76D79231B70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40" creationId="{E002C69A-F777-4AC8-B126-AE5F28E4B75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41" creationId="{ECC813F9-DF99-40FE-BD83-6C8F2644E21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42" creationId="{10BF6663-F302-459A-A743-5EA37B0EC21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43" creationId="{64C765D8-8F5F-4648-B0C9-5F368260C5B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44" creationId="{D73DB69B-E64A-46F4-9EA7-1029A5DC2C8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45" creationId="{43D13B79-258B-4303-95E6-161EF397823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46" creationId="{238A3F24-1365-4E63-976D-CA3232C8677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47" creationId="{BA4253A2-9F09-4D95-852C-4BA10295856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48" creationId="{2FC62F26-ACC5-41A9-BD8D-6710DA6807D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49" creationId="{BDF747A3-A106-4D84-8365-0B78D4C7503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50" creationId="{F444FB16-CE19-4665-8CD0-24687E4E278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51" creationId="{4640C7F5-61AD-430A-BFCA-737790C1106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52" creationId="{1424A0E7-43C7-4B79-BAD0-EF4A75823CA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53" creationId="{9E9C4BDA-2B37-4450-BB1C-F11E5D82271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54" creationId="{56A635F1-76BE-4089-B0B5-7566AFC1EEC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55" creationId="{BCA9F26C-8B0A-4C6C-8CB5-5B698361CF8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56" creationId="{5D45AEEA-34F5-42C2-ADC4-944027A4EFF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57" creationId="{B1B1A477-CAEA-4395-8255-F424F7625D7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58" creationId="{EA116C92-BF02-4237-9CA5-407451D6680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59" creationId="{2EDFA929-A155-4D09-B549-B8AB6539FFB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60" creationId="{5864926F-5BDC-4447-A36B-EA19B50B4B0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61" creationId="{7779277D-95BE-41D3-B03B-879EB2CD8DF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63" creationId="{7EDDA010-94EB-490D-B5DE-B3A0CA65081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64" creationId="{8B12B629-DA6C-4A82-8F03-6067C4E866F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78" creationId="{1D007055-83EE-4935-8E51-0BAB97C9418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79" creationId="{528C85CD-1443-44FA-AF5C-6C92A947364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80" creationId="{C890582C-2293-4712-B271-EC007FD966A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81" creationId="{A2F4CA46-2466-4B1A-89F6-DFA98B33370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82" creationId="{D2CBC578-D35B-4039-AC24-7F552BBCED7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83" creationId="{7A2E12EC-3190-4D16-B21C-CE618A0A6EE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84" creationId="{E67E84F9-F661-42C9-B97B-E13650D80A7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85" creationId="{D6956B03-E4A2-44AF-AF08-D4706E22AE0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86" creationId="{FB9F4EF9-7D67-4795-950C-2835E271E4F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87" creationId="{520BCE23-B4DB-4486-ADF3-84EBF2794D7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88" creationId="{0ABC8DE2-165F-48C1-B6EE-FA1FF781202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89" creationId="{306AA6E2-C386-4CF0-9DAD-F18F0B2270F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90" creationId="{EEB700CA-4FAC-403B-9C92-A01A109AB6B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91" creationId="{B2A31606-9D10-495F-8FBD-B931CBE74F6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92" creationId="{3F1657FD-737E-4C25-86C9-7369085500B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93" creationId="{7A7F443D-9BF2-4C21-AF93-17C68D85930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94" creationId="{165FBFB4-446A-479F-B2EB-CB42AC02BD8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95" creationId="{0F1801E2-2F9C-4D6F-BA87-C45B1ACD72C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96" creationId="{377915E7-8356-4A1C-8925-9CEC6392E06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97" creationId="{B74DC58A-8BC6-4620-B9D4-1585BBC3C6D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98" creationId="{9C841EB2-D5BC-4F9D-8CA9-2698935DBE2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899" creationId="{CA23F46D-829E-41F7-8952-7249E7CDA3C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00" creationId="{70735A27-4766-47C9-B0D8-80007456488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01" creationId="{656CCBBC-57E8-4FA9-8773-AE3231AD7E1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02" creationId="{CFFA0316-3CC8-4D51-9D63-79518938B28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03" creationId="{972D3906-365D-458B-902C-F705E9446C2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04" creationId="{1F57AC06-7FBC-4EBE-B107-8371CF0D9BF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05" creationId="{048B3794-6172-47A6-ABEC-564FEE47E31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06" creationId="{0E47B867-E5BD-452D-A377-A6738CAACF1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07" creationId="{A3ECA572-D105-4D4C-ABB9-70D78B6ECEB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08" creationId="{7F2797EF-41B5-4805-8979-86BA3EAB7AE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09" creationId="{E9D3C1AD-839C-4E1D-A16C-EF1EC756816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10" creationId="{BC98C117-EB73-4379-BB7F-929170C715D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11" creationId="{0A634D00-D660-4ABF-950F-772332FB916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12" creationId="{2654250B-228B-4147-9A32-B1BF828D902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13" creationId="{65EF305F-74C5-41B1-85A0-5D9E6A34512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14" creationId="{9EE667C2-68A6-4585-9321-F695604CDD5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15" creationId="{0FE3CD97-56A7-4157-B27F-6F64E8ADA58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16" creationId="{5EABAA1C-F60C-4EAB-8822-0F5F068E7CC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17" creationId="{7CBEF671-D605-45F3-8776-E9F6A27E892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20" creationId="{6402816E-E8C1-40B6-B35E-E7AA13D8A17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21" creationId="{D33F2A8B-B5F3-4C1D-BABD-E1CA54E2437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22" creationId="{6D8CD4C1-13E6-4ECC-B01A-AAD251C0C4F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23" creationId="{6D221405-E142-46D0-8D4A-A2EB69BFF2D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24" creationId="{F7509EA8-64C5-4ED0-BF94-71A9727344A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26" creationId="{543E066A-7884-4AAF-9B10-2F31671B62A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27" creationId="{7D3C6017-224D-4330-99A4-66499A087D8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28" creationId="{794F8196-7BDE-4B60-850B-22C8DFC4355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29" creationId="{54091772-F44D-4108-B78C-C4C5953E7DC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30" creationId="{9FE3927C-D300-4BD4-8DEC-F28E5BB85B1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31" creationId="{A559AE8C-47A5-44E9-84CD-E3B9CE69F3B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32" creationId="{130A885E-0E26-413A-816F-AC573D972A9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33" creationId="{04C3AEDB-33F5-495C-B538-071D1F783D0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34" creationId="{D4C650AD-010E-4DAA-A554-88B20BA5044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35" creationId="{D1527CF8-EB45-43E7-BA5C-0D03261F21E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39" creationId="{17718B24-5B93-475B-B19F-17C33AF8984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40" creationId="{589C9498-6E4D-433A-BA08-CC53E7A0A87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41" creationId="{5977703C-07EC-4A83-BA68-16BA9863C94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42" creationId="{FE75D5BB-EF58-4646-ADE5-5F488F2CD6E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45" creationId="{B13F04D4-D51C-4857-ACBD-233287E653A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47" creationId="{D84170D0-9D43-442C-B1BF-0948DE63BE2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48" creationId="{EA6FC588-C5B4-4104-BA1D-0F12202F2E8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51" creationId="{45D56C1E-08E4-4F74-9F93-08B32DF65B1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52" creationId="{D2688559-569D-4F21-A239-25CF5DD4324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53" creationId="{673F7FD2-6AA9-4A8A-B1E4-2F93E09B6CA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54" creationId="{D220C277-AD9B-4235-837A-046CFAEA516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55" creationId="{5B39AE81-AD0D-4CA9-84FD-908D3447CBC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56" creationId="{3C2D1D0E-D00F-4F3B-A9E4-9410E162DF1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57" creationId="{22B454C5-50C7-4991-99D7-83B09052298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58" creationId="{E77F3010-44FA-4DFB-A177-D0C67026DEC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59" creationId="{6CFA1993-DC76-4576-B9E8-FCD7CC84947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60" creationId="{C9E30689-F3DF-472D-A636-A336E6AE1E2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61" creationId="{8DD7B7F9-240A-4F6C-ADD4-E2A0C5CBCD1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62" creationId="{33C8470E-83C6-4A70-B493-04D876FC842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65" creationId="{99645F2E-C8CE-4D26-B748-234108AB13C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66" creationId="{C59E4274-3D3B-4DB4-B8CB-D84CD27615A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67" creationId="{BD430EDE-19DD-4BC4-B1A3-9671DB69268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68" creationId="{2F9E1883-52CC-4329-90CB-5F867A2D459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69" creationId="{322369DC-A1F4-41EA-8897-6208F4EEDD5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70" creationId="{84DD81CE-2364-458C-81C3-1C03E6C6226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72" creationId="{C70AEC9C-403A-48C1-9862-D9A688FD18F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73" creationId="{CABF2F4F-55A0-460E-95CE-21F59ABDAED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74" creationId="{2665CF2C-6952-4F1D-B571-921C56C43C6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75" creationId="{7779ADA4-423E-4061-94DA-3A2665B69C8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76" creationId="{43F04FAF-7019-4D82-A124-46C258B4B34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77" creationId="{A8881308-DF42-44C7-A870-F8A292540EE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78" creationId="{52A8D0FA-9A3C-42F9-8F1C-34813C1828E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79" creationId="{C577C2E3-C1FA-4E4A-AE0C-5F85F6B4FD9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80" creationId="{2B8F8ED2-E7E1-4D93-9FBF-6D5F9297A87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81" creationId="{55A47E73-EE35-4EC5-A0EB-0267770C2C3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82" creationId="{D05D0C0F-14F7-4855-91B9-FF8D243513B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83" creationId="{67BAD35D-8001-421A-83B3-A2992AFC013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84" creationId="{2AF865CD-74FF-4212-9ACE-9F928450F84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86" creationId="{235AA201-8CBA-4403-A30B-EA2E2E448F4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87" creationId="{0C77747B-5B1B-4AD2-9B40-04F0C0D164E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88" creationId="{A4E2B9C0-97F4-43A9-89A6-C0EAAAD7375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89" creationId="{2E578A24-321C-442B-9E16-774F20C5174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91" creationId="{A264459A-7673-4226-9532-E8D104458F8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92" creationId="{DE2830D1-ECB1-4D10-A75A-45A0C6941DF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93" creationId="{8118CA6C-F6B3-4F26-AA51-76936F4D334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94" creationId="{861BBD91-EB67-4188-8BE7-50AF19A7333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95" creationId="{92004B66-80B6-4F36-8EDF-A3E1ABAC87C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96" creationId="{31E5220A-E053-4CE4-87AC-9C9644EDFF2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97" creationId="{41258E34-C000-48C4-9A76-EBC9A597F9A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98" creationId="{73F5B7AD-E0A0-4132-B938-BB67F7C5521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1999" creationId="{931037A0-9194-49C8-9B46-47A34FB6AD9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00" creationId="{F3F64E0E-07ED-4BE6-8B61-8A659F6E66F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01" creationId="{3884D2B9-426F-4144-BC66-D384E98E2CA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02" creationId="{655EB717-737F-4061-BD44-68B38CE72C0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03" creationId="{CF7239A6-9D22-43B7-A857-483CE260547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04" creationId="{1C2F53C6-6008-4EBD-977B-617059445A8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05" creationId="{8B8B3541-37CC-4946-91F2-0DD40B3C3D2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06" creationId="{E3E750EC-4932-4977-854A-16648904881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07" creationId="{2C6995AF-505F-48DF-B9AC-A32B5465603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08" creationId="{9FB0CBD7-4762-49CF-9E83-9C9375559B2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09" creationId="{B272ACBD-D708-4978-9321-737F67C484D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10" creationId="{8BFAFC10-7012-44E2-8582-6B442049A16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11" creationId="{6E2C4B40-208C-4720-89E5-F9A09E2E093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12" creationId="{831718EE-14FB-4BA0-93D5-1E440054154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13" creationId="{65F7724E-C394-48EC-884B-C8DCDC31AE5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14" creationId="{161D059B-91B3-4BF6-BC78-96F83DAC275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15" creationId="{FA748B73-E095-4814-B979-A93FDA246A2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16" creationId="{283A478F-B16B-47BD-8ADA-BE490EC7F29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17" creationId="{5D93B4B2-FF0C-438E-9EF4-3A3DE827608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18" creationId="{2A07D5BF-73F0-4667-8D72-3966FFB0DFA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19" creationId="{CBCF4E17-F84A-46CD-B381-FF3C5CE728F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20" creationId="{FE5567C6-F46D-49CB-B871-7A541475332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21" creationId="{A10EA3CD-C187-4F47-9FA4-EFFADA3D3F0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22" creationId="{256C4717-990E-439C-A1B9-7EB11B63944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23" creationId="{0BF27FA0-5BF2-46FF-9A97-12623C426AE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24" creationId="{05CD2E3A-61EE-4D96-BBC3-5961E6D6E91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25" creationId="{5DD921B5-AF31-41E9-89B8-26DE71B31E6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26" creationId="{F167D5CF-9309-41CF-B8C2-263367E006F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28" creationId="{CA12E796-2552-4E5F-B2E8-90F747DDD0B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29" creationId="{47D50262-7129-480E-A4A9-9A45198353A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30" creationId="{D547BC0A-9BF8-4852-9FE2-82178858CF4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31" creationId="{37E0844B-34A9-4197-9BA8-E54DDC1F97D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32" creationId="{BDBF1B85-C46F-4A9D-B376-A52C4E5F986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33" creationId="{590CF6F5-FAC6-4557-A046-1E6ACD86DF0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34" creationId="{F445446E-9E56-4AC7-80DC-68CEE71B197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35" creationId="{9C9F018A-EB90-4513-8A66-1DD28B6DFD8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36" creationId="{CC85F02E-6308-4343-8F5A-697DB823C29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37" creationId="{54DC8CCE-2EED-4A1E-9DAE-D67FB94A199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38" creationId="{4B87145C-17C9-4B7F-A0F4-0C76CEA6793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39" creationId="{D17F452D-F5F6-45A4-B218-B37D99AC317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40" creationId="{9E3C0F16-F319-4358-B949-1E9E2D4652C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41" creationId="{152E3FF4-3C46-4D3E-B252-C23F7703BDF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42" creationId="{FC72E5C9-00B1-4061-A218-1309D83047F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43" creationId="{14DF5B0D-E1CA-4876-A924-CD12CA7BE56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44" creationId="{DBE519B3-8CB3-4058-BA4B-61904933D60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45" creationId="{511CD7C8-3102-4919-AD04-599BCE5E6CA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46" creationId="{6717B1C6-53A5-49AF-994F-826499F5FAD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47" creationId="{F51B1445-C07B-4311-B217-C9C8801091D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48" creationId="{A1BEAEFF-A8CC-4265-AFDA-84FE5211235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49" creationId="{A75999DB-D0E4-41EE-8AEC-6D837685151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50" creationId="{ACA6DC3F-F89B-4EAF-B658-D460D71DE68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59" creationId="{0AAF4719-FCBD-48F9-AD95-792A3718CE5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60" creationId="{AE1729D8-021C-4CAB-BEC2-B8DE7058232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61" creationId="{D929F228-ACD1-45D2-9164-521AC255B8B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62" creationId="{58D9FF3B-D54E-4CBC-A3DA-F43C4AAF021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63" creationId="{0485015C-B48B-4BA1-82DB-2C26B5E890F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64" creationId="{37306C34-56B5-4339-8CEB-D0F9705BCEB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65" creationId="{64FA0B24-5DC9-4E5A-B7B9-F51E40CED3E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66" creationId="{1C20F392-6556-48B9-84E0-B1138A7FF8A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67" creationId="{A0BCEB7D-11E2-485C-8EEF-A021CE3803C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68" creationId="{E309750A-1100-4093-A7E3-2C0F084C4FD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69" creationId="{6B054B8F-8595-4B2B-93BA-3F7BA1A981E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70" creationId="{F33F7BD4-1A49-46EC-9851-A54232A52D6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71" creationId="{805D5957-E9C3-493B-AE72-7B3FEB3B821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72" creationId="{27CB0DB0-2419-45BE-BE1A-4466539CB6C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73" creationId="{5A26344F-7D22-45F5-A5A2-A7CD1934042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74" creationId="{F5163111-B684-4E69-A39E-C5EAB3FBAA9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75" creationId="{17468031-A614-40F4-8299-53DAA26683C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76" creationId="{3B14A618-CAA6-4BC3-A3CA-878CBCBE177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77" creationId="{7D5EFC47-CED4-47F8-98D1-848D5A9DE80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78" creationId="{F3DC3CB6-78DC-4745-8C29-9A0DA418C99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79" creationId="{D7ABDDD4-6F9F-474F-A64B-68B297AE5DE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80" creationId="{659BFBAD-276F-4E6F-80B2-548981F5EFD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81" creationId="{86E37E82-BAAB-46F3-ACFA-4D35393345E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82" creationId="{8DC2FCA1-33F3-4B25-91BE-00628A7A75C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83" creationId="{9CE0AF50-59C9-4A66-97EB-D15F7ED9778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84" creationId="{77724BE6-AE60-4F4C-9618-246A92FBFFD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85" creationId="{0361CCCA-FF91-4F47-A7CF-3F8D86ECF19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86" creationId="{C65075CD-B7A1-4240-9732-F5A214A7A8D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87" creationId="{1CB4A940-902D-49D6-9FF9-D296ECF65C6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88" creationId="{67B37D53-71E3-4BEA-812C-A762D54156D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89" creationId="{3ACAA656-0E7F-4502-95C5-353467CD626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90" creationId="{8917700D-A526-4EAA-9832-7876A7FE452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91" creationId="{2CAF46B7-5B5F-4FB9-8E70-84373637935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92" creationId="{75B8334D-9577-4AAC-89E9-02B1E1748D6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93" creationId="{93B5F88B-ECBC-498B-ACCA-DBF07EBD681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94" creationId="{0139100B-6937-44AE-9926-5A34B3FE5E8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96" creationId="{E1F9F767-0102-4870-BA1D-97A0197A1D7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97" creationId="{1AFB4625-6A96-4D74-B96B-0A986F26181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98" creationId="{DE556AF5-C543-49CC-9462-357E5BA0F8C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099" creationId="{5BF354B2-BBE9-4DAC-AB84-E61ADFBE5CD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00" creationId="{849CA08C-53B2-4C51-9DD5-EA3E1CE3BE8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01" creationId="{3AB00FD5-261A-43BA-827B-2DA6CA91A64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02" creationId="{44F1D5E2-3D5A-48A4-BCDC-1BC3B76D065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03" creationId="{B21E3DBB-7888-4409-AE42-593F2906E1A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04" creationId="{9A0BC807-5289-4B9E-96C7-3C9522EDCC7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05" creationId="{B479AE41-B735-45CD-AA22-BB174EEAAD6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06" creationId="{51AFE058-5400-4B21-A115-AFE449E8F7D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07" creationId="{4701E329-7D10-43BF-9075-7652BC927CE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08" creationId="{43C2F07A-944E-4190-BDEC-D82FD02D611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09" creationId="{D5AC6CF2-72B1-408C-A0E6-1B1230A5953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10" creationId="{D4576CF0-0CE0-4B06-90AA-0BBE26FD181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11" creationId="{CCEE52DF-E310-4BA8-9C92-2E507A3E631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12" creationId="{7C887E02-0708-4C32-94D4-0A6C5AC235F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13" creationId="{E49B6739-CDAD-4BE3-A952-C69568F3D37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14" creationId="{41999997-6CBC-45DA-BE3D-76F922C909D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15" creationId="{2D4584EC-C831-4D8A-A964-5D9D2016985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16" creationId="{AC535560-5598-49EC-BE33-8B97175CB02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17" creationId="{F7D70812-EF76-406D-9582-3F97ED82FBC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18" creationId="{80CFB557-A5FB-4737-9F20-7F2ECED9759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19" creationId="{FB98EF81-9A5F-4D5C-B700-C893A05FB25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20" creationId="{6D85F817-5C4D-4F68-B8A3-1D0139BC94B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23" creationId="{D0B0529E-ACC6-4C01-AA3F-C55789609C0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24" creationId="{FEBAFD38-4D3F-4B46-9E02-D6813CD2D3D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25" creationId="{1060FD18-23FA-40C2-9302-8F4253E7457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26" creationId="{1CE956BB-61B0-4F4C-8E7D-FE3E8A81A8D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27" creationId="{E7AE485A-077C-4D78-BDDF-B1FB37FA2D4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32" creationId="{9217BEDE-B60E-4A02-AEAC-091F185CC07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33" creationId="{1D374143-569A-416B-AEB1-E4C49DFDD36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34" creationId="{63658BA5-5C42-4A2B-8F92-CFAC7FFB659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38" creationId="{F8A58704-F782-4773-9F69-C376C7B6B7D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40" creationId="{69111826-630F-4A22-A3CA-7FB77EF0EDF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43" creationId="{5C0E8F29-1CE9-4C64-8375-F6F81F30143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44" creationId="{6B4455E0-58DC-4F08-9CF7-17365471A2C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45" creationId="{1AFE1DE8-52ED-409B-B06B-C395E886964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46" creationId="{D6135562-9915-4891-8CF5-7939CE1A498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47" creationId="{0B5C7C72-27F4-4876-95EC-EBD134A1911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48" creationId="{47C18CF1-479C-47C1-A477-BD9E66994EC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49" creationId="{C631974E-559C-42FB-8EA0-B1253E80567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50" creationId="{49A408E6-1F41-4D5C-9485-8185685FF0A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51" creationId="{F4BBCE26-842C-47AB-816C-358B624423A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52" creationId="{C0D94371-C792-466A-B529-B4862F3A88D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53" creationId="{46C4F7EC-DAF3-4D46-89CF-270C4A30587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54" creationId="{7EA4B385-CB62-4FBF-A666-417D0C0A2B2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56" creationId="{518A4AEB-D21D-44D6-9723-5B2DD009A00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57" creationId="{8C91894A-B4EF-4982-96F3-41CC63111DA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58" creationId="{C819294C-3A62-4E53-B4B1-895E7AA7DBD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59" creationId="{960F707C-0B3A-4136-B52A-420B69853E0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60" creationId="{6D3D8E6E-D42C-4419-B76F-87531E9C255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62" creationId="{E7E5C07B-EBAF-4287-92CF-A7C3A8F9AAA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63" creationId="{FF27CBD2-3970-4D77-8650-0EC7AB5660A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64" creationId="{4101C12C-FE0D-47BC-BF32-F0F2AB2BB99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65" creationId="{ED20D00E-D8D6-4097-96AE-B7AB52BAC15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66" creationId="{95E6B45C-4AEA-4FA1-96EE-1648316437E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67" creationId="{4A6A29C1-88F2-476B-955B-EA4B8C23FFC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68" creationId="{4081A308-D605-46C8-ADA0-E4883A17999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69" creationId="{784468AC-231D-4A6A-801B-E00ABE6B1CE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70" creationId="{E06A2176-BA62-4D74-9EDC-3422522C8EB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71" creationId="{716340D0-DF43-4C8B-AE8C-EDB835FFE6B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73" creationId="{FDEB343B-DAAB-48C2-A65E-AF192C50D0E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74" creationId="{73D7B301-2F84-4517-9187-25A37066812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76" creationId="{FBB0B974-BF11-48CA-B6D5-83FDD82BBFC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77" creationId="{2DA86239-79B9-4524-AB4D-270F0DBF202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78" creationId="{B13DF687-2858-4750-9E05-F0EB444B2FE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79" creationId="{37D796AB-2719-45BE-ABFC-3A9D780FDF4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80" creationId="{C5A994F9-C144-4D05-A34C-87121119C51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81" creationId="{F0FF83A5-5D3C-4244-8EE9-260B993DF84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82" creationId="{78C8D54B-E316-48EF-9A1B-F1FC91641A7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83" creationId="{A377CB72-BE48-46D7-ACB6-FD6D453EB97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84" creationId="{B7C82171-65FE-49C4-B2CF-1BC70F396AB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85" creationId="{76F36EB9-D0D7-4245-B3CC-1A5974B0A49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86" creationId="{F0587C44-3AD3-40F1-BD32-95CF565B216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87" creationId="{35B7A607-A7AF-4CE1-8841-580DAD43B59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88" creationId="{D285F20B-2A88-42CB-BF74-A7F9A2E301D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89" creationId="{2247CB94-7213-4CEA-A756-94778783985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90" creationId="{C2D8A051-BB2D-4432-BBCE-32B20119B6F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91" creationId="{0B54D13F-20DB-44BB-8521-DAB4182CB17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92" creationId="{0953B5DD-DCD7-41EA-B53C-5272B44FC29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93" creationId="{DA66CF53-590A-475F-80E1-8D84060D787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94" creationId="{6CCB0F25-E649-4FAD-B494-0B5106A7A2E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95" creationId="{2B958080-2CBC-4B76-AF88-9DF4FB67AF5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96" creationId="{5DA48C24-2715-4977-A04B-E348B9763C3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97" creationId="{A219FC2A-C93E-4F09-9ECC-F4B51EDEAE3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98" creationId="{9211BA07-A480-4F82-BBD6-E530046B4E7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199" creationId="{723D5739-23BE-4662-89E9-0D07A6B6836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00" creationId="{EC159650-D678-4537-BEB7-430EE115B21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01" creationId="{78206CC3-B77E-4475-A111-8694788637D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02" creationId="{A020A28A-6B54-43BA-AE0A-42A0A9A73DD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03" creationId="{1B0C87BB-A4A0-4C5E-A7F4-1EC656AA24B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04" creationId="{E82A60EB-A37C-4F42-A906-B6D502B9708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05" creationId="{E49A0A74-4D3E-4AA4-BE48-E177AA6E325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06" creationId="{14D04B85-1228-4A7D-A0AB-E9F4FEEBFEE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07" creationId="{9AE62A3C-72B4-43D2-929C-1F33A87992B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08" creationId="{3E86F9BA-5ACC-4303-8BC5-BA6A67A1E43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09" creationId="{524FAB5D-30C7-4ADF-BF5E-31D31C6CD54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10" creationId="{5D09C44E-8877-4E1A-8F99-8986E672AA1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11" creationId="{E0A4A867-E73F-4231-B4FF-99B447C635B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12" creationId="{53DD5731-2C35-4F06-AB81-34CAA5584C1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13" creationId="{F0086A0E-813D-4F33-B605-8E4B976CE3B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14" creationId="{D788BFA7-C9CA-4008-80AC-F7204CE045A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15" creationId="{7E4C1B5A-B13E-45A3-8C04-6E30AF259B8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16" creationId="{59EC5999-FDA1-48FA-AFFA-551DB2AB3EC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17" creationId="{682EDF0C-8E2C-4926-AC6A-0C88C5ACEA3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18" creationId="{98AA270D-F41D-4B85-BB00-810C19F1629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19" creationId="{3798A6D1-CB25-450B-A08A-BC206B0F632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20" creationId="{632C465E-02EB-473F-A5F9-00D8DF82718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21" creationId="{73A11B49-BAEE-4BE6-950E-A34A1F3D8ED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22" creationId="{CB22C370-3B43-4C10-B637-7E4BE484083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23" creationId="{8E308083-7816-4307-9E07-C30229B751D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24" creationId="{70869DD4-455C-4909-A93E-1C94714A2C2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27" creationId="{421C6C58-BACE-44FA-A780-C3C76C9AB87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28" creationId="{1B00FF0B-4432-488A-A06A-0A81638B56D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29" creationId="{AD03497E-C01D-4B50-8ACF-CA814B9C894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30" creationId="{8F76B347-961A-4AC5-B9BD-16F2051F0C1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31" creationId="{DC48639C-997C-49D7-AC30-BFC5368347E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36" creationId="{3EBFB81C-F353-4078-B1E1-4688334004F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37" creationId="{98AF6F93-C452-4D5A-8477-B99C562D01D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38" creationId="{F60CD2C1-BD0B-44DF-84BD-7F483DD10D8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41" creationId="{6C2C7E36-FAD9-4F64-94A3-5EB873481A4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43" creationId="{7687C027-06F8-4EBE-A059-38AC5A5A93C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47" creationId="{10623BD9-87A6-4C4E-8700-957BBAB19A9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48" creationId="{7478A7CB-C18A-4522-9FF8-9612DAB6858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49" creationId="{A04C605E-8633-432E-91B8-1547CE742DC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50" creationId="{3A27B364-6AF4-4F5E-BE54-4AD6DBC50C4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51" creationId="{478DA0CC-D792-487B-8150-BDD4FA0E4F0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52" creationId="{5078E4DC-D4E3-4543-980E-53FA6DA3426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53" creationId="{5EAFF478-BC70-492F-8148-FEB3D65FAB7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54" creationId="{8C4AD0ED-3146-4729-B150-8CE812327BF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55" creationId="{7FCA6E67-BC29-4A0A-ADD1-0CD6379812C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56" creationId="{36816B7B-36FF-43B7-9F5A-7E41E84BEF8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57" creationId="{9D9BEC1B-39A4-45F0-8E47-2538E1C1CC7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58" creationId="{7B19A0AD-78AA-4C3D-A759-FF62964AE84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59" creationId="{1D5443CA-9229-4145-9F32-F38FE8847A6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60" creationId="{8FF40943-21A1-4B8B-BEB7-BC13BD62E9B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61" creationId="{6CC2A760-CE43-439B-9E24-EF7CDB36FCC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62" creationId="{56E4E82A-0BDE-455A-AA99-E449E8A57EA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63" creationId="{596635B4-CE99-4348-83C8-1521256B470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64" creationId="{D275D15D-FF39-4D62-8DEB-33ADD4B700C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65" creationId="{102DC2FD-C14A-4082-8BE8-1E22D8C08A1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66" creationId="{4F548408-C9B6-437B-AA86-54DF352CC74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67" creationId="{4B45ACD3-0587-435C-A3B0-CD4F744FC42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68" creationId="{3AB79636-145D-488F-8F7F-E760F5447C9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69" creationId="{393060B8-5AB6-494F-A4BD-29C4D53AE6E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70" creationId="{1391B091-8C33-4198-87BE-839EEF67477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71" creationId="{39A785A2-D170-4D1E-9FAE-B7459F42692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72" creationId="{E1910F33-D4F2-4D56-9C44-E1BC19053DD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73" creationId="{77E0E216-7501-4776-B2A9-15D59C6ACC9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74" creationId="{85DD113B-1902-41B6-8B76-E57690F497B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75" creationId="{BD457BCF-1857-4551-AFBD-F8B8A1B68AD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76" creationId="{0322A180-BE44-446E-B06B-D6AE06757AC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77" creationId="{4BD6004A-24F8-4AEB-8B5F-D523ECF808A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78" creationId="{49A7310F-CB0A-43F3-BEA7-E0185F628D7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79" creationId="{E9AB8412-F22E-4C29-82B1-1A92BACE304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80" creationId="{B62D678D-BE36-46CC-B4C8-D377F67CC95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81" creationId="{6B526C1E-29EA-4DDC-A8BB-C775E295D58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82" creationId="{AB7E0263-D411-4B85-AE31-89C6E503242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84" creationId="{1A34EEFA-47B1-4BE3-8EBC-BA29A8DE589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85" creationId="{7A5BF201-BE2F-416A-846F-C287D559CCB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86" creationId="{CBDC050F-5D20-45FB-B6D0-32821724859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87" creationId="{8754D156-F63E-4270-B523-503450BECA6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88" creationId="{4EB491A0-C786-47FE-B0CA-9A71EFAFE4C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89" creationId="{4618F27D-7C51-4C55-B327-D70FC275D34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90" creationId="{819682F5-28D8-40E2-ACA2-191C5F519CE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91" creationId="{F5547CC6-FFD2-43F3-B331-838B65433C2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92" creationId="{F3F677FE-7E1B-4D29-844B-B0D4CE7BA07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93" creationId="{9A63CD38-2AA8-423B-B08B-226C7CC89A5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94" creationId="{46F28BD2-4D13-44A6-B274-E29A2D54F93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95" creationId="{40EBC844-1BAC-4DBA-8FBE-7391DD83C76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98" creationId="{12FCA806-808C-4E78-9447-8EED136D991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299" creationId="{AAF5E55C-1DA4-46C6-8A4E-5EBC5A1D00C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00" creationId="{B40FAD0A-0B0D-4C28-883E-0C690400AA1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01" creationId="{58FD7529-5343-4027-A8BB-0638B1C7EFF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02" creationId="{30A9E33A-F888-4513-AA09-EF816033A28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03" creationId="{5CFA31F0-D88B-4BB5-B99B-6F5DDA9A92D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04" creationId="{FB21520A-A63C-46CC-AC2B-0869E8C217A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05" creationId="{6E296B9C-BDE9-4686-BD49-D4C2D672BA4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06" creationId="{4B1148FD-48A5-4D45-904E-AD0BB128A83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07" creationId="{FF927CA3-18F8-424A-AC0B-A9D1683655D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08" creationId="{62859EF2-8A32-4412-A5F5-8555984E54A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09" creationId="{BE43CD02-430A-4E0A-B02F-5B642B95747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11" creationId="{228866A2-EA9C-430A-B672-2A9BC127471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12" creationId="{1A3998B1-12D4-4FE1-86B0-8A0F9A774BE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13" creationId="{6B084037-D304-49F6-86DB-141EFA3E720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14" creationId="{673932C9-D76E-4B9C-B640-C7C28F7926A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15" creationId="{9F1E45C3-F97E-4293-B383-9164DD1054D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16" creationId="{5D8253A7-1DE8-4E5C-9935-F88E6358FC4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17" creationId="{5F1AC7F7-094D-4420-BED7-AFA16168F43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18" creationId="{C687C8F6-B0A5-40C0-B2DE-CA7841CA648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19" creationId="{AE98FE2E-05AB-4C8B-89EC-319B91622A6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20" creationId="{82807828-6EF6-4CFC-A44D-7C0456CE800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21" creationId="{C8AC0F11-EFC9-4480-8687-188CA818566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22" creationId="{BDC4F73C-0B2E-4FE3-9F1F-DA9A157215B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23" creationId="{768A9F79-CCF7-43B0-ABD3-6F424E37E21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24" creationId="{1E85F8AD-0955-4C1C-89CF-ADB36805598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25" creationId="{9E376F06-7178-45A4-8E90-CD3AF8AC14B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28" creationId="{3A36766D-0DDD-40B8-B361-8B6379A130A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29" creationId="{5D2FB04B-C136-40B8-9EE5-0A197AF5982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30" creationId="{29B5B99B-09E3-4020-8083-2D852FE722C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31" creationId="{ABF3554A-3AF2-4672-BFF4-E3D7B0C105C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33" creationId="{FCD33B85-9739-42BF-9400-666D8B171EE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34" creationId="{0E20A764-8745-4872-922F-6072907F920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35" creationId="{B3697F88-854A-46C5-A1BE-C202614C037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36" creationId="{D9BDA11E-4BBD-4A17-B6C0-7C36D8B452C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37" creationId="{4044F272-8985-4856-B260-F26655BE140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38" creationId="{DA2ACF25-4A2D-4021-A2C7-F7BC5FF871E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39" creationId="{FF4D17FB-B290-4079-A86F-A291E6F1D75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40" creationId="{576AB213-A9DC-4CDA-9765-16BD1F5AA22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42" creationId="{66360E8D-D66B-4044-8EF3-9AE7DB3E2B1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43" creationId="{6FC83273-F814-41BA-8E4D-2655300E1ED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44" creationId="{B1C89371-E5DD-47D1-A9FA-69A7D74204B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47" creationId="{B13E4C35-E7F9-41B2-BA1F-4C2A1B442FC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48" creationId="{84F24229-C831-4726-BDB9-06BD2CA5BCB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49" creationId="{A0A39825-EF91-49C5-AE13-E7A611EC4D2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50" creationId="{28BB8D80-91F6-4996-9459-88FEB4BC506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51" creationId="{3BDDDA02-9DD4-4F44-9BB3-8791EE9A331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52" creationId="{BCB2E539-C5B9-49AD-BF82-70F1B472CA5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53" creationId="{F9142B0C-72FE-4474-BCF0-BEB308F4A9E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54" creationId="{2B3E4BE4-11D4-401C-9C82-6B48167D8FB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55" creationId="{B9EA6612-EC52-41B1-A25C-B0CBA486743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56" creationId="{8B6216D8-493C-4834-825A-C2DD645C681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57" creationId="{6558CFA7-6CCB-475A-BE5E-5895F0CF56E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58" creationId="{03BE4AE3-6E06-4D4E-924B-373EDA26FB0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59" creationId="{94819484-6666-4CFA-8439-AA0B83FF6AA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60" creationId="{2CE6BD42-770A-444E-BBDF-DAF5BDC713E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61" creationId="{098B46CF-84D0-4930-8355-379F32BC370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62" creationId="{30096358-E65D-4F0F-A9AC-5A78A2D4244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63" creationId="{CE4676E2-F2EA-47EB-8AC2-1015408FDE9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65" creationId="{E7239C88-A046-41F6-AA1F-400FB750182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66" creationId="{DBF34AD8-67FB-4B17-B42E-C1CA0F289B7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67" creationId="{3BCD8C62-F1A2-4A3D-B99A-AC6856E25C3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68" creationId="{C8EE2E6F-CB5E-487A-9E22-4BD0F0E92AF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69" creationId="{9909DC87-D361-4A00-A86B-BA436E47D8B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70" creationId="{F26A12C5-51D4-40BB-98E2-F00CC3E430F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71" creationId="{EF9CB70F-31B3-4158-8410-06FD4FFC975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72" creationId="{7D7DC158-B17B-4270-B42E-303E563DF44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73" creationId="{2597FEF5-CC60-4FCB-82E0-70CE26ADDF7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74" creationId="{521C90E7-B7F5-4708-ABA1-B0C58DADD99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75" creationId="{FE5F97B7-34C8-47E9-A198-2884CC56107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76" creationId="{BB9D32AA-9624-4B3A-946E-215E62AC34C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77" creationId="{C44D7CFC-1EAF-45AB-BA37-DD57AA1F82A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78" creationId="{ED8A0719-7B6E-4862-8C07-7060DDC1C47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79" creationId="{964A1BC0-869D-4BCA-A486-E4648551B6C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80" creationId="{DE43615F-E035-46E9-995B-AEA930E9724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81" creationId="{5071C74B-52D1-4292-A18A-B0C199AEECD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82" creationId="{700AE223-5FD8-4F88-8BDE-1EF28077626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83" creationId="{3F476347-3ED0-440C-B2C2-5C40583CDA5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84" creationId="{96F4CF87-A2A3-4867-8CE7-8228B5C9643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85" creationId="{0F845547-02DD-4CA9-8E45-5D12FF03F60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86" creationId="{ADB50B64-1F61-42D4-8F18-F1DDB02DE3C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87" creationId="{7726248D-1CDC-448E-89F3-22239A8E07C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88" creationId="{F5C12A5E-6BF7-42EA-BB59-5334E1D4F7A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89" creationId="{283EC19F-ACD1-45B2-BE5E-2E0255C77A4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90" creationId="{7A6B34BB-8113-4D70-8377-378CFFFE070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91" creationId="{237A222D-F265-4F22-A5AB-76F3A20A508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92" creationId="{0227EA5E-1330-496B-A0E8-B4AD6436C8B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93" creationId="{DF9E4353-F0C9-47C6-8D08-E0940DE7AD6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94" creationId="{D4727D51-0772-4AB0-B5F3-0116058CA5F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95" creationId="{3E407BF6-F59C-43E9-8126-B42F914DC08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96" creationId="{307F5163-8A24-42B6-B0A5-12245F745C3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97" creationId="{70F744ED-C5F4-446B-A0DB-90B402A59C2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98" creationId="{4377A8B6-91E2-4A49-9418-3D6049F2BFE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399" creationId="{79F45851-8B0D-4291-BF02-CB8CD1E864F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00" creationId="{A0B45E0B-073B-43DE-97F8-72310E2760C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01" creationId="{DE6CFE6D-F4F2-4CFD-870B-90D7B9FF0FF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02" creationId="{C08A3B10-D5DD-4BE7-94F1-BB414B341E3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03" creationId="{7B68C328-966C-444E-91A4-D914DC369C8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04" creationId="{ED2EFE53-4D36-4333-9F9A-46821F98E00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05" creationId="{2A8C84F5-5124-4437-A004-E3D4B33A11F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06" creationId="{BB7D058B-99D4-4157-88DC-F2EE984B7EE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07" creationId="{9EC03745-44CA-40DA-9314-4E3DDF240E9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08" creationId="{E6A307C3-22C8-4715-B970-9BBED3B975F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09" creationId="{80E6EA32-B8B9-48E2-AA08-A39A0C78A74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10" creationId="{C0DA14F9-9F88-44D0-8C5E-95E57A4181E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11" creationId="{168BDED5-AB41-4079-8C25-3B63A53791F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12" creationId="{A78E08CD-B12E-442A-9CA6-C1E15246EF8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13" creationId="{3366A0B9-52DD-4C42-894D-33B8155185C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14" creationId="{0A38C6F8-9BCE-43C2-92B8-9ACD1C63B45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15" creationId="{22CD9E13-B267-4313-B3A8-7A4A06B36B4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16" creationId="{54BDCABB-89A2-47A1-A786-653B777623E6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17" creationId="{CFB458A5-FB59-4E4E-8FEE-F9F2A207846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18" creationId="{A9014F63-6CFE-4745-B83C-00A285F8734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19" creationId="{A7968DF8-58DE-40C8-9DA9-FF301D87644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20" creationId="{53D24BB1-7958-4E02-AC17-E59C9408296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21" creationId="{DD1E19C8-C0C8-4048-8603-4DE37023944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22" creationId="{F79D5B5B-0354-4765-8D0D-7C9F14C5722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23" creationId="{30F4BCC5-37A0-487C-94B7-DBF413937E7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24" creationId="{8F6A7ED7-B8FF-4E77-A2CD-B7540ED61D6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25" creationId="{445C94C7-3335-4F0F-B0D6-B3B6573AECC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26" creationId="{1CA7A588-C4B1-48B0-9081-6209CEB8D95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27" creationId="{607C2817-05D0-46F2-A324-A79642F498A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28" creationId="{0CC43AE9-F0EE-4922-9732-58F906725EF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29" creationId="{0FD4AC1B-FFCC-444F-BC86-A464FDA0D95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30" creationId="{CB81B990-FA47-41AC-843D-8AEF449E96D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31" creationId="{0D8C3B28-74E3-4F4C-A5B5-E62310C26A1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32" creationId="{0145383F-8117-4F0E-8AA3-627396BAD6B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33" creationId="{E96077E4-8D5E-4287-8536-FA1B35FE2CA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34" creationId="{26DFD5B1-01A4-4991-AEF1-F355B98E46F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35" creationId="{AE0F5AD2-CE7D-4454-B373-9A28FF539A4E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36" creationId="{934D21AB-C20F-4901-AAA9-49F309E82AF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37" creationId="{82654B6D-157C-417C-86C0-EC71EB8523C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38" creationId="{67E592A1-1A38-437C-A126-A60DA21E142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39" creationId="{BF5F1ACF-C8FE-46BA-AC80-A98B4D9AD8F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40" creationId="{2A13E863-B21F-4E5F-B691-7A73FF533AD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41" creationId="{ECC4343C-B7E9-41CA-83DA-F9BA0B1030E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42" creationId="{3B4216AB-3820-4C69-84AD-EAA7D88642B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43" creationId="{A29F6AF2-C56C-4639-89E1-4463D55A528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44" creationId="{36848C2F-3F54-4D06-BD03-506E715EADC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45" creationId="{A2DA6CD5-A4AA-422F-A427-5F87E8B6A5D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46" creationId="{7C13DE07-BF54-4573-A3B3-C3CC6D02443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47" creationId="{3FF45A69-2B81-454A-A0D9-BAA3BF6BEEC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48" creationId="{DB376D1E-623B-43E3-8237-5BC02071C16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49" creationId="{99B0730E-3F30-4E4B-B5D1-BB8E40A5885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50" creationId="{B917771B-DF05-4B22-9FC6-FD74B77CCAB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51" creationId="{B2DF0972-B233-49DA-B9D4-F80E0307EE1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52" creationId="{89AC7853-974C-44D5-AC3C-40CD511E3063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53" creationId="{CCCED2B5-BA9F-488C-9F6B-51F69D2CF20D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54" creationId="{6DC42916-499E-4A2E-A89E-C57C47BFB83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55" creationId="{5970C357-1942-4B4C-86E2-4DDDE51CCB2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56" creationId="{44645DA0-CEB3-4CE7-BE7D-A4094AE7C307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57" creationId="{CAA87908-32FE-4B56-A702-7CE6044A1A6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58" creationId="{55155718-7EDA-4429-8955-99904FE3273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59" creationId="{6FC6A904-B299-4121-B7CD-510FD1B0F26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60" creationId="{B54531F6-28E6-4474-ABC9-65DDCF8CC0A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61" creationId="{8BF423B7-FC7C-472E-AC60-F92A121E460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62" creationId="{41915950-E32E-481D-BE8B-E56A0663668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63" creationId="{871F7912-A69E-4423-93C7-C499DCFC69E4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64" creationId="{91FBD954-8D50-4319-86F9-683E8AF51211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65" creationId="{E1C4B82D-F22E-4430-89B3-B9E2F3FA2DF8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66" creationId="{491365F0-E415-48CE-828A-CD98F18186F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67" creationId="{CCE8D662-3E6C-47D1-8A50-E9BCA22FB80C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68" creationId="{6D4C27F5-DEA2-44AD-BA7A-31177E9453D9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69" creationId="{3B4EB823-1BA6-412E-8DCB-FA637C0C34F5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70" creationId="{E41EB6BC-F152-4807-B79A-04F5E2D16550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73" creationId="{479BB440-F620-4611-8082-64BA269E8B3F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74" creationId="{94FB2F6C-0206-4534-928A-2D98AF9D827A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75" creationId="{7A241AD9-79B8-4D8A-A261-DAE9C44BE2C2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76" creationId="{EF657D1E-C798-41A8-A086-1DFF298C097B}"/>
          </ac:spMkLst>
        </pc:spChg>
        <pc:spChg chg="mod">
          <ac:chgData name="Amy Rodgers" userId="c2797fad-911b-4654-a6db-cadf6b5040f8" providerId="ADAL" clId="{B63B9391-E643-4518-BCAA-1A5043BB5FFF}" dt="2021-12-02T12:22:42.449" v="3161"/>
          <ac:spMkLst>
            <pc:docMk/>
            <pc:sldMk cId="3641661849" sldId="261"/>
            <ac:spMk id="2477" creationId="{56808350-50C8-4744-A0A3-373583FF6055}"/>
          </ac:spMkLst>
        </pc:spChg>
        <pc:spChg chg="add mod">
          <ac:chgData name="Amy Rodgers" userId="c2797fad-911b-4654-a6db-cadf6b5040f8" providerId="ADAL" clId="{B63B9391-E643-4518-BCAA-1A5043BB5FFF}" dt="2021-12-02T14:33:03.154" v="3565" actId="571"/>
          <ac:spMkLst>
            <pc:docMk/>
            <pc:sldMk cId="3641661849" sldId="261"/>
            <ac:spMk id="2478" creationId="{621670C1-A44E-41E2-8E1F-E00B3D3836AB}"/>
          </ac:spMkLst>
        </pc:spChg>
        <pc:grpChg chg="del">
          <ac:chgData name="Amy Rodgers" userId="c2797fad-911b-4654-a6db-cadf6b5040f8" providerId="ADAL" clId="{B63B9391-E643-4518-BCAA-1A5043BB5FFF}" dt="2021-12-02T12:22:33.489" v="3158" actId="478"/>
          <ac:grpSpMkLst>
            <pc:docMk/>
            <pc:sldMk cId="3641661849" sldId="261"/>
            <ac:grpSpMk id="8" creationId="{CD1694D5-5207-4A2D-8F14-A8199E83E282}"/>
          </ac:grpSpMkLst>
        </pc:grpChg>
        <pc:grpChg chg="del">
          <ac:chgData name="Amy Rodgers" userId="c2797fad-911b-4654-a6db-cadf6b5040f8" providerId="ADAL" clId="{B63B9391-E643-4518-BCAA-1A5043BB5FFF}" dt="2021-12-02T12:22:33.489" v="3158" actId="478"/>
          <ac:grpSpMkLst>
            <pc:docMk/>
            <pc:sldMk cId="3641661849" sldId="261"/>
            <ac:grpSpMk id="17" creationId="{FC593CD8-2628-4BBF-A91D-35507A51B9DA}"/>
          </ac:grpSpMkLst>
        </pc:grpChg>
        <pc:grpChg chg="del">
          <ac:chgData name="Amy Rodgers" userId="c2797fad-911b-4654-a6db-cadf6b5040f8" providerId="ADAL" clId="{B63B9391-E643-4518-BCAA-1A5043BB5FFF}" dt="2021-12-02T12:22:33.489" v="3158" actId="478"/>
          <ac:grpSpMkLst>
            <pc:docMk/>
            <pc:sldMk cId="3641661849" sldId="261"/>
            <ac:grpSpMk id="25" creationId="{C7515BDB-8149-4CC3-8403-84BAE34151F1}"/>
          </ac:grpSpMkLst>
        </pc:grpChg>
        <pc:grpChg chg="del">
          <ac:chgData name="Amy Rodgers" userId="c2797fad-911b-4654-a6db-cadf6b5040f8" providerId="ADAL" clId="{B63B9391-E643-4518-BCAA-1A5043BB5FFF}" dt="2021-12-02T12:22:40.270" v="3160" actId="478"/>
          <ac:grpSpMkLst>
            <pc:docMk/>
            <pc:sldMk cId="3641661849" sldId="261"/>
            <ac:grpSpMk id="40" creationId="{78B3C110-5F32-47F3-A157-C7AD4274B996}"/>
          </ac:grpSpMkLst>
        </pc:grpChg>
        <pc:grpChg chg="del mod">
          <ac:chgData name="Amy Rodgers" userId="c2797fad-911b-4654-a6db-cadf6b5040f8" providerId="ADAL" clId="{B63B9391-E643-4518-BCAA-1A5043BB5FFF}" dt="2021-11-30T17:16:06.241" v="2170" actId="27803"/>
          <ac:grpSpMkLst>
            <pc:docMk/>
            <pc:sldMk cId="3641661849" sldId="261"/>
            <ac:grpSpMk id="110" creationId="{D335E68B-D620-4BA4-A4F3-A407477B85C0}"/>
          </ac:grpSpMkLst>
        </pc:grpChg>
        <pc:grpChg chg="del mod">
          <ac:chgData name="Amy Rodgers" userId="c2797fad-911b-4654-a6db-cadf6b5040f8" providerId="ADAL" clId="{B63B9391-E643-4518-BCAA-1A5043BB5FFF}" dt="2021-11-30T17:16:06.241" v="2170" actId="27803"/>
          <ac:grpSpMkLst>
            <pc:docMk/>
            <pc:sldMk cId="3641661849" sldId="261"/>
            <ac:grpSpMk id="124" creationId="{150D7B55-F2AC-4AC0-94BE-8879F2EEE540}"/>
          </ac:grpSpMkLst>
        </pc:grpChg>
        <pc:grpChg chg="del">
          <ac:chgData name="Amy Rodgers" userId="c2797fad-911b-4654-a6db-cadf6b5040f8" providerId="ADAL" clId="{B63B9391-E643-4518-BCAA-1A5043BB5FFF}" dt="2021-12-02T12:22:38.527" v="3159" actId="478"/>
          <ac:grpSpMkLst>
            <pc:docMk/>
            <pc:sldMk cId="3641661849" sldId="261"/>
            <ac:grpSpMk id="132" creationId="{EB934A7F-EB4E-403E-9CD6-A40139F0564F}"/>
          </ac:grpSpMkLst>
        </pc:grpChg>
        <pc:grpChg chg="del">
          <ac:chgData name="Amy Rodgers" userId="c2797fad-911b-4654-a6db-cadf6b5040f8" providerId="ADAL" clId="{B63B9391-E643-4518-BCAA-1A5043BB5FFF}" dt="2021-12-02T12:22:38.527" v="3159" actId="478"/>
          <ac:grpSpMkLst>
            <pc:docMk/>
            <pc:sldMk cId="3641661849" sldId="261"/>
            <ac:grpSpMk id="141" creationId="{5BF955FF-E545-4D4B-A409-F17F37FB8228}"/>
          </ac:grpSpMkLst>
        </pc:grpChg>
        <pc:grpChg chg="del">
          <ac:chgData name="Amy Rodgers" userId="c2797fad-911b-4654-a6db-cadf6b5040f8" providerId="ADAL" clId="{B63B9391-E643-4518-BCAA-1A5043BB5FFF}" dt="2021-12-02T12:22:38.527" v="3159" actId="478"/>
          <ac:grpSpMkLst>
            <pc:docMk/>
            <pc:sldMk cId="3641661849" sldId="261"/>
            <ac:grpSpMk id="145" creationId="{D458E4B2-679F-4F62-B566-AF4296F17917}"/>
          </ac:grpSpMkLst>
        </pc:grpChg>
        <pc:grpChg chg="del mod">
          <ac:chgData name="Amy Rodgers" userId="c2797fad-911b-4654-a6db-cadf6b5040f8" providerId="ADAL" clId="{B63B9391-E643-4518-BCAA-1A5043BB5FFF}" dt="2021-11-30T17:50:18.877" v="2455" actId="165"/>
          <ac:grpSpMkLst>
            <pc:docMk/>
            <pc:sldMk cId="3641661849" sldId="261"/>
            <ac:grpSpMk id="156" creationId="{4C0E7E65-5D06-4212-AA86-67B746977C54}"/>
          </ac:grpSpMkLst>
        </pc:grpChg>
        <pc:grpChg chg="mod topLvl">
          <ac:chgData name="Amy Rodgers" userId="c2797fad-911b-4654-a6db-cadf6b5040f8" providerId="ADAL" clId="{B63B9391-E643-4518-BCAA-1A5043BB5FFF}" dt="2021-12-02T12:23:07.717" v="3169"/>
          <ac:grpSpMkLst>
            <pc:docMk/>
            <pc:sldMk cId="3641661849" sldId="261"/>
            <ac:grpSpMk id="157" creationId="{E2685706-5B08-4D14-B89D-1C7795747C37}"/>
          </ac:grpSpMkLst>
        </pc:grpChg>
        <pc:grpChg chg="mod topLvl">
          <ac:chgData name="Amy Rodgers" userId="c2797fad-911b-4654-a6db-cadf6b5040f8" providerId="ADAL" clId="{B63B9391-E643-4518-BCAA-1A5043BB5FFF}" dt="2021-12-02T12:23:07.717" v="3169"/>
          <ac:grpSpMkLst>
            <pc:docMk/>
            <pc:sldMk cId="3641661849" sldId="261"/>
            <ac:grpSpMk id="166" creationId="{633F79C1-D438-44EB-8D18-01C4E43F3013}"/>
          </ac:grpSpMkLst>
        </pc:grpChg>
        <pc:grpChg chg="del mod">
          <ac:chgData name="Amy Rodgers" userId="c2797fad-911b-4654-a6db-cadf6b5040f8" providerId="ADAL" clId="{B63B9391-E643-4518-BCAA-1A5043BB5FFF}" dt="2021-11-30T17:52:20.734" v="2482" actId="478"/>
          <ac:grpSpMkLst>
            <pc:docMk/>
            <pc:sldMk cId="3641661849" sldId="261"/>
            <ac:grpSpMk id="167" creationId="{E4A2AC22-383B-467A-A287-A1292E830410}"/>
          </ac:grpSpMkLst>
        </pc:grpChg>
        <pc:grpChg chg="del mod">
          <ac:chgData name="Amy Rodgers" userId="c2797fad-911b-4654-a6db-cadf6b5040f8" providerId="ADAL" clId="{B63B9391-E643-4518-BCAA-1A5043BB5FFF}" dt="2021-11-30T17:51:54.836" v="2474" actId="478"/>
          <ac:grpSpMkLst>
            <pc:docMk/>
            <pc:sldMk cId="3641661849" sldId="261"/>
            <ac:grpSpMk id="170" creationId="{0F10940F-CF22-46AF-8285-CBDEDD76A4A1}"/>
          </ac:grpSpMkLst>
        </pc:grpChg>
        <pc:grpChg chg="del mod">
          <ac:chgData name="Amy Rodgers" userId="c2797fad-911b-4654-a6db-cadf6b5040f8" providerId="ADAL" clId="{B63B9391-E643-4518-BCAA-1A5043BB5FFF}" dt="2021-11-30T17:51:49.011" v="2472" actId="478"/>
          <ac:grpSpMkLst>
            <pc:docMk/>
            <pc:sldMk cId="3641661849" sldId="261"/>
            <ac:grpSpMk id="173" creationId="{483A2A90-806D-411B-8117-37ADD447326B}"/>
          </ac:grpSpMkLst>
        </pc:grpChg>
        <pc:grpChg chg="del mod">
          <ac:chgData name="Amy Rodgers" userId="c2797fad-911b-4654-a6db-cadf6b5040f8" providerId="ADAL" clId="{B63B9391-E643-4518-BCAA-1A5043BB5FFF}" dt="2021-11-30T17:52:09.060" v="2478" actId="478"/>
          <ac:grpSpMkLst>
            <pc:docMk/>
            <pc:sldMk cId="3641661849" sldId="261"/>
            <ac:grpSpMk id="176" creationId="{639C2814-D18A-4EFD-B3EB-4CB05862C73B}"/>
          </ac:grpSpMkLst>
        </pc:grpChg>
        <pc:grpChg chg="del mod">
          <ac:chgData name="Amy Rodgers" userId="c2797fad-911b-4654-a6db-cadf6b5040f8" providerId="ADAL" clId="{B63B9391-E643-4518-BCAA-1A5043BB5FFF}" dt="2021-11-30T17:51:59.337" v="2476" actId="478"/>
          <ac:grpSpMkLst>
            <pc:docMk/>
            <pc:sldMk cId="3641661849" sldId="261"/>
            <ac:grpSpMk id="179" creationId="{72FC6596-3661-4C3A-8856-26ED2115914B}"/>
          </ac:grpSpMkLst>
        </pc:grpChg>
        <pc:grpChg chg="add mod ord">
          <ac:chgData name="Amy Rodgers" userId="c2797fad-911b-4654-a6db-cadf6b5040f8" providerId="ADAL" clId="{B63B9391-E643-4518-BCAA-1A5043BB5FFF}" dt="2021-12-02T14:30:45.039" v="3339" actId="167"/>
          <ac:grpSpMkLst>
            <pc:docMk/>
            <pc:sldMk cId="3641661849" sldId="261"/>
            <ac:grpSpMk id="182" creationId="{16E2EBC8-5BFA-4413-822B-5D79540FA2E9}"/>
          </ac:grpSpMkLst>
        </pc:grpChg>
        <pc:grpChg chg="ord">
          <ac:chgData name="Amy Rodgers" userId="c2797fad-911b-4654-a6db-cadf6b5040f8" providerId="ADAL" clId="{B63B9391-E643-4518-BCAA-1A5043BB5FFF}" dt="2021-12-02T14:30:45.039" v="3339" actId="167"/>
          <ac:grpSpMkLst>
            <pc:docMk/>
            <pc:sldMk cId="3641661849" sldId="261"/>
            <ac:grpSpMk id="929" creationId="{0AB910B3-0DA4-4BB0-98C3-AD1137BD92AA}"/>
          </ac:grpSpMkLst>
        </pc:grpChg>
        <pc:grpChg chg="ord">
          <ac:chgData name="Amy Rodgers" userId="c2797fad-911b-4654-a6db-cadf6b5040f8" providerId="ADAL" clId="{B63B9391-E643-4518-BCAA-1A5043BB5FFF}" dt="2021-12-02T14:30:45.039" v="3339" actId="167"/>
          <ac:grpSpMkLst>
            <pc:docMk/>
            <pc:sldMk cId="3641661849" sldId="261"/>
            <ac:grpSpMk id="955" creationId="{FBB5F066-3243-4916-9EAF-31C5644CCE6A}"/>
          </ac:grpSpMkLst>
        </pc:grpChg>
        <pc:grpChg chg="ord">
          <ac:chgData name="Amy Rodgers" userId="c2797fad-911b-4654-a6db-cadf6b5040f8" providerId="ADAL" clId="{B63B9391-E643-4518-BCAA-1A5043BB5FFF}" dt="2021-12-02T14:30:45.039" v="3339" actId="167"/>
          <ac:grpSpMkLst>
            <pc:docMk/>
            <pc:sldMk cId="3641661849" sldId="261"/>
            <ac:grpSpMk id="1018" creationId="{4B93C916-E4D2-446B-B227-0A5F38512545}"/>
          </ac:grpSpMkLst>
        </pc:grpChg>
        <pc:grpChg chg="ord">
          <ac:chgData name="Amy Rodgers" userId="c2797fad-911b-4654-a6db-cadf6b5040f8" providerId="ADAL" clId="{B63B9391-E643-4518-BCAA-1A5043BB5FFF}" dt="2021-12-02T14:30:45.039" v="3339" actId="167"/>
          <ac:grpSpMkLst>
            <pc:docMk/>
            <pc:sldMk cId="3641661849" sldId="261"/>
            <ac:grpSpMk id="1019" creationId="{11862230-5EF6-4436-8DB3-73E7CA2D57CE}"/>
          </ac:grpSpMkLst>
        </pc:grpChg>
        <pc:grpChg chg="mod ord">
          <ac:chgData name="Amy Rodgers" userId="c2797fad-911b-4654-a6db-cadf6b5040f8" providerId="ADAL" clId="{B63B9391-E643-4518-BCAA-1A5043BB5FFF}" dt="2021-12-02T14:31:02.349" v="3342" actId="1076"/>
          <ac:grpSpMkLst>
            <pc:docMk/>
            <pc:sldMk cId="3641661849" sldId="261"/>
            <ac:grpSpMk id="1020" creationId="{0CAAA311-F2A5-429F-B13F-64949090D689}"/>
          </ac:grpSpMkLst>
        </pc:grpChg>
        <pc:grpChg chg="ord">
          <ac:chgData name="Amy Rodgers" userId="c2797fad-911b-4654-a6db-cadf6b5040f8" providerId="ADAL" clId="{B63B9391-E643-4518-BCAA-1A5043BB5FFF}" dt="2021-12-02T14:30:45.039" v="3339" actId="167"/>
          <ac:grpSpMkLst>
            <pc:docMk/>
            <pc:sldMk cId="3641661849" sldId="261"/>
            <ac:grpSpMk id="1021" creationId="{922A627F-4415-49FE-8466-AD420AE90D49}"/>
          </ac:grpSpMkLst>
        </pc:grpChg>
        <pc:grpChg chg="ord">
          <ac:chgData name="Amy Rodgers" userId="c2797fad-911b-4654-a6db-cadf6b5040f8" providerId="ADAL" clId="{B63B9391-E643-4518-BCAA-1A5043BB5FFF}" dt="2021-12-02T14:30:45.039" v="3339" actId="167"/>
          <ac:grpSpMkLst>
            <pc:docMk/>
            <pc:sldMk cId="3641661849" sldId="261"/>
            <ac:grpSpMk id="1022" creationId="{69A9744E-D7FE-483A-8A3B-12DAF13A2D78}"/>
          </ac:grpSpMkLst>
        </pc:grpChg>
        <pc:grpChg chg="ord">
          <ac:chgData name="Amy Rodgers" userId="c2797fad-911b-4654-a6db-cadf6b5040f8" providerId="ADAL" clId="{B63B9391-E643-4518-BCAA-1A5043BB5FFF}" dt="2021-12-02T14:30:45.039" v="3339" actId="167"/>
          <ac:grpSpMkLst>
            <pc:docMk/>
            <pc:sldMk cId="3641661849" sldId="261"/>
            <ac:grpSpMk id="1023" creationId="{8EBAA63A-D2E5-4C79-AF04-218CEDE6731B}"/>
          </ac:grpSpMkLst>
        </pc:grpChg>
        <pc:grpChg chg="add del mod ord">
          <ac:chgData name="Amy Rodgers" userId="c2797fad-911b-4654-a6db-cadf6b5040f8" providerId="ADAL" clId="{B63B9391-E643-4518-BCAA-1A5043BB5FFF}" dt="2021-12-02T14:32:11.442" v="3508" actId="478"/>
          <ac:grpSpMkLst>
            <pc:docMk/>
            <pc:sldMk cId="3641661849" sldId="261"/>
            <ac:grpSpMk id="1026" creationId="{D83F8E38-FD2C-421A-BF1F-081B5E0F7C26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027" creationId="{F681AE3B-7CE3-49AF-A44C-2ABE56B9C133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028" creationId="{BD3D6173-4C9E-49AA-A5BB-DC5B0CAA0EF3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1035" creationId="{5988D756-3780-493A-AC4F-12A2B43243C4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036" creationId="{68A04012-2289-4AEF-9C94-A98678CAF96A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1043" creationId="{F91DD658-57B2-458A-93FA-0C1E2D1876F7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1058" creationId="{3AD9425E-9834-4922-ABB5-7E43A94AC684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059" creationId="{718A49DD-B216-41F1-8B10-B3ADD29F98A2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060" creationId="{7EEBC44D-A948-496B-A046-98BDE760098F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061" creationId="{F86EDF6A-E7C3-4266-9903-9CDC6711B543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062" creationId="{9467CC30-BBA5-40CA-80F4-2F39E53F6932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063" creationId="{3915AA18-FBC8-4C3B-9C80-A7AFA62FF9EF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1128" creationId="{23426ECC-6511-4902-9885-9192E87AD36E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132" creationId="{075E7BF8-9913-4048-8347-CD63BD9F0FFF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1137" creationId="{4B939AD7-2D7C-4716-A313-74EEF33DAEA9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1141" creationId="{5435BF85-D59F-4823-96AB-42E5B0B6632A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1145" creationId="{1E6536A7-8F29-4478-BA72-7A7DADA35047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146" creationId="{F4001305-B6C6-434F-98DA-8FDECBB14410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147" creationId="{D141F84E-1B79-4901-8726-31D6A82E8F1A}"/>
          </ac:grpSpMkLst>
        </pc:grpChg>
        <pc:grpChg chg="del">
          <ac:chgData name="Amy Rodgers" userId="c2797fad-911b-4654-a6db-cadf6b5040f8" providerId="ADAL" clId="{B63B9391-E643-4518-BCAA-1A5043BB5FFF}" dt="2021-12-02T12:22:33.489" v="3158" actId="478"/>
          <ac:grpSpMkLst>
            <pc:docMk/>
            <pc:sldMk cId="3641661849" sldId="261"/>
            <ac:grpSpMk id="1150" creationId="{D3D90975-FC96-4426-A2F3-ABEFDF427A59}"/>
          </ac:grpSpMkLst>
        </pc:grpChg>
        <pc:grpChg chg="del">
          <ac:chgData name="Amy Rodgers" userId="c2797fad-911b-4654-a6db-cadf6b5040f8" providerId="ADAL" clId="{B63B9391-E643-4518-BCAA-1A5043BB5FFF}" dt="2021-12-02T12:22:33.489" v="3158" actId="478"/>
          <ac:grpSpMkLst>
            <pc:docMk/>
            <pc:sldMk cId="3641661849" sldId="261"/>
            <ac:grpSpMk id="1390" creationId="{03A6C131-121A-4BC6-87B2-7F11202C7087}"/>
          </ac:grpSpMkLst>
        </pc:grpChg>
        <pc:grpChg chg="del">
          <ac:chgData name="Amy Rodgers" userId="c2797fad-911b-4654-a6db-cadf6b5040f8" providerId="ADAL" clId="{B63B9391-E643-4518-BCAA-1A5043BB5FFF}" dt="2021-12-02T12:22:33.489" v="3158" actId="478"/>
          <ac:grpSpMkLst>
            <pc:docMk/>
            <pc:sldMk cId="3641661849" sldId="261"/>
            <ac:grpSpMk id="1577" creationId="{FBCF0913-877F-4B0A-A3CD-5F4E7A1AFDC2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708" creationId="{E8E810B7-A672-436F-ABAC-A2E26C403CB3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710" creationId="{88CFCEB5-CCED-4AAB-98B3-08E058F95A54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711" creationId="{D8A23C0D-1A82-4BD9-A7E2-2477C1AA09F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773" creationId="{D23CCCC9-9AEF-458E-AD4A-C53C7948B576}"/>
          </ac:grpSpMkLst>
        </pc:grpChg>
        <pc:grpChg chg="del">
          <ac:chgData name="Amy Rodgers" userId="c2797fad-911b-4654-a6db-cadf6b5040f8" providerId="ADAL" clId="{B63B9391-E643-4518-BCAA-1A5043BB5FFF}" dt="2021-12-02T12:22:33.489" v="3158" actId="478"/>
          <ac:grpSpMkLst>
            <pc:docMk/>
            <pc:sldMk cId="3641661849" sldId="261"/>
            <ac:grpSpMk id="1808" creationId="{3A73A161-C626-4643-9E91-CAB037E23547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16" creationId="{A65189B6-F9B4-4601-A250-DF9C530456AD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19" creationId="{04E20BC6-CAA3-4949-9BF8-FB3A6203F7FE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27" creationId="{641F99BD-0BAF-402C-AC73-275916CC9802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62" creationId="{3E1BAEE2-E8F1-48B5-97C9-BC817A293126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65" creationId="{8CFE2906-B62D-4805-9DD0-5D977B1EB46C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66" creationId="{2FDDF32F-5C72-44AA-B13B-133EF8D1DDE6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67" creationId="{4B6102F2-8B2E-4B18-AE40-157160ABA003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68" creationId="{8EB6044F-F5C5-4D9A-AE3F-2647C8E7C56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69" creationId="{5AB91456-61C3-44F9-B85A-1C458855238A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70" creationId="{0D8C1DB4-50A8-454E-AC31-17A805C8694C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71" creationId="{2E9556D1-AB88-43E6-B906-7B71C1BE7DB3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72" creationId="{906DF395-1F55-487D-9176-A44D50677A56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73" creationId="{13698A1E-2578-4A3E-9B4D-CB0C79401F43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74" creationId="{E3EED3D0-BC7E-443E-B23E-5C222F119640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75" creationId="{643253C7-2276-415B-80BE-6945929BB7D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76" creationId="{ED75EA4E-C0F7-4DC2-9196-56A1C76E49E0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877" creationId="{25B2B4D1-7180-4041-A67D-2DD6517606D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18" creationId="{A3F6E9A0-2310-4D59-AD58-7CC67F2BBC3D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19" creationId="{E0FC5F17-0965-4AD0-8735-6666915B792A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1925" creationId="{52074497-B139-45AC-BF01-2ABD8F4DBF68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1936" creationId="{9A67245A-B426-4F01-9FAE-944876FA803D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37" creationId="{CA33F48A-3CD6-48F2-9CF3-FC5CB8B712E2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38" creationId="{78B6C2DF-D1FC-4EBE-8858-DF0B38933088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43" creationId="{AF3FB547-19DB-4E71-BE7A-BC01B52155F4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44" creationId="{231D01A9-D265-422C-959C-E865AF00734F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46" creationId="{CC0A7C83-BD89-499C-AFE1-DC2FDDA8DC4F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49" creationId="{3775B07D-26AF-4055-958E-2274E59A2CB0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50" creationId="{17C8B0BD-7AEA-47A4-BF70-43A09B63B982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63" creationId="{A6EADB3E-E8AC-424B-916E-D1397AF309EF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64" creationId="{939A2575-3904-4ACD-9436-D061BB2F25B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71" creationId="{E4EEFE11-8221-4631-BF03-91622ECA5369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85" creationId="{0C819387-74DB-4B86-84C4-4D6EB1D7E0EA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1990" creationId="{FE67C4DC-9C1C-4906-9D93-03E4FDE81DEE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027" creationId="{989242FD-3AD2-4817-A1B4-FD2D031FE4FC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051" creationId="{A0611F4F-0AD6-412F-8CBC-2089AFB7E6D7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052" creationId="{31EFB736-AC95-4E04-8AF2-461C9D4843F4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053" creationId="{8CE16D27-AFC3-406F-B81E-DCD12CB125C9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054" creationId="{F35FD973-DE20-460B-B851-2B48FE196526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055" creationId="{32056587-9464-4FE8-9BBE-468AF7AEB2A1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056" creationId="{E5803E34-532E-4BE2-A15B-35935BC20107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057" creationId="{0571C32A-5296-49BD-ABFD-E48F7191FE1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058" creationId="{210D855A-47A9-46EF-BB4C-C3F705D8A1FB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095" creationId="{F2E1A5F3-90E0-4948-821B-451D803229FD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21" creationId="{9F0002BA-D820-421D-806F-96E45C4A45C9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22" creationId="{E32A7E42-4D57-4645-A41F-B370AEEABAE1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2128" creationId="{06F94D22-B25E-4D49-8137-4A82B69D9B37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29" creationId="{E7FD1487-2AB9-49A7-BC3F-9E65FAE4A7DC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30" creationId="{0D947DFC-60D4-4C67-8C4B-55A9BB1210B0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31" creationId="{E85ADDCA-2639-40D2-A514-CBB5F7EC6F1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35" creationId="{65164A22-FCDE-4827-9926-57AEE4CCF13E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37" creationId="{D710BFB1-A323-4BFD-A2DC-FE56FF72FDC2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39" creationId="{197A4145-E8F8-419E-BBB7-D8DF66E1C01C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41" creationId="{93355017-0425-4CF0-B4DB-0DD40DE2ABB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42" creationId="{BB9C3E5A-A1B3-44B3-816A-0F8494B128E6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55" creationId="{23A3B944-82E2-4E23-818C-534FBA0FEF7A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61" creationId="{36955536-205B-4931-9DE3-40A7F405E277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72" creationId="{D657A51D-B61D-4FC6-9EDA-85935F9B38C6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175" creationId="{7FF33A52-BD1C-435B-BCBC-026AF51D510F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25" creationId="{35CA904A-3408-4C67-B50D-3BBAE77056BF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26" creationId="{2B9AB2C3-0AF4-4BDF-AAE2-355EC6749EF3}"/>
          </ac:grpSpMkLst>
        </pc:grpChg>
        <pc:grpChg chg="add mod ord">
          <ac:chgData name="Amy Rodgers" userId="c2797fad-911b-4654-a6db-cadf6b5040f8" providerId="ADAL" clId="{B63B9391-E643-4518-BCAA-1A5043BB5FFF}" dt="2021-12-02T12:22:44.358" v="3162" actId="167"/>
          <ac:grpSpMkLst>
            <pc:docMk/>
            <pc:sldMk cId="3641661849" sldId="261"/>
            <ac:grpSpMk id="2232" creationId="{889170CA-6690-4A12-A077-7E800A149612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33" creationId="{FFDBDDC1-68F7-41D5-AB47-B6DD6A2AD798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34" creationId="{8595D6D1-CD02-4AB5-BEE5-A6183FFEA6BC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35" creationId="{5FC60712-2D86-4A39-95F6-F20000AAC84E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39" creationId="{9FD19538-D553-40CF-A073-7FBC3660F01D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40" creationId="{AD4CB63D-7303-4907-A896-AB9D139B1B2C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42" creationId="{AEA63205-1B5E-42F0-8C13-CAC66A244810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44" creationId="{AB6B57C8-05F7-4D68-81DE-BC80E3344E8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45" creationId="{A89C5E5D-06B6-4214-8A3D-91150B112C4C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46" creationId="{DC099690-2FAB-4EFC-9534-93E43358EB18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83" creationId="{46478981-DB8D-41FB-8C92-FF75FF5E9A3B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96" creationId="{45099F9B-DB41-4A80-9A4A-D5A192B92CF8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297" creationId="{F910451B-7823-463A-9D5A-657D2F5BDA30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310" creationId="{542C95AA-7F27-4CB8-861E-BE170D52FCD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326" creationId="{7AB320D0-372A-4E67-854E-23896A0BF63B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327" creationId="{9FA2E32E-0510-4C53-BC26-82B20E2E12F8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332" creationId="{EAF3F8EE-F04F-4972-A53D-646BA2885A6A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341" creationId="{C697C5A1-500D-44A1-BC3B-72DC1D8AEDC2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345" creationId="{5E82C3C8-1A2E-4452-A149-5A89D572C9AB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346" creationId="{C1993267-C0D3-4F05-A104-CACC208B99E0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364" creationId="{1384D43E-81FF-4B75-907A-81D9098D6AB5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471" creationId="{1241818B-1A62-42EB-8D72-45FAB6BCF17B}"/>
          </ac:grpSpMkLst>
        </pc:grpChg>
        <pc:grpChg chg="mod">
          <ac:chgData name="Amy Rodgers" userId="c2797fad-911b-4654-a6db-cadf6b5040f8" providerId="ADAL" clId="{B63B9391-E643-4518-BCAA-1A5043BB5FFF}" dt="2021-12-02T12:22:42.449" v="3161"/>
          <ac:grpSpMkLst>
            <pc:docMk/>
            <pc:sldMk cId="3641661849" sldId="261"/>
            <ac:grpSpMk id="2472" creationId="{8DBD5DE2-B2A1-4874-AAC0-B00972FFCAE4}"/>
          </ac:grpSpMkLst>
        </pc:grpChg>
        <pc:picChg chg="add del mod">
          <ac:chgData name="Amy Rodgers" userId="c2797fad-911b-4654-a6db-cadf6b5040f8" providerId="ADAL" clId="{B63B9391-E643-4518-BCAA-1A5043BB5FFF}" dt="2021-11-30T17:50:14.430" v="2452" actId="27803"/>
          <ac:picMkLst>
            <pc:docMk/>
            <pc:sldMk cId="3641661849" sldId="261"/>
            <ac:picMk id="4" creationId="{72E7FD64-743F-4DEE-8497-EBA51630056E}"/>
          </ac:picMkLst>
        </pc:picChg>
        <pc:picChg chg="add del mod">
          <ac:chgData name="Amy Rodgers" userId="c2797fad-911b-4654-a6db-cadf6b5040f8" providerId="ADAL" clId="{B63B9391-E643-4518-BCAA-1A5043BB5FFF}" dt="2021-11-30T17:16:06.241" v="2170" actId="27803"/>
          <ac:picMkLst>
            <pc:docMk/>
            <pc:sldMk cId="3641661849" sldId="261"/>
            <ac:picMk id="6" creationId="{003CDA9C-8D75-4932-BFA9-7D95D915CA22}"/>
          </ac:picMkLst>
        </pc:picChg>
        <pc:picChg chg="add del mod">
          <ac:chgData name="Amy Rodgers" userId="c2797fad-911b-4654-a6db-cadf6b5040f8" providerId="ADAL" clId="{B63B9391-E643-4518-BCAA-1A5043BB5FFF}" dt="2021-11-30T17:33:32.839" v="2337" actId="21"/>
          <ac:picMkLst>
            <pc:docMk/>
            <pc:sldMk cId="3641661849" sldId="261"/>
            <ac:picMk id="155" creationId="{5316D368-97BA-4982-9AD1-F0270E4BB622}"/>
          </ac:picMkLst>
        </pc:picChg>
        <pc:picChg chg="add del mod">
          <ac:chgData name="Amy Rodgers" userId="c2797fad-911b-4654-a6db-cadf6b5040f8" providerId="ADAL" clId="{B63B9391-E643-4518-BCAA-1A5043BB5FFF}" dt="2021-11-30T17:16:06.241" v="2170" actId="27803"/>
          <ac:picMkLst>
            <pc:docMk/>
            <pc:sldMk cId="3641661849" sldId="261"/>
            <ac:picMk id="978" creationId="{E59C98FF-D4CB-4CBE-BC8F-1328E01A32CE}"/>
          </ac:picMkLst>
        </pc:picChg>
        <pc:picChg chg="add del mod">
          <ac:chgData name="Amy Rodgers" userId="c2797fad-911b-4654-a6db-cadf6b5040f8" providerId="ADAL" clId="{B63B9391-E643-4518-BCAA-1A5043BB5FFF}" dt="2021-11-30T17:52:30.454" v="2484" actId="478"/>
          <ac:picMkLst>
            <pc:docMk/>
            <pc:sldMk cId="3641661849" sldId="261"/>
            <ac:picMk id="1024" creationId="{37C3F74A-2798-4BA0-A04F-F5269CBAB7CD}"/>
          </ac:picMkLst>
        </pc:picChg>
        <pc:picChg chg="mod">
          <ac:chgData name="Amy Rodgers" userId="c2797fad-911b-4654-a6db-cadf6b5040f8" providerId="ADAL" clId="{B63B9391-E643-4518-BCAA-1A5043BB5FFF}" dt="2021-12-02T12:22:42.449" v="3161"/>
          <ac:picMkLst>
            <pc:docMk/>
            <pc:sldMk cId="3641661849" sldId="261"/>
            <ac:picMk id="2136" creationId="{B530E329-F8A1-462F-9903-1DA623E4CFCD}"/>
          </ac:picMkLst>
        </pc:picChg>
      </pc:sldChg>
      <pc:sldChg chg="addSp delSp modSp add mod ord modTransition delAnim modAnim">
        <pc:chgData name="Amy Rodgers" userId="c2797fad-911b-4654-a6db-cadf6b5040f8" providerId="ADAL" clId="{B63B9391-E643-4518-BCAA-1A5043BB5FFF}" dt="2021-12-02T14:44:21.476" v="3621"/>
        <pc:sldMkLst>
          <pc:docMk/>
          <pc:sldMk cId="3220386872" sldId="262"/>
        </pc:sldMkLst>
        <pc:spChg chg="del">
          <ac:chgData name="Amy Rodgers" userId="c2797fad-911b-4654-a6db-cadf6b5040f8" providerId="ADAL" clId="{B63B9391-E643-4518-BCAA-1A5043BB5FFF}" dt="2021-12-02T12:17:14.876" v="3057" actId="478"/>
          <ac:spMkLst>
            <pc:docMk/>
            <pc:sldMk cId="3220386872" sldId="262"/>
            <ac:spMk id="7" creationId="{D5FAD8DE-D722-4750-95E9-AD78A813B3F3}"/>
          </ac:spMkLst>
        </pc:spChg>
        <pc:spChg chg="add mod topLvl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888" creationId="{B74B1DA9-8F4F-4E57-B09D-2E28C5AD078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892" creationId="{8090FBBA-EC84-414D-B533-347709445A5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893" creationId="{0ED2C436-FC25-4054-A359-21F1D58E6D9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894" creationId="{5C7F8520-420C-472B-9848-C2DCCBE86BB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895" creationId="{6E0E41DD-9A38-4E20-AF4B-336ADCCE6DD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896" creationId="{C4BE2966-5B15-4596-AF32-1512727A662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897" creationId="{0AB1F54D-2DD2-42BA-9656-E5BB9C4BB8B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00" creationId="{1E9778A5-9092-4D33-9871-5614BDBC8C2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01" creationId="{ECD7A47B-30A3-4602-BE8A-2771747CAD3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02" creationId="{E1734A1A-4954-45CE-8EF8-84F31A580E8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03" creationId="{0B998537-8CF0-40FD-8AF7-61D3A8F120B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04" creationId="{CCB4E29B-D5AB-4B8E-B84F-91BD73F3CE6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05" creationId="{72E2925A-70D6-4EC6-A111-ED953216284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07" creationId="{A81A19F5-84CF-4CD8-8BEB-D324643A1CE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08" creationId="{B8227DB6-F8EA-418D-8DA9-1E03A35BE3D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09" creationId="{AB8F53D6-7326-4C02-8A6F-6453B4BCE60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10" creationId="{950B6034-44A4-4D49-ABD5-FC03D27B22D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11" creationId="{989B455A-B655-4E51-9D93-667053F1912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12" creationId="{62FC9804-5A8C-42C3-BD85-499E0E90CB3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13" creationId="{0646F832-78B9-4403-A1D6-A485D0ED1C2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14" creationId="{8FFD14A2-3AC2-4142-8B1C-662C9FFECBD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15" creationId="{C162043D-FC16-43EB-903C-AFCCD12AC1B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16" creationId="{C6B8EA87-88B8-4B0D-BD60-D5632009CB6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17" creationId="{64DF34D5-BDFA-4B14-B004-89E73B9B60E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18" creationId="{E94F54C6-87D8-4997-AD22-90D5CBA00B5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19" creationId="{F413EF83-70CB-49EE-AFFB-0F89353CBA7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20" creationId="{D56D460E-09F2-4F73-B5CF-1A445014D8D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27" creationId="{011C6EEF-E3ED-499D-B215-F0084973F56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28" creationId="{DFF62752-5369-43CF-A55B-8968DE8C62F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29" creationId="{D991F60D-04AE-463D-ADBF-BBF7DC4974C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30" creationId="{F0F3FDEF-2BCE-4244-A58C-ACD9E46068E0}"/>
          </ac:spMkLst>
        </pc:spChg>
        <pc:spChg chg="mod">
          <ac:chgData name="Amy Rodgers" userId="c2797fad-911b-4654-a6db-cadf6b5040f8" providerId="ADAL" clId="{B63B9391-E643-4518-BCAA-1A5043BB5FFF}" dt="2021-12-02T12:27:33.779" v="3198" actId="1035"/>
          <ac:spMkLst>
            <pc:docMk/>
            <pc:sldMk cId="3220386872" sldId="262"/>
            <ac:spMk id="931" creationId="{B55D7CEC-D555-4F70-92B8-4C74CAFCE86C}"/>
          </ac:spMkLst>
        </pc:spChg>
        <pc:spChg chg="mod">
          <ac:chgData name="Amy Rodgers" userId="c2797fad-911b-4654-a6db-cadf6b5040f8" providerId="ADAL" clId="{B63B9391-E643-4518-BCAA-1A5043BB5FFF}" dt="2021-12-02T12:27:31.056" v="3196" actId="1035"/>
          <ac:spMkLst>
            <pc:docMk/>
            <pc:sldMk cId="3220386872" sldId="262"/>
            <ac:spMk id="932" creationId="{651128C9-9D8B-4411-ADB5-7374688F65FC}"/>
          </ac:spMkLst>
        </pc:spChg>
        <pc:spChg chg="mod">
          <ac:chgData name="Amy Rodgers" userId="c2797fad-911b-4654-a6db-cadf6b5040f8" providerId="ADAL" clId="{B63B9391-E643-4518-BCAA-1A5043BB5FFF}" dt="2021-12-02T12:28:49.605" v="3221" actId="1035"/>
          <ac:spMkLst>
            <pc:docMk/>
            <pc:sldMk cId="3220386872" sldId="262"/>
            <ac:spMk id="933" creationId="{DABB37A8-EFFE-4C68-9320-EC84844CA90D}"/>
          </ac:spMkLst>
        </pc:spChg>
        <pc:spChg chg="mod">
          <ac:chgData name="Amy Rodgers" userId="c2797fad-911b-4654-a6db-cadf6b5040f8" providerId="ADAL" clId="{B63B9391-E643-4518-BCAA-1A5043BB5FFF}" dt="2021-12-02T12:28:32.774" v="3216" actId="1036"/>
          <ac:spMkLst>
            <pc:docMk/>
            <pc:sldMk cId="3220386872" sldId="262"/>
            <ac:spMk id="934" creationId="{20A5A85D-87B8-4D7D-A2B4-85C3EC41890D}"/>
          </ac:spMkLst>
        </pc:spChg>
        <pc:spChg chg="mod">
          <ac:chgData name="Amy Rodgers" userId="c2797fad-911b-4654-a6db-cadf6b5040f8" providerId="ADAL" clId="{B63B9391-E643-4518-BCAA-1A5043BB5FFF}" dt="2021-12-02T12:28:32.774" v="3216" actId="1036"/>
          <ac:spMkLst>
            <pc:docMk/>
            <pc:sldMk cId="3220386872" sldId="262"/>
            <ac:spMk id="935" creationId="{231B3ECF-16D9-40F9-954D-8676F7F34719}"/>
          </ac:spMkLst>
        </pc:spChg>
        <pc:spChg chg="mod">
          <ac:chgData name="Amy Rodgers" userId="c2797fad-911b-4654-a6db-cadf6b5040f8" providerId="ADAL" clId="{B63B9391-E643-4518-BCAA-1A5043BB5FFF}" dt="2021-12-02T12:28:37.972" v="3219" actId="1035"/>
          <ac:spMkLst>
            <pc:docMk/>
            <pc:sldMk cId="3220386872" sldId="262"/>
            <ac:spMk id="936" creationId="{C0B515B7-E490-4EA1-988E-BED6AA63253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37" creationId="{CA6BD83C-397E-45E5-AA8B-CF69671F547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38" creationId="{846E6796-756F-478E-8B00-38EFB131062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39" creationId="{A21B6CBF-AAC0-4F9B-A6AF-3808B48EC21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40" creationId="{3AA45713-EFCC-4370-A90A-A3775370DD5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41" creationId="{E5903FB0-B4B7-4BE4-9642-AC7E00E863B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42" creationId="{F32EDD6C-6284-417C-86DC-2E07577FF08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43" creationId="{198E8904-09E1-4BA7-A497-63407E4C110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44" creationId="{3C12C420-51EB-4F22-A388-26375DC8CD8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45" creationId="{077615FB-F695-486D-A57F-058E97975CB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46" creationId="{56A88B31-1686-4B04-96A5-FDCA6F78254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47" creationId="{356B4B86-A1BF-4D28-B2AD-F0E284E7E10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48" creationId="{AC541C3D-0EFE-4133-BDE5-FCAC83A8092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49" creationId="{BBF063BB-6ACD-40B3-BEAF-2D6661C3C8E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50" creationId="{04B41FFE-037F-4025-832B-3345430678BA}"/>
          </ac:spMkLst>
        </pc:spChg>
        <pc:spChg chg="mod">
          <ac:chgData name="Amy Rodgers" userId="c2797fad-911b-4654-a6db-cadf6b5040f8" providerId="ADAL" clId="{B63B9391-E643-4518-BCAA-1A5043BB5FFF}" dt="2021-12-02T12:28:58.357" v="3226" actId="1038"/>
          <ac:spMkLst>
            <pc:docMk/>
            <pc:sldMk cId="3220386872" sldId="262"/>
            <ac:spMk id="951" creationId="{EE943895-FF82-4AE9-B75A-C677B9FACBC9}"/>
          </ac:spMkLst>
        </pc:spChg>
        <pc:spChg chg="mod">
          <ac:chgData name="Amy Rodgers" userId="c2797fad-911b-4654-a6db-cadf6b5040f8" providerId="ADAL" clId="{B63B9391-E643-4518-BCAA-1A5043BB5FFF}" dt="2021-12-02T12:28:58.357" v="3226" actId="1038"/>
          <ac:spMkLst>
            <pc:docMk/>
            <pc:sldMk cId="3220386872" sldId="262"/>
            <ac:spMk id="952" creationId="{447B0D3C-BAD9-488C-8852-43B642065F9B}"/>
          </ac:spMkLst>
        </pc:spChg>
        <pc:spChg chg="mod">
          <ac:chgData name="Amy Rodgers" userId="c2797fad-911b-4654-a6db-cadf6b5040f8" providerId="ADAL" clId="{B63B9391-E643-4518-BCAA-1A5043BB5FFF}" dt="2021-12-02T12:28:54.444" v="3223" actId="1038"/>
          <ac:spMkLst>
            <pc:docMk/>
            <pc:sldMk cId="3220386872" sldId="262"/>
            <ac:spMk id="953" creationId="{9292A7F9-1FB3-40EA-9A61-D20EF8DB37F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54" creationId="{D5CDA502-2F54-4F07-875D-30AAFE6EF54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55" creationId="{B6417A9A-514D-4CAD-8B5D-1E8E1110815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56" creationId="{75F0EC62-5424-40A9-AF22-790D883139F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57" creationId="{3F6668B2-D38D-4AAA-A6C2-11C5CD1778B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58" creationId="{F55FC158-0E49-4BE8-ADA0-35F0E004987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59" creationId="{D773FF13-2EA3-4164-9EDC-5E7575621D7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60" creationId="{AB3B925F-9821-4DD1-846D-7712FE28740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61" creationId="{29396DCD-BF85-4A84-B8D5-702AB01299E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62" creationId="{2213100C-D413-4B1C-B243-C00EFFA9338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63" creationId="{C4ED7C9D-94FA-4D26-866B-553510F3914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64" creationId="{16C382D4-8501-47AF-B1ED-4ADC54FA93D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65" creationId="{3FD12CDF-B613-442A-B79D-EABC25DA7AC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66" creationId="{E74F12E4-C0EE-4F2C-976A-FE6D5CF2D09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67" creationId="{C814539E-5B83-44A5-9ABE-62C38154604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68" creationId="{92A4C65F-4D89-4AB6-B11B-0715AFA0622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69" creationId="{DFBEF293-5AEB-409C-AEE3-9626C2DA20A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70" creationId="{3BE1565A-E74D-407F-9B91-E69CBF827C5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71" creationId="{7E838DC0-85A8-4659-893F-F62BF0EC115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72" creationId="{9F9E41EE-19A9-47DF-8158-E3A1619FCEFE}"/>
          </ac:spMkLst>
        </pc:spChg>
        <pc:spChg chg="mod">
          <ac:chgData name="Amy Rodgers" userId="c2797fad-911b-4654-a6db-cadf6b5040f8" providerId="ADAL" clId="{B63B9391-E643-4518-BCAA-1A5043BB5FFF}" dt="2021-12-02T12:28:16.601" v="3210" actId="1035"/>
          <ac:spMkLst>
            <pc:docMk/>
            <pc:sldMk cId="3220386872" sldId="262"/>
            <ac:spMk id="973" creationId="{2A26F832-AB2A-422B-833D-D02884E2F96A}"/>
          </ac:spMkLst>
        </pc:spChg>
        <pc:spChg chg="mod">
          <ac:chgData name="Amy Rodgers" userId="c2797fad-911b-4654-a6db-cadf6b5040f8" providerId="ADAL" clId="{B63B9391-E643-4518-BCAA-1A5043BB5FFF}" dt="2021-12-02T12:28:16.601" v="3210" actId="1035"/>
          <ac:spMkLst>
            <pc:docMk/>
            <pc:sldMk cId="3220386872" sldId="262"/>
            <ac:spMk id="974" creationId="{0A7EF109-E5D0-4AA4-9E37-12D72B8E463C}"/>
          </ac:spMkLst>
        </pc:spChg>
        <pc:spChg chg="mod">
          <ac:chgData name="Amy Rodgers" userId="c2797fad-911b-4654-a6db-cadf6b5040f8" providerId="ADAL" clId="{B63B9391-E643-4518-BCAA-1A5043BB5FFF}" dt="2021-12-02T12:28:16.601" v="3210" actId="1035"/>
          <ac:spMkLst>
            <pc:docMk/>
            <pc:sldMk cId="3220386872" sldId="262"/>
            <ac:spMk id="975" creationId="{46E2DEF8-BF8B-4754-BC5E-DB01176B8C46}"/>
          </ac:spMkLst>
        </pc:spChg>
        <pc:spChg chg="mod">
          <ac:chgData name="Amy Rodgers" userId="c2797fad-911b-4654-a6db-cadf6b5040f8" providerId="ADAL" clId="{B63B9391-E643-4518-BCAA-1A5043BB5FFF}" dt="2021-12-02T12:28:16.601" v="3210" actId="1035"/>
          <ac:spMkLst>
            <pc:docMk/>
            <pc:sldMk cId="3220386872" sldId="262"/>
            <ac:spMk id="976" creationId="{D58E73BF-FC5B-4113-B08B-E02071C418F8}"/>
          </ac:spMkLst>
        </pc:spChg>
        <pc:spChg chg="mod">
          <ac:chgData name="Amy Rodgers" userId="c2797fad-911b-4654-a6db-cadf6b5040f8" providerId="ADAL" clId="{B63B9391-E643-4518-BCAA-1A5043BB5FFF}" dt="2021-12-02T12:28:16.601" v="3210" actId="1035"/>
          <ac:spMkLst>
            <pc:docMk/>
            <pc:sldMk cId="3220386872" sldId="262"/>
            <ac:spMk id="977" creationId="{1E397FCA-ED5B-4B35-A23A-A99ABB4ACB7C}"/>
          </ac:spMkLst>
        </pc:spChg>
        <pc:spChg chg="mod">
          <ac:chgData name="Amy Rodgers" userId="c2797fad-911b-4654-a6db-cadf6b5040f8" providerId="ADAL" clId="{B63B9391-E643-4518-BCAA-1A5043BB5FFF}" dt="2021-12-02T12:28:16.601" v="3210" actId="1035"/>
          <ac:spMkLst>
            <pc:docMk/>
            <pc:sldMk cId="3220386872" sldId="262"/>
            <ac:spMk id="978" creationId="{C5A6A25D-E231-491F-8B44-FEFE2D16023B}"/>
          </ac:spMkLst>
        </pc:spChg>
        <pc:spChg chg="mod">
          <ac:chgData name="Amy Rodgers" userId="c2797fad-911b-4654-a6db-cadf6b5040f8" providerId="ADAL" clId="{B63B9391-E643-4518-BCAA-1A5043BB5FFF}" dt="2021-12-02T12:28:16.601" v="3210" actId="1035"/>
          <ac:spMkLst>
            <pc:docMk/>
            <pc:sldMk cId="3220386872" sldId="262"/>
            <ac:spMk id="979" creationId="{44265217-635B-442B-9075-91E47357600B}"/>
          </ac:spMkLst>
        </pc:spChg>
        <pc:spChg chg="mod">
          <ac:chgData name="Amy Rodgers" userId="c2797fad-911b-4654-a6db-cadf6b5040f8" providerId="ADAL" clId="{B63B9391-E643-4518-BCAA-1A5043BB5FFF}" dt="2021-12-02T12:28:16.601" v="3210" actId="1035"/>
          <ac:spMkLst>
            <pc:docMk/>
            <pc:sldMk cId="3220386872" sldId="262"/>
            <ac:spMk id="980" creationId="{C4B1A61D-A618-4A5E-9A42-7F4E508913AE}"/>
          </ac:spMkLst>
        </pc:spChg>
        <pc:spChg chg="mod">
          <ac:chgData name="Amy Rodgers" userId="c2797fad-911b-4654-a6db-cadf6b5040f8" providerId="ADAL" clId="{B63B9391-E643-4518-BCAA-1A5043BB5FFF}" dt="2021-12-02T12:28:16.601" v="3210" actId="1035"/>
          <ac:spMkLst>
            <pc:docMk/>
            <pc:sldMk cId="3220386872" sldId="262"/>
            <ac:spMk id="981" creationId="{43CDBD43-EFDD-4B15-AD8D-B86D673C86B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82" creationId="{F34B7308-0929-4996-B9DF-B365962914C9}"/>
          </ac:spMkLst>
        </pc:spChg>
        <pc:spChg chg="mod">
          <ac:chgData name="Amy Rodgers" userId="c2797fad-911b-4654-a6db-cadf6b5040f8" providerId="ADAL" clId="{B63B9391-E643-4518-BCAA-1A5043BB5FFF}" dt="2021-12-02T12:28:00.960" v="3205" actId="1035"/>
          <ac:spMkLst>
            <pc:docMk/>
            <pc:sldMk cId="3220386872" sldId="262"/>
            <ac:spMk id="983" creationId="{BFF87FF1-2ABF-4448-B323-BFD8CE24A826}"/>
          </ac:spMkLst>
        </pc:spChg>
        <pc:spChg chg="mod">
          <ac:chgData name="Amy Rodgers" userId="c2797fad-911b-4654-a6db-cadf6b5040f8" providerId="ADAL" clId="{B63B9391-E643-4518-BCAA-1A5043BB5FFF}" dt="2021-12-02T12:28:00.960" v="3205" actId="1035"/>
          <ac:spMkLst>
            <pc:docMk/>
            <pc:sldMk cId="3220386872" sldId="262"/>
            <ac:spMk id="984" creationId="{3258F771-9F23-49AB-8094-0366ABC74C2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85" creationId="{114AC745-8E09-46F4-92A2-8EC0E49642F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86" creationId="{DCDF8EF9-203F-47E2-A164-0232A18222A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87" creationId="{78E1D898-7A77-40C4-9768-E6E703F691DF}"/>
          </ac:spMkLst>
        </pc:spChg>
        <pc:spChg chg="mod">
          <ac:chgData name="Amy Rodgers" userId="c2797fad-911b-4654-a6db-cadf6b5040f8" providerId="ADAL" clId="{B63B9391-E643-4518-BCAA-1A5043BB5FFF}" dt="2021-12-02T12:27:54.615" v="3201" actId="1035"/>
          <ac:spMkLst>
            <pc:docMk/>
            <pc:sldMk cId="3220386872" sldId="262"/>
            <ac:spMk id="988" creationId="{F218DE3B-A98C-4316-96C5-5AF6E5DE0F8D}"/>
          </ac:spMkLst>
        </pc:spChg>
        <pc:spChg chg="mod">
          <ac:chgData name="Amy Rodgers" userId="c2797fad-911b-4654-a6db-cadf6b5040f8" providerId="ADAL" clId="{B63B9391-E643-4518-BCAA-1A5043BB5FFF}" dt="2021-12-02T12:27:54.615" v="3201" actId="1035"/>
          <ac:spMkLst>
            <pc:docMk/>
            <pc:sldMk cId="3220386872" sldId="262"/>
            <ac:spMk id="989" creationId="{6EB11121-23F2-4717-8516-278F5E2DBDF3}"/>
          </ac:spMkLst>
        </pc:spChg>
        <pc:spChg chg="mod">
          <ac:chgData name="Amy Rodgers" userId="c2797fad-911b-4654-a6db-cadf6b5040f8" providerId="ADAL" clId="{B63B9391-E643-4518-BCAA-1A5043BB5FFF}" dt="2021-12-02T12:27:51.581" v="3200" actId="1035"/>
          <ac:spMkLst>
            <pc:docMk/>
            <pc:sldMk cId="3220386872" sldId="262"/>
            <ac:spMk id="990" creationId="{AD28224E-23D1-4274-B80C-B6DEB03C775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92" creationId="{A9F384A3-754B-4F89-A834-5B17E576D09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93" creationId="{29ADBE57-9122-4759-8768-5A4EACAB995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94" creationId="{3B0DA1FC-BC1C-4AB4-88E2-FBFE127C232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96" creationId="{C1B65548-7228-4166-9A89-235A9FF7510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97" creationId="{2941B486-80E6-4463-BCB9-92A3B9ECF38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98" creationId="{5467506F-5C87-46B7-8C1B-FE152BDA96E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999" creationId="{0EE80412-4084-4910-9206-0B1717625F2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01" creationId="{324B8C75-D650-4610-A596-6C7D447F12D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02" creationId="{9738F2D8-8E36-44A5-BA19-D81E93E2F3E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03" creationId="{2A6BF2BD-509A-4641-842D-45B05753BC5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05" creationId="{907DD114-31F4-4994-9711-B15DF15AAD5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06" creationId="{BF579A7C-9CAB-4F30-AB12-181061845DF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18" creationId="{D7155D98-685F-4754-9B0F-F8DE4D83751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22" creationId="{908EE6B0-1CEB-4D66-A0CE-D3B0E047230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23" creationId="{540D94E1-3879-4C9D-B1A1-32F97E99BD6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27" creationId="{2DA19B49-4DD4-4A9F-BC8A-0D9E4D170CC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28" creationId="{512CF6A2-D818-43C7-B05D-DD4BFC90367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30" creationId="{1897B2E5-FB70-48F3-98D7-BF0494A4BC5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31" creationId="{9E8F16EA-BB86-419A-A302-35EDE42D820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32" creationId="{B4FAB930-60CB-4746-BE8C-491240D7D06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33" creationId="{A9339F36-5472-47F2-8A45-0E77B0C1E4A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34" creationId="{D4A32988-275B-4CD6-92E1-982A1CF9E64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35" creationId="{CE56A7C3-5235-46A2-8450-7853BB03B69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36" creationId="{AACDDA44-C937-4B10-A834-709E9FA02DF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37" creationId="{8867EE9A-C096-4C32-B881-2CB316CCC47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38" creationId="{98542AB2-BCDF-48B5-84F6-521200B1905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40" creationId="{4C422646-AEA7-48F9-AE26-095FC5E3578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41" creationId="{36E139FC-83F7-474C-A64A-701955DB792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43" creationId="{6B52561D-5A55-4A9D-AC26-535300F945A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44" creationId="{FA1966D3-F360-4540-A663-950B45BBD8C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45" creationId="{B6D30C42-5F5F-407D-93B6-CF71B2CAD1F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46" creationId="{230295C6-B6AC-4A87-9D6A-148693044C1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47" creationId="{2189087E-D332-45E0-93BB-1867C6E49DD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48" creationId="{90834180-C9CB-4D1F-BDB2-B725CE7DAC3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49" creationId="{1621B89B-85AF-42A3-A22A-052858D1F07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51" creationId="{F1FA4FBE-4F9E-4264-9186-671C29DF528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52" creationId="{EB95AEB6-2BBD-48DF-9428-B7AE9F00A66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53" creationId="{0A5A5CCE-0E61-4DB4-96F3-9743276C868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54" creationId="{29DF6D4B-2F96-4342-979A-7D00D685F27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55" creationId="{5436ABBC-8443-4549-92D9-0C3EFD7A67B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56" creationId="{F7EBA105-08FE-40B9-9A20-D9E1C5C99E1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57" creationId="{AA6CA965-7E1B-4D51-85B0-16F343A7381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58" creationId="{0DF525A6-69FE-438C-99A3-491D5F8D689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59" creationId="{4E1D46A5-72FC-4D83-AFA7-8590B8DB183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60" creationId="{87966C18-233F-4DC0-8E31-3EC3C8558CF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61" creationId="{586083A0-8EEE-4023-BCA7-67A7C7039FC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62" creationId="{76077830-E2C8-4DA7-B36E-374477BEAB4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63" creationId="{FEECB154-DAAF-40D9-AED3-F1F6860ED75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64" creationId="{C4C195C7-FC1A-43A6-8809-3A0CB8F09A8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65" creationId="{11898C42-2BA7-4D1E-88F4-BBAC1204F61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66" creationId="{D8CB7436-718E-4622-BEB2-9C697A6710A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67" creationId="{09A399D4-E6C6-49C7-A982-D1ECCF45E81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68" creationId="{20FF5CDA-4C16-4944-B7FB-337E27EC3C7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69" creationId="{63EA197C-19A6-4883-AFA8-97F1F95BED1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70" creationId="{698DBBC2-4FE5-4040-8066-C778A71E14D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71" creationId="{CE41F947-1CF8-4ED7-BD0A-DEA24E07315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72" creationId="{D43E158A-9AC7-41CD-B080-07932B9565C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73" creationId="{C0E9C717-C7D3-428D-936F-F2CDEEB2232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74" creationId="{5F3C1EE2-AE2F-4D1C-8EC1-3BAB42867F8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75" creationId="{E3509008-B8C8-40A7-B581-17EECDDC7CE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76" creationId="{450ECBFF-3574-495B-A194-47D9BF6D187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77" creationId="{C42672C5-C15A-4F83-A97C-D30C9B9D79E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78" creationId="{69B079A7-E9E2-4B5F-9592-EB74D785722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79" creationId="{86931621-8F8C-45EB-86FB-51D3FFB55CE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80" creationId="{D99E6DBA-84EF-4145-87B6-6C70FBAA5AA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81" creationId="{85ACC0C7-079E-4940-BAE6-79FD0A44DD9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82" creationId="{2D6D282C-1987-43F9-866B-47B58001518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83" creationId="{128FACF3-C1B3-443D-B6EA-75CD7F847E6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84" creationId="{2DFBFEAB-6876-429D-AB60-8B7025D2C0F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86" creationId="{02E8EA99-491E-4682-99E1-9F5E959EF73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087" creationId="{F55ACFFC-E21E-4219-AC5C-3E0FB161130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01" creationId="{338E38A6-C41C-485B-8851-00A8B303825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02" creationId="{854A56C3-0E36-46B2-8D14-7085B829FD4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03" creationId="{BC0323CC-C812-4F06-91C7-B4BCB328D89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04" creationId="{5A47CC94-89EC-4442-8ED8-C12B1F67A34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05" creationId="{DC2E9741-5025-4437-8894-832F1A24E57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06" creationId="{5126DD37-08E5-4D97-AD35-34EA916DEE5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07" creationId="{8143BA28-ED87-4238-803E-49159876CF1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08" creationId="{D74F5EDB-935C-42BD-9122-40335030188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09" creationId="{59544ADC-3576-4B61-93F0-962F0E0FB24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10" creationId="{1B044632-454A-40F5-9861-9261E43F67A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11" creationId="{2A94F5C1-5FD3-4DE2-85F2-E668A1C81ED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12" creationId="{76C5790B-0C43-400E-B9EB-97CAFD0AE28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13" creationId="{1E9013CC-1B36-4328-B4EC-32589A43EB9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14" creationId="{B9D44457-F693-49FC-A84B-C88B3E2E5E0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15" creationId="{EA337279-E9E9-4207-8B3E-992BBC639F9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16" creationId="{F65BB2B9-5176-4963-88C3-3DE4BFA3336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17" creationId="{2A521671-72ED-4A77-A2B7-9916FDE4ED8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18" creationId="{7CE15D44-3C65-47A2-BBA3-939B5E4F62C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19" creationId="{56DADE57-F591-4458-911E-F7D61646160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20" creationId="{6591B8D4-C2FE-4FDB-B49D-8E4447E9E60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21" creationId="{68DF302E-3711-49AA-9635-B6F953F18AC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22" creationId="{D5E5149A-DAFB-4048-9C0B-3EE78ABC5F6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23" creationId="{C68D6779-1521-4122-A79D-23D45D07F95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24" creationId="{0DECD0A7-BCD4-4F9F-8559-004C7EAB846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25" creationId="{F232139C-1FB0-4309-9C7F-564C1D112E6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26" creationId="{CD4B4268-FBB5-43F1-A09F-73C54338FF3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27" creationId="{C0A6B475-3621-4F14-A413-F34EF964DBC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28" creationId="{C43E41AE-E416-486F-A899-4BAC3A05820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29" creationId="{61F20F1A-551C-45CF-AE51-C0FE05B7087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30" creationId="{58326B86-4F0F-485A-9C61-869EA77DA64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31" creationId="{C1272D77-8059-4509-8FD1-0F36F5AF94A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32" creationId="{7CAF6BEF-ABF8-406F-A5D6-7689F3C8FB1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33" creationId="{05551519-3481-46A1-8482-8659AD3B3ED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34" creationId="{C47FD9DF-9033-4CCE-A66B-F5BA55D9681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35" creationId="{2D0FCF0E-9AEB-4793-8D9F-4738A657E49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36" creationId="{19B1DB6C-3C03-423B-9069-CE276FBFABE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37" creationId="{77252124-5F2D-4342-BED7-F4B529858DD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38" creationId="{787B3175-7561-4DA2-9518-4AD4268859C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39" creationId="{7282979A-3D8E-4A14-AB52-F5B0966BE92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40" creationId="{1F3524CD-3A5A-48DE-8519-2FC7C6F2C07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43" creationId="{0F6D57FF-4A3E-480B-892A-4FE2EE8678A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44" creationId="{936D30D0-EE6A-4C48-81B4-63FC8924EEE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45" creationId="{0DF54078-2F23-455F-8C2D-C46A7186199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46" creationId="{D6091ABA-5A22-4E27-8A7E-F21BC0503CA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47" creationId="{FE09DFF4-2CBD-48C8-B5A5-95C21218512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149" creationId="{997D514A-BC7B-45E1-BB88-10FD5362493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566" creationId="{33CE52DD-85D2-4E5D-98A2-91A9ED93BB8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06" creationId="{F2D9AB10-8FA3-4954-B41F-56B533A3E97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07" creationId="{2B1B47E2-2275-43B4-AE17-72D7728A4E0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08" creationId="{EE05B721-3036-4D76-A652-8CE6B4264CB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09" creationId="{0A44ED1D-C1BF-42AD-8E0B-4ACF3588FAA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10" creationId="{EC831E5C-C6AC-4DA3-AFE5-8939AE8670B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11" creationId="{0350E00F-2F0D-46A1-924D-1FDA34864AC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12" creationId="{09B8EF8B-3046-40B2-9AEA-7671008E3BB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13" creationId="{317E08D5-668B-41D2-BA5B-3C3FFA92246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17" creationId="{DD6E6011-E3A4-4465-A82F-314A06BA68A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18" creationId="{84E0319F-930C-4125-8FFA-6CD17DB7E4A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19" creationId="{89B58311-1086-40A6-BFD0-A9244FEE341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20" creationId="{A805DD1A-EBF2-4238-857B-7B49968D3B1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23" creationId="{B064B49A-6B75-45EE-A80D-D559A9917C3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25" creationId="{C393BCE1-7041-4F93-A7C2-CE70156B08D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26" creationId="{6E7895AB-4667-474D-A1B2-28DB9C9F9C8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29" creationId="{ABF41D48-86D0-4E85-B813-8CCF01067CE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30" creationId="{D636D61A-B195-41BD-BC66-7799885201B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31" creationId="{B704BC2C-17D6-4CCD-80D7-4DE236CC877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32" creationId="{731D41DD-F5B5-4705-82CE-B188B4A838C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33" creationId="{156B0299-CE46-4C92-902F-A39928C49B4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34" creationId="{608D7A45-A7CA-4FA2-900E-ED94A2C2C99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35" creationId="{C3EF5CBF-B02F-43E8-A00B-584BAD0E5D8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36" creationId="{C9A72ECB-B1A6-43B8-A52E-56877D095B0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37" creationId="{C2824828-F46A-4E87-8755-C93B6857582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38" creationId="{8B92BAB4-8552-4834-915D-35867BF0E6D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39" creationId="{165AE941-3B5F-4255-8838-0275E2AFB7A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40" creationId="{D815F0A6-DD13-44B6-86A9-9F4A4D8F1AD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43" creationId="{398D6DBE-AA99-435B-AD5F-0B1D7E36301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44" creationId="{2FBBC233-314B-4643-8139-ACA9E7B6BE6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45" creationId="{18994832-D4C5-4D4B-B10F-1EA3C27AC9A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46" creationId="{94710038-9FFE-4F13-A461-CD07051EBB8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47" creationId="{BA68C39F-A0B7-4B04-B5E3-AF4A9146B56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48" creationId="{58C01C4B-1A8A-4775-BC3B-60448FDA996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50" creationId="{247DCA8D-2150-40F3-9EB5-7A00E66A95D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51" creationId="{9101202F-4064-4853-B6CB-B2C28C82E04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52" creationId="{B22ABEAF-32AF-471D-B2DA-EDE08C51000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53" creationId="{4D35B8F5-B7F6-45C2-B847-F6275ABA723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54" creationId="{B9DFC86B-F8E0-4E16-96E6-EB18F090F1D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55" creationId="{4986F930-22A9-41A8-9345-E6C7950DD5C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56" creationId="{6175F25B-202B-4061-BA70-4148B916DC3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57" creationId="{5A5DA58B-7141-45F5-938D-C6CB2AECDB2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58" creationId="{05B6E591-AC7D-4B59-98A8-51BD9BC9B24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59" creationId="{50631ABC-5D91-483D-984D-0BCA57A4053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60" creationId="{6B99195B-94C2-4ABF-84ED-28C2EDF8476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61" creationId="{372647CC-D593-4E4E-8435-3A06CC986EA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62" creationId="{C8092867-2F8A-418A-9784-74ED904A2DA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64" creationId="{B695257D-F1F5-4A69-B4A9-90A18A22AF9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65" creationId="{AC885AF7-17B1-44D2-9D35-AF927C20061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66" creationId="{2EB0C0A2-A5C9-4CCD-93DE-FBD32B7EF26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67" creationId="{CD2D98ED-D6D0-4B0E-AC50-24876E8DFA7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69" creationId="{DE7BABAF-B45D-4A92-BBF2-91BD0D3A9E0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70" creationId="{D693AB47-56D7-4A02-816E-278A3CD093F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71" creationId="{233C419F-08AF-43CC-85F2-C8B49E040A4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72" creationId="{F6743580-70FD-4FEB-ABF4-FCB84DEE9B6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73" creationId="{C4C3ED6A-288A-441A-A9A3-90B9201DDA5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74" creationId="{34BDB828-2506-49D9-9615-BCB5CFB67F8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75" creationId="{D05B7CB1-C3CA-41EF-BF20-815CE2B439F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76" creationId="{373D7D1F-2C64-4FDC-9EA6-B108C802913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77" creationId="{4EE993FF-341E-4632-B152-02E61F90538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78" creationId="{6F342C67-C44D-49CE-8D00-D8344C774E0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79" creationId="{5BC60C05-DBC4-4628-9723-267AE32A1FE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80" creationId="{BCC2318E-F5EA-44D1-8D0B-DBCCD610FF7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81" creationId="{63E063F7-F2C6-4B65-B3B5-BFF51F30DEE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82" creationId="{482A51D0-9F18-46C0-B93E-FAEF1292DE5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83" creationId="{FA36DAF1-3650-4D65-B26F-87248CBF904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84" creationId="{67C11D10-22B8-4142-A15D-17312487178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85" creationId="{F56DA536-274F-4549-8A9B-D8C8BE5260E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86" creationId="{6A632FE2-A3F6-449C-BA13-D816780C5B1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87" creationId="{61B23CEC-FE8D-4CD2-A718-25A8F57B2DE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88" creationId="{BB7C07AB-9917-4C12-B0AA-86D81ECCBE3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89" creationId="{B487B770-E7D7-4223-8E26-45C6EBBE3EA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90" creationId="{23C9E7B2-92BB-4604-A9CC-FB656776FEA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91" creationId="{5B63E7B1-9EE0-409C-85EA-FA3F6E4DCE3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92" creationId="{92F83FA0-421C-440F-A8CD-BD4B869827A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93" creationId="{2AC2DEF1-D09C-448E-9819-1231F003088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94" creationId="{AC25184E-A19B-43E1-B2D1-AA16CFCB0D0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95" creationId="{06D20ECF-6BCC-40A7-B3F1-BD5785A770B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96" creationId="{38303F16-AAFB-4FDA-94EE-7A70FED3007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97" creationId="{027D24AD-9E6C-4B29-81C8-932B83507E2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98" creationId="{439720D8-C9EB-48E4-B571-6D2B263B9A6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799" creationId="{FAE53EFC-912E-47F7-860E-F771D3CF7BF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00" creationId="{41C2D741-0018-46D6-ADFB-F59A377DB25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01" creationId="{6360104D-8D57-4E44-B88E-0C3ACC15B47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02" creationId="{BAF01CAC-34C1-421E-805D-7A70BB76846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03" creationId="{CD341A47-5963-4CEB-82B7-D0E0D711014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04" creationId="{A9C9E0C0-D8D5-4193-92C4-9B11C5AE254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06" creationId="{9C8B2C3B-3257-4871-A0A0-021E395FB4C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07" creationId="{49AF85FF-5A78-4AC9-947A-8D305330E57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08" creationId="{2EBE5A68-C5C1-4769-AFA6-36AD5078AC3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09" creationId="{295E0777-E516-4860-BF49-4903AA34D83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10" creationId="{8B195681-310B-4DFC-AB84-728E15B179E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11" creationId="{4B7DB10C-F431-4D9F-BADA-D7B5C21E4F9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12" creationId="{3302D650-638B-4330-9669-07F11CB48FB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13" creationId="{DAC31A5A-5F10-4C5D-BA03-AA03CC9AB8C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14" creationId="{74EC6F8A-82DE-43F4-BB44-7670AB05058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15" creationId="{8F93735E-6DFD-4F8F-AE80-702049A2706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16" creationId="{20F03779-10ED-4BB5-A31D-24A067BB097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17" creationId="{C0255026-76D3-4868-81DC-B0C19A475A9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18" creationId="{4540934D-1DB6-46BD-AC3F-5A07A4A8188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19" creationId="{C01A47C0-0837-4108-A4B8-24CAC53FBEA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20" creationId="{F63CA50F-DF95-42F1-9FDA-380394EDCA9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21" creationId="{641EB42E-5DD5-4671-BC96-0097B27F50C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22" creationId="{206CA5CC-31CD-4E7D-BD99-C43A30260C7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23" creationId="{C4B6E675-5DC0-438D-AE65-671845C8A64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24" creationId="{C06C1D25-9DD2-474C-A67C-C1E8E9370EA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25" creationId="{8EB66ED8-B585-4533-AE7C-D6F9CF8532B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26" creationId="{D7B8B8BA-84F3-42B9-86D4-FA287FD983D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27" creationId="{7A58F302-27DC-471F-9A34-8B0AD48EAF6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28" creationId="{1229B7CD-EDD8-41A8-9E5A-E29A49C5A8F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37" creationId="{37D79C8D-5051-4436-8F76-FB4C1EBF79C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38" creationId="{197387BA-F51D-4CF5-BF04-5411283CCB9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39" creationId="{013378C4-AA7C-46B0-9968-4A1EFDC3003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40" creationId="{8D0D87EE-7C21-41D3-A86C-0CA4DC711C7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41" creationId="{B1B5C021-BFFA-43A7-9633-F7DC32D226C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42" creationId="{AC630BEE-566D-4EBB-ADC1-0E417DCBA35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43" creationId="{BDBCCF96-C651-4C3B-8B98-E8FCBCC80B1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44" creationId="{BA504D76-242B-4DDD-8180-7465327B494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45" creationId="{D4DD493D-717F-46C8-BF32-98F1EF91151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46" creationId="{A4F38529-9C63-46EB-9959-12436666024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47" creationId="{DCBE43FA-8EAD-4080-90F3-D727B7742C6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48" creationId="{E531DA25-3C79-4561-95E3-A5E9AF45EA2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49" creationId="{93E9C7B8-FE88-4EDE-9288-97E0B6B7A0E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50" creationId="{912391A9-A20B-47D5-B787-36BD746F21E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51" creationId="{D1B48794-9CA4-41EB-903B-C3EE06B1FC7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52" creationId="{7EF49F14-01E3-4583-BA7A-4E4217D896E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53" creationId="{8D37E90E-BE84-458A-A538-B15774D8299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54" creationId="{9ADF715A-C4CE-48CE-AE26-38BDEEEE870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55" creationId="{796767C1-90E5-4788-B778-B47FDBDF1DC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56" creationId="{7EDF77AD-C41A-47F5-B640-2240577B1A4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57" creationId="{EE220835-58D3-4D80-BCEA-41CA3BCD1BC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58" creationId="{846CD1DA-CE80-4409-8310-97FBA49C093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59" creationId="{36945094-2DEF-4F85-9A70-04831F3B455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60" creationId="{CD2EE4B3-CCD6-4826-A87D-594022BCF78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61" creationId="{7DC18B8D-7DE3-4157-A3CF-C4AA26E1526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62" creationId="{E9D56F5A-F9C6-4453-B809-18E7F6A83F7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63" creationId="{D12193A3-9BBC-4F79-A1CC-8927D2CBCEA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64" creationId="{CA82AB8E-D785-458E-A1E8-D0D01512182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65" creationId="{745DF09E-3822-4150-8A74-D19E7E2122B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66" creationId="{697AD800-ADF9-4C8F-A591-9278EB46CFE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67" creationId="{28466EEE-3D34-4261-976C-5CFA0239CE5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68" creationId="{396707E1-0D04-4653-812E-1F06127DE89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69" creationId="{5CD4BD9D-78F9-4508-A471-5A747E4D635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70" creationId="{8C5FE717-A21D-4201-B275-A878A424809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71" creationId="{D2A851FD-FC52-408F-BA6A-87EF424E365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72" creationId="{7F5435DF-EBAC-4971-8167-5824673C9E9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74" creationId="{83BA6C84-8A77-407D-8CE8-9D0641F88FD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75" creationId="{4E6ACF8E-ACB0-4A3F-B08D-2279DBE8CF5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76" creationId="{F238C620-A293-4E82-8C5D-2FCBFB3AF93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77" creationId="{9DD6F1A1-51FB-447B-9802-53C32F5D354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78" creationId="{A935BA12-380B-47EF-87D1-9CF8F92E3D4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79" creationId="{7DB25C9D-5BC9-42B4-8D70-54DD27270F3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80" creationId="{ADF7B59F-880A-4E91-93EC-76AFE5D6C6E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81" creationId="{078E7C11-5C3D-43B8-A4CB-269B87FFE4A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82" creationId="{A3F65BC1-96E4-434C-B3C4-16FDB773AA6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83" creationId="{E7DC799F-1686-4603-A7AD-5EAB02BFC6A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84" creationId="{0B5A07DB-FFA9-41C2-A5E4-201B8DCDD2C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85" creationId="{EC298585-EA3E-48A4-A435-8A78F256DEB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86" creationId="{96FE0A84-A1C8-4792-BF3D-8CA450ED0A0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87" creationId="{CC432351-66ED-4F15-AD36-94F080658C4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88" creationId="{5DBEB398-7D7F-412D-866B-2DF87058D1B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89" creationId="{F83AEDF9-BC80-40BE-84EB-EE07097C2C1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90" creationId="{8F2D7D3D-025C-4E4F-B2A7-FB20D094C45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91" creationId="{F6325C10-0C02-4E98-B002-61050FC6E26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92" creationId="{854118F3-C22C-4F0D-89E6-295993DF54D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93" creationId="{E4992E7C-F19F-4E97-BAE2-4CD20CA961C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94" creationId="{9D4D33E6-6327-4DBA-B806-FF9DF0A641C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95" creationId="{56888034-5FFC-4BDD-9B0F-3EE3B512A8A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96" creationId="{9D19880E-9F31-4057-A100-43B84AE2BA2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97" creationId="{CE281F6B-77E1-41B8-A6C3-C0481C8E7EB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898" creationId="{6645D492-16AF-40FB-9E14-A46A4A7D01D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01" creationId="{C7D05DBB-3654-4775-96D6-698B3FF77CD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02" creationId="{F11445F8-2664-47D9-8DA5-E3024569DA5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03" creationId="{972D2F80-904B-4C3D-836C-C3CE25DB5C9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04" creationId="{3E6140A0-ED15-4F5C-93C4-8796325E66B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05" creationId="{8999D160-7B17-4C12-A90D-0F31C31171F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10" creationId="{8F5C60CE-9282-449B-9B81-190CE05CC2C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11" creationId="{24F3E991-1BBA-4046-94DA-46FD4EE23A4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12" creationId="{3C06856E-B8AC-4240-9E2E-B74249D93AE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16" creationId="{FC5DBA93-3F03-4662-A89B-21C060D5387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18" creationId="{26799A07-8ACA-4213-8258-C44B3C9FC7E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21" creationId="{8AAD7528-64B4-412D-B6BE-F5443262371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22" creationId="{2DE85B7D-DF88-4B99-8136-A695B021C65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23" creationId="{E8807412-4142-4E3C-8067-BFC819A58BE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24" creationId="{A48A8626-A08C-4E79-96A4-50D90483B23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25" creationId="{7E4E8A26-345C-472D-B4B1-E50D7C04704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26" creationId="{36F22493-74E5-47CD-AC10-417E9C33786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27" creationId="{9EDAF159-36D8-4775-96D0-7239331E23F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28" creationId="{99D27625-B865-4CFE-80BB-666701F711D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29" creationId="{DFC444A9-A299-42D4-988B-8547D035991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30" creationId="{D847AAF7-C50B-4265-B25B-5702B52DE22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31" creationId="{DBF7E980-9DB9-44ED-97B7-F69D3EA87B0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32" creationId="{CCCABACF-E35F-41BA-9C75-ACB1B5B4179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34" creationId="{A415F296-032B-47B4-8BA0-AA93D91C01C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35" creationId="{5E478588-3575-4300-AE07-BB2C01BFA81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36" creationId="{F3FC744C-65E5-4ADA-BF15-603C42931F7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37" creationId="{1D66DA56-D905-4785-AD06-58536A5D67E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38" creationId="{B160BF41-BFBC-4ABA-A0CB-18DEAB36FFF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40" creationId="{61C2B872-3C63-4928-AD2F-61276DAFBAA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41" creationId="{591ABD91-A6ED-45A1-A326-5F18906F61B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42" creationId="{A7314C8F-81C4-4560-BF2C-55D65257F4E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43" creationId="{CB16A95B-79E6-4630-8C61-3233774CE21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44" creationId="{C0FC1DA1-D1C4-4EB0-8CBA-9B2F18C9814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45" creationId="{5D84881E-728F-475C-B220-9129CB1ED38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46" creationId="{42B2561D-7910-47D2-8B1E-C74ED2FE5C3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47" creationId="{A251A0EC-FDBD-42AE-9861-F322D2F2524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48" creationId="{54EFE726-6D33-41DE-A7E3-0B9210DE75E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49" creationId="{2D5DCD37-59AC-48C2-B24F-213183208D1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51" creationId="{7036842A-E317-40E3-981C-92ABFB9435B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52" creationId="{65A55393-E6B5-42A8-8253-33889CDA9DE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54" creationId="{F4682851-39AB-4C6E-BD50-D50E59099B3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55" creationId="{F47C4FF8-80B7-48F8-9BE2-0DC39495BD9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56" creationId="{B8F50989-EB5B-4BBB-9BAB-2E749B489D7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57" creationId="{0529A24E-C0D9-44A8-937D-F07650E56BE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58" creationId="{15692A53-F3EC-4177-AF98-66358156459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59" creationId="{38EDF6D1-1BA6-4692-B6B2-C291893905B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60" creationId="{90C2ED2C-CAE4-4C15-8065-0B3C3E190C1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61" creationId="{3A88714A-80E4-4826-8111-1E86D6E5B72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62" creationId="{75AD746F-DC81-43D3-9860-A4EFB471104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63" creationId="{BFA972A9-0804-4356-BEDF-EA854FC006C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64" creationId="{6CEFEA17-CDA7-4992-AAF3-F81311653A0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65" creationId="{A38EE6EC-4A84-488C-8B38-2DB5C6116F8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66" creationId="{9061CDDA-3AB6-44BD-BF27-A40A95B9A6F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67" creationId="{730D287B-FEEB-4F50-AEBC-0C2F3B14E4E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68" creationId="{522875F8-FF10-43C2-BC48-D2759789A15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69" creationId="{DDC9DA30-D44C-496B-AAE3-55ECFDF1E0D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70" creationId="{E2D64C1A-ABF3-476E-84B3-FA84D1F818A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71" creationId="{2451A963-B04D-4835-AC0D-33194D9961E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72" creationId="{CDD25E5F-22A5-4175-A177-895653045D8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73" creationId="{00207C55-012B-454C-A6BC-E58F6F85DD8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74" creationId="{AF8EC79D-A4B7-4DEF-B1A2-34656802B5E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75" creationId="{98952B92-C781-4613-A43E-258E3CB99F1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76" creationId="{A0200FE8-546A-494B-B9F4-FAACB7E5B5E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77" creationId="{B5DCDADE-54FC-4E7B-A5D4-9333A3D1740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78" creationId="{F5B5C8DC-D252-414A-9443-6777FF0285B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79" creationId="{C281EC0A-A3FE-420D-BB14-6E9A4B51F93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80" creationId="{14BCC8B6-BD08-41AF-8608-0B43A09EAF3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81" creationId="{85975890-2DEA-4F1A-A5D1-DFCB73163EE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82" creationId="{0B87DACE-ED52-4302-AB17-4296ADB1222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83" creationId="{FAB1EB32-55B4-4F12-8A42-F08E2A80130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84" creationId="{BA72A543-081B-4C35-9114-F94F0E7F37C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85" creationId="{2037E3AA-843E-4FBA-9EB4-4BE2AAF4194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86" creationId="{9F678824-E910-44A4-96A8-00E37B869CB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87" creationId="{B76C6E46-218B-4EC1-88EE-5DE8BDA7926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88" creationId="{E89F6A0D-26E0-4BDF-915C-D6BC6A43CD4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89" creationId="{2C45C523-717E-4EE5-84C6-C31E409B74C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90" creationId="{05E1D167-667D-4799-ACCD-97A275C5073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91" creationId="{114C8A54-B930-4742-8E9C-207484096B8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92" creationId="{BF9E21B1-0A56-41F1-8193-89BD01EA63C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93" creationId="{36871C74-57A5-4EE4-9911-950E352A5E2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94" creationId="{24620BA5-C3C5-4B9D-AA83-9C573B33630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95" creationId="{75358B6B-37F7-43C4-B4C0-D4B5DEEDD82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96" creationId="{8908192D-402D-429E-B7DB-BBAD75CB2F7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97" creationId="{FC2F041E-4036-42E9-A427-63CCA41EDB4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98" creationId="{FB596547-97E7-43DA-9445-F345026E2D5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1999" creationId="{F3B189D1-DCEA-43A9-A459-1C6F5B4FCF2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00" creationId="{21F77C92-34DB-410E-AC68-63A422AA60E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01" creationId="{7FC6C245-4621-485B-BDEB-4919DC70090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02" creationId="{21BC9885-232F-41A3-B423-927F7C7D8DB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05" creationId="{188FCE57-F825-44AD-8A38-5F050198E82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06" creationId="{CCD889B0-5181-4F75-9DD0-5D3C865282F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07" creationId="{ABE96CF6-24D3-4AFC-BF05-B3CC5C82FF6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08" creationId="{9B131855-CB8A-4D7A-A63F-C04E0A6A13A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09" creationId="{B19F14E5-D621-4EAF-973C-6E4D5273653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14" creationId="{FB458C98-6E81-42AC-8F0E-9CAE97A41E0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15" creationId="{71AF7DF9-6C61-46E8-BAF3-4FA1A272B35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16" creationId="{400EF0F2-0711-4DED-A0BA-E013E3094B6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19" creationId="{63E293A5-CF44-488D-B277-1D18DAF093A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21" creationId="{F70B11ED-EF35-48E4-A8D5-85F116BF713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25" creationId="{7C3B8467-966C-4EB2-BDDC-678FB2742D8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26" creationId="{F7D5BE75-B8D1-4BB6-B0F0-2F7CF7E01BE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27" creationId="{CEE3ED31-D4BD-4B05-9ECE-AD6E6BD5D7F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28" creationId="{15ACE6F1-DD3F-45DE-9FF5-EAB33669770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29" creationId="{56BF5C40-7714-4335-8BF0-A566ADE52AD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30" creationId="{CD3A48C0-FF08-42E2-A24C-E796007A088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31" creationId="{9C5F8C5C-F4A9-43FE-8161-5831522A602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32" creationId="{295D5C32-C549-42F2-ABA3-C2B782747ED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33" creationId="{F4B885B1-BACD-4DE9-B5C9-527E31D178F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34" creationId="{A6ED8C99-1CE8-4EDF-AE9A-AAD1528C24E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35" creationId="{8D8FBD87-D31E-43B7-84C6-143DCA6CB24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36" creationId="{3F40B158-6189-4783-AE90-00CB4B86D4D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37" creationId="{D50FF56C-51DC-469F-ACF2-837AC903646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38" creationId="{1FBA144B-F22A-4722-B7A9-636E4F67464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39" creationId="{54457C85-EC84-41AA-861E-47AE822DA6D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40" creationId="{2D56360C-35FC-496A-A43B-04777FFAD99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41" creationId="{07A3181E-A7AB-4CB0-AF7F-7F8E0C514D1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42" creationId="{84483FE8-B844-4436-AA04-E795AC747FA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43" creationId="{6CAAEF40-31FB-422A-8425-614DBC59E67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44" creationId="{024C17B9-CFE6-4411-ABEF-5B56022A5B4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45" creationId="{FD86C882-FD00-42DC-8019-BB9CCE25E26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46" creationId="{33CB3196-277C-41F6-9675-3CA71980BBD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47" creationId="{BE9DC067-D1E8-4629-9AAF-257029B496A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48" creationId="{E97E50BB-57D0-4BCC-94E8-9471A27B9D6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49" creationId="{0D66CC86-EFEB-452D-8691-90456F73CBA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50" creationId="{6AC590B0-BD35-4E8A-8F65-DCBA324065B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51" creationId="{1922D1AE-93F9-4CDB-BEA6-8DC220CB21C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52" creationId="{54E21439-6509-4759-9EFB-B1F2F53B3A5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53" creationId="{35961AA9-C314-4D36-8C22-CE1A9960919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54" creationId="{19BD7971-6612-42C4-AE28-94BD39EE521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55" creationId="{6A630603-D264-4C75-8844-330F407FCFD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56" creationId="{70172A0A-C8DA-4527-9C41-6EFC9B958C5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57" creationId="{3A10ACEF-7418-4341-B102-E88DA093834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58" creationId="{073D4276-4ED8-4C22-A7EE-222C79F145B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59" creationId="{7DDC9B85-D5AF-46E8-935E-4FF56785CBE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60" creationId="{232EA9DC-DDDC-4D80-9BFF-3742FD3D764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62" creationId="{7A174C73-362A-4E2D-80F8-188CF04E489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63" creationId="{920B8338-8CD0-4F77-803B-565CE354E0B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64" creationId="{6AE5FA7B-9130-42DF-98A1-D0F67BE9F1D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65" creationId="{EC8904FB-6FEC-424C-B821-05EC6C09179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66" creationId="{93AD2BA7-B00E-448B-9589-D90925CDAC1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67" creationId="{06BDE962-6162-4716-83D7-656671F6616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68" creationId="{702D8361-5A84-40D5-9403-BE4A15FDA17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69" creationId="{B1944AD6-A78F-4123-8C62-826FB8C6894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70" creationId="{4437EE19-1E2D-4EAE-B73F-6032530AC00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71" creationId="{605CFBFD-3F37-4349-986D-817FE805FA5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72" creationId="{904DDA78-E905-4110-96B9-855079F7DBA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73" creationId="{A0B76056-B83C-4197-96FA-FADFA595D1A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76" creationId="{26CAD647-42A2-4757-B421-9F852C8135C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77" creationId="{E91DD141-31F3-45DA-AC1C-5D2A73FAC8A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78" creationId="{ABB577A8-CD3D-4E97-8601-596BB6A06F6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79" creationId="{881A0074-EBE7-4BFD-9076-A962BCC7778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80" creationId="{B59E01C2-BC04-4034-BFCA-110BA4B61F8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81" creationId="{96BA55CF-F991-4E0A-B4B7-AA2BC68A5D1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82" creationId="{110717BA-ADC6-4AFE-B003-70A047DFC2D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83" creationId="{ADED037A-B9E6-40CF-BF54-FB6630092EB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84" creationId="{80A86253-5F87-4BC5-9824-DD9E239459F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85" creationId="{52B83CA1-98C6-4686-8A70-D57031AE15D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86" creationId="{0AC4B5D8-6E27-4180-8AA9-14DC782C0B8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87" creationId="{17785E4F-4B8C-4EA1-92B3-8B69034F14A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89" creationId="{DE095D07-F416-4E01-A23A-48F6B44283E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90" creationId="{51599D94-1817-4318-A7CA-A05FBE3F1BD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91" creationId="{43180968-31CB-4BC6-BF8E-9815DBD0970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92" creationId="{FF433AF3-F7E3-4F72-B77D-AA26CF71C12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93" creationId="{1EB4A084-7C34-4AE8-B0D8-D9FD6CE9317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94" creationId="{F90DBB7B-A193-4767-A14B-225DB1F53A1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95" creationId="{A506BC63-8E3A-4673-B13D-97128D4AC41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96" creationId="{F43AB5CF-8302-4F01-93A1-2158FC5A80B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97" creationId="{A2B77D8B-1BDB-4452-B8F8-FE2DB923138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98" creationId="{36A90CCE-49AA-40E7-958C-0EFCFB42690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099" creationId="{F4620E53-4F8C-456A-A5B9-24D70E53751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00" creationId="{1DC9DC18-188D-4817-ABC7-148C4034994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01" creationId="{3B3E8D6C-2006-45B3-981B-02191292EB3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02" creationId="{FB89E19B-2FA2-4B5D-A92A-317D4B9BEAA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03" creationId="{14385969-3F91-4D25-81C8-3CED3C7CD53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06" creationId="{580D28F3-3398-469A-AA1F-FE6D423398A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07" creationId="{BDDE663C-CA2C-4B7C-813C-4E63C7AC0FB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08" creationId="{BF5B07E3-1561-42D4-9E5C-FE4209000C4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09" creationId="{5F193B44-83E2-45FC-A9DC-2694DA4453C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11" creationId="{3C0FE886-3FA0-43DE-ADBD-CC9D9CDF781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12" creationId="{75D7C984-13C7-4C61-B276-B1C3BFD2001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13" creationId="{06FFFF40-DA47-4806-B8A1-D2CC6AE0120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14" creationId="{BC4B88C6-1E37-4BCF-BFEB-E012D9E0550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15" creationId="{CEC2CD88-87AE-4FE3-BCCF-E80B5291BDD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16" creationId="{61DD43E4-74B7-4C8C-B8E0-425B17617ED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17" creationId="{7CC0579E-4387-4F01-B32C-61D6E8C25D3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18" creationId="{4C7D6E02-9A75-4FC7-9559-727372880BD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20" creationId="{6C6E94B3-B34B-4411-93E6-F26BFD73819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21" creationId="{718E567A-239B-4F36-9A3A-ABEFE2F667E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22" creationId="{2938A53D-9B94-4044-A5E1-4689DB18334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25" creationId="{A26C6793-CA4D-47FC-909D-B96CEDDEFD5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26" creationId="{50CF6795-4756-48D0-A768-AF13EBC1477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27" creationId="{D2C7D460-8152-4039-BC6F-05A46211D32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28" creationId="{2A7ED882-0947-48AE-8256-6448A4CA4F0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29" creationId="{99311EF5-E9DC-46F5-9C69-B80B4149D11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30" creationId="{B12A02CC-A990-4D7B-A8E9-20280011BC0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31" creationId="{13299AC8-C0F1-4AA9-9E43-40BE4957581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32" creationId="{90AD6F94-8CEB-4C1A-A57B-93B3F180625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33" creationId="{C7B6270F-515D-4E32-B6A4-38ACC999007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34" creationId="{BD666E74-DC83-47A6-B33C-C6EDFC33ED6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35" creationId="{659AF609-ECDE-497C-BA8F-FF129F811A1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36" creationId="{C4DE754A-0E58-4322-8E9B-360007CC7F6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37" creationId="{657A0A4D-7855-47E5-AD27-EA118C81DC2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38" creationId="{BEA96DCC-BADA-4E1F-A4B6-B645FB4AEAC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39" creationId="{56913EEF-28FD-42D3-AA21-61D8F4D77C3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40" creationId="{495F1C2E-A225-40C9-BD85-C9A6A3A677F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41" creationId="{85FC1AD7-0AF9-4E0E-84E1-7CAE0681DE7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43" creationId="{14736856-3750-487C-A2EA-B93E906A94E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44" creationId="{20511F51-5449-4B35-88EC-13E8C8218AD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45" creationId="{12982070-52B4-4FDF-81A2-DDA93FBB1F9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46" creationId="{F71641E3-780E-4CA6-B174-86064DD8B29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47" creationId="{A6435A41-4AB5-4F64-A30C-24E07E1B4DD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48" creationId="{605655BE-1C05-4B6A-BCAA-5C9D74A24A3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49" creationId="{DA65D9F3-4A5D-4CD9-BAA9-D6BA49F084E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50" creationId="{C84A2313-B0A9-4B6E-9020-8130CB61969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51" creationId="{D2009033-EBB0-46DC-A15E-043B5F1211B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52" creationId="{0B200731-60F0-4C35-BAAD-4CD4477C147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53" creationId="{98E10B9B-3C98-4DC0-A087-844CC15E0F8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54" creationId="{64B2678A-C017-435F-90E8-C58203D2A98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55" creationId="{0CADA1EF-61A0-4B46-A93E-FDDE18E2A2F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56" creationId="{DD3E53F1-5820-485C-A90A-3CB5CD2B961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57" creationId="{C0411484-1AB9-400D-B065-48ED307AA09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58" creationId="{9E3B7B62-A89C-4732-A1E1-3414C2273A2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59" creationId="{6A5882F0-C682-432A-92C5-0212324FACA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60" creationId="{4F27A79B-B13D-464F-B1B0-6195112E7A6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61" creationId="{7AFD6C42-3F3C-4747-B86C-48582F2AC2A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62" creationId="{90D2A638-6AAC-4A1C-AFAE-DFAC2A15D7A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63" creationId="{FCD65615-99E8-4FEF-AC31-2F244EB9FB5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64" creationId="{69327099-3C32-4452-ADD5-7147A11BD7E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65" creationId="{61C2A864-E115-43C2-855A-F9B8BA395C0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66" creationId="{DFBECB83-ECDD-4CD1-BB28-F5AE744160D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67" creationId="{02D714CB-BB1E-478A-80CD-8CDF2718401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68" creationId="{5B4FB5A0-DC91-4AB4-B65F-028C737D8C5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69" creationId="{A6308AE4-227D-40CD-B27F-5C8222F8EEC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70" creationId="{293A9996-E7AB-4CB7-983A-B77836E5F1A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71" creationId="{68E9C4B8-E0D4-48B3-8A2B-B7486A47D61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72" creationId="{A6BB0E60-C7E2-49F6-9FCA-EB8F5A8E95D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73" creationId="{CAEE655E-0A7D-4086-A6FD-39E68A24C3A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74" creationId="{82F16A7F-FAF7-48FB-ABA0-EDF9C7AD2AD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75" creationId="{2D992E41-2AAD-40B7-89F8-24F0287649F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76" creationId="{0965574E-CB47-440C-979A-BA23A01A541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77" creationId="{5F147A18-040E-40E5-9FB0-47726F9E273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78" creationId="{47F6FE86-864D-4CBE-89A2-55728260EA4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79" creationId="{338E40CA-2228-4093-B3CF-41BFBC1FA96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80" creationId="{77EA4492-FB3C-4831-984C-5F6BCF0EE7F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81" creationId="{32807EFD-3145-4F90-A6E8-6E249B6CA5D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82" creationId="{0A219A9F-3A11-4A75-8493-772A0BC87E8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83" creationId="{BC36DEEC-9373-4E2C-9229-B3074050BCD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84" creationId="{FE713A69-ED71-4052-A83F-9452237981B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85" creationId="{8494FC31-773F-48FF-B214-39724A83B91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86" creationId="{27AC3739-6145-4DD8-9CE7-56F0704F0A2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87" creationId="{68FA94D4-FC04-4C47-8BDF-FC3468534B5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88" creationId="{4ABDE761-3E30-4DFF-A583-AF58A8DA7B4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89" creationId="{70B02193-7EFF-42DB-9685-42CFCC5DECB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90" creationId="{6DBC9B0D-E4D6-47A5-A18E-BF0E0F28C1E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91" creationId="{209A966A-92B7-4D67-AD4D-FA2C433D1DD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92" creationId="{D097231C-EB26-4698-8E7E-0FE976F2086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93" creationId="{E9991006-2E28-45DB-8FD5-DF667E5676C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94" creationId="{072048C8-EAB9-46D8-8952-5D620F91809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95" creationId="{BC2A451E-3B10-4A3E-9602-01A8EB00ABD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96" creationId="{9A8B99D9-33EC-46E6-8DD9-550AF46B5C5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97" creationId="{B1389A0A-D012-4A37-A062-D915174D2F9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98" creationId="{115A1C8D-F2AD-4622-AC78-916F679E7A4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199" creationId="{AA6DF532-E036-465E-A359-215E86EED8F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00" creationId="{407AAFFC-8B6E-4773-B2A6-AF522B3DCDB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01" creationId="{FFF2332C-1484-47F1-9031-CF9EDFB5AFE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02" creationId="{4A832EBF-7C5F-4C3A-BCA8-E0CFE8BE039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03" creationId="{3E96210D-430D-4729-B84B-6AECA9B88A8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04" creationId="{EAAD7EDF-C633-47D8-91AC-99163017A8C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05" creationId="{107C977B-9624-424A-A4A6-D2114536056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06" creationId="{11B3C7A9-22F2-44BF-96E2-1CB8DDFB40E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07" creationId="{E967BEA2-A2AD-4EDA-BA97-2D2C57E01D9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08" creationId="{12189F43-39EB-4FF1-9ACB-F0740415FD5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09" creationId="{97645D1C-7A04-407A-A5FC-718BBABFF4A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10" creationId="{43CF5EDA-D0B9-4EF4-B885-DC80500D1DD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11" creationId="{109271A0-6557-4B14-8366-0A183052664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12" creationId="{319C60C1-B04B-4D5A-B31F-4B6D278AE79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13" creationId="{1859F6BA-F8B4-4F8F-806D-F742CF77615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14" creationId="{6599E52E-243C-4A23-91CE-F820B8AD23A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15" creationId="{E41AFE87-008D-4D3A-998C-C5EF4CE4442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16" creationId="{3DA982D1-F1D1-4287-818B-FEB339B4E93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17" creationId="{A26EF987-77F1-4B66-AC49-95FFB6E6B02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18" creationId="{E62870D7-9082-42B0-87F0-11DA49385BE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19" creationId="{A48BFB34-78C8-4F3E-95A9-236C69155F4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20" creationId="{0E2387C6-2249-475B-82CB-90A700E7B24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21" creationId="{3A6E4C84-9367-45FC-87EB-90BF3A339D4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22" creationId="{A3660418-56B2-441B-98CA-DF6663B2635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23" creationId="{B8C59031-0985-4C4A-96AB-49EAED54F23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24" creationId="{2FA8E6CC-A955-4FFF-AD58-F764EAF6EE1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25" creationId="{C799A997-B58F-4E3E-9CB1-658B28107E0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26" creationId="{484E74BF-9283-451A-A544-B313D05E4C1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27" creationId="{158A5411-2AE7-460A-B93A-34A2CA42207A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28" creationId="{59C91C64-D364-400D-ADAB-EA401F8A2B9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29" creationId="{EC59C0F5-3B54-4C26-A610-AD525C0CFC70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30" creationId="{62EDBF0F-AAA9-481E-9C80-57D88CC420A1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31" creationId="{75059F7F-631F-489E-9589-47329C8196B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32" creationId="{2F20B8B5-F498-4D99-903F-A967F03D609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33" creationId="{22652A33-B43F-4F6E-B557-E673C872AED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34" creationId="{6C1E60DE-182C-4289-943B-EA72208078E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35" creationId="{7B25F28D-E49C-469E-AD93-254513A0B40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36" creationId="{C905040D-7665-4F3A-8FA7-3C53E0325A59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37" creationId="{C9F91D63-ECCB-424D-BAA1-DE0CF86A1C7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38" creationId="{7941B1FA-44B3-44D6-BFCA-D3185270B802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39" creationId="{49DE5EAE-82F7-4A20-A586-8011EFFFD23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40" creationId="{F2419A7A-7D6B-48DC-945D-73FBB1FBFE78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41" creationId="{CF15FED3-9C5D-4DD0-B5DA-B345F29D737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42" creationId="{9D651339-888D-4906-94A4-F1B68A1BAD34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43" creationId="{03D03455-E984-421A-ABFC-775BB5B7C1DE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44" creationId="{10D8AD8A-0D89-4398-BDF6-3DB8005F4105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45" creationId="{FC5FA9CB-FE57-4BB4-9CBD-134F75E1C036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46" creationId="{4DC31B92-35DE-4B53-BA87-9249C6B39AC7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47" creationId="{15B9F8BD-F278-48E5-B019-D62DB32D90D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48" creationId="{B5FD992F-2EC3-4460-A898-D3892E240FCF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51" creationId="{97A3A8A1-3607-45D6-8640-3FD4292CD3D3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52" creationId="{2248F007-E119-4B42-BBE8-436810B7FD7B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53" creationId="{7B02F34A-DE55-4511-9C81-E3817796AADD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54" creationId="{176893DF-151A-4268-85FB-B9C62B53BD0C}"/>
          </ac:spMkLst>
        </pc:spChg>
        <pc:spChg chg="mod">
          <ac:chgData name="Amy Rodgers" userId="c2797fad-911b-4654-a6db-cadf6b5040f8" providerId="ADAL" clId="{B63B9391-E643-4518-BCAA-1A5043BB5FFF}" dt="2021-12-02T12:23:45.877" v="3172" actId="165"/>
          <ac:spMkLst>
            <pc:docMk/>
            <pc:sldMk cId="3220386872" sldId="262"/>
            <ac:spMk id="2255" creationId="{5DF9A412-8FA3-4DE7-B263-89469C6F0AA6}"/>
          </ac:spMkLst>
        </pc:spChg>
        <pc:spChg chg="add mod ord">
          <ac:chgData name="Amy Rodgers" userId="c2797fad-911b-4654-a6db-cadf6b5040f8" providerId="ADAL" clId="{B63B9391-E643-4518-BCAA-1A5043BB5FFF}" dt="2021-12-02T12:17:36.288" v="3061" actId="167"/>
          <ac:spMkLst>
            <pc:docMk/>
            <pc:sldMk cId="3220386872" sldId="262"/>
            <ac:spMk id="2256" creationId="{D2968126-911B-4625-8CFE-975F6C045FA4}"/>
          </ac:spMkLst>
        </pc:spChg>
        <pc:grpChg chg="add del 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" creationId="{E5BBA51A-F812-45A5-86AF-2AF4AB2A0151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8" creationId="{CD1694D5-5207-4A2D-8F14-A8199E83E282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17" creationId="{FC593CD8-2628-4BBF-A91D-35507A51B9DA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25" creationId="{C7515BDB-8149-4CC3-8403-84BAE34151F1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40" creationId="{78B3C110-5F32-47F3-A157-C7AD4274B996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132" creationId="{EB934A7F-EB4E-403E-9CD6-A40139F0564F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141" creationId="{5BF955FF-E545-4D4B-A409-F17F37FB8228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145" creationId="{D458E4B2-679F-4F62-B566-AF4296F17917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784" creationId="{A7B0ADB6-1BE5-41BA-8B40-CC12E50DBF8F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889" creationId="{D2322AA2-0931-450C-B415-20DB4FEE2383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890" creationId="{E3FEB10F-3DAF-467F-B216-3545F7131B1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891" creationId="{D38A0E7B-BDA4-4608-93D9-D1BA0F96AD68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898" creationId="{F2097B83-7F17-4256-B362-3644406D887A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899" creationId="{289CCDF6-68C3-491D-8B56-266EAFBE12A0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906" creationId="{D13268E0-6D68-483E-8407-C6CD422172A3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921" creationId="{A15FA4B0-6D40-4F9D-A07A-1A360F8EAAB6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922" creationId="{D254B22E-CE61-4CE7-9CA2-F61EE699A392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923" creationId="{AE130FAE-41E0-4463-8F90-502A8101AA10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924" creationId="{3ECD0B9B-5448-428F-AA9F-B2E11F03708C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925" creationId="{869C79E1-28DA-4CBD-83B2-89C58B2468B0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926" creationId="{6A32EF6E-28BA-4F85-85A7-AF5984CEABB5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991" creationId="{45B93D59-B452-4F13-8AD5-8D1E5526092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995" creationId="{24B73A49-D2E7-46C7-B68A-FE8FE60D97D1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00" creationId="{C92541D7-BC3E-4A53-8064-CDA7801D4AF9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04" creationId="{4079B09E-90EA-46BA-84F3-602B45A303DC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1007" creationId="{57E36D53-584F-4727-BDEA-24EC0EB73989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19" creationId="{9FBFB2D1-0835-4BDF-B606-3C33D4D10CBE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20" creationId="{7D5DE2F8-D37B-4861-8C99-085C78263BA4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21" creationId="{63E33527-1DFA-4682-9800-DCDB34083E94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24" creationId="{32ADDA4C-6780-4CDF-A66C-FEB5C473DFC9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25" creationId="{83208BB2-CE15-4C67-9C81-B53F288117D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26" creationId="{C101B5D3-E86F-4E4F-B73C-263407369A8A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29" creationId="{0C7DCA97-A6DD-4192-8C22-3258DDBD6341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39" creationId="{9DAD53D1-9E92-4977-9EB3-238A63DCBF7E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42" creationId="{351ED621-10AC-4B6F-B8F7-AC95A5B56FAC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50" creationId="{CFDCD4A2-DBEA-4F3E-AA40-99A326EA7573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85" creationId="{69322521-C881-4394-AB95-1204D1B13880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88" creationId="{2EC39F7A-61C9-4348-92A0-07F8FBD43543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89" creationId="{37FCA72C-C7F6-4F91-8939-EF147AFC0EF8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90" creationId="{BEBE41CD-C074-45A1-9717-C21D954084EF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91" creationId="{66668037-514E-4D5B-B6A6-29DB68916760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92" creationId="{902914B2-A5FE-46C1-AF75-D077AA09A9DE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93" creationId="{D12CEA57-1CEB-43CB-88D1-942163270395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94" creationId="{6406C83D-367D-40BE-9C4C-FF346AB43060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95" creationId="{8C3FDF55-A6C7-4BC8-BF48-B881EAFC6873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96" creationId="{A709E9FC-0A9D-4B9F-BD02-921FB9A04C11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97" creationId="{B3830EE7-3CFD-44C8-A25A-58A0E362B8BA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98" creationId="{D96B4E4A-C680-403D-89C2-CA4C9B437277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099" creationId="{36C00736-52A5-4135-BA27-BFD96F6C1D9B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100" creationId="{A8C1C7AA-46C2-448B-A5CF-E1B74AAF755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141" creationId="{F05CA766-DE49-4FC1-AB72-25A4702AF3A7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142" creationId="{9B0AFC14-A0D9-4A27-BAF6-586F3F1F37DE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148" creationId="{FA385C7C-8142-4EF7-8816-565A4E98C892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1150" creationId="{D3D90975-FC96-4426-A2F3-ABEFDF427A59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1390" creationId="{03A6C131-121A-4BC6-87B2-7F11202C7087}"/>
          </ac:grpSpMkLst>
        </pc:grpChg>
        <pc:grpChg chg="del">
          <ac:chgData name="Amy Rodgers" userId="c2797fad-911b-4654-a6db-cadf6b5040f8" providerId="ADAL" clId="{B63B9391-E643-4518-BCAA-1A5043BB5FFF}" dt="2021-12-02T12:17:14.876" v="3057" actId="478"/>
          <ac:grpSpMkLst>
            <pc:docMk/>
            <pc:sldMk cId="3220386872" sldId="262"/>
            <ac:grpSpMk id="1577" creationId="{FBCF0913-877F-4B0A-A3CD-5F4E7A1AFDC2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14" creationId="{92023F3C-33EB-49AD-A118-011DD060E777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15" creationId="{B780D512-397B-42D9-984D-78A0AE9D0F14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16" creationId="{8BE3745D-A8EC-46BB-B55F-928CBFFABE1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21" creationId="{92052939-F045-4ED4-A6A9-FA8113D371D1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22" creationId="{599EA1BF-BFD7-4B2A-A963-375254E3678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24" creationId="{7AD3E7B5-5995-486A-AAE1-FDE7ED7A6CB4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27" creationId="{92F07ECE-E3FF-493C-9EB1-3D3BEF0CD89F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28" creationId="{5EB6D29C-7A9B-434A-B22C-8DAE094551A5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41" creationId="{C7CB7EEB-44FA-42F0-B23D-DE189E9AE369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42" creationId="{296FCAAA-5ABE-45E2-BF6E-D5828B313BDA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49" creationId="{EB6F6610-99DE-47B8-9625-E7B789049A09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63" creationId="{0231EF39-68A3-47CD-9BA9-2446A4F829C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768" creationId="{4B1C66F6-44D8-4B27-9F9B-59B1C46A21CB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05" creationId="{BDFCC4AA-1989-4267-A41F-374762034CE6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29" creationId="{62015A3A-D1E9-4597-AE30-2F698B51698C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30" creationId="{A598772A-9477-4B26-8230-22E3E12A1079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31" creationId="{6092CDE1-F116-44DE-BBB2-00BEF30194A1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32" creationId="{8BE2536F-E5E4-4D73-8685-3515337B6F42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33" creationId="{FBAD2EA2-0097-49B4-B6DF-B26AD5B347E9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34" creationId="{9FD3969E-070C-4A21-A548-418B496D4F47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35" creationId="{ED4E71F6-83D9-4430-8766-4A1F188BBA23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36" creationId="{9BAEA60E-DDD8-465F-A7BF-966E69F32BD7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73" creationId="{F03560F8-32CE-473F-9CE6-E548CC84CED6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899" creationId="{ADE78C45-07AE-4089-B6B2-42E0A49390A7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00" creationId="{4441B30B-1B97-47A5-934E-20A3A883372F}"/>
          </ac:grpSpMkLst>
        </pc:grpChg>
        <pc:grpChg chg="add mod topLvl">
          <ac:chgData name="Amy Rodgers" userId="c2797fad-911b-4654-a6db-cadf6b5040f8" providerId="ADAL" clId="{B63B9391-E643-4518-BCAA-1A5043BB5FFF}" dt="2021-12-02T12:28:43.353" v="3220" actId="1076"/>
          <ac:grpSpMkLst>
            <pc:docMk/>
            <pc:sldMk cId="3220386872" sldId="262"/>
            <ac:grpSpMk id="1906" creationId="{EBAAC206-C584-40D3-9F27-FDD579F9BEB9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07" creationId="{C81BBA42-94B3-4BDC-BD42-9A98F9E2AD61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08" creationId="{58B2154C-58AC-46E6-9E61-DA3F4921533C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09" creationId="{0B515D2F-DD80-4ACF-9E97-425F9D0B4958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13" creationId="{4E6589B2-DBE5-4067-8DEF-AB70DBD09C64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15" creationId="{966B401C-B713-441A-8B38-A48F98FCC508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17" creationId="{2CC214AD-32C4-4B4F-A1E1-158900F434D0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19" creationId="{81C31C3A-CF51-4E9B-B748-7BEB7D8BCFF8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20" creationId="{355F8878-76FF-494A-BEE8-4A940C2CB79A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33" creationId="{40EE89FD-CF4B-48FF-92E4-D1335D554C70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39" creationId="{350BBF97-9A40-4FD4-AAD8-79A0F2306FA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50" creationId="{7DCD2145-A00E-44D6-A263-37C27A1280CA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1953" creationId="{F4117E1F-8003-4813-8F3B-A6A8F204ABAB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03" creationId="{67B6D52B-9A0C-42CB-94FC-E5BA07AB4C3E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04" creationId="{F6D9D0EB-786B-44BA-8975-607AB20445F1}"/>
          </ac:grpSpMkLst>
        </pc:grpChg>
        <pc:grpChg chg="add mod topLvl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10" creationId="{4E2A02AF-1C66-483E-A0CB-9596B70A22BC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11" creationId="{CD3EEF36-4586-447B-B23E-1AB3B2292F76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12" creationId="{81A4B541-3EC0-4279-8CE2-56D71BBE9391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13" creationId="{596E011E-0F6B-40C3-8755-4B4178F37A99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17" creationId="{F45AB008-74B2-4EC1-8405-AF37B010694C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18" creationId="{9CB8D29A-27B1-4B20-BC71-3E7D4C7C7409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20" creationId="{D660D6D8-63E6-4B33-87FA-BB2E0B33FA50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22" creationId="{4E20083D-312C-4C6E-9CE0-6D60F7C5C52B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23" creationId="{2D090EB6-DF0E-4693-9911-0C94D1CBAE66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24" creationId="{099FD073-6E7F-462E-87AF-4658596D3E02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61" creationId="{4767B8B2-6BE8-439B-884E-B4DDD18AF1CF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74" creationId="{097A44C8-2D08-4BC6-A64B-66B56BE3FE52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75" creationId="{D4C0F5E0-BD23-4440-B34E-F1A700314E88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088" creationId="{4AB6466F-81E9-4077-A983-1EDFC7EE9583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104" creationId="{11D25571-E4A0-4BB3-921B-75DD4096A3F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105" creationId="{F2683064-0D70-407E-8528-0C080D59881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110" creationId="{B340120A-0575-48DA-946E-C751147E1EB1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119" creationId="{99621D63-8B07-41AF-BAFA-AE15FFFBC1ED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123" creationId="{F3DFD109-DDB1-4A0C-B538-D3DC3792D354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124" creationId="{E0BF66BB-612D-43C7-8595-5CF1AA72DD39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142" creationId="{6FB3A318-FF85-4BFD-AB87-4ACF32A8637E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249" creationId="{58514838-D360-4816-8B7E-3C8F5D6AF016}"/>
          </ac:grpSpMkLst>
        </pc:grpChg>
        <pc:grpChg chg="mod">
          <ac:chgData name="Amy Rodgers" userId="c2797fad-911b-4654-a6db-cadf6b5040f8" providerId="ADAL" clId="{B63B9391-E643-4518-BCAA-1A5043BB5FFF}" dt="2021-12-02T12:23:45.877" v="3172" actId="165"/>
          <ac:grpSpMkLst>
            <pc:docMk/>
            <pc:sldMk cId="3220386872" sldId="262"/>
            <ac:grpSpMk id="2250" creationId="{614BE17B-5B51-449F-8B4F-BFB925CB3418}"/>
          </ac:grpSpMkLst>
        </pc:grpChg>
        <pc:picChg chg="mod">
          <ac:chgData name="Amy Rodgers" userId="c2797fad-911b-4654-a6db-cadf6b5040f8" providerId="ADAL" clId="{B63B9391-E643-4518-BCAA-1A5043BB5FFF}" dt="2021-12-02T12:23:45.877" v="3172" actId="165"/>
          <ac:picMkLst>
            <pc:docMk/>
            <pc:sldMk cId="3220386872" sldId="262"/>
            <ac:picMk id="1914" creationId="{4D919B18-F0AC-44C9-8032-CD275820A01A}"/>
          </ac:picMkLst>
        </pc:picChg>
      </pc:sldChg>
      <pc:sldChg chg="new del">
        <pc:chgData name="Amy Rodgers" userId="c2797fad-911b-4654-a6db-cadf6b5040f8" providerId="ADAL" clId="{B63B9391-E643-4518-BCAA-1A5043BB5FFF}" dt="2021-12-02T12:17:02.428" v="3052" actId="680"/>
        <pc:sldMkLst>
          <pc:docMk/>
          <pc:sldMk cId="3441306442" sldId="262"/>
        </pc:sldMkLst>
      </pc:sldChg>
      <pc:sldChg chg="addSp delSp modSp add mod modTransition modAnim">
        <pc:chgData name="Amy Rodgers" userId="c2797fad-911b-4654-a6db-cadf6b5040f8" providerId="ADAL" clId="{B63B9391-E643-4518-BCAA-1A5043BB5FFF}" dt="2021-12-02T16:42:42.030" v="3647"/>
        <pc:sldMkLst>
          <pc:docMk/>
          <pc:sldMk cId="4274702215" sldId="263"/>
        </pc:sldMkLst>
        <pc:spChg chg="mod topLvl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07" creationId="{9D541CC9-5D0B-4BDA-B979-3F350C3668F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23" creationId="{982E743D-97D0-4514-B9FE-E396056BF80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24" creationId="{91ED2A2C-6E4E-4B7A-B2BF-3A87248215E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25" creationId="{7235330D-1E2F-48DB-878C-D10F6558448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28" creationId="{EAA06A9E-1FE6-4CFD-9E07-25CBCC05342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30" creationId="{BB98305E-31EC-429A-8137-09BCCC629C2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34" creationId="{383398D2-9751-483E-9440-F3BEA1204F8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35" creationId="{BCC0BA3D-0FA5-4644-AB66-80ACE329439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36" creationId="{DC2936EA-5D52-4128-AB91-0F17358DCBB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37" creationId="{B85B75DA-2B20-46AE-80EC-71D25BDBAF3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38" creationId="{E8C85831-61C1-4BBC-9F75-F46BBF04E65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39" creationId="{4BEC1A80-0D79-4A38-861D-D302BD0E8AC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40" creationId="{7F4807AF-D198-47C8-BE63-E1E183A42AA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41" creationId="{463EE46C-2F47-4E70-B40B-A6E587E2D2B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42" creationId="{4C9B807B-74BA-44E9-A475-BC6A8C02468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43" creationId="{6753BD3F-29B6-4E7F-9CF5-F4788B577AF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44" creationId="{41D0A11F-B428-40C7-9A03-4731B825EA9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45" creationId="{992C06F4-CBC0-4F36-AFB9-C1BBF10C435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46" creationId="{B7AFBD3A-6FA0-435E-A8F7-621A5792505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47" creationId="{0FA9BA9F-FE1E-45A7-A7A3-CFFB0C05C72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48" creationId="{A9548F8C-C0D0-4C48-9998-47A76ABBFA3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49" creationId="{8D09BF6A-03CA-4818-B08D-CBAE5B998C0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50" creationId="{92358187-2F82-4DD8-8D3C-77416E9E5C0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51" creationId="{DF8B395C-B844-425A-9F9B-A37D879AE8E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52" creationId="{EDBA9298-5EEA-4120-9EC8-FF4C2688570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53" creationId="{FD783995-F3A8-4971-878B-1CCBA384003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54" creationId="{2155A47B-FF05-4E3C-A0A9-3F6B04E1D6D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55" creationId="{8F69CEBC-340F-4B6B-B90B-4BB437168D4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56" creationId="{D18A8F77-105A-46B7-AAC4-C523C8ACD60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57" creationId="{9E4990E6-DB36-45C5-9307-813B4F3A467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58" creationId="{4B60CF48-BB59-4881-85D5-1B98963BC27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59" creationId="{B09380C3-C044-43F7-BB11-332BF36DBE1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60" creationId="{9C4E6D54-899C-4F77-BAD3-A942462F3A6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61" creationId="{912D92A2-E6E6-4C08-B237-A2C34A07D5E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62" creationId="{E720A052-C6BA-42CD-9073-5049DF29BC7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63" creationId="{A511063F-2BD1-426A-9367-0064C59776E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64" creationId="{95269F66-FA46-4244-848F-C348EEA7DD8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65" creationId="{4B0446FF-6F37-46A0-B3CC-7504A483E64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66" creationId="{BCFA9845-D8B3-4F25-8638-BC02D598F62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67" creationId="{0E7579AD-277C-4182-B099-0F9E059880A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68" creationId="{82817AA0-3C37-40F6-AFC3-B0BA8D222FC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69" creationId="{05BFE68D-E7DB-4C2E-BE14-928A7D680B1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71" creationId="{A28FFABB-8C6B-495C-B8BD-CD1371381E6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72" creationId="{31338B8D-EBF2-4298-A611-5D1F5D91352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73" creationId="{DAD21F91-B708-4D44-8D9B-4A92478B365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74" creationId="{8BA2B392-211B-4324-B5EE-2D144581E05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75" creationId="{FB3E943A-F57C-400E-8F79-DDB9C8BC22E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76" creationId="{54F9EBDF-B5FC-4A1A-8EC7-A160C53AB74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77" creationId="{0B3E2BA8-D318-4C68-988F-A277E2B30A2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78" creationId="{A0BFB6BA-80A3-4909-881B-3EA948E3C90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79" creationId="{011D598C-F50E-435A-8287-91C570C16E9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80" creationId="{6D627EF2-29D8-48C3-98E1-3979E5200FB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81" creationId="{1E86D092-C282-4544-B089-A4F6A52F4AB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82" creationId="{5B8F0679-1D13-4165-917F-1E708062C38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85" creationId="{2F0C564B-6147-49A1-A725-1BE0D4F747D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86" creationId="{65FD5AFC-5156-492A-B959-FBDD13AB580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887" creationId="{879350BF-953A-491F-BDC2-9E825C5C2AA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007" creationId="{264B1238-DB37-4DD3-B122-2EE01EEB12A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008" creationId="{6D197204-A685-4010-9DFE-94742BAE2BF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009" creationId="{A295D113-8407-40C4-8FEC-077EEA245EC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010" creationId="{7E754747-AD50-46A1-8B99-367D24EFEB5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011" creationId="{CBC68B16-1B74-4AC1-B6E3-4760807AE8D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012" creationId="{DB62A824-83F7-4D52-AD0D-BE4ECD4A4A0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013" creationId="{B3D324A8-5099-4C74-88CD-67805994CE1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014" creationId="{3EEB26C0-579D-4789-B679-D6E368E2F63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015" creationId="{24AECAD5-BA51-413F-B7EB-269B9D48B7B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017" creationId="{17C79DF6-B8BA-4F8F-8A41-BC9679A6510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50" creationId="{813A235A-AE73-4734-AFA2-76FAB45DEAA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51" creationId="{65446320-6F19-4271-8AB1-7BE75454FE3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52" creationId="{DBEE6AD5-9B1E-4DD5-BCE9-4260E2D91E4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53" creationId="{4194530A-80FC-4873-BF57-65FC031ED45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54" creationId="{075E5A31-450A-4F36-B31A-C50C97B8E19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55" creationId="{69E6727A-1922-4904-8EA5-EA787675ECB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56" creationId="{DF71B24E-6740-4932-8C4A-CB4DB935458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57" creationId="{D32AEA74-DEB2-4990-AC37-424E6B8E751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58" creationId="{1EE15461-68E6-4985-A0EE-77355A92174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59" creationId="{07DAAF3F-6FD2-44BA-858B-E14F5FF0D32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60" creationId="{4C472141-A426-49A5-9FC3-D66E49BF916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61" creationId="{0BD2D4E4-B82E-4CC6-AB81-0637881B65E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62" creationId="{512529B0-AD5E-4C80-87EF-FAD48AB4084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63" creationId="{CEBF8161-308E-4204-A25B-302800161A4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66" creationId="{01605707-254C-4928-9156-4B1A8B25A4C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67" creationId="{731BF998-0B58-4D5F-8BEF-758C0120368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68" creationId="{F625E959-B2F6-4DEB-A4AE-172CAC7079F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69" creationId="{EDD9E9BD-7923-46A9-9E80-56A06B9C3AC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71" creationId="{BF0B4208-018E-4251-8B2A-2CED6A26B25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72" creationId="{B10ABC58-000D-4FE6-93C1-7F971601587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73" creationId="{4E9DEDD3-22A0-4C14-B2BA-D4173F12AAA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74" creationId="{9A4352F4-A505-415E-AC1E-239CF1728CD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75" creationId="{3225A18D-C902-4D1E-A86B-0076EC4C2ED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76" creationId="{74B1440D-2656-4CC4-9BFF-38588C206B0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77" creationId="{34E15494-D02C-48B8-84D1-02C95413D5A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78" creationId="{9F28DF4E-8AE4-47E8-B169-BCEF80C4EDD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80" creationId="{54C27E46-7208-417A-AD7C-7D4B2EE5554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81" creationId="{382CD983-389B-4186-878B-6754EA9D00F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82" creationId="{FDD05CED-50A8-4D2C-A3C8-FE2701B854B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85" creationId="{9F16C7C7-9C10-4004-8F27-16C2BCC567A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86" creationId="{B8A47757-2E52-498B-903F-3236E54ABE2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87" creationId="{09AB7824-3F03-44E5-BD67-0458F1E102F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88" creationId="{46CB348D-3138-4C58-B989-A7F1972E3C0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89" creationId="{8CC89D3D-65CC-4279-83A7-6CD9B8E7FEA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90" creationId="{F6986A59-2914-4F80-9E99-151ACED371C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91" creationId="{26B00267-9C22-4EE6-96A5-E7F9B33C214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92" creationId="{40D2C75A-FC64-4F39-9FC0-E07F761E76C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93" creationId="{82EF156D-2FA9-4F0F-A1EC-25F6C5952DC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94" creationId="{5FFC0B09-5413-4079-9C84-AC1C89D0264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95" creationId="{2669D175-0935-4A4E-B6BB-29BC2CCB12B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96" creationId="{45D47126-04F9-4999-BEAD-8FE1AA4D81B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97" creationId="{11ED102F-3449-45A4-B17F-16535C6342D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98" creationId="{B66BB4F8-0E77-4A14-AFC2-9A8AD70DBB9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199" creationId="{05AE79A4-5D71-4779-BCE8-49A9EEA480F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00" creationId="{3F161E26-2C6E-4243-B6A6-2AEF066B514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01" creationId="{64B4E4CF-F486-410B-BFA4-F77848D5AE4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03" creationId="{BC3C893B-3E8A-4B37-BC1B-A8DCC586248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04" creationId="{7829AD41-5B54-4613-89B3-13490BBAE89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05" creationId="{C2C851F1-639B-4289-92A6-6232944CC33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06" creationId="{43950756-9BF2-47F6-8B4D-0625178BC31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07" creationId="{F859A680-9587-4A07-B849-EC24DEC62F4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08" creationId="{F3045A69-AE34-4AE6-9770-E82E71829B7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09" creationId="{E192D935-56D9-4DA9-AFF8-3F1A9D9E864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10" creationId="{C758B2BB-D1DF-44EC-86AC-7C670EE317F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11" creationId="{7A90DE13-4735-4087-8DC3-22110A8C092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12" creationId="{B9B84F3E-AFEF-4AE0-9754-4F0A6A0D1E5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13" creationId="{D2CDB63D-169D-46F4-A959-F6C27A4CC49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14" creationId="{FF6783B5-B550-4AE5-9BA3-AEB6450E4B7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15" creationId="{92D20A21-B641-4FA8-A844-22A811C9793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16" creationId="{0A951E7C-2B8E-43DC-A50E-C5229EBBCDA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17" creationId="{096A057C-142F-4C10-B757-6E87363B9E2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18" creationId="{9771EB8B-ECFB-45C0-A37F-69EA34A45D1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19" creationId="{255C1E5B-8DE6-4F90-BBBD-9747C3EE8C8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20" creationId="{0CA719E1-646D-41B8-8CA7-17FE4C64C12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21" creationId="{61D51A2A-28CF-40D5-82BB-CE7E86D13EB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22" creationId="{9557B211-0455-429A-9B7E-436F0AC9724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23" creationId="{AF0D3CAC-1584-4954-A1B2-40AAEF336A5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24" creationId="{FF52AFF3-5F80-4D61-9814-C759BD5D96F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25" creationId="{8AF4B4BB-8445-464A-87FE-506FD164816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26" creationId="{5FA3C457-AF16-4EB8-90B8-C60B42B3E0B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27" creationId="{B1771AF1-CFE3-4EDF-B13F-0A47C9433E4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28" creationId="{E7757ECC-086E-4DED-B97F-D0A80B0A8B5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29" creationId="{3916B7F1-65E3-4CA3-A0F9-863CA4361A2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30" creationId="{A2D89509-C2D5-4BCB-8D54-5F4C6E4752E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31" creationId="{770E43BC-AE69-4F26-A84A-B8CE717EEC7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32" creationId="{73E0559E-D2C6-48FC-A920-C92CF0622A5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33" creationId="{FB81D904-1CB9-444A-923E-3489B1C556B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34" creationId="{56324979-D1D8-4345-A636-CA17AF4FD25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35" creationId="{C6A55E78-A5E7-45C0-AFCE-2E28946A8A2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36" creationId="{2E328A13-3C4F-4A1C-9CBD-EF501D299D7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37" creationId="{95DC89B6-85FA-4A3B-8B9C-B0AD8A662F0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38" creationId="{D60CA694-6D50-4C33-AA2E-DBB9DD3E201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39" creationId="{502A668A-5A3F-4DD8-AA6D-9A1ACDF0B78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40" creationId="{FD175FB3-5093-4ABB-A479-A25844D93C5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41" creationId="{E0FC49D5-1B80-45D9-910E-0937E2F832A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42" creationId="{C305C61C-A61C-4D03-9443-A0F509BD51D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43" creationId="{B52F6C93-2DFF-4201-8261-F8C8B0308BF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44" creationId="{F3BFC31C-8D87-43F4-A42A-BCA7A7E3341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45" creationId="{70CC517F-8104-41B8-88B4-84F1965727E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46" creationId="{DD50F010-80BD-40F7-8B9B-7718867DFD6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47" creationId="{725371FC-AB02-43D8-A87C-44C2E1C2C4F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48" creationId="{421A3361-E58D-433B-9751-DD430CE5173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49" creationId="{CDFBBCC4-1FC0-4246-894A-7FE39165207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50" creationId="{CB3C3AC0-0280-45DA-AE9D-A3D391A5ED6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51" creationId="{E5B4757F-F5DA-4D88-959A-E64646B54CA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52" creationId="{03147E58-0D09-465A-95C8-953128E1C83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53" creationId="{9AB0073F-C089-43AB-8467-E0EBF70A655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54" creationId="{4DF0FF8A-A256-4767-B252-1A1FEDE5542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55" creationId="{7FD76E86-D1C9-4ED9-95A6-F33D50329B7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56" creationId="{C03B9E81-E52B-497E-801C-D35487AF271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57" creationId="{1E1235AA-EDBF-4C18-8516-74C63D3CC91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58" creationId="{DAB30472-9665-4046-AE92-350EDFEA4F1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59" creationId="{BF650AD1-82C8-4E1E-AEFA-3DD1EB525F2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60" creationId="{C7FBDACB-4179-41EA-9E8B-24C36E6AF9D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61" creationId="{8997F90C-BF87-41B3-AA2A-6F92CD26E60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62" creationId="{E3E13335-9D69-45A5-8C99-89DB0800F30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63" creationId="{F30D2E24-D813-4218-ABCF-132E35C4A3F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64" creationId="{2788AB16-B855-43AE-BD67-5DFEC8C1CE3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65" creationId="{05D40350-60E0-4201-9BEE-0C3B2B284D0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66" creationId="{D360EA3B-444F-4F88-9772-5082910CA9F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67" creationId="{569C28AC-B21C-4AE7-A1FA-38D338BD6F6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68" creationId="{75139258-A520-46CD-9275-EC7BACC15A8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69" creationId="{8457D7EA-8FA2-406B-BD5E-C5A43C5DE33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70" creationId="{C89DCAD6-DA88-436C-A75A-14092087F66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71" creationId="{F6ABD0BB-A581-485C-B241-881BD6B4A61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72" creationId="{DF424DFF-1EB7-46E6-92B0-E0019CBBAD5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73" creationId="{6A7B0B29-4EEE-4A88-AB61-0BC7D4CC6F7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74" creationId="{DA842F9F-7563-487E-80DC-8D282518ECB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75" creationId="{17D31DFF-F66C-41FF-ADCE-6FA449A901F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76" creationId="{8E05D82A-E31F-475A-B606-17ABEAA7B00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77" creationId="{188045B6-972B-4821-9E92-9031D5D6F26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78" creationId="{FFABA51E-EE17-4629-91DE-F89C96D7766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79" creationId="{5458DF51-3C22-4FDC-9215-8EA3FE49047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80" creationId="{26956FB4-8CC1-4441-8790-30E8D0168B3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81" creationId="{25D811DA-5B86-4BA2-8F64-9BD74BADCCB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82" creationId="{84085679-9AD5-4D7A-AA3A-2A963C92FE4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83" creationId="{1D9F4916-5308-4F0F-92F4-5F9F3D232B8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84" creationId="{50820BFB-1B99-47BF-A732-9555FAEE18B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85" creationId="{A62BE35A-D496-418A-B598-3AF02CCE5CE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86" creationId="{38E736BE-C555-4867-BDFD-025E5E2EFBC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87" creationId="{60DE4840-5786-401D-9C81-108864E99DA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88" creationId="{492D2DDA-3F7B-4F7A-8353-05C97CE7AF5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89" creationId="{49BC8FB2-5B10-4A96-840E-A14A7DCB2A0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90" creationId="{CC9B277B-BAAD-4BA2-AD72-832C69DE97C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91" creationId="{0B8FEAA4-1B28-40A6-8C24-D62CB3F79EC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92" creationId="{52FAE4B2-B3D4-4DCD-9C4A-22E6A4B6510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93" creationId="{6E21C9C8-4484-43B2-8059-B2A6E20CC85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94" creationId="{FAFCBF93-4EF3-4A13-994F-79F3BBAC5EF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95" creationId="{4EA9FFFF-E933-4C87-AB52-AB877960867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96" creationId="{E8F2AC7C-A8A8-4AFF-AA20-E7F5B698EDE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97" creationId="{5E8FD44D-FF8B-41C1-89A0-8DD48E60D2B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98" creationId="{22C64E12-CE2D-4ADF-9733-94EFA4C256C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299" creationId="{C40A2BE4-7773-4C94-B8D9-B8083DF6C03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00" creationId="{4BA9F21C-1C36-4050-94FB-1406AFFC8CE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01" creationId="{AE23E796-2002-47FA-B645-5CE34FCC5C0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02" creationId="{07AA7145-8DBF-4C0E-B455-D9D5BE4A891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03" creationId="{B632685D-1CFC-4AF5-B00A-17BEC047CA6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04" creationId="{0FEF7935-B67E-4E92-929D-FCEFBAAA05C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05" creationId="{9B07EAE2-428B-4928-9B4E-50B4E7D2E0E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06" creationId="{FD93DDC9-0596-4052-84EA-03156B5A7B3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07" creationId="{0F2393DA-65A6-4F2D-AB1F-99C956FB6A7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08" creationId="{9504FAE1-74E0-469F-BD65-45F51B8AD2C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11" creationId="{74CDC401-809E-4067-AFEF-2BB5A721230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12" creationId="{318AB78D-BDF6-4C76-84CA-A74AA77487B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13" creationId="{92BEC448-22E6-4B76-A82F-572D59D7ED1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14" creationId="{01537ACA-87BD-474A-8955-6A110483A66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15" creationId="{E3C6D4CA-2EAA-4CE3-B12F-BC3E8A44152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19" creationId="{D9DF0BE1-F87A-40E2-B372-59842755C07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20" creationId="{0ED86AC6-7669-4D91-9D2A-9B69FB90463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21" creationId="{024088B4-A208-43C9-9706-365B2DA3CD2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25" creationId="{971BE228-D525-45A0-AF40-DD127170A29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27" creationId="{A0A59B2F-3AF3-4AD8-82A2-8CD75AB5F40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30" creationId="{0E3AFE68-9BF4-4009-A4D2-FDB1511FA8B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31" creationId="{3D0069F7-DD0C-4564-B54B-417585EBBB6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32" creationId="{BD7F3A1D-54B6-4743-BBBE-19DF2A04BB1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33" creationId="{46F17E83-0828-4DB8-9484-C2AB4E8A7F1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34" creationId="{4A8A365E-97F5-4452-87F7-E40B7EE8E9E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35" creationId="{D35D2632-E09B-4C98-9059-98EEE81003F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36" creationId="{4D644419-A967-4F1A-A0FB-E6A62290915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37" creationId="{7D7D14DC-2648-4E23-BC4E-E3F87012154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38" creationId="{2311F46E-3F3B-4AE8-996A-C0A82BCB856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39" creationId="{9A63D5CF-618C-422B-9C61-817EFD512CB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40" creationId="{833A6871-57B7-439E-BF91-E995F708270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41" creationId="{60BCB0C4-44F8-4488-8FD3-5F56C7FDBC6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43" creationId="{7D7D6203-AB4B-434F-99A4-447DA74CC36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44" creationId="{067677D5-D3E4-4D76-ABD8-A05193B0F44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45" creationId="{60C2F963-1B4B-468F-8682-A4C1FF1F2BE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46" creationId="{C01A1770-7921-4E07-AD2C-D9351CCAADC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47" creationId="{26FF1584-9DB7-4124-9CB0-6AB9C581541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49" creationId="{A8806961-2A03-40AC-AE8B-F615D7D20EA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50" creationId="{1350F432-3C56-4277-A7F8-3598DA7E85F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51" creationId="{FAE70FE6-CD3E-4FC1-A353-BA8CA1CD1C4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52" creationId="{A91BDE53-141D-4B5F-8DA2-D5FE51FCF25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53" creationId="{8F144B4E-A099-483C-8A32-560E3004CC5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54" creationId="{F8E13F82-C7D7-4E8F-AD5C-6E16C59A2F4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55" creationId="{A8DA5547-A7CC-4328-807A-A084E93769E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56" creationId="{A36810CD-448E-43BE-AA60-001304CFD19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57" creationId="{7AE9901D-A064-42AC-800D-D6CC665DC7D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58" creationId="{77EB0F6E-28BC-4485-BD55-85A5AA03A3D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60" creationId="{3927C51D-DF78-4F27-93DC-A509A81DEFE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61" creationId="{9F8FE49A-C0B1-4FD2-9622-EB5DEFA5EFD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63" creationId="{5C69D79B-F372-41F8-9FD9-4E8DFEA4453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64" creationId="{27B80CC5-29C0-4245-AB0B-7E7F77B2748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65" creationId="{A6C31A22-266B-483A-A4C4-50190F77679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66" creationId="{EE07620B-B66E-45CA-8996-E6B2B8EE9C0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67" creationId="{A660490E-9196-47E4-8BCD-EFFCFFEC1C6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68" creationId="{AAF61857-7412-4B9F-A387-13BDF12D2DA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69" creationId="{539D5999-59D0-4DD5-9877-0D07F003BEA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70" creationId="{AB3BEA3D-AE77-4919-9D49-FE3453D3189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71" creationId="{CB3D4214-B076-4855-9063-581B6615664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72" creationId="{61F13214-3DBF-4046-B1EC-D3BF403238D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73" creationId="{0AB793E0-371A-4529-9978-B06254E3749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74" creationId="{31FF88CB-1211-4D6C-B37F-7BC5117AAF0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75" creationId="{559BAB9F-7E48-435D-97B9-0098E9EAFE5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76" creationId="{9AED0C9D-310F-405B-B4E5-250A245ED6F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77" creationId="{C8EA00F9-8A64-4E0A-9F75-00F2037F99A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78" creationId="{E6B9DE3B-42FF-41FD-A4D4-D5DBD1B7008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79" creationId="{D97F8217-2B43-4FDF-8ED3-F62B80EE5A6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80" creationId="{E4C9E6C3-954A-47CA-B604-A0B3AA17EC3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81" creationId="{E67B36C4-956C-45EF-AF04-79AFD3EAD79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82" creationId="{5FDAA376-E81C-4DDE-8729-023448492A9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83" creationId="{5E82A88F-C91D-4376-B2E0-CFE4242AC76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84" creationId="{3799B6DE-2637-4E6E-9D4F-2419D49F1EE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85" creationId="{69CAD035-82A4-44FC-BCAB-BA0A351C39D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86" creationId="{63A25B1A-E092-498A-9911-DE65674CDD1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87" creationId="{D0A569F0-0AE0-4C0F-8C2E-016C7756186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88" creationId="{77D3DA61-BEBE-45E6-8B66-9682C710102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89" creationId="{1D9AC9F1-3227-4213-B64E-423A198C690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90" creationId="{2CFA0F05-F8A2-4906-B3D2-C1FB5FEC28E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91" creationId="{93F460BA-A131-4D6D-8082-2153B33C258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92" creationId="{59C10C2F-BE0B-4665-9366-0E5E8F7409B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93" creationId="{5B784A65-BCE1-4879-9380-EF0681512E6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94" creationId="{591E2CBC-8B3C-4057-AA47-582F1F40F0F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95" creationId="{1BB53B7E-56C9-4AD0-B554-25BC6835A63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96" creationId="{4F3C5B02-662A-4B79-90DE-0547D3F3553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97" creationId="{C2563DBA-620B-4E47-A72F-31E29F1EA41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98" creationId="{8389F99E-BC4C-4E19-94B4-2AAD1105532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399" creationId="{7A4A926A-6F46-4096-A313-7D88B613CC7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00" creationId="{E9FA45CE-5444-4EA7-979B-12A5F9B3435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01" creationId="{56A30B8E-BB98-47E0-9B7B-582225A9A81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02" creationId="{B3B6484B-2231-4DB2-87A3-CAA2B5981BC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03" creationId="{5567366D-27F1-4AB0-913D-4B21F164B6E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04" creationId="{CE4A936C-DCB7-46D5-AD90-A938EA9952D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05" creationId="{50FBD656-041F-4DD8-9224-F0B4C753575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06" creationId="{5079EF6F-388B-4EB5-935A-616E2938F7C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07" creationId="{60632E66-7323-4DD5-BB4C-7330765D13C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08" creationId="{16BC2B7C-D3BB-455D-B9D8-1FB575582DA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09" creationId="{51F86CAA-F94D-4689-B316-C5553945826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10" creationId="{4DD1E054-5042-462D-9242-EB9A1C8C9D4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11" creationId="{8F95D50E-8C2C-43F8-80E3-012425395E5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14" creationId="{DCCE33EB-D78C-4222-9E50-CF342EF6E42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15" creationId="{E8087B69-8C29-4C67-8D0A-77C4B731F73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16" creationId="{2EE0F5FD-ADED-4D4A-9677-3390F455577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17" creationId="{8A0FAC74-7AB9-451A-93DA-5779C65F533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18" creationId="{D16336D3-5094-46D6-86E2-DF2ADFD148B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21" creationId="{A732BC8C-5ED8-430D-ABCA-A4345A762B5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22" creationId="{856C5A3F-BBD5-4C78-9859-76AAF01E9C2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23" creationId="{559F8BBB-6EF2-41CE-AE92-5EB20C573F7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24" creationId="{DDF487CB-48CD-47B2-95BF-972DB9943A2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27" creationId="{79DD2F49-F1BE-4221-B371-A751B940597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29" creationId="{1299FD88-8C4C-45C4-BE18-EEECEA67B3B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30" creationId="{D442EC5A-E8D5-445A-B3D1-A502424DF2D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33" creationId="{E84532DC-1E97-4D03-A28A-A50AD47AD1C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34" creationId="{36ADD1AA-8FFE-481A-8E28-42BB04E8611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35" creationId="{312C70B9-8CCF-419D-BA74-E3DC8BE2063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36" creationId="{FF7F4C38-B741-4E6A-9F8F-E70126AB3DA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37" creationId="{1A59A46F-E8C3-47C9-9830-F7573199DC2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38" creationId="{6D391D36-3FEC-43E0-96C7-50EAEFA8BFA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39" creationId="{6FFB7DC3-E0E1-41A1-BF2D-8F497D4C82F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40" creationId="{A148A4AC-C0AC-48AD-85CC-BB0D029820F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41" creationId="{C37B1B7E-10B9-4992-A479-664AD82EE2D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42" creationId="{8632EBB6-6376-44B0-9279-9AD7AA0F87B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43" creationId="{4EDD0321-EC90-4621-A8CD-5ACA49FF29D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44" creationId="{C4103DB3-6BE2-4292-B019-2085D64A55F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47" creationId="{66F8E242-9D1D-484E-8E1D-C0E937B1A3C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48" creationId="{29BC1D2F-D122-4A42-AF44-CBAFA6C506B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49" creationId="{CA9A697B-88C5-43FE-8018-D06137267E3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50" creationId="{2243EF9D-4435-41C0-9F5D-7AB23822999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51" creationId="{1BEE7DD5-2A3A-4F65-B8B5-16CE2767D90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52" creationId="{9CF5F421-31E6-4DE5-BEFA-84A5880857F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54" creationId="{BB5FC014-F7B9-4C03-B99E-7AE0DDBBF38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55" creationId="{283A0638-AAFA-457B-9665-A04EAB8C7AE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56" creationId="{61E726A4-2EB6-441B-8C85-7017AA3A0A9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57" creationId="{5C101426-DC8D-4DFD-A8C2-9854A3E4F88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58" creationId="{3848A43D-80B4-4008-BFF2-BE9C96EB307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59" creationId="{3C4468E0-8F25-4675-A956-58CF2447E15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60" creationId="{6DDF7FDB-BB29-4AED-928A-5D4AF317950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61" creationId="{088117E6-93A5-4623-B767-83329D35A5D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62" creationId="{77E8DF13-56D3-45D7-AEBA-C3BEA117075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63" creationId="{3B89623B-37DE-4FEE-B692-9B87FA521C7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64" creationId="{CD63F6B0-5A1F-4284-84A7-14A0AD82A3A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65" creationId="{28DE37AE-AD85-4892-AA19-81B4D90917B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66" creationId="{96968443-1773-4D95-8BE3-FBBF32AA17D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68" creationId="{E1FAD8CD-86B2-445D-9573-870C70743AF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69" creationId="{78FBCDFC-D807-4FDC-836D-F191C38E6EF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70" creationId="{359FFF6B-6AB3-4C0E-BCCB-75589A0BC03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71" creationId="{C3E452EB-0594-4EE2-B3EE-7C4FA769481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73" creationId="{3175F4A6-26FF-4C37-92BE-D7AE40C8F16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74" creationId="{1B373F34-001A-4A24-9C90-8B026603E9E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75" creationId="{582A1B17-391D-4E29-B872-12D9F31F7FA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76" creationId="{FACB1279-1E41-4C46-9D9D-2C965DBA361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77" creationId="{99A27707-7000-43F5-89F1-EC19FE7D44C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78" creationId="{8DB8F628-D5A5-4E9E-A51A-7D75EA0ACCD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79" creationId="{BB5728BF-D073-4E99-994E-B6E1936779C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80" creationId="{29DAF893-DD35-4285-8CA5-4154478ACA8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81" creationId="{53558C2F-D4FD-44E2-ABF0-2391300A139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82" creationId="{82738803-F253-4341-AA76-23B15776007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83" creationId="{37C87870-BCB6-4BE5-ACA6-1CD9DA62128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84" creationId="{AF1CA0D1-9D3C-4987-AE40-619FC5E7270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85" creationId="{AF567BAB-574D-4E89-B415-2F6896D990A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86" creationId="{BDB72DFF-128F-49F5-A5B6-8101E0C02E5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87" creationId="{98BAF476-6C16-4736-AA2C-F52A15EE611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88" creationId="{3289DC38-BA07-4D24-9C81-096E2562213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89" creationId="{A6098109-7C1F-4BEB-9B58-627F8F7FB58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90" creationId="{C6A19D95-AD0F-4C07-8137-338A03C2DDB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91" creationId="{6BDD1392-F4D7-4401-A6C0-F3C5C6A59E0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92" creationId="{99A0E852-7FD0-4865-8C29-D59BF6296AA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93" creationId="{42D3C511-CAEF-46F3-B3A8-B09478BA6E3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94" creationId="{2A7F9208-0AC7-48BA-AF2D-9A9E0684434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95" creationId="{702C9A3B-45BE-4212-A5B4-29C8477B51E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96" creationId="{5AF4CE7B-6450-476A-A322-0184A308326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97" creationId="{6A6236C2-76A9-49F5-95D7-DF392D18382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98" creationId="{0D416255-D7DE-4B5D-BE70-2FEA86E59C9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499" creationId="{CAA15252-E89D-440D-B4EA-0FCE98FE58E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00" creationId="{F6E543C3-90EC-4C18-AB17-32BE38654B1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01" creationId="{FCDD912E-8372-44C4-AEE1-039CB84CEE6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02" creationId="{64C04357-299E-4D70-87E1-AFB2240454A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03" creationId="{603E6FEA-F184-4058-B50F-D7A373065E4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04" creationId="{5CB67EE8-49C9-4321-AF8C-30940FCF696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05" creationId="{2FD217BF-B56A-43C8-A778-41B9FFDF9ED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06" creationId="{0822BC10-7E56-4333-AC10-422D671D42B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07" creationId="{C2A906AC-EC46-4E3D-A0FB-3D66BA0A0C9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08" creationId="{486D008C-5CAA-4180-8E47-59BAE8F7119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10" creationId="{1570AC98-F8BA-498A-86F6-430B53D9844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11" creationId="{70D84ACF-6705-4CFB-8E17-3DEA115CE17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12" creationId="{F1E83A88-9924-4F6A-96ED-27DA82248A1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13" creationId="{1416386C-69E5-4B27-9B8C-AD4A47AC7D5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14" creationId="{A54109C0-FB03-4334-B6A8-E6FF5FA3E94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15" creationId="{532604E2-115A-4727-B7F6-523378EC28B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16" creationId="{4E17BBF7-CF98-486D-BB78-1DAA0E73F86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17" creationId="{B4B084EE-77D9-4C22-9BFA-785CC33DAA6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18" creationId="{67FB35F4-79CD-4A17-968B-D9FFD8AFB97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19" creationId="{4000DDFD-1389-448E-9E67-D7A318E0310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20" creationId="{1A871E42-E1BA-4429-960F-383C3178C7B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21" creationId="{BF043393-B464-4917-979E-2714EFBC252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22" creationId="{EDA931D9-1406-4280-94FD-1BF8D4FCF4E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23" creationId="{9C98D7A4-2CD3-469A-A40A-A74CD29A90A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24" creationId="{BDC32BDC-46DB-46FE-A296-E521203E786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25" creationId="{34491E62-F7F7-48E5-B56D-D9DF5D2A6CE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26" creationId="{B2575886-69C4-4B0C-BF04-276BC818E3F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27" creationId="{A4210E48-9855-4595-8DEF-FDFE135ACDA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28" creationId="{68CD2EED-72A2-457F-9756-F1BD0649596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29" creationId="{5D70AB54-9F59-4C0E-B157-25EAB0E7FE9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30" creationId="{98CC33E2-E856-47A6-8055-C3722634CCA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31" creationId="{474A9ACA-A600-4F9D-BA04-0760E3F16D4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32" creationId="{D405B71A-1EDD-437F-9BCA-B0A447C3D7E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41" creationId="{B8A6B3CB-6C82-4626-8C13-686F0DFB03F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42" creationId="{CFA70AD2-16FE-487F-82ED-96AEB77D5B3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43" creationId="{43DDBC1E-C59E-422D-A347-356F1330311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44" creationId="{9C771FEB-00DC-4B88-87BE-48655ECF1EB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45" creationId="{5AB6D708-88F8-459D-85ED-BD16AA9BEC2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46" creationId="{26770620-E0FE-43D8-B539-E5F10A80F11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47" creationId="{9F06D1EB-6D20-4978-AA16-E1A62BAB1E1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48" creationId="{45EFE0EB-2E25-4DAB-88EB-41B39918F50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49" creationId="{F43CE03E-8D7D-41F3-8498-E309ECE43FD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50" creationId="{F25D5942-6B36-4762-8C8C-33E8E0FFB25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51" creationId="{CE99524D-BC1D-4081-9AF8-9A01378328B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52" creationId="{97757B6F-F97E-4C1B-A00C-7FCDA148078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53" creationId="{84820325-85F3-40A8-91B7-7C33C4FBA78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54" creationId="{DC59E925-666F-4343-8DFB-41D85E7E77D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55" creationId="{934B1C53-3671-44BA-AB49-FFFCD24D022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56" creationId="{6535DD83-7E93-48D2-BF00-6BD85526F31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57" creationId="{64C67991-074F-4EA5-9686-33827289F18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58" creationId="{5DD2CF19-4FF0-41E9-AA0F-6F9B100C875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59" creationId="{B9913E06-EDA8-465F-BDE4-E6322AE179D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60" creationId="{EEFEAA1E-7E62-4BDF-B6E5-E20E8BE67EB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61" creationId="{868B1D31-DD67-44D8-90B7-9D95B466B77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62" creationId="{9E821560-AE96-4356-B595-8FC442EB7DA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63" creationId="{F58D3E43-BEF9-4A77-81AB-32845D4D730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64" creationId="{E2F7087F-8216-4783-9AC7-4D22F16B90E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65" creationId="{97F9106F-9D30-48A5-8507-0C72E741AA3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67" creationId="{FE34BFB9-87E9-4F3F-9D94-25744AC6429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68" creationId="{933C8825-6B13-4F8F-91CF-913C1E62249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69" creationId="{C924196C-3CB5-49D9-90A1-EADEDAEA29B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70" creationId="{2AB80031-9BB2-4103-9CB4-FD0BBE2044E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71" creationId="{9CD854FC-C93C-4A0A-83EF-22BA08B7999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72" creationId="{BDE9480A-B54F-4744-A954-522081054E7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73" creationId="{7B411F8D-51C8-45C2-83D3-1B60436FB16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74" creationId="{301FD3AE-12A7-44ED-A1C9-84DD8CAAAA2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75" creationId="{1D8ADFC6-9CDD-46D4-8B54-24BA85F2ABA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76" creationId="{EBE89722-4DE9-4B0E-9F70-D58B9899CA2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77" creationId="{8DBC359B-0122-4C93-850F-300D4B7FF03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79" creationId="{E8521322-C8C1-4E74-9605-57B730B720D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80" creationId="{87152777-E108-4AC5-AC0A-7B652882DF1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81" creationId="{B0CE515B-14BB-4841-83FE-A2EE5E3ACA9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82" creationId="{52BCC9F4-DC81-4BE6-9C8E-905950AFD60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83" creationId="{06C09036-3936-416B-991C-568CD0458CB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84" creationId="{7B5E7849-0328-408D-A8B3-13A21ACC687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85" creationId="{4324C914-82CB-42DE-BC07-E1613235FB0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86" creationId="{4049627B-513F-42B2-93C0-8387469B69D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87" creationId="{046D91BF-DEF4-4248-A9A8-DED3D4B0C05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88" creationId="{8F4C70AE-5638-476D-BACE-B69B431DC9D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89" creationId="{365A70F1-0010-46C7-8DEA-BA47D4172BA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90" creationId="{DA3BFC76-34DB-4720-B147-08E27AB96B5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91" creationId="{25AAD8AC-E4DE-43F6-8A6F-B294E4F179D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92" creationId="{8DD02628-E776-4DCA-A9BB-087F7FEC880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93" creationId="{0C68AF6E-63D2-4CE7-9ED0-3E71EAA98E9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94" creationId="{E6783893-57AF-437D-A0D6-6546F7B80F9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95" creationId="{4D931C3F-C5F8-4411-A4F3-37DB19AAD64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96" creationId="{0C8943C7-3186-4F62-9C96-6AD4C6DA2CF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97" creationId="{F2A64C5D-F1F7-483B-9359-4D72F5589EB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98" creationId="{F28F1461-8743-4E15-8E61-B545BCB256C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599" creationId="{D21A15BC-3F8F-4430-BB34-EEE100855C6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00" creationId="{8207DCCF-88F8-4233-938B-84E4557BDAD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01" creationId="{C33D1BB3-2059-4B29-A941-37784C241A9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02" creationId="{2DF5E076-886B-477E-8B63-69B20A5C1DA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03" creationId="{31AB2642-271D-4920-B799-8C82EDB9510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06" creationId="{53899F17-13C7-4736-951C-24249989BB0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07" creationId="{5A5D67DD-17BD-4580-9252-2876D416733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08" creationId="{71C99D1C-545A-4DCF-BF86-E4AB75AF680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09" creationId="{B50CFD54-CA47-48D0-939C-3D1B3B44E85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10" creationId="{6761BEAC-FDDF-400F-BDC8-1C66AB0D995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11" creationId="{427472B6-57FF-4530-89A1-B589FCE69A5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12" creationId="{A498E546-B3DC-4332-978F-6CE3FFAAEB8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13" creationId="{F1363C4A-B8DB-4A8B-ACCB-C8A10BA8730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14" creationId="{A536BF5C-BF87-43F4-98E0-1582885EFDF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15" creationId="{B4D1A7C1-3053-437A-BB56-E00C1801D90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16" creationId="{5505C04B-250E-4F05-9254-66CF999683C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17" creationId="{08B1E24D-C338-49E7-A445-0BA5C555BCA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18" creationId="{87FC95EE-5FC5-4032-AA5F-8FE3414D8A0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19" creationId="{991A9CE7-5EE9-4D70-8A38-FD6C2D33D7E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20" creationId="{A19D5749-40C3-499A-9B6A-03F5FE82701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23" creationId="{248017D1-63D8-4109-A795-BCFD8A4B63E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24" creationId="{7D6A9B40-70A8-4E56-9EC5-606FD35436A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28" creationId="{1B59EF3E-C793-453F-8667-CBF7A41889A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29" creationId="{37F41448-2BDE-443B-95B1-8BA039950FE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31" creationId="{DB99AAD4-7F0D-4478-90C2-F740FA80431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32" creationId="{27F90B46-6A29-4D3A-9226-ABCF7D952E9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33" creationId="{51128CD9-BD99-4067-A387-8BBCE5CE1A0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34" creationId="{DA06AF9F-EC5A-4192-97F7-3ED017FB449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35" creationId="{0271C2B6-177C-4CAF-B337-F300B4B7C6C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36" creationId="{126A4B7E-1F1B-4A3E-8218-269864DA3FB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37" creationId="{2AB44ACC-BD3B-40CA-92CF-593256F6EC3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38" creationId="{91E7DD8B-BBBD-4662-9724-9290337DA6D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39" creationId="{6B2D333A-1E59-4789-8175-D1643444A85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41" creationId="{0393B006-7F7D-4F76-A516-6B712CC5F23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42" creationId="{794BC2B1-5D0C-4D49-A04E-983BA0E3118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44" creationId="{08437C45-C934-4EEB-BF12-E157CD02AE3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45" creationId="{FF73F148-71F9-4A5B-91EC-08AAE512B4B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46" creationId="{C348BF16-CD5F-4E37-8AA7-8A887C3014F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47" creationId="{F03764F6-FC1D-4882-8794-7BAC5C415A8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48" creationId="{88F87834-6606-4506-BFED-64F2249515A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49" creationId="{D40C84EE-94A2-40DA-A7E9-55A2593C0CA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50" creationId="{FE1DFC1D-1A98-4A29-A6D9-20EDE4DCB47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52" creationId="{36960D00-942F-443D-AC58-4C4F71C6706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53" creationId="{25F56000-8D7E-496D-BC32-DD75EDBE93C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54" creationId="{E9036AF0-8BEB-42BE-9B28-8278974AFB3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55" creationId="{F4D075AD-133C-43EB-84E8-E2B27984DAD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56" creationId="{C4EF557B-51F5-4D7A-A716-C18C35F0313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57" creationId="{ECA04F6C-FFEF-4424-9785-0A0455D98DE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58" creationId="{29A7B2B6-D8CC-4B47-B734-398A4BE5F25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59" creationId="{70371F71-9244-43DA-8095-376BC3F6B53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60" creationId="{7AECB092-B261-41F9-9519-B483E7BAA3D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61" creationId="{D91D43F5-93DA-4DA1-A851-D19E342FC25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62" creationId="{C060DA3F-F932-47BB-9C16-361DFA7C999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63" creationId="{C1F229E2-332B-41D3-989D-3BD4EA1D753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64" creationId="{FBDE9316-A880-4813-B174-0E3269A31CF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65" creationId="{6024EA17-8EA4-4FC3-93DF-E9705F22647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66" creationId="{B2C35A77-D6D1-4D32-85D9-32133FC3BA0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67" creationId="{496481D0-2825-459C-BA97-68724C822E4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68" creationId="{A16F3B68-5114-45D6-904F-16436B483CD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69" creationId="{9A64FAE4-1765-4B1B-9200-60608ED7061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70" creationId="{AB661836-14DD-4C34-A993-8C5A59552BE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71" creationId="{A0918086-406E-4F6F-A1C3-458440EA16F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72" creationId="{F65C33D2-7463-4048-8468-D16E3E491A7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73" creationId="{9E7CA39E-E793-4818-8B59-9BEB925B1F3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74" creationId="{C432424A-2ADD-4E63-8C8C-29EBBC01721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75" creationId="{B8D18AB1-B60C-4088-8B43-C1BCD5B3F69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76" creationId="{A2B53844-1843-49F6-949C-5FED973F385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77" creationId="{3B09A6E4-02F0-4416-A943-B9897992855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78" creationId="{BC900C69-D86B-4C91-A555-8EF1FAD7A7C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79" creationId="{083750AD-0B4B-42BD-A0D4-CD99DACA4A7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80" creationId="{FC772DA1-706F-4389-B901-9E6C759AEA9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81" creationId="{A51C6337-293F-4516-9A4D-EC73DD76927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82" creationId="{AA79231C-EFBD-425A-8DF5-190E80DEB64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83" creationId="{48CECD5F-D7C5-489C-9200-F7984527DC4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84" creationId="{2FF5388D-09CF-4623-8E1C-64A66EAFDC3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85" creationId="{DC52F5C9-AC77-4508-8F97-4A8A8B094BE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87" creationId="{F83F4F33-9305-4D0F-A16A-E2C872E6B67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688" creationId="{9A479862-4E85-48CC-852D-A5B6271E651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702" creationId="{EA72AE9E-857A-41D7-85DD-02CB935C98B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703" creationId="{E8DF3A71-15AE-47DA-90A1-94B3E0A2F0C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704" creationId="{71DCD5CE-C28A-4011-BEBC-57A0F670E50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1705" creationId="{AA9ECAA8-1995-4071-8B35-8120CA6B325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57" creationId="{62FC3ABC-79EB-4F23-A2B6-6147C8A3406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58" creationId="{21B408B5-47A3-499E-8815-6A962B4FA72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59" creationId="{339B6FA9-66D6-4551-825F-67209F3EDCF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60" creationId="{23DBEA83-E139-4B4C-B745-99E6FC473C4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61" creationId="{F84B81F8-DFF8-4E0A-AB76-EA16B7B0D9A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62" creationId="{EC38BA0C-EE5A-4D76-905C-DCDA3290729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63" creationId="{24B1CE2E-C098-4B54-9D00-D990B83ED34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64" creationId="{F45E912D-62C6-4A25-9777-D3604EF0019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65" creationId="{505C347F-D66D-480D-92D3-8480959BFD0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66" creationId="{498C7CC0-1DB0-47B7-8184-F69A058C60F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67" creationId="{84B9A6AA-6FB2-4843-9445-03273167144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68" creationId="{1FD4DABE-3F6A-4186-9B60-B6270A62A33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69" creationId="{4DE3523A-FB78-4323-B214-A499452CD47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70" creationId="{EABBD4C8-E982-4C80-BAEE-7FA71750FC5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71" creationId="{60B54F59-197A-482A-8C50-8C8B74D38DD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72" creationId="{768A2305-F965-40C0-918F-61D09C24205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73" creationId="{D756D08F-6C16-45C6-A5F5-89CC302267D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74" creationId="{E21B60B6-3DDE-45A9-BD0B-10FA4736A1F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75" creationId="{79F45D36-556B-44CC-8129-D72D23CF251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76" creationId="{4AF20AD5-01A6-4464-B7BA-A880E6C3F10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77" creationId="{A64F6DE4-F861-4528-8990-8336560FC83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78" creationId="{D698A9F7-BF8B-4168-B7D9-E6D78D8C588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79" creationId="{2C8F8B9E-4234-4937-938C-67E2E1C8F35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80" creationId="{84CD0E1F-F60F-492F-B9EB-87DFF19D855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81" creationId="{04D77A8D-06D7-4C40-A421-440458FBE22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82" creationId="{29DDA20E-5FC9-4318-ADB7-72A77047537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83" creationId="{0A5264D6-C08C-4AAF-A2CF-D454D98AF3C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84" creationId="{03240F67-7412-4C44-A68D-E07C03293A6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85" creationId="{1184860A-9B3A-45FF-8283-E46BF9D4B2A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86" creationId="{802CA3D3-8AEF-4096-B414-13515AFBA2E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87" creationId="{67C0AEC1-6FEC-4157-B927-2002F27DEFF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88" creationId="{4DE81DA2-05CB-450A-B7E6-B4A6F725172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89" creationId="{F82D80AE-6281-4BDF-B855-E6A5BE55882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90" creationId="{71C331DE-0DB1-4055-B5EA-4D6AF569F1C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91" creationId="{10A58141-DD42-41D5-B6F7-0C8E11141CB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92" creationId="{6CC8F5EE-B6BD-425B-8EB3-73D5E39E892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95" creationId="{13425266-7CA8-4B66-8BDC-AAD23DCDA3C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96" creationId="{289481A9-234B-465D-89BA-9AE85F8A328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97" creationId="{9B10AFF7-23AD-4F6A-8461-AAD94C9BF63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98" creationId="{217056CF-8B65-4DB4-B0BF-0D79C69ECEA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299" creationId="{CCBADFD1-A453-4A57-B9B1-94575D647A4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00" creationId="{717AB0E4-5FC1-4DCF-929B-40EA50B39C5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01" creationId="{20A80537-2CD1-4783-87FC-176B8D5D37B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02" creationId="{65D8714E-B7BE-4728-8475-F950B24DE0E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03" creationId="{33F37F54-66D8-4583-A31C-B2D9BEDFEDC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04" creationId="{58E2F782-3B1F-4DCE-8D84-A0EAE6B5FA3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05" creationId="{CB945CE6-490D-462B-B67A-6A6942E18C5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06" creationId="{D3F342BE-539F-4EAD-B940-EA2ECE4CD22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07" creationId="{84B886AA-FB3D-4B7E-AFDF-21CC559D1C2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08" creationId="{67EC95A3-C563-49F7-9DE1-6A780DA3D25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10" creationId="{7538DF1C-99D0-4EE2-9B7E-EC354612BA2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11" creationId="{FD1BF807-25C0-44B3-A1A8-0DEA7E5C2C3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12" creationId="{221EA6C2-9E86-49E2-9308-5CCC23F9518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13" creationId="{BE3458A8-3B5E-4EA7-944E-1A4434A2EF54}"/>
          </ac:spMkLst>
        </pc:spChg>
        <pc:spChg chg="mod">
          <ac:chgData name="Amy Rodgers" userId="c2797fad-911b-4654-a6db-cadf6b5040f8" providerId="ADAL" clId="{B63B9391-E643-4518-BCAA-1A5043BB5FFF}" dt="2021-12-02T12:29:33.237" v="3235" actId="1035"/>
          <ac:spMkLst>
            <pc:docMk/>
            <pc:sldMk cId="4274702215" sldId="263"/>
            <ac:spMk id="2319" creationId="{D4E2F06F-0F3D-41D8-BCC9-E0EED6422B79}"/>
          </ac:spMkLst>
        </pc:spChg>
        <pc:spChg chg="mod">
          <ac:chgData name="Amy Rodgers" userId="c2797fad-911b-4654-a6db-cadf6b5040f8" providerId="ADAL" clId="{B63B9391-E643-4518-BCAA-1A5043BB5FFF}" dt="2021-12-02T12:29:33.237" v="3235" actId="1035"/>
          <ac:spMkLst>
            <pc:docMk/>
            <pc:sldMk cId="4274702215" sldId="263"/>
            <ac:spMk id="2320" creationId="{E3A93A8C-BE47-478C-9667-4FDFA64520C1}"/>
          </ac:spMkLst>
        </pc:spChg>
        <pc:spChg chg="mod">
          <ac:chgData name="Amy Rodgers" userId="c2797fad-911b-4654-a6db-cadf6b5040f8" providerId="ADAL" clId="{B63B9391-E643-4518-BCAA-1A5043BB5FFF}" dt="2021-12-02T12:29:33.237" v="3235" actId="1035"/>
          <ac:spMkLst>
            <pc:docMk/>
            <pc:sldMk cId="4274702215" sldId="263"/>
            <ac:spMk id="2321" creationId="{651B435A-6574-4393-AE99-495A109763E3}"/>
          </ac:spMkLst>
        </pc:spChg>
        <pc:spChg chg="mod">
          <ac:chgData name="Amy Rodgers" userId="c2797fad-911b-4654-a6db-cadf6b5040f8" providerId="ADAL" clId="{B63B9391-E643-4518-BCAA-1A5043BB5FFF}" dt="2021-12-02T12:29:33.237" v="3235" actId="1035"/>
          <ac:spMkLst>
            <pc:docMk/>
            <pc:sldMk cId="4274702215" sldId="263"/>
            <ac:spMk id="2322" creationId="{DAD1DCAE-373A-4F85-B120-088C6D9BA112}"/>
          </ac:spMkLst>
        </pc:spChg>
        <pc:spChg chg="mod">
          <ac:chgData name="Amy Rodgers" userId="c2797fad-911b-4654-a6db-cadf6b5040f8" providerId="ADAL" clId="{B63B9391-E643-4518-BCAA-1A5043BB5FFF}" dt="2021-12-02T12:29:33.237" v="3235" actId="1035"/>
          <ac:spMkLst>
            <pc:docMk/>
            <pc:sldMk cId="4274702215" sldId="263"/>
            <ac:spMk id="2323" creationId="{D9373869-F0A6-4F8B-9E31-68C15C732AA3}"/>
          </ac:spMkLst>
        </pc:spChg>
        <pc:spChg chg="mod">
          <ac:chgData name="Amy Rodgers" userId="c2797fad-911b-4654-a6db-cadf6b5040f8" providerId="ADAL" clId="{B63B9391-E643-4518-BCAA-1A5043BB5FFF}" dt="2021-12-02T12:29:33.237" v="3235" actId="1035"/>
          <ac:spMkLst>
            <pc:docMk/>
            <pc:sldMk cId="4274702215" sldId="263"/>
            <ac:spMk id="2324" creationId="{F81BDFB8-A143-4BC4-A259-9B1EB1A8698B}"/>
          </ac:spMkLst>
        </pc:spChg>
        <pc:spChg chg="mod">
          <ac:chgData name="Amy Rodgers" userId="c2797fad-911b-4654-a6db-cadf6b5040f8" providerId="ADAL" clId="{B63B9391-E643-4518-BCAA-1A5043BB5FFF}" dt="2021-12-02T12:29:33.237" v="3235" actId="1035"/>
          <ac:spMkLst>
            <pc:docMk/>
            <pc:sldMk cId="4274702215" sldId="263"/>
            <ac:spMk id="2325" creationId="{85C1625C-9827-4FA9-A167-DD29EAF6BC2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26" creationId="{1E967237-1568-4E1D-8747-0085B7C6A62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27" creationId="{F4B7AE50-7594-41D1-8ADE-F7870D46A20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28" creationId="{AE804D12-9286-437B-8F3A-E7B283CDFD1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29" creationId="{C3E6CCC0-1C5E-4CD5-8308-10873EC5A67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30" creationId="{978A465D-66DC-4AC9-A18C-8A435FCAF40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31" creationId="{EF6A861C-3287-4AF6-A129-4E0BA3F1245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32" creationId="{179AD8DF-9D2E-47AF-99FA-3097ACFC472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33" creationId="{44A68C92-C291-46B4-B4AE-F8AB9FBF7FC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34" creationId="{A965DB44-960A-4597-A314-F12CAB3FB71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35" creationId="{2E142C9E-9072-4E02-BE32-0035D40310F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36" creationId="{535A4F86-5409-4B0C-A5A2-5EFBDC2F63F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37" creationId="{48454F38-1DD4-4F5E-B9D8-C2C98FB50BF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38" creationId="{A99C07AA-926A-4556-A236-04E801FAFCB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39" creationId="{418D382D-6CCC-4AFB-AF7E-16CFAC0326F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40" creationId="{EBC4B389-0826-4293-AA46-05B25EFAE08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41" creationId="{B91E53A9-3CCE-48F3-A20C-AD2DE92888E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42" creationId="{BBCDA86A-BD46-43EC-8601-3090BA95208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43" creationId="{7B800798-1D03-4D87-8DE9-A14358FD9F4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44" creationId="{466BB85C-F004-4B0F-9AF5-06C28A29417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45" creationId="{B286C276-F320-4BF6-80FA-4661DDC58B7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46" creationId="{9A21602D-4CFC-4CA7-AFFC-C50D02D6F5C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47" creationId="{6940233D-8C6A-49B2-BE83-8B9FFA44721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48" creationId="{A66CA8B8-B63E-41D3-A470-B21683D7DAA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49" creationId="{BD8F304F-A8AC-4A0E-9A3E-84E399F54C3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50" creationId="{483A1003-107F-4724-AF86-A0C6A439500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51" creationId="{15031E47-B0B4-4A5C-84FD-40830ACBDB5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52" creationId="{E0C2D35D-D982-4BBC-8383-952823FDA8B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53" creationId="{AB279AB1-42E9-4EFC-B464-F0158D07B36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54" creationId="{AB191385-0A41-4703-90D7-88E72D511BE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55" creationId="{244B7E40-1E95-4AA3-B8A3-326E370CFD5F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56" creationId="{DDE2C3EB-4C8E-4644-9ACE-5544069044D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57" creationId="{DBA35F15-05AE-44AB-AF2D-B915EC9B150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58" creationId="{EC94A35E-5B9B-4C52-948A-CF757819A0E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59" creationId="{B16F47A1-FB8D-4B4D-943D-48C843FEA61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60" creationId="{65F84C04-56A2-45BF-A210-C856C5177B8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61" creationId="{08E16F21-FE7F-4138-8E10-AA3A00EF5D6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62" creationId="{D9B60BD2-DF8A-4AA1-B740-FF6FC5C3A81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63" creationId="{E4A4EB72-E8AA-4B01-9162-BEEE6074782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64" creationId="{4B3BD3A5-D561-4A3D-9F70-B46A5B0B898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65" creationId="{36277CD4-3C00-450A-BFE8-67B6F1EA0FE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66" creationId="{5171EB83-4B4E-46E5-B25C-C326CF96FF4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67" creationId="{0C7DBC53-BF79-404F-8B85-6E2F25490D2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68" creationId="{B72F44F0-D65C-425D-9F4D-50E5CAECE925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69" creationId="{1BEB61E0-D446-4142-9BD2-D3796B493CA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70" creationId="{9B27E507-C483-44BF-9A15-03BC883365B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71" creationId="{817768D8-5526-470B-AD0B-CBC549E6D15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72" creationId="{D3DD0454-CA43-4B5B-BB25-3F95E00E5699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73" creationId="{EAB02DCA-BB37-42A3-A9B2-B7DF93D9330D}"/>
          </ac:spMkLst>
        </pc:spChg>
        <pc:spChg chg="mod">
          <ac:chgData name="Amy Rodgers" userId="c2797fad-911b-4654-a6db-cadf6b5040f8" providerId="ADAL" clId="{B63B9391-E643-4518-BCAA-1A5043BB5FFF}" dt="2021-12-02T12:53:32.613" v="3323" actId="1035"/>
          <ac:spMkLst>
            <pc:docMk/>
            <pc:sldMk cId="4274702215" sldId="263"/>
            <ac:spMk id="2374" creationId="{43F5B532-1082-47ED-A492-A79397B71AB6}"/>
          </ac:spMkLst>
        </pc:spChg>
        <pc:spChg chg="mod">
          <ac:chgData name="Amy Rodgers" userId="c2797fad-911b-4654-a6db-cadf6b5040f8" providerId="ADAL" clId="{B63B9391-E643-4518-BCAA-1A5043BB5FFF}" dt="2021-12-02T12:53:32.613" v="3323" actId="1035"/>
          <ac:spMkLst>
            <pc:docMk/>
            <pc:sldMk cId="4274702215" sldId="263"/>
            <ac:spMk id="2375" creationId="{A2BB2F63-41C1-4AA2-A9D4-F113918B17F1}"/>
          </ac:spMkLst>
        </pc:spChg>
        <pc:spChg chg="mod">
          <ac:chgData name="Amy Rodgers" userId="c2797fad-911b-4654-a6db-cadf6b5040f8" providerId="ADAL" clId="{B63B9391-E643-4518-BCAA-1A5043BB5FFF}" dt="2021-12-02T12:53:32.613" v="3323" actId="1035"/>
          <ac:spMkLst>
            <pc:docMk/>
            <pc:sldMk cId="4274702215" sldId="263"/>
            <ac:spMk id="2376" creationId="{ACEBCA17-EEFE-48B9-AFF5-F1C02DD624C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77" creationId="{E33E578F-7C9D-4E9A-B462-A6E7E929C5A6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78" creationId="{35852A6C-6A48-4282-96E7-C67927ECC25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79" creationId="{E3225A69-DC2E-43CA-89A5-76D41A63E8F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80" creationId="{0BDB8A66-33BC-42B2-AFFF-3E2BBE0843D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81" creationId="{29C9929D-A9D6-4262-B035-A049708DA02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82" creationId="{3D81AE1E-7C6D-4B6C-9F30-2173D5E1699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83" creationId="{E40C7F1F-52A0-4E48-98CD-D5923019FBA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84" creationId="{9C92CB13-76B9-45DC-A612-9A0F3AC0EF5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85" creationId="{F8954940-C9AA-4BC7-BD25-FC1DA45EFEE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86" creationId="{06121E4D-FF35-4704-ABB3-E867B41D05B2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87" creationId="{15E91F0D-7BA3-4BF3-9DCA-64D7194B95E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88" creationId="{316667A3-4FBD-4A3D-9C8C-0DE9573C774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89" creationId="{DF7176DD-5A40-41EF-9EF4-7930B6D15DD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90" creationId="{5DAF10B5-C43D-4439-B5FB-776ED2C7DFDB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91" creationId="{7BD561AF-F3D9-492D-8B10-F7812DEABF7C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92" creationId="{EC7416CA-DC35-4002-84A0-22345B87049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93" creationId="{3365D538-EE5F-4D37-B9DD-39C252A5D3B8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94" creationId="{1448DCBB-C19B-4EBF-98C1-B58E8CA4C0D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95" creationId="{89019AF6-992E-42F9-95F5-CD34036AD01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96" creationId="{0BD2F082-79E7-41A3-BA49-6357ACA68F6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98" creationId="{0A4C3BE6-F9F8-4735-8BD3-BC70FD70F85E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399" creationId="{2CD34ED9-BD06-42E2-A9F2-FC827D8BA5A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400" creationId="{577951DF-92CE-428B-9AB6-53355F5C0121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401" creationId="{869D6061-951C-441D-B246-B8FB393D1E2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402" creationId="{FB0BE59C-498F-4570-95DB-43670A755E2A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403" creationId="{DE66A427-FE36-4235-AD95-81A30CE15110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406" creationId="{DDF27C8B-2B0D-4450-81D0-A1384348211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407" creationId="{F87928AD-5444-4B74-B69C-668A3B65889D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408" creationId="{9D3F9D1D-D6A6-4789-897A-1EBA42E7B0C4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409" creationId="{25BB9632-87FD-486C-8A0C-CEBB337384D7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410" creationId="{06444793-FDE9-45C3-8FFF-6DA687A834F3}"/>
          </ac:spMkLst>
        </pc:spChg>
        <pc:spChg chg="mod">
          <ac:chgData name="Amy Rodgers" userId="c2797fad-911b-4654-a6db-cadf6b5040f8" providerId="ADAL" clId="{B63B9391-E643-4518-BCAA-1A5043BB5FFF}" dt="2021-12-02T12:23:49.653" v="3173" actId="165"/>
          <ac:spMkLst>
            <pc:docMk/>
            <pc:sldMk cId="4274702215" sldId="263"/>
            <ac:spMk id="2411" creationId="{E31CD49E-4530-466D-9382-430F8D621E99}"/>
          </ac:spMkLst>
        </pc:spChg>
        <pc:grpChg chg="del mod">
          <ac:chgData name="Amy Rodgers" userId="c2797fad-911b-4654-a6db-cadf6b5040f8" providerId="ADAL" clId="{B63B9391-E643-4518-BCAA-1A5043BB5FFF}" dt="2021-12-02T12:20:01.070" v="3100" actId="478"/>
          <ac:grpSpMkLst>
            <pc:docMk/>
            <pc:sldMk cId="4274702215" sldId="263"/>
            <ac:grpSpMk id="2" creationId="{E5BBA51A-F812-45A5-86AF-2AF4AB2A0151}"/>
          </ac:grpSpMkLst>
        </pc:grpChg>
        <pc:grpChg chg="add del 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06" creationId="{6AE48942-5F1D-4B8D-AAE7-600E7E3DED0B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08" creationId="{9C4A0EF4-A7F9-4622-B217-5FF671873B52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09" creationId="{0C8B00BB-A6EB-405F-97D6-2D6FC196EA2E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10" creationId="{6FE1E315-E0D2-4DCB-8F9E-DAF6D15EEB40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11" creationId="{8390B8C2-CFB0-488B-AA9F-720C8397F3AA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12" creationId="{1CC30A3F-15CA-4133-B994-DDB0FFE75409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13" creationId="{F4AB2BD0-864C-46A3-BCCF-F9180A9BC5B4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14" creationId="{180A2800-183E-4464-B521-38204B07DA71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15" creationId="{D976A0FB-332F-4681-9CEB-FFA0C55698B0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16" creationId="{FA14E29F-177C-4A44-9AAF-EC24F29D57F4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17" creationId="{7E4CF8FE-67C4-4461-AA6F-19351FFE9EFC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18" creationId="{8976F16D-24EF-4985-B212-A1B70DE50B72}"/>
          </ac:grpSpMkLst>
        </pc:grpChg>
        <pc:grpChg chg="mod topLvl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19" creationId="{D031B1FA-4328-4E93-8B2C-707E3DD4C448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20" creationId="{AD7D487C-A039-4FD7-BE5F-D95AC014A17E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21" creationId="{C6156523-871B-41D0-B12F-731B1102B2A0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22" creationId="{72E295CB-8184-42C3-9D18-93AB0F783737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26" creationId="{03B85A81-120B-492D-AFB9-279E9FDBAB43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27" creationId="{2BF1EB93-7EEF-45BC-B6D2-B5F4BAC79D96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29" creationId="{75F997F4-347A-4E28-AF47-9BCB5A3C538E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31" creationId="{20288A8A-F507-4617-A342-D938C232DC03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32" creationId="{5230953E-8366-4A69-A99A-9D4BC52E7D5E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33" creationId="{FF48021A-D281-4E4B-B102-B8CD8E4BA087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70" creationId="{CDE66FB9-6887-49E4-B82E-FFA7DD8E5339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83" creationId="{3402CEF3-10F7-429F-9C00-468DC0E5DDBA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884" creationId="{06E9FDEB-F460-408C-81EB-506F4F124BA1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016" creationId="{42A2A77A-6C6D-4F50-954F-958F776A29F8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164" creationId="{544DFF0C-768D-4EA2-A2B7-C992475D02B4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165" creationId="{4ACB93A4-8139-446C-841D-ECA37180F4B1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170" creationId="{C7D1E536-2EFE-43D5-9211-5A3331598074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179" creationId="{D4E4F3EE-2099-4B31-892F-8C2FB024ECA0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183" creationId="{28687E1B-475F-4890-AEFF-5662C9C555E9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184" creationId="{B2251F90-33F2-442A-A461-A58E1722F993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202" creationId="{0220E1D3-6B36-4209-BF43-4AA29F8603E0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09" creationId="{4711D51D-0465-4C93-92C2-FD493DFEF959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10" creationId="{D2C8975B-4438-4C0E-86A9-7B92F7721A86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16" creationId="{C626EC62-642C-4E3E-B752-A452C6C18453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17" creationId="{31614083-FBE3-431C-A47E-C230E22A1CF4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18" creationId="{A4BBC8B8-233B-4AA6-AD77-249E6A280D6A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22" creationId="{5861E58F-E6F4-41C1-9FD4-42C0236A8BA3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24" creationId="{91A79B04-C521-446B-B375-210424C64291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26" creationId="{0245C563-F092-4A5B-8CCC-4962CC0CEF4F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28" creationId="{C2FA37CC-BB23-4699-B6C4-9CD1EDFA8A47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29" creationId="{05F9B666-4E45-4B46-9AC4-434FF1A167F0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42" creationId="{0C98DB9B-CC86-46B1-AE9F-EFBE50601C7D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48" creationId="{95EBFB2E-C5F8-4EF1-B25B-E77670EA921C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59" creationId="{DCEE0734-4A15-4CF7-BDA7-2402C334B0F3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362" creationId="{46D61AEF-8460-4679-8E79-593ECAC864EC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12" creationId="{A7D319B9-9AE2-4B72-9CD8-E9BDD21172EA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13" creationId="{6F0BEAAD-CAE2-4BE2-A308-49ECA05DB4E7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19" creationId="{47BB0DD5-B69C-4993-8335-E244217A87FA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20" creationId="{5306151C-1529-4717-86D6-22910E020F56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25" creationId="{006FBDA6-D040-43DC-BF98-91E56A2360E2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26" creationId="{96DDAC8F-8709-404C-88C5-235C6BD28E56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28" creationId="{5984C95E-E31B-4CA8-998A-37B651286E30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31" creationId="{5B9CC1D4-B99E-452B-B1CB-F46EAC21702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32" creationId="{E58FF796-5902-4668-8DFD-390E0305ABF6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45" creationId="{5611F26B-4780-4267-8553-D439B2D4A0C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46" creationId="{6763AB72-8DA6-4B1D-B865-DF8DD397CCF9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53" creationId="{36D18CD6-3730-4EA6-B7F6-B4DDB127364C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67" creationId="{CA00CFBA-6FA6-4C4F-9995-5E4AA35CDC38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472" creationId="{4AF9F97B-EBCE-4294-A67A-8BDE9C72D0C0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509" creationId="{C410DFA4-6BA0-4F5B-AF02-CA32EAF6CB68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533" creationId="{A6FC64E9-FADE-4D35-954A-19C9CA0F77C4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534" creationId="{FBF61789-723F-453A-AB26-1A47B2253967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535" creationId="{82AA3900-DD84-424C-A4AF-A30D612DA7A7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536" creationId="{92E6A325-7347-47E4-A596-DFA4F458D0E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537" creationId="{1DD8E248-AC15-4D05-A40A-7A5F3D137F8C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538" creationId="{FF289E64-F5F1-41E7-9CD9-224CE3A3E648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539" creationId="{45A466B1-E705-4EE0-ADCF-8D0F7A51D6A1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540" creationId="{168EE1D5-ED9C-49FC-917F-446E113E7AB5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578" creationId="{2B28261D-841A-411B-A7BC-07A9960B01AF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04" creationId="{57077965-AFBB-4445-BF5F-2734C8ED98DA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05" creationId="{5D07D9A9-938E-42E6-A20E-06599E1A1C3E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21" creationId="{ABFF8234-B953-4DF6-A02D-F91D09C9C4CD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22" creationId="{0FFFD7B7-EA90-4805-B640-BA3F77D4D075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25" creationId="{1B4FC2BA-F54C-4B85-B40E-8C29541B1BF8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26" creationId="{1E71A948-6B1F-46B9-A38F-4D1C681A511F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27" creationId="{06B988E2-B2A4-46BD-AF57-A23D00577E89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30" creationId="{DEA2AF4F-B694-4335-ADB6-3B9CE91C9FCD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40" creationId="{42661CC1-3E7C-4366-98F3-7BA93AD1760A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43" creationId="{91479B57-63FC-41E8-BF0D-67A0CEC33713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51" creationId="{2D398772-38B6-4CE6-B3F3-762561DBF31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86" creationId="{44C1E15B-0555-4DAB-B961-A5751737365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89" creationId="{675814AB-2FAA-4736-8CD7-92509C41CA1D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90" creationId="{DB6036C0-AB9F-40DA-B48E-CFCA17EDA24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91" creationId="{2CA738F2-5FA3-4BEA-8503-E6F1E93A993E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92" creationId="{458F2848-67B4-46D0-8D8B-DF3CB4F420F9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93" creationId="{7EF2D4CF-4E3E-4BB3-9FDB-B2F3DDC901BA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94" creationId="{81D4EE18-0651-4A2F-9B69-3911C1E916C0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95" creationId="{043481CF-F308-4CA8-868C-35C7E4F084FD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96" creationId="{68289617-A8A9-4977-8020-AF475A0EA58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97" creationId="{DD733CF1-CF9D-407F-A78A-97CA51AA717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98" creationId="{155A7913-7150-4EDE-A6A5-A0A87FE2B549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699" creationId="{B8125D77-28E4-48D5-9CEC-A53147004CD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700" creationId="{C3F02A25-7B98-4A06-94DC-ECA963CD3829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1701" creationId="{EDA52750-989A-4102-A7FF-5AD6C0456E65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293" creationId="{46BD88FE-08EE-4069-9666-DDC374A181C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294" creationId="{88E05FAD-832B-4367-A657-37E59467CDF9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309" creationId="{D38C79FC-96E9-442B-AC9E-3EAA8F11430C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314" creationId="{E52C7878-D59A-4C30-8E9E-95A20BA25510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315" creationId="{4ED8B7FB-B005-4DB0-95C2-7C7278748DCB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316" creationId="{DB8CBB78-B0C3-4DFC-8E6D-A424804D2F72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317" creationId="{E7D5E5A6-290B-47EB-8ABE-8449AD5CC0D8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318" creationId="{D56F11CB-31E7-4051-B112-2194A58A9D3F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397" creationId="{BFFBD2AC-BB10-43F4-9496-F0A6FD928B34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404" creationId="{CAAF59CE-3A2E-4A2F-93F3-26A3A1B7F6C9}"/>
          </ac:grpSpMkLst>
        </pc:grpChg>
        <pc:grpChg chg="mod">
          <ac:chgData name="Amy Rodgers" userId="c2797fad-911b-4654-a6db-cadf6b5040f8" providerId="ADAL" clId="{B63B9391-E643-4518-BCAA-1A5043BB5FFF}" dt="2021-12-02T12:23:49.653" v="3173" actId="165"/>
          <ac:grpSpMkLst>
            <pc:docMk/>
            <pc:sldMk cId="4274702215" sldId="263"/>
            <ac:grpSpMk id="2405" creationId="{BC00787B-859C-415B-A0A2-87D515420FC2}"/>
          </ac:grpSpMkLst>
        </pc:grpChg>
        <pc:picChg chg="mod">
          <ac:chgData name="Amy Rodgers" userId="c2797fad-911b-4654-a6db-cadf6b5040f8" providerId="ADAL" clId="{B63B9391-E643-4518-BCAA-1A5043BB5FFF}" dt="2021-12-02T12:23:49.653" v="3173" actId="165"/>
          <ac:picMkLst>
            <pc:docMk/>
            <pc:sldMk cId="4274702215" sldId="263"/>
            <ac:picMk id="1323" creationId="{5EEB3240-2BC2-4848-937B-F65751C74344}"/>
          </ac:picMkLst>
        </pc:picChg>
      </pc:sldChg>
      <pc:sldChg chg="delSp modSp add mod modTransition modAnim">
        <pc:chgData name="Amy Rodgers" userId="c2797fad-911b-4654-a6db-cadf6b5040f8" providerId="ADAL" clId="{B63B9391-E643-4518-BCAA-1A5043BB5FFF}" dt="2021-12-02T16:42:40.892" v="3646"/>
        <pc:sldMkLst>
          <pc:docMk/>
          <pc:sldMk cId="45959683" sldId="264"/>
        </pc:sldMkLst>
        <pc:spChg chg="mod topLvl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07" creationId="{9D541CC9-5D0B-4BDA-B979-3F350C3668F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23" creationId="{982E743D-97D0-4514-B9FE-E396056BF80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24" creationId="{91ED2A2C-6E4E-4B7A-B2BF-3A87248215E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25" creationId="{7235330D-1E2F-48DB-878C-D10F6558448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28" creationId="{EAA06A9E-1FE6-4CFD-9E07-25CBCC05342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30" creationId="{BB98305E-31EC-429A-8137-09BCCC629C2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34" creationId="{383398D2-9751-483E-9440-F3BEA1204F8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35" creationId="{BCC0BA3D-0FA5-4644-AB66-80ACE329439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36" creationId="{DC2936EA-5D52-4128-AB91-0F17358DCBB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37" creationId="{B85B75DA-2B20-46AE-80EC-71D25BDBAF3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38" creationId="{E8C85831-61C1-4BBC-9F75-F46BBF04E65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39" creationId="{4BEC1A80-0D79-4A38-861D-D302BD0E8AC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40" creationId="{7F4807AF-D198-47C8-BE63-E1E183A42AA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41" creationId="{463EE46C-2F47-4E70-B40B-A6E587E2D2B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42" creationId="{4C9B807B-74BA-44E9-A475-BC6A8C02468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43" creationId="{6753BD3F-29B6-4E7F-9CF5-F4788B577AF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44" creationId="{41D0A11F-B428-40C7-9A03-4731B825EA9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45" creationId="{992C06F4-CBC0-4F36-AFB9-C1BBF10C435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46" creationId="{B7AFBD3A-6FA0-435E-A8F7-621A5792505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47" creationId="{0FA9BA9F-FE1E-45A7-A7A3-CFFB0C05C72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48" creationId="{A9548F8C-C0D0-4C48-9998-47A76ABBFA3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49" creationId="{8D09BF6A-03CA-4818-B08D-CBAE5B998C0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50" creationId="{92358187-2F82-4DD8-8D3C-77416E9E5C0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51" creationId="{DF8B395C-B844-425A-9F9B-A37D879AE8E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52" creationId="{EDBA9298-5EEA-4120-9EC8-FF4C2688570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53" creationId="{FD783995-F3A8-4971-878B-1CCBA384003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54" creationId="{2155A47B-FF05-4E3C-A0A9-3F6B04E1D6D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55" creationId="{8F69CEBC-340F-4B6B-B90B-4BB437168D4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56" creationId="{D18A8F77-105A-46B7-AAC4-C523C8ACD60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57" creationId="{9E4990E6-DB36-45C5-9307-813B4F3A467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58" creationId="{4B60CF48-BB59-4881-85D5-1B98963BC27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59" creationId="{B09380C3-C044-43F7-BB11-332BF36DBE1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60" creationId="{9C4E6D54-899C-4F77-BAD3-A942462F3A6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61" creationId="{912D92A2-E6E6-4C08-B237-A2C34A07D5E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62" creationId="{E720A052-C6BA-42CD-9073-5049DF29BC7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63" creationId="{A511063F-2BD1-426A-9367-0064C59776E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64" creationId="{95269F66-FA46-4244-848F-C348EEA7DD8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65" creationId="{4B0446FF-6F37-46A0-B3CC-7504A483E64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66" creationId="{BCFA9845-D8B3-4F25-8638-BC02D598F62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67" creationId="{0E7579AD-277C-4182-B099-0F9E059880A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68" creationId="{82817AA0-3C37-40F6-AFC3-B0BA8D222FC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69" creationId="{05BFE68D-E7DB-4C2E-BE14-928A7D680B1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71" creationId="{A28FFABB-8C6B-495C-B8BD-CD1371381E6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72" creationId="{31338B8D-EBF2-4298-A611-5D1F5D91352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73" creationId="{DAD21F91-B708-4D44-8D9B-4A92478B365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74" creationId="{8BA2B392-211B-4324-B5EE-2D144581E05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75" creationId="{FB3E943A-F57C-400E-8F79-DDB9C8BC22E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76" creationId="{54F9EBDF-B5FC-4A1A-8EC7-A160C53AB74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77" creationId="{0B3E2BA8-D318-4C68-988F-A277E2B30A2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78" creationId="{A0BFB6BA-80A3-4909-881B-3EA948E3C90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79" creationId="{011D598C-F50E-435A-8287-91C570C16E9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80" creationId="{6D627EF2-29D8-48C3-98E1-3979E5200FB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81" creationId="{1E86D092-C282-4544-B089-A4F6A52F4AB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82" creationId="{5B8F0679-1D13-4165-917F-1E708062C38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85" creationId="{2F0C564B-6147-49A1-A725-1BE0D4F747D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86" creationId="{65FD5AFC-5156-492A-B959-FBDD13AB580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887" creationId="{879350BF-953A-491F-BDC2-9E825C5C2AA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007" creationId="{264B1238-DB37-4DD3-B122-2EE01EEB12A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008" creationId="{6D197204-A685-4010-9DFE-94742BAE2BF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009" creationId="{A295D113-8407-40C4-8FEC-077EEA245EC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010" creationId="{7E754747-AD50-46A1-8B99-367D24EFEB5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011" creationId="{CBC68B16-1B74-4AC1-B6E3-4760807AE8D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012" creationId="{DB62A824-83F7-4D52-AD0D-BE4ECD4A4A0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013" creationId="{B3D324A8-5099-4C74-88CD-67805994CE1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014" creationId="{3EEB26C0-579D-4789-B679-D6E368E2F63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015" creationId="{24AECAD5-BA51-413F-B7EB-269B9D48B7B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017" creationId="{17C79DF6-B8BA-4F8F-8A41-BC9679A6510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50" creationId="{813A235A-AE73-4734-AFA2-76FAB45DEAA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51" creationId="{65446320-6F19-4271-8AB1-7BE75454FE3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52" creationId="{DBEE6AD5-9B1E-4DD5-BCE9-4260E2D91E4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53" creationId="{4194530A-80FC-4873-BF57-65FC031ED45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54" creationId="{075E5A31-450A-4F36-B31A-C50C97B8E19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55" creationId="{69E6727A-1922-4904-8EA5-EA787675ECB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56" creationId="{DF71B24E-6740-4932-8C4A-CB4DB935458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57" creationId="{D32AEA74-DEB2-4990-AC37-424E6B8E751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58" creationId="{1EE15461-68E6-4985-A0EE-77355A92174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59" creationId="{07DAAF3F-6FD2-44BA-858B-E14F5FF0D32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60" creationId="{4C472141-A426-49A5-9FC3-D66E49BF916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61" creationId="{0BD2D4E4-B82E-4CC6-AB81-0637881B65E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62" creationId="{512529B0-AD5E-4C80-87EF-FAD48AB4084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63" creationId="{CEBF8161-308E-4204-A25B-302800161A4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66" creationId="{01605707-254C-4928-9156-4B1A8B25A4C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67" creationId="{731BF998-0B58-4D5F-8BEF-758C0120368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68" creationId="{F625E959-B2F6-4DEB-A4AE-172CAC7079F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69" creationId="{EDD9E9BD-7923-46A9-9E80-56A06B9C3AC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71" creationId="{BF0B4208-018E-4251-8B2A-2CED6A26B25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72" creationId="{B10ABC58-000D-4FE6-93C1-7F971601587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73" creationId="{4E9DEDD3-22A0-4C14-B2BA-D4173F12AAA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74" creationId="{9A4352F4-A505-415E-AC1E-239CF1728CD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75" creationId="{3225A18D-C902-4D1E-A86B-0076EC4C2ED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76" creationId="{74B1440D-2656-4CC4-9BFF-38588C206B0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77" creationId="{34E15494-D02C-48B8-84D1-02C95413D5A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78" creationId="{9F28DF4E-8AE4-47E8-B169-BCEF80C4EDD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80" creationId="{54C27E46-7208-417A-AD7C-7D4B2EE5554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81" creationId="{382CD983-389B-4186-878B-6754EA9D00F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82" creationId="{FDD05CED-50A8-4D2C-A3C8-FE2701B854B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85" creationId="{9F16C7C7-9C10-4004-8F27-16C2BCC567A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86" creationId="{B8A47757-2E52-498B-903F-3236E54ABE2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87" creationId="{09AB7824-3F03-44E5-BD67-0458F1E102F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88" creationId="{46CB348D-3138-4C58-B989-A7F1972E3C0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89" creationId="{8CC89D3D-65CC-4279-83A7-6CD9B8E7FEA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90" creationId="{F6986A59-2914-4F80-9E99-151ACED371C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91" creationId="{26B00267-9C22-4EE6-96A5-E7F9B33C214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92" creationId="{40D2C75A-FC64-4F39-9FC0-E07F761E76C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93" creationId="{82EF156D-2FA9-4F0F-A1EC-25F6C5952DC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94" creationId="{5FFC0B09-5413-4079-9C84-AC1C89D0264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95" creationId="{2669D175-0935-4A4E-B6BB-29BC2CCB12B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96" creationId="{45D47126-04F9-4999-BEAD-8FE1AA4D81B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97" creationId="{11ED102F-3449-45A4-B17F-16535C6342D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98" creationId="{B66BB4F8-0E77-4A14-AFC2-9A8AD70DBB9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199" creationId="{05AE79A4-5D71-4779-BCE8-49A9EEA480F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00" creationId="{3F161E26-2C6E-4243-B6A6-2AEF066B514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01" creationId="{64B4E4CF-F486-410B-BFA4-F77848D5AE4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03" creationId="{BC3C893B-3E8A-4B37-BC1B-A8DCC586248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04" creationId="{7829AD41-5B54-4613-89B3-13490BBAE89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05" creationId="{C2C851F1-639B-4289-92A6-6232944CC33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06" creationId="{43950756-9BF2-47F6-8B4D-0625178BC31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07" creationId="{F859A680-9587-4A07-B849-EC24DEC62F4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08" creationId="{F3045A69-AE34-4AE6-9770-E82E71829B7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09" creationId="{E192D935-56D9-4DA9-AFF8-3F1A9D9E864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10" creationId="{C758B2BB-D1DF-44EC-86AC-7C670EE317F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11" creationId="{7A90DE13-4735-4087-8DC3-22110A8C092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12" creationId="{B9B84F3E-AFEF-4AE0-9754-4F0A6A0D1E5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13" creationId="{D2CDB63D-169D-46F4-A959-F6C27A4CC49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14" creationId="{FF6783B5-B550-4AE5-9BA3-AEB6450E4B7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15" creationId="{92D20A21-B641-4FA8-A844-22A811C9793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16" creationId="{0A951E7C-2B8E-43DC-A50E-C5229EBBCDA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17" creationId="{096A057C-142F-4C10-B757-6E87363B9E2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18" creationId="{9771EB8B-ECFB-45C0-A37F-69EA34A45D1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19" creationId="{255C1E5B-8DE6-4F90-BBBD-9747C3EE8C8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20" creationId="{0CA719E1-646D-41B8-8CA7-17FE4C64C12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21" creationId="{61D51A2A-28CF-40D5-82BB-CE7E86D13EB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22" creationId="{9557B211-0455-429A-9B7E-436F0AC9724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23" creationId="{AF0D3CAC-1584-4954-A1B2-40AAEF336A5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24" creationId="{FF52AFF3-5F80-4D61-9814-C759BD5D96F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25" creationId="{8AF4B4BB-8445-464A-87FE-506FD164816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26" creationId="{5FA3C457-AF16-4EB8-90B8-C60B42B3E0B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27" creationId="{B1771AF1-CFE3-4EDF-B13F-0A47C9433E4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28" creationId="{E7757ECC-086E-4DED-B97F-D0A80B0A8B5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29" creationId="{3916B7F1-65E3-4CA3-A0F9-863CA4361A2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30" creationId="{A2D89509-C2D5-4BCB-8D54-5F4C6E4752E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31" creationId="{770E43BC-AE69-4F26-A84A-B8CE717EEC7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32" creationId="{73E0559E-D2C6-48FC-A920-C92CF0622A5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33" creationId="{FB81D904-1CB9-444A-923E-3489B1C556B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34" creationId="{56324979-D1D8-4345-A636-CA17AF4FD25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35" creationId="{C6A55E78-A5E7-45C0-AFCE-2E28946A8A2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36" creationId="{2E328A13-3C4F-4A1C-9CBD-EF501D299D7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37" creationId="{95DC89B6-85FA-4A3B-8B9C-B0AD8A662F0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38" creationId="{D60CA694-6D50-4C33-AA2E-DBB9DD3E201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39" creationId="{502A668A-5A3F-4DD8-AA6D-9A1ACDF0B78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40" creationId="{FD175FB3-5093-4ABB-A479-A25844D93C5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41" creationId="{E0FC49D5-1B80-45D9-910E-0937E2F832A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42" creationId="{C305C61C-A61C-4D03-9443-A0F509BD51D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43" creationId="{B52F6C93-2DFF-4201-8261-F8C8B0308BF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44" creationId="{F3BFC31C-8D87-43F4-A42A-BCA7A7E3341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45" creationId="{70CC517F-8104-41B8-88B4-84F1965727E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46" creationId="{DD50F010-80BD-40F7-8B9B-7718867DFD6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47" creationId="{725371FC-AB02-43D8-A87C-44C2E1C2C4F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48" creationId="{421A3361-E58D-433B-9751-DD430CE5173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49" creationId="{CDFBBCC4-1FC0-4246-894A-7FE39165207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50" creationId="{CB3C3AC0-0280-45DA-AE9D-A3D391A5ED6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51" creationId="{E5B4757F-F5DA-4D88-959A-E64646B54CA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52" creationId="{03147E58-0D09-465A-95C8-953128E1C83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53" creationId="{9AB0073F-C089-43AB-8467-E0EBF70A655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54" creationId="{4DF0FF8A-A256-4767-B252-1A1FEDE5542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55" creationId="{7FD76E86-D1C9-4ED9-95A6-F33D50329B7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56" creationId="{C03B9E81-E52B-497E-801C-D35487AF271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57" creationId="{1E1235AA-EDBF-4C18-8516-74C63D3CC91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58" creationId="{DAB30472-9665-4046-AE92-350EDFEA4F1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59" creationId="{BF650AD1-82C8-4E1E-AEFA-3DD1EB525F2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60" creationId="{C7FBDACB-4179-41EA-9E8B-24C36E6AF9D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61" creationId="{8997F90C-BF87-41B3-AA2A-6F92CD26E60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62" creationId="{E3E13335-9D69-45A5-8C99-89DB0800F30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63" creationId="{F30D2E24-D813-4218-ABCF-132E35C4A3F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64" creationId="{2788AB16-B855-43AE-BD67-5DFEC8C1CE3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65" creationId="{05D40350-60E0-4201-9BEE-0C3B2B284D0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66" creationId="{D360EA3B-444F-4F88-9772-5082910CA9F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67" creationId="{569C28AC-B21C-4AE7-A1FA-38D338BD6F6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68" creationId="{75139258-A520-46CD-9275-EC7BACC15A8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69" creationId="{8457D7EA-8FA2-406B-BD5E-C5A43C5DE33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70" creationId="{C89DCAD6-DA88-436C-A75A-14092087F66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71" creationId="{F6ABD0BB-A581-485C-B241-881BD6B4A61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72" creationId="{DF424DFF-1EB7-46E6-92B0-E0019CBBAD5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73" creationId="{6A7B0B29-4EEE-4A88-AB61-0BC7D4CC6F7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74" creationId="{DA842F9F-7563-487E-80DC-8D282518ECB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75" creationId="{17D31DFF-F66C-41FF-ADCE-6FA449A901F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76" creationId="{8E05D82A-E31F-475A-B606-17ABEAA7B00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77" creationId="{188045B6-972B-4821-9E92-9031D5D6F26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78" creationId="{FFABA51E-EE17-4629-91DE-F89C96D7766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79" creationId="{5458DF51-3C22-4FDC-9215-8EA3FE49047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80" creationId="{26956FB4-8CC1-4441-8790-30E8D0168B3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81" creationId="{25D811DA-5B86-4BA2-8F64-9BD74BADCCB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82" creationId="{84085679-9AD5-4D7A-AA3A-2A963C92FE4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83" creationId="{1D9F4916-5308-4F0F-92F4-5F9F3D232B8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84" creationId="{50820BFB-1B99-47BF-A732-9555FAEE18B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85" creationId="{A62BE35A-D496-418A-B598-3AF02CCE5CE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86" creationId="{38E736BE-C555-4867-BDFD-025E5E2EFBC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87" creationId="{60DE4840-5786-401D-9C81-108864E99DA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88" creationId="{492D2DDA-3F7B-4F7A-8353-05C97CE7AF5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89" creationId="{49BC8FB2-5B10-4A96-840E-A14A7DCB2A0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90" creationId="{CC9B277B-BAAD-4BA2-AD72-832C69DE97C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91" creationId="{0B8FEAA4-1B28-40A6-8C24-D62CB3F79EC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92" creationId="{52FAE4B2-B3D4-4DCD-9C4A-22E6A4B6510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93" creationId="{6E21C9C8-4484-43B2-8059-B2A6E20CC85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94" creationId="{FAFCBF93-4EF3-4A13-994F-79F3BBAC5EF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95" creationId="{4EA9FFFF-E933-4C87-AB52-AB877960867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96" creationId="{E8F2AC7C-A8A8-4AFF-AA20-E7F5B698EDE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97" creationId="{5E8FD44D-FF8B-41C1-89A0-8DD48E60D2B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98" creationId="{22C64E12-CE2D-4ADF-9733-94EFA4C256C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299" creationId="{C40A2BE4-7773-4C94-B8D9-B8083DF6C03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00" creationId="{4BA9F21C-1C36-4050-94FB-1406AFFC8CE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01" creationId="{AE23E796-2002-47FA-B645-5CE34FCC5C0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02" creationId="{07AA7145-8DBF-4C0E-B455-D9D5BE4A891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03" creationId="{B632685D-1CFC-4AF5-B00A-17BEC047CA6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04" creationId="{0FEF7935-B67E-4E92-929D-FCEFBAAA05C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05" creationId="{9B07EAE2-428B-4928-9B4E-50B4E7D2E0E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06" creationId="{FD93DDC9-0596-4052-84EA-03156B5A7B3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07" creationId="{0F2393DA-65A6-4F2D-AB1F-99C956FB6A7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08" creationId="{9504FAE1-74E0-469F-BD65-45F51B8AD2C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11" creationId="{74CDC401-809E-4067-AFEF-2BB5A721230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12" creationId="{318AB78D-BDF6-4C76-84CA-A74AA77487B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13" creationId="{92BEC448-22E6-4B76-A82F-572D59D7ED1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14" creationId="{01537ACA-87BD-474A-8955-6A110483A66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15" creationId="{E3C6D4CA-2EAA-4CE3-B12F-BC3E8A44152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19" creationId="{D9DF0BE1-F87A-40E2-B372-59842755C07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20" creationId="{0ED86AC6-7669-4D91-9D2A-9B69FB90463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21" creationId="{024088B4-A208-43C9-9706-365B2DA3CD2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25" creationId="{971BE228-D525-45A0-AF40-DD127170A29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27" creationId="{A0A59B2F-3AF3-4AD8-82A2-8CD75AB5F40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30" creationId="{0E3AFE68-9BF4-4009-A4D2-FDB1511FA8B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31" creationId="{3D0069F7-DD0C-4564-B54B-417585EBBB6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32" creationId="{BD7F3A1D-54B6-4743-BBBE-19DF2A04BB1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33" creationId="{46F17E83-0828-4DB8-9484-C2AB4E8A7F1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34" creationId="{4A8A365E-97F5-4452-87F7-E40B7EE8E9E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35" creationId="{D35D2632-E09B-4C98-9059-98EEE81003F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36" creationId="{4D644419-A967-4F1A-A0FB-E6A62290915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37" creationId="{7D7D14DC-2648-4E23-BC4E-E3F87012154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38" creationId="{2311F46E-3F3B-4AE8-996A-C0A82BCB856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39" creationId="{9A63D5CF-618C-422B-9C61-817EFD512CB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40" creationId="{833A6871-57B7-439E-BF91-E995F708270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41" creationId="{60BCB0C4-44F8-4488-8FD3-5F56C7FDBC6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43" creationId="{7D7D6203-AB4B-434F-99A4-447DA74CC36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44" creationId="{067677D5-D3E4-4D76-ABD8-A05193B0F44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45" creationId="{60C2F963-1B4B-468F-8682-A4C1FF1F2BE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46" creationId="{C01A1770-7921-4E07-AD2C-D9351CCAADC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47" creationId="{26FF1584-9DB7-4124-9CB0-6AB9C581541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49" creationId="{A8806961-2A03-40AC-AE8B-F615D7D20EA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50" creationId="{1350F432-3C56-4277-A7F8-3598DA7E85F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51" creationId="{FAE70FE6-CD3E-4FC1-A353-BA8CA1CD1C4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52" creationId="{A91BDE53-141D-4B5F-8DA2-D5FE51FCF25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53" creationId="{8F144B4E-A099-483C-8A32-560E3004CC5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54" creationId="{F8E13F82-C7D7-4E8F-AD5C-6E16C59A2F4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55" creationId="{A8DA5547-A7CC-4328-807A-A084E93769E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56" creationId="{A36810CD-448E-43BE-AA60-001304CFD19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57" creationId="{7AE9901D-A064-42AC-800D-D6CC665DC7D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58" creationId="{77EB0F6E-28BC-4485-BD55-85A5AA03A3D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60" creationId="{3927C51D-DF78-4F27-93DC-A509A81DEFE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61" creationId="{9F8FE49A-C0B1-4FD2-9622-EB5DEFA5EFD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63" creationId="{5C69D79B-F372-41F8-9FD9-4E8DFEA4453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64" creationId="{27B80CC5-29C0-4245-AB0B-7E7F77B2748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65" creationId="{A6C31A22-266B-483A-A4C4-50190F77679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66" creationId="{EE07620B-B66E-45CA-8996-E6B2B8EE9C0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67" creationId="{A660490E-9196-47E4-8BCD-EFFCFFEC1C6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68" creationId="{AAF61857-7412-4B9F-A387-13BDF12D2DA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69" creationId="{539D5999-59D0-4DD5-9877-0D07F003BEA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70" creationId="{AB3BEA3D-AE77-4919-9D49-FE3453D3189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71" creationId="{CB3D4214-B076-4855-9063-581B6615664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72" creationId="{61F13214-3DBF-4046-B1EC-D3BF403238D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73" creationId="{0AB793E0-371A-4529-9978-B06254E3749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74" creationId="{31FF88CB-1211-4D6C-B37F-7BC5117AAF0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75" creationId="{559BAB9F-7E48-435D-97B9-0098E9EAFE5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76" creationId="{9AED0C9D-310F-405B-B4E5-250A245ED6F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77" creationId="{C8EA00F9-8A64-4E0A-9F75-00F2037F99A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78" creationId="{E6B9DE3B-42FF-41FD-A4D4-D5DBD1B7008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79" creationId="{D97F8217-2B43-4FDF-8ED3-F62B80EE5A6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80" creationId="{E4C9E6C3-954A-47CA-B604-A0B3AA17EC3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81" creationId="{E67B36C4-956C-45EF-AF04-79AFD3EAD79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82" creationId="{5FDAA376-E81C-4DDE-8729-023448492A9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83" creationId="{5E82A88F-C91D-4376-B2E0-CFE4242AC76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84" creationId="{3799B6DE-2637-4E6E-9D4F-2419D49F1EE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85" creationId="{69CAD035-82A4-44FC-BCAB-BA0A351C39D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86" creationId="{63A25B1A-E092-498A-9911-DE65674CDD1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87" creationId="{D0A569F0-0AE0-4C0F-8C2E-016C7756186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88" creationId="{77D3DA61-BEBE-45E6-8B66-9682C710102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89" creationId="{1D9AC9F1-3227-4213-B64E-423A198C690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90" creationId="{2CFA0F05-F8A2-4906-B3D2-C1FB5FEC28E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91" creationId="{93F460BA-A131-4D6D-8082-2153B33C258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92" creationId="{59C10C2F-BE0B-4665-9366-0E5E8F7409B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93" creationId="{5B784A65-BCE1-4879-9380-EF0681512E6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94" creationId="{591E2CBC-8B3C-4057-AA47-582F1F40F0F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95" creationId="{1BB53B7E-56C9-4AD0-B554-25BC6835A63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96" creationId="{4F3C5B02-662A-4B79-90DE-0547D3F3553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97" creationId="{C2563DBA-620B-4E47-A72F-31E29F1EA41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98" creationId="{8389F99E-BC4C-4E19-94B4-2AAD1105532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399" creationId="{7A4A926A-6F46-4096-A313-7D88B613CC7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00" creationId="{E9FA45CE-5444-4EA7-979B-12A5F9B3435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01" creationId="{56A30B8E-BB98-47E0-9B7B-582225A9A81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02" creationId="{B3B6484B-2231-4DB2-87A3-CAA2B5981BC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03" creationId="{5567366D-27F1-4AB0-913D-4B21F164B6E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04" creationId="{CE4A936C-DCB7-46D5-AD90-A938EA9952D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05" creationId="{50FBD656-041F-4DD8-9224-F0B4C753575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06" creationId="{5079EF6F-388B-4EB5-935A-616E2938F7C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07" creationId="{60632E66-7323-4DD5-BB4C-7330765D13C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08" creationId="{16BC2B7C-D3BB-455D-B9D8-1FB575582DA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09" creationId="{51F86CAA-F94D-4689-B316-C5553945826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10" creationId="{4DD1E054-5042-462D-9242-EB9A1C8C9D4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11" creationId="{8F95D50E-8C2C-43F8-80E3-012425395E5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14" creationId="{DCCE33EB-D78C-4222-9E50-CF342EF6E42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15" creationId="{E8087B69-8C29-4C67-8D0A-77C4B731F73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16" creationId="{2EE0F5FD-ADED-4D4A-9677-3390F455577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17" creationId="{8A0FAC74-7AB9-451A-93DA-5779C65F533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18" creationId="{D16336D3-5094-46D6-86E2-DF2ADFD148B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21" creationId="{A732BC8C-5ED8-430D-ABCA-A4345A762B5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22" creationId="{856C5A3F-BBD5-4C78-9859-76AAF01E9C2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23" creationId="{559F8BBB-6EF2-41CE-AE92-5EB20C573F7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24" creationId="{DDF487CB-48CD-47B2-95BF-972DB9943A2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27" creationId="{79DD2F49-F1BE-4221-B371-A751B940597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29" creationId="{1299FD88-8C4C-45C4-BE18-EEECEA67B3B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30" creationId="{D442EC5A-E8D5-445A-B3D1-A502424DF2D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33" creationId="{E84532DC-1E97-4D03-A28A-A50AD47AD1C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34" creationId="{36ADD1AA-8FFE-481A-8E28-42BB04E8611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35" creationId="{312C70B9-8CCF-419D-BA74-E3DC8BE2063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36" creationId="{FF7F4C38-B741-4E6A-9F8F-E70126AB3DA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37" creationId="{1A59A46F-E8C3-47C9-9830-F7573199DC2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38" creationId="{6D391D36-3FEC-43E0-96C7-50EAEFA8BFA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39" creationId="{6FFB7DC3-E0E1-41A1-BF2D-8F497D4C82F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40" creationId="{A148A4AC-C0AC-48AD-85CC-BB0D029820F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41" creationId="{C37B1B7E-10B9-4992-A479-664AD82EE2D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42" creationId="{8632EBB6-6376-44B0-9279-9AD7AA0F87B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43" creationId="{4EDD0321-EC90-4621-A8CD-5ACA49FF29D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44" creationId="{C4103DB3-6BE2-4292-B019-2085D64A55F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47" creationId="{66F8E242-9D1D-484E-8E1D-C0E937B1A3C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48" creationId="{29BC1D2F-D122-4A42-AF44-CBAFA6C506B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49" creationId="{CA9A697B-88C5-43FE-8018-D06137267E3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50" creationId="{2243EF9D-4435-41C0-9F5D-7AB23822999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51" creationId="{1BEE7DD5-2A3A-4F65-B8B5-16CE2767D90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52" creationId="{9CF5F421-31E6-4DE5-BEFA-84A5880857F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54" creationId="{BB5FC014-F7B9-4C03-B99E-7AE0DDBBF38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55" creationId="{283A0638-AAFA-457B-9665-A04EAB8C7AE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56" creationId="{61E726A4-2EB6-441B-8C85-7017AA3A0A9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57" creationId="{5C101426-DC8D-4DFD-A8C2-9854A3E4F88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58" creationId="{3848A43D-80B4-4008-BFF2-BE9C96EB307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59" creationId="{3C4468E0-8F25-4675-A956-58CF2447E15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60" creationId="{6DDF7FDB-BB29-4AED-928A-5D4AF317950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61" creationId="{088117E6-93A5-4623-B767-83329D35A5D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62" creationId="{77E8DF13-56D3-45D7-AEBA-C3BEA117075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63" creationId="{3B89623B-37DE-4FEE-B692-9B87FA521C7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64" creationId="{CD63F6B0-5A1F-4284-84A7-14A0AD82A3A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65" creationId="{28DE37AE-AD85-4892-AA19-81B4D90917B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66" creationId="{96968443-1773-4D95-8BE3-FBBF32AA17D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68" creationId="{E1FAD8CD-86B2-445D-9573-870C70743AF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69" creationId="{78FBCDFC-D807-4FDC-836D-F191C38E6EF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70" creationId="{359FFF6B-6AB3-4C0E-BCCB-75589A0BC03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71" creationId="{C3E452EB-0594-4EE2-B3EE-7C4FA769481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73" creationId="{3175F4A6-26FF-4C37-92BE-D7AE40C8F16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74" creationId="{1B373F34-001A-4A24-9C90-8B026603E9E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75" creationId="{582A1B17-391D-4E29-B872-12D9F31F7FA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76" creationId="{FACB1279-1E41-4C46-9D9D-2C965DBA361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77" creationId="{99A27707-7000-43F5-89F1-EC19FE7D44C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78" creationId="{8DB8F628-D5A5-4E9E-A51A-7D75EA0ACCD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79" creationId="{BB5728BF-D073-4E99-994E-B6E1936779C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80" creationId="{29DAF893-DD35-4285-8CA5-4154478ACA8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81" creationId="{53558C2F-D4FD-44E2-ABF0-2391300A139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82" creationId="{82738803-F253-4341-AA76-23B15776007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83" creationId="{37C87870-BCB6-4BE5-ACA6-1CD9DA62128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84" creationId="{AF1CA0D1-9D3C-4987-AE40-619FC5E7270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85" creationId="{AF567BAB-574D-4E89-B415-2F6896D990A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86" creationId="{BDB72DFF-128F-49F5-A5B6-8101E0C02E5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87" creationId="{98BAF476-6C16-4736-AA2C-F52A15EE611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88" creationId="{3289DC38-BA07-4D24-9C81-096E2562213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89" creationId="{A6098109-7C1F-4BEB-9B58-627F8F7FB58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90" creationId="{C6A19D95-AD0F-4C07-8137-338A03C2DDB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91" creationId="{6BDD1392-F4D7-4401-A6C0-F3C5C6A59E0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92" creationId="{99A0E852-7FD0-4865-8C29-D59BF6296AA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93" creationId="{42D3C511-CAEF-46F3-B3A8-B09478BA6E3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94" creationId="{2A7F9208-0AC7-48BA-AF2D-9A9E0684434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95" creationId="{702C9A3B-45BE-4212-A5B4-29C8477B51E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96" creationId="{5AF4CE7B-6450-476A-A322-0184A308326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97" creationId="{6A6236C2-76A9-49F5-95D7-DF392D18382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98" creationId="{0D416255-D7DE-4B5D-BE70-2FEA86E59C9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499" creationId="{CAA15252-E89D-440D-B4EA-0FCE98FE58E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00" creationId="{F6E543C3-90EC-4C18-AB17-32BE38654B1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01" creationId="{FCDD912E-8372-44C4-AEE1-039CB84CEE6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02" creationId="{64C04357-299E-4D70-87E1-AFB2240454A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03" creationId="{603E6FEA-F184-4058-B50F-D7A373065E4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04" creationId="{5CB67EE8-49C9-4321-AF8C-30940FCF696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05" creationId="{2FD217BF-B56A-43C8-A778-41B9FFDF9ED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06" creationId="{0822BC10-7E56-4333-AC10-422D671D42B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07" creationId="{C2A906AC-EC46-4E3D-A0FB-3D66BA0A0C9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08" creationId="{486D008C-5CAA-4180-8E47-59BAE8F7119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10" creationId="{1570AC98-F8BA-498A-86F6-430B53D9844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11" creationId="{70D84ACF-6705-4CFB-8E17-3DEA115CE17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12" creationId="{F1E83A88-9924-4F6A-96ED-27DA82248A1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13" creationId="{1416386C-69E5-4B27-9B8C-AD4A47AC7D5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14" creationId="{A54109C0-FB03-4334-B6A8-E6FF5FA3E94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15" creationId="{532604E2-115A-4727-B7F6-523378EC28B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16" creationId="{4E17BBF7-CF98-486D-BB78-1DAA0E73F86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17" creationId="{B4B084EE-77D9-4C22-9BFA-785CC33DAA6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18" creationId="{67FB35F4-79CD-4A17-968B-D9FFD8AFB97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19" creationId="{4000DDFD-1389-448E-9E67-D7A318E0310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20" creationId="{1A871E42-E1BA-4429-960F-383C3178C7B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21" creationId="{BF043393-B464-4917-979E-2714EFBC252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22" creationId="{EDA931D9-1406-4280-94FD-1BF8D4FCF4E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23" creationId="{9C98D7A4-2CD3-469A-A40A-A74CD29A90A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24" creationId="{BDC32BDC-46DB-46FE-A296-E521203E786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25" creationId="{34491E62-F7F7-48E5-B56D-D9DF5D2A6CE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26" creationId="{B2575886-69C4-4B0C-BF04-276BC818E3F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27" creationId="{A4210E48-9855-4595-8DEF-FDFE135ACDA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28" creationId="{68CD2EED-72A2-457F-9756-F1BD0649596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29" creationId="{5D70AB54-9F59-4C0E-B157-25EAB0E7FE9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30" creationId="{98CC33E2-E856-47A6-8055-C3722634CCA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31" creationId="{474A9ACA-A600-4F9D-BA04-0760E3F16D4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32" creationId="{D405B71A-1EDD-437F-9BCA-B0A447C3D7E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41" creationId="{B8A6B3CB-6C82-4626-8C13-686F0DFB03F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42" creationId="{CFA70AD2-16FE-487F-82ED-96AEB77D5B3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43" creationId="{43DDBC1E-C59E-422D-A347-356F1330311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44" creationId="{9C771FEB-00DC-4B88-87BE-48655ECF1EB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45" creationId="{5AB6D708-88F8-459D-85ED-BD16AA9BEC2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46" creationId="{26770620-E0FE-43D8-B539-E5F10A80F11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47" creationId="{9F06D1EB-6D20-4978-AA16-E1A62BAB1E1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48" creationId="{45EFE0EB-2E25-4DAB-88EB-41B39918F50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49" creationId="{F43CE03E-8D7D-41F3-8498-E309ECE43FD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50" creationId="{F25D5942-6B36-4762-8C8C-33E8E0FFB25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51" creationId="{CE99524D-BC1D-4081-9AF8-9A01378328B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52" creationId="{97757B6F-F97E-4C1B-A00C-7FCDA148078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53" creationId="{84820325-85F3-40A8-91B7-7C33C4FBA78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54" creationId="{DC59E925-666F-4343-8DFB-41D85E7E77D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55" creationId="{934B1C53-3671-44BA-AB49-FFFCD24D022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56" creationId="{6535DD83-7E93-48D2-BF00-6BD85526F31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57" creationId="{64C67991-074F-4EA5-9686-33827289F18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58" creationId="{5DD2CF19-4FF0-41E9-AA0F-6F9B100C875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59" creationId="{B9913E06-EDA8-465F-BDE4-E6322AE179D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60" creationId="{EEFEAA1E-7E62-4BDF-B6E5-E20E8BE67EB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61" creationId="{868B1D31-DD67-44D8-90B7-9D95B466B77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62" creationId="{9E821560-AE96-4356-B595-8FC442EB7DA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63" creationId="{F58D3E43-BEF9-4A77-81AB-32845D4D730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64" creationId="{E2F7087F-8216-4783-9AC7-4D22F16B90E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65" creationId="{97F9106F-9D30-48A5-8507-0C72E741AA3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67" creationId="{FE34BFB9-87E9-4F3F-9D94-25744AC6429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68" creationId="{933C8825-6B13-4F8F-91CF-913C1E62249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69" creationId="{C924196C-3CB5-49D9-90A1-EADEDAEA29B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70" creationId="{2AB80031-9BB2-4103-9CB4-FD0BBE2044E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71" creationId="{9CD854FC-C93C-4A0A-83EF-22BA08B7999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72" creationId="{BDE9480A-B54F-4744-A954-522081054E7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73" creationId="{7B411F8D-51C8-45C2-83D3-1B60436FB16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74" creationId="{301FD3AE-12A7-44ED-A1C9-84DD8CAAAA2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75" creationId="{1D8ADFC6-9CDD-46D4-8B54-24BA85F2ABA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76" creationId="{EBE89722-4DE9-4B0E-9F70-D58B9899CA2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77" creationId="{8DBC359B-0122-4C93-850F-300D4B7FF03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79" creationId="{E8521322-C8C1-4E74-9605-57B730B720D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80" creationId="{87152777-E108-4AC5-AC0A-7B652882DF1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81" creationId="{B0CE515B-14BB-4841-83FE-A2EE5E3ACA9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82" creationId="{52BCC9F4-DC81-4BE6-9C8E-905950AFD60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83" creationId="{06C09036-3936-416B-991C-568CD0458CB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84" creationId="{7B5E7849-0328-408D-A8B3-13A21ACC687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85" creationId="{4324C914-82CB-42DE-BC07-E1613235FB0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86" creationId="{4049627B-513F-42B2-93C0-8387469B69D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87" creationId="{046D91BF-DEF4-4248-A9A8-DED3D4B0C05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88" creationId="{8F4C70AE-5638-476D-BACE-B69B431DC9D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89" creationId="{365A70F1-0010-46C7-8DEA-BA47D4172BA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90" creationId="{DA3BFC76-34DB-4720-B147-08E27AB96B5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91" creationId="{25AAD8AC-E4DE-43F6-8A6F-B294E4F179D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92" creationId="{8DD02628-E776-4DCA-A9BB-087F7FEC880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93" creationId="{0C68AF6E-63D2-4CE7-9ED0-3E71EAA98E9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94" creationId="{E6783893-57AF-437D-A0D6-6546F7B80F9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95" creationId="{4D931C3F-C5F8-4411-A4F3-37DB19AAD64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96" creationId="{0C8943C7-3186-4F62-9C96-6AD4C6DA2CF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97" creationId="{F2A64C5D-F1F7-483B-9359-4D72F5589EB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98" creationId="{F28F1461-8743-4E15-8E61-B545BCB256C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599" creationId="{D21A15BC-3F8F-4430-BB34-EEE100855C6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00" creationId="{8207DCCF-88F8-4233-938B-84E4557BDAD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01" creationId="{C33D1BB3-2059-4B29-A941-37784C241A9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02" creationId="{2DF5E076-886B-477E-8B63-69B20A5C1DA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03" creationId="{31AB2642-271D-4920-B799-8C82EDB9510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06" creationId="{53899F17-13C7-4736-951C-24249989BB0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07" creationId="{5A5D67DD-17BD-4580-9252-2876D416733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08" creationId="{71C99D1C-545A-4DCF-BF86-E4AB75AF680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09" creationId="{B50CFD54-CA47-48D0-939C-3D1B3B44E85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10" creationId="{6761BEAC-FDDF-400F-BDC8-1C66AB0D995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11" creationId="{427472B6-57FF-4530-89A1-B589FCE69A5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12" creationId="{A498E546-B3DC-4332-978F-6CE3FFAAEB8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13" creationId="{F1363C4A-B8DB-4A8B-ACCB-C8A10BA8730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14" creationId="{A536BF5C-BF87-43F4-98E0-1582885EFDF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15" creationId="{B4D1A7C1-3053-437A-BB56-E00C1801D90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16" creationId="{5505C04B-250E-4F05-9254-66CF999683C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17" creationId="{08B1E24D-C338-49E7-A445-0BA5C555BCA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18" creationId="{87FC95EE-5FC5-4032-AA5F-8FE3414D8A0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19" creationId="{991A9CE7-5EE9-4D70-8A38-FD6C2D33D7E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20" creationId="{A19D5749-40C3-499A-9B6A-03F5FE82701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23" creationId="{248017D1-63D8-4109-A795-BCFD8A4B63E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24" creationId="{7D6A9B40-70A8-4E56-9EC5-606FD35436A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28" creationId="{1B59EF3E-C793-453F-8667-CBF7A41889A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29" creationId="{37F41448-2BDE-443B-95B1-8BA039950FE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31" creationId="{DB99AAD4-7F0D-4478-90C2-F740FA80431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32" creationId="{27F90B46-6A29-4D3A-9226-ABCF7D952E9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33" creationId="{51128CD9-BD99-4067-A387-8BBCE5CE1A0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34" creationId="{DA06AF9F-EC5A-4192-97F7-3ED017FB449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35" creationId="{0271C2B6-177C-4CAF-B337-F300B4B7C6C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36" creationId="{126A4B7E-1F1B-4A3E-8218-269864DA3FB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37" creationId="{2AB44ACC-BD3B-40CA-92CF-593256F6EC3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38" creationId="{91E7DD8B-BBBD-4662-9724-9290337DA6D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39" creationId="{6B2D333A-1E59-4789-8175-D1643444A85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41" creationId="{0393B006-7F7D-4F76-A516-6B712CC5F23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42" creationId="{794BC2B1-5D0C-4D49-A04E-983BA0E3118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44" creationId="{08437C45-C934-4EEB-BF12-E157CD02AE3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45" creationId="{FF73F148-71F9-4A5B-91EC-08AAE512B4B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46" creationId="{C348BF16-CD5F-4E37-8AA7-8A887C3014F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47" creationId="{F03764F6-FC1D-4882-8794-7BAC5C415A8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48" creationId="{88F87834-6606-4506-BFED-64F2249515A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49" creationId="{D40C84EE-94A2-40DA-A7E9-55A2593C0CA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50" creationId="{FE1DFC1D-1A98-4A29-A6D9-20EDE4DCB47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52" creationId="{36960D00-942F-443D-AC58-4C4F71C6706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53" creationId="{25F56000-8D7E-496D-BC32-DD75EDBE93C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54" creationId="{E9036AF0-8BEB-42BE-9B28-8278974AFB3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55" creationId="{F4D075AD-133C-43EB-84E8-E2B27984DAD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56" creationId="{C4EF557B-51F5-4D7A-A716-C18C35F0313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57" creationId="{ECA04F6C-FFEF-4424-9785-0A0455D98DE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58" creationId="{29A7B2B6-D8CC-4B47-B734-398A4BE5F25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59" creationId="{70371F71-9244-43DA-8095-376BC3F6B53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60" creationId="{7AECB092-B261-41F9-9519-B483E7BAA3D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61" creationId="{D91D43F5-93DA-4DA1-A851-D19E342FC25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62" creationId="{C060DA3F-F932-47BB-9C16-361DFA7C999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63" creationId="{C1F229E2-332B-41D3-989D-3BD4EA1D753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64" creationId="{FBDE9316-A880-4813-B174-0E3269A31CF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65" creationId="{6024EA17-8EA4-4FC3-93DF-E9705F22647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66" creationId="{B2C35A77-D6D1-4D32-85D9-32133FC3BA0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67" creationId="{496481D0-2825-459C-BA97-68724C822E4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68" creationId="{A16F3B68-5114-45D6-904F-16436B483CD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69" creationId="{9A64FAE4-1765-4B1B-9200-60608ED7061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70" creationId="{AB661836-14DD-4C34-A993-8C5A59552BE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71" creationId="{A0918086-406E-4F6F-A1C3-458440EA16F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72" creationId="{F65C33D2-7463-4048-8468-D16E3E491A7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73" creationId="{9E7CA39E-E793-4818-8B59-9BEB925B1F3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74" creationId="{C432424A-2ADD-4E63-8C8C-29EBBC01721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75" creationId="{B8D18AB1-B60C-4088-8B43-C1BCD5B3F69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76" creationId="{A2B53844-1843-49F6-949C-5FED973F385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77" creationId="{3B09A6E4-02F0-4416-A943-B9897992855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78" creationId="{BC900C69-D86B-4C91-A555-8EF1FAD7A7C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79" creationId="{083750AD-0B4B-42BD-A0D4-CD99DACA4A7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80" creationId="{FC772DA1-706F-4389-B901-9E6C759AEA9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81" creationId="{A51C6337-293F-4516-9A4D-EC73DD76927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82" creationId="{AA79231C-EFBD-425A-8DF5-190E80DEB64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83" creationId="{48CECD5F-D7C5-489C-9200-F7984527DC4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84" creationId="{2FF5388D-09CF-4623-8E1C-64A66EAFDC3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85" creationId="{DC52F5C9-AC77-4508-8F97-4A8A8B094BE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87" creationId="{F83F4F33-9305-4D0F-A16A-E2C872E6B67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688" creationId="{9A479862-4E85-48CC-852D-A5B6271E651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702" creationId="{EA72AE9E-857A-41D7-85DD-02CB935C98B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703" creationId="{E8DF3A71-15AE-47DA-90A1-94B3E0A2F0C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704" creationId="{71DCD5CE-C28A-4011-BEBC-57A0F670E50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1705" creationId="{AA9ECAA8-1995-4071-8B35-8120CA6B325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57" creationId="{62FC3ABC-79EB-4F23-A2B6-6147C8A3406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58" creationId="{21B408B5-47A3-499E-8815-6A962B4FA72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59" creationId="{339B6FA9-66D6-4551-825F-67209F3EDCF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60" creationId="{23DBEA83-E139-4B4C-B745-99E6FC473C4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61" creationId="{F84B81F8-DFF8-4E0A-AB76-EA16B7B0D9A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62" creationId="{EC38BA0C-EE5A-4D76-905C-DCDA3290729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63" creationId="{24B1CE2E-C098-4B54-9D00-D990B83ED34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64" creationId="{F45E912D-62C6-4A25-9777-D3604EF0019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65" creationId="{505C347F-D66D-480D-92D3-8480959BFD0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66" creationId="{498C7CC0-1DB0-47B7-8184-F69A058C60F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67" creationId="{84B9A6AA-6FB2-4843-9445-03273167144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68" creationId="{1FD4DABE-3F6A-4186-9B60-B6270A62A33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69" creationId="{4DE3523A-FB78-4323-B214-A499452CD47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70" creationId="{EABBD4C8-E982-4C80-BAEE-7FA71750FC5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71" creationId="{60B54F59-197A-482A-8C50-8C8B74D38DD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72" creationId="{768A2305-F965-40C0-918F-61D09C24205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73" creationId="{D756D08F-6C16-45C6-A5F5-89CC302267D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74" creationId="{E21B60B6-3DDE-45A9-BD0B-10FA4736A1F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75" creationId="{79F45D36-556B-44CC-8129-D72D23CF251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76" creationId="{4AF20AD5-01A6-4464-B7BA-A880E6C3F10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77" creationId="{A64F6DE4-F861-4528-8990-8336560FC83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78" creationId="{D698A9F7-BF8B-4168-B7D9-E6D78D8C588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79" creationId="{2C8F8B9E-4234-4937-938C-67E2E1C8F35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80" creationId="{84CD0E1F-F60F-492F-B9EB-87DFF19D855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81" creationId="{04D77A8D-06D7-4C40-A421-440458FBE22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82" creationId="{29DDA20E-5FC9-4318-ADB7-72A77047537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83" creationId="{0A5264D6-C08C-4AAF-A2CF-D454D98AF3C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84" creationId="{03240F67-7412-4C44-A68D-E07C03293A6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85" creationId="{1184860A-9B3A-45FF-8283-E46BF9D4B2A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86" creationId="{802CA3D3-8AEF-4096-B414-13515AFBA2E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87" creationId="{67C0AEC1-6FEC-4157-B927-2002F27DEFF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88" creationId="{4DE81DA2-05CB-450A-B7E6-B4A6F725172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89" creationId="{F82D80AE-6281-4BDF-B855-E6A5BE55882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90" creationId="{71C331DE-0DB1-4055-B5EA-4D6AF569F1C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91" creationId="{10A58141-DD42-41D5-B6F7-0C8E11141CB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92" creationId="{6CC8F5EE-B6BD-425B-8EB3-73D5E39E892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95" creationId="{13425266-7CA8-4B66-8BDC-AAD23DCDA3C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96" creationId="{289481A9-234B-465D-89BA-9AE85F8A328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97" creationId="{9B10AFF7-23AD-4F6A-8461-AAD94C9BF63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98" creationId="{217056CF-8B65-4DB4-B0BF-0D79C69ECEA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299" creationId="{CCBADFD1-A453-4A57-B9B1-94575D647A4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00" creationId="{717AB0E4-5FC1-4DCF-929B-40EA50B39C5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01" creationId="{20A80537-2CD1-4783-87FC-176B8D5D37B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02" creationId="{65D8714E-B7BE-4728-8475-F950B24DE0E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03" creationId="{33F37F54-66D8-4583-A31C-B2D9BEDFEDC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04" creationId="{58E2F782-3B1F-4DCE-8D84-A0EAE6B5FA3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05" creationId="{CB945CE6-490D-462B-B67A-6A6942E18C5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06" creationId="{D3F342BE-539F-4EAD-B940-EA2ECE4CD22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07" creationId="{84B886AA-FB3D-4B7E-AFDF-21CC559D1C2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08" creationId="{67EC95A3-C563-49F7-9DE1-6A780DA3D25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10" creationId="{7538DF1C-99D0-4EE2-9B7E-EC354612BA2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11" creationId="{FD1BF807-25C0-44B3-A1A8-0DEA7E5C2C3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12" creationId="{221EA6C2-9E86-49E2-9308-5CCC23F9518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13" creationId="{BE3458A8-3B5E-4EA7-944E-1A4434A2EF54}"/>
          </ac:spMkLst>
        </pc:spChg>
        <pc:spChg chg="mod">
          <ac:chgData name="Amy Rodgers" userId="c2797fad-911b-4654-a6db-cadf6b5040f8" providerId="ADAL" clId="{B63B9391-E643-4518-BCAA-1A5043BB5FFF}" dt="2021-12-02T12:31:33.180" v="3296" actId="1035"/>
          <ac:spMkLst>
            <pc:docMk/>
            <pc:sldMk cId="45959683" sldId="264"/>
            <ac:spMk id="2319" creationId="{D4E2F06F-0F3D-41D8-BCC9-E0EED6422B79}"/>
          </ac:spMkLst>
        </pc:spChg>
        <pc:spChg chg="mod">
          <ac:chgData name="Amy Rodgers" userId="c2797fad-911b-4654-a6db-cadf6b5040f8" providerId="ADAL" clId="{B63B9391-E643-4518-BCAA-1A5043BB5FFF}" dt="2021-12-02T12:31:33.180" v="3296" actId="1035"/>
          <ac:spMkLst>
            <pc:docMk/>
            <pc:sldMk cId="45959683" sldId="264"/>
            <ac:spMk id="2320" creationId="{E3A93A8C-BE47-478C-9667-4FDFA64520C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21" creationId="{651B435A-6574-4393-AE99-495A109763E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22" creationId="{DAD1DCAE-373A-4F85-B120-088C6D9BA11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23" creationId="{D9373869-F0A6-4F8B-9E31-68C15C732AA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24" creationId="{F81BDFB8-A143-4BC4-A259-9B1EB1A8698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25" creationId="{85C1625C-9827-4FA9-A167-DD29EAF6BC2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26" creationId="{1E967237-1568-4E1D-8747-0085B7C6A62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27" creationId="{F4B7AE50-7594-41D1-8ADE-F7870D46A20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28" creationId="{AE804D12-9286-437B-8F3A-E7B283CDFD1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29" creationId="{C3E6CCC0-1C5E-4CD5-8308-10873EC5A67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30" creationId="{978A465D-66DC-4AC9-A18C-8A435FCAF407}"/>
          </ac:spMkLst>
        </pc:spChg>
        <pc:spChg chg="mod">
          <ac:chgData name="Amy Rodgers" userId="c2797fad-911b-4654-a6db-cadf6b5040f8" providerId="ADAL" clId="{B63B9391-E643-4518-BCAA-1A5043BB5FFF}" dt="2021-12-02T12:31:06.158" v="3284" actId="1035"/>
          <ac:spMkLst>
            <pc:docMk/>
            <pc:sldMk cId="45959683" sldId="264"/>
            <ac:spMk id="2331" creationId="{EF6A861C-3287-4AF6-A129-4E0BA3F1245E}"/>
          </ac:spMkLst>
        </pc:spChg>
        <pc:spChg chg="mod">
          <ac:chgData name="Amy Rodgers" userId="c2797fad-911b-4654-a6db-cadf6b5040f8" providerId="ADAL" clId="{B63B9391-E643-4518-BCAA-1A5043BB5FFF}" dt="2021-12-02T12:30:55.448" v="3282" actId="1037"/>
          <ac:spMkLst>
            <pc:docMk/>
            <pc:sldMk cId="45959683" sldId="264"/>
            <ac:spMk id="2332" creationId="{179AD8DF-9D2E-47AF-99FA-3097ACFC4726}"/>
          </ac:spMkLst>
        </pc:spChg>
        <pc:spChg chg="mod">
          <ac:chgData name="Amy Rodgers" userId="c2797fad-911b-4654-a6db-cadf6b5040f8" providerId="ADAL" clId="{B63B9391-E643-4518-BCAA-1A5043BB5FFF}" dt="2021-12-02T12:30:51.150" v="3278" actId="1035"/>
          <ac:spMkLst>
            <pc:docMk/>
            <pc:sldMk cId="45959683" sldId="264"/>
            <ac:spMk id="2333" creationId="{44A68C92-C291-46B4-B4AE-F8AB9FBF7FC1}"/>
          </ac:spMkLst>
        </pc:spChg>
        <pc:spChg chg="mod">
          <ac:chgData name="Amy Rodgers" userId="c2797fad-911b-4654-a6db-cadf6b5040f8" providerId="ADAL" clId="{B63B9391-E643-4518-BCAA-1A5043BB5FFF}" dt="2021-12-02T12:30:47.372" v="3276" actId="1036"/>
          <ac:spMkLst>
            <pc:docMk/>
            <pc:sldMk cId="45959683" sldId="264"/>
            <ac:spMk id="2334" creationId="{A965DB44-960A-4597-A314-F12CAB3FB71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35" creationId="{2E142C9E-9072-4E02-BE32-0035D40310FF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36" creationId="{535A4F86-5409-4B0C-A5A2-5EFBDC2F63F6}"/>
          </ac:spMkLst>
        </pc:spChg>
        <pc:spChg chg="mod">
          <ac:chgData name="Amy Rodgers" userId="c2797fad-911b-4654-a6db-cadf6b5040f8" providerId="ADAL" clId="{B63B9391-E643-4518-BCAA-1A5043BB5FFF}" dt="2021-12-02T12:29:59.107" v="3250" actId="1035"/>
          <ac:spMkLst>
            <pc:docMk/>
            <pc:sldMk cId="45959683" sldId="264"/>
            <ac:spMk id="2337" creationId="{48454F38-1DD4-4F5E-B9D8-C2C98FB50BFB}"/>
          </ac:spMkLst>
        </pc:spChg>
        <pc:spChg chg="mod">
          <ac:chgData name="Amy Rodgers" userId="c2797fad-911b-4654-a6db-cadf6b5040f8" providerId="ADAL" clId="{B63B9391-E643-4518-BCAA-1A5043BB5FFF}" dt="2021-12-02T12:29:59.107" v="3250" actId="1035"/>
          <ac:spMkLst>
            <pc:docMk/>
            <pc:sldMk cId="45959683" sldId="264"/>
            <ac:spMk id="2338" creationId="{A99C07AA-926A-4556-A236-04E801FAFCB9}"/>
          </ac:spMkLst>
        </pc:spChg>
        <pc:spChg chg="mod">
          <ac:chgData name="Amy Rodgers" userId="c2797fad-911b-4654-a6db-cadf6b5040f8" providerId="ADAL" clId="{B63B9391-E643-4518-BCAA-1A5043BB5FFF}" dt="2021-12-02T12:29:59.107" v="3250" actId="1035"/>
          <ac:spMkLst>
            <pc:docMk/>
            <pc:sldMk cId="45959683" sldId="264"/>
            <ac:spMk id="2339" creationId="{418D382D-6CCC-4AFB-AF7E-16CFAC0326F7}"/>
          </ac:spMkLst>
        </pc:spChg>
        <pc:spChg chg="mod">
          <ac:chgData name="Amy Rodgers" userId="c2797fad-911b-4654-a6db-cadf6b5040f8" providerId="ADAL" clId="{B63B9391-E643-4518-BCAA-1A5043BB5FFF}" dt="2021-12-02T12:30:02.212" v="3252" actId="1035"/>
          <ac:spMkLst>
            <pc:docMk/>
            <pc:sldMk cId="45959683" sldId="264"/>
            <ac:spMk id="2340" creationId="{EBC4B389-0826-4293-AA46-05B25EFAE081}"/>
          </ac:spMkLst>
        </pc:spChg>
        <pc:spChg chg="mod">
          <ac:chgData name="Amy Rodgers" userId="c2797fad-911b-4654-a6db-cadf6b5040f8" providerId="ADAL" clId="{B63B9391-E643-4518-BCAA-1A5043BB5FFF}" dt="2021-12-02T12:30:06.624" v="3253" actId="1035"/>
          <ac:spMkLst>
            <pc:docMk/>
            <pc:sldMk cId="45959683" sldId="264"/>
            <ac:spMk id="2341" creationId="{B91E53A9-3CCE-48F3-A20C-AD2DE92888E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42" creationId="{BBCDA86A-BD46-43EC-8601-3090BA95208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43" creationId="{7B800798-1D03-4D87-8DE9-A14358FD9F4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44" creationId="{466BB85C-F004-4B0F-9AF5-06C28A29417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45" creationId="{B286C276-F320-4BF6-80FA-4661DDC58B70}"/>
          </ac:spMkLst>
        </pc:spChg>
        <pc:spChg chg="mod">
          <ac:chgData name="Amy Rodgers" userId="c2797fad-911b-4654-a6db-cadf6b5040f8" providerId="ADAL" clId="{B63B9391-E643-4518-BCAA-1A5043BB5FFF}" dt="2021-12-02T12:29:51.527" v="3244" actId="1036"/>
          <ac:spMkLst>
            <pc:docMk/>
            <pc:sldMk cId="45959683" sldId="264"/>
            <ac:spMk id="2346" creationId="{9A21602D-4CFC-4CA7-AFFC-C50D02D6F5C1}"/>
          </ac:spMkLst>
        </pc:spChg>
        <pc:spChg chg="mod">
          <ac:chgData name="Amy Rodgers" userId="c2797fad-911b-4654-a6db-cadf6b5040f8" providerId="ADAL" clId="{B63B9391-E643-4518-BCAA-1A5043BB5FFF}" dt="2021-12-02T12:29:51.527" v="3244" actId="1036"/>
          <ac:spMkLst>
            <pc:docMk/>
            <pc:sldMk cId="45959683" sldId="264"/>
            <ac:spMk id="2347" creationId="{6940233D-8C6A-49B2-BE83-8B9FFA447218}"/>
          </ac:spMkLst>
        </pc:spChg>
        <pc:spChg chg="mod">
          <ac:chgData name="Amy Rodgers" userId="c2797fad-911b-4654-a6db-cadf6b5040f8" providerId="ADAL" clId="{B63B9391-E643-4518-BCAA-1A5043BB5FFF}" dt="2021-12-02T12:29:51.527" v="3244" actId="1036"/>
          <ac:spMkLst>
            <pc:docMk/>
            <pc:sldMk cId="45959683" sldId="264"/>
            <ac:spMk id="2348" creationId="{A66CA8B8-B63E-41D3-A470-B21683D7DAAD}"/>
          </ac:spMkLst>
        </pc:spChg>
        <pc:spChg chg="mod">
          <ac:chgData name="Amy Rodgers" userId="c2797fad-911b-4654-a6db-cadf6b5040f8" providerId="ADAL" clId="{B63B9391-E643-4518-BCAA-1A5043BB5FFF}" dt="2021-12-02T12:30:26.175" v="3267" actId="1036"/>
          <ac:spMkLst>
            <pc:docMk/>
            <pc:sldMk cId="45959683" sldId="264"/>
            <ac:spMk id="2349" creationId="{BD8F304F-A8AC-4A0E-9A3E-84E399F54C3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50" creationId="{483A1003-107F-4724-AF86-A0C6A439500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51" creationId="{15031E47-B0B4-4A5C-84FD-40830ACBDB5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52" creationId="{E0C2D35D-D982-4BBC-8383-952823FDA8B7}"/>
          </ac:spMkLst>
        </pc:spChg>
        <pc:spChg chg="mod">
          <ac:chgData name="Amy Rodgers" userId="c2797fad-911b-4654-a6db-cadf6b5040f8" providerId="ADAL" clId="{B63B9391-E643-4518-BCAA-1A5043BB5FFF}" dt="2021-12-02T12:30:15.536" v="3259" actId="1035"/>
          <ac:spMkLst>
            <pc:docMk/>
            <pc:sldMk cId="45959683" sldId="264"/>
            <ac:spMk id="2353" creationId="{AB279AB1-42E9-4EFC-B464-F0158D07B366}"/>
          </ac:spMkLst>
        </pc:spChg>
        <pc:spChg chg="mod">
          <ac:chgData name="Amy Rodgers" userId="c2797fad-911b-4654-a6db-cadf6b5040f8" providerId="ADAL" clId="{B63B9391-E643-4518-BCAA-1A5043BB5FFF}" dt="2021-12-02T12:30:15.536" v="3259" actId="1035"/>
          <ac:spMkLst>
            <pc:docMk/>
            <pc:sldMk cId="45959683" sldId="264"/>
            <ac:spMk id="2354" creationId="{AB191385-0A41-4703-90D7-88E72D511BE0}"/>
          </ac:spMkLst>
        </pc:spChg>
        <pc:spChg chg="mod">
          <ac:chgData name="Amy Rodgers" userId="c2797fad-911b-4654-a6db-cadf6b5040f8" providerId="ADAL" clId="{B63B9391-E643-4518-BCAA-1A5043BB5FFF}" dt="2021-12-02T12:30:15.536" v="3259" actId="1035"/>
          <ac:spMkLst>
            <pc:docMk/>
            <pc:sldMk cId="45959683" sldId="264"/>
            <ac:spMk id="2355" creationId="{244B7E40-1E95-4AA3-B8A3-326E370CFD5F}"/>
          </ac:spMkLst>
        </pc:spChg>
        <pc:spChg chg="mod">
          <ac:chgData name="Amy Rodgers" userId="c2797fad-911b-4654-a6db-cadf6b5040f8" providerId="ADAL" clId="{B63B9391-E643-4518-BCAA-1A5043BB5FFF}" dt="2021-12-02T12:30:15.536" v="3259" actId="1035"/>
          <ac:spMkLst>
            <pc:docMk/>
            <pc:sldMk cId="45959683" sldId="264"/>
            <ac:spMk id="2356" creationId="{DDE2C3EB-4C8E-4644-9ACE-5544069044D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57" creationId="{DBA35F15-05AE-44AB-AF2D-B915EC9B150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58" creationId="{EC94A35E-5B9B-4C52-948A-CF757819A0E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59" creationId="{B16F47A1-FB8D-4B4D-943D-48C843FEA61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60" creationId="{65F84C04-56A2-45BF-A210-C856C5177B85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61" creationId="{08E16F21-FE7F-4138-8E10-AA3A00EF5D63}"/>
          </ac:spMkLst>
        </pc:spChg>
        <pc:spChg chg="mod">
          <ac:chgData name="Amy Rodgers" userId="c2797fad-911b-4654-a6db-cadf6b5040f8" providerId="ADAL" clId="{B63B9391-E643-4518-BCAA-1A5043BB5FFF}" dt="2021-12-02T12:53:20.194" v="3319" actId="1035"/>
          <ac:spMkLst>
            <pc:docMk/>
            <pc:sldMk cId="45959683" sldId="264"/>
            <ac:spMk id="2362" creationId="{D9B60BD2-DF8A-4AA1-B740-FF6FC5C3A815}"/>
          </ac:spMkLst>
        </pc:spChg>
        <pc:spChg chg="mod">
          <ac:chgData name="Amy Rodgers" userId="c2797fad-911b-4654-a6db-cadf6b5040f8" providerId="ADAL" clId="{B63B9391-E643-4518-BCAA-1A5043BB5FFF}" dt="2021-12-02T12:53:20.194" v="3319" actId="1035"/>
          <ac:spMkLst>
            <pc:docMk/>
            <pc:sldMk cId="45959683" sldId="264"/>
            <ac:spMk id="2363" creationId="{E4A4EB72-E8AA-4B01-9162-BEEE6074782B}"/>
          </ac:spMkLst>
        </pc:spChg>
        <pc:spChg chg="mod">
          <ac:chgData name="Amy Rodgers" userId="c2797fad-911b-4654-a6db-cadf6b5040f8" providerId="ADAL" clId="{B63B9391-E643-4518-BCAA-1A5043BB5FFF}" dt="2021-12-02T12:53:20.194" v="3319" actId="1035"/>
          <ac:spMkLst>
            <pc:docMk/>
            <pc:sldMk cId="45959683" sldId="264"/>
            <ac:spMk id="2364" creationId="{4B3BD3A5-D561-4A3D-9F70-B46A5B0B898C}"/>
          </ac:spMkLst>
        </pc:spChg>
        <pc:spChg chg="mod">
          <ac:chgData name="Amy Rodgers" userId="c2797fad-911b-4654-a6db-cadf6b5040f8" providerId="ADAL" clId="{B63B9391-E643-4518-BCAA-1A5043BB5FFF}" dt="2021-12-02T12:53:20.194" v="3319" actId="1035"/>
          <ac:spMkLst>
            <pc:docMk/>
            <pc:sldMk cId="45959683" sldId="264"/>
            <ac:spMk id="2365" creationId="{36277CD4-3C00-450A-BFE8-67B6F1EA0FE9}"/>
          </ac:spMkLst>
        </pc:spChg>
        <pc:spChg chg="mod">
          <ac:chgData name="Amy Rodgers" userId="c2797fad-911b-4654-a6db-cadf6b5040f8" providerId="ADAL" clId="{B63B9391-E643-4518-BCAA-1A5043BB5FFF}" dt="2021-12-02T12:53:20.194" v="3319" actId="1035"/>
          <ac:spMkLst>
            <pc:docMk/>
            <pc:sldMk cId="45959683" sldId="264"/>
            <ac:spMk id="2366" creationId="{5171EB83-4B4E-46E5-B25C-C326CF96FF46}"/>
          </ac:spMkLst>
        </pc:spChg>
        <pc:spChg chg="mod">
          <ac:chgData name="Amy Rodgers" userId="c2797fad-911b-4654-a6db-cadf6b5040f8" providerId="ADAL" clId="{B63B9391-E643-4518-BCAA-1A5043BB5FFF}" dt="2021-12-02T12:53:24.059" v="3322" actId="1035"/>
          <ac:spMkLst>
            <pc:docMk/>
            <pc:sldMk cId="45959683" sldId="264"/>
            <ac:spMk id="2367" creationId="{0C7DBC53-BF79-404F-8B85-6E2F25490D29}"/>
          </ac:spMkLst>
        </pc:spChg>
        <pc:spChg chg="mod">
          <ac:chgData name="Amy Rodgers" userId="c2797fad-911b-4654-a6db-cadf6b5040f8" providerId="ADAL" clId="{B63B9391-E643-4518-BCAA-1A5043BB5FFF}" dt="2021-12-02T12:53:24.059" v="3322" actId="1035"/>
          <ac:spMkLst>
            <pc:docMk/>
            <pc:sldMk cId="45959683" sldId="264"/>
            <ac:spMk id="2368" creationId="{B72F44F0-D65C-425D-9F4D-50E5CAECE925}"/>
          </ac:spMkLst>
        </pc:spChg>
        <pc:spChg chg="mod">
          <ac:chgData name="Amy Rodgers" userId="c2797fad-911b-4654-a6db-cadf6b5040f8" providerId="ADAL" clId="{B63B9391-E643-4518-BCAA-1A5043BB5FFF}" dt="2021-12-02T12:53:24.059" v="3322" actId="1035"/>
          <ac:spMkLst>
            <pc:docMk/>
            <pc:sldMk cId="45959683" sldId="264"/>
            <ac:spMk id="2369" creationId="{1BEB61E0-D446-4142-9BD2-D3796B493CA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70" creationId="{9B27E507-C483-44BF-9A15-03BC883365B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71" creationId="{817768D8-5526-470B-AD0B-CBC549E6D15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72" creationId="{D3DD0454-CA43-4B5B-BB25-3F95E00E5699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73" creationId="{EAB02DCA-BB37-42A3-A9B2-B7DF93D9330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74" creationId="{43F5B532-1082-47ED-A492-A79397B71AB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75" creationId="{A2BB2F63-41C1-4AA2-A9D4-F113918B17F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76" creationId="{ACEBCA17-EEFE-48B9-AFF5-F1C02DD624C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77" creationId="{E33E578F-7C9D-4E9A-B462-A6E7E929C5A6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78" creationId="{35852A6C-6A48-4282-96E7-C67927ECC25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79" creationId="{E3225A69-DC2E-43CA-89A5-76D41A63E8F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80" creationId="{0BDB8A66-33BC-42B2-AFFF-3E2BBE0843D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81" creationId="{29C9929D-A9D6-4262-B035-A049708DA02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82" creationId="{3D81AE1E-7C6D-4B6C-9F30-2173D5E1699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83" creationId="{E40C7F1F-52A0-4E48-98CD-D5923019FBA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84" creationId="{9C92CB13-76B9-45DC-A612-9A0F3AC0EF5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85" creationId="{F8954940-C9AA-4BC7-BD25-FC1DA45EFEE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86" creationId="{06121E4D-FF35-4704-ABB3-E867B41D05B2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87" creationId="{15E91F0D-7BA3-4BF3-9DCA-64D7194B95E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88" creationId="{316667A3-4FBD-4A3D-9C8C-0DE9573C774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89" creationId="{DF7176DD-5A40-41EF-9EF4-7930B6D15DD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90" creationId="{5DAF10B5-C43D-4439-B5FB-776ED2C7DFDB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91" creationId="{7BD561AF-F3D9-492D-8B10-F7812DEABF7C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92" creationId="{EC7416CA-DC35-4002-84A0-22345B87049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93" creationId="{3365D538-EE5F-4D37-B9DD-39C252A5D3B8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94" creationId="{1448DCBB-C19B-4EBF-98C1-B58E8CA4C0D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95" creationId="{89019AF6-992E-42F9-95F5-CD34036AD01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96" creationId="{0BD2F082-79E7-41A3-BA49-6357ACA68F6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98" creationId="{0A4C3BE6-F9F8-4735-8BD3-BC70FD70F85E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399" creationId="{2CD34ED9-BD06-42E2-A9F2-FC827D8BA5A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400" creationId="{577951DF-92CE-428B-9AB6-53355F5C0121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401" creationId="{869D6061-951C-441D-B246-B8FB393D1E2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402" creationId="{FB0BE59C-498F-4570-95DB-43670A755E2A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403" creationId="{DE66A427-FE36-4235-AD95-81A30CE15110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406" creationId="{DDF27C8B-2B0D-4450-81D0-A1384348211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407" creationId="{F87928AD-5444-4B74-B69C-668A3B65889D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408" creationId="{9D3F9D1D-D6A6-4789-897A-1EBA42E7B0C4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409" creationId="{25BB9632-87FD-486C-8A0C-CEBB337384D7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410" creationId="{06444793-FDE9-45C3-8FFF-6DA687A834F3}"/>
          </ac:spMkLst>
        </pc:spChg>
        <pc:spChg chg="mod">
          <ac:chgData name="Amy Rodgers" userId="c2797fad-911b-4654-a6db-cadf6b5040f8" providerId="ADAL" clId="{B63B9391-E643-4518-BCAA-1A5043BB5FFF}" dt="2021-12-02T12:23:42.424" v="3171" actId="165"/>
          <ac:spMkLst>
            <pc:docMk/>
            <pc:sldMk cId="45959683" sldId="264"/>
            <ac:spMk id="2411" creationId="{E31CD49E-4530-466D-9382-430F8D621E99}"/>
          </ac:spMkLst>
        </pc:spChg>
        <pc:grpChg chg="del 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06" creationId="{6AE48942-5F1D-4B8D-AAE7-600E7E3DED0B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08" creationId="{9C4A0EF4-A7F9-4622-B217-5FF671873B52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09" creationId="{0C8B00BB-A6EB-405F-97D6-2D6FC196EA2E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10" creationId="{6FE1E315-E0D2-4DCB-8F9E-DAF6D15EEB40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11" creationId="{8390B8C2-CFB0-488B-AA9F-720C8397F3AA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12" creationId="{1CC30A3F-15CA-4133-B994-DDB0FFE75409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13" creationId="{F4AB2BD0-864C-46A3-BCCF-F9180A9BC5B4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14" creationId="{180A2800-183E-4464-B521-38204B07DA71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15" creationId="{D976A0FB-332F-4681-9CEB-FFA0C55698B0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16" creationId="{FA14E29F-177C-4A44-9AAF-EC24F29D57F4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17" creationId="{7E4CF8FE-67C4-4461-AA6F-19351FFE9EFC}"/>
          </ac:grpSpMkLst>
        </pc:grpChg>
        <pc:grpChg chg="mod topLvl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18" creationId="{8976F16D-24EF-4985-B212-A1B70DE50B72}"/>
          </ac:grpSpMkLst>
        </pc:grpChg>
        <pc:grpChg chg="mod topLvl">
          <ac:chgData name="Amy Rodgers" userId="c2797fad-911b-4654-a6db-cadf6b5040f8" providerId="ADAL" clId="{B63B9391-E643-4518-BCAA-1A5043BB5FFF}" dt="2021-12-02T12:30:29.503" v="3268" actId="1076"/>
          <ac:grpSpMkLst>
            <pc:docMk/>
            <pc:sldMk cId="45959683" sldId="264"/>
            <ac:grpSpMk id="819" creationId="{D031B1FA-4328-4E93-8B2C-707E3DD4C448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20" creationId="{AD7D487C-A039-4FD7-BE5F-D95AC014A17E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21" creationId="{C6156523-871B-41D0-B12F-731B1102B2A0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22" creationId="{72E295CB-8184-42C3-9D18-93AB0F783737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26" creationId="{03B85A81-120B-492D-AFB9-279E9FDBAB43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27" creationId="{2BF1EB93-7EEF-45BC-B6D2-B5F4BAC79D96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29" creationId="{75F997F4-347A-4E28-AF47-9BCB5A3C538E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31" creationId="{20288A8A-F507-4617-A342-D938C232DC03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32" creationId="{5230953E-8366-4A69-A99A-9D4BC52E7D5E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33" creationId="{FF48021A-D281-4E4B-B102-B8CD8E4BA087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70" creationId="{CDE66FB9-6887-49E4-B82E-FFA7DD8E5339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83" creationId="{3402CEF3-10F7-429F-9C00-468DC0E5DDBA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884" creationId="{06E9FDEB-F460-408C-81EB-506F4F124BA1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016" creationId="{42A2A77A-6C6D-4F50-954F-958F776A29F8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164" creationId="{544DFF0C-768D-4EA2-A2B7-C992475D02B4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165" creationId="{4ACB93A4-8139-446C-841D-ECA37180F4B1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170" creationId="{C7D1E536-2EFE-43D5-9211-5A3331598074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179" creationId="{D4E4F3EE-2099-4B31-892F-8C2FB024ECA0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183" creationId="{28687E1B-475F-4890-AEFF-5662C9C555E9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184" creationId="{B2251F90-33F2-442A-A461-A58E1722F993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202" creationId="{0220E1D3-6B36-4209-BF43-4AA29F8603E0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09" creationId="{4711D51D-0465-4C93-92C2-FD493DFEF959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10" creationId="{D2C8975B-4438-4C0E-86A9-7B92F7721A86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16" creationId="{C626EC62-642C-4E3E-B752-A452C6C18453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17" creationId="{31614083-FBE3-431C-A47E-C230E22A1CF4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18" creationId="{A4BBC8B8-233B-4AA6-AD77-249E6A280D6A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22" creationId="{5861E58F-E6F4-41C1-9FD4-42C0236A8BA3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24" creationId="{91A79B04-C521-446B-B375-210424C64291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26" creationId="{0245C563-F092-4A5B-8CCC-4962CC0CEF4F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28" creationId="{C2FA37CC-BB23-4699-B6C4-9CD1EDFA8A47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29" creationId="{05F9B666-4E45-4B46-9AC4-434FF1A167F0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42" creationId="{0C98DB9B-CC86-46B1-AE9F-EFBE50601C7D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48" creationId="{95EBFB2E-C5F8-4EF1-B25B-E77670EA921C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59" creationId="{DCEE0734-4A15-4CF7-BDA7-2402C334B0F3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362" creationId="{46D61AEF-8460-4679-8E79-593ECAC864EC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12" creationId="{A7D319B9-9AE2-4B72-9CD8-E9BDD21172EA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13" creationId="{6F0BEAAD-CAE2-4BE2-A308-49ECA05DB4E7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19" creationId="{47BB0DD5-B69C-4993-8335-E244217A87FA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20" creationId="{5306151C-1529-4717-86D6-22910E020F56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25" creationId="{006FBDA6-D040-43DC-BF98-91E56A2360E2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26" creationId="{96DDAC8F-8709-404C-88C5-235C6BD28E56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28" creationId="{5984C95E-E31B-4CA8-998A-37B651286E30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31" creationId="{5B9CC1D4-B99E-452B-B1CB-F46EAC21702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32" creationId="{E58FF796-5902-4668-8DFD-390E0305ABF6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45" creationId="{5611F26B-4780-4267-8553-D439B2D4A0C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46" creationId="{6763AB72-8DA6-4B1D-B865-DF8DD397CCF9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53" creationId="{36D18CD6-3730-4EA6-B7F6-B4DDB127364C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67" creationId="{CA00CFBA-6FA6-4C4F-9995-5E4AA35CDC38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472" creationId="{4AF9F97B-EBCE-4294-A67A-8BDE9C72D0C0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509" creationId="{C410DFA4-6BA0-4F5B-AF02-CA32EAF6CB68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533" creationId="{A6FC64E9-FADE-4D35-954A-19C9CA0F77C4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534" creationId="{FBF61789-723F-453A-AB26-1A47B2253967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535" creationId="{82AA3900-DD84-424C-A4AF-A30D612DA7A7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536" creationId="{92E6A325-7347-47E4-A596-DFA4F458D0E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537" creationId="{1DD8E248-AC15-4D05-A40A-7A5F3D137F8C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538" creationId="{FF289E64-F5F1-41E7-9CD9-224CE3A3E648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539" creationId="{45A466B1-E705-4EE0-ADCF-8D0F7A51D6A1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540" creationId="{168EE1D5-ED9C-49FC-917F-446E113E7AB5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578" creationId="{2B28261D-841A-411B-A7BC-07A9960B01AF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04" creationId="{57077965-AFBB-4445-BF5F-2734C8ED98DA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05" creationId="{5D07D9A9-938E-42E6-A20E-06599E1A1C3E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21" creationId="{ABFF8234-B953-4DF6-A02D-F91D09C9C4CD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22" creationId="{0FFFD7B7-EA90-4805-B640-BA3F77D4D075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25" creationId="{1B4FC2BA-F54C-4B85-B40E-8C29541B1BF8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26" creationId="{1E71A948-6B1F-46B9-A38F-4D1C681A511F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27" creationId="{06B988E2-B2A4-46BD-AF57-A23D00577E89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30" creationId="{DEA2AF4F-B694-4335-ADB6-3B9CE91C9FCD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40" creationId="{42661CC1-3E7C-4366-98F3-7BA93AD1760A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43" creationId="{91479B57-63FC-41E8-BF0D-67A0CEC33713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51" creationId="{2D398772-38B6-4CE6-B3F3-762561DBF31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86" creationId="{44C1E15B-0555-4DAB-B961-A5751737365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89" creationId="{675814AB-2FAA-4736-8CD7-92509C41CA1D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90" creationId="{DB6036C0-AB9F-40DA-B48E-CFCA17EDA24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91" creationId="{2CA738F2-5FA3-4BEA-8503-E6F1E93A993E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92" creationId="{458F2848-67B4-46D0-8D8B-DF3CB4F420F9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93" creationId="{7EF2D4CF-4E3E-4BB3-9FDB-B2F3DDC901BA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94" creationId="{81D4EE18-0651-4A2F-9B69-3911C1E916C0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95" creationId="{043481CF-F308-4CA8-868C-35C7E4F084FD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96" creationId="{68289617-A8A9-4977-8020-AF475A0EA58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97" creationId="{DD733CF1-CF9D-407F-A78A-97CA51AA717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98" creationId="{155A7913-7150-4EDE-A6A5-A0A87FE2B549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699" creationId="{B8125D77-28E4-48D5-9CEC-A53147004CD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700" creationId="{C3F02A25-7B98-4A06-94DC-ECA963CD3829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1701" creationId="{EDA52750-989A-4102-A7FF-5AD6C0456E65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293" creationId="{46BD88FE-08EE-4069-9666-DDC374A181C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294" creationId="{88E05FAD-832B-4367-A657-37E59467CDF9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309" creationId="{D38C79FC-96E9-442B-AC9E-3EAA8F11430C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314" creationId="{E52C7878-D59A-4C30-8E9E-95A20BA25510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315" creationId="{4ED8B7FB-B005-4DB0-95C2-7C7278748DCB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316" creationId="{DB8CBB78-B0C3-4DFC-8E6D-A424804D2F72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317" creationId="{E7D5E5A6-290B-47EB-8ABE-8449AD5CC0D8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318" creationId="{D56F11CB-31E7-4051-B112-2194A58A9D3F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397" creationId="{BFFBD2AC-BB10-43F4-9496-F0A6FD928B34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404" creationId="{CAAF59CE-3A2E-4A2F-93F3-26A3A1B7F6C9}"/>
          </ac:grpSpMkLst>
        </pc:grpChg>
        <pc:grpChg chg="mod">
          <ac:chgData name="Amy Rodgers" userId="c2797fad-911b-4654-a6db-cadf6b5040f8" providerId="ADAL" clId="{B63B9391-E643-4518-BCAA-1A5043BB5FFF}" dt="2021-12-02T12:23:42.424" v="3171" actId="165"/>
          <ac:grpSpMkLst>
            <pc:docMk/>
            <pc:sldMk cId="45959683" sldId="264"/>
            <ac:grpSpMk id="2405" creationId="{BC00787B-859C-415B-A0A2-87D515420FC2}"/>
          </ac:grpSpMkLst>
        </pc:grpChg>
        <pc:picChg chg="mod">
          <ac:chgData name="Amy Rodgers" userId="c2797fad-911b-4654-a6db-cadf6b5040f8" providerId="ADAL" clId="{B63B9391-E643-4518-BCAA-1A5043BB5FFF}" dt="2021-12-02T12:23:42.424" v="3171" actId="165"/>
          <ac:picMkLst>
            <pc:docMk/>
            <pc:sldMk cId="45959683" sldId="264"/>
            <ac:picMk id="1323" creationId="{5EEB3240-2BC2-4848-937B-F65751C74344}"/>
          </ac:picMkLst>
        </pc:picChg>
      </pc:sldChg>
      <pc:sldChg chg="delSp modSp add mod modTransition modAnim">
        <pc:chgData name="Amy Rodgers" userId="c2797fad-911b-4654-a6db-cadf6b5040f8" providerId="ADAL" clId="{B63B9391-E643-4518-BCAA-1A5043BB5FFF}" dt="2021-12-02T16:42:40.109" v="3645"/>
        <pc:sldMkLst>
          <pc:docMk/>
          <pc:sldMk cId="3354664558" sldId="265"/>
        </pc:sldMkLst>
        <pc:spChg chg="mod topLvl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07" creationId="{9D541CC9-5D0B-4BDA-B979-3F350C3668F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23" creationId="{982E743D-97D0-4514-B9FE-E396056BF80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24" creationId="{91ED2A2C-6E4E-4B7A-B2BF-3A87248215E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25" creationId="{7235330D-1E2F-48DB-878C-D10F6558448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28" creationId="{EAA06A9E-1FE6-4CFD-9E07-25CBCC05342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30" creationId="{BB98305E-31EC-429A-8137-09BCCC629C2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34" creationId="{383398D2-9751-483E-9440-F3BEA1204F8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35" creationId="{BCC0BA3D-0FA5-4644-AB66-80ACE329439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36" creationId="{DC2936EA-5D52-4128-AB91-0F17358DCBB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37" creationId="{B85B75DA-2B20-46AE-80EC-71D25BDBAF3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38" creationId="{E8C85831-61C1-4BBC-9F75-F46BBF04E65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39" creationId="{4BEC1A80-0D79-4A38-861D-D302BD0E8AC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40" creationId="{7F4807AF-D198-47C8-BE63-E1E183A42AA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41" creationId="{463EE46C-2F47-4E70-B40B-A6E587E2D2B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42" creationId="{4C9B807B-74BA-44E9-A475-BC6A8C02468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43" creationId="{6753BD3F-29B6-4E7F-9CF5-F4788B577AF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44" creationId="{41D0A11F-B428-40C7-9A03-4731B825EA9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45" creationId="{992C06F4-CBC0-4F36-AFB9-C1BBF10C435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46" creationId="{B7AFBD3A-6FA0-435E-A8F7-621A5792505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47" creationId="{0FA9BA9F-FE1E-45A7-A7A3-CFFB0C05C72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48" creationId="{A9548F8C-C0D0-4C48-9998-47A76ABBFA3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49" creationId="{8D09BF6A-03CA-4818-B08D-CBAE5B998C0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50" creationId="{92358187-2F82-4DD8-8D3C-77416E9E5C0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51" creationId="{DF8B395C-B844-425A-9F9B-A37D879AE8E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52" creationId="{EDBA9298-5EEA-4120-9EC8-FF4C2688570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53" creationId="{FD783995-F3A8-4971-878B-1CCBA384003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54" creationId="{2155A47B-FF05-4E3C-A0A9-3F6B04E1D6D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55" creationId="{8F69CEBC-340F-4B6B-B90B-4BB437168D4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56" creationId="{D18A8F77-105A-46B7-AAC4-C523C8ACD60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57" creationId="{9E4990E6-DB36-45C5-9307-813B4F3A467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58" creationId="{4B60CF48-BB59-4881-85D5-1B98963BC27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59" creationId="{B09380C3-C044-43F7-BB11-332BF36DBE1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60" creationId="{9C4E6D54-899C-4F77-BAD3-A942462F3A6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61" creationId="{912D92A2-E6E6-4C08-B237-A2C34A07D5E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62" creationId="{E720A052-C6BA-42CD-9073-5049DF29BC7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63" creationId="{A511063F-2BD1-426A-9367-0064C59776E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64" creationId="{95269F66-FA46-4244-848F-C348EEA7DD8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65" creationId="{4B0446FF-6F37-46A0-B3CC-7504A483E64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66" creationId="{BCFA9845-D8B3-4F25-8638-BC02D598F62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67" creationId="{0E7579AD-277C-4182-B099-0F9E059880A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68" creationId="{82817AA0-3C37-40F6-AFC3-B0BA8D222FC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69" creationId="{05BFE68D-E7DB-4C2E-BE14-928A7D680B1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71" creationId="{A28FFABB-8C6B-495C-B8BD-CD1371381E6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72" creationId="{31338B8D-EBF2-4298-A611-5D1F5D91352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73" creationId="{DAD21F91-B708-4D44-8D9B-4A92478B365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74" creationId="{8BA2B392-211B-4324-B5EE-2D144581E05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75" creationId="{FB3E943A-F57C-400E-8F79-DDB9C8BC22E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76" creationId="{54F9EBDF-B5FC-4A1A-8EC7-A160C53AB74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77" creationId="{0B3E2BA8-D318-4C68-988F-A277E2B30A2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78" creationId="{A0BFB6BA-80A3-4909-881B-3EA948E3C90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79" creationId="{011D598C-F50E-435A-8287-91C570C16E9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80" creationId="{6D627EF2-29D8-48C3-98E1-3979E5200FB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81" creationId="{1E86D092-C282-4544-B089-A4F6A52F4AB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82" creationId="{5B8F0679-1D13-4165-917F-1E708062C38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85" creationId="{2F0C564B-6147-49A1-A725-1BE0D4F747D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86" creationId="{65FD5AFC-5156-492A-B959-FBDD13AB580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887" creationId="{879350BF-953A-491F-BDC2-9E825C5C2AA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007" creationId="{264B1238-DB37-4DD3-B122-2EE01EEB12A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008" creationId="{6D197204-A685-4010-9DFE-94742BAE2BF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009" creationId="{A295D113-8407-40C4-8FEC-077EEA245EC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010" creationId="{7E754747-AD50-46A1-8B99-367D24EFEB5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011" creationId="{CBC68B16-1B74-4AC1-B6E3-4760807AE8D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012" creationId="{DB62A824-83F7-4D52-AD0D-BE4ECD4A4A0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013" creationId="{B3D324A8-5099-4C74-88CD-67805994CE1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014" creationId="{3EEB26C0-579D-4789-B679-D6E368E2F63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015" creationId="{24AECAD5-BA51-413F-B7EB-269B9D48B7B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017" creationId="{17C79DF6-B8BA-4F8F-8A41-BC9679A6510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50" creationId="{813A235A-AE73-4734-AFA2-76FAB45DEAA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51" creationId="{65446320-6F19-4271-8AB1-7BE75454FE3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52" creationId="{DBEE6AD5-9B1E-4DD5-BCE9-4260E2D91E4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53" creationId="{4194530A-80FC-4873-BF57-65FC031ED45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54" creationId="{075E5A31-450A-4F36-B31A-C50C97B8E19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55" creationId="{69E6727A-1922-4904-8EA5-EA787675ECB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56" creationId="{DF71B24E-6740-4932-8C4A-CB4DB935458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57" creationId="{D32AEA74-DEB2-4990-AC37-424E6B8E751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58" creationId="{1EE15461-68E6-4985-A0EE-77355A92174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59" creationId="{07DAAF3F-6FD2-44BA-858B-E14F5FF0D32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60" creationId="{4C472141-A426-49A5-9FC3-D66E49BF916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61" creationId="{0BD2D4E4-B82E-4CC6-AB81-0637881B65E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62" creationId="{512529B0-AD5E-4C80-87EF-FAD48AB4084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63" creationId="{CEBF8161-308E-4204-A25B-302800161A4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66" creationId="{01605707-254C-4928-9156-4B1A8B25A4C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67" creationId="{731BF998-0B58-4D5F-8BEF-758C0120368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68" creationId="{F625E959-B2F6-4DEB-A4AE-172CAC7079F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69" creationId="{EDD9E9BD-7923-46A9-9E80-56A06B9C3AC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71" creationId="{BF0B4208-018E-4251-8B2A-2CED6A26B25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72" creationId="{B10ABC58-000D-4FE6-93C1-7F971601587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73" creationId="{4E9DEDD3-22A0-4C14-B2BA-D4173F12AAA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74" creationId="{9A4352F4-A505-415E-AC1E-239CF1728CD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75" creationId="{3225A18D-C902-4D1E-A86B-0076EC4C2ED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76" creationId="{74B1440D-2656-4CC4-9BFF-38588C206B0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77" creationId="{34E15494-D02C-48B8-84D1-02C95413D5A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78" creationId="{9F28DF4E-8AE4-47E8-B169-BCEF80C4EDD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80" creationId="{54C27E46-7208-417A-AD7C-7D4B2EE5554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81" creationId="{382CD983-389B-4186-878B-6754EA9D00F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82" creationId="{FDD05CED-50A8-4D2C-A3C8-FE2701B854B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85" creationId="{9F16C7C7-9C10-4004-8F27-16C2BCC567A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86" creationId="{B8A47757-2E52-498B-903F-3236E54ABE2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87" creationId="{09AB7824-3F03-44E5-BD67-0458F1E102F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88" creationId="{46CB348D-3138-4C58-B989-A7F1972E3C0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89" creationId="{8CC89D3D-65CC-4279-83A7-6CD9B8E7FEA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90" creationId="{F6986A59-2914-4F80-9E99-151ACED371C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91" creationId="{26B00267-9C22-4EE6-96A5-E7F9B33C214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92" creationId="{40D2C75A-FC64-4F39-9FC0-E07F761E76C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93" creationId="{82EF156D-2FA9-4F0F-A1EC-25F6C5952DC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94" creationId="{5FFC0B09-5413-4079-9C84-AC1C89D0264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95" creationId="{2669D175-0935-4A4E-B6BB-29BC2CCB12B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96" creationId="{45D47126-04F9-4999-BEAD-8FE1AA4D81B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97" creationId="{11ED102F-3449-45A4-B17F-16535C6342D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98" creationId="{B66BB4F8-0E77-4A14-AFC2-9A8AD70DBB9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199" creationId="{05AE79A4-5D71-4779-BCE8-49A9EEA480F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00" creationId="{3F161E26-2C6E-4243-B6A6-2AEF066B514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01" creationId="{64B4E4CF-F486-410B-BFA4-F77848D5AE4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03" creationId="{BC3C893B-3E8A-4B37-BC1B-A8DCC586248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04" creationId="{7829AD41-5B54-4613-89B3-13490BBAE89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05" creationId="{C2C851F1-639B-4289-92A6-6232944CC33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06" creationId="{43950756-9BF2-47F6-8B4D-0625178BC31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07" creationId="{F859A680-9587-4A07-B849-EC24DEC62F4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08" creationId="{F3045A69-AE34-4AE6-9770-E82E71829B7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09" creationId="{E192D935-56D9-4DA9-AFF8-3F1A9D9E864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10" creationId="{C758B2BB-D1DF-44EC-86AC-7C670EE317F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11" creationId="{7A90DE13-4735-4087-8DC3-22110A8C092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12" creationId="{B9B84F3E-AFEF-4AE0-9754-4F0A6A0D1E5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13" creationId="{D2CDB63D-169D-46F4-A959-F6C27A4CC49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14" creationId="{FF6783B5-B550-4AE5-9BA3-AEB6450E4B7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15" creationId="{92D20A21-B641-4FA8-A844-22A811C9793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16" creationId="{0A951E7C-2B8E-43DC-A50E-C5229EBBCDA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17" creationId="{096A057C-142F-4C10-B757-6E87363B9E2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18" creationId="{9771EB8B-ECFB-45C0-A37F-69EA34A45D1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19" creationId="{255C1E5B-8DE6-4F90-BBBD-9747C3EE8C8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20" creationId="{0CA719E1-646D-41B8-8CA7-17FE4C64C12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21" creationId="{61D51A2A-28CF-40D5-82BB-CE7E86D13EB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22" creationId="{9557B211-0455-429A-9B7E-436F0AC9724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23" creationId="{AF0D3CAC-1584-4954-A1B2-40AAEF336A5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24" creationId="{FF52AFF3-5F80-4D61-9814-C759BD5D96F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25" creationId="{8AF4B4BB-8445-464A-87FE-506FD164816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26" creationId="{5FA3C457-AF16-4EB8-90B8-C60B42B3E0B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27" creationId="{B1771AF1-CFE3-4EDF-B13F-0A47C9433E4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28" creationId="{E7757ECC-086E-4DED-B97F-D0A80B0A8B5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29" creationId="{3916B7F1-65E3-4CA3-A0F9-863CA4361A2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30" creationId="{A2D89509-C2D5-4BCB-8D54-5F4C6E4752E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31" creationId="{770E43BC-AE69-4F26-A84A-B8CE717EEC7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32" creationId="{73E0559E-D2C6-48FC-A920-C92CF0622A5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33" creationId="{FB81D904-1CB9-444A-923E-3489B1C556B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34" creationId="{56324979-D1D8-4345-A636-CA17AF4FD25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35" creationId="{C6A55E78-A5E7-45C0-AFCE-2E28946A8A2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36" creationId="{2E328A13-3C4F-4A1C-9CBD-EF501D299D7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37" creationId="{95DC89B6-85FA-4A3B-8B9C-B0AD8A662F0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38" creationId="{D60CA694-6D50-4C33-AA2E-DBB9DD3E201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39" creationId="{502A668A-5A3F-4DD8-AA6D-9A1ACDF0B78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40" creationId="{FD175FB3-5093-4ABB-A479-A25844D93C5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41" creationId="{E0FC49D5-1B80-45D9-910E-0937E2F832A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42" creationId="{C305C61C-A61C-4D03-9443-A0F509BD51D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43" creationId="{B52F6C93-2DFF-4201-8261-F8C8B0308BF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44" creationId="{F3BFC31C-8D87-43F4-A42A-BCA7A7E3341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45" creationId="{70CC517F-8104-41B8-88B4-84F1965727E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46" creationId="{DD50F010-80BD-40F7-8B9B-7718867DFD6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47" creationId="{725371FC-AB02-43D8-A87C-44C2E1C2C4F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48" creationId="{421A3361-E58D-433B-9751-DD430CE5173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49" creationId="{CDFBBCC4-1FC0-4246-894A-7FE39165207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50" creationId="{CB3C3AC0-0280-45DA-AE9D-A3D391A5ED6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51" creationId="{E5B4757F-F5DA-4D88-959A-E64646B54CA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52" creationId="{03147E58-0D09-465A-95C8-953128E1C83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53" creationId="{9AB0073F-C089-43AB-8467-E0EBF70A655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54" creationId="{4DF0FF8A-A256-4767-B252-1A1FEDE5542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55" creationId="{7FD76E86-D1C9-4ED9-95A6-F33D50329B7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56" creationId="{C03B9E81-E52B-497E-801C-D35487AF271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57" creationId="{1E1235AA-EDBF-4C18-8516-74C63D3CC91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58" creationId="{DAB30472-9665-4046-AE92-350EDFEA4F1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59" creationId="{BF650AD1-82C8-4E1E-AEFA-3DD1EB525F2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60" creationId="{C7FBDACB-4179-41EA-9E8B-24C36E6AF9D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61" creationId="{8997F90C-BF87-41B3-AA2A-6F92CD26E60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62" creationId="{E3E13335-9D69-45A5-8C99-89DB0800F30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63" creationId="{F30D2E24-D813-4218-ABCF-132E35C4A3F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64" creationId="{2788AB16-B855-43AE-BD67-5DFEC8C1CE3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65" creationId="{05D40350-60E0-4201-9BEE-0C3B2B284D0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66" creationId="{D360EA3B-444F-4F88-9772-5082910CA9F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67" creationId="{569C28AC-B21C-4AE7-A1FA-38D338BD6F6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68" creationId="{75139258-A520-46CD-9275-EC7BACC15A8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69" creationId="{8457D7EA-8FA2-406B-BD5E-C5A43C5DE33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70" creationId="{C89DCAD6-DA88-436C-A75A-14092087F66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71" creationId="{F6ABD0BB-A581-485C-B241-881BD6B4A61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72" creationId="{DF424DFF-1EB7-46E6-92B0-E0019CBBAD5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73" creationId="{6A7B0B29-4EEE-4A88-AB61-0BC7D4CC6F7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74" creationId="{DA842F9F-7563-487E-80DC-8D282518ECB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75" creationId="{17D31DFF-F66C-41FF-ADCE-6FA449A901F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76" creationId="{8E05D82A-E31F-475A-B606-17ABEAA7B00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77" creationId="{188045B6-972B-4821-9E92-9031D5D6F26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78" creationId="{FFABA51E-EE17-4629-91DE-F89C96D7766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79" creationId="{5458DF51-3C22-4FDC-9215-8EA3FE49047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80" creationId="{26956FB4-8CC1-4441-8790-30E8D0168B3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81" creationId="{25D811DA-5B86-4BA2-8F64-9BD74BADCCB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82" creationId="{84085679-9AD5-4D7A-AA3A-2A963C92FE4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83" creationId="{1D9F4916-5308-4F0F-92F4-5F9F3D232B8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84" creationId="{50820BFB-1B99-47BF-A732-9555FAEE18B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85" creationId="{A62BE35A-D496-418A-B598-3AF02CCE5CE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86" creationId="{38E736BE-C555-4867-BDFD-025E5E2EFBC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87" creationId="{60DE4840-5786-401D-9C81-108864E99DA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88" creationId="{492D2DDA-3F7B-4F7A-8353-05C97CE7AF5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89" creationId="{49BC8FB2-5B10-4A96-840E-A14A7DCB2A0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90" creationId="{CC9B277B-BAAD-4BA2-AD72-832C69DE97C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91" creationId="{0B8FEAA4-1B28-40A6-8C24-D62CB3F79EC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92" creationId="{52FAE4B2-B3D4-4DCD-9C4A-22E6A4B6510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93" creationId="{6E21C9C8-4484-43B2-8059-B2A6E20CC85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94" creationId="{FAFCBF93-4EF3-4A13-994F-79F3BBAC5EF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95" creationId="{4EA9FFFF-E933-4C87-AB52-AB877960867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96" creationId="{E8F2AC7C-A8A8-4AFF-AA20-E7F5B698EDE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97" creationId="{5E8FD44D-FF8B-41C1-89A0-8DD48E60D2B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98" creationId="{22C64E12-CE2D-4ADF-9733-94EFA4C256C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299" creationId="{C40A2BE4-7773-4C94-B8D9-B8083DF6C03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00" creationId="{4BA9F21C-1C36-4050-94FB-1406AFFC8CE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01" creationId="{AE23E796-2002-47FA-B645-5CE34FCC5C0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02" creationId="{07AA7145-8DBF-4C0E-B455-D9D5BE4A891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03" creationId="{B632685D-1CFC-4AF5-B00A-17BEC047CA6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04" creationId="{0FEF7935-B67E-4E92-929D-FCEFBAAA05C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05" creationId="{9B07EAE2-428B-4928-9B4E-50B4E7D2E0E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06" creationId="{FD93DDC9-0596-4052-84EA-03156B5A7B3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07" creationId="{0F2393DA-65A6-4F2D-AB1F-99C956FB6A7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08" creationId="{9504FAE1-74E0-469F-BD65-45F51B8AD2C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11" creationId="{74CDC401-809E-4067-AFEF-2BB5A721230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12" creationId="{318AB78D-BDF6-4C76-84CA-A74AA77487B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13" creationId="{92BEC448-22E6-4B76-A82F-572D59D7ED1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14" creationId="{01537ACA-87BD-474A-8955-6A110483A66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15" creationId="{E3C6D4CA-2EAA-4CE3-B12F-BC3E8A44152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19" creationId="{D9DF0BE1-F87A-40E2-B372-59842755C07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20" creationId="{0ED86AC6-7669-4D91-9D2A-9B69FB90463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21" creationId="{024088B4-A208-43C9-9706-365B2DA3CD2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25" creationId="{971BE228-D525-45A0-AF40-DD127170A29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27" creationId="{A0A59B2F-3AF3-4AD8-82A2-8CD75AB5F40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30" creationId="{0E3AFE68-9BF4-4009-A4D2-FDB1511FA8B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31" creationId="{3D0069F7-DD0C-4564-B54B-417585EBBB6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32" creationId="{BD7F3A1D-54B6-4743-BBBE-19DF2A04BB1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33" creationId="{46F17E83-0828-4DB8-9484-C2AB4E8A7F1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34" creationId="{4A8A365E-97F5-4452-87F7-E40B7EE8E9E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35" creationId="{D35D2632-E09B-4C98-9059-98EEE81003F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36" creationId="{4D644419-A967-4F1A-A0FB-E6A62290915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37" creationId="{7D7D14DC-2648-4E23-BC4E-E3F87012154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38" creationId="{2311F46E-3F3B-4AE8-996A-C0A82BCB856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39" creationId="{9A63D5CF-618C-422B-9C61-817EFD512CB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40" creationId="{833A6871-57B7-439E-BF91-E995F708270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41" creationId="{60BCB0C4-44F8-4488-8FD3-5F56C7FDBC6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43" creationId="{7D7D6203-AB4B-434F-99A4-447DA74CC36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44" creationId="{067677D5-D3E4-4D76-ABD8-A05193B0F44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45" creationId="{60C2F963-1B4B-468F-8682-A4C1FF1F2BE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46" creationId="{C01A1770-7921-4E07-AD2C-D9351CCAADC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47" creationId="{26FF1584-9DB7-4124-9CB0-6AB9C581541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49" creationId="{A8806961-2A03-40AC-AE8B-F615D7D20EA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50" creationId="{1350F432-3C56-4277-A7F8-3598DA7E85F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51" creationId="{FAE70FE6-CD3E-4FC1-A353-BA8CA1CD1C4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52" creationId="{A91BDE53-141D-4B5F-8DA2-D5FE51FCF25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53" creationId="{8F144B4E-A099-483C-8A32-560E3004CC5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54" creationId="{F8E13F82-C7D7-4E8F-AD5C-6E16C59A2F4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55" creationId="{A8DA5547-A7CC-4328-807A-A084E93769E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56" creationId="{A36810CD-448E-43BE-AA60-001304CFD19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57" creationId="{7AE9901D-A064-42AC-800D-D6CC665DC7D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58" creationId="{77EB0F6E-28BC-4485-BD55-85A5AA03A3D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60" creationId="{3927C51D-DF78-4F27-93DC-A509A81DEFE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61" creationId="{9F8FE49A-C0B1-4FD2-9622-EB5DEFA5EFD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63" creationId="{5C69D79B-F372-41F8-9FD9-4E8DFEA4453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64" creationId="{27B80CC5-29C0-4245-AB0B-7E7F77B2748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65" creationId="{A6C31A22-266B-483A-A4C4-50190F77679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66" creationId="{EE07620B-B66E-45CA-8996-E6B2B8EE9C0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67" creationId="{A660490E-9196-47E4-8BCD-EFFCFFEC1C6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68" creationId="{AAF61857-7412-4B9F-A387-13BDF12D2DA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69" creationId="{539D5999-59D0-4DD5-9877-0D07F003BEA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70" creationId="{AB3BEA3D-AE77-4919-9D49-FE3453D3189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71" creationId="{CB3D4214-B076-4855-9063-581B6615664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72" creationId="{61F13214-3DBF-4046-B1EC-D3BF403238D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73" creationId="{0AB793E0-371A-4529-9978-B06254E3749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74" creationId="{31FF88CB-1211-4D6C-B37F-7BC5117AAF0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75" creationId="{559BAB9F-7E48-435D-97B9-0098E9EAFE5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76" creationId="{9AED0C9D-310F-405B-B4E5-250A245ED6F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77" creationId="{C8EA00F9-8A64-4E0A-9F75-00F2037F99A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78" creationId="{E6B9DE3B-42FF-41FD-A4D4-D5DBD1B7008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79" creationId="{D97F8217-2B43-4FDF-8ED3-F62B80EE5A6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80" creationId="{E4C9E6C3-954A-47CA-B604-A0B3AA17EC3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81" creationId="{E67B36C4-956C-45EF-AF04-79AFD3EAD79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82" creationId="{5FDAA376-E81C-4DDE-8729-023448492A9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83" creationId="{5E82A88F-C91D-4376-B2E0-CFE4242AC76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84" creationId="{3799B6DE-2637-4E6E-9D4F-2419D49F1EE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85" creationId="{69CAD035-82A4-44FC-BCAB-BA0A351C39D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86" creationId="{63A25B1A-E092-498A-9911-DE65674CDD1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87" creationId="{D0A569F0-0AE0-4C0F-8C2E-016C7756186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88" creationId="{77D3DA61-BEBE-45E6-8B66-9682C710102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89" creationId="{1D9AC9F1-3227-4213-B64E-423A198C690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90" creationId="{2CFA0F05-F8A2-4906-B3D2-C1FB5FEC28E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91" creationId="{93F460BA-A131-4D6D-8082-2153B33C258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92" creationId="{59C10C2F-BE0B-4665-9366-0E5E8F7409B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93" creationId="{5B784A65-BCE1-4879-9380-EF0681512E6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94" creationId="{591E2CBC-8B3C-4057-AA47-582F1F40F0F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95" creationId="{1BB53B7E-56C9-4AD0-B554-25BC6835A63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96" creationId="{4F3C5B02-662A-4B79-90DE-0547D3F3553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97" creationId="{C2563DBA-620B-4E47-A72F-31E29F1EA41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98" creationId="{8389F99E-BC4C-4E19-94B4-2AAD1105532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399" creationId="{7A4A926A-6F46-4096-A313-7D88B613CC7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00" creationId="{E9FA45CE-5444-4EA7-979B-12A5F9B3435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01" creationId="{56A30B8E-BB98-47E0-9B7B-582225A9A81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02" creationId="{B3B6484B-2231-4DB2-87A3-CAA2B5981BC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03" creationId="{5567366D-27F1-4AB0-913D-4B21F164B6E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04" creationId="{CE4A936C-DCB7-46D5-AD90-A938EA9952D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05" creationId="{50FBD656-041F-4DD8-9224-F0B4C753575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06" creationId="{5079EF6F-388B-4EB5-935A-616E2938F7C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07" creationId="{60632E66-7323-4DD5-BB4C-7330765D13C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08" creationId="{16BC2B7C-D3BB-455D-B9D8-1FB575582DA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09" creationId="{51F86CAA-F94D-4689-B316-C5553945826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10" creationId="{4DD1E054-5042-462D-9242-EB9A1C8C9D4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11" creationId="{8F95D50E-8C2C-43F8-80E3-012425395E5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14" creationId="{DCCE33EB-D78C-4222-9E50-CF342EF6E42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15" creationId="{E8087B69-8C29-4C67-8D0A-77C4B731F73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16" creationId="{2EE0F5FD-ADED-4D4A-9677-3390F455577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17" creationId="{8A0FAC74-7AB9-451A-93DA-5779C65F533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18" creationId="{D16336D3-5094-46D6-86E2-DF2ADFD148B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21" creationId="{A732BC8C-5ED8-430D-ABCA-A4345A762B5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22" creationId="{856C5A3F-BBD5-4C78-9859-76AAF01E9C2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23" creationId="{559F8BBB-6EF2-41CE-AE92-5EB20C573F7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24" creationId="{DDF487CB-48CD-47B2-95BF-972DB9943A2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27" creationId="{79DD2F49-F1BE-4221-B371-A751B940597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29" creationId="{1299FD88-8C4C-45C4-BE18-EEECEA67B3B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30" creationId="{D442EC5A-E8D5-445A-B3D1-A502424DF2D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33" creationId="{E84532DC-1E97-4D03-A28A-A50AD47AD1C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34" creationId="{36ADD1AA-8FFE-481A-8E28-42BB04E8611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35" creationId="{312C70B9-8CCF-419D-BA74-E3DC8BE2063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36" creationId="{FF7F4C38-B741-4E6A-9F8F-E70126AB3DA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37" creationId="{1A59A46F-E8C3-47C9-9830-F7573199DC2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38" creationId="{6D391D36-3FEC-43E0-96C7-50EAEFA8BFA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39" creationId="{6FFB7DC3-E0E1-41A1-BF2D-8F497D4C82F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40" creationId="{A148A4AC-C0AC-48AD-85CC-BB0D029820F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41" creationId="{C37B1B7E-10B9-4992-A479-664AD82EE2D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42" creationId="{8632EBB6-6376-44B0-9279-9AD7AA0F87B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43" creationId="{4EDD0321-EC90-4621-A8CD-5ACA49FF29D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44" creationId="{C4103DB3-6BE2-4292-B019-2085D64A55F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47" creationId="{66F8E242-9D1D-484E-8E1D-C0E937B1A3C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48" creationId="{29BC1D2F-D122-4A42-AF44-CBAFA6C506B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49" creationId="{CA9A697B-88C5-43FE-8018-D06137267E3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50" creationId="{2243EF9D-4435-41C0-9F5D-7AB23822999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51" creationId="{1BEE7DD5-2A3A-4F65-B8B5-16CE2767D90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52" creationId="{9CF5F421-31E6-4DE5-BEFA-84A5880857F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54" creationId="{BB5FC014-F7B9-4C03-B99E-7AE0DDBBF38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55" creationId="{283A0638-AAFA-457B-9665-A04EAB8C7AE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56" creationId="{61E726A4-2EB6-441B-8C85-7017AA3A0A9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57" creationId="{5C101426-DC8D-4DFD-A8C2-9854A3E4F88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58" creationId="{3848A43D-80B4-4008-BFF2-BE9C96EB307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59" creationId="{3C4468E0-8F25-4675-A956-58CF2447E15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60" creationId="{6DDF7FDB-BB29-4AED-928A-5D4AF317950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61" creationId="{088117E6-93A5-4623-B767-83329D35A5D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62" creationId="{77E8DF13-56D3-45D7-AEBA-C3BEA117075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63" creationId="{3B89623B-37DE-4FEE-B692-9B87FA521C7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64" creationId="{CD63F6B0-5A1F-4284-84A7-14A0AD82A3A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65" creationId="{28DE37AE-AD85-4892-AA19-81B4D90917B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66" creationId="{96968443-1773-4D95-8BE3-FBBF32AA17D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68" creationId="{E1FAD8CD-86B2-445D-9573-870C70743AF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69" creationId="{78FBCDFC-D807-4FDC-836D-F191C38E6EF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70" creationId="{359FFF6B-6AB3-4C0E-BCCB-75589A0BC03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71" creationId="{C3E452EB-0594-4EE2-B3EE-7C4FA769481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73" creationId="{3175F4A6-26FF-4C37-92BE-D7AE40C8F16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74" creationId="{1B373F34-001A-4A24-9C90-8B026603E9E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75" creationId="{582A1B17-391D-4E29-B872-12D9F31F7FA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76" creationId="{FACB1279-1E41-4C46-9D9D-2C965DBA361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77" creationId="{99A27707-7000-43F5-89F1-EC19FE7D44C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78" creationId="{8DB8F628-D5A5-4E9E-A51A-7D75EA0ACCD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79" creationId="{BB5728BF-D073-4E99-994E-B6E1936779C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80" creationId="{29DAF893-DD35-4285-8CA5-4154478ACA8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81" creationId="{53558C2F-D4FD-44E2-ABF0-2391300A139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82" creationId="{82738803-F253-4341-AA76-23B15776007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83" creationId="{37C87870-BCB6-4BE5-ACA6-1CD9DA62128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84" creationId="{AF1CA0D1-9D3C-4987-AE40-619FC5E7270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85" creationId="{AF567BAB-574D-4E89-B415-2F6896D990A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86" creationId="{BDB72DFF-128F-49F5-A5B6-8101E0C02E5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87" creationId="{98BAF476-6C16-4736-AA2C-F52A15EE611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88" creationId="{3289DC38-BA07-4D24-9C81-096E2562213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89" creationId="{A6098109-7C1F-4BEB-9B58-627F8F7FB58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90" creationId="{C6A19D95-AD0F-4C07-8137-338A03C2DDB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91" creationId="{6BDD1392-F4D7-4401-A6C0-F3C5C6A59E0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92" creationId="{99A0E852-7FD0-4865-8C29-D59BF6296AA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93" creationId="{42D3C511-CAEF-46F3-B3A8-B09478BA6E3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94" creationId="{2A7F9208-0AC7-48BA-AF2D-9A9E0684434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95" creationId="{702C9A3B-45BE-4212-A5B4-29C8477B51E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96" creationId="{5AF4CE7B-6450-476A-A322-0184A308326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97" creationId="{6A6236C2-76A9-49F5-95D7-DF392D18382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98" creationId="{0D416255-D7DE-4B5D-BE70-2FEA86E59C9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499" creationId="{CAA15252-E89D-440D-B4EA-0FCE98FE58E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00" creationId="{F6E543C3-90EC-4C18-AB17-32BE38654B1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01" creationId="{FCDD912E-8372-44C4-AEE1-039CB84CEE6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02" creationId="{64C04357-299E-4D70-87E1-AFB2240454A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03" creationId="{603E6FEA-F184-4058-B50F-D7A373065E4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04" creationId="{5CB67EE8-49C9-4321-AF8C-30940FCF696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05" creationId="{2FD217BF-B56A-43C8-A778-41B9FFDF9ED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06" creationId="{0822BC10-7E56-4333-AC10-422D671D42B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07" creationId="{C2A906AC-EC46-4E3D-A0FB-3D66BA0A0C9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08" creationId="{486D008C-5CAA-4180-8E47-59BAE8F7119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10" creationId="{1570AC98-F8BA-498A-86F6-430B53D9844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11" creationId="{70D84ACF-6705-4CFB-8E17-3DEA115CE17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12" creationId="{F1E83A88-9924-4F6A-96ED-27DA82248A1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13" creationId="{1416386C-69E5-4B27-9B8C-AD4A47AC7D5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14" creationId="{A54109C0-FB03-4334-B6A8-E6FF5FA3E94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15" creationId="{532604E2-115A-4727-B7F6-523378EC28B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16" creationId="{4E17BBF7-CF98-486D-BB78-1DAA0E73F86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17" creationId="{B4B084EE-77D9-4C22-9BFA-785CC33DAA6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18" creationId="{67FB35F4-79CD-4A17-968B-D9FFD8AFB97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19" creationId="{4000DDFD-1389-448E-9E67-D7A318E0310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20" creationId="{1A871E42-E1BA-4429-960F-383C3178C7B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21" creationId="{BF043393-B464-4917-979E-2714EFBC252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22" creationId="{EDA931D9-1406-4280-94FD-1BF8D4FCF4E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23" creationId="{9C98D7A4-2CD3-469A-A40A-A74CD29A90A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24" creationId="{BDC32BDC-46DB-46FE-A296-E521203E786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25" creationId="{34491E62-F7F7-48E5-B56D-D9DF5D2A6CE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26" creationId="{B2575886-69C4-4B0C-BF04-276BC818E3F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27" creationId="{A4210E48-9855-4595-8DEF-FDFE135ACDA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28" creationId="{68CD2EED-72A2-457F-9756-F1BD0649596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29" creationId="{5D70AB54-9F59-4C0E-B157-25EAB0E7FE9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30" creationId="{98CC33E2-E856-47A6-8055-C3722634CCA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31" creationId="{474A9ACA-A600-4F9D-BA04-0760E3F16D4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32" creationId="{D405B71A-1EDD-437F-9BCA-B0A447C3D7E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41" creationId="{B8A6B3CB-6C82-4626-8C13-686F0DFB03F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42" creationId="{CFA70AD2-16FE-487F-82ED-96AEB77D5B3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43" creationId="{43DDBC1E-C59E-422D-A347-356F1330311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44" creationId="{9C771FEB-00DC-4B88-87BE-48655ECF1EB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45" creationId="{5AB6D708-88F8-459D-85ED-BD16AA9BEC2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46" creationId="{26770620-E0FE-43D8-B539-E5F10A80F11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47" creationId="{9F06D1EB-6D20-4978-AA16-E1A62BAB1E1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48" creationId="{45EFE0EB-2E25-4DAB-88EB-41B39918F50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49" creationId="{F43CE03E-8D7D-41F3-8498-E309ECE43FD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50" creationId="{F25D5942-6B36-4762-8C8C-33E8E0FFB25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51" creationId="{CE99524D-BC1D-4081-9AF8-9A01378328B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52" creationId="{97757B6F-F97E-4C1B-A00C-7FCDA148078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53" creationId="{84820325-85F3-40A8-91B7-7C33C4FBA78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54" creationId="{DC59E925-666F-4343-8DFB-41D85E7E77D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55" creationId="{934B1C53-3671-44BA-AB49-FFFCD24D022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56" creationId="{6535DD83-7E93-48D2-BF00-6BD85526F31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57" creationId="{64C67991-074F-4EA5-9686-33827289F18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58" creationId="{5DD2CF19-4FF0-41E9-AA0F-6F9B100C875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59" creationId="{B9913E06-EDA8-465F-BDE4-E6322AE179D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60" creationId="{EEFEAA1E-7E62-4BDF-B6E5-E20E8BE67EB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61" creationId="{868B1D31-DD67-44D8-90B7-9D95B466B77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62" creationId="{9E821560-AE96-4356-B595-8FC442EB7DA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63" creationId="{F58D3E43-BEF9-4A77-81AB-32845D4D730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64" creationId="{E2F7087F-8216-4783-9AC7-4D22F16B90E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65" creationId="{97F9106F-9D30-48A5-8507-0C72E741AA3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67" creationId="{FE34BFB9-87E9-4F3F-9D94-25744AC6429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68" creationId="{933C8825-6B13-4F8F-91CF-913C1E62249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69" creationId="{C924196C-3CB5-49D9-90A1-EADEDAEA29B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70" creationId="{2AB80031-9BB2-4103-9CB4-FD0BBE2044E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71" creationId="{9CD854FC-C93C-4A0A-83EF-22BA08B7999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72" creationId="{BDE9480A-B54F-4744-A954-522081054E7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73" creationId="{7B411F8D-51C8-45C2-83D3-1B60436FB16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74" creationId="{301FD3AE-12A7-44ED-A1C9-84DD8CAAAA2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75" creationId="{1D8ADFC6-9CDD-46D4-8B54-24BA85F2ABA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76" creationId="{EBE89722-4DE9-4B0E-9F70-D58B9899CA2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77" creationId="{8DBC359B-0122-4C93-850F-300D4B7FF03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79" creationId="{E8521322-C8C1-4E74-9605-57B730B720D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80" creationId="{87152777-E108-4AC5-AC0A-7B652882DF1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81" creationId="{B0CE515B-14BB-4841-83FE-A2EE5E3ACA9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82" creationId="{52BCC9F4-DC81-4BE6-9C8E-905950AFD60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83" creationId="{06C09036-3936-416B-991C-568CD0458CB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84" creationId="{7B5E7849-0328-408D-A8B3-13A21ACC687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85" creationId="{4324C914-82CB-42DE-BC07-E1613235FB0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86" creationId="{4049627B-513F-42B2-93C0-8387469B69D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87" creationId="{046D91BF-DEF4-4248-A9A8-DED3D4B0C05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88" creationId="{8F4C70AE-5638-476D-BACE-B69B431DC9D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89" creationId="{365A70F1-0010-46C7-8DEA-BA47D4172BA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90" creationId="{DA3BFC76-34DB-4720-B147-08E27AB96B5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91" creationId="{25AAD8AC-E4DE-43F6-8A6F-B294E4F179D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92" creationId="{8DD02628-E776-4DCA-A9BB-087F7FEC880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93" creationId="{0C68AF6E-63D2-4CE7-9ED0-3E71EAA98E9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94" creationId="{E6783893-57AF-437D-A0D6-6546F7B80F9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95" creationId="{4D931C3F-C5F8-4411-A4F3-37DB19AAD64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96" creationId="{0C8943C7-3186-4F62-9C96-6AD4C6DA2CF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97" creationId="{F2A64C5D-F1F7-483B-9359-4D72F5589EB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98" creationId="{F28F1461-8743-4E15-8E61-B545BCB256C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599" creationId="{D21A15BC-3F8F-4430-BB34-EEE100855C6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00" creationId="{8207DCCF-88F8-4233-938B-84E4557BDAD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01" creationId="{C33D1BB3-2059-4B29-A941-37784C241A9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02" creationId="{2DF5E076-886B-477E-8B63-69B20A5C1DA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03" creationId="{31AB2642-271D-4920-B799-8C82EDB9510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06" creationId="{53899F17-13C7-4736-951C-24249989BB0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07" creationId="{5A5D67DD-17BD-4580-9252-2876D416733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08" creationId="{71C99D1C-545A-4DCF-BF86-E4AB75AF680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09" creationId="{B50CFD54-CA47-48D0-939C-3D1B3B44E85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10" creationId="{6761BEAC-FDDF-400F-BDC8-1C66AB0D995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11" creationId="{427472B6-57FF-4530-89A1-B589FCE69A5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12" creationId="{A498E546-B3DC-4332-978F-6CE3FFAAEB8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13" creationId="{F1363C4A-B8DB-4A8B-ACCB-C8A10BA8730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14" creationId="{A536BF5C-BF87-43F4-98E0-1582885EFDF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15" creationId="{B4D1A7C1-3053-437A-BB56-E00C1801D90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16" creationId="{5505C04B-250E-4F05-9254-66CF999683C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17" creationId="{08B1E24D-C338-49E7-A445-0BA5C555BCA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18" creationId="{87FC95EE-5FC5-4032-AA5F-8FE3414D8A0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19" creationId="{991A9CE7-5EE9-4D70-8A38-FD6C2D33D7E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20" creationId="{A19D5749-40C3-499A-9B6A-03F5FE82701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23" creationId="{248017D1-63D8-4109-A795-BCFD8A4B63E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24" creationId="{7D6A9B40-70A8-4E56-9EC5-606FD35436A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28" creationId="{1B59EF3E-C793-453F-8667-CBF7A41889A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29" creationId="{37F41448-2BDE-443B-95B1-8BA039950FE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31" creationId="{DB99AAD4-7F0D-4478-90C2-F740FA80431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32" creationId="{27F90B46-6A29-4D3A-9226-ABCF7D952E9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33" creationId="{51128CD9-BD99-4067-A387-8BBCE5CE1A0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34" creationId="{DA06AF9F-EC5A-4192-97F7-3ED017FB449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35" creationId="{0271C2B6-177C-4CAF-B337-F300B4B7C6C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36" creationId="{126A4B7E-1F1B-4A3E-8218-269864DA3FB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37" creationId="{2AB44ACC-BD3B-40CA-92CF-593256F6EC3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38" creationId="{91E7DD8B-BBBD-4662-9724-9290337DA6D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39" creationId="{6B2D333A-1E59-4789-8175-D1643444A85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41" creationId="{0393B006-7F7D-4F76-A516-6B712CC5F23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42" creationId="{794BC2B1-5D0C-4D49-A04E-983BA0E3118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44" creationId="{08437C45-C934-4EEB-BF12-E157CD02AE3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45" creationId="{FF73F148-71F9-4A5B-91EC-08AAE512B4B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46" creationId="{C348BF16-CD5F-4E37-8AA7-8A887C3014F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47" creationId="{F03764F6-FC1D-4882-8794-7BAC5C415A8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48" creationId="{88F87834-6606-4506-BFED-64F2249515A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49" creationId="{D40C84EE-94A2-40DA-A7E9-55A2593C0CA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50" creationId="{FE1DFC1D-1A98-4A29-A6D9-20EDE4DCB47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52" creationId="{36960D00-942F-443D-AC58-4C4F71C6706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53" creationId="{25F56000-8D7E-496D-BC32-DD75EDBE93C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54" creationId="{E9036AF0-8BEB-42BE-9B28-8278974AFB3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55" creationId="{F4D075AD-133C-43EB-84E8-E2B27984DAD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56" creationId="{C4EF557B-51F5-4D7A-A716-C18C35F0313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57" creationId="{ECA04F6C-FFEF-4424-9785-0A0455D98DE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58" creationId="{29A7B2B6-D8CC-4B47-B734-398A4BE5F25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59" creationId="{70371F71-9244-43DA-8095-376BC3F6B53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60" creationId="{7AECB092-B261-41F9-9519-B483E7BAA3D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61" creationId="{D91D43F5-93DA-4DA1-A851-D19E342FC25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62" creationId="{C060DA3F-F932-47BB-9C16-361DFA7C999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63" creationId="{C1F229E2-332B-41D3-989D-3BD4EA1D753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64" creationId="{FBDE9316-A880-4813-B174-0E3269A31CF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65" creationId="{6024EA17-8EA4-4FC3-93DF-E9705F22647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66" creationId="{B2C35A77-D6D1-4D32-85D9-32133FC3BA0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67" creationId="{496481D0-2825-459C-BA97-68724C822E4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68" creationId="{A16F3B68-5114-45D6-904F-16436B483CD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69" creationId="{9A64FAE4-1765-4B1B-9200-60608ED7061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70" creationId="{AB661836-14DD-4C34-A993-8C5A59552BE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71" creationId="{A0918086-406E-4F6F-A1C3-458440EA16F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72" creationId="{F65C33D2-7463-4048-8468-D16E3E491A7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73" creationId="{9E7CA39E-E793-4818-8B59-9BEB925B1F3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74" creationId="{C432424A-2ADD-4E63-8C8C-29EBBC01721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75" creationId="{B8D18AB1-B60C-4088-8B43-C1BCD5B3F69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76" creationId="{A2B53844-1843-49F6-949C-5FED973F385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77" creationId="{3B09A6E4-02F0-4416-A943-B9897992855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78" creationId="{BC900C69-D86B-4C91-A555-8EF1FAD7A7C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79" creationId="{083750AD-0B4B-42BD-A0D4-CD99DACA4A7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80" creationId="{FC772DA1-706F-4389-B901-9E6C759AEA9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81" creationId="{A51C6337-293F-4516-9A4D-EC73DD76927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82" creationId="{AA79231C-EFBD-425A-8DF5-190E80DEB64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83" creationId="{48CECD5F-D7C5-489C-9200-F7984527DC4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84" creationId="{2FF5388D-09CF-4623-8E1C-64A66EAFDC3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85" creationId="{DC52F5C9-AC77-4508-8F97-4A8A8B094BE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87" creationId="{F83F4F33-9305-4D0F-A16A-E2C872E6B67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688" creationId="{9A479862-4E85-48CC-852D-A5B6271E651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702" creationId="{EA72AE9E-857A-41D7-85DD-02CB935C98B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703" creationId="{E8DF3A71-15AE-47DA-90A1-94B3E0A2F0C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704" creationId="{71DCD5CE-C28A-4011-BEBC-57A0F670E50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1705" creationId="{AA9ECAA8-1995-4071-8B35-8120CA6B325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57" creationId="{62FC3ABC-79EB-4F23-A2B6-6147C8A3406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58" creationId="{21B408B5-47A3-499E-8815-6A962B4FA72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59" creationId="{339B6FA9-66D6-4551-825F-67209F3EDCF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60" creationId="{23DBEA83-E139-4B4C-B745-99E6FC473C4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61" creationId="{F84B81F8-DFF8-4E0A-AB76-EA16B7B0D9A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62" creationId="{EC38BA0C-EE5A-4D76-905C-DCDA3290729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63" creationId="{24B1CE2E-C098-4B54-9D00-D990B83ED34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64" creationId="{F45E912D-62C6-4A25-9777-D3604EF0019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65" creationId="{505C347F-D66D-480D-92D3-8480959BFD0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66" creationId="{498C7CC0-1DB0-47B7-8184-F69A058C60F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67" creationId="{84B9A6AA-6FB2-4843-9445-03273167144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68" creationId="{1FD4DABE-3F6A-4186-9B60-B6270A62A33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69" creationId="{4DE3523A-FB78-4323-B214-A499452CD47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70" creationId="{EABBD4C8-E982-4C80-BAEE-7FA71750FC5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71" creationId="{60B54F59-197A-482A-8C50-8C8B74D38DD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72" creationId="{768A2305-F965-40C0-918F-61D09C24205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73" creationId="{D756D08F-6C16-45C6-A5F5-89CC302267D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74" creationId="{E21B60B6-3DDE-45A9-BD0B-10FA4736A1F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75" creationId="{79F45D36-556B-44CC-8129-D72D23CF251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76" creationId="{4AF20AD5-01A6-4464-B7BA-A880E6C3F10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77" creationId="{A64F6DE4-F861-4528-8990-8336560FC83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78" creationId="{D698A9F7-BF8B-4168-B7D9-E6D78D8C588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79" creationId="{2C8F8B9E-4234-4937-938C-67E2E1C8F35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80" creationId="{84CD0E1F-F60F-492F-B9EB-87DFF19D855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81" creationId="{04D77A8D-06D7-4C40-A421-440458FBE22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82" creationId="{29DDA20E-5FC9-4318-ADB7-72A77047537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83" creationId="{0A5264D6-C08C-4AAF-A2CF-D454D98AF3C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84" creationId="{03240F67-7412-4C44-A68D-E07C03293A6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85" creationId="{1184860A-9B3A-45FF-8283-E46BF9D4B2A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86" creationId="{802CA3D3-8AEF-4096-B414-13515AFBA2E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87" creationId="{67C0AEC1-6FEC-4157-B927-2002F27DEFF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88" creationId="{4DE81DA2-05CB-450A-B7E6-B4A6F725172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89" creationId="{F82D80AE-6281-4BDF-B855-E6A5BE55882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90" creationId="{71C331DE-0DB1-4055-B5EA-4D6AF569F1C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91" creationId="{10A58141-DD42-41D5-B6F7-0C8E11141CB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92" creationId="{6CC8F5EE-B6BD-425B-8EB3-73D5E39E892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95" creationId="{13425266-7CA8-4B66-8BDC-AAD23DCDA3C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96" creationId="{289481A9-234B-465D-89BA-9AE85F8A328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97" creationId="{9B10AFF7-23AD-4F6A-8461-AAD94C9BF63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98" creationId="{217056CF-8B65-4DB4-B0BF-0D79C69ECEA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299" creationId="{CCBADFD1-A453-4A57-B9B1-94575D647A4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00" creationId="{717AB0E4-5FC1-4DCF-929B-40EA50B39C5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01" creationId="{20A80537-2CD1-4783-87FC-176B8D5D37B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02" creationId="{65D8714E-B7BE-4728-8475-F950B24DE0E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03" creationId="{33F37F54-66D8-4583-A31C-B2D9BEDFEDC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04" creationId="{58E2F782-3B1F-4DCE-8D84-A0EAE6B5FA3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05" creationId="{CB945CE6-490D-462B-B67A-6A6942E18C5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06" creationId="{D3F342BE-539F-4EAD-B940-EA2ECE4CD22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07" creationId="{84B886AA-FB3D-4B7E-AFDF-21CC559D1C2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08" creationId="{67EC95A3-C563-49F7-9DE1-6A780DA3D25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10" creationId="{7538DF1C-99D0-4EE2-9B7E-EC354612BA2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11" creationId="{FD1BF807-25C0-44B3-A1A8-0DEA7E5C2C3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12" creationId="{221EA6C2-9E86-49E2-9308-5CCC23F9518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13" creationId="{BE3458A8-3B5E-4EA7-944E-1A4434A2EF5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19" creationId="{D4E2F06F-0F3D-41D8-BCC9-E0EED6422B7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20" creationId="{E3A93A8C-BE47-478C-9667-4FDFA64520C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21" creationId="{651B435A-6574-4393-AE99-495A109763E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22" creationId="{DAD1DCAE-373A-4F85-B120-088C6D9BA11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23" creationId="{D9373869-F0A6-4F8B-9E31-68C15C732AA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24" creationId="{F81BDFB8-A143-4BC4-A259-9B1EB1A8698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25" creationId="{85C1625C-9827-4FA9-A167-DD29EAF6BC2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26" creationId="{1E967237-1568-4E1D-8747-0085B7C6A62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27" creationId="{F4B7AE50-7594-41D1-8ADE-F7870D46A20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28" creationId="{AE804D12-9286-437B-8F3A-E7B283CDFD1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29" creationId="{C3E6CCC0-1C5E-4CD5-8308-10873EC5A67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30" creationId="{978A465D-66DC-4AC9-A18C-8A435FCAF40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31" creationId="{EF6A861C-3287-4AF6-A129-4E0BA3F1245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32" creationId="{179AD8DF-9D2E-47AF-99FA-3097ACFC472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33" creationId="{44A68C92-C291-46B4-B4AE-F8AB9FBF7FC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34" creationId="{A965DB44-960A-4597-A314-F12CAB3FB71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35" creationId="{2E142C9E-9072-4E02-BE32-0035D40310FF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36" creationId="{535A4F86-5409-4B0C-A5A2-5EFBDC2F63F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37" creationId="{48454F38-1DD4-4F5E-B9D8-C2C98FB50BFB}"/>
          </ac:spMkLst>
        </pc:spChg>
        <pc:spChg chg="mod">
          <ac:chgData name="Amy Rodgers" userId="c2797fad-911b-4654-a6db-cadf6b5040f8" providerId="ADAL" clId="{B63B9391-E643-4518-BCAA-1A5043BB5FFF}" dt="2021-12-02T12:31:55.208" v="3303" actId="1035"/>
          <ac:spMkLst>
            <pc:docMk/>
            <pc:sldMk cId="3354664558" sldId="265"/>
            <ac:spMk id="2338" creationId="{A99C07AA-926A-4556-A236-04E801FAFCB9}"/>
          </ac:spMkLst>
        </pc:spChg>
        <pc:spChg chg="mod">
          <ac:chgData name="Amy Rodgers" userId="c2797fad-911b-4654-a6db-cadf6b5040f8" providerId="ADAL" clId="{B63B9391-E643-4518-BCAA-1A5043BB5FFF}" dt="2021-12-02T12:31:52.642" v="3300" actId="1035"/>
          <ac:spMkLst>
            <pc:docMk/>
            <pc:sldMk cId="3354664558" sldId="265"/>
            <ac:spMk id="2339" creationId="{418D382D-6CCC-4AFB-AF7E-16CFAC0326F7}"/>
          </ac:spMkLst>
        </pc:spChg>
        <pc:spChg chg="mod">
          <ac:chgData name="Amy Rodgers" userId="c2797fad-911b-4654-a6db-cadf6b5040f8" providerId="ADAL" clId="{B63B9391-E643-4518-BCAA-1A5043BB5FFF}" dt="2021-12-02T12:31:48.552" v="3298" actId="1035"/>
          <ac:spMkLst>
            <pc:docMk/>
            <pc:sldMk cId="3354664558" sldId="265"/>
            <ac:spMk id="2340" creationId="{EBC4B389-0826-4293-AA46-05B25EFAE081}"/>
          </ac:spMkLst>
        </pc:spChg>
        <pc:spChg chg="mod">
          <ac:chgData name="Amy Rodgers" userId="c2797fad-911b-4654-a6db-cadf6b5040f8" providerId="ADAL" clId="{B63B9391-E643-4518-BCAA-1A5043BB5FFF}" dt="2021-12-02T12:31:48.552" v="3298" actId="1035"/>
          <ac:spMkLst>
            <pc:docMk/>
            <pc:sldMk cId="3354664558" sldId="265"/>
            <ac:spMk id="2341" creationId="{B91E53A9-3CCE-48F3-A20C-AD2DE92888E6}"/>
          </ac:spMkLst>
        </pc:spChg>
        <pc:spChg chg="mod">
          <ac:chgData name="Amy Rodgers" userId="c2797fad-911b-4654-a6db-cadf6b5040f8" providerId="ADAL" clId="{B63B9391-E643-4518-BCAA-1A5043BB5FFF}" dt="2021-12-02T12:52:57.576" v="3316" actId="1035"/>
          <ac:spMkLst>
            <pc:docMk/>
            <pc:sldMk cId="3354664558" sldId="265"/>
            <ac:spMk id="2342" creationId="{BBCDA86A-BD46-43EC-8601-3090BA952088}"/>
          </ac:spMkLst>
        </pc:spChg>
        <pc:spChg chg="mod">
          <ac:chgData name="Amy Rodgers" userId="c2797fad-911b-4654-a6db-cadf6b5040f8" providerId="ADAL" clId="{B63B9391-E643-4518-BCAA-1A5043BB5FFF}" dt="2021-12-02T12:52:54.507" v="3314" actId="1035"/>
          <ac:spMkLst>
            <pc:docMk/>
            <pc:sldMk cId="3354664558" sldId="265"/>
            <ac:spMk id="2343" creationId="{7B800798-1D03-4D87-8DE9-A14358FD9F48}"/>
          </ac:spMkLst>
        </pc:spChg>
        <pc:spChg chg="mod">
          <ac:chgData name="Amy Rodgers" userId="c2797fad-911b-4654-a6db-cadf6b5040f8" providerId="ADAL" clId="{B63B9391-E643-4518-BCAA-1A5043BB5FFF}" dt="2021-12-02T12:53:01.043" v="3318" actId="1035"/>
          <ac:spMkLst>
            <pc:docMk/>
            <pc:sldMk cId="3354664558" sldId="265"/>
            <ac:spMk id="2344" creationId="{466BB85C-F004-4B0F-9AF5-06C28A294172}"/>
          </ac:spMkLst>
        </pc:spChg>
        <pc:spChg chg="mod">
          <ac:chgData name="Amy Rodgers" userId="c2797fad-911b-4654-a6db-cadf6b5040f8" providerId="ADAL" clId="{B63B9391-E643-4518-BCAA-1A5043BB5FFF}" dt="2021-12-02T12:53:01.043" v="3318" actId="1035"/>
          <ac:spMkLst>
            <pc:docMk/>
            <pc:sldMk cId="3354664558" sldId="265"/>
            <ac:spMk id="2345" creationId="{B286C276-F320-4BF6-80FA-4661DDC58B7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46" creationId="{9A21602D-4CFC-4CA7-AFFC-C50D02D6F5C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47" creationId="{6940233D-8C6A-49B2-BE83-8B9FFA44721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48" creationId="{A66CA8B8-B63E-41D3-A470-B21683D7DAA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49" creationId="{BD8F304F-A8AC-4A0E-9A3E-84E399F54C3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50" creationId="{483A1003-107F-4724-AF86-A0C6A439500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51" creationId="{15031E47-B0B4-4A5C-84FD-40830ACBDB5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52" creationId="{E0C2D35D-D982-4BBC-8383-952823FDA8B7}"/>
          </ac:spMkLst>
        </pc:spChg>
        <pc:spChg chg="mod">
          <ac:chgData name="Amy Rodgers" userId="c2797fad-911b-4654-a6db-cadf6b5040f8" providerId="ADAL" clId="{B63B9391-E643-4518-BCAA-1A5043BB5FFF}" dt="2021-12-02T12:32:22.439" v="3313" actId="1035"/>
          <ac:spMkLst>
            <pc:docMk/>
            <pc:sldMk cId="3354664558" sldId="265"/>
            <ac:spMk id="2353" creationId="{AB279AB1-42E9-4EFC-B464-F0158D07B366}"/>
          </ac:spMkLst>
        </pc:spChg>
        <pc:spChg chg="mod">
          <ac:chgData name="Amy Rodgers" userId="c2797fad-911b-4654-a6db-cadf6b5040f8" providerId="ADAL" clId="{B63B9391-E643-4518-BCAA-1A5043BB5FFF}" dt="2021-12-02T12:32:22.439" v="3313" actId="1035"/>
          <ac:spMkLst>
            <pc:docMk/>
            <pc:sldMk cId="3354664558" sldId="265"/>
            <ac:spMk id="2354" creationId="{AB191385-0A41-4703-90D7-88E72D511BE0}"/>
          </ac:spMkLst>
        </pc:spChg>
        <pc:spChg chg="mod">
          <ac:chgData name="Amy Rodgers" userId="c2797fad-911b-4654-a6db-cadf6b5040f8" providerId="ADAL" clId="{B63B9391-E643-4518-BCAA-1A5043BB5FFF}" dt="2021-12-02T12:32:22.439" v="3313" actId="1035"/>
          <ac:spMkLst>
            <pc:docMk/>
            <pc:sldMk cId="3354664558" sldId="265"/>
            <ac:spMk id="2355" creationId="{244B7E40-1E95-4AA3-B8A3-326E370CFD5F}"/>
          </ac:spMkLst>
        </pc:spChg>
        <pc:spChg chg="mod">
          <ac:chgData name="Amy Rodgers" userId="c2797fad-911b-4654-a6db-cadf6b5040f8" providerId="ADAL" clId="{B63B9391-E643-4518-BCAA-1A5043BB5FFF}" dt="2021-12-02T12:32:22.439" v="3313" actId="1035"/>
          <ac:spMkLst>
            <pc:docMk/>
            <pc:sldMk cId="3354664558" sldId="265"/>
            <ac:spMk id="2356" creationId="{DDE2C3EB-4C8E-4644-9ACE-5544069044D6}"/>
          </ac:spMkLst>
        </pc:spChg>
        <pc:spChg chg="mod">
          <ac:chgData name="Amy Rodgers" userId="c2797fad-911b-4654-a6db-cadf6b5040f8" providerId="ADAL" clId="{B63B9391-E643-4518-BCAA-1A5043BB5FFF}" dt="2021-12-02T12:32:22.439" v="3313" actId="1035"/>
          <ac:spMkLst>
            <pc:docMk/>
            <pc:sldMk cId="3354664558" sldId="265"/>
            <ac:spMk id="2357" creationId="{DBA35F15-05AE-44AB-AF2D-B915EC9B1500}"/>
          </ac:spMkLst>
        </pc:spChg>
        <pc:spChg chg="mod">
          <ac:chgData name="Amy Rodgers" userId="c2797fad-911b-4654-a6db-cadf6b5040f8" providerId="ADAL" clId="{B63B9391-E643-4518-BCAA-1A5043BB5FFF}" dt="2021-12-02T12:32:22.439" v="3313" actId="1035"/>
          <ac:spMkLst>
            <pc:docMk/>
            <pc:sldMk cId="3354664558" sldId="265"/>
            <ac:spMk id="2358" creationId="{EC94A35E-5B9B-4C52-948A-CF757819A0E5}"/>
          </ac:spMkLst>
        </pc:spChg>
        <pc:spChg chg="mod">
          <ac:chgData name="Amy Rodgers" userId="c2797fad-911b-4654-a6db-cadf6b5040f8" providerId="ADAL" clId="{B63B9391-E643-4518-BCAA-1A5043BB5FFF}" dt="2021-12-02T12:32:22.439" v="3313" actId="1035"/>
          <ac:spMkLst>
            <pc:docMk/>
            <pc:sldMk cId="3354664558" sldId="265"/>
            <ac:spMk id="2359" creationId="{B16F47A1-FB8D-4B4D-943D-48C843FEA610}"/>
          </ac:spMkLst>
        </pc:spChg>
        <pc:spChg chg="mod">
          <ac:chgData name="Amy Rodgers" userId="c2797fad-911b-4654-a6db-cadf6b5040f8" providerId="ADAL" clId="{B63B9391-E643-4518-BCAA-1A5043BB5FFF}" dt="2021-12-02T12:32:22.439" v="3313" actId="1035"/>
          <ac:spMkLst>
            <pc:docMk/>
            <pc:sldMk cId="3354664558" sldId="265"/>
            <ac:spMk id="2360" creationId="{65F84C04-56A2-45BF-A210-C856C5177B85}"/>
          </ac:spMkLst>
        </pc:spChg>
        <pc:spChg chg="mod">
          <ac:chgData name="Amy Rodgers" userId="c2797fad-911b-4654-a6db-cadf6b5040f8" providerId="ADAL" clId="{B63B9391-E643-4518-BCAA-1A5043BB5FFF}" dt="2021-12-02T12:32:22.439" v="3313" actId="1035"/>
          <ac:spMkLst>
            <pc:docMk/>
            <pc:sldMk cId="3354664558" sldId="265"/>
            <ac:spMk id="2361" creationId="{08E16F21-FE7F-4138-8E10-AA3A00EF5D6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62" creationId="{D9B60BD2-DF8A-4AA1-B740-FF6FC5C3A815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63" creationId="{E4A4EB72-E8AA-4B01-9162-BEEE6074782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64" creationId="{4B3BD3A5-D561-4A3D-9F70-B46A5B0B898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65" creationId="{36277CD4-3C00-450A-BFE8-67B6F1EA0FE9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66" creationId="{5171EB83-4B4E-46E5-B25C-C326CF96FF46}"/>
          </ac:spMkLst>
        </pc:spChg>
        <pc:spChg chg="mod">
          <ac:chgData name="Amy Rodgers" userId="c2797fad-911b-4654-a6db-cadf6b5040f8" providerId="ADAL" clId="{B63B9391-E643-4518-BCAA-1A5043BB5FFF}" dt="2021-12-02T12:32:05.358" v="3308" actId="1036"/>
          <ac:spMkLst>
            <pc:docMk/>
            <pc:sldMk cId="3354664558" sldId="265"/>
            <ac:spMk id="2367" creationId="{0C7DBC53-BF79-404F-8B85-6E2F25490D29}"/>
          </ac:spMkLst>
        </pc:spChg>
        <pc:spChg chg="mod">
          <ac:chgData name="Amy Rodgers" userId="c2797fad-911b-4654-a6db-cadf6b5040f8" providerId="ADAL" clId="{B63B9391-E643-4518-BCAA-1A5043BB5FFF}" dt="2021-12-02T12:32:05.358" v="3308" actId="1036"/>
          <ac:spMkLst>
            <pc:docMk/>
            <pc:sldMk cId="3354664558" sldId="265"/>
            <ac:spMk id="2368" creationId="{B72F44F0-D65C-425D-9F4D-50E5CAECE925}"/>
          </ac:spMkLst>
        </pc:spChg>
        <pc:spChg chg="mod">
          <ac:chgData name="Amy Rodgers" userId="c2797fad-911b-4654-a6db-cadf6b5040f8" providerId="ADAL" clId="{B63B9391-E643-4518-BCAA-1A5043BB5FFF}" dt="2021-12-02T12:32:05.358" v="3308" actId="1036"/>
          <ac:spMkLst>
            <pc:docMk/>
            <pc:sldMk cId="3354664558" sldId="265"/>
            <ac:spMk id="2369" creationId="{1BEB61E0-D446-4142-9BD2-D3796B493CA3}"/>
          </ac:spMkLst>
        </pc:spChg>
        <pc:spChg chg="mod">
          <ac:chgData name="Amy Rodgers" userId="c2797fad-911b-4654-a6db-cadf6b5040f8" providerId="ADAL" clId="{B63B9391-E643-4518-BCAA-1A5043BB5FFF}" dt="2021-12-02T12:32:05.358" v="3308" actId="1036"/>
          <ac:spMkLst>
            <pc:docMk/>
            <pc:sldMk cId="3354664558" sldId="265"/>
            <ac:spMk id="2370" creationId="{9B27E507-C483-44BF-9A15-03BC883365BD}"/>
          </ac:spMkLst>
        </pc:spChg>
        <pc:spChg chg="mod">
          <ac:chgData name="Amy Rodgers" userId="c2797fad-911b-4654-a6db-cadf6b5040f8" providerId="ADAL" clId="{B63B9391-E643-4518-BCAA-1A5043BB5FFF}" dt="2021-12-02T12:32:05.358" v="3308" actId="1036"/>
          <ac:spMkLst>
            <pc:docMk/>
            <pc:sldMk cId="3354664558" sldId="265"/>
            <ac:spMk id="2371" creationId="{817768D8-5526-470B-AD0B-CBC549E6D15A}"/>
          </ac:spMkLst>
        </pc:spChg>
        <pc:spChg chg="mod">
          <ac:chgData name="Amy Rodgers" userId="c2797fad-911b-4654-a6db-cadf6b5040f8" providerId="ADAL" clId="{B63B9391-E643-4518-BCAA-1A5043BB5FFF}" dt="2021-12-02T12:32:05.358" v="3308" actId="1036"/>
          <ac:spMkLst>
            <pc:docMk/>
            <pc:sldMk cId="3354664558" sldId="265"/>
            <ac:spMk id="2372" creationId="{D3DD0454-CA43-4B5B-BB25-3F95E00E5699}"/>
          </ac:spMkLst>
        </pc:spChg>
        <pc:spChg chg="mod">
          <ac:chgData name="Amy Rodgers" userId="c2797fad-911b-4654-a6db-cadf6b5040f8" providerId="ADAL" clId="{B63B9391-E643-4518-BCAA-1A5043BB5FFF}" dt="2021-12-02T12:32:05.358" v="3308" actId="1036"/>
          <ac:spMkLst>
            <pc:docMk/>
            <pc:sldMk cId="3354664558" sldId="265"/>
            <ac:spMk id="2373" creationId="{EAB02DCA-BB37-42A3-A9B2-B7DF93D9330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74" creationId="{43F5B532-1082-47ED-A492-A79397B71AB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75" creationId="{A2BB2F63-41C1-4AA2-A9D4-F113918B17F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76" creationId="{ACEBCA17-EEFE-48B9-AFF5-F1C02DD624C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77" creationId="{E33E578F-7C9D-4E9A-B462-A6E7E929C5A6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78" creationId="{35852A6C-6A48-4282-96E7-C67927ECC25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79" creationId="{E3225A69-DC2E-43CA-89A5-76D41A63E8F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80" creationId="{0BDB8A66-33BC-42B2-AFFF-3E2BBE0843D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81" creationId="{29C9929D-A9D6-4262-B035-A049708DA02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82" creationId="{3D81AE1E-7C6D-4B6C-9F30-2173D5E1699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83" creationId="{E40C7F1F-52A0-4E48-98CD-D5923019FBA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84" creationId="{9C92CB13-76B9-45DC-A612-9A0F3AC0EF5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85" creationId="{F8954940-C9AA-4BC7-BD25-FC1DA45EFEE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86" creationId="{06121E4D-FF35-4704-ABB3-E867B41D05B2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87" creationId="{15E91F0D-7BA3-4BF3-9DCA-64D7194B95E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88" creationId="{316667A3-4FBD-4A3D-9C8C-0DE9573C774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89" creationId="{DF7176DD-5A40-41EF-9EF4-7930B6D15DD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90" creationId="{5DAF10B5-C43D-4439-B5FB-776ED2C7DFDB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91" creationId="{7BD561AF-F3D9-492D-8B10-F7812DEABF7C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92" creationId="{EC7416CA-DC35-4002-84A0-22345B87049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93" creationId="{3365D538-EE5F-4D37-B9DD-39C252A5D3B8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94" creationId="{1448DCBB-C19B-4EBF-98C1-B58E8CA4C0D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95" creationId="{89019AF6-992E-42F9-95F5-CD34036AD01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96" creationId="{0BD2F082-79E7-41A3-BA49-6357ACA68F6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98" creationId="{0A4C3BE6-F9F8-4735-8BD3-BC70FD70F85E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399" creationId="{2CD34ED9-BD06-42E2-A9F2-FC827D8BA5A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400" creationId="{577951DF-92CE-428B-9AB6-53355F5C0121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401" creationId="{869D6061-951C-441D-B246-B8FB393D1E2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402" creationId="{FB0BE59C-498F-4570-95DB-43670A755E2A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403" creationId="{DE66A427-FE36-4235-AD95-81A30CE15110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406" creationId="{DDF27C8B-2B0D-4450-81D0-A1384348211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407" creationId="{F87928AD-5444-4B74-B69C-668A3B65889D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408" creationId="{9D3F9D1D-D6A6-4789-897A-1EBA42E7B0C4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409" creationId="{25BB9632-87FD-486C-8A0C-CEBB337384D7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410" creationId="{06444793-FDE9-45C3-8FFF-6DA687A834F3}"/>
          </ac:spMkLst>
        </pc:spChg>
        <pc:spChg chg="mod">
          <ac:chgData name="Amy Rodgers" userId="c2797fad-911b-4654-a6db-cadf6b5040f8" providerId="ADAL" clId="{B63B9391-E643-4518-BCAA-1A5043BB5FFF}" dt="2021-12-02T12:23:37.530" v="3170" actId="165"/>
          <ac:spMkLst>
            <pc:docMk/>
            <pc:sldMk cId="3354664558" sldId="265"/>
            <ac:spMk id="2411" creationId="{E31CD49E-4530-466D-9382-430F8D621E99}"/>
          </ac:spMkLst>
        </pc:spChg>
        <pc:grpChg chg="del 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06" creationId="{6AE48942-5F1D-4B8D-AAE7-600E7E3DED0B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08" creationId="{9C4A0EF4-A7F9-4622-B217-5FF671873B52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09" creationId="{0C8B00BB-A6EB-405F-97D6-2D6FC196EA2E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10" creationId="{6FE1E315-E0D2-4DCB-8F9E-DAF6D15EEB40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11" creationId="{8390B8C2-CFB0-488B-AA9F-720C8397F3AA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12" creationId="{1CC30A3F-15CA-4133-B994-DDB0FFE75409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13" creationId="{F4AB2BD0-864C-46A3-BCCF-F9180A9BC5B4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14" creationId="{180A2800-183E-4464-B521-38204B07DA71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15" creationId="{D976A0FB-332F-4681-9CEB-FFA0C55698B0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16" creationId="{FA14E29F-177C-4A44-9AAF-EC24F29D57F4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17" creationId="{7E4CF8FE-67C4-4461-AA6F-19351FFE9EFC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18" creationId="{8976F16D-24EF-4985-B212-A1B70DE50B72}"/>
          </ac:grpSpMkLst>
        </pc:grpChg>
        <pc:grpChg chg="mod topLvl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19" creationId="{D031B1FA-4328-4E93-8B2C-707E3DD4C448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20" creationId="{AD7D487C-A039-4FD7-BE5F-D95AC014A17E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21" creationId="{C6156523-871B-41D0-B12F-731B1102B2A0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22" creationId="{72E295CB-8184-42C3-9D18-93AB0F783737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26" creationId="{03B85A81-120B-492D-AFB9-279E9FDBAB43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27" creationId="{2BF1EB93-7EEF-45BC-B6D2-B5F4BAC79D96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29" creationId="{75F997F4-347A-4E28-AF47-9BCB5A3C538E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31" creationId="{20288A8A-F507-4617-A342-D938C232DC03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32" creationId="{5230953E-8366-4A69-A99A-9D4BC52E7D5E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33" creationId="{FF48021A-D281-4E4B-B102-B8CD8E4BA087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70" creationId="{CDE66FB9-6887-49E4-B82E-FFA7DD8E5339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83" creationId="{3402CEF3-10F7-429F-9C00-468DC0E5DDBA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884" creationId="{06E9FDEB-F460-408C-81EB-506F4F124BA1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016" creationId="{42A2A77A-6C6D-4F50-954F-958F776A29F8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164" creationId="{544DFF0C-768D-4EA2-A2B7-C992475D02B4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165" creationId="{4ACB93A4-8139-446C-841D-ECA37180F4B1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170" creationId="{C7D1E536-2EFE-43D5-9211-5A3331598074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179" creationId="{D4E4F3EE-2099-4B31-892F-8C2FB024ECA0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183" creationId="{28687E1B-475F-4890-AEFF-5662C9C555E9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184" creationId="{B2251F90-33F2-442A-A461-A58E1722F993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202" creationId="{0220E1D3-6B36-4209-BF43-4AA29F8603E0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09" creationId="{4711D51D-0465-4C93-92C2-FD493DFEF959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10" creationId="{D2C8975B-4438-4C0E-86A9-7B92F7721A86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16" creationId="{C626EC62-642C-4E3E-B752-A452C6C18453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17" creationId="{31614083-FBE3-431C-A47E-C230E22A1CF4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18" creationId="{A4BBC8B8-233B-4AA6-AD77-249E6A280D6A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22" creationId="{5861E58F-E6F4-41C1-9FD4-42C0236A8BA3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24" creationId="{91A79B04-C521-446B-B375-210424C64291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26" creationId="{0245C563-F092-4A5B-8CCC-4962CC0CEF4F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28" creationId="{C2FA37CC-BB23-4699-B6C4-9CD1EDFA8A47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29" creationId="{05F9B666-4E45-4B46-9AC4-434FF1A167F0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42" creationId="{0C98DB9B-CC86-46B1-AE9F-EFBE50601C7D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48" creationId="{95EBFB2E-C5F8-4EF1-B25B-E77670EA921C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59" creationId="{DCEE0734-4A15-4CF7-BDA7-2402C334B0F3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362" creationId="{46D61AEF-8460-4679-8E79-593ECAC864EC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12" creationId="{A7D319B9-9AE2-4B72-9CD8-E9BDD21172EA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13" creationId="{6F0BEAAD-CAE2-4BE2-A308-49ECA05DB4E7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19" creationId="{47BB0DD5-B69C-4993-8335-E244217A87FA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20" creationId="{5306151C-1529-4717-86D6-22910E020F56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25" creationId="{006FBDA6-D040-43DC-BF98-91E56A2360E2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26" creationId="{96DDAC8F-8709-404C-88C5-235C6BD28E56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28" creationId="{5984C95E-E31B-4CA8-998A-37B651286E30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31" creationId="{5B9CC1D4-B99E-452B-B1CB-F46EAC21702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32" creationId="{E58FF796-5902-4668-8DFD-390E0305ABF6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45" creationId="{5611F26B-4780-4267-8553-D439B2D4A0C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46" creationId="{6763AB72-8DA6-4B1D-B865-DF8DD397CCF9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53" creationId="{36D18CD6-3730-4EA6-B7F6-B4DDB127364C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67" creationId="{CA00CFBA-6FA6-4C4F-9995-5E4AA35CDC38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472" creationId="{4AF9F97B-EBCE-4294-A67A-8BDE9C72D0C0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509" creationId="{C410DFA4-6BA0-4F5B-AF02-CA32EAF6CB68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533" creationId="{A6FC64E9-FADE-4D35-954A-19C9CA0F77C4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534" creationId="{FBF61789-723F-453A-AB26-1A47B2253967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535" creationId="{82AA3900-DD84-424C-A4AF-A30D612DA7A7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536" creationId="{92E6A325-7347-47E4-A596-DFA4F458D0E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537" creationId="{1DD8E248-AC15-4D05-A40A-7A5F3D137F8C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538" creationId="{FF289E64-F5F1-41E7-9CD9-224CE3A3E648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539" creationId="{45A466B1-E705-4EE0-ADCF-8D0F7A51D6A1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540" creationId="{168EE1D5-ED9C-49FC-917F-446E113E7AB5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578" creationId="{2B28261D-841A-411B-A7BC-07A9960B01AF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04" creationId="{57077965-AFBB-4445-BF5F-2734C8ED98DA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05" creationId="{5D07D9A9-938E-42E6-A20E-06599E1A1C3E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21" creationId="{ABFF8234-B953-4DF6-A02D-F91D09C9C4CD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22" creationId="{0FFFD7B7-EA90-4805-B640-BA3F77D4D075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25" creationId="{1B4FC2BA-F54C-4B85-B40E-8C29541B1BF8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26" creationId="{1E71A948-6B1F-46B9-A38F-4D1C681A511F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27" creationId="{06B988E2-B2A4-46BD-AF57-A23D00577E89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30" creationId="{DEA2AF4F-B694-4335-ADB6-3B9CE91C9FCD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40" creationId="{42661CC1-3E7C-4366-98F3-7BA93AD1760A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43" creationId="{91479B57-63FC-41E8-BF0D-67A0CEC33713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51" creationId="{2D398772-38B6-4CE6-B3F3-762561DBF31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86" creationId="{44C1E15B-0555-4DAB-B961-A5751737365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89" creationId="{675814AB-2FAA-4736-8CD7-92509C41CA1D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90" creationId="{DB6036C0-AB9F-40DA-B48E-CFCA17EDA24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91" creationId="{2CA738F2-5FA3-4BEA-8503-E6F1E93A993E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92" creationId="{458F2848-67B4-46D0-8D8B-DF3CB4F420F9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93" creationId="{7EF2D4CF-4E3E-4BB3-9FDB-B2F3DDC901BA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94" creationId="{81D4EE18-0651-4A2F-9B69-3911C1E916C0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95" creationId="{043481CF-F308-4CA8-868C-35C7E4F084FD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96" creationId="{68289617-A8A9-4977-8020-AF475A0EA58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97" creationId="{DD733CF1-CF9D-407F-A78A-97CA51AA717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98" creationId="{155A7913-7150-4EDE-A6A5-A0A87FE2B549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699" creationId="{B8125D77-28E4-48D5-9CEC-A53147004CD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700" creationId="{C3F02A25-7B98-4A06-94DC-ECA963CD3829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1701" creationId="{EDA52750-989A-4102-A7FF-5AD6C0456E65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293" creationId="{46BD88FE-08EE-4069-9666-DDC374A181C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294" creationId="{88E05FAD-832B-4367-A657-37E59467CDF9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309" creationId="{D38C79FC-96E9-442B-AC9E-3EAA8F11430C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314" creationId="{E52C7878-D59A-4C30-8E9E-95A20BA25510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315" creationId="{4ED8B7FB-B005-4DB0-95C2-7C7278748DCB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316" creationId="{DB8CBB78-B0C3-4DFC-8E6D-A424804D2F72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317" creationId="{E7D5E5A6-290B-47EB-8ABE-8449AD5CC0D8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318" creationId="{D56F11CB-31E7-4051-B112-2194A58A9D3F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397" creationId="{BFFBD2AC-BB10-43F4-9496-F0A6FD928B34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404" creationId="{CAAF59CE-3A2E-4A2F-93F3-26A3A1B7F6C9}"/>
          </ac:grpSpMkLst>
        </pc:grpChg>
        <pc:grpChg chg="mod">
          <ac:chgData name="Amy Rodgers" userId="c2797fad-911b-4654-a6db-cadf6b5040f8" providerId="ADAL" clId="{B63B9391-E643-4518-BCAA-1A5043BB5FFF}" dt="2021-12-02T12:23:37.530" v="3170" actId="165"/>
          <ac:grpSpMkLst>
            <pc:docMk/>
            <pc:sldMk cId="3354664558" sldId="265"/>
            <ac:grpSpMk id="2405" creationId="{BC00787B-859C-415B-A0A2-87D515420FC2}"/>
          </ac:grpSpMkLst>
        </pc:grpChg>
        <pc:picChg chg="mod">
          <ac:chgData name="Amy Rodgers" userId="c2797fad-911b-4654-a6db-cadf6b5040f8" providerId="ADAL" clId="{B63B9391-E643-4518-BCAA-1A5043BB5FFF}" dt="2021-12-02T12:23:37.530" v="3170" actId="165"/>
          <ac:picMkLst>
            <pc:docMk/>
            <pc:sldMk cId="3354664558" sldId="265"/>
            <ac:picMk id="1323" creationId="{5EEB3240-2BC2-4848-937B-F65751C74344}"/>
          </ac:picMkLst>
        </pc:picChg>
      </pc:sldChg>
      <pc:sldMasterChg chg="delSp mod">
        <pc:chgData name="Amy Rodgers" userId="c2797fad-911b-4654-a6db-cadf6b5040f8" providerId="ADAL" clId="{B63B9391-E643-4518-BCAA-1A5043BB5FFF}" dt="2021-11-30T15:06:22.917" v="2" actId="478"/>
        <pc:sldMasterMkLst>
          <pc:docMk/>
          <pc:sldMasterMk cId="1886854385" sldId="2147483648"/>
        </pc:sldMasterMkLst>
        <pc:spChg chg="del">
          <ac:chgData name="Amy Rodgers" userId="c2797fad-911b-4654-a6db-cadf6b5040f8" providerId="ADAL" clId="{B63B9391-E643-4518-BCAA-1A5043BB5FFF}" dt="2021-11-30T15:06:22.917" v="2" actId="478"/>
          <ac:spMkLst>
            <pc:docMk/>
            <pc:sldMasterMk cId="1886854385" sldId="2147483648"/>
            <ac:spMk id="41" creationId="{F4C9C7D6-5B8F-4206-9FE1-BF77A86371AF}"/>
          </ac:spMkLst>
        </pc:spChg>
      </pc:sldMasterChg>
    </pc:docChg>
  </pc:docChgLst>
  <pc:docChgLst>
    <pc:chgData name="Amy Rodgers" userId="c2797fad-911b-4654-a6db-cadf6b5040f8" providerId="ADAL" clId="{28DEC8CD-329B-42B2-A6EF-0E96004D153D}"/>
    <pc:docChg chg="undo custSel modSld">
      <pc:chgData name="Amy Rodgers" userId="c2797fad-911b-4654-a6db-cadf6b5040f8" providerId="ADAL" clId="{28DEC8CD-329B-42B2-A6EF-0E96004D153D}" dt="2021-11-30T18:14:01.493" v="8" actId="14100"/>
      <pc:docMkLst>
        <pc:docMk/>
      </pc:docMkLst>
      <pc:sldChg chg="delSp mod delAnim">
        <pc:chgData name="Amy Rodgers" userId="c2797fad-911b-4654-a6db-cadf6b5040f8" providerId="ADAL" clId="{28DEC8CD-329B-42B2-A6EF-0E96004D153D}" dt="2021-11-30T18:10:14.732" v="0" actId="478"/>
        <pc:sldMkLst>
          <pc:docMk/>
          <pc:sldMk cId="2100257457" sldId="256"/>
        </pc:sldMkLst>
        <pc:picChg chg="del">
          <ac:chgData name="Amy Rodgers" userId="c2797fad-911b-4654-a6db-cadf6b5040f8" providerId="ADAL" clId="{28DEC8CD-329B-42B2-A6EF-0E96004D153D}" dt="2021-11-30T18:10:14.732" v="0" actId="478"/>
          <ac:picMkLst>
            <pc:docMk/>
            <pc:sldMk cId="2100257457" sldId="256"/>
            <ac:picMk id="1811" creationId="{A343578A-AE78-42B7-A6FC-430C2F161850}"/>
          </ac:picMkLst>
        </pc:picChg>
      </pc:sldChg>
      <pc:sldChg chg="modSp mod modAnim">
        <pc:chgData name="Amy Rodgers" userId="c2797fad-911b-4654-a6db-cadf6b5040f8" providerId="ADAL" clId="{28DEC8CD-329B-42B2-A6EF-0E96004D153D}" dt="2021-11-30T18:14:01.493" v="8" actId="14100"/>
        <pc:sldMkLst>
          <pc:docMk/>
          <pc:sldMk cId="3641661849" sldId="261"/>
        </pc:sldMkLst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58" creationId="{263489B4-5EBE-4C0F-8728-BF93064A14B2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59" creationId="{2F5942DC-D091-425E-BEFF-19B70C0830CA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60" creationId="{DEDFC311-38B3-4F34-A4ED-3EA2E9EBC173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61" creationId="{E863E5A1-8741-4AEB-A462-2FA98D1E447E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62" creationId="{47F10FA3-D39A-4F34-8FCA-1F177AA5FADD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63" creationId="{F47A287F-4E5C-4065-9B3F-8E2CC7E07B56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64" creationId="{7E22F4C7-2061-44EA-A1E1-BFF3161B157D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65" creationId="{BE9A7228-E412-413A-8E7C-B8692B40F78D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68" creationId="{0EFBBFAE-F14B-4F3B-AAC6-68C754F0C9E8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71" creationId="{4C87ED2A-B3E0-4D83-B50F-2E9A362E9D92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74" creationId="{48935745-18C4-4E63-A3CA-3BCFC4A532E5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77" creationId="{829D984E-3F81-4DDD-989B-5CB5AC4AE3FE}"/>
          </ac:spMkLst>
        </pc:spChg>
        <pc:spChg chg="mod">
          <ac:chgData name="Amy Rodgers" userId="c2797fad-911b-4654-a6db-cadf6b5040f8" providerId="ADAL" clId="{28DEC8CD-329B-42B2-A6EF-0E96004D153D}" dt="2021-11-30T18:13:51.539" v="5"/>
          <ac:spMkLst>
            <pc:docMk/>
            <pc:sldMk cId="3641661849" sldId="261"/>
            <ac:spMk id="180" creationId="{8F9C8684-3813-448F-ABFE-CD20A9218279}"/>
          </ac:spMkLst>
        </pc:spChg>
        <pc:grpChg chg="mod">
          <ac:chgData name="Amy Rodgers" userId="c2797fad-911b-4654-a6db-cadf6b5040f8" providerId="ADAL" clId="{28DEC8CD-329B-42B2-A6EF-0E96004D153D}" dt="2021-11-30T18:13:51.539" v="5"/>
          <ac:grpSpMkLst>
            <pc:docMk/>
            <pc:sldMk cId="3641661849" sldId="261"/>
            <ac:grpSpMk id="157" creationId="{E2685706-5B08-4D14-B89D-1C7795747C37}"/>
          </ac:grpSpMkLst>
        </pc:grpChg>
        <pc:grpChg chg="mod">
          <ac:chgData name="Amy Rodgers" userId="c2797fad-911b-4654-a6db-cadf6b5040f8" providerId="ADAL" clId="{28DEC8CD-329B-42B2-A6EF-0E96004D153D}" dt="2021-11-30T18:13:51.539" v="5"/>
          <ac:grpSpMkLst>
            <pc:docMk/>
            <pc:sldMk cId="3641661849" sldId="261"/>
            <ac:grpSpMk id="166" creationId="{633F79C1-D438-44EB-8D18-01C4E43F3013}"/>
          </ac:grpSpMkLst>
        </pc:grpChg>
        <pc:grpChg chg="mod">
          <ac:chgData name="Amy Rodgers" userId="c2797fad-911b-4654-a6db-cadf6b5040f8" providerId="ADAL" clId="{28DEC8CD-329B-42B2-A6EF-0E96004D153D}" dt="2021-11-30T18:14:01.493" v="8" actId="14100"/>
          <ac:grpSpMkLst>
            <pc:docMk/>
            <pc:sldMk cId="3641661849" sldId="261"/>
            <ac:grpSpMk id="182" creationId="{16E2EBC8-5BFA-4413-822B-5D79540FA2E9}"/>
          </ac:grpSpMkLst>
        </pc:grpChg>
        <pc:grpChg chg="ord">
          <ac:chgData name="Amy Rodgers" userId="c2797fad-911b-4654-a6db-cadf6b5040f8" providerId="ADAL" clId="{28DEC8CD-329B-42B2-A6EF-0E96004D153D}" dt="2021-11-30T18:13:41.059" v="1" actId="166"/>
          <ac:grpSpMkLst>
            <pc:docMk/>
            <pc:sldMk cId="3641661849" sldId="261"/>
            <ac:grpSpMk id="929" creationId="{0AB910B3-0DA4-4BB0-98C3-AD1137BD92AA}"/>
          </ac:grpSpMkLst>
        </pc:grpChg>
        <pc:grpChg chg="ord">
          <ac:chgData name="Amy Rodgers" userId="c2797fad-911b-4654-a6db-cadf6b5040f8" providerId="ADAL" clId="{28DEC8CD-329B-42B2-A6EF-0E96004D153D}" dt="2021-11-30T18:13:41.059" v="1" actId="166"/>
          <ac:grpSpMkLst>
            <pc:docMk/>
            <pc:sldMk cId="3641661849" sldId="261"/>
            <ac:grpSpMk id="955" creationId="{FBB5F066-3243-4916-9EAF-31C5644CCE6A}"/>
          </ac:grpSpMkLst>
        </pc:grpChg>
        <pc:grpChg chg="ord">
          <ac:chgData name="Amy Rodgers" userId="c2797fad-911b-4654-a6db-cadf6b5040f8" providerId="ADAL" clId="{28DEC8CD-329B-42B2-A6EF-0E96004D153D}" dt="2021-11-30T18:13:41.059" v="1" actId="166"/>
          <ac:grpSpMkLst>
            <pc:docMk/>
            <pc:sldMk cId="3641661849" sldId="261"/>
            <ac:grpSpMk id="1018" creationId="{4B93C916-E4D2-446B-B227-0A5F38512545}"/>
          </ac:grpSpMkLst>
        </pc:grpChg>
        <pc:grpChg chg="ord">
          <ac:chgData name="Amy Rodgers" userId="c2797fad-911b-4654-a6db-cadf6b5040f8" providerId="ADAL" clId="{28DEC8CD-329B-42B2-A6EF-0E96004D153D}" dt="2021-11-30T18:13:41.059" v="1" actId="166"/>
          <ac:grpSpMkLst>
            <pc:docMk/>
            <pc:sldMk cId="3641661849" sldId="261"/>
            <ac:grpSpMk id="1019" creationId="{11862230-5EF6-4436-8DB3-73E7CA2D57CE}"/>
          </ac:grpSpMkLst>
        </pc:grpChg>
        <pc:grpChg chg="ord">
          <ac:chgData name="Amy Rodgers" userId="c2797fad-911b-4654-a6db-cadf6b5040f8" providerId="ADAL" clId="{28DEC8CD-329B-42B2-A6EF-0E96004D153D}" dt="2021-11-30T18:13:41.059" v="1" actId="166"/>
          <ac:grpSpMkLst>
            <pc:docMk/>
            <pc:sldMk cId="3641661849" sldId="261"/>
            <ac:grpSpMk id="1020" creationId="{0CAAA311-F2A5-429F-B13F-64949090D689}"/>
          </ac:grpSpMkLst>
        </pc:grpChg>
        <pc:grpChg chg="ord">
          <ac:chgData name="Amy Rodgers" userId="c2797fad-911b-4654-a6db-cadf6b5040f8" providerId="ADAL" clId="{28DEC8CD-329B-42B2-A6EF-0E96004D153D}" dt="2021-11-30T18:13:41.059" v="1" actId="166"/>
          <ac:grpSpMkLst>
            <pc:docMk/>
            <pc:sldMk cId="3641661849" sldId="261"/>
            <ac:grpSpMk id="1021" creationId="{922A627F-4415-49FE-8466-AD420AE90D49}"/>
          </ac:grpSpMkLst>
        </pc:grpChg>
        <pc:grpChg chg="ord">
          <ac:chgData name="Amy Rodgers" userId="c2797fad-911b-4654-a6db-cadf6b5040f8" providerId="ADAL" clId="{28DEC8CD-329B-42B2-A6EF-0E96004D153D}" dt="2021-11-30T18:13:41.059" v="1" actId="166"/>
          <ac:grpSpMkLst>
            <pc:docMk/>
            <pc:sldMk cId="3641661849" sldId="261"/>
            <ac:grpSpMk id="1022" creationId="{69A9744E-D7FE-483A-8A3B-12DAF13A2D78}"/>
          </ac:grpSpMkLst>
        </pc:grpChg>
        <pc:grpChg chg="ord">
          <ac:chgData name="Amy Rodgers" userId="c2797fad-911b-4654-a6db-cadf6b5040f8" providerId="ADAL" clId="{28DEC8CD-329B-42B2-A6EF-0E96004D153D}" dt="2021-11-30T18:13:41.059" v="1" actId="166"/>
          <ac:grpSpMkLst>
            <pc:docMk/>
            <pc:sldMk cId="3641661849" sldId="261"/>
            <ac:grpSpMk id="1023" creationId="{8EBAA63A-D2E5-4C79-AF04-218CEDE6731B}"/>
          </ac:grpSpMkLst>
        </pc:grpChg>
      </pc:sldChg>
    </pc:docChg>
  </pc:docChgLst>
  <pc:docChgLst>
    <pc:chgData name="Amy Rodgers" userId="c2797fad-911b-4654-a6db-cadf6b5040f8" providerId="ADAL" clId="{6F5538BC-8E2D-404F-8A42-C5FBE964F542}"/>
    <pc:docChg chg="modSld">
      <pc:chgData name="Amy Rodgers" userId="c2797fad-911b-4654-a6db-cadf6b5040f8" providerId="ADAL" clId="{6F5538BC-8E2D-404F-8A42-C5FBE964F542}" dt="2021-11-30T18:14:55.313" v="0"/>
      <pc:docMkLst>
        <pc:docMk/>
      </pc:docMkLst>
      <pc:sldChg chg="addSp modSp modAnim">
        <pc:chgData name="Amy Rodgers" userId="c2797fad-911b-4654-a6db-cadf6b5040f8" providerId="ADAL" clId="{6F5538BC-8E2D-404F-8A42-C5FBE964F542}" dt="2021-11-30T18:14:55.313" v="0"/>
        <pc:sldMkLst>
          <pc:docMk/>
          <pc:sldMk cId="2100257457" sldId="256"/>
        </pc:sldMkLst>
        <pc:picChg chg="add mod">
          <ac:chgData name="Amy Rodgers" userId="c2797fad-911b-4654-a6db-cadf6b5040f8" providerId="ADAL" clId="{6F5538BC-8E2D-404F-8A42-C5FBE964F542}" dt="2021-11-30T18:14:55.313" v="0"/>
          <ac:picMkLst>
            <pc:docMk/>
            <pc:sldMk cId="2100257457" sldId="256"/>
            <ac:picMk id="972" creationId="{FA198B1B-46F1-45CC-8A0A-CE85F6C32B9D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37C3832-F81E-4150-9A8F-8945A888E358}" type="datetimeFigureOut">
              <a:rPr lang="en-GB" smtClean="0"/>
              <a:t>02/12/2021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885950" y="1143000"/>
            <a:ext cx="30861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DDF68D6-21C5-4C53-BAFB-0296C785826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0169999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885950" y="1143000"/>
            <a:ext cx="30861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069B62-67FB-4F14-A4C1-B617FC2FC061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883128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885950" y="1143000"/>
            <a:ext cx="30861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069B62-67FB-4F14-A4C1-B617FC2FC061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220045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885950" y="1143000"/>
            <a:ext cx="30861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069B62-67FB-4F14-A4C1-B617FC2FC061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241773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885950" y="1143000"/>
            <a:ext cx="30861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069B62-67FB-4F14-A4C1-B617FC2FC061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733355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885950" y="1143000"/>
            <a:ext cx="30861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069B62-67FB-4F14-A4C1-B617FC2FC061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364648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885950" y="1143000"/>
            <a:ext cx="30861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069B62-67FB-4F14-A4C1-B617FC2FC061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3751378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with Colou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08897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1995312"/>
            <a:ext cx="10363200" cy="4244622"/>
          </a:xfrm>
        </p:spPr>
        <p:txBody>
          <a:bodyPr anchor="b"/>
          <a:lstStyle>
            <a:lvl1pPr algn="ctr">
              <a:defRPr sz="8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6403623"/>
            <a:ext cx="9144000" cy="2943577"/>
          </a:xfrm>
        </p:spPr>
        <p:txBody>
          <a:bodyPr/>
          <a:lstStyle>
            <a:lvl1pPr marL="0" indent="0" algn="ctr">
              <a:buNone/>
              <a:defRPr sz="3200"/>
            </a:lvl1pPr>
            <a:lvl2pPr marL="609585" indent="0" algn="ctr">
              <a:buNone/>
              <a:defRPr sz="2667"/>
            </a:lvl2pPr>
            <a:lvl3pPr marL="1219170" indent="0" algn="ctr">
              <a:buNone/>
              <a:defRPr sz="2400"/>
            </a:lvl3pPr>
            <a:lvl4pPr marL="1828754" indent="0" algn="ctr">
              <a:buNone/>
              <a:defRPr sz="2133"/>
            </a:lvl4pPr>
            <a:lvl5pPr marL="2438339" indent="0" algn="ctr">
              <a:buNone/>
              <a:defRPr sz="2133"/>
            </a:lvl5pPr>
            <a:lvl6pPr marL="3047924" indent="0" algn="ctr">
              <a:buNone/>
              <a:defRPr sz="2133"/>
            </a:lvl6pPr>
            <a:lvl7pPr marL="3657509" indent="0" algn="ctr">
              <a:buNone/>
              <a:defRPr sz="2133"/>
            </a:lvl7pPr>
            <a:lvl8pPr marL="4267093" indent="0" algn="ctr">
              <a:buNone/>
              <a:defRPr sz="2133"/>
            </a:lvl8pPr>
            <a:lvl9pPr marL="4876678" indent="0" algn="ctr">
              <a:buNone/>
              <a:defRPr sz="2133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592380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38798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1" y="3039537"/>
            <a:ext cx="10515600" cy="5071532"/>
          </a:xfrm>
        </p:spPr>
        <p:txBody>
          <a:bodyPr anchor="b"/>
          <a:lstStyle>
            <a:lvl1pPr>
              <a:defRPr sz="8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1" y="8159048"/>
            <a:ext cx="10515600" cy="2666999"/>
          </a:xfrm>
        </p:spPr>
        <p:txBody>
          <a:bodyPr/>
          <a:lstStyle>
            <a:lvl1pPr marL="0" indent="0">
              <a:buNone/>
              <a:defRPr sz="3200">
                <a:solidFill>
                  <a:schemeClr val="tx1"/>
                </a:solidFill>
              </a:defRPr>
            </a:lvl1pPr>
            <a:lvl2pPr marL="609585" indent="0">
              <a:buNone/>
              <a:defRPr sz="2667">
                <a:solidFill>
                  <a:schemeClr val="tx1">
                    <a:tint val="75000"/>
                  </a:schemeClr>
                </a:solidFill>
              </a:defRPr>
            </a:lvl2pPr>
            <a:lvl3pPr marL="121917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3pPr>
            <a:lvl4pPr marL="1828754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4pPr>
            <a:lvl5pPr marL="2438339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5pPr>
            <a:lvl6pPr marL="3047924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6pPr>
            <a:lvl7pPr marL="3657509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7pPr>
            <a:lvl8pPr marL="4267093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8pPr>
            <a:lvl9pPr marL="4876678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52048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3245556"/>
            <a:ext cx="5181600" cy="773571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3245556"/>
            <a:ext cx="5181600" cy="773571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9426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649114"/>
            <a:ext cx="10515600" cy="2356556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2988734"/>
            <a:ext cx="5157787" cy="1464732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4453467"/>
            <a:ext cx="5157787" cy="655037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1" y="2988734"/>
            <a:ext cx="5183188" cy="1464732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1" y="4453467"/>
            <a:ext cx="5183188" cy="655037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205099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59459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6531337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812800"/>
            <a:ext cx="3932237" cy="2844800"/>
          </a:xfrm>
        </p:spPr>
        <p:txBody>
          <a:bodyPr anchor="b"/>
          <a:lstStyle>
            <a:lvl1pPr>
              <a:defRPr sz="4267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1755425"/>
            <a:ext cx="6172200" cy="8664222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3657600"/>
            <a:ext cx="3932237" cy="6776156"/>
          </a:xfrm>
        </p:spPr>
        <p:txBody>
          <a:bodyPr/>
          <a:lstStyle>
            <a:lvl1pPr marL="0" indent="0">
              <a:buNone/>
              <a:defRPr sz="2133"/>
            </a:lvl1pPr>
            <a:lvl2pPr marL="609585" indent="0">
              <a:buNone/>
              <a:defRPr sz="1867"/>
            </a:lvl2pPr>
            <a:lvl3pPr marL="1219170" indent="0">
              <a:buNone/>
              <a:defRPr sz="1600"/>
            </a:lvl3pPr>
            <a:lvl4pPr marL="1828754" indent="0">
              <a:buNone/>
              <a:defRPr sz="1333"/>
            </a:lvl4pPr>
            <a:lvl5pPr marL="2438339" indent="0">
              <a:buNone/>
              <a:defRPr sz="1333"/>
            </a:lvl5pPr>
            <a:lvl6pPr marL="3047924" indent="0">
              <a:buNone/>
              <a:defRPr sz="1333"/>
            </a:lvl6pPr>
            <a:lvl7pPr marL="3657509" indent="0">
              <a:buNone/>
              <a:defRPr sz="1333"/>
            </a:lvl7pPr>
            <a:lvl8pPr marL="4267093" indent="0">
              <a:buNone/>
              <a:defRPr sz="1333"/>
            </a:lvl8pPr>
            <a:lvl9pPr marL="4876678" indent="0">
              <a:buNone/>
              <a:defRPr sz="133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2599205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812800"/>
            <a:ext cx="3932237" cy="2844800"/>
          </a:xfrm>
        </p:spPr>
        <p:txBody>
          <a:bodyPr anchor="b"/>
          <a:lstStyle>
            <a:lvl1pPr>
              <a:defRPr sz="4267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1755425"/>
            <a:ext cx="6172200" cy="8664222"/>
          </a:xfrm>
        </p:spPr>
        <p:txBody>
          <a:bodyPr anchor="t"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3657600"/>
            <a:ext cx="3932237" cy="6776156"/>
          </a:xfrm>
        </p:spPr>
        <p:txBody>
          <a:bodyPr/>
          <a:lstStyle>
            <a:lvl1pPr marL="0" indent="0">
              <a:buNone/>
              <a:defRPr sz="2133"/>
            </a:lvl1pPr>
            <a:lvl2pPr marL="609585" indent="0">
              <a:buNone/>
              <a:defRPr sz="1867"/>
            </a:lvl2pPr>
            <a:lvl3pPr marL="1219170" indent="0">
              <a:buNone/>
              <a:defRPr sz="1600"/>
            </a:lvl3pPr>
            <a:lvl4pPr marL="1828754" indent="0">
              <a:buNone/>
              <a:defRPr sz="1333"/>
            </a:lvl4pPr>
            <a:lvl5pPr marL="2438339" indent="0">
              <a:buNone/>
              <a:defRPr sz="1333"/>
            </a:lvl5pPr>
            <a:lvl6pPr marL="3047924" indent="0">
              <a:buNone/>
              <a:defRPr sz="1333"/>
            </a:lvl6pPr>
            <a:lvl7pPr marL="3657509" indent="0">
              <a:buNone/>
              <a:defRPr sz="1333"/>
            </a:lvl7pPr>
            <a:lvl8pPr marL="4267093" indent="0">
              <a:buNone/>
              <a:defRPr sz="1333"/>
            </a:lvl8pPr>
            <a:lvl9pPr marL="4876678" indent="0">
              <a:buNone/>
              <a:defRPr sz="133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348955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025914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1" y="649111"/>
            <a:ext cx="2628900" cy="10332156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1" y="649111"/>
            <a:ext cx="7734300" cy="1033215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420482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Slide with Colour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32593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4.xml"/><Relationship Id="rId7" Type="http://schemas.openxmlformats.org/officeDocument/2006/relationships/slideLayout" Target="../slideLayouts/slideLayout8.xml"/><Relationship Id="rId12" Type="http://schemas.openxmlformats.org/officeDocument/2006/relationships/slideLayout" Target="../slideLayouts/slideLayout13.xml"/><Relationship Id="rId2" Type="http://schemas.openxmlformats.org/officeDocument/2006/relationships/slideLayout" Target="../slideLayouts/slideLayout3.xml"/><Relationship Id="rId1" Type="http://schemas.openxmlformats.org/officeDocument/2006/relationships/slideLayout" Target="../slideLayouts/slideLayout2.xml"/><Relationship Id="rId6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2.xml"/><Relationship Id="rId5" Type="http://schemas.openxmlformats.org/officeDocument/2006/relationships/slideLayout" Target="../slideLayouts/slideLayout6.xml"/><Relationship Id="rId10" Type="http://schemas.openxmlformats.org/officeDocument/2006/relationships/slideLayout" Target="../slideLayouts/slideLayout11.xml"/><Relationship Id="rId4" Type="http://schemas.openxmlformats.org/officeDocument/2006/relationships/slideLayout" Target="../slideLayouts/slideLayout5.xml"/><Relationship Id="rId9" Type="http://schemas.openxmlformats.org/officeDocument/2006/relationships/slideLayout" Target="../slideLayouts/slideLayout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868543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1" r:id="rId1"/>
  </p:sldLayoutIdLst>
  <p:txStyles>
    <p:titleStyle>
      <a:lvl1pPr algn="l" defTabSz="1625620" rtl="0" eaLnBrk="1" latinLnBrk="0" hangingPunct="1">
        <a:lnSpc>
          <a:spcPct val="90000"/>
        </a:lnSpc>
        <a:spcBef>
          <a:spcPct val="0"/>
        </a:spcBef>
        <a:buNone/>
        <a:defRPr sz="7111" kern="1200">
          <a:solidFill>
            <a:schemeClr val="bg1"/>
          </a:solidFill>
          <a:latin typeface="Segoe UI" panose="020B0502040204020203" pitchFamily="34" charset="0"/>
          <a:ea typeface="+mj-ea"/>
          <a:cs typeface="Segoe UI" panose="020B0502040204020203" pitchFamily="34" charset="0"/>
        </a:defRPr>
      </a:lvl1pPr>
    </p:titleStyle>
    <p:bodyStyle>
      <a:lvl1pPr marL="406405" indent="-406405" algn="l" defTabSz="1625620" rtl="0" eaLnBrk="1" latinLnBrk="0" hangingPunct="1">
        <a:lnSpc>
          <a:spcPct val="90000"/>
        </a:lnSpc>
        <a:spcBef>
          <a:spcPts val="1778"/>
        </a:spcBef>
        <a:buFont typeface="Arial" panose="020B0604020202020204" pitchFamily="34" charset="0"/>
        <a:buChar char="•"/>
        <a:defRPr sz="4978" kern="1200">
          <a:solidFill>
            <a:schemeClr val="tx1"/>
          </a:solidFill>
          <a:latin typeface="+mn-lt"/>
          <a:ea typeface="+mn-ea"/>
          <a:cs typeface="+mn-cs"/>
        </a:defRPr>
      </a:lvl1pPr>
      <a:lvl2pPr marL="1219215" indent="-406405" algn="l" defTabSz="1625620" rtl="0" eaLnBrk="1" latinLnBrk="0" hangingPunct="1">
        <a:lnSpc>
          <a:spcPct val="90000"/>
        </a:lnSpc>
        <a:spcBef>
          <a:spcPts val="889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2pPr>
      <a:lvl3pPr marL="2032025" indent="-406405" algn="l" defTabSz="1625620" rtl="0" eaLnBrk="1" latinLnBrk="0" hangingPunct="1">
        <a:lnSpc>
          <a:spcPct val="90000"/>
        </a:lnSpc>
        <a:spcBef>
          <a:spcPts val="889"/>
        </a:spcBef>
        <a:buFont typeface="Arial" panose="020B0604020202020204" pitchFamily="34" charset="0"/>
        <a:buChar char="•"/>
        <a:defRPr sz="3556" kern="1200">
          <a:solidFill>
            <a:schemeClr val="tx1"/>
          </a:solidFill>
          <a:latin typeface="+mn-lt"/>
          <a:ea typeface="+mn-ea"/>
          <a:cs typeface="+mn-cs"/>
        </a:defRPr>
      </a:lvl3pPr>
      <a:lvl4pPr marL="2844836" indent="-406405" algn="l" defTabSz="1625620" rtl="0" eaLnBrk="1" latinLnBrk="0" hangingPunct="1">
        <a:lnSpc>
          <a:spcPct val="90000"/>
        </a:lnSpc>
        <a:spcBef>
          <a:spcPts val="889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4pPr>
      <a:lvl5pPr marL="3657646" indent="-406405" algn="l" defTabSz="1625620" rtl="0" eaLnBrk="1" latinLnBrk="0" hangingPunct="1">
        <a:lnSpc>
          <a:spcPct val="90000"/>
        </a:lnSpc>
        <a:spcBef>
          <a:spcPts val="889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5pPr>
      <a:lvl6pPr marL="4470456" indent="-406405" algn="l" defTabSz="1625620" rtl="0" eaLnBrk="1" latinLnBrk="0" hangingPunct="1">
        <a:lnSpc>
          <a:spcPct val="90000"/>
        </a:lnSpc>
        <a:spcBef>
          <a:spcPts val="889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6pPr>
      <a:lvl7pPr marL="5283266" indent="-406405" algn="l" defTabSz="1625620" rtl="0" eaLnBrk="1" latinLnBrk="0" hangingPunct="1">
        <a:lnSpc>
          <a:spcPct val="90000"/>
        </a:lnSpc>
        <a:spcBef>
          <a:spcPts val="889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7pPr>
      <a:lvl8pPr marL="6096076" indent="-406405" algn="l" defTabSz="1625620" rtl="0" eaLnBrk="1" latinLnBrk="0" hangingPunct="1">
        <a:lnSpc>
          <a:spcPct val="90000"/>
        </a:lnSpc>
        <a:spcBef>
          <a:spcPts val="889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8pPr>
      <a:lvl9pPr marL="6908886" indent="-406405" algn="l" defTabSz="1625620" rtl="0" eaLnBrk="1" latinLnBrk="0" hangingPunct="1">
        <a:lnSpc>
          <a:spcPct val="90000"/>
        </a:lnSpc>
        <a:spcBef>
          <a:spcPts val="889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625620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812810" algn="l" defTabSz="1625620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2pPr>
      <a:lvl3pPr marL="1625620" algn="l" defTabSz="1625620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438430" algn="l" defTabSz="1625620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4pPr>
      <a:lvl5pPr marL="3251241" algn="l" defTabSz="1625620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5pPr>
      <a:lvl6pPr marL="4064051" algn="l" defTabSz="1625620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6pPr>
      <a:lvl7pPr marL="4876861" algn="l" defTabSz="1625620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7pPr>
      <a:lvl8pPr marL="5689671" algn="l" defTabSz="1625620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8pPr>
      <a:lvl9pPr marL="6502481" algn="l" defTabSz="1625620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userDrawn="1">
          <p15:clr>
            <a:srgbClr val="F26B43"/>
          </p15:clr>
        </p15:guide>
        <p15:guide id="2" pos="7680" userDrawn="1">
          <p15:clr>
            <a:srgbClr val="F26B43"/>
          </p15:clr>
        </p15:guide>
        <p15:guide id="3" pos="288" userDrawn="1">
          <p15:clr>
            <a:srgbClr val="F26B43"/>
          </p15:clr>
        </p15:guide>
        <p15:guide id="4" pos="1412" userDrawn="1">
          <p15:clr>
            <a:srgbClr val="F26B43"/>
          </p15:clr>
        </p15:guide>
        <p15:guide id="5" pos="1484" userDrawn="1">
          <p15:clr>
            <a:srgbClr val="F26B43"/>
          </p15:clr>
        </p15:guide>
        <p15:guide id="6" pos="2608" userDrawn="1">
          <p15:clr>
            <a:srgbClr val="F26B43"/>
          </p15:clr>
        </p15:guide>
        <p15:guide id="7" pos="2680" userDrawn="1">
          <p15:clr>
            <a:srgbClr val="F26B43"/>
          </p15:clr>
        </p15:guide>
        <p15:guide id="8" pos="3804" userDrawn="1">
          <p15:clr>
            <a:srgbClr val="F26B43"/>
          </p15:clr>
        </p15:guide>
        <p15:guide id="9" pos="3876" userDrawn="1">
          <p15:clr>
            <a:srgbClr val="F26B43"/>
          </p15:clr>
        </p15:guide>
        <p15:guide id="10" pos="5000" userDrawn="1">
          <p15:clr>
            <a:srgbClr val="F26B43"/>
          </p15:clr>
        </p15:guide>
        <p15:guide id="11" pos="5072" userDrawn="1">
          <p15:clr>
            <a:srgbClr val="F26B43"/>
          </p15:clr>
        </p15:guide>
        <p15:guide id="12" pos="6196" userDrawn="1">
          <p15:clr>
            <a:srgbClr val="F26B43"/>
          </p15:clr>
        </p15:guide>
        <p15:guide id="13" pos="6268" userDrawn="1">
          <p15:clr>
            <a:srgbClr val="F26B43"/>
          </p15:clr>
        </p15:guide>
        <p15:guide id="14" pos="7392" userDrawn="1">
          <p15:clr>
            <a:srgbClr val="F26B43"/>
          </p15:clr>
        </p15:guide>
        <p15:guide id="15" orient="horz" userDrawn="1">
          <p15:clr>
            <a:srgbClr val="F26B43"/>
          </p15:clr>
        </p15:guide>
        <p15:guide id="16" orient="horz" pos="7680" userDrawn="1">
          <p15:clr>
            <a:srgbClr val="F26B43"/>
          </p15:clr>
        </p15:guide>
        <p15:guide id="17" orient="horz" pos="533" userDrawn="1">
          <p15:clr>
            <a:srgbClr val="F26B43"/>
          </p15:clr>
        </p15:guide>
        <p15:guide id="24" orient="horz" pos="7147" userDrawn="1">
          <p15:clr>
            <a:srgbClr val="F26B43"/>
          </p15:clr>
        </p15:guide>
        <p15:guide id="25" orient="horz" pos="695" userDrawn="1">
          <p15:clr>
            <a:srgbClr val="F26B43"/>
          </p15:clr>
        </p15:guide>
        <p15:guide id="26" orient="horz" pos="6985" userDrawn="1">
          <p15:clr>
            <a:srgbClr val="F26B43"/>
          </p15:clr>
        </p15:guide>
        <p15:guide id="28" orient="horz" pos="3760" userDrawn="1">
          <p15:clr>
            <a:srgbClr val="F26B43"/>
          </p15:clr>
        </p15:guide>
        <p15:guide id="29" orient="horz" pos="3920" userDrawn="1">
          <p15:clr>
            <a:srgbClr val="F26B43"/>
          </p15:clr>
        </p15:guide>
        <p15:guide id="30" orient="horz" pos="2146" userDrawn="1">
          <p15:clr>
            <a:srgbClr val="F26B43"/>
          </p15:clr>
        </p15:guide>
        <p15:guide id="31" orient="horz" pos="2308" userDrawn="1">
          <p15:clr>
            <a:srgbClr val="F26B43"/>
          </p15:clr>
        </p15:guide>
        <p15:guide id="32" orient="horz" pos="5372" userDrawn="1">
          <p15:clr>
            <a:srgbClr val="F26B43"/>
          </p15:clr>
        </p15:guide>
        <p15:guide id="33" orient="horz" pos="5534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649114"/>
            <a:ext cx="10515600" cy="235655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3245556"/>
            <a:ext cx="10515600" cy="77357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11300181"/>
            <a:ext cx="2743200" cy="64911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64DE79-268F-4C1A-8933-263129D2AF90}" type="datetimeFigureOut">
              <a:rPr lang="en-US" dirty="0"/>
              <a:t>12/2/2021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11300181"/>
            <a:ext cx="4114800" cy="64911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11300181"/>
            <a:ext cx="2743200" cy="64911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F63A3B-78C7-47BE-AE5E-E10140E04643}" type="slidenum">
              <a:rPr lang="en-US" dirty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9328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  <p:sldLayoutId id="2147483688" r:id="rId6"/>
    <p:sldLayoutId id="2147483689" r:id="rId7"/>
    <p:sldLayoutId id="2147483690" r:id="rId8"/>
    <p:sldLayoutId id="2147483691" r:id="rId9"/>
    <p:sldLayoutId id="2147483692" r:id="rId10"/>
    <p:sldLayoutId id="2147483693" r:id="rId11"/>
    <p:sldLayoutId id="2147483694" r:id="rId12"/>
  </p:sldLayoutIdLst>
  <p:txStyles>
    <p:titleStyle>
      <a:lvl1pPr algn="l" defTabSz="1219170" rtl="0" eaLnBrk="1" latinLnBrk="0" hangingPunct="1">
        <a:lnSpc>
          <a:spcPct val="90000"/>
        </a:lnSpc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04792" indent="-304792" algn="l" defTabSz="121917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3733" kern="1200">
          <a:solidFill>
            <a:schemeClr val="tx1"/>
          </a:solidFill>
          <a:latin typeface="+mn-lt"/>
          <a:ea typeface="+mn-ea"/>
          <a:cs typeface="+mn-cs"/>
        </a:defRPr>
      </a:lvl1pPr>
      <a:lvl2pPr marL="914377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lnSpc>
          <a:spcPct val="90000"/>
        </a:lnSpc>
        <a:spcBef>
          <a:spcPts val="667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userDrawn="1">
          <p15:clr>
            <a:srgbClr val="F26B43"/>
          </p15:clr>
        </p15:guide>
        <p15:guide id="2" pos="7680" userDrawn="1">
          <p15:clr>
            <a:srgbClr val="F26B43"/>
          </p15:clr>
        </p15:guide>
        <p15:guide id="3" pos="288" userDrawn="1">
          <p15:clr>
            <a:srgbClr val="F26B43"/>
          </p15:clr>
        </p15:guide>
        <p15:guide id="4" pos="1412" userDrawn="1">
          <p15:clr>
            <a:srgbClr val="F26B43"/>
          </p15:clr>
        </p15:guide>
        <p15:guide id="5" pos="1484" userDrawn="1">
          <p15:clr>
            <a:srgbClr val="F26B43"/>
          </p15:clr>
        </p15:guide>
        <p15:guide id="6" pos="2608" userDrawn="1">
          <p15:clr>
            <a:srgbClr val="F26B43"/>
          </p15:clr>
        </p15:guide>
        <p15:guide id="7" pos="2680" userDrawn="1">
          <p15:clr>
            <a:srgbClr val="F26B43"/>
          </p15:clr>
        </p15:guide>
        <p15:guide id="8" pos="3804" userDrawn="1">
          <p15:clr>
            <a:srgbClr val="F26B43"/>
          </p15:clr>
        </p15:guide>
        <p15:guide id="9" pos="3876" userDrawn="1">
          <p15:clr>
            <a:srgbClr val="F26B43"/>
          </p15:clr>
        </p15:guide>
        <p15:guide id="10" pos="5000" userDrawn="1">
          <p15:clr>
            <a:srgbClr val="F26B43"/>
          </p15:clr>
        </p15:guide>
        <p15:guide id="11" pos="5072" userDrawn="1">
          <p15:clr>
            <a:srgbClr val="F26B43"/>
          </p15:clr>
        </p15:guide>
        <p15:guide id="12" pos="6196" userDrawn="1">
          <p15:clr>
            <a:srgbClr val="F26B43"/>
          </p15:clr>
        </p15:guide>
        <p15:guide id="13" pos="6268" userDrawn="1">
          <p15:clr>
            <a:srgbClr val="F26B43"/>
          </p15:clr>
        </p15:guide>
        <p15:guide id="14" pos="7392" userDrawn="1">
          <p15:clr>
            <a:srgbClr val="F26B43"/>
          </p15:clr>
        </p15:guide>
        <p15:guide id="15" orient="horz" userDrawn="1">
          <p15:clr>
            <a:srgbClr val="F26B43"/>
          </p15:clr>
        </p15:guide>
        <p15:guide id="16" orient="horz" pos="7680" userDrawn="1">
          <p15:clr>
            <a:srgbClr val="F26B43"/>
          </p15:clr>
        </p15:guide>
        <p15:guide id="17" orient="horz" pos="533" userDrawn="1">
          <p15:clr>
            <a:srgbClr val="F26B43"/>
          </p15:clr>
        </p15:guide>
        <p15:guide id="18" orient="horz" pos="7147" userDrawn="1">
          <p15:clr>
            <a:srgbClr val="F26B43"/>
          </p15:clr>
        </p15:guide>
        <p15:guide id="19" orient="horz" pos="695" userDrawn="1">
          <p15:clr>
            <a:srgbClr val="F26B43"/>
          </p15:clr>
        </p15:guide>
        <p15:guide id="20" orient="horz" pos="6985" userDrawn="1">
          <p15:clr>
            <a:srgbClr val="F26B43"/>
          </p15:clr>
        </p15:guide>
        <p15:guide id="21" orient="horz" pos="3760" userDrawn="1">
          <p15:clr>
            <a:srgbClr val="F26B43"/>
          </p15:clr>
        </p15:guide>
        <p15:guide id="22" orient="horz" pos="3920" userDrawn="1">
          <p15:clr>
            <a:srgbClr val="F26B43"/>
          </p15:clr>
        </p15:guide>
        <p15:guide id="23" orient="horz" pos="2146" userDrawn="1">
          <p15:clr>
            <a:srgbClr val="F26B43"/>
          </p15:clr>
        </p15:guide>
        <p15:guide id="24" orient="horz" pos="2308" userDrawn="1">
          <p15:clr>
            <a:srgbClr val="F26B43"/>
          </p15:clr>
        </p15:guide>
        <p15:guide id="25" orient="horz" pos="5372" userDrawn="1">
          <p15:clr>
            <a:srgbClr val="F26B43"/>
          </p15:clr>
        </p15:guide>
        <p15:guide id="26" orient="horz" pos="5534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svg"/><Relationship Id="rId13" Type="http://schemas.openxmlformats.org/officeDocument/2006/relationships/image" Target="../media/image9.svg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3.png"/><Relationship Id="rId12" Type="http://schemas.openxmlformats.org/officeDocument/2006/relationships/image" Target="../media/image8.png"/><Relationship Id="rId2" Type="http://schemas.openxmlformats.org/officeDocument/2006/relationships/audio" Target="../media/media1.m4a"/><Relationship Id="rId1" Type="http://schemas.microsoft.com/office/2007/relationships/media" Target="../media/media1.m4a"/><Relationship Id="rId6" Type="http://schemas.openxmlformats.org/officeDocument/2006/relationships/image" Target="../media/image2.svg"/><Relationship Id="rId11" Type="http://schemas.openxmlformats.org/officeDocument/2006/relationships/image" Target="../media/image7.png"/><Relationship Id="rId5" Type="http://schemas.openxmlformats.org/officeDocument/2006/relationships/image" Target="../media/image1.png"/><Relationship Id="rId10" Type="http://schemas.openxmlformats.org/officeDocument/2006/relationships/image" Target="../media/image6.svg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5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9.sv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9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9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9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svg"/><Relationship Id="rId3" Type="http://schemas.openxmlformats.org/officeDocument/2006/relationships/image" Target="../media/image8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.svg"/><Relationship Id="rId5" Type="http://schemas.openxmlformats.org/officeDocument/2006/relationships/image" Target="../media/image1.png"/><Relationship Id="rId10" Type="http://schemas.openxmlformats.org/officeDocument/2006/relationships/image" Target="../media/image6.svg"/><Relationship Id="rId4" Type="http://schemas.openxmlformats.org/officeDocument/2006/relationships/image" Target="../media/image9.svg"/><Relationship Id="rId9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2425E6A4-8BD3-479C-8C66-8271AC31454E}"/>
              </a:ext>
            </a:extLst>
          </p:cNvPr>
          <p:cNvSpPr/>
          <p:nvPr/>
        </p:nvSpPr>
        <p:spPr>
          <a:xfrm>
            <a:off x="0" y="9264352"/>
            <a:ext cx="12192000" cy="292764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922A627F-4415-49FE-8466-AD420AE90D49}"/>
              </a:ext>
            </a:extLst>
          </p:cNvPr>
          <p:cNvGrpSpPr/>
          <p:nvPr/>
        </p:nvGrpSpPr>
        <p:grpSpPr>
          <a:xfrm>
            <a:off x="9827625" y="6997340"/>
            <a:ext cx="3259912" cy="5030190"/>
            <a:chOff x="9827625" y="6997340"/>
            <a:chExt cx="3259912" cy="5030190"/>
          </a:xfrm>
        </p:grpSpPr>
        <p:grpSp>
          <p:nvGrpSpPr>
            <p:cNvPr id="916" name="Group 915">
              <a:extLst>
                <a:ext uri="{FF2B5EF4-FFF2-40B4-BE49-F238E27FC236}">
                  <a16:creationId xmlns:a16="http://schemas.microsoft.com/office/drawing/2014/main" id="{4F37B0F4-A940-498A-B6FC-9B2AB6777688}"/>
                </a:ext>
              </a:extLst>
            </p:cNvPr>
            <p:cNvGrpSpPr/>
            <p:nvPr/>
          </p:nvGrpSpPr>
          <p:grpSpPr>
            <a:xfrm rot="19260778">
              <a:off x="9827625" y="9747954"/>
              <a:ext cx="3259912" cy="2279576"/>
              <a:chOff x="8938843" y="1"/>
              <a:chExt cx="3259912" cy="2279576"/>
            </a:xfrm>
          </p:grpSpPr>
          <p:pic>
            <p:nvPicPr>
              <p:cNvPr id="917" name="Graphic 916">
                <a:extLst>
                  <a:ext uri="{FF2B5EF4-FFF2-40B4-BE49-F238E27FC236}">
                    <a16:creationId xmlns:a16="http://schemas.microsoft.com/office/drawing/2014/main" id="{DC297941-D0E0-4F7A-AB9D-AC4CDD8DBD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918" name="Oval 917">
                <a:extLst>
                  <a:ext uri="{FF2B5EF4-FFF2-40B4-BE49-F238E27FC236}">
                    <a16:creationId xmlns:a16="http://schemas.microsoft.com/office/drawing/2014/main" id="{8806578D-242F-4B5F-9E5A-70D6910718FE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9" name="Oval 918">
                <a:extLst>
                  <a:ext uri="{FF2B5EF4-FFF2-40B4-BE49-F238E27FC236}">
                    <a16:creationId xmlns:a16="http://schemas.microsoft.com/office/drawing/2014/main" id="{116D2918-3F14-4193-B070-0354C9709539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0" name="Oval 919">
                <a:extLst>
                  <a:ext uri="{FF2B5EF4-FFF2-40B4-BE49-F238E27FC236}">
                    <a16:creationId xmlns:a16="http://schemas.microsoft.com/office/drawing/2014/main" id="{28A8C4E1-A7E0-447C-B3B3-AB9BDFB652B9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1" name="Oval 920">
                <a:extLst>
                  <a:ext uri="{FF2B5EF4-FFF2-40B4-BE49-F238E27FC236}">
                    <a16:creationId xmlns:a16="http://schemas.microsoft.com/office/drawing/2014/main" id="{87690316-2907-4B52-B01A-BDB6BF2A46FD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2" name="Oval 921">
                <a:extLst>
                  <a:ext uri="{FF2B5EF4-FFF2-40B4-BE49-F238E27FC236}">
                    <a16:creationId xmlns:a16="http://schemas.microsoft.com/office/drawing/2014/main" id="{24851FC0-1ED8-4CB4-AB35-94CAB4092231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3" name="Oval 922">
                <a:extLst>
                  <a:ext uri="{FF2B5EF4-FFF2-40B4-BE49-F238E27FC236}">
                    <a16:creationId xmlns:a16="http://schemas.microsoft.com/office/drawing/2014/main" id="{4205F657-569F-45D9-BCCC-3B5862D94904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4" name="Oval 923">
                <a:extLst>
                  <a:ext uri="{FF2B5EF4-FFF2-40B4-BE49-F238E27FC236}">
                    <a16:creationId xmlns:a16="http://schemas.microsoft.com/office/drawing/2014/main" id="{04BCD757-0B4C-4B7A-8AF5-D3AC3BC7FE2E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5" name="Oval 924">
                <a:extLst>
                  <a:ext uri="{FF2B5EF4-FFF2-40B4-BE49-F238E27FC236}">
                    <a16:creationId xmlns:a16="http://schemas.microsoft.com/office/drawing/2014/main" id="{6613474C-9B51-4425-9CF7-D2807C403D2E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6" name="Oval 925">
                <a:extLst>
                  <a:ext uri="{FF2B5EF4-FFF2-40B4-BE49-F238E27FC236}">
                    <a16:creationId xmlns:a16="http://schemas.microsoft.com/office/drawing/2014/main" id="{DD610208-8361-4377-977B-F091DF815E88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7" name="Oval 926">
                <a:extLst>
                  <a:ext uri="{FF2B5EF4-FFF2-40B4-BE49-F238E27FC236}">
                    <a16:creationId xmlns:a16="http://schemas.microsoft.com/office/drawing/2014/main" id="{67B28107-2C98-4E1E-9A56-BC88AB6CDA9B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8" name="Oval 927">
                <a:extLst>
                  <a:ext uri="{FF2B5EF4-FFF2-40B4-BE49-F238E27FC236}">
                    <a16:creationId xmlns:a16="http://schemas.microsoft.com/office/drawing/2014/main" id="{29E86727-41A6-4148-BAAC-E52C32668ADE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994" name="Group 993">
              <a:extLst>
                <a:ext uri="{FF2B5EF4-FFF2-40B4-BE49-F238E27FC236}">
                  <a16:creationId xmlns:a16="http://schemas.microsoft.com/office/drawing/2014/main" id="{6C687B6F-14CF-4CDF-B43B-E7B74FDE24BC}"/>
                </a:ext>
              </a:extLst>
            </p:cNvPr>
            <p:cNvGrpSpPr/>
            <p:nvPr/>
          </p:nvGrpSpPr>
          <p:grpSpPr>
            <a:xfrm rot="19315940" flipV="1">
              <a:off x="10196747" y="6997340"/>
              <a:ext cx="2138545" cy="3061421"/>
              <a:chOff x="11792692" y="2278519"/>
              <a:chExt cx="2279576" cy="3263312"/>
            </a:xfrm>
          </p:grpSpPr>
          <p:pic>
            <p:nvPicPr>
              <p:cNvPr id="995" name="Graphic 994">
                <a:extLst>
                  <a:ext uri="{FF2B5EF4-FFF2-40B4-BE49-F238E27FC236}">
                    <a16:creationId xmlns:a16="http://schemas.microsoft.com/office/drawing/2014/main" id="{1497FBF5-F048-4236-8676-FDE33B076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996" name="Oval 995">
                <a:extLst>
                  <a:ext uri="{FF2B5EF4-FFF2-40B4-BE49-F238E27FC236}">
                    <a16:creationId xmlns:a16="http://schemas.microsoft.com/office/drawing/2014/main" id="{B6304CB2-1024-451E-8496-09F898479C27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7" name="Oval 996">
                <a:extLst>
                  <a:ext uri="{FF2B5EF4-FFF2-40B4-BE49-F238E27FC236}">
                    <a16:creationId xmlns:a16="http://schemas.microsoft.com/office/drawing/2014/main" id="{6F7B8345-FA7F-410F-B771-8B1082771B88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8" name="Oval 997">
                <a:extLst>
                  <a:ext uri="{FF2B5EF4-FFF2-40B4-BE49-F238E27FC236}">
                    <a16:creationId xmlns:a16="http://schemas.microsoft.com/office/drawing/2014/main" id="{57B09E95-D378-40CA-8633-7E80EEEC19B6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9" name="Oval 998">
                <a:extLst>
                  <a:ext uri="{FF2B5EF4-FFF2-40B4-BE49-F238E27FC236}">
                    <a16:creationId xmlns:a16="http://schemas.microsoft.com/office/drawing/2014/main" id="{8394446B-6164-419F-A7EF-0AD709B71BE1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0" name="Oval 999">
                <a:extLst>
                  <a:ext uri="{FF2B5EF4-FFF2-40B4-BE49-F238E27FC236}">
                    <a16:creationId xmlns:a16="http://schemas.microsoft.com/office/drawing/2014/main" id="{4462A312-92E6-4170-803A-9266EB68E6DB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1" name="Oval 1000">
                <a:extLst>
                  <a:ext uri="{FF2B5EF4-FFF2-40B4-BE49-F238E27FC236}">
                    <a16:creationId xmlns:a16="http://schemas.microsoft.com/office/drawing/2014/main" id="{8FE52039-2211-489A-A267-E9ED21D5F0D2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2" name="Oval 1001">
                <a:extLst>
                  <a:ext uri="{FF2B5EF4-FFF2-40B4-BE49-F238E27FC236}">
                    <a16:creationId xmlns:a16="http://schemas.microsoft.com/office/drawing/2014/main" id="{1C0BCD48-DCA4-472C-A38C-2030E6461A84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3" name="Oval 1002">
                <a:extLst>
                  <a:ext uri="{FF2B5EF4-FFF2-40B4-BE49-F238E27FC236}">
                    <a16:creationId xmlns:a16="http://schemas.microsoft.com/office/drawing/2014/main" id="{B57F7DA0-8EEF-418C-A048-C03963839E18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4" name="Oval 1003">
                <a:extLst>
                  <a:ext uri="{FF2B5EF4-FFF2-40B4-BE49-F238E27FC236}">
                    <a16:creationId xmlns:a16="http://schemas.microsoft.com/office/drawing/2014/main" id="{7B257D82-7979-4265-B2F2-6EC3532E1C24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5" name="Oval 1004">
                <a:extLst>
                  <a:ext uri="{FF2B5EF4-FFF2-40B4-BE49-F238E27FC236}">
                    <a16:creationId xmlns:a16="http://schemas.microsoft.com/office/drawing/2014/main" id="{809F08DA-2353-4804-B983-91E50791C7F3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6" name="Oval 1005">
                <a:extLst>
                  <a:ext uri="{FF2B5EF4-FFF2-40B4-BE49-F238E27FC236}">
                    <a16:creationId xmlns:a16="http://schemas.microsoft.com/office/drawing/2014/main" id="{5852F6B2-3911-4825-95A9-61CA82D6148D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1020" name="Group 1019">
            <a:extLst>
              <a:ext uri="{FF2B5EF4-FFF2-40B4-BE49-F238E27FC236}">
                <a16:creationId xmlns:a16="http://schemas.microsoft.com/office/drawing/2014/main" id="{0CAAA311-F2A5-429F-B13F-64949090D689}"/>
              </a:ext>
            </a:extLst>
          </p:cNvPr>
          <p:cNvGrpSpPr/>
          <p:nvPr/>
        </p:nvGrpSpPr>
        <p:grpSpPr>
          <a:xfrm>
            <a:off x="-956214" y="6997339"/>
            <a:ext cx="3259912" cy="5030191"/>
            <a:chOff x="-956214" y="6997339"/>
            <a:chExt cx="3259912" cy="5030191"/>
          </a:xfrm>
        </p:grpSpPr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76507B40-561E-412F-970C-C52BC671B8B1}"/>
                </a:ext>
              </a:extLst>
            </p:cNvPr>
            <p:cNvGrpSpPr/>
            <p:nvPr/>
          </p:nvGrpSpPr>
          <p:grpSpPr>
            <a:xfrm rot="2339222" flipH="1">
              <a:off x="-956214" y="9747954"/>
              <a:ext cx="3259912" cy="2279576"/>
              <a:chOff x="8938843" y="1"/>
              <a:chExt cx="3259912" cy="2279576"/>
            </a:xfrm>
          </p:grpSpPr>
          <p:pic>
            <p:nvPicPr>
              <p:cNvPr id="943" name="Graphic 942">
                <a:extLst>
                  <a:ext uri="{FF2B5EF4-FFF2-40B4-BE49-F238E27FC236}">
                    <a16:creationId xmlns:a16="http://schemas.microsoft.com/office/drawing/2014/main" id="{FC95C78F-ABD7-4EE2-92DE-C8211429FA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944" name="Oval 943">
                <a:extLst>
                  <a:ext uri="{FF2B5EF4-FFF2-40B4-BE49-F238E27FC236}">
                    <a16:creationId xmlns:a16="http://schemas.microsoft.com/office/drawing/2014/main" id="{1FF93B2E-BBB5-47F9-94B5-3D6B1D9D3E54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5" name="Oval 944">
                <a:extLst>
                  <a:ext uri="{FF2B5EF4-FFF2-40B4-BE49-F238E27FC236}">
                    <a16:creationId xmlns:a16="http://schemas.microsoft.com/office/drawing/2014/main" id="{92705536-FE4C-4769-B2EE-86B5EA6BDC5D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6" name="Oval 945">
                <a:extLst>
                  <a:ext uri="{FF2B5EF4-FFF2-40B4-BE49-F238E27FC236}">
                    <a16:creationId xmlns:a16="http://schemas.microsoft.com/office/drawing/2014/main" id="{1523C0B1-DCE1-4716-B930-5DADA2B277FD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A025EC78-2AB2-4EDC-B8DF-F090BD6AB109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0ADA0169-4BC3-4373-BD5E-EB1B147A3211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99E13CAC-FDFE-4980-820D-DD48779BDB7E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0" name="Oval 949">
                <a:extLst>
                  <a:ext uri="{FF2B5EF4-FFF2-40B4-BE49-F238E27FC236}">
                    <a16:creationId xmlns:a16="http://schemas.microsoft.com/office/drawing/2014/main" id="{7AD108DB-827F-4790-B905-27CDED89DAEC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1" name="Oval 950">
                <a:extLst>
                  <a:ext uri="{FF2B5EF4-FFF2-40B4-BE49-F238E27FC236}">
                    <a16:creationId xmlns:a16="http://schemas.microsoft.com/office/drawing/2014/main" id="{74C45FD5-5362-4717-B655-DFAFE31F1FAC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2" name="Oval 951">
                <a:extLst>
                  <a:ext uri="{FF2B5EF4-FFF2-40B4-BE49-F238E27FC236}">
                    <a16:creationId xmlns:a16="http://schemas.microsoft.com/office/drawing/2014/main" id="{4A00E60D-6967-4235-879B-A61AD085747F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3" name="Oval 952">
                <a:extLst>
                  <a:ext uri="{FF2B5EF4-FFF2-40B4-BE49-F238E27FC236}">
                    <a16:creationId xmlns:a16="http://schemas.microsoft.com/office/drawing/2014/main" id="{F46D11D4-657D-4203-8485-625571D7230F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4" name="Oval 953">
                <a:extLst>
                  <a:ext uri="{FF2B5EF4-FFF2-40B4-BE49-F238E27FC236}">
                    <a16:creationId xmlns:a16="http://schemas.microsoft.com/office/drawing/2014/main" id="{CB768ACE-94CC-41F5-AA18-4B667FB9F43F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981" name="Group 980">
              <a:extLst>
                <a:ext uri="{FF2B5EF4-FFF2-40B4-BE49-F238E27FC236}">
                  <a16:creationId xmlns:a16="http://schemas.microsoft.com/office/drawing/2014/main" id="{B63AA078-4FF4-4A84-A5E3-AE74184B083D}"/>
                </a:ext>
              </a:extLst>
            </p:cNvPr>
            <p:cNvGrpSpPr/>
            <p:nvPr/>
          </p:nvGrpSpPr>
          <p:grpSpPr>
            <a:xfrm rot="2284060" flipH="1" flipV="1">
              <a:off x="-215553" y="6997339"/>
              <a:ext cx="2138545" cy="3061421"/>
              <a:chOff x="11792692" y="2278519"/>
              <a:chExt cx="2279576" cy="3263312"/>
            </a:xfrm>
          </p:grpSpPr>
          <p:pic>
            <p:nvPicPr>
              <p:cNvPr id="982" name="Graphic 981">
                <a:extLst>
                  <a:ext uri="{FF2B5EF4-FFF2-40B4-BE49-F238E27FC236}">
                    <a16:creationId xmlns:a16="http://schemas.microsoft.com/office/drawing/2014/main" id="{17235E78-78C4-47D4-B01C-837F2C0FD0D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983" name="Oval 982">
                <a:extLst>
                  <a:ext uri="{FF2B5EF4-FFF2-40B4-BE49-F238E27FC236}">
                    <a16:creationId xmlns:a16="http://schemas.microsoft.com/office/drawing/2014/main" id="{9586AFB5-287C-43AD-8CA2-E4940E3C5571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4" name="Oval 983">
                <a:extLst>
                  <a:ext uri="{FF2B5EF4-FFF2-40B4-BE49-F238E27FC236}">
                    <a16:creationId xmlns:a16="http://schemas.microsoft.com/office/drawing/2014/main" id="{0C7141F4-D59B-4BF0-A9C9-6B00FC0DF8B0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5" name="Oval 984">
                <a:extLst>
                  <a:ext uri="{FF2B5EF4-FFF2-40B4-BE49-F238E27FC236}">
                    <a16:creationId xmlns:a16="http://schemas.microsoft.com/office/drawing/2014/main" id="{282B9F9B-1C3E-4228-87AD-79332CAB204B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6" name="Oval 985">
                <a:extLst>
                  <a:ext uri="{FF2B5EF4-FFF2-40B4-BE49-F238E27FC236}">
                    <a16:creationId xmlns:a16="http://schemas.microsoft.com/office/drawing/2014/main" id="{21C380C3-655F-499E-96A6-49601AD72EDB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7" name="Oval 986">
                <a:extLst>
                  <a:ext uri="{FF2B5EF4-FFF2-40B4-BE49-F238E27FC236}">
                    <a16:creationId xmlns:a16="http://schemas.microsoft.com/office/drawing/2014/main" id="{978552A3-61B5-44EE-B16F-BD4B29162F00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8" name="Oval 987">
                <a:extLst>
                  <a:ext uri="{FF2B5EF4-FFF2-40B4-BE49-F238E27FC236}">
                    <a16:creationId xmlns:a16="http://schemas.microsoft.com/office/drawing/2014/main" id="{1B135979-1DF6-4A9E-859A-808BD0900173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9" name="Oval 988">
                <a:extLst>
                  <a:ext uri="{FF2B5EF4-FFF2-40B4-BE49-F238E27FC236}">
                    <a16:creationId xmlns:a16="http://schemas.microsoft.com/office/drawing/2014/main" id="{CB276744-BB30-4200-A73D-584485F98FD1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0" name="Oval 989">
                <a:extLst>
                  <a:ext uri="{FF2B5EF4-FFF2-40B4-BE49-F238E27FC236}">
                    <a16:creationId xmlns:a16="http://schemas.microsoft.com/office/drawing/2014/main" id="{BEB41137-96AC-4F3C-9D4B-4FA6A9C5397D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1" name="Oval 990">
                <a:extLst>
                  <a:ext uri="{FF2B5EF4-FFF2-40B4-BE49-F238E27FC236}">
                    <a16:creationId xmlns:a16="http://schemas.microsoft.com/office/drawing/2014/main" id="{CA3748C7-E763-4F65-8F26-DCC2CFF8EE8A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2" name="Oval 991">
                <a:extLst>
                  <a:ext uri="{FF2B5EF4-FFF2-40B4-BE49-F238E27FC236}">
                    <a16:creationId xmlns:a16="http://schemas.microsoft.com/office/drawing/2014/main" id="{E99DDD34-20EC-409E-A160-F354D6C03CEB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3" name="Oval 992">
                <a:extLst>
                  <a:ext uri="{FF2B5EF4-FFF2-40B4-BE49-F238E27FC236}">
                    <a16:creationId xmlns:a16="http://schemas.microsoft.com/office/drawing/2014/main" id="{362AB652-2A2D-4F1B-A9FB-C8444DA334FE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D5FAD8DE-D722-4750-95E9-AD78A813B3F3}"/>
              </a:ext>
            </a:extLst>
          </p:cNvPr>
          <p:cNvSpPr/>
          <p:nvPr/>
        </p:nvSpPr>
        <p:spPr>
          <a:xfrm>
            <a:off x="2071136" y="3486444"/>
            <a:ext cx="8061817" cy="6334759"/>
          </a:xfrm>
          <a:custGeom>
            <a:avLst/>
            <a:gdLst>
              <a:gd name="connsiteX0" fmla="*/ 4518554 w 4534772"/>
              <a:gd name="connsiteY0" fmla="*/ 3563302 h 3563302"/>
              <a:gd name="connsiteX1" fmla="*/ 9418 w 4534772"/>
              <a:gd name="connsiteY1" fmla="*/ 3558540 h 3563302"/>
              <a:gd name="connsiteX2" fmla="*/ 846 w 4534772"/>
              <a:gd name="connsiteY2" fmla="*/ 3545205 h 3563302"/>
              <a:gd name="connsiteX3" fmla="*/ 1578186 w 4534772"/>
              <a:gd name="connsiteY3" fmla="*/ 67628 h 3563302"/>
              <a:gd name="connsiteX4" fmla="*/ 1596283 w 4534772"/>
              <a:gd name="connsiteY4" fmla="*/ 28575 h 3563302"/>
              <a:gd name="connsiteX5" fmla="*/ 1597236 w 4534772"/>
              <a:gd name="connsiteY5" fmla="*/ 30480 h 3563302"/>
              <a:gd name="connsiteX6" fmla="*/ 1603904 w 4534772"/>
              <a:gd name="connsiteY6" fmla="*/ 17145 h 3563302"/>
              <a:gd name="connsiteX7" fmla="*/ 1675341 w 4534772"/>
              <a:gd name="connsiteY7" fmla="*/ 193358 h 3563302"/>
              <a:gd name="connsiteX8" fmla="*/ 1755351 w 4534772"/>
              <a:gd name="connsiteY8" fmla="*/ 239078 h 3563302"/>
              <a:gd name="connsiteX9" fmla="*/ 1755351 w 4534772"/>
              <a:gd name="connsiteY9" fmla="*/ 239078 h 3563302"/>
              <a:gd name="connsiteX10" fmla="*/ 1759161 w 4534772"/>
              <a:gd name="connsiteY10" fmla="*/ 240030 h 3563302"/>
              <a:gd name="connsiteX11" fmla="*/ 1763924 w 4534772"/>
              <a:gd name="connsiteY11" fmla="*/ 240030 h 3563302"/>
              <a:gd name="connsiteX12" fmla="*/ 1806786 w 4534772"/>
              <a:gd name="connsiteY12" fmla="*/ 230505 h 3563302"/>
              <a:gd name="connsiteX13" fmla="*/ 1906799 w 4534772"/>
              <a:gd name="connsiteY13" fmla="*/ 174308 h 3563302"/>
              <a:gd name="connsiteX14" fmla="*/ 1925849 w 4534772"/>
              <a:gd name="connsiteY14" fmla="*/ 166688 h 3563302"/>
              <a:gd name="connsiteX15" fmla="*/ 1929658 w 4534772"/>
              <a:gd name="connsiteY15" fmla="*/ 165735 h 3563302"/>
              <a:gd name="connsiteX16" fmla="*/ 1933469 w 4534772"/>
              <a:gd name="connsiteY16" fmla="*/ 164783 h 3563302"/>
              <a:gd name="connsiteX17" fmla="*/ 1936326 w 4534772"/>
              <a:gd name="connsiteY17" fmla="*/ 164783 h 3563302"/>
              <a:gd name="connsiteX18" fmla="*/ 1942994 w 4534772"/>
              <a:gd name="connsiteY18" fmla="*/ 164783 h 3563302"/>
              <a:gd name="connsiteX19" fmla="*/ 1942994 w 4534772"/>
              <a:gd name="connsiteY19" fmla="*/ 164783 h 3563302"/>
              <a:gd name="connsiteX20" fmla="*/ 1996333 w 4534772"/>
              <a:gd name="connsiteY20" fmla="*/ 186690 h 3563302"/>
              <a:gd name="connsiteX21" fmla="*/ 2043006 w 4534772"/>
              <a:gd name="connsiteY21" fmla="*/ 231458 h 3563302"/>
              <a:gd name="connsiteX22" fmla="*/ 2048721 w 4534772"/>
              <a:gd name="connsiteY22" fmla="*/ 236220 h 3563302"/>
              <a:gd name="connsiteX23" fmla="*/ 2054436 w 4534772"/>
              <a:gd name="connsiteY23" fmla="*/ 240983 h 3563302"/>
              <a:gd name="connsiteX24" fmla="*/ 2061104 w 4534772"/>
              <a:gd name="connsiteY24" fmla="*/ 244792 h 3563302"/>
              <a:gd name="connsiteX25" fmla="*/ 2067771 w 4534772"/>
              <a:gd name="connsiteY25" fmla="*/ 247650 h 3563302"/>
              <a:gd name="connsiteX26" fmla="*/ 2074439 w 4534772"/>
              <a:gd name="connsiteY26" fmla="*/ 249555 h 3563302"/>
              <a:gd name="connsiteX27" fmla="*/ 2080154 w 4534772"/>
              <a:gd name="connsiteY27" fmla="*/ 251460 h 3563302"/>
              <a:gd name="connsiteX28" fmla="*/ 2083964 w 4534772"/>
              <a:gd name="connsiteY28" fmla="*/ 252413 h 3563302"/>
              <a:gd name="connsiteX29" fmla="*/ 2084916 w 4534772"/>
              <a:gd name="connsiteY29" fmla="*/ 252413 h 3563302"/>
              <a:gd name="connsiteX30" fmla="*/ 2084916 w 4534772"/>
              <a:gd name="connsiteY30" fmla="*/ 252413 h 3563302"/>
              <a:gd name="connsiteX31" fmla="*/ 2085869 w 4534772"/>
              <a:gd name="connsiteY31" fmla="*/ 252413 h 3563302"/>
              <a:gd name="connsiteX32" fmla="*/ 2089679 w 4534772"/>
              <a:gd name="connsiteY32" fmla="*/ 252413 h 3563302"/>
              <a:gd name="connsiteX33" fmla="*/ 2096346 w 4534772"/>
              <a:gd name="connsiteY33" fmla="*/ 252413 h 3563302"/>
              <a:gd name="connsiteX34" fmla="*/ 2105871 w 4534772"/>
              <a:gd name="connsiteY34" fmla="*/ 251460 h 3563302"/>
              <a:gd name="connsiteX35" fmla="*/ 2115396 w 4534772"/>
              <a:gd name="connsiteY35" fmla="*/ 249555 h 3563302"/>
              <a:gd name="connsiteX36" fmla="*/ 2124921 w 4534772"/>
              <a:gd name="connsiteY36" fmla="*/ 246697 h 3563302"/>
              <a:gd name="connsiteX37" fmla="*/ 2133494 w 4534772"/>
              <a:gd name="connsiteY37" fmla="*/ 241935 h 3563302"/>
              <a:gd name="connsiteX38" fmla="*/ 2232554 w 4534772"/>
              <a:gd name="connsiteY38" fmla="*/ 186690 h 3563302"/>
              <a:gd name="connsiteX39" fmla="*/ 2274464 w 4534772"/>
              <a:gd name="connsiteY39" fmla="*/ 177165 h 3563302"/>
              <a:gd name="connsiteX40" fmla="*/ 2274464 w 4534772"/>
              <a:gd name="connsiteY40" fmla="*/ 177165 h 3563302"/>
              <a:gd name="connsiteX41" fmla="*/ 2285894 w 4534772"/>
              <a:gd name="connsiteY41" fmla="*/ 179070 h 3563302"/>
              <a:gd name="connsiteX42" fmla="*/ 2290656 w 4534772"/>
              <a:gd name="connsiteY42" fmla="*/ 180022 h 3563302"/>
              <a:gd name="connsiteX43" fmla="*/ 2297324 w 4534772"/>
              <a:gd name="connsiteY43" fmla="*/ 181928 h 3563302"/>
              <a:gd name="connsiteX44" fmla="*/ 2301134 w 4534772"/>
              <a:gd name="connsiteY44" fmla="*/ 183833 h 3563302"/>
              <a:gd name="connsiteX45" fmla="*/ 2305896 w 4534772"/>
              <a:gd name="connsiteY45" fmla="*/ 186690 h 3563302"/>
              <a:gd name="connsiteX46" fmla="*/ 2310659 w 4534772"/>
              <a:gd name="connsiteY46" fmla="*/ 189547 h 3563302"/>
              <a:gd name="connsiteX47" fmla="*/ 2435436 w 4534772"/>
              <a:gd name="connsiteY47" fmla="*/ 273367 h 3563302"/>
              <a:gd name="connsiteX48" fmla="*/ 2440199 w 4534772"/>
              <a:gd name="connsiteY48" fmla="*/ 276225 h 3563302"/>
              <a:gd name="connsiteX49" fmla="*/ 2444961 w 4534772"/>
              <a:gd name="connsiteY49" fmla="*/ 279083 h 3563302"/>
              <a:gd name="connsiteX50" fmla="*/ 2449724 w 4534772"/>
              <a:gd name="connsiteY50" fmla="*/ 280988 h 3563302"/>
              <a:gd name="connsiteX51" fmla="*/ 2456391 w 4534772"/>
              <a:gd name="connsiteY51" fmla="*/ 282892 h 3563302"/>
              <a:gd name="connsiteX52" fmla="*/ 2460201 w 4534772"/>
              <a:gd name="connsiteY52" fmla="*/ 283845 h 3563302"/>
              <a:gd name="connsiteX53" fmla="*/ 2471631 w 4534772"/>
              <a:gd name="connsiteY53" fmla="*/ 285750 h 3563302"/>
              <a:gd name="connsiteX54" fmla="*/ 2471631 w 4534772"/>
              <a:gd name="connsiteY54" fmla="*/ 285750 h 3563302"/>
              <a:gd name="connsiteX55" fmla="*/ 2477346 w 4534772"/>
              <a:gd name="connsiteY55" fmla="*/ 285750 h 3563302"/>
              <a:gd name="connsiteX56" fmla="*/ 2486871 w 4534772"/>
              <a:gd name="connsiteY56" fmla="*/ 284797 h 3563302"/>
              <a:gd name="connsiteX57" fmla="*/ 2522114 w 4534772"/>
              <a:gd name="connsiteY57" fmla="*/ 269558 h 3563302"/>
              <a:gd name="connsiteX58" fmla="*/ 2627841 w 4534772"/>
              <a:gd name="connsiteY58" fmla="*/ 188595 h 3563302"/>
              <a:gd name="connsiteX59" fmla="*/ 2690706 w 4534772"/>
              <a:gd name="connsiteY59" fmla="*/ 174308 h 3563302"/>
              <a:gd name="connsiteX60" fmla="*/ 2839296 w 4534772"/>
              <a:gd name="connsiteY60" fmla="*/ 208597 h 3563302"/>
              <a:gd name="connsiteX61" fmla="*/ 2926926 w 4534772"/>
              <a:gd name="connsiteY61" fmla="*/ 162878 h 3563302"/>
              <a:gd name="connsiteX62" fmla="*/ 2926926 w 4534772"/>
              <a:gd name="connsiteY62" fmla="*/ 0 h 3563302"/>
              <a:gd name="connsiteX63" fmla="*/ 2958359 w 4534772"/>
              <a:gd name="connsiteY63" fmla="*/ 69533 h 3563302"/>
              <a:gd name="connsiteX64" fmla="*/ 2958359 w 4534772"/>
              <a:gd name="connsiteY64" fmla="*/ 69533 h 3563302"/>
              <a:gd name="connsiteX65" fmla="*/ 4532841 w 4534772"/>
              <a:gd name="connsiteY65" fmla="*/ 3539490 h 3563302"/>
              <a:gd name="connsiteX66" fmla="*/ 4532841 w 4534772"/>
              <a:gd name="connsiteY66" fmla="*/ 3539490 h 3563302"/>
              <a:gd name="connsiteX67" fmla="*/ 4518554 w 4534772"/>
              <a:gd name="connsiteY67" fmla="*/ 3563302 h 3563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4534772" h="3563302">
                <a:moveTo>
                  <a:pt x="4518554" y="3563302"/>
                </a:moveTo>
                <a:lnTo>
                  <a:pt x="9418" y="3558540"/>
                </a:lnTo>
                <a:cubicBezTo>
                  <a:pt x="2751" y="3558540"/>
                  <a:pt x="-2012" y="3550920"/>
                  <a:pt x="846" y="3545205"/>
                </a:cubicBezTo>
                <a:lnTo>
                  <a:pt x="1578186" y="67628"/>
                </a:lnTo>
                <a:lnTo>
                  <a:pt x="1596283" y="28575"/>
                </a:lnTo>
                <a:lnTo>
                  <a:pt x="1597236" y="30480"/>
                </a:lnTo>
                <a:lnTo>
                  <a:pt x="1603904" y="17145"/>
                </a:lnTo>
                <a:lnTo>
                  <a:pt x="1675341" y="193358"/>
                </a:lnTo>
                <a:cubicBezTo>
                  <a:pt x="1690581" y="225742"/>
                  <a:pt x="1722966" y="241935"/>
                  <a:pt x="1755351" y="239078"/>
                </a:cubicBezTo>
                <a:lnTo>
                  <a:pt x="1755351" y="239078"/>
                </a:lnTo>
                <a:cubicBezTo>
                  <a:pt x="1756304" y="239078"/>
                  <a:pt x="1758208" y="240030"/>
                  <a:pt x="1759161" y="240030"/>
                </a:cubicBezTo>
                <a:cubicBezTo>
                  <a:pt x="1761066" y="240030"/>
                  <a:pt x="1762971" y="240030"/>
                  <a:pt x="1763924" y="240030"/>
                </a:cubicBezTo>
                <a:cubicBezTo>
                  <a:pt x="1778211" y="240983"/>
                  <a:pt x="1792499" y="238125"/>
                  <a:pt x="1806786" y="230505"/>
                </a:cubicBezTo>
                <a:lnTo>
                  <a:pt x="1906799" y="174308"/>
                </a:lnTo>
                <a:cubicBezTo>
                  <a:pt x="1912514" y="170497"/>
                  <a:pt x="1919181" y="168592"/>
                  <a:pt x="1925849" y="166688"/>
                </a:cubicBezTo>
                <a:cubicBezTo>
                  <a:pt x="1926801" y="166688"/>
                  <a:pt x="1928706" y="165735"/>
                  <a:pt x="1929658" y="165735"/>
                </a:cubicBezTo>
                <a:cubicBezTo>
                  <a:pt x="1931564" y="165735"/>
                  <a:pt x="1932516" y="164783"/>
                  <a:pt x="1933469" y="164783"/>
                </a:cubicBezTo>
                <a:cubicBezTo>
                  <a:pt x="1934421" y="164783"/>
                  <a:pt x="1935374" y="164783"/>
                  <a:pt x="1936326" y="164783"/>
                </a:cubicBezTo>
                <a:cubicBezTo>
                  <a:pt x="1938231" y="164783"/>
                  <a:pt x="1941089" y="164783"/>
                  <a:pt x="1942994" y="164783"/>
                </a:cubicBezTo>
                <a:lnTo>
                  <a:pt x="1942994" y="164783"/>
                </a:lnTo>
                <a:cubicBezTo>
                  <a:pt x="1962996" y="164783"/>
                  <a:pt x="1982046" y="172403"/>
                  <a:pt x="1996333" y="186690"/>
                </a:cubicBezTo>
                <a:lnTo>
                  <a:pt x="2043006" y="231458"/>
                </a:lnTo>
                <a:cubicBezTo>
                  <a:pt x="2044911" y="233363"/>
                  <a:pt x="2046816" y="235267"/>
                  <a:pt x="2048721" y="236220"/>
                </a:cubicBezTo>
                <a:cubicBezTo>
                  <a:pt x="2050626" y="238125"/>
                  <a:pt x="2052531" y="239078"/>
                  <a:pt x="2054436" y="240983"/>
                </a:cubicBezTo>
                <a:cubicBezTo>
                  <a:pt x="2056341" y="242888"/>
                  <a:pt x="2058246" y="243840"/>
                  <a:pt x="2061104" y="244792"/>
                </a:cubicBezTo>
                <a:cubicBezTo>
                  <a:pt x="2063008" y="245745"/>
                  <a:pt x="2065866" y="246697"/>
                  <a:pt x="2067771" y="247650"/>
                </a:cubicBezTo>
                <a:cubicBezTo>
                  <a:pt x="2069676" y="248603"/>
                  <a:pt x="2071581" y="249555"/>
                  <a:pt x="2074439" y="249555"/>
                </a:cubicBezTo>
                <a:cubicBezTo>
                  <a:pt x="2076344" y="250508"/>
                  <a:pt x="2078249" y="250508"/>
                  <a:pt x="2080154" y="251460"/>
                </a:cubicBezTo>
                <a:cubicBezTo>
                  <a:pt x="2081106" y="251460"/>
                  <a:pt x="2082058" y="251460"/>
                  <a:pt x="2083964" y="252413"/>
                </a:cubicBezTo>
                <a:cubicBezTo>
                  <a:pt x="2083964" y="252413"/>
                  <a:pt x="2084916" y="252413"/>
                  <a:pt x="2084916" y="252413"/>
                </a:cubicBezTo>
                <a:cubicBezTo>
                  <a:pt x="2084916" y="252413"/>
                  <a:pt x="2084916" y="252413"/>
                  <a:pt x="2084916" y="252413"/>
                </a:cubicBezTo>
                <a:cubicBezTo>
                  <a:pt x="2084916" y="252413"/>
                  <a:pt x="2085869" y="252413"/>
                  <a:pt x="2085869" y="252413"/>
                </a:cubicBezTo>
                <a:cubicBezTo>
                  <a:pt x="2086821" y="252413"/>
                  <a:pt x="2088726" y="252413"/>
                  <a:pt x="2089679" y="252413"/>
                </a:cubicBezTo>
                <a:cubicBezTo>
                  <a:pt x="2091583" y="252413"/>
                  <a:pt x="2093489" y="252413"/>
                  <a:pt x="2096346" y="252413"/>
                </a:cubicBezTo>
                <a:cubicBezTo>
                  <a:pt x="2099204" y="252413"/>
                  <a:pt x="2102061" y="252413"/>
                  <a:pt x="2105871" y="251460"/>
                </a:cubicBezTo>
                <a:cubicBezTo>
                  <a:pt x="2108729" y="251460"/>
                  <a:pt x="2112539" y="250508"/>
                  <a:pt x="2115396" y="249555"/>
                </a:cubicBezTo>
                <a:cubicBezTo>
                  <a:pt x="2118254" y="248603"/>
                  <a:pt x="2122064" y="247650"/>
                  <a:pt x="2124921" y="246697"/>
                </a:cubicBezTo>
                <a:cubicBezTo>
                  <a:pt x="2127779" y="245745"/>
                  <a:pt x="2130636" y="243840"/>
                  <a:pt x="2133494" y="241935"/>
                </a:cubicBezTo>
                <a:lnTo>
                  <a:pt x="2232554" y="186690"/>
                </a:lnTo>
                <a:cubicBezTo>
                  <a:pt x="2245889" y="179070"/>
                  <a:pt x="2260176" y="176213"/>
                  <a:pt x="2274464" y="177165"/>
                </a:cubicBezTo>
                <a:lnTo>
                  <a:pt x="2274464" y="177165"/>
                </a:lnTo>
                <a:cubicBezTo>
                  <a:pt x="2278274" y="177165"/>
                  <a:pt x="2282084" y="178117"/>
                  <a:pt x="2285894" y="179070"/>
                </a:cubicBezTo>
                <a:cubicBezTo>
                  <a:pt x="2287799" y="179070"/>
                  <a:pt x="2288751" y="180022"/>
                  <a:pt x="2290656" y="180022"/>
                </a:cubicBezTo>
                <a:cubicBezTo>
                  <a:pt x="2292561" y="180975"/>
                  <a:pt x="2295419" y="181928"/>
                  <a:pt x="2297324" y="181928"/>
                </a:cubicBezTo>
                <a:cubicBezTo>
                  <a:pt x="2298276" y="182880"/>
                  <a:pt x="2300181" y="182880"/>
                  <a:pt x="2301134" y="183833"/>
                </a:cubicBezTo>
                <a:cubicBezTo>
                  <a:pt x="2303039" y="184785"/>
                  <a:pt x="2304944" y="185738"/>
                  <a:pt x="2305896" y="186690"/>
                </a:cubicBezTo>
                <a:cubicBezTo>
                  <a:pt x="2307801" y="187642"/>
                  <a:pt x="2308754" y="188595"/>
                  <a:pt x="2310659" y="189547"/>
                </a:cubicBezTo>
                <a:lnTo>
                  <a:pt x="2435436" y="273367"/>
                </a:lnTo>
                <a:cubicBezTo>
                  <a:pt x="2437341" y="274320"/>
                  <a:pt x="2438293" y="275272"/>
                  <a:pt x="2440199" y="276225"/>
                </a:cubicBezTo>
                <a:cubicBezTo>
                  <a:pt x="2442104" y="277178"/>
                  <a:pt x="2444009" y="278130"/>
                  <a:pt x="2444961" y="279083"/>
                </a:cubicBezTo>
                <a:cubicBezTo>
                  <a:pt x="2446866" y="280035"/>
                  <a:pt x="2447818" y="280035"/>
                  <a:pt x="2449724" y="280988"/>
                </a:cubicBezTo>
                <a:cubicBezTo>
                  <a:pt x="2451629" y="281940"/>
                  <a:pt x="2454486" y="282892"/>
                  <a:pt x="2456391" y="282892"/>
                </a:cubicBezTo>
                <a:cubicBezTo>
                  <a:pt x="2457343" y="282892"/>
                  <a:pt x="2459249" y="283845"/>
                  <a:pt x="2460201" y="283845"/>
                </a:cubicBezTo>
                <a:cubicBezTo>
                  <a:pt x="2464011" y="284797"/>
                  <a:pt x="2467821" y="285750"/>
                  <a:pt x="2471631" y="285750"/>
                </a:cubicBezTo>
                <a:lnTo>
                  <a:pt x="2471631" y="285750"/>
                </a:lnTo>
                <a:cubicBezTo>
                  <a:pt x="2473536" y="285750"/>
                  <a:pt x="2475441" y="285750"/>
                  <a:pt x="2477346" y="285750"/>
                </a:cubicBezTo>
                <a:cubicBezTo>
                  <a:pt x="2481156" y="285750"/>
                  <a:pt x="2484014" y="285750"/>
                  <a:pt x="2486871" y="284797"/>
                </a:cubicBezTo>
                <a:cubicBezTo>
                  <a:pt x="2499254" y="282892"/>
                  <a:pt x="2511636" y="278130"/>
                  <a:pt x="2522114" y="269558"/>
                </a:cubicBezTo>
                <a:lnTo>
                  <a:pt x="2627841" y="188595"/>
                </a:lnTo>
                <a:cubicBezTo>
                  <a:pt x="2645939" y="174308"/>
                  <a:pt x="2668799" y="169545"/>
                  <a:pt x="2690706" y="174308"/>
                </a:cubicBezTo>
                <a:lnTo>
                  <a:pt x="2839296" y="208597"/>
                </a:lnTo>
                <a:cubicBezTo>
                  <a:pt x="2876443" y="217170"/>
                  <a:pt x="2912639" y="196215"/>
                  <a:pt x="2926926" y="162878"/>
                </a:cubicBezTo>
                <a:lnTo>
                  <a:pt x="2926926" y="0"/>
                </a:lnTo>
                <a:lnTo>
                  <a:pt x="2958359" y="69533"/>
                </a:lnTo>
                <a:lnTo>
                  <a:pt x="2958359" y="69533"/>
                </a:lnTo>
                <a:lnTo>
                  <a:pt x="4532841" y="3539490"/>
                </a:lnTo>
                <a:lnTo>
                  <a:pt x="4532841" y="3539490"/>
                </a:lnTo>
                <a:cubicBezTo>
                  <a:pt x="4538556" y="3551873"/>
                  <a:pt x="4530936" y="3563302"/>
                  <a:pt x="4518554" y="3563302"/>
                </a:cubicBezTo>
                <a:close/>
              </a:path>
            </a:pathLst>
          </a:custGeom>
          <a:solidFill>
            <a:srgbClr val="B92127"/>
          </a:solidFill>
          <a:ln w="9525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GB" dirty="0"/>
          </a:p>
        </p:txBody>
      </p:sp>
      <p:grpSp>
        <p:nvGrpSpPr>
          <p:cNvPr id="8" name="Graphic 4">
            <a:extLst>
              <a:ext uri="{FF2B5EF4-FFF2-40B4-BE49-F238E27FC236}">
                <a16:creationId xmlns:a16="http://schemas.microsoft.com/office/drawing/2014/main" id="{CD1694D5-5207-4A2D-8F14-A8199E83E282}"/>
              </a:ext>
            </a:extLst>
          </p:cNvPr>
          <p:cNvGrpSpPr/>
          <p:nvPr/>
        </p:nvGrpSpPr>
        <p:grpSpPr>
          <a:xfrm>
            <a:off x="4430258" y="9780565"/>
            <a:ext cx="3395829" cy="1593426"/>
            <a:chOff x="5159020" y="5559742"/>
            <a:chExt cx="1910154" cy="896302"/>
          </a:xfrm>
        </p:grpSpPr>
        <p:grpSp>
          <p:nvGrpSpPr>
            <p:cNvPr id="9" name="Graphic 4">
              <a:extLst>
                <a:ext uri="{FF2B5EF4-FFF2-40B4-BE49-F238E27FC236}">
                  <a16:creationId xmlns:a16="http://schemas.microsoft.com/office/drawing/2014/main" id="{52E259DE-9310-4A47-B215-3BB97A03EEDE}"/>
                </a:ext>
              </a:extLst>
            </p:cNvPr>
            <p:cNvGrpSpPr/>
            <p:nvPr/>
          </p:nvGrpSpPr>
          <p:grpSpPr>
            <a:xfrm>
              <a:off x="6254115" y="5559742"/>
              <a:ext cx="815059" cy="896302"/>
              <a:chOff x="6254115" y="5559742"/>
              <a:chExt cx="815059" cy="896302"/>
            </a:xfrm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BC71D1BE-EFD0-4D8A-8919-8830E6890755}"/>
                  </a:ext>
                </a:extLst>
              </p:cNvPr>
              <p:cNvSpPr/>
              <p:nvPr/>
            </p:nvSpPr>
            <p:spPr>
              <a:xfrm>
                <a:off x="6264592" y="5901689"/>
                <a:ext cx="804582" cy="554355"/>
              </a:xfrm>
              <a:custGeom>
                <a:avLst/>
                <a:gdLst>
                  <a:gd name="connsiteX0" fmla="*/ 782002 w 804582"/>
                  <a:gd name="connsiteY0" fmla="*/ 397193 h 554355"/>
                  <a:gd name="connsiteX1" fmla="*/ 798195 w 804582"/>
                  <a:gd name="connsiteY1" fmla="*/ 441960 h 554355"/>
                  <a:gd name="connsiteX2" fmla="*/ 561975 w 804582"/>
                  <a:gd name="connsiteY2" fmla="*/ 553403 h 554355"/>
                  <a:gd name="connsiteX3" fmla="*/ 538163 w 804582"/>
                  <a:gd name="connsiteY3" fmla="*/ 554355 h 554355"/>
                  <a:gd name="connsiteX4" fmla="*/ 525780 w 804582"/>
                  <a:gd name="connsiteY4" fmla="*/ 554355 h 554355"/>
                  <a:gd name="connsiteX5" fmla="*/ 302895 w 804582"/>
                  <a:gd name="connsiteY5" fmla="*/ 488633 h 554355"/>
                  <a:gd name="connsiteX6" fmla="*/ 226695 w 804582"/>
                  <a:gd name="connsiteY6" fmla="*/ 526733 h 554355"/>
                  <a:gd name="connsiteX7" fmla="*/ 226695 w 804582"/>
                  <a:gd name="connsiteY7" fmla="*/ 526733 h 554355"/>
                  <a:gd name="connsiteX8" fmla="*/ 199073 w 804582"/>
                  <a:gd name="connsiteY8" fmla="*/ 554355 h 554355"/>
                  <a:gd name="connsiteX9" fmla="*/ 27623 w 804582"/>
                  <a:gd name="connsiteY9" fmla="*/ 554355 h 554355"/>
                  <a:gd name="connsiteX10" fmla="*/ 0 w 804582"/>
                  <a:gd name="connsiteY10" fmla="*/ 526733 h 554355"/>
                  <a:gd name="connsiteX11" fmla="*/ 0 w 804582"/>
                  <a:gd name="connsiteY11" fmla="*/ 27623 h 554355"/>
                  <a:gd name="connsiteX12" fmla="*/ 27623 w 804582"/>
                  <a:gd name="connsiteY12" fmla="*/ 0 h 554355"/>
                  <a:gd name="connsiteX13" fmla="*/ 534352 w 804582"/>
                  <a:gd name="connsiteY13" fmla="*/ 0 h 554355"/>
                  <a:gd name="connsiteX14" fmla="*/ 561975 w 804582"/>
                  <a:gd name="connsiteY14" fmla="*/ 27623 h 554355"/>
                  <a:gd name="connsiteX15" fmla="*/ 561975 w 804582"/>
                  <a:gd name="connsiteY15" fmla="*/ 139065 h 554355"/>
                  <a:gd name="connsiteX16" fmla="*/ 782002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782002" y="397193"/>
                    </a:moveTo>
                    <a:cubicBezTo>
                      <a:pt x="802958" y="401003"/>
                      <a:pt x="811530" y="425768"/>
                      <a:pt x="798195" y="441960"/>
                    </a:cubicBezTo>
                    <a:cubicBezTo>
                      <a:pt x="763905" y="483870"/>
                      <a:pt x="693420" y="543878"/>
                      <a:pt x="561975" y="553403"/>
                    </a:cubicBezTo>
                    <a:cubicBezTo>
                      <a:pt x="554355" y="554355"/>
                      <a:pt x="545783" y="554355"/>
                      <a:pt x="538163" y="554355"/>
                    </a:cubicBezTo>
                    <a:cubicBezTo>
                      <a:pt x="534352" y="554355"/>
                      <a:pt x="530543" y="554355"/>
                      <a:pt x="525780" y="554355"/>
                    </a:cubicBezTo>
                    <a:cubicBezTo>
                      <a:pt x="420052" y="554355"/>
                      <a:pt x="349567" y="522923"/>
                      <a:pt x="302895" y="488633"/>
                    </a:cubicBezTo>
                    <a:cubicBezTo>
                      <a:pt x="271463" y="464820"/>
                      <a:pt x="226695" y="487680"/>
                      <a:pt x="226695" y="526733"/>
                    </a:cubicBezTo>
                    <a:lnTo>
                      <a:pt x="226695" y="526733"/>
                    </a:lnTo>
                    <a:cubicBezTo>
                      <a:pt x="226695" y="541973"/>
                      <a:pt x="214313" y="554355"/>
                      <a:pt x="199073" y="554355"/>
                    </a:cubicBezTo>
                    <a:lnTo>
                      <a:pt x="27623" y="554355"/>
                    </a:lnTo>
                    <a:cubicBezTo>
                      <a:pt x="12383" y="554355"/>
                      <a:pt x="0" y="541973"/>
                      <a:pt x="0" y="526733"/>
                    </a:cubicBezTo>
                    <a:lnTo>
                      <a:pt x="0" y="27623"/>
                    </a:lnTo>
                    <a:cubicBezTo>
                      <a:pt x="0" y="12383"/>
                      <a:pt x="12383" y="0"/>
                      <a:pt x="27623" y="0"/>
                    </a:cubicBezTo>
                    <a:lnTo>
                      <a:pt x="534352" y="0"/>
                    </a:lnTo>
                    <a:cubicBezTo>
                      <a:pt x="549593" y="0"/>
                      <a:pt x="561975" y="12383"/>
                      <a:pt x="561975" y="27623"/>
                    </a:cubicBezTo>
                    <a:lnTo>
                      <a:pt x="561975" y="139065"/>
                    </a:lnTo>
                    <a:cubicBezTo>
                      <a:pt x="562927" y="268605"/>
                      <a:pt x="658177" y="376238"/>
                      <a:pt x="782002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510C9039-F072-4B63-8FB3-EBCAC6FD0794}"/>
                  </a:ext>
                </a:extLst>
              </p:cNvPr>
              <p:cNvSpPr/>
              <p:nvPr/>
            </p:nvSpPr>
            <p:spPr>
              <a:xfrm>
                <a:off x="6265545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3C017D05-D8BF-4F9E-B379-F7D3C5230B5C}"/>
                  </a:ext>
                </a:extLst>
              </p:cNvPr>
              <p:cNvSpPr/>
              <p:nvPr/>
            </p:nvSpPr>
            <p:spPr>
              <a:xfrm>
                <a:off x="6254115" y="5748337"/>
                <a:ext cx="583882" cy="191942"/>
              </a:xfrm>
              <a:custGeom>
                <a:avLst/>
                <a:gdLst>
                  <a:gd name="connsiteX0" fmla="*/ 583882 w 583882"/>
                  <a:gd name="connsiteY0" fmla="*/ 20002 h 153352"/>
                  <a:gd name="connsiteX1" fmla="*/ 583882 w 583882"/>
                  <a:gd name="connsiteY1" fmla="*/ 133350 h 153352"/>
                  <a:gd name="connsiteX2" fmla="*/ 563880 w 583882"/>
                  <a:gd name="connsiteY2" fmla="*/ 153352 h 153352"/>
                  <a:gd name="connsiteX3" fmla="*/ 20003 w 583882"/>
                  <a:gd name="connsiteY3" fmla="*/ 153352 h 153352"/>
                  <a:gd name="connsiteX4" fmla="*/ 0 w 583882"/>
                  <a:gd name="connsiteY4" fmla="*/ 133350 h 153352"/>
                  <a:gd name="connsiteX5" fmla="*/ 0 w 583882"/>
                  <a:gd name="connsiteY5" fmla="*/ 20002 h 153352"/>
                  <a:gd name="connsiteX6" fmla="*/ 20003 w 583882"/>
                  <a:gd name="connsiteY6" fmla="*/ 0 h 153352"/>
                  <a:gd name="connsiteX7" fmla="*/ 563880 w 583882"/>
                  <a:gd name="connsiteY7" fmla="*/ 0 h 153352"/>
                  <a:gd name="connsiteX8" fmla="*/ 583882 w 583882"/>
                  <a:gd name="connsiteY8" fmla="*/ 20002 h 15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882" h="153352">
                    <a:moveTo>
                      <a:pt x="583882" y="20002"/>
                    </a:moveTo>
                    <a:lnTo>
                      <a:pt x="583882" y="133350"/>
                    </a:lnTo>
                    <a:cubicBezTo>
                      <a:pt x="583882" y="144780"/>
                      <a:pt x="575310" y="153352"/>
                      <a:pt x="563880" y="153352"/>
                    </a:cubicBezTo>
                    <a:lnTo>
                      <a:pt x="20003" y="153352"/>
                    </a:lnTo>
                    <a:cubicBezTo>
                      <a:pt x="8572" y="153352"/>
                      <a:pt x="0" y="144780"/>
                      <a:pt x="0" y="133350"/>
                    </a:cubicBezTo>
                    <a:lnTo>
                      <a:pt x="0" y="20002"/>
                    </a:lnTo>
                    <a:cubicBezTo>
                      <a:pt x="0" y="8573"/>
                      <a:pt x="8572" y="0"/>
                      <a:pt x="20003" y="0"/>
                    </a:cubicBezTo>
                    <a:lnTo>
                      <a:pt x="563880" y="0"/>
                    </a:lnTo>
                    <a:cubicBezTo>
                      <a:pt x="575310" y="0"/>
                      <a:pt x="583882" y="8573"/>
                      <a:pt x="583882" y="20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13" name="Graphic 4">
              <a:extLst>
                <a:ext uri="{FF2B5EF4-FFF2-40B4-BE49-F238E27FC236}">
                  <a16:creationId xmlns:a16="http://schemas.microsoft.com/office/drawing/2014/main" id="{C915E108-C176-4901-A3EF-B72102DB3466}"/>
                </a:ext>
              </a:extLst>
            </p:cNvPr>
            <p:cNvGrpSpPr/>
            <p:nvPr/>
          </p:nvGrpSpPr>
          <p:grpSpPr>
            <a:xfrm>
              <a:off x="5159020" y="5559742"/>
              <a:ext cx="816012" cy="896302"/>
              <a:chOff x="5159020" y="5559742"/>
              <a:chExt cx="816012" cy="896302"/>
            </a:xfrm>
          </p:grpSpPr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595744B1-955F-4B48-BE59-0B0980483CE3}"/>
                  </a:ext>
                </a:extLst>
              </p:cNvPr>
              <p:cNvSpPr/>
              <p:nvPr/>
            </p:nvSpPr>
            <p:spPr>
              <a:xfrm>
                <a:off x="5159020" y="5901689"/>
                <a:ext cx="804582" cy="554355"/>
              </a:xfrm>
              <a:custGeom>
                <a:avLst/>
                <a:gdLst>
                  <a:gd name="connsiteX0" fmla="*/ 22580 w 804582"/>
                  <a:gd name="connsiteY0" fmla="*/ 397193 h 554355"/>
                  <a:gd name="connsiteX1" fmla="*/ 6387 w 804582"/>
                  <a:gd name="connsiteY1" fmla="*/ 441960 h 554355"/>
                  <a:gd name="connsiteX2" fmla="*/ 242607 w 804582"/>
                  <a:gd name="connsiteY2" fmla="*/ 553403 h 554355"/>
                  <a:gd name="connsiteX3" fmla="*/ 266420 w 804582"/>
                  <a:gd name="connsiteY3" fmla="*/ 554355 h 554355"/>
                  <a:gd name="connsiteX4" fmla="*/ 278802 w 804582"/>
                  <a:gd name="connsiteY4" fmla="*/ 554355 h 554355"/>
                  <a:gd name="connsiteX5" fmla="*/ 501687 w 804582"/>
                  <a:gd name="connsiteY5" fmla="*/ 488633 h 554355"/>
                  <a:gd name="connsiteX6" fmla="*/ 577887 w 804582"/>
                  <a:gd name="connsiteY6" fmla="*/ 526733 h 554355"/>
                  <a:gd name="connsiteX7" fmla="*/ 577887 w 804582"/>
                  <a:gd name="connsiteY7" fmla="*/ 526733 h 554355"/>
                  <a:gd name="connsiteX8" fmla="*/ 605510 w 804582"/>
                  <a:gd name="connsiteY8" fmla="*/ 554355 h 554355"/>
                  <a:gd name="connsiteX9" fmla="*/ 776960 w 804582"/>
                  <a:gd name="connsiteY9" fmla="*/ 554355 h 554355"/>
                  <a:gd name="connsiteX10" fmla="*/ 804582 w 804582"/>
                  <a:gd name="connsiteY10" fmla="*/ 526733 h 554355"/>
                  <a:gd name="connsiteX11" fmla="*/ 804582 w 804582"/>
                  <a:gd name="connsiteY11" fmla="*/ 27623 h 554355"/>
                  <a:gd name="connsiteX12" fmla="*/ 776960 w 804582"/>
                  <a:gd name="connsiteY12" fmla="*/ 0 h 554355"/>
                  <a:gd name="connsiteX13" fmla="*/ 270230 w 804582"/>
                  <a:gd name="connsiteY13" fmla="*/ 0 h 554355"/>
                  <a:gd name="connsiteX14" fmla="*/ 242607 w 804582"/>
                  <a:gd name="connsiteY14" fmla="*/ 27623 h 554355"/>
                  <a:gd name="connsiteX15" fmla="*/ 242607 w 804582"/>
                  <a:gd name="connsiteY15" fmla="*/ 139065 h 554355"/>
                  <a:gd name="connsiteX16" fmla="*/ 22580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22580" y="397193"/>
                    </a:moveTo>
                    <a:cubicBezTo>
                      <a:pt x="1625" y="401003"/>
                      <a:pt x="-6948" y="425768"/>
                      <a:pt x="6387" y="441960"/>
                    </a:cubicBezTo>
                    <a:cubicBezTo>
                      <a:pt x="40677" y="483870"/>
                      <a:pt x="111162" y="543878"/>
                      <a:pt x="242607" y="553403"/>
                    </a:cubicBezTo>
                    <a:cubicBezTo>
                      <a:pt x="250227" y="554355"/>
                      <a:pt x="258800" y="554355"/>
                      <a:pt x="266420" y="554355"/>
                    </a:cubicBezTo>
                    <a:cubicBezTo>
                      <a:pt x="270230" y="554355"/>
                      <a:pt x="274040" y="554355"/>
                      <a:pt x="278802" y="554355"/>
                    </a:cubicBezTo>
                    <a:cubicBezTo>
                      <a:pt x="384530" y="554355"/>
                      <a:pt x="455015" y="522923"/>
                      <a:pt x="501687" y="488633"/>
                    </a:cubicBezTo>
                    <a:cubicBezTo>
                      <a:pt x="533120" y="464820"/>
                      <a:pt x="577887" y="487680"/>
                      <a:pt x="577887" y="526733"/>
                    </a:cubicBezTo>
                    <a:lnTo>
                      <a:pt x="577887" y="526733"/>
                    </a:lnTo>
                    <a:cubicBezTo>
                      <a:pt x="577887" y="541973"/>
                      <a:pt x="590270" y="554355"/>
                      <a:pt x="605510" y="554355"/>
                    </a:cubicBezTo>
                    <a:lnTo>
                      <a:pt x="776960" y="554355"/>
                    </a:lnTo>
                    <a:cubicBezTo>
                      <a:pt x="792200" y="554355"/>
                      <a:pt x="804582" y="541973"/>
                      <a:pt x="804582" y="526733"/>
                    </a:cubicBezTo>
                    <a:lnTo>
                      <a:pt x="804582" y="27623"/>
                    </a:lnTo>
                    <a:cubicBezTo>
                      <a:pt x="804582" y="12383"/>
                      <a:pt x="792200" y="0"/>
                      <a:pt x="776960" y="0"/>
                    </a:cubicBezTo>
                    <a:lnTo>
                      <a:pt x="270230" y="0"/>
                    </a:lnTo>
                    <a:cubicBezTo>
                      <a:pt x="254990" y="0"/>
                      <a:pt x="242607" y="12383"/>
                      <a:pt x="242607" y="27623"/>
                    </a:cubicBezTo>
                    <a:lnTo>
                      <a:pt x="242607" y="139065"/>
                    </a:lnTo>
                    <a:cubicBezTo>
                      <a:pt x="242607" y="268605"/>
                      <a:pt x="147357" y="376238"/>
                      <a:pt x="22580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CB272670-FBEA-4E52-8D21-68A6D192778A}"/>
                  </a:ext>
                </a:extLst>
              </p:cNvPr>
              <p:cNvSpPr/>
              <p:nvPr/>
            </p:nvSpPr>
            <p:spPr>
              <a:xfrm>
                <a:off x="5401627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01D66C9B-B2D9-414C-A5A4-41D8C74FBBBF}"/>
                  </a:ext>
                </a:extLst>
              </p:cNvPr>
              <p:cNvSpPr/>
              <p:nvPr/>
            </p:nvSpPr>
            <p:spPr>
              <a:xfrm>
                <a:off x="5390197" y="5747384"/>
                <a:ext cx="584835" cy="192895"/>
              </a:xfrm>
              <a:custGeom>
                <a:avLst/>
                <a:gdLst>
                  <a:gd name="connsiteX0" fmla="*/ 0 w 584835"/>
                  <a:gd name="connsiteY0" fmla="*/ 20955 h 154304"/>
                  <a:gd name="connsiteX1" fmla="*/ 0 w 584835"/>
                  <a:gd name="connsiteY1" fmla="*/ 133350 h 154304"/>
                  <a:gd name="connsiteX2" fmla="*/ 20955 w 584835"/>
                  <a:gd name="connsiteY2" fmla="*/ 154305 h 154304"/>
                  <a:gd name="connsiteX3" fmla="*/ 563880 w 584835"/>
                  <a:gd name="connsiteY3" fmla="*/ 154305 h 154304"/>
                  <a:gd name="connsiteX4" fmla="*/ 584835 w 584835"/>
                  <a:gd name="connsiteY4" fmla="*/ 133350 h 154304"/>
                  <a:gd name="connsiteX5" fmla="*/ 584835 w 584835"/>
                  <a:gd name="connsiteY5" fmla="*/ 20955 h 154304"/>
                  <a:gd name="connsiteX6" fmla="*/ 563880 w 584835"/>
                  <a:gd name="connsiteY6" fmla="*/ 0 h 154304"/>
                  <a:gd name="connsiteX7" fmla="*/ 20955 w 584835"/>
                  <a:gd name="connsiteY7" fmla="*/ 0 h 154304"/>
                  <a:gd name="connsiteX8" fmla="*/ 0 w 584835"/>
                  <a:gd name="connsiteY8" fmla="*/ 20955 h 15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4835" h="154304">
                    <a:moveTo>
                      <a:pt x="0" y="20955"/>
                    </a:moveTo>
                    <a:lnTo>
                      <a:pt x="0" y="133350"/>
                    </a:lnTo>
                    <a:cubicBezTo>
                      <a:pt x="0" y="144780"/>
                      <a:pt x="9525" y="154305"/>
                      <a:pt x="20955" y="154305"/>
                    </a:cubicBezTo>
                    <a:lnTo>
                      <a:pt x="563880" y="154305"/>
                    </a:lnTo>
                    <a:cubicBezTo>
                      <a:pt x="575310" y="154305"/>
                      <a:pt x="584835" y="144780"/>
                      <a:pt x="584835" y="133350"/>
                    </a:cubicBezTo>
                    <a:lnTo>
                      <a:pt x="584835" y="20955"/>
                    </a:lnTo>
                    <a:cubicBezTo>
                      <a:pt x="584835" y="9525"/>
                      <a:pt x="575310" y="0"/>
                      <a:pt x="563880" y="0"/>
                    </a:cubicBezTo>
                    <a:lnTo>
                      <a:pt x="20955" y="0"/>
                    </a:lnTo>
                    <a:cubicBezTo>
                      <a:pt x="9525" y="952"/>
                      <a:pt x="0" y="9525"/>
                      <a:pt x="0" y="20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17" name="Graphic 4">
            <a:extLst>
              <a:ext uri="{FF2B5EF4-FFF2-40B4-BE49-F238E27FC236}">
                <a16:creationId xmlns:a16="http://schemas.microsoft.com/office/drawing/2014/main" id="{FC593CD8-2628-4BBF-A91D-35507A51B9DA}"/>
              </a:ext>
            </a:extLst>
          </p:cNvPr>
          <p:cNvGrpSpPr/>
          <p:nvPr/>
        </p:nvGrpSpPr>
        <p:grpSpPr>
          <a:xfrm>
            <a:off x="2065867" y="616246"/>
            <a:ext cx="8053173" cy="9201253"/>
            <a:chOff x="3829050" y="404812"/>
            <a:chExt cx="4529910" cy="5175705"/>
          </a:xfrm>
          <a:noFill/>
        </p:grpSpPr>
        <p:grpSp>
          <p:nvGrpSpPr>
            <p:cNvPr id="18" name="Graphic 4">
              <a:extLst>
                <a:ext uri="{FF2B5EF4-FFF2-40B4-BE49-F238E27FC236}">
                  <a16:creationId xmlns:a16="http://schemas.microsoft.com/office/drawing/2014/main" id="{D44E7548-9154-495B-A471-67CF1257017E}"/>
                </a:ext>
              </a:extLst>
            </p:cNvPr>
            <p:cNvGrpSpPr/>
            <p:nvPr/>
          </p:nvGrpSpPr>
          <p:grpSpPr>
            <a:xfrm>
              <a:off x="3829050" y="404812"/>
              <a:ext cx="4529910" cy="5175705"/>
              <a:chOff x="3829050" y="404812"/>
              <a:chExt cx="4529910" cy="5175705"/>
            </a:xfrm>
            <a:noFill/>
          </p:grpSpPr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8605286E-E440-4F20-90F4-5CA53FE4C665}"/>
                  </a:ext>
                </a:extLst>
              </p:cNvPr>
              <p:cNvSpPr/>
              <p:nvPr/>
            </p:nvSpPr>
            <p:spPr>
              <a:xfrm>
                <a:off x="3829050" y="404812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525" h="9525"/>
                </a:pathLst>
              </a:custGeom>
              <a:noFill/>
              <a:ln w="19020" cap="rnd">
                <a:solidFill>
                  <a:srgbClr val="A6221F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70CF1626-7B79-4F10-A988-30611DFDC208}"/>
                  </a:ext>
                </a:extLst>
              </p:cNvPr>
              <p:cNvSpPr/>
              <p:nvPr/>
            </p:nvSpPr>
            <p:spPr>
              <a:xfrm>
                <a:off x="4579441" y="3926978"/>
                <a:ext cx="3779519" cy="1653539"/>
              </a:xfrm>
              <a:custGeom>
                <a:avLst/>
                <a:gdLst>
                  <a:gd name="connsiteX0" fmla="*/ 0 w 3779519"/>
                  <a:gd name="connsiteY0" fmla="*/ 0 h 1653539"/>
                  <a:gd name="connsiteX1" fmla="*/ 3779520 w 3779519"/>
                  <a:gd name="connsiteY1" fmla="*/ 1653540 h 165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79519" h="1653539">
                    <a:moveTo>
                      <a:pt x="0" y="0"/>
                    </a:moveTo>
                    <a:cubicBezTo>
                      <a:pt x="0" y="0"/>
                      <a:pt x="1915478" y="1128713"/>
                      <a:pt x="3779520" y="165354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F48F94C7-E0C8-4317-A7A5-31F4933BF6A9}"/>
                  </a:ext>
                </a:extLst>
              </p:cNvPr>
              <p:cNvSpPr/>
              <p:nvPr/>
            </p:nvSpPr>
            <p:spPr>
              <a:xfrm>
                <a:off x="4619029" y="3848873"/>
                <a:ext cx="2985134" cy="197334"/>
              </a:xfrm>
              <a:custGeom>
                <a:avLst/>
                <a:gdLst>
                  <a:gd name="connsiteX0" fmla="*/ 0 w 2985134"/>
                  <a:gd name="connsiteY0" fmla="*/ 0 h 197334"/>
                  <a:gd name="connsiteX1" fmla="*/ 2985135 w 2985134"/>
                  <a:gd name="connsiteY1" fmla="*/ 40958 h 19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85134" h="197334">
                    <a:moveTo>
                      <a:pt x="0" y="0"/>
                    </a:moveTo>
                    <a:cubicBezTo>
                      <a:pt x="0" y="0"/>
                      <a:pt x="1452563" y="415290"/>
                      <a:pt x="2985135" y="40958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65B9AA1F-8651-48D8-A910-A423CE0A304D}"/>
                  </a:ext>
                </a:extLst>
              </p:cNvPr>
              <p:cNvSpPr/>
              <p:nvPr/>
            </p:nvSpPr>
            <p:spPr>
              <a:xfrm>
                <a:off x="5005387" y="2980371"/>
                <a:ext cx="2556509" cy="812337"/>
              </a:xfrm>
              <a:custGeom>
                <a:avLst/>
                <a:gdLst>
                  <a:gd name="connsiteX0" fmla="*/ 2556510 w 2556509"/>
                  <a:gd name="connsiteY0" fmla="*/ 811530 h 812337"/>
                  <a:gd name="connsiteX1" fmla="*/ 0 w 2556509"/>
                  <a:gd name="connsiteY1" fmla="*/ 0 h 8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56509" h="812337">
                    <a:moveTo>
                      <a:pt x="2556510" y="811530"/>
                    </a:moveTo>
                    <a:cubicBezTo>
                      <a:pt x="2556510" y="811530"/>
                      <a:pt x="1802130" y="869633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8CD9495E-29BD-4C7D-862C-C76384716DA3}"/>
                  </a:ext>
                </a:extLst>
              </p:cNvPr>
              <p:cNvSpPr/>
              <p:nvPr/>
            </p:nvSpPr>
            <p:spPr>
              <a:xfrm>
                <a:off x="5040629" y="2724149"/>
                <a:ext cx="2039302" cy="209472"/>
              </a:xfrm>
              <a:custGeom>
                <a:avLst/>
                <a:gdLst>
                  <a:gd name="connsiteX0" fmla="*/ 0 w 2039302"/>
                  <a:gd name="connsiteY0" fmla="*/ 178118 h 209472"/>
                  <a:gd name="connsiteX1" fmla="*/ 2039302 w 2039302"/>
                  <a:gd name="connsiteY1" fmla="*/ 0 h 209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39302" h="209472">
                    <a:moveTo>
                      <a:pt x="0" y="178118"/>
                    </a:moveTo>
                    <a:cubicBezTo>
                      <a:pt x="0" y="178118"/>
                      <a:pt x="945833" y="320040"/>
                      <a:pt x="2039302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40E6120-1DE1-4D4A-807C-F5636A01B7FC}"/>
                </a:ext>
              </a:extLst>
            </p:cNvPr>
            <p:cNvSpPr/>
            <p:nvPr/>
          </p:nvSpPr>
          <p:spPr>
            <a:xfrm>
              <a:off x="3835003" y="4120276"/>
              <a:ext cx="3873817" cy="1450657"/>
            </a:xfrm>
            <a:custGeom>
              <a:avLst/>
              <a:gdLst>
                <a:gd name="connsiteX0" fmla="*/ 3873818 w 3873817"/>
                <a:gd name="connsiteY0" fmla="*/ 0 h 1450657"/>
                <a:gd name="connsiteX1" fmla="*/ 0 w 3873817"/>
                <a:gd name="connsiteY1" fmla="*/ 1450657 h 145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73817" h="1450657">
                  <a:moveTo>
                    <a:pt x="3873818" y="0"/>
                  </a:moveTo>
                  <a:cubicBezTo>
                    <a:pt x="3687128" y="107632"/>
                    <a:pt x="2004060" y="1044892"/>
                    <a:pt x="0" y="1450657"/>
                  </a:cubicBezTo>
                </a:path>
              </a:pathLst>
            </a:custGeom>
            <a:noFill/>
            <a:ln w="31750" cap="rnd">
              <a:solidFill>
                <a:srgbClr val="8A181D"/>
              </a:solidFill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25" name="Graphic 4">
            <a:extLst>
              <a:ext uri="{FF2B5EF4-FFF2-40B4-BE49-F238E27FC236}">
                <a16:creationId xmlns:a16="http://schemas.microsoft.com/office/drawing/2014/main" id="{C7515BDB-8149-4CC3-8403-84BAE34151F1}"/>
              </a:ext>
            </a:extLst>
          </p:cNvPr>
          <p:cNvGrpSpPr/>
          <p:nvPr/>
        </p:nvGrpSpPr>
        <p:grpSpPr>
          <a:xfrm>
            <a:off x="4897968" y="909192"/>
            <a:ext cx="2422171" cy="3088640"/>
            <a:chOff x="5422105" y="569594"/>
            <a:chExt cx="1362471" cy="173736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2EE2680-CD0D-46F7-8005-D931EE34D589}"/>
                </a:ext>
              </a:extLst>
            </p:cNvPr>
            <p:cNvSpPr/>
            <p:nvPr/>
          </p:nvSpPr>
          <p:spPr>
            <a:xfrm>
              <a:off x="5436870" y="1545907"/>
              <a:ext cx="1323022" cy="761047"/>
            </a:xfrm>
            <a:custGeom>
              <a:avLst/>
              <a:gdLst>
                <a:gd name="connsiteX0" fmla="*/ 1323023 w 1323022"/>
                <a:gd name="connsiteY0" fmla="*/ 478155 h 761047"/>
                <a:gd name="connsiteX1" fmla="*/ 1323023 w 1323022"/>
                <a:gd name="connsiteY1" fmla="*/ 610552 h 761047"/>
                <a:gd name="connsiteX2" fmla="*/ 1242060 w 1323022"/>
                <a:gd name="connsiteY2" fmla="*/ 684847 h 761047"/>
                <a:gd name="connsiteX3" fmla="*/ 1235393 w 1323022"/>
                <a:gd name="connsiteY3" fmla="*/ 683895 h 761047"/>
                <a:gd name="connsiteX4" fmla="*/ 1086802 w 1323022"/>
                <a:gd name="connsiteY4" fmla="*/ 649605 h 761047"/>
                <a:gd name="connsiteX5" fmla="*/ 1023937 w 1323022"/>
                <a:gd name="connsiteY5" fmla="*/ 663893 h 761047"/>
                <a:gd name="connsiteX6" fmla="*/ 918210 w 1323022"/>
                <a:gd name="connsiteY6" fmla="*/ 744855 h 761047"/>
                <a:gd name="connsiteX7" fmla="*/ 882968 w 1323022"/>
                <a:gd name="connsiteY7" fmla="*/ 760095 h 761047"/>
                <a:gd name="connsiteX8" fmla="*/ 873443 w 1323022"/>
                <a:gd name="connsiteY8" fmla="*/ 761047 h 761047"/>
                <a:gd name="connsiteX9" fmla="*/ 867727 w 1323022"/>
                <a:gd name="connsiteY9" fmla="*/ 761047 h 761047"/>
                <a:gd name="connsiteX10" fmla="*/ 867727 w 1323022"/>
                <a:gd name="connsiteY10" fmla="*/ 761047 h 761047"/>
                <a:gd name="connsiteX11" fmla="*/ 856298 w 1323022"/>
                <a:gd name="connsiteY11" fmla="*/ 759143 h 761047"/>
                <a:gd name="connsiteX12" fmla="*/ 852487 w 1323022"/>
                <a:gd name="connsiteY12" fmla="*/ 758190 h 761047"/>
                <a:gd name="connsiteX13" fmla="*/ 845820 w 1323022"/>
                <a:gd name="connsiteY13" fmla="*/ 756285 h 761047"/>
                <a:gd name="connsiteX14" fmla="*/ 841058 w 1323022"/>
                <a:gd name="connsiteY14" fmla="*/ 754380 h 761047"/>
                <a:gd name="connsiteX15" fmla="*/ 836295 w 1323022"/>
                <a:gd name="connsiteY15" fmla="*/ 751522 h 761047"/>
                <a:gd name="connsiteX16" fmla="*/ 831533 w 1323022"/>
                <a:gd name="connsiteY16" fmla="*/ 748665 h 761047"/>
                <a:gd name="connsiteX17" fmla="*/ 706755 w 1323022"/>
                <a:gd name="connsiteY17" fmla="*/ 664845 h 761047"/>
                <a:gd name="connsiteX18" fmla="*/ 701993 w 1323022"/>
                <a:gd name="connsiteY18" fmla="*/ 661988 h 761047"/>
                <a:gd name="connsiteX19" fmla="*/ 697230 w 1323022"/>
                <a:gd name="connsiteY19" fmla="*/ 659130 h 761047"/>
                <a:gd name="connsiteX20" fmla="*/ 693420 w 1323022"/>
                <a:gd name="connsiteY20" fmla="*/ 657225 h 761047"/>
                <a:gd name="connsiteX21" fmla="*/ 686752 w 1323022"/>
                <a:gd name="connsiteY21" fmla="*/ 655320 h 761047"/>
                <a:gd name="connsiteX22" fmla="*/ 681990 w 1323022"/>
                <a:gd name="connsiteY22" fmla="*/ 654368 h 761047"/>
                <a:gd name="connsiteX23" fmla="*/ 670560 w 1323022"/>
                <a:gd name="connsiteY23" fmla="*/ 652463 h 761047"/>
                <a:gd name="connsiteX24" fmla="*/ 670560 w 1323022"/>
                <a:gd name="connsiteY24" fmla="*/ 652463 h 761047"/>
                <a:gd name="connsiteX25" fmla="*/ 628650 w 1323022"/>
                <a:gd name="connsiteY25" fmla="*/ 661988 h 761047"/>
                <a:gd name="connsiteX26" fmla="*/ 529590 w 1323022"/>
                <a:gd name="connsiteY26" fmla="*/ 717233 h 761047"/>
                <a:gd name="connsiteX27" fmla="*/ 521017 w 1323022"/>
                <a:gd name="connsiteY27" fmla="*/ 721995 h 761047"/>
                <a:gd name="connsiteX28" fmla="*/ 511492 w 1323022"/>
                <a:gd name="connsiteY28" fmla="*/ 724852 h 761047"/>
                <a:gd name="connsiteX29" fmla="*/ 501967 w 1323022"/>
                <a:gd name="connsiteY29" fmla="*/ 726758 h 761047"/>
                <a:gd name="connsiteX30" fmla="*/ 492442 w 1323022"/>
                <a:gd name="connsiteY30" fmla="*/ 727710 h 761047"/>
                <a:gd name="connsiteX31" fmla="*/ 485775 w 1323022"/>
                <a:gd name="connsiteY31" fmla="*/ 727710 h 761047"/>
                <a:gd name="connsiteX32" fmla="*/ 481965 w 1323022"/>
                <a:gd name="connsiteY32" fmla="*/ 727710 h 761047"/>
                <a:gd name="connsiteX33" fmla="*/ 481013 w 1323022"/>
                <a:gd name="connsiteY33" fmla="*/ 727710 h 761047"/>
                <a:gd name="connsiteX34" fmla="*/ 481013 w 1323022"/>
                <a:gd name="connsiteY34" fmla="*/ 727710 h 761047"/>
                <a:gd name="connsiteX35" fmla="*/ 480060 w 1323022"/>
                <a:gd name="connsiteY35" fmla="*/ 727710 h 761047"/>
                <a:gd name="connsiteX36" fmla="*/ 476250 w 1323022"/>
                <a:gd name="connsiteY36" fmla="*/ 726758 h 761047"/>
                <a:gd name="connsiteX37" fmla="*/ 470535 w 1323022"/>
                <a:gd name="connsiteY37" fmla="*/ 724852 h 761047"/>
                <a:gd name="connsiteX38" fmla="*/ 463867 w 1323022"/>
                <a:gd name="connsiteY38" fmla="*/ 722947 h 761047"/>
                <a:gd name="connsiteX39" fmla="*/ 457200 w 1323022"/>
                <a:gd name="connsiteY39" fmla="*/ 720090 h 761047"/>
                <a:gd name="connsiteX40" fmla="*/ 450533 w 1323022"/>
                <a:gd name="connsiteY40" fmla="*/ 716280 h 761047"/>
                <a:gd name="connsiteX41" fmla="*/ 444817 w 1323022"/>
                <a:gd name="connsiteY41" fmla="*/ 711518 h 761047"/>
                <a:gd name="connsiteX42" fmla="*/ 439102 w 1323022"/>
                <a:gd name="connsiteY42" fmla="*/ 706755 h 761047"/>
                <a:gd name="connsiteX43" fmla="*/ 392430 w 1323022"/>
                <a:gd name="connsiteY43" fmla="*/ 661988 h 761047"/>
                <a:gd name="connsiteX44" fmla="*/ 339090 w 1323022"/>
                <a:gd name="connsiteY44" fmla="*/ 640080 h 761047"/>
                <a:gd name="connsiteX45" fmla="*/ 339090 w 1323022"/>
                <a:gd name="connsiteY45" fmla="*/ 640080 h 761047"/>
                <a:gd name="connsiteX46" fmla="*/ 332422 w 1323022"/>
                <a:gd name="connsiteY46" fmla="*/ 640080 h 761047"/>
                <a:gd name="connsiteX47" fmla="*/ 329565 w 1323022"/>
                <a:gd name="connsiteY47" fmla="*/ 640080 h 761047"/>
                <a:gd name="connsiteX48" fmla="*/ 325755 w 1323022"/>
                <a:gd name="connsiteY48" fmla="*/ 641033 h 761047"/>
                <a:gd name="connsiteX49" fmla="*/ 321945 w 1323022"/>
                <a:gd name="connsiteY49" fmla="*/ 641985 h 761047"/>
                <a:gd name="connsiteX50" fmla="*/ 302895 w 1323022"/>
                <a:gd name="connsiteY50" fmla="*/ 649605 h 761047"/>
                <a:gd name="connsiteX51" fmla="*/ 202883 w 1323022"/>
                <a:gd name="connsiteY51" fmla="*/ 705802 h 761047"/>
                <a:gd name="connsiteX52" fmla="*/ 160020 w 1323022"/>
                <a:gd name="connsiteY52" fmla="*/ 715327 h 761047"/>
                <a:gd name="connsiteX53" fmla="*/ 155258 w 1323022"/>
                <a:gd name="connsiteY53" fmla="*/ 715327 h 761047"/>
                <a:gd name="connsiteX54" fmla="*/ 151447 w 1323022"/>
                <a:gd name="connsiteY54" fmla="*/ 714375 h 761047"/>
                <a:gd name="connsiteX55" fmla="*/ 151447 w 1323022"/>
                <a:gd name="connsiteY55" fmla="*/ 714375 h 761047"/>
                <a:gd name="connsiteX56" fmla="*/ 71438 w 1323022"/>
                <a:gd name="connsiteY56" fmla="*/ 668655 h 761047"/>
                <a:gd name="connsiteX57" fmla="*/ 0 w 1323022"/>
                <a:gd name="connsiteY57" fmla="*/ 492442 h 761047"/>
                <a:gd name="connsiteX58" fmla="*/ 17145 w 1323022"/>
                <a:gd name="connsiteY58" fmla="*/ 454342 h 761047"/>
                <a:gd name="connsiteX59" fmla="*/ 222885 w 1323022"/>
                <a:gd name="connsiteY59" fmla="*/ 952 h 761047"/>
                <a:gd name="connsiteX60" fmla="*/ 1106805 w 1323022"/>
                <a:gd name="connsiteY60" fmla="*/ 0 h 761047"/>
                <a:gd name="connsiteX61" fmla="*/ 1301115 w 1323022"/>
                <a:gd name="connsiteY61" fmla="*/ 428625 h 761047"/>
                <a:gd name="connsiteX62" fmla="*/ 1323023 w 1323022"/>
                <a:gd name="connsiteY62" fmla="*/ 478155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23022" h="761047">
                  <a:moveTo>
                    <a:pt x="1323023" y="478155"/>
                  </a:moveTo>
                  <a:lnTo>
                    <a:pt x="1323023" y="610552"/>
                  </a:lnTo>
                  <a:cubicBezTo>
                    <a:pt x="1323023" y="654368"/>
                    <a:pt x="1285875" y="690563"/>
                    <a:pt x="1242060" y="684847"/>
                  </a:cubicBezTo>
                  <a:cubicBezTo>
                    <a:pt x="1240155" y="684847"/>
                    <a:pt x="1237298" y="683895"/>
                    <a:pt x="1235393" y="683895"/>
                  </a:cubicBezTo>
                  <a:lnTo>
                    <a:pt x="1086802" y="649605"/>
                  </a:lnTo>
                  <a:cubicBezTo>
                    <a:pt x="1064895" y="644843"/>
                    <a:pt x="1042035" y="649605"/>
                    <a:pt x="1023937" y="663893"/>
                  </a:cubicBezTo>
                  <a:lnTo>
                    <a:pt x="918210" y="744855"/>
                  </a:lnTo>
                  <a:cubicBezTo>
                    <a:pt x="907733" y="753427"/>
                    <a:pt x="895350" y="758190"/>
                    <a:pt x="882968" y="760095"/>
                  </a:cubicBezTo>
                  <a:cubicBezTo>
                    <a:pt x="880110" y="761047"/>
                    <a:pt x="876300" y="761047"/>
                    <a:pt x="873443" y="761047"/>
                  </a:cubicBezTo>
                  <a:cubicBezTo>
                    <a:pt x="871537" y="761047"/>
                    <a:pt x="869633" y="761047"/>
                    <a:pt x="867727" y="761047"/>
                  </a:cubicBezTo>
                  <a:lnTo>
                    <a:pt x="867727" y="761047"/>
                  </a:lnTo>
                  <a:cubicBezTo>
                    <a:pt x="863918" y="761047"/>
                    <a:pt x="860108" y="760095"/>
                    <a:pt x="856298" y="759143"/>
                  </a:cubicBezTo>
                  <a:cubicBezTo>
                    <a:pt x="855345" y="759143"/>
                    <a:pt x="853440" y="758190"/>
                    <a:pt x="852487" y="758190"/>
                  </a:cubicBezTo>
                  <a:cubicBezTo>
                    <a:pt x="850583" y="757238"/>
                    <a:pt x="847725" y="757238"/>
                    <a:pt x="845820" y="756285"/>
                  </a:cubicBezTo>
                  <a:cubicBezTo>
                    <a:pt x="843915" y="755333"/>
                    <a:pt x="842962" y="755333"/>
                    <a:pt x="841058" y="754380"/>
                  </a:cubicBezTo>
                  <a:cubicBezTo>
                    <a:pt x="839152" y="753427"/>
                    <a:pt x="837248" y="752475"/>
                    <a:pt x="836295" y="751522"/>
                  </a:cubicBezTo>
                  <a:cubicBezTo>
                    <a:pt x="834390" y="750570"/>
                    <a:pt x="833437" y="749618"/>
                    <a:pt x="831533" y="748665"/>
                  </a:cubicBezTo>
                  <a:lnTo>
                    <a:pt x="706755" y="664845"/>
                  </a:lnTo>
                  <a:cubicBezTo>
                    <a:pt x="704850" y="663893"/>
                    <a:pt x="702945" y="662940"/>
                    <a:pt x="701993" y="661988"/>
                  </a:cubicBezTo>
                  <a:cubicBezTo>
                    <a:pt x="700088" y="661035"/>
                    <a:pt x="698183" y="660083"/>
                    <a:pt x="697230" y="659130"/>
                  </a:cubicBezTo>
                  <a:cubicBezTo>
                    <a:pt x="696277" y="658177"/>
                    <a:pt x="694372" y="658177"/>
                    <a:pt x="693420" y="657225"/>
                  </a:cubicBezTo>
                  <a:cubicBezTo>
                    <a:pt x="691515" y="656272"/>
                    <a:pt x="689610" y="655320"/>
                    <a:pt x="686752" y="655320"/>
                  </a:cubicBezTo>
                  <a:cubicBezTo>
                    <a:pt x="685800" y="655320"/>
                    <a:pt x="683895" y="654368"/>
                    <a:pt x="681990" y="654368"/>
                  </a:cubicBezTo>
                  <a:cubicBezTo>
                    <a:pt x="678180" y="653415"/>
                    <a:pt x="674370" y="653415"/>
                    <a:pt x="670560" y="652463"/>
                  </a:cubicBezTo>
                  <a:lnTo>
                    <a:pt x="670560" y="652463"/>
                  </a:lnTo>
                  <a:cubicBezTo>
                    <a:pt x="656272" y="651510"/>
                    <a:pt x="641985" y="654368"/>
                    <a:pt x="628650" y="661988"/>
                  </a:cubicBezTo>
                  <a:lnTo>
                    <a:pt x="529590" y="717233"/>
                  </a:lnTo>
                  <a:cubicBezTo>
                    <a:pt x="526733" y="719138"/>
                    <a:pt x="523875" y="720090"/>
                    <a:pt x="521017" y="721995"/>
                  </a:cubicBezTo>
                  <a:cubicBezTo>
                    <a:pt x="518160" y="722947"/>
                    <a:pt x="515302" y="723900"/>
                    <a:pt x="511492" y="724852"/>
                  </a:cubicBezTo>
                  <a:cubicBezTo>
                    <a:pt x="508635" y="725805"/>
                    <a:pt x="505777" y="726758"/>
                    <a:pt x="501967" y="726758"/>
                  </a:cubicBezTo>
                  <a:cubicBezTo>
                    <a:pt x="499110" y="726758"/>
                    <a:pt x="495300" y="727710"/>
                    <a:pt x="492442" y="727710"/>
                  </a:cubicBezTo>
                  <a:cubicBezTo>
                    <a:pt x="490538" y="727710"/>
                    <a:pt x="487680" y="727710"/>
                    <a:pt x="485775" y="727710"/>
                  </a:cubicBezTo>
                  <a:cubicBezTo>
                    <a:pt x="484822" y="727710"/>
                    <a:pt x="483870" y="727710"/>
                    <a:pt x="481965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0060" y="727710"/>
                    <a:pt x="480060" y="727710"/>
                  </a:cubicBezTo>
                  <a:cubicBezTo>
                    <a:pt x="479108" y="727710"/>
                    <a:pt x="477202" y="727710"/>
                    <a:pt x="476250" y="726758"/>
                  </a:cubicBezTo>
                  <a:cubicBezTo>
                    <a:pt x="474345" y="726758"/>
                    <a:pt x="472440" y="725805"/>
                    <a:pt x="470535" y="724852"/>
                  </a:cubicBezTo>
                  <a:cubicBezTo>
                    <a:pt x="468630" y="723900"/>
                    <a:pt x="466725" y="722947"/>
                    <a:pt x="463867" y="722947"/>
                  </a:cubicBezTo>
                  <a:cubicBezTo>
                    <a:pt x="461963" y="721995"/>
                    <a:pt x="459105" y="721043"/>
                    <a:pt x="457200" y="720090"/>
                  </a:cubicBezTo>
                  <a:cubicBezTo>
                    <a:pt x="455295" y="719138"/>
                    <a:pt x="452438" y="718185"/>
                    <a:pt x="450533" y="716280"/>
                  </a:cubicBezTo>
                  <a:cubicBezTo>
                    <a:pt x="448627" y="715327"/>
                    <a:pt x="446722" y="713422"/>
                    <a:pt x="444817" y="711518"/>
                  </a:cubicBezTo>
                  <a:cubicBezTo>
                    <a:pt x="442913" y="709613"/>
                    <a:pt x="441008" y="708660"/>
                    <a:pt x="439102" y="706755"/>
                  </a:cubicBezTo>
                  <a:lnTo>
                    <a:pt x="392430" y="661988"/>
                  </a:lnTo>
                  <a:cubicBezTo>
                    <a:pt x="377190" y="647700"/>
                    <a:pt x="358140" y="640080"/>
                    <a:pt x="339090" y="640080"/>
                  </a:cubicBezTo>
                  <a:lnTo>
                    <a:pt x="339090" y="640080"/>
                  </a:lnTo>
                  <a:cubicBezTo>
                    <a:pt x="337185" y="640080"/>
                    <a:pt x="334327" y="640080"/>
                    <a:pt x="332422" y="640080"/>
                  </a:cubicBezTo>
                  <a:cubicBezTo>
                    <a:pt x="331470" y="640080"/>
                    <a:pt x="330517" y="640080"/>
                    <a:pt x="329565" y="640080"/>
                  </a:cubicBezTo>
                  <a:cubicBezTo>
                    <a:pt x="328613" y="640080"/>
                    <a:pt x="326708" y="640080"/>
                    <a:pt x="325755" y="641033"/>
                  </a:cubicBezTo>
                  <a:cubicBezTo>
                    <a:pt x="324802" y="641033"/>
                    <a:pt x="322897" y="641033"/>
                    <a:pt x="321945" y="641985"/>
                  </a:cubicBezTo>
                  <a:cubicBezTo>
                    <a:pt x="315277" y="643890"/>
                    <a:pt x="308610" y="645795"/>
                    <a:pt x="302895" y="649605"/>
                  </a:cubicBezTo>
                  <a:lnTo>
                    <a:pt x="202883" y="705802"/>
                  </a:lnTo>
                  <a:cubicBezTo>
                    <a:pt x="189547" y="713422"/>
                    <a:pt x="174308" y="716280"/>
                    <a:pt x="160020" y="715327"/>
                  </a:cubicBezTo>
                  <a:cubicBezTo>
                    <a:pt x="158115" y="715327"/>
                    <a:pt x="156210" y="715327"/>
                    <a:pt x="155258" y="715327"/>
                  </a:cubicBezTo>
                  <a:cubicBezTo>
                    <a:pt x="154305" y="715327"/>
                    <a:pt x="153352" y="715327"/>
                    <a:pt x="151447" y="714375"/>
                  </a:cubicBezTo>
                  <a:lnTo>
                    <a:pt x="151447" y="714375"/>
                  </a:lnTo>
                  <a:cubicBezTo>
                    <a:pt x="119063" y="718185"/>
                    <a:pt x="86677" y="701040"/>
                    <a:pt x="71438" y="668655"/>
                  </a:cubicBezTo>
                  <a:lnTo>
                    <a:pt x="0" y="492442"/>
                  </a:lnTo>
                  <a:lnTo>
                    <a:pt x="17145" y="454342"/>
                  </a:lnTo>
                  <a:lnTo>
                    <a:pt x="222885" y="952"/>
                  </a:lnTo>
                  <a:lnTo>
                    <a:pt x="1106805" y="0"/>
                  </a:lnTo>
                  <a:lnTo>
                    <a:pt x="1301115" y="428625"/>
                  </a:lnTo>
                  <a:lnTo>
                    <a:pt x="1323023" y="478155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751487E-EEF3-448D-952A-5AC3686F7811}"/>
                </a:ext>
              </a:extLst>
            </p:cNvPr>
            <p:cNvSpPr/>
            <p:nvPr/>
          </p:nvSpPr>
          <p:spPr>
            <a:xfrm>
              <a:off x="5657850" y="1055369"/>
              <a:ext cx="883919" cy="517963"/>
            </a:xfrm>
            <a:custGeom>
              <a:avLst/>
              <a:gdLst>
                <a:gd name="connsiteX0" fmla="*/ 883920 w 883919"/>
                <a:gd name="connsiteY0" fmla="*/ 487680 h 517963"/>
                <a:gd name="connsiteX1" fmla="*/ 0 w 883919"/>
                <a:gd name="connsiteY1" fmla="*/ 488632 h 517963"/>
                <a:gd name="connsiteX2" fmla="*/ 1905 w 883919"/>
                <a:gd name="connsiteY2" fmla="*/ 483870 h 517963"/>
                <a:gd name="connsiteX3" fmla="*/ 14288 w 883919"/>
                <a:gd name="connsiteY3" fmla="*/ 457200 h 517963"/>
                <a:gd name="connsiteX4" fmla="*/ 221933 w 883919"/>
                <a:gd name="connsiteY4" fmla="*/ 0 h 517963"/>
                <a:gd name="connsiteX5" fmla="*/ 663893 w 883919"/>
                <a:gd name="connsiteY5" fmla="*/ 0 h 517963"/>
                <a:gd name="connsiteX6" fmla="*/ 870585 w 883919"/>
                <a:gd name="connsiteY6" fmla="*/ 456247 h 517963"/>
                <a:gd name="connsiteX7" fmla="*/ 882015 w 883919"/>
                <a:gd name="connsiteY7" fmla="*/ 481013 h 517963"/>
                <a:gd name="connsiteX8" fmla="*/ 883920 w 883919"/>
                <a:gd name="connsiteY8" fmla="*/ 487680 h 517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3919" h="517963">
                  <a:moveTo>
                    <a:pt x="883920" y="487680"/>
                  </a:moveTo>
                  <a:cubicBezTo>
                    <a:pt x="474345" y="549593"/>
                    <a:pt x="74295" y="499110"/>
                    <a:pt x="0" y="488632"/>
                  </a:cubicBezTo>
                  <a:lnTo>
                    <a:pt x="1905" y="483870"/>
                  </a:lnTo>
                  <a:lnTo>
                    <a:pt x="14288" y="457200"/>
                  </a:lnTo>
                  <a:lnTo>
                    <a:pt x="221933" y="0"/>
                  </a:lnTo>
                  <a:lnTo>
                    <a:pt x="663893" y="0"/>
                  </a:lnTo>
                  <a:lnTo>
                    <a:pt x="870585" y="456247"/>
                  </a:lnTo>
                  <a:lnTo>
                    <a:pt x="882015" y="481013"/>
                  </a:lnTo>
                  <a:lnTo>
                    <a:pt x="883920" y="48768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796F875-1BA1-4E50-ACD8-C2D2B2FEED5F}"/>
                </a:ext>
              </a:extLst>
            </p:cNvPr>
            <p:cNvSpPr/>
            <p:nvPr/>
          </p:nvSpPr>
          <p:spPr>
            <a:xfrm>
              <a:off x="5422105" y="1514474"/>
              <a:ext cx="1362471" cy="792479"/>
            </a:xfrm>
            <a:custGeom>
              <a:avLst/>
              <a:gdLst>
                <a:gd name="connsiteX0" fmla="*/ 1322070 w 1332895"/>
                <a:gd name="connsiteY0" fmla="*/ 509588 h 792479"/>
                <a:gd name="connsiteX1" fmla="*/ 1332548 w 1332895"/>
                <a:gd name="connsiteY1" fmla="*/ 627697 h 792479"/>
                <a:gd name="connsiteX2" fmla="*/ 1242060 w 1332895"/>
                <a:gd name="connsiteY2" fmla="*/ 716280 h 792479"/>
                <a:gd name="connsiteX3" fmla="*/ 1235393 w 1332895"/>
                <a:gd name="connsiteY3" fmla="*/ 715328 h 792479"/>
                <a:gd name="connsiteX4" fmla="*/ 1086803 w 1332895"/>
                <a:gd name="connsiteY4" fmla="*/ 681038 h 792479"/>
                <a:gd name="connsiteX5" fmla="*/ 1023938 w 1332895"/>
                <a:gd name="connsiteY5" fmla="*/ 695325 h 792479"/>
                <a:gd name="connsiteX6" fmla="*/ 918210 w 1332895"/>
                <a:gd name="connsiteY6" fmla="*/ 776288 h 792479"/>
                <a:gd name="connsiteX7" fmla="*/ 882968 w 1332895"/>
                <a:gd name="connsiteY7" fmla="*/ 791528 h 792479"/>
                <a:gd name="connsiteX8" fmla="*/ 873443 w 1332895"/>
                <a:gd name="connsiteY8" fmla="*/ 792480 h 792479"/>
                <a:gd name="connsiteX9" fmla="*/ 867728 w 1332895"/>
                <a:gd name="connsiteY9" fmla="*/ 792480 h 792479"/>
                <a:gd name="connsiteX10" fmla="*/ 867728 w 1332895"/>
                <a:gd name="connsiteY10" fmla="*/ 792480 h 792479"/>
                <a:gd name="connsiteX11" fmla="*/ 856297 w 1332895"/>
                <a:gd name="connsiteY11" fmla="*/ 790575 h 792479"/>
                <a:gd name="connsiteX12" fmla="*/ 852488 w 1332895"/>
                <a:gd name="connsiteY12" fmla="*/ 789622 h 792479"/>
                <a:gd name="connsiteX13" fmla="*/ 845820 w 1332895"/>
                <a:gd name="connsiteY13" fmla="*/ 787718 h 792479"/>
                <a:gd name="connsiteX14" fmla="*/ 841058 w 1332895"/>
                <a:gd name="connsiteY14" fmla="*/ 785813 h 792479"/>
                <a:gd name="connsiteX15" fmla="*/ 836295 w 1332895"/>
                <a:gd name="connsiteY15" fmla="*/ 782955 h 792479"/>
                <a:gd name="connsiteX16" fmla="*/ 831533 w 1332895"/>
                <a:gd name="connsiteY16" fmla="*/ 780097 h 792479"/>
                <a:gd name="connsiteX17" fmla="*/ 706755 w 1332895"/>
                <a:gd name="connsiteY17" fmla="*/ 696278 h 792479"/>
                <a:gd name="connsiteX18" fmla="*/ 701993 w 1332895"/>
                <a:gd name="connsiteY18" fmla="*/ 693420 h 792479"/>
                <a:gd name="connsiteX19" fmla="*/ 697230 w 1332895"/>
                <a:gd name="connsiteY19" fmla="*/ 690563 h 792479"/>
                <a:gd name="connsiteX20" fmla="*/ 693420 w 1332895"/>
                <a:gd name="connsiteY20" fmla="*/ 688658 h 792479"/>
                <a:gd name="connsiteX21" fmla="*/ 686753 w 1332895"/>
                <a:gd name="connsiteY21" fmla="*/ 686753 h 792479"/>
                <a:gd name="connsiteX22" fmla="*/ 681990 w 1332895"/>
                <a:gd name="connsiteY22" fmla="*/ 685800 h 792479"/>
                <a:gd name="connsiteX23" fmla="*/ 670560 w 1332895"/>
                <a:gd name="connsiteY23" fmla="*/ 683895 h 792479"/>
                <a:gd name="connsiteX24" fmla="*/ 670560 w 1332895"/>
                <a:gd name="connsiteY24" fmla="*/ 683895 h 792479"/>
                <a:gd name="connsiteX25" fmla="*/ 628650 w 1332895"/>
                <a:gd name="connsiteY25" fmla="*/ 693420 h 792479"/>
                <a:gd name="connsiteX26" fmla="*/ 529590 w 1332895"/>
                <a:gd name="connsiteY26" fmla="*/ 748665 h 792479"/>
                <a:gd name="connsiteX27" fmla="*/ 521018 w 1332895"/>
                <a:gd name="connsiteY27" fmla="*/ 753428 h 792479"/>
                <a:gd name="connsiteX28" fmla="*/ 511493 w 1332895"/>
                <a:gd name="connsiteY28" fmla="*/ 756285 h 792479"/>
                <a:gd name="connsiteX29" fmla="*/ 501968 w 1332895"/>
                <a:gd name="connsiteY29" fmla="*/ 758190 h 792479"/>
                <a:gd name="connsiteX30" fmla="*/ 492443 w 1332895"/>
                <a:gd name="connsiteY30" fmla="*/ 759143 h 792479"/>
                <a:gd name="connsiteX31" fmla="*/ 485775 w 1332895"/>
                <a:gd name="connsiteY31" fmla="*/ 759143 h 792479"/>
                <a:gd name="connsiteX32" fmla="*/ 481965 w 1332895"/>
                <a:gd name="connsiteY32" fmla="*/ 759143 h 792479"/>
                <a:gd name="connsiteX33" fmla="*/ 481013 w 1332895"/>
                <a:gd name="connsiteY33" fmla="*/ 759143 h 792479"/>
                <a:gd name="connsiteX34" fmla="*/ 481013 w 1332895"/>
                <a:gd name="connsiteY34" fmla="*/ 759143 h 792479"/>
                <a:gd name="connsiteX35" fmla="*/ 480060 w 1332895"/>
                <a:gd name="connsiteY35" fmla="*/ 759143 h 792479"/>
                <a:gd name="connsiteX36" fmla="*/ 476250 w 1332895"/>
                <a:gd name="connsiteY36" fmla="*/ 758190 h 792479"/>
                <a:gd name="connsiteX37" fmla="*/ 470535 w 1332895"/>
                <a:gd name="connsiteY37" fmla="*/ 756285 h 792479"/>
                <a:gd name="connsiteX38" fmla="*/ 463868 w 1332895"/>
                <a:gd name="connsiteY38" fmla="*/ 754380 h 792479"/>
                <a:gd name="connsiteX39" fmla="*/ 457200 w 1332895"/>
                <a:gd name="connsiteY39" fmla="*/ 751522 h 792479"/>
                <a:gd name="connsiteX40" fmla="*/ 450533 w 1332895"/>
                <a:gd name="connsiteY40" fmla="*/ 747713 h 792479"/>
                <a:gd name="connsiteX41" fmla="*/ 444818 w 1332895"/>
                <a:gd name="connsiteY41" fmla="*/ 742950 h 792479"/>
                <a:gd name="connsiteX42" fmla="*/ 439103 w 1332895"/>
                <a:gd name="connsiteY42" fmla="*/ 738188 h 792479"/>
                <a:gd name="connsiteX43" fmla="*/ 392430 w 1332895"/>
                <a:gd name="connsiteY43" fmla="*/ 693420 h 792479"/>
                <a:gd name="connsiteX44" fmla="*/ 339090 w 1332895"/>
                <a:gd name="connsiteY44" fmla="*/ 671513 h 792479"/>
                <a:gd name="connsiteX45" fmla="*/ 339090 w 1332895"/>
                <a:gd name="connsiteY45" fmla="*/ 671513 h 792479"/>
                <a:gd name="connsiteX46" fmla="*/ 332423 w 1332895"/>
                <a:gd name="connsiteY46" fmla="*/ 671513 h 792479"/>
                <a:gd name="connsiteX47" fmla="*/ 329565 w 1332895"/>
                <a:gd name="connsiteY47" fmla="*/ 671513 h 792479"/>
                <a:gd name="connsiteX48" fmla="*/ 325755 w 1332895"/>
                <a:gd name="connsiteY48" fmla="*/ 672465 h 792479"/>
                <a:gd name="connsiteX49" fmla="*/ 321945 w 1332895"/>
                <a:gd name="connsiteY49" fmla="*/ 673418 h 792479"/>
                <a:gd name="connsiteX50" fmla="*/ 302895 w 1332895"/>
                <a:gd name="connsiteY50" fmla="*/ 681038 h 792479"/>
                <a:gd name="connsiteX51" fmla="*/ 213360 w 1332895"/>
                <a:gd name="connsiteY51" fmla="*/ 731520 h 792479"/>
                <a:gd name="connsiteX52" fmla="*/ 187643 w 1332895"/>
                <a:gd name="connsiteY52" fmla="*/ 742950 h 792479"/>
                <a:gd name="connsiteX53" fmla="*/ 71438 w 1332895"/>
                <a:gd name="connsiteY53" fmla="*/ 700088 h 792479"/>
                <a:gd name="connsiteX54" fmla="*/ 0 w 1332895"/>
                <a:gd name="connsiteY54" fmla="*/ 523875 h 792479"/>
                <a:gd name="connsiteX55" fmla="*/ 17145 w 1332895"/>
                <a:gd name="connsiteY55" fmla="*/ 485775 h 792479"/>
                <a:gd name="connsiteX56" fmla="*/ 222885 w 1332895"/>
                <a:gd name="connsiteY56" fmla="*/ 32385 h 792479"/>
                <a:gd name="connsiteX57" fmla="*/ 224790 w 1332895"/>
                <a:gd name="connsiteY57" fmla="*/ 27623 h 792479"/>
                <a:gd name="connsiteX58" fmla="*/ 237173 w 1332895"/>
                <a:gd name="connsiteY58" fmla="*/ 952 h 792479"/>
                <a:gd name="connsiteX59" fmla="*/ 1093470 w 1332895"/>
                <a:gd name="connsiteY59" fmla="*/ 0 h 792479"/>
                <a:gd name="connsiteX60" fmla="*/ 1104900 w 1332895"/>
                <a:gd name="connsiteY60" fmla="*/ 24765 h 792479"/>
                <a:gd name="connsiteX61" fmla="*/ 1107758 w 1332895"/>
                <a:gd name="connsiteY61" fmla="*/ 30480 h 792479"/>
                <a:gd name="connsiteX62" fmla="*/ 1302068 w 1332895"/>
                <a:gd name="connsiteY62" fmla="*/ 459105 h 792479"/>
                <a:gd name="connsiteX63" fmla="*/ 1322070 w 1332895"/>
                <a:gd name="connsiteY63" fmla="*/ 509588 h 79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32895" h="792479">
                  <a:moveTo>
                    <a:pt x="1322070" y="509588"/>
                  </a:moveTo>
                  <a:lnTo>
                    <a:pt x="1332548" y="627697"/>
                  </a:lnTo>
                  <a:cubicBezTo>
                    <a:pt x="1337310" y="679133"/>
                    <a:pt x="1292543" y="723900"/>
                    <a:pt x="1242060" y="716280"/>
                  </a:cubicBezTo>
                  <a:cubicBezTo>
                    <a:pt x="1239203" y="716280"/>
                    <a:pt x="1237298" y="715328"/>
                    <a:pt x="1235393" y="715328"/>
                  </a:cubicBezTo>
                  <a:lnTo>
                    <a:pt x="1086803" y="681038"/>
                  </a:lnTo>
                  <a:cubicBezTo>
                    <a:pt x="1064895" y="676275"/>
                    <a:pt x="1042035" y="681038"/>
                    <a:pt x="1023938" y="695325"/>
                  </a:cubicBezTo>
                  <a:lnTo>
                    <a:pt x="918210" y="776288"/>
                  </a:lnTo>
                  <a:cubicBezTo>
                    <a:pt x="907733" y="784860"/>
                    <a:pt x="895350" y="789622"/>
                    <a:pt x="882968" y="791528"/>
                  </a:cubicBezTo>
                  <a:cubicBezTo>
                    <a:pt x="880110" y="792480"/>
                    <a:pt x="876300" y="792480"/>
                    <a:pt x="873443" y="792480"/>
                  </a:cubicBezTo>
                  <a:cubicBezTo>
                    <a:pt x="871538" y="792480"/>
                    <a:pt x="869633" y="792480"/>
                    <a:pt x="867728" y="792480"/>
                  </a:cubicBezTo>
                  <a:lnTo>
                    <a:pt x="867728" y="792480"/>
                  </a:lnTo>
                  <a:cubicBezTo>
                    <a:pt x="863918" y="792480"/>
                    <a:pt x="860108" y="791528"/>
                    <a:pt x="856297" y="790575"/>
                  </a:cubicBezTo>
                  <a:cubicBezTo>
                    <a:pt x="855345" y="790575"/>
                    <a:pt x="853440" y="789622"/>
                    <a:pt x="852488" y="789622"/>
                  </a:cubicBezTo>
                  <a:cubicBezTo>
                    <a:pt x="850583" y="788670"/>
                    <a:pt x="847725" y="788670"/>
                    <a:pt x="845820" y="787718"/>
                  </a:cubicBezTo>
                  <a:cubicBezTo>
                    <a:pt x="843915" y="786765"/>
                    <a:pt x="842963" y="786765"/>
                    <a:pt x="841058" y="785813"/>
                  </a:cubicBezTo>
                  <a:cubicBezTo>
                    <a:pt x="839153" y="784860"/>
                    <a:pt x="837247" y="783908"/>
                    <a:pt x="836295" y="782955"/>
                  </a:cubicBezTo>
                  <a:cubicBezTo>
                    <a:pt x="834390" y="782003"/>
                    <a:pt x="833438" y="781050"/>
                    <a:pt x="831533" y="780097"/>
                  </a:cubicBezTo>
                  <a:lnTo>
                    <a:pt x="706755" y="696278"/>
                  </a:lnTo>
                  <a:cubicBezTo>
                    <a:pt x="704850" y="695325"/>
                    <a:pt x="702945" y="694372"/>
                    <a:pt x="701993" y="693420"/>
                  </a:cubicBezTo>
                  <a:cubicBezTo>
                    <a:pt x="700088" y="692468"/>
                    <a:pt x="698183" y="691515"/>
                    <a:pt x="697230" y="690563"/>
                  </a:cubicBezTo>
                  <a:cubicBezTo>
                    <a:pt x="696278" y="689610"/>
                    <a:pt x="694373" y="689610"/>
                    <a:pt x="693420" y="688658"/>
                  </a:cubicBezTo>
                  <a:cubicBezTo>
                    <a:pt x="691515" y="687705"/>
                    <a:pt x="689610" y="686753"/>
                    <a:pt x="686753" y="686753"/>
                  </a:cubicBezTo>
                  <a:cubicBezTo>
                    <a:pt x="685800" y="686753"/>
                    <a:pt x="683895" y="685800"/>
                    <a:pt x="681990" y="685800"/>
                  </a:cubicBezTo>
                  <a:cubicBezTo>
                    <a:pt x="678180" y="684847"/>
                    <a:pt x="674370" y="684847"/>
                    <a:pt x="670560" y="683895"/>
                  </a:cubicBezTo>
                  <a:lnTo>
                    <a:pt x="670560" y="683895"/>
                  </a:lnTo>
                  <a:cubicBezTo>
                    <a:pt x="656273" y="682943"/>
                    <a:pt x="641985" y="685800"/>
                    <a:pt x="628650" y="693420"/>
                  </a:cubicBezTo>
                  <a:lnTo>
                    <a:pt x="529590" y="748665"/>
                  </a:lnTo>
                  <a:cubicBezTo>
                    <a:pt x="526733" y="750570"/>
                    <a:pt x="523875" y="751522"/>
                    <a:pt x="521018" y="753428"/>
                  </a:cubicBezTo>
                  <a:cubicBezTo>
                    <a:pt x="518160" y="754380"/>
                    <a:pt x="515303" y="755333"/>
                    <a:pt x="511493" y="756285"/>
                  </a:cubicBezTo>
                  <a:cubicBezTo>
                    <a:pt x="508635" y="757238"/>
                    <a:pt x="505778" y="758190"/>
                    <a:pt x="501968" y="758190"/>
                  </a:cubicBezTo>
                  <a:cubicBezTo>
                    <a:pt x="499110" y="758190"/>
                    <a:pt x="495300" y="759143"/>
                    <a:pt x="492443" y="759143"/>
                  </a:cubicBezTo>
                  <a:cubicBezTo>
                    <a:pt x="490538" y="759143"/>
                    <a:pt x="487680" y="759143"/>
                    <a:pt x="485775" y="759143"/>
                  </a:cubicBezTo>
                  <a:cubicBezTo>
                    <a:pt x="484823" y="759143"/>
                    <a:pt x="483870" y="759143"/>
                    <a:pt x="481965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0060" y="759143"/>
                    <a:pt x="480060" y="759143"/>
                  </a:cubicBezTo>
                  <a:cubicBezTo>
                    <a:pt x="479108" y="759143"/>
                    <a:pt x="477203" y="759143"/>
                    <a:pt x="476250" y="758190"/>
                  </a:cubicBezTo>
                  <a:cubicBezTo>
                    <a:pt x="474345" y="758190"/>
                    <a:pt x="472440" y="757238"/>
                    <a:pt x="470535" y="756285"/>
                  </a:cubicBezTo>
                  <a:cubicBezTo>
                    <a:pt x="468630" y="755333"/>
                    <a:pt x="466725" y="754380"/>
                    <a:pt x="463868" y="754380"/>
                  </a:cubicBezTo>
                  <a:cubicBezTo>
                    <a:pt x="461963" y="753428"/>
                    <a:pt x="459105" y="752475"/>
                    <a:pt x="457200" y="751522"/>
                  </a:cubicBezTo>
                  <a:cubicBezTo>
                    <a:pt x="455295" y="750570"/>
                    <a:pt x="452438" y="749618"/>
                    <a:pt x="450533" y="747713"/>
                  </a:cubicBezTo>
                  <a:cubicBezTo>
                    <a:pt x="448628" y="746760"/>
                    <a:pt x="446723" y="744855"/>
                    <a:pt x="444818" y="742950"/>
                  </a:cubicBezTo>
                  <a:cubicBezTo>
                    <a:pt x="442913" y="741045"/>
                    <a:pt x="441008" y="740093"/>
                    <a:pt x="439103" y="738188"/>
                  </a:cubicBezTo>
                  <a:lnTo>
                    <a:pt x="392430" y="693420"/>
                  </a:lnTo>
                  <a:cubicBezTo>
                    <a:pt x="377190" y="679133"/>
                    <a:pt x="358140" y="671513"/>
                    <a:pt x="339090" y="671513"/>
                  </a:cubicBezTo>
                  <a:lnTo>
                    <a:pt x="339090" y="671513"/>
                  </a:lnTo>
                  <a:cubicBezTo>
                    <a:pt x="337185" y="671513"/>
                    <a:pt x="334328" y="671513"/>
                    <a:pt x="332423" y="671513"/>
                  </a:cubicBezTo>
                  <a:cubicBezTo>
                    <a:pt x="331470" y="671513"/>
                    <a:pt x="330518" y="671513"/>
                    <a:pt x="329565" y="671513"/>
                  </a:cubicBezTo>
                  <a:cubicBezTo>
                    <a:pt x="328613" y="671513"/>
                    <a:pt x="326708" y="671513"/>
                    <a:pt x="325755" y="672465"/>
                  </a:cubicBezTo>
                  <a:cubicBezTo>
                    <a:pt x="324803" y="672465"/>
                    <a:pt x="322898" y="672465"/>
                    <a:pt x="321945" y="673418"/>
                  </a:cubicBezTo>
                  <a:cubicBezTo>
                    <a:pt x="315278" y="675322"/>
                    <a:pt x="308610" y="677228"/>
                    <a:pt x="302895" y="681038"/>
                  </a:cubicBezTo>
                  <a:lnTo>
                    <a:pt x="213360" y="731520"/>
                  </a:lnTo>
                  <a:cubicBezTo>
                    <a:pt x="204788" y="736283"/>
                    <a:pt x="197168" y="740093"/>
                    <a:pt x="187643" y="742950"/>
                  </a:cubicBezTo>
                  <a:cubicBezTo>
                    <a:pt x="122873" y="765810"/>
                    <a:pt x="85725" y="729615"/>
                    <a:pt x="71438" y="700088"/>
                  </a:cubicBezTo>
                  <a:lnTo>
                    <a:pt x="0" y="523875"/>
                  </a:lnTo>
                  <a:lnTo>
                    <a:pt x="17145" y="485775"/>
                  </a:lnTo>
                  <a:lnTo>
                    <a:pt x="222885" y="32385"/>
                  </a:lnTo>
                  <a:lnTo>
                    <a:pt x="224790" y="27623"/>
                  </a:lnTo>
                  <a:lnTo>
                    <a:pt x="237173" y="952"/>
                  </a:lnTo>
                  <a:cubicBezTo>
                    <a:pt x="362903" y="17145"/>
                    <a:pt x="721043" y="53340"/>
                    <a:pt x="1093470" y="0"/>
                  </a:cubicBezTo>
                  <a:lnTo>
                    <a:pt x="1104900" y="24765"/>
                  </a:lnTo>
                  <a:lnTo>
                    <a:pt x="1107758" y="30480"/>
                  </a:lnTo>
                  <a:lnTo>
                    <a:pt x="1302068" y="459105"/>
                  </a:lnTo>
                  <a:lnTo>
                    <a:pt x="1322070" y="509588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81412FB-93D7-4D07-ACAF-11F8C71B6F86}"/>
                </a:ext>
              </a:extLst>
            </p:cNvPr>
            <p:cNvSpPr/>
            <p:nvPr/>
          </p:nvSpPr>
          <p:spPr>
            <a:xfrm>
              <a:off x="5966028" y="1632584"/>
              <a:ext cx="257606" cy="103061"/>
            </a:xfrm>
            <a:custGeom>
              <a:avLst/>
              <a:gdLst>
                <a:gd name="connsiteX0" fmla="*/ 257606 w 257606"/>
                <a:gd name="connsiteY0" fmla="*/ 0 h 103061"/>
                <a:gd name="connsiteX1" fmla="*/ 159499 w 257606"/>
                <a:gd name="connsiteY1" fmla="*/ 98108 h 103061"/>
                <a:gd name="connsiteX2" fmla="*/ 82346 w 257606"/>
                <a:gd name="connsiteY2" fmla="*/ 100013 h 103061"/>
                <a:gd name="connsiteX3" fmla="*/ 2336 w 257606"/>
                <a:gd name="connsiteY3" fmla="*/ 3810 h 103061"/>
                <a:gd name="connsiteX4" fmla="*/ 257606 w 257606"/>
                <a:gd name="connsiteY4" fmla="*/ 0 h 10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606" h="103061">
                  <a:moveTo>
                    <a:pt x="257606" y="0"/>
                  </a:moveTo>
                  <a:cubicBezTo>
                    <a:pt x="249986" y="38100"/>
                    <a:pt x="228079" y="81915"/>
                    <a:pt x="159499" y="98108"/>
                  </a:cubicBezTo>
                  <a:cubicBezTo>
                    <a:pt x="133781" y="103823"/>
                    <a:pt x="107111" y="104775"/>
                    <a:pt x="82346" y="100013"/>
                  </a:cubicBezTo>
                  <a:cubicBezTo>
                    <a:pt x="42341" y="92393"/>
                    <a:pt x="-11951" y="70485"/>
                    <a:pt x="2336" y="3810"/>
                  </a:cubicBezTo>
                  <a:lnTo>
                    <a:pt x="257606" y="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7BE0A69-BFBD-4C0F-BEC4-8F95C2D9EDAD}"/>
                </a:ext>
              </a:extLst>
            </p:cNvPr>
            <p:cNvSpPr/>
            <p:nvPr/>
          </p:nvSpPr>
          <p:spPr>
            <a:xfrm>
              <a:off x="6172200" y="1308734"/>
              <a:ext cx="125730" cy="36194"/>
            </a:xfrm>
            <a:custGeom>
              <a:avLst/>
              <a:gdLst>
                <a:gd name="connsiteX0" fmla="*/ 21908 w 125730"/>
                <a:gd name="connsiteY0" fmla="*/ 0 h 36194"/>
                <a:gd name="connsiteX1" fmla="*/ 103822 w 125730"/>
                <a:gd name="connsiteY1" fmla="*/ 0 h 36194"/>
                <a:gd name="connsiteX2" fmla="*/ 125730 w 125730"/>
                <a:gd name="connsiteY2" fmla="*/ 18098 h 36194"/>
                <a:gd name="connsiteX3" fmla="*/ 103822 w 125730"/>
                <a:gd name="connsiteY3" fmla="*/ 36195 h 36194"/>
                <a:gd name="connsiteX4" fmla="*/ 21908 w 125730"/>
                <a:gd name="connsiteY4" fmla="*/ 36195 h 36194"/>
                <a:gd name="connsiteX5" fmla="*/ 0 w 125730"/>
                <a:gd name="connsiteY5" fmla="*/ 18098 h 36194"/>
                <a:gd name="connsiteX6" fmla="*/ 21908 w 125730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30" h="36194">
                  <a:moveTo>
                    <a:pt x="21908" y="0"/>
                  </a:moveTo>
                  <a:lnTo>
                    <a:pt x="103822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2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C5EE935-F8E6-424E-AE2B-20A37D48F35E}"/>
                </a:ext>
              </a:extLst>
            </p:cNvPr>
            <p:cNvSpPr/>
            <p:nvPr/>
          </p:nvSpPr>
          <p:spPr>
            <a:xfrm>
              <a:off x="5902642" y="1308734"/>
              <a:ext cx="125729" cy="36194"/>
            </a:xfrm>
            <a:custGeom>
              <a:avLst/>
              <a:gdLst>
                <a:gd name="connsiteX0" fmla="*/ 21908 w 125729"/>
                <a:gd name="connsiteY0" fmla="*/ 0 h 36194"/>
                <a:gd name="connsiteX1" fmla="*/ 103823 w 125729"/>
                <a:gd name="connsiteY1" fmla="*/ 0 h 36194"/>
                <a:gd name="connsiteX2" fmla="*/ 125730 w 125729"/>
                <a:gd name="connsiteY2" fmla="*/ 18098 h 36194"/>
                <a:gd name="connsiteX3" fmla="*/ 103823 w 125729"/>
                <a:gd name="connsiteY3" fmla="*/ 36195 h 36194"/>
                <a:gd name="connsiteX4" fmla="*/ 21908 w 125729"/>
                <a:gd name="connsiteY4" fmla="*/ 36195 h 36194"/>
                <a:gd name="connsiteX5" fmla="*/ 0 w 125729"/>
                <a:gd name="connsiteY5" fmla="*/ 18098 h 36194"/>
                <a:gd name="connsiteX6" fmla="*/ 21908 w 125729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29" h="36194">
                  <a:moveTo>
                    <a:pt x="21908" y="0"/>
                  </a:moveTo>
                  <a:lnTo>
                    <a:pt x="103823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3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0EB01E9-A2D2-4C49-BDA5-C9194A0C7B22}"/>
                </a:ext>
              </a:extLst>
            </p:cNvPr>
            <p:cNvSpPr/>
            <p:nvPr/>
          </p:nvSpPr>
          <p:spPr>
            <a:xfrm>
              <a:off x="5955029" y="1224914"/>
              <a:ext cx="294322" cy="15239"/>
            </a:xfrm>
            <a:custGeom>
              <a:avLst/>
              <a:gdLst>
                <a:gd name="connsiteX0" fmla="*/ 13335 w 294322"/>
                <a:gd name="connsiteY0" fmla="*/ 15240 h 15239"/>
                <a:gd name="connsiteX1" fmla="*/ 280988 w 294322"/>
                <a:gd name="connsiteY1" fmla="*/ 15240 h 15239"/>
                <a:gd name="connsiteX2" fmla="*/ 294323 w 294322"/>
                <a:gd name="connsiteY2" fmla="*/ 7620 h 15239"/>
                <a:gd name="connsiteX3" fmla="*/ 280988 w 294322"/>
                <a:gd name="connsiteY3" fmla="*/ 0 h 15239"/>
                <a:gd name="connsiteX4" fmla="*/ 13335 w 294322"/>
                <a:gd name="connsiteY4" fmla="*/ 0 h 15239"/>
                <a:gd name="connsiteX5" fmla="*/ 0 w 294322"/>
                <a:gd name="connsiteY5" fmla="*/ 7620 h 15239"/>
                <a:gd name="connsiteX6" fmla="*/ 13335 w 294322"/>
                <a:gd name="connsiteY6" fmla="*/ 1524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4322" h="15239">
                  <a:moveTo>
                    <a:pt x="13335" y="15240"/>
                  </a:moveTo>
                  <a:lnTo>
                    <a:pt x="280988" y="15240"/>
                  </a:lnTo>
                  <a:cubicBezTo>
                    <a:pt x="287655" y="15240"/>
                    <a:pt x="294323" y="11430"/>
                    <a:pt x="294323" y="7620"/>
                  </a:cubicBezTo>
                  <a:cubicBezTo>
                    <a:pt x="294323" y="3810"/>
                    <a:pt x="288608" y="0"/>
                    <a:pt x="280988" y="0"/>
                  </a:cubicBezTo>
                  <a:lnTo>
                    <a:pt x="13335" y="0"/>
                  </a:lnTo>
                  <a:cubicBezTo>
                    <a:pt x="6667" y="0"/>
                    <a:pt x="0" y="3810"/>
                    <a:pt x="0" y="7620"/>
                  </a:cubicBezTo>
                  <a:cubicBezTo>
                    <a:pt x="0" y="11430"/>
                    <a:pt x="5715" y="15240"/>
                    <a:pt x="13335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10A2ED3-309B-40F5-912E-0541CCB0AA79}"/>
                </a:ext>
              </a:extLst>
            </p:cNvPr>
            <p:cNvSpPr/>
            <p:nvPr/>
          </p:nvSpPr>
          <p:spPr>
            <a:xfrm>
              <a:off x="6006465" y="1263966"/>
              <a:ext cx="189547" cy="15240"/>
            </a:xfrm>
            <a:custGeom>
              <a:avLst/>
              <a:gdLst>
                <a:gd name="connsiteX0" fmla="*/ 8572 w 189547"/>
                <a:gd name="connsiteY0" fmla="*/ 15240 h 15240"/>
                <a:gd name="connsiteX1" fmla="*/ 180975 w 189547"/>
                <a:gd name="connsiteY1" fmla="*/ 15240 h 15240"/>
                <a:gd name="connsiteX2" fmla="*/ 189547 w 189547"/>
                <a:gd name="connsiteY2" fmla="*/ 7620 h 15240"/>
                <a:gd name="connsiteX3" fmla="*/ 180975 w 189547"/>
                <a:gd name="connsiteY3" fmla="*/ 0 h 15240"/>
                <a:gd name="connsiteX4" fmla="*/ 8572 w 189547"/>
                <a:gd name="connsiteY4" fmla="*/ 0 h 15240"/>
                <a:gd name="connsiteX5" fmla="*/ 0 w 189547"/>
                <a:gd name="connsiteY5" fmla="*/ 7620 h 15240"/>
                <a:gd name="connsiteX6" fmla="*/ 8572 w 189547"/>
                <a:gd name="connsiteY6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547" h="15240">
                  <a:moveTo>
                    <a:pt x="8572" y="15240"/>
                  </a:moveTo>
                  <a:lnTo>
                    <a:pt x="180975" y="15240"/>
                  </a:lnTo>
                  <a:cubicBezTo>
                    <a:pt x="185738" y="15240"/>
                    <a:pt x="189547" y="11430"/>
                    <a:pt x="189547" y="7620"/>
                  </a:cubicBezTo>
                  <a:cubicBezTo>
                    <a:pt x="189547" y="3810"/>
                    <a:pt x="185738" y="0"/>
                    <a:pt x="180975" y="0"/>
                  </a:cubicBezTo>
                  <a:lnTo>
                    <a:pt x="8572" y="0"/>
                  </a:lnTo>
                  <a:cubicBezTo>
                    <a:pt x="3810" y="0"/>
                    <a:pt x="0" y="3810"/>
                    <a:pt x="0" y="7620"/>
                  </a:cubicBezTo>
                  <a:cubicBezTo>
                    <a:pt x="952" y="11430"/>
                    <a:pt x="4763" y="15240"/>
                    <a:pt x="8572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E0383B7-3D6F-4019-81BA-A0CBA9F06664}"/>
                </a:ext>
              </a:extLst>
            </p:cNvPr>
            <p:cNvSpPr/>
            <p:nvPr/>
          </p:nvSpPr>
          <p:spPr>
            <a:xfrm>
              <a:off x="6218872" y="1357312"/>
              <a:ext cx="32385" cy="49529"/>
            </a:xfrm>
            <a:custGeom>
              <a:avLst/>
              <a:gdLst>
                <a:gd name="connsiteX0" fmla="*/ 0 w 32385"/>
                <a:gd name="connsiteY0" fmla="*/ 24765 h 49529"/>
                <a:gd name="connsiteX1" fmla="*/ 16193 w 32385"/>
                <a:gd name="connsiteY1" fmla="*/ 49530 h 49529"/>
                <a:gd name="connsiteX2" fmla="*/ 32385 w 32385"/>
                <a:gd name="connsiteY2" fmla="*/ 24765 h 49529"/>
                <a:gd name="connsiteX3" fmla="*/ 16193 w 32385"/>
                <a:gd name="connsiteY3" fmla="*/ 0 h 49529"/>
                <a:gd name="connsiteX4" fmla="*/ 0 w 32385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" h="49529">
                  <a:moveTo>
                    <a:pt x="0" y="24765"/>
                  </a:moveTo>
                  <a:cubicBezTo>
                    <a:pt x="0" y="38100"/>
                    <a:pt x="7620" y="49530"/>
                    <a:pt x="16193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3" y="0"/>
                  </a:cubicBezTo>
                  <a:cubicBezTo>
                    <a:pt x="7620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7E4851D-E575-48BB-85C1-0F0486A92FEB}"/>
                </a:ext>
              </a:extLst>
            </p:cNvPr>
            <p:cNvSpPr/>
            <p:nvPr/>
          </p:nvSpPr>
          <p:spPr>
            <a:xfrm>
              <a:off x="5949315" y="1357312"/>
              <a:ext cx="32384" cy="49529"/>
            </a:xfrm>
            <a:custGeom>
              <a:avLst/>
              <a:gdLst>
                <a:gd name="connsiteX0" fmla="*/ 0 w 32384"/>
                <a:gd name="connsiteY0" fmla="*/ 24765 h 49529"/>
                <a:gd name="connsiteX1" fmla="*/ 16192 w 32384"/>
                <a:gd name="connsiteY1" fmla="*/ 49530 h 49529"/>
                <a:gd name="connsiteX2" fmla="*/ 32385 w 32384"/>
                <a:gd name="connsiteY2" fmla="*/ 24765 h 49529"/>
                <a:gd name="connsiteX3" fmla="*/ 16192 w 32384"/>
                <a:gd name="connsiteY3" fmla="*/ 0 h 49529"/>
                <a:gd name="connsiteX4" fmla="*/ 0 w 32384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4" h="49529">
                  <a:moveTo>
                    <a:pt x="0" y="24765"/>
                  </a:moveTo>
                  <a:cubicBezTo>
                    <a:pt x="0" y="38100"/>
                    <a:pt x="7620" y="49530"/>
                    <a:pt x="16192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2" y="0"/>
                  </a:cubicBezTo>
                  <a:cubicBezTo>
                    <a:pt x="6667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1A1654D-2C06-4062-A2DB-3CB936C71E81}"/>
                </a:ext>
              </a:extLst>
            </p:cNvPr>
            <p:cNvSpPr/>
            <p:nvPr/>
          </p:nvSpPr>
          <p:spPr>
            <a:xfrm>
              <a:off x="6073345" y="1423034"/>
              <a:ext cx="50903" cy="84206"/>
            </a:xfrm>
            <a:custGeom>
              <a:avLst/>
              <a:gdLst>
                <a:gd name="connsiteX0" fmla="*/ 33132 w 50903"/>
                <a:gd name="connsiteY0" fmla="*/ 83820 h 84206"/>
                <a:gd name="connsiteX1" fmla="*/ 4557 w 50903"/>
                <a:gd name="connsiteY1" fmla="*/ 79057 h 84206"/>
                <a:gd name="connsiteX2" fmla="*/ 747 w 50903"/>
                <a:gd name="connsiteY2" fmla="*/ 69532 h 84206"/>
                <a:gd name="connsiteX3" fmla="*/ 10272 w 50903"/>
                <a:gd name="connsiteY3" fmla="*/ 65723 h 84206"/>
                <a:gd name="connsiteX4" fmla="*/ 35037 w 50903"/>
                <a:gd name="connsiteY4" fmla="*/ 68580 h 84206"/>
                <a:gd name="connsiteX5" fmla="*/ 35037 w 50903"/>
                <a:gd name="connsiteY5" fmla="*/ 60960 h 84206"/>
                <a:gd name="connsiteX6" fmla="*/ 28370 w 50903"/>
                <a:gd name="connsiteY6" fmla="*/ 6667 h 84206"/>
                <a:gd name="connsiteX7" fmla="*/ 35990 w 50903"/>
                <a:gd name="connsiteY7" fmla="*/ 0 h 84206"/>
                <a:gd name="connsiteX8" fmla="*/ 42657 w 50903"/>
                <a:gd name="connsiteY8" fmla="*/ 7620 h 84206"/>
                <a:gd name="connsiteX9" fmla="*/ 49325 w 50903"/>
                <a:gd name="connsiteY9" fmla="*/ 57150 h 84206"/>
                <a:gd name="connsiteX10" fmla="*/ 45515 w 50903"/>
                <a:gd name="connsiteY10" fmla="*/ 79057 h 84206"/>
                <a:gd name="connsiteX11" fmla="*/ 33132 w 50903"/>
                <a:gd name="connsiteY11" fmla="*/ 83820 h 8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903" h="84206">
                  <a:moveTo>
                    <a:pt x="33132" y="83820"/>
                  </a:moveTo>
                  <a:cubicBezTo>
                    <a:pt x="21702" y="85725"/>
                    <a:pt x="7415" y="80010"/>
                    <a:pt x="4557" y="79057"/>
                  </a:cubicBezTo>
                  <a:cubicBezTo>
                    <a:pt x="747" y="77152"/>
                    <a:pt x="-1158" y="73342"/>
                    <a:pt x="747" y="69532"/>
                  </a:cubicBezTo>
                  <a:cubicBezTo>
                    <a:pt x="2652" y="65723"/>
                    <a:pt x="6462" y="63817"/>
                    <a:pt x="10272" y="65723"/>
                  </a:cubicBezTo>
                  <a:cubicBezTo>
                    <a:pt x="19797" y="69532"/>
                    <a:pt x="32180" y="71438"/>
                    <a:pt x="35037" y="68580"/>
                  </a:cubicBezTo>
                  <a:cubicBezTo>
                    <a:pt x="35990" y="67627"/>
                    <a:pt x="35990" y="65723"/>
                    <a:pt x="35037" y="60960"/>
                  </a:cubicBezTo>
                  <a:cubicBezTo>
                    <a:pt x="26465" y="30480"/>
                    <a:pt x="28370" y="7620"/>
                    <a:pt x="28370" y="6667"/>
                  </a:cubicBezTo>
                  <a:cubicBezTo>
                    <a:pt x="28370" y="2857"/>
                    <a:pt x="32180" y="0"/>
                    <a:pt x="35990" y="0"/>
                  </a:cubicBezTo>
                  <a:cubicBezTo>
                    <a:pt x="39800" y="0"/>
                    <a:pt x="42657" y="3810"/>
                    <a:pt x="42657" y="7620"/>
                  </a:cubicBezTo>
                  <a:cubicBezTo>
                    <a:pt x="42657" y="7620"/>
                    <a:pt x="40752" y="28575"/>
                    <a:pt x="49325" y="57150"/>
                  </a:cubicBezTo>
                  <a:cubicBezTo>
                    <a:pt x="53135" y="69532"/>
                    <a:pt x="49325" y="76200"/>
                    <a:pt x="45515" y="79057"/>
                  </a:cubicBezTo>
                  <a:cubicBezTo>
                    <a:pt x="40752" y="81915"/>
                    <a:pt x="36942" y="82867"/>
                    <a:pt x="33132" y="8382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31FEF22-7352-4E1E-ADF8-35843DE98C78}"/>
                </a:ext>
              </a:extLst>
            </p:cNvPr>
            <p:cNvSpPr/>
            <p:nvPr/>
          </p:nvSpPr>
          <p:spPr>
            <a:xfrm>
              <a:off x="5854065" y="569594"/>
              <a:ext cx="492442" cy="541972"/>
            </a:xfrm>
            <a:custGeom>
              <a:avLst/>
              <a:gdLst>
                <a:gd name="connsiteX0" fmla="*/ 492442 w 492442"/>
                <a:gd name="connsiteY0" fmla="*/ 541973 h 541972"/>
                <a:gd name="connsiteX1" fmla="*/ 0 w 492442"/>
                <a:gd name="connsiteY1" fmla="*/ 541973 h 541972"/>
                <a:gd name="connsiteX2" fmla="*/ 245745 w 492442"/>
                <a:gd name="connsiteY2" fmla="*/ 0 h 541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2442" h="541972">
                  <a:moveTo>
                    <a:pt x="492442" y="541973"/>
                  </a:moveTo>
                  <a:lnTo>
                    <a:pt x="0" y="541973"/>
                  </a:lnTo>
                  <a:lnTo>
                    <a:pt x="245745" y="0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D6B52B0-D2EB-4DD2-A416-BC7EE64C3192}"/>
                </a:ext>
              </a:extLst>
            </p:cNvPr>
            <p:cNvSpPr/>
            <p:nvPr/>
          </p:nvSpPr>
          <p:spPr>
            <a:xfrm>
              <a:off x="5787390" y="1111566"/>
              <a:ext cx="312419" cy="145732"/>
            </a:xfrm>
            <a:custGeom>
              <a:avLst/>
              <a:gdLst>
                <a:gd name="connsiteX0" fmla="*/ 312420 w 312419"/>
                <a:gd name="connsiteY0" fmla="*/ 0 h 145732"/>
                <a:gd name="connsiteX1" fmla="*/ 0 w 312419"/>
                <a:gd name="connsiteY1" fmla="*/ 145733 h 145732"/>
                <a:gd name="connsiteX2" fmla="*/ 66675 w 312419"/>
                <a:gd name="connsiteY2" fmla="*/ 0 h 145732"/>
                <a:gd name="connsiteX3" fmla="*/ 31242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312420" y="0"/>
                  </a:moveTo>
                  <a:cubicBezTo>
                    <a:pt x="312420" y="0"/>
                    <a:pt x="175260" y="107633"/>
                    <a:pt x="0" y="145733"/>
                  </a:cubicBezTo>
                  <a:lnTo>
                    <a:pt x="66675" y="0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EB7319C-0658-4B90-B34F-3047006B5A2C}"/>
                </a:ext>
              </a:extLst>
            </p:cNvPr>
            <p:cNvSpPr/>
            <p:nvPr/>
          </p:nvSpPr>
          <p:spPr>
            <a:xfrm>
              <a:off x="6101715" y="1111566"/>
              <a:ext cx="312419" cy="145732"/>
            </a:xfrm>
            <a:custGeom>
              <a:avLst/>
              <a:gdLst>
                <a:gd name="connsiteX0" fmla="*/ 0 w 312419"/>
                <a:gd name="connsiteY0" fmla="*/ 0 h 145732"/>
                <a:gd name="connsiteX1" fmla="*/ 312420 w 312419"/>
                <a:gd name="connsiteY1" fmla="*/ 145733 h 145732"/>
                <a:gd name="connsiteX2" fmla="*/ 245745 w 312419"/>
                <a:gd name="connsiteY2" fmla="*/ 0 h 145732"/>
                <a:gd name="connsiteX3" fmla="*/ 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0" y="0"/>
                  </a:moveTo>
                  <a:cubicBezTo>
                    <a:pt x="0" y="0"/>
                    <a:pt x="137160" y="107633"/>
                    <a:pt x="312420" y="145733"/>
                  </a:cubicBezTo>
                  <a:lnTo>
                    <a:pt x="2457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40" name="Graphic 4">
            <a:extLst>
              <a:ext uri="{FF2B5EF4-FFF2-40B4-BE49-F238E27FC236}">
                <a16:creationId xmlns:a16="http://schemas.microsoft.com/office/drawing/2014/main" id="{78B3C110-5F32-47F3-A157-C7AD4274B996}"/>
              </a:ext>
            </a:extLst>
          </p:cNvPr>
          <p:cNvGrpSpPr/>
          <p:nvPr/>
        </p:nvGrpSpPr>
        <p:grpSpPr>
          <a:xfrm>
            <a:off x="2951479" y="4776765"/>
            <a:ext cx="6512078" cy="5045854"/>
            <a:chOff x="4327207" y="2745104"/>
            <a:chExt cx="3663044" cy="2838293"/>
          </a:xfrm>
          <a:solidFill>
            <a:srgbClr val="F5FEFC"/>
          </a:solidFill>
        </p:grpSpPr>
        <p:grpSp>
          <p:nvGrpSpPr>
            <p:cNvPr id="41" name="Graphic 4">
              <a:extLst>
                <a:ext uri="{FF2B5EF4-FFF2-40B4-BE49-F238E27FC236}">
                  <a16:creationId xmlns:a16="http://schemas.microsoft.com/office/drawing/2014/main" id="{6862470A-E0FB-4D26-ADE5-C5C706D82B0E}"/>
                </a:ext>
              </a:extLst>
            </p:cNvPr>
            <p:cNvGrpSpPr/>
            <p:nvPr/>
          </p:nvGrpSpPr>
          <p:grpSpPr>
            <a:xfrm>
              <a:off x="5090759" y="2745104"/>
              <a:ext cx="1988958" cy="309562"/>
              <a:chOff x="5090759" y="2745104"/>
              <a:chExt cx="1988958" cy="309562"/>
            </a:xfrm>
            <a:solidFill>
              <a:srgbClr val="F5FEFC"/>
            </a:solidFill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FE6DA264-B705-425E-AD91-4F9B941B0207}"/>
                  </a:ext>
                </a:extLst>
              </p:cNvPr>
              <p:cNvSpPr/>
              <p:nvPr/>
            </p:nvSpPr>
            <p:spPr>
              <a:xfrm>
                <a:off x="7000875" y="274510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2392"/>
                      <a:pt x="58103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E0C88595-0C78-4094-A15A-B9DE5BA3181A}"/>
                  </a:ext>
                </a:extLst>
              </p:cNvPr>
              <p:cNvSpPr/>
              <p:nvPr/>
            </p:nvSpPr>
            <p:spPr>
              <a:xfrm rot="485541">
                <a:off x="6745605" y="2811005"/>
                <a:ext cx="73891" cy="113184"/>
              </a:xfrm>
              <a:custGeom>
                <a:avLst/>
                <a:gdLst>
                  <a:gd name="connsiteX0" fmla="*/ 29527 w 73891"/>
                  <a:gd name="connsiteY0" fmla="*/ 0 h 113184"/>
                  <a:gd name="connsiteX1" fmla="*/ 51435 w 73891"/>
                  <a:gd name="connsiteY1" fmla="*/ 110490 h 113184"/>
                  <a:gd name="connsiteX2" fmla="*/ 0 w 73891"/>
                  <a:gd name="connsiteY2" fmla="*/ 9525 h 113184"/>
                  <a:gd name="connsiteX3" fmla="*/ 29527 w 73891"/>
                  <a:gd name="connsiteY3" fmla="*/ 0 h 113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91" h="113184">
                    <a:moveTo>
                      <a:pt x="29527" y="0"/>
                    </a:moveTo>
                    <a:cubicBezTo>
                      <a:pt x="69532" y="58103"/>
                      <a:pt x="94297" y="96203"/>
                      <a:pt x="51435" y="110490"/>
                    </a:cubicBezTo>
                    <a:cubicBezTo>
                      <a:pt x="5715" y="124778"/>
                      <a:pt x="3810" y="80963"/>
                      <a:pt x="0" y="9525"/>
                    </a:cubicBezTo>
                    <a:lnTo>
                      <a:pt x="2952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0D004F3E-0256-4A88-87EA-EB83ED8AF18B}"/>
                  </a:ext>
                </a:extLst>
              </p:cNvPr>
              <p:cNvSpPr/>
              <p:nvPr/>
            </p:nvSpPr>
            <p:spPr>
              <a:xfrm>
                <a:off x="6526273" y="2856546"/>
                <a:ext cx="66468" cy="113461"/>
              </a:xfrm>
              <a:custGeom>
                <a:avLst/>
                <a:gdLst>
                  <a:gd name="connsiteX0" fmla="*/ 32641 w 66468"/>
                  <a:gd name="connsiteY0" fmla="*/ 0 h 113461"/>
                  <a:gd name="connsiteX1" fmla="*/ 41214 w 66468"/>
                  <a:gd name="connsiteY1" fmla="*/ 112395 h 113461"/>
                  <a:gd name="connsiteX2" fmla="*/ 3114 w 66468"/>
                  <a:gd name="connsiteY2" fmla="*/ 5715 h 113461"/>
                  <a:gd name="connsiteX3" fmla="*/ 32641 w 66468"/>
                  <a:gd name="connsiteY3" fmla="*/ 0 h 113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68" h="113461">
                    <a:moveTo>
                      <a:pt x="32641" y="0"/>
                    </a:moveTo>
                    <a:cubicBezTo>
                      <a:pt x="65026" y="62865"/>
                      <a:pt x="85029" y="103822"/>
                      <a:pt x="41214" y="112395"/>
                    </a:cubicBezTo>
                    <a:cubicBezTo>
                      <a:pt x="-5459" y="120968"/>
                      <a:pt x="-2601" y="77153"/>
                      <a:pt x="3114" y="5715"/>
                    </a:cubicBezTo>
                    <a:lnTo>
                      <a:pt x="326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4FD9D7AD-0F22-4C87-AA43-5935D5B24792}"/>
                  </a:ext>
                </a:extLst>
              </p:cNvPr>
              <p:cNvSpPr/>
              <p:nvPr/>
            </p:nvSpPr>
            <p:spPr>
              <a:xfrm>
                <a:off x="6279076" y="2897504"/>
                <a:ext cx="66400" cy="113062"/>
              </a:xfrm>
              <a:custGeom>
                <a:avLst/>
                <a:gdLst>
                  <a:gd name="connsiteX0" fmla="*/ 35998 w 66400"/>
                  <a:gd name="connsiteY0" fmla="*/ 0 h 113062"/>
                  <a:gd name="connsiteX1" fmla="*/ 39808 w 66400"/>
                  <a:gd name="connsiteY1" fmla="*/ 112395 h 113062"/>
                  <a:gd name="connsiteX2" fmla="*/ 5518 w 66400"/>
                  <a:gd name="connsiteY2" fmla="*/ 4763 h 113062"/>
                  <a:gd name="connsiteX3" fmla="*/ 35998 w 66400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00" h="113062">
                    <a:moveTo>
                      <a:pt x="35998" y="0"/>
                    </a:moveTo>
                    <a:cubicBezTo>
                      <a:pt x="65526" y="63817"/>
                      <a:pt x="84576" y="105727"/>
                      <a:pt x="39808" y="112395"/>
                    </a:cubicBezTo>
                    <a:cubicBezTo>
                      <a:pt x="-7817" y="119063"/>
                      <a:pt x="-3054" y="75247"/>
                      <a:pt x="5518" y="4763"/>
                    </a:cubicBezTo>
                    <a:lnTo>
                      <a:pt x="3599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F33958F5-4461-4E7C-9E08-E3D01123EA09}"/>
                  </a:ext>
                </a:extLst>
              </p:cNvPr>
              <p:cNvSpPr/>
              <p:nvPr/>
            </p:nvSpPr>
            <p:spPr>
              <a:xfrm>
                <a:off x="6040731" y="2920364"/>
                <a:ext cx="65971" cy="112747"/>
              </a:xfrm>
              <a:custGeom>
                <a:avLst/>
                <a:gdLst>
                  <a:gd name="connsiteX0" fmla="*/ 40029 w 65971"/>
                  <a:gd name="connsiteY0" fmla="*/ 0 h 112747"/>
                  <a:gd name="connsiteX1" fmla="*/ 37171 w 65971"/>
                  <a:gd name="connsiteY1" fmla="*/ 112395 h 112747"/>
                  <a:gd name="connsiteX2" fmla="*/ 8596 w 65971"/>
                  <a:gd name="connsiteY2" fmla="*/ 2857 h 112747"/>
                  <a:gd name="connsiteX3" fmla="*/ 40029 w 65971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971" h="112747">
                    <a:moveTo>
                      <a:pt x="40029" y="0"/>
                    </a:moveTo>
                    <a:cubicBezTo>
                      <a:pt x="66699" y="65722"/>
                      <a:pt x="82891" y="108585"/>
                      <a:pt x="37171" y="112395"/>
                    </a:cubicBezTo>
                    <a:cubicBezTo>
                      <a:pt x="-10454" y="117157"/>
                      <a:pt x="-2834" y="73342"/>
                      <a:pt x="8596" y="2857"/>
                    </a:cubicBezTo>
                    <a:lnTo>
                      <a:pt x="4002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37A88BC6-0A2F-4E62-8083-89D5F1125A43}"/>
                  </a:ext>
                </a:extLst>
              </p:cNvPr>
              <p:cNvSpPr/>
              <p:nvPr/>
            </p:nvSpPr>
            <p:spPr>
              <a:xfrm>
                <a:off x="5809828" y="2935604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7F0384E9-B640-4CA5-B09D-3B82CD658A65}"/>
                  </a:ext>
                </a:extLst>
              </p:cNvPr>
              <p:cNvSpPr/>
              <p:nvPr/>
            </p:nvSpPr>
            <p:spPr>
              <a:xfrm>
                <a:off x="5580276" y="2943224"/>
                <a:ext cx="64239" cy="111442"/>
              </a:xfrm>
              <a:custGeom>
                <a:avLst/>
                <a:gdLst>
                  <a:gd name="connsiteX0" fmla="*/ 46141 w 64239"/>
                  <a:gd name="connsiteY0" fmla="*/ 0 h 111442"/>
                  <a:gd name="connsiteX1" fmla="*/ 33759 w 64239"/>
                  <a:gd name="connsiteY1" fmla="*/ 111443 h 111442"/>
                  <a:gd name="connsiteX2" fmla="*/ 15661 w 64239"/>
                  <a:gd name="connsiteY2" fmla="*/ 0 h 111442"/>
                  <a:gd name="connsiteX3" fmla="*/ 46141 w 64239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9" h="111442">
                    <a:moveTo>
                      <a:pt x="46141" y="0"/>
                    </a:moveTo>
                    <a:cubicBezTo>
                      <a:pt x="66144" y="67628"/>
                      <a:pt x="78527" y="111443"/>
                      <a:pt x="33759" y="111443"/>
                    </a:cubicBezTo>
                    <a:cubicBezTo>
                      <a:pt x="-13866" y="111443"/>
                      <a:pt x="-2436" y="68580"/>
                      <a:pt x="15661" y="0"/>
                    </a:cubicBezTo>
                    <a:lnTo>
                      <a:pt x="461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3BF8A948-4A79-44BA-8AC5-F0B72D0B0834}"/>
                  </a:ext>
                </a:extLst>
              </p:cNvPr>
              <p:cNvSpPr/>
              <p:nvPr/>
            </p:nvSpPr>
            <p:spPr>
              <a:xfrm>
                <a:off x="5347866" y="2939621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D5190179-C381-4D43-B6EB-D311A6869269}"/>
                  </a:ext>
                </a:extLst>
              </p:cNvPr>
              <p:cNvSpPr/>
              <p:nvPr/>
            </p:nvSpPr>
            <p:spPr>
              <a:xfrm rot="21299354">
                <a:off x="5090759" y="2920752"/>
                <a:ext cx="65773" cy="114189"/>
              </a:xfrm>
              <a:custGeom>
                <a:avLst/>
                <a:gdLst>
                  <a:gd name="connsiteX0" fmla="*/ 60360 w 65773"/>
                  <a:gd name="connsiteY0" fmla="*/ 5715 h 114189"/>
                  <a:gd name="connsiteX1" fmla="*/ 28928 w 65773"/>
                  <a:gd name="connsiteY1" fmla="*/ 113347 h 114189"/>
                  <a:gd name="connsiteX2" fmla="*/ 29880 w 65773"/>
                  <a:gd name="connsiteY2" fmla="*/ 0 h 114189"/>
                  <a:gd name="connsiteX3" fmla="*/ 60360 w 65773"/>
                  <a:gd name="connsiteY3" fmla="*/ 5715 h 11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73" h="114189">
                    <a:moveTo>
                      <a:pt x="60360" y="5715"/>
                    </a:moveTo>
                    <a:cubicBezTo>
                      <a:pt x="68933" y="76200"/>
                      <a:pt x="72743" y="120968"/>
                      <a:pt x="28928" y="113347"/>
                    </a:cubicBezTo>
                    <a:cubicBezTo>
                      <a:pt x="-18697" y="104775"/>
                      <a:pt x="353" y="64770"/>
                      <a:pt x="29880" y="0"/>
                    </a:cubicBezTo>
                    <a:lnTo>
                      <a:pt x="60360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51" name="Graphic 4">
              <a:extLst>
                <a:ext uri="{FF2B5EF4-FFF2-40B4-BE49-F238E27FC236}">
                  <a16:creationId xmlns:a16="http://schemas.microsoft.com/office/drawing/2014/main" id="{2D68D6AE-0E20-4662-B3F5-C03E9728F751}"/>
                </a:ext>
              </a:extLst>
            </p:cNvPr>
            <p:cNvGrpSpPr/>
            <p:nvPr/>
          </p:nvGrpSpPr>
          <p:grpSpPr>
            <a:xfrm>
              <a:off x="4816868" y="3912690"/>
              <a:ext cx="2634101" cy="254268"/>
              <a:chOff x="4816868" y="3912690"/>
              <a:chExt cx="2634101" cy="254268"/>
            </a:xfrm>
            <a:solidFill>
              <a:srgbClr val="F5FEFC"/>
            </a:solidFill>
          </p:grpSpPr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1430893D-9903-46CB-928F-31129A7C14DF}"/>
                  </a:ext>
                </a:extLst>
              </p:cNvPr>
              <p:cNvSpPr/>
              <p:nvPr/>
            </p:nvSpPr>
            <p:spPr>
              <a:xfrm>
                <a:off x="7382163" y="3940492"/>
                <a:ext cx="68806" cy="113219"/>
              </a:xfrm>
              <a:custGeom>
                <a:avLst/>
                <a:gdLst>
                  <a:gd name="connsiteX0" fmla="*/ 30192 w 68806"/>
                  <a:gd name="connsiteY0" fmla="*/ 0 h 113219"/>
                  <a:gd name="connsiteX1" fmla="*/ 44479 w 68806"/>
                  <a:gd name="connsiteY1" fmla="*/ 111442 h 113219"/>
                  <a:gd name="connsiteX2" fmla="*/ 664 w 68806"/>
                  <a:gd name="connsiteY2" fmla="*/ 7620 h 113219"/>
                  <a:gd name="connsiteX3" fmla="*/ 30192 w 68806"/>
                  <a:gd name="connsiteY3" fmla="*/ 0 h 113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806" h="113219">
                    <a:moveTo>
                      <a:pt x="30192" y="0"/>
                    </a:moveTo>
                    <a:cubicBezTo>
                      <a:pt x="66387" y="60960"/>
                      <a:pt x="88294" y="100965"/>
                      <a:pt x="44479" y="111442"/>
                    </a:cubicBezTo>
                    <a:cubicBezTo>
                      <a:pt x="-2193" y="122872"/>
                      <a:pt x="-1241" y="78105"/>
                      <a:pt x="664" y="7620"/>
                    </a:cubicBezTo>
                    <a:lnTo>
                      <a:pt x="3019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5D87F7A1-68D2-4BC4-A766-14C5CFB5239B}"/>
                  </a:ext>
                </a:extLst>
              </p:cNvPr>
              <p:cNvSpPr/>
              <p:nvPr/>
            </p:nvSpPr>
            <p:spPr>
              <a:xfrm rot="222706">
                <a:off x="7126381" y="3986212"/>
                <a:ext cx="69891" cy="113495"/>
              </a:xfrm>
              <a:custGeom>
                <a:avLst/>
                <a:gdLst>
                  <a:gd name="connsiteX0" fmla="*/ 29751 w 69891"/>
                  <a:gd name="connsiteY0" fmla="*/ 0 h 113495"/>
                  <a:gd name="connsiteX1" fmla="*/ 45943 w 69891"/>
                  <a:gd name="connsiteY1" fmla="*/ 111443 h 113495"/>
                  <a:gd name="connsiteX2" fmla="*/ 223 w 69891"/>
                  <a:gd name="connsiteY2" fmla="*/ 7620 h 113495"/>
                  <a:gd name="connsiteX3" fmla="*/ 29751 w 69891"/>
                  <a:gd name="connsiteY3" fmla="*/ 0 h 11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91" h="113495">
                    <a:moveTo>
                      <a:pt x="29751" y="0"/>
                    </a:moveTo>
                    <a:cubicBezTo>
                      <a:pt x="66898" y="60007"/>
                      <a:pt x="89758" y="100013"/>
                      <a:pt x="45943" y="111443"/>
                    </a:cubicBezTo>
                    <a:cubicBezTo>
                      <a:pt x="-729" y="123825"/>
                      <a:pt x="-729" y="79057"/>
                      <a:pt x="223" y="7620"/>
                    </a:cubicBezTo>
                    <a:lnTo>
                      <a:pt x="297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47014D31-6619-4F72-80BD-5F4C64E1F8BC}"/>
                  </a:ext>
                </a:extLst>
              </p:cNvPr>
              <p:cNvSpPr/>
              <p:nvPr/>
            </p:nvSpPr>
            <p:spPr>
              <a:xfrm>
                <a:off x="6888402" y="4017852"/>
                <a:ext cx="66098" cy="113062"/>
              </a:xfrm>
              <a:custGeom>
                <a:avLst/>
                <a:gdLst>
                  <a:gd name="connsiteX0" fmla="*/ 36272 w 66098"/>
                  <a:gd name="connsiteY0" fmla="*/ 0 h 113062"/>
                  <a:gd name="connsiteX1" fmla="*/ 39129 w 66098"/>
                  <a:gd name="connsiteY1" fmla="*/ 112395 h 113062"/>
                  <a:gd name="connsiteX2" fmla="*/ 5792 w 66098"/>
                  <a:gd name="connsiteY2" fmla="*/ 3810 h 113062"/>
                  <a:gd name="connsiteX3" fmla="*/ 36272 w 66098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098" h="113062">
                    <a:moveTo>
                      <a:pt x="36272" y="0"/>
                    </a:moveTo>
                    <a:cubicBezTo>
                      <a:pt x="65800" y="63818"/>
                      <a:pt x="83897" y="106680"/>
                      <a:pt x="39129" y="112395"/>
                    </a:cubicBezTo>
                    <a:cubicBezTo>
                      <a:pt x="-8496" y="119063"/>
                      <a:pt x="-2780" y="75247"/>
                      <a:pt x="5792" y="3810"/>
                    </a:cubicBezTo>
                    <a:lnTo>
                      <a:pt x="3627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ED6FEDD4-2064-4F22-8426-1173284CEEC4}"/>
                  </a:ext>
                </a:extLst>
              </p:cNvPr>
              <p:cNvSpPr/>
              <p:nvPr/>
            </p:nvSpPr>
            <p:spPr>
              <a:xfrm>
                <a:off x="6650331" y="4038599"/>
                <a:ext cx="65174" cy="112747"/>
              </a:xfrm>
              <a:custGeom>
                <a:avLst/>
                <a:gdLst>
                  <a:gd name="connsiteX0" fmla="*/ 39076 w 65174"/>
                  <a:gd name="connsiteY0" fmla="*/ 0 h 112747"/>
                  <a:gd name="connsiteX1" fmla="*/ 37171 w 65174"/>
                  <a:gd name="connsiteY1" fmla="*/ 112395 h 112747"/>
                  <a:gd name="connsiteX2" fmla="*/ 8596 w 65174"/>
                  <a:gd name="connsiteY2" fmla="*/ 2857 h 112747"/>
                  <a:gd name="connsiteX3" fmla="*/ 39076 w 65174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174" h="112747">
                    <a:moveTo>
                      <a:pt x="39076" y="0"/>
                    </a:moveTo>
                    <a:cubicBezTo>
                      <a:pt x="65746" y="65722"/>
                      <a:pt x="81938" y="108585"/>
                      <a:pt x="37171" y="112395"/>
                    </a:cubicBezTo>
                    <a:cubicBezTo>
                      <a:pt x="-10454" y="117157"/>
                      <a:pt x="-2834" y="73343"/>
                      <a:pt x="8596" y="2857"/>
                    </a:cubicBezTo>
                    <a:lnTo>
                      <a:pt x="39076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215A822E-1217-406F-9470-A7DBC6D78FD8}"/>
                  </a:ext>
                </a:extLst>
              </p:cNvPr>
              <p:cNvSpPr/>
              <p:nvPr/>
            </p:nvSpPr>
            <p:spPr>
              <a:xfrm>
                <a:off x="6416004" y="4050029"/>
                <a:ext cx="65325" cy="112455"/>
              </a:xfrm>
              <a:custGeom>
                <a:avLst/>
                <a:gdLst>
                  <a:gd name="connsiteX0" fmla="*/ 43851 w 65325"/>
                  <a:gd name="connsiteY0" fmla="*/ 0 h 112455"/>
                  <a:gd name="connsiteX1" fmla="*/ 35278 w 65325"/>
                  <a:gd name="connsiteY1" fmla="*/ 112395 h 112455"/>
                  <a:gd name="connsiteX2" fmla="*/ 12418 w 65325"/>
                  <a:gd name="connsiteY2" fmla="*/ 1905 h 112455"/>
                  <a:gd name="connsiteX3" fmla="*/ 43851 w 65325"/>
                  <a:gd name="connsiteY3" fmla="*/ 0 h 1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25" h="112455">
                    <a:moveTo>
                      <a:pt x="43851" y="0"/>
                    </a:moveTo>
                    <a:cubicBezTo>
                      <a:pt x="66710" y="66675"/>
                      <a:pt x="80998" y="110490"/>
                      <a:pt x="35278" y="112395"/>
                    </a:cubicBezTo>
                    <a:cubicBezTo>
                      <a:pt x="-12347" y="114300"/>
                      <a:pt x="-2822" y="71438"/>
                      <a:pt x="12418" y="1905"/>
                    </a:cubicBezTo>
                    <a:lnTo>
                      <a:pt x="438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AA6DD62-E474-45C5-AFA4-6BBFB48763E9}"/>
                  </a:ext>
                </a:extLst>
              </p:cNvPr>
              <p:cNvSpPr/>
              <p:nvPr/>
            </p:nvSpPr>
            <p:spPr>
              <a:xfrm rot="21373116">
                <a:off x="6178985" y="4054434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4BD50E7F-7B1A-4E58-9D50-8918770DF7E3}"/>
                  </a:ext>
                </a:extLst>
              </p:cNvPr>
              <p:cNvSpPr/>
              <p:nvPr/>
            </p:nvSpPr>
            <p:spPr>
              <a:xfrm>
                <a:off x="5938955" y="4049077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52F34476-2687-4353-93CD-5BE469D800E4}"/>
                  </a:ext>
                </a:extLst>
              </p:cNvPr>
              <p:cNvSpPr/>
              <p:nvPr/>
            </p:nvSpPr>
            <p:spPr>
              <a:xfrm>
                <a:off x="5703687" y="4034996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2"/>
                      <a:pt x="32267" y="112395"/>
                    </a:cubicBezTo>
                    <a:cubicBezTo>
                      <a:pt x="-15358" y="109538"/>
                      <a:pt x="-2023" y="67627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ABCA95EA-6C6C-4938-ADD4-9F14A4B24499}"/>
                  </a:ext>
                </a:extLst>
              </p:cNvPr>
              <p:cNvSpPr/>
              <p:nvPr/>
            </p:nvSpPr>
            <p:spPr>
              <a:xfrm>
                <a:off x="5467426" y="4013268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2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41DB1632-5D6C-469C-89FD-E2250DCF7E2D}"/>
                  </a:ext>
                </a:extLst>
              </p:cNvPr>
              <p:cNvSpPr/>
              <p:nvPr/>
            </p:nvSpPr>
            <p:spPr>
              <a:xfrm>
                <a:off x="5250256" y="3986212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A70DAC36-80A1-4DEA-96D9-B35D999E27A9}"/>
                  </a:ext>
                </a:extLst>
              </p:cNvPr>
              <p:cNvSpPr/>
              <p:nvPr/>
            </p:nvSpPr>
            <p:spPr>
              <a:xfrm>
                <a:off x="5040706" y="3954987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8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8"/>
                    </a:cubicBezTo>
                    <a:cubicBezTo>
                      <a:pt x="-17221" y="107633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EF70DBD6-1785-4811-B256-D293D49D3F2C}"/>
                  </a:ext>
                </a:extLst>
              </p:cNvPr>
              <p:cNvSpPr/>
              <p:nvPr/>
            </p:nvSpPr>
            <p:spPr>
              <a:xfrm>
                <a:off x="4816868" y="3912690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64" name="Graphic 4">
              <a:extLst>
                <a:ext uri="{FF2B5EF4-FFF2-40B4-BE49-F238E27FC236}">
                  <a16:creationId xmlns:a16="http://schemas.microsoft.com/office/drawing/2014/main" id="{B25EEEAD-C0C2-477F-BB33-3AD125F1F909}"/>
                </a:ext>
              </a:extLst>
            </p:cNvPr>
            <p:cNvGrpSpPr/>
            <p:nvPr/>
          </p:nvGrpSpPr>
          <p:grpSpPr>
            <a:xfrm>
              <a:off x="4327207" y="4190999"/>
              <a:ext cx="3340192" cy="1382790"/>
              <a:chOff x="4327207" y="4190999"/>
              <a:chExt cx="3340192" cy="1382790"/>
            </a:xfrm>
            <a:solidFill>
              <a:srgbClr val="F5FEFC"/>
            </a:solidFill>
          </p:grpSpPr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F7F426F8-2EB7-4F19-81F3-A67E71FCEC13}"/>
                  </a:ext>
                </a:extLst>
              </p:cNvPr>
              <p:cNvSpPr/>
              <p:nvPr/>
            </p:nvSpPr>
            <p:spPr>
              <a:xfrm>
                <a:off x="7574280" y="4190999"/>
                <a:ext cx="93119" cy="108139"/>
              </a:xfrm>
              <a:custGeom>
                <a:avLst/>
                <a:gdLst>
                  <a:gd name="connsiteX0" fmla="*/ 25717 w 93119"/>
                  <a:gd name="connsiteY0" fmla="*/ 0 h 108139"/>
                  <a:gd name="connsiteX1" fmla="*/ 77152 w 93119"/>
                  <a:gd name="connsiteY1" fmla="*/ 100013 h 108139"/>
                  <a:gd name="connsiteX2" fmla="*/ 0 w 93119"/>
                  <a:gd name="connsiteY2" fmla="*/ 17145 h 108139"/>
                  <a:gd name="connsiteX3" fmla="*/ 25717 w 93119"/>
                  <a:gd name="connsiteY3" fmla="*/ 0 h 10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119" h="108139">
                    <a:moveTo>
                      <a:pt x="25717" y="0"/>
                    </a:moveTo>
                    <a:cubicBezTo>
                      <a:pt x="80010" y="44768"/>
                      <a:pt x="115252" y="74295"/>
                      <a:pt x="77152" y="100013"/>
                    </a:cubicBezTo>
                    <a:cubicBezTo>
                      <a:pt x="37147" y="126682"/>
                      <a:pt x="22860" y="84772"/>
                      <a:pt x="0" y="17145"/>
                    </a:cubicBezTo>
                    <a:lnTo>
                      <a:pt x="2571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B7655E8A-3117-44EC-8AA0-CCEF2DA162B8}"/>
                  </a:ext>
                </a:extLst>
              </p:cNvPr>
              <p:cNvSpPr/>
              <p:nvPr/>
            </p:nvSpPr>
            <p:spPr>
              <a:xfrm>
                <a:off x="7343775" y="4311967"/>
                <a:ext cx="87162" cy="109062"/>
              </a:xfrm>
              <a:custGeom>
                <a:avLst/>
                <a:gdLst>
                  <a:gd name="connsiteX0" fmla="*/ 25718 w 87162"/>
                  <a:gd name="connsiteY0" fmla="*/ 0 h 109062"/>
                  <a:gd name="connsiteX1" fmla="*/ 70485 w 87162"/>
                  <a:gd name="connsiteY1" fmla="*/ 102870 h 109062"/>
                  <a:gd name="connsiteX2" fmla="*/ 0 w 87162"/>
                  <a:gd name="connsiteY2" fmla="*/ 14288 h 109062"/>
                  <a:gd name="connsiteX3" fmla="*/ 25718 w 87162"/>
                  <a:gd name="connsiteY3" fmla="*/ 0 h 10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162" h="109062">
                    <a:moveTo>
                      <a:pt x="25718" y="0"/>
                    </a:moveTo>
                    <a:cubicBezTo>
                      <a:pt x="76200" y="48577"/>
                      <a:pt x="108585" y="80963"/>
                      <a:pt x="70485" y="102870"/>
                    </a:cubicBezTo>
                    <a:cubicBezTo>
                      <a:pt x="30480" y="125730"/>
                      <a:pt x="18097" y="82867"/>
                      <a:pt x="0" y="14288"/>
                    </a:cubicBezTo>
                    <a:lnTo>
                      <a:pt x="2571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29F83B40-4DC4-4C80-AA91-DE5CD9B9A4B8}"/>
                  </a:ext>
                </a:extLst>
              </p:cNvPr>
              <p:cNvSpPr/>
              <p:nvPr/>
            </p:nvSpPr>
            <p:spPr>
              <a:xfrm>
                <a:off x="7126605" y="4421711"/>
                <a:ext cx="90386" cy="109953"/>
              </a:xfrm>
              <a:custGeom>
                <a:avLst/>
                <a:gdLst>
                  <a:gd name="connsiteX0" fmla="*/ 26670 w 90386"/>
                  <a:gd name="connsiteY0" fmla="*/ 0 h 109953"/>
                  <a:gd name="connsiteX1" fmla="*/ 73342 w 90386"/>
                  <a:gd name="connsiteY1" fmla="*/ 102870 h 109953"/>
                  <a:gd name="connsiteX2" fmla="*/ 0 w 90386"/>
                  <a:gd name="connsiteY2" fmla="*/ 16193 h 109953"/>
                  <a:gd name="connsiteX3" fmla="*/ 26670 w 90386"/>
                  <a:gd name="connsiteY3" fmla="*/ 0 h 10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386" h="109953">
                    <a:moveTo>
                      <a:pt x="26670" y="0"/>
                    </a:moveTo>
                    <a:cubicBezTo>
                      <a:pt x="79057" y="47625"/>
                      <a:pt x="112395" y="79058"/>
                      <a:pt x="73342" y="102870"/>
                    </a:cubicBezTo>
                    <a:cubicBezTo>
                      <a:pt x="32385" y="127635"/>
                      <a:pt x="20002" y="84773"/>
                      <a:pt x="0" y="16193"/>
                    </a:cubicBezTo>
                    <a:lnTo>
                      <a:pt x="26670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ADDDF172-CB18-46C2-942A-B8FFFFC59838}"/>
                  </a:ext>
                </a:extLst>
              </p:cNvPr>
              <p:cNvSpPr/>
              <p:nvPr/>
            </p:nvSpPr>
            <p:spPr>
              <a:xfrm>
                <a:off x="6920865" y="4521723"/>
                <a:ext cx="87709" cy="110009"/>
              </a:xfrm>
              <a:custGeom>
                <a:avLst/>
                <a:gdLst>
                  <a:gd name="connsiteX0" fmla="*/ 27622 w 87709"/>
                  <a:gd name="connsiteY0" fmla="*/ 0 h 110009"/>
                  <a:gd name="connsiteX1" fmla="*/ 69532 w 87709"/>
                  <a:gd name="connsiteY1" fmla="*/ 103823 h 110009"/>
                  <a:gd name="connsiteX2" fmla="*/ 0 w 87709"/>
                  <a:gd name="connsiteY2" fmla="*/ 14288 h 110009"/>
                  <a:gd name="connsiteX3" fmla="*/ 27622 w 87709"/>
                  <a:gd name="connsiteY3" fmla="*/ 0 h 1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709" h="110009">
                    <a:moveTo>
                      <a:pt x="27622" y="0"/>
                    </a:moveTo>
                    <a:cubicBezTo>
                      <a:pt x="78105" y="49530"/>
                      <a:pt x="109538" y="82868"/>
                      <a:pt x="69532" y="103823"/>
                    </a:cubicBezTo>
                    <a:cubicBezTo>
                      <a:pt x="27622" y="126683"/>
                      <a:pt x="17145" y="83820"/>
                      <a:pt x="0" y="14288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834C4A53-C16B-41B5-B223-7880ECB47DB2}"/>
                  </a:ext>
                </a:extLst>
              </p:cNvPr>
              <p:cNvSpPr/>
              <p:nvPr/>
            </p:nvSpPr>
            <p:spPr>
              <a:xfrm>
                <a:off x="6699884" y="4620577"/>
                <a:ext cx="83508" cy="111938"/>
              </a:xfrm>
              <a:custGeom>
                <a:avLst/>
                <a:gdLst>
                  <a:gd name="connsiteX0" fmla="*/ 27622 w 83508"/>
                  <a:gd name="connsiteY0" fmla="*/ 0 h 111938"/>
                  <a:gd name="connsiteX1" fmla="*/ 64770 w 83508"/>
                  <a:gd name="connsiteY1" fmla="*/ 106680 h 111938"/>
                  <a:gd name="connsiteX2" fmla="*/ 0 w 83508"/>
                  <a:gd name="connsiteY2" fmla="*/ 13335 h 111938"/>
                  <a:gd name="connsiteX3" fmla="*/ 27622 w 83508"/>
                  <a:gd name="connsiteY3" fmla="*/ 0 h 11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508" h="111938">
                    <a:moveTo>
                      <a:pt x="27622" y="0"/>
                    </a:moveTo>
                    <a:cubicBezTo>
                      <a:pt x="75247" y="52388"/>
                      <a:pt x="104775" y="86678"/>
                      <a:pt x="64770" y="106680"/>
                    </a:cubicBezTo>
                    <a:cubicBezTo>
                      <a:pt x="21908" y="127635"/>
                      <a:pt x="13335" y="83820"/>
                      <a:pt x="0" y="13335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2583FB2A-C4AC-4BB3-ACB5-C7158F5923AF}"/>
                  </a:ext>
                </a:extLst>
              </p:cNvPr>
              <p:cNvSpPr/>
              <p:nvPr/>
            </p:nvSpPr>
            <p:spPr>
              <a:xfrm>
                <a:off x="6509384" y="470725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18C099D2-B449-4DB8-BE55-941FE770F53B}"/>
                  </a:ext>
                </a:extLst>
              </p:cNvPr>
              <p:cNvSpPr/>
              <p:nvPr/>
            </p:nvSpPr>
            <p:spPr>
              <a:xfrm>
                <a:off x="6348412" y="4776787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ADC5E2B1-10D0-487C-9E67-D60EFE3CA25A}"/>
                  </a:ext>
                </a:extLst>
              </p:cNvPr>
              <p:cNvSpPr/>
              <p:nvPr/>
            </p:nvSpPr>
            <p:spPr>
              <a:xfrm>
                <a:off x="6063615" y="4893556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2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2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3913EB64-0469-4799-9756-6E357BAF0DA5}"/>
                  </a:ext>
                </a:extLst>
              </p:cNvPr>
              <p:cNvSpPr/>
              <p:nvPr/>
            </p:nvSpPr>
            <p:spPr>
              <a:xfrm>
                <a:off x="5864542" y="4972049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27F9BFAB-D4CA-4F05-8D67-A4F0FCA5CCB9}"/>
                  </a:ext>
                </a:extLst>
              </p:cNvPr>
              <p:cNvSpPr/>
              <p:nvPr/>
            </p:nvSpPr>
            <p:spPr>
              <a:xfrm>
                <a:off x="5662612" y="5048457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143A0D31-3460-4B22-BF94-A9117A868198}"/>
                  </a:ext>
                </a:extLst>
              </p:cNvPr>
              <p:cNvSpPr/>
              <p:nvPr/>
            </p:nvSpPr>
            <p:spPr>
              <a:xfrm>
                <a:off x="5448300" y="5123883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9D9E692-8826-4646-BF84-3362104A1297}"/>
                  </a:ext>
                </a:extLst>
              </p:cNvPr>
              <p:cNvSpPr/>
              <p:nvPr/>
            </p:nvSpPr>
            <p:spPr>
              <a:xfrm>
                <a:off x="5233034" y="5197613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0BEF6FE9-4B9F-4D22-BEB9-903277204994}"/>
                  </a:ext>
                </a:extLst>
              </p:cNvPr>
              <p:cNvSpPr/>
              <p:nvPr/>
            </p:nvSpPr>
            <p:spPr>
              <a:xfrm>
                <a:off x="5036820" y="5261431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2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030E8391-B009-4415-B983-12B61CD1DB6E}"/>
                  </a:ext>
                </a:extLst>
              </p:cNvPr>
              <p:cNvSpPr/>
              <p:nvPr/>
            </p:nvSpPr>
            <p:spPr>
              <a:xfrm>
                <a:off x="4812982" y="5329444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90B792F3-E1D1-4249-8C4A-CB58E3BD38CA}"/>
                  </a:ext>
                </a:extLst>
              </p:cNvPr>
              <p:cNvSpPr/>
              <p:nvPr/>
            </p:nvSpPr>
            <p:spPr>
              <a:xfrm>
                <a:off x="4601527" y="5387726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D8A63EE2-A676-44D2-81B2-952FBFBE52D1}"/>
                  </a:ext>
                </a:extLst>
              </p:cNvPr>
              <p:cNvSpPr/>
              <p:nvPr/>
            </p:nvSpPr>
            <p:spPr>
              <a:xfrm rot="365266">
                <a:off x="4327207" y="5460325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81" name="Graphic 4">
              <a:extLst>
                <a:ext uri="{FF2B5EF4-FFF2-40B4-BE49-F238E27FC236}">
                  <a16:creationId xmlns:a16="http://schemas.microsoft.com/office/drawing/2014/main" id="{16BBA0A2-7A3A-4EB5-AFC2-11C80DA625E9}"/>
                </a:ext>
              </a:extLst>
            </p:cNvPr>
            <p:cNvGrpSpPr/>
            <p:nvPr/>
          </p:nvGrpSpPr>
          <p:grpSpPr>
            <a:xfrm>
              <a:off x="4570957" y="3963738"/>
              <a:ext cx="3419294" cy="1619659"/>
              <a:chOff x="4570957" y="3963738"/>
              <a:chExt cx="3419294" cy="1619659"/>
            </a:xfrm>
            <a:solidFill>
              <a:srgbClr val="F5FEFC"/>
            </a:solidFill>
          </p:grpSpPr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4D12B215-28D6-4CC8-9E89-387E8A15AB56}"/>
                  </a:ext>
                </a:extLst>
              </p:cNvPr>
              <p:cNvSpPr/>
              <p:nvPr/>
            </p:nvSpPr>
            <p:spPr>
              <a:xfrm>
                <a:off x="7742022" y="540829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3429F2C1-87AF-47CF-A066-B60845C4DB85}"/>
                  </a:ext>
                </a:extLst>
              </p:cNvPr>
              <p:cNvSpPr/>
              <p:nvPr/>
            </p:nvSpPr>
            <p:spPr>
              <a:xfrm>
                <a:off x="7922045" y="546925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95476E6D-2015-4BCD-9090-6C345B325A8E}"/>
                  </a:ext>
                </a:extLst>
              </p:cNvPr>
              <p:cNvSpPr/>
              <p:nvPr/>
            </p:nvSpPr>
            <p:spPr>
              <a:xfrm>
                <a:off x="7494244" y="5321617"/>
                <a:ext cx="67853" cy="114143"/>
              </a:xfrm>
              <a:custGeom>
                <a:avLst/>
                <a:gdLst>
                  <a:gd name="connsiteX0" fmla="*/ 66701 w 67853"/>
                  <a:gd name="connsiteY0" fmla="*/ 7620 h 114143"/>
                  <a:gd name="connsiteX1" fmla="*/ 26696 w 67853"/>
                  <a:gd name="connsiteY1" fmla="*/ 112395 h 114143"/>
                  <a:gd name="connsiteX2" fmla="*/ 36221 w 67853"/>
                  <a:gd name="connsiteY2" fmla="*/ 0 h 114143"/>
                  <a:gd name="connsiteX3" fmla="*/ 66701 w 67853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53" h="114143">
                    <a:moveTo>
                      <a:pt x="66701" y="7620"/>
                    </a:moveTo>
                    <a:cubicBezTo>
                      <a:pt x="69558" y="78105"/>
                      <a:pt x="70511" y="123825"/>
                      <a:pt x="26696" y="112395"/>
                    </a:cubicBezTo>
                    <a:cubicBezTo>
                      <a:pt x="-19977" y="100965"/>
                      <a:pt x="1931" y="61913"/>
                      <a:pt x="36221" y="0"/>
                    </a:cubicBezTo>
                    <a:lnTo>
                      <a:pt x="66701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BE0E8D78-B37C-4D8F-B28A-CEC92E0C8ED5}"/>
                  </a:ext>
                </a:extLst>
              </p:cNvPr>
              <p:cNvSpPr/>
              <p:nvPr/>
            </p:nvSpPr>
            <p:spPr>
              <a:xfrm>
                <a:off x="7262851" y="5235892"/>
                <a:ext cx="67789" cy="114143"/>
              </a:xfrm>
              <a:custGeom>
                <a:avLst/>
                <a:gdLst>
                  <a:gd name="connsiteX0" fmla="*/ 66636 w 67789"/>
                  <a:gd name="connsiteY0" fmla="*/ 7620 h 114143"/>
                  <a:gd name="connsiteX1" fmla="*/ 26631 w 67789"/>
                  <a:gd name="connsiteY1" fmla="*/ 112395 h 114143"/>
                  <a:gd name="connsiteX2" fmla="*/ 37109 w 67789"/>
                  <a:gd name="connsiteY2" fmla="*/ 0 h 114143"/>
                  <a:gd name="connsiteX3" fmla="*/ 66636 w 67789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89" h="114143">
                    <a:moveTo>
                      <a:pt x="66636" y="7620"/>
                    </a:moveTo>
                    <a:cubicBezTo>
                      <a:pt x="69493" y="78105"/>
                      <a:pt x="70446" y="123825"/>
                      <a:pt x="26631" y="112395"/>
                    </a:cubicBezTo>
                    <a:cubicBezTo>
                      <a:pt x="-20041" y="100965"/>
                      <a:pt x="1866" y="61913"/>
                      <a:pt x="37109" y="0"/>
                    </a:cubicBezTo>
                    <a:lnTo>
                      <a:pt x="66636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96C66E28-290B-4BCE-80CD-B12EDDB45287}"/>
                  </a:ext>
                </a:extLst>
              </p:cNvPr>
              <p:cNvSpPr/>
              <p:nvPr/>
            </p:nvSpPr>
            <p:spPr>
              <a:xfrm>
                <a:off x="7050757" y="5155881"/>
                <a:ext cx="70132" cy="114416"/>
              </a:xfrm>
              <a:custGeom>
                <a:avLst/>
                <a:gdLst>
                  <a:gd name="connsiteX0" fmla="*/ 70133 w 70132"/>
                  <a:gd name="connsiteY0" fmla="*/ 8573 h 114416"/>
                  <a:gd name="connsiteX1" fmla="*/ 25365 w 70132"/>
                  <a:gd name="connsiteY1" fmla="*/ 112395 h 114416"/>
                  <a:gd name="connsiteX2" fmla="*/ 40605 w 70132"/>
                  <a:gd name="connsiteY2" fmla="*/ 0 h 114416"/>
                  <a:gd name="connsiteX3" fmla="*/ 70133 w 70132"/>
                  <a:gd name="connsiteY3" fmla="*/ 8573 h 114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132" h="114416">
                    <a:moveTo>
                      <a:pt x="70133" y="8573"/>
                    </a:moveTo>
                    <a:cubicBezTo>
                      <a:pt x="70133" y="79058"/>
                      <a:pt x="69180" y="124778"/>
                      <a:pt x="25365" y="112395"/>
                    </a:cubicBezTo>
                    <a:cubicBezTo>
                      <a:pt x="-20355" y="99060"/>
                      <a:pt x="2505" y="60960"/>
                      <a:pt x="40605" y="0"/>
                    </a:cubicBezTo>
                    <a:lnTo>
                      <a:pt x="70133" y="857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E3C684F5-6648-4C1C-9E1F-BB9FBC8A31D3}"/>
                  </a:ext>
                </a:extLst>
              </p:cNvPr>
              <p:cNvSpPr/>
              <p:nvPr/>
            </p:nvSpPr>
            <p:spPr>
              <a:xfrm>
                <a:off x="6826837" y="5063489"/>
                <a:ext cx="74977" cy="114706"/>
              </a:xfrm>
              <a:custGeom>
                <a:avLst/>
                <a:gdLst>
                  <a:gd name="connsiteX0" fmla="*/ 74978 w 74977"/>
                  <a:gd name="connsiteY0" fmla="*/ 11430 h 114706"/>
                  <a:gd name="connsiteX1" fmla="*/ 23543 w 74977"/>
                  <a:gd name="connsiteY1" fmla="*/ 111442 h 114706"/>
                  <a:gd name="connsiteX2" fmla="*/ 45450 w 74977"/>
                  <a:gd name="connsiteY2" fmla="*/ 0 h 114706"/>
                  <a:gd name="connsiteX3" fmla="*/ 74978 w 74977"/>
                  <a:gd name="connsiteY3" fmla="*/ 11430 h 11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977" h="114706">
                    <a:moveTo>
                      <a:pt x="74978" y="11430"/>
                    </a:moveTo>
                    <a:cubicBezTo>
                      <a:pt x="70215" y="81915"/>
                      <a:pt x="66405" y="127635"/>
                      <a:pt x="23543" y="111442"/>
                    </a:cubicBezTo>
                    <a:cubicBezTo>
                      <a:pt x="-21225" y="94297"/>
                      <a:pt x="4493" y="58103"/>
                      <a:pt x="45450" y="0"/>
                    </a:cubicBezTo>
                    <a:lnTo>
                      <a:pt x="74978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C81E492D-37F7-42D0-8BC4-D206C641716B}"/>
                  </a:ext>
                </a:extLst>
              </p:cNvPr>
              <p:cNvSpPr/>
              <p:nvPr/>
            </p:nvSpPr>
            <p:spPr>
              <a:xfrm>
                <a:off x="6622642" y="4978717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7"/>
                      <a:pt x="62002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B920EEE5-22AA-444C-BFEA-396297A7404F}"/>
                  </a:ext>
                </a:extLst>
              </p:cNvPr>
              <p:cNvSpPr/>
              <p:nvPr/>
            </p:nvSpPr>
            <p:spPr>
              <a:xfrm>
                <a:off x="6423570" y="4894896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2002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4EA44061-DA07-4DCF-8CE6-03FBC258E7D2}"/>
                  </a:ext>
                </a:extLst>
              </p:cNvPr>
              <p:cNvSpPr/>
              <p:nvPr/>
            </p:nvSpPr>
            <p:spPr>
              <a:xfrm>
                <a:off x="6170045" y="4781549"/>
                <a:ext cx="77401" cy="113803"/>
              </a:xfrm>
              <a:custGeom>
                <a:avLst/>
                <a:gdLst>
                  <a:gd name="connsiteX0" fmla="*/ 77401 w 77401"/>
                  <a:gd name="connsiteY0" fmla="*/ 11430 h 113803"/>
                  <a:gd name="connsiteX1" fmla="*/ 23109 w 77401"/>
                  <a:gd name="connsiteY1" fmla="*/ 110490 h 113803"/>
                  <a:gd name="connsiteX2" fmla="*/ 48826 w 77401"/>
                  <a:gd name="connsiteY2" fmla="*/ 0 h 113803"/>
                  <a:gd name="connsiteX3" fmla="*/ 77401 w 77401"/>
                  <a:gd name="connsiteY3" fmla="*/ 11430 h 11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401" h="113803">
                    <a:moveTo>
                      <a:pt x="77401" y="11430"/>
                    </a:moveTo>
                    <a:cubicBezTo>
                      <a:pt x="70734" y="81915"/>
                      <a:pt x="65019" y="126682"/>
                      <a:pt x="23109" y="110490"/>
                    </a:cubicBezTo>
                    <a:cubicBezTo>
                      <a:pt x="-21658" y="92393"/>
                      <a:pt x="5012" y="57150"/>
                      <a:pt x="48826" y="0"/>
                    </a:cubicBezTo>
                    <a:lnTo>
                      <a:pt x="77401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603F3532-525D-42AF-9A66-2B5A9F91A8E1}"/>
                  </a:ext>
                </a:extLst>
              </p:cNvPr>
              <p:cNvSpPr/>
              <p:nvPr/>
            </p:nvSpPr>
            <p:spPr>
              <a:xfrm>
                <a:off x="5982562" y="469487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858E3FE1-215C-40F9-BF37-7405B030F92B}"/>
                  </a:ext>
                </a:extLst>
              </p:cNvPr>
              <p:cNvSpPr/>
              <p:nvPr/>
            </p:nvSpPr>
            <p:spPr>
              <a:xfrm>
                <a:off x="5792062" y="4601527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E39FE5DB-7AF9-4275-B2C1-A037BEB47C36}"/>
                  </a:ext>
                </a:extLst>
              </p:cNvPr>
              <p:cNvSpPr/>
              <p:nvPr/>
            </p:nvSpPr>
            <p:spPr>
              <a:xfrm>
                <a:off x="5586322" y="4502467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BD6E4092-A453-48A8-AC7D-E284F145FA1C}"/>
                  </a:ext>
                </a:extLst>
              </p:cNvPr>
              <p:cNvSpPr/>
              <p:nvPr/>
            </p:nvSpPr>
            <p:spPr>
              <a:xfrm>
                <a:off x="5380582" y="4399983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63C77731-2342-48EA-BD3D-46BCB1CEF136}"/>
                  </a:ext>
                </a:extLst>
              </p:cNvPr>
              <p:cNvSpPr/>
              <p:nvPr/>
            </p:nvSpPr>
            <p:spPr>
              <a:xfrm>
                <a:off x="5196750" y="4306072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7B8517B4-4EFD-4BD4-8AB2-A6AC0BAE814A}"/>
                  </a:ext>
                </a:extLst>
              </p:cNvPr>
              <p:cNvSpPr/>
              <p:nvPr/>
            </p:nvSpPr>
            <p:spPr>
              <a:xfrm>
                <a:off x="4994820" y="419844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6722A423-4688-4DB8-BE6B-58769927C55E}"/>
                  </a:ext>
                </a:extLst>
              </p:cNvPr>
              <p:cNvSpPr/>
              <p:nvPr/>
            </p:nvSpPr>
            <p:spPr>
              <a:xfrm>
                <a:off x="4811940" y="4099766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9301D49D-4B78-451A-AC0E-11B27B82449D}"/>
                  </a:ext>
                </a:extLst>
              </p:cNvPr>
              <p:cNvSpPr/>
              <p:nvPr/>
            </p:nvSpPr>
            <p:spPr>
              <a:xfrm rot="218719">
                <a:off x="4570957" y="3963738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99" name="Graphic 4">
              <a:extLst>
                <a:ext uri="{FF2B5EF4-FFF2-40B4-BE49-F238E27FC236}">
                  <a16:creationId xmlns:a16="http://schemas.microsoft.com/office/drawing/2014/main" id="{67027747-2B6C-4AD5-A8AD-F5BAB9A996C6}"/>
                </a:ext>
              </a:extLst>
            </p:cNvPr>
            <p:cNvGrpSpPr/>
            <p:nvPr/>
          </p:nvGrpSpPr>
          <p:grpSpPr>
            <a:xfrm>
              <a:off x="5346592" y="3175427"/>
              <a:ext cx="2186193" cy="738526"/>
              <a:chOff x="5346592" y="3175427"/>
              <a:chExt cx="2186193" cy="738526"/>
            </a:xfrm>
            <a:solidFill>
              <a:srgbClr val="F5FEFC"/>
            </a:solidFill>
          </p:grpSpPr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BFF2237D-2CAA-4710-B75A-8D2261B81205}"/>
                  </a:ext>
                </a:extLst>
              </p:cNvPr>
              <p:cNvSpPr/>
              <p:nvPr/>
            </p:nvSpPr>
            <p:spPr>
              <a:xfrm rot="269235">
                <a:off x="7229217" y="3778387"/>
                <a:ext cx="65233" cy="112524"/>
              </a:xfrm>
              <a:custGeom>
                <a:avLst/>
                <a:gdLst>
                  <a:gd name="connsiteX0" fmla="*/ 52645 w 65233"/>
                  <a:gd name="connsiteY0" fmla="*/ 1905 h 112524"/>
                  <a:gd name="connsiteX1" fmla="*/ 31690 w 65233"/>
                  <a:gd name="connsiteY1" fmla="*/ 112395 h 112524"/>
                  <a:gd name="connsiteX2" fmla="*/ 21213 w 65233"/>
                  <a:gd name="connsiteY2" fmla="*/ 0 h 112524"/>
                  <a:gd name="connsiteX3" fmla="*/ 52645 w 65233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33" h="112524">
                    <a:moveTo>
                      <a:pt x="52645" y="1905"/>
                    </a:moveTo>
                    <a:cubicBezTo>
                      <a:pt x="67885" y="70485"/>
                      <a:pt x="77410" y="115253"/>
                      <a:pt x="31690" y="112395"/>
                    </a:cubicBezTo>
                    <a:cubicBezTo>
                      <a:pt x="-15935" y="109538"/>
                      <a:pt x="-1648" y="66675"/>
                      <a:pt x="21213" y="0"/>
                    </a:cubicBezTo>
                    <a:lnTo>
                      <a:pt x="5264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AF6AFB1D-CC07-4D38-A441-813C1A555213}"/>
                  </a:ext>
                </a:extLst>
              </p:cNvPr>
              <p:cNvSpPr/>
              <p:nvPr/>
            </p:nvSpPr>
            <p:spPr>
              <a:xfrm rot="202763">
                <a:off x="7467003" y="3801427"/>
                <a:ext cx="65782" cy="112526"/>
              </a:xfrm>
              <a:custGeom>
                <a:avLst/>
                <a:gdLst>
                  <a:gd name="connsiteX0" fmla="*/ 43459 w 65782"/>
                  <a:gd name="connsiteY0" fmla="*/ 0 h 112526"/>
                  <a:gd name="connsiteX1" fmla="*/ 35839 w 65782"/>
                  <a:gd name="connsiteY1" fmla="*/ 112395 h 112526"/>
                  <a:gd name="connsiteX2" fmla="*/ 12026 w 65782"/>
                  <a:gd name="connsiteY2" fmla="*/ 1905 h 112526"/>
                  <a:gd name="connsiteX3" fmla="*/ 43459 w 65782"/>
                  <a:gd name="connsiteY3" fmla="*/ 0 h 112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82" h="112526">
                    <a:moveTo>
                      <a:pt x="43459" y="0"/>
                    </a:moveTo>
                    <a:cubicBezTo>
                      <a:pt x="67271" y="66675"/>
                      <a:pt x="81559" y="109538"/>
                      <a:pt x="35839" y="112395"/>
                    </a:cubicBezTo>
                    <a:cubicBezTo>
                      <a:pt x="-11786" y="115253"/>
                      <a:pt x="-3214" y="71438"/>
                      <a:pt x="12026" y="1905"/>
                    </a:cubicBezTo>
                    <a:lnTo>
                      <a:pt x="4345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C909800C-E5E3-49F5-B0FD-DFC8E5ACB675}"/>
                  </a:ext>
                </a:extLst>
              </p:cNvPr>
              <p:cNvSpPr/>
              <p:nvPr/>
            </p:nvSpPr>
            <p:spPr>
              <a:xfrm>
                <a:off x="6962898" y="3730555"/>
                <a:ext cx="65578" cy="113991"/>
              </a:xfrm>
              <a:custGeom>
                <a:avLst/>
                <a:gdLst>
                  <a:gd name="connsiteX0" fmla="*/ 58931 w 65578"/>
                  <a:gd name="connsiteY0" fmla="*/ 4763 h 113991"/>
                  <a:gd name="connsiteX1" fmla="*/ 29404 w 65578"/>
                  <a:gd name="connsiteY1" fmla="*/ 113348 h 113991"/>
                  <a:gd name="connsiteX2" fmla="*/ 28451 w 65578"/>
                  <a:gd name="connsiteY2" fmla="*/ 0 h 113991"/>
                  <a:gd name="connsiteX3" fmla="*/ 58931 w 65578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78" h="113991">
                    <a:moveTo>
                      <a:pt x="58931" y="4763"/>
                    </a:moveTo>
                    <a:cubicBezTo>
                      <a:pt x="68456" y="74295"/>
                      <a:pt x="74171" y="120015"/>
                      <a:pt x="29404" y="113348"/>
                    </a:cubicBezTo>
                    <a:cubicBezTo>
                      <a:pt x="-18221" y="105728"/>
                      <a:pt x="-124" y="65723"/>
                      <a:pt x="28451" y="0"/>
                    </a:cubicBezTo>
                    <a:lnTo>
                      <a:pt x="58931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5A021A0B-124B-488A-B2D3-5DD67A098E7B}"/>
                  </a:ext>
                </a:extLst>
              </p:cNvPr>
              <p:cNvSpPr/>
              <p:nvPr/>
            </p:nvSpPr>
            <p:spPr>
              <a:xfrm>
                <a:off x="6725621" y="3670726"/>
                <a:ext cx="65215" cy="113991"/>
              </a:xfrm>
              <a:custGeom>
                <a:avLst/>
                <a:gdLst>
                  <a:gd name="connsiteX0" fmla="*/ 57518 w 65215"/>
                  <a:gd name="connsiteY0" fmla="*/ 4763 h 113991"/>
                  <a:gd name="connsiteX1" fmla="*/ 29895 w 65215"/>
                  <a:gd name="connsiteY1" fmla="*/ 113348 h 113991"/>
                  <a:gd name="connsiteX2" fmla="*/ 27038 w 65215"/>
                  <a:gd name="connsiteY2" fmla="*/ 0 h 113991"/>
                  <a:gd name="connsiteX3" fmla="*/ 57518 w 65215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15" h="113991">
                    <a:moveTo>
                      <a:pt x="57518" y="4763"/>
                    </a:moveTo>
                    <a:cubicBezTo>
                      <a:pt x="67995" y="74295"/>
                      <a:pt x="74663" y="120015"/>
                      <a:pt x="29895" y="113348"/>
                    </a:cubicBezTo>
                    <a:cubicBezTo>
                      <a:pt x="-17730" y="106680"/>
                      <a:pt x="-585" y="65723"/>
                      <a:pt x="27038" y="0"/>
                    </a:cubicBezTo>
                    <a:lnTo>
                      <a:pt x="57518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F0EC5421-E486-4034-9467-717849010514}"/>
                  </a:ext>
                </a:extLst>
              </p:cNvPr>
              <p:cNvSpPr/>
              <p:nvPr/>
            </p:nvSpPr>
            <p:spPr>
              <a:xfrm rot="286536">
                <a:off x="6485299" y="3602354"/>
                <a:ext cx="66183" cy="114377"/>
              </a:xfrm>
              <a:custGeom>
                <a:avLst/>
                <a:gdLst>
                  <a:gd name="connsiteX0" fmla="*/ 61233 w 66183"/>
                  <a:gd name="connsiteY0" fmla="*/ 5715 h 114377"/>
                  <a:gd name="connsiteX1" fmla="*/ 28848 w 66183"/>
                  <a:gd name="connsiteY1" fmla="*/ 113347 h 114377"/>
                  <a:gd name="connsiteX2" fmla="*/ 30753 w 66183"/>
                  <a:gd name="connsiteY2" fmla="*/ 0 h 114377"/>
                  <a:gd name="connsiteX3" fmla="*/ 61233 w 66183"/>
                  <a:gd name="connsiteY3" fmla="*/ 5715 h 114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83" h="114377">
                    <a:moveTo>
                      <a:pt x="61233" y="5715"/>
                    </a:moveTo>
                    <a:cubicBezTo>
                      <a:pt x="68853" y="76200"/>
                      <a:pt x="73616" y="121920"/>
                      <a:pt x="28848" y="113347"/>
                    </a:cubicBezTo>
                    <a:cubicBezTo>
                      <a:pt x="-18777" y="104775"/>
                      <a:pt x="273" y="64770"/>
                      <a:pt x="30753" y="0"/>
                    </a:cubicBezTo>
                    <a:lnTo>
                      <a:pt x="61233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A4FDA0A2-2C94-40A7-9341-F9238E5539FD}"/>
                  </a:ext>
                </a:extLst>
              </p:cNvPr>
              <p:cNvSpPr/>
              <p:nvPr/>
            </p:nvSpPr>
            <p:spPr>
              <a:xfrm rot="339867">
                <a:off x="6260338" y="3531482"/>
                <a:ext cx="67436" cy="114839"/>
              </a:xfrm>
              <a:custGeom>
                <a:avLst/>
                <a:gdLst>
                  <a:gd name="connsiteX0" fmla="*/ 65215 w 67436"/>
                  <a:gd name="connsiteY0" fmla="*/ 7620 h 114839"/>
                  <a:gd name="connsiteX1" fmla="*/ 27115 w 67436"/>
                  <a:gd name="connsiteY1" fmla="*/ 113347 h 114839"/>
                  <a:gd name="connsiteX2" fmla="*/ 34734 w 67436"/>
                  <a:gd name="connsiteY2" fmla="*/ 0 h 114839"/>
                  <a:gd name="connsiteX3" fmla="*/ 65215 w 67436"/>
                  <a:gd name="connsiteY3" fmla="*/ 7620 h 1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436" h="114839">
                    <a:moveTo>
                      <a:pt x="65215" y="7620"/>
                    </a:moveTo>
                    <a:cubicBezTo>
                      <a:pt x="69977" y="78105"/>
                      <a:pt x="70930" y="123825"/>
                      <a:pt x="27115" y="113347"/>
                    </a:cubicBezTo>
                    <a:cubicBezTo>
                      <a:pt x="-19558" y="102870"/>
                      <a:pt x="1397" y="62865"/>
                      <a:pt x="34734" y="0"/>
                    </a:cubicBezTo>
                    <a:lnTo>
                      <a:pt x="6521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D7E9528-78FD-44BC-BC17-95AD688328F1}"/>
                  </a:ext>
                </a:extLst>
              </p:cNvPr>
              <p:cNvSpPr/>
              <p:nvPr/>
            </p:nvSpPr>
            <p:spPr>
              <a:xfrm>
                <a:off x="6034181" y="3452812"/>
                <a:ext cx="72296" cy="114056"/>
              </a:xfrm>
              <a:custGeom>
                <a:avLst/>
                <a:gdLst>
                  <a:gd name="connsiteX0" fmla="*/ 72297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7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7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7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142FD006-D5A7-4584-B5F9-D7588F0E678F}"/>
                  </a:ext>
                </a:extLst>
              </p:cNvPr>
              <p:cNvSpPr/>
              <p:nvPr/>
            </p:nvSpPr>
            <p:spPr>
              <a:xfrm>
                <a:off x="5812248" y="3369944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F1BFE1E6-1997-4D71-9750-B34FA70E6C1E}"/>
                  </a:ext>
                </a:extLst>
              </p:cNvPr>
              <p:cNvSpPr/>
              <p:nvPr/>
            </p:nvSpPr>
            <p:spPr>
              <a:xfrm>
                <a:off x="5578886" y="3272789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2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2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3AB6F8E8-369E-4005-AC8E-40274E0290F3}"/>
                  </a:ext>
                </a:extLst>
              </p:cNvPr>
              <p:cNvSpPr/>
              <p:nvPr/>
            </p:nvSpPr>
            <p:spPr>
              <a:xfrm>
                <a:off x="5346592" y="3175427"/>
                <a:ext cx="84562" cy="111943"/>
              </a:xfrm>
              <a:custGeom>
                <a:avLst/>
                <a:gdLst>
                  <a:gd name="connsiteX0" fmla="*/ 84562 w 84562"/>
                  <a:gd name="connsiteY0" fmla="*/ 14288 h 111943"/>
                  <a:gd name="connsiteX1" fmla="*/ 19792 w 84562"/>
                  <a:gd name="connsiteY1" fmla="*/ 106680 h 111943"/>
                  <a:gd name="connsiteX2" fmla="*/ 56940 w 84562"/>
                  <a:gd name="connsiteY2" fmla="*/ 0 h 111943"/>
                  <a:gd name="connsiteX3" fmla="*/ 84562 w 84562"/>
                  <a:gd name="connsiteY3" fmla="*/ 14288 h 111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62" h="111943">
                    <a:moveTo>
                      <a:pt x="84562" y="14288"/>
                    </a:moveTo>
                    <a:cubicBezTo>
                      <a:pt x="70275" y="83820"/>
                      <a:pt x="59797" y="127635"/>
                      <a:pt x="19792" y="106680"/>
                    </a:cubicBezTo>
                    <a:cubicBezTo>
                      <a:pt x="-22118" y="83820"/>
                      <a:pt x="8362" y="51435"/>
                      <a:pt x="56940" y="0"/>
                    </a:cubicBezTo>
                    <a:lnTo>
                      <a:pt x="84562" y="14288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132" name="Graphic 4">
            <a:extLst>
              <a:ext uri="{FF2B5EF4-FFF2-40B4-BE49-F238E27FC236}">
                <a16:creationId xmlns:a16="http://schemas.microsoft.com/office/drawing/2014/main" id="{EB934A7F-EB4E-403E-9CD6-A40139F0564F}"/>
              </a:ext>
            </a:extLst>
          </p:cNvPr>
          <p:cNvGrpSpPr/>
          <p:nvPr/>
        </p:nvGrpSpPr>
        <p:grpSpPr>
          <a:xfrm>
            <a:off x="5562599" y="4086859"/>
            <a:ext cx="1076960" cy="1306277"/>
            <a:chOff x="5795962" y="2357032"/>
            <a:chExt cx="605790" cy="734781"/>
          </a:xfrm>
        </p:grpSpPr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12B95C18-8845-4BCE-ACD0-1483C7761681}"/>
                </a:ext>
              </a:extLst>
            </p:cNvPr>
            <p:cNvSpPr/>
            <p:nvPr/>
          </p:nvSpPr>
          <p:spPr>
            <a:xfrm>
              <a:off x="5797867" y="2488882"/>
              <a:ext cx="601067" cy="601027"/>
            </a:xfrm>
            <a:custGeom>
              <a:avLst/>
              <a:gdLst>
                <a:gd name="connsiteX0" fmla="*/ 564833 w 601067"/>
                <a:gd name="connsiteY0" fmla="*/ 601027 h 601027"/>
                <a:gd name="connsiteX1" fmla="*/ 36195 w 601067"/>
                <a:gd name="connsiteY1" fmla="*/ 601027 h 601027"/>
                <a:gd name="connsiteX2" fmla="*/ 0 w 601067"/>
                <a:gd name="connsiteY2" fmla="*/ 564833 h 601027"/>
                <a:gd name="connsiteX3" fmla="*/ 0 w 601067"/>
                <a:gd name="connsiteY3" fmla="*/ 36195 h 601027"/>
                <a:gd name="connsiteX4" fmla="*/ 36195 w 601067"/>
                <a:gd name="connsiteY4" fmla="*/ 0 h 601027"/>
                <a:gd name="connsiteX5" fmla="*/ 276225 w 601067"/>
                <a:gd name="connsiteY5" fmla="*/ 0 h 601027"/>
                <a:gd name="connsiteX6" fmla="*/ 564833 w 601067"/>
                <a:gd name="connsiteY6" fmla="*/ 0 h 601027"/>
                <a:gd name="connsiteX7" fmla="*/ 601027 w 601067"/>
                <a:gd name="connsiteY7" fmla="*/ 36195 h 601027"/>
                <a:gd name="connsiteX8" fmla="*/ 601027 w 601067"/>
                <a:gd name="connsiteY8" fmla="*/ 564833 h 601027"/>
                <a:gd name="connsiteX9" fmla="*/ 564833 w 601067"/>
                <a:gd name="connsiteY9" fmla="*/ 601027 h 60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1067" h="601027">
                  <a:moveTo>
                    <a:pt x="564833" y="601027"/>
                  </a:moveTo>
                  <a:lnTo>
                    <a:pt x="36195" y="601027"/>
                  </a:lnTo>
                  <a:cubicBezTo>
                    <a:pt x="16192" y="601027"/>
                    <a:pt x="0" y="584835"/>
                    <a:pt x="0" y="564833"/>
                  </a:cubicBezTo>
                  <a:lnTo>
                    <a:pt x="0" y="36195"/>
                  </a:lnTo>
                  <a:cubicBezTo>
                    <a:pt x="0" y="16192"/>
                    <a:pt x="16192" y="0"/>
                    <a:pt x="36195" y="0"/>
                  </a:cubicBezTo>
                  <a:lnTo>
                    <a:pt x="276225" y="0"/>
                  </a:lnTo>
                  <a:lnTo>
                    <a:pt x="564833" y="0"/>
                  </a:lnTo>
                  <a:cubicBezTo>
                    <a:pt x="584835" y="0"/>
                    <a:pt x="601027" y="16192"/>
                    <a:pt x="601027" y="36195"/>
                  </a:cubicBezTo>
                  <a:lnTo>
                    <a:pt x="601027" y="564833"/>
                  </a:lnTo>
                  <a:cubicBezTo>
                    <a:pt x="601980" y="584835"/>
                    <a:pt x="585788" y="601027"/>
                    <a:pt x="564833" y="601027"/>
                  </a:cubicBezTo>
                  <a:close/>
                </a:path>
              </a:pathLst>
            </a:custGeom>
            <a:solidFill>
              <a:srgbClr val="261A40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EDA4BD27-BD0F-4A2E-84D4-49CA74FBC563}"/>
                </a:ext>
              </a:extLst>
            </p:cNvPr>
            <p:cNvSpPr/>
            <p:nvPr/>
          </p:nvSpPr>
          <p:spPr>
            <a:xfrm>
              <a:off x="6072187" y="2486977"/>
              <a:ext cx="53340" cy="604837"/>
            </a:xfrm>
            <a:custGeom>
              <a:avLst/>
              <a:gdLst>
                <a:gd name="connsiteX0" fmla="*/ 43815 w 53340"/>
                <a:gd name="connsiteY0" fmla="*/ 604838 h 604837"/>
                <a:gd name="connsiteX1" fmla="*/ 9525 w 53340"/>
                <a:gd name="connsiteY1" fmla="*/ 604838 h 604837"/>
                <a:gd name="connsiteX2" fmla="*/ 0 w 53340"/>
                <a:gd name="connsiteY2" fmla="*/ 595313 h 604837"/>
                <a:gd name="connsiteX3" fmla="*/ 0 w 53340"/>
                <a:gd name="connsiteY3" fmla="*/ 9525 h 604837"/>
                <a:gd name="connsiteX4" fmla="*/ 9525 w 53340"/>
                <a:gd name="connsiteY4" fmla="*/ 0 h 604837"/>
                <a:gd name="connsiteX5" fmla="*/ 43815 w 53340"/>
                <a:gd name="connsiteY5" fmla="*/ 0 h 604837"/>
                <a:gd name="connsiteX6" fmla="*/ 53340 w 53340"/>
                <a:gd name="connsiteY6" fmla="*/ 9525 h 604837"/>
                <a:gd name="connsiteX7" fmla="*/ 53340 w 53340"/>
                <a:gd name="connsiteY7" fmla="*/ 594360 h 604837"/>
                <a:gd name="connsiteX8" fmla="*/ 43815 w 53340"/>
                <a:gd name="connsiteY8" fmla="*/ 604838 h 604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340" h="604837">
                  <a:moveTo>
                    <a:pt x="43815" y="604838"/>
                  </a:moveTo>
                  <a:lnTo>
                    <a:pt x="9525" y="604838"/>
                  </a:lnTo>
                  <a:cubicBezTo>
                    <a:pt x="3810" y="604838"/>
                    <a:pt x="0" y="600075"/>
                    <a:pt x="0" y="595313"/>
                  </a:cubicBezTo>
                  <a:lnTo>
                    <a:pt x="0" y="9525"/>
                  </a:lnTo>
                  <a:cubicBezTo>
                    <a:pt x="0" y="3810"/>
                    <a:pt x="4763" y="0"/>
                    <a:pt x="9525" y="0"/>
                  </a:cubicBezTo>
                  <a:lnTo>
                    <a:pt x="43815" y="0"/>
                  </a:lnTo>
                  <a:cubicBezTo>
                    <a:pt x="49530" y="0"/>
                    <a:pt x="53340" y="4763"/>
                    <a:pt x="53340" y="9525"/>
                  </a:cubicBezTo>
                  <a:lnTo>
                    <a:pt x="53340" y="594360"/>
                  </a:lnTo>
                  <a:cubicBezTo>
                    <a:pt x="53340" y="600075"/>
                    <a:pt x="49530" y="604838"/>
                    <a:pt x="43815" y="604838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0D36E6C-8991-430E-9AE1-67E59CF0B870}"/>
                </a:ext>
              </a:extLst>
            </p:cNvPr>
            <p:cNvSpPr/>
            <p:nvPr/>
          </p:nvSpPr>
          <p:spPr>
            <a:xfrm>
              <a:off x="5795962" y="2764154"/>
              <a:ext cx="605790" cy="53340"/>
            </a:xfrm>
            <a:custGeom>
              <a:avLst/>
              <a:gdLst>
                <a:gd name="connsiteX0" fmla="*/ 0 w 605790"/>
                <a:gd name="connsiteY0" fmla="*/ 43815 h 53340"/>
                <a:gd name="connsiteX1" fmla="*/ 0 w 605790"/>
                <a:gd name="connsiteY1" fmla="*/ 9525 h 53340"/>
                <a:gd name="connsiteX2" fmla="*/ 9525 w 605790"/>
                <a:gd name="connsiteY2" fmla="*/ 0 h 53340"/>
                <a:gd name="connsiteX3" fmla="*/ 596265 w 605790"/>
                <a:gd name="connsiteY3" fmla="*/ 0 h 53340"/>
                <a:gd name="connsiteX4" fmla="*/ 605790 w 605790"/>
                <a:gd name="connsiteY4" fmla="*/ 9525 h 53340"/>
                <a:gd name="connsiteX5" fmla="*/ 605790 w 605790"/>
                <a:gd name="connsiteY5" fmla="*/ 43815 h 53340"/>
                <a:gd name="connsiteX6" fmla="*/ 596265 w 605790"/>
                <a:gd name="connsiteY6" fmla="*/ 53340 h 53340"/>
                <a:gd name="connsiteX7" fmla="*/ 9525 w 605790"/>
                <a:gd name="connsiteY7" fmla="*/ 53340 h 53340"/>
                <a:gd name="connsiteX8" fmla="*/ 0 w 605790"/>
                <a:gd name="connsiteY8" fmla="*/ 43815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5790" h="53340">
                  <a:moveTo>
                    <a:pt x="0" y="43815"/>
                  </a:moveTo>
                  <a:lnTo>
                    <a:pt x="0" y="9525"/>
                  </a:lnTo>
                  <a:cubicBezTo>
                    <a:pt x="0" y="4763"/>
                    <a:pt x="3810" y="0"/>
                    <a:pt x="9525" y="0"/>
                  </a:cubicBezTo>
                  <a:lnTo>
                    <a:pt x="596265" y="0"/>
                  </a:lnTo>
                  <a:cubicBezTo>
                    <a:pt x="601028" y="0"/>
                    <a:pt x="605790" y="3810"/>
                    <a:pt x="605790" y="9525"/>
                  </a:cubicBezTo>
                  <a:lnTo>
                    <a:pt x="605790" y="43815"/>
                  </a:lnTo>
                  <a:cubicBezTo>
                    <a:pt x="605790" y="48578"/>
                    <a:pt x="601980" y="53340"/>
                    <a:pt x="596265" y="53340"/>
                  </a:cubicBezTo>
                  <a:lnTo>
                    <a:pt x="9525" y="53340"/>
                  </a:lnTo>
                  <a:cubicBezTo>
                    <a:pt x="4763" y="52388"/>
                    <a:pt x="0" y="48578"/>
                    <a:pt x="0" y="43815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grpSp>
          <p:nvGrpSpPr>
            <p:cNvPr id="136" name="Graphic 4">
              <a:extLst>
                <a:ext uri="{FF2B5EF4-FFF2-40B4-BE49-F238E27FC236}">
                  <a16:creationId xmlns:a16="http://schemas.microsoft.com/office/drawing/2014/main" id="{8E74FA34-701B-43D2-B8F5-F5348F0A7458}"/>
                </a:ext>
              </a:extLst>
            </p:cNvPr>
            <p:cNvGrpSpPr/>
            <p:nvPr/>
          </p:nvGrpSpPr>
          <p:grpSpPr>
            <a:xfrm>
              <a:off x="5890205" y="2357032"/>
              <a:ext cx="496307" cy="297584"/>
              <a:chOff x="5890205" y="2357032"/>
              <a:chExt cx="496307" cy="297584"/>
            </a:xfrm>
            <a:solidFill>
              <a:srgbClr val="F2B775"/>
            </a:solidFill>
          </p:grpSpPr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58B32BC3-CA5F-4944-8BEE-821D6AAC45C2}"/>
                  </a:ext>
                </a:extLst>
              </p:cNvPr>
              <p:cNvSpPr/>
              <p:nvPr/>
            </p:nvSpPr>
            <p:spPr>
              <a:xfrm>
                <a:off x="5890205" y="2357032"/>
                <a:ext cx="228061" cy="177973"/>
              </a:xfrm>
              <a:custGeom>
                <a:avLst/>
                <a:gdLst>
                  <a:gd name="connsiteX0" fmla="*/ 215320 w 228061"/>
                  <a:gd name="connsiteY0" fmla="*/ 101369 h 177973"/>
                  <a:gd name="connsiteX1" fmla="*/ 215320 w 228061"/>
                  <a:gd name="connsiteY1" fmla="*/ 101369 h 177973"/>
                  <a:gd name="connsiteX2" fmla="*/ 167695 w 228061"/>
                  <a:gd name="connsiteY2" fmla="*/ 48982 h 177973"/>
                  <a:gd name="connsiteX3" fmla="*/ 13390 w 228061"/>
                  <a:gd name="connsiteY3" fmla="*/ 9929 h 177973"/>
                  <a:gd name="connsiteX4" fmla="*/ 60062 w 228061"/>
                  <a:gd name="connsiteY4" fmla="*/ 128992 h 177973"/>
                  <a:gd name="connsiteX5" fmla="*/ 214367 w 228061"/>
                  <a:gd name="connsiteY5" fmla="*/ 168044 h 177973"/>
                  <a:gd name="connsiteX6" fmla="*/ 215320 w 228061"/>
                  <a:gd name="connsiteY6" fmla="*/ 101369 h 177973"/>
                  <a:gd name="connsiteX7" fmla="*/ 179125 w 228061"/>
                  <a:gd name="connsiteY7" fmla="*/ 140422 h 177973"/>
                  <a:gd name="connsiteX8" fmla="*/ 79112 w 228061"/>
                  <a:gd name="connsiteY8" fmla="*/ 114704 h 177973"/>
                  <a:gd name="connsiteX9" fmla="*/ 48632 w 228061"/>
                  <a:gd name="connsiteY9" fmla="*/ 37552 h 177973"/>
                  <a:gd name="connsiteX10" fmla="*/ 148645 w 228061"/>
                  <a:gd name="connsiteY10" fmla="*/ 63269 h 177973"/>
                  <a:gd name="connsiteX11" fmla="*/ 179125 w 228061"/>
                  <a:gd name="connsiteY11" fmla="*/ 140422 h 177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8061" h="177973">
                    <a:moveTo>
                      <a:pt x="215320" y="101369"/>
                    </a:moveTo>
                    <a:lnTo>
                      <a:pt x="215320" y="101369"/>
                    </a:lnTo>
                    <a:cubicBezTo>
                      <a:pt x="204842" y="84224"/>
                      <a:pt x="188650" y="66127"/>
                      <a:pt x="167695" y="48982"/>
                    </a:cubicBezTo>
                    <a:cubicBezTo>
                      <a:pt x="112450" y="5167"/>
                      <a:pt x="42917" y="-12931"/>
                      <a:pt x="13390" y="9929"/>
                    </a:cubicBezTo>
                    <a:cubicBezTo>
                      <a:pt x="-16138" y="31837"/>
                      <a:pt x="4817" y="85177"/>
                      <a:pt x="60062" y="128992"/>
                    </a:cubicBezTo>
                    <a:cubicBezTo>
                      <a:pt x="116260" y="172807"/>
                      <a:pt x="184840" y="190904"/>
                      <a:pt x="214367" y="168044"/>
                    </a:cubicBezTo>
                    <a:cubicBezTo>
                      <a:pt x="232465" y="154709"/>
                      <a:pt x="232465" y="128992"/>
                      <a:pt x="215320" y="101369"/>
                    </a:cubicBezTo>
                    <a:close/>
                    <a:moveTo>
                      <a:pt x="179125" y="140422"/>
                    </a:moveTo>
                    <a:cubicBezTo>
                      <a:pt x="160075" y="154709"/>
                      <a:pt x="115307" y="143279"/>
                      <a:pt x="79112" y="114704"/>
                    </a:cubicBezTo>
                    <a:cubicBezTo>
                      <a:pt x="42917" y="86129"/>
                      <a:pt x="29582" y="51839"/>
                      <a:pt x="48632" y="37552"/>
                    </a:cubicBezTo>
                    <a:cubicBezTo>
                      <a:pt x="67682" y="23264"/>
                      <a:pt x="112450" y="34694"/>
                      <a:pt x="148645" y="63269"/>
                    </a:cubicBezTo>
                    <a:cubicBezTo>
                      <a:pt x="184840" y="91844"/>
                      <a:pt x="198175" y="126134"/>
                      <a:pt x="179125" y="140422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005D5F39-C621-43DD-8621-3ED7620DF61A}"/>
                  </a:ext>
                </a:extLst>
              </p:cNvPr>
              <p:cNvSpPr/>
              <p:nvPr/>
            </p:nvSpPr>
            <p:spPr>
              <a:xfrm>
                <a:off x="6090858" y="2359660"/>
                <a:ext cx="232373" cy="175575"/>
              </a:xfrm>
              <a:custGeom>
                <a:avLst/>
                <a:gdLst>
                  <a:gd name="connsiteX0" fmla="*/ 219454 w 232373"/>
                  <a:gd name="connsiteY0" fmla="*/ 10159 h 175575"/>
                  <a:gd name="connsiteX1" fmla="*/ 63244 w 232373"/>
                  <a:gd name="connsiteY1" fmla="*/ 47306 h 175575"/>
                  <a:gd name="connsiteX2" fmla="*/ 13714 w 232373"/>
                  <a:gd name="connsiteY2" fmla="*/ 98741 h 175575"/>
                  <a:gd name="connsiteX3" fmla="*/ 13714 w 232373"/>
                  <a:gd name="connsiteY3" fmla="*/ 98741 h 175575"/>
                  <a:gd name="connsiteX4" fmla="*/ 12761 w 232373"/>
                  <a:gd name="connsiteY4" fmla="*/ 165416 h 175575"/>
                  <a:gd name="connsiteX5" fmla="*/ 168971 w 232373"/>
                  <a:gd name="connsiteY5" fmla="*/ 128269 h 175575"/>
                  <a:gd name="connsiteX6" fmla="*/ 219454 w 232373"/>
                  <a:gd name="connsiteY6" fmla="*/ 10159 h 175575"/>
                  <a:gd name="connsiteX7" fmla="*/ 154684 w 232373"/>
                  <a:gd name="connsiteY7" fmla="*/ 116839 h 175575"/>
                  <a:gd name="connsiteX8" fmla="*/ 43241 w 232373"/>
                  <a:gd name="connsiteY8" fmla="*/ 143509 h 175575"/>
                  <a:gd name="connsiteX9" fmla="*/ 79436 w 232373"/>
                  <a:gd name="connsiteY9" fmla="*/ 58736 h 175575"/>
                  <a:gd name="connsiteX10" fmla="*/ 191831 w 232373"/>
                  <a:gd name="connsiteY10" fmla="*/ 32066 h 175575"/>
                  <a:gd name="connsiteX11" fmla="*/ 154684 w 232373"/>
                  <a:gd name="connsiteY11" fmla="*/ 116839 h 175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2373" h="175575">
                    <a:moveTo>
                      <a:pt x="219454" y="10159"/>
                    </a:moveTo>
                    <a:cubicBezTo>
                      <a:pt x="189926" y="-12701"/>
                      <a:pt x="120394" y="4444"/>
                      <a:pt x="63244" y="47306"/>
                    </a:cubicBezTo>
                    <a:cubicBezTo>
                      <a:pt x="41336" y="63499"/>
                      <a:pt x="24191" y="81596"/>
                      <a:pt x="13714" y="98741"/>
                    </a:cubicBezTo>
                    <a:lnTo>
                      <a:pt x="13714" y="98741"/>
                    </a:lnTo>
                    <a:cubicBezTo>
                      <a:pt x="-3431" y="126364"/>
                      <a:pt x="-5336" y="151129"/>
                      <a:pt x="12761" y="165416"/>
                    </a:cubicBezTo>
                    <a:cubicBezTo>
                      <a:pt x="42289" y="188276"/>
                      <a:pt x="111821" y="171131"/>
                      <a:pt x="168971" y="128269"/>
                    </a:cubicBezTo>
                    <a:cubicBezTo>
                      <a:pt x="226121" y="85406"/>
                      <a:pt x="248981" y="33019"/>
                      <a:pt x="219454" y="10159"/>
                    </a:cubicBezTo>
                    <a:close/>
                    <a:moveTo>
                      <a:pt x="154684" y="116839"/>
                    </a:moveTo>
                    <a:cubicBezTo>
                      <a:pt x="113726" y="147319"/>
                      <a:pt x="64196" y="159701"/>
                      <a:pt x="43241" y="143509"/>
                    </a:cubicBezTo>
                    <a:cubicBezTo>
                      <a:pt x="22286" y="127316"/>
                      <a:pt x="38479" y="89216"/>
                      <a:pt x="79436" y="58736"/>
                    </a:cubicBezTo>
                    <a:cubicBezTo>
                      <a:pt x="120394" y="28256"/>
                      <a:pt x="170876" y="15874"/>
                      <a:pt x="191831" y="32066"/>
                    </a:cubicBezTo>
                    <a:cubicBezTo>
                      <a:pt x="211834" y="48259"/>
                      <a:pt x="195641" y="86359"/>
                      <a:pt x="154684" y="116839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6AA0301C-4E2A-42F9-8839-F8ED53451A3A}"/>
                  </a:ext>
                </a:extLst>
              </p:cNvPr>
              <p:cNvSpPr/>
              <p:nvPr/>
            </p:nvSpPr>
            <p:spPr>
              <a:xfrm>
                <a:off x="5903536" y="2504843"/>
                <a:ext cx="200524" cy="149773"/>
              </a:xfrm>
              <a:custGeom>
                <a:avLst/>
                <a:gdLst>
                  <a:gd name="connsiteX0" fmla="*/ 195321 w 200524"/>
                  <a:gd name="connsiteY0" fmla="*/ 1184 h 149773"/>
                  <a:gd name="connsiteX1" fmla="*/ 58 w 200524"/>
                  <a:gd name="connsiteY1" fmla="*/ 149774 h 149773"/>
                  <a:gd name="connsiteX2" fmla="*/ 55303 w 200524"/>
                  <a:gd name="connsiteY2" fmla="*/ 149774 h 149773"/>
                  <a:gd name="connsiteX3" fmla="*/ 160078 w 200524"/>
                  <a:gd name="connsiteY3" fmla="*/ 85956 h 149773"/>
                  <a:gd name="connsiteX4" fmla="*/ 200083 w 200524"/>
                  <a:gd name="connsiteY4" fmla="*/ 4041 h 149773"/>
                  <a:gd name="connsiteX5" fmla="*/ 195321 w 200524"/>
                  <a:gd name="connsiteY5" fmla="*/ 1184 h 149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524" h="149773">
                    <a:moveTo>
                      <a:pt x="195321" y="1184"/>
                    </a:moveTo>
                    <a:cubicBezTo>
                      <a:pt x="100071" y="96434"/>
                      <a:pt x="-2799" y="149774"/>
                      <a:pt x="58" y="149774"/>
                    </a:cubicBezTo>
                    <a:lnTo>
                      <a:pt x="55303" y="149774"/>
                    </a:lnTo>
                    <a:cubicBezTo>
                      <a:pt x="100071" y="149774"/>
                      <a:pt x="140076" y="125009"/>
                      <a:pt x="160078" y="85956"/>
                    </a:cubicBezTo>
                    <a:lnTo>
                      <a:pt x="200083" y="4041"/>
                    </a:lnTo>
                    <a:cubicBezTo>
                      <a:pt x="201988" y="1184"/>
                      <a:pt x="197226" y="-1674"/>
                      <a:pt x="195321" y="1184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9D3D822E-84C8-42B1-B8A1-5254D42DF4F3}"/>
                  </a:ext>
                </a:extLst>
              </p:cNvPr>
              <p:cNvSpPr/>
              <p:nvPr/>
            </p:nvSpPr>
            <p:spPr>
              <a:xfrm>
                <a:off x="6077986" y="2511314"/>
                <a:ext cx="308525" cy="85523"/>
              </a:xfrm>
              <a:custGeom>
                <a:avLst/>
                <a:gdLst>
                  <a:gd name="connsiteX0" fmla="*/ 30396 w 308525"/>
                  <a:gd name="connsiteY0" fmla="*/ 1380 h 85523"/>
                  <a:gd name="connsiteX1" fmla="*/ 308526 w 308525"/>
                  <a:gd name="connsiteY1" fmla="*/ 57578 h 85523"/>
                  <a:gd name="connsiteX2" fmla="*/ 206608 w 308525"/>
                  <a:gd name="connsiteY2" fmla="*/ 81390 h 85523"/>
                  <a:gd name="connsiteX3" fmla="*/ 101833 w 308525"/>
                  <a:gd name="connsiteY3" fmla="*/ 67103 h 85523"/>
                  <a:gd name="connsiteX4" fmla="*/ 39921 w 308525"/>
                  <a:gd name="connsiteY4" fmla="*/ 20430 h 85523"/>
                  <a:gd name="connsiteX5" fmla="*/ 3726 w 308525"/>
                  <a:gd name="connsiteY5" fmla="*/ 25193 h 85523"/>
                  <a:gd name="connsiteX6" fmla="*/ 30396 w 308525"/>
                  <a:gd name="connsiteY6" fmla="*/ 1380 h 85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8525" h="85523">
                    <a:moveTo>
                      <a:pt x="30396" y="1380"/>
                    </a:moveTo>
                    <a:cubicBezTo>
                      <a:pt x="99928" y="27098"/>
                      <a:pt x="197083" y="53768"/>
                      <a:pt x="308526" y="57578"/>
                    </a:cubicBezTo>
                    <a:lnTo>
                      <a:pt x="206608" y="81390"/>
                    </a:lnTo>
                    <a:cubicBezTo>
                      <a:pt x="171366" y="89963"/>
                      <a:pt x="133266" y="85200"/>
                      <a:pt x="101833" y="67103"/>
                    </a:cubicBezTo>
                    <a:cubicBezTo>
                      <a:pt x="76116" y="52815"/>
                      <a:pt x="56113" y="34718"/>
                      <a:pt x="39921" y="20430"/>
                    </a:cubicBezTo>
                    <a:lnTo>
                      <a:pt x="3726" y="25193"/>
                    </a:lnTo>
                    <a:cubicBezTo>
                      <a:pt x="-8657" y="13763"/>
                      <a:pt x="12298" y="-5287"/>
                      <a:pt x="30396" y="1380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141" name="Graphic 4">
            <a:extLst>
              <a:ext uri="{FF2B5EF4-FFF2-40B4-BE49-F238E27FC236}">
                <a16:creationId xmlns:a16="http://schemas.microsoft.com/office/drawing/2014/main" id="{5BF955FF-E545-4D4B-A409-F17F37FB8228}"/>
              </a:ext>
            </a:extLst>
          </p:cNvPr>
          <p:cNvGrpSpPr/>
          <p:nvPr/>
        </p:nvGrpSpPr>
        <p:grpSpPr>
          <a:xfrm>
            <a:off x="6240885" y="4173110"/>
            <a:ext cx="1471374" cy="893100"/>
            <a:chOff x="6177498" y="2405549"/>
            <a:chExt cx="827648" cy="502369"/>
          </a:xfrm>
        </p:grpSpPr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5E374E20-5A1C-4D9A-9F9F-5AC3033B6685}"/>
                </a:ext>
              </a:extLst>
            </p:cNvPr>
            <p:cNvSpPr/>
            <p:nvPr/>
          </p:nvSpPr>
          <p:spPr>
            <a:xfrm>
              <a:off x="6177498" y="2540316"/>
              <a:ext cx="420469" cy="367602"/>
            </a:xfrm>
            <a:custGeom>
              <a:avLst/>
              <a:gdLst>
                <a:gd name="connsiteX0" fmla="*/ 420470 w 420469"/>
                <a:gd name="connsiteY0" fmla="*/ 276225 h 367602"/>
                <a:gd name="connsiteX1" fmla="*/ 325220 w 420469"/>
                <a:gd name="connsiteY1" fmla="*/ 305752 h 367602"/>
                <a:gd name="connsiteX2" fmla="*/ 249020 w 420469"/>
                <a:gd name="connsiteY2" fmla="*/ 329565 h 367602"/>
                <a:gd name="connsiteX3" fmla="*/ 137577 w 420469"/>
                <a:gd name="connsiteY3" fmla="*/ 362902 h 367602"/>
                <a:gd name="connsiteX4" fmla="*/ 42327 w 420469"/>
                <a:gd name="connsiteY4" fmla="*/ 343852 h 367602"/>
                <a:gd name="connsiteX5" fmla="*/ 49947 w 420469"/>
                <a:gd name="connsiteY5" fmla="*/ 329565 h 367602"/>
                <a:gd name="connsiteX6" fmla="*/ 44232 w 420469"/>
                <a:gd name="connsiteY6" fmla="*/ 310515 h 367602"/>
                <a:gd name="connsiteX7" fmla="*/ 41374 w 420469"/>
                <a:gd name="connsiteY7" fmla="*/ 308610 h 367602"/>
                <a:gd name="connsiteX8" fmla="*/ 33754 w 420469"/>
                <a:gd name="connsiteY8" fmla="*/ 284798 h 367602"/>
                <a:gd name="connsiteX9" fmla="*/ 35659 w 420469"/>
                <a:gd name="connsiteY9" fmla="*/ 280988 h 367602"/>
                <a:gd name="connsiteX10" fmla="*/ 29944 w 420469"/>
                <a:gd name="connsiteY10" fmla="*/ 263842 h 367602"/>
                <a:gd name="connsiteX11" fmla="*/ 25182 w 420469"/>
                <a:gd name="connsiteY11" fmla="*/ 260985 h 367602"/>
                <a:gd name="connsiteX12" fmla="*/ 17562 w 420469"/>
                <a:gd name="connsiteY12" fmla="*/ 238125 h 367602"/>
                <a:gd name="connsiteX13" fmla="*/ 19467 w 420469"/>
                <a:gd name="connsiteY13" fmla="*/ 233363 h 367602"/>
                <a:gd name="connsiteX14" fmla="*/ 11847 w 420469"/>
                <a:gd name="connsiteY14" fmla="*/ 215265 h 367602"/>
                <a:gd name="connsiteX15" fmla="*/ 417 w 420469"/>
                <a:gd name="connsiteY15" fmla="*/ 198120 h 367602"/>
                <a:gd name="connsiteX16" fmla="*/ 1369 w 420469"/>
                <a:gd name="connsiteY16" fmla="*/ 192405 h 367602"/>
                <a:gd name="connsiteX17" fmla="*/ 6132 w 420469"/>
                <a:gd name="connsiteY17" fmla="*/ 179070 h 367602"/>
                <a:gd name="connsiteX18" fmla="*/ 6132 w 420469"/>
                <a:gd name="connsiteY18" fmla="*/ 170498 h 367602"/>
                <a:gd name="connsiteX19" fmla="*/ 29944 w 420469"/>
                <a:gd name="connsiteY19" fmla="*/ 99060 h 367602"/>
                <a:gd name="connsiteX20" fmla="*/ 325220 w 420469"/>
                <a:gd name="connsiteY20" fmla="*/ 0 h 367602"/>
                <a:gd name="connsiteX21" fmla="*/ 420470 w 420469"/>
                <a:gd name="connsiteY21" fmla="*/ 276225 h 367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0469" h="367602">
                  <a:moveTo>
                    <a:pt x="420470" y="276225"/>
                  </a:moveTo>
                  <a:cubicBezTo>
                    <a:pt x="389037" y="285750"/>
                    <a:pt x="356652" y="296228"/>
                    <a:pt x="325220" y="305752"/>
                  </a:cubicBezTo>
                  <a:cubicBezTo>
                    <a:pt x="299502" y="313373"/>
                    <a:pt x="274737" y="321945"/>
                    <a:pt x="249020" y="329565"/>
                  </a:cubicBezTo>
                  <a:cubicBezTo>
                    <a:pt x="211872" y="340995"/>
                    <a:pt x="175677" y="356235"/>
                    <a:pt x="137577" y="362902"/>
                  </a:cubicBezTo>
                  <a:cubicBezTo>
                    <a:pt x="110907" y="367665"/>
                    <a:pt x="52804" y="376238"/>
                    <a:pt x="42327" y="343852"/>
                  </a:cubicBezTo>
                  <a:lnTo>
                    <a:pt x="49947" y="329565"/>
                  </a:lnTo>
                  <a:cubicBezTo>
                    <a:pt x="53757" y="322898"/>
                    <a:pt x="50899" y="314325"/>
                    <a:pt x="44232" y="310515"/>
                  </a:cubicBezTo>
                  <a:lnTo>
                    <a:pt x="41374" y="308610"/>
                  </a:lnTo>
                  <a:cubicBezTo>
                    <a:pt x="32802" y="303848"/>
                    <a:pt x="29944" y="293370"/>
                    <a:pt x="33754" y="284798"/>
                  </a:cubicBezTo>
                  <a:lnTo>
                    <a:pt x="35659" y="280988"/>
                  </a:lnTo>
                  <a:cubicBezTo>
                    <a:pt x="38517" y="274320"/>
                    <a:pt x="35659" y="266700"/>
                    <a:pt x="29944" y="263842"/>
                  </a:cubicBezTo>
                  <a:lnTo>
                    <a:pt x="25182" y="260985"/>
                  </a:lnTo>
                  <a:cubicBezTo>
                    <a:pt x="17562" y="256223"/>
                    <a:pt x="13752" y="246698"/>
                    <a:pt x="17562" y="238125"/>
                  </a:cubicBezTo>
                  <a:lnTo>
                    <a:pt x="19467" y="233363"/>
                  </a:lnTo>
                  <a:cubicBezTo>
                    <a:pt x="22324" y="226695"/>
                    <a:pt x="18514" y="219075"/>
                    <a:pt x="11847" y="215265"/>
                  </a:cubicBezTo>
                  <a:cubicBezTo>
                    <a:pt x="5179" y="212408"/>
                    <a:pt x="417" y="205740"/>
                    <a:pt x="417" y="198120"/>
                  </a:cubicBezTo>
                  <a:cubicBezTo>
                    <a:pt x="417" y="196215"/>
                    <a:pt x="417" y="194310"/>
                    <a:pt x="1369" y="192405"/>
                  </a:cubicBezTo>
                  <a:lnTo>
                    <a:pt x="6132" y="179070"/>
                  </a:lnTo>
                  <a:cubicBezTo>
                    <a:pt x="7084" y="176213"/>
                    <a:pt x="7084" y="173355"/>
                    <a:pt x="6132" y="170498"/>
                  </a:cubicBezTo>
                  <a:cubicBezTo>
                    <a:pt x="-4346" y="137160"/>
                    <a:pt x="-4346" y="110490"/>
                    <a:pt x="29944" y="99060"/>
                  </a:cubicBezTo>
                  <a:lnTo>
                    <a:pt x="325220" y="0"/>
                  </a:lnTo>
                  <a:lnTo>
                    <a:pt x="420470" y="276225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C5E95C55-7921-481E-A191-B64022AD38C6}"/>
                </a:ext>
              </a:extLst>
            </p:cNvPr>
            <p:cNvSpPr/>
            <p:nvPr/>
          </p:nvSpPr>
          <p:spPr>
            <a:xfrm>
              <a:off x="6629400" y="2405549"/>
              <a:ext cx="375746" cy="370987"/>
            </a:xfrm>
            <a:custGeom>
              <a:avLst/>
              <a:gdLst>
                <a:gd name="connsiteX0" fmla="*/ 330518 w 375746"/>
                <a:gd name="connsiteY0" fmla="*/ 290978 h 370987"/>
                <a:gd name="connsiteX1" fmla="*/ 206693 w 375746"/>
                <a:gd name="connsiteY1" fmla="*/ 330030 h 370987"/>
                <a:gd name="connsiteX2" fmla="*/ 93345 w 375746"/>
                <a:gd name="connsiteY2" fmla="*/ 370988 h 370987"/>
                <a:gd name="connsiteX3" fmla="*/ 63818 w 375746"/>
                <a:gd name="connsiteY3" fmla="*/ 345271 h 370987"/>
                <a:gd name="connsiteX4" fmla="*/ 50482 w 375746"/>
                <a:gd name="connsiteY4" fmla="*/ 315743 h 370987"/>
                <a:gd name="connsiteX5" fmla="*/ 51435 w 375746"/>
                <a:gd name="connsiteY5" fmla="*/ 263355 h 370987"/>
                <a:gd name="connsiteX6" fmla="*/ 37147 w 375746"/>
                <a:gd name="connsiteY6" fmla="*/ 232876 h 370987"/>
                <a:gd name="connsiteX7" fmla="*/ 14288 w 375746"/>
                <a:gd name="connsiteY7" fmla="*/ 214778 h 370987"/>
                <a:gd name="connsiteX8" fmla="*/ 0 w 375746"/>
                <a:gd name="connsiteY8" fmla="*/ 184298 h 370987"/>
                <a:gd name="connsiteX9" fmla="*/ 2857 w 375746"/>
                <a:gd name="connsiteY9" fmla="*/ 90001 h 370987"/>
                <a:gd name="connsiteX10" fmla="*/ 232410 w 375746"/>
                <a:gd name="connsiteY10" fmla="*/ 3323 h 370987"/>
                <a:gd name="connsiteX11" fmla="*/ 317182 w 375746"/>
                <a:gd name="connsiteY11" fmla="*/ 45233 h 370987"/>
                <a:gd name="connsiteX12" fmla="*/ 371475 w 375746"/>
                <a:gd name="connsiteY12" fmla="*/ 205253 h 370987"/>
                <a:gd name="connsiteX13" fmla="*/ 330518 w 375746"/>
                <a:gd name="connsiteY13" fmla="*/ 290978 h 37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746" h="370987">
                  <a:moveTo>
                    <a:pt x="330518" y="290978"/>
                  </a:moveTo>
                  <a:cubicBezTo>
                    <a:pt x="289560" y="304313"/>
                    <a:pt x="247650" y="316696"/>
                    <a:pt x="206693" y="330030"/>
                  </a:cubicBezTo>
                  <a:cubicBezTo>
                    <a:pt x="114300" y="359558"/>
                    <a:pt x="116205" y="363368"/>
                    <a:pt x="93345" y="370988"/>
                  </a:cubicBezTo>
                  <a:lnTo>
                    <a:pt x="63818" y="345271"/>
                  </a:lnTo>
                  <a:cubicBezTo>
                    <a:pt x="55245" y="337651"/>
                    <a:pt x="50482" y="327173"/>
                    <a:pt x="50482" y="315743"/>
                  </a:cubicBezTo>
                  <a:lnTo>
                    <a:pt x="51435" y="263355"/>
                  </a:lnTo>
                  <a:cubicBezTo>
                    <a:pt x="51435" y="251926"/>
                    <a:pt x="46672" y="240496"/>
                    <a:pt x="37147" y="232876"/>
                  </a:cubicBezTo>
                  <a:lnTo>
                    <a:pt x="14288" y="214778"/>
                  </a:lnTo>
                  <a:cubicBezTo>
                    <a:pt x="4763" y="207158"/>
                    <a:pt x="0" y="195728"/>
                    <a:pt x="0" y="184298"/>
                  </a:cubicBezTo>
                  <a:lnTo>
                    <a:pt x="2857" y="90001"/>
                  </a:lnTo>
                  <a:lnTo>
                    <a:pt x="232410" y="3323"/>
                  </a:lnTo>
                  <a:cubicBezTo>
                    <a:pt x="267653" y="-8107"/>
                    <a:pt x="305753" y="10943"/>
                    <a:pt x="317182" y="45233"/>
                  </a:cubicBezTo>
                  <a:lnTo>
                    <a:pt x="371475" y="205253"/>
                  </a:lnTo>
                  <a:cubicBezTo>
                    <a:pt x="384810" y="241448"/>
                    <a:pt x="365760" y="279548"/>
                    <a:pt x="330518" y="290978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09471E6-9E7E-4EF6-B826-407A3059675C}"/>
                </a:ext>
              </a:extLst>
            </p:cNvPr>
            <p:cNvSpPr/>
            <p:nvPr/>
          </p:nvSpPr>
          <p:spPr>
            <a:xfrm>
              <a:off x="6471254" y="2501415"/>
              <a:ext cx="243027" cy="328166"/>
            </a:xfrm>
            <a:custGeom>
              <a:avLst/>
              <a:gdLst>
                <a:gd name="connsiteX0" fmla="*/ 216591 w 219805"/>
                <a:gd name="connsiteY0" fmla="*/ 289813 h 328166"/>
                <a:gd name="connsiteX1" fmla="*/ 101339 w 219805"/>
                <a:gd name="connsiteY1" fmla="*/ 327913 h 328166"/>
                <a:gd name="connsiteX2" fmla="*/ 94671 w 219805"/>
                <a:gd name="connsiteY2" fmla="*/ 325056 h 328166"/>
                <a:gd name="connsiteX3" fmla="*/ 374 w 219805"/>
                <a:gd name="connsiteY3" fmla="*/ 45973 h 328166"/>
                <a:gd name="connsiteX4" fmla="*/ 2279 w 219805"/>
                <a:gd name="connsiteY4" fmla="*/ 42163 h 328166"/>
                <a:gd name="connsiteX5" fmla="*/ 127056 w 219805"/>
                <a:gd name="connsiteY5" fmla="*/ 253 h 328166"/>
                <a:gd name="connsiteX6" fmla="*/ 130866 w 219805"/>
                <a:gd name="connsiteY6" fmla="*/ 3111 h 328166"/>
                <a:gd name="connsiteX7" fmla="*/ 128009 w 219805"/>
                <a:gd name="connsiteY7" fmla="*/ 98361 h 328166"/>
                <a:gd name="connsiteX8" fmla="*/ 142296 w 219805"/>
                <a:gd name="connsiteY8" fmla="*/ 128841 h 328166"/>
                <a:gd name="connsiteX9" fmla="*/ 165156 w 219805"/>
                <a:gd name="connsiteY9" fmla="*/ 146938 h 328166"/>
                <a:gd name="connsiteX10" fmla="*/ 179444 w 219805"/>
                <a:gd name="connsiteY10" fmla="*/ 177418 h 328166"/>
                <a:gd name="connsiteX11" fmla="*/ 178491 w 219805"/>
                <a:gd name="connsiteY11" fmla="*/ 229806 h 328166"/>
                <a:gd name="connsiteX12" fmla="*/ 191826 w 219805"/>
                <a:gd name="connsiteY12" fmla="*/ 259333 h 328166"/>
                <a:gd name="connsiteX13" fmla="*/ 219449 w 219805"/>
                <a:gd name="connsiteY13" fmla="*/ 283146 h 328166"/>
                <a:gd name="connsiteX14" fmla="*/ 216591 w 219805"/>
                <a:gd name="connsiteY14" fmla="*/ 289813 h 328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9805" h="328166">
                  <a:moveTo>
                    <a:pt x="216591" y="289813"/>
                  </a:moveTo>
                  <a:lnTo>
                    <a:pt x="101339" y="327913"/>
                  </a:lnTo>
                  <a:cubicBezTo>
                    <a:pt x="98481" y="328866"/>
                    <a:pt x="95624" y="326961"/>
                    <a:pt x="94671" y="325056"/>
                  </a:cubicBezTo>
                  <a:lnTo>
                    <a:pt x="374" y="45973"/>
                  </a:lnTo>
                  <a:cubicBezTo>
                    <a:pt x="-579" y="44068"/>
                    <a:pt x="374" y="42163"/>
                    <a:pt x="2279" y="42163"/>
                  </a:cubicBezTo>
                  <a:lnTo>
                    <a:pt x="127056" y="253"/>
                  </a:lnTo>
                  <a:cubicBezTo>
                    <a:pt x="128961" y="-699"/>
                    <a:pt x="130866" y="1206"/>
                    <a:pt x="130866" y="3111"/>
                  </a:cubicBezTo>
                  <a:lnTo>
                    <a:pt x="128009" y="98361"/>
                  </a:lnTo>
                  <a:cubicBezTo>
                    <a:pt x="128009" y="109791"/>
                    <a:pt x="132771" y="121221"/>
                    <a:pt x="142296" y="128841"/>
                  </a:cubicBezTo>
                  <a:lnTo>
                    <a:pt x="165156" y="146938"/>
                  </a:lnTo>
                  <a:cubicBezTo>
                    <a:pt x="174681" y="154558"/>
                    <a:pt x="179444" y="165036"/>
                    <a:pt x="179444" y="177418"/>
                  </a:cubicBezTo>
                  <a:lnTo>
                    <a:pt x="178491" y="229806"/>
                  </a:lnTo>
                  <a:cubicBezTo>
                    <a:pt x="178491" y="241236"/>
                    <a:pt x="183254" y="251713"/>
                    <a:pt x="191826" y="259333"/>
                  </a:cubicBezTo>
                  <a:lnTo>
                    <a:pt x="219449" y="283146"/>
                  </a:lnTo>
                  <a:cubicBezTo>
                    <a:pt x="220401" y="284098"/>
                    <a:pt x="219449" y="288861"/>
                    <a:pt x="216591" y="28981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145" name="Graphic 4">
            <a:extLst>
              <a:ext uri="{FF2B5EF4-FFF2-40B4-BE49-F238E27FC236}">
                <a16:creationId xmlns:a16="http://schemas.microsoft.com/office/drawing/2014/main" id="{D458E4B2-679F-4F62-B566-AF4296F17917}"/>
              </a:ext>
            </a:extLst>
          </p:cNvPr>
          <p:cNvGrpSpPr/>
          <p:nvPr/>
        </p:nvGrpSpPr>
        <p:grpSpPr>
          <a:xfrm>
            <a:off x="4512372" y="4095683"/>
            <a:ext cx="1475504" cy="1042105"/>
            <a:chOff x="5205209" y="2361996"/>
            <a:chExt cx="829971" cy="586184"/>
          </a:xfrm>
        </p:grpSpPr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D793B892-8CEC-4470-B643-57998FDA1674}"/>
                </a:ext>
              </a:extLst>
            </p:cNvPr>
            <p:cNvSpPr/>
            <p:nvPr/>
          </p:nvSpPr>
          <p:spPr>
            <a:xfrm>
              <a:off x="5587365" y="2541269"/>
              <a:ext cx="447815" cy="406911"/>
            </a:xfrm>
            <a:custGeom>
              <a:avLst/>
              <a:gdLst>
                <a:gd name="connsiteX0" fmla="*/ 129540 w 447815"/>
                <a:gd name="connsiteY0" fmla="*/ 0 h 406911"/>
                <a:gd name="connsiteX1" fmla="*/ 218122 w 447815"/>
                <a:gd name="connsiteY1" fmla="*/ 45720 h 406911"/>
                <a:gd name="connsiteX2" fmla="*/ 288607 w 447815"/>
                <a:gd name="connsiteY2" fmla="*/ 82867 h 406911"/>
                <a:gd name="connsiteX3" fmla="*/ 390525 w 447815"/>
                <a:gd name="connsiteY3" fmla="*/ 138113 h 406911"/>
                <a:gd name="connsiteX4" fmla="*/ 444817 w 447815"/>
                <a:gd name="connsiteY4" fmla="*/ 219075 h 406911"/>
                <a:gd name="connsiteX5" fmla="*/ 428625 w 447815"/>
                <a:gd name="connsiteY5" fmla="*/ 223838 h 406911"/>
                <a:gd name="connsiteX6" fmla="*/ 419100 w 447815"/>
                <a:gd name="connsiteY6" fmla="*/ 240983 h 406911"/>
                <a:gd name="connsiteX7" fmla="*/ 420052 w 447815"/>
                <a:gd name="connsiteY7" fmla="*/ 243840 h 406911"/>
                <a:gd name="connsiteX8" fmla="*/ 408622 w 447815"/>
                <a:gd name="connsiteY8" fmla="*/ 265747 h 406911"/>
                <a:gd name="connsiteX9" fmla="*/ 404813 w 447815"/>
                <a:gd name="connsiteY9" fmla="*/ 267652 h 406911"/>
                <a:gd name="connsiteX10" fmla="*/ 396240 w 447815"/>
                <a:gd name="connsiteY10" fmla="*/ 283845 h 406911"/>
                <a:gd name="connsiteX11" fmla="*/ 397192 w 447815"/>
                <a:gd name="connsiteY11" fmla="*/ 289560 h 406911"/>
                <a:gd name="connsiteX12" fmla="*/ 386715 w 447815"/>
                <a:gd name="connsiteY12" fmla="*/ 311467 h 406911"/>
                <a:gd name="connsiteX13" fmla="*/ 381952 w 447815"/>
                <a:gd name="connsiteY13" fmla="*/ 313373 h 406911"/>
                <a:gd name="connsiteX14" fmla="*/ 374332 w 447815"/>
                <a:gd name="connsiteY14" fmla="*/ 331470 h 406911"/>
                <a:gd name="connsiteX15" fmla="*/ 370522 w 447815"/>
                <a:gd name="connsiteY15" fmla="*/ 351473 h 406911"/>
                <a:gd name="connsiteX16" fmla="*/ 365760 w 447815"/>
                <a:gd name="connsiteY16" fmla="*/ 355283 h 406911"/>
                <a:gd name="connsiteX17" fmla="*/ 352425 w 447815"/>
                <a:gd name="connsiteY17" fmla="*/ 361950 h 406911"/>
                <a:gd name="connsiteX18" fmla="*/ 345757 w 447815"/>
                <a:gd name="connsiteY18" fmla="*/ 367665 h 406911"/>
                <a:gd name="connsiteX19" fmla="*/ 279082 w 447815"/>
                <a:gd name="connsiteY19" fmla="*/ 401002 h 406911"/>
                <a:gd name="connsiteX20" fmla="*/ 0 w 447815"/>
                <a:gd name="connsiteY20" fmla="*/ 261938 h 406911"/>
                <a:gd name="connsiteX21" fmla="*/ 129540 w 447815"/>
                <a:gd name="connsiteY21" fmla="*/ 0 h 40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7815" h="406911">
                  <a:moveTo>
                    <a:pt x="129540" y="0"/>
                  </a:moveTo>
                  <a:cubicBezTo>
                    <a:pt x="159067" y="15240"/>
                    <a:pt x="188595" y="30480"/>
                    <a:pt x="218122" y="45720"/>
                  </a:cubicBezTo>
                  <a:cubicBezTo>
                    <a:pt x="241935" y="58102"/>
                    <a:pt x="264795" y="70485"/>
                    <a:pt x="288607" y="82867"/>
                  </a:cubicBezTo>
                  <a:cubicBezTo>
                    <a:pt x="322897" y="100965"/>
                    <a:pt x="359092" y="116205"/>
                    <a:pt x="390525" y="138113"/>
                  </a:cubicBezTo>
                  <a:cubicBezTo>
                    <a:pt x="413385" y="153352"/>
                    <a:pt x="460057" y="188595"/>
                    <a:pt x="444817" y="219075"/>
                  </a:cubicBezTo>
                  <a:lnTo>
                    <a:pt x="428625" y="223838"/>
                  </a:lnTo>
                  <a:cubicBezTo>
                    <a:pt x="421005" y="225742"/>
                    <a:pt x="417195" y="233363"/>
                    <a:pt x="419100" y="240983"/>
                  </a:cubicBezTo>
                  <a:lnTo>
                    <a:pt x="420052" y="243840"/>
                  </a:lnTo>
                  <a:cubicBezTo>
                    <a:pt x="422910" y="253365"/>
                    <a:pt x="418147" y="262890"/>
                    <a:pt x="408622" y="265747"/>
                  </a:cubicBezTo>
                  <a:lnTo>
                    <a:pt x="404813" y="267652"/>
                  </a:lnTo>
                  <a:cubicBezTo>
                    <a:pt x="398145" y="270510"/>
                    <a:pt x="394335" y="277177"/>
                    <a:pt x="396240" y="283845"/>
                  </a:cubicBezTo>
                  <a:lnTo>
                    <a:pt x="397192" y="289560"/>
                  </a:lnTo>
                  <a:cubicBezTo>
                    <a:pt x="399097" y="298133"/>
                    <a:pt x="395288" y="307658"/>
                    <a:pt x="386715" y="311467"/>
                  </a:cubicBezTo>
                  <a:lnTo>
                    <a:pt x="381952" y="313373"/>
                  </a:lnTo>
                  <a:cubicBezTo>
                    <a:pt x="375285" y="316230"/>
                    <a:pt x="371475" y="323850"/>
                    <a:pt x="374332" y="331470"/>
                  </a:cubicBezTo>
                  <a:cubicBezTo>
                    <a:pt x="377190" y="338137"/>
                    <a:pt x="375285" y="345758"/>
                    <a:pt x="370522" y="351473"/>
                  </a:cubicBezTo>
                  <a:cubicBezTo>
                    <a:pt x="368617" y="353377"/>
                    <a:pt x="367665" y="354330"/>
                    <a:pt x="365760" y="355283"/>
                  </a:cubicBezTo>
                  <a:lnTo>
                    <a:pt x="352425" y="361950"/>
                  </a:lnTo>
                  <a:cubicBezTo>
                    <a:pt x="349567" y="362902"/>
                    <a:pt x="347663" y="365760"/>
                    <a:pt x="345757" y="367665"/>
                  </a:cubicBezTo>
                  <a:cubicBezTo>
                    <a:pt x="329565" y="398145"/>
                    <a:pt x="310515" y="417195"/>
                    <a:pt x="279082" y="401002"/>
                  </a:cubicBezTo>
                  <a:lnTo>
                    <a:pt x="0" y="261938"/>
                  </a:lnTo>
                  <a:lnTo>
                    <a:pt x="129540" y="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F4E9B27-9846-4402-AC81-A3E0B62E87B7}"/>
                </a:ext>
              </a:extLst>
            </p:cNvPr>
            <p:cNvSpPr/>
            <p:nvPr/>
          </p:nvSpPr>
          <p:spPr>
            <a:xfrm>
              <a:off x="5205209" y="2361996"/>
              <a:ext cx="399421" cy="379298"/>
            </a:xfrm>
            <a:custGeom>
              <a:avLst/>
              <a:gdLst>
                <a:gd name="connsiteX0" fmla="*/ 171653 w 399421"/>
                <a:gd name="connsiteY0" fmla="*/ 6870 h 379298"/>
                <a:gd name="connsiteX1" fmla="*/ 286906 w 399421"/>
                <a:gd name="connsiteY1" fmla="*/ 66878 h 379298"/>
                <a:gd name="connsiteX2" fmla="*/ 396443 w 399421"/>
                <a:gd name="connsiteY2" fmla="*/ 118313 h 379298"/>
                <a:gd name="connsiteX3" fmla="*/ 399300 w 399421"/>
                <a:gd name="connsiteY3" fmla="*/ 157366 h 379298"/>
                <a:gd name="connsiteX4" fmla="*/ 387870 w 399421"/>
                <a:gd name="connsiteY4" fmla="*/ 186893 h 379298"/>
                <a:gd name="connsiteX5" fmla="*/ 349770 w 399421"/>
                <a:gd name="connsiteY5" fmla="*/ 223088 h 379298"/>
                <a:gd name="connsiteX6" fmla="*/ 338341 w 399421"/>
                <a:gd name="connsiteY6" fmla="*/ 254520 h 379298"/>
                <a:gd name="connsiteX7" fmla="*/ 341198 w 399421"/>
                <a:gd name="connsiteY7" fmla="*/ 283095 h 379298"/>
                <a:gd name="connsiteX8" fmla="*/ 329768 w 399421"/>
                <a:gd name="connsiteY8" fmla="*/ 314528 h 379298"/>
                <a:gd name="connsiteX9" fmla="*/ 261188 w 399421"/>
                <a:gd name="connsiteY9" fmla="*/ 379298 h 379298"/>
                <a:gd name="connsiteX10" fmla="*/ 37350 w 399421"/>
                <a:gd name="connsiteY10" fmla="*/ 278333 h 379298"/>
                <a:gd name="connsiteX11" fmla="*/ 6870 w 399421"/>
                <a:gd name="connsiteY11" fmla="*/ 188798 h 379298"/>
                <a:gd name="connsiteX12" fmla="*/ 82118 w 399421"/>
                <a:gd name="connsiteY12" fmla="*/ 37350 h 379298"/>
                <a:gd name="connsiteX13" fmla="*/ 171653 w 399421"/>
                <a:gd name="connsiteY13" fmla="*/ 6870 h 37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9421" h="379298">
                  <a:moveTo>
                    <a:pt x="171653" y="6870"/>
                  </a:moveTo>
                  <a:cubicBezTo>
                    <a:pt x="209753" y="26873"/>
                    <a:pt x="247853" y="46875"/>
                    <a:pt x="286906" y="66878"/>
                  </a:cubicBezTo>
                  <a:cubicBezTo>
                    <a:pt x="372631" y="111645"/>
                    <a:pt x="374536" y="106883"/>
                    <a:pt x="396443" y="118313"/>
                  </a:cubicBezTo>
                  <a:lnTo>
                    <a:pt x="399300" y="157366"/>
                  </a:lnTo>
                  <a:cubicBezTo>
                    <a:pt x="400253" y="168795"/>
                    <a:pt x="395491" y="179273"/>
                    <a:pt x="387870" y="186893"/>
                  </a:cubicBezTo>
                  <a:lnTo>
                    <a:pt x="349770" y="223088"/>
                  </a:lnTo>
                  <a:cubicBezTo>
                    <a:pt x="341198" y="230708"/>
                    <a:pt x="337388" y="243091"/>
                    <a:pt x="338341" y="254520"/>
                  </a:cubicBezTo>
                  <a:lnTo>
                    <a:pt x="341198" y="283095"/>
                  </a:lnTo>
                  <a:cubicBezTo>
                    <a:pt x="342150" y="294525"/>
                    <a:pt x="338341" y="306908"/>
                    <a:pt x="329768" y="314528"/>
                  </a:cubicBezTo>
                  <a:lnTo>
                    <a:pt x="261188" y="379298"/>
                  </a:lnTo>
                  <a:lnTo>
                    <a:pt x="37350" y="278333"/>
                  </a:lnTo>
                  <a:cubicBezTo>
                    <a:pt x="4013" y="262141"/>
                    <a:pt x="-9322" y="221183"/>
                    <a:pt x="6870" y="188798"/>
                  </a:cubicBezTo>
                  <a:lnTo>
                    <a:pt x="82118" y="37350"/>
                  </a:lnTo>
                  <a:cubicBezTo>
                    <a:pt x="97358" y="4013"/>
                    <a:pt x="138316" y="-9322"/>
                    <a:pt x="171653" y="6870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DF6ECDE2-FE30-45F5-AB6E-A8661DBAB058}"/>
                </a:ext>
              </a:extLst>
            </p:cNvPr>
            <p:cNvSpPr/>
            <p:nvPr/>
          </p:nvSpPr>
          <p:spPr>
            <a:xfrm>
              <a:off x="5464117" y="2477204"/>
              <a:ext cx="267342" cy="344229"/>
            </a:xfrm>
            <a:custGeom>
              <a:avLst/>
              <a:gdLst>
                <a:gd name="connsiteX0" fmla="*/ 141345 w 253554"/>
                <a:gd name="connsiteY0" fmla="*/ 248 h 326993"/>
                <a:gd name="connsiteX1" fmla="*/ 249930 w 253554"/>
                <a:gd name="connsiteY1" fmla="*/ 54540 h 326993"/>
                <a:gd name="connsiteX2" fmla="*/ 252788 w 253554"/>
                <a:gd name="connsiteY2" fmla="*/ 63113 h 326993"/>
                <a:gd name="connsiteX3" fmla="*/ 123248 w 253554"/>
                <a:gd name="connsiteY3" fmla="*/ 324098 h 326993"/>
                <a:gd name="connsiteX4" fmla="*/ 116580 w 253554"/>
                <a:gd name="connsiteY4" fmla="*/ 326003 h 326993"/>
                <a:gd name="connsiteX5" fmla="*/ 2280 w 253554"/>
                <a:gd name="connsiteY5" fmla="*/ 269805 h 326993"/>
                <a:gd name="connsiteX6" fmla="*/ 1328 w 253554"/>
                <a:gd name="connsiteY6" fmla="*/ 263138 h 326993"/>
                <a:gd name="connsiteX7" fmla="*/ 68955 w 253554"/>
                <a:gd name="connsiteY7" fmla="*/ 199320 h 326993"/>
                <a:gd name="connsiteX8" fmla="*/ 80385 w 253554"/>
                <a:gd name="connsiteY8" fmla="*/ 167888 h 326993"/>
                <a:gd name="connsiteX9" fmla="*/ 77528 w 253554"/>
                <a:gd name="connsiteY9" fmla="*/ 139313 h 326993"/>
                <a:gd name="connsiteX10" fmla="*/ 88958 w 253554"/>
                <a:gd name="connsiteY10" fmla="*/ 107880 h 326993"/>
                <a:gd name="connsiteX11" fmla="*/ 127058 w 253554"/>
                <a:gd name="connsiteY11" fmla="*/ 71685 h 326993"/>
                <a:gd name="connsiteX12" fmla="*/ 138488 w 253554"/>
                <a:gd name="connsiteY12" fmla="*/ 42158 h 326993"/>
                <a:gd name="connsiteX13" fmla="*/ 135630 w 253554"/>
                <a:gd name="connsiteY13" fmla="*/ 4058 h 326993"/>
                <a:gd name="connsiteX14" fmla="*/ 141345 w 253554"/>
                <a:gd name="connsiteY14" fmla="*/ 248 h 32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3554" h="326993">
                  <a:moveTo>
                    <a:pt x="141345" y="248"/>
                  </a:moveTo>
                  <a:lnTo>
                    <a:pt x="249930" y="54540"/>
                  </a:lnTo>
                  <a:cubicBezTo>
                    <a:pt x="252788" y="56445"/>
                    <a:pt x="254693" y="60255"/>
                    <a:pt x="252788" y="63113"/>
                  </a:cubicBezTo>
                  <a:lnTo>
                    <a:pt x="123248" y="324098"/>
                  </a:lnTo>
                  <a:cubicBezTo>
                    <a:pt x="122295" y="326955"/>
                    <a:pt x="118485" y="327908"/>
                    <a:pt x="116580" y="326003"/>
                  </a:cubicBezTo>
                  <a:lnTo>
                    <a:pt x="2280" y="269805"/>
                  </a:lnTo>
                  <a:cubicBezTo>
                    <a:pt x="-577" y="268853"/>
                    <a:pt x="-577" y="265043"/>
                    <a:pt x="1328" y="263138"/>
                  </a:cubicBezTo>
                  <a:lnTo>
                    <a:pt x="68955" y="199320"/>
                  </a:lnTo>
                  <a:cubicBezTo>
                    <a:pt x="77528" y="190748"/>
                    <a:pt x="82290" y="179318"/>
                    <a:pt x="80385" y="167888"/>
                  </a:cubicBezTo>
                  <a:lnTo>
                    <a:pt x="77528" y="139313"/>
                  </a:lnTo>
                  <a:cubicBezTo>
                    <a:pt x="76575" y="127883"/>
                    <a:pt x="80385" y="115500"/>
                    <a:pt x="88958" y="107880"/>
                  </a:cubicBezTo>
                  <a:lnTo>
                    <a:pt x="127058" y="71685"/>
                  </a:lnTo>
                  <a:cubicBezTo>
                    <a:pt x="134678" y="64065"/>
                    <a:pt x="139440" y="52635"/>
                    <a:pt x="138488" y="42158"/>
                  </a:cubicBezTo>
                  <a:lnTo>
                    <a:pt x="135630" y="4058"/>
                  </a:lnTo>
                  <a:cubicBezTo>
                    <a:pt x="136583" y="1200"/>
                    <a:pt x="139440" y="-705"/>
                    <a:pt x="141345" y="24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1577" name="Graphic 4">
            <a:extLst>
              <a:ext uri="{FF2B5EF4-FFF2-40B4-BE49-F238E27FC236}">
                <a16:creationId xmlns:a16="http://schemas.microsoft.com/office/drawing/2014/main" id="{FBCF0913-877F-4B0A-A3CD-5F4E7A1AFDC2}"/>
              </a:ext>
            </a:extLst>
          </p:cNvPr>
          <p:cNvGrpSpPr>
            <a:grpSpLocks/>
          </p:cNvGrpSpPr>
          <p:nvPr/>
        </p:nvGrpSpPr>
        <p:grpSpPr>
          <a:xfrm rot="1131578">
            <a:off x="3376412" y="7307255"/>
            <a:ext cx="1561832" cy="2050202"/>
            <a:chOff x="4828222" y="4238624"/>
            <a:chExt cx="630554" cy="827722"/>
          </a:xfrm>
        </p:grpSpPr>
        <p:grpSp>
          <p:nvGrpSpPr>
            <p:cNvPr id="1578" name="Graphic 4">
              <a:extLst>
                <a:ext uri="{FF2B5EF4-FFF2-40B4-BE49-F238E27FC236}">
                  <a16:creationId xmlns:a16="http://schemas.microsoft.com/office/drawing/2014/main" id="{5A8D6EE3-CD89-4EF7-8772-D07881597851}"/>
                </a:ext>
              </a:extLst>
            </p:cNvPr>
            <p:cNvGrpSpPr/>
            <p:nvPr/>
          </p:nvGrpSpPr>
          <p:grpSpPr>
            <a:xfrm>
              <a:off x="4828222" y="4238624"/>
              <a:ext cx="630554" cy="827722"/>
              <a:chOff x="4828222" y="4238624"/>
              <a:chExt cx="630554" cy="827722"/>
            </a:xfrm>
          </p:grpSpPr>
          <p:sp>
            <p:nvSpPr>
              <p:cNvPr id="1698" name="Freeform: Shape 1697">
                <a:extLst>
                  <a:ext uri="{FF2B5EF4-FFF2-40B4-BE49-F238E27FC236}">
                    <a16:creationId xmlns:a16="http://schemas.microsoft.com/office/drawing/2014/main" id="{11AEA00D-FA60-41FC-A8B1-02C0518FCD0A}"/>
                  </a:ext>
                </a:extLst>
              </p:cNvPr>
              <p:cNvSpPr/>
              <p:nvPr/>
            </p:nvSpPr>
            <p:spPr>
              <a:xfrm>
                <a:off x="4828222" y="4435792"/>
                <a:ext cx="630554" cy="630555"/>
              </a:xfrm>
              <a:custGeom>
                <a:avLst/>
                <a:gdLst>
                  <a:gd name="connsiteX0" fmla="*/ 630555 w 630554"/>
                  <a:gd name="connsiteY0" fmla="*/ 315277 h 630555"/>
                  <a:gd name="connsiteX1" fmla="*/ 315278 w 630554"/>
                  <a:gd name="connsiteY1" fmla="*/ 630555 h 630555"/>
                  <a:gd name="connsiteX2" fmla="*/ 0 w 630554"/>
                  <a:gd name="connsiteY2" fmla="*/ 315277 h 630555"/>
                  <a:gd name="connsiteX3" fmla="*/ 315278 w 630554"/>
                  <a:gd name="connsiteY3" fmla="*/ 0 h 630555"/>
                  <a:gd name="connsiteX4" fmla="*/ 630555 w 630554"/>
                  <a:gd name="connsiteY4" fmla="*/ 315277 h 63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554" h="630555">
                    <a:moveTo>
                      <a:pt x="630555" y="315277"/>
                    </a:moveTo>
                    <a:cubicBezTo>
                      <a:pt x="630555" y="489400"/>
                      <a:pt x="489400" y="630555"/>
                      <a:pt x="315278" y="630555"/>
                    </a:cubicBezTo>
                    <a:cubicBezTo>
                      <a:pt x="141155" y="630555"/>
                      <a:pt x="0" y="489400"/>
                      <a:pt x="0" y="315277"/>
                    </a:cubicBezTo>
                    <a:cubicBezTo>
                      <a:pt x="0" y="141154"/>
                      <a:pt x="141155" y="0"/>
                      <a:pt x="315278" y="0"/>
                    </a:cubicBezTo>
                    <a:cubicBezTo>
                      <a:pt x="489400" y="0"/>
                      <a:pt x="630555" y="141154"/>
                      <a:pt x="630555" y="315277"/>
                    </a:cubicBezTo>
                    <a:close/>
                  </a:path>
                </a:pathLst>
              </a:custGeom>
              <a:solidFill>
                <a:srgbClr val="C8C1E5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  <p:grpSp>
            <p:nvGrpSpPr>
              <p:cNvPr id="1699" name="Graphic 4">
                <a:extLst>
                  <a:ext uri="{FF2B5EF4-FFF2-40B4-BE49-F238E27FC236}">
                    <a16:creationId xmlns:a16="http://schemas.microsoft.com/office/drawing/2014/main" id="{0701A55B-D7B2-4570-BE00-E32861B41048}"/>
                  </a:ext>
                </a:extLst>
              </p:cNvPr>
              <p:cNvGrpSpPr/>
              <p:nvPr/>
            </p:nvGrpSpPr>
            <p:grpSpPr>
              <a:xfrm>
                <a:off x="5050196" y="4238624"/>
                <a:ext cx="192363" cy="244792"/>
                <a:chOff x="5050196" y="4238624"/>
                <a:chExt cx="192363" cy="244792"/>
              </a:xfrm>
              <a:solidFill>
                <a:srgbClr val="F2B775"/>
              </a:solidFill>
            </p:grpSpPr>
            <p:grpSp>
              <p:nvGrpSpPr>
                <p:cNvPr id="1700" name="Graphic 4">
                  <a:extLst>
                    <a:ext uri="{FF2B5EF4-FFF2-40B4-BE49-F238E27FC236}">
                      <a16:creationId xmlns:a16="http://schemas.microsoft.com/office/drawing/2014/main" id="{FE3432A3-0FA0-4FD2-8916-7BD57FC2CB4B}"/>
                    </a:ext>
                  </a:extLst>
                </p:cNvPr>
                <p:cNvGrpSpPr/>
                <p:nvPr/>
              </p:nvGrpSpPr>
              <p:grpSpPr>
                <a:xfrm>
                  <a:off x="5050196" y="4363087"/>
                  <a:ext cx="192363" cy="120329"/>
                  <a:chOff x="5050196" y="4363087"/>
                  <a:chExt cx="192363" cy="120329"/>
                </a:xfrm>
                <a:solidFill>
                  <a:srgbClr val="F2B775"/>
                </a:solidFill>
              </p:grpSpPr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DF1E2926-B38C-4E56-A777-99F01BFB52B0}"/>
                      </a:ext>
                    </a:extLst>
                  </p:cNvPr>
                  <p:cNvSpPr/>
                  <p:nvPr/>
                </p:nvSpPr>
                <p:spPr>
                  <a:xfrm>
                    <a:off x="5050196" y="4363087"/>
                    <a:ext cx="94731" cy="73971"/>
                  </a:xfrm>
                  <a:custGeom>
                    <a:avLst/>
                    <a:gdLst>
                      <a:gd name="connsiteX0" fmla="*/ 89493 w 94731"/>
                      <a:gd name="connsiteY0" fmla="*/ 42225 h 73971"/>
                      <a:gd name="connsiteX1" fmla="*/ 89493 w 94731"/>
                      <a:gd name="connsiteY1" fmla="*/ 42225 h 73971"/>
                      <a:gd name="connsiteX2" fmla="*/ 69491 w 94731"/>
                      <a:gd name="connsiteY2" fmla="*/ 20317 h 73971"/>
                      <a:gd name="connsiteX3" fmla="*/ 5673 w 94731"/>
                      <a:gd name="connsiteY3" fmla="*/ 4125 h 73971"/>
                      <a:gd name="connsiteX4" fmla="*/ 24723 w 94731"/>
                      <a:gd name="connsiteY4" fmla="*/ 53655 h 73971"/>
                      <a:gd name="connsiteX5" fmla="*/ 88541 w 94731"/>
                      <a:gd name="connsiteY5" fmla="*/ 69847 h 73971"/>
                      <a:gd name="connsiteX6" fmla="*/ 89493 w 94731"/>
                      <a:gd name="connsiteY6" fmla="*/ 42225 h 73971"/>
                      <a:gd name="connsiteX7" fmla="*/ 74253 w 94731"/>
                      <a:gd name="connsiteY7" fmla="*/ 58417 h 73971"/>
                      <a:gd name="connsiteX8" fmla="*/ 33296 w 94731"/>
                      <a:gd name="connsiteY8" fmla="*/ 47940 h 73971"/>
                      <a:gd name="connsiteX9" fmla="*/ 20913 w 94731"/>
                      <a:gd name="connsiteY9" fmla="*/ 16507 h 73971"/>
                      <a:gd name="connsiteX10" fmla="*/ 61871 w 94731"/>
                      <a:gd name="connsiteY10" fmla="*/ 26985 h 73971"/>
                      <a:gd name="connsiteX11" fmla="*/ 74253 w 94731"/>
                      <a:gd name="connsiteY11" fmla="*/ 58417 h 73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731" h="73971">
                        <a:moveTo>
                          <a:pt x="89493" y="42225"/>
                        </a:moveTo>
                        <a:lnTo>
                          <a:pt x="89493" y="42225"/>
                        </a:lnTo>
                        <a:cubicBezTo>
                          <a:pt x="85683" y="34605"/>
                          <a:pt x="79016" y="27937"/>
                          <a:pt x="69491" y="20317"/>
                        </a:cubicBezTo>
                        <a:cubicBezTo>
                          <a:pt x="46631" y="2220"/>
                          <a:pt x="18056" y="-5400"/>
                          <a:pt x="5673" y="4125"/>
                        </a:cubicBezTo>
                        <a:cubicBezTo>
                          <a:pt x="-6709" y="13650"/>
                          <a:pt x="1863" y="35557"/>
                          <a:pt x="24723" y="53655"/>
                        </a:cubicBezTo>
                        <a:cubicBezTo>
                          <a:pt x="47583" y="71752"/>
                          <a:pt x="76158" y="79372"/>
                          <a:pt x="88541" y="69847"/>
                        </a:cubicBezTo>
                        <a:cubicBezTo>
                          <a:pt x="97113" y="65085"/>
                          <a:pt x="96161" y="54607"/>
                          <a:pt x="89493" y="42225"/>
                        </a:cubicBezTo>
                        <a:close/>
                        <a:moveTo>
                          <a:pt x="74253" y="58417"/>
                        </a:moveTo>
                        <a:cubicBezTo>
                          <a:pt x="66633" y="64132"/>
                          <a:pt x="47583" y="59370"/>
                          <a:pt x="33296" y="47940"/>
                        </a:cubicBezTo>
                        <a:cubicBezTo>
                          <a:pt x="19008" y="36510"/>
                          <a:pt x="13293" y="22222"/>
                          <a:pt x="20913" y="16507"/>
                        </a:cubicBezTo>
                        <a:cubicBezTo>
                          <a:pt x="28533" y="10792"/>
                          <a:pt x="47583" y="15555"/>
                          <a:pt x="61871" y="26985"/>
                        </a:cubicBezTo>
                        <a:cubicBezTo>
                          <a:pt x="77111" y="38415"/>
                          <a:pt x="82826" y="52702"/>
                          <a:pt x="74253" y="5841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ABF393D1-3B3A-4A34-8954-0825D523B671}"/>
                      </a:ext>
                    </a:extLst>
                  </p:cNvPr>
                  <p:cNvSpPr/>
                  <p:nvPr/>
                </p:nvSpPr>
                <p:spPr>
                  <a:xfrm>
                    <a:off x="5135278" y="4364785"/>
                    <a:ext cx="94644" cy="72481"/>
                  </a:xfrm>
                  <a:custGeom>
                    <a:avLst/>
                    <a:gdLst>
                      <a:gd name="connsiteX0" fmla="*/ 89184 w 94644"/>
                      <a:gd name="connsiteY0" fmla="*/ 4332 h 72481"/>
                      <a:gd name="connsiteX1" fmla="*/ 25366 w 94644"/>
                      <a:gd name="connsiteY1" fmla="*/ 19572 h 72481"/>
                      <a:gd name="connsiteX2" fmla="*/ 5364 w 94644"/>
                      <a:gd name="connsiteY2" fmla="*/ 40527 h 72481"/>
                      <a:gd name="connsiteX3" fmla="*/ 5364 w 94644"/>
                      <a:gd name="connsiteY3" fmla="*/ 40527 h 72481"/>
                      <a:gd name="connsiteX4" fmla="*/ 5364 w 94644"/>
                      <a:gd name="connsiteY4" fmla="*/ 68149 h 72481"/>
                      <a:gd name="connsiteX5" fmla="*/ 69181 w 94644"/>
                      <a:gd name="connsiteY5" fmla="*/ 52909 h 72481"/>
                      <a:gd name="connsiteX6" fmla="*/ 89184 w 94644"/>
                      <a:gd name="connsiteY6" fmla="*/ 4332 h 72481"/>
                      <a:gd name="connsiteX7" fmla="*/ 62514 w 94644"/>
                      <a:gd name="connsiteY7" fmla="*/ 48147 h 72481"/>
                      <a:gd name="connsiteX8" fmla="*/ 16794 w 94644"/>
                      <a:gd name="connsiteY8" fmla="*/ 58624 h 72481"/>
                      <a:gd name="connsiteX9" fmla="*/ 32034 w 94644"/>
                      <a:gd name="connsiteY9" fmla="*/ 23382 h 72481"/>
                      <a:gd name="connsiteX10" fmla="*/ 78706 w 94644"/>
                      <a:gd name="connsiteY10" fmla="*/ 12904 h 72481"/>
                      <a:gd name="connsiteX11" fmla="*/ 62514 w 94644"/>
                      <a:gd name="connsiteY11" fmla="*/ 48147 h 7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644" h="72481">
                        <a:moveTo>
                          <a:pt x="89184" y="4332"/>
                        </a:moveTo>
                        <a:cubicBezTo>
                          <a:pt x="76801" y="-5193"/>
                          <a:pt x="48226" y="1474"/>
                          <a:pt x="25366" y="19572"/>
                        </a:cubicBezTo>
                        <a:cubicBezTo>
                          <a:pt x="16794" y="26239"/>
                          <a:pt x="9174" y="33859"/>
                          <a:pt x="5364" y="40527"/>
                        </a:cubicBezTo>
                        <a:lnTo>
                          <a:pt x="5364" y="40527"/>
                        </a:lnTo>
                        <a:cubicBezTo>
                          <a:pt x="-1304" y="51957"/>
                          <a:pt x="-2256" y="62434"/>
                          <a:pt x="5364" y="68149"/>
                        </a:cubicBezTo>
                        <a:cubicBezTo>
                          <a:pt x="17746" y="77674"/>
                          <a:pt x="46321" y="71007"/>
                          <a:pt x="69181" y="52909"/>
                        </a:cubicBezTo>
                        <a:cubicBezTo>
                          <a:pt x="92041" y="35764"/>
                          <a:pt x="101566" y="13857"/>
                          <a:pt x="89184" y="4332"/>
                        </a:cubicBezTo>
                        <a:close/>
                        <a:moveTo>
                          <a:pt x="62514" y="48147"/>
                        </a:moveTo>
                        <a:cubicBezTo>
                          <a:pt x="45369" y="60529"/>
                          <a:pt x="25366" y="66245"/>
                          <a:pt x="16794" y="58624"/>
                        </a:cubicBezTo>
                        <a:cubicBezTo>
                          <a:pt x="8221" y="51957"/>
                          <a:pt x="14889" y="36717"/>
                          <a:pt x="32034" y="23382"/>
                        </a:cubicBezTo>
                        <a:cubicBezTo>
                          <a:pt x="49179" y="10999"/>
                          <a:pt x="69181" y="5284"/>
                          <a:pt x="78706" y="12904"/>
                        </a:cubicBezTo>
                        <a:cubicBezTo>
                          <a:pt x="86326" y="20524"/>
                          <a:pt x="79659" y="35764"/>
                          <a:pt x="62514" y="4814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E21F008C-7D1F-4386-A377-BB9193A7463B}"/>
                      </a:ext>
                    </a:extLst>
                  </p:cNvPr>
                  <p:cNvSpPr/>
                  <p:nvPr/>
                </p:nvSpPr>
                <p:spPr>
                  <a:xfrm>
                    <a:off x="5065378" y="4423014"/>
                    <a:ext cx="79333" cy="60402"/>
                  </a:xfrm>
                  <a:custGeom>
                    <a:avLst/>
                    <a:gdLst>
                      <a:gd name="connsiteX0" fmla="*/ 77169 w 79333"/>
                      <a:gd name="connsiteY0" fmla="*/ 395 h 60402"/>
                      <a:gd name="connsiteX1" fmla="*/ 16 w 79333"/>
                      <a:gd name="connsiteY1" fmla="*/ 60402 h 60402"/>
                      <a:gd name="connsiteX2" fmla="*/ 21924 w 79333"/>
                      <a:gd name="connsiteY2" fmla="*/ 60402 h 60402"/>
                      <a:gd name="connsiteX3" fmla="*/ 62881 w 79333"/>
                      <a:gd name="connsiteY3" fmla="*/ 34685 h 60402"/>
                      <a:gd name="connsiteX4" fmla="*/ 79074 w 79333"/>
                      <a:gd name="connsiteY4" fmla="*/ 1347 h 60402"/>
                      <a:gd name="connsiteX5" fmla="*/ 77169 w 79333"/>
                      <a:gd name="connsiteY5" fmla="*/ 395 h 60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333" h="60402">
                        <a:moveTo>
                          <a:pt x="77169" y="395"/>
                        </a:moveTo>
                        <a:cubicBezTo>
                          <a:pt x="40021" y="38495"/>
                          <a:pt x="-936" y="60402"/>
                          <a:pt x="16" y="60402"/>
                        </a:cubicBezTo>
                        <a:lnTo>
                          <a:pt x="21924" y="60402"/>
                        </a:lnTo>
                        <a:cubicBezTo>
                          <a:pt x="40021" y="60402"/>
                          <a:pt x="55261" y="49925"/>
                          <a:pt x="62881" y="34685"/>
                        </a:cubicBezTo>
                        <a:lnTo>
                          <a:pt x="79074" y="1347"/>
                        </a:lnTo>
                        <a:cubicBezTo>
                          <a:pt x="80026" y="395"/>
                          <a:pt x="78121" y="-558"/>
                          <a:pt x="77169" y="395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0EB6EACB-8C15-498A-AA14-5472E7AFDEA3}"/>
                      </a:ext>
                    </a:extLst>
                  </p:cNvPr>
                  <p:cNvSpPr/>
                  <p:nvPr/>
                </p:nvSpPr>
                <p:spPr>
                  <a:xfrm>
                    <a:off x="5133975" y="4429817"/>
                    <a:ext cx="108584" cy="53470"/>
                  </a:xfrm>
                  <a:custGeom>
                    <a:avLst/>
                    <a:gdLst>
                      <a:gd name="connsiteX0" fmla="*/ 1905 w 108584"/>
                      <a:gd name="connsiteY0" fmla="*/ 260 h 53470"/>
                      <a:gd name="connsiteX1" fmla="*/ 108585 w 108584"/>
                      <a:gd name="connsiteY1" fmla="*/ 44075 h 53470"/>
                      <a:gd name="connsiteX2" fmla="*/ 69533 w 108584"/>
                      <a:gd name="connsiteY2" fmla="*/ 52647 h 53470"/>
                      <a:gd name="connsiteX3" fmla="*/ 34290 w 108584"/>
                      <a:gd name="connsiteY3" fmla="*/ 41217 h 53470"/>
                      <a:gd name="connsiteX4" fmla="*/ 0 w 108584"/>
                      <a:gd name="connsiteY4" fmla="*/ 2164 h 53470"/>
                      <a:gd name="connsiteX5" fmla="*/ 1905 w 108584"/>
                      <a:gd name="connsiteY5" fmla="*/ 260 h 53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584" h="53470">
                        <a:moveTo>
                          <a:pt x="1905" y="260"/>
                        </a:moveTo>
                        <a:cubicBezTo>
                          <a:pt x="19050" y="12642"/>
                          <a:pt x="60008" y="37407"/>
                          <a:pt x="108585" y="44075"/>
                        </a:cubicBezTo>
                        <a:lnTo>
                          <a:pt x="69533" y="52647"/>
                        </a:lnTo>
                        <a:cubicBezTo>
                          <a:pt x="56197" y="55505"/>
                          <a:pt x="42863" y="50742"/>
                          <a:pt x="34290" y="41217"/>
                        </a:cubicBezTo>
                        <a:lnTo>
                          <a:pt x="0" y="2164"/>
                        </a:lnTo>
                        <a:cubicBezTo>
                          <a:pt x="0" y="1212"/>
                          <a:pt x="953" y="-693"/>
                          <a:pt x="1905" y="260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sp>
              <p:nvSpPr>
                <p:cNvPr id="1701" name="Freeform: Shape 1700">
                  <a:extLst>
                    <a:ext uri="{FF2B5EF4-FFF2-40B4-BE49-F238E27FC236}">
                      <a16:creationId xmlns:a16="http://schemas.microsoft.com/office/drawing/2014/main" id="{95C1F8DE-8157-4BB5-B3CA-1C82234B1F0F}"/>
                    </a:ext>
                  </a:extLst>
                </p:cNvPr>
                <p:cNvSpPr/>
                <p:nvPr/>
              </p:nvSpPr>
              <p:spPr>
                <a:xfrm>
                  <a:off x="5118734" y="4238624"/>
                  <a:ext cx="37147" cy="199072"/>
                </a:xfrm>
                <a:custGeom>
                  <a:avLst/>
                  <a:gdLst>
                    <a:gd name="connsiteX0" fmla="*/ 20955 w 37147"/>
                    <a:gd name="connsiteY0" fmla="*/ 199072 h 199072"/>
                    <a:gd name="connsiteX1" fmla="*/ 0 w 37147"/>
                    <a:gd name="connsiteY1" fmla="*/ 2857 h 199072"/>
                    <a:gd name="connsiteX2" fmla="*/ 2858 w 37147"/>
                    <a:gd name="connsiteY2" fmla="*/ 0 h 199072"/>
                    <a:gd name="connsiteX3" fmla="*/ 34290 w 37147"/>
                    <a:gd name="connsiteY3" fmla="*/ 0 h 199072"/>
                    <a:gd name="connsiteX4" fmla="*/ 37148 w 37147"/>
                    <a:gd name="connsiteY4" fmla="*/ 2857 h 199072"/>
                    <a:gd name="connsiteX5" fmla="*/ 20955 w 37147"/>
                    <a:gd name="connsiteY5" fmla="*/ 199072 h 199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147" h="199072">
                      <a:moveTo>
                        <a:pt x="20955" y="199072"/>
                      </a:moveTo>
                      <a:lnTo>
                        <a:pt x="0" y="2857"/>
                      </a:lnTo>
                      <a:cubicBezTo>
                        <a:pt x="0" y="953"/>
                        <a:pt x="953" y="0"/>
                        <a:pt x="2858" y="0"/>
                      </a:cubicBezTo>
                      <a:lnTo>
                        <a:pt x="34290" y="0"/>
                      </a:lnTo>
                      <a:cubicBezTo>
                        <a:pt x="36195" y="0"/>
                        <a:pt x="37148" y="953"/>
                        <a:pt x="37148" y="2857"/>
                      </a:cubicBezTo>
                      <a:lnTo>
                        <a:pt x="20955" y="199072"/>
                      </a:lnTo>
                      <a:close/>
                    </a:path>
                  </a:pathLst>
                </a:custGeom>
                <a:solidFill>
                  <a:srgbClr val="F2B77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</p:grpSp>
        </p:grpSp>
        <p:grpSp>
          <p:nvGrpSpPr>
            <p:cNvPr id="1579" name="Graphic 4">
              <a:extLst>
                <a:ext uri="{FF2B5EF4-FFF2-40B4-BE49-F238E27FC236}">
                  <a16:creationId xmlns:a16="http://schemas.microsoft.com/office/drawing/2014/main" id="{E0DB9ECE-AAC3-4754-B935-954CA22C913F}"/>
                </a:ext>
              </a:extLst>
            </p:cNvPr>
            <p:cNvGrpSpPr/>
            <p:nvPr/>
          </p:nvGrpSpPr>
          <p:grpSpPr>
            <a:xfrm>
              <a:off x="4912680" y="4502377"/>
              <a:ext cx="438205" cy="439192"/>
              <a:chOff x="4912680" y="4502377"/>
              <a:chExt cx="438205" cy="439192"/>
            </a:xfrm>
          </p:grpSpPr>
          <p:sp>
            <p:nvSpPr>
              <p:cNvPr id="1580" name="Freeform: Shape 1579">
                <a:extLst>
                  <a:ext uri="{FF2B5EF4-FFF2-40B4-BE49-F238E27FC236}">
                    <a16:creationId xmlns:a16="http://schemas.microsoft.com/office/drawing/2014/main" id="{D2F77094-C36A-4CF2-A4D2-51C0B03B41A9}"/>
                  </a:ext>
                </a:extLst>
              </p:cNvPr>
              <p:cNvSpPr/>
              <p:nvPr/>
            </p:nvSpPr>
            <p:spPr>
              <a:xfrm>
                <a:off x="4979670" y="4502377"/>
                <a:ext cx="350173" cy="418236"/>
              </a:xfrm>
              <a:custGeom>
                <a:avLst/>
                <a:gdLst>
                  <a:gd name="connsiteX0" fmla="*/ 3810 w 350173"/>
                  <a:gd name="connsiteY0" fmla="*/ 372517 h 418236"/>
                  <a:gd name="connsiteX1" fmla="*/ 20955 w 350173"/>
                  <a:gd name="connsiteY1" fmla="*/ 318224 h 418236"/>
                  <a:gd name="connsiteX2" fmla="*/ 25717 w 350173"/>
                  <a:gd name="connsiteY2" fmla="*/ 248692 h 418236"/>
                  <a:gd name="connsiteX3" fmla="*/ 24765 w 350173"/>
                  <a:gd name="connsiteY3" fmla="*/ 239167 h 418236"/>
                  <a:gd name="connsiteX4" fmla="*/ 20002 w 350173"/>
                  <a:gd name="connsiteY4" fmla="*/ 207734 h 418236"/>
                  <a:gd name="connsiteX5" fmla="*/ 20955 w 350173"/>
                  <a:gd name="connsiteY5" fmla="*/ 149632 h 418236"/>
                  <a:gd name="connsiteX6" fmla="*/ 73342 w 350173"/>
                  <a:gd name="connsiteY6" fmla="*/ 66764 h 418236"/>
                  <a:gd name="connsiteX7" fmla="*/ 125730 w 350173"/>
                  <a:gd name="connsiteY7" fmla="*/ 58192 h 418236"/>
                  <a:gd name="connsiteX8" fmla="*/ 160020 w 350173"/>
                  <a:gd name="connsiteY8" fmla="*/ 22949 h 418236"/>
                  <a:gd name="connsiteX9" fmla="*/ 213360 w 350173"/>
                  <a:gd name="connsiteY9" fmla="*/ 1042 h 418236"/>
                  <a:gd name="connsiteX10" fmla="*/ 317183 w 350173"/>
                  <a:gd name="connsiteY10" fmla="*/ 38189 h 418236"/>
                  <a:gd name="connsiteX11" fmla="*/ 348615 w 350173"/>
                  <a:gd name="connsiteY11" fmla="*/ 125819 h 418236"/>
                  <a:gd name="connsiteX12" fmla="*/ 342900 w 350173"/>
                  <a:gd name="connsiteY12" fmla="*/ 147727 h 418236"/>
                  <a:gd name="connsiteX13" fmla="*/ 319088 w 350173"/>
                  <a:gd name="connsiteY13" fmla="*/ 194399 h 418236"/>
                  <a:gd name="connsiteX14" fmla="*/ 314325 w 350173"/>
                  <a:gd name="connsiteY14" fmla="*/ 231547 h 418236"/>
                  <a:gd name="connsiteX15" fmla="*/ 345758 w 350173"/>
                  <a:gd name="connsiteY15" fmla="*/ 309652 h 418236"/>
                  <a:gd name="connsiteX16" fmla="*/ 318135 w 350173"/>
                  <a:gd name="connsiteY16" fmla="*/ 418237 h 418236"/>
                  <a:gd name="connsiteX17" fmla="*/ 0 w 350173"/>
                  <a:gd name="connsiteY17" fmla="*/ 399187 h 418236"/>
                  <a:gd name="connsiteX18" fmla="*/ 3810 w 350173"/>
                  <a:gd name="connsiteY18" fmla="*/ 372517 h 418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0173" h="418236">
                    <a:moveTo>
                      <a:pt x="3810" y="372517"/>
                    </a:moveTo>
                    <a:cubicBezTo>
                      <a:pt x="8572" y="353467"/>
                      <a:pt x="16192" y="337274"/>
                      <a:pt x="20955" y="318224"/>
                    </a:cubicBezTo>
                    <a:cubicBezTo>
                      <a:pt x="26670" y="296317"/>
                      <a:pt x="28575" y="271552"/>
                      <a:pt x="25717" y="248692"/>
                    </a:cubicBezTo>
                    <a:cubicBezTo>
                      <a:pt x="25717" y="245834"/>
                      <a:pt x="24765" y="242024"/>
                      <a:pt x="24765" y="239167"/>
                    </a:cubicBezTo>
                    <a:cubicBezTo>
                      <a:pt x="23813" y="228689"/>
                      <a:pt x="21907" y="218212"/>
                      <a:pt x="20002" y="207734"/>
                    </a:cubicBezTo>
                    <a:cubicBezTo>
                      <a:pt x="17145" y="189637"/>
                      <a:pt x="17145" y="168682"/>
                      <a:pt x="20955" y="149632"/>
                    </a:cubicBezTo>
                    <a:cubicBezTo>
                      <a:pt x="29527" y="106769"/>
                      <a:pt x="49530" y="75337"/>
                      <a:pt x="73342" y="66764"/>
                    </a:cubicBezTo>
                    <a:cubicBezTo>
                      <a:pt x="91440" y="60097"/>
                      <a:pt x="108585" y="69622"/>
                      <a:pt x="125730" y="58192"/>
                    </a:cubicBezTo>
                    <a:cubicBezTo>
                      <a:pt x="138113" y="49619"/>
                      <a:pt x="148590" y="36284"/>
                      <a:pt x="160020" y="22949"/>
                    </a:cubicBezTo>
                    <a:cubicBezTo>
                      <a:pt x="177165" y="5804"/>
                      <a:pt x="195263" y="2947"/>
                      <a:pt x="213360" y="1042"/>
                    </a:cubicBezTo>
                    <a:cubicBezTo>
                      <a:pt x="250508" y="-3721"/>
                      <a:pt x="285750" y="7709"/>
                      <a:pt x="317183" y="38189"/>
                    </a:cubicBezTo>
                    <a:cubicBezTo>
                      <a:pt x="334327" y="54382"/>
                      <a:pt x="356235" y="82004"/>
                      <a:pt x="348615" y="125819"/>
                    </a:cubicBezTo>
                    <a:cubicBezTo>
                      <a:pt x="347663" y="133439"/>
                      <a:pt x="344805" y="140107"/>
                      <a:pt x="342900" y="147727"/>
                    </a:cubicBezTo>
                    <a:cubicBezTo>
                      <a:pt x="338138" y="167729"/>
                      <a:pt x="326708" y="176302"/>
                      <a:pt x="319088" y="194399"/>
                    </a:cubicBezTo>
                    <a:cubicBezTo>
                      <a:pt x="314325" y="204877"/>
                      <a:pt x="312420" y="219164"/>
                      <a:pt x="314325" y="231547"/>
                    </a:cubicBezTo>
                    <a:cubicBezTo>
                      <a:pt x="320992" y="269647"/>
                      <a:pt x="337185" y="276314"/>
                      <a:pt x="345758" y="309652"/>
                    </a:cubicBezTo>
                    <a:cubicBezTo>
                      <a:pt x="353377" y="339179"/>
                      <a:pt x="334327" y="397282"/>
                      <a:pt x="318135" y="418237"/>
                    </a:cubicBezTo>
                    <a:lnTo>
                      <a:pt x="0" y="399187"/>
                    </a:lnTo>
                    <a:cubicBezTo>
                      <a:pt x="952" y="389662"/>
                      <a:pt x="1905" y="381089"/>
                      <a:pt x="3810" y="372517"/>
                    </a:cubicBezTo>
                    <a:close/>
                  </a:path>
                </a:pathLst>
              </a:custGeom>
              <a:solidFill>
                <a:srgbClr val="C8C1E5">
                  <a:alpha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581" name="Freeform: Shape 1580">
                <a:extLst>
                  <a:ext uri="{FF2B5EF4-FFF2-40B4-BE49-F238E27FC236}">
                    <a16:creationId xmlns:a16="http://schemas.microsoft.com/office/drawing/2014/main" id="{E56B944D-C244-44AE-AB79-518D69EB266A}"/>
                  </a:ext>
                </a:extLst>
              </p:cNvPr>
              <p:cNvSpPr/>
              <p:nvPr/>
            </p:nvSpPr>
            <p:spPr>
              <a:xfrm>
                <a:off x="4912680" y="4896802"/>
                <a:ext cx="438205" cy="44767"/>
              </a:xfrm>
              <a:custGeom>
                <a:avLst/>
                <a:gdLst>
                  <a:gd name="connsiteX0" fmla="*/ 427987 w 438205"/>
                  <a:gd name="connsiteY0" fmla="*/ 24765 h 44767"/>
                  <a:gd name="connsiteX1" fmla="*/ 384172 w 438205"/>
                  <a:gd name="connsiteY1" fmla="*/ 18097 h 44767"/>
                  <a:gd name="connsiteX2" fmla="*/ 290827 w 438205"/>
                  <a:gd name="connsiteY2" fmla="*/ 1905 h 44767"/>
                  <a:gd name="connsiteX3" fmla="*/ 290827 w 438205"/>
                  <a:gd name="connsiteY3" fmla="*/ 1905 h 44767"/>
                  <a:gd name="connsiteX4" fmla="*/ 206054 w 438205"/>
                  <a:gd name="connsiteY4" fmla="*/ 953 h 44767"/>
                  <a:gd name="connsiteX5" fmla="*/ 206054 w 438205"/>
                  <a:gd name="connsiteY5" fmla="*/ 953 h 44767"/>
                  <a:gd name="connsiteX6" fmla="*/ 126997 w 438205"/>
                  <a:gd name="connsiteY6" fmla="*/ 0 h 44767"/>
                  <a:gd name="connsiteX7" fmla="*/ 73657 w 438205"/>
                  <a:gd name="connsiteY7" fmla="*/ 1905 h 44767"/>
                  <a:gd name="connsiteX8" fmla="*/ 53654 w 438205"/>
                  <a:gd name="connsiteY8" fmla="*/ 10478 h 44767"/>
                  <a:gd name="connsiteX9" fmla="*/ 83182 w 438205"/>
                  <a:gd name="connsiteY9" fmla="*/ 14288 h 44767"/>
                  <a:gd name="connsiteX10" fmla="*/ 117472 w 438205"/>
                  <a:gd name="connsiteY10" fmla="*/ 16192 h 44767"/>
                  <a:gd name="connsiteX11" fmla="*/ 121282 w 438205"/>
                  <a:gd name="connsiteY11" fmla="*/ 18097 h 44767"/>
                  <a:gd name="connsiteX12" fmla="*/ 115567 w 438205"/>
                  <a:gd name="connsiteY12" fmla="*/ 19050 h 44767"/>
                  <a:gd name="connsiteX13" fmla="*/ 11744 w 438205"/>
                  <a:gd name="connsiteY13" fmla="*/ 24765 h 44767"/>
                  <a:gd name="connsiteX14" fmla="*/ 1267 w 438205"/>
                  <a:gd name="connsiteY14" fmla="*/ 26670 h 44767"/>
                  <a:gd name="connsiteX15" fmla="*/ 15554 w 438205"/>
                  <a:gd name="connsiteY15" fmla="*/ 32385 h 44767"/>
                  <a:gd name="connsiteX16" fmla="*/ 171764 w 438205"/>
                  <a:gd name="connsiteY16" fmla="*/ 42863 h 44767"/>
                  <a:gd name="connsiteX17" fmla="*/ 394649 w 438205"/>
                  <a:gd name="connsiteY17" fmla="*/ 40957 h 44767"/>
                  <a:gd name="connsiteX18" fmla="*/ 432749 w 438205"/>
                  <a:gd name="connsiteY18" fmla="*/ 35242 h 44767"/>
                  <a:gd name="connsiteX19" fmla="*/ 427987 w 438205"/>
                  <a:gd name="connsiteY19" fmla="*/ 24765 h 44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38205" h="44767">
                    <a:moveTo>
                      <a:pt x="427987" y="24765"/>
                    </a:moveTo>
                    <a:cubicBezTo>
                      <a:pt x="417509" y="21907"/>
                      <a:pt x="400364" y="19050"/>
                      <a:pt x="384172" y="18097"/>
                    </a:cubicBezTo>
                    <a:cubicBezTo>
                      <a:pt x="355597" y="15240"/>
                      <a:pt x="322259" y="2857"/>
                      <a:pt x="290827" y="1905"/>
                    </a:cubicBezTo>
                    <a:lnTo>
                      <a:pt x="290827" y="1905"/>
                    </a:lnTo>
                    <a:lnTo>
                      <a:pt x="206054" y="953"/>
                    </a:lnTo>
                    <a:lnTo>
                      <a:pt x="206054" y="953"/>
                    </a:lnTo>
                    <a:cubicBezTo>
                      <a:pt x="180337" y="0"/>
                      <a:pt x="152714" y="0"/>
                      <a:pt x="126997" y="0"/>
                    </a:cubicBezTo>
                    <a:cubicBezTo>
                      <a:pt x="108899" y="0"/>
                      <a:pt x="89849" y="0"/>
                      <a:pt x="73657" y="1905"/>
                    </a:cubicBezTo>
                    <a:cubicBezTo>
                      <a:pt x="60322" y="3810"/>
                      <a:pt x="47939" y="6667"/>
                      <a:pt x="53654" y="10478"/>
                    </a:cubicBezTo>
                    <a:cubicBezTo>
                      <a:pt x="58417" y="13335"/>
                      <a:pt x="71752" y="14288"/>
                      <a:pt x="83182" y="14288"/>
                    </a:cubicBezTo>
                    <a:cubicBezTo>
                      <a:pt x="94612" y="14288"/>
                      <a:pt x="107947" y="14288"/>
                      <a:pt x="117472" y="16192"/>
                    </a:cubicBezTo>
                    <a:cubicBezTo>
                      <a:pt x="120329" y="17145"/>
                      <a:pt x="123187" y="17145"/>
                      <a:pt x="121282" y="18097"/>
                    </a:cubicBezTo>
                    <a:cubicBezTo>
                      <a:pt x="120329" y="19050"/>
                      <a:pt x="118424" y="19050"/>
                      <a:pt x="115567" y="19050"/>
                    </a:cubicBezTo>
                    <a:cubicBezTo>
                      <a:pt x="82229" y="21907"/>
                      <a:pt x="43177" y="20955"/>
                      <a:pt x="11744" y="24765"/>
                    </a:cubicBezTo>
                    <a:cubicBezTo>
                      <a:pt x="7934" y="25717"/>
                      <a:pt x="3172" y="25717"/>
                      <a:pt x="1267" y="26670"/>
                    </a:cubicBezTo>
                    <a:cubicBezTo>
                      <a:pt x="-3496" y="28575"/>
                      <a:pt x="6029" y="31432"/>
                      <a:pt x="15554" y="32385"/>
                    </a:cubicBezTo>
                    <a:cubicBezTo>
                      <a:pt x="61274" y="40005"/>
                      <a:pt x="117472" y="41910"/>
                      <a:pt x="171764" y="42863"/>
                    </a:cubicBezTo>
                    <a:cubicBezTo>
                      <a:pt x="246059" y="44767"/>
                      <a:pt x="323212" y="46672"/>
                      <a:pt x="394649" y="40957"/>
                    </a:cubicBezTo>
                    <a:cubicBezTo>
                      <a:pt x="409889" y="40005"/>
                      <a:pt x="425129" y="38100"/>
                      <a:pt x="432749" y="35242"/>
                    </a:cubicBezTo>
                    <a:cubicBezTo>
                      <a:pt x="442274" y="32385"/>
                      <a:pt x="438464" y="27622"/>
                      <a:pt x="427987" y="24765"/>
                    </a:cubicBezTo>
                    <a:close/>
                  </a:path>
                </a:pathLst>
              </a:custGeom>
              <a:solidFill>
                <a:srgbClr val="EFEAE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grpSp>
            <p:nvGrpSpPr>
              <p:cNvPr id="1582" name="Graphic 4">
                <a:extLst>
                  <a:ext uri="{FF2B5EF4-FFF2-40B4-BE49-F238E27FC236}">
                    <a16:creationId xmlns:a16="http://schemas.microsoft.com/office/drawing/2014/main" id="{D01A429F-00C7-4A97-B00A-DD242DDCA3C3}"/>
                  </a:ext>
                </a:extLst>
              </p:cNvPr>
              <p:cNvGrpSpPr/>
              <p:nvPr/>
            </p:nvGrpSpPr>
            <p:grpSpPr>
              <a:xfrm>
                <a:off x="5008002" y="4543022"/>
                <a:ext cx="287143" cy="396112"/>
                <a:chOff x="5008002" y="4543022"/>
                <a:chExt cx="287143" cy="396112"/>
              </a:xfrm>
            </p:grpSpPr>
            <p:grpSp>
              <p:nvGrpSpPr>
                <p:cNvPr id="1583" name="Graphic 4">
                  <a:extLst>
                    <a:ext uri="{FF2B5EF4-FFF2-40B4-BE49-F238E27FC236}">
                      <a16:creationId xmlns:a16="http://schemas.microsoft.com/office/drawing/2014/main" id="{86AE79F0-2DE6-4E00-9FA4-B3CA8ADDE3DC}"/>
                    </a:ext>
                  </a:extLst>
                </p:cNvPr>
                <p:cNvGrpSpPr/>
                <p:nvPr/>
              </p:nvGrpSpPr>
              <p:grpSpPr>
                <a:xfrm>
                  <a:off x="5102718" y="4543022"/>
                  <a:ext cx="191082" cy="369447"/>
                  <a:chOff x="5102718" y="4543022"/>
                  <a:chExt cx="191082" cy="369447"/>
                </a:xfrm>
              </p:grpSpPr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B3C71E0F-306E-4C7F-BC3A-FA3F7FC1F40A}"/>
                      </a:ext>
                    </a:extLst>
                  </p:cNvPr>
                  <p:cNvSpPr/>
                  <p:nvPr/>
                </p:nvSpPr>
                <p:spPr>
                  <a:xfrm>
                    <a:off x="5173027" y="4885371"/>
                    <a:ext cx="58230" cy="27098"/>
                  </a:xfrm>
                  <a:custGeom>
                    <a:avLst/>
                    <a:gdLst>
                      <a:gd name="connsiteX0" fmla="*/ 31432 w 58230"/>
                      <a:gd name="connsiteY0" fmla="*/ 17145 h 27098"/>
                      <a:gd name="connsiteX1" fmla="*/ 3810 w 58230"/>
                      <a:gd name="connsiteY1" fmla="*/ 26670 h 27098"/>
                      <a:gd name="connsiteX2" fmla="*/ 19050 w 58230"/>
                      <a:gd name="connsiteY2" fmla="*/ 10478 h 27098"/>
                      <a:gd name="connsiteX3" fmla="*/ 0 w 58230"/>
                      <a:gd name="connsiteY3" fmla="*/ 2858 h 27098"/>
                      <a:gd name="connsiteX4" fmla="*/ 22860 w 58230"/>
                      <a:gd name="connsiteY4" fmla="*/ 6668 h 27098"/>
                      <a:gd name="connsiteX5" fmla="*/ 44767 w 58230"/>
                      <a:gd name="connsiteY5" fmla="*/ 0 h 27098"/>
                      <a:gd name="connsiteX6" fmla="*/ 40005 w 58230"/>
                      <a:gd name="connsiteY6" fmla="*/ 10478 h 27098"/>
                      <a:gd name="connsiteX7" fmla="*/ 58102 w 58230"/>
                      <a:gd name="connsiteY7" fmla="*/ 17145 h 27098"/>
                      <a:gd name="connsiteX8" fmla="*/ 31432 w 58230"/>
                      <a:gd name="connsiteY8" fmla="*/ 17145 h 27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230" h="27098">
                        <a:moveTo>
                          <a:pt x="31432" y="17145"/>
                        </a:moveTo>
                        <a:cubicBezTo>
                          <a:pt x="31432" y="17145"/>
                          <a:pt x="7620" y="29528"/>
                          <a:pt x="3810" y="26670"/>
                        </a:cubicBezTo>
                        <a:cubicBezTo>
                          <a:pt x="0" y="24765"/>
                          <a:pt x="-5715" y="20003"/>
                          <a:pt x="19050" y="10478"/>
                        </a:cubicBezTo>
                        <a:cubicBezTo>
                          <a:pt x="19050" y="10478"/>
                          <a:pt x="0" y="7620"/>
                          <a:pt x="0" y="2858"/>
                        </a:cubicBezTo>
                        <a:cubicBezTo>
                          <a:pt x="952" y="-1905"/>
                          <a:pt x="15240" y="1905"/>
                          <a:pt x="22860" y="6668"/>
                        </a:cubicBezTo>
                        <a:cubicBezTo>
                          <a:pt x="22860" y="6668"/>
                          <a:pt x="40005" y="0"/>
                          <a:pt x="44767" y="0"/>
                        </a:cubicBezTo>
                        <a:cubicBezTo>
                          <a:pt x="49530" y="0"/>
                          <a:pt x="55245" y="3810"/>
                          <a:pt x="40005" y="10478"/>
                        </a:cubicBezTo>
                        <a:cubicBezTo>
                          <a:pt x="40005" y="10478"/>
                          <a:pt x="60007" y="13335"/>
                          <a:pt x="58102" y="17145"/>
                        </a:cubicBezTo>
                        <a:cubicBezTo>
                          <a:pt x="57150" y="20003"/>
                          <a:pt x="55245" y="25718"/>
                          <a:pt x="31432" y="171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9647A42D-1511-4030-A766-C17AF32A51D0}"/>
                      </a:ext>
                    </a:extLst>
                  </p:cNvPr>
                  <p:cNvSpPr/>
                  <p:nvPr/>
                </p:nvSpPr>
                <p:spPr>
                  <a:xfrm>
                    <a:off x="5197569" y="4854625"/>
                    <a:ext cx="14199" cy="43869"/>
                  </a:xfrm>
                  <a:custGeom>
                    <a:avLst/>
                    <a:gdLst>
                      <a:gd name="connsiteX0" fmla="*/ 4033 w 14199"/>
                      <a:gd name="connsiteY0" fmla="*/ 1219 h 43869"/>
                      <a:gd name="connsiteX1" fmla="*/ 1176 w 14199"/>
                      <a:gd name="connsiteY1" fmla="*/ 43129 h 43869"/>
                      <a:gd name="connsiteX2" fmla="*/ 11653 w 14199"/>
                      <a:gd name="connsiteY2" fmla="*/ 34557 h 43869"/>
                      <a:gd name="connsiteX3" fmla="*/ 13558 w 14199"/>
                      <a:gd name="connsiteY3" fmla="*/ 267 h 43869"/>
                      <a:gd name="connsiteX4" fmla="*/ 4033 w 14199"/>
                      <a:gd name="connsiteY4" fmla="*/ 1219 h 43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99" h="43869">
                        <a:moveTo>
                          <a:pt x="4033" y="1219"/>
                        </a:moveTo>
                        <a:cubicBezTo>
                          <a:pt x="4033" y="1219"/>
                          <a:pt x="-2634" y="41224"/>
                          <a:pt x="1176" y="43129"/>
                        </a:cubicBezTo>
                        <a:cubicBezTo>
                          <a:pt x="3081" y="44082"/>
                          <a:pt x="9748" y="45987"/>
                          <a:pt x="11653" y="34557"/>
                        </a:cubicBezTo>
                        <a:cubicBezTo>
                          <a:pt x="12606" y="25984"/>
                          <a:pt x="15463" y="1219"/>
                          <a:pt x="13558" y="267"/>
                        </a:cubicBezTo>
                        <a:cubicBezTo>
                          <a:pt x="11653" y="-686"/>
                          <a:pt x="4033" y="1219"/>
                          <a:pt x="4033" y="12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752AF12A-96A7-405A-8A84-E1A55C620721}"/>
                      </a:ext>
                    </a:extLst>
                  </p:cNvPr>
                  <p:cNvSpPr/>
                  <p:nvPr/>
                </p:nvSpPr>
                <p:spPr>
                  <a:xfrm>
                    <a:off x="5102718" y="4578661"/>
                    <a:ext cx="191082" cy="297219"/>
                  </a:xfrm>
                  <a:custGeom>
                    <a:avLst/>
                    <a:gdLst>
                      <a:gd name="connsiteX0" fmla="*/ 185562 w 191082"/>
                      <a:gd name="connsiteY0" fmla="*/ 281946 h 297219"/>
                      <a:gd name="connsiteX1" fmla="*/ 174132 w 191082"/>
                      <a:gd name="connsiteY1" fmla="*/ 291471 h 297219"/>
                      <a:gd name="connsiteX2" fmla="*/ 150319 w 191082"/>
                      <a:gd name="connsiteY2" fmla="*/ 288613 h 297219"/>
                      <a:gd name="connsiteX3" fmla="*/ 131269 w 191082"/>
                      <a:gd name="connsiteY3" fmla="*/ 291471 h 297219"/>
                      <a:gd name="connsiteX4" fmla="*/ 108409 w 191082"/>
                      <a:gd name="connsiteY4" fmla="*/ 296233 h 297219"/>
                      <a:gd name="connsiteX5" fmla="*/ 74119 w 191082"/>
                      <a:gd name="connsiteY5" fmla="*/ 287661 h 297219"/>
                      <a:gd name="connsiteX6" fmla="*/ 58879 w 191082"/>
                      <a:gd name="connsiteY6" fmla="*/ 287661 h 297219"/>
                      <a:gd name="connsiteX7" fmla="*/ 39829 w 191082"/>
                      <a:gd name="connsiteY7" fmla="*/ 282898 h 297219"/>
                      <a:gd name="connsiteX8" fmla="*/ 15064 w 191082"/>
                      <a:gd name="connsiteY8" fmla="*/ 282898 h 297219"/>
                      <a:gd name="connsiteX9" fmla="*/ 4587 w 191082"/>
                      <a:gd name="connsiteY9" fmla="*/ 272421 h 297219"/>
                      <a:gd name="connsiteX10" fmla="*/ 12207 w 191082"/>
                      <a:gd name="connsiteY10" fmla="*/ 245751 h 297219"/>
                      <a:gd name="connsiteX11" fmla="*/ 7444 w 191082"/>
                      <a:gd name="connsiteY11" fmla="*/ 239083 h 297219"/>
                      <a:gd name="connsiteX12" fmla="*/ 17922 w 191082"/>
                      <a:gd name="connsiteY12" fmla="*/ 213366 h 297219"/>
                      <a:gd name="connsiteX13" fmla="*/ 10302 w 191082"/>
                      <a:gd name="connsiteY13" fmla="*/ 207651 h 297219"/>
                      <a:gd name="connsiteX14" fmla="*/ 28399 w 191082"/>
                      <a:gd name="connsiteY14" fmla="*/ 181933 h 297219"/>
                      <a:gd name="connsiteX15" fmla="*/ 41734 w 191082"/>
                      <a:gd name="connsiteY15" fmla="*/ 155263 h 297219"/>
                      <a:gd name="connsiteX16" fmla="*/ 31257 w 191082"/>
                      <a:gd name="connsiteY16" fmla="*/ 151454 h 297219"/>
                      <a:gd name="connsiteX17" fmla="*/ 49354 w 191082"/>
                      <a:gd name="connsiteY17" fmla="*/ 127641 h 297219"/>
                      <a:gd name="connsiteX18" fmla="*/ 42687 w 191082"/>
                      <a:gd name="connsiteY18" fmla="*/ 122879 h 297219"/>
                      <a:gd name="connsiteX19" fmla="*/ 64594 w 191082"/>
                      <a:gd name="connsiteY19" fmla="*/ 103829 h 297219"/>
                      <a:gd name="connsiteX20" fmla="*/ 51259 w 191082"/>
                      <a:gd name="connsiteY20" fmla="*/ 103829 h 297219"/>
                      <a:gd name="connsiteX21" fmla="*/ 69357 w 191082"/>
                      <a:gd name="connsiteY21" fmla="*/ 80016 h 297219"/>
                      <a:gd name="connsiteX22" fmla="*/ 98884 w 191082"/>
                      <a:gd name="connsiteY22" fmla="*/ 20008 h 297219"/>
                      <a:gd name="connsiteX23" fmla="*/ 109362 w 191082"/>
                      <a:gd name="connsiteY23" fmla="*/ 6 h 297219"/>
                      <a:gd name="connsiteX24" fmla="*/ 117934 w 191082"/>
                      <a:gd name="connsiteY24" fmla="*/ 20961 h 297219"/>
                      <a:gd name="connsiteX25" fmla="*/ 136984 w 191082"/>
                      <a:gd name="connsiteY25" fmla="*/ 82873 h 297219"/>
                      <a:gd name="connsiteX26" fmla="*/ 151272 w 191082"/>
                      <a:gd name="connsiteY26" fmla="*/ 105733 h 297219"/>
                      <a:gd name="connsiteX27" fmla="*/ 145557 w 191082"/>
                      <a:gd name="connsiteY27" fmla="*/ 106686 h 297219"/>
                      <a:gd name="connsiteX28" fmla="*/ 158892 w 191082"/>
                      <a:gd name="connsiteY28" fmla="*/ 126688 h 297219"/>
                      <a:gd name="connsiteX29" fmla="*/ 148414 w 191082"/>
                      <a:gd name="connsiteY29" fmla="*/ 123831 h 297219"/>
                      <a:gd name="connsiteX30" fmla="*/ 171274 w 191082"/>
                      <a:gd name="connsiteY30" fmla="*/ 157169 h 297219"/>
                      <a:gd name="connsiteX31" fmla="*/ 160797 w 191082"/>
                      <a:gd name="connsiteY31" fmla="*/ 159073 h 297219"/>
                      <a:gd name="connsiteX32" fmla="*/ 170322 w 191082"/>
                      <a:gd name="connsiteY32" fmla="*/ 187648 h 297219"/>
                      <a:gd name="connsiteX33" fmla="*/ 184609 w 191082"/>
                      <a:gd name="connsiteY33" fmla="*/ 215271 h 297219"/>
                      <a:gd name="connsiteX34" fmla="*/ 176989 w 191082"/>
                      <a:gd name="connsiteY34" fmla="*/ 220033 h 297219"/>
                      <a:gd name="connsiteX35" fmla="*/ 184609 w 191082"/>
                      <a:gd name="connsiteY35" fmla="*/ 246704 h 297219"/>
                      <a:gd name="connsiteX36" fmla="*/ 178894 w 191082"/>
                      <a:gd name="connsiteY36" fmla="*/ 252419 h 297219"/>
                      <a:gd name="connsiteX37" fmla="*/ 185562 w 191082"/>
                      <a:gd name="connsiteY37" fmla="*/ 281946 h 297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91082" h="297219">
                        <a:moveTo>
                          <a:pt x="185562" y="281946"/>
                        </a:moveTo>
                        <a:cubicBezTo>
                          <a:pt x="173179" y="281946"/>
                          <a:pt x="184609" y="290519"/>
                          <a:pt x="174132" y="291471"/>
                        </a:cubicBezTo>
                        <a:cubicBezTo>
                          <a:pt x="163654" y="292423"/>
                          <a:pt x="160797" y="280994"/>
                          <a:pt x="150319" y="288613"/>
                        </a:cubicBezTo>
                        <a:cubicBezTo>
                          <a:pt x="139842" y="296233"/>
                          <a:pt x="138889" y="296233"/>
                          <a:pt x="131269" y="291471"/>
                        </a:cubicBezTo>
                        <a:cubicBezTo>
                          <a:pt x="123649" y="286708"/>
                          <a:pt x="114124" y="300996"/>
                          <a:pt x="108409" y="296233"/>
                        </a:cubicBezTo>
                        <a:cubicBezTo>
                          <a:pt x="93169" y="282898"/>
                          <a:pt x="86502" y="304806"/>
                          <a:pt x="74119" y="287661"/>
                        </a:cubicBezTo>
                        <a:cubicBezTo>
                          <a:pt x="70309" y="281946"/>
                          <a:pt x="66499" y="283851"/>
                          <a:pt x="58879" y="287661"/>
                        </a:cubicBezTo>
                        <a:cubicBezTo>
                          <a:pt x="51259" y="291471"/>
                          <a:pt x="49354" y="291471"/>
                          <a:pt x="39829" y="282898"/>
                        </a:cubicBezTo>
                        <a:cubicBezTo>
                          <a:pt x="30304" y="274326"/>
                          <a:pt x="26494" y="285756"/>
                          <a:pt x="15064" y="282898"/>
                        </a:cubicBezTo>
                        <a:cubicBezTo>
                          <a:pt x="4587" y="280041"/>
                          <a:pt x="17922" y="273373"/>
                          <a:pt x="4587" y="272421"/>
                        </a:cubicBezTo>
                        <a:cubicBezTo>
                          <a:pt x="-7796" y="271469"/>
                          <a:pt x="8397" y="252419"/>
                          <a:pt x="12207" y="245751"/>
                        </a:cubicBezTo>
                        <a:cubicBezTo>
                          <a:pt x="16969" y="239083"/>
                          <a:pt x="13159" y="244798"/>
                          <a:pt x="7444" y="239083"/>
                        </a:cubicBezTo>
                        <a:cubicBezTo>
                          <a:pt x="1729" y="233369"/>
                          <a:pt x="24589" y="211461"/>
                          <a:pt x="17922" y="213366"/>
                        </a:cubicBezTo>
                        <a:cubicBezTo>
                          <a:pt x="11254" y="215271"/>
                          <a:pt x="4587" y="214319"/>
                          <a:pt x="10302" y="207651"/>
                        </a:cubicBezTo>
                        <a:cubicBezTo>
                          <a:pt x="16017" y="200983"/>
                          <a:pt x="28399" y="181933"/>
                          <a:pt x="28399" y="181933"/>
                        </a:cubicBezTo>
                        <a:cubicBezTo>
                          <a:pt x="11254" y="181933"/>
                          <a:pt x="42687" y="156216"/>
                          <a:pt x="41734" y="155263"/>
                        </a:cubicBezTo>
                        <a:cubicBezTo>
                          <a:pt x="40782" y="153358"/>
                          <a:pt x="33162" y="158121"/>
                          <a:pt x="31257" y="151454"/>
                        </a:cubicBezTo>
                        <a:cubicBezTo>
                          <a:pt x="29352" y="145738"/>
                          <a:pt x="49354" y="129546"/>
                          <a:pt x="49354" y="127641"/>
                        </a:cubicBezTo>
                        <a:cubicBezTo>
                          <a:pt x="49354" y="125736"/>
                          <a:pt x="46497" y="127641"/>
                          <a:pt x="42687" y="122879"/>
                        </a:cubicBezTo>
                        <a:cubicBezTo>
                          <a:pt x="39829" y="118116"/>
                          <a:pt x="61737" y="106686"/>
                          <a:pt x="64594" y="103829"/>
                        </a:cubicBezTo>
                        <a:cubicBezTo>
                          <a:pt x="67452" y="100019"/>
                          <a:pt x="56974" y="105733"/>
                          <a:pt x="51259" y="103829"/>
                        </a:cubicBezTo>
                        <a:cubicBezTo>
                          <a:pt x="46497" y="101923"/>
                          <a:pt x="59832" y="92398"/>
                          <a:pt x="69357" y="80016"/>
                        </a:cubicBezTo>
                        <a:cubicBezTo>
                          <a:pt x="78882" y="68586"/>
                          <a:pt x="92217" y="41916"/>
                          <a:pt x="98884" y="20008"/>
                        </a:cubicBezTo>
                        <a:cubicBezTo>
                          <a:pt x="103647" y="5721"/>
                          <a:pt x="106504" y="6"/>
                          <a:pt x="109362" y="6"/>
                        </a:cubicBezTo>
                        <a:cubicBezTo>
                          <a:pt x="110314" y="6"/>
                          <a:pt x="116029" y="-946"/>
                          <a:pt x="117934" y="20961"/>
                        </a:cubicBezTo>
                        <a:cubicBezTo>
                          <a:pt x="119839" y="43821"/>
                          <a:pt x="128412" y="64776"/>
                          <a:pt x="136984" y="82873"/>
                        </a:cubicBezTo>
                        <a:cubicBezTo>
                          <a:pt x="143652" y="97161"/>
                          <a:pt x="156034" y="104781"/>
                          <a:pt x="151272" y="105733"/>
                        </a:cubicBezTo>
                        <a:cubicBezTo>
                          <a:pt x="146509" y="107638"/>
                          <a:pt x="142699" y="102876"/>
                          <a:pt x="145557" y="106686"/>
                        </a:cubicBezTo>
                        <a:cubicBezTo>
                          <a:pt x="148414" y="110496"/>
                          <a:pt x="162702" y="122879"/>
                          <a:pt x="158892" y="126688"/>
                        </a:cubicBezTo>
                        <a:cubicBezTo>
                          <a:pt x="155082" y="130498"/>
                          <a:pt x="149367" y="121926"/>
                          <a:pt x="148414" y="123831"/>
                        </a:cubicBezTo>
                        <a:cubicBezTo>
                          <a:pt x="148414" y="125736"/>
                          <a:pt x="174132" y="151454"/>
                          <a:pt x="171274" y="157169"/>
                        </a:cubicBezTo>
                        <a:cubicBezTo>
                          <a:pt x="168417" y="162883"/>
                          <a:pt x="161749" y="158121"/>
                          <a:pt x="160797" y="159073"/>
                        </a:cubicBezTo>
                        <a:cubicBezTo>
                          <a:pt x="159844" y="160026"/>
                          <a:pt x="188419" y="188601"/>
                          <a:pt x="170322" y="187648"/>
                        </a:cubicBezTo>
                        <a:cubicBezTo>
                          <a:pt x="170322" y="187648"/>
                          <a:pt x="179847" y="207651"/>
                          <a:pt x="184609" y="215271"/>
                        </a:cubicBezTo>
                        <a:cubicBezTo>
                          <a:pt x="189372" y="222891"/>
                          <a:pt x="182704" y="222891"/>
                          <a:pt x="176989" y="220033"/>
                        </a:cubicBezTo>
                        <a:cubicBezTo>
                          <a:pt x="170322" y="217176"/>
                          <a:pt x="190324" y="242894"/>
                          <a:pt x="184609" y="246704"/>
                        </a:cubicBezTo>
                        <a:cubicBezTo>
                          <a:pt x="178894" y="251466"/>
                          <a:pt x="175084" y="244798"/>
                          <a:pt x="178894" y="252419"/>
                        </a:cubicBezTo>
                        <a:cubicBezTo>
                          <a:pt x="184609" y="261944"/>
                          <a:pt x="198897" y="282898"/>
                          <a:pt x="185562" y="281946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643" name="Graphic 4">
                    <a:extLst>
                      <a:ext uri="{FF2B5EF4-FFF2-40B4-BE49-F238E27FC236}">
                        <a16:creationId xmlns:a16="http://schemas.microsoft.com/office/drawing/2014/main" id="{87AD29B5-61A4-4340-8A0D-31F1A530102E}"/>
                      </a:ext>
                    </a:extLst>
                  </p:cNvPr>
                  <p:cNvGrpSpPr/>
                  <p:nvPr/>
                </p:nvGrpSpPr>
                <p:grpSpPr>
                  <a:xfrm>
                    <a:off x="5114925" y="4628114"/>
                    <a:ext cx="168966" cy="237441"/>
                    <a:chOff x="5114925" y="4628114"/>
                    <a:chExt cx="168966" cy="237441"/>
                  </a:xfrm>
                </p:grpSpPr>
                <p:grpSp>
                  <p:nvGrpSpPr>
                    <p:cNvPr id="1646" name="Graphic 4">
                      <a:extLst>
                        <a:ext uri="{FF2B5EF4-FFF2-40B4-BE49-F238E27FC236}">
                          <a16:creationId xmlns:a16="http://schemas.microsoft.com/office/drawing/2014/main" id="{1DA85122-AD72-445C-B176-CD12C58F99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9212" y="4636374"/>
                      <a:ext cx="154678" cy="210896"/>
                      <a:chOff x="5129212" y="4636374"/>
                      <a:chExt cx="154678" cy="210896"/>
                    </a:xfrm>
                    <a:solidFill>
                      <a:srgbClr val="EAAA65"/>
                    </a:solidFill>
                  </p:grpSpPr>
                  <p:sp>
                    <p:nvSpPr>
                      <p:cNvPr id="1695" name="Freeform: Shape 1694">
                        <a:extLst>
                          <a:ext uri="{FF2B5EF4-FFF2-40B4-BE49-F238E27FC236}">
                            <a16:creationId xmlns:a16="http://schemas.microsoft.com/office/drawing/2014/main" id="{D820B846-DF06-4AB9-875B-24EBEA8662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6476" y="4832610"/>
                        <a:ext cx="7414" cy="6088"/>
                      </a:xfrm>
                      <a:custGeom>
                        <a:avLst/>
                        <a:gdLst>
                          <a:gd name="connsiteX0" fmla="*/ 3231 w 7414"/>
                          <a:gd name="connsiteY0" fmla="*/ 6089 h 6088"/>
                          <a:gd name="connsiteX1" fmla="*/ 374 w 7414"/>
                          <a:gd name="connsiteY1" fmla="*/ 4184 h 6088"/>
                          <a:gd name="connsiteX2" fmla="*/ 2279 w 7414"/>
                          <a:gd name="connsiteY2" fmla="*/ 374 h 6088"/>
                          <a:gd name="connsiteX3" fmla="*/ 3231 w 7414"/>
                          <a:gd name="connsiteY3" fmla="*/ 374 h 6088"/>
                          <a:gd name="connsiteX4" fmla="*/ 7041 w 7414"/>
                          <a:gd name="connsiteY4" fmla="*/ 2279 h 6088"/>
                          <a:gd name="connsiteX5" fmla="*/ 5136 w 7414"/>
                          <a:gd name="connsiteY5" fmla="*/ 6089 h 6088"/>
                          <a:gd name="connsiteX6" fmla="*/ 4184 w 7414"/>
                          <a:gd name="connsiteY6" fmla="*/ 6089 h 6088"/>
                          <a:gd name="connsiteX7" fmla="*/ 3231 w 7414"/>
                          <a:gd name="connsiteY7" fmla="*/ 6089 h 6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414" h="6088">
                            <a:moveTo>
                              <a:pt x="3231" y="6089"/>
                            </a:moveTo>
                            <a:cubicBezTo>
                              <a:pt x="2279" y="6089"/>
                              <a:pt x="1326" y="5136"/>
                              <a:pt x="374" y="4184"/>
                            </a:cubicBezTo>
                            <a:cubicBezTo>
                              <a:pt x="-579" y="2279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6089" y="374"/>
                              <a:pt x="7041" y="2279"/>
                            </a:cubicBezTo>
                            <a:cubicBezTo>
                              <a:pt x="7994" y="4184"/>
                              <a:pt x="7041" y="5136"/>
                              <a:pt x="5136" y="6089"/>
                            </a:cubicBezTo>
                            <a:lnTo>
                              <a:pt x="4184" y="6089"/>
                            </a:lnTo>
                            <a:cubicBezTo>
                              <a:pt x="4184" y="6089"/>
                              <a:pt x="4184" y="6089"/>
                              <a:pt x="3231" y="608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6" name="Freeform: Shape 1695">
                        <a:extLst>
                          <a:ext uri="{FF2B5EF4-FFF2-40B4-BE49-F238E27FC236}">
                            <a16:creationId xmlns:a16="http://schemas.microsoft.com/office/drawing/2014/main" id="{6ECD6D49-1991-4A9A-B82D-E094FC419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9212" y="4644627"/>
                        <a:ext cx="145153" cy="202644"/>
                      </a:xfrm>
                      <a:custGeom>
                        <a:avLst/>
                        <a:gdLst>
                          <a:gd name="connsiteX0" fmla="*/ 110490 w 145153"/>
                          <a:gd name="connsiteY0" fmla="*/ 202644 h 202644"/>
                          <a:gd name="connsiteX1" fmla="*/ 107633 w 145153"/>
                          <a:gd name="connsiteY1" fmla="*/ 199787 h 202644"/>
                          <a:gd name="connsiteX2" fmla="*/ 110490 w 145153"/>
                          <a:gd name="connsiteY2" fmla="*/ 196929 h 202644"/>
                          <a:gd name="connsiteX3" fmla="*/ 112395 w 145153"/>
                          <a:gd name="connsiteY3" fmla="*/ 196929 h 202644"/>
                          <a:gd name="connsiteX4" fmla="*/ 115253 w 145153"/>
                          <a:gd name="connsiteY4" fmla="*/ 199787 h 202644"/>
                          <a:gd name="connsiteX5" fmla="*/ 112395 w 145153"/>
                          <a:gd name="connsiteY5" fmla="*/ 202644 h 202644"/>
                          <a:gd name="connsiteX6" fmla="*/ 110490 w 145153"/>
                          <a:gd name="connsiteY6" fmla="*/ 202644 h 202644"/>
                          <a:gd name="connsiteX7" fmla="*/ 110490 w 145153"/>
                          <a:gd name="connsiteY7" fmla="*/ 202644 h 202644"/>
                          <a:gd name="connsiteX8" fmla="*/ 100965 w 145153"/>
                          <a:gd name="connsiteY8" fmla="*/ 202644 h 202644"/>
                          <a:gd name="connsiteX9" fmla="*/ 99060 w 145153"/>
                          <a:gd name="connsiteY9" fmla="*/ 202644 h 202644"/>
                          <a:gd name="connsiteX10" fmla="*/ 96203 w 145153"/>
                          <a:gd name="connsiteY10" fmla="*/ 199787 h 202644"/>
                          <a:gd name="connsiteX11" fmla="*/ 99060 w 145153"/>
                          <a:gd name="connsiteY11" fmla="*/ 196929 h 202644"/>
                          <a:gd name="connsiteX12" fmla="*/ 100965 w 145153"/>
                          <a:gd name="connsiteY12" fmla="*/ 196929 h 202644"/>
                          <a:gd name="connsiteX13" fmla="*/ 103822 w 145153"/>
                          <a:gd name="connsiteY13" fmla="*/ 199787 h 202644"/>
                          <a:gd name="connsiteX14" fmla="*/ 100965 w 145153"/>
                          <a:gd name="connsiteY14" fmla="*/ 202644 h 202644"/>
                          <a:gd name="connsiteX15" fmla="*/ 90488 w 145153"/>
                          <a:gd name="connsiteY15" fmla="*/ 201692 h 202644"/>
                          <a:gd name="connsiteX16" fmla="*/ 90488 w 145153"/>
                          <a:gd name="connsiteY16" fmla="*/ 201692 h 202644"/>
                          <a:gd name="connsiteX17" fmla="*/ 88583 w 145153"/>
                          <a:gd name="connsiteY17" fmla="*/ 201692 h 202644"/>
                          <a:gd name="connsiteX18" fmla="*/ 85725 w 145153"/>
                          <a:gd name="connsiteY18" fmla="*/ 198834 h 202644"/>
                          <a:gd name="connsiteX19" fmla="*/ 88583 w 145153"/>
                          <a:gd name="connsiteY19" fmla="*/ 195977 h 202644"/>
                          <a:gd name="connsiteX20" fmla="*/ 90488 w 145153"/>
                          <a:gd name="connsiteY20" fmla="*/ 195977 h 202644"/>
                          <a:gd name="connsiteX21" fmla="*/ 93345 w 145153"/>
                          <a:gd name="connsiteY21" fmla="*/ 198834 h 202644"/>
                          <a:gd name="connsiteX22" fmla="*/ 90488 w 145153"/>
                          <a:gd name="connsiteY22" fmla="*/ 201692 h 202644"/>
                          <a:gd name="connsiteX23" fmla="*/ 120967 w 145153"/>
                          <a:gd name="connsiteY23" fmla="*/ 201692 h 202644"/>
                          <a:gd name="connsiteX24" fmla="*/ 118110 w 145153"/>
                          <a:gd name="connsiteY24" fmla="*/ 198834 h 202644"/>
                          <a:gd name="connsiteX25" fmla="*/ 120967 w 145153"/>
                          <a:gd name="connsiteY25" fmla="*/ 195977 h 202644"/>
                          <a:gd name="connsiteX26" fmla="*/ 122872 w 145153"/>
                          <a:gd name="connsiteY26" fmla="*/ 195977 h 202644"/>
                          <a:gd name="connsiteX27" fmla="*/ 126683 w 145153"/>
                          <a:gd name="connsiteY27" fmla="*/ 198834 h 202644"/>
                          <a:gd name="connsiteX28" fmla="*/ 123825 w 145153"/>
                          <a:gd name="connsiteY28" fmla="*/ 202644 h 202644"/>
                          <a:gd name="connsiteX29" fmla="*/ 120967 w 145153"/>
                          <a:gd name="connsiteY29" fmla="*/ 201692 h 202644"/>
                          <a:gd name="connsiteX30" fmla="*/ 120967 w 145153"/>
                          <a:gd name="connsiteY30" fmla="*/ 201692 h 202644"/>
                          <a:gd name="connsiteX31" fmla="*/ 80010 w 145153"/>
                          <a:gd name="connsiteY31" fmla="*/ 200739 h 202644"/>
                          <a:gd name="connsiteX32" fmla="*/ 80010 w 145153"/>
                          <a:gd name="connsiteY32" fmla="*/ 200739 h 202644"/>
                          <a:gd name="connsiteX33" fmla="*/ 78105 w 145153"/>
                          <a:gd name="connsiteY33" fmla="*/ 200739 h 202644"/>
                          <a:gd name="connsiteX34" fmla="*/ 75247 w 145153"/>
                          <a:gd name="connsiteY34" fmla="*/ 196929 h 202644"/>
                          <a:gd name="connsiteX35" fmla="*/ 79058 w 145153"/>
                          <a:gd name="connsiteY35" fmla="*/ 194072 h 202644"/>
                          <a:gd name="connsiteX36" fmla="*/ 80963 w 145153"/>
                          <a:gd name="connsiteY36" fmla="*/ 194072 h 202644"/>
                          <a:gd name="connsiteX37" fmla="*/ 83820 w 145153"/>
                          <a:gd name="connsiteY37" fmla="*/ 197882 h 202644"/>
                          <a:gd name="connsiteX38" fmla="*/ 80010 w 145153"/>
                          <a:gd name="connsiteY38" fmla="*/ 200739 h 202644"/>
                          <a:gd name="connsiteX39" fmla="*/ 130492 w 145153"/>
                          <a:gd name="connsiteY39" fmla="*/ 200739 h 202644"/>
                          <a:gd name="connsiteX40" fmla="*/ 127635 w 145153"/>
                          <a:gd name="connsiteY40" fmla="*/ 198834 h 202644"/>
                          <a:gd name="connsiteX41" fmla="*/ 129540 w 145153"/>
                          <a:gd name="connsiteY41" fmla="*/ 195024 h 202644"/>
                          <a:gd name="connsiteX42" fmla="*/ 130492 w 145153"/>
                          <a:gd name="connsiteY42" fmla="*/ 195024 h 202644"/>
                          <a:gd name="connsiteX43" fmla="*/ 134303 w 145153"/>
                          <a:gd name="connsiteY43" fmla="*/ 196929 h 202644"/>
                          <a:gd name="connsiteX44" fmla="*/ 132397 w 145153"/>
                          <a:gd name="connsiteY44" fmla="*/ 200739 h 202644"/>
                          <a:gd name="connsiteX45" fmla="*/ 130492 w 145153"/>
                          <a:gd name="connsiteY45" fmla="*/ 200739 h 202644"/>
                          <a:gd name="connsiteX46" fmla="*/ 130492 w 145153"/>
                          <a:gd name="connsiteY46" fmla="*/ 200739 h 202644"/>
                          <a:gd name="connsiteX47" fmla="*/ 70485 w 145153"/>
                          <a:gd name="connsiteY47" fmla="*/ 198834 h 202644"/>
                          <a:gd name="connsiteX48" fmla="*/ 70485 w 145153"/>
                          <a:gd name="connsiteY48" fmla="*/ 198834 h 202644"/>
                          <a:gd name="connsiteX49" fmla="*/ 68580 w 145153"/>
                          <a:gd name="connsiteY49" fmla="*/ 198834 h 202644"/>
                          <a:gd name="connsiteX50" fmla="*/ 66675 w 145153"/>
                          <a:gd name="connsiteY50" fmla="*/ 195024 h 202644"/>
                          <a:gd name="connsiteX51" fmla="*/ 70485 w 145153"/>
                          <a:gd name="connsiteY51" fmla="*/ 193119 h 202644"/>
                          <a:gd name="connsiteX52" fmla="*/ 72390 w 145153"/>
                          <a:gd name="connsiteY52" fmla="*/ 193119 h 202644"/>
                          <a:gd name="connsiteX53" fmla="*/ 74295 w 145153"/>
                          <a:gd name="connsiteY53" fmla="*/ 196929 h 202644"/>
                          <a:gd name="connsiteX54" fmla="*/ 70485 w 145153"/>
                          <a:gd name="connsiteY54" fmla="*/ 198834 h 202644"/>
                          <a:gd name="connsiteX55" fmla="*/ 140970 w 145153"/>
                          <a:gd name="connsiteY55" fmla="*/ 197882 h 202644"/>
                          <a:gd name="connsiteX56" fmla="*/ 138113 w 145153"/>
                          <a:gd name="connsiteY56" fmla="*/ 195977 h 202644"/>
                          <a:gd name="connsiteX57" fmla="*/ 140017 w 145153"/>
                          <a:gd name="connsiteY57" fmla="*/ 192167 h 202644"/>
                          <a:gd name="connsiteX58" fmla="*/ 140970 w 145153"/>
                          <a:gd name="connsiteY58" fmla="*/ 192167 h 202644"/>
                          <a:gd name="connsiteX59" fmla="*/ 144780 w 145153"/>
                          <a:gd name="connsiteY59" fmla="*/ 194072 h 202644"/>
                          <a:gd name="connsiteX60" fmla="*/ 142875 w 145153"/>
                          <a:gd name="connsiteY60" fmla="*/ 197882 h 202644"/>
                          <a:gd name="connsiteX61" fmla="*/ 140970 w 145153"/>
                          <a:gd name="connsiteY61" fmla="*/ 197882 h 202644"/>
                          <a:gd name="connsiteX62" fmla="*/ 140970 w 145153"/>
                          <a:gd name="connsiteY62" fmla="*/ 197882 h 202644"/>
                          <a:gd name="connsiteX63" fmla="*/ 60008 w 145153"/>
                          <a:gd name="connsiteY63" fmla="*/ 195977 h 202644"/>
                          <a:gd name="connsiteX64" fmla="*/ 60008 w 145153"/>
                          <a:gd name="connsiteY64" fmla="*/ 195977 h 202644"/>
                          <a:gd name="connsiteX65" fmla="*/ 58103 w 145153"/>
                          <a:gd name="connsiteY65" fmla="*/ 195024 h 202644"/>
                          <a:gd name="connsiteX66" fmla="*/ 56197 w 145153"/>
                          <a:gd name="connsiteY66" fmla="*/ 191214 h 202644"/>
                          <a:gd name="connsiteX67" fmla="*/ 60008 w 145153"/>
                          <a:gd name="connsiteY67" fmla="*/ 189309 h 202644"/>
                          <a:gd name="connsiteX68" fmla="*/ 60960 w 145153"/>
                          <a:gd name="connsiteY68" fmla="*/ 189309 h 202644"/>
                          <a:gd name="connsiteX69" fmla="*/ 62865 w 145153"/>
                          <a:gd name="connsiteY69" fmla="*/ 193119 h 202644"/>
                          <a:gd name="connsiteX70" fmla="*/ 60008 w 145153"/>
                          <a:gd name="connsiteY70" fmla="*/ 195977 h 202644"/>
                          <a:gd name="connsiteX71" fmla="*/ 50483 w 145153"/>
                          <a:gd name="connsiteY71" fmla="*/ 193119 h 202644"/>
                          <a:gd name="connsiteX72" fmla="*/ 50483 w 145153"/>
                          <a:gd name="connsiteY72" fmla="*/ 193119 h 202644"/>
                          <a:gd name="connsiteX73" fmla="*/ 48578 w 145153"/>
                          <a:gd name="connsiteY73" fmla="*/ 192167 h 202644"/>
                          <a:gd name="connsiteX74" fmla="*/ 46672 w 145153"/>
                          <a:gd name="connsiteY74" fmla="*/ 188357 h 202644"/>
                          <a:gd name="connsiteX75" fmla="*/ 50483 w 145153"/>
                          <a:gd name="connsiteY75" fmla="*/ 186452 h 202644"/>
                          <a:gd name="connsiteX76" fmla="*/ 51435 w 145153"/>
                          <a:gd name="connsiteY76" fmla="*/ 186452 h 202644"/>
                          <a:gd name="connsiteX77" fmla="*/ 53340 w 145153"/>
                          <a:gd name="connsiteY77" fmla="*/ 190262 h 202644"/>
                          <a:gd name="connsiteX78" fmla="*/ 50483 w 145153"/>
                          <a:gd name="connsiteY78" fmla="*/ 193119 h 202644"/>
                          <a:gd name="connsiteX79" fmla="*/ 40005 w 145153"/>
                          <a:gd name="connsiteY79" fmla="*/ 189309 h 202644"/>
                          <a:gd name="connsiteX80" fmla="*/ 39053 w 145153"/>
                          <a:gd name="connsiteY80" fmla="*/ 189309 h 202644"/>
                          <a:gd name="connsiteX81" fmla="*/ 38100 w 145153"/>
                          <a:gd name="connsiteY81" fmla="*/ 188357 h 202644"/>
                          <a:gd name="connsiteX82" fmla="*/ 36195 w 145153"/>
                          <a:gd name="connsiteY82" fmla="*/ 184547 h 202644"/>
                          <a:gd name="connsiteX83" fmla="*/ 40005 w 145153"/>
                          <a:gd name="connsiteY83" fmla="*/ 182642 h 202644"/>
                          <a:gd name="connsiteX84" fmla="*/ 40958 w 145153"/>
                          <a:gd name="connsiteY84" fmla="*/ 183594 h 202644"/>
                          <a:gd name="connsiteX85" fmla="*/ 42863 w 145153"/>
                          <a:gd name="connsiteY85" fmla="*/ 187404 h 202644"/>
                          <a:gd name="connsiteX86" fmla="*/ 40005 w 145153"/>
                          <a:gd name="connsiteY86" fmla="*/ 189309 h 202644"/>
                          <a:gd name="connsiteX87" fmla="*/ 30480 w 145153"/>
                          <a:gd name="connsiteY87" fmla="*/ 185499 h 202644"/>
                          <a:gd name="connsiteX88" fmla="*/ 29528 w 145153"/>
                          <a:gd name="connsiteY88" fmla="*/ 185499 h 202644"/>
                          <a:gd name="connsiteX89" fmla="*/ 28575 w 145153"/>
                          <a:gd name="connsiteY89" fmla="*/ 184547 h 202644"/>
                          <a:gd name="connsiteX90" fmla="*/ 26670 w 145153"/>
                          <a:gd name="connsiteY90" fmla="*/ 180737 h 202644"/>
                          <a:gd name="connsiteX91" fmla="*/ 30480 w 145153"/>
                          <a:gd name="connsiteY91" fmla="*/ 178832 h 202644"/>
                          <a:gd name="connsiteX92" fmla="*/ 31433 w 145153"/>
                          <a:gd name="connsiteY92" fmla="*/ 179784 h 202644"/>
                          <a:gd name="connsiteX93" fmla="*/ 33338 w 145153"/>
                          <a:gd name="connsiteY93" fmla="*/ 183594 h 202644"/>
                          <a:gd name="connsiteX94" fmla="*/ 30480 w 145153"/>
                          <a:gd name="connsiteY94" fmla="*/ 185499 h 202644"/>
                          <a:gd name="connsiteX95" fmla="*/ 20955 w 145153"/>
                          <a:gd name="connsiteY95" fmla="*/ 181689 h 202644"/>
                          <a:gd name="connsiteX96" fmla="*/ 20003 w 145153"/>
                          <a:gd name="connsiteY96" fmla="*/ 181689 h 202644"/>
                          <a:gd name="connsiteX97" fmla="*/ 19050 w 145153"/>
                          <a:gd name="connsiteY97" fmla="*/ 180737 h 202644"/>
                          <a:gd name="connsiteX98" fmla="*/ 18097 w 145153"/>
                          <a:gd name="connsiteY98" fmla="*/ 176927 h 202644"/>
                          <a:gd name="connsiteX99" fmla="*/ 21908 w 145153"/>
                          <a:gd name="connsiteY99" fmla="*/ 175974 h 202644"/>
                          <a:gd name="connsiteX100" fmla="*/ 22860 w 145153"/>
                          <a:gd name="connsiteY100" fmla="*/ 176927 h 202644"/>
                          <a:gd name="connsiteX101" fmla="*/ 24765 w 145153"/>
                          <a:gd name="connsiteY101" fmla="*/ 180737 h 202644"/>
                          <a:gd name="connsiteX102" fmla="*/ 20955 w 145153"/>
                          <a:gd name="connsiteY102" fmla="*/ 181689 h 202644"/>
                          <a:gd name="connsiteX103" fmla="*/ 11430 w 145153"/>
                          <a:gd name="connsiteY103" fmla="*/ 176927 h 202644"/>
                          <a:gd name="connsiteX104" fmla="*/ 10478 w 145153"/>
                          <a:gd name="connsiteY104" fmla="*/ 176927 h 202644"/>
                          <a:gd name="connsiteX105" fmla="*/ 9525 w 145153"/>
                          <a:gd name="connsiteY105" fmla="*/ 175974 h 202644"/>
                          <a:gd name="connsiteX106" fmla="*/ 8572 w 145153"/>
                          <a:gd name="connsiteY106" fmla="*/ 172164 h 202644"/>
                          <a:gd name="connsiteX107" fmla="*/ 10478 w 145153"/>
                          <a:gd name="connsiteY107" fmla="*/ 171212 h 202644"/>
                          <a:gd name="connsiteX108" fmla="*/ 8572 w 145153"/>
                          <a:gd name="connsiteY108" fmla="*/ 167402 h 202644"/>
                          <a:gd name="connsiteX109" fmla="*/ 12383 w 145153"/>
                          <a:gd name="connsiteY109" fmla="*/ 165497 h 202644"/>
                          <a:gd name="connsiteX110" fmla="*/ 14288 w 145153"/>
                          <a:gd name="connsiteY110" fmla="*/ 165497 h 202644"/>
                          <a:gd name="connsiteX111" fmla="*/ 16192 w 145153"/>
                          <a:gd name="connsiteY111" fmla="*/ 169307 h 202644"/>
                          <a:gd name="connsiteX112" fmla="*/ 14288 w 145153"/>
                          <a:gd name="connsiteY112" fmla="*/ 171212 h 202644"/>
                          <a:gd name="connsiteX113" fmla="*/ 15240 w 145153"/>
                          <a:gd name="connsiteY113" fmla="*/ 171212 h 202644"/>
                          <a:gd name="connsiteX114" fmla="*/ 16192 w 145153"/>
                          <a:gd name="connsiteY114" fmla="*/ 175022 h 202644"/>
                          <a:gd name="connsiteX115" fmla="*/ 11430 w 145153"/>
                          <a:gd name="connsiteY115" fmla="*/ 176927 h 202644"/>
                          <a:gd name="connsiteX116" fmla="*/ 42863 w 145153"/>
                          <a:gd name="connsiteY116" fmla="*/ 174069 h 202644"/>
                          <a:gd name="connsiteX117" fmla="*/ 40958 w 145153"/>
                          <a:gd name="connsiteY117" fmla="*/ 174069 h 202644"/>
                          <a:gd name="connsiteX118" fmla="*/ 38100 w 145153"/>
                          <a:gd name="connsiteY118" fmla="*/ 171212 h 202644"/>
                          <a:gd name="connsiteX119" fmla="*/ 40958 w 145153"/>
                          <a:gd name="connsiteY119" fmla="*/ 168354 h 202644"/>
                          <a:gd name="connsiteX120" fmla="*/ 42863 w 145153"/>
                          <a:gd name="connsiteY120" fmla="*/ 168354 h 202644"/>
                          <a:gd name="connsiteX121" fmla="*/ 45720 w 145153"/>
                          <a:gd name="connsiteY121" fmla="*/ 171212 h 202644"/>
                          <a:gd name="connsiteX122" fmla="*/ 42863 w 145153"/>
                          <a:gd name="connsiteY122" fmla="*/ 174069 h 202644"/>
                          <a:gd name="connsiteX123" fmla="*/ 51435 w 145153"/>
                          <a:gd name="connsiteY123" fmla="*/ 174069 h 202644"/>
                          <a:gd name="connsiteX124" fmla="*/ 48578 w 145153"/>
                          <a:gd name="connsiteY124" fmla="*/ 171212 h 202644"/>
                          <a:gd name="connsiteX125" fmla="*/ 51435 w 145153"/>
                          <a:gd name="connsiteY125" fmla="*/ 168354 h 202644"/>
                          <a:gd name="connsiteX126" fmla="*/ 53340 w 145153"/>
                          <a:gd name="connsiteY126" fmla="*/ 168354 h 202644"/>
                          <a:gd name="connsiteX127" fmla="*/ 56197 w 145153"/>
                          <a:gd name="connsiteY127" fmla="*/ 171212 h 202644"/>
                          <a:gd name="connsiteX128" fmla="*/ 53340 w 145153"/>
                          <a:gd name="connsiteY128" fmla="*/ 174069 h 202644"/>
                          <a:gd name="connsiteX129" fmla="*/ 51435 w 145153"/>
                          <a:gd name="connsiteY129" fmla="*/ 174069 h 202644"/>
                          <a:gd name="connsiteX130" fmla="*/ 51435 w 145153"/>
                          <a:gd name="connsiteY130" fmla="*/ 174069 h 202644"/>
                          <a:gd name="connsiteX131" fmla="*/ 32385 w 145153"/>
                          <a:gd name="connsiteY131" fmla="*/ 173117 h 202644"/>
                          <a:gd name="connsiteX132" fmla="*/ 32385 w 145153"/>
                          <a:gd name="connsiteY132" fmla="*/ 173117 h 202644"/>
                          <a:gd name="connsiteX133" fmla="*/ 30480 w 145153"/>
                          <a:gd name="connsiteY133" fmla="*/ 173117 h 202644"/>
                          <a:gd name="connsiteX134" fmla="*/ 27622 w 145153"/>
                          <a:gd name="connsiteY134" fmla="*/ 170259 h 202644"/>
                          <a:gd name="connsiteX135" fmla="*/ 30480 w 145153"/>
                          <a:gd name="connsiteY135" fmla="*/ 167402 h 202644"/>
                          <a:gd name="connsiteX136" fmla="*/ 32385 w 145153"/>
                          <a:gd name="connsiteY136" fmla="*/ 167402 h 202644"/>
                          <a:gd name="connsiteX137" fmla="*/ 35242 w 145153"/>
                          <a:gd name="connsiteY137" fmla="*/ 170259 h 202644"/>
                          <a:gd name="connsiteX138" fmla="*/ 32385 w 145153"/>
                          <a:gd name="connsiteY138" fmla="*/ 173117 h 202644"/>
                          <a:gd name="connsiteX139" fmla="*/ 61913 w 145153"/>
                          <a:gd name="connsiteY139" fmla="*/ 173117 h 202644"/>
                          <a:gd name="connsiteX140" fmla="*/ 59055 w 145153"/>
                          <a:gd name="connsiteY140" fmla="*/ 170259 h 202644"/>
                          <a:gd name="connsiteX141" fmla="*/ 61913 w 145153"/>
                          <a:gd name="connsiteY141" fmla="*/ 167402 h 202644"/>
                          <a:gd name="connsiteX142" fmla="*/ 63817 w 145153"/>
                          <a:gd name="connsiteY142" fmla="*/ 167402 h 202644"/>
                          <a:gd name="connsiteX143" fmla="*/ 66675 w 145153"/>
                          <a:gd name="connsiteY143" fmla="*/ 170259 h 202644"/>
                          <a:gd name="connsiteX144" fmla="*/ 63817 w 145153"/>
                          <a:gd name="connsiteY144" fmla="*/ 173117 h 202644"/>
                          <a:gd name="connsiteX145" fmla="*/ 61913 w 145153"/>
                          <a:gd name="connsiteY145" fmla="*/ 173117 h 202644"/>
                          <a:gd name="connsiteX146" fmla="*/ 61913 w 145153"/>
                          <a:gd name="connsiteY146" fmla="*/ 173117 h 202644"/>
                          <a:gd name="connsiteX147" fmla="*/ 21908 w 145153"/>
                          <a:gd name="connsiteY147" fmla="*/ 172164 h 202644"/>
                          <a:gd name="connsiteX148" fmla="*/ 21908 w 145153"/>
                          <a:gd name="connsiteY148" fmla="*/ 172164 h 202644"/>
                          <a:gd name="connsiteX149" fmla="*/ 20003 w 145153"/>
                          <a:gd name="connsiteY149" fmla="*/ 172164 h 202644"/>
                          <a:gd name="connsiteX150" fmla="*/ 17145 w 145153"/>
                          <a:gd name="connsiteY150" fmla="*/ 168354 h 202644"/>
                          <a:gd name="connsiteX151" fmla="*/ 20955 w 145153"/>
                          <a:gd name="connsiteY151" fmla="*/ 165497 h 202644"/>
                          <a:gd name="connsiteX152" fmla="*/ 22860 w 145153"/>
                          <a:gd name="connsiteY152" fmla="*/ 165497 h 202644"/>
                          <a:gd name="connsiteX153" fmla="*/ 25717 w 145153"/>
                          <a:gd name="connsiteY153" fmla="*/ 169307 h 202644"/>
                          <a:gd name="connsiteX154" fmla="*/ 21908 w 145153"/>
                          <a:gd name="connsiteY154" fmla="*/ 172164 h 202644"/>
                          <a:gd name="connsiteX155" fmla="*/ 72390 w 145153"/>
                          <a:gd name="connsiteY155" fmla="*/ 172164 h 202644"/>
                          <a:gd name="connsiteX156" fmla="*/ 69533 w 145153"/>
                          <a:gd name="connsiteY156" fmla="*/ 169307 h 202644"/>
                          <a:gd name="connsiteX157" fmla="*/ 72390 w 145153"/>
                          <a:gd name="connsiteY157" fmla="*/ 165497 h 202644"/>
                          <a:gd name="connsiteX158" fmla="*/ 73342 w 145153"/>
                          <a:gd name="connsiteY158" fmla="*/ 165497 h 202644"/>
                          <a:gd name="connsiteX159" fmla="*/ 77153 w 145153"/>
                          <a:gd name="connsiteY159" fmla="*/ 167402 h 202644"/>
                          <a:gd name="connsiteX160" fmla="*/ 75247 w 145153"/>
                          <a:gd name="connsiteY160" fmla="*/ 171212 h 202644"/>
                          <a:gd name="connsiteX161" fmla="*/ 72390 w 145153"/>
                          <a:gd name="connsiteY161" fmla="*/ 172164 h 202644"/>
                          <a:gd name="connsiteX162" fmla="*/ 72390 w 145153"/>
                          <a:gd name="connsiteY162" fmla="*/ 172164 h 202644"/>
                          <a:gd name="connsiteX163" fmla="*/ 2858 w 145153"/>
                          <a:gd name="connsiteY163" fmla="*/ 172164 h 202644"/>
                          <a:gd name="connsiteX164" fmla="*/ 953 w 145153"/>
                          <a:gd name="connsiteY164" fmla="*/ 171212 h 202644"/>
                          <a:gd name="connsiteX165" fmla="*/ 0 w 145153"/>
                          <a:gd name="connsiteY165" fmla="*/ 168354 h 202644"/>
                          <a:gd name="connsiteX166" fmla="*/ 0 w 145153"/>
                          <a:gd name="connsiteY166" fmla="*/ 168354 h 202644"/>
                          <a:gd name="connsiteX167" fmla="*/ 0 w 145153"/>
                          <a:gd name="connsiteY167" fmla="*/ 167402 h 202644"/>
                          <a:gd name="connsiteX168" fmla="*/ 3810 w 145153"/>
                          <a:gd name="connsiteY168" fmla="*/ 164544 h 202644"/>
                          <a:gd name="connsiteX169" fmla="*/ 6667 w 145153"/>
                          <a:gd name="connsiteY169" fmla="*/ 167402 h 202644"/>
                          <a:gd name="connsiteX170" fmla="*/ 6667 w 145153"/>
                          <a:gd name="connsiteY170" fmla="*/ 171212 h 202644"/>
                          <a:gd name="connsiteX171" fmla="*/ 2858 w 145153"/>
                          <a:gd name="connsiteY171" fmla="*/ 172164 h 202644"/>
                          <a:gd name="connsiteX172" fmla="*/ 82867 w 145153"/>
                          <a:gd name="connsiteY172" fmla="*/ 170259 h 202644"/>
                          <a:gd name="connsiteX173" fmla="*/ 80010 w 145153"/>
                          <a:gd name="connsiteY173" fmla="*/ 168354 h 202644"/>
                          <a:gd name="connsiteX174" fmla="*/ 81915 w 145153"/>
                          <a:gd name="connsiteY174" fmla="*/ 164544 h 202644"/>
                          <a:gd name="connsiteX175" fmla="*/ 82867 w 145153"/>
                          <a:gd name="connsiteY175" fmla="*/ 164544 h 202644"/>
                          <a:gd name="connsiteX176" fmla="*/ 86678 w 145153"/>
                          <a:gd name="connsiteY176" fmla="*/ 166449 h 202644"/>
                          <a:gd name="connsiteX177" fmla="*/ 84772 w 145153"/>
                          <a:gd name="connsiteY177" fmla="*/ 170259 h 202644"/>
                          <a:gd name="connsiteX178" fmla="*/ 82867 w 145153"/>
                          <a:gd name="connsiteY178" fmla="*/ 170259 h 202644"/>
                          <a:gd name="connsiteX179" fmla="*/ 82867 w 145153"/>
                          <a:gd name="connsiteY179" fmla="*/ 170259 h 202644"/>
                          <a:gd name="connsiteX180" fmla="*/ 92392 w 145153"/>
                          <a:gd name="connsiteY180" fmla="*/ 166449 h 202644"/>
                          <a:gd name="connsiteX181" fmla="*/ 89535 w 145153"/>
                          <a:gd name="connsiteY181" fmla="*/ 164544 h 202644"/>
                          <a:gd name="connsiteX182" fmla="*/ 91440 w 145153"/>
                          <a:gd name="connsiteY182" fmla="*/ 160734 h 202644"/>
                          <a:gd name="connsiteX183" fmla="*/ 92392 w 145153"/>
                          <a:gd name="connsiteY183" fmla="*/ 159782 h 202644"/>
                          <a:gd name="connsiteX184" fmla="*/ 96203 w 145153"/>
                          <a:gd name="connsiteY184" fmla="*/ 161687 h 202644"/>
                          <a:gd name="connsiteX185" fmla="*/ 94297 w 145153"/>
                          <a:gd name="connsiteY185" fmla="*/ 165497 h 202644"/>
                          <a:gd name="connsiteX186" fmla="*/ 92392 w 145153"/>
                          <a:gd name="connsiteY186" fmla="*/ 166449 h 202644"/>
                          <a:gd name="connsiteX187" fmla="*/ 92392 w 145153"/>
                          <a:gd name="connsiteY187" fmla="*/ 166449 h 202644"/>
                          <a:gd name="connsiteX188" fmla="*/ 101917 w 145153"/>
                          <a:gd name="connsiteY188" fmla="*/ 162639 h 202644"/>
                          <a:gd name="connsiteX189" fmla="*/ 99060 w 145153"/>
                          <a:gd name="connsiteY189" fmla="*/ 160734 h 202644"/>
                          <a:gd name="connsiteX190" fmla="*/ 100965 w 145153"/>
                          <a:gd name="connsiteY190" fmla="*/ 156924 h 202644"/>
                          <a:gd name="connsiteX191" fmla="*/ 101917 w 145153"/>
                          <a:gd name="connsiteY191" fmla="*/ 155972 h 202644"/>
                          <a:gd name="connsiteX192" fmla="*/ 105728 w 145153"/>
                          <a:gd name="connsiteY192" fmla="*/ 156924 h 202644"/>
                          <a:gd name="connsiteX193" fmla="*/ 104775 w 145153"/>
                          <a:gd name="connsiteY193" fmla="*/ 160734 h 202644"/>
                          <a:gd name="connsiteX194" fmla="*/ 103822 w 145153"/>
                          <a:gd name="connsiteY194" fmla="*/ 161687 h 202644"/>
                          <a:gd name="connsiteX195" fmla="*/ 101917 w 145153"/>
                          <a:gd name="connsiteY195" fmla="*/ 162639 h 202644"/>
                          <a:gd name="connsiteX196" fmla="*/ 111442 w 145153"/>
                          <a:gd name="connsiteY196" fmla="*/ 157877 h 202644"/>
                          <a:gd name="connsiteX197" fmla="*/ 108585 w 145153"/>
                          <a:gd name="connsiteY197" fmla="*/ 155972 h 202644"/>
                          <a:gd name="connsiteX198" fmla="*/ 109538 w 145153"/>
                          <a:gd name="connsiteY198" fmla="*/ 152162 h 202644"/>
                          <a:gd name="connsiteX199" fmla="*/ 110490 w 145153"/>
                          <a:gd name="connsiteY199" fmla="*/ 151209 h 202644"/>
                          <a:gd name="connsiteX200" fmla="*/ 114300 w 145153"/>
                          <a:gd name="connsiteY200" fmla="*/ 152162 h 202644"/>
                          <a:gd name="connsiteX201" fmla="*/ 113347 w 145153"/>
                          <a:gd name="connsiteY201" fmla="*/ 155972 h 202644"/>
                          <a:gd name="connsiteX202" fmla="*/ 112395 w 145153"/>
                          <a:gd name="connsiteY202" fmla="*/ 156924 h 202644"/>
                          <a:gd name="connsiteX203" fmla="*/ 111442 w 145153"/>
                          <a:gd name="connsiteY203" fmla="*/ 157877 h 202644"/>
                          <a:gd name="connsiteX204" fmla="*/ 120015 w 145153"/>
                          <a:gd name="connsiteY204" fmla="*/ 152162 h 202644"/>
                          <a:gd name="connsiteX205" fmla="*/ 117158 w 145153"/>
                          <a:gd name="connsiteY205" fmla="*/ 151209 h 202644"/>
                          <a:gd name="connsiteX206" fmla="*/ 118110 w 145153"/>
                          <a:gd name="connsiteY206" fmla="*/ 147399 h 202644"/>
                          <a:gd name="connsiteX207" fmla="*/ 119063 w 145153"/>
                          <a:gd name="connsiteY207" fmla="*/ 146447 h 202644"/>
                          <a:gd name="connsiteX208" fmla="*/ 122872 w 145153"/>
                          <a:gd name="connsiteY208" fmla="*/ 147399 h 202644"/>
                          <a:gd name="connsiteX209" fmla="*/ 121920 w 145153"/>
                          <a:gd name="connsiteY209" fmla="*/ 151209 h 202644"/>
                          <a:gd name="connsiteX210" fmla="*/ 120967 w 145153"/>
                          <a:gd name="connsiteY210" fmla="*/ 152162 h 202644"/>
                          <a:gd name="connsiteX211" fmla="*/ 120015 w 145153"/>
                          <a:gd name="connsiteY211" fmla="*/ 152162 h 202644"/>
                          <a:gd name="connsiteX212" fmla="*/ 128588 w 145153"/>
                          <a:gd name="connsiteY212" fmla="*/ 145494 h 202644"/>
                          <a:gd name="connsiteX213" fmla="*/ 126683 w 145153"/>
                          <a:gd name="connsiteY213" fmla="*/ 144542 h 202644"/>
                          <a:gd name="connsiteX214" fmla="*/ 126683 w 145153"/>
                          <a:gd name="connsiteY214" fmla="*/ 140732 h 202644"/>
                          <a:gd name="connsiteX215" fmla="*/ 127635 w 145153"/>
                          <a:gd name="connsiteY215" fmla="*/ 139779 h 202644"/>
                          <a:gd name="connsiteX216" fmla="*/ 131445 w 145153"/>
                          <a:gd name="connsiteY216" fmla="*/ 139779 h 202644"/>
                          <a:gd name="connsiteX217" fmla="*/ 131445 w 145153"/>
                          <a:gd name="connsiteY217" fmla="*/ 143589 h 202644"/>
                          <a:gd name="connsiteX218" fmla="*/ 130492 w 145153"/>
                          <a:gd name="connsiteY218" fmla="*/ 144542 h 202644"/>
                          <a:gd name="connsiteX219" fmla="*/ 128588 w 145153"/>
                          <a:gd name="connsiteY219" fmla="*/ 145494 h 202644"/>
                          <a:gd name="connsiteX220" fmla="*/ 135255 w 145153"/>
                          <a:gd name="connsiteY220" fmla="*/ 137874 h 202644"/>
                          <a:gd name="connsiteX221" fmla="*/ 133350 w 145153"/>
                          <a:gd name="connsiteY221" fmla="*/ 136922 h 202644"/>
                          <a:gd name="connsiteX222" fmla="*/ 133350 w 145153"/>
                          <a:gd name="connsiteY222" fmla="*/ 133112 h 202644"/>
                          <a:gd name="connsiteX223" fmla="*/ 134303 w 145153"/>
                          <a:gd name="connsiteY223" fmla="*/ 132159 h 202644"/>
                          <a:gd name="connsiteX224" fmla="*/ 138113 w 145153"/>
                          <a:gd name="connsiteY224" fmla="*/ 131207 h 202644"/>
                          <a:gd name="connsiteX225" fmla="*/ 139065 w 145153"/>
                          <a:gd name="connsiteY225" fmla="*/ 135017 h 202644"/>
                          <a:gd name="connsiteX226" fmla="*/ 138113 w 145153"/>
                          <a:gd name="connsiteY226" fmla="*/ 135969 h 202644"/>
                          <a:gd name="connsiteX227" fmla="*/ 135255 w 145153"/>
                          <a:gd name="connsiteY227" fmla="*/ 137874 h 202644"/>
                          <a:gd name="connsiteX228" fmla="*/ 118110 w 145153"/>
                          <a:gd name="connsiteY228" fmla="*/ 135969 h 202644"/>
                          <a:gd name="connsiteX229" fmla="*/ 115253 w 145153"/>
                          <a:gd name="connsiteY229" fmla="*/ 133112 h 202644"/>
                          <a:gd name="connsiteX230" fmla="*/ 118110 w 145153"/>
                          <a:gd name="connsiteY230" fmla="*/ 130254 h 202644"/>
                          <a:gd name="connsiteX231" fmla="*/ 120015 w 145153"/>
                          <a:gd name="connsiteY231" fmla="*/ 130254 h 202644"/>
                          <a:gd name="connsiteX232" fmla="*/ 122872 w 145153"/>
                          <a:gd name="connsiteY232" fmla="*/ 133112 h 202644"/>
                          <a:gd name="connsiteX233" fmla="*/ 120015 w 145153"/>
                          <a:gd name="connsiteY233" fmla="*/ 135969 h 202644"/>
                          <a:gd name="connsiteX234" fmla="*/ 118110 w 145153"/>
                          <a:gd name="connsiteY234" fmla="*/ 135969 h 202644"/>
                          <a:gd name="connsiteX235" fmla="*/ 118110 w 145153"/>
                          <a:gd name="connsiteY235" fmla="*/ 135969 h 202644"/>
                          <a:gd name="connsiteX236" fmla="*/ 109538 w 145153"/>
                          <a:gd name="connsiteY236" fmla="*/ 135017 h 202644"/>
                          <a:gd name="connsiteX237" fmla="*/ 109538 w 145153"/>
                          <a:gd name="connsiteY237" fmla="*/ 135017 h 202644"/>
                          <a:gd name="connsiteX238" fmla="*/ 107633 w 145153"/>
                          <a:gd name="connsiteY238" fmla="*/ 135017 h 202644"/>
                          <a:gd name="connsiteX239" fmla="*/ 104775 w 145153"/>
                          <a:gd name="connsiteY239" fmla="*/ 132159 h 202644"/>
                          <a:gd name="connsiteX240" fmla="*/ 107633 w 145153"/>
                          <a:gd name="connsiteY240" fmla="*/ 129302 h 202644"/>
                          <a:gd name="connsiteX241" fmla="*/ 109538 w 145153"/>
                          <a:gd name="connsiteY241" fmla="*/ 129302 h 202644"/>
                          <a:gd name="connsiteX242" fmla="*/ 112395 w 145153"/>
                          <a:gd name="connsiteY242" fmla="*/ 132159 h 202644"/>
                          <a:gd name="connsiteX243" fmla="*/ 109538 w 145153"/>
                          <a:gd name="connsiteY243" fmla="*/ 135017 h 202644"/>
                          <a:gd name="connsiteX244" fmla="*/ 128588 w 145153"/>
                          <a:gd name="connsiteY244" fmla="*/ 135017 h 202644"/>
                          <a:gd name="connsiteX245" fmla="*/ 125730 w 145153"/>
                          <a:gd name="connsiteY245" fmla="*/ 132159 h 202644"/>
                          <a:gd name="connsiteX246" fmla="*/ 128588 w 145153"/>
                          <a:gd name="connsiteY246" fmla="*/ 128349 h 202644"/>
                          <a:gd name="connsiteX247" fmla="*/ 130492 w 145153"/>
                          <a:gd name="connsiteY247" fmla="*/ 128349 h 202644"/>
                          <a:gd name="connsiteX248" fmla="*/ 134303 w 145153"/>
                          <a:gd name="connsiteY248" fmla="*/ 131207 h 202644"/>
                          <a:gd name="connsiteX249" fmla="*/ 131445 w 145153"/>
                          <a:gd name="connsiteY249" fmla="*/ 135017 h 202644"/>
                          <a:gd name="connsiteX250" fmla="*/ 128588 w 145153"/>
                          <a:gd name="connsiteY250" fmla="*/ 135017 h 202644"/>
                          <a:gd name="connsiteX251" fmla="*/ 128588 w 145153"/>
                          <a:gd name="connsiteY251" fmla="*/ 135017 h 202644"/>
                          <a:gd name="connsiteX252" fmla="*/ 99060 w 145153"/>
                          <a:gd name="connsiteY252" fmla="*/ 134064 h 202644"/>
                          <a:gd name="connsiteX253" fmla="*/ 99060 w 145153"/>
                          <a:gd name="connsiteY253" fmla="*/ 134064 h 202644"/>
                          <a:gd name="connsiteX254" fmla="*/ 97155 w 145153"/>
                          <a:gd name="connsiteY254" fmla="*/ 134064 h 202644"/>
                          <a:gd name="connsiteX255" fmla="*/ 94297 w 145153"/>
                          <a:gd name="connsiteY255" fmla="*/ 130254 h 202644"/>
                          <a:gd name="connsiteX256" fmla="*/ 98108 w 145153"/>
                          <a:gd name="connsiteY256" fmla="*/ 127397 h 202644"/>
                          <a:gd name="connsiteX257" fmla="*/ 99060 w 145153"/>
                          <a:gd name="connsiteY257" fmla="*/ 127397 h 202644"/>
                          <a:gd name="connsiteX258" fmla="*/ 101917 w 145153"/>
                          <a:gd name="connsiteY258" fmla="*/ 131207 h 202644"/>
                          <a:gd name="connsiteX259" fmla="*/ 99060 w 145153"/>
                          <a:gd name="connsiteY259" fmla="*/ 134064 h 202644"/>
                          <a:gd name="connsiteX260" fmla="*/ 88583 w 145153"/>
                          <a:gd name="connsiteY260" fmla="*/ 132159 h 202644"/>
                          <a:gd name="connsiteX261" fmla="*/ 88583 w 145153"/>
                          <a:gd name="connsiteY261" fmla="*/ 132159 h 202644"/>
                          <a:gd name="connsiteX262" fmla="*/ 86678 w 145153"/>
                          <a:gd name="connsiteY262" fmla="*/ 131207 h 202644"/>
                          <a:gd name="connsiteX263" fmla="*/ 84772 w 145153"/>
                          <a:gd name="connsiteY263" fmla="*/ 127397 h 202644"/>
                          <a:gd name="connsiteX264" fmla="*/ 88583 w 145153"/>
                          <a:gd name="connsiteY264" fmla="*/ 125492 h 202644"/>
                          <a:gd name="connsiteX265" fmla="*/ 89535 w 145153"/>
                          <a:gd name="connsiteY265" fmla="*/ 125492 h 202644"/>
                          <a:gd name="connsiteX266" fmla="*/ 91440 w 145153"/>
                          <a:gd name="connsiteY266" fmla="*/ 129302 h 202644"/>
                          <a:gd name="connsiteX267" fmla="*/ 88583 w 145153"/>
                          <a:gd name="connsiteY267" fmla="*/ 132159 h 202644"/>
                          <a:gd name="connsiteX268" fmla="*/ 79058 w 145153"/>
                          <a:gd name="connsiteY268" fmla="*/ 128349 h 202644"/>
                          <a:gd name="connsiteX269" fmla="*/ 78105 w 145153"/>
                          <a:gd name="connsiteY269" fmla="*/ 128349 h 202644"/>
                          <a:gd name="connsiteX270" fmla="*/ 76200 w 145153"/>
                          <a:gd name="connsiteY270" fmla="*/ 127397 h 202644"/>
                          <a:gd name="connsiteX271" fmla="*/ 74295 w 145153"/>
                          <a:gd name="connsiteY271" fmla="*/ 123587 h 202644"/>
                          <a:gd name="connsiteX272" fmla="*/ 78105 w 145153"/>
                          <a:gd name="connsiteY272" fmla="*/ 121682 h 202644"/>
                          <a:gd name="connsiteX273" fmla="*/ 79058 w 145153"/>
                          <a:gd name="connsiteY273" fmla="*/ 122634 h 202644"/>
                          <a:gd name="connsiteX274" fmla="*/ 80963 w 145153"/>
                          <a:gd name="connsiteY274" fmla="*/ 126444 h 202644"/>
                          <a:gd name="connsiteX275" fmla="*/ 79058 w 145153"/>
                          <a:gd name="connsiteY275" fmla="*/ 128349 h 202644"/>
                          <a:gd name="connsiteX276" fmla="*/ 69533 w 145153"/>
                          <a:gd name="connsiteY276" fmla="*/ 124539 h 202644"/>
                          <a:gd name="connsiteX277" fmla="*/ 68580 w 145153"/>
                          <a:gd name="connsiteY277" fmla="*/ 124539 h 202644"/>
                          <a:gd name="connsiteX278" fmla="*/ 67628 w 145153"/>
                          <a:gd name="connsiteY278" fmla="*/ 123587 h 202644"/>
                          <a:gd name="connsiteX279" fmla="*/ 66675 w 145153"/>
                          <a:gd name="connsiteY279" fmla="*/ 119777 h 202644"/>
                          <a:gd name="connsiteX280" fmla="*/ 70485 w 145153"/>
                          <a:gd name="connsiteY280" fmla="*/ 118824 h 202644"/>
                          <a:gd name="connsiteX281" fmla="*/ 71438 w 145153"/>
                          <a:gd name="connsiteY281" fmla="*/ 119777 h 202644"/>
                          <a:gd name="connsiteX282" fmla="*/ 72390 w 145153"/>
                          <a:gd name="connsiteY282" fmla="*/ 123587 h 202644"/>
                          <a:gd name="connsiteX283" fmla="*/ 69533 w 145153"/>
                          <a:gd name="connsiteY283" fmla="*/ 124539 h 202644"/>
                          <a:gd name="connsiteX284" fmla="*/ 60008 w 145153"/>
                          <a:gd name="connsiteY284" fmla="*/ 118824 h 202644"/>
                          <a:gd name="connsiteX285" fmla="*/ 58103 w 145153"/>
                          <a:gd name="connsiteY285" fmla="*/ 118824 h 202644"/>
                          <a:gd name="connsiteX286" fmla="*/ 57150 w 145153"/>
                          <a:gd name="connsiteY286" fmla="*/ 117872 h 202644"/>
                          <a:gd name="connsiteX287" fmla="*/ 56197 w 145153"/>
                          <a:gd name="connsiteY287" fmla="*/ 114062 h 202644"/>
                          <a:gd name="connsiteX288" fmla="*/ 60008 w 145153"/>
                          <a:gd name="connsiteY288" fmla="*/ 113109 h 202644"/>
                          <a:gd name="connsiteX289" fmla="*/ 60960 w 145153"/>
                          <a:gd name="connsiteY289" fmla="*/ 114062 h 202644"/>
                          <a:gd name="connsiteX290" fmla="*/ 61913 w 145153"/>
                          <a:gd name="connsiteY290" fmla="*/ 117872 h 202644"/>
                          <a:gd name="connsiteX291" fmla="*/ 60008 w 145153"/>
                          <a:gd name="connsiteY291" fmla="*/ 118824 h 202644"/>
                          <a:gd name="connsiteX292" fmla="*/ 51435 w 145153"/>
                          <a:gd name="connsiteY292" fmla="*/ 113109 h 202644"/>
                          <a:gd name="connsiteX293" fmla="*/ 49530 w 145153"/>
                          <a:gd name="connsiteY293" fmla="*/ 112157 h 202644"/>
                          <a:gd name="connsiteX294" fmla="*/ 48578 w 145153"/>
                          <a:gd name="connsiteY294" fmla="*/ 111204 h 202644"/>
                          <a:gd name="connsiteX295" fmla="*/ 47625 w 145153"/>
                          <a:gd name="connsiteY295" fmla="*/ 107394 h 202644"/>
                          <a:gd name="connsiteX296" fmla="*/ 51435 w 145153"/>
                          <a:gd name="connsiteY296" fmla="*/ 106442 h 202644"/>
                          <a:gd name="connsiteX297" fmla="*/ 52388 w 145153"/>
                          <a:gd name="connsiteY297" fmla="*/ 107394 h 202644"/>
                          <a:gd name="connsiteX298" fmla="*/ 53340 w 145153"/>
                          <a:gd name="connsiteY298" fmla="*/ 111204 h 202644"/>
                          <a:gd name="connsiteX299" fmla="*/ 51435 w 145153"/>
                          <a:gd name="connsiteY299" fmla="*/ 113109 h 202644"/>
                          <a:gd name="connsiteX300" fmla="*/ 43815 w 145153"/>
                          <a:gd name="connsiteY300" fmla="*/ 106442 h 202644"/>
                          <a:gd name="connsiteX301" fmla="*/ 41910 w 145153"/>
                          <a:gd name="connsiteY301" fmla="*/ 105489 h 202644"/>
                          <a:gd name="connsiteX302" fmla="*/ 40958 w 145153"/>
                          <a:gd name="connsiteY302" fmla="*/ 104537 h 202644"/>
                          <a:gd name="connsiteX303" fmla="*/ 40958 w 145153"/>
                          <a:gd name="connsiteY303" fmla="*/ 100727 h 202644"/>
                          <a:gd name="connsiteX304" fmla="*/ 44767 w 145153"/>
                          <a:gd name="connsiteY304" fmla="*/ 100727 h 202644"/>
                          <a:gd name="connsiteX305" fmla="*/ 45720 w 145153"/>
                          <a:gd name="connsiteY305" fmla="*/ 101679 h 202644"/>
                          <a:gd name="connsiteX306" fmla="*/ 45720 w 145153"/>
                          <a:gd name="connsiteY306" fmla="*/ 105489 h 202644"/>
                          <a:gd name="connsiteX307" fmla="*/ 43815 w 145153"/>
                          <a:gd name="connsiteY307" fmla="*/ 106442 h 202644"/>
                          <a:gd name="connsiteX308" fmla="*/ 36195 w 145153"/>
                          <a:gd name="connsiteY308" fmla="*/ 98822 h 202644"/>
                          <a:gd name="connsiteX309" fmla="*/ 34290 w 145153"/>
                          <a:gd name="connsiteY309" fmla="*/ 97869 h 202644"/>
                          <a:gd name="connsiteX310" fmla="*/ 33338 w 145153"/>
                          <a:gd name="connsiteY310" fmla="*/ 96917 h 202644"/>
                          <a:gd name="connsiteX311" fmla="*/ 33338 w 145153"/>
                          <a:gd name="connsiteY311" fmla="*/ 93107 h 202644"/>
                          <a:gd name="connsiteX312" fmla="*/ 37147 w 145153"/>
                          <a:gd name="connsiteY312" fmla="*/ 93107 h 202644"/>
                          <a:gd name="connsiteX313" fmla="*/ 38100 w 145153"/>
                          <a:gd name="connsiteY313" fmla="*/ 94059 h 202644"/>
                          <a:gd name="connsiteX314" fmla="*/ 38100 w 145153"/>
                          <a:gd name="connsiteY314" fmla="*/ 97869 h 202644"/>
                          <a:gd name="connsiteX315" fmla="*/ 36195 w 145153"/>
                          <a:gd name="connsiteY315" fmla="*/ 98822 h 202644"/>
                          <a:gd name="connsiteX316" fmla="*/ 29528 w 145153"/>
                          <a:gd name="connsiteY316" fmla="*/ 91202 h 202644"/>
                          <a:gd name="connsiteX317" fmla="*/ 27622 w 145153"/>
                          <a:gd name="connsiteY317" fmla="*/ 90249 h 202644"/>
                          <a:gd name="connsiteX318" fmla="*/ 26670 w 145153"/>
                          <a:gd name="connsiteY318" fmla="*/ 89297 h 202644"/>
                          <a:gd name="connsiteX319" fmla="*/ 26670 w 145153"/>
                          <a:gd name="connsiteY319" fmla="*/ 85487 h 202644"/>
                          <a:gd name="connsiteX320" fmla="*/ 30480 w 145153"/>
                          <a:gd name="connsiteY320" fmla="*/ 85487 h 202644"/>
                          <a:gd name="connsiteX321" fmla="*/ 31433 w 145153"/>
                          <a:gd name="connsiteY321" fmla="*/ 86439 h 202644"/>
                          <a:gd name="connsiteX322" fmla="*/ 31433 w 145153"/>
                          <a:gd name="connsiteY322" fmla="*/ 90249 h 202644"/>
                          <a:gd name="connsiteX323" fmla="*/ 29528 w 145153"/>
                          <a:gd name="connsiteY323" fmla="*/ 91202 h 202644"/>
                          <a:gd name="connsiteX324" fmla="*/ 22860 w 145153"/>
                          <a:gd name="connsiteY324" fmla="*/ 82629 h 202644"/>
                          <a:gd name="connsiteX325" fmla="*/ 20003 w 145153"/>
                          <a:gd name="connsiteY325" fmla="*/ 81677 h 202644"/>
                          <a:gd name="connsiteX326" fmla="*/ 19050 w 145153"/>
                          <a:gd name="connsiteY326" fmla="*/ 80724 h 202644"/>
                          <a:gd name="connsiteX327" fmla="*/ 20003 w 145153"/>
                          <a:gd name="connsiteY327" fmla="*/ 76914 h 202644"/>
                          <a:gd name="connsiteX328" fmla="*/ 23813 w 145153"/>
                          <a:gd name="connsiteY328" fmla="*/ 77867 h 202644"/>
                          <a:gd name="connsiteX329" fmla="*/ 24765 w 145153"/>
                          <a:gd name="connsiteY329" fmla="*/ 78819 h 202644"/>
                          <a:gd name="connsiteX330" fmla="*/ 23813 w 145153"/>
                          <a:gd name="connsiteY330" fmla="*/ 82629 h 202644"/>
                          <a:gd name="connsiteX331" fmla="*/ 22860 w 145153"/>
                          <a:gd name="connsiteY331" fmla="*/ 82629 h 202644"/>
                          <a:gd name="connsiteX332" fmla="*/ 48578 w 145153"/>
                          <a:gd name="connsiteY332" fmla="*/ 79772 h 202644"/>
                          <a:gd name="connsiteX333" fmla="*/ 45720 w 145153"/>
                          <a:gd name="connsiteY333" fmla="*/ 76914 h 202644"/>
                          <a:gd name="connsiteX334" fmla="*/ 48578 w 145153"/>
                          <a:gd name="connsiteY334" fmla="*/ 74057 h 202644"/>
                          <a:gd name="connsiteX335" fmla="*/ 50483 w 145153"/>
                          <a:gd name="connsiteY335" fmla="*/ 74057 h 202644"/>
                          <a:gd name="connsiteX336" fmla="*/ 53340 w 145153"/>
                          <a:gd name="connsiteY336" fmla="*/ 76914 h 202644"/>
                          <a:gd name="connsiteX337" fmla="*/ 50483 w 145153"/>
                          <a:gd name="connsiteY337" fmla="*/ 79772 h 202644"/>
                          <a:gd name="connsiteX338" fmla="*/ 48578 w 145153"/>
                          <a:gd name="connsiteY338" fmla="*/ 79772 h 202644"/>
                          <a:gd name="connsiteX339" fmla="*/ 48578 w 145153"/>
                          <a:gd name="connsiteY339" fmla="*/ 79772 h 202644"/>
                          <a:gd name="connsiteX340" fmla="*/ 40005 w 145153"/>
                          <a:gd name="connsiteY340" fmla="*/ 79772 h 202644"/>
                          <a:gd name="connsiteX341" fmla="*/ 38100 w 145153"/>
                          <a:gd name="connsiteY341" fmla="*/ 79772 h 202644"/>
                          <a:gd name="connsiteX342" fmla="*/ 35242 w 145153"/>
                          <a:gd name="connsiteY342" fmla="*/ 76914 h 202644"/>
                          <a:gd name="connsiteX343" fmla="*/ 38100 w 145153"/>
                          <a:gd name="connsiteY343" fmla="*/ 74057 h 202644"/>
                          <a:gd name="connsiteX344" fmla="*/ 40005 w 145153"/>
                          <a:gd name="connsiteY344" fmla="*/ 74057 h 202644"/>
                          <a:gd name="connsiteX345" fmla="*/ 42863 w 145153"/>
                          <a:gd name="connsiteY345" fmla="*/ 76914 h 202644"/>
                          <a:gd name="connsiteX346" fmla="*/ 40005 w 145153"/>
                          <a:gd name="connsiteY346" fmla="*/ 79772 h 202644"/>
                          <a:gd name="connsiteX347" fmla="*/ 59055 w 145153"/>
                          <a:gd name="connsiteY347" fmla="*/ 79772 h 202644"/>
                          <a:gd name="connsiteX348" fmla="*/ 56197 w 145153"/>
                          <a:gd name="connsiteY348" fmla="*/ 76914 h 202644"/>
                          <a:gd name="connsiteX349" fmla="*/ 59055 w 145153"/>
                          <a:gd name="connsiteY349" fmla="*/ 74057 h 202644"/>
                          <a:gd name="connsiteX350" fmla="*/ 60960 w 145153"/>
                          <a:gd name="connsiteY350" fmla="*/ 74057 h 202644"/>
                          <a:gd name="connsiteX351" fmla="*/ 63817 w 145153"/>
                          <a:gd name="connsiteY351" fmla="*/ 76914 h 202644"/>
                          <a:gd name="connsiteX352" fmla="*/ 60960 w 145153"/>
                          <a:gd name="connsiteY352" fmla="*/ 79772 h 202644"/>
                          <a:gd name="connsiteX353" fmla="*/ 59055 w 145153"/>
                          <a:gd name="connsiteY353" fmla="*/ 79772 h 202644"/>
                          <a:gd name="connsiteX354" fmla="*/ 59055 w 145153"/>
                          <a:gd name="connsiteY354" fmla="*/ 79772 h 202644"/>
                          <a:gd name="connsiteX355" fmla="*/ 29528 w 145153"/>
                          <a:gd name="connsiteY355" fmla="*/ 78819 h 202644"/>
                          <a:gd name="connsiteX356" fmla="*/ 29528 w 145153"/>
                          <a:gd name="connsiteY356" fmla="*/ 78819 h 202644"/>
                          <a:gd name="connsiteX357" fmla="*/ 27622 w 145153"/>
                          <a:gd name="connsiteY357" fmla="*/ 78819 h 202644"/>
                          <a:gd name="connsiteX358" fmla="*/ 24765 w 145153"/>
                          <a:gd name="connsiteY358" fmla="*/ 75962 h 202644"/>
                          <a:gd name="connsiteX359" fmla="*/ 27622 w 145153"/>
                          <a:gd name="connsiteY359" fmla="*/ 73104 h 202644"/>
                          <a:gd name="connsiteX360" fmla="*/ 29528 w 145153"/>
                          <a:gd name="connsiteY360" fmla="*/ 73104 h 202644"/>
                          <a:gd name="connsiteX361" fmla="*/ 32385 w 145153"/>
                          <a:gd name="connsiteY361" fmla="*/ 75962 h 202644"/>
                          <a:gd name="connsiteX362" fmla="*/ 29528 w 145153"/>
                          <a:gd name="connsiteY362" fmla="*/ 78819 h 202644"/>
                          <a:gd name="connsiteX363" fmla="*/ 69533 w 145153"/>
                          <a:gd name="connsiteY363" fmla="*/ 78819 h 202644"/>
                          <a:gd name="connsiteX364" fmla="*/ 66675 w 145153"/>
                          <a:gd name="connsiteY364" fmla="*/ 75962 h 202644"/>
                          <a:gd name="connsiteX365" fmla="*/ 69533 w 145153"/>
                          <a:gd name="connsiteY365" fmla="*/ 72152 h 202644"/>
                          <a:gd name="connsiteX366" fmla="*/ 71438 w 145153"/>
                          <a:gd name="connsiteY366" fmla="*/ 72152 h 202644"/>
                          <a:gd name="connsiteX367" fmla="*/ 75247 w 145153"/>
                          <a:gd name="connsiteY367" fmla="*/ 75009 h 202644"/>
                          <a:gd name="connsiteX368" fmla="*/ 72390 w 145153"/>
                          <a:gd name="connsiteY368" fmla="*/ 78819 h 202644"/>
                          <a:gd name="connsiteX369" fmla="*/ 69533 w 145153"/>
                          <a:gd name="connsiteY369" fmla="*/ 78819 h 202644"/>
                          <a:gd name="connsiteX370" fmla="*/ 69533 w 145153"/>
                          <a:gd name="connsiteY370" fmla="*/ 78819 h 202644"/>
                          <a:gd name="connsiteX371" fmla="*/ 80010 w 145153"/>
                          <a:gd name="connsiteY371" fmla="*/ 76914 h 202644"/>
                          <a:gd name="connsiteX372" fmla="*/ 77153 w 145153"/>
                          <a:gd name="connsiteY372" fmla="*/ 75009 h 202644"/>
                          <a:gd name="connsiteX373" fmla="*/ 79058 w 145153"/>
                          <a:gd name="connsiteY373" fmla="*/ 71199 h 202644"/>
                          <a:gd name="connsiteX374" fmla="*/ 80010 w 145153"/>
                          <a:gd name="connsiteY374" fmla="*/ 71199 h 202644"/>
                          <a:gd name="connsiteX375" fmla="*/ 83820 w 145153"/>
                          <a:gd name="connsiteY375" fmla="*/ 73104 h 202644"/>
                          <a:gd name="connsiteX376" fmla="*/ 81915 w 145153"/>
                          <a:gd name="connsiteY376" fmla="*/ 76914 h 202644"/>
                          <a:gd name="connsiteX377" fmla="*/ 80010 w 145153"/>
                          <a:gd name="connsiteY377" fmla="*/ 76914 h 202644"/>
                          <a:gd name="connsiteX378" fmla="*/ 80010 w 145153"/>
                          <a:gd name="connsiteY378" fmla="*/ 76914 h 202644"/>
                          <a:gd name="connsiteX379" fmla="*/ 90488 w 145153"/>
                          <a:gd name="connsiteY379" fmla="*/ 73104 h 202644"/>
                          <a:gd name="connsiteX380" fmla="*/ 87630 w 145153"/>
                          <a:gd name="connsiteY380" fmla="*/ 71199 h 202644"/>
                          <a:gd name="connsiteX381" fmla="*/ 89535 w 145153"/>
                          <a:gd name="connsiteY381" fmla="*/ 67389 h 202644"/>
                          <a:gd name="connsiteX382" fmla="*/ 90488 w 145153"/>
                          <a:gd name="connsiteY382" fmla="*/ 66437 h 202644"/>
                          <a:gd name="connsiteX383" fmla="*/ 94297 w 145153"/>
                          <a:gd name="connsiteY383" fmla="*/ 68342 h 202644"/>
                          <a:gd name="connsiteX384" fmla="*/ 92392 w 145153"/>
                          <a:gd name="connsiteY384" fmla="*/ 72152 h 202644"/>
                          <a:gd name="connsiteX385" fmla="*/ 90488 w 145153"/>
                          <a:gd name="connsiteY385" fmla="*/ 73104 h 202644"/>
                          <a:gd name="connsiteX386" fmla="*/ 90488 w 145153"/>
                          <a:gd name="connsiteY386" fmla="*/ 73104 h 202644"/>
                          <a:gd name="connsiteX387" fmla="*/ 99060 w 145153"/>
                          <a:gd name="connsiteY387" fmla="*/ 69294 h 202644"/>
                          <a:gd name="connsiteX388" fmla="*/ 96203 w 145153"/>
                          <a:gd name="connsiteY388" fmla="*/ 67389 h 202644"/>
                          <a:gd name="connsiteX389" fmla="*/ 97155 w 145153"/>
                          <a:gd name="connsiteY389" fmla="*/ 63579 h 202644"/>
                          <a:gd name="connsiteX390" fmla="*/ 98108 w 145153"/>
                          <a:gd name="connsiteY390" fmla="*/ 62627 h 202644"/>
                          <a:gd name="connsiteX391" fmla="*/ 101917 w 145153"/>
                          <a:gd name="connsiteY391" fmla="*/ 63579 h 202644"/>
                          <a:gd name="connsiteX392" fmla="*/ 100965 w 145153"/>
                          <a:gd name="connsiteY392" fmla="*/ 67389 h 202644"/>
                          <a:gd name="connsiteX393" fmla="*/ 100013 w 145153"/>
                          <a:gd name="connsiteY393" fmla="*/ 68342 h 202644"/>
                          <a:gd name="connsiteX394" fmla="*/ 99060 w 145153"/>
                          <a:gd name="connsiteY394" fmla="*/ 69294 h 202644"/>
                          <a:gd name="connsiteX395" fmla="*/ 107633 w 145153"/>
                          <a:gd name="connsiteY395" fmla="*/ 62627 h 202644"/>
                          <a:gd name="connsiteX396" fmla="*/ 105728 w 145153"/>
                          <a:gd name="connsiteY396" fmla="*/ 61674 h 202644"/>
                          <a:gd name="connsiteX397" fmla="*/ 105728 w 145153"/>
                          <a:gd name="connsiteY397" fmla="*/ 57864 h 202644"/>
                          <a:gd name="connsiteX398" fmla="*/ 106680 w 145153"/>
                          <a:gd name="connsiteY398" fmla="*/ 56912 h 202644"/>
                          <a:gd name="connsiteX399" fmla="*/ 110490 w 145153"/>
                          <a:gd name="connsiteY399" fmla="*/ 56912 h 202644"/>
                          <a:gd name="connsiteX400" fmla="*/ 110490 w 145153"/>
                          <a:gd name="connsiteY400" fmla="*/ 60722 h 202644"/>
                          <a:gd name="connsiteX401" fmla="*/ 109538 w 145153"/>
                          <a:gd name="connsiteY401" fmla="*/ 61674 h 202644"/>
                          <a:gd name="connsiteX402" fmla="*/ 107633 w 145153"/>
                          <a:gd name="connsiteY402" fmla="*/ 62627 h 202644"/>
                          <a:gd name="connsiteX403" fmla="*/ 114300 w 145153"/>
                          <a:gd name="connsiteY403" fmla="*/ 55007 h 202644"/>
                          <a:gd name="connsiteX404" fmla="*/ 112395 w 145153"/>
                          <a:gd name="connsiteY404" fmla="*/ 55007 h 202644"/>
                          <a:gd name="connsiteX405" fmla="*/ 111442 w 145153"/>
                          <a:gd name="connsiteY405" fmla="*/ 51197 h 202644"/>
                          <a:gd name="connsiteX406" fmla="*/ 112395 w 145153"/>
                          <a:gd name="connsiteY406" fmla="*/ 50244 h 202644"/>
                          <a:gd name="connsiteX407" fmla="*/ 112395 w 145153"/>
                          <a:gd name="connsiteY407" fmla="*/ 50244 h 202644"/>
                          <a:gd name="connsiteX408" fmla="*/ 112395 w 145153"/>
                          <a:gd name="connsiteY408" fmla="*/ 50244 h 202644"/>
                          <a:gd name="connsiteX409" fmla="*/ 110490 w 145153"/>
                          <a:gd name="connsiteY409" fmla="*/ 50244 h 202644"/>
                          <a:gd name="connsiteX410" fmla="*/ 107633 w 145153"/>
                          <a:gd name="connsiteY410" fmla="*/ 47387 h 202644"/>
                          <a:gd name="connsiteX411" fmla="*/ 110490 w 145153"/>
                          <a:gd name="connsiteY411" fmla="*/ 44529 h 202644"/>
                          <a:gd name="connsiteX412" fmla="*/ 112395 w 145153"/>
                          <a:gd name="connsiteY412" fmla="*/ 44529 h 202644"/>
                          <a:gd name="connsiteX413" fmla="*/ 115253 w 145153"/>
                          <a:gd name="connsiteY413" fmla="*/ 47387 h 202644"/>
                          <a:gd name="connsiteX414" fmla="*/ 114300 w 145153"/>
                          <a:gd name="connsiteY414" fmla="*/ 49292 h 202644"/>
                          <a:gd name="connsiteX415" fmla="*/ 116205 w 145153"/>
                          <a:gd name="connsiteY415" fmla="*/ 49292 h 202644"/>
                          <a:gd name="connsiteX416" fmla="*/ 117158 w 145153"/>
                          <a:gd name="connsiteY416" fmla="*/ 53102 h 202644"/>
                          <a:gd name="connsiteX417" fmla="*/ 116205 w 145153"/>
                          <a:gd name="connsiteY417" fmla="*/ 55007 h 202644"/>
                          <a:gd name="connsiteX418" fmla="*/ 114300 w 145153"/>
                          <a:gd name="connsiteY418" fmla="*/ 55007 h 202644"/>
                          <a:gd name="connsiteX419" fmla="*/ 100965 w 145153"/>
                          <a:gd name="connsiteY419" fmla="*/ 49292 h 202644"/>
                          <a:gd name="connsiteX420" fmla="*/ 99060 w 145153"/>
                          <a:gd name="connsiteY420" fmla="*/ 49292 h 202644"/>
                          <a:gd name="connsiteX421" fmla="*/ 96203 w 145153"/>
                          <a:gd name="connsiteY421" fmla="*/ 46434 h 202644"/>
                          <a:gd name="connsiteX422" fmla="*/ 99060 w 145153"/>
                          <a:gd name="connsiteY422" fmla="*/ 43577 h 202644"/>
                          <a:gd name="connsiteX423" fmla="*/ 100013 w 145153"/>
                          <a:gd name="connsiteY423" fmla="*/ 43577 h 202644"/>
                          <a:gd name="connsiteX424" fmla="*/ 102870 w 145153"/>
                          <a:gd name="connsiteY424" fmla="*/ 46434 h 202644"/>
                          <a:gd name="connsiteX425" fmla="*/ 100965 w 145153"/>
                          <a:gd name="connsiteY425" fmla="*/ 49292 h 202644"/>
                          <a:gd name="connsiteX426" fmla="*/ 90488 w 145153"/>
                          <a:gd name="connsiteY426" fmla="*/ 48339 h 202644"/>
                          <a:gd name="connsiteX427" fmla="*/ 90488 w 145153"/>
                          <a:gd name="connsiteY427" fmla="*/ 48339 h 202644"/>
                          <a:gd name="connsiteX428" fmla="*/ 88583 w 145153"/>
                          <a:gd name="connsiteY428" fmla="*/ 48339 h 202644"/>
                          <a:gd name="connsiteX429" fmla="*/ 86678 w 145153"/>
                          <a:gd name="connsiteY429" fmla="*/ 44529 h 202644"/>
                          <a:gd name="connsiteX430" fmla="*/ 90488 w 145153"/>
                          <a:gd name="connsiteY430" fmla="*/ 42624 h 202644"/>
                          <a:gd name="connsiteX431" fmla="*/ 91440 w 145153"/>
                          <a:gd name="connsiteY431" fmla="*/ 42624 h 202644"/>
                          <a:gd name="connsiteX432" fmla="*/ 93345 w 145153"/>
                          <a:gd name="connsiteY432" fmla="*/ 46434 h 202644"/>
                          <a:gd name="connsiteX433" fmla="*/ 90488 w 145153"/>
                          <a:gd name="connsiteY433" fmla="*/ 48339 h 202644"/>
                          <a:gd name="connsiteX434" fmla="*/ 80963 w 145153"/>
                          <a:gd name="connsiteY434" fmla="*/ 44529 h 202644"/>
                          <a:gd name="connsiteX435" fmla="*/ 80010 w 145153"/>
                          <a:gd name="connsiteY435" fmla="*/ 44529 h 202644"/>
                          <a:gd name="connsiteX436" fmla="*/ 78105 w 145153"/>
                          <a:gd name="connsiteY436" fmla="*/ 43577 h 202644"/>
                          <a:gd name="connsiteX437" fmla="*/ 76200 w 145153"/>
                          <a:gd name="connsiteY437" fmla="*/ 39767 h 202644"/>
                          <a:gd name="connsiteX438" fmla="*/ 80010 w 145153"/>
                          <a:gd name="connsiteY438" fmla="*/ 37862 h 202644"/>
                          <a:gd name="connsiteX439" fmla="*/ 80963 w 145153"/>
                          <a:gd name="connsiteY439" fmla="*/ 38814 h 202644"/>
                          <a:gd name="connsiteX440" fmla="*/ 82867 w 145153"/>
                          <a:gd name="connsiteY440" fmla="*/ 42624 h 202644"/>
                          <a:gd name="connsiteX441" fmla="*/ 80963 w 145153"/>
                          <a:gd name="connsiteY441" fmla="*/ 44529 h 202644"/>
                          <a:gd name="connsiteX442" fmla="*/ 71438 w 145153"/>
                          <a:gd name="connsiteY442" fmla="*/ 40719 h 202644"/>
                          <a:gd name="connsiteX443" fmla="*/ 69533 w 145153"/>
                          <a:gd name="connsiteY443" fmla="*/ 40719 h 202644"/>
                          <a:gd name="connsiteX444" fmla="*/ 68580 w 145153"/>
                          <a:gd name="connsiteY444" fmla="*/ 39767 h 202644"/>
                          <a:gd name="connsiteX445" fmla="*/ 67628 w 145153"/>
                          <a:gd name="connsiteY445" fmla="*/ 35957 h 202644"/>
                          <a:gd name="connsiteX446" fmla="*/ 71438 w 145153"/>
                          <a:gd name="connsiteY446" fmla="*/ 35004 h 202644"/>
                          <a:gd name="connsiteX447" fmla="*/ 72390 w 145153"/>
                          <a:gd name="connsiteY447" fmla="*/ 35957 h 202644"/>
                          <a:gd name="connsiteX448" fmla="*/ 73342 w 145153"/>
                          <a:gd name="connsiteY448" fmla="*/ 39767 h 202644"/>
                          <a:gd name="connsiteX449" fmla="*/ 71438 w 145153"/>
                          <a:gd name="connsiteY449" fmla="*/ 40719 h 202644"/>
                          <a:gd name="connsiteX450" fmla="*/ 62865 w 145153"/>
                          <a:gd name="connsiteY450" fmla="*/ 34052 h 202644"/>
                          <a:gd name="connsiteX451" fmla="*/ 60960 w 145153"/>
                          <a:gd name="connsiteY451" fmla="*/ 33099 h 202644"/>
                          <a:gd name="connsiteX452" fmla="*/ 60008 w 145153"/>
                          <a:gd name="connsiteY452" fmla="*/ 32147 h 202644"/>
                          <a:gd name="connsiteX453" fmla="*/ 60008 w 145153"/>
                          <a:gd name="connsiteY453" fmla="*/ 28337 h 202644"/>
                          <a:gd name="connsiteX454" fmla="*/ 63817 w 145153"/>
                          <a:gd name="connsiteY454" fmla="*/ 28337 h 202644"/>
                          <a:gd name="connsiteX455" fmla="*/ 64770 w 145153"/>
                          <a:gd name="connsiteY455" fmla="*/ 29289 h 202644"/>
                          <a:gd name="connsiteX456" fmla="*/ 64770 w 145153"/>
                          <a:gd name="connsiteY456" fmla="*/ 33099 h 202644"/>
                          <a:gd name="connsiteX457" fmla="*/ 62865 w 145153"/>
                          <a:gd name="connsiteY457" fmla="*/ 34052 h 202644"/>
                          <a:gd name="connsiteX458" fmla="*/ 56197 w 145153"/>
                          <a:gd name="connsiteY458" fmla="*/ 26432 h 202644"/>
                          <a:gd name="connsiteX459" fmla="*/ 53340 w 145153"/>
                          <a:gd name="connsiteY459" fmla="*/ 25479 h 202644"/>
                          <a:gd name="connsiteX460" fmla="*/ 52388 w 145153"/>
                          <a:gd name="connsiteY460" fmla="*/ 24527 h 202644"/>
                          <a:gd name="connsiteX461" fmla="*/ 53340 w 145153"/>
                          <a:gd name="connsiteY461" fmla="*/ 20717 h 202644"/>
                          <a:gd name="connsiteX462" fmla="*/ 57150 w 145153"/>
                          <a:gd name="connsiteY462" fmla="*/ 21669 h 202644"/>
                          <a:gd name="connsiteX463" fmla="*/ 58103 w 145153"/>
                          <a:gd name="connsiteY463" fmla="*/ 22622 h 202644"/>
                          <a:gd name="connsiteX464" fmla="*/ 57150 w 145153"/>
                          <a:gd name="connsiteY464" fmla="*/ 26432 h 202644"/>
                          <a:gd name="connsiteX465" fmla="*/ 56197 w 145153"/>
                          <a:gd name="connsiteY465" fmla="*/ 26432 h 202644"/>
                          <a:gd name="connsiteX466" fmla="*/ 61913 w 145153"/>
                          <a:gd name="connsiteY466" fmla="*/ 20717 h 202644"/>
                          <a:gd name="connsiteX467" fmla="*/ 59055 w 145153"/>
                          <a:gd name="connsiteY467" fmla="*/ 18812 h 202644"/>
                          <a:gd name="connsiteX468" fmla="*/ 60960 w 145153"/>
                          <a:gd name="connsiteY468" fmla="*/ 15002 h 202644"/>
                          <a:gd name="connsiteX469" fmla="*/ 61913 w 145153"/>
                          <a:gd name="connsiteY469" fmla="*/ 15002 h 202644"/>
                          <a:gd name="connsiteX470" fmla="*/ 65722 w 145153"/>
                          <a:gd name="connsiteY470" fmla="*/ 16907 h 202644"/>
                          <a:gd name="connsiteX471" fmla="*/ 63817 w 145153"/>
                          <a:gd name="connsiteY471" fmla="*/ 20717 h 202644"/>
                          <a:gd name="connsiteX472" fmla="*/ 61913 w 145153"/>
                          <a:gd name="connsiteY472" fmla="*/ 20717 h 202644"/>
                          <a:gd name="connsiteX473" fmla="*/ 61913 w 145153"/>
                          <a:gd name="connsiteY473" fmla="*/ 20717 h 202644"/>
                          <a:gd name="connsiteX474" fmla="*/ 71438 w 145153"/>
                          <a:gd name="connsiteY474" fmla="*/ 16907 h 202644"/>
                          <a:gd name="connsiteX475" fmla="*/ 68580 w 145153"/>
                          <a:gd name="connsiteY475" fmla="*/ 15002 h 202644"/>
                          <a:gd name="connsiteX476" fmla="*/ 70485 w 145153"/>
                          <a:gd name="connsiteY476" fmla="*/ 11192 h 202644"/>
                          <a:gd name="connsiteX477" fmla="*/ 71438 w 145153"/>
                          <a:gd name="connsiteY477" fmla="*/ 10239 h 202644"/>
                          <a:gd name="connsiteX478" fmla="*/ 75247 w 145153"/>
                          <a:gd name="connsiteY478" fmla="*/ 12144 h 202644"/>
                          <a:gd name="connsiteX479" fmla="*/ 73342 w 145153"/>
                          <a:gd name="connsiteY479" fmla="*/ 15954 h 202644"/>
                          <a:gd name="connsiteX480" fmla="*/ 72390 w 145153"/>
                          <a:gd name="connsiteY480" fmla="*/ 16907 h 202644"/>
                          <a:gd name="connsiteX481" fmla="*/ 71438 w 145153"/>
                          <a:gd name="connsiteY481" fmla="*/ 16907 h 202644"/>
                          <a:gd name="connsiteX482" fmla="*/ 80963 w 145153"/>
                          <a:gd name="connsiteY482" fmla="*/ 12144 h 202644"/>
                          <a:gd name="connsiteX483" fmla="*/ 78105 w 145153"/>
                          <a:gd name="connsiteY483" fmla="*/ 10239 h 202644"/>
                          <a:gd name="connsiteX484" fmla="*/ 79058 w 145153"/>
                          <a:gd name="connsiteY484" fmla="*/ 6429 h 202644"/>
                          <a:gd name="connsiteX485" fmla="*/ 80010 w 145153"/>
                          <a:gd name="connsiteY485" fmla="*/ 5477 h 202644"/>
                          <a:gd name="connsiteX486" fmla="*/ 83820 w 145153"/>
                          <a:gd name="connsiteY486" fmla="*/ 6429 h 202644"/>
                          <a:gd name="connsiteX487" fmla="*/ 82867 w 145153"/>
                          <a:gd name="connsiteY487" fmla="*/ 10239 h 202644"/>
                          <a:gd name="connsiteX488" fmla="*/ 81915 w 145153"/>
                          <a:gd name="connsiteY488" fmla="*/ 11192 h 202644"/>
                          <a:gd name="connsiteX489" fmla="*/ 80963 w 145153"/>
                          <a:gd name="connsiteY489" fmla="*/ 12144 h 202644"/>
                          <a:gd name="connsiteX490" fmla="*/ 89535 w 145153"/>
                          <a:gd name="connsiteY490" fmla="*/ 6429 h 202644"/>
                          <a:gd name="connsiteX491" fmla="*/ 87630 w 145153"/>
                          <a:gd name="connsiteY491" fmla="*/ 5477 h 202644"/>
                          <a:gd name="connsiteX492" fmla="*/ 87630 w 145153"/>
                          <a:gd name="connsiteY492" fmla="*/ 1667 h 202644"/>
                          <a:gd name="connsiteX493" fmla="*/ 88583 w 145153"/>
                          <a:gd name="connsiteY493" fmla="*/ 714 h 202644"/>
                          <a:gd name="connsiteX494" fmla="*/ 92392 w 145153"/>
                          <a:gd name="connsiteY494" fmla="*/ 714 h 202644"/>
                          <a:gd name="connsiteX495" fmla="*/ 92392 w 145153"/>
                          <a:gd name="connsiteY495" fmla="*/ 4524 h 202644"/>
                          <a:gd name="connsiteX496" fmla="*/ 91440 w 145153"/>
                          <a:gd name="connsiteY496" fmla="*/ 5477 h 202644"/>
                          <a:gd name="connsiteX497" fmla="*/ 89535 w 145153"/>
                          <a:gd name="connsiteY497" fmla="*/ 6429 h 2026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  <a:cxn ang="0">
                            <a:pos x="connsiteX403" y="connsiteY403"/>
                          </a:cxn>
                          <a:cxn ang="0">
                            <a:pos x="connsiteX404" y="connsiteY404"/>
                          </a:cxn>
                          <a:cxn ang="0">
                            <a:pos x="connsiteX405" y="connsiteY405"/>
                          </a:cxn>
                          <a:cxn ang="0">
                            <a:pos x="connsiteX406" y="connsiteY406"/>
                          </a:cxn>
                          <a:cxn ang="0">
                            <a:pos x="connsiteX407" y="connsiteY407"/>
                          </a:cxn>
                          <a:cxn ang="0">
                            <a:pos x="connsiteX408" y="connsiteY408"/>
                          </a:cxn>
                          <a:cxn ang="0">
                            <a:pos x="connsiteX409" y="connsiteY409"/>
                          </a:cxn>
                          <a:cxn ang="0">
                            <a:pos x="connsiteX410" y="connsiteY410"/>
                          </a:cxn>
                          <a:cxn ang="0">
                            <a:pos x="connsiteX411" y="connsiteY411"/>
                          </a:cxn>
                          <a:cxn ang="0">
                            <a:pos x="connsiteX412" y="connsiteY412"/>
                          </a:cxn>
                          <a:cxn ang="0">
                            <a:pos x="connsiteX413" y="connsiteY413"/>
                          </a:cxn>
                          <a:cxn ang="0">
                            <a:pos x="connsiteX414" y="connsiteY414"/>
                          </a:cxn>
                          <a:cxn ang="0">
                            <a:pos x="connsiteX415" y="connsiteY415"/>
                          </a:cxn>
                          <a:cxn ang="0">
                            <a:pos x="connsiteX416" y="connsiteY416"/>
                          </a:cxn>
                          <a:cxn ang="0">
                            <a:pos x="connsiteX417" y="connsiteY417"/>
                          </a:cxn>
                          <a:cxn ang="0">
                            <a:pos x="connsiteX418" y="connsiteY418"/>
                          </a:cxn>
                          <a:cxn ang="0">
                            <a:pos x="connsiteX419" y="connsiteY419"/>
                          </a:cxn>
                          <a:cxn ang="0">
                            <a:pos x="connsiteX420" y="connsiteY420"/>
                          </a:cxn>
                          <a:cxn ang="0">
                            <a:pos x="connsiteX421" y="connsiteY421"/>
                          </a:cxn>
                          <a:cxn ang="0">
                            <a:pos x="connsiteX422" y="connsiteY422"/>
                          </a:cxn>
                          <a:cxn ang="0">
                            <a:pos x="connsiteX423" y="connsiteY423"/>
                          </a:cxn>
                          <a:cxn ang="0">
                            <a:pos x="connsiteX424" y="connsiteY424"/>
                          </a:cxn>
                          <a:cxn ang="0">
                            <a:pos x="connsiteX425" y="connsiteY425"/>
                          </a:cxn>
                          <a:cxn ang="0">
                            <a:pos x="connsiteX426" y="connsiteY426"/>
                          </a:cxn>
                          <a:cxn ang="0">
                            <a:pos x="connsiteX427" y="connsiteY427"/>
                          </a:cxn>
                          <a:cxn ang="0">
                            <a:pos x="connsiteX428" y="connsiteY428"/>
                          </a:cxn>
                          <a:cxn ang="0">
                            <a:pos x="connsiteX429" y="connsiteY429"/>
                          </a:cxn>
                          <a:cxn ang="0">
                            <a:pos x="connsiteX430" y="connsiteY430"/>
                          </a:cxn>
                          <a:cxn ang="0">
                            <a:pos x="connsiteX431" y="connsiteY431"/>
                          </a:cxn>
                          <a:cxn ang="0">
                            <a:pos x="connsiteX432" y="connsiteY432"/>
                          </a:cxn>
                          <a:cxn ang="0">
                            <a:pos x="connsiteX433" y="connsiteY433"/>
                          </a:cxn>
                          <a:cxn ang="0">
                            <a:pos x="connsiteX434" y="connsiteY434"/>
                          </a:cxn>
                          <a:cxn ang="0">
                            <a:pos x="connsiteX435" y="connsiteY435"/>
                          </a:cxn>
                          <a:cxn ang="0">
                            <a:pos x="connsiteX436" y="connsiteY436"/>
                          </a:cxn>
                          <a:cxn ang="0">
                            <a:pos x="connsiteX437" y="connsiteY437"/>
                          </a:cxn>
                          <a:cxn ang="0">
                            <a:pos x="connsiteX438" y="connsiteY438"/>
                          </a:cxn>
                          <a:cxn ang="0">
                            <a:pos x="connsiteX439" y="connsiteY439"/>
                          </a:cxn>
                          <a:cxn ang="0">
                            <a:pos x="connsiteX440" y="connsiteY440"/>
                          </a:cxn>
                          <a:cxn ang="0">
                            <a:pos x="connsiteX441" y="connsiteY441"/>
                          </a:cxn>
                          <a:cxn ang="0">
                            <a:pos x="connsiteX442" y="connsiteY442"/>
                          </a:cxn>
                          <a:cxn ang="0">
                            <a:pos x="connsiteX443" y="connsiteY443"/>
                          </a:cxn>
                          <a:cxn ang="0">
                            <a:pos x="connsiteX444" y="connsiteY444"/>
                          </a:cxn>
                          <a:cxn ang="0">
                            <a:pos x="connsiteX445" y="connsiteY445"/>
                          </a:cxn>
                          <a:cxn ang="0">
                            <a:pos x="connsiteX446" y="connsiteY446"/>
                          </a:cxn>
                          <a:cxn ang="0">
                            <a:pos x="connsiteX447" y="connsiteY447"/>
                          </a:cxn>
                          <a:cxn ang="0">
                            <a:pos x="connsiteX448" y="connsiteY448"/>
                          </a:cxn>
                          <a:cxn ang="0">
                            <a:pos x="connsiteX449" y="connsiteY449"/>
                          </a:cxn>
                          <a:cxn ang="0">
                            <a:pos x="connsiteX450" y="connsiteY450"/>
                          </a:cxn>
                          <a:cxn ang="0">
                            <a:pos x="connsiteX451" y="connsiteY451"/>
                          </a:cxn>
                          <a:cxn ang="0">
                            <a:pos x="connsiteX452" y="connsiteY452"/>
                          </a:cxn>
                          <a:cxn ang="0">
                            <a:pos x="connsiteX453" y="connsiteY453"/>
                          </a:cxn>
                          <a:cxn ang="0">
                            <a:pos x="connsiteX454" y="connsiteY454"/>
                          </a:cxn>
                          <a:cxn ang="0">
                            <a:pos x="connsiteX455" y="connsiteY455"/>
                          </a:cxn>
                          <a:cxn ang="0">
                            <a:pos x="connsiteX456" y="connsiteY456"/>
                          </a:cxn>
                          <a:cxn ang="0">
                            <a:pos x="connsiteX457" y="connsiteY457"/>
                          </a:cxn>
                          <a:cxn ang="0">
                            <a:pos x="connsiteX458" y="connsiteY458"/>
                          </a:cxn>
                          <a:cxn ang="0">
                            <a:pos x="connsiteX459" y="connsiteY459"/>
                          </a:cxn>
                          <a:cxn ang="0">
                            <a:pos x="connsiteX460" y="connsiteY460"/>
                          </a:cxn>
                          <a:cxn ang="0">
                            <a:pos x="connsiteX461" y="connsiteY461"/>
                          </a:cxn>
                          <a:cxn ang="0">
                            <a:pos x="connsiteX462" y="connsiteY462"/>
                          </a:cxn>
                          <a:cxn ang="0">
                            <a:pos x="connsiteX463" y="connsiteY463"/>
                          </a:cxn>
                          <a:cxn ang="0">
                            <a:pos x="connsiteX464" y="connsiteY464"/>
                          </a:cxn>
                          <a:cxn ang="0">
                            <a:pos x="connsiteX465" y="connsiteY465"/>
                          </a:cxn>
                          <a:cxn ang="0">
                            <a:pos x="connsiteX466" y="connsiteY466"/>
                          </a:cxn>
                          <a:cxn ang="0">
                            <a:pos x="connsiteX467" y="connsiteY467"/>
                          </a:cxn>
                          <a:cxn ang="0">
                            <a:pos x="connsiteX468" y="connsiteY468"/>
                          </a:cxn>
                          <a:cxn ang="0">
                            <a:pos x="connsiteX469" y="connsiteY469"/>
                          </a:cxn>
                          <a:cxn ang="0">
                            <a:pos x="connsiteX470" y="connsiteY470"/>
                          </a:cxn>
                          <a:cxn ang="0">
                            <a:pos x="connsiteX471" y="connsiteY471"/>
                          </a:cxn>
                          <a:cxn ang="0">
                            <a:pos x="connsiteX472" y="connsiteY472"/>
                          </a:cxn>
                          <a:cxn ang="0">
                            <a:pos x="connsiteX473" y="connsiteY473"/>
                          </a:cxn>
                          <a:cxn ang="0">
                            <a:pos x="connsiteX474" y="connsiteY474"/>
                          </a:cxn>
                          <a:cxn ang="0">
                            <a:pos x="connsiteX475" y="connsiteY475"/>
                          </a:cxn>
                          <a:cxn ang="0">
                            <a:pos x="connsiteX476" y="connsiteY476"/>
                          </a:cxn>
                          <a:cxn ang="0">
                            <a:pos x="connsiteX477" y="connsiteY477"/>
                          </a:cxn>
                          <a:cxn ang="0">
                            <a:pos x="connsiteX478" y="connsiteY478"/>
                          </a:cxn>
                          <a:cxn ang="0">
                            <a:pos x="connsiteX479" y="connsiteY479"/>
                          </a:cxn>
                          <a:cxn ang="0">
                            <a:pos x="connsiteX480" y="connsiteY480"/>
                          </a:cxn>
                          <a:cxn ang="0">
                            <a:pos x="connsiteX481" y="connsiteY481"/>
                          </a:cxn>
                          <a:cxn ang="0">
                            <a:pos x="connsiteX482" y="connsiteY482"/>
                          </a:cxn>
                          <a:cxn ang="0">
                            <a:pos x="connsiteX483" y="connsiteY483"/>
                          </a:cxn>
                          <a:cxn ang="0">
                            <a:pos x="connsiteX484" y="connsiteY484"/>
                          </a:cxn>
                          <a:cxn ang="0">
                            <a:pos x="connsiteX485" y="connsiteY485"/>
                          </a:cxn>
                          <a:cxn ang="0">
                            <a:pos x="connsiteX486" y="connsiteY486"/>
                          </a:cxn>
                          <a:cxn ang="0">
                            <a:pos x="connsiteX487" y="connsiteY487"/>
                          </a:cxn>
                          <a:cxn ang="0">
                            <a:pos x="connsiteX488" y="connsiteY488"/>
                          </a:cxn>
                          <a:cxn ang="0">
                            <a:pos x="connsiteX489" y="connsiteY489"/>
                          </a:cxn>
                          <a:cxn ang="0">
                            <a:pos x="connsiteX490" y="connsiteY490"/>
                          </a:cxn>
                          <a:cxn ang="0">
                            <a:pos x="connsiteX491" y="connsiteY491"/>
                          </a:cxn>
                          <a:cxn ang="0">
                            <a:pos x="connsiteX492" y="connsiteY492"/>
                          </a:cxn>
                          <a:cxn ang="0">
                            <a:pos x="connsiteX493" y="connsiteY493"/>
                          </a:cxn>
                          <a:cxn ang="0">
                            <a:pos x="connsiteX494" y="connsiteY494"/>
                          </a:cxn>
                          <a:cxn ang="0">
                            <a:pos x="connsiteX495" y="connsiteY495"/>
                          </a:cxn>
                          <a:cxn ang="0">
                            <a:pos x="connsiteX496" y="connsiteY496"/>
                          </a:cxn>
                          <a:cxn ang="0">
                            <a:pos x="connsiteX497" y="connsiteY497"/>
                          </a:cxn>
                        </a:cxnLst>
                        <a:rect l="l" t="t" r="r" b="b"/>
                        <a:pathLst>
                          <a:path w="145153" h="202644">
                            <a:moveTo>
                              <a:pt x="110490" y="202644"/>
                            </a:moveTo>
                            <a:cubicBezTo>
                              <a:pt x="108585" y="202644"/>
                              <a:pt x="107633" y="201692"/>
                              <a:pt x="107633" y="199787"/>
                            </a:cubicBezTo>
                            <a:cubicBezTo>
                              <a:pt x="107633" y="197882"/>
                              <a:pt x="108585" y="196929"/>
                              <a:pt x="110490" y="196929"/>
                            </a:cubicBezTo>
                            <a:lnTo>
                              <a:pt x="112395" y="196929"/>
                            </a:lnTo>
                            <a:cubicBezTo>
                              <a:pt x="114300" y="196929"/>
                              <a:pt x="115253" y="197882"/>
                              <a:pt x="115253" y="199787"/>
                            </a:cubicBezTo>
                            <a:cubicBezTo>
                              <a:pt x="115253" y="201692"/>
                              <a:pt x="114300" y="202644"/>
                              <a:pt x="112395" y="202644"/>
                            </a:cubicBezTo>
                            <a:lnTo>
                              <a:pt x="110490" y="202644"/>
                            </a:lnTo>
                            <a:cubicBezTo>
                              <a:pt x="110490" y="202644"/>
                              <a:pt x="110490" y="202644"/>
                              <a:pt x="110490" y="202644"/>
                            </a:cubicBezTo>
                            <a:close/>
                            <a:moveTo>
                              <a:pt x="100965" y="202644"/>
                            </a:moveTo>
                            <a:cubicBezTo>
                              <a:pt x="100965" y="202644"/>
                              <a:pt x="99060" y="202644"/>
                              <a:pt x="99060" y="202644"/>
                            </a:cubicBezTo>
                            <a:cubicBezTo>
                              <a:pt x="97155" y="202644"/>
                              <a:pt x="96203" y="200739"/>
                              <a:pt x="96203" y="199787"/>
                            </a:cubicBezTo>
                            <a:cubicBezTo>
                              <a:pt x="96203" y="197882"/>
                              <a:pt x="98108" y="196929"/>
                              <a:pt x="99060" y="196929"/>
                            </a:cubicBezTo>
                            <a:lnTo>
                              <a:pt x="100965" y="196929"/>
                            </a:lnTo>
                            <a:cubicBezTo>
                              <a:pt x="102870" y="196929"/>
                              <a:pt x="103822" y="198834"/>
                              <a:pt x="103822" y="199787"/>
                            </a:cubicBezTo>
                            <a:cubicBezTo>
                              <a:pt x="103822" y="201692"/>
                              <a:pt x="102870" y="202644"/>
                              <a:pt x="100965" y="202644"/>
                            </a:cubicBezTo>
                            <a:close/>
                            <a:moveTo>
                              <a:pt x="90488" y="201692"/>
                            </a:moveTo>
                            <a:cubicBezTo>
                              <a:pt x="90488" y="201692"/>
                              <a:pt x="90488" y="201692"/>
                              <a:pt x="90488" y="201692"/>
                            </a:cubicBezTo>
                            <a:lnTo>
                              <a:pt x="88583" y="201692"/>
                            </a:lnTo>
                            <a:cubicBezTo>
                              <a:pt x="86678" y="201692"/>
                              <a:pt x="85725" y="199787"/>
                              <a:pt x="85725" y="198834"/>
                            </a:cubicBezTo>
                            <a:cubicBezTo>
                              <a:pt x="85725" y="196929"/>
                              <a:pt x="87630" y="195977"/>
                              <a:pt x="88583" y="195977"/>
                            </a:cubicBezTo>
                            <a:lnTo>
                              <a:pt x="90488" y="195977"/>
                            </a:lnTo>
                            <a:cubicBezTo>
                              <a:pt x="92392" y="195977"/>
                              <a:pt x="93345" y="197882"/>
                              <a:pt x="93345" y="198834"/>
                            </a:cubicBezTo>
                            <a:cubicBezTo>
                              <a:pt x="93345" y="200739"/>
                              <a:pt x="92392" y="201692"/>
                              <a:pt x="90488" y="201692"/>
                            </a:cubicBezTo>
                            <a:close/>
                            <a:moveTo>
                              <a:pt x="120967" y="201692"/>
                            </a:moveTo>
                            <a:cubicBezTo>
                              <a:pt x="119063" y="201692"/>
                              <a:pt x="118110" y="200739"/>
                              <a:pt x="118110" y="198834"/>
                            </a:cubicBezTo>
                            <a:cubicBezTo>
                              <a:pt x="118110" y="196929"/>
                              <a:pt x="119063" y="195977"/>
                              <a:pt x="120967" y="195977"/>
                            </a:cubicBezTo>
                            <a:lnTo>
                              <a:pt x="122872" y="195977"/>
                            </a:lnTo>
                            <a:cubicBezTo>
                              <a:pt x="124778" y="195977"/>
                              <a:pt x="125730" y="196929"/>
                              <a:pt x="126683" y="198834"/>
                            </a:cubicBezTo>
                            <a:cubicBezTo>
                              <a:pt x="126683" y="200739"/>
                              <a:pt x="125730" y="201692"/>
                              <a:pt x="123825" y="202644"/>
                            </a:cubicBezTo>
                            <a:lnTo>
                              <a:pt x="120967" y="201692"/>
                            </a:lnTo>
                            <a:cubicBezTo>
                              <a:pt x="120967" y="201692"/>
                              <a:pt x="120967" y="201692"/>
                              <a:pt x="120967" y="201692"/>
                            </a:cubicBezTo>
                            <a:close/>
                            <a:moveTo>
                              <a:pt x="80010" y="200739"/>
                            </a:moveTo>
                            <a:cubicBezTo>
                              <a:pt x="80010" y="200739"/>
                              <a:pt x="80010" y="200739"/>
                              <a:pt x="80010" y="200739"/>
                            </a:cubicBezTo>
                            <a:lnTo>
                              <a:pt x="78105" y="200739"/>
                            </a:lnTo>
                            <a:cubicBezTo>
                              <a:pt x="76200" y="200739"/>
                              <a:pt x="75247" y="198834"/>
                              <a:pt x="75247" y="196929"/>
                            </a:cubicBezTo>
                            <a:cubicBezTo>
                              <a:pt x="75247" y="195024"/>
                              <a:pt x="77153" y="194072"/>
                              <a:pt x="79058" y="194072"/>
                            </a:cubicBezTo>
                            <a:lnTo>
                              <a:pt x="80963" y="194072"/>
                            </a:lnTo>
                            <a:cubicBezTo>
                              <a:pt x="82867" y="194072"/>
                              <a:pt x="83820" y="195977"/>
                              <a:pt x="83820" y="197882"/>
                            </a:cubicBezTo>
                            <a:cubicBezTo>
                              <a:pt x="82867" y="199787"/>
                              <a:pt x="81915" y="200739"/>
                              <a:pt x="80010" y="200739"/>
                            </a:cubicBezTo>
                            <a:close/>
                            <a:moveTo>
                              <a:pt x="130492" y="200739"/>
                            </a:moveTo>
                            <a:cubicBezTo>
                              <a:pt x="129540" y="200739"/>
                              <a:pt x="127635" y="199787"/>
                              <a:pt x="127635" y="198834"/>
                            </a:cubicBezTo>
                            <a:cubicBezTo>
                              <a:pt x="127635" y="196929"/>
                              <a:pt x="128588" y="195977"/>
                              <a:pt x="129540" y="195024"/>
                            </a:cubicBezTo>
                            <a:lnTo>
                              <a:pt x="130492" y="195024"/>
                            </a:lnTo>
                            <a:cubicBezTo>
                              <a:pt x="132397" y="195024"/>
                              <a:pt x="133350" y="195977"/>
                              <a:pt x="134303" y="196929"/>
                            </a:cubicBezTo>
                            <a:cubicBezTo>
                              <a:pt x="134303" y="198834"/>
                              <a:pt x="133350" y="199787"/>
                              <a:pt x="132397" y="200739"/>
                            </a:cubicBezTo>
                            <a:lnTo>
                              <a:pt x="130492" y="200739"/>
                            </a:lnTo>
                            <a:cubicBezTo>
                              <a:pt x="131445" y="200739"/>
                              <a:pt x="131445" y="200739"/>
                              <a:pt x="130492" y="200739"/>
                            </a:cubicBezTo>
                            <a:close/>
                            <a:moveTo>
                              <a:pt x="70485" y="198834"/>
                            </a:moveTo>
                            <a:cubicBezTo>
                              <a:pt x="70485" y="198834"/>
                              <a:pt x="69533" y="198834"/>
                              <a:pt x="70485" y="198834"/>
                            </a:cubicBezTo>
                            <a:lnTo>
                              <a:pt x="68580" y="198834"/>
                            </a:lnTo>
                            <a:cubicBezTo>
                              <a:pt x="66675" y="198834"/>
                              <a:pt x="65722" y="196929"/>
                              <a:pt x="66675" y="195024"/>
                            </a:cubicBezTo>
                            <a:cubicBezTo>
                              <a:pt x="66675" y="193119"/>
                              <a:pt x="68580" y="192167"/>
                              <a:pt x="70485" y="193119"/>
                            </a:cubicBezTo>
                            <a:lnTo>
                              <a:pt x="72390" y="193119"/>
                            </a:lnTo>
                            <a:cubicBezTo>
                              <a:pt x="74295" y="193119"/>
                              <a:pt x="75247" y="195024"/>
                              <a:pt x="74295" y="196929"/>
                            </a:cubicBezTo>
                            <a:cubicBezTo>
                              <a:pt x="72390" y="197882"/>
                              <a:pt x="71438" y="198834"/>
                              <a:pt x="70485" y="198834"/>
                            </a:cubicBezTo>
                            <a:close/>
                            <a:moveTo>
                              <a:pt x="140970" y="197882"/>
                            </a:moveTo>
                            <a:cubicBezTo>
                              <a:pt x="140017" y="197882"/>
                              <a:pt x="138113" y="196929"/>
                              <a:pt x="138113" y="195977"/>
                            </a:cubicBezTo>
                            <a:cubicBezTo>
                              <a:pt x="137160" y="194072"/>
                              <a:pt x="138113" y="193119"/>
                              <a:pt x="140017" y="192167"/>
                            </a:cubicBezTo>
                            <a:lnTo>
                              <a:pt x="140970" y="192167"/>
                            </a:lnTo>
                            <a:cubicBezTo>
                              <a:pt x="142875" y="191214"/>
                              <a:pt x="143828" y="192167"/>
                              <a:pt x="144780" y="194072"/>
                            </a:cubicBezTo>
                            <a:cubicBezTo>
                              <a:pt x="145733" y="195977"/>
                              <a:pt x="144780" y="196929"/>
                              <a:pt x="142875" y="197882"/>
                            </a:cubicBezTo>
                            <a:lnTo>
                              <a:pt x="140970" y="197882"/>
                            </a:lnTo>
                            <a:cubicBezTo>
                              <a:pt x="141922" y="197882"/>
                              <a:pt x="140970" y="197882"/>
                              <a:pt x="140970" y="197882"/>
                            </a:cubicBezTo>
                            <a:close/>
                            <a:moveTo>
                              <a:pt x="60008" y="195977"/>
                            </a:moveTo>
                            <a:cubicBezTo>
                              <a:pt x="60008" y="195977"/>
                              <a:pt x="60008" y="195977"/>
                              <a:pt x="60008" y="195977"/>
                            </a:cubicBezTo>
                            <a:lnTo>
                              <a:pt x="58103" y="195024"/>
                            </a:lnTo>
                            <a:cubicBezTo>
                              <a:pt x="56197" y="195024"/>
                              <a:pt x="55245" y="193119"/>
                              <a:pt x="56197" y="191214"/>
                            </a:cubicBezTo>
                            <a:cubicBezTo>
                              <a:pt x="56197" y="189309"/>
                              <a:pt x="58103" y="188357"/>
                              <a:pt x="60008" y="189309"/>
                            </a:cubicBezTo>
                            <a:lnTo>
                              <a:pt x="60960" y="189309"/>
                            </a:lnTo>
                            <a:cubicBezTo>
                              <a:pt x="62865" y="189309"/>
                              <a:pt x="63817" y="191214"/>
                              <a:pt x="62865" y="193119"/>
                            </a:cubicBezTo>
                            <a:cubicBezTo>
                              <a:pt x="62865" y="195024"/>
                              <a:pt x="60960" y="195977"/>
                              <a:pt x="60008" y="195977"/>
                            </a:cubicBezTo>
                            <a:close/>
                            <a:moveTo>
                              <a:pt x="50483" y="193119"/>
                            </a:moveTo>
                            <a:cubicBezTo>
                              <a:pt x="49530" y="193119"/>
                              <a:pt x="49530" y="193119"/>
                              <a:pt x="50483" y="193119"/>
                            </a:cubicBezTo>
                            <a:lnTo>
                              <a:pt x="48578" y="192167"/>
                            </a:lnTo>
                            <a:cubicBezTo>
                              <a:pt x="46672" y="191214"/>
                              <a:pt x="45720" y="190262"/>
                              <a:pt x="46672" y="188357"/>
                            </a:cubicBezTo>
                            <a:cubicBezTo>
                              <a:pt x="47625" y="186452"/>
                              <a:pt x="48578" y="185499"/>
                              <a:pt x="50483" y="186452"/>
                            </a:cubicBezTo>
                            <a:lnTo>
                              <a:pt x="51435" y="186452"/>
                            </a:lnTo>
                            <a:cubicBezTo>
                              <a:pt x="53340" y="187404"/>
                              <a:pt x="54292" y="188357"/>
                              <a:pt x="53340" y="190262"/>
                            </a:cubicBezTo>
                            <a:cubicBezTo>
                              <a:pt x="52388" y="192167"/>
                              <a:pt x="51435" y="193119"/>
                              <a:pt x="50483" y="193119"/>
                            </a:cubicBezTo>
                            <a:close/>
                            <a:moveTo>
                              <a:pt x="40005" y="189309"/>
                            </a:moveTo>
                            <a:cubicBezTo>
                              <a:pt x="40005" y="189309"/>
                              <a:pt x="39053" y="189309"/>
                              <a:pt x="39053" y="189309"/>
                            </a:cubicBezTo>
                            <a:lnTo>
                              <a:pt x="38100" y="188357"/>
                            </a:lnTo>
                            <a:cubicBezTo>
                              <a:pt x="36195" y="187404"/>
                              <a:pt x="36195" y="186452"/>
                              <a:pt x="36195" y="184547"/>
                            </a:cubicBezTo>
                            <a:cubicBezTo>
                              <a:pt x="37147" y="182642"/>
                              <a:pt x="38100" y="182642"/>
                              <a:pt x="40005" y="182642"/>
                            </a:cubicBezTo>
                            <a:lnTo>
                              <a:pt x="40958" y="183594"/>
                            </a:lnTo>
                            <a:cubicBezTo>
                              <a:pt x="42863" y="184547"/>
                              <a:pt x="42863" y="185499"/>
                              <a:pt x="42863" y="187404"/>
                            </a:cubicBezTo>
                            <a:cubicBezTo>
                              <a:pt x="42863" y="188357"/>
                              <a:pt x="41910" y="189309"/>
                              <a:pt x="40005" y="189309"/>
                            </a:cubicBezTo>
                            <a:close/>
                            <a:moveTo>
                              <a:pt x="30480" y="185499"/>
                            </a:moveTo>
                            <a:cubicBezTo>
                              <a:pt x="30480" y="185499"/>
                              <a:pt x="29528" y="185499"/>
                              <a:pt x="29528" y="185499"/>
                            </a:cubicBezTo>
                            <a:lnTo>
                              <a:pt x="28575" y="184547"/>
                            </a:lnTo>
                            <a:cubicBezTo>
                              <a:pt x="26670" y="183594"/>
                              <a:pt x="26670" y="181689"/>
                              <a:pt x="26670" y="180737"/>
                            </a:cubicBezTo>
                            <a:cubicBezTo>
                              <a:pt x="27622" y="178832"/>
                              <a:pt x="29528" y="178832"/>
                              <a:pt x="30480" y="178832"/>
                            </a:cubicBezTo>
                            <a:lnTo>
                              <a:pt x="31433" y="179784"/>
                            </a:lnTo>
                            <a:cubicBezTo>
                              <a:pt x="33338" y="180737"/>
                              <a:pt x="33338" y="182642"/>
                              <a:pt x="33338" y="183594"/>
                            </a:cubicBezTo>
                            <a:cubicBezTo>
                              <a:pt x="32385" y="184547"/>
                              <a:pt x="31433" y="185499"/>
                              <a:pt x="30480" y="185499"/>
                            </a:cubicBezTo>
                            <a:close/>
                            <a:moveTo>
                              <a:pt x="20955" y="181689"/>
                            </a:moveTo>
                            <a:cubicBezTo>
                              <a:pt x="20955" y="181689"/>
                              <a:pt x="20003" y="181689"/>
                              <a:pt x="20003" y="181689"/>
                            </a:cubicBezTo>
                            <a:lnTo>
                              <a:pt x="19050" y="180737"/>
                            </a:lnTo>
                            <a:cubicBezTo>
                              <a:pt x="17145" y="179784"/>
                              <a:pt x="17145" y="177879"/>
                              <a:pt x="18097" y="176927"/>
                            </a:cubicBezTo>
                            <a:cubicBezTo>
                              <a:pt x="19050" y="175022"/>
                              <a:pt x="20955" y="175022"/>
                              <a:pt x="21908" y="175974"/>
                            </a:cubicBezTo>
                            <a:lnTo>
                              <a:pt x="22860" y="176927"/>
                            </a:lnTo>
                            <a:cubicBezTo>
                              <a:pt x="24765" y="177879"/>
                              <a:pt x="24765" y="179784"/>
                              <a:pt x="24765" y="180737"/>
                            </a:cubicBezTo>
                            <a:cubicBezTo>
                              <a:pt x="22860" y="180737"/>
                              <a:pt x="21908" y="181689"/>
                              <a:pt x="20955" y="181689"/>
                            </a:cubicBezTo>
                            <a:close/>
                            <a:moveTo>
                              <a:pt x="11430" y="176927"/>
                            </a:moveTo>
                            <a:cubicBezTo>
                              <a:pt x="11430" y="176927"/>
                              <a:pt x="10478" y="176927"/>
                              <a:pt x="10478" y="176927"/>
                            </a:cubicBezTo>
                            <a:lnTo>
                              <a:pt x="9525" y="175974"/>
                            </a:lnTo>
                            <a:cubicBezTo>
                              <a:pt x="7620" y="175022"/>
                              <a:pt x="7620" y="173117"/>
                              <a:pt x="8572" y="172164"/>
                            </a:cubicBezTo>
                            <a:cubicBezTo>
                              <a:pt x="8572" y="171212"/>
                              <a:pt x="9525" y="171212"/>
                              <a:pt x="10478" y="171212"/>
                            </a:cubicBezTo>
                            <a:cubicBezTo>
                              <a:pt x="9525" y="171212"/>
                              <a:pt x="8572" y="169307"/>
                              <a:pt x="8572" y="167402"/>
                            </a:cubicBezTo>
                            <a:cubicBezTo>
                              <a:pt x="8572" y="165497"/>
                              <a:pt x="10478" y="164544"/>
                              <a:pt x="12383" y="165497"/>
                            </a:cubicBezTo>
                            <a:lnTo>
                              <a:pt x="14288" y="165497"/>
                            </a:lnTo>
                            <a:cubicBezTo>
                              <a:pt x="16192" y="165497"/>
                              <a:pt x="17145" y="167402"/>
                              <a:pt x="16192" y="169307"/>
                            </a:cubicBezTo>
                            <a:cubicBezTo>
                              <a:pt x="16192" y="170259"/>
                              <a:pt x="15240" y="171212"/>
                              <a:pt x="14288" y="171212"/>
                            </a:cubicBezTo>
                            <a:lnTo>
                              <a:pt x="15240" y="171212"/>
                            </a:lnTo>
                            <a:cubicBezTo>
                              <a:pt x="17145" y="172164"/>
                              <a:pt x="17145" y="174069"/>
                              <a:pt x="16192" y="175022"/>
                            </a:cubicBezTo>
                            <a:cubicBezTo>
                              <a:pt x="13335" y="175974"/>
                              <a:pt x="12383" y="176927"/>
                              <a:pt x="11430" y="176927"/>
                            </a:cubicBezTo>
                            <a:close/>
                            <a:moveTo>
                              <a:pt x="42863" y="174069"/>
                            </a:moveTo>
                            <a:cubicBezTo>
                              <a:pt x="42863" y="174069"/>
                              <a:pt x="40958" y="174069"/>
                              <a:pt x="40958" y="174069"/>
                            </a:cubicBezTo>
                            <a:cubicBezTo>
                              <a:pt x="39053" y="174069"/>
                              <a:pt x="38100" y="172164"/>
                              <a:pt x="38100" y="171212"/>
                            </a:cubicBezTo>
                            <a:cubicBezTo>
                              <a:pt x="38100" y="169307"/>
                              <a:pt x="39053" y="168354"/>
                              <a:pt x="40958" y="168354"/>
                            </a:cubicBezTo>
                            <a:cubicBezTo>
                              <a:pt x="40958" y="168354"/>
                              <a:pt x="42863" y="168354"/>
                              <a:pt x="42863" y="168354"/>
                            </a:cubicBezTo>
                            <a:cubicBezTo>
                              <a:pt x="44767" y="168354"/>
                              <a:pt x="45720" y="169307"/>
                              <a:pt x="45720" y="171212"/>
                            </a:cubicBezTo>
                            <a:cubicBezTo>
                              <a:pt x="45720" y="173117"/>
                              <a:pt x="44767" y="174069"/>
                              <a:pt x="42863" y="174069"/>
                            </a:cubicBezTo>
                            <a:close/>
                            <a:moveTo>
                              <a:pt x="51435" y="174069"/>
                            </a:moveTo>
                            <a:cubicBezTo>
                              <a:pt x="49530" y="174069"/>
                              <a:pt x="48578" y="173117"/>
                              <a:pt x="48578" y="171212"/>
                            </a:cubicBezTo>
                            <a:cubicBezTo>
                              <a:pt x="48578" y="169307"/>
                              <a:pt x="49530" y="168354"/>
                              <a:pt x="51435" y="168354"/>
                            </a:cubicBezTo>
                            <a:lnTo>
                              <a:pt x="53340" y="168354"/>
                            </a:lnTo>
                            <a:cubicBezTo>
                              <a:pt x="55245" y="168354"/>
                              <a:pt x="56197" y="169307"/>
                              <a:pt x="56197" y="171212"/>
                            </a:cubicBezTo>
                            <a:cubicBezTo>
                              <a:pt x="56197" y="173117"/>
                              <a:pt x="55245" y="174069"/>
                              <a:pt x="53340" y="174069"/>
                            </a:cubicBezTo>
                            <a:lnTo>
                              <a:pt x="51435" y="174069"/>
                            </a:lnTo>
                            <a:cubicBezTo>
                              <a:pt x="51435" y="174069"/>
                              <a:pt x="51435" y="174069"/>
                              <a:pt x="51435" y="174069"/>
                            </a:cubicBezTo>
                            <a:close/>
                            <a:moveTo>
                              <a:pt x="32385" y="173117"/>
                            </a:moveTo>
                            <a:cubicBezTo>
                              <a:pt x="32385" y="173117"/>
                              <a:pt x="32385" y="173117"/>
                              <a:pt x="32385" y="173117"/>
                            </a:cubicBezTo>
                            <a:lnTo>
                              <a:pt x="30480" y="173117"/>
                            </a:lnTo>
                            <a:cubicBezTo>
                              <a:pt x="28575" y="173117"/>
                              <a:pt x="27622" y="171212"/>
                              <a:pt x="27622" y="170259"/>
                            </a:cubicBezTo>
                            <a:cubicBezTo>
                              <a:pt x="27622" y="168354"/>
                              <a:pt x="29528" y="167402"/>
                              <a:pt x="30480" y="167402"/>
                            </a:cubicBezTo>
                            <a:lnTo>
                              <a:pt x="32385" y="167402"/>
                            </a:lnTo>
                            <a:cubicBezTo>
                              <a:pt x="34290" y="167402"/>
                              <a:pt x="35242" y="169307"/>
                              <a:pt x="35242" y="170259"/>
                            </a:cubicBezTo>
                            <a:cubicBezTo>
                              <a:pt x="35242" y="172164"/>
                              <a:pt x="34290" y="173117"/>
                              <a:pt x="32385" y="173117"/>
                            </a:cubicBezTo>
                            <a:close/>
                            <a:moveTo>
                              <a:pt x="61913" y="173117"/>
                            </a:moveTo>
                            <a:cubicBezTo>
                              <a:pt x="60008" y="173117"/>
                              <a:pt x="59055" y="172164"/>
                              <a:pt x="59055" y="170259"/>
                            </a:cubicBezTo>
                            <a:cubicBezTo>
                              <a:pt x="59055" y="168354"/>
                              <a:pt x="60008" y="167402"/>
                              <a:pt x="61913" y="167402"/>
                            </a:cubicBezTo>
                            <a:lnTo>
                              <a:pt x="63817" y="167402"/>
                            </a:lnTo>
                            <a:cubicBezTo>
                              <a:pt x="65722" y="167402"/>
                              <a:pt x="66675" y="168354"/>
                              <a:pt x="66675" y="170259"/>
                            </a:cubicBezTo>
                            <a:cubicBezTo>
                              <a:pt x="66675" y="172164"/>
                              <a:pt x="65722" y="173117"/>
                              <a:pt x="63817" y="173117"/>
                            </a:cubicBezTo>
                            <a:lnTo>
                              <a:pt x="61913" y="173117"/>
                            </a:lnTo>
                            <a:cubicBezTo>
                              <a:pt x="61913" y="173117"/>
                              <a:pt x="61913" y="173117"/>
                              <a:pt x="61913" y="173117"/>
                            </a:cubicBezTo>
                            <a:close/>
                            <a:moveTo>
                              <a:pt x="21908" y="172164"/>
                            </a:moveTo>
                            <a:cubicBezTo>
                              <a:pt x="21908" y="172164"/>
                              <a:pt x="21908" y="172164"/>
                              <a:pt x="21908" y="172164"/>
                            </a:cubicBezTo>
                            <a:lnTo>
                              <a:pt x="20003" y="172164"/>
                            </a:lnTo>
                            <a:cubicBezTo>
                              <a:pt x="18097" y="172164"/>
                              <a:pt x="17145" y="170259"/>
                              <a:pt x="17145" y="168354"/>
                            </a:cubicBezTo>
                            <a:cubicBezTo>
                              <a:pt x="17145" y="166449"/>
                              <a:pt x="19050" y="165497"/>
                              <a:pt x="20955" y="165497"/>
                            </a:cubicBezTo>
                            <a:lnTo>
                              <a:pt x="22860" y="165497"/>
                            </a:lnTo>
                            <a:cubicBezTo>
                              <a:pt x="24765" y="165497"/>
                              <a:pt x="25717" y="167402"/>
                              <a:pt x="25717" y="169307"/>
                            </a:cubicBezTo>
                            <a:cubicBezTo>
                              <a:pt x="24765" y="171212"/>
                              <a:pt x="23813" y="172164"/>
                              <a:pt x="21908" y="172164"/>
                            </a:cubicBezTo>
                            <a:close/>
                            <a:moveTo>
                              <a:pt x="72390" y="172164"/>
                            </a:moveTo>
                            <a:cubicBezTo>
                              <a:pt x="71438" y="172164"/>
                              <a:pt x="69533" y="171212"/>
                              <a:pt x="69533" y="169307"/>
                            </a:cubicBezTo>
                            <a:cubicBezTo>
                              <a:pt x="69533" y="167402"/>
                              <a:pt x="70485" y="166449"/>
                              <a:pt x="72390" y="165497"/>
                            </a:cubicBezTo>
                            <a:lnTo>
                              <a:pt x="73342" y="165497"/>
                            </a:lnTo>
                            <a:cubicBezTo>
                              <a:pt x="75247" y="165497"/>
                              <a:pt x="76200" y="166449"/>
                              <a:pt x="77153" y="167402"/>
                            </a:cubicBezTo>
                            <a:cubicBezTo>
                              <a:pt x="77153" y="169307"/>
                              <a:pt x="76200" y="170259"/>
                              <a:pt x="75247" y="171212"/>
                            </a:cubicBezTo>
                            <a:lnTo>
                              <a:pt x="72390" y="172164"/>
                            </a:lnTo>
                            <a:cubicBezTo>
                              <a:pt x="72390" y="172164"/>
                              <a:pt x="72390" y="172164"/>
                              <a:pt x="72390" y="172164"/>
                            </a:cubicBezTo>
                            <a:close/>
                            <a:moveTo>
                              <a:pt x="2858" y="172164"/>
                            </a:moveTo>
                            <a:cubicBezTo>
                              <a:pt x="1905" y="172164"/>
                              <a:pt x="953" y="172164"/>
                              <a:pt x="953" y="171212"/>
                            </a:cubicBezTo>
                            <a:cubicBezTo>
                              <a:pt x="0" y="170259"/>
                              <a:pt x="0" y="169307"/>
                              <a:pt x="0" y="168354"/>
                            </a:cubicBezTo>
                            <a:lnTo>
                              <a:pt x="0" y="168354"/>
                            </a:lnTo>
                            <a:lnTo>
                              <a:pt x="0" y="167402"/>
                            </a:lnTo>
                            <a:cubicBezTo>
                              <a:pt x="0" y="165497"/>
                              <a:pt x="1905" y="164544"/>
                              <a:pt x="3810" y="164544"/>
                            </a:cubicBezTo>
                            <a:cubicBezTo>
                              <a:pt x="4763" y="164544"/>
                              <a:pt x="6667" y="165497"/>
                              <a:pt x="6667" y="167402"/>
                            </a:cubicBezTo>
                            <a:cubicBezTo>
                              <a:pt x="7620" y="168354"/>
                              <a:pt x="7620" y="170259"/>
                              <a:pt x="6667" y="171212"/>
                            </a:cubicBezTo>
                            <a:cubicBezTo>
                              <a:pt x="3810" y="171212"/>
                              <a:pt x="2858" y="172164"/>
                              <a:pt x="2858" y="172164"/>
                            </a:cubicBezTo>
                            <a:close/>
                            <a:moveTo>
                              <a:pt x="82867" y="170259"/>
                            </a:moveTo>
                            <a:cubicBezTo>
                              <a:pt x="81915" y="170259"/>
                              <a:pt x="80010" y="169307"/>
                              <a:pt x="80010" y="168354"/>
                            </a:cubicBezTo>
                            <a:cubicBezTo>
                              <a:pt x="80010" y="166449"/>
                              <a:pt x="80963" y="165497"/>
                              <a:pt x="81915" y="164544"/>
                            </a:cubicBezTo>
                            <a:lnTo>
                              <a:pt x="82867" y="164544"/>
                            </a:lnTo>
                            <a:cubicBezTo>
                              <a:pt x="84772" y="164544"/>
                              <a:pt x="85725" y="165497"/>
                              <a:pt x="86678" y="166449"/>
                            </a:cubicBezTo>
                            <a:cubicBezTo>
                              <a:pt x="86678" y="168354"/>
                              <a:pt x="85725" y="169307"/>
                              <a:pt x="84772" y="170259"/>
                            </a:cubicBezTo>
                            <a:lnTo>
                              <a:pt x="82867" y="170259"/>
                            </a:lnTo>
                            <a:cubicBezTo>
                              <a:pt x="82867" y="170259"/>
                              <a:pt x="82867" y="170259"/>
                              <a:pt x="82867" y="170259"/>
                            </a:cubicBezTo>
                            <a:close/>
                            <a:moveTo>
                              <a:pt x="92392" y="166449"/>
                            </a:moveTo>
                            <a:cubicBezTo>
                              <a:pt x="91440" y="166449"/>
                              <a:pt x="90488" y="165497"/>
                              <a:pt x="89535" y="164544"/>
                            </a:cubicBezTo>
                            <a:cubicBezTo>
                              <a:pt x="88583" y="162639"/>
                              <a:pt x="89535" y="161687"/>
                              <a:pt x="91440" y="160734"/>
                            </a:cubicBezTo>
                            <a:lnTo>
                              <a:pt x="92392" y="159782"/>
                            </a:lnTo>
                            <a:cubicBezTo>
                              <a:pt x="94297" y="158829"/>
                              <a:pt x="95250" y="159782"/>
                              <a:pt x="96203" y="161687"/>
                            </a:cubicBezTo>
                            <a:cubicBezTo>
                              <a:pt x="97155" y="163592"/>
                              <a:pt x="96203" y="164544"/>
                              <a:pt x="94297" y="165497"/>
                            </a:cubicBezTo>
                            <a:lnTo>
                              <a:pt x="92392" y="166449"/>
                            </a:lnTo>
                            <a:cubicBezTo>
                              <a:pt x="93345" y="166449"/>
                              <a:pt x="93345" y="166449"/>
                              <a:pt x="92392" y="166449"/>
                            </a:cubicBezTo>
                            <a:close/>
                            <a:moveTo>
                              <a:pt x="101917" y="162639"/>
                            </a:moveTo>
                            <a:cubicBezTo>
                              <a:pt x="100965" y="162639"/>
                              <a:pt x="100013" y="161687"/>
                              <a:pt x="99060" y="160734"/>
                            </a:cubicBezTo>
                            <a:cubicBezTo>
                              <a:pt x="98108" y="158829"/>
                              <a:pt x="99060" y="157877"/>
                              <a:pt x="100965" y="156924"/>
                            </a:cubicBezTo>
                            <a:lnTo>
                              <a:pt x="101917" y="155972"/>
                            </a:lnTo>
                            <a:cubicBezTo>
                              <a:pt x="103822" y="155019"/>
                              <a:pt x="104775" y="155972"/>
                              <a:pt x="105728" y="156924"/>
                            </a:cubicBezTo>
                            <a:cubicBezTo>
                              <a:pt x="106680" y="158829"/>
                              <a:pt x="105728" y="159782"/>
                              <a:pt x="104775" y="160734"/>
                            </a:cubicBezTo>
                            <a:lnTo>
                              <a:pt x="103822" y="161687"/>
                            </a:lnTo>
                            <a:cubicBezTo>
                              <a:pt x="102870" y="162639"/>
                              <a:pt x="102870" y="162639"/>
                              <a:pt x="101917" y="162639"/>
                            </a:cubicBezTo>
                            <a:close/>
                            <a:moveTo>
                              <a:pt x="111442" y="157877"/>
                            </a:moveTo>
                            <a:cubicBezTo>
                              <a:pt x="110490" y="157877"/>
                              <a:pt x="109538" y="156924"/>
                              <a:pt x="108585" y="155972"/>
                            </a:cubicBezTo>
                            <a:cubicBezTo>
                              <a:pt x="107633" y="155019"/>
                              <a:pt x="108585" y="153114"/>
                              <a:pt x="109538" y="152162"/>
                            </a:cubicBezTo>
                            <a:lnTo>
                              <a:pt x="110490" y="151209"/>
                            </a:lnTo>
                            <a:cubicBezTo>
                              <a:pt x="111442" y="150257"/>
                              <a:pt x="113347" y="151209"/>
                              <a:pt x="114300" y="152162"/>
                            </a:cubicBezTo>
                            <a:cubicBezTo>
                              <a:pt x="115253" y="153114"/>
                              <a:pt x="114300" y="155019"/>
                              <a:pt x="113347" y="155972"/>
                            </a:cubicBezTo>
                            <a:lnTo>
                              <a:pt x="112395" y="156924"/>
                            </a:lnTo>
                            <a:cubicBezTo>
                              <a:pt x="112395" y="157877"/>
                              <a:pt x="112395" y="157877"/>
                              <a:pt x="111442" y="157877"/>
                            </a:cubicBezTo>
                            <a:close/>
                            <a:moveTo>
                              <a:pt x="120015" y="152162"/>
                            </a:moveTo>
                            <a:cubicBezTo>
                              <a:pt x="119063" y="152162"/>
                              <a:pt x="118110" y="152162"/>
                              <a:pt x="117158" y="151209"/>
                            </a:cubicBezTo>
                            <a:cubicBezTo>
                              <a:pt x="116205" y="150257"/>
                              <a:pt x="116205" y="148352"/>
                              <a:pt x="118110" y="147399"/>
                            </a:cubicBezTo>
                            <a:lnTo>
                              <a:pt x="119063" y="146447"/>
                            </a:lnTo>
                            <a:cubicBezTo>
                              <a:pt x="120015" y="145494"/>
                              <a:pt x="121920" y="145494"/>
                              <a:pt x="122872" y="147399"/>
                            </a:cubicBezTo>
                            <a:cubicBezTo>
                              <a:pt x="123825" y="148352"/>
                              <a:pt x="123825" y="150257"/>
                              <a:pt x="121920" y="151209"/>
                            </a:cubicBezTo>
                            <a:lnTo>
                              <a:pt x="120967" y="152162"/>
                            </a:lnTo>
                            <a:cubicBezTo>
                              <a:pt x="120967" y="152162"/>
                              <a:pt x="120967" y="152162"/>
                              <a:pt x="120015" y="152162"/>
                            </a:cubicBezTo>
                            <a:close/>
                            <a:moveTo>
                              <a:pt x="128588" y="145494"/>
                            </a:moveTo>
                            <a:cubicBezTo>
                              <a:pt x="127635" y="145494"/>
                              <a:pt x="126683" y="145494"/>
                              <a:pt x="126683" y="144542"/>
                            </a:cubicBezTo>
                            <a:cubicBezTo>
                              <a:pt x="125730" y="143589"/>
                              <a:pt x="125730" y="141684"/>
                              <a:pt x="126683" y="140732"/>
                            </a:cubicBezTo>
                            <a:lnTo>
                              <a:pt x="127635" y="139779"/>
                            </a:lnTo>
                            <a:cubicBezTo>
                              <a:pt x="128588" y="138827"/>
                              <a:pt x="130492" y="138827"/>
                              <a:pt x="131445" y="139779"/>
                            </a:cubicBezTo>
                            <a:cubicBezTo>
                              <a:pt x="132397" y="140732"/>
                              <a:pt x="132397" y="142637"/>
                              <a:pt x="131445" y="143589"/>
                            </a:cubicBezTo>
                            <a:cubicBezTo>
                              <a:pt x="131445" y="143589"/>
                              <a:pt x="130492" y="144542"/>
                              <a:pt x="130492" y="144542"/>
                            </a:cubicBezTo>
                            <a:cubicBezTo>
                              <a:pt x="129540" y="144542"/>
                              <a:pt x="128588" y="145494"/>
                              <a:pt x="128588" y="145494"/>
                            </a:cubicBezTo>
                            <a:close/>
                            <a:moveTo>
                              <a:pt x="135255" y="137874"/>
                            </a:moveTo>
                            <a:cubicBezTo>
                              <a:pt x="134303" y="137874"/>
                              <a:pt x="134303" y="137874"/>
                              <a:pt x="133350" y="136922"/>
                            </a:cubicBezTo>
                            <a:cubicBezTo>
                              <a:pt x="132397" y="135969"/>
                              <a:pt x="131445" y="134064"/>
                              <a:pt x="133350" y="133112"/>
                            </a:cubicBezTo>
                            <a:cubicBezTo>
                              <a:pt x="133350" y="133112"/>
                              <a:pt x="134303" y="132159"/>
                              <a:pt x="134303" y="132159"/>
                            </a:cubicBezTo>
                            <a:cubicBezTo>
                              <a:pt x="135255" y="131207"/>
                              <a:pt x="137160" y="130254"/>
                              <a:pt x="138113" y="131207"/>
                            </a:cubicBezTo>
                            <a:cubicBezTo>
                              <a:pt x="139065" y="132159"/>
                              <a:pt x="140017" y="134064"/>
                              <a:pt x="139065" y="135017"/>
                            </a:cubicBezTo>
                            <a:cubicBezTo>
                              <a:pt x="139065" y="135017"/>
                              <a:pt x="138113" y="135969"/>
                              <a:pt x="138113" y="135969"/>
                            </a:cubicBezTo>
                            <a:cubicBezTo>
                              <a:pt x="137160" y="136922"/>
                              <a:pt x="136208" y="137874"/>
                              <a:pt x="135255" y="137874"/>
                            </a:cubicBezTo>
                            <a:close/>
                            <a:moveTo>
                              <a:pt x="118110" y="135969"/>
                            </a:moveTo>
                            <a:cubicBezTo>
                              <a:pt x="116205" y="135969"/>
                              <a:pt x="115253" y="135017"/>
                              <a:pt x="115253" y="133112"/>
                            </a:cubicBezTo>
                            <a:cubicBezTo>
                              <a:pt x="115253" y="131207"/>
                              <a:pt x="116205" y="130254"/>
                              <a:pt x="118110" y="130254"/>
                            </a:cubicBezTo>
                            <a:lnTo>
                              <a:pt x="120015" y="130254"/>
                            </a:lnTo>
                            <a:cubicBezTo>
                              <a:pt x="121920" y="130254"/>
                              <a:pt x="122872" y="131207"/>
                              <a:pt x="122872" y="133112"/>
                            </a:cubicBezTo>
                            <a:cubicBezTo>
                              <a:pt x="122872" y="135017"/>
                              <a:pt x="121920" y="135969"/>
                              <a:pt x="120015" y="135969"/>
                            </a:cubicBezTo>
                            <a:lnTo>
                              <a:pt x="118110" y="135969"/>
                            </a:lnTo>
                            <a:cubicBezTo>
                              <a:pt x="118110" y="135969"/>
                              <a:pt x="118110" y="135969"/>
                              <a:pt x="118110" y="135969"/>
                            </a:cubicBezTo>
                            <a:close/>
                            <a:moveTo>
                              <a:pt x="109538" y="135017"/>
                            </a:moveTo>
                            <a:cubicBezTo>
                              <a:pt x="109538" y="135017"/>
                              <a:pt x="109538" y="135017"/>
                              <a:pt x="109538" y="135017"/>
                            </a:cubicBezTo>
                            <a:lnTo>
                              <a:pt x="107633" y="135017"/>
                            </a:lnTo>
                            <a:cubicBezTo>
                              <a:pt x="105728" y="135017"/>
                              <a:pt x="104775" y="133112"/>
                              <a:pt x="104775" y="132159"/>
                            </a:cubicBezTo>
                            <a:cubicBezTo>
                              <a:pt x="104775" y="130254"/>
                              <a:pt x="106680" y="129302"/>
                              <a:pt x="107633" y="129302"/>
                            </a:cubicBezTo>
                            <a:lnTo>
                              <a:pt x="109538" y="129302"/>
                            </a:lnTo>
                            <a:cubicBezTo>
                              <a:pt x="111442" y="129302"/>
                              <a:pt x="112395" y="131207"/>
                              <a:pt x="112395" y="132159"/>
                            </a:cubicBezTo>
                            <a:cubicBezTo>
                              <a:pt x="112395" y="134064"/>
                              <a:pt x="110490" y="135017"/>
                              <a:pt x="109538" y="135017"/>
                            </a:cubicBezTo>
                            <a:close/>
                            <a:moveTo>
                              <a:pt x="128588" y="135017"/>
                            </a:moveTo>
                            <a:cubicBezTo>
                              <a:pt x="126683" y="135017"/>
                              <a:pt x="125730" y="134064"/>
                              <a:pt x="125730" y="132159"/>
                            </a:cubicBezTo>
                            <a:cubicBezTo>
                              <a:pt x="125730" y="130254"/>
                              <a:pt x="126683" y="129302"/>
                              <a:pt x="128588" y="128349"/>
                            </a:cubicBezTo>
                            <a:lnTo>
                              <a:pt x="130492" y="128349"/>
                            </a:lnTo>
                            <a:cubicBezTo>
                              <a:pt x="132397" y="128349"/>
                              <a:pt x="133350" y="129302"/>
                              <a:pt x="134303" y="131207"/>
                            </a:cubicBezTo>
                            <a:cubicBezTo>
                              <a:pt x="134303" y="133112"/>
                              <a:pt x="133350" y="134064"/>
                              <a:pt x="131445" y="135017"/>
                            </a:cubicBezTo>
                            <a:lnTo>
                              <a:pt x="128588" y="135017"/>
                            </a:lnTo>
                            <a:cubicBezTo>
                              <a:pt x="128588" y="135017"/>
                              <a:pt x="128588" y="135017"/>
                              <a:pt x="128588" y="135017"/>
                            </a:cubicBezTo>
                            <a:close/>
                            <a:moveTo>
                              <a:pt x="99060" y="134064"/>
                            </a:moveTo>
                            <a:cubicBezTo>
                              <a:pt x="99060" y="134064"/>
                              <a:pt x="98108" y="134064"/>
                              <a:pt x="99060" y="134064"/>
                            </a:cubicBezTo>
                            <a:lnTo>
                              <a:pt x="97155" y="134064"/>
                            </a:lnTo>
                            <a:cubicBezTo>
                              <a:pt x="95250" y="134064"/>
                              <a:pt x="94297" y="132159"/>
                              <a:pt x="94297" y="130254"/>
                            </a:cubicBezTo>
                            <a:cubicBezTo>
                              <a:pt x="94297" y="128349"/>
                              <a:pt x="96203" y="127397"/>
                              <a:pt x="98108" y="127397"/>
                            </a:cubicBezTo>
                            <a:lnTo>
                              <a:pt x="99060" y="127397"/>
                            </a:lnTo>
                            <a:cubicBezTo>
                              <a:pt x="100965" y="127397"/>
                              <a:pt x="101917" y="129302"/>
                              <a:pt x="101917" y="131207"/>
                            </a:cubicBezTo>
                            <a:cubicBezTo>
                              <a:pt x="101917" y="133112"/>
                              <a:pt x="100013" y="134064"/>
                              <a:pt x="99060" y="134064"/>
                            </a:cubicBezTo>
                            <a:close/>
                            <a:moveTo>
                              <a:pt x="88583" y="132159"/>
                            </a:moveTo>
                            <a:cubicBezTo>
                              <a:pt x="88583" y="132159"/>
                              <a:pt x="88583" y="132159"/>
                              <a:pt x="88583" y="132159"/>
                            </a:cubicBezTo>
                            <a:lnTo>
                              <a:pt x="86678" y="131207"/>
                            </a:lnTo>
                            <a:cubicBezTo>
                              <a:pt x="84772" y="131207"/>
                              <a:pt x="83820" y="129302"/>
                              <a:pt x="84772" y="127397"/>
                            </a:cubicBezTo>
                            <a:cubicBezTo>
                              <a:pt x="84772" y="125492"/>
                              <a:pt x="86678" y="124539"/>
                              <a:pt x="88583" y="125492"/>
                            </a:cubicBezTo>
                            <a:lnTo>
                              <a:pt x="89535" y="125492"/>
                            </a:lnTo>
                            <a:cubicBezTo>
                              <a:pt x="91440" y="125492"/>
                              <a:pt x="92392" y="127397"/>
                              <a:pt x="91440" y="129302"/>
                            </a:cubicBezTo>
                            <a:cubicBezTo>
                              <a:pt x="91440" y="131207"/>
                              <a:pt x="89535" y="132159"/>
                              <a:pt x="88583" y="132159"/>
                            </a:cubicBezTo>
                            <a:close/>
                            <a:moveTo>
                              <a:pt x="79058" y="128349"/>
                            </a:moveTo>
                            <a:cubicBezTo>
                              <a:pt x="79058" y="128349"/>
                              <a:pt x="78105" y="128349"/>
                              <a:pt x="78105" y="128349"/>
                            </a:cubicBezTo>
                            <a:lnTo>
                              <a:pt x="76200" y="127397"/>
                            </a:lnTo>
                            <a:cubicBezTo>
                              <a:pt x="74295" y="126444"/>
                              <a:pt x="74295" y="124539"/>
                              <a:pt x="74295" y="123587"/>
                            </a:cubicBezTo>
                            <a:cubicBezTo>
                              <a:pt x="75247" y="121682"/>
                              <a:pt x="77153" y="121682"/>
                              <a:pt x="78105" y="121682"/>
                            </a:cubicBezTo>
                            <a:lnTo>
                              <a:pt x="79058" y="122634"/>
                            </a:lnTo>
                            <a:cubicBezTo>
                              <a:pt x="80963" y="123587"/>
                              <a:pt x="80963" y="124539"/>
                              <a:pt x="80963" y="126444"/>
                            </a:cubicBezTo>
                            <a:cubicBezTo>
                              <a:pt x="80963" y="127397"/>
                              <a:pt x="80010" y="128349"/>
                              <a:pt x="79058" y="128349"/>
                            </a:cubicBezTo>
                            <a:close/>
                            <a:moveTo>
                              <a:pt x="69533" y="124539"/>
                            </a:moveTo>
                            <a:cubicBezTo>
                              <a:pt x="69533" y="124539"/>
                              <a:pt x="68580" y="124539"/>
                              <a:pt x="68580" y="124539"/>
                            </a:cubicBezTo>
                            <a:lnTo>
                              <a:pt x="67628" y="123587"/>
                            </a:lnTo>
                            <a:cubicBezTo>
                              <a:pt x="65722" y="122634"/>
                              <a:pt x="65722" y="120729"/>
                              <a:pt x="66675" y="119777"/>
                            </a:cubicBezTo>
                            <a:cubicBezTo>
                              <a:pt x="67628" y="117872"/>
                              <a:pt x="69533" y="117872"/>
                              <a:pt x="70485" y="118824"/>
                            </a:cubicBezTo>
                            <a:lnTo>
                              <a:pt x="71438" y="119777"/>
                            </a:lnTo>
                            <a:cubicBezTo>
                              <a:pt x="73342" y="120729"/>
                              <a:pt x="73342" y="122634"/>
                              <a:pt x="72390" y="123587"/>
                            </a:cubicBezTo>
                            <a:cubicBezTo>
                              <a:pt x="71438" y="123587"/>
                              <a:pt x="70485" y="124539"/>
                              <a:pt x="69533" y="124539"/>
                            </a:cubicBezTo>
                            <a:close/>
                            <a:moveTo>
                              <a:pt x="60008" y="118824"/>
                            </a:moveTo>
                            <a:cubicBezTo>
                              <a:pt x="59055" y="118824"/>
                              <a:pt x="59055" y="118824"/>
                              <a:pt x="58103" y="118824"/>
                            </a:cubicBezTo>
                            <a:lnTo>
                              <a:pt x="57150" y="117872"/>
                            </a:lnTo>
                            <a:cubicBezTo>
                              <a:pt x="56197" y="116919"/>
                              <a:pt x="55245" y="115014"/>
                              <a:pt x="56197" y="114062"/>
                            </a:cubicBezTo>
                            <a:cubicBezTo>
                              <a:pt x="57150" y="113109"/>
                              <a:pt x="59055" y="112157"/>
                              <a:pt x="60008" y="113109"/>
                            </a:cubicBezTo>
                            <a:lnTo>
                              <a:pt x="60960" y="114062"/>
                            </a:lnTo>
                            <a:cubicBezTo>
                              <a:pt x="61913" y="115014"/>
                              <a:pt x="62865" y="116919"/>
                              <a:pt x="61913" y="117872"/>
                            </a:cubicBezTo>
                            <a:cubicBezTo>
                              <a:pt x="61913" y="118824"/>
                              <a:pt x="60960" y="118824"/>
                              <a:pt x="60008" y="118824"/>
                            </a:cubicBezTo>
                            <a:close/>
                            <a:moveTo>
                              <a:pt x="51435" y="113109"/>
                            </a:moveTo>
                            <a:cubicBezTo>
                              <a:pt x="50483" y="113109"/>
                              <a:pt x="50483" y="113109"/>
                              <a:pt x="49530" y="112157"/>
                            </a:cubicBezTo>
                            <a:lnTo>
                              <a:pt x="48578" y="111204"/>
                            </a:lnTo>
                            <a:cubicBezTo>
                              <a:pt x="47625" y="110252"/>
                              <a:pt x="46672" y="108347"/>
                              <a:pt x="47625" y="107394"/>
                            </a:cubicBezTo>
                            <a:cubicBezTo>
                              <a:pt x="48578" y="106442"/>
                              <a:pt x="50483" y="105489"/>
                              <a:pt x="51435" y="106442"/>
                            </a:cubicBezTo>
                            <a:lnTo>
                              <a:pt x="52388" y="107394"/>
                            </a:lnTo>
                            <a:cubicBezTo>
                              <a:pt x="53340" y="108347"/>
                              <a:pt x="54292" y="110252"/>
                              <a:pt x="53340" y="111204"/>
                            </a:cubicBezTo>
                            <a:cubicBezTo>
                              <a:pt x="53340" y="112157"/>
                              <a:pt x="52388" y="113109"/>
                              <a:pt x="51435" y="113109"/>
                            </a:cubicBezTo>
                            <a:close/>
                            <a:moveTo>
                              <a:pt x="43815" y="106442"/>
                            </a:moveTo>
                            <a:cubicBezTo>
                              <a:pt x="42863" y="106442"/>
                              <a:pt x="41910" y="106442"/>
                              <a:pt x="41910" y="105489"/>
                            </a:cubicBezTo>
                            <a:lnTo>
                              <a:pt x="40958" y="104537"/>
                            </a:lnTo>
                            <a:cubicBezTo>
                              <a:pt x="40005" y="103584"/>
                              <a:pt x="40005" y="101679"/>
                              <a:pt x="40958" y="100727"/>
                            </a:cubicBezTo>
                            <a:cubicBezTo>
                              <a:pt x="41910" y="99774"/>
                              <a:pt x="43815" y="99774"/>
                              <a:pt x="44767" y="100727"/>
                            </a:cubicBezTo>
                            <a:lnTo>
                              <a:pt x="45720" y="101679"/>
                            </a:lnTo>
                            <a:cubicBezTo>
                              <a:pt x="46672" y="102632"/>
                              <a:pt x="46672" y="104537"/>
                              <a:pt x="45720" y="105489"/>
                            </a:cubicBezTo>
                            <a:cubicBezTo>
                              <a:pt x="45720" y="105489"/>
                              <a:pt x="44767" y="106442"/>
                              <a:pt x="43815" y="106442"/>
                            </a:cubicBezTo>
                            <a:close/>
                            <a:moveTo>
                              <a:pt x="36195" y="98822"/>
                            </a:moveTo>
                            <a:cubicBezTo>
                              <a:pt x="35242" y="98822"/>
                              <a:pt x="34290" y="98822"/>
                              <a:pt x="34290" y="97869"/>
                            </a:cubicBezTo>
                            <a:lnTo>
                              <a:pt x="33338" y="96917"/>
                            </a:lnTo>
                            <a:cubicBezTo>
                              <a:pt x="32385" y="95964"/>
                              <a:pt x="32385" y="94059"/>
                              <a:pt x="33338" y="93107"/>
                            </a:cubicBezTo>
                            <a:cubicBezTo>
                              <a:pt x="34290" y="92154"/>
                              <a:pt x="36195" y="92154"/>
                              <a:pt x="37147" y="93107"/>
                            </a:cubicBezTo>
                            <a:lnTo>
                              <a:pt x="38100" y="94059"/>
                            </a:lnTo>
                            <a:cubicBezTo>
                              <a:pt x="39053" y="95012"/>
                              <a:pt x="39053" y="96917"/>
                              <a:pt x="38100" y="97869"/>
                            </a:cubicBezTo>
                            <a:cubicBezTo>
                              <a:pt x="38100" y="98822"/>
                              <a:pt x="37147" y="98822"/>
                              <a:pt x="36195" y="98822"/>
                            </a:cubicBezTo>
                            <a:close/>
                            <a:moveTo>
                              <a:pt x="29528" y="91202"/>
                            </a:moveTo>
                            <a:cubicBezTo>
                              <a:pt x="28575" y="91202"/>
                              <a:pt x="27622" y="91202"/>
                              <a:pt x="27622" y="90249"/>
                            </a:cubicBezTo>
                            <a:lnTo>
                              <a:pt x="26670" y="89297"/>
                            </a:lnTo>
                            <a:cubicBezTo>
                              <a:pt x="25717" y="88344"/>
                              <a:pt x="25717" y="86439"/>
                              <a:pt x="26670" y="85487"/>
                            </a:cubicBezTo>
                            <a:cubicBezTo>
                              <a:pt x="27622" y="84534"/>
                              <a:pt x="29528" y="84534"/>
                              <a:pt x="30480" y="85487"/>
                            </a:cubicBezTo>
                            <a:lnTo>
                              <a:pt x="31433" y="86439"/>
                            </a:lnTo>
                            <a:cubicBezTo>
                              <a:pt x="32385" y="87392"/>
                              <a:pt x="32385" y="89297"/>
                              <a:pt x="31433" y="90249"/>
                            </a:cubicBezTo>
                            <a:cubicBezTo>
                              <a:pt x="30480" y="91202"/>
                              <a:pt x="29528" y="91202"/>
                              <a:pt x="29528" y="91202"/>
                            </a:cubicBezTo>
                            <a:close/>
                            <a:moveTo>
                              <a:pt x="22860" y="82629"/>
                            </a:moveTo>
                            <a:cubicBezTo>
                              <a:pt x="21908" y="82629"/>
                              <a:pt x="20955" y="82629"/>
                              <a:pt x="20003" y="81677"/>
                            </a:cubicBezTo>
                            <a:lnTo>
                              <a:pt x="19050" y="80724"/>
                            </a:lnTo>
                            <a:cubicBezTo>
                              <a:pt x="18097" y="79772"/>
                              <a:pt x="18097" y="77867"/>
                              <a:pt x="20003" y="76914"/>
                            </a:cubicBezTo>
                            <a:cubicBezTo>
                              <a:pt x="20955" y="75962"/>
                              <a:pt x="22860" y="75962"/>
                              <a:pt x="23813" y="77867"/>
                            </a:cubicBezTo>
                            <a:lnTo>
                              <a:pt x="24765" y="78819"/>
                            </a:lnTo>
                            <a:cubicBezTo>
                              <a:pt x="25717" y="79772"/>
                              <a:pt x="25717" y="81677"/>
                              <a:pt x="23813" y="82629"/>
                            </a:cubicBezTo>
                            <a:cubicBezTo>
                              <a:pt x="23813" y="82629"/>
                              <a:pt x="23813" y="82629"/>
                              <a:pt x="22860" y="82629"/>
                            </a:cubicBezTo>
                            <a:close/>
                            <a:moveTo>
                              <a:pt x="48578" y="79772"/>
                            </a:moveTo>
                            <a:cubicBezTo>
                              <a:pt x="46672" y="79772"/>
                              <a:pt x="45720" y="78819"/>
                              <a:pt x="45720" y="76914"/>
                            </a:cubicBezTo>
                            <a:cubicBezTo>
                              <a:pt x="45720" y="75009"/>
                              <a:pt x="46672" y="74057"/>
                              <a:pt x="48578" y="74057"/>
                            </a:cubicBezTo>
                            <a:lnTo>
                              <a:pt x="50483" y="74057"/>
                            </a:lnTo>
                            <a:cubicBezTo>
                              <a:pt x="52388" y="74057"/>
                              <a:pt x="53340" y="75009"/>
                              <a:pt x="53340" y="76914"/>
                            </a:cubicBezTo>
                            <a:cubicBezTo>
                              <a:pt x="53340" y="78819"/>
                              <a:pt x="52388" y="79772"/>
                              <a:pt x="50483" y="79772"/>
                            </a:cubicBezTo>
                            <a:lnTo>
                              <a:pt x="48578" y="79772"/>
                            </a:lnTo>
                            <a:cubicBezTo>
                              <a:pt x="48578" y="79772"/>
                              <a:pt x="48578" y="79772"/>
                              <a:pt x="48578" y="79772"/>
                            </a:cubicBezTo>
                            <a:close/>
                            <a:moveTo>
                              <a:pt x="40005" y="79772"/>
                            </a:moveTo>
                            <a:cubicBezTo>
                              <a:pt x="40005" y="79772"/>
                              <a:pt x="38100" y="79772"/>
                              <a:pt x="38100" y="79772"/>
                            </a:cubicBezTo>
                            <a:cubicBezTo>
                              <a:pt x="36195" y="79772"/>
                              <a:pt x="35242" y="77867"/>
                              <a:pt x="35242" y="76914"/>
                            </a:cubicBezTo>
                            <a:cubicBezTo>
                              <a:pt x="35242" y="75009"/>
                              <a:pt x="36195" y="74057"/>
                              <a:pt x="38100" y="74057"/>
                            </a:cubicBezTo>
                            <a:lnTo>
                              <a:pt x="40005" y="74057"/>
                            </a:lnTo>
                            <a:cubicBezTo>
                              <a:pt x="41910" y="74057"/>
                              <a:pt x="42863" y="75962"/>
                              <a:pt x="42863" y="76914"/>
                            </a:cubicBezTo>
                            <a:cubicBezTo>
                              <a:pt x="42863" y="78819"/>
                              <a:pt x="41910" y="79772"/>
                              <a:pt x="40005" y="79772"/>
                            </a:cubicBezTo>
                            <a:close/>
                            <a:moveTo>
                              <a:pt x="59055" y="79772"/>
                            </a:moveTo>
                            <a:cubicBezTo>
                              <a:pt x="57150" y="79772"/>
                              <a:pt x="56197" y="78819"/>
                              <a:pt x="56197" y="76914"/>
                            </a:cubicBezTo>
                            <a:cubicBezTo>
                              <a:pt x="56197" y="75009"/>
                              <a:pt x="57150" y="74057"/>
                              <a:pt x="59055" y="74057"/>
                            </a:cubicBezTo>
                            <a:lnTo>
                              <a:pt x="60960" y="74057"/>
                            </a:lnTo>
                            <a:cubicBezTo>
                              <a:pt x="62865" y="74057"/>
                              <a:pt x="63817" y="75009"/>
                              <a:pt x="63817" y="76914"/>
                            </a:cubicBezTo>
                            <a:cubicBezTo>
                              <a:pt x="63817" y="78819"/>
                              <a:pt x="62865" y="79772"/>
                              <a:pt x="60960" y="79772"/>
                            </a:cubicBezTo>
                            <a:lnTo>
                              <a:pt x="59055" y="79772"/>
                            </a:lnTo>
                            <a:cubicBezTo>
                              <a:pt x="60008" y="79772"/>
                              <a:pt x="59055" y="79772"/>
                              <a:pt x="59055" y="79772"/>
                            </a:cubicBezTo>
                            <a:close/>
                            <a:moveTo>
                              <a:pt x="29528" y="78819"/>
                            </a:moveTo>
                            <a:cubicBezTo>
                              <a:pt x="29528" y="78819"/>
                              <a:pt x="29528" y="78819"/>
                              <a:pt x="29528" y="78819"/>
                            </a:cubicBezTo>
                            <a:lnTo>
                              <a:pt x="27622" y="78819"/>
                            </a:lnTo>
                            <a:cubicBezTo>
                              <a:pt x="25717" y="78819"/>
                              <a:pt x="24765" y="76914"/>
                              <a:pt x="24765" y="75962"/>
                            </a:cubicBezTo>
                            <a:cubicBezTo>
                              <a:pt x="24765" y="74057"/>
                              <a:pt x="26670" y="73104"/>
                              <a:pt x="27622" y="73104"/>
                            </a:cubicBezTo>
                            <a:lnTo>
                              <a:pt x="29528" y="73104"/>
                            </a:lnTo>
                            <a:cubicBezTo>
                              <a:pt x="31433" y="73104"/>
                              <a:pt x="32385" y="75009"/>
                              <a:pt x="32385" y="75962"/>
                            </a:cubicBezTo>
                            <a:cubicBezTo>
                              <a:pt x="32385" y="77867"/>
                              <a:pt x="31433" y="78819"/>
                              <a:pt x="29528" y="78819"/>
                            </a:cubicBezTo>
                            <a:close/>
                            <a:moveTo>
                              <a:pt x="69533" y="78819"/>
                            </a:moveTo>
                            <a:cubicBezTo>
                              <a:pt x="67628" y="78819"/>
                              <a:pt x="66675" y="77867"/>
                              <a:pt x="66675" y="75962"/>
                            </a:cubicBezTo>
                            <a:cubicBezTo>
                              <a:pt x="66675" y="74057"/>
                              <a:pt x="67628" y="73104"/>
                              <a:pt x="69533" y="72152"/>
                            </a:cubicBezTo>
                            <a:lnTo>
                              <a:pt x="71438" y="72152"/>
                            </a:lnTo>
                            <a:cubicBezTo>
                              <a:pt x="73342" y="72152"/>
                              <a:pt x="74295" y="73104"/>
                              <a:pt x="75247" y="75009"/>
                            </a:cubicBezTo>
                            <a:cubicBezTo>
                              <a:pt x="75247" y="76914"/>
                              <a:pt x="74295" y="77867"/>
                              <a:pt x="72390" y="78819"/>
                            </a:cubicBezTo>
                            <a:lnTo>
                              <a:pt x="69533" y="78819"/>
                            </a:lnTo>
                            <a:cubicBezTo>
                              <a:pt x="70485" y="78819"/>
                              <a:pt x="69533" y="78819"/>
                              <a:pt x="69533" y="78819"/>
                            </a:cubicBezTo>
                            <a:close/>
                            <a:moveTo>
                              <a:pt x="80010" y="76914"/>
                            </a:moveTo>
                            <a:cubicBezTo>
                              <a:pt x="79058" y="76914"/>
                              <a:pt x="77153" y="75962"/>
                              <a:pt x="77153" y="75009"/>
                            </a:cubicBezTo>
                            <a:cubicBezTo>
                              <a:pt x="77153" y="73104"/>
                              <a:pt x="78105" y="72152"/>
                              <a:pt x="79058" y="71199"/>
                            </a:cubicBezTo>
                            <a:lnTo>
                              <a:pt x="80010" y="71199"/>
                            </a:lnTo>
                            <a:cubicBezTo>
                              <a:pt x="81915" y="71199"/>
                              <a:pt x="82867" y="72152"/>
                              <a:pt x="83820" y="73104"/>
                            </a:cubicBezTo>
                            <a:cubicBezTo>
                              <a:pt x="83820" y="75009"/>
                              <a:pt x="82867" y="75962"/>
                              <a:pt x="81915" y="76914"/>
                            </a:cubicBezTo>
                            <a:lnTo>
                              <a:pt x="80010" y="76914"/>
                            </a:lnTo>
                            <a:cubicBezTo>
                              <a:pt x="80963" y="76914"/>
                              <a:pt x="80010" y="76914"/>
                              <a:pt x="80010" y="76914"/>
                            </a:cubicBezTo>
                            <a:close/>
                            <a:moveTo>
                              <a:pt x="90488" y="73104"/>
                            </a:moveTo>
                            <a:cubicBezTo>
                              <a:pt x="89535" y="73104"/>
                              <a:pt x="88583" y="72152"/>
                              <a:pt x="87630" y="71199"/>
                            </a:cubicBezTo>
                            <a:cubicBezTo>
                              <a:pt x="86678" y="69294"/>
                              <a:pt x="87630" y="68342"/>
                              <a:pt x="89535" y="67389"/>
                            </a:cubicBezTo>
                            <a:lnTo>
                              <a:pt x="90488" y="66437"/>
                            </a:lnTo>
                            <a:cubicBezTo>
                              <a:pt x="92392" y="65484"/>
                              <a:pt x="93345" y="66437"/>
                              <a:pt x="94297" y="68342"/>
                            </a:cubicBezTo>
                            <a:cubicBezTo>
                              <a:pt x="95250" y="70247"/>
                              <a:pt x="94297" y="71199"/>
                              <a:pt x="92392" y="72152"/>
                            </a:cubicBezTo>
                            <a:lnTo>
                              <a:pt x="90488" y="73104"/>
                            </a:lnTo>
                            <a:cubicBezTo>
                              <a:pt x="90488" y="73104"/>
                              <a:pt x="90488" y="73104"/>
                              <a:pt x="90488" y="73104"/>
                            </a:cubicBezTo>
                            <a:close/>
                            <a:moveTo>
                              <a:pt x="99060" y="69294"/>
                            </a:moveTo>
                            <a:cubicBezTo>
                              <a:pt x="98108" y="69294"/>
                              <a:pt x="97155" y="68342"/>
                              <a:pt x="96203" y="67389"/>
                            </a:cubicBezTo>
                            <a:cubicBezTo>
                              <a:pt x="95250" y="66437"/>
                              <a:pt x="96203" y="64532"/>
                              <a:pt x="97155" y="63579"/>
                            </a:cubicBezTo>
                            <a:cubicBezTo>
                              <a:pt x="97155" y="63579"/>
                              <a:pt x="98108" y="62627"/>
                              <a:pt x="98108" y="62627"/>
                            </a:cubicBezTo>
                            <a:cubicBezTo>
                              <a:pt x="99060" y="61674"/>
                              <a:pt x="100965" y="62627"/>
                              <a:pt x="101917" y="63579"/>
                            </a:cubicBezTo>
                            <a:cubicBezTo>
                              <a:pt x="102870" y="64532"/>
                              <a:pt x="101917" y="66437"/>
                              <a:pt x="100965" y="67389"/>
                            </a:cubicBezTo>
                            <a:cubicBezTo>
                              <a:pt x="100965" y="67389"/>
                              <a:pt x="100013" y="68342"/>
                              <a:pt x="100013" y="68342"/>
                            </a:cubicBezTo>
                            <a:cubicBezTo>
                              <a:pt x="100965" y="69294"/>
                              <a:pt x="100013" y="69294"/>
                              <a:pt x="99060" y="69294"/>
                            </a:cubicBezTo>
                            <a:close/>
                            <a:moveTo>
                              <a:pt x="107633" y="62627"/>
                            </a:moveTo>
                            <a:cubicBezTo>
                              <a:pt x="106680" y="62627"/>
                              <a:pt x="105728" y="62627"/>
                              <a:pt x="105728" y="61674"/>
                            </a:cubicBezTo>
                            <a:cubicBezTo>
                              <a:pt x="104775" y="60722"/>
                              <a:pt x="104775" y="58817"/>
                              <a:pt x="105728" y="57864"/>
                            </a:cubicBezTo>
                            <a:cubicBezTo>
                              <a:pt x="105728" y="57864"/>
                              <a:pt x="106680" y="56912"/>
                              <a:pt x="106680" y="56912"/>
                            </a:cubicBezTo>
                            <a:cubicBezTo>
                              <a:pt x="107633" y="55959"/>
                              <a:pt x="109538" y="55959"/>
                              <a:pt x="110490" y="56912"/>
                            </a:cubicBezTo>
                            <a:cubicBezTo>
                              <a:pt x="111442" y="57864"/>
                              <a:pt x="111442" y="59769"/>
                              <a:pt x="110490" y="60722"/>
                            </a:cubicBezTo>
                            <a:cubicBezTo>
                              <a:pt x="110490" y="60722"/>
                              <a:pt x="109538" y="61674"/>
                              <a:pt x="109538" y="61674"/>
                            </a:cubicBezTo>
                            <a:cubicBezTo>
                              <a:pt x="109538" y="62627"/>
                              <a:pt x="108585" y="62627"/>
                              <a:pt x="107633" y="62627"/>
                            </a:cubicBezTo>
                            <a:close/>
                            <a:moveTo>
                              <a:pt x="114300" y="55007"/>
                            </a:moveTo>
                            <a:cubicBezTo>
                              <a:pt x="113347" y="55007"/>
                              <a:pt x="113347" y="55007"/>
                              <a:pt x="112395" y="55007"/>
                            </a:cubicBezTo>
                            <a:cubicBezTo>
                              <a:pt x="110490" y="54054"/>
                              <a:pt x="110490" y="52149"/>
                              <a:pt x="111442" y="51197"/>
                            </a:cubicBezTo>
                            <a:cubicBezTo>
                              <a:pt x="111442" y="51197"/>
                              <a:pt x="111442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lnTo>
                              <a:pt x="110490" y="50244"/>
                            </a:lnTo>
                            <a:cubicBezTo>
                              <a:pt x="108585" y="50244"/>
                              <a:pt x="107633" y="49292"/>
                              <a:pt x="107633" y="47387"/>
                            </a:cubicBezTo>
                            <a:cubicBezTo>
                              <a:pt x="107633" y="45482"/>
                              <a:pt x="108585" y="44529"/>
                              <a:pt x="110490" y="44529"/>
                            </a:cubicBezTo>
                            <a:lnTo>
                              <a:pt x="112395" y="44529"/>
                            </a:lnTo>
                            <a:cubicBezTo>
                              <a:pt x="114300" y="44529"/>
                              <a:pt x="115253" y="45482"/>
                              <a:pt x="115253" y="47387"/>
                            </a:cubicBezTo>
                            <a:cubicBezTo>
                              <a:pt x="115253" y="48339"/>
                              <a:pt x="115253" y="49292"/>
                              <a:pt x="114300" y="49292"/>
                            </a:cubicBezTo>
                            <a:cubicBezTo>
                              <a:pt x="115253" y="49292"/>
                              <a:pt x="115253" y="49292"/>
                              <a:pt x="116205" y="49292"/>
                            </a:cubicBezTo>
                            <a:cubicBezTo>
                              <a:pt x="118110" y="50244"/>
                              <a:pt x="118110" y="52149"/>
                              <a:pt x="117158" y="53102"/>
                            </a:cubicBezTo>
                            <a:cubicBezTo>
                              <a:pt x="117158" y="54054"/>
                              <a:pt x="116205" y="54054"/>
                              <a:pt x="116205" y="55007"/>
                            </a:cubicBezTo>
                            <a:cubicBezTo>
                              <a:pt x="116205" y="54054"/>
                              <a:pt x="115253" y="55007"/>
                              <a:pt x="114300" y="55007"/>
                            </a:cubicBezTo>
                            <a:close/>
                            <a:moveTo>
                              <a:pt x="100965" y="49292"/>
                            </a:moveTo>
                            <a:cubicBezTo>
                              <a:pt x="100013" y="49292"/>
                              <a:pt x="100013" y="49292"/>
                              <a:pt x="99060" y="49292"/>
                            </a:cubicBezTo>
                            <a:cubicBezTo>
                              <a:pt x="97155" y="49292"/>
                              <a:pt x="96203" y="47387"/>
                              <a:pt x="96203" y="46434"/>
                            </a:cubicBezTo>
                            <a:cubicBezTo>
                              <a:pt x="96203" y="44529"/>
                              <a:pt x="98108" y="43577"/>
                              <a:pt x="99060" y="43577"/>
                            </a:cubicBezTo>
                            <a:cubicBezTo>
                              <a:pt x="99060" y="43577"/>
                              <a:pt x="100013" y="43577"/>
                              <a:pt x="100013" y="43577"/>
                            </a:cubicBezTo>
                            <a:cubicBezTo>
                              <a:pt x="101917" y="43577"/>
                              <a:pt x="102870" y="45482"/>
                              <a:pt x="102870" y="46434"/>
                            </a:cubicBezTo>
                            <a:cubicBezTo>
                              <a:pt x="103822" y="47387"/>
                              <a:pt x="102870" y="49292"/>
                              <a:pt x="100965" y="49292"/>
                            </a:cubicBezTo>
                            <a:close/>
                            <a:moveTo>
                              <a:pt x="90488" y="48339"/>
                            </a:moveTo>
                            <a:cubicBezTo>
                              <a:pt x="90488" y="48339"/>
                              <a:pt x="90488" y="48339"/>
                              <a:pt x="90488" y="48339"/>
                            </a:cubicBezTo>
                            <a:cubicBezTo>
                              <a:pt x="89535" y="48339"/>
                              <a:pt x="88583" y="48339"/>
                              <a:pt x="88583" y="48339"/>
                            </a:cubicBezTo>
                            <a:cubicBezTo>
                              <a:pt x="86678" y="48339"/>
                              <a:pt x="85725" y="46434"/>
                              <a:pt x="86678" y="44529"/>
                            </a:cubicBezTo>
                            <a:cubicBezTo>
                              <a:pt x="86678" y="42624"/>
                              <a:pt x="88583" y="41672"/>
                              <a:pt x="90488" y="42624"/>
                            </a:cubicBezTo>
                            <a:cubicBezTo>
                              <a:pt x="90488" y="42624"/>
                              <a:pt x="91440" y="42624"/>
                              <a:pt x="91440" y="42624"/>
                            </a:cubicBezTo>
                            <a:cubicBezTo>
                              <a:pt x="93345" y="42624"/>
                              <a:pt x="94297" y="44529"/>
                              <a:pt x="93345" y="46434"/>
                            </a:cubicBezTo>
                            <a:cubicBezTo>
                              <a:pt x="93345" y="46434"/>
                              <a:pt x="92392" y="48339"/>
                              <a:pt x="90488" y="48339"/>
                            </a:cubicBezTo>
                            <a:close/>
                            <a:moveTo>
                              <a:pt x="80963" y="44529"/>
                            </a:moveTo>
                            <a:cubicBezTo>
                              <a:pt x="80963" y="44529"/>
                              <a:pt x="80010" y="44529"/>
                              <a:pt x="80010" y="44529"/>
                            </a:cubicBezTo>
                            <a:cubicBezTo>
                              <a:pt x="79058" y="44529"/>
                              <a:pt x="79058" y="44529"/>
                              <a:pt x="78105" y="43577"/>
                            </a:cubicBezTo>
                            <a:cubicBezTo>
                              <a:pt x="76200" y="42624"/>
                              <a:pt x="76200" y="40719"/>
                              <a:pt x="76200" y="39767"/>
                            </a:cubicBezTo>
                            <a:cubicBezTo>
                              <a:pt x="77153" y="37862"/>
                              <a:pt x="79058" y="37862"/>
                              <a:pt x="80010" y="37862"/>
                            </a:cubicBezTo>
                            <a:cubicBezTo>
                              <a:pt x="80010" y="37862"/>
                              <a:pt x="80963" y="37862"/>
                              <a:pt x="80963" y="38814"/>
                            </a:cubicBezTo>
                            <a:cubicBezTo>
                              <a:pt x="82867" y="39767"/>
                              <a:pt x="82867" y="40719"/>
                              <a:pt x="82867" y="42624"/>
                            </a:cubicBezTo>
                            <a:cubicBezTo>
                              <a:pt x="82867" y="44529"/>
                              <a:pt x="81915" y="44529"/>
                              <a:pt x="80963" y="44529"/>
                            </a:cubicBezTo>
                            <a:close/>
                            <a:moveTo>
                              <a:pt x="71438" y="40719"/>
                            </a:moveTo>
                            <a:cubicBezTo>
                              <a:pt x="70485" y="40719"/>
                              <a:pt x="70485" y="40719"/>
                              <a:pt x="69533" y="40719"/>
                            </a:cubicBezTo>
                            <a:cubicBezTo>
                              <a:pt x="69533" y="40719"/>
                              <a:pt x="68580" y="39767"/>
                              <a:pt x="68580" y="39767"/>
                            </a:cubicBezTo>
                            <a:cubicBezTo>
                              <a:pt x="67628" y="38814"/>
                              <a:pt x="66675" y="36909"/>
                              <a:pt x="67628" y="35957"/>
                            </a:cubicBezTo>
                            <a:cubicBezTo>
                              <a:pt x="68580" y="35004"/>
                              <a:pt x="70485" y="34052"/>
                              <a:pt x="71438" y="35004"/>
                            </a:cubicBezTo>
                            <a:cubicBezTo>
                              <a:pt x="71438" y="35004"/>
                              <a:pt x="72390" y="35957"/>
                              <a:pt x="72390" y="35957"/>
                            </a:cubicBezTo>
                            <a:cubicBezTo>
                              <a:pt x="73342" y="36909"/>
                              <a:pt x="74295" y="38814"/>
                              <a:pt x="73342" y="39767"/>
                            </a:cubicBezTo>
                            <a:cubicBezTo>
                              <a:pt x="73342" y="39767"/>
                              <a:pt x="72390" y="40719"/>
                              <a:pt x="71438" y="40719"/>
                            </a:cubicBezTo>
                            <a:close/>
                            <a:moveTo>
                              <a:pt x="62865" y="34052"/>
                            </a:moveTo>
                            <a:cubicBezTo>
                              <a:pt x="61913" y="34052"/>
                              <a:pt x="60960" y="34052"/>
                              <a:pt x="60960" y="33099"/>
                            </a:cubicBezTo>
                            <a:cubicBezTo>
                              <a:pt x="60960" y="33099"/>
                              <a:pt x="60008" y="32147"/>
                              <a:pt x="60008" y="32147"/>
                            </a:cubicBezTo>
                            <a:cubicBezTo>
                              <a:pt x="59055" y="31194"/>
                              <a:pt x="59055" y="29289"/>
                              <a:pt x="60008" y="28337"/>
                            </a:cubicBezTo>
                            <a:cubicBezTo>
                              <a:pt x="60960" y="27384"/>
                              <a:pt x="62865" y="27384"/>
                              <a:pt x="63817" y="28337"/>
                            </a:cubicBezTo>
                            <a:cubicBezTo>
                              <a:pt x="63817" y="28337"/>
                              <a:pt x="64770" y="29289"/>
                              <a:pt x="64770" y="29289"/>
                            </a:cubicBezTo>
                            <a:cubicBezTo>
                              <a:pt x="65722" y="30242"/>
                              <a:pt x="65722" y="32147"/>
                              <a:pt x="64770" y="33099"/>
                            </a:cubicBezTo>
                            <a:cubicBezTo>
                              <a:pt x="64770" y="34052"/>
                              <a:pt x="63817" y="34052"/>
                              <a:pt x="62865" y="34052"/>
                            </a:cubicBezTo>
                            <a:close/>
                            <a:moveTo>
                              <a:pt x="56197" y="26432"/>
                            </a:moveTo>
                            <a:cubicBezTo>
                              <a:pt x="55245" y="26432"/>
                              <a:pt x="54292" y="26432"/>
                              <a:pt x="53340" y="25479"/>
                            </a:cubicBezTo>
                            <a:cubicBezTo>
                              <a:pt x="53340" y="25479"/>
                              <a:pt x="52388" y="24527"/>
                              <a:pt x="52388" y="24527"/>
                            </a:cubicBezTo>
                            <a:cubicBezTo>
                              <a:pt x="51435" y="23574"/>
                              <a:pt x="51435" y="21669"/>
                              <a:pt x="53340" y="20717"/>
                            </a:cubicBezTo>
                            <a:cubicBezTo>
                              <a:pt x="54292" y="19764"/>
                              <a:pt x="56197" y="19764"/>
                              <a:pt x="57150" y="21669"/>
                            </a:cubicBezTo>
                            <a:cubicBezTo>
                              <a:pt x="57150" y="21669"/>
                              <a:pt x="58103" y="22622"/>
                              <a:pt x="58103" y="22622"/>
                            </a:cubicBezTo>
                            <a:cubicBezTo>
                              <a:pt x="59055" y="23574"/>
                              <a:pt x="59055" y="25479"/>
                              <a:pt x="57150" y="26432"/>
                            </a:cubicBezTo>
                            <a:cubicBezTo>
                              <a:pt x="57150" y="26432"/>
                              <a:pt x="57150" y="26432"/>
                              <a:pt x="56197" y="26432"/>
                            </a:cubicBezTo>
                            <a:close/>
                            <a:moveTo>
                              <a:pt x="61913" y="20717"/>
                            </a:moveTo>
                            <a:cubicBezTo>
                              <a:pt x="60960" y="20717"/>
                              <a:pt x="59055" y="19764"/>
                              <a:pt x="59055" y="18812"/>
                            </a:cubicBezTo>
                            <a:cubicBezTo>
                              <a:pt x="58103" y="16907"/>
                              <a:pt x="59055" y="15954"/>
                              <a:pt x="60960" y="15002"/>
                            </a:cubicBezTo>
                            <a:lnTo>
                              <a:pt x="61913" y="15002"/>
                            </a:lnTo>
                            <a:cubicBezTo>
                              <a:pt x="63817" y="14049"/>
                              <a:pt x="64770" y="15002"/>
                              <a:pt x="65722" y="16907"/>
                            </a:cubicBezTo>
                            <a:cubicBezTo>
                              <a:pt x="66675" y="18812"/>
                              <a:pt x="65722" y="19764"/>
                              <a:pt x="63817" y="20717"/>
                            </a:cubicBezTo>
                            <a:lnTo>
                              <a:pt x="61913" y="20717"/>
                            </a:lnTo>
                            <a:cubicBezTo>
                              <a:pt x="61913" y="20717"/>
                              <a:pt x="61913" y="20717"/>
                              <a:pt x="61913" y="20717"/>
                            </a:cubicBezTo>
                            <a:close/>
                            <a:moveTo>
                              <a:pt x="71438" y="16907"/>
                            </a:moveTo>
                            <a:cubicBezTo>
                              <a:pt x="70485" y="16907"/>
                              <a:pt x="69533" y="15954"/>
                              <a:pt x="68580" y="15002"/>
                            </a:cubicBezTo>
                            <a:cubicBezTo>
                              <a:pt x="67628" y="13097"/>
                              <a:pt x="68580" y="12144"/>
                              <a:pt x="70485" y="11192"/>
                            </a:cubicBezTo>
                            <a:lnTo>
                              <a:pt x="71438" y="10239"/>
                            </a:lnTo>
                            <a:cubicBezTo>
                              <a:pt x="73342" y="9287"/>
                              <a:pt x="74295" y="10239"/>
                              <a:pt x="75247" y="12144"/>
                            </a:cubicBezTo>
                            <a:cubicBezTo>
                              <a:pt x="76200" y="14049"/>
                              <a:pt x="75247" y="15002"/>
                              <a:pt x="73342" y="15954"/>
                            </a:cubicBezTo>
                            <a:lnTo>
                              <a:pt x="72390" y="16907"/>
                            </a:lnTo>
                            <a:cubicBezTo>
                              <a:pt x="72390" y="16907"/>
                              <a:pt x="71438" y="16907"/>
                              <a:pt x="71438" y="16907"/>
                            </a:cubicBezTo>
                            <a:close/>
                            <a:moveTo>
                              <a:pt x="80963" y="12144"/>
                            </a:moveTo>
                            <a:cubicBezTo>
                              <a:pt x="80010" y="12144"/>
                              <a:pt x="79058" y="11192"/>
                              <a:pt x="78105" y="10239"/>
                            </a:cubicBezTo>
                            <a:cubicBezTo>
                              <a:pt x="77153" y="9287"/>
                              <a:pt x="78105" y="7382"/>
                              <a:pt x="79058" y="6429"/>
                            </a:cubicBezTo>
                            <a:cubicBezTo>
                              <a:pt x="79058" y="6429"/>
                              <a:pt x="80010" y="5477"/>
                              <a:pt x="80010" y="5477"/>
                            </a:cubicBezTo>
                            <a:cubicBezTo>
                              <a:pt x="80963" y="4524"/>
                              <a:pt x="82867" y="4524"/>
                              <a:pt x="83820" y="6429"/>
                            </a:cubicBezTo>
                            <a:cubicBezTo>
                              <a:pt x="84772" y="7382"/>
                              <a:pt x="84772" y="9287"/>
                              <a:pt x="82867" y="10239"/>
                            </a:cubicBezTo>
                            <a:cubicBezTo>
                              <a:pt x="82867" y="10239"/>
                              <a:pt x="81915" y="11192"/>
                              <a:pt x="81915" y="11192"/>
                            </a:cubicBezTo>
                            <a:cubicBezTo>
                              <a:pt x="81915" y="12144"/>
                              <a:pt x="80963" y="12144"/>
                              <a:pt x="80963" y="12144"/>
                            </a:cubicBezTo>
                            <a:close/>
                            <a:moveTo>
                              <a:pt x="89535" y="6429"/>
                            </a:moveTo>
                            <a:cubicBezTo>
                              <a:pt x="88583" y="6429"/>
                              <a:pt x="87630" y="6429"/>
                              <a:pt x="87630" y="5477"/>
                            </a:cubicBezTo>
                            <a:cubicBezTo>
                              <a:pt x="86678" y="4524"/>
                              <a:pt x="86678" y="2619"/>
                              <a:pt x="87630" y="1667"/>
                            </a:cubicBezTo>
                            <a:cubicBezTo>
                              <a:pt x="87630" y="1667"/>
                              <a:pt x="88583" y="714"/>
                              <a:pt x="88583" y="714"/>
                            </a:cubicBezTo>
                            <a:cubicBezTo>
                              <a:pt x="89535" y="-238"/>
                              <a:pt x="91440" y="-238"/>
                              <a:pt x="92392" y="714"/>
                            </a:cubicBezTo>
                            <a:cubicBezTo>
                              <a:pt x="93345" y="1667"/>
                              <a:pt x="93345" y="3572"/>
                              <a:pt x="92392" y="4524"/>
                            </a:cubicBezTo>
                            <a:cubicBezTo>
                              <a:pt x="92392" y="4524"/>
                              <a:pt x="91440" y="5477"/>
                              <a:pt x="91440" y="5477"/>
                            </a:cubicBezTo>
                            <a:cubicBezTo>
                              <a:pt x="90488" y="6429"/>
                              <a:pt x="89535" y="6429"/>
                              <a:pt x="89535" y="642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7" name="Freeform: Shape 1696">
                        <a:extLst>
                          <a:ext uri="{FF2B5EF4-FFF2-40B4-BE49-F238E27FC236}">
                            <a16:creationId xmlns:a16="http://schemas.microsoft.com/office/drawing/2014/main" id="{9F266211-3ED0-488B-B4A4-4FFC2B3296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162" y="4636374"/>
                        <a:ext cx="5551" cy="7062"/>
                      </a:xfrm>
                      <a:custGeom>
                        <a:avLst/>
                        <a:gdLst>
                          <a:gd name="connsiteX0" fmla="*/ 3252 w 5551"/>
                          <a:gd name="connsiteY0" fmla="*/ 7062 h 7062"/>
                          <a:gd name="connsiteX1" fmla="*/ 1347 w 5551"/>
                          <a:gd name="connsiteY1" fmla="*/ 6109 h 7062"/>
                          <a:gd name="connsiteX2" fmla="*/ 395 w 5551"/>
                          <a:gd name="connsiteY2" fmla="*/ 2300 h 7062"/>
                          <a:gd name="connsiteX3" fmla="*/ 395 w 5551"/>
                          <a:gd name="connsiteY3" fmla="*/ 1347 h 7062"/>
                          <a:gd name="connsiteX4" fmla="*/ 4205 w 5551"/>
                          <a:gd name="connsiteY4" fmla="*/ 394 h 7062"/>
                          <a:gd name="connsiteX5" fmla="*/ 5157 w 5551"/>
                          <a:gd name="connsiteY5" fmla="*/ 4205 h 7062"/>
                          <a:gd name="connsiteX6" fmla="*/ 4205 w 5551"/>
                          <a:gd name="connsiteY6" fmla="*/ 5157 h 7062"/>
                          <a:gd name="connsiteX7" fmla="*/ 3252 w 5551"/>
                          <a:gd name="connsiteY7" fmla="*/ 7062 h 7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551" h="7062">
                            <a:moveTo>
                              <a:pt x="3252" y="7062"/>
                            </a:moveTo>
                            <a:cubicBezTo>
                              <a:pt x="2300" y="7062"/>
                              <a:pt x="2300" y="7062"/>
                              <a:pt x="1347" y="6109"/>
                            </a:cubicBezTo>
                            <a:cubicBezTo>
                              <a:pt x="395" y="5157"/>
                              <a:pt x="-558" y="3252"/>
                              <a:pt x="395" y="2300"/>
                            </a:cubicBezTo>
                            <a:lnTo>
                              <a:pt x="395" y="1347"/>
                            </a:lnTo>
                            <a:cubicBezTo>
                              <a:pt x="1347" y="394"/>
                              <a:pt x="3252" y="-558"/>
                              <a:pt x="4205" y="394"/>
                            </a:cubicBezTo>
                            <a:cubicBezTo>
                              <a:pt x="5157" y="1347"/>
                              <a:pt x="6109" y="3252"/>
                              <a:pt x="5157" y="4205"/>
                            </a:cubicBezTo>
                            <a:lnTo>
                              <a:pt x="4205" y="5157"/>
                            </a:lnTo>
                            <a:cubicBezTo>
                              <a:pt x="5157" y="6109"/>
                              <a:pt x="4205" y="7062"/>
                              <a:pt x="3252" y="706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47" name="Graphic 4">
                      <a:extLst>
                        <a:ext uri="{FF2B5EF4-FFF2-40B4-BE49-F238E27FC236}">
                          <a16:creationId xmlns:a16="http://schemas.microsoft.com/office/drawing/2014/main" id="{FF2EB28B-BD77-4156-A36E-A3FCE95CDF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60824" y="4792520"/>
                      <a:ext cx="14596" cy="19032"/>
                      <a:chOff x="5260824" y="4792520"/>
                      <a:chExt cx="14596" cy="19032"/>
                    </a:xfrm>
                  </p:grpSpPr>
                  <p:sp>
                    <p:nvSpPr>
                      <p:cNvPr id="1692" name="Freeform: Shape 1691">
                        <a:extLst>
                          <a:ext uri="{FF2B5EF4-FFF2-40B4-BE49-F238E27FC236}">
                            <a16:creationId xmlns:a16="http://schemas.microsoft.com/office/drawing/2014/main" id="{D166682C-450F-4FF5-A3FE-34564CC31B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4943" y="4801075"/>
                        <a:ext cx="10477" cy="10477"/>
                      </a:xfrm>
                      <a:custGeom>
                        <a:avLst/>
                        <a:gdLst>
                          <a:gd name="connsiteX0" fmla="*/ 9049 w 10477"/>
                          <a:gd name="connsiteY0" fmla="*/ 1429 h 10477"/>
                          <a:gd name="connsiteX1" fmla="*/ 9049 w 10477"/>
                          <a:gd name="connsiteY1" fmla="*/ 9049 h 10477"/>
                          <a:gd name="connsiteX2" fmla="*/ 1429 w 10477"/>
                          <a:gd name="connsiteY2" fmla="*/ 9049 h 10477"/>
                          <a:gd name="connsiteX3" fmla="*/ 1429 w 10477"/>
                          <a:gd name="connsiteY3" fmla="*/ 1429 h 10477"/>
                          <a:gd name="connsiteX4" fmla="*/ 9049 w 10477"/>
                          <a:gd name="connsiteY4" fmla="*/ 14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9049" y="1429"/>
                            </a:moveTo>
                            <a:cubicBezTo>
                              <a:pt x="10954" y="3334"/>
                              <a:pt x="10954" y="7144"/>
                              <a:pt x="9049" y="9049"/>
                            </a:cubicBezTo>
                            <a:cubicBezTo>
                              <a:pt x="7144" y="10954"/>
                              <a:pt x="3334" y="10954"/>
                              <a:pt x="1429" y="9049"/>
                            </a:cubicBezTo>
                            <a:cubicBezTo>
                              <a:pt x="-476" y="7144"/>
                              <a:pt x="-476" y="3334"/>
                              <a:pt x="1429" y="1429"/>
                            </a:cubicBezTo>
                            <a:cubicBezTo>
                              <a:pt x="3334" y="-476"/>
                              <a:pt x="7144" y="-476"/>
                              <a:pt x="9049" y="1429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3" name="Freeform: Shape 1692">
                        <a:extLst>
                          <a:ext uri="{FF2B5EF4-FFF2-40B4-BE49-F238E27FC236}">
                            <a16:creationId xmlns:a16="http://schemas.microsoft.com/office/drawing/2014/main" id="{165692CC-4D88-4A42-A905-D77B21E9E3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0824" y="4792520"/>
                        <a:ext cx="5548" cy="9031"/>
                      </a:xfrm>
                      <a:custGeom>
                        <a:avLst/>
                        <a:gdLst>
                          <a:gd name="connsiteX0" fmla="*/ 5548 w 5548"/>
                          <a:gd name="connsiteY0" fmla="*/ 9031 h 9031"/>
                          <a:gd name="connsiteX1" fmla="*/ 1738 w 5548"/>
                          <a:gd name="connsiteY1" fmla="*/ 2363 h 9031"/>
                          <a:gd name="connsiteX2" fmla="*/ 5548 w 5548"/>
                          <a:gd name="connsiteY2" fmla="*/ 9031 h 9031"/>
                          <a:gd name="connsiteX3" fmla="*/ 786 w 5548"/>
                          <a:gd name="connsiteY3" fmla="*/ 459 h 9031"/>
                          <a:gd name="connsiteX4" fmla="*/ 5548 w 5548"/>
                          <a:gd name="connsiteY4" fmla="*/ 9031 h 9031"/>
                          <a:gd name="connsiteX5" fmla="*/ 5548 w 5548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548" h="9031">
                            <a:moveTo>
                              <a:pt x="5548" y="9031"/>
                            </a:moveTo>
                            <a:cubicBezTo>
                              <a:pt x="5548" y="8079"/>
                              <a:pt x="3643" y="459"/>
                              <a:pt x="1738" y="2363"/>
                            </a:cubicBezTo>
                            <a:cubicBezTo>
                              <a:pt x="-167" y="3316"/>
                              <a:pt x="4596" y="7126"/>
                              <a:pt x="5548" y="9031"/>
                            </a:cubicBezTo>
                            <a:cubicBezTo>
                              <a:pt x="3643" y="8079"/>
                              <a:pt x="-2072" y="2363"/>
                              <a:pt x="786" y="459"/>
                            </a:cubicBezTo>
                            <a:cubicBezTo>
                              <a:pt x="4596" y="-2399"/>
                              <a:pt x="5548" y="9031"/>
                              <a:pt x="5548" y="9031"/>
                            </a:cubicBezTo>
                            <a:cubicBezTo>
                              <a:pt x="5548" y="9031"/>
                              <a:pt x="5548" y="9031"/>
                              <a:pt x="5548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4" name="Freeform: Shape 1693">
                        <a:extLst>
                          <a:ext uri="{FF2B5EF4-FFF2-40B4-BE49-F238E27FC236}">
                            <a16:creationId xmlns:a16="http://schemas.microsoft.com/office/drawing/2014/main" id="{E2FBD1CE-355E-4E28-9A8D-5CCDE3A08D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5525" y="4798500"/>
                        <a:ext cx="4127" cy="5909"/>
                      </a:xfrm>
                      <a:custGeom>
                        <a:avLst/>
                        <a:gdLst>
                          <a:gd name="connsiteX0" fmla="*/ 847 w 4127"/>
                          <a:gd name="connsiteY0" fmla="*/ 4005 h 5909"/>
                          <a:gd name="connsiteX1" fmla="*/ 847 w 4127"/>
                          <a:gd name="connsiteY1" fmla="*/ 194 h 5909"/>
                          <a:gd name="connsiteX2" fmla="*/ 3704 w 4127"/>
                          <a:gd name="connsiteY2" fmla="*/ 2099 h 5909"/>
                          <a:gd name="connsiteX3" fmla="*/ 3704 w 4127"/>
                          <a:gd name="connsiteY3" fmla="*/ 3052 h 5909"/>
                          <a:gd name="connsiteX4" fmla="*/ 2752 w 4127"/>
                          <a:gd name="connsiteY4" fmla="*/ 4957 h 5909"/>
                          <a:gd name="connsiteX5" fmla="*/ 847 w 4127"/>
                          <a:gd name="connsiteY5" fmla="*/ 5909 h 5909"/>
                          <a:gd name="connsiteX6" fmla="*/ 847 w 4127"/>
                          <a:gd name="connsiteY6" fmla="*/ 4005 h 5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5909">
                            <a:moveTo>
                              <a:pt x="847" y="4005"/>
                            </a:moveTo>
                            <a:cubicBezTo>
                              <a:pt x="847" y="4005"/>
                              <a:pt x="-1058" y="2099"/>
                              <a:pt x="847" y="194"/>
                            </a:cubicBezTo>
                            <a:cubicBezTo>
                              <a:pt x="2752" y="-758"/>
                              <a:pt x="2752" y="2099"/>
                              <a:pt x="3704" y="2099"/>
                            </a:cubicBezTo>
                            <a:cubicBezTo>
                              <a:pt x="4657" y="2099"/>
                              <a:pt x="3704" y="2099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957"/>
                            </a:cubicBezTo>
                            <a:cubicBezTo>
                              <a:pt x="2752" y="4957"/>
                              <a:pt x="1799" y="5909"/>
                              <a:pt x="847" y="5909"/>
                            </a:cubicBezTo>
                            <a:cubicBezTo>
                              <a:pt x="-106" y="4957"/>
                              <a:pt x="847" y="4005"/>
                              <a:pt x="847" y="400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48" name="Graphic 4">
                      <a:extLst>
                        <a:ext uri="{FF2B5EF4-FFF2-40B4-BE49-F238E27FC236}">
                          <a16:creationId xmlns:a16="http://schemas.microsoft.com/office/drawing/2014/main" id="{C353F972-F9EA-4737-87F8-963A605209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0295" y="4688942"/>
                      <a:ext cx="11191" cy="21526"/>
                      <a:chOff x="5220295" y="4688942"/>
                      <a:chExt cx="11191" cy="21526"/>
                    </a:xfrm>
                  </p:grpSpPr>
                  <p:sp>
                    <p:nvSpPr>
                      <p:cNvPr id="1689" name="Freeform: Shape 1688">
                        <a:extLst>
                          <a:ext uri="{FF2B5EF4-FFF2-40B4-BE49-F238E27FC236}">
                            <a16:creationId xmlns:a16="http://schemas.microsoft.com/office/drawing/2014/main" id="{2A1A852A-9FB0-4992-867E-9FE1B00068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0295" y="4699277"/>
                        <a:ext cx="11191" cy="11191"/>
                      </a:xfrm>
                      <a:custGeom>
                        <a:avLst/>
                        <a:gdLst>
                          <a:gd name="connsiteX0" fmla="*/ 10835 w 11191"/>
                          <a:gd name="connsiteY0" fmla="*/ 3215 h 11191"/>
                          <a:gd name="connsiteX1" fmla="*/ 7977 w 11191"/>
                          <a:gd name="connsiteY1" fmla="*/ 10835 h 11191"/>
                          <a:gd name="connsiteX2" fmla="*/ 357 w 11191"/>
                          <a:gd name="connsiteY2" fmla="*/ 7977 h 11191"/>
                          <a:gd name="connsiteX3" fmla="*/ 3215 w 11191"/>
                          <a:gd name="connsiteY3" fmla="*/ 357 h 11191"/>
                          <a:gd name="connsiteX4" fmla="*/ 10835 w 11191"/>
                          <a:gd name="connsiteY4" fmla="*/ 3215 h 11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191" h="11191">
                            <a:moveTo>
                              <a:pt x="10835" y="3215"/>
                            </a:moveTo>
                            <a:cubicBezTo>
                              <a:pt x="11787" y="6072"/>
                              <a:pt x="10835" y="8930"/>
                              <a:pt x="7977" y="10835"/>
                            </a:cubicBezTo>
                            <a:cubicBezTo>
                              <a:pt x="5120" y="11787"/>
                              <a:pt x="2262" y="10835"/>
                              <a:pt x="357" y="7977"/>
                            </a:cubicBezTo>
                            <a:cubicBezTo>
                              <a:pt x="-595" y="5120"/>
                              <a:pt x="357" y="2262"/>
                              <a:pt x="3215" y="357"/>
                            </a:cubicBezTo>
                            <a:cubicBezTo>
                              <a:pt x="6072" y="-595"/>
                              <a:pt x="8930" y="357"/>
                              <a:pt x="10835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0" name="Freeform: Shape 1689">
                        <a:extLst>
                          <a:ext uri="{FF2B5EF4-FFF2-40B4-BE49-F238E27FC236}">
                            <a16:creationId xmlns:a16="http://schemas.microsoft.com/office/drawing/2014/main" id="{E84C2B08-B737-4B1A-90C5-2930A14B54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1513" y="4688942"/>
                        <a:ext cx="3425" cy="9739"/>
                      </a:xfrm>
                      <a:custGeom>
                        <a:avLst/>
                        <a:gdLst>
                          <a:gd name="connsiteX0" fmla="*/ 2949 w 3425"/>
                          <a:gd name="connsiteY0" fmla="*/ 9739 h 9739"/>
                          <a:gd name="connsiteX1" fmla="*/ 1044 w 3425"/>
                          <a:gd name="connsiteY1" fmla="*/ 2119 h 9739"/>
                          <a:gd name="connsiteX2" fmla="*/ 2949 w 3425"/>
                          <a:gd name="connsiteY2" fmla="*/ 9739 h 9739"/>
                          <a:gd name="connsiteX3" fmla="*/ 1044 w 3425"/>
                          <a:gd name="connsiteY3" fmla="*/ 214 h 9739"/>
                          <a:gd name="connsiteX4" fmla="*/ 2949 w 3425"/>
                          <a:gd name="connsiteY4" fmla="*/ 9739 h 9739"/>
                          <a:gd name="connsiteX5" fmla="*/ 2949 w 3425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25" h="9739">
                            <a:moveTo>
                              <a:pt x="2949" y="9739"/>
                            </a:moveTo>
                            <a:cubicBezTo>
                              <a:pt x="2949" y="8787"/>
                              <a:pt x="3902" y="1167"/>
                              <a:pt x="1044" y="2119"/>
                            </a:cubicBezTo>
                            <a:cubicBezTo>
                              <a:pt x="-861" y="3072"/>
                              <a:pt x="1997" y="7834"/>
                              <a:pt x="2949" y="9739"/>
                            </a:cubicBezTo>
                            <a:cubicBezTo>
                              <a:pt x="1997" y="7834"/>
                              <a:pt x="-1813" y="2119"/>
                              <a:pt x="1044" y="214"/>
                            </a:cubicBezTo>
                            <a:cubicBezTo>
                              <a:pt x="4854" y="-1691"/>
                              <a:pt x="2949" y="9739"/>
                              <a:pt x="2949" y="9739"/>
                            </a:cubicBezTo>
                            <a:cubicBezTo>
                              <a:pt x="2949" y="9739"/>
                              <a:pt x="2949" y="9739"/>
                              <a:pt x="2949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91" name="Freeform: Shape 1690">
                        <a:extLst>
                          <a:ext uri="{FF2B5EF4-FFF2-40B4-BE49-F238E27FC236}">
                            <a16:creationId xmlns:a16="http://schemas.microsoft.com/office/drawing/2014/main" id="{52D24104-290E-481E-AC42-3E2BB992D4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557" y="4695632"/>
                        <a:ext cx="5156" cy="5229"/>
                      </a:xfrm>
                      <a:custGeom>
                        <a:avLst/>
                        <a:gdLst>
                          <a:gd name="connsiteX0" fmla="*/ 952 w 5156"/>
                          <a:gd name="connsiteY0" fmla="*/ 4002 h 5229"/>
                          <a:gd name="connsiteX1" fmla="*/ 1905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952 w 5156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952" y="4002"/>
                            </a:moveTo>
                            <a:cubicBezTo>
                              <a:pt x="952" y="4002"/>
                              <a:pt x="-953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954"/>
                              <a:pt x="952" y="4002"/>
                              <a:pt x="952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49" name="Graphic 4">
                      <a:extLst>
                        <a:ext uri="{FF2B5EF4-FFF2-40B4-BE49-F238E27FC236}">
                          <a16:creationId xmlns:a16="http://schemas.microsoft.com/office/drawing/2014/main" id="{E264D384-5325-473D-8F73-9DD6BBC8BD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3318" y="4845367"/>
                      <a:ext cx="11840" cy="20189"/>
                      <a:chOff x="5183318" y="4845367"/>
                      <a:chExt cx="11840" cy="20189"/>
                    </a:xfrm>
                  </p:grpSpPr>
                  <p:sp>
                    <p:nvSpPr>
                      <p:cNvPr id="1686" name="Freeform: Shape 1685">
                        <a:extLst>
                          <a:ext uri="{FF2B5EF4-FFF2-40B4-BE49-F238E27FC236}">
                            <a16:creationId xmlns:a16="http://schemas.microsoft.com/office/drawing/2014/main" id="{257017BB-7A9E-433C-A475-D07368C6BE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3318" y="4854705"/>
                        <a:ext cx="10851" cy="10850"/>
                      </a:xfrm>
                      <a:custGeom>
                        <a:avLst/>
                        <a:gdLst>
                          <a:gd name="connsiteX0" fmla="*/ 10664 w 10851"/>
                          <a:gd name="connsiteY0" fmla="*/ 5902 h 10850"/>
                          <a:gd name="connsiteX1" fmla="*/ 4949 w 10851"/>
                          <a:gd name="connsiteY1" fmla="*/ 10664 h 10850"/>
                          <a:gd name="connsiteX2" fmla="*/ 187 w 10851"/>
                          <a:gd name="connsiteY2" fmla="*/ 4949 h 10850"/>
                          <a:gd name="connsiteX3" fmla="*/ 5902 w 10851"/>
                          <a:gd name="connsiteY3" fmla="*/ 187 h 10850"/>
                          <a:gd name="connsiteX4" fmla="*/ 10664 w 10851"/>
                          <a:gd name="connsiteY4" fmla="*/ 5902 h 108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851" h="10850">
                            <a:moveTo>
                              <a:pt x="10664" y="5902"/>
                            </a:moveTo>
                            <a:cubicBezTo>
                              <a:pt x="10664" y="8759"/>
                              <a:pt x="7807" y="11617"/>
                              <a:pt x="4949" y="10664"/>
                            </a:cubicBezTo>
                            <a:cubicBezTo>
                              <a:pt x="2092" y="10664"/>
                              <a:pt x="-766" y="7807"/>
                              <a:pt x="187" y="4949"/>
                            </a:cubicBezTo>
                            <a:cubicBezTo>
                              <a:pt x="187" y="2092"/>
                              <a:pt x="3044" y="-766"/>
                              <a:pt x="5902" y="187"/>
                            </a:cubicBezTo>
                            <a:cubicBezTo>
                              <a:pt x="8759" y="187"/>
                              <a:pt x="11617" y="3044"/>
                              <a:pt x="10664" y="5902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7" name="Freeform: Shape 1686">
                        <a:extLst>
                          <a:ext uri="{FF2B5EF4-FFF2-40B4-BE49-F238E27FC236}">
                            <a16:creationId xmlns:a16="http://schemas.microsoft.com/office/drawing/2014/main" id="{F8A91932-2CE4-4BA7-91C5-E36DC45233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845367"/>
                        <a:ext cx="4033" cy="9525"/>
                      </a:xfrm>
                      <a:custGeom>
                        <a:avLst/>
                        <a:gdLst>
                          <a:gd name="connsiteX0" fmla="*/ 0 w 4033"/>
                          <a:gd name="connsiteY0" fmla="*/ 9525 h 9525"/>
                          <a:gd name="connsiteX1" fmla="*/ 2858 w 4033"/>
                          <a:gd name="connsiteY1" fmla="*/ 1905 h 9525"/>
                          <a:gd name="connsiteX2" fmla="*/ 0 w 4033"/>
                          <a:gd name="connsiteY2" fmla="*/ 9525 h 9525"/>
                          <a:gd name="connsiteX3" fmla="*/ 2858 w 4033"/>
                          <a:gd name="connsiteY3" fmla="*/ 0 h 9525"/>
                          <a:gd name="connsiteX4" fmla="*/ 0 w 4033"/>
                          <a:gd name="connsiteY4" fmla="*/ 9525 h 9525"/>
                          <a:gd name="connsiteX5" fmla="*/ 0 w 4033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033" h="9525">
                            <a:moveTo>
                              <a:pt x="0" y="9525"/>
                            </a:moveTo>
                            <a:cubicBezTo>
                              <a:pt x="0" y="9525"/>
                              <a:pt x="4763" y="1905"/>
                              <a:pt x="2858" y="1905"/>
                            </a:cubicBezTo>
                            <a:cubicBezTo>
                              <a:pt x="0" y="952"/>
                              <a:pt x="0" y="7620"/>
                              <a:pt x="0" y="9525"/>
                            </a:cubicBezTo>
                            <a:cubicBezTo>
                              <a:pt x="0" y="7620"/>
                              <a:pt x="0" y="0"/>
                              <a:pt x="2858" y="0"/>
                            </a:cubicBezTo>
                            <a:cubicBezTo>
                              <a:pt x="6667" y="0"/>
                              <a:pt x="0" y="9525"/>
                              <a:pt x="0" y="9525"/>
                            </a:cubicBezTo>
                            <a:cubicBezTo>
                              <a:pt x="0" y="9525"/>
                              <a:pt x="0" y="9525"/>
                              <a:pt x="0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8" name="Freeform: Shape 1687">
                        <a:extLst>
                          <a:ext uri="{FF2B5EF4-FFF2-40B4-BE49-F238E27FC236}">
                            <a16:creationId xmlns:a16="http://schemas.microsoft.com/office/drawing/2014/main" id="{7C32AF8B-AF71-44FF-BEF4-B12D9A3143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315" y="4852034"/>
                        <a:ext cx="5156" cy="4524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8 h 4524"/>
                          <a:gd name="connsiteX6" fmla="*/ 1905 w 5156"/>
                          <a:gd name="connsiteY6" fmla="*/ 2858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3810" y="2858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2858"/>
                            </a:cubicBezTo>
                            <a:cubicBezTo>
                              <a:pt x="952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50" name="Graphic 4">
                      <a:extLst>
                        <a:ext uri="{FF2B5EF4-FFF2-40B4-BE49-F238E27FC236}">
                          <a16:creationId xmlns:a16="http://schemas.microsoft.com/office/drawing/2014/main" id="{1FEB63D0-D6AF-48AC-B2F2-08D469F0F1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5863" y="4813873"/>
                      <a:ext cx="10402" cy="21390"/>
                      <a:chOff x="5225863" y="4813873"/>
                      <a:chExt cx="10402" cy="21390"/>
                    </a:xfrm>
                  </p:grpSpPr>
                  <p:sp>
                    <p:nvSpPr>
                      <p:cNvPr id="1683" name="Freeform: Shape 1682">
                        <a:extLst>
                          <a:ext uri="{FF2B5EF4-FFF2-40B4-BE49-F238E27FC236}">
                            <a16:creationId xmlns:a16="http://schemas.microsoft.com/office/drawing/2014/main" id="{0FD869DF-8B6A-4B8F-8122-811965AC04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993" y="4824373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8946" y="39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4" name="Freeform: Shape 1683">
                        <a:extLst>
                          <a:ext uri="{FF2B5EF4-FFF2-40B4-BE49-F238E27FC236}">
                            <a16:creationId xmlns:a16="http://schemas.microsoft.com/office/drawing/2014/main" id="{08596C28-8FCB-4B39-BB9D-5FA26EF6DB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863" y="4813873"/>
                        <a:ext cx="4213" cy="9586"/>
                      </a:xfrm>
                      <a:custGeom>
                        <a:avLst/>
                        <a:gdLst>
                          <a:gd name="connsiteX0" fmla="*/ 3361 w 4213"/>
                          <a:gd name="connsiteY0" fmla="*/ 9586 h 9586"/>
                          <a:gd name="connsiteX1" fmla="*/ 1456 w 4213"/>
                          <a:gd name="connsiteY1" fmla="*/ 1966 h 9586"/>
                          <a:gd name="connsiteX2" fmla="*/ 3361 w 4213"/>
                          <a:gd name="connsiteY2" fmla="*/ 9586 h 9586"/>
                          <a:gd name="connsiteX3" fmla="*/ 1456 w 4213"/>
                          <a:gd name="connsiteY3" fmla="*/ 61 h 9586"/>
                          <a:gd name="connsiteX4" fmla="*/ 3361 w 4213"/>
                          <a:gd name="connsiteY4" fmla="*/ 9586 h 9586"/>
                          <a:gd name="connsiteX5" fmla="*/ 3361 w 4213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13" h="9586">
                            <a:moveTo>
                              <a:pt x="3361" y="9586"/>
                            </a:moveTo>
                            <a:cubicBezTo>
                              <a:pt x="3361" y="8634"/>
                              <a:pt x="4314" y="1014"/>
                              <a:pt x="1456" y="1966"/>
                            </a:cubicBezTo>
                            <a:cubicBezTo>
                              <a:pt x="-449" y="2919"/>
                              <a:pt x="2408" y="8634"/>
                              <a:pt x="3361" y="9586"/>
                            </a:cubicBezTo>
                            <a:cubicBezTo>
                              <a:pt x="2408" y="7681"/>
                              <a:pt x="-2354" y="1966"/>
                              <a:pt x="1456" y="61"/>
                            </a:cubicBezTo>
                            <a:cubicBezTo>
                              <a:pt x="5266" y="-891"/>
                              <a:pt x="4314" y="9586"/>
                              <a:pt x="3361" y="9586"/>
                            </a:cubicBezTo>
                            <a:cubicBezTo>
                              <a:pt x="4314" y="9586"/>
                              <a:pt x="4314" y="9586"/>
                              <a:pt x="3361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5" name="Freeform: Shape 1684">
                        <a:extLst>
                          <a:ext uri="{FF2B5EF4-FFF2-40B4-BE49-F238E27FC236}">
                            <a16:creationId xmlns:a16="http://schemas.microsoft.com/office/drawing/2014/main" id="{B75C5F49-D05E-489B-9371-45F0F249B8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6367" y="482136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1905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51" name="Graphic 4">
                      <a:extLst>
                        <a:ext uri="{FF2B5EF4-FFF2-40B4-BE49-F238E27FC236}">
                          <a16:creationId xmlns:a16="http://schemas.microsoft.com/office/drawing/2014/main" id="{13720EED-3FFD-4F87-A185-9E5ED8841F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12779" y="4729100"/>
                      <a:ext cx="10031" cy="21269"/>
                      <a:chOff x="5212779" y="4729100"/>
                      <a:chExt cx="10031" cy="21269"/>
                    </a:xfrm>
                  </p:grpSpPr>
                  <p:sp>
                    <p:nvSpPr>
                      <p:cNvPr id="1680" name="Freeform: Shape 1679">
                        <a:extLst>
                          <a:ext uri="{FF2B5EF4-FFF2-40B4-BE49-F238E27FC236}">
                            <a16:creationId xmlns:a16="http://schemas.microsoft.com/office/drawing/2014/main" id="{16C52053-D2E5-4699-8F64-2BD7E67769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2779" y="4739825"/>
                        <a:ext cx="10031" cy="10545"/>
                      </a:xfrm>
                      <a:custGeom>
                        <a:avLst/>
                        <a:gdLst>
                          <a:gd name="connsiteX0" fmla="*/ 9778 w 10031"/>
                          <a:gd name="connsiteY0" fmla="*/ 3624 h 10545"/>
                          <a:gd name="connsiteX1" fmla="*/ 6921 w 10031"/>
                          <a:gd name="connsiteY1" fmla="*/ 10292 h 10545"/>
                          <a:gd name="connsiteX2" fmla="*/ 253 w 10031"/>
                          <a:gd name="connsiteY2" fmla="*/ 7434 h 10545"/>
                          <a:gd name="connsiteX3" fmla="*/ 3111 w 10031"/>
                          <a:gd name="connsiteY3" fmla="*/ 767 h 10545"/>
                          <a:gd name="connsiteX4" fmla="*/ 9778 w 10031"/>
                          <a:gd name="connsiteY4" fmla="*/ 3624 h 10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31" h="10545">
                            <a:moveTo>
                              <a:pt x="9778" y="3624"/>
                            </a:moveTo>
                            <a:cubicBezTo>
                              <a:pt x="10731" y="6482"/>
                              <a:pt x="8826" y="9339"/>
                              <a:pt x="6921" y="10292"/>
                            </a:cubicBezTo>
                            <a:cubicBezTo>
                              <a:pt x="5016" y="11244"/>
                              <a:pt x="1206" y="9339"/>
                              <a:pt x="253" y="7434"/>
                            </a:cubicBezTo>
                            <a:cubicBezTo>
                              <a:pt x="-699" y="4577"/>
                              <a:pt x="1206" y="1719"/>
                              <a:pt x="3111" y="767"/>
                            </a:cubicBezTo>
                            <a:cubicBezTo>
                              <a:pt x="5968" y="-1138"/>
                              <a:pt x="8826" y="767"/>
                              <a:pt x="9778" y="3624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1" name="Freeform: Shape 1680">
                        <a:extLst>
                          <a:ext uri="{FF2B5EF4-FFF2-40B4-BE49-F238E27FC236}">
                            <a16:creationId xmlns:a16="http://schemas.microsoft.com/office/drawing/2014/main" id="{23E00B3A-B321-4938-8F27-569028D58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4652" y="4729100"/>
                        <a:ext cx="3632" cy="9586"/>
                      </a:xfrm>
                      <a:custGeom>
                        <a:avLst/>
                        <a:gdLst>
                          <a:gd name="connsiteX0" fmla="*/ 2190 w 3632"/>
                          <a:gd name="connsiteY0" fmla="*/ 9586 h 9586"/>
                          <a:gd name="connsiteX1" fmla="*/ 1237 w 3632"/>
                          <a:gd name="connsiteY1" fmla="*/ 1966 h 9586"/>
                          <a:gd name="connsiteX2" fmla="*/ 2190 w 3632"/>
                          <a:gd name="connsiteY2" fmla="*/ 9586 h 9586"/>
                          <a:gd name="connsiteX3" fmla="*/ 1237 w 3632"/>
                          <a:gd name="connsiteY3" fmla="*/ 61 h 9586"/>
                          <a:gd name="connsiteX4" fmla="*/ 2190 w 3632"/>
                          <a:gd name="connsiteY4" fmla="*/ 9586 h 9586"/>
                          <a:gd name="connsiteX5" fmla="*/ 2190 w 3632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32" h="9586">
                            <a:moveTo>
                              <a:pt x="2190" y="9586"/>
                            </a:moveTo>
                            <a:cubicBezTo>
                              <a:pt x="2190" y="8634"/>
                              <a:pt x="4095" y="1014"/>
                              <a:pt x="1237" y="1966"/>
                            </a:cubicBezTo>
                            <a:cubicBezTo>
                              <a:pt x="-668" y="2919"/>
                              <a:pt x="1237" y="7681"/>
                              <a:pt x="2190" y="9586"/>
                            </a:cubicBezTo>
                            <a:cubicBezTo>
                              <a:pt x="1237" y="7681"/>
                              <a:pt x="-1620" y="1014"/>
                              <a:pt x="1237" y="61"/>
                            </a:cubicBezTo>
                            <a:cubicBezTo>
                              <a:pt x="6000" y="-891"/>
                              <a:pt x="2190" y="9586"/>
                              <a:pt x="2190" y="9586"/>
                            </a:cubicBezTo>
                            <a:cubicBezTo>
                              <a:pt x="2190" y="9586"/>
                              <a:pt x="2190" y="9586"/>
                              <a:pt x="2190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2" name="Freeform: Shape 1681">
                        <a:extLst>
                          <a:ext uri="{FF2B5EF4-FFF2-40B4-BE49-F238E27FC236}">
                            <a16:creationId xmlns:a16="http://schemas.microsoft.com/office/drawing/2014/main" id="{A670007B-664A-4DE4-8043-98244DB7DD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3984" y="4736781"/>
                        <a:ext cx="5157" cy="5037"/>
                      </a:xfrm>
                      <a:custGeom>
                        <a:avLst/>
                        <a:gdLst>
                          <a:gd name="connsiteX0" fmla="*/ 1905 w 5157"/>
                          <a:gd name="connsiteY0" fmla="*/ 2858 h 5037"/>
                          <a:gd name="connsiteX1" fmla="*/ 2858 w 5157"/>
                          <a:gd name="connsiteY1" fmla="*/ 0 h 5037"/>
                          <a:gd name="connsiteX2" fmla="*/ 4763 w 5157"/>
                          <a:gd name="connsiteY2" fmla="*/ 2858 h 5037"/>
                          <a:gd name="connsiteX3" fmla="*/ 3810 w 5157"/>
                          <a:gd name="connsiteY3" fmla="*/ 3810 h 5037"/>
                          <a:gd name="connsiteX4" fmla="*/ 1905 w 5157"/>
                          <a:gd name="connsiteY4" fmla="*/ 4763 h 5037"/>
                          <a:gd name="connsiteX5" fmla="*/ 0 w 5157"/>
                          <a:gd name="connsiteY5" fmla="*/ 4763 h 5037"/>
                          <a:gd name="connsiteX6" fmla="*/ 1905 w 5157"/>
                          <a:gd name="connsiteY6" fmla="*/ 2858 h 5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03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3810"/>
                            </a:cubicBezTo>
                            <a:cubicBezTo>
                              <a:pt x="2858" y="3810"/>
                              <a:pt x="1905" y="5715"/>
                              <a:pt x="1905" y="4763"/>
                            </a:cubicBezTo>
                            <a:cubicBezTo>
                              <a:pt x="1905" y="3810"/>
                              <a:pt x="0" y="5715"/>
                              <a:pt x="0" y="4763"/>
                            </a:cubicBezTo>
                            <a:cubicBezTo>
                              <a:pt x="953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52" name="Graphic 4">
                      <a:extLst>
                        <a:ext uri="{FF2B5EF4-FFF2-40B4-BE49-F238E27FC236}">
                          <a16:creationId xmlns:a16="http://schemas.microsoft.com/office/drawing/2014/main" id="{975AB839-8A12-4D78-B70F-2AA5C6103E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69217" y="4685264"/>
                      <a:ext cx="13822" cy="21037"/>
                      <a:chOff x="5169217" y="4685264"/>
                      <a:chExt cx="13822" cy="21037"/>
                    </a:xfrm>
                  </p:grpSpPr>
                  <p:sp>
                    <p:nvSpPr>
                      <p:cNvPr id="1677" name="Freeform: Shape 1676">
                        <a:extLst>
                          <a:ext uri="{FF2B5EF4-FFF2-40B4-BE49-F238E27FC236}">
                            <a16:creationId xmlns:a16="http://schemas.microsoft.com/office/drawing/2014/main" id="{C28BB504-48CF-46AC-9FDE-3744BC898C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9217" y="469487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10478" y="0"/>
                              <a:pt x="12383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8" name="Freeform: Shape 1677">
                        <a:extLst>
                          <a:ext uri="{FF2B5EF4-FFF2-40B4-BE49-F238E27FC236}">
                            <a16:creationId xmlns:a16="http://schemas.microsoft.com/office/drawing/2014/main" id="{2F5029E1-0FD4-402F-80EF-E7CF881D3A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7790" y="4685264"/>
                        <a:ext cx="5250" cy="8654"/>
                      </a:xfrm>
                      <a:custGeom>
                        <a:avLst/>
                        <a:gdLst>
                          <a:gd name="connsiteX0" fmla="*/ 0 w 5250"/>
                          <a:gd name="connsiteY0" fmla="*/ 8654 h 8654"/>
                          <a:gd name="connsiteX1" fmla="*/ 2857 w 5250"/>
                          <a:gd name="connsiteY1" fmla="*/ 1035 h 8654"/>
                          <a:gd name="connsiteX2" fmla="*/ 0 w 5250"/>
                          <a:gd name="connsiteY2" fmla="*/ 8654 h 8654"/>
                          <a:gd name="connsiteX3" fmla="*/ 3810 w 5250"/>
                          <a:gd name="connsiteY3" fmla="*/ 82 h 8654"/>
                          <a:gd name="connsiteX4" fmla="*/ 0 w 5250"/>
                          <a:gd name="connsiteY4" fmla="*/ 8654 h 8654"/>
                          <a:gd name="connsiteX5" fmla="*/ 0 w 5250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7" y="1035"/>
                            </a:cubicBezTo>
                            <a:cubicBezTo>
                              <a:pt x="952" y="1035"/>
                              <a:pt x="0" y="7702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8572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9" name="Freeform: Shape 1678">
                        <a:extLst>
                          <a:ext uri="{FF2B5EF4-FFF2-40B4-BE49-F238E27FC236}">
                            <a16:creationId xmlns:a16="http://schemas.microsoft.com/office/drawing/2014/main" id="{04C821CB-9BCE-4CEF-93C3-F69B88DAF9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4932" y="4692014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53" name="Graphic 4">
                      <a:extLst>
                        <a:ext uri="{FF2B5EF4-FFF2-40B4-BE49-F238E27FC236}">
                          <a16:creationId xmlns:a16="http://schemas.microsoft.com/office/drawing/2014/main" id="{6C4582F4-1191-4067-AB80-C52DDE9C30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1125" y="4628114"/>
                      <a:ext cx="13449" cy="20084"/>
                      <a:chOff x="5191125" y="4628114"/>
                      <a:chExt cx="13449" cy="20084"/>
                    </a:xfrm>
                  </p:grpSpPr>
                  <p:sp>
                    <p:nvSpPr>
                      <p:cNvPr id="1674" name="Freeform: Shape 1673">
                        <a:extLst>
                          <a:ext uri="{FF2B5EF4-FFF2-40B4-BE49-F238E27FC236}">
                            <a16:creationId xmlns:a16="http://schemas.microsoft.com/office/drawing/2014/main" id="{2C75A297-54B3-46E7-BF6C-6561CE6A75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636769"/>
                        <a:ext cx="11429" cy="11430"/>
                      </a:xfrm>
                      <a:custGeom>
                        <a:avLst/>
                        <a:gdLst>
                          <a:gd name="connsiteX0" fmla="*/ 11430 w 11429"/>
                          <a:gd name="connsiteY0" fmla="*/ 6668 h 11430"/>
                          <a:gd name="connsiteX1" fmla="*/ 4763 w 11429"/>
                          <a:gd name="connsiteY1" fmla="*/ 11430 h 11430"/>
                          <a:gd name="connsiteX2" fmla="*/ 0 w 11429"/>
                          <a:gd name="connsiteY2" fmla="*/ 4763 h 11430"/>
                          <a:gd name="connsiteX3" fmla="*/ 6667 w 11429"/>
                          <a:gd name="connsiteY3" fmla="*/ 0 h 11430"/>
                          <a:gd name="connsiteX4" fmla="*/ 11430 w 11429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29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5" name="Freeform: Shape 1674">
                        <a:extLst>
                          <a:ext uri="{FF2B5EF4-FFF2-40B4-BE49-F238E27FC236}">
                            <a16:creationId xmlns:a16="http://schemas.microsoft.com/office/drawing/2014/main" id="{EF8EF3D6-67B2-40AC-9F58-3B18AFE8A0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9697" y="4628114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3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3" y="-871"/>
                              <a:pt x="3810" y="82"/>
                            </a:cubicBezTo>
                            <a:cubicBezTo>
                              <a:pt x="7620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6" name="Freeform: Shape 1675">
                        <a:extLst>
                          <a:ext uri="{FF2B5EF4-FFF2-40B4-BE49-F238E27FC236}">
                            <a16:creationId xmlns:a16="http://schemas.microsoft.com/office/drawing/2014/main" id="{992E50B4-6CC4-4026-8E59-5E971C922E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6840" y="4633912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6667" y="0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54" name="Graphic 4">
                      <a:extLst>
                        <a:ext uri="{FF2B5EF4-FFF2-40B4-BE49-F238E27FC236}">
                          <a16:creationId xmlns:a16="http://schemas.microsoft.com/office/drawing/2014/main" id="{F95663D8-4C5F-4DDF-A8A3-1AEAB4F1D2E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33022" y="4762417"/>
                      <a:ext cx="13449" cy="20084"/>
                      <a:chOff x="5133022" y="4762417"/>
                      <a:chExt cx="13449" cy="20084"/>
                    </a:xfrm>
                  </p:grpSpPr>
                  <p:sp>
                    <p:nvSpPr>
                      <p:cNvPr id="1671" name="Freeform: Shape 1670">
                        <a:extLst>
                          <a:ext uri="{FF2B5EF4-FFF2-40B4-BE49-F238E27FC236}">
                            <a16:creationId xmlns:a16="http://schemas.microsoft.com/office/drawing/2014/main" id="{D8259A02-E555-4F24-ABA3-C239E92F6E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022" y="4771071"/>
                        <a:ext cx="11430" cy="11430"/>
                      </a:xfrm>
                      <a:custGeom>
                        <a:avLst/>
                        <a:gdLst>
                          <a:gd name="connsiteX0" fmla="*/ 11430 w 11430"/>
                          <a:gd name="connsiteY0" fmla="*/ 6668 h 11430"/>
                          <a:gd name="connsiteX1" fmla="*/ 4763 w 11430"/>
                          <a:gd name="connsiteY1" fmla="*/ 11430 h 11430"/>
                          <a:gd name="connsiteX2" fmla="*/ 0 w 11430"/>
                          <a:gd name="connsiteY2" fmla="*/ 4763 h 11430"/>
                          <a:gd name="connsiteX3" fmla="*/ 6668 w 11430"/>
                          <a:gd name="connsiteY3" fmla="*/ 0 h 11430"/>
                          <a:gd name="connsiteX4" fmla="*/ 11430 w 11430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30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8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2" name="Freeform: Shape 1671">
                        <a:extLst>
                          <a:ext uri="{FF2B5EF4-FFF2-40B4-BE49-F238E27FC236}">
                            <a16:creationId xmlns:a16="http://schemas.microsoft.com/office/drawing/2014/main" id="{29741545-0CB8-45B0-A0BD-BAEDD447FA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1595" y="4762417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2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7620" y="82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3" name="Freeform: Shape 1672">
                        <a:extLst>
                          <a:ext uri="{FF2B5EF4-FFF2-40B4-BE49-F238E27FC236}">
                            <a16:creationId xmlns:a16="http://schemas.microsoft.com/office/drawing/2014/main" id="{B0A62F2E-FBAC-4A36-AD7E-CB1B86E336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76821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55" name="Graphic 4">
                      <a:extLst>
                        <a:ext uri="{FF2B5EF4-FFF2-40B4-BE49-F238E27FC236}">
                          <a16:creationId xmlns:a16="http://schemas.microsoft.com/office/drawing/2014/main" id="{10D89481-830E-483D-9375-DF56784E7C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0177" y="4746224"/>
                      <a:ext cx="13822" cy="21037"/>
                      <a:chOff x="5230177" y="4746224"/>
                      <a:chExt cx="13822" cy="21037"/>
                    </a:xfrm>
                  </p:grpSpPr>
                  <p:sp>
                    <p:nvSpPr>
                      <p:cNvPr id="1668" name="Freeform: Shape 1667">
                        <a:extLst>
                          <a:ext uri="{FF2B5EF4-FFF2-40B4-BE49-F238E27FC236}">
                            <a16:creationId xmlns:a16="http://schemas.microsoft.com/office/drawing/2014/main" id="{FFC4696F-C107-4B1C-A7D1-B3C9E6B68F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0177" y="475583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7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2" y="1905"/>
                              <a:pt x="2857" y="0"/>
                              <a:pt x="6667" y="0"/>
                            </a:cubicBezTo>
                            <a:cubicBezTo>
                              <a:pt x="10477" y="953"/>
                              <a:pt x="12382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9" name="Freeform: Shape 1668">
                        <a:extLst>
                          <a:ext uri="{FF2B5EF4-FFF2-40B4-BE49-F238E27FC236}">
                            <a16:creationId xmlns:a16="http://schemas.microsoft.com/office/drawing/2014/main" id="{2C7EF7DE-E1AD-443E-85D5-A8239F6084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8750" y="4746224"/>
                        <a:ext cx="5250" cy="9077"/>
                      </a:xfrm>
                      <a:custGeom>
                        <a:avLst/>
                        <a:gdLst>
                          <a:gd name="connsiteX0" fmla="*/ 0 w 5250"/>
                          <a:gd name="connsiteY0" fmla="*/ 8655 h 9077"/>
                          <a:gd name="connsiteX1" fmla="*/ 3810 w 5250"/>
                          <a:gd name="connsiteY1" fmla="*/ 1035 h 9077"/>
                          <a:gd name="connsiteX2" fmla="*/ 0 w 5250"/>
                          <a:gd name="connsiteY2" fmla="*/ 8655 h 9077"/>
                          <a:gd name="connsiteX3" fmla="*/ 3810 w 5250"/>
                          <a:gd name="connsiteY3" fmla="*/ 82 h 9077"/>
                          <a:gd name="connsiteX4" fmla="*/ 0 w 5250"/>
                          <a:gd name="connsiteY4" fmla="*/ 8655 h 9077"/>
                          <a:gd name="connsiteX5" fmla="*/ 0 w 5250"/>
                          <a:gd name="connsiteY5" fmla="*/ 8655 h 90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9077">
                            <a:moveTo>
                              <a:pt x="0" y="8655"/>
                            </a:moveTo>
                            <a:cubicBezTo>
                              <a:pt x="0" y="8655"/>
                              <a:pt x="5715" y="1987"/>
                              <a:pt x="3810" y="1035"/>
                            </a:cubicBezTo>
                            <a:cubicBezTo>
                              <a:pt x="953" y="1035"/>
                              <a:pt x="0" y="7702"/>
                              <a:pt x="0" y="8655"/>
                            </a:cubicBezTo>
                            <a:cubicBezTo>
                              <a:pt x="0" y="6750"/>
                              <a:pt x="953" y="-870"/>
                              <a:pt x="3810" y="82"/>
                            </a:cubicBezTo>
                            <a:cubicBezTo>
                              <a:pt x="8572" y="1035"/>
                              <a:pt x="0" y="9607"/>
                              <a:pt x="0" y="8655"/>
                            </a:cubicBezTo>
                            <a:cubicBezTo>
                              <a:pt x="0" y="9607"/>
                              <a:pt x="0" y="8655"/>
                              <a:pt x="0" y="865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0" name="Freeform: Shape 1669">
                        <a:extLst>
                          <a:ext uri="{FF2B5EF4-FFF2-40B4-BE49-F238E27FC236}">
                            <a16:creationId xmlns:a16="http://schemas.microsoft.com/office/drawing/2014/main" id="{2481E1FD-9EE3-4E98-AB44-B6A11A09DF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5892" y="475297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56" name="Graphic 4">
                      <a:extLst>
                        <a:ext uri="{FF2B5EF4-FFF2-40B4-BE49-F238E27FC236}">
                          <a16:creationId xmlns:a16="http://schemas.microsoft.com/office/drawing/2014/main" id="{B976F128-20F5-4DE8-967A-DD4F5F9618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52533" y="4716565"/>
                      <a:ext cx="10402" cy="21542"/>
                      <a:chOff x="5252533" y="4716565"/>
                      <a:chExt cx="10402" cy="21542"/>
                    </a:xfrm>
                  </p:grpSpPr>
                  <p:sp>
                    <p:nvSpPr>
                      <p:cNvPr id="1665" name="Freeform: Shape 1664">
                        <a:extLst>
                          <a:ext uri="{FF2B5EF4-FFF2-40B4-BE49-F238E27FC236}">
                            <a16:creationId xmlns:a16="http://schemas.microsoft.com/office/drawing/2014/main" id="{3D5C40D8-5BE2-4201-9EC8-CE2F4BEDDA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663" y="4727218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7994" y="38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6" name="Freeform: Shape 1665">
                        <a:extLst>
                          <a:ext uri="{FF2B5EF4-FFF2-40B4-BE49-F238E27FC236}">
                            <a16:creationId xmlns:a16="http://schemas.microsoft.com/office/drawing/2014/main" id="{E49296DF-E170-480B-AFD6-D6A2F3E183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533" y="4716565"/>
                        <a:ext cx="3837" cy="9739"/>
                      </a:xfrm>
                      <a:custGeom>
                        <a:avLst/>
                        <a:gdLst>
                          <a:gd name="connsiteX0" fmla="*/ 3361 w 3837"/>
                          <a:gd name="connsiteY0" fmla="*/ 9739 h 9739"/>
                          <a:gd name="connsiteX1" fmla="*/ 1456 w 3837"/>
                          <a:gd name="connsiteY1" fmla="*/ 2119 h 9739"/>
                          <a:gd name="connsiteX2" fmla="*/ 3361 w 3837"/>
                          <a:gd name="connsiteY2" fmla="*/ 9739 h 9739"/>
                          <a:gd name="connsiteX3" fmla="*/ 1456 w 3837"/>
                          <a:gd name="connsiteY3" fmla="*/ 214 h 9739"/>
                          <a:gd name="connsiteX4" fmla="*/ 3361 w 3837"/>
                          <a:gd name="connsiteY4" fmla="*/ 9739 h 9739"/>
                          <a:gd name="connsiteX5" fmla="*/ 3361 w 3837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37" h="9739">
                            <a:moveTo>
                              <a:pt x="3361" y="9739"/>
                            </a:moveTo>
                            <a:cubicBezTo>
                              <a:pt x="3361" y="8787"/>
                              <a:pt x="4313" y="1166"/>
                              <a:pt x="1456" y="2119"/>
                            </a:cubicBezTo>
                            <a:cubicBezTo>
                              <a:pt x="-449" y="3072"/>
                              <a:pt x="2408" y="7834"/>
                              <a:pt x="3361" y="9739"/>
                            </a:cubicBezTo>
                            <a:cubicBezTo>
                              <a:pt x="2408" y="7834"/>
                              <a:pt x="-2354" y="2119"/>
                              <a:pt x="1456" y="214"/>
                            </a:cubicBezTo>
                            <a:cubicBezTo>
                              <a:pt x="5266" y="-1691"/>
                              <a:pt x="3361" y="9739"/>
                              <a:pt x="3361" y="9739"/>
                            </a:cubicBezTo>
                            <a:cubicBezTo>
                              <a:pt x="3361" y="9739"/>
                              <a:pt x="3361" y="9739"/>
                              <a:pt x="3361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7" name="Freeform: Shape 1666">
                        <a:extLst>
                          <a:ext uri="{FF2B5EF4-FFF2-40B4-BE49-F238E27FC236}">
                            <a16:creationId xmlns:a16="http://schemas.microsoft.com/office/drawing/2014/main" id="{88CF0936-8D2F-430C-AD2C-F8C76A9073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3037" y="4723255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57" name="Graphic 4">
                      <a:extLst>
                        <a:ext uri="{FF2B5EF4-FFF2-40B4-BE49-F238E27FC236}">
                          <a16:creationId xmlns:a16="http://schemas.microsoft.com/office/drawing/2014/main" id="{273445AD-F6ED-44EA-95C0-343C69CF59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14925" y="4819649"/>
                      <a:ext cx="10477" cy="20955"/>
                      <a:chOff x="5114925" y="4819649"/>
                      <a:chExt cx="10477" cy="20955"/>
                    </a:xfrm>
                  </p:grpSpPr>
                  <p:sp>
                    <p:nvSpPr>
                      <p:cNvPr id="1662" name="Freeform: Shape 1661">
                        <a:extLst>
                          <a:ext uri="{FF2B5EF4-FFF2-40B4-BE49-F238E27FC236}">
                            <a16:creationId xmlns:a16="http://schemas.microsoft.com/office/drawing/2014/main" id="{CC65D3EE-9D6A-49D6-AC47-419E2ED223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4925" y="483012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3" name="Freeform: Shape 1662">
                        <a:extLst>
                          <a:ext uri="{FF2B5EF4-FFF2-40B4-BE49-F238E27FC236}">
                            <a16:creationId xmlns:a16="http://schemas.microsoft.com/office/drawing/2014/main" id="{67740E7D-C4B9-45D4-BE72-B935D8994E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9687" y="4819649"/>
                        <a:ext cx="3800" cy="9525"/>
                      </a:xfrm>
                      <a:custGeom>
                        <a:avLst/>
                        <a:gdLst>
                          <a:gd name="connsiteX0" fmla="*/ 953 w 3800"/>
                          <a:gd name="connsiteY0" fmla="*/ 9525 h 9525"/>
                          <a:gd name="connsiteX1" fmla="*/ 1905 w 3800"/>
                          <a:gd name="connsiteY1" fmla="*/ 1905 h 9525"/>
                          <a:gd name="connsiteX2" fmla="*/ 953 w 3800"/>
                          <a:gd name="connsiteY2" fmla="*/ 9525 h 9525"/>
                          <a:gd name="connsiteX3" fmla="*/ 1905 w 3800"/>
                          <a:gd name="connsiteY3" fmla="*/ 0 h 9525"/>
                          <a:gd name="connsiteX4" fmla="*/ 953 w 3800"/>
                          <a:gd name="connsiteY4" fmla="*/ 9525 h 9525"/>
                          <a:gd name="connsiteX5" fmla="*/ 953 w 3800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00" h="9525">
                            <a:moveTo>
                              <a:pt x="953" y="9525"/>
                            </a:moveTo>
                            <a:cubicBezTo>
                              <a:pt x="953" y="8572"/>
                              <a:pt x="4763" y="953"/>
                              <a:pt x="1905" y="1905"/>
                            </a:cubicBezTo>
                            <a:cubicBezTo>
                              <a:pt x="-953" y="1905"/>
                              <a:pt x="0" y="7620"/>
                              <a:pt x="953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7" y="0"/>
                              <a:pt x="953" y="9525"/>
                              <a:pt x="953" y="9525"/>
                            </a:cubicBezTo>
                            <a:cubicBezTo>
                              <a:pt x="953" y="9525"/>
                              <a:pt x="953" y="9525"/>
                              <a:pt x="95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4" name="Freeform: Shape 1663">
                        <a:extLst>
                          <a:ext uri="{FF2B5EF4-FFF2-40B4-BE49-F238E27FC236}">
                            <a16:creationId xmlns:a16="http://schemas.microsoft.com/office/drawing/2014/main" id="{1586343B-C33A-46ED-BB94-F48CCE5667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7782" y="4827269"/>
                        <a:ext cx="5156" cy="4076"/>
                      </a:xfrm>
                      <a:custGeom>
                        <a:avLst/>
                        <a:gdLst>
                          <a:gd name="connsiteX0" fmla="*/ 952 w 5156"/>
                          <a:gd name="connsiteY0" fmla="*/ 2858 h 4076"/>
                          <a:gd name="connsiteX1" fmla="*/ 2858 w 5156"/>
                          <a:gd name="connsiteY1" fmla="*/ 0 h 4076"/>
                          <a:gd name="connsiteX2" fmla="*/ 4763 w 5156"/>
                          <a:gd name="connsiteY2" fmla="*/ 2858 h 4076"/>
                          <a:gd name="connsiteX3" fmla="*/ 3810 w 5156"/>
                          <a:gd name="connsiteY3" fmla="*/ 2858 h 4076"/>
                          <a:gd name="connsiteX4" fmla="*/ 1905 w 5156"/>
                          <a:gd name="connsiteY4" fmla="*/ 3810 h 4076"/>
                          <a:gd name="connsiteX5" fmla="*/ 0 w 5156"/>
                          <a:gd name="connsiteY5" fmla="*/ 3810 h 4076"/>
                          <a:gd name="connsiteX6" fmla="*/ 952 w 5156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076">
                            <a:moveTo>
                              <a:pt x="952" y="2858"/>
                            </a:moveTo>
                            <a:cubicBezTo>
                              <a:pt x="952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2" y="2858"/>
                              <a:pt x="952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58" name="Graphic 4">
                      <a:extLst>
                        <a:ext uri="{FF2B5EF4-FFF2-40B4-BE49-F238E27FC236}">
                          <a16:creationId xmlns:a16="http://schemas.microsoft.com/office/drawing/2014/main" id="{7629313D-4AD3-4E57-BCBB-4A84D2A4E5C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5409" y="4762499"/>
                      <a:ext cx="10477" cy="20955"/>
                      <a:chOff x="5185409" y="4762499"/>
                      <a:chExt cx="10477" cy="20955"/>
                    </a:xfrm>
                  </p:grpSpPr>
                  <p:sp>
                    <p:nvSpPr>
                      <p:cNvPr id="1659" name="Freeform: Shape 1658">
                        <a:extLst>
                          <a:ext uri="{FF2B5EF4-FFF2-40B4-BE49-F238E27FC236}">
                            <a16:creationId xmlns:a16="http://schemas.microsoft.com/office/drawing/2014/main" id="{5FB0BF4B-D835-4A06-BD4C-D3AC86F949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5409" y="477297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3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6668" y="0"/>
                              <a:pt x="9525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0" name="Freeform: Shape 1659">
                        <a:extLst>
                          <a:ext uri="{FF2B5EF4-FFF2-40B4-BE49-F238E27FC236}">
                            <a16:creationId xmlns:a16="http://schemas.microsoft.com/office/drawing/2014/main" id="{FD19E23C-FA43-42AD-B479-C9ECF6D3F3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9219" y="4762499"/>
                        <a:ext cx="3988" cy="9525"/>
                      </a:xfrm>
                      <a:custGeom>
                        <a:avLst/>
                        <a:gdLst>
                          <a:gd name="connsiteX0" fmla="*/ 952 w 3988"/>
                          <a:gd name="connsiteY0" fmla="*/ 9525 h 9525"/>
                          <a:gd name="connsiteX1" fmla="*/ 1905 w 3988"/>
                          <a:gd name="connsiteY1" fmla="*/ 1905 h 9525"/>
                          <a:gd name="connsiteX2" fmla="*/ 952 w 3988"/>
                          <a:gd name="connsiteY2" fmla="*/ 9525 h 9525"/>
                          <a:gd name="connsiteX3" fmla="*/ 1905 w 3988"/>
                          <a:gd name="connsiteY3" fmla="*/ 0 h 9525"/>
                          <a:gd name="connsiteX4" fmla="*/ 952 w 3988"/>
                          <a:gd name="connsiteY4" fmla="*/ 9525 h 9525"/>
                          <a:gd name="connsiteX5" fmla="*/ 952 w 3988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988" h="9525">
                            <a:moveTo>
                              <a:pt x="952" y="9525"/>
                            </a:moveTo>
                            <a:cubicBezTo>
                              <a:pt x="952" y="8572"/>
                              <a:pt x="4763" y="953"/>
                              <a:pt x="1905" y="1905"/>
                            </a:cubicBezTo>
                            <a:cubicBezTo>
                              <a:pt x="0" y="1905"/>
                              <a:pt x="952" y="7620"/>
                              <a:pt x="952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8" y="0"/>
                              <a:pt x="1905" y="9525"/>
                              <a:pt x="952" y="9525"/>
                            </a:cubicBezTo>
                            <a:cubicBezTo>
                              <a:pt x="1905" y="9525"/>
                              <a:pt x="1905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1" name="Freeform: Shape 1660">
                        <a:extLst>
                          <a:ext uri="{FF2B5EF4-FFF2-40B4-BE49-F238E27FC236}">
                            <a16:creationId xmlns:a16="http://schemas.microsoft.com/office/drawing/2014/main" id="{0FA29990-EE19-4C7D-9D08-98FA0A021A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8267" y="4770119"/>
                        <a:ext cx="5157" cy="4076"/>
                      </a:xfrm>
                      <a:custGeom>
                        <a:avLst/>
                        <a:gdLst>
                          <a:gd name="connsiteX0" fmla="*/ 953 w 5157"/>
                          <a:gd name="connsiteY0" fmla="*/ 2858 h 4076"/>
                          <a:gd name="connsiteX1" fmla="*/ 2858 w 5157"/>
                          <a:gd name="connsiteY1" fmla="*/ 0 h 4076"/>
                          <a:gd name="connsiteX2" fmla="*/ 4763 w 5157"/>
                          <a:gd name="connsiteY2" fmla="*/ 2858 h 4076"/>
                          <a:gd name="connsiteX3" fmla="*/ 3810 w 5157"/>
                          <a:gd name="connsiteY3" fmla="*/ 2858 h 4076"/>
                          <a:gd name="connsiteX4" fmla="*/ 1905 w 5157"/>
                          <a:gd name="connsiteY4" fmla="*/ 3810 h 4076"/>
                          <a:gd name="connsiteX5" fmla="*/ 0 w 5157"/>
                          <a:gd name="connsiteY5" fmla="*/ 3810 h 4076"/>
                          <a:gd name="connsiteX6" fmla="*/ 953 w 5157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76">
                            <a:moveTo>
                              <a:pt x="953" y="2858"/>
                            </a:moveTo>
                            <a:cubicBezTo>
                              <a:pt x="953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3" y="2858"/>
                              <a:pt x="95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5310E74E-EC5C-4031-9C76-05892058AD57}"/>
                      </a:ext>
                    </a:extLst>
                  </p:cNvPr>
                  <p:cNvSpPr/>
                  <p:nvPr/>
                </p:nvSpPr>
                <p:spPr>
                  <a:xfrm>
                    <a:off x="5206035" y="4543022"/>
                    <a:ext cx="19882" cy="38502"/>
                  </a:xfrm>
                  <a:custGeom>
                    <a:avLst/>
                    <a:gdLst>
                      <a:gd name="connsiteX0" fmla="*/ 6997 w 19882"/>
                      <a:gd name="connsiteY0" fmla="*/ 35645 h 38502"/>
                      <a:gd name="connsiteX1" fmla="*/ 8902 w 19882"/>
                      <a:gd name="connsiteY1" fmla="*/ 23262 h 38502"/>
                      <a:gd name="connsiteX2" fmla="*/ 1282 w 19882"/>
                      <a:gd name="connsiteY2" fmla="*/ 24215 h 38502"/>
                      <a:gd name="connsiteX3" fmla="*/ 5092 w 19882"/>
                      <a:gd name="connsiteY3" fmla="*/ 16595 h 38502"/>
                      <a:gd name="connsiteX4" fmla="*/ 1282 w 19882"/>
                      <a:gd name="connsiteY4" fmla="*/ 7070 h 38502"/>
                      <a:gd name="connsiteX5" fmla="*/ 8902 w 19882"/>
                      <a:gd name="connsiteY5" fmla="*/ 8974 h 38502"/>
                      <a:gd name="connsiteX6" fmla="*/ 13664 w 19882"/>
                      <a:gd name="connsiteY6" fmla="*/ 2307 h 38502"/>
                      <a:gd name="connsiteX7" fmla="*/ 17474 w 19882"/>
                      <a:gd name="connsiteY7" fmla="*/ 8974 h 38502"/>
                      <a:gd name="connsiteX8" fmla="*/ 16522 w 19882"/>
                      <a:gd name="connsiteY8" fmla="*/ 16595 h 38502"/>
                      <a:gd name="connsiteX9" fmla="*/ 18427 w 19882"/>
                      <a:gd name="connsiteY9" fmla="*/ 25167 h 38502"/>
                      <a:gd name="connsiteX10" fmla="*/ 12712 w 19882"/>
                      <a:gd name="connsiteY10" fmla="*/ 26120 h 38502"/>
                      <a:gd name="connsiteX11" fmla="*/ 12712 w 19882"/>
                      <a:gd name="connsiteY11" fmla="*/ 38502 h 38502"/>
                      <a:gd name="connsiteX12" fmla="*/ 6997 w 19882"/>
                      <a:gd name="connsiteY12" fmla="*/ 35645 h 3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882" h="38502">
                        <a:moveTo>
                          <a:pt x="6997" y="35645"/>
                        </a:moveTo>
                        <a:cubicBezTo>
                          <a:pt x="6997" y="35645"/>
                          <a:pt x="10807" y="24215"/>
                          <a:pt x="8902" y="23262"/>
                        </a:cubicBezTo>
                        <a:cubicBezTo>
                          <a:pt x="6997" y="22309"/>
                          <a:pt x="329" y="28024"/>
                          <a:pt x="1282" y="24215"/>
                        </a:cubicBezTo>
                        <a:cubicBezTo>
                          <a:pt x="3187" y="20405"/>
                          <a:pt x="6997" y="19452"/>
                          <a:pt x="5092" y="16595"/>
                        </a:cubicBezTo>
                        <a:cubicBezTo>
                          <a:pt x="3187" y="13737"/>
                          <a:pt x="-2528" y="6117"/>
                          <a:pt x="1282" y="7070"/>
                        </a:cubicBezTo>
                        <a:cubicBezTo>
                          <a:pt x="5092" y="8022"/>
                          <a:pt x="7949" y="11832"/>
                          <a:pt x="8902" y="8974"/>
                        </a:cubicBezTo>
                        <a:cubicBezTo>
                          <a:pt x="9854" y="5165"/>
                          <a:pt x="11759" y="-4360"/>
                          <a:pt x="13664" y="2307"/>
                        </a:cubicBezTo>
                        <a:cubicBezTo>
                          <a:pt x="15569" y="8974"/>
                          <a:pt x="13664" y="11832"/>
                          <a:pt x="17474" y="8974"/>
                        </a:cubicBezTo>
                        <a:cubicBezTo>
                          <a:pt x="22237" y="6117"/>
                          <a:pt x="16522" y="13737"/>
                          <a:pt x="16522" y="16595"/>
                        </a:cubicBezTo>
                        <a:cubicBezTo>
                          <a:pt x="17474" y="19452"/>
                          <a:pt x="22237" y="26120"/>
                          <a:pt x="18427" y="25167"/>
                        </a:cubicBezTo>
                        <a:cubicBezTo>
                          <a:pt x="15569" y="24215"/>
                          <a:pt x="12712" y="21357"/>
                          <a:pt x="12712" y="26120"/>
                        </a:cubicBezTo>
                        <a:cubicBezTo>
                          <a:pt x="12712" y="30882"/>
                          <a:pt x="13664" y="38502"/>
                          <a:pt x="12712" y="38502"/>
                        </a:cubicBezTo>
                        <a:cubicBezTo>
                          <a:pt x="11759" y="38502"/>
                          <a:pt x="6997" y="38502"/>
                          <a:pt x="6997" y="356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8A66BD24-CE8A-4F0F-BCAD-79499206D050}"/>
                      </a:ext>
                    </a:extLst>
                  </p:cNvPr>
                  <p:cNvSpPr/>
                  <p:nvPr/>
                </p:nvSpPr>
                <p:spPr>
                  <a:xfrm>
                    <a:off x="5167312" y="4817744"/>
                    <a:ext cx="3809" cy="5715"/>
                  </a:xfrm>
                  <a:custGeom>
                    <a:avLst/>
                    <a:gdLst>
                      <a:gd name="connsiteX0" fmla="*/ 953 w 3809"/>
                      <a:gd name="connsiteY0" fmla="*/ 5715 h 5715"/>
                      <a:gd name="connsiteX1" fmla="*/ 953 w 3809"/>
                      <a:gd name="connsiteY1" fmla="*/ 5715 h 5715"/>
                      <a:gd name="connsiteX2" fmla="*/ 0 w 3809"/>
                      <a:gd name="connsiteY2" fmla="*/ 4763 h 5715"/>
                      <a:gd name="connsiteX3" fmla="*/ 2858 w 3809"/>
                      <a:gd name="connsiteY3" fmla="*/ 0 h 5715"/>
                      <a:gd name="connsiteX4" fmla="*/ 3810 w 3809"/>
                      <a:gd name="connsiteY4" fmla="*/ 0 h 5715"/>
                      <a:gd name="connsiteX5" fmla="*/ 3810 w 3809"/>
                      <a:gd name="connsiteY5" fmla="*/ 953 h 5715"/>
                      <a:gd name="connsiteX6" fmla="*/ 953 w 3809"/>
                      <a:gd name="connsiteY6" fmla="*/ 5715 h 5715"/>
                      <a:gd name="connsiteX7" fmla="*/ 953 w 3809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5715">
                        <a:moveTo>
                          <a:pt x="953" y="5715"/>
                        </a:moveTo>
                        <a:cubicBezTo>
                          <a:pt x="953" y="5715"/>
                          <a:pt x="953" y="5715"/>
                          <a:pt x="953" y="5715"/>
                        </a:cubicBezTo>
                        <a:cubicBezTo>
                          <a:pt x="0" y="5715"/>
                          <a:pt x="0" y="4763"/>
                          <a:pt x="0" y="4763"/>
                        </a:cubicBezTo>
                        <a:lnTo>
                          <a:pt x="2858" y="0"/>
                        </a:lnTo>
                        <a:cubicBezTo>
                          <a:pt x="2858" y="0"/>
                          <a:pt x="3810" y="0"/>
                          <a:pt x="3810" y="0"/>
                        </a:cubicBezTo>
                        <a:cubicBezTo>
                          <a:pt x="3810" y="0"/>
                          <a:pt x="3810" y="953"/>
                          <a:pt x="3810" y="953"/>
                        </a:cubicBezTo>
                        <a:lnTo>
                          <a:pt x="953" y="5715"/>
                        </a:lnTo>
                        <a:cubicBezTo>
                          <a:pt x="1905" y="5715"/>
                          <a:pt x="953" y="5715"/>
                          <a:pt x="953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584" name="Graphic 4">
                  <a:extLst>
                    <a:ext uri="{FF2B5EF4-FFF2-40B4-BE49-F238E27FC236}">
                      <a16:creationId xmlns:a16="http://schemas.microsoft.com/office/drawing/2014/main" id="{3116CBD6-10BD-4BAD-82E8-58FDBA940EDF}"/>
                    </a:ext>
                  </a:extLst>
                </p:cNvPr>
                <p:cNvGrpSpPr/>
                <p:nvPr/>
              </p:nvGrpSpPr>
              <p:grpSpPr>
                <a:xfrm>
                  <a:off x="5008002" y="4618671"/>
                  <a:ext cx="287143" cy="320463"/>
                  <a:chOff x="5008002" y="4618671"/>
                  <a:chExt cx="287143" cy="320463"/>
                </a:xfrm>
              </p:grpSpPr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F2F2B189-E9CB-47EF-9692-72109F9C32CB}"/>
                      </a:ext>
                    </a:extLst>
                  </p:cNvPr>
                  <p:cNvSpPr/>
                  <p:nvPr/>
                </p:nvSpPr>
                <p:spPr>
                  <a:xfrm>
                    <a:off x="5108257" y="4906327"/>
                    <a:ext cx="23109" cy="31258"/>
                  </a:xfrm>
                  <a:custGeom>
                    <a:avLst/>
                    <a:gdLst>
                      <a:gd name="connsiteX0" fmla="*/ 15240 w 23109"/>
                      <a:gd name="connsiteY0" fmla="*/ 2857 h 31258"/>
                      <a:gd name="connsiteX1" fmla="*/ 12383 w 23109"/>
                      <a:gd name="connsiteY1" fmla="*/ 20955 h 31258"/>
                      <a:gd name="connsiteX2" fmla="*/ 22860 w 23109"/>
                      <a:gd name="connsiteY2" fmla="*/ 30480 h 31258"/>
                      <a:gd name="connsiteX3" fmla="*/ 0 w 23109"/>
                      <a:gd name="connsiteY3" fmla="*/ 24765 h 31258"/>
                      <a:gd name="connsiteX4" fmla="*/ 3810 w 23109"/>
                      <a:gd name="connsiteY4" fmla="*/ 0 h 31258"/>
                      <a:gd name="connsiteX5" fmla="*/ 15240 w 23109"/>
                      <a:gd name="connsiteY5" fmla="*/ 2857 h 31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09" h="31258">
                        <a:moveTo>
                          <a:pt x="15240" y="2857"/>
                        </a:moveTo>
                        <a:cubicBezTo>
                          <a:pt x="15240" y="2857"/>
                          <a:pt x="10477" y="19050"/>
                          <a:pt x="12383" y="20955"/>
                        </a:cubicBezTo>
                        <a:cubicBezTo>
                          <a:pt x="15240" y="25717"/>
                          <a:pt x="24765" y="27622"/>
                          <a:pt x="22860" y="30480"/>
                        </a:cubicBezTo>
                        <a:cubicBezTo>
                          <a:pt x="20955" y="33338"/>
                          <a:pt x="0" y="27622"/>
                          <a:pt x="0" y="24765"/>
                        </a:cubicBezTo>
                        <a:cubicBezTo>
                          <a:pt x="0" y="21907"/>
                          <a:pt x="2858" y="0"/>
                          <a:pt x="3810" y="0"/>
                        </a:cubicBezTo>
                        <a:cubicBezTo>
                          <a:pt x="4763" y="0"/>
                          <a:pt x="16192" y="0"/>
                          <a:pt x="15240" y="2857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F0BC64D8-880F-42C4-B979-DA1D939E5203}"/>
                      </a:ext>
                    </a:extLst>
                  </p:cNvPr>
                  <p:cNvSpPr/>
                  <p:nvPr/>
                </p:nvSpPr>
                <p:spPr>
                  <a:xfrm>
                    <a:off x="5151925" y="4907609"/>
                    <a:ext cx="24978" cy="28064"/>
                  </a:xfrm>
                  <a:custGeom>
                    <a:avLst/>
                    <a:gdLst>
                      <a:gd name="connsiteX0" fmla="*/ 12530 w 24978"/>
                      <a:gd name="connsiteY0" fmla="*/ 1575 h 28064"/>
                      <a:gd name="connsiteX1" fmla="*/ 12530 w 24978"/>
                      <a:gd name="connsiteY1" fmla="*/ 19672 h 28064"/>
                      <a:gd name="connsiteX2" fmla="*/ 24912 w 24978"/>
                      <a:gd name="connsiteY2" fmla="*/ 26340 h 28064"/>
                      <a:gd name="connsiteX3" fmla="*/ 1100 w 24978"/>
                      <a:gd name="connsiteY3" fmla="*/ 25387 h 28064"/>
                      <a:gd name="connsiteX4" fmla="*/ 1100 w 24978"/>
                      <a:gd name="connsiteY4" fmla="*/ 622 h 28064"/>
                      <a:gd name="connsiteX5" fmla="*/ 12530 w 24978"/>
                      <a:gd name="connsiteY5" fmla="*/ 1575 h 28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978" h="28064">
                        <a:moveTo>
                          <a:pt x="12530" y="1575"/>
                        </a:moveTo>
                        <a:cubicBezTo>
                          <a:pt x="12530" y="1575"/>
                          <a:pt x="10625" y="17767"/>
                          <a:pt x="12530" y="19672"/>
                        </a:cubicBezTo>
                        <a:cubicBezTo>
                          <a:pt x="16340" y="23482"/>
                          <a:pt x="25865" y="23482"/>
                          <a:pt x="24912" y="26340"/>
                        </a:cubicBezTo>
                        <a:cubicBezTo>
                          <a:pt x="23960" y="29197"/>
                          <a:pt x="2052" y="28245"/>
                          <a:pt x="1100" y="25387"/>
                        </a:cubicBezTo>
                        <a:cubicBezTo>
                          <a:pt x="147" y="22530"/>
                          <a:pt x="-805" y="622"/>
                          <a:pt x="1100" y="622"/>
                        </a:cubicBezTo>
                        <a:cubicBezTo>
                          <a:pt x="2052" y="622"/>
                          <a:pt x="12530" y="-1283"/>
                          <a:pt x="12530" y="1575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587" name="Graphic 4">
                    <a:extLst>
                      <a:ext uri="{FF2B5EF4-FFF2-40B4-BE49-F238E27FC236}">
                        <a16:creationId xmlns:a16="http://schemas.microsoft.com/office/drawing/2014/main" id="{B2CA9D14-8409-4B78-84D3-4F6D68FA2407}"/>
                      </a:ext>
                    </a:extLst>
                  </p:cNvPr>
                  <p:cNvGrpSpPr/>
                  <p:nvPr/>
                </p:nvGrpSpPr>
                <p:grpSpPr>
                  <a:xfrm>
                    <a:off x="5008002" y="4618671"/>
                    <a:ext cx="287143" cy="320463"/>
                    <a:chOff x="5008002" y="4618671"/>
                    <a:chExt cx="287143" cy="320463"/>
                  </a:xfrm>
                </p:grpSpPr>
                <p:sp>
                  <p:nvSpPr>
                    <p:cNvPr id="1588" name="Freeform: Shape 1587">
                      <a:extLst>
                        <a:ext uri="{FF2B5EF4-FFF2-40B4-BE49-F238E27FC236}">
                          <a16:creationId xmlns:a16="http://schemas.microsoft.com/office/drawing/2014/main" id="{B831B864-DC62-41B3-A8D9-FAAFBCB0D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5188" y="4783340"/>
                      <a:ext cx="65934" cy="135389"/>
                    </a:xfrm>
                    <a:custGeom>
                      <a:avLst/>
                      <a:gdLst>
                        <a:gd name="connsiteX0" fmla="*/ 6879 w 65934"/>
                        <a:gd name="connsiteY0" fmla="*/ 4877 h 135389"/>
                        <a:gd name="connsiteX1" fmla="*/ 2117 w 65934"/>
                        <a:gd name="connsiteY1" fmla="*/ 77267 h 135389"/>
                        <a:gd name="connsiteX2" fmla="*/ 2117 w 65934"/>
                        <a:gd name="connsiteY2" fmla="*/ 133464 h 135389"/>
                        <a:gd name="connsiteX3" fmla="*/ 24024 w 65934"/>
                        <a:gd name="connsiteY3" fmla="*/ 131559 h 135389"/>
                        <a:gd name="connsiteX4" fmla="*/ 32597 w 65934"/>
                        <a:gd name="connsiteY4" fmla="*/ 41072 h 135389"/>
                        <a:gd name="connsiteX5" fmla="*/ 43074 w 65934"/>
                        <a:gd name="connsiteY5" fmla="*/ 133464 h 135389"/>
                        <a:gd name="connsiteX6" fmla="*/ 65934 w 65934"/>
                        <a:gd name="connsiteY6" fmla="*/ 133464 h 135389"/>
                        <a:gd name="connsiteX7" fmla="*/ 59267 w 65934"/>
                        <a:gd name="connsiteY7" fmla="*/ 1067 h 135389"/>
                        <a:gd name="connsiteX8" fmla="*/ 6879 w 65934"/>
                        <a:gd name="connsiteY8" fmla="*/ 4877 h 135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5934" h="135389">
                          <a:moveTo>
                            <a:pt x="6879" y="4877"/>
                          </a:moveTo>
                          <a:cubicBezTo>
                            <a:pt x="6879" y="4877"/>
                            <a:pt x="2117" y="61074"/>
                            <a:pt x="2117" y="77267"/>
                          </a:cubicBezTo>
                          <a:cubicBezTo>
                            <a:pt x="2117" y="93459"/>
                            <a:pt x="-2646" y="131559"/>
                            <a:pt x="2117" y="133464"/>
                          </a:cubicBezTo>
                          <a:cubicBezTo>
                            <a:pt x="6879" y="135369"/>
                            <a:pt x="24024" y="131559"/>
                            <a:pt x="24024" y="131559"/>
                          </a:cubicBezTo>
                          <a:cubicBezTo>
                            <a:pt x="24024" y="131559"/>
                            <a:pt x="30692" y="42024"/>
                            <a:pt x="32597" y="41072"/>
                          </a:cubicBezTo>
                          <a:cubicBezTo>
                            <a:pt x="34502" y="40119"/>
                            <a:pt x="38312" y="132512"/>
                            <a:pt x="43074" y="133464"/>
                          </a:cubicBezTo>
                          <a:cubicBezTo>
                            <a:pt x="46884" y="134417"/>
                            <a:pt x="65934" y="137274"/>
                            <a:pt x="65934" y="133464"/>
                          </a:cubicBezTo>
                          <a:cubicBezTo>
                            <a:pt x="65934" y="129654"/>
                            <a:pt x="61172" y="3924"/>
                            <a:pt x="59267" y="1067"/>
                          </a:cubicBezTo>
                          <a:cubicBezTo>
                            <a:pt x="57362" y="-2743"/>
                            <a:pt x="6879" y="4877"/>
                            <a:pt x="6879" y="4877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9" name="Freeform: Shape 1588">
                      <a:extLst>
                        <a:ext uri="{FF2B5EF4-FFF2-40B4-BE49-F238E27FC236}">
                          <a16:creationId xmlns:a16="http://schemas.microsoft.com/office/drawing/2014/main" id="{090C114C-AE81-430C-B720-CAC050F80F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4361" y="4860719"/>
                      <a:ext cx="28955" cy="66985"/>
                    </a:xfrm>
                    <a:custGeom>
                      <a:avLst/>
                      <a:gdLst>
                        <a:gd name="connsiteX0" fmla="*/ 11531 w 28955"/>
                        <a:gd name="connsiteY0" fmla="*/ 7507 h 66985"/>
                        <a:gd name="connsiteX1" fmla="*/ 16293 w 28955"/>
                        <a:gd name="connsiteY1" fmla="*/ 53227 h 66985"/>
                        <a:gd name="connsiteX2" fmla="*/ 101 w 28955"/>
                        <a:gd name="connsiteY2" fmla="*/ 65610 h 66985"/>
                        <a:gd name="connsiteX3" fmla="*/ 24866 w 28955"/>
                        <a:gd name="connsiteY3" fmla="*/ 62752 h 66985"/>
                        <a:gd name="connsiteX4" fmla="*/ 28676 w 28955"/>
                        <a:gd name="connsiteY4" fmla="*/ 9412 h 66985"/>
                        <a:gd name="connsiteX5" fmla="*/ 11531 w 28955"/>
                        <a:gd name="connsiteY5" fmla="*/ 7507 h 66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955" h="66985">
                          <a:moveTo>
                            <a:pt x="11531" y="7507"/>
                          </a:moveTo>
                          <a:cubicBezTo>
                            <a:pt x="11531" y="7507"/>
                            <a:pt x="18198" y="43702"/>
                            <a:pt x="16293" y="53227"/>
                          </a:cubicBezTo>
                          <a:cubicBezTo>
                            <a:pt x="14388" y="62752"/>
                            <a:pt x="2958" y="62752"/>
                            <a:pt x="101" y="65610"/>
                          </a:cubicBezTo>
                          <a:cubicBezTo>
                            <a:pt x="-1804" y="68467"/>
                            <a:pt x="23913" y="66562"/>
                            <a:pt x="24866" y="62752"/>
                          </a:cubicBezTo>
                          <a:cubicBezTo>
                            <a:pt x="25818" y="58942"/>
                            <a:pt x="25818" y="29415"/>
                            <a:pt x="28676" y="9412"/>
                          </a:cubicBezTo>
                          <a:cubicBezTo>
                            <a:pt x="31533" y="-10590"/>
                            <a:pt x="11531" y="7507"/>
                            <a:pt x="11531" y="7507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0" name="Freeform: Shape 1589">
                      <a:extLst>
                        <a:ext uri="{FF2B5EF4-FFF2-40B4-BE49-F238E27FC236}">
                          <a16:creationId xmlns:a16="http://schemas.microsoft.com/office/drawing/2014/main" id="{82C37371-85A7-45AA-886D-D713A55009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5315" y="4858624"/>
                      <a:ext cx="23916" cy="69794"/>
                    </a:xfrm>
                    <a:custGeom>
                      <a:avLst/>
                      <a:gdLst>
                        <a:gd name="connsiteX0" fmla="*/ 2962 w 23916"/>
                        <a:gd name="connsiteY0" fmla="*/ 9602 h 69794"/>
                        <a:gd name="connsiteX1" fmla="*/ 14392 w 23916"/>
                        <a:gd name="connsiteY1" fmla="*/ 54369 h 69794"/>
                        <a:gd name="connsiteX2" fmla="*/ 104 w 23916"/>
                        <a:gd name="connsiteY2" fmla="*/ 68657 h 69794"/>
                        <a:gd name="connsiteX3" fmla="*/ 23917 w 23916"/>
                        <a:gd name="connsiteY3" fmla="*/ 61990 h 69794"/>
                        <a:gd name="connsiteX4" fmla="*/ 20107 w 23916"/>
                        <a:gd name="connsiteY4" fmla="*/ 8650 h 69794"/>
                        <a:gd name="connsiteX5" fmla="*/ 2962 w 23916"/>
                        <a:gd name="connsiteY5" fmla="*/ 9602 h 69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16" h="69794">
                          <a:moveTo>
                            <a:pt x="2962" y="9602"/>
                          </a:moveTo>
                          <a:cubicBezTo>
                            <a:pt x="2962" y="9602"/>
                            <a:pt x="14392" y="44844"/>
                            <a:pt x="14392" y="54369"/>
                          </a:cubicBezTo>
                          <a:cubicBezTo>
                            <a:pt x="13439" y="63894"/>
                            <a:pt x="2009" y="65800"/>
                            <a:pt x="104" y="68657"/>
                          </a:cubicBezTo>
                          <a:cubicBezTo>
                            <a:pt x="-1800" y="72467"/>
                            <a:pt x="22964" y="65800"/>
                            <a:pt x="23917" y="61990"/>
                          </a:cubicBezTo>
                          <a:cubicBezTo>
                            <a:pt x="23917" y="58180"/>
                            <a:pt x="19154" y="29605"/>
                            <a:pt x="20107" y="8650"/>
                          </a:cubicBezTo>
                          <a:cubicBezTo>
                            <a:pt x="21059" y="-11353"/>
                            <a:pt x="2962" y="9602"/>
                            <a:pt x="2962" y="96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1" name="Freeform: Shape 1590">
                      <a:extLst>
                        <a:ext uri="{FF2B5EF4-FFF2-40B4-BE49-F238E27FC236}">
                          <a16:creationId xmlns:a16="http://schemas.microsoft.com/office/drawing/2014/main" id="{0AA7A9F8-6C41-447D-9F9A-267CC3105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4158" y="4869960"/>
                      <a:ext cx="29907" cy="66317"/>
                    </a:xfrm>
                    <a:custGeom>
                      <a:avLst/>
                      <a:gdLst>
                        <a:gd name="connsiteX0" fmla="*/ 17424 w 29907"/>
                        <a:gd name="connsiteY0" fmla="*/ 6839 h 66317"/>
                        <a:gd name="connsiteX1" fmla="*/ 13614 w 29907"/>
                        <a:gd name="connsiteY1" fmla="*/ 52559 h 66317"/>
                        <a:gd name="connsiteX2" fmla="*/ 29807 w 29907"/>
                        <a:gd name="connsiteY2" fmla="*/ 64942 h 66317"/>
                        <a:gd name="connsiteX3" fmla="*/ 5042 w 29907"/>
                        <a:gd name="connsiteY3" fmla="*/ 62084 h 66317"/>
                        <a:gd name="connsiteX4" fmla="*/ 279 w 29907"/>
                        <a:gd name="connsiteY4" fmla="*/ 9696 h 66317"/>
                        <a:gd name="connsiteX5" fmla="*/ 17424 w 29907"/>
                        <a:gd name="connsiteY5" fmla="*/ 6839 h 66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9907" h="66317">
                          <a:moveTo>
                            <a:pt x="17424" y="6839"/>
                          </a:moveTo>
                          <a:cubicBezTo>
                            <a:pt x="17424" y="6839"/>
                            <a:pt x="11709" y="43034"/>
                            <a:pt x="13614" y="52559"/>
                          </a:cubicBezTo>
                          <a:cubicBezTo>
                            <a:pt x="15519" y="62084"/>
                            <a:pt x="27902" y="61132"/>
                            <a:pt x="29807" y="64942"/>
                          </a:cubicBezTo>
                          <a:cubicBezTo>
                            <a:pt x="31712" y="67799"/>
                            <a:pt x="5994" y="65894"/>
                            <a:pt x="5042" y="62084"/>
                          </a:cubicBezTo>
                          <a:cubicBezTo>
                            <a:pt x="4089" y="58274"/>
                            <a:pt x="4089" y="28746"/>
                            <a:pt x="279" y="9696"/>
                          </a:cubicBezTo>
                          <a:cubicBezTo>
                            <a:pt x="-2578" y="-10306"/>
                            <a:pt x="17424" y="6839"/>
                            <a:pt x="17424" y="683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" name="Freeform: Shape 1591">
                      <a:extLst>
                        <a:ext uri="{FF2B5EF4-FFF2-40B4-BE49-F238E27FC236}">
                          <a16:creationId xmlns:a16="http://schemas.microsoft.com/office/drawing/2014/main" id="{13DCF757-D1FB-4E03-9B1F-67F93701B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0169" y="4872397"/>
                      <a:ext cx="30091" cy="66737"/>
                    </a:xfrm>
                    <a:custGeom>
                      <a:avLst/>
                      <a:gdLst>
                        <a:gd name="connsiteX0" fmla="*/ 17608 w 30091"/>
                        <a:gd name="connsiteY0" fmla="*/ 7259 h 66737"/>
                        <a:gd name="connsiteX1" fmla="*/ 13798 w 30091"/>
                        <a:gd name="connsiteY1" fmla="*/ 52979 h 66737"/>
                        <a:gd name="connsiteX2" fmla="*/ 29990 w 30091"/>
                        <a:gd name="connsiteY2" fmla="*/ 65362 h 66737"/>
                        <a:gd name="connsiteX3" fmla="*/ 5226 w 30091"/>
                        <a:gd name="connsiteY3" fmla="*/ 62504 h 66737"/>
                        <a:gd name="connsiteX4" fmla="*/ 463 w 30091"/>
                        <a:gd name="connsiteY4" fmla="*/ 10117 h 66737"/>
                        <a:gd name="connsiteX5" fmla="*/ 17608 w 30091"/>
                        <a:gd name="connsiteY5" fmla="*/ 7259 h 66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091" h="66737">
                          <a:moveTo>
                            <a:pt x="17608" y="7259"/>
                          </a:moveTo>
                          <a:cubicBezTo>
                            <a:pt x="17608" y="7259"/>
                            <a:pt x="11893" y="43454"/>
                            <a:pt x="13798" y="52979"/>
                          </a:cubicBezTo>
                          <a:cubicBezTo>
                            <a:pt x="15703" y="62504"/>
                            <a:pt x="28085" y="61552"/>
                            <a:pt x="29990" y="65362"/>
                          </a:cubicBezTo>
                          <a:cubicBezTo>
                            <a:pt x="31896" y="68219"/>
                            <a:pt x="6178" y="66314"/>
                            <a:pt x="5226" y="62504"/>
                          </a:cubicBezTo>
                          <a:cubicBezTo>
                            <a:pt x="4273" y="58694"/>
                            <a:pt x="4273" y="29167"/>
                            <a:pt x="463" y="10117"/>
                          </a:cubicBezTo>
                          <a:cubicBezTo>
                            <a:pt x="-3347" y="-10838"/>
                            <a:pt x="17608" y="7259"/>
                            <a:pt x="17608" y="725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3" name="Freeform: Shape 1592">
                      <a:extLst>
                        <a:ext uri="{FF2B5EF4-FFF2-40B4-BE49-F238E27FC236}">
                          <a16:creationId xmlns:a16="http://schemas.microsoft.com/office/drawing/2014/main" id="{69C095D8-9166-46B1-999C-791AF6559F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7317" y="4640336"/>
                      <a:ext cx="41925" cy="85967"/>
                    </a:xfrm>
                    <a:custGeom>
                      <a:avLst/>
                      <a:gdLst>
                        <a:gd name="connsiteX0" fmla="*/ 0 w 41925"/>
                        <a:gd name="connsiteY0" fmla="*/ 11673 h 85967"/>
                        <a:gd name="connsiteX1" fmla="*/ 7620 w 41925"/>
                        <a:gd name="connsiteY1" fmla="*/ 56440 h 85967"/>
                        <a:gd name="connsiteX2" fmla="*/ 33338 w 41925"/>
                        <a:gd name="connsiteY2" fmla="*/ 85968 h 85967"/>
                        <a:gd name="connsiteX3" fmla="*/ 39053 w 41925"/>
                        <a:gd name="connsiteY3" fmla="*/ 69775 h 85967"/>
                        <a:gd name="connsiteX4" fmla="*/ 18098 w 41925"/>
                        <a:gd name="connsiteY4" fmla="*/ 50725 h 85967"/>
                        <a:gd name="connsiteX5" fmla="*/ 7620 w 41925"/>
                        <a:gd name="connsiteY5" fmla="*/ 16435 h 85967"/>
                        <a:gd name="connsiteX6" fmla="*/ 10478 w 41925"/>
                        <a:gd name="connsiteY6" fmla="*/ 5005 h 85967"/>
                        <a:gd name="connsiteX7" fmla="*/ 3810 w 41925"/>
                        <a:gd name="connsiteY7" fmla="*/ 243 h 85967"/>
                        <a:gd name="connsiteX8" fmla="*/ 0 w 41925"/>
                        <a:gd name="connsiteY8" fmla="*/ 11673 h 85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925" h="85967">
                          <a:moveTo>
                            <a:pt x="0" y="11673"/>
                          </a:moveTo>
                          <a:cubicBezTo>
                            <a:pt x="0" y="11673"/>
                            <a:pt x="1905" y="44058"/>
                            <a:pt x="7620" y="56440"/>
                          </a:cubicBezTo>
                          <a:cubicBezTo>
                            <a:pt x="13335" y="67870"/>
                            <a:pt x="30480" y="85968"/>
                            <a:pt x="33338" y="85968"/>
                          </a:cubicBezTo>
                          <a:cubicBezTo>
                            <a:pt x="37148" y="85968"/>
                            <a:pt x="46673" y="75490"/>
                            <a:pt x="39053" y="69775"/>
                          </a:cubicBezTo>
                          <a:cubicBezTo>
                            <a:pt x="33338" y="65013"/>
                            <a:pt x="20955" y="56440"/>
                            <a:pt x="18098" y="50725"/>
                          </a:cubicBezTo>
                          <a:cubicBezTo>
                            <a:pt x="15240" y="45010"/>
                            <a:pt x="4763" y="20245"/>
                            <a:pt x="7620" y="16435"/>
                          </a:cubicBezTo>
                          <a:cubicBezTo>
                            <a:pt x="10478" y="12625"/>
                            <a:pt x="13335" y="8815"/>
                            <a:pt x="10478" y="5005"/>
                          </a:cubicBezTo>
                          <a:cubicBezTo>
                            <a:pt x="7620" y="1195"/>
                            <a:pt x="6667" y="-710"/>
                            <a:pt x="3810" y="243"/>
                          </a:cubicBezTo>
                          <a:cubicBezTo>
                            <a:pt x="953" y="2148"/>
                            <a:pt x="0" y="10720"/>
                            <a:pt x="0" y="11673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4" name="Freeform: Shape 1593">
                      <a:extLst>
                        <a:ext uri="{FF2B5EF4-FFF2-40B4-BE49-F238E27FC236}">
                          <a16:creationId xmlns:a16="http://schemas.microsoft.com/office/drawing/2014/main" id="{6DCA1B95-EEEB-4ADB-8F47-57E7DD9772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893" y="4710570"/>
                      <a:ext cx="68252" cy="168972"/>
                    </a:xfrm>
                    <a:custGeom>
                      <a:avLst/>
                      <a:gdLst>
                        <a:gd name="connsiteX0" fmla="*/ 13761 w 68252"/>
                        <a:gd name="connsiteY0" fmla="*/ 9066 h 168972"/>
                        <a:gd name="connsiteX1" fmla="*/ 6141 w 68252"/>
                        <a:gd name="connsiteY1" fmla="*/ 25259 h 168972"/>
                        <a:gd name="connsiteX2" fmla="*/ 10903 w 68252"/>
                        <a:gd name="connsiteY2" fmla="*/ 41451 h 168972"/>
                        <a:gd name="connsiteX3" fmla="*/ 11856 w 68252"/>
                        <a:gd name="connsiteY3" fmla="*/ 63359 h 168972"/>
                        <a:gd name="connsiteX4" fmla="*/ 426 w 68252"/>
                        <a:gd name="connsiteY4" fmla="*/ 158609 h 168972"/>
                        <a:gd name="connsiteX5" fmla="*/ 38526 w 68252"/>
                        <a:gd name="connsiteY5" fmla="*/ 167181 h 168972"/>
                        <a:gd name="connsiteX6" fmla="*/ 68053 w 68252"/>
                        <a:gd name="connsiteY6" fmla="*/ 162419 h 168972"/>
                        <a:gd name="connsiteX7" fmla="*/ 55671 w 68252"/>
                        <a:gd name="connsiteY7" fmla="*/ 60501 h 168972"/>
                        <a:gd name="connsiteX8" fmla="*/ 46146 w 68252"/>
                        <a:gd name="connsiteY8" fmla="*/ 5256 h 168972"/>
                        <a:gd name="connsiteX9" fmla="*/ 13761 w 68252"/>
                        <a:gd name="connsiteY9" fmla="*/ 9066 h 168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252" h="168972">
                          <a:moveTo>
                            <a:pt x="13761" y="9066"/>
                          </a:moveTo>
                          <a:cubicBezTo>
                            <a:pt x="13761" y="9066"/>
                            <a:pt x="9951" y="17639"/>
                            <a:pt x="6141" y="25259"/>
                          </a:cubicBezTo>
                          <a:cubicBezTo>
                            <a:pt x="2331" y="32879"/>
                            <a:pt x="9951" y="35736"/>
                            <a:pt x="10903" y="41451"/>
                          </a:cubicBezTo>
                          <a:cubicBezTo>
                            <a:pt x="11856" y="47166"/>
                            <a:pt x="12809" y="55739"/>
                            <a:pt x="11856" y="63359"/>
                          </a:cubicBezTo>
                          <a:cubicBezTo>
                            <a:pt x="9951" y="70026"/>
                            <a:pt x="-2431" y="141464"/>
                            <a:pt x="426" y="158609"/>
                          </a:cubicBezTo>
                          <a:cubicBezTo>
                            <a:pt x="3284" y="175754"/>
                            <a:pt x="26144" y="166229"/>
                            <a:pt x="38526" y="167181"/>
                          </a:cubicBezTo>
                          <a:cubicBezTo>
                            <a:pt x="49956" y="168134"/>
                            <a:pt x="66148" y="170039"/>
                            <a:pt x="68053" y="162419"/>
                          </a:cubicBezTo>
                          <a:cubicBezTo>
                            <a:pt x="69959" y="154799"/>
                            <a:pt x="57576" y="85266"/>
                            <a:pt x="55671" y="60501"/>
                          </a:cubicBezTo>
                          <a:cubicBezTo>
                            <a:pt x="53766" y="36689"/>
                            <a:pt x="51861" y="10019"/>
                            <a:pt x="46146" y="5256"/>
                          </a:cubicBezTo>
                          <a:cubicBezTo>
                            <a:pt x="40431" y="494"/>
                            <a:pt x="21381" y="-5221"/>
                            <a:pt x="13761" y="9066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5" name="Freeform: Shape 1594">
                      <a:extLst>
                        <a:ext uri="{FF2B5EF4-FFF2-40B4-BE49-F238E27FC236}">
                          <a16:creationId xmlns:a16="http://schemas.microsoft.com/office/drawing/2014/main" id="{F4966439-A62C-4B9F-98C1-6C410A0FA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8304" y="4672815"/>
                      <a:ext cx="23305" cy="40471"/>
                    </a:xfrm>
                    <a:custGeom>
                      <a:avLst/>
                      <a:gdLst>
                        <a:gd name="connsiteX0" fmla="*/ 8066 w 23305"/>
                        <a:gd name="connsiteY0" fmla="*/ 1102 h 40471"/>
                        <a:gd name="connsiteX1" fmla="*/ 4255 w 23305"/>
                        <a:gd name="connsiteY1" fmla="*/ 8722 h 40471"/>
                        <a:gd name="connsiteX2" fmla="*/ 445 w 23305"/>
                        <a:gd name="connsiteY2" fmla="*/ 16342 h 40471"/>
                        <a:gd name="connsiteX3" fmla="*/ 3303 w 23305"/>
                        <a:gd name="connsiteY3" fmla="*/ 26819 h 40471"/>
                        <a:gd name="connsiteX4" fmla="*/ 11875 w 23305"/>
                        <a:gd name="connsiteY4" fmla="*/ 39202 h 40471"/>
                        <a:gd name="connsiteX5" fmla="*/ 23305 w 23305"/>
                        <a:gd name="connsiteY5" fmla="*/ 39202 h 40471"/>
                        <a:gd name="connsiteX6" fmla="*/ 22353 w 23305"/>
                        <a:gd name="connsiteY6" fmla="*/ 19199 h 40471"/>
                        <a:gd name="connsiteX7" fmla="*/ 8066 w 23305"/>
                        <a:gd name="connsiteY7" fmla="*/ 1102 h 40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305" h="40471">
                          <a:moveTo>
                            <a:pt x="8066" y="1102"/>
                          </a:moveTo>
                          <a:cubicBezTo>
                            <a:pt x="8066" y="1102"/>
                            <a:pt x="5208" y="3007"/>
                            <a:pt x="4255" y="8722"/>
                          </a:cubicBezTo>
                          <a:cubicBezTo>
                            <a:pt x="3303" y="13484"/>
                            <a:pt x="-1459" y="13484"/>
                            <a:pt x="445" y="16342"/>
                          </a:cubicBezTo>
                          <a:cubicBezTo>
                            <a:pt x="2350" y="19199"/>
                            <a:pt x="-507" y="25867"/>
                            <a:pt x="3303" y="26819"/>
                          </a:cubicBezTo>
                          <a:cubicBezTo>
                            <a:pt x="9018" y="28724"/>
                            <a:pt x="11875" y="31582"/>
                            <a:pt x="11875" y="39202"/>
                          </a:cubicBezTo>
                          <a:cubicBezTo>
                            <a:pt x="11875" y="39202"/>
                            <a:pt x="14733" y="42059"/>
                            <a:pt x="23305" y="39202"/>
                          </a:cubicBezTo>
                          <a:cubicBezTo>
                            <a:pt x="23305" y="39202"/>
                            <a:pt x="21400" y="24914"/>
                            <a:pt x="22353" y="19199"/>
                          </a:cubicBezTo>
                          <a:cubicBezTo>
                            <a:pt x="21400" y="13484"/>
                            <a:pt x="19495" y="-4613"/>
                            <a:pt x="8066" y="11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6" name="Freeform: Shape 1595">
                      <a:extLst>
                        <a:ext uri="{FF2B5EF4-FFF2-40B4-BE49-F238E27FC236}">
                          <a16:creationId xmlns:a16="http://schemas.microsoft.com/office/drawing/2014/main" id="{140B64CB-7071-4308-8A7E-4B3EABA1DF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5292" y="4634447"/>
                      <a:ext cx="111851" cy="160436"/>
                    </a:xfrm>
                    <a:custGeom>
                      <a:avLst/>
                      <a:gdLst>
                        <a:gd name="connsiteX0" fmla="*/ 104880 w 111851"/>
                        <a:gd name="connsiteY0" fmla="*/ 24229 h 160436"/>
                        <a:gd name="connsiteX1" fmla="*/ 95355 w 111851"/>
                        <a:gd name="connsiteY1" fmla="*/ 16609 h 160436"/>
                        <a:gd name="connsiteX2" fmla="*/ 93450 w 111851"/>
                        <a:gd name="connsiteY2" fmla="*/ 57567 h 160436"/>
                        <a:gd name="connsiteX3" fmla="*/ 71543 w 111851"/>
                        <a:gd name="connsiteY3" fmla="*/ 72807 h 160436"/>
                        <a:gd name="connsiteX4" fmla="*/ 42015 w 111851"/>
                        <a:gd name="connsiteY4" fmla="*/ 76617 h 160436"/>
                        <a:gd name="connsiteX5" fmla="*/ 41063 w 111851"/>
                        <a:gd name="connsiteY5" fmla="*/ 76617 h 160436"/>
                        <a:gd name="connsiteX6" fmla="*/ 32490 w 111851"/>
                        <a:gd name="connsiteY6" fmla="*/ 72807 h 160436"/>
                        <a:gd name="connsiteX7" fmla="*/ 20108 w 111851"/>
                        <a:gd name="connsiteY7" fmla="*/ 43279 h 160436"/>
                        <a:gd name="connsiteX8" fmla="*/ 18203 w 111851"/>
                        <a:gd name="connsiteY8" fmla="*/ 417 h 160436"/>
                        <a:gd name="connsiteX9" fmla="*/ 8678 w 111851"/>
                        <a:gd name="connsiteY9" fmla="*/ 8037 h 160436"/>
                        <a:gd name="connsiteX10" fmla="*/ 105 w 111851"/>
                        <a:gd name="connsiteY10" fmla="*/ 52804 h 160436"/>
                        <a:gd name="connsiteX11" fmla="*/ 19155 w 111851"/>
                        <a:gd name="connsiteY11" fmla="*/ 100429 h 160436"/>
                        <a:gd name="connsiteX12" fmla="*/ 21061 w 111851"/>
                        <a:gd name="connsiteY12" fmla="*/ 149007 h 160436"/>
                        <a:gd name="connsiteX13" fmla="*/ 24870 w 111851"/>
                        <a:gd name="connsiteY13" fmla="*/ 159484 h 160436"/>
                        <a:gd name="connsiteX14" fmla="*/ 24870 w 111851"/>
                        <a:gd name="connsiteY14" fmla="*/ 159484 h 160436"/>
                        <a:gd name="connsiteX15" fmla="*/ 25823 w 111851"/>
                        <a:gd name="connsiteY15" fmla="*/ 159484 h 160436"/>
                        <a:gd name="connsiteX16" fmla="*/ 52493 w 111851"/>
                        <a:gd name="connsiteY16" fmla="*/ 160437 h 160436"/>
                        <a:gd name="connsiteX17" fmla="*/ 79163 w 111851"/>
                        <a:gd name="connsiteY17" fmla="*/ 159484 h 160436"/>
                        <a:gd name="connsiteX18" fmla="*/ 80115 w 111851"/>
                        <a:gd name="connsiteY18" fmla="*/ 159484 h 160436"/>
                        <a:gd name="connsiteX19" fmla="*/ 80115 w 111851"/>
                        <a:gd name="connsiteY19" fmla="*/ 159484 h 160436"/>
                        <a:gd name="connsiteX20" fmla="*/ 83925 w 111851"/>
                        <a:gd name="connsiteY20" fmla="*/ 149007 h 160436"/>
                        <a:gd name="connsiteX21" fmla="*/ 84878 w 111851"/>
                        <a:gd name="connsiteY21" fmla="*/ 98524 h 160436"/>
                        <a:gd name="connsiteX22" fmla="*/ 110595 w 111851"/>
                        <a:gd name="connsiteY22" fmla="*/ 67092 h 160436"/>
                        <a:gd name="connsiteX23" fmla="*/ 104880 w 111851"/>
                        <a:gd name="connsiteY23" fmla="*/ 24229 h 160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1851" h="160436">
                          <a:moveTo>
                            <a:pt x="104880" y="24229"/>
                          </a:moveTo>
                          <a:cubicBezTo>
                            <a:pt x="101070" y="15657"/>
                            <a:pt x="98213" y="15657"/>
                            <a:pt x="95355" y="16609"/>
                          </a:cubicBezTo>
                          <a:cubicBezTo>
                            <a:pt x="86783" y="20419"/>
                            <a:pt x="95355" y="50899"/>
                            <a:pt x="93450" y="57567"/>
                          </a:cubicBezTo>
                          <a:cubicBezTo>
                            <a:pt x="92498" y="64234"/>
                            <a:pt x="78211" y="68997"/>
                            <a:pt x="71543" y="72807"/>
                          </a:cubicBezTo>
                          <a:cubicBezTo>
                            <a:pt x="64875" y="76617"/>
                            <a:pt x="52493" y="76617"/>
                            <a:pt x="42015" y="76617"/>
                          </a:cubicBezTo>
                          <a:cubicBezTo>
                            <a:pt x="42015" y="76617"/>
                            <a:pt x="41063" y="76617"/>
                            <a:pt x="41063" y="76617"/>
                          </a:cubicBezTo>
                          <a:cubicBezTo>
                            <a:pt x="37253" y="75664"/>
                            <a:pt x="34395" y="74712"/>
                            <a:pt x="32490" y="72807"/>
                          </a:cubicBezTo>
                          <a:cubicBezTo>
                            <a:pt x="26775" y="67092"/>
                            <a:pt x="21061" y="49947"/>
                            <a:pt x="20108" y="43279"/>
                          </a:cubicBezTo>
                          <a:cubicBezTo>
                            <a:pt x="19155" y="36612"/>
                            <a:pt x="26775" y="3274"/>
                            <a:pt x="18203" y="417"/>
                          </a:cubicBezTo>
                          <a:cubicBezTo>
                            <a:pt x="15345" y="-536"/>
                            <a:pt x="11536" y="-536"/>
                            <a:pt x="8678" y="8037"/>
                          </a:cubicBezTo>
                          <a:cubicBezTo>
                            <a:pt x="4868" y="16609"/>
                            <a:pt x="-847" y="44232"/>
                            <a:pt x="105" y="52804"/>
                          </a:cubicBezTo>
                          <a:cubicBezTo>
                            <a:pt x="2011" y="65187"/>
                            <a:pt x="19155" y="88047"/>
                            <a:pt x="19155" y="100429"/>
                          </a:cubicBezTo>
                          <a:cubicBezTo>
                            <a:pt x="19155" y="112812"/>
                            <a:pt x="19155" y="143292"/>
                            <a:pt x="21061" y="149007"/>
                          </a:cubicBezTo>
                          <a:cubicBezTo>
                            <a:pt x="22965" y="154722"/>
                            <a:pt x="22965" y="157579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5823" y="159484"/>
                          </a:cubicBezTo>
                          <a:cubicBezTo>
                            <a:pt x="27728" y="160437"/>
                            <a:pt x="40111" y="160437"/>
                            <a:pt x="52493" y="160437"/>
                          </a:cubicBezTo>
                          <a:cubicBezTo>
                            <a:pt x="64875" y="160437"/>
                            <a:pt x="77258" y="160437"/>
                            <a:pt x="79163" y="159484"/>
                          </a:cubicBezTo>
                          <a:cubicBezTo>
                            <a:pt x="79163" y="159484"/>
                            <a:pt x="79163" y="159484"/>
                            <a:pt x="80115" y="159484"/>
                          </a:cubicBezTo>
                          <a:cubicBezTo>
                            <a:pt x="80115" y="159484"/>
                            <a:pt x="80115" y="159484"/>
                            <a:pt x="80115" y="159484"/>
                          </a:cubicBezTo>
                          <a:cubicBezTo>
                            <a:pt x="82020" y="157579"/>
                            <a:pt x="82973" y="154722"/>
                            <a:pt x="83925" y="149007"/>
                          </a:cubicBezTo>
                          <a:cubicBezTo>
                            <a:pt x="85830" y="142339"/>
                            <a:pt x="84878" y="111859"/>
                            <a:pt x="84878" y="98524"/>
                          </a:cubicBezTo>
                          <a:cubicBezTo>
                            <a:pt x="84878" y="86142"/>
                            <a:pt x="106786" y="81379"/>
                            <a:pt x="110595" y="67092"/>
                          </a:cubicBezTo>
                          <a:cubicBezTo>
                            <a:pt x="114405" y="57567"/>
                            <a:pt x="108690" y="31849"/>
                            <a:pt x="104880" y="2422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97" name="Graphic 4">
                      <a:extLst>
                        <a:ext uri="{FF2B5EF4-FFF2-40B4-BE49-F238E27FC236}">
                          <a16:creationId xmlns:a16="http://schemas.microsoft.com/office/drawing/2014/main" id="{A1D4C52E-2E38-4BF8-8D1A-0A8E1B427BC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0013" y="4669886"/>
                      <a:ext cx="32169" cy="44082"/>
                      <a:chOff x="5120013" y="4669886"/>
                      <a:chExt cx="32169" cy="44082"/>
                    </a:xfrm>
                  </p:grpSpPr>
                  <p:sp>
                    <p:nvSpPr>
                      <p:cNvPr id="1629" name="Freeform: Shape 1628">
                        <a:extLst>
                          <a:ext uri="{FF2B5EF4-FFF2-40B4-BE49-F238E27FC236}">
                            <a16:creationId xmlns:a16="http://schemas.microsoft.com/office/drawing/2014/main" id="{0E145265-DAA1-4D7C-B48E-0A0A949082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5878" y="4679670"/>
                        <a:ext cx="25797" cy="33635"/>
                      </a:xfrm>
                      <a:custGeom>
                        <a:avLst/>
                        <a:gdLst>
                          <a:gd name="connsiteX0" fmla="*/ 10001 w 25797"/>
                          <a:gd name="connsiteY0" fmla="*/ 1866 h 33635"/>
                          <a:gd name="connsiteX1" fmla="*/ 24289 w 25797"/>
                          <a:gd name="connsiteY1" fmla="*/ 4724 h 33635"/>
                          <a:gd name="connsiteX2" fmla="*/ 24289 w 25797"/>
                          <a:gd name="connsiteY2" fmla="*/ 20916 h 33635"/>
                          <a:gd name="connsiteX3" fmla="*/ 19526 w 25797"/>
                          <a:gd name="connsiteY3" fmla="*/ 32346 h 33635"/>
                          <a:gd name="connsiteX4" fmla="*/ 4286 w 25797"/>
                          <a:gd name="connsiteY4" fmla="*/ 26631 h 33635"/>
                          <a:gd name="connsiteX5" fmla="*/ 10001 w 25797"/>
                          <a:gd name="connsiteY5" fmla="*/ 1866 h 3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5797" h="33635">
                            <a:moveTo>
                              <a:pt x="10001" y="1866"/>
                            </a:moveTo>
                            <a:cubicBezTo>
                              <a:pt x="10001" y="1866"/>
                              <a:pt x="21431" y="-3849"/>
                              <a:pt x="24289" y="4724"/>
                            </a:cubicBezTo>
                            <a:cubicBezTo>
                              <a:pt x="27146" y="13296"/>
                              <a:pt x="25241" y="17106"/>
                              <a:pt x="24289" y="20916"/>
                            </a:cubicBezTo>
                            <a:cubicBezTo>
                              <a:pt x="23336" y="24726"/>
                              <a:pt x="25241" y="29489"/>
                              <a:pt x="19526" y="32346"/>
                            </a:cubicBezTo>
                            <a:cubicBezTo>
                              <a:pt x="14764" y="34251"/>
                              <a:pt x="7144" y="35204"/>
                              <a:pt x="4286" y="26631"/>
                            </a:cubicBezTo>
                            <a:cubicBezTo>
                              <a:pt x="476" y="19011"/>
                              <a:pt x="-5239" y="2819"/>
                              <a:pt x="10001" y="1866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0" name="Freeform: Shape 1629">
                        <a:extLst>
                          <a:ext uri="{FF2B5EF4-FFF2-40B4-BE49-F238E27FC236}">
                            <a16:creationId xmlns:a16="http://schemas.microsoft.com/office/drawing/2014/main" id="{794458EF-E3DA-4C42-BD82-6D0C855068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013" y="4692856"/>
                        <a:ext cx="9199" cy="10861"/>
                      </a:xfrm>
                      <a:custGeom>
                        <a:avLst/>
                        <a:gdLst>
                          <a:gd name="connsiteX0" fmla="*/ 6342 w 9199"/>
                          <a:gd name="connsiteY0" fmla="*/ 2015 h 10861"/>
                          <a:gd name="connsiteX1" fmla="*/ 627 w 9199"/>
                          <a:gd name="connsiteY1" fmla="*/ 1063 h 10861"/>
                          <a:gd name="connsiteX2" fmla="*/ 9199 w 9199"/>
                          <a:gd name="connsiteY2" fmla="*/ 10588 h 10861"/>
                          <a:gd name="connsiteX3" fmla="*/ 6342 w 9199"/>
                          <a:gd name="connsiteY3" fmla="*/ 2015 h 10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199" h="10861">
                            <a:moveTo>
                              <a:pt x="6342" y="2015"/>
                            </a:moveTo>
                            <a:cubicBezTo>
                              <a:pt x="6342" y="2015"/>
                              <a:pt x="3484" y="-1795"/>
                              <a:pt x="627" y="1063"/>
                            </a:cubicBezTo>
                            <a:cubicBezTo>
                              <a:pt x="-2231" y="3920"/>
                              <a:pt x="5389" y="12493"/>
                              <a:pt x="9199" y="10588"/>
                            </a:cubicBezTo>
                            <a:cubicBezTo>
                              <a:pt x="9199" y="9635"/>
                              <a:pt x="8247" y="6778"/>
                              <a:pt x="6342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1" name="Freeform: Shape 1630">
                        <a:extLst>
                          <a:ext uri="{FF2B5EF4-FFF2-40B4-BE49-F238E27FC236}">
                            <a16:creationId xmlns:a16="http://schemas.microsoft.com/office/drawing/2014/main" id="{6549FE6B-336B-4843-B880-95EDA0DFB5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5404" y="4692967"/>
                        <a:ext cx="2857" cy="3809"/>
                      </a:xfrm>
                      <a:custGeom>
                        <a:avLst/>
                        <a:gdLst>
                          <a:gd name="connsiteX0" fmla="*/ 0 w 2857"/>
                          <a:gd name="connsiteY0" fmla="*/ 1905 h 3809"/>
                          <a:gd name="connsiteX1" fmla="*/ 953 w 2857"/>
                          <a:gd name="connsiteY1" fmla="*/ 0 h 3809"/>
                          <a:gd name="connsiteX2" fmla="*/ 2858 w 2857"/>
                          <a:gd name="connsiteY2" fmla="*/ 1905 h 3809"/>
                          <a:gd name="connsiteX3" fmla="*/ 1905 w 2857"/>
                          <a:gd name="connsiteY3" fmla="*/ 3810 h 3809"/>
                          <a:gd name="connsiteX4" fmla="*/ 0 w 2857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809">
                            <a:moveTo>
                              <a:pt x="0" y="1905"/>
                            </a:moveTo>
                            <a:cubicBezTo>
                              <a:pt x="0" y="952"/>
                              <a:pt x="953" y="0"/>
                              <a:pt x="953" y="0"/>
                            </a:cubicBezTo>
                            <a:cubicBezTo>
                              <a:pt x="1905" y="0"/>
                              <a:pt x="1905" y="952"/>
                              <a:pt x="2858" y="1905"/>
                            </a:cubicBezTo>
                            <a:cubicBezTo>
                              <a:pt x="2858" y="2857"/>
                              <a:pt x="1905" y="3810"/>
                              <a:pt x="1905" y="3810"/>
                            </a:cubicBezTo>
                            <a:cubicBezTo>
                              <a:pt x="0" y="2857"/>
                              <a:pt x="0" y="2857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2" name="Freeform: Shape 1631">
                        <a:extLst>
                          <a:ext uri="{FF2B5EF4-FFF2-40B4-BE49-F238E27FC236}">
                            <a16:creationId xmlns:a16="http://schemas.microsoft.com/office/drawing/2014/main" id="{786BB615-FFF9-4C8E-8460-65C0EBC057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975" y="4693919"/>
                        <a:ext cx="2857" cy="3252"/>
                      </a:xfrm>
                      <a:custGeom>
                        <a:avLst/>
                        <a:gdLst>
                          <a:gd name="connsiteX0" fmla="*/ 0 w 2857"/>
                          <a:gd name="connsiteY0" fmla="*/ 1905 h 3252"/>
                          <a:gd name="connsiteX1" fmla="*/ 953 w 2857"/>
                          <a:gd name="connsiteY1" fmla="*/ 0 h 3252"/>
                          <a:gd name="connsiteX2" fmla="*/ 2858 w 2857"/>
                          <a:gd name="connsiteY2" fmla="*/ 953 h 3252"/>
                          <a:gd name="connsiteX3" fmla="*/ 1905 w 2857"/>
                          <a:gd name="connsiteY3" fmla="*/ 2858 h 3252"/>
                          <a:gd name="connsiteX4" fmla="*/ 0 w 2857"/>
                          <a:gd name="connsiteY4" fmla="*/ 1905 h 32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252">
                            <a:moveTo>
                              <a:pt x="0" y="1905"/>
                            </a:moveTo>
                            <a:cubicBezTo>
                              <a:pt x="0" y="953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2858" y="0"/>
                              <a:pt x="2858" y="953"/>
                            </a:cubicBezTo>
                            <a:cubicBezTo>
                              <a:pt x="2858" y="1905"/>
                              <a:pt x="2858" y="2858"/>
                              <a:pt x="1905" y="2858"/>
                            </a:cubicBezTo>
                            <a:cubicBezTo>
                              <a:pt x="953" y="3810"/>
                              <a:pt x="0" y="2858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3" name="Freeform: Shape 1632">
                        <a:extLst>
                          <a:ext uri="{FF2B5EF4-FFF2-40B4-BE49-F238E27FC236}">
                            <a16:creationId xmlns:a16="http://schemas.microsoft.com/office/drawing/2014/main" id="{138721DA-3895-41E9-BC2C-2DD7323906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4452" y="4688442"/>
                        <a:ext cx="4762" cy="2143"/>
                      </a:xfrm>
                      <a:custGeom>
                        <a:avLst/>
                        <a:gdLst>
                          <a:gd name="connsiteX0" fmla="*/ 4763 w 4762"/>
                          <a:gd name="connsiteY0" fmla="*/ 714 h 2143"/>
                          <a:gd name="connsiteX1" fmla="*/ 0 w 4762"/>
                          <a:gd name="connsiteY1" fmla="*/ 714 h 2143"/>
                          <a:gd name="connsiteX2" fmla="*/ 4763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4763" y="714"/>
                            </a:moveTo>
                            <a:cubicBezTo>
                              <a:pt x="4763" y="-238"/>
                              <a:pt x="0" y="-238"/>
                              <a:pt x="0" y="714"/>
                            </a:cubicBezTo>
                            <a:cubicBezTo>
                              <a:pt x="0" y="2619"/>
                              <a:pt x="4763" y="2619"/>
                              <a:pt x="4763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4" name="Freeform: Shape 1633">
                        <a:extLst>
                          <a:ext uri="{FF2B5EF4-FFF2-40B4-BE49-F238E27FC236}">
                            <a16:creationId xmlns:a16="http://schemas.microsoft.com/office/drawing/2014/main" id="{F982FB3A-EE1E-482C-9D95-6FF9DC07EF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2870" y="4689849"/>
                        <a:ext cx="3961" cy="2424"/>
                      </a:xfrm>
                      <a:custGeom>
                        <a:avLst/>
                        <a:gdLst>
                          <a:gd name="connsiteX0" fmla="*/ 3962 w 3961"/>
                          <a:gd name="connsiteY0" fmla="*/ 260 h 2424"/>
                          <a:gd name="connsiteX1" fmla="*/ 152 w 3961"/>
                          <a:gd name="connsiteY1" fmla="*/ 2165 h 2424"/>
                          <a:gd name="connsiteX2" fmla="*/ 3962 w 3961"/>
                          <a:gd name="connsiteY2" fmla="*/ 260 h 24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961" h="2424">
                            <a:moveTo>
                              <a:pt x="3962" y="260"/>
                            </a:moveTo>
                            <a:cubicBezTo>
                              <a:pt x="3009" y="-693"/>
                              <a:pt x="-801" y="1212"/>
                              <a:pt x="152" y="2165"/>
                            </a:cubicBezTo>
                            <a:cubicBezTo>
                              <a:pt x="-801" y="3117"/>
                              <a:pt x="3962" y="1212"/>
                              <a:pt x="3962" y="260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5" name="Freeform: Shape 1634">
                        <a:extLst>
                          <a:ext uri="{FF2B5EF4-FFF2-40B4-BE49-F238E27FC236}">
                            <a16:creationId xmlns:a16="http://schemas.microsoft.com/office/drawing/2014/main" id="{FCFC7603-38F4-4372-8F37-C9984B95AD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401" y="4669886"/>
                        <a:ext cx="31780" cy="26004"/>
                      </a:xfrm>
                      <a:custGeom>
                        <a:avLst/>
                        <a:gdLst>
                          <a:gd name="connsiteX0" fmla="*/ 29766 w 31780"/>
                          <a:gd name="connsiteY0" fmla="*/ 21175 h 26004"/>
                          <a:gd name="connsiteX1" fmla="*/ 30718 w 31780"/>
                          <a:gd name="connsiteY1" fmla="*/ 13556 h 26004"/>
                          <a:gd name="connsiteX2" fmla="*/ 29766 w 31780"/>
                          <a:gd name="connsiteY2" fmla="*/ 2125 h 26004"/>
                          <a:gd name="connsiteX3" fmla="*/ 18336 w 31780"/>
                          <a:gd name="connsiteY3" fmla="*/ 4031 h 26004"/>
                          <a:gd name="connsiteX4" fmla="*/ 7858 w 31780"/>
                          <a:gd name="connsiteY4" fmla="*/ 3078 h 26004"/>
                          <a:gd name="connsiteX5" fmla="*/ 3096 w 31780"/>
                          <a:gd name="connsiteY5" fmla="*/ 7840 h 26004"/>
                          <a:gd name="connsiteX6" fmla="*/ 1191 w 31780"/>
                          <a:gd name="connsiteY6" fmla="*/ 16413 h 26004"/>
                          <a:gd name="connsiteX7" fmla="*/ 5953 w 31780"/>
                          <a:gd name="connsiteY7" fmla="*/ 25938 h 26004"/>
                          <a:gd name="connsiteX8" fmla="*/ 8811 w 31780"/>
                          <a:gd name="connsiteY8" fmla="*/ 15460 h 26004"/>
                          <a:gd name="connsiteX9" fmla="*/ 27861 w 31780"/>
                          <a:gd name="connsiteY9" fmla="*/ 13556 h 26004"/>
                          <a:gd name="connsiteX10" fmla="*/ 29766 w 31780"/>
                          <a:gd name="connsiteY10" fmla="*/ 21175 h 260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1780" h="26004">
                            <a:moveTo>
                              <a:pt x="29766" y="21175"/>
                            </a:moveTo>
                            <a:cubicBezTo>
                              <a:pt x="29766" y="21175"/>
                              <a:pt x="33576" y="19270"/>
                              <a:pt x="30718" y="13556"/>
                            </a:cubicBezTo>
                            <a:cubicBezTo>
                              <a:pt x="27861" y="7840"/>
                              <a:pt x="33576" y="6888"/>
                              <a:pt x="29766" y="2125"/>
                            </a:cubicBezTo>
                            <a:cubicBezTo>
                              <a:pt x="25003" y="-3590"/>
                              <a:pt x="21193" y="4031"/>
                              <a:pt x="18336" y="4031"/>
                            </a:cubicBezTo>
                            <a:cubicBezTo>
                              <a:pt x="15478" y="4031"/>
                              <a:pt x="10716" y="220"/>
                              <a:pt x="7858" y="3078"/>
                            </a:cubicBezTo>
                            <a:cubicBezTo>
                              <a:pt x="4048" y="5935"/>
                              <a:pt x="7858" y="5935"/>
                              <a:pt x="3096" y="7840"/>
                            </a:cubicBezTo>
                            <a:cubicBezTo>
                              <a:pt x="-1667" y="8793"/>
                              <a:pt x="238" y="13556"/>
                              <a:pt x="1191" y="16413"/>
                            </a:cubicBezTo>
                            <a:cubicBezTo>
                              <a:pt x="2143" y="18318"/>
                              <a:pt x="4048" y="24985"/>
                              <a:pt x="5953" y="25938"/>
                            </a:cubicBezTo>
                            <a:cubicBezTo>
                              <a:pt x="8811" y="26890"/>
                              <a:pt x="7858" y="17365"/>
                              <a:pt x="8811" y="15460"/>
                            </a:cubicBezTo>
                            <a:cubicBezTo>
                              <a:pt x="9763" y="12603"/>
                              <a:pt x="23098" y="20223"/>
                              <a:pt x="27861" y="13556"/>
                            </a:cubicBezTo>
                            <a:cubicBezTo>
                              <a:pt x="27861" y="12603"/>
                              <a:pt x="28813" y="16413"/>
                              <a:pt x="29766" y="2117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636" name="Freeform: Shape 1635">
                        <a:extLst>
                          <a:ext uri="{FF2B5EF4-FFF2-40B4-BE49-F238E27FC236}">
                            <a16:creationId xmlns:a16="http://schemas.microsoft.com/office/drawing/2014/main" id="{92D057C0-AED2-4A97-8943-D7C6614540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640" y="4693919"/>
                        <a:ext cx="5714" cy="2857"/>
                      </a:xfrm>
                      <a:custGeom>
                        <a:avLst/>
                        <a:gdLst>
                          <a:gd name="connsiteX0" fmla="*/ 4763 w 5714"/>
                          <a:gd name="connsiteY0" fmla="*/ 2858 h 2857"/>
                          <a:gd name="connsiteX1" fmla="*/ 4763 w 5714"/>
                          <a:gd name="connsiteY1" fmla="*/ 2858 h 2857"/>
                          <a:gd name="connsiteX2" fmla="*/ 1905 w 5714"/>
                          <a:gd name="connsiteY2" fmla="*/ 1905 h 2857"/>
                          <a:gd name="connsiteX3" fmla="*/ 1905 w 5714"/>
                          <a:gd name="connsiteY3" fmla="*/ 1905 h 2857"/>
                          <a:gd name="connsiteX4" fmla="*/ 952 w 5714"/>
                          <a:gd name="connsiteY4" fmla="*/ 2858 h 2857"/>
                          <a:gd name="connsiteX5" fmla="*/ 0 w 5714"/>
                          <a:gd name="connsiteY5" fmla="*/ 1905 h 2857"/>
                          <a:gd name="connsiteX6" fmla="*/ 1905 w 5714"/>
                          <a:gd name="connsiteY6" fmla="*/ 0 h 2857"/>
                          <a:gd name="connsiteX7" fmla="*/ 5715 w 5714"/>
                          <a:gd name="connsiteY7" fmla="*/ 953 h 2857"/>
                          <a:gd name="connsiteX8" fmla="*/ 4763 w 5714"/>
                          <a:gd name="connsiteY8" fmla="*/ 2858 h 2857"/>
                          <a:gd name="connsiteX9" fmla="*/ 4763 w 5714"/>
                          <a:gd name="connsiteY9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4" h="2857">
                            <a:moveTo>
                              <a:pt x="4763" y="2858"/>
                            </a:moveTo>
                            <a:cubicBezTo>
                              <a:pt x="4763" y="2858"/>
                              <a:pt x="4763" y="2858"/>
                              <a:pt x="4763" y="2858"/>
                            </a:cubicBezTo>
                            <a:cubicBezTo>
                              <a:pt x="3810" y="1905"/>
                              <a:pt x="2857" y="1905"/>
                              <a:pt x="1905" y="1905"/>
                            </a:cubicBezTo>
                            <a:cubicBezTo>
                              <a:pt x="1905" y="1905"/>
                              <a:pt x="1905" y="1905"/>
                              <a:pt x="1905" y="1905"/>
                            </a:cubicBezTo>
                            <a:cubicBezTo>
                              <a:pt x="1905" y="2858"/>
                              <a:pt x="952" y="2858"/>
                              <a:pt x="952" y="2858"/>
                            </a:cubicBezTo>
                            <a:cubicBezTo>
                              <a:pt x="0" y="2858"/>
                              <a:pt x="0" y="1905"/>
                              <a:pt x="0" y="1905"/>
                            </a:cubicBezTo>
                            <a:cubicBezTo>
                              <a:pt x="0" y="1905"/>
                              <a:pt x="0" y="953"/>
                              <a:pt x="1905" y="0"/>
                            </a:cubicBezTo>
                            <a:cubicBezTo>
                              <a:pt x="2857" y="0"/>
                              <a:pt x="3810" y="0"/>
                              <a:pt x="5715" y="953"/>
                            </a:cubicBezTo>
                            <a:cubicBezTo>
                              <a:pt x="5715" y="1905"/>
                              <a:pt x="5715" y="2858"/>
                              <a:pt x="4763" y="2858"/>
                            </a:cubicBezTo>
                            <a:cubicBezTo>
                              <a:pt x="5715" y="2858"/>
                              <a:pt x="4763" y="2858"/>
                              <a:pt x="476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7" name="Freeform: Shape 1636">
                        <a:extLst>
                          <a:ext uri="{FF2B5EF4-FFF2-40B4-BE49-F238E27FC236}">
                            <a16:creationId xmlns:a16="http://schemas.microsoft.com/office/drawing/2014/main" id="{44A3E034-E7D2-4A92-9D20-B9EAC0E44E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7884" y="4698681"/>
                        <a:ext cx="22282" cy="15287"/>
                      </a:xfrm>
                      <a:custGeom>
                        <a:avLst/>
                        <a:gdLst>
                          <a:gd name="connsiteX0" fmla="*/ 15615 w 22282"/>
                          <a:gd name="connsiteY0" fmla="*/ 2858 h 15287"/>
                          <a:gd name="connsiteX1" fmla="*/ 7995 w 22282"/>
                          <a:gd name="connsiteY1" fmla="*/ 3810 h 15287"/>
                          <a:gd name="connsiteX2" fmla="*/ 1328 w 22282"/>
                          <a:gd name="connsiteY2" fmla="*/ 1905 h 15287"/>
                          <a:gd name="connsiteX3" fmla="*/ 2280 w 22282"/>
                          <a:gd name="connsiteY3" fmla="*/ 10478 h 15287"/>
                          <a:gd name="connsiteX4" fmla="*/ 17520 w 22282"/>
                          <a:gd name="connsiteY4" fmla="*/ 14288 h 15287"/>
                          <a:gd name="connsiteX5" fmla="*/ 22283 w 22282"/>
                          <a:gd name="connsiteY5" fmla="*/ 3810 h 15287"/>
                          <a:gd name="connsiteX6" fmla="*/ 20378 w 22282"/>
                          <a:gd name="connsiteY6" fmla="*/ 0 h 15287"/>
                          <a:gd name="connsiteX7" fmla="*/ 15615 w 22282"/>
                          <a:gd name="connsiteY7" fmla="*/ 2858 h 15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282" h="15287">
                            <a:moveTo>
                              <a:pt x="15615" y="2858"/>
                            </a:moveTo>
                            <a:cubicBezTo>
                              <a:pt x="13710" y="2858"/>
                              <a:pt x="10853" y="1905"/>
                              <a:pt x="7995" y="3810"/>
                            </a:cubicBezTo>
                            <a:cubicBezTo>
                              <a:pt x="4185" y="5715"/>
                              <a:pt x="3233" y="1905"/>
                              <a:pt x="1328" y="1905"/>
                            </a:cubicBezTo>
                            <a:cubicBezTo>
                              <a:pt x="-577" y="1905"/>
                              <a:pt x="-577" y="3810"/>
                              <a:pt x="2280" y="10478"/>
                            </a:cubicBezTo>
                            <a:cubicBezTo>
                              <a:pt x="5138" y="17145"/>
                              <a:pt x="14663" y="15240"/>
                              <a:pt x="17520" y="14288"/>
                            </a:cubicBezTo>
                            <a:cubicBezTo>
                              <a:pt x="21330" y="13335"/>
                              <a:pt x="22283" y="10478"/>
                              <a:pt x="22283" y="3810"/>
                            </a:cubicBezTo>
                            <a:cubicBezTo>
                              <a:pt x="22283" y="953"/>
                              <a:pt x="22283" y="0"/>
                              <a:pt x="20378" y="0"/>
                            </a:cubicBezTo>
                            <a:cubicBezTo>
                              <a:pt x="19425" y="953"/>
                              <a:pt x="17520" y="3810"/>
                              <a:pt x="1561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8" name="Freeform: Shape 1637">
                        <a:extLst>
                          <a:ext uri="{FF2B5EF4-FFF2-40B4-BE49-F238E27FC236}">
                            <a16:creationId xmlns:a16="http://schemas.microsoft.com/office/drawing/2014/main" id="{3C9CDDDB-1BE6-44E8-8610-0F706FF11E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784" y="4704396"/>
                        <a:ext cx="5715" cy="2116"/>
                      </a:xfrm>
                      <a:custGeom>
                        <a:avLst/>
                        <a:gdLst>
                          <a:gd name="connsiteX0" fmla="*/ 0 w 5715"/>
                          <a:gd name="connsiteY0" fmla="*/ 0 h 2116"/>
                          <a:gd name="connsiteX1" fmla="*/ 5715 w 5715"/>
                          <a:gd name="connsiteY1" fmla="*/ 0 h 2116"/>
                          <a:gd name="connsiteX2" fmla="*/ 0 w 5715"/>
                          <a:gd name="connsiteY2" fmla="*/ 0 h 2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15" h="2116">
                            <a:moveTo>
                              <a:pt x="0" y="0"/>
                            </a:moveTo>
                            <a:cubicBezTo>
                              <a:pt x="2858" y="4763"/>
                              <a:pt x="5715" y="0"/>
                              <a:pt x="5715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39" name="Freeform: Shape 1638">
                        <a:extLst>
                          <a:ext uri="{FF2B5EF4-FFF2-40B4-BE49-F238E27FC236}">
                            <a16:creationId xmlns:a16="http://schemas.microsoft.com/office/drawing/2014/main" id="{D05DD956-911F-4DE5-8D22-B76267AC31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692014"/>
                        <a:ext cx="4524" cy="11429"/>
                      </a:xfrm>
                      <a:custGeom>
                        <a:avLst/>
                        <a:gdLst>
                          <a:gd name="connsiteX0" fmla="*/ 3810 w 4524"/>
                          <a:gd name="connsiteY0" fmla="*/ 10478 h 11429"/>
                          <a:gd name="connsiteX1" fmla="*/ 953 w 4524"/>
                          <a:gd name="connsiteY1" fmla="*/ 9525 h 11429"/>
                          <a:gd name="connsiteX2" fmla="*/ 953 w 4524"/>
                          <a:gd name="connsiteY2" fmla="*/ 8572 h 11429"/>
                          <a:gd name="connsiteX3" fmla="*/ 1905 w 4524"/>
                          <a:gd name="connsiteY3" fmla="*/ 8572 h 11429"/>
                          <a:gd name="connsiteX4" fmla="*/ 2858 w 4524"/>
                          <a:gd name="connsiteY4" fmla="*/ 9525 h 11429"/>
                          <a:gd name="connsiteX5" fmla="*/ 1905 w 4524"/>
                          <a:gd name="connsiteY5" fmla="*/ 6667 h 11429"/>
                          <a:gd name="connsiteX6" fmla="*/ 0 w 4524"/>
                          <a:gd name="connsiteY6" fmla="*/ 953 h 11429"/>
                          <a:gd name="connsiteX7" fmla="*/ 953 w 4524"/>
                          <a:gd name="connsiteY7" fmla="*/ 0 h 11429"/>
                          <a:gd name="connsiteX8" fmla="*/ 1905 w 4524"/>
                          <a:gd name="connsiteY8" fmla="*/ 953 h 11429"/>
                          <a:gd name="connsiteX9" fmla="*/ 3810 w 4524"/>
                          <a:gd name="connsiteY9" fmla="*/ 6667 h 11429"/>
                          <a:gd name="connsiteX10" fmla="*/ 3810 w 4524"/>
                          <a:gd name="connsiteY10" fmla="*/ 11430 h 11429"/>
                          <a:gd name="connsiteX11" fmla="*/ 3810 w 4524"/>
                          <a:gd name="connsiteY11" fmla="*/ 10478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524" h="11429">
                            <a:moveTo>
                              <a:pt x="3810" y="10478"/>
                            </a:moveTo>
                            <a:cubicBezTo>
                              <a:pt x="2858" y="10478"/>
                              <a:pt x="2858" y="10478"/>
                              <a:pt x="953" y="9525"/>
                            </a:cubicBezTo>
                            <a:cubicBezTo>
                              <a:pt x="953" y="9525"/>
                              <a:pt x="0" y="8572"/>
                              <a:pt x="953" y="8572"/>
                            </a:cubicBezTo>
                            <a:cubicBezTo>
                              <a:pt x="953" y="8572"/>
                              <a:pt x="1905" y="7620"/>
                              <a:pt x="1905" y="8572"/>
                            </a:cubicBezTo>
                            <a:cubicBezTo>
                              <a:pt x="2858" y="9525"/>
                              <a:pt x="2858" y="9525"/>
                              <a:pt x="2858" y="9525"/>
                            </a:cubicBezTo>
                            <a:cubicBezTo>
                              <a:pt x="2858" y="9525"/>
                              <a:pt x="2858" y="8572"/>
                              <a:pt x="1905" y="6667"/>
                            </a:cubicBezTo>
                            <a:cubicBezTo>
                              <a:pt x="953" y="3810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1905" y="0"/>
                              <a:pt x="1905" y="953"/>
                            </a:cubicBezTo>
                            <a:cubicBezTo>
                              <a:pt x="1905" y="953"/>
                              <a:pt x="2858" y="3810"/>
                              <a:pt x="3810" y="6667"/>
                            </a:cubicBezTo>
                            <a:cubicBezTo>
                              <a:pt x="4763" y="9525"/>
                              <a:pt x="4763" y="11430"/>
                              <a:pt x="3810" y="11430"/>
                            </a:cubicBezTo>
                            <a:cubicBezTo>
                              <a:pt x="4763" y="10478"/>
                              <a:pt x="3810" y="10478"/>
                              <a:pt x="3810" y="1047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98" name="Freeform: Shape 1597">
                      <a:extLst>
                        <a:ext uri="{FF2B5EF4-FFF2-40B4-BE49-F238E27FC236}">
                          <a16:creationId xmlns:a16="http://schemas.microsoft.com/office/drawing/2014/main" id="{E0B84E6C-CBAA-40F0-AC90-F2ABC208F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7632" y="4619437"/>
                      <a:ext cx="13099" cy="17591"/>
                    </a:xfrm>
                    <a:custGeom>
                      <a:avLst/>
                      <a:gdLst>
                        <a:gd name="connsiteX0" fmla="*/ 7767 w 13099"/>
                        <a:gd name="connsiteY0" fmla="*/ 17332 h 17591"/>
                        <a:gd name="connsiteX1" fmla="*/ 10625 w 13099"/>
                        <a:gd name="connsiteY1" fmla="*/ 12569 h 17591"/>
                        <a:gd name="connsiteX2" fmla="*/ 12530 w 13099"/>
                        <a:gd name="connsiteY2" fmla="*/ 4949 h 17591"/>
                        <a:gd name="connsiteX3" fmla="*/ 9672 w 13099"/>
                        <a:gd name="connsiteY3" fmla="*/ 1139 h 17591"/>
                        <a:gd name="connsiteX4" fmla="*/ 1100 w 13099"/>
                        <a:gd name="connsiteY4" fmla="*/ 4949 h 17591"/>
                        <a:gd name="connsiteX5" fmla="*/ 1100 w 13099"/>
                        <a:gd name="connsiteY5" fmla="*/ 11617 h 17591"/>
                        <a:gd name="connsiteX6" fmla="*/ 2052 w 13099"/>
                        <a:gd name="connsiteY6" fmla="*/ 15427 h 17591"/>
                        <a:gd name="connsiteX7" fmla="*/ 7767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7767" y="17332"/>
                          </a:moveTo>
                          <a:cubicBezTo>
                            <a:pt x="8720" y="16379"/>
                            <a:pt x="8720" y="13522"/>
                            <a:pt x="10625" y="12569"/>
                          </a:cubicBezTo>
                          <a:cubicBezTo>
                            <a:pt x="13482" y="11617"/>
                            <a:pt x="13482" y="6854"/>
                            <a:pt x="12530" y="4949"/>
                          </a:cubicBezTo>
                          <a:cubicBezTo>
                            <a:pt x="11577" y="3044"/>
                            <a:pt x="11577" y="4949"/>
                            <a:pt x="9672" y="1139"/>
                          </a:cubicBezTo>
                          <a:cubicBezTo>
                            <a:pt x="8720" y="-766"/>
                            <a:pt x="4910" y="-766"/>
                            <a:pt x="1100" y="4949"/>
                          </a:cubicBezTo>
                          <a:cubicBezTo>
                            <a:pt x="-805" y="8759"/>
                            <a:pt x="147" y="10664"/>
                            <a:pt x="1100" y="11617"/>
                          </a:cubicBezTo>
                          <a:cubicBezTo>
                            <a:pt x="2052" y="13522"/>
                            <a:pt x="1100" y="14474"/>
                            <a:pt x="2052" y="15427"/>
                          </a:cubicBezTo>
                          <a:cubicBezTo>
                            <a:pt x="3005" y="16379"/>
                            <a:pt x="6815" y="18284"/>
                            <a:pt x="7767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9" name="Freeform: Shape 1598">
                      <a:extLst>
                        <a:ext uri="{FF2B5EF4-FFF2-40B4-BE49-F238E27FC236}">
                          <a16:creationId xmlns:a16="http://schemas.microsoft.com/office/drawing/2014/main" id="{DC3ABE0F-8290-4DFE-8DFB-5AC5371A44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410" y="4636582"/>
                      <a:ext cx="13099" cy="17591"/>
                    </a:xfrm>
                    <a:custGeom>
                      <a:avLst/>
                      <a:gdLst>
                        <a:gd name="connsiteX0" fmla="*/ 5332 w 13099"/>
                        <a:gd name="connsiteY0" fmla="*/ 17332 h 17591"/>
                        <a:gd name="connsiteX1" fmla="*/ 2475 w 13099"/>
                        <a:gd name="connsiteY1" fmla="*/ 12569 h 17591"/>
                        <a:gd name="connsiteX2" fmla="*/ 570 w 13099"/>
                        <a:gd name="connsiteY2" fmla="*/ 4949 h 17591"/>
                        <a:gd name="connsiteX3" fmla="*/ 3427 w 13099"/>
                        <a:gd name="connsiteY3" fmla="*/ 1139 h 17591"/>
                        <a:gd name="connsiteX4" fmla="*/ 12000 w 13099"/>
                        <a:gd name="connsiteY4" fmla="*/ 4949 h 17591"/>
                        <a:gd name="connsiteX5" fmla="*/ 12000 w 13099"/>
                        <a:gd name="connsiteY5" fmla="*/ 11617 h 17591"/>
                        <a:gd name="connsiteX6" fmla="*/ 11047 w 13099"/>
                        <a:gd name="connsiteY6" fmla="*/ 15427 h 17591"/>
                        <a:gd name="connsiteX7" fmla="*/ 5332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5332" y="17332"/>
                          </a:moveTo>
                          <a:cubicBezTo>
                            <a:pt x="4380" y="16379"/>
                            <a:pt x="4380" y="13522"/>
                            <a:pt x="2475" y="12569"/>
                          </a:cubicBezTo>
                          <a:cubicBezTo>
                            <a:pt x="-383" y="11617"/>
                            <a:pt x="-383" y="6854"/>
                            <a:pt x="570" y="4949"/>
                          </a:cubicBezTo>
                          <a:cubicBezTo>
                            <a:pt x="1522" y="3044"/>
                            <a:pt x="1522" y="4949"/>
                            <a:pt x="3427" y="1139"/>
                          </a:cubicBezTo>
                          <a:cubicBezTo>
                            <a:pt x="4380" y="-766"/>
                            <a:pt x="8190" y="-766"/>
                            <a:pt x="12000" y="4949"/>
                          </a:cubicBezTo>
                          <a:cubicBezTo>
                            <a:pt x="13905" y="8759"/>
                            <a:pt x="12952" y="10664"/>
                            <a:pt x="12000" y="11617"/>
                          </a:cubicBezTo>
                          <a:cubicBezTo>
                            <a:pt x="11047" y="13522"/>
                            <a:pt x="12000" y="14474"/>
                            <a:pt x="11047" y="15427"/>
                          </a:cubicBezTo>
                          <a:cubicBezTo>
                            <a:pt x="10095" y="16379"/>
                            <a:pt x="6285" y="18284"/>
                            <a:pt x="5332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00" name="Graphic 4">
                      <a:extLst>
                        <a:ext uri="{FF2B5EF4-FFF2-40B4-BE49-F238E27FC236}">
                          <a16:creationId xmlns:a16="http://schemas.microsoft.com/office/drawing/2014/main" id="{007FA5FF-B3F8-42F3-9137-26C7D026CC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08002" y="4661981"/>
                      <a:ext cx="70956" cy="73973"/>
                      <a:chOff x="5008002" y="4661981"/>
                      <a:chExt cx="70956" cy="73973"/>
                    </a:xfrm>
                  </p:grpSpPr>
                  <p:sp>
                    <p:nvSpPr>
                      <p:cNvPr id="1617" name="Freeform: Shape 1616">
                        <a:extLst>
                          <a:ext uri="{FF2B5EF4-FFF2-40B4-BE49-F238E27FC236}">
                            <a16:creationId xmlns:a16="http://schemas.microsoft.com/office/drawing/2014/main" id="{BC876BF1-AA6B-4430-AFC6-F205C955E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102" y="4667145"/>
                        <a:ext cx="19615" cy="53481"/>
                      </a:xfrm>
                      <a:custGeom>
                        <a:avLst/>
                        <a:gdLst>
                          <a:gd name="connsiteX0" fmla="*/ 8340 w 19615"/>
                          <a:gd name="connsiteY0" fmla="*/ 53444 h 53481"/>
                          <a:gd name="connsiteX1" fmla="*/ 17865 w 19615"/>
                          <a:gd name="connsiteY1" fmla="*/ 46776 h 53481"/>
                          <a:gd name="connsiteX2" fmla="*/ 16912 w 19615"/>
                          <a:gd name="connsiteY2" fmla="*/ 36299 h 53481"/>
                          <a:gd name="connsiteX3" fmla="*/ 15960 w 19615"/>
                          <a:gd name="connsiteY3" fmla="*/ 24869 h 53481"/>
                          <a:gd name="connsiteX4" fmla="*/ 13102 w 19615"/>
                          <a:gd name="connsiteY4" fmla="*/ 104 h 53481"/>
                          <a:gd name="connsiteX5" fmla="*/ 8340 w 19615"/>
                          <a:gd name="connsiteY5" fmla="*/ 53444 h 53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9615" h="53481">
                            <a:moveTo>
                              <a:pt x="8340" y="53444"/>
                            </a:moveTo>
                            <a:cubicBezTo>
                              <a:pt x="8340" y="53444"/>
                              <a:pt x="16912" y="54396"/>
                              <a:pt x="17865" y="46776"/>
                            </a:cubicBezTo>
                            <a:cubicBezTo>
                              <a:pt x="18817" y="41061"/>
                              <a:pt x="15960" y="40109"/>
                              <a:pt x="16912" y="36299"/>
                            </a:cubicBezTo>
                            <a:cubicBezTo>
                              <a:pt x="17865" y="32489"/>
                              <a:pt x="15960" y="28679"/>
                              <a:pt x="15960" y="24869"/>
                            </a:cubicBezTo>
                            <a:cubicBezTo>
                              <a:pt x="15007" y="13439"/>
                              <a:pt x="26437" y="2009"/>
                              <a:pt x="13102" y="104"/>
                            </a:cubicBezTo>
                            <a:cubicBezTo>
                              <a:pt x="-233" y="-2754"/>
                              <a:pt x="-5948" y="54396"/>
                              <a:pt x="8340" y="5344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8" name="Freeform: Shape 1617">
                        <a:extLst>
                          <a:ext uri="{FF2B5EF4-FFF2-40B4-BE49-F238E27FC236}">
                            <a16:creationId xmlns:a16="http://schemas.microsoft.com/office/drawing/2014/main" id="{27CE10D8-557A-4894-A4E6-2A9B9E515D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2535" y="4696777"/>
                        <a:ext cx="20955" cy="19050"/>
                      </a:xfrm>
                      <a:custGeom>
                        <a:avLst/>
                        <a:gdLst>
                          <a:gd name="connsiteX0" fmla="*/ 20955 w 20955"/>
                          <a:gd name="connsiteY0" fmla="*/ 5715 h 19050"/>
                          <a:gd name="connsiteX1" fmla="*/ 18098 w 20955"/>
                          <a:gd name="connsiteY1" fmla="*/ 17145 h 19050"/>
                          <a:gd name="connsiteX2" fmla="*/ 0 w 20955"/>
                          <a:gd name="connsiteY2" fmla="*/ 19050 h 19050"/>
                          <a:gd name="connsiteX3" fmla="*/ 9525 w 20955"/>
                          <a:gd name="connsiteY3" fmla="*/ 0 h 19050"/>
                          <a:gd name="connsiteX4" fmla="*/ 20955 w 20955"/>
                          <a:gd name="connsiteY4" fmla="*/ 5715 h 190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955" h="19050">
                            <a:moveTo>
                              <a:pt x="20955" y="5715"/>
                            </a:moveTo>
                            <a:cubicBezTo>
                              <a:pt x="20955" y="5715"/>
                              <a:pt x="16193" y="10478"/>
                              <a:pt x="18098" y="17145"/>
                            </a:cubicBezTo>
                            <a:cubicBezTo>
                              <a:pt x="18098" y="17145"/>
                              <a:pt x="11430" y="18097"/>
                              <a:pt x="0" y="19050"/>
                            </a:cubicBezTo>
                            <a:cubicBezTo>
                              <a:pt x="0" y="19050"/>
                              <a:pt x="5715" y="15240"/>
                              <a:pt x="9525" y="0"/>
                            </a:cubicBezTo>
                            <a:cubicBezTo>
                              <a:pt x="8573" y="0"/>
                              <a:pt x="12382" y="6667"/>
                              <a:pt x="2095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9" name="Freeform: Shape 1618">
                        <a:extLst>
                          <a:ext uri="{FF2B5EF4-FFF2-40B4-BE49-F238E27FC236}">
                            <a16:creationId xmlns:a16="http://schemas.microsoft.com/office/drawing/2014/main" id="{662586B6-D07C-4BBA-A6AE-BE5C203A21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0794" y="4670026"/>
                        <a:ext cx="22267" cy="33477"/>
                      </a:xfrm>
                      <a:custGeom>
                        <a:avLst/>
                        <a:gdLst>
                          <a:gd name="connsiteX0" fmla="*/ 6980 w 22267"/>
                          <a:gd name="connsiteY0" fmla="*/ 33418 h 33477"/>
                          <a:gd name="connsiteX1" fmla="*/ 17458 w 22267"/>
                          <a:gd name="connsiteY1" fmla="*/ 28656 h 33477"/>
                          <a:gd name="connsiteX2" fmla="*/ 22220 w 22267"/>
                          <a:gd name="connsiteY2" fmla="*/ 15321 h 33477"/>
                          <a:gd name="connsiteX3" fmla="*/ 16505 w 22267"/>
                          <a:gd name="connsiteY3" fmla="*/ 81 h 33477"/>
                          <a:gd name="connsiteX4" fmla="*/ 313 w 22267"/>
                          <a:gd name="connsiteY4" fmla="*/ 15321 h 33477"/>
                          <a:gd name="connsiteX5" fmla="*/ 6980 w 22267"/>
                          <a:gd name="connsiteY5" fmla="*/ 33418 h 33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67" h="33477">
                            <a:moveTo>
                              <a:pt x="6980" y="33418"/>
                            </a:moveTo>
                            <a:cubicBezTo>
                              <a:pt x="6980" y="33418"/>
                              <a:pt x="13648" y="34371"/>
                              <a:pt x="17458" y="28656"/>
                            </a:cubicBezTo>
                            <a:cubicBezTo>
                              <a:pt x="22220" y="22941"/>
                              <a:pt x="21268" y="19131"/>
                              <a:pt x="22220" y="15321"/>
                            </a:cubicBezTo>
                            <a:cubicBezTo>
                              <a:pt x="22220" y="12463"/>
                              <a:pt x="23173" y="1033"/>
                              <a:pt x="16505" y="81"/>
                            </a:cubicBezTo>
                            <a:cubicBezTo>
                              <a:pt x="9838" y="-872"/>
                              <a:pt x="1265" y="6748"/>
                              <a:pt x="313" y="15321"/>
                            </a:cubicBezTo>
                            <a:cubicBezTo>
                              <a:pt x="-640" y="23893"/>
                              <a:pt x="313" y="31513"/>
                              <a:pt x="6980" y="33418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0" name="Freeform: Shape 1619">
                        <a:extLst>
                          <a:ext uri="{FF2B5EF4-FFF2-40B4-BE49-F238E27FC236}">
                            <a16:creationId xmlns:a16="http://schemas.microsoft.com/office/drawing/2014/main" id="{F5E6A1ED-4A21-40B7-A7A0-0485CA3E8F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6299"/>
                        <a:ext cx="2857" cy="2857"/>
                      </a:xfrm>
                      <a:custGeom>
                        <a:avLst/>
                        <a:gdLst>
                          <a:gd name="connsiteX0" fmla="*/ 2858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3 w 2857"/>
                          <a:gd name="connsiteY3" fmla="*/ 2857 h 2857"/>
                          <a:gd name="connsiteX4" fmla="*/ 2858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8" y="1905"/>
                            </a:moveTo>
                            <a:cubicBezTo>
                              <a:pt x="2858" y="953"/>
                              <a:pt x="2858" y="0"/>
                              <a:pt x="1905" y="0"/>
                            </a:cubicBezTo>
                            <a:cubicBezTo>
                              <a:pt x="953" y="0"/>
                              <a:pt x="953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3" y="2857"/>
                            </a:cubicBezTo>
                            <a:cubicBezTo>
                              <a:pt x="2858" y="2857"/>
                              <a:pt x="2858" y="2857"/>
                              <a:pt x="2858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1" name="Freeform: Shape 1620">
                        <a:extLst>
                          <a:ext uri="{FF2B5EF4-FFF2-40B4-BE49-F238E27FC236}">
                            <a16:creationId xmlns:a16="http://schemas.microsoft.com/office/drawing/2014/main" id="{C7C80A93-30B0-4160-98D6-E30F83E094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6299"/>
                        <a:ext cx="2857" cy="2857"/>
                      </a:xfrm>
                      <a:custGeom>
                        <a:avLst/>
                        <a:gdLst>
                          <a:gd name="connsiteX0" fmla="*/ 2857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2 w 2857"/>
                          <a:gd name="connsiteY3" fmla="*/ 2857 h 2857"/>
                          <a:gd name="connsiteX4" fmla="*/ 2857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7" y="1905"/>
                            </a:moveTo>
                            <a:cubicBezTo>
                              <a:pt x="2857" y="953"/>
                              <a:pt x="2857" y="0"/>
                              <a:pt x="1905" y="0"/>
                            </a:cubicBezTo>
                            <a:cubicBezTo>
                              <a:pt x="952" y="0"/>
                              <a:pt x="952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2" y="2857"/>
                            </a:cubicBezTo>
                            <a:cubicBezTo>
                              <a:pt x="2857" y="2857"/>
                              <a:pt x="2857" y="2857"/>
                              <a:pt x="2857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2" name="Freeform: Shape 1621">
                        <a:extLst>
                          <a:ext uri="{FF2B5EF4-FFF2-40B4-BE49-F238E27FC236}">
                            <a16:creationId xmlns:a16="http://schemas.microsoft.com/office/drawing/2014/main" id="{D1C25080-1652-410C-B6C7-E745AF642A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8002" y="4661981"/>
                        <a:ext cx="70956" cy="73973"/>
                      </a:xfrm>
                      <a:custGeom>
                        <a:avLst/>
                        <a:gdLst>
                          <a:gd name="connsiteX0" fmla="*/ 55802 w 55801"/>
                          <a:gd name="connsiteY0" fmla="*/ 3689 h 54437"/>
                          <a:gd name="connsiteX1" fmla="*/ 29132 w 55801"/>
                          <a:gd name="connsiteY1" fmla="*/ 10356 h 54437"/>
                          <a:gd name="connsiteX2" fmla="*/ 19607 w 55801"/>
                          <a:gd name="connsiteY2" fmla="*/ 24643 h 54437"/>
                          <a:gd name="connsiteX3" fmla="*/ 12939 w 55801"/>
                          <a:gd name="connsiteY3" fmla="*/ 36074 h 54437"/>
                          <a:gd name="connsiteX4" fmla="*/ 1509 w 55801"/>
                          <a:gd name="connsiteY4" fmla="*/ 43693 h 54437"/>
                          <a:gd name="connsiteX5" fmla="*/ 1509 w 55801"/>
                          <a:gd name="connsiteY5" fmla="*/ 52266 h 54437"/>
                          <a:gd name="connsiteX6" fmla="*/ 11034 w 55801"/>
                          <a:gd name="connsiteY6" fmla="*/ 53218 h 54437"/>
                          <a:gd name="connsiteX7" fmla="*/ 22464 w 55801"/>
                          <a:gd name="connsiteY7" fmla="*/ 54171 h 54437"/>
                          <a:gd name="connsiteX8" fmla="*/ 30084 w 55801"/>
                          <a:gd name="connsiteY8" fmla="*/ 43693 h 54437"/>
                          <a:gd name="connsiteX9" fmla="*/ 33894 w 55801"/>
                          <a:gd name="connsiteY9" fmla="*/ 34168 h 54437"/>
                          <a:gd name="connsiteX10" fmla="*/ 34847 w 55801"/>
                          <a:gd name="connsiteY10" fmla="*/ 17024 h 54437"/>
                          <a:gd name="connsiteX11" fmla="*/ 55802 w 55801"/>
                          <a:gd name="connsiteY11" fmla="*/ 3689 h 544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5801" h="54437">
                            <a:moveTo>
                              <a:pt x="55802" y="3689"/>
                            </a:moveTo>
                            <a:cubicBezTo>
                              <a:pt x="55802" y="-2026"/>
                              <a:pt x="33894" y="-2026"/>
                              <a:pt x="29132" y="10356"/>
                            </a:cubicBezTo>
                            <a:cubicBezTo>
                              <a:pt x="25322" y="21786"/>
                              <a:pt x="23417" y="21786"/>
                              <a:pt x="19607" y="24643"/>
                            </a:cubicBezTo>
                            <a:cubicBezTo>
                              <a:pt x="13892" y="29406"/>
                              <a:pt x="18654" y="33216"/>
                              <a:pt x="12939" y="36074"/>
                            </a:cubicBezTo>
                            <a:cubicBezTo>
                              <a:pt x="7224" y="38931"/>
                              <a:pt x="3414" y="39884"/>
                              <a:pt x="1509" y="43693"/>
                            </a:cubicBezTo>
                            <a:cubicBezTo>
                              <a:pt x="-1348" y="47503"/>
                              <a:pt x="557" y="51314"/>
                              <a:pt x="1509" y="52266"/>
                            </a:cubicBezTo>
                            <a:cubicBezTo>
                              <a:pt x="3414" y="55124"/>
                              <a:pt x="7224" y="53218"/>
                              <a:pt x="11034" y="53218"/>
                            </a:cubicBezTo>
                            <a:cubicBezTo>
                              <a:pt x="14844" y="53218"/>
                              <a:pt x="17702" y="55124"/>
                              <a:pt x="22464" y="54171"/>
                            </a:cubicBezTo>
                            <a:cubicBezTo>
                              <a:pt x="26274" y="53218"/>
                              <a:pt x="27227" y="51314"/>
                              <a:pt x="30084" y="43693"/>
                            </a:cubicBezTo>
                            <a:cubicBezTo>
                              <a:pt x="31037" y="38931"/>
                              <a:pt x="32942" y="38931"/>
                              <a:pt x="33894" y="34168"/>
                            </a:cubicBezTo>
                            <a:cubicBezTo>
                              <a:pt x="34847" y="29406"/>
                              <a:pt x="32942" y="22739"/>
                              <a:pt x="34847" y="17024"/>
                            </a:cubicBezTo>
                            <a:cubicBezTo>
                              <a:pt x="37704" y="9403"/>
                              <a:pt x="55802" y="15118"/>
                              <a:pt x="55802" y="3689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623" name="Freeform: Shape 1622">
                        <a:extLst>
                          <a:ext uri="{FF2B5EF4-FFF2-40B4-BE49-F238E27FC236}">
                            <a16:creationId xmlns:a16="http://schemas.microsoft.com/office/drawing/2014/main" id="{4AD8358B-0DC0-4E17-B7D0-4E7643DB75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3047"/>
                        <a:ext cx="4762" cy="2385"/>
                      </a:xfrm>
                      <a:custGeom>
                        <a:avLst/>
                        <a:gdLst>
                          <a:gd name="connsiteX0" fmla="*/ 0 w 4762"/>
                          <a:gd name="connsiteY0" fmla="*/ 1347 h 2385"/>
                          <a:gd name="connsiteX1" fmla="*/ 4763 w 4762"/>
                          <a:gd name="connsiteY1" fmla="*/ 395 h 2385"/>
                          <a:gd name="connsiteX2" fmla="*/ 0 w 4762"/>
                          <a:gd name="connsiteY2" fmla="*/ 1347 h 2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385">
                            <a:moveTo>
                              <a:pt x="0" y="1347"/>
                            </a:moveTo>
                            <a:cubicBezTo>
                              <a:pt x="0" y="395"/>
                              <a:pt x="3810" y="-558"/>
                              <a:pt x="4763" y="395"/>
                            </a:cubicBezTo>
                            <a:cubicBezTo>
                              <a:pt x="4763" y="2299"/>
                              <a:pt x="0" y="3252"/>
                              <a:pt x="0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4" name="Freeform: Shape 1623">
                        <a:extLst>
                          <a:ext uri="{FF2B5EF4-FFF2-40B4-BE49-F238E27FC236}">
                            <a16:creationId xmlns:a16="http://schemas.microsoft.com/office/drawing/2014/main" id="{FBFB6819-0CD0-4084-974F-A67A68EAC5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2727"/>
                        <a:ext cx="4762" cy="2143"/>
                      </a:xfrm>
                      <a:custGeom>
                        <a:avLst/>
                        <a:gdLst>
                          <a:gd name="connsiteX0" fmla="*/ 0 w 4762"/>
                          <a:gd name="connsiteY0" fmla="*/ 714 h 2143"/>
                          <a:gd name="connsiteX1" fmla="*/ 4763 w 4762"/>
                          <a:gd name="connsiteY1" fmla="*/ 714 h 2143"/>
                          <a:gd name="connsiteX2" fmla="*/ 0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0" y="714"/>
                            </a:moveTo>
                            <a:cubicBezTo>
                              <a:pt x="0" y="-238"/>
                              <a:pt x="4763" y="-238"/>
                              <a:pt x="4763" y="714"/>
                            </a:cubicBezTo>
                            <a:cubicBezTo>
                              <a:pt x="4763" y="2619"/>
                              <a:pt x="0" y="2619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5" name="Freeform: Shape 1624">
                        <a:extLst>
                          <a:ext uri="{FF2B5EF4-FFF2-40B4-BE49-F238E27FC236}">
                            <a16:creationId xmlns:a16="http://schemas.microsoft.com/office/drawing/2014/main" id="{357DD541-BCCE-4D51-A6EA-ECE9D55AF5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9679" y="4695824"/>
                        <a:ext cx="6088" cy="1905"/>
                      </a:xfrm>
                      <a:custGeom>
                        <a:avLst/>
                        <a:gdLst>
                          <a:gd name="connsiteX0" fmla="*/ 3810 w 6088"/>
                          <a:gd name="connsiteY0" fmla="*/ 1905 h 1905"/>
                          <a:gd name="connsiteX1" fmla="*/ 0 w 6088"/>
                          <a:gd name="connsiteY1" fmla="*/ 953 h 1905"/>
                          <a:gd name="connsiteX2" fmla="*/ 0 w 6088"/>
                          <a:gd name="connsiteY2" fmla="*/ 0 h 1905"/>
                          <a:gd name="connsiteX3" fmla="*/ 953 w 6088"/>
                          <a:gd name="connsiteY3" fmla="*/ 0 h 1905"/>
                          <a:gd name="connsiteX4" fmla="*/ 4763 w 6088"/>
                          <a:gd name="connsiteY4" fmla="*/ 0 h 1905"/>
                          <a:gd name="connsiteX5" fmla="*/ 5715 w 6088"/>
                          <a:gd name="connsiteY5" fmla="*/ 0 h 1905"/>
                          <a:gd name="connsiteX6" fmla="*/ 5715 w 6088"/>
                          <a:gd name="connsiteY6" fmla="*/ 953 h 1905"/>
                          <a:gd name="connsiteX7" fmla="*/ 3810 w 6088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088" h="1905">
                            <a:moveTo>
                              <a:pt x="3810" y="1905"/>
                            </a:moveTo>
                            <a:cubicBezTo>
                              <a:pt x="1905" y="1905"/>
                              <a:pt x="953" y="953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953" y="0"/>
                              <a:pt x="953" y="0"/>
                            </a:cubicBezTo>
                            <a:cubicBezTo>
                              <a:pt x="953" y="0"/>
                              <a:pt x="2858" y="1905"/>
                              <a:pt x="4763" y="0"/>
                            </a:cubicBezTo>
                            <a:cubicBezTo>
                              <a:pt x="4763" y="0"/>
                              <a:pt x="5715" y="0"/>
                              <a:pt x="5715" y="0"/>
                            </a:cubicBezTo>
                            <a:cubicBezTo>
                              <a:pt x="5715" y="0"/>
                              <a:pt x="5715" y="953"/>
                              <a:pt x="5715" y="953"/>
                            </a:cubicBezTo>
                            <a:cubicBezTo>
                              <a:pt x="6667" y="953"/>
                              <a:pt x="5715" y="1905"/>
                              <a:pt x="381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3B261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6" name="Freeform: Shape 1625">
                        <a:extLst>
                          <a:ext uri="{FF2B5EF4-FFF2-40B4-BE49-F238E27FC236}">
                            <a16:creationId xmlns:a16="http://schemas.microsoft.com/office/drawing/2014/main" id="{8BF0AE4C-2698-43DD-AC69-AD8792A944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3490" y="4685346"/>
                        <a:ext cx="3809" cy="9525"/>
                      </a:xfrm>
                      <a:custGeom>
                        <a:avLst/>
                        <a:gdLst>
                          <a:gd name="connsiteX0" fmla="*/ 952 w 3809"/>
                          <a:gd name="connsiteY0" fmla="*/ 9525 h 9525"/>
                          <a:gd name="connsiteX1" fmla="*/ 952 w 3809"/>
                          <a:gd name="connsiteY1" fmla="*/ 9525 h 9525"/>
                          <a:gd name="connsiteX2" fmla="*/ 0 w 3809"/>
                          <a:gd name="connsiteY2" fmla="*/ 8572 h 9525"/>
                          <a:gd name="connsiteX3" fmla="*/ 952 w 3809"/>
                          <a:gd name="connsiteY3" fmla="*/ 7620 h 9525"/>
                          <a:gd name="connsiteX4" fmla="*/ 1905 w 3809"/>
                          <a:gd name="connsiteY4" fmla="*/ 7620 h 9525"/>
                          <a:gd name="connsiteX5" fmla="*/ 1905 w 3809"/>
                          <a:gd name="connsiteY5" fmla="*/ 6668 h 9525"/>
                          <a:gd name="connsiteX6" fmla="*/ 1905 w 3809"/>
                          <a:gd name="connsiteY6" fmla="*/ 953 h 9525"/>
                          <a:gd name="connsiteX7" fmla="*/ 2857 w 3809"/>
                          <a:gd name="connsiteY7" fmla="*/ 0 h 9525"/>
                          <a:gd name="connsiteX8" fmla="*/ 3810 w 3809"/>
                          <a:gd name="connsiteY8" fmla="*/ 953 h 9525"/>
                          <a:gd name="connsiteX9" fmla="*/ 3810 w 3809"/>
                          <a:gd name="connsiteY9" fmla="*/ 5715 h 9525"/>
                          <a:gd name="connsiteX10" fmla="*/ 2857 w 3809"/>
                          <a:gd name="connsiteY10" fmla="*/ 8572 h 9525"/>
                          <a:gd name="connsiteX11" fmla="*/ 952 w 3809"/>
                          <a:gd name="connsiteY11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809" h="9525">
                            <a:moveTo>
                              <a:pt x="952" y="9525"/>
                            </a:moveTo>
                            <a:cubicBezTo>
                              <a:pt x="0" y="9525"/>
                              <a:pt x="0" y="9525"/>
                              <a:pt x="952" y="9525"/>
                            </a:cubicBezTo>
                            <a:cubicBezTo>
                              <a:pt x="0" y="9525"/>
                              <a:pt x="0" y="8572"/>
                              <a:pt x="0" y="8572"/>
                            </a:cubicBezTo>
                            <a:cubicBezTo>
                              <a:pt x="0" y="7620"/>
                              <a:pt x="952" y="7620"/>
                              <a:pt x="952" y="7620"/>
                            </a:cubicBezTo>
                            <a:cubicBezTo>
                              <a:pt x="952" y="7620"/>
                              <a:pt x="1905" y="7620"/>
                              <a:pt x="1905" y="7620"/>
                            </a:cubicBezTo>
                            <a:cubicBezTo>
                              <a:pt x="1905" y="7620"/>
                              <a:pt x="1905" y="6668"/>
                              <a:pt x="1905" y="6668"/>
                            </a:cubicBezTo>
                            <a:cubicBezTo>
                              <a:pt x="952" y="4763"/>
                              <a:pt x="1905" y="953"/>
                              <a:pt x="1905" y="953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3810" y="0"/>
                              <a:pt x="3810" y="953"/>
                              <a:pt x="3810" y="953"/>
                            </a:cubicBezTo>
                            <a:cubicBezTo>
                              <a:pt x="3810" y="1905"/>
                              <a:pt x="2857" y="4763"/>
                              <a:pt x="3810" y="5715"/>
                            </a:cubicBezTo>
                            <a:cubicBezTo>
                              <a:pt x="3810" y="6668"/>
                              <a:pt x="3810" y="7620"/>
                              <a:pt x="2857" y="8572"/>
                            </a:cubicBezTo>
                            <a:cubicBezTo>
                              <a:pt x="1905" y="8572"/>
                              <a:pt x="952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7" name="Freeform: Shape 1626">
                        <a:extLst>
                          <a:ext uri="{FF2B5EF4-FFF2-40B4-BE49-F238E27FC236}">
                            <a16:creationId xmlns:a16="http://schemas.microsoft.com/office/drawing/2014/main" id="{FF51D094-CA91-43BF-BFA7-7AA495206C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5964" y="4682655"/>
                        <a:ext cx="5792" cy="9744"/>
                      </a:xfrm>
                      <a:custGeom>
                        <a:avLst/>
                        <a:gdLst>
                          <a:gd name="connsiteX0" fmla="*/ 5792 w 5792"/>
                          <a:gd name="connsiteY0" fmla="*/ 3010 h 9744"/>
                          <a:gd name="connsiteX1" fmla="*/ 1982 w 5792"/>
                          <a:gd name="connsiteY1" fmla="*/ 153 h 9744"/>
                          <a:gd name="connsiteX2" fmla="*/ 5792 w 5792"/>
                          <a:gd name="connsiteY2" fmla="*/ 9678 h 9744"/>
                          <a:gd name="connsiteX3" fmla="*/ 5792 w 5792"/>
                          <a:gd name="connsiteY3" fmla="*/ 3010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792" h="9744">
                            <a:moveTo>
                              <a:pt x="5792" y="3010"/>
                            </a:moveTo>
                            <a:cubicBezTo>
                              <a:pt x="5792" y="3010"/>
                              <a:pt x="5792" y="-800"/>
                              <a:pt x="1982" y="153"/>
                            </a:cubicBezTo>
                            <a:cubicBezTo>
                              <a:pt x="-1828" y="1105"/>
                              <a:pt x="77" y="10630"/>
                              <a:pt x="5792" y="9678"/>
                            </a:cubicBezTo>
                            <a:lnTo>
                              <a:pt x="5792" y="3010"/>
                            </a:ln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28" name="Freeform: Shape 1627">
                        <a:extLst>
                          <a:ext uri="{FF2B5EF4-FFF2-40B4-BE49-F238E27FC236}">
                            <a16:creationId xmlns:a16="http://schemas.microsoft.com/office/drawing/2014/main" id="{0908980F-938F-4BB1-9A58-32CD254B7C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6583" y="4684923"/>
                        <a:ext cx="4524" cy="4233"/>
                      </a:xfrm>
                      <a:custGeom>
                        <a:avLst/>
                        <a:gdLst>
                          <a:gd name="connsiteX0" fmla="*/ 714 w 4524"/>
                          <a:gd name="connsiteY0" fmla="*/ 4233 h 4233"/>
                          <a:gd name="connsiteX1" fmla="*/ 714 w 4524"/>
                          <a:gd name="connsiteY1" fmla="*/ 4233 h 4233"/>
                          <a:gd name="connsiteX2" fmla="*/ 714 w 4524"/>
                          <a:gd name="connsiteY2" fmla="*/ 423 h 4233"/>
                          <a:gd name="connsiteX3" fmla="*/ 3572 w 4524"/>
                          <a:gd name="connsiteY3" fmla="*/ 423 h 4233"/>
                          <a:gd name="connsiteX4" fmla="*/ 4524 w 4524"/>
                          <a:gd name="connsiteY4" fmla="*/ 1376 h 4233"/>
                          <a:gd name="connsiteX5" fmla="*/ 3572 w 4524"/>
                          <a:gd name="connsiteY5" fmla="*/ 2328 h 4233"/>
                          <a:gd name="connsiteX6" fmla="*/ 2619 w 4524"/>
                          <a:gd name="connsiteY6" fmla="*/ 2328 h 4233"/>
                          <a:gd name="connsiteX7" fmla="*/ 2619 w 4524"/>
                          <a:gd name="connsiteY7" fmla="*/ 4233 h 4233"/>
                          <a:gd name="connsiteX8" fmla="*/ 714 w 4524"/>
                          <a:gd name="connsiteY8" fmla="*/ 4233 h 4233"/>
                          <a:gd name="connsiteX9" fmla="*/ 714 w 4524"/>
                          <a:gd name="connsiteY9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714" y="4233"/>
                            </a:moveTo>
                            <a:cubicBezTo>
                              <a:pt x="714" y="4233"/>
                              <a:pt x="-238" y="3281"/>
                              <a:pt x="714" y="4233"/>
                            </a:cubicBezTo>
                            <a:cubicBezTo>
                              <a:pt x="-238" y="2328"/>
                              <a:pt x="-238" y="423"/>
                              <a:pt x="714" y="423"/>
                            </a:cubicBezTo>
                            <a:cubicBezTo>
                              <a:pt x="1667" y="-529"/>
                              <a:pt x="3572" y="423"/>
                              <a:pt x="3572" y="423"/>
                            </a:cubicBezTo>
                            <a:cubicBezTo>
                              <a:pt x="3572" y="423"/>
                              <a:pt x="4524" y="1376"/>
                              <a:pt x="4524" y="1376"/>
                            </a:cubicBezTo>
                            <a:cubicBezTo>
                              <a:pt x="4524" y="1376"/>
                              <a:pt x="3572" y="2328"/>
                              <a:pt x="3572" y="2328"/>
                            </a:cubicBezTo>
                            <a:cubicBezTo>
                              <a:pt x="3572" y="2328"/>
                              <a:pt x="2619" y="2328"/>
                              <a:pt x="2619" y="2328"/>
                            </a:cubicBezTo>
                            <a:cubicBezTo>
                              <a:pt x="2619" y="2328"/>
                              <a:pt x="2619" y="3281"/>
                              <a:pt x="2619" y="4233"/>
                            </a:cubicBezTo>
                            <a:cubicBezTo>
                              <a:pt x="1667" y="3281"/>
                              <a:pt x="1667" y="4233"/>
                              <a:pt x="714" y="4233"/>
                            </a:cubicBezTo>
                            <a:cubicBezTo>
                              <a:pt x="714" y="4233"/>
                              <a:pt x="714" y="4233"/>
                              <a:pt x="714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01" name="Freeform: Shape 1600">
                      <a:extLst>
                        <a:ext uri="{FF2B5EF4-FFF2-40B4-BE49-F238E27FC236}">
                          <a16:creationId xmlns:a16="http://schemas.microsoft.com/office/drawing/2014/main" id="{7589D98A-7048-44F5-ABD1-116AC03489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09161" y="4711906"/>
                      <a:ext cx="82686" cy="179833"/>
                    </a:xfrm>
                    <a:custGeom>
                      <a:avLst/>
                      <a:gdLst>
                        <a:gd name="connsiteX0" fmla="*/ 21944 w 82686"/>
                        <a:gd name="connsiteY0" fmla="*/ 2015 h 179833"/>
                        <a:gd name="connsiteX1" fmla="*/ 64806 w 82686"/>
                        <a:gd name="connsiteY1" fmla="*/ 1063 h 179833"/>
                        <a:gd name="connsiteX2" fmla="*/ 68616 w 82686"/>
                        <a:gd name="connsiteY2" fmla="*/ 59165 h 179833"/>
                        <a:gd name="connsiteX3" fmla="*/ 81951 w 82686"/>
                        <a:gd name="connsiteY3" fmla="*/ 167750 h 179833"/>
                        <a:gd name="connsiteX4" fmla="*/ 30516 w 82686"/>
                        <a:gd name="connsiteY4" fmla="*/ 179180 h 179833"/>
                        <a:gd name="connsiteX5" fmla="*/ 36 w 82686"/>
                        <a:gd name="connsiteY5" fmla="*/ 162035 h 179833"/>
                        <a:gd name="connsiteX6" fmla="*/ 17181 w 82686"/>
                        <a:gd name="connsiteY6" fmla="*/ 54403 h 179833"/>
                        <a:gd name="connsiteX7" fmla="*/ 21944 w 82686"/>
                        <a:gd name="connsiteY7" fmla="*/ 2015 h 179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2686" h="179833">
                          <a:moveTo>
                            <a:pt x="21944" y="2015"/>
                          </a:moveTo>
                          <a:cubicBezTo>
                            <a:pt x="21944" y="2015"/>
                            <a:pt x="39089" y="-1795"/>
                            <a:pt x="64806" y="1063"/>
                          </a:cubicBezTo>
                          <a:cubicBezTo>
                            <a:pt x="64806" y="1063"/>
                            <a:pt x="69569" y="10588"/>
                            <a:pt x="68616" y="59165"/>
                          </a:cubicBezTo>
                          <a:cubicBezTo>
                            <a:pt x="66711" y="107743"/>
                            <a:pt x="86714" y="157273"/>
                            <a:pt x="81951" y="167750"/>
                          </a:cubicBezTo>
                          <a:cubicBezTo>
                            <a:pt x="73379" y="183943"/>
                            <a:pt x="43851" y="179180"/>
                            <a:pt x="30516" y="179180"/>
                          </a:cubicBezTo>
                          <a:cubicBezTo>
                            <a:pt x="17181" y="179180"/>
                            <a:pt x="-916" y="179180"/>
                            <a:pt x="36" y="162035"/>
                          </a:cubicBezTo>
                          <a:cubicBezTo>
                            <a:pt x="989" y="145843"/>
                            <a:pt x="19086" y="82025"/>
                            <a:pt x="17181" y="54403"/>
                          </a:cubicBezTo>
                          <a:cubicBezTo>
                            <a:pt x="15276" y="27733"/>
                            <a:pt x="21944" y="2015"/>
                            <a:pt x="21944" y="2015"/>
                          </a:cubicBezTo>
                          <a:close/>
                        </a:path>
                      </a:pathLst>
                    </a:custGeom>
                    <a:solidFill>
                      <a:srgbClr val="FF594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2" name="Freeform: Shape 1601">
                      <a:extLst>
                        <a:ext uri="{FF2B5EF4-FFF2-40B4-BE49-F238E27FC236}">
                          <a16:creationId xmlns:a16="http://schemas.microsoft.com/office/drawing/2014/main" id="{30033A21-1237-4B5E-84C3-E4837EF1AB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2197" y="4713921"/>
                      <a:ext cx="40049" cy="63905"/>
                    </a:xfrm>
                    <a:custGeom>
                      <a:avLst/>
                      <a:gdLst>
                        <a:gd name="connsiteX0" fmla="*/ 20812 w 40049"/>
                        <a:gd name="connsiteY0" fmla="*/ 0 h 63905"/>
                        <a:gd name="connsiteX1" fmla="*/ 6525 w 40049"/>
                        <a:gd name="connsiteY1" fmla="*/ 12383 h 63905"/>
                        <a:gd name="connsiteX2" fmla="*/ 7477 w 40049"/>
                        <a:gd name="connsiteY2" fmla="*/ 63818 h 63905"/>
                        <a:gd name="connsiteX3" fmla="*/ 35100 w 40049"/>
                        <a:gd name="connsiteY3" fmla="*/ 33338 h 63905"/>
                        <a:gd name="connsiteX4" fmla="*/ 39862 w 40049"/>
                        <a:gd name="connsiteY4" fmla="*/ 20003 h 63905"/>
                        <a:gd name="connsiteX5" fmla="*/ 28432 w 40049"/>
                        <a:gd name="connsiteY5" fmla="*/ 22860 h 63905"/>
                        <a:gd name="connsiteX6" fmla="*/ 13192 w 40049"/>
                        <a:gd name="connsiteY6" fmla="*/ 44768 h 63905"/>
                        <a:gd name="connsiteX7" fmla="*/ 20812 w 40049"/>
                        <a:gd name="connsiteY7" fmla="*/ 0 h 63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0049" h="63905">
                          <a:moveTo>
                            <a:pt x="20812" y="0"/>
                          </a:moveTo>
                          <a:cubicBezTo>
                            <a:pt x="16050" y="0"/>
                            <a:pt x="12240" y="2858"/>
                            <a:pt x="6525" y="12383"/>
                          </a:cubicBezTo>
                          <a:cubicBezTo>
                            <a:pt x="1762" y="22860"/>
                            <a:pt x="-5858" y="61913"/>
                            <a:pt x="7477" y="63818"/>
                          </a:cubicBezTo>
                          <a:cubicBezTo>
                            <a:pt x="20812" y="65722"/>
                            <a:pt x="32242" y="36195"/>
                            <a:pt x="35100" y="33338"/>
                          </a:cubicBezTo>
                          <a:cubicBezTo>
                            <a:pt x="37957" y="30480"/>
                            <a:pt x="40815" y="27622"/>
                            <a:pt x="39862" y="20003"/>
                          </a:cubicBezTo>
                          <a:cubicBezTo>
                            <a:pt x="38910" y="12383"/>
                            <a:pt x="30337" y="15240"/>
                            <a:pt x="28432" y="22860"/>
                          </a:cubicBezTo>
                          <a:cubicBezTo>
                            <a:pt x="26527" y="34290"/>
                            <a:pt x="16050" y="42863"/>
                            <a:pt x="13192" y="44768"/>
                          </a:cubicBezTo>
                          <a:cubicBezTo>
                            <a:pt x="14145" y="43815"/>
                            <a:pt x="35100" y="953"/>
                            <a:pt x="2081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3" name="Freeform: Shape 1602">
                      <a:extLst>
                        <a:ext uri="{FF2B5EF4-FFF2-40B4-BE49-F238E27FC236}">
                          <a16:creationId xmlns:a16="http://schemas.microsoft.com/office/drawing/2014/main" id="{7856C53F-B04C-41E9-B7A3-93A334FA23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979" y="4618671"/>
                      <a:ext cx="11429" cy="33337"/>
                    </a:xfrm>
                    <a:custGeom>
                      <a:avLst/>
                      <a:gdLst>
                        <a:gd name="connsiteX0" fmla="*/ 6667 w 11429"/>
                        <a:gd name="connsiteY0" fmla="*/ 31433 h 33337"/>
                        <a:gd name="connsiteX1" fmla="*/ 5715 w 11429"/>
                        <a:gd name="connsiteY1" fmla="*/ 20955 h 33337"/>
                        <a:gd name="connsiteX2" fmla="*/ 6667 w 11429"/>
                        <a:gd name="connsiteY2" fmla="*/ 20003 h 33337"/>
                        <a:gd name="connsiteX3" fmla="*/ 9525 w 11429"/>
                        <a:gd name="connsiteY3" fmla="*/ 16193 h 33337"/>
                        <a:gd name="connsiteX4" fmla="*/ 8573 w 11429"/>
                        <a:gd name="connsiteY4" fmla="*/ 953 h 33337"/>
                        <a:gd name="connsiteX5" fmla="*/ 7620 w 11429"/>
                        <a:gd name="connsiteY5" fmla="*/ 0 h 33337"/>
                        <a:gd name="connsiteX6" fmla="*/ 953 w 11429"/>
                        <a:gd name="connsiteY6" fmla="*/ 0 h 33337"/>
                        <a:gd name="connsiteX7" fmla="*/ 0 w 11429"/>
                        <a:gd name="connsiteY7" fmla="*/ 953 h 33337"/>
                        <a:gd name="connsiteX8" fmla="*/ 953 w 11429"/>
                        <a:gd name="connsiteY8" fmla="*/ 16193 h 33337"/>
                        <a:gd name="connsiteX9" fmla="*/ 3810 w 11429"/>
                        <a:gd name="connsiteY9" fmla="*/ 20003 h 33337"/>
                        <a:gd name="connsiteX10" fmla="*/ 4763 w 11429"/>
                        <a:gd name="connsiteY10" fmla="*/ 20955 h 33337"/>
                        <a:gd name="connsiteX11" fmla="*/ 5715 w 11429"/>
                        <a:gd name="connsiteY11" fmla="*/ 31433 h 33337"/>
                        <a:gd name="connsiteX12" fmla="*/ 2858 w 11429"/>
                        <a:gd name="connsiteY12" fmla="*/ 33338 h 33337"/>
                        <a:gd name="connsiteX13" fmla="*/ 6667 w 11429"/>
                        <a:gd name="connsiteY13" fmla="*/ 33338 h 33337"/>
                        <a:gd name="connsiteX14" fmla="*/ 7620 w 11429"/>
                        <a:gd name="connsiteY14" fmla="*/ 33338 h 33337"/>
                        <a:gd name="connsiteX15" fmla="*/ 11430 w 11429"/>
                        <a:gd name="connsiteY15" fmla="*/ 33338 h 33337"/>
                        <a:gd name="connsiteX16" fmla="*/ 6667 w 11429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1429" h="33337">
                          <a:moveTo>
                            <a:pt x="6667" y="31433"/>
                          </a:moveTo>
                          <a:lnTo>
                            <a:pt x="5715" y="20955"/>
                          </a:lnTo>
                          <a:cubicBezTo>
                            <a:pt x="5715" y="20955"/>
                            <a:pt x="5715" y="20003"/>
                            <a:pt x="6667" y="20003"/>
                          </a:cubicBezTo>
                          <a:cubicBezTo>
                            <a:pt x="9525" y="19050"/>
                            <a:pt x="9525" y="16193"/>
                            <a:pt x="9525" y="16193"/>
                          </a:cubicBezTo>
                          <a:lnTo>
                            <a:pt x="8573" y="953"/>
                          </a:lnTo>
                          <a:cubicBezTo>
                            <a:pt x="8573" y="953"/>
                            <a:pt x="8573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953" y="16193"/>
                          </a:lnTo>
                          <a:cubicBezTo>
                            <a:pt x="953" y="16193"/>
                            <a:pt x="953" y="20003"/>
                            <a:pt x="3810" y="20003"/>
                          </a:cubicBezTo>
                          <a:cubicBezTo>
                            <a:pt x="3810" y="20003"/>
                            <a:pt x="4763" y="20003"/>
                            <a:pt x="4763" y="20955"/>
                          </a:cubicBezTo>
                          <a:lnTo>
                            <a:pt x="5715" y="31433"/>
                          </a:lnTo>
                          <a:lnTo>
                            <a:pt x="2858" y="33338"/>
                          </a:lnTo>
                          <a:lnTo>
                            <a:pt x="6667" y="33338"/>
                          </a:lnTo>
                          <a:lnTo>
                            <a:pt x="7620" y="33338"/>
                          </a:lnTo>
                          <a:lnTo>
                            <a:pt x="11430" y="33338"/>
                          </a:lnTo>
                          <a:lnTo>
                            <a:pt x="6667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4" name="Freeform: Shape 1603">
                      <a:extLst>
                        <a:ext uri="{FF2B5EF4-FFF2-40B4-BE49-F238E27FC236}">
                          <a16:creationId xmlns:a16="http://schemas.microsoft.com/office/drawing/2014/main" id="{76E55CE9-0721-44A4-9FD2-A5BB4FE790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4932" y="4628196"/>
                      <a:ext cx="6667" cy="9525"/>
                    </a:xfrm>
                    <a:custGeom>
                      <a:avLst/>
                      <a:gdLst>
                        <a:gd name="connsiteX0" fmla="*/ 4763 w 6667"/>
                        <a:gd name="connsiteY0" fmla="*/ 9525 h 9525"/>
                        <a:gd name="connsiteX1" fmla="*/ 6667 w 6667"/>
                        <a:gd name="connsiteY1" fmla="*/ 6668 h 9525"/>
                        <a:gd name="connsiteX2" fmla="*/ 5715 w 6667"/>
                        <a:gd name="connsiteY2" fmla="*/ 0 h 9525"/>
                        <a:gd name="connsiteX3" fmla="*/ 0 w 6667"/>
                        <a:gd name="connsiteY3" fmla="*/ 0 h 9525"/>
                        <a:gd name="connsiteX4" fmla="*/ 952 w 6667"/>
                        <a:gd name="connsiteY4" fmla="*/ 6668 h 9525"/>
                        <a:gd name="connsiteX5" fmla="*/ 2858 w 6667"/>
                        <a:gd name="connsiteY5" fmla="*/ 9525 h 9525"/>
                        <a:gd name="connsiteX6" fmla="*/ 4763 w 6667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667" h="9525">
                          <a:moveTo>
                            <a:pt x="4763" y="9525"/>
                          </a:moveTo>
                          <a:cubicBezTo>
                            <a:pt x="6667" y="9525"/>
                            <a:pt x="6667" y="6668"/>
                            <a:pt x="6667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952" y="6668"/>
                          </a:lnTo>
                          <a:cubicBezTo>
                            <a:pt x="952" y="6668"/>
                            <a:pt x="952" y="9525"/>
                            <a:pt x="2858" y="9525"/>
                          </a:cubicBezTo>
                          <a:lnTo>
                            <a:pt x="4763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5" name="Freeform: Shape 1604">
                      <a:extLst>
                        <a:ext uri="{FF2B5EF4-FFF2-40B4-BE49-F238E27FC236}">
                          <a16:creationId xmlns:a16="http://schemas.microsoft.com/office/drawing/2014/main" id="{9AC2AE5C-0CDC-4350-90DD-EFB8CE6A41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5" y="4707254"/>
                      <a:ext cx="7620" cy="31432"/>
                    </a:xfrm>
                    <a:custGeom>
                      <a:avLst/>
                      <a:gdLst>
                        <a:gd name="connsiteX0" fmla="*/ 4763 w 7620"/>
                        <a:gd name="connsiteY0" fmla="*/ 29527 h 31432"/>
                        <a:gd name="connsiteX1" fmla="*/ 4763 w 7620"/>
                        <a:gd name="connsiteY1" fmla="*/ 19050 h 31432"/>
                        <a:gd name="connsiteX2" fmla="*/ 4763 w 7620"/>
                        <a:gd name="connsiteY2" fmla="*/ 19050 h 31432"/>
                        <a:gd name="connsiteX3" fmla="*/ 7620 w 7620"/>
                        <a:gd name="connsiteY3" fmla="*/ 15240 h 31432"/>
                        <a:gd name="connsiteX4" fmla="*/ 7620 w 7620"/>
                        <a:gd name="connsiteY4" fmla="*/ 0 h 31432"/>
                        <a:gd name="connsiteX5" fmla="*/ 7620 w 7620"/>
                        <a:gd name="connsiteY5" fmla="*/ 0 h 31432"/>
                        <a:gd name="connsiteX6" fmla="*/ 953 w 7620"/>
                        <a:gd name="connsiteY6" fmla="*/ 0 h 31432"/>
                        <a:gd name="connsiteX7" fmla="*/ 953 w 7620"/>
                        <a:gd name="connsiteY7" fmla="*/ 0 h 31432"/>
                        <a:gd name="connsiteX8" fmla="*/ 953 w 7620"/>
                        <a:gd name="connsiteY8" fmla="*/ 15240 h 31432"/>
                        <a:gd name="connsiteX9" fmla="*/ 3810 w 7620"/>
                        <a:gd name="connsiteY9" fmla="*/ 19050 h 31432"/>
                        <a:gd name="connsiteX10" fmla="*/ 3810 w 7620"/>
                        <a:gd name="connsiteY10" fmla="*/ 19050 h 31432"/>
                        <a:gd name="connsiteX11" fmla="*/ 3810 w 7620"/>
                        <a:gd name="connsiteY11" fmla="*/ 29527 h 31432"/>
                        <a:gd name="connsiteX12" fmla="*/ 0 w 7620"/>
                        <a:gd name="connsiteY12" fmla="*/ 31432 h 31432"/>
                        <a:gd name="connsiteX13" fmla="*/ 7620 w 7620"/>
                        <a:gd name="connsiteY13" fmla="*/ 31432 h 31432"/>
                        <a:gd name="connsiteX14" fmla="*/ 4763 w 7620"/>
                        <a:gd name="connsiteY14" fmla="*/ 29527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7620" h="31432">
                          <a:moveTo>
                            <a:pt x="4763" y="29527"/>
                          </a:moveTo>
                          <a:lnTo>
                            <a:pt x="4763" y="19050"/>
                          </a:lnTo>
                          <a:cubicBezTo>
                            <a:pt x="4763" y="19050"/>
                            <a:pt x="4763" y="19050"/>
                            <a:pt x="4763" y="19050"/>
                          </a:cubicBezTo>
                          <a:cubicBezTo>
                            <a:pt x="7620" y="19050"/>
                            <a:pt x="7620" y="15240"/>
                            <a:pt x="7620" y="15240"/>
                          </a:cubicBezTo>
                          <a:lnTo>
                            <a:pt x="7620" y="0"/>
                          </a:lnTo>
                          <a:cubicBezTo>
                            <a:pt x="7620" y="0"/>
                            <a:pt x="7620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953" y="0"/>
                            <a:pt x="953" y="0"/>
                          </a:cubicBezTo>
                          <a:lnTo>
                            <a:pt x="953" y="15240"/>
                          </a:lnTo>
                          <a:cubicBezTo>
                            <a:pt x="953" y="15240"/>
                            <a:pt x="953" y="19050"/>
                            <a:pt x="3810" y="19050"/>
                          </a:cubicBezTo>
                          <a:cubicBezTo>
                            <a:pt x="3810" y="19050"/>
                            <a:pt x="3810" y="19050"/>
                            <a:pt x="3810" y="19050"/>
                          </a:cubicBezTo>
                          <a:lnTo>
                            <a:pt x="3810" y="29527"/>
                          </a:lnTo>
                          <a:lnTo>
                            <a:pt x="0" y="31432"/>
                          </a:lnTo>
                          <a:lnTo>
                            <a:pt x="7620" y="31432"/>
                          </a:lnTo>
                          <a:lnTo>
                            <a:pt x="4763" y="29527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6" name="Freeform: Shape 1605">
                      <a:extLst>
                        <a:ext uri="{FF2B5EF4-FFF2-40B4-BE49-F238E27FC236}">
                          <a16:creationId xmlns:a16="http://schemas.microsoft.com/office/drawing/2014/main" id="{E34F7A8E-DFBC-46A5-94B1-7642EC1273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012" y="4709159"/>
                      <a:ext cx="9525" cy="33337"/>
                    </a:xfrm>
                    <a:custGeom>
                      <a:avLst/>
                      <a:gdLst>
                        <a:gd name="connsiteX0" fmla="*/ 4763 w 9525"/>
                        <a:gd name="connsiteY0" fmla="*/ 31433 h 33337"/>
                        <a:gd name="connsiteX1" fmla="*/ 4763 w 9525"/>
                        <a:gd name="connsiteY1" fmla="*/ 20955 h 33337"/>
                        <a:gd name="connsiteX2" fmla="*/ 5715 w 9525"/>
                        <a:gd name="connsiteY2" fmla="*/ 20003 h 33337"/>
                        <a:gd name="connsiteX3" fmla="*/ 8572 w 9525"/>
                        <a:gd name="connsiteY3" fmla="*/ 16193 h 33337"/>
                        <a:gd name="connsiteX4" fmla="*/ 8572 w 9525"/>
                        <a:gd name="connsiteY4" fmla="*/ 953 h 33337"/>
                        <a:gd name="connsiteX5" fmla="*/ 7620 w 9525"/>
                        <a:gd name="connsiteY5" fmla="*/ 0 h 33337"/>
                        <a:gd name="connsiteX6" fmla="*/ 953 w 9525"/>
                        <a:gd name="connsiteY6" fmla="*/ 0 h 33337"/>
                        <a:gd name="connsiteX7" fmla="*/ 0 w 9525"/>
                        <a:gd name="connsiteY7" fmla="*/ 953 h 33337"/>
                        <a:gd name="connsiteX8" fmla="*/ 0 w 9525"/>
                        <a:gd name="connsiteY8" fmla="*/ 16193 h 33337"/>
                        <a:gd name="connsiteX9" fmla="*/ 2858 w 9525"/>
                        <a:gd name="connsiteY9" fmla="*/ 20003 h 33337"/>
                        <a:gd name="connsiteX10" fmla="*/ 3810 w 9525"/>
                        <a:gd name="connsiteY10" fmla="*/ 20955 h 33337"/>
                        <a:gd name="connsiteX11" fmla="*/ 3810 w 9525"/>
                        <a:gd name="connsiteY11" fmla="*/ 31433 h 33337"/>
                        <a:gd name="connsiteX12" fmla="*/ 953 w 9525"/>
                        <a:gd name="connsiteY12" fmla="*/ 33338 h 33337"/>
                        <a:gd name="connsiteX13" fmla="*/ 4763 w 9525"/>
                        <a:gd name="connsiteY13" fmla="*/ 33338 h 33337"/>
                        <a:gd name="connsiteX14" fmla="*/ 5715 w 9525"/>
                        <a:gd name="connsiteY14" fmla="*/ 33338 h 33337"/>
                        <a:gd name="connsiteX15" fmla="*/ 9525 w 9525"/>
                        <a:gd name="connsiteY15" fmla="*/ 33338 h 33337"/>
                        <a:gd name="connsiteX16" fmla="*/ 4763 w 9525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9525" h="33337">
                          <a:moveTo>
                            <a:pt x="4763" y="31433"/>
                          </a:moveTo>
                          <a:lnTo>
                            <a:pt x="4763" y="20955"/>
                          </a:lnTo>
                          <a:cubicBezTo>
                            <a:pt x="4763" y="20955"/>
                            <a:pt x="4763" y="20003"/>
                            <a:pt x="5715" y="20003"/>
                          </a:cubicBezTo>
                          <a:cubicBezTo>
                            <a:pt x="8572" y="20003"/>
                            <a:pt x="8572" y="16193"/>
                            <a:pt x="8572" y="16193"/>
                          </a:cubicBezTo>
                          <a:lnTo>
                            <a:pt x="8572" y="953"/>
                          </a:lnTo>
                          <a:cubicBezTo>
                            <a:pt x="8572" y="953"/>
                            <a:pt x="8572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0" y="16193"/>
                          </a:lnTo>
                          <a:cubicBezTo>
                            <a:pt x="0" y="16193"/>
                            <a:pt x="0" y="20003"/>
                            <a:pt x="2858" y="20003"/>
                          </a:cubicBezTo>
                          <a:cubicBezTo>
                            <a:pt x="2858" y="20003"/>
                            <a:pt x="3810" y="20003"/>
                            <a:pt x="3810" y="20955"/>
                          </a:cubicBezTo>
                          <a:lnTo>
                            <a:pt x="3810" y="31433"/>
                          </a:lnTo>
                          <a:lnTo>
                            <a:pt x="953" y="33338"/>
                          </a:lnTo>
                          <a:lnTo>
                            <a:pt x="4763" y="33338"/>
                          </a:lnTo>
                          <a:lnTo>
                            <a:pt x="5715" y="33338"/>
                          </a:lnTo>
                          <a:lnTo>
                            <a:pt x="9525" y="33338"/>
                          </a:lnTo>
                          <a:lnTo>
                            <a:pt x="4763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7" name="Freeform: Shape 1606">
                      <a:extLst>
                        <a:ext uri="{FF2B5EF4-FFF2-40B4-BE49-F238E27FC236}">
                          <a16:creationId xmlns:a16="http://schemas.microsoft.com/office/drawing/2014/main" id="{472E8ED4-D660-4E97-BDA8-278F3FDA65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1312" y="4712969"/>
                      <a:ext cx="37262" cy="64770"/>
                    </a:xfrm>
                    <a:custGeom>
                      <a:avLst/>
                      <a:gdLst>
                        <a:gd name="connsiteX0" fmla="*/ 21702 w 37262"/>
                        <a:gd name="connsiteY0" fmla="*/ 0 h 64770"/>
                        <a:gd name="connsiteX1" fmla="*/ 34085 w 37262"/>
                        <a:gd name="connsiteY1" fmla="*/ 14288 h 64770"/>
                        <a:gd name="connsiteX2" fmla="*/ 27417 w 37262"/>
                        <a:gd name="connsiteY2" fmla="*/ 64770 h 64770"/>
                        <a:gd name="connsiteX3" fmla="*/ 4557 w 37262"/>
                        <a:gd name="connsiteY3" fmla="*/ 27623 h 64770"/>
                        <a:gd name="connsiteX4" fmla="*/ 747 w 37262"/>
                        <a:gd name="connsiteY4" fmla="*/ 15240 h 64770"/>
                        <a:gd name="connsiteX5" fmla="*/ 8367 w 37262"/>
                        <a:gd name="connsiteY5" fmla="*/ 15240 h 64770"/>
                        <a:gd name="connsiteX6" fmla="*/ 11225 w 37262"/>
                        <a:gd name="connsiteY6" fmla="*/ 10478 h 64770"/>
                        <a:gd name="connsiteX7" fmla="*/ 10272 w 37262"/>
                        <a:gd name="connsiteY7" fmla="*/ 20003 h 64770"/>
                        <a:gd name="connsiteX8" fmla="*/ 22655 w 37262"/>
                        <a:gd name="connsiteY8" fmla="*/ 43815 h 64770"/>
                        <a:gd name="connsiteX9" fmla="*/ 21702 w 37262"/>
                        <a:gd name="connsiteY9" fmla="*/ 0 h 6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262" h="64770">
                          <a:moveTo>
                            <a:pt x="21702" y="0"/>
                          </a:moveTo>
                          <a:cubicBezTo>
                            <a:pt x="26465" y="0"/>
                            <a:pt x="30275" y="3810"/>
                            <a:pt x="34085" y="14288"/>
                          </a:cubicBezTo>
                          <a:cubicBezTo>
                            <a:pt x="37895" y="24765"/>
                            <a:pt x="40752" y="64770"/>
                            <a:pt x="27417" y="64770"/>
                          </a:cubicBezTo>
                          <a:cubicBezTo>
                            <a:pt x="14082" y="64770"/>
                            <a:pt x="8367" y="29528"/>
                            <a:pt x="4557" y="27623"/>
                          </a:cubicBezTo>
                          <a:cubicBezTo>
                            <a:pt x="747" y="25718"/>
                            <a:pt x="-1158" y="19050"/>
                            <a:pt x="747" y="15240"/>
                          </a:cubicBezTo>
                          <a:cubicBezTo>
                            <a:pt x="2652" y="12383"/>
                            <a:pt x="7415" y="19050"/>
                            <a:pt x="8367" y="15240"/>
                          </a:cubicBezTo>
                          <a:cubicBezTo>
                            <a:pt x="10272" y="8573"/>
                            <a:pt x="11225" y="8573"/>
                            <a:pt x="11225" y="10478"/>
                          </a:cubicBezTo>
                          <a:cubicBezTo>
                            <a:pt x="11225" y="12383"/>
                            <a:pt x="10272" y="16193"/>
                            <a:pt x="10272" y="20003"/>
                          </a:cubicBezTo>
                          <a:cubicBezTo>
                            <a:pt x="10272" y="31433"/>
                            <a:pt x="19797" y="41910"/>
                            <a:pt x="22655" y="43815"/>
                          </a:cubicBezTo>
                          <a:cubicBezTo>
                            <a:pt x="22655" y="44768"/>
                            <a:pt x="6462" y="0"/>
                            <a:pt x="2170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08" name="Graphic 4">
                      <a:extLst>
                        <a:ext uri="{FF2B5EF4-FFF2-40B4-BE49-F238E27FC236}">
                          <a16:creationId xmlns:a16="http://schemas.microsoft.com/office/drawing/2014/main" id="{04281FB2-C710-4E15-970F-0AFFA65849C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9702" y="4677727"/>
                      <a:ext cx="16615" cy="20954"/>
                      <a:chOff x="5239702" y="4677727"/>
                      <a:chExt cx="16615" cy="20954"/>
                    </a:xfrm>
                  </p:grpSpPr>
                  <p:sp>
                    <p:nvSpPr>
                      <p:cNvPr id="1613" name="Freeform: Shape 1612">
                        <a:extLst>
                          <a:ext uri="{FF2B5EF4-FFF2-40B4-BE49-F238E27FC236}">
                            <a16:creationId xmlns:a16="http://schemas.microsoft.com/office/drawing/2014/main" id="{61357300-7CA2-4093-B4A1-AF73C1E189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9702" y="4691062"/>
                        <a:ext cx="2857" cy="1905"/>
                      </a:xfrm>
                      <a:custGeom>
                        <a:avLst/>
                        <a:gdLst>
                          <a:gd name="connsiteX0" fmla="*/ 952 w 2857"/>
                          <a:gd name="connsiteY0" fmla="*/ 1905 h 1905"/>
                          <a:gd name="connsiteX1" fmla="*/ 952 w 2857"/>
                          <a:gd name="connsiteY1" fmla="*/ 1905 h 1905"/>
                          <a:gd name="connsiteX2" fmla="*/ 0 w 2857"/>
                          <a:gd name="connsiteY2" fmla="*/ 953 h 1905"/>
                          <a:gd name="connsiteX3" fmla="*/ 952 w 2857"/>
                          <a:gd name="connsiteY3" fmla="*/ 0 h 1905"/>
                          <a:gd name="connsiteX4" fmla="*/ 1905 w 2857"/>
                          <a:gd name="connsiteY4" fmla="*/ 0 h 1905"/>
                          <a:gd name="connsiteX5" fmla="*/ 2857 w 2857"/>
                          <a:gd name="connsiteY5" fmla="*/ 0 h 1905"/>
                          <a:gd name="connsiteX6" fmla="*/ 2857 w 2857"/>
                          <a:gd name="connsiteY6" fmla="*/ 953 h 1905"/>
                          <a:gd name="connsiteX7" fmla="*/ 952 w 2857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57" h="1905">
                            <a:moveTo>
                              <a:pt x="952" y="1905"/>
                            </a:moveTo>
                            <a:cubicBezTo>
                              <a:pt x="952" y="1905"/>
                              <a:pt x="952" y="1905"/>
                              <a:pt x="952" y="1905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2" y="0"/>
                            </a:cubicBezTo>
                            <a:cubicBezTo>
                              <a:pt x="1905" y="0"/>
                              <a:pt x="1905" y="0"/>
                              <a:pt x="1905" y="0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2857" y="0"/>
                              <a:pt x="2857" y="953"/>
                              <a:pt x="2857" y="953"/>
                            </a:cubicBezTo>
                            <a:cubicBezTo>
                              <a:pt x="2857" y="1905"/>
                              <a:pt x="2857" y="1905"/>
                              <a:pt x="95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460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4" name="Freeform: Shape 1613">
                        <a:extLst>
                          <a:ext uri="{FF2B5EF4-FFF2-40B4-BE49-F238E27FC236}">
                            <a16:creationId xmlns:a16="http://schemas.microsoft.com/office/drawing/2014/main" id="{C265EEB0-B62E-4865-98D2-8E6DBCBC56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512" y="4682489"/>
                        <a:ext cx="1904" cy="3809"/>
                      </a:xfrm>
                      <a:custGeom>
                        <a:avLst/>
                        <a:gdLst>
                          <a:gd name="connsiteX0" fmla="*/ 0 w 1904"/>
                          <a:gd name="connsiteY0" fmla="*/ 1905 h 3809"/>
                          <a:gd name="connsiteX1" fmla="*/ 953 w 1904"/>
                          <a:gd name="connsiteY1" fmla="*/ 3810 h 3809"/>
                          <a:gd name="connsiteX2" fmla="*/ 1905 w 1904"/>
                          <a:gd name="connsiteY2" fmla="*/ 1905 h 3809"/>
                          <a:gd name="connsiteX3" fmla="*/ 953 w 1904"/>
                          <a:gd name="connsiteY3" fmla="*/ 0 h 3809"/>
                          <a:gd name="connsiteX4" fmla="*/ 0 w 1904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3809">
                            <a:moveTo>
                              <a:pt x="0" y="1905"/>
                            </a:moveTo>
                            <a:cubicBezTo>
                              <a:pt x="0" y="2857"/>
                              <a:pt x="0" y="3810"/>
                              <a:pt x="953" y="3810"/>
                            </a:cubicBezTo>
                            <a:cubicBezTo>
                              <a:pt x="1905" y="3810"/>
                              <a:pt x="1905" y="2857"/>
                              <a:pt x="1905" y="1905"/>
                            </a:cubicBezTo>
                            <a:cubicBezTo>
                              <a:pt x="1905" y="953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953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5" name="Freeform: Shape 1614">
                        <a:extLst>
                          <a:ext uri="{FF2B5EF4-FFF2-40B4-BE49-F238E27FC236}">
                            <a16:creationId xmlns:a16="http://schemas.microsoft.com/office/drawing/2014/main" id="{BFC279A9-F63F-4123-981B-7ACB6A9E1B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4076" y="4677727"/>
                        <a:ext cx="4198" cy="3383"/>
                      </a:xfrm>
                      <a:custGeom>
                        <a:avLst/>
                        <a:gdLst>
                          <a:gd name="connsiteX0" fmla="*/ 4199 w 4198"/>
                          <a:gd name="connsiteY0" fmla="*/ 2857 h 3383"/>
                          <a:gd name="connsiteX1" fmla="*/ 389 w 4198"/>
                          <a:gd name="connsiteY1" fmla="*/ 0 h 3383"/>
                          <a:gd name="connsiteX2" fmla="*/ 4199 w 4198"/>
                          <a:gd name="connsiteY2" fmla="*/ 2857 h 3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3383">
                            <a:moveTo>
                              <a:pt x="4199" y="2857"/>
                            </a:moveTo>
                            <a:cubicBezTo>
                              <a:pt x="4199" y="2857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4763"/>
                              <a:pt x="4199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82483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16" name="Freeform: Shape 1615">
                        <a:extLst>
                          <a:ext uri="{FF2B5EF4-FFF2-40B4-BE49-F238E27FC236}">
                            <a16:creationId xmlns:a16="http://schemas.microsoft.com/office/drawing/2014/main" id="{DE27CAF3-DB0B-4257-B089-1A6E312CB0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9465" y="4692543"/>
                        <a:ext cx="6852" cy="6138"/>
                      </a:xfrm>
                      <a:custGeom>
                        <a:avLst/>
                        <a:gdLst>
                          <a:gd name="connsiteX0" fmla="*/ 714 w 6852"/>
                          <a:gd name="connsiteY0" fmla="*/ 6138 h 6138"/>
                          <a:gd name="connsiteX1" fmla="*/ 714 w 6852"/>
                          <a:gd name="connsiteY1" fmla="*/ 6138 h 6138"/>
                          <a:gd name="connsiteX2" fmla="*/ 714 w 6852"/>
                          <a:gd name="connsiteY2" fmla="*/ 4233 h 6138"/>
                          <a:gd name="connsiteX3" fmla="*/ 5477 w 6852"/>
                          <a:gd name="connsiteY3" fmla="*/ 423 h 6138"/>
                          <a:gd name="connsiteX4" fmla="*/ 6429 w 6852"/>
                          <a:gd name="connsiteY4" fmla="*/ 423 h 6138"/>
                          <a:gd name="connsiteX5" fmla="*/ 6429 w 6852"/>
                          <a:gd name="connsiteY5" fmla="*/ 1376 h 6138"/>
                          <a:gd name="connsiteX6" fmla="*/ 714 w 6852"/>
                          <a:gd name="connsiteY6" fmla="*/ 6138 h 6138"/>
                          <a:gd name="connsiteX7" fmla="*/ 714 w 6852"/>
                          <a:gd name="connsiteY7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852" h="6138">
                            <a:moveTo>
                              <a:pt x="714" y="6138"/>
                            </a:moveTo>
                            <a:cubicBezTo>
                              <a:pt x="-238" y="6138"/>
                              <a:pt x="-238" y="6138"/>
                              <a:pt x="714" y="6138"/>
                            </a:cubicBezTo>
                            <a:cubicBezTo>
                              <a:pt x="-238" y="5186"/>
                              <a:pt x="-238" y="4233"/>
                              <a:pt x="714" y="4233"/>
                            </a:cubicBezTo>
                            <a:cubicBezTo>
                              <a:pt x="714" y="4233"/>
                              <a:pt x="3572" y="2328"/>
                              <a:pt x="5477" y="423"/>
                            </a:cubicBezTo>
                            <a:cubicBezTo>
                              <a:pt x="5477" y="423"/>
                              <a:pt x="6429" y="-529"/>
                              <a:pt x="6429" y="423"/>
                            </a:cubicBezTo>
                            <a:cubicBezTo>
                              <a:pt x="6429" y="423"/>
                              <a:pt x="7382" y="1376"/>
                              <a:pt x="6429" y="1376"/>
                            </a:cubicBezTo>
                            <a:cubicBezTo>
                              <a:pt x="4524" y="4233"/>
                              <a:pt x="714" y="6138"/>
                              <a:pt x="714" y="6138"/>
                            </a:cubicBezTo>
                            <a:cubicBezTo>
                              <a:pt x="714" y="6138"/>
                              <a:pt x="714" y="6138"/>
                              <a:pt x="714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7BC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09" name="Freeform: Shape 1608">
                      <a:extLst>
                        <a:ext uri="{FF2B5EF4-FFF2-40B4-BE49-F238E27FC236}">
                          <a16:creationId xmlns:a16="http://schemas.microsoft.com/office/drawing/2014/main" id="{63AEF424-8B1D-45FB-B970-2AB9053B78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0177" y="471487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0" name="Freeform: Shape 1609">
                      <a:extLst>
                        <a:ext uri="{FF2B5EF4-FFF2-40B4-BE49-F238E27FC236}">
                          <a16:creationId xmlns:a16="http://schemas.microsoft.com/office/drawing/2014/main" id="{11CF9B86-60EE-4F08-8538-E4950BA4B3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965" y="471868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1" name="Freeform: Shape 1610">
                      <a:extLst>
                        <a:ext uri="{FF2B5EF4-FFF2-40B4-BE49-F238E27FC236}">
                          <a16:creationId xmlns:a16="http://schemas.microsoft.com/office/drawing/2014/main" id="{43AFD8FA-3458-4161-A475-207B7F23B7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4" y="4711819"/>
                      <a:ext cx="48699" cy="56493"/>
                    </a:xfrm>
                    <a:custGeom>
                      <a:avLst/>
                      <a:gdLst>
                        <a:gd name="connsiteX0" fmla="*/ 38100 w 48699"/>
                        <a:gd name="connsiteY0" fmla="*/ 198 h 56493"/>
                        <a:gd name="connsiteX1" fmla="*/ 32385 w 48699"/>
                        <a:gd name="connsiteY1" fmla="*/ 14485 h 56493"/>
                        <a:gd name="connsiteX2" fmla="*/ 33338 w 48699"/>
                        <a:gd name="connsiteY2" fmla="*/ 40203 h 56493"/>
                        <a:gd name="connsiteX3" fmla="*/ 11430 w 48699"/>
                        <a:gd name="connsiteY3" fmla="*/ 18295 h 56493"/>
                        <a:gd name="connsiteX4" fmla="*/ 7620 w 48699"/>
                        <a:gd name="connsiteY4" fmla="*/ 10675 h 56493"/>
                        <a:gd name="connsiteX5" fmla="*/ 6667 w 48699"/>
                        <a:gd name="connsiteY5" fmla="*/ 16390 h 56493"/>
                        <a:gd name="connsiteX6" fmla="*/ 953 w 48699"/>
                        <a:gd name="connsiteY6" fmla="*/ 6865 h 56493"/>
                        <a:gd name="connsiteX7" fmla="*/ 3810 w 48699"/>
                        <a:gd name="connsiteY7" fmla="*/ 23058 h 56493"/>
                        <a:gd name="connsiteX8" fmla="*/ 40005 w 48699"/>
                        <a:gd name="connsiteY8" fmla="*/ 55443 h 56493"/>
                        <a:gd name="connsiteX9" fmla="*/ 38100 w 48699"/>
                        <a:gd name="connsiteY9" fmla="*/ 198 h 5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699" h="56493">
                          <a:moveTo>
                            <a:pt x="38100" y="198"/>
                          </a:moveTo>
                          <a:cubicBezTo>
                            <a:pt x="35242" y="1150"/>
                            <a:pt x="32385" y="2103"/>
                            <a:pt x="32385" y="14485"/>
                          </a:cubicBezTo>
                          <a:cubicBezTo>
                            <a:pt x="32385" y="26868"/>
                            <a:pt x="37147" y="43060"/>
                            <a:pt x="33338" y="40203"/>
                          </a:cubicBezTo>
                          <a:cubicBezTo>
                            <a:pt x="24765" y="33535"/>
                            <a:pt x="16192" y="33535"/>
                            <a:pt x="11430" y="18295"/>
                          </a:cubicBezTo>
                          <a:cubicBezTo>
                            <a:pt x="10478" y="14485"/>
                            <a:pt x="8572" y="8770"/>
                            <a:pt x="7620" y="10675"/>
                          </a:cubicBezTo>
                          <a:cubicBezTo>
                            <a:pt x="6667" y="12580"/>
                            <a:pt x="8572" y="17343"/>
                            <a:pt x="6667" y="16390"/>
                          </a:cubicBezTo>
                          <a:cubicBezTo>
                            <a:pt x="4763" y="15438"/>
                            <a:pt x="3810" y="5913"/>
                            <a:pt x="953" y="6865"/>
                          </a:cubicBezTo>
                          <a:cubicBezTo>
                            <a:pt x="-953" y="7818"/>
                            <a:pt x="0" y="19248"/>
                            <a:pt x="3810" y="23058"/>
                          </a:cubicBezTo>
                          <a:cubicBezTo>
                            <a:pt x="7620" y="26868"/>
                            <a:pt x="27622" y="63063"/>
                            <a:pt x="40005" y="55443"/>
                          </a:cubicBezTo>
                          <a:cubicBezTo>
                            <a:pt x="51435" y="48775"/>
                            <a:pt x="52388" y="-3612"/>
                            <a:pt x="38100" y="198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2" name="Freeform: Shape 1611">
                      <a:extLst>
                        <a:ext uri="{FF2B5EF4-FFF2-40B4-BE49-F238E27FC236}">
                          <a16:creationId xmlns:a16="http://schemas.microsoft.com/office/drawing/2014/main" id="{1BE7183C-197D-48B8-BBEF-EB04C87E9B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2362" y="4663751"/>
                      <a:ext cx="32024" cy="34105"/>
                    </a:xfrm>
                    <a:custGeom>
                      <a:avLst/>
                      <a:gdLst>
                        <a:gd name="connsiteX0" fmla="*/ 15437 w 32024"/>
                        <a:gd name="connsiteY0" fmla="*/ 31121 h 34105"/>
                        <a:gd name="connsiteX1" fmla="*/ 18295 w 32024"/>
                        <a:gd name="connsiteY1" fmla="*/ 33978 h 34105"/>
                        <a:gd name="connsiteX2" fmla="*/ 25915 w 32024"/>
                        <a:gd name="connsiteY2" fmla="*/ 31121 h 34105"/>
                        <a:gd name="connsiteX3" fmla="*/ 29725 w 32024"/>
                        <a:gd name="connsiteY3" fmla="*/ 24453 h 34105"/>
                        <a:gd name="connsiteX4" fmla="*/ 31630 w 32024"/>
                        <a:gd name="connsiteY4" fmla="*/ 16833 h 34105"/>
                        <a:gd name="connsiteX5" fmla="*/ 26867 w 32024"/>
                        <a:gd name="connsiteY5" fmla="*/ 11118 h 34105"/>
                        <a:gd name="connsiteX6" fmla="*/ 24010 w 32024"/>
                        <a:gd name="connsiteY6" fmla="*/ 3498 h 34105"/>
                        <a:gd name="connsiteX7" fmla="*/ 17342 w 32024"/>
                        <a:gd name="connsiteY7" fmla="*/ 2546 h 34105"/>
                        <a:gd name="connsiteX8" fmla="*/ 9722 w 32024"/>
                        <a:gd name="connsiteY8" fmla="*/ 641 h 34105"/>
                        <a:gd name="connsiteX9" fmla="*/ 4007 w 32024"/>
                        <a:gd name="connsiteY9" fmla="*/ 1593 h 34105"/>
                        <a:gd name="connsiteX10" fmla="*/ 1150 w 32024"/>
                        <a:gd name="connsiteY10" fmla="*/ 5403 h 34105"/>
                        <a:gd name="connsiteX11" fmla="*/ 197 w 32024"/>
                        <a:gd name="connsiteY11" fmla="*/ 10166 h 34105"/>
                        <a:gd name="connsiteX12" fmla="*/ 4960 w 32024"/>
                        <a:gd name="connsiteY12" fmla="*/ 11118 h 34105"/>
                        <a:gd name="connsiteX13" fmla="*/ 9722 w 32024"/>
                        <a:gd name="connsiteY13" fmla="*/ 13976 h 34105"/>
                        <a:gd name="connsiteX14" fmla="*/ 11627 w 32024"/>
                        <a:gd name="connsiteY14" fmla="*/ 19691 h 34105"/>
                        <a:gd name="connsiteX15" fmla="*/ 11627 w 32024"/>
                        <a:gd name="connsiteY15" fmla="*/ 25406 h 34105"/>
                        <a:gd name="connsiteX16" fmla="*/ 15437 w 32024"/>
                        <a:gd name="connsiteY16" fmla="*/ 31121 h 34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32024" h="34105">
                          <a:moveTo>
                            <a:pt x="15437" y="31121"/>
                          </a:moveTo>
                          <a:cubicBezTo>
                            <a:pt x="15437" y="31121"/>
                            <a:pt x="16390" y="33026"/>
                            <a:pt x="18295" y="33978"/>
                          </a:cubicBezTo>
                          <a:cubicBezTo>
                            <a:pt x="20200" y="34931"/>
                            <a:pt x="23057" y="30168"/>
                            <a:pt x="25915" y="31121"/>
                          </a:cubicBezTo>
                          <a:cubicBezTo>
                            <a:pt x="28772" y="32073"/>
                            <a:pt x="31630" y="28263"/>
                            <a:pt x="29725" y="24453"/>
                          </a:cubicBezTo>
                          <a:cubicBezTo>
                            <a:pt x="27820" y="20643"/>
                            <a:pt x="33535" y="20643"/>
                            <a:pt x="31630" y="16833"/>
                          </a:cubicBezTo>
                          <a:cubicBezTo>
                            <a:pt x="30677" y="13023"/>
                            <a:pt x="27820" y="14928"/>
                            <a:pt x="26867" y="11118"/>
                          </a:cubicBezTo>
                          <a:cubicBezTo>
                            <a:pt x="25915" y="8261"/>
                            <a:pt x="26867" y="4451"/>
                            <a:pt x="24010" y="3498"/>
                          </a:cubicBezTo>
                          <a:cubicBezTo>
                            <a:pt x="21152" y="2546"/>
                            <a:pt x="19247" y="3498"/>
                            <a:pt x="17342" y="2546"/>
                          </a:cubicBezTo>
                          <a:cubicBezTo>
                            <a:pt x="15437" y="1593"/>
                            <a:pt x="11627" y="-1264"/>
                            <a:pt x="9722" y="641"/>
                          </a:cubicBezTo>
                          <a:cubicBezTo>
                            <a:pt x="7817" y="3498"/>
                            <a:pt x="4960" y="1593"/>
                            <a:pt x="4007" y="1593"/>
                          </a:cubicBezTo>
                          <a:cubicBezTo>
                            <a:pt x="2102" y="641"/>
                            <a:pt x="197" y="3498"/>
                            <a:pt x="1150" y="5403"/>
                          </a:cubicBezTo>
                          <a:cubicBezTo>
                            <a:pt x="2102" y="7308"/>
                            <a:pt x="-755" y="8261"/>
                            <a:pt x="197" y="10166"/>
                          </a:cubicBezTo>
                          <a:cubicBezTo>
                            <a:pt x="1150" y="12071"/>
                            <a:pt x="3055" y="11118"/>
                            <a:pt x="4960" y="11118"/>
                          </a:cubicBezTo>
                          <a:cubicBezTo>
                            <a:pt x="5912" y="11118"/>
                            <a:pt x="7817" y="11118"/>
                            <a:pt x="9722" y="13976"/>
                          </a:cubicBezTo>
                          <a:cubicBezTo>
                            <a:pt x="10675" y="15881"/>
                            <a:pt x="6865" y="20643"/>
                            <a:pt x="11627" y="19691"/>
                          </a:cubicBezTo>
                          <a:cubicBezTo>
                            <a:pt x="15437" y="18738"/>
                            <a:pt x="10675" y="21596"/>
                            <a:pt x="11627" y="25406"/>
                          </a:cubicBezTo>
                          <a:cubicBezTo>
                            <a:pt x="12580" y="29216"/>
                            <a:pt x="15437" y="27311"/>
                            <a:pt x="15437" y="3112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</p:grpSp>
      <p:grpSp>
        <p:nvGrpSpPr>
          <p:cNvPr id="1023" name="Group 1022">
            <a:extLst>
              <a:ext uri="{FF2B5EF4-FFF2-40B4-BE49-F238E27FC236}">
                <a16:creationId xmlns:a16="http://schemas.microsoft.com/office/drawing/2014/main" id="{8EBAA63A-D2E5-4C79-AF04-218CEDE6731B}"/>
              </a:ext>
            </a:extLst>
          </p:cNvPr>
          <p:cNvGrpSpPr/>
          <p:nvPr/>
        </p:nvGrpSpPr>
        <p:grpSpPr>
          <a:xfrm>
            <a:off x="8946888" y="-901074"/>
            <a:ext cx="4140648" cy="3673404"/>
            <a:chOff x="8946888" y="-901074"/>
            <a:chExt cx="4140648" cy="3673404"/>
          </a:xfrm>
        </p:grpSpPr>
        <p:grpSp>
          <p:nvGrpSpPr>
            <p:cNvPr id="819" name="Group 818">
              <a:extLst>
                <a:ext uri="{FF2B5EF4-FFF2-40B4-BE49-F238E27FC236}">
                  <a16:creationId xmlns:a16="http://schemas.microsoft.com/office/drawing/2014/main" id="{5F316C55-D9BB-4624-954C-542CF8768D97}"/>
                </a:ext>
              </a:extLst>
            </p:cNvPr>
            <p:cNvGrpSpPr/>
            <p:nvPr/>
          </p:nvGrpSpPr>
          <p:grpSpPr>
            <a:xfrm rot="2256864">
              <a:off x="8946888" y="-901074"/>
              <a:ext cx="3259912" cy="2279576"/>
              <a:chOff x="8938843" y="1"/>
              <a:chExt cx="3259912" cy="2279576"/>
            </a:xfrm>
          </p:grpSpPr>
          <p:pic>
            <p:nvPicPr>
              <p:cNvPr id="807" name="Graphic 806">
                <a:extLst>
                  <a:ext uri="{FF2B5EF4-FFF2-40B4-BE49-F238E27FC236}">
                    <a16:creationId xmlns:a16="http://schemas.microsoft.com/office/drawing/2014/main" id="{4BFA976B-2495-4668-87E7-C6A88279AB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08" name="Oval 807">
                <a:extLst>
                  <a:ext uri="{FF2B5EF4-FFF2-40B4-BE49-F238E27FC236}">
                    <a16:creationId xmlns:a16="http://schemas.microsoft.com/office/drawing/2014/main" id="{A7D5A200-4DC2-4A28-9D3F-6D4FB7C07819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9" name="Oval 808">
                <a:extLst>
                  <a:ext uri="{FF2B5EF4-FFF2-40B4-BE49-F238E27FC236}">
                    <a16:creationId xmlns:a16="http://schemas.microsoft.com/office/drawing/2014/main" id="{F56C4695-6912-4516-9C2C-BA9CD424BE4B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0" name="Oval 809">
                <a:extLst>
                  <a:ext uri="{FF2B5EF4-FFF2-40B4-BE49-F238E27FC236}">
                    <a16:creationId xmlns:a16="http://schemas.microsoft.com/office/drawing/2014/main" id="{690E40DC-8ED2-4C97-BA94-6932BDC264C0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1" name="Oval 810">
                <a:extLst>
                  <a:ext uri="{FF2B5EF4-FFF2-40B4-BE49-F238E27FC236}">
                    <a16:creationId xmlns:a16="http://schemas.microsoft.com/office/drawing/2014/main" id="{939518C3-23F2-4473-8A18-9DF51FC3B686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2" name="Oval 811">
                <a:extLst>
                  <a:ext uri="{FF2B5EF4-FFF2-40B4-BE49-F238E27FC236}">
                    <a16:creationId xmlns:a16="http://schemas.microsoft.com/office/drawing/2014/main" id="{35ADBB34-EB98-4388-AF45-F048F68FA972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3" name="Oval 812">
                <a:extLst>
                  <a:ext uri="{FF2B5EF4-FFF2-40B4-BE49-F238E27FC236}">
                    <a16:creationId xmlns:a16="http://schemas.microsoft.com/office/drawing/2014/main" id="{3F512F42-068F-4D89-89AC-9EE16BE23239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4" name="Oval 813">
                <a:extLst>
                  <a:ext uri="{FF2B5EF4-FFF2-40B4-BE49-F238E27FC236}">
                    <a16:creationId xmlns:a16="http://schemas.microsoft.com/office/drawing/2014/main" id="{77C8B0A7-BD4F-4A1B-B747-2323E075D1BC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5" name="Oval 814">
                <a:extLst>
                  <a:ext uri="{FF2B5EF4-FFF2-40B4-BE49-F238E27FC236}">
                    <a16:creationId xmlns:a16="http://schemas.microsoft.com/office/drawing/2014/main" id="{68DBE0CB-F7E3-4788-B772-A1C52EC6156E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6" name="Oval 815">
                <a:extLst>
                  <a:ext uri="{FF2B5EF4-FFF2-40B4-BE49-F238E27FC236}">
                    <a16:creationId xmlns:a16="http://schemas.microsoft.com/office/drawing/2014/main" id="{407AD1D1-C626-4C2B-B5EB-2C0A4CA5761D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7" name="Oval 816">
                <a:extLst>
                  <a:ext uri="{FF2B5EF4-FFF2-40B4-BE49-F238E27FC236}">
                    <a16:creationId xmlns:a16="http://schemas.microsoft.com/office/drawing/2014/main" id="{08CEE281-DD96-42A4-8EB7-133A0C9331E5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8" name="Oval 817">
                <a:extLst>
                  <a:ext uri="{FF2B5EF4-FFF2-40B4-BE49-F238E27FC236}">
                    <a16:creationId xmlns:a16="http://schemas.microsoft.com/office/drawing/2014/main" id="{3D67538C-2D14-4971-8796-62E7E82A468E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820" name="Group 819">
              <a:extLst>
                <a:ext uri="{FF2B5EF4-FFF2-40B4-BE49-F238E27FC236}">
                  <a16:creationId xmlns:a16="http://schemas.microsoft.com/office/drawing/2014/main" id="{79F6F5A2-2B22-449D-BE75-9963DA51E265}"/>
                </a:ext>
              </a:extLst>
            </p:cNvPr>
            <p:cNvGrpSpPr/>
            <p:nvPr/>
          </p:nvGrpSpPr>
          <p:grpSpPr>
            <a:xfrm rot="19260778">
              <a:off x="9827624" y="492754"/>
              <a:ext cx="3259912" cy="2279576"/>
              <a:chOff x="8938843" y="1"/>
              <a:chExt cx="3259912" cy="2279576"/>
            </a:xfrm>
          </p:grpSpPr>
          <p:pic>
            <p:nvPicPr>
              <p:cNvPr id="821" name="Graphic 820">
                <a:extLst>
                  <a:ext uri="{FF2B5EF4-FFF2-40B4-BE49-F238E27FC236}">
                    <a16:creationId xmlns:a16="http://schemas.microsoft.com/office/drawing/2014/main" id="{910777A3-D408-4511-8D9B-13DF17D4AC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22" name="Oval 821">
                <a:extLst>
                  <a:ext uri="{FF2B5EF4-FFF2-40B4-BE49-F238E27FC236}">
                    <a16:creationId xmlns:a16="http://schemas.microsoft.com/office/drawing/2014/main" id="{648A3478-5C9B-4195-9AAA-2975D9073EA5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3" name="Oval 822">
                <a:extLst>
                  <a:ext uri="{FF2B5EF4-FFF2-40B4-BE49-F238E27FC236}">
                    <a16:creationId xmlns:a16="http://schemas.microsoft.com/office/drawing/2014/main" id="{6189FBA2-A0AE-4AD6-806C-B0E9EC001503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4" name="Oval 823">
                <a:extLst>
                  <a:ext uri="{FF2B5EF4-FFF2-40B4-BE49-F238E27FC236}">
                    <a16:creationId xmlns:a16="http://schemas.microsoft.com/office/drawing/2014/main" id="{A36A65B8-EB70-4C4D-8111-57C606AB6795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5" name="Oval 824">
                <a:extLst>
                  <a:ext uri="{FF2B5EF4-FFF2-40B4-BE49-F238E27FC236}">
                    <a16:creationId xmlns:a16="http://schemas.microsoft.com/office/drawing/2014/main" id="{38EDDE7D-0277-44DE-B5F2-79B6AD0EA4F7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6" name="Oval 825">
                <a:extLst>
                  <a:ext uri="{FF2B5EF4-FFF2-40B4-BE49-F238E27FC236}">
                    <a16:creationId xmlns:a16="http://schemas.microsoft.com/office/drawing/2014/main" id="{0971DEA0-1928-450D-8FDC-7317BC045A8D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7" name="Oval 826">
                <a:extLst>
                  <a:ext uri="{FF2B5EF4-FFF2-40B4-BE49-F238E27FC236}">
                    <a16:creationId xmlns:a16="http://schemas.microsoft.com/office/drawing/2014/main" id="{83F60E36-684B-4EAB-A476-2073ED3D6DCE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8" name="Oval 827">
                <a:extLst>
                  <a:ext uri="{FF2B5EF4-FFF2-40B4-BE49-F238E27FC236}">
                    <a16:creationId xmlns:a16="http://schemas.microsoft.com/office/drawing/2014/main" id="{06C04BE1-98A7-4D9B-8293-1DBF043DEDC6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9" name="Oval 828">
                <a:extLst>
                  <a:ext uri="{FF2B5EF4-FFF2-40B4-BE49-F238E27FC236}">
                    <a16:creationId xmlns:a16="http://schemas.microsoft.com/office/drawing/2014/main" id="{B6294BC2-C49D-4774-8D9D-7C1EE26F7EF9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0" name="Oval 829">
                <a:extLst>
                  <a:ext uri="{FF2B5EF4-FFF2-40B4-BE49-F238E27FC236}">
                    <a16:creationId xmlns:a16="http://schemas.microsoft.com/office/drawing/2014/main" id="{ADA609F9-CF2C-4A0D-9296-379F6BB2F8DC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1" name="Oval 830">
                <a:extLst>
                  <a:ext uri="{FF2B5EF4-FFF2-40B4-BE49-F238E27FC236}">
                    <a16:creationId xmlns:a16="http://schemas.microsoft.com/office/drawing/2014/main" id="{C16AECC5-6FED-4B07-9B52-B9AF772BD62E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2" name="Oval 831">
                <a:extLst>
                  <a:ext uri="{FF2B5EF4-FFF2-40B4-BE49-F238E27FC236}">
                    <a16:creationId xmlns:a16="http://schemas.microsoft.com/office/drawing/2014/main" id="{F80C1914-2F0C-494E-8340-FC0FC181BCF0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1022" name="Group 1021">
            <a:extLst>
              <a:ext uri="{FF2B5EF4-FFF2-40B4-BE49-F238E27FC236}">
                <a16:creationId xmlns:a16="http://schemas.microsoft.com/office/drawing/2014/main" id="{69A9744E-D7FE-483A-8A3B-12DAF13A2D78}"/>
              </a:ext>
            </a:extLst>
          </p:cNvPr>
          <p:cNvGrpSpPr/>
          <p:nvPr/>
        </p:nvGrpSpPr>
        <p:grpSpPr>
          <a:xfrm>
            <a:off x="9437189" y="-223134"/>
            <a:ext cx="3366884" cy="6112469"/>
            <a:chOff x="9437189" y="-223134"/>
            <a:chExt cx="3366884" cy="6112469"/>
          </a:xfrm>
        </p:grpSpPr>
        <p:grpSp>
          <p:nvGrpSpPr>
            <p:cNvPr id="847" name="Group 846">
              <a:extLst>
                <a:ext uri="{FF2B5EF4-FFF2-40B4-BE49-F238E27FC236}">
                  <a16:creationId xmlns:a16="http://schemas.microsoft.com/office/drawing/2014/main" id="{3F424070-5402-4B32-B4C4-E4AD518307B9}"/>
                </a:ext>
              </a:extLst>
            </p:cNvPr>
            <p:cNvGrpSpPr/>
            <p:nvPr/>
          </p:nvGrpSpPr>
          <p:grpSpPr>
            <a:xfrm rot="12357970" flipV="1">
              <a:off x="10665528" y="2827914"/>
              <a:ext cx="2138545" cy="3061421"/>
              <a:chOff x="11792692" y="2278519"/>
              <a:chExt cx="2279576" cy="3263312"/>
            </a:xfrm>
          </p:grpSpPr>
          <p:pic>
            <p:nvPicPr>
              <p:cNvPr id="835" name="Graphic 834">
                <a:extLst>
                  <a:ext uri="{FF2B5EF4-FFF2-40B4-BE49-F238E27FC236}">
                    <a16:creationId xmlns:a16="http://schemas.microsoft.com/office/drawing/2014/main" id="{D9E0C455-1068-4073-8204-EC6DFB30F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36" name="Oval 835">
                <a:extLst>
                  <a:ext uri="{FF2B5EF4-FFF2-40B4-BE49-F238E27FC236}">
                    <a16:creationId xmlns:a16="http://schemas.microsoft.com/office/drawing/2014/main" id="{089ECF0B-5D1E-4F00-BFBA-D2F5A60D73F0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7" name="Oval 836">
                <a:extLst>
                  <a:ext uri="{FF2B5EF4-FFF2-40B4-BE49-F238E27FC236}">
                    <a16:creationId xmlns:a16="http://schemas.microsoft.com/office/drawing/2014/main" id="{34343C84-45FB-4701-9127-DA427CD468C2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8" name="Oval 837">
                <a:extLst>
                  <a:ext uri="{FF2B5EF4-FFF2-40B4-BE49-F238E27FC236}">
                    <a16:creationId xmlns:a16="http://schemas.microsoft.com/office/drawing/2014/main" id="{D5C9EEBF-8B14-4147-82F9-54440CC10B67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9" name="Oval 838">
                <a:extLst>
                  <a:ext uri="{FF2B5EF4-FFF2-40B4-BE49-F238E27FC236}">
                    <a16:creationId xmlns:a16="http://schemas.microsoft.com/office/drawing/2014/main" id="{37250805-1244-406A-98D7-FE8453643989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0" name="Oval 839">
                <a:extLst>
                  <a:ext uri="{FF2B5EF4-FFF2-40B4-BE49-F238E27FC236}">
                    <a16:creationId xmlns:a16="http://schemas.microsoft.com/office/drawing/2014/main" id="{EAB41AC8-083B-43F0-AA26-9D21E7313223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1" name="Oval 840">
                <a:extLst>
                  <a:ext uri="{FF2B5EF4-FFF2-40B4-BE49-F238E27FC236}">
                    <a16:creationId xmlns:a16="http://schemas.microsoft.com/office/drawing/2014/main" id="{B11A441D-9104-411B-8D9A-A9D891A5D29F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2" name="Oval 841">
                <a:extLst>
                  <a:ext uri="{FF2B5EF4-FFF2-40B4-BE49-F238E27FC236}">
                    <a16:creationId xmlns:a16="http://schemas.microsoft.com/office/drawing/2014/main" id="{4C15E80F-D781-40A4-A0E5-662C851AE2A2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3" name="Oval 842">
                <a:extLst>
                  <a:ext uri="{FF2B5EF4-FFF2-40B4-BE49-F238E27FC236}">
                    <a16:creationId xmlns:a16="http://schemas.microsoft.com/office/drawing/2014/main" id="{529EEF30-608F-4C6C-86FB-02AE0C0B89FD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4" name="Oval 843">
                <a:extLst>
                  <a:ext uri="{FF2B5EF4-FFF2-40B4-BE49-F238E27FC236}">
                    <a16:creationId xmlns:a16="http://schemas.microsoft.com/office/drawing/2014/main" id="{74ED590F-A504-47AF-99A3-DD099C0AA1EC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5" name="Oval 844">
                <a:extLst>
                  <a:ext uri="{FF2B5EF4-FFF2-40B4-BE49-F238E27FC236}">
                    <a16:creationId xmlns:a16="http://schemas.microsoft.com/office/drawing/2014/main" id="{34FC5A98-3F4E-44DE-A352-B29908CE6299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6" name="Oval 845">
                <a:extLst>
                  <a:ext uri="{FF2B5EF4-FFF2-40B4-BE49-F238E27FC236}">
                    <a16:creationId xmlns:a16="http://schemas.microsoft.com/office/drawing/2014/main" id="{878A748A-B84E-41EA-B5BC-5A21628BE2E3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849" name="Group 848">
              <a:extLst>
                <a:ext uri="{FF2B5EF4-FFF2-40B4-BE49-F238E27FC236}">
                  <a16:creationId xmlns:a16="http://schemas.microsoft.com/office/drawing/2014/main" id="{F23693DF-B853-4574-9D58-688D7B8C705E}"/>
                </a:ext>
              </a:extLst>
            </p:cNvPr>
            <p:cNvGrpSpPr/>
            <p:nvPr/>
          </p:nvGrpSpPr>
          <p:grpSpPr>
            <a:xfrm rot="13500000" flipH="1" flipV="1">
              <a:off x="9898627" y="-684572"/>
              <a:ext cx="2138545" cy="3061421"/>
              <a:chOff x="11792692" y="2278519"/>
              <a:chExt cx="2279576" cy="3263312"/>
            </a:xfrm>
          </p:grpSpPr>
          <p:pic>
            <p:nvPicPr>
              <p:cNvPr id="850" name="Graphic 849">
                <a:extLst>
                  <a:ext uri="{FF2B5EF4-FFF2-40B4-BE49-F238E27FC236}">
                    <a16:creationId xmlns:a16="http://schemas.microsoft.com/office/drawing/2014/main" id="{E5F4A44D-B870-4552-81D1-0F58D8F2BE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51" name="Oval 850">
                <a:extLst>
                  <a:ext uri="{FF2B5EF4-FFF2-40B4-BE49-F238E27FC236}">
                    <a16:creationId xmlns:a16="http://schemas.microsoft.com/office/drawing/2014/main" id="{06EAC2C6-7D45-49A2-AE7B-D3EC15B39524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2" name="Oval 851">
                <a:extLst>
                  <a:ext uri="{FF2B5EF4-FFF2-40B4-BE49-F238E27FC236}">
                    <a16:creationId xmlns:a16="http://schemas.microsoft.com/office/drawing/2014/main" id="{083379F1-9AAF-4323-89AC-78CCD62D3509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3" name="Oval 852">
                <a:extLst>
                  <a:ext uri="{FF2B5EF4-FFF2-40B4-BE49-F238E27FC236}">
                    <a16:creationId xmlns:a16="http://schemas.microsoft.com/office/drawing/2014/main" id="{32D025A1-D740-484C-B9BF-FF9270F193FD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4" name="Oval 853">
                <a:extLst>
                  <a:ext uri="{FF2B5EF4-FFF2-40B4-BE49-F238E27FC236}">
                    <a16:creationId xmlns:a16="http://schemas.microsoft.com/office/drawing/2014/main" id="{0C9EEDA0-445D-4BB0-9013-3C8E2C187931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5" name="Oval 854">
                <a:extLst>
                  <a:ext uri="{FF2B5EF4-FFF2-40B4-BE49-F238E27FC236}">
                    <a16:creationId xmlns:a16="http://schemas.microsoft.com/office/drawing/2014/main" id="{EF5944B3-6934-49F2-B19A-37FB61DE5481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62BF4F5A-4ABC-45E4-9C47-9D7053FE5DA6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E921F5F9-9BA6-4356-ADA6-D37A93774B37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B0283975-69E4-4402-BC90-629EC411E3A9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9" name="Oval 858">
                <a:extLst>
                  <a:ext uri="{FF2B5EF4-FFF2-40B4-BE49-F238E27FC236}">
                    <a16:creationId xmlns:a16="http://schemas.microsoft.com/office/drawing/2014/main" id="{3EAFAE6C-79F0-4624-89E9-32399BB25992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0" name="Oval 859">
                <a:extLst>
                  <a:ext uri="{FF2B5EF4-FFF2-40B4-BE49-F238E27FC236}">
                    <a16:creationId xmlns:a16="http://schemas.microsoft.com/office/drawing/2014/main" id="{343FA316-DEA2-41A7-B17B-D29C4E89A73E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1" name="Oval 860">
                <a:extLst>
                  <a:ext uri="{FF2B5EF4-FFF2-40B4-BE49-F238E27FC236}">
                    <a16:creationId xmlns:a16="http://schemas.microsoft.com/office/drawing/2014/main" id="{5D9BA04E-8B71-477D-9533-2F4D2223F678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1018" name="Group 1017">
            <a:extLst>
              <a:ext uri="{FF2B5EF4-FFF2-40B4-BE49-F238E27FC236}">
                <a16:creationId xmlns:a16="http://schemas.microsoft.com/office/drawing/2014/main" id="{4B93C916-E4D2-446B-B227-0A5F38512545}"/>
              </a:ext>
            </a:extLst>
          </p:cNvPr>
          <p:cNvGrpSpPr/>
          <p:nvPr/>
        </p:nvGrpSpPr>
        <p:grpSpPr>
          <a:xfrm>
            <a:off x="-956215" y="-901074"/>
            <a:ext cx="4140648" cy="3673404"/>
            <a:chOff x="-956215" y="-901074"/>
            <a:chExt cx="4140648" cy="3673404"/>
          </a:xfrm>
        </p:grpSpPr>
        <p:grpSp>
          <p:nvGrpSpPr>
            <p:cNvPr id="863" name="Group 862">
              <a:extLst>
                <a:ext uri="{FF2B5EF4-FFF2-40B4-BE49-F238E27FC236}">
                  <a16:creationId xmlns:a16="http://schemas.microsoft.com/office/drawing/2014/main" id="{04EA4474-E1DE-434C-9CC8-CEFCF5E39252}"/>
                </a:ext>
              </a:extLst>
            </p:cNvPr>
            <p:cNvGrpSpPr/>
            <p:nvPr/>
          </p:nvGrpSpPr>
          <p:grpSpPr>
            <a:xfrm rot="19343136" flipH="1">
              <a:off x="-75479" y="-901074"/>
              <a:ext cx="3259912" cy="2279576"/>
              <a:chOff x="8938843" y="1"/>
              <a:chExt cx="3259912" cy="2279576"/>
            </a:xfrm>
          </p:grpSpPr>
          <p:pic>
            <p:nvPicPr>
              <p:cNvPr id="877" name="Graphic 876">
                <a:extLst>
                  <a:ext uri="{FF2B5EF4-FFF2-40B4-BE49-F238E27FC236}">
                    <a16:creationId xmlns:a16="http://schemas.microsoft.com/office/drawing/2014/main" id="{DD71E10F-54FE-4A89-AEDF-CE568935B1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78" name="Oval 877">
                <a:extLst>
                  <a:ext uri="{FF2B5EF4-FFF2-40B4-BE49-F238E27FC236}">
                    <a16:creationId xmlns:a16="http://schemas.microsoft.com/office/drawing/2014/main" id="{C0B68AD3-50E7-4A7B-9F34-85CBC5BC734C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9" name="Oval 878">
                <a:extLst>
                  <a:ext uri="{FF2B5EF4-FFF2-40B4-BE49-F238E27FC236}">
                    <a16:creationId xmlns:a16="http://schemas.microsoft.com/office/drawing/2014/main" id="{4D25571C-D9D0-42FB-98BF-873500ECE0E9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0" name="Oval 879">
                <a:extLst>
                  <a:ext uri="{FF2B5EF4-FFF2-40B4-BE49-F238E27FC236}">
                    <a16:creationId xmlns:a16="http://schemas.microsoft.com/office/drawing/2014/main" id="{521D40F6-A3CA-4310-9546-8F7AA64F8825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1" name="Oval 880">
                <a:extLst>
                  <a:ext uri="{FF2B5EF4-FFF2-40B4-BE49-F238E27FC236}">
                    <a16:creationId xmlns:a16="http://schemas.microsoft.com/office/drawing/2014/main" id="{B3B9980B-6631-4CAA-921F-8E93798E4261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2" name="Oval 881">
                <a:extLst>
                  <a:ext uri="{FF2B5EF4-FFF2-40B4-BE49-F238E27FC236}">
                    <a16:creationId xmlns:a16="http://schemas.microsoft.com/office/drawing/2014/main" id="{41640CE2-F595-457B-B1C1-3E9159C8C54C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3" name="Oval 882">
                <a:extLst>
                  <a:ext uri="{FF2B5EF4-FFF2-40B4-BE49-F238E27FC236}">
                    <a16:creationId xmlns:a16="http://schemas.microsoft.com/office/drawing/2014/main" id="{ECC1D736-6BF8-4B2B-B598-F203AA89A46E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4" name="Oval 883">
                <a:extLst>
                  <a:ext uri="{FF2B5EF4-FFF2-40B4-BE49-F238E27FC236}">
                    <a16:creationId xmlns:a16="http://schemas.microsoft.com/office/drawing/2014/main" id="{613F504A-50ED-4243-8958-931F919FC06E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5" name="Oval 884">
                <a:extLst>
                  <a:ext uri="{FF2B5EF4-FFF2-40B4-BE49-F238E27FC236}">
                    <a16:creationId xmlns:a16="http://schemas.microsoft.com/office/drawing/2014/main" id="{DBF49572-2D82-4112-968C-963AF100958B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6" name="Oval 885">
                <a:extLst>
                  <a:ext uri="{FF2B5EF4-FFF2-40B4-BE49-F238E27FC236}">
                    <a16:creationId xmlns:a16="http://schemas.microsoft.com/office/drawing/2014/main" id="{D6268CE2-224E-41F2-898E-395929EDA2FB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7" name="Oval 886">
                <a:extLst>
                  <a:ext uri="{FF2B5EF4-FFF2-40B4-BE49-F238E27FC236}">
                    <a16:creationId xmlns:a16="http://schemas.microsoft.com/office/drawing/2014/main" id="{620131F2-66AE-4D73-98A2-B0FF07C98626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8" name="Oval 887">
                <a:extLst>
                  <a:ext uri="{FF2B5EF4-FFF2-40B4-BE49-F238E27FC236}">
                    <a16:creationId xmlns:a16="http://schemas.microsoft.com/office/drawing/2014/main" id="{4D0D590A-DC85-4BD1-A50A-123EFF05D497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864" name="Group 863">
              <a:extLst>
                <a:ext uri="{FF2B5EF4-FFF2-40B4-BE49-F238E27FC236}">
                  <a16:creationId xmlns:a16="http://schemas.microsoft.com/office/drawing/2014/main" id="{16F973A9-DEED-4C87-A7F3-FDF5C0607594}"/>
                </a:ext>
              </a:extLst>
            </p:cNvPr>
            <p:cNvGrpSpPr/>
            <p:nvPr/>
          </p:nvGrpSpPr>
          <p:grpSpPr>
            <a:xfrm rot="2339222" flipH="1">
              <a:off x="-956215" y="492754"/>
              <a:ext cx="3259912" cy="2279576"/>
              <a:chOff x="8938843" y="1"/>
              <a:chExt cx="3259912" cy="2279576"/>
            </a:xfrm>
          </p:grpSpPr>
          <p:pic>
            <p:nvPicPr>
              <p:cNvPr id="865" name="Graphic 864">
                <a:extLst>
                  <a:ext uri="{FF2B5EF4-FFF2-40B4-BE49-F238E27FC236}">
                    <a16:creationId xmlns:a16="http://schemas.microsoft.com/office/drawing/2014/main" id="{08BE90C6-5595-4A29-A6B9-F0954DF03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66" name="Oval 865">
                <a:extLst>
                  <a:ext uri="{FF2B5EF4-FFF2-40B4-BE49-F238E27FC236}">
                    <a16:creationId xmlns:a16="http://schemas.microsoft.com/office/drawing/2014/main" id="{B4B1DA83-BC95-4C53-8D2C-FF120D4CF3A7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7" name="Oval 866">
                <a:extLst>
                  <a:ext uri="{FF2B5EF4-FFF2-40B4-BE49-F238E27FC236}">
                    <a16:creationId xmlns:a16="http://schemas.microsoft.com/office/drawing/2014/main" id="{9670F3DB-7E7D-4534-AB1F-A2DF2ABFB7DB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8" name="Oval 867">
                <a:extLst>
                  <a:ext uri="{FF2B5EF4-FFF2-40B4-BE49-F238E27FC236}">
                    <a16:creationId xmlns:a16="http://schemas.microsoft.com/office/drawing/2014/main" id="{C0E89817-71FD-4732-A23D-D52CAA578AE3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3FC5FCAA-B69D-4E47-89AC-2628F41D1F41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60A856AA-A5E3-4D04-AE56-DA9B4A72FA21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EDBE8FDA-94C9-428B-8DA7-B8D9EBDC05FE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FB2154DB-4100-4744-9AB4-FFFD8E64B6A6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3" name="Oval 872">
                <a:extLst>
                  <a:ext uri="{FF2B5EF4-FFF2-40B4-BE49-F238E27FC236}">
                    <a16:creationId xmlns:a16="http://schemas.microsoft.com/office/drawing/2014/main" id="{493FBAB9-ADBB-4041-BE6D-44D743D8407E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6BACC3D-A943-4677-B82A-A73E255A31F8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5" name="Oval 874">
                <a:extLst>
                  <a:ext uri="{FF2B5EF4-FFF2-40B4-BE49-F238E27FC236}">
                    <a16:creationId xmlns:a16="http://schemas.microsoft.com/office/drawing/2014/main" id="{F194FF19-CE3C-4ABC-969B-6C5F5AEBE379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6" name="Oval 875">
                <a:extLst>
                  <a:ext uri="{FF2B5EF4-FFF2-40B4-BE49-F238E27FC236}">
                    <a16:creationId xmlns:a16="http://schemas.microsoft.com/office/drawing/2014/main" id="{8FF6E52D-202B-4295-AA6C-BD6E43020D08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1019" name="Group 1018">
            <a:extLst>
              <a:ext uri="{FF2B5EF4-FFF2-40B4-BE49-F238E27FC236}">
                <a16:creationId xmlns:a16="http://schemas.microsoft.com/office/drawing/2014/main" id="{11862230-5EF6-4436-8DB3-73E7CA2D57CE}"/>
              </a:ext>
            </a:extLst>
          </p:cNvPr>
          <p:cNvGrpSpPr/>
          <p:nvPr/>
        </p:nvGrpSpPr>
        <p:grpSpPr>
          <a:xfrm>
            <a:off x="-672752" y="-684572"/>
            <a:ext cx="2905446" cy="6573907"/>
            <a:chOff x="-672752" y="-684572"/>
            <a:chExt cx="2905446" cy="6573907"/>
          </a:xfrm>
        </p:grpSpPr>
        <p:grpSp>
          <p:nvGrpSpPr>
            <p:cNvPr id="889" name="Group 888">
              <a:extLst>
                <a:ext uri="{FF2B5EF4-FFF2-40B4-BE49-F238E27FC236}">
                  <a16:creationId xmlns:a16="http://schemas.microsoft.com/office/drawing/2014/main" id="{2E2B1B30-947B-4AEB-9E49-233BA47A2A98}"/>
                </a:ext>
              </a:extLst>
            </p:cNvPr>
            <p:cNvGrpSpPr/>
            <p:nvPr/>
          </p:nvGrpSpPr>
          <p:grpSpPr>
            <a:xfrm rot="9242030" flipH="1" flipV="1">
              <a:off x="-672752" y="2827914"/>
              <a:ext cx="2138545" cy="3061421"/>
              <a:chOff x="11792692" y="2278519"/>
              <a:chExt cx="2279576" cy="3263312"/>
            </a:xfrm>
          </p:grpSpPr>
          <p:pic>
            <p:nvPicPr>
              <p:cNvPr id="890" name="Graphic 889">
                <a:extLst>
                  <a:ext uri="{FF2B5EF4-FFF2-40B4-BE49-F238E27FC236}">
                    <a16:creationId xmlns:a16="http://schemas.microsoft.com/office/drawing/2014/main" id="{166155B8-777C-49AA-9AA4-8DAAC076B2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91" name="Oval 890">
                <a:extLst>
                  <a:ext uri="{FF2B5EF4-FFF2-40B4-BE49-F238E27FC236}">
                    <a16:creationId xmlns:a16="http://schemas.microsoft.com/office/drawing/2014/main" id="{905D23E1-A00C-41E0-B7C7-6110800D394F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2" name="Oval 891">
                <a:extLst>
                  <a:ext uri="{FF2B5EF4-FFF2-40B4-BE49-F238E27FC236}">
                    <a16:creationId xmlns:a16="http://schemas.microsoft.com/office/drawing/2014/main" id="{C8F0CECF-A797-4DD7-8FB1-43F2F9AA5D3D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3" name="Oval 892">
                <a:extLst>
                  <a:ext uri="{FF2B5EF4-FFF2-40B4-BE49-F238E27FC236}">
                    <a16:creationId xmlns:a16="http://schemas.microsoft.com/office/drawing/2014/main" id="{676C9CFD-2CA8-4DDA-8A7A-886A9F74C39A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4" name="Oval 893">
                <a:extLst>
                  <a:ext uri="{FF2B5EF4-FFF2-40B4-BE49-F238E27FC236}">
                    <a16:creationId xmlns:a16="http://schemas.microsoft.com/office/drawing/2014/main" id="{ED97C032-58B8-44B6-9470-6CD97841CDF2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5" name="Oval 894">
                <a:extLst>
                  <a:ext uri="{FF2B5EF4-FFF2-40B4-BE49-F238E27FC236}">
                    <a16:creationId xmlns:a16="http://schemas.microsoft.com/office/drawing/2014/main" id="{6D466F78-090D-4059-B070-9FF0052EAD13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6" name="Oval 895">
                <a:extLst>
                  <a:ext uri="{FF2B5EF4-FFF2-40B4-BE49-F238E27FC236}">
                    <a16:creationId xmlns:a16="http://schemas.microsoft.com/office/drawing/2014/main" id="{0DC1B152-B098-4697-BB08-8341D86C71F5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7" name="Oval 896">
                <a:extLst>
                  <a:ext uri="{FF2B5EF4-FFF2-40B4-BE49-F238E27FC236}">
                    <a16:creationId xmlns:a16="http://schemas.microsoft.com/office/drawing/2014/main" id="{792C607E-6EE6-4BFA-ADD8-A336D65EC98C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8" name="Oval 897">
                <a:extLst>
                  <a:ext uri="{FF2B5EF4-FFF2-40B4-BE49-F238E27FC236}">
                    <a16:creationId xmlns:a16="http://schemas.microsoft.com/office/drawing/2014/main" id="{59C380A4-9004-4744-A46B-B16F5F989A55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9" name="Oval 898">
                <a:extLst>
                  <a:ext uri="{FF2B5EF4-FFF2-40B4-BE49-F238E27FC236}">
                    <a16:creationId xmlns:a16="http://schemas.microsoft.com/office/drawing/2014/main" id="{CD222E17-B027-41F4-BB53-A27CEA5664E0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0" name="Oval 899">
                <a:extLst>
                  <a:ext uri="{FF2B5EF4-FFF2-40B4-BE49-F238E27FC236}">
                    <a16:creationId xmlns:a16="http://schemas.microsoft.com/office/drawing/2014/main" id="{7263B8B1-6E53-41DC-A956-FFB0C9094156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1" name="Oval 900">
                <a:extLst>
                  <a:ext uri="{FF2B5EF4-FFF2-40B4-BE49-F238E27FC236}">
                    <a16:creationId xmlns:a16="http://schemas.microsoft.com/office/drawing/2014/main" id="{52A3E752-7C7D-49B1-A255-7873FD239F9A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902" name="Group 901">
              <a:extLst>
                <a:ext uri="{FF2B5EF4-FFF2-40B4-BE49-F238E27FC236}">
                  <a16:creationId xmlns:a16="http://schemas.microsoft.com/office/drawing/2014/main" id="{2D24DF78-25CD-4CD6-8F0B-871ACF084AAC}"/>
                </a:ext>
              </a:extLst>
            </p:cNvPr>
            <p:cNvGrpSpPr/>
            <p:nvPr/>
          </p:nvGrpSpPr>
          <p:grpSpPr>
            <a:xfrm rot="8100000" flipV="1">
              <a:off x="94149" y="-684572"/>
              <a:ext cx="2138545" cy="3061421"/>
              <a:chOff x="11792692" y="2278519"/>
              <a:chExt cx="2279576" cy="3263312"/>
            </a:xfrm>
          </p:grpSpPr>
          <p:pic>
            <p:nvPicPr>
              <p:cNvPr id="903" name="Graphic 902">
                <a:extLst>
                  <a:ext uri="{FF2B5EF4-FFF2-40B4-BE49-F238E27FC236}">
                    <a16:creationId xmlns:a16="http://schemas.microsoft.com/office/drawing/2014/main" id="{A83AD435-D77C-4059-A3B7-9AC46ED6A3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904" name="Oval 903">
                <a:extLst>
                  <a:ext uri="{FF2B5EF4-FFF2-40B4-BE49-F238E27FC236}">
                    <a16:creationId xmlns:a16="http://schemas.microsoft.com/office/drawing/2014/main" id="{0F5B935E-32CB-4CB1-908D-B159DD127D8D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5" name="Oval 904">
                <a:extLst>
                  <a:ext uri="{FF2B5EF4-FFF2-40B4-BE49-F238E27FC236}">
                    <a16:creationId xmlns:a16="http://schemas.microsoft.com/office/drawing/2014/main" id="{94EA44AF-400A-4831-8F2E-18131698837E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6" name="Oval 905">
                <a:extLst>
                  <a:ext uri="{FF2B5EF4-FFF2-40B4-BE49-F238E27FC236}">
                    <a16:creationId xmlns:a16="http://schemas.microsoft.com/office/drawing/2014/main" id="{BEB0E628-0ADC-4C49-8547-DD582BD272F9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7" name="Oval 906">
                <a:extLst>
                  <a:ext uri="{FF2B5EF4-FFF2-40B4-BE49-F238E27FC236}">
                    <a16:creationId xmlns:a16="http://schemas.microsoft.com/office/drawing/2014/main" id="{C1821CE5-1930-41A3-8D4A-D56D08E0359F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8" name="Oval 907">
                <a:extLst>
                  <a:ext uri="{FF2B5EF4-FFF2-40B4-BE49-F238E27FC236}">
                    <a16:creationId xmlns:a16="http://schemas.microsoft.com/office/drawing/2014/main" id="{0466E8C5-204F-4A9B-9DE4-5D909348AF4E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9" name="Oval 908">
                <a:extLst>
                  <a:ext uri="{FF2B5EF4-FFF2-40B4-BE49-F238E27FC236}">
                    <a16:creationId xmlns:a16="http://schemas.microsoft.com/office/drawing/2014/main" id="{6D43F272-9064-42C4-8744-5535AA0CC679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0" name="Oval 909">
                <a:extLst>
                  <a:ext uri="{FF2B5EF4-FFF2-40B4-BE49-F238E27FC236}">
                    <a16:creationId xmlns:a16="http://schemas.microsoft.com/office/drawing/2014/main" id="{DD61F976-F9AA-4DAB-A8C9-A52B60F7A965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1" name="Oval 910">
                <a:extLst>
                  <a:ext uri="{FF2B5EF4-FFF2-40B4-BE49-F238E27FC236}">
                    <a16:creationId xmlns:a16="http://schemas.microsoft.com/office/drawing/2014/main" id="{702943E3-262A-47F7-973E-E1D895D01BDB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2" name="Oval 911">
                <a:extLst>
                  <a:ext uri="{FF2B5EF4-FFF2-40B4-BE49-F238E27FC236}">
                    <a16:creationId xmlns:a16="http://schemas.microsoft.com/office/drawing/2014/main" id="{F8243AAB-4D75-4A5F-8B17-8AAC78AD5452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3" name="Oval 912">
                <a:extLst>
                  <a:ext uri="{FF2B5EF4-FFF2-40B4-BE49-F238E27FC236}">
                    <a16:creationId xmlns:a16="http://schemas.microsoft.com/office/drawing/2014/main" id="{9F5D4DAC-DD5C-4A13-904B-9687B7EAEC50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4" name="Oval 913">
                <a:extLst>
                  <a:ext uri="{FF2B5EF4-FFF2-40B4-BE49-F238E27FC236}">
                    <a16:creationId xmlns:a16="http://schemas.microsoft.com/office/drawing/2014/main" id="{16225FBB-95C6-4882-8377-C040DF7B9053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929" name="Group 928">
            <a:extLst>
              <a:ext uri="{FF2B5EF4-FFF2-40B4-BE49-F238E27FC236}">
                <a16:creationId xmlns:a16="http://schemas.microsoft.com/office/drawing/2014/main" id="{0AB910B3-0DA4-4BB0-98C3-AD1137BD92AA}"/>
              </a:ext>
            </a:extLst>
          </p:cNvPr>
          <p:cNvGrpSpPr/>
          <p:nvPr/>
        </p:nvGrpSpPr>
        <p:grpSpPr>
          <a:xfrm rot="13500000" flipH="1" flipV="1">
            <a:off x="9898628" y="8570628"/>
            <a:ext cx="2138545" cy="3061421"/>
            <a:chOff x="11792692" y="2278519"/>
            <a:chExt cx="2279576" cy="3263312"/>
          </a:xfrm>
        </p:grpSpPr>
        <p:pic>
          <p:nvPicPr>
            <p:cNvPr id="930" name="Graphic 929">
              <a:extLst>
                <a:ext uri="{FF2B5EF4-FFF2-40B4-BE49-F238E27FC236}">
                  <a16:creationId xmlns:a16="http://schemas.microsoft.com/office/drawing/2014/main" id="{F0CF78C3-2FD6-4609-8ABA-4C79074B657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296795">
              <a:off x="11302524" y="2768687"/>
              <a:ext cx="3259912" cy="2279576"/>
            </a:xfrm>
            <a:prstGeom prst="rect">
              <a:avLst/>
            </a:prstGeom>
          </p:spPr>
        </p:pic>
        <p:sp>
          <p:nvSpPr>
            <p:cNvPr id="931" name="Oval 930">
              <a:extLst>
                <a:ext uri="{FF2B5EF4-FFF2-40B4-BE49-F238E27FC236}">
                  <a16:creationId xmlns:a16="http://schemas.microsoft.com/office/drawing/2014/main" id="{C9636FA9-8546-42FE-B1A9-4BD123F6037A}"/>
                </a:ext>
              </a:extLst>
            </p:cNvPr>
            <p:cNvSpPr/>
            <p:nvPr/>
          </p:nvSpPr>
          <p:spPr>
            <a:xfrm rot="18296795">
              <a:off x="12768122" y="4336543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2" name="Oval 931">
              <a:extLst>
                <a:ext uri="{FF2B5EF4-FFF2-40B4-BE49-F238E27FC236}">
                  <a16:creationId xmlns:a16="http://schemas.microsoft.com/office/drawing/2014/main" id="{C875F5A1-41E9-493B-B271-9F5FC7B705EB}"/>
                </a:ext>
              </a:extLst>
            </p:cNvPr>
            <p:cNvSpPr/>
            <p:nvPr/>
          </p:nvSpPr>
          <p:spPr>
            <a:xfrm rot="18296795">
              <a:off x="13024173" y="4850104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3" name="Oval 932">
              <a:extLst>
                <a:ext uri="{FF2B5EF4-FFF2-40B4-BE49-F238E27FC236}">
                  <a16:creationId xmlns:a16="http://schemas.microsoft.com/office/drawing/2014/main" id="{67C8CA9F-30B0-49A1-9B7D-C5434997650B}"/>
                </a:ext>
              </a:extLst>
            </p:cNvPr>
            <p:cNvSpPr/>
            <p:nvPr/>
          </p:nvSpPr>
          <p:spPr>
            <a:xfrm rot="18296795">
              <a:off x="13351971" y="4129610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06F5B449-0F2A-4D17-B150-B4DCFE4E367F}"/>
                </a:ext>
              </a:extLst>
            </p:cNvPr>
            <p:cNvSpPr/>
            <p:nvPr/>
          </p:nvSpPr>
          <p:spPr>
            <a:xfrm rot="18296795">
              <a:off x="12866638" y="3702602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5" name="Oval 934">
              <a:extLst>
                <a:ext uri="{FF2B5EF4-FFF2-40B4-BE49-F238E27FC236}">
                  <a16:creationId xmlns:a16="http://schemas.microsoft.com/office/drawing/2014/main" id="{E83F707C-FD44-4AB6-B807-9E489BFD714A}"/>
                </a:ext>
              </a:extLst>
            </p:cNvPr>
            <p:cNvSpPr/>
            <p:nvPr/>
          </p:nvSpPr>
          <p:spPr>
            <a:xfrm rot="18296795">
              <a:off x="12867173" y="3263735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6" name="Oval 935">
              <a:extLst>
                <a:ext uri="{FF2B5EF4-FFF2-40B4-BE49-F238E27FC236}">
                  <a16:creationId xmlns:a16="http://schemas.microsoft.com/office/drawing/2014/main" id="{1F58437F-84C7-45A5-B74B-6831405AA170}"/>
                </a:ext>
              </a:extLst>
            </p:cNvPr>
            <p:cNvSpPr/>
            <p:nvPr/>
          </p:nvSpPr>
          <p:spPr>
            <a:xfrm rot="18296795">
              <a:off x="13091708" y="3244947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7" name="Oval 936">
              <a:extLst>
                <a:ext uri="{FF2B5EF4-FFF2-40B4-BE49-F238E27FC236}">
                  <a16:creationId xmlns:a16="http://schemas.microsoft.com/office/drawing/2014/main" id="{A7C26D22-1A2F-4CAC-83EE-7494471BDE94}"/>
                </a:ext>
              </a:extLst>
            </p:cNvPr>
            <p:cNvSpPr/>
            <p:nvPr/>
          </p:nvSpPr>
          <p:spPr>
            <a:xfrm rot="18296795">
              <a:off x="13410298" y="3291888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8" name="Oval 937">
              <a:extLst>
                <a:ext uri="{FF2B5EF4-FFF2-40B4-BE49-F238E27FC236}">
                  <a16:creationId xmlns:a16="http://schemas.microsoft.com/office/drawing/2014/main" id="{B84C60F3-1945-4111-9846-53280B1B7542}"/>
                </a:ext>
              </a:extLst>
            </p:cNvPr>
            <p:cNvSpPr/>
            <p:nvPr/>
          </p:nvSpPr>
          <p:spPr>
            <a:xfrm rot="18296795">
              <a:off x="13247736" y="5033026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9" name="Oval 938">
              <a:extLst>
                <a:ext uri="{FF2B5EF4-FFF2-40B4-BE49-F238E27FC236}">
                  <a16:creationId xmlns:a16="http://schemas.microsoft.com/office/drawing/2014/main" id="{48606F64-9B37-4450-A11D-C4D6CDEDA72C}"/>
                </a:ext>
              </a:extLst>
            </p:cNvPr>
            <p:cNvSpPr/>
            <p:nvPr/>
          </p:nvSpPr>
          <p:spPr>
            <a:xfrm rot="18296795">
              <a:off x="12704101" y="5433831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0" name="Oval 939">
              <a:extLst>
                <a:ext uri="{FF2B5EF4-FFF2-40B4-BE49-F238E27FC236}">
                  <a16:creationId xmlns:a16="http://schemas.microsoft.com/office/drawing/2014/main" id="{8CDE6F5F-1AB9-47C4-8D41-C11E16BDB83C}"/>
                </a:ext>
              </a:extLst>
            </p:cNvPr>
            <p:cNvSpPr/>
            <p:nvPr/>
          </p:nvSpPr>
          <p:spPr>
            <a:xfrm rot="18296795">
              <a:off x="12715488" y="4914699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B4C10C92-89A0-4B5B-8F2E-E5239267AEA7}"/>
                </a:ext>
              </a:extLst>
            </p:cNvPr>
            <p:cNvSpPr/>
            <p:nvPr/>
          </p:nvSpPr>
          <p:spPr>
            <a:xfrm rot="18296795">
              <a:off x="13110182" y="4224188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 </a:t>
              </a:r>
            </a:p>
          </p:txBody>
        </p:sp>
      </p:grpSp>
      <p:grpSp>
        <p:nvGrpSpPr>
          <p:cNvPr id="955" name="Group 954">
            <a:extLst>
              <a:ext uri="{FF2B5EF4-FFF2-40B4-BE49-F238E27FC236}">
                <a16:creationId xmlns:a16="http://schemas.microsoft.com/office/drawing/2014/main" id="{FBB5F066-3243-4916-9EAF-31C5644CCE6A}"/>
              </a:ext>
            </a:extLst>
          </p:cNvPr>
          <p:cNvGrpSpPr/>
          <p:nvPr/>
        </p:nvGrpSpPr>
        <p:grpSpPr>
          <a:xfrm rot="8100000" flipV="1">
            <a:off x="94150" y="8570628"/>
            <a:ext cx="2138545" cy="3061421"/>
            <a:chOff x="11792692" y="2278519"/>
            <a:chExt cx="2279576" cy="3263312"/>
          </a:xfrm>
        </p:grpSpPr>
        <p:pic>
          <p:nvPicPr>
            <p:cNvPr id="956" name="Graphic 955">
              <a:extLst>
                <a:ext uri="{FF2B5EF4-FFF2-40B4-BE49-F238E27FC236}">
                  <a16:creationId xmlns:a16="http://schemas.microsoft.com/office/drawing/2014/main" id="{179B59BB-FE69-4CCB-9A2A-0BDF369BBE9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296795">
              <a:off x="11302524" y="2768687"/>
              <a:ext cx="3259912" cy="2279576"/>
            </a:xfrm>
            <a:prstGeom prst="rect">
              <a:avLst/>
            </a:prstGeom>
          </p:spPr>
        </p:pic>
        <p:sp>
          <p:nvSpPr>
            <p:cNvPr id="957" name="Oval 956">
              <a:extLst>
                <a:ext uri="{FF2B5EF4-FFF2-40B4-BE49-F238E27FC236}">
                  <a16:creationId xmlns:a16="http://schemas.microsoft.com/office/drawing/2014/main" id="{72380371-E283-44F1-A03F-CADCB7839382}"/>
                </a:ext>
              </a:extLst>
            </p:cNvPr>
            <p:cNvSpPr/>
            <p:nvPr/>
          </p:nvSpPr>
          <p:spPr>
            <a:xfrm rot="18296795">
              <a:off x="12768122" y="4336543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8" name="Oval 957">
              <a:extLst>
                <a:ext uri="{FF2B5EF4-FFF2-40B4-BE49-F238E27FC236}">
                  <a16:creationId xmlns:a16="http://schemas.microsoft.com/office/drawing/2014/main" id="{99EB1A3C-01A0-4B2C-9E1E-AFDD4409719D}"/>
                </a:ext>
              </a:extLst>
            </p:cNvPr>
            <p:cNvSpPr/>
            <p:nvPr/>
          </p:nvSpPr>
          <p:spPr>
            <a:xfrm rot="18296795">
              <a:off x="13024173" y="4850104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9" name="Oval 958">
              <a:extLst>
                <a:ext uri="{FF2B5EF4-FFF2-40B4-BE49-F238E27FC236}">
                  <a16:creationId xmlns:a16="http://schemas.microsoft.com/office/drawing/2014/main" id="{CBE0E93E-7EF3-427D-885D-F3FA4A27B13E}"/>
                </a:ext>
              </a:extLst>
            </p:cNvPr>
            <p:cNvSpPr/>
            <p:nvPr/>
          </p:nvSpPr>
          <p:spPr>
            <a:xfrm rot="18296795">
              <a:off x="13351971" y="4129610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0" name="Oval 959">
              <a:extLst>
                <a:ext uri="{FF2B5EF4-FFF2-40B4-BE49-F238E27FC236}">
                  <a16:creationId xmlns:a16="http://schemas.microsoft.com/office/drawing/2014/main" id="{6A046E8F-D105-4B6B-9ABA-743B3BE85335}"/>
                </a:ext>
              </a:extLst>
            </p:cNvPr>
            <p:cNvSpPr/>
            <p:nvPr/>
          </p:nvSpPr>
          <p:spPr>
            <a:xfrm rot="18296795">
              <a:off x="12866638" y="3702602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1" name="Oval 960">
              <a:extLst>
                <a:ext uri="{FF2B5EF4-FFF2-40B4-BE49-F238E27FC236}">
                  <a16:creationId xmlns:a16="http://schemas.microsoft.com/office/drawing/2014/main" id="{E492DB61-DDD1-4325-926E-AC050316197E}"/>
                </a:ext>
              </a:extLst>
            </p:cNvPr>
            <p:cNvSpPr/>
            <p:nvPr/>
          </p:nvSpPr>
          <p:spPr>
            <a:xfrm rot="18296795">
              <a:off x="12867173" y="3263735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2B2DE4DF-E5C8-4898-AB14-87D392193CE5}"/>
                </a:ext>
              </a:extLst>
            </p:cNvPr>
            <p:cNvSpPr/>
            <p:nvPr/>
          </p:nvSpPr>
          <p:spPr>
            <a:xfrm rot="18296795">
              <a:off x="13091708" y="3244947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3" name="Oval 962">
              <a:extLst>
                <a:ext uri="{FF2B5EF4-FFF2-40B4-BE49-F238E27FC236}">
                  <a16:creationId xmlns:a16="http://schemas.microsoft.com/office/drawing/2014/main" id="{EDAD0591-215E-401B-9DC4-11348CC92FD6}"/>
                </a:ext>
              </a:extLst>
            </p:cNvPr>
            <p:cNvSpPr/>
            <p:nvPr/>
          </p:nvSpPr>
          <p:spPr>
            <a:xfrm rot="18296795">
              <a:off x="13410298" y="3291888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4" name="Oval 963">
              <a:extLst>
                <a:ext uri="{FF2B5EF4-FFF2-40B4-BE49-F238E27FC236}">
                  <a16:creationId xmlns:a16="http://schemas.microsoft.com/office/drawing/2014/main" id="{DA01DBA1-4005-4C97-A343-55AC573F5990}"/>
                </a:ext>
              </a:extLst>
            </p:cNvPr>
            <p:cNvSpPr/>
            <p:nvPr/>
          </p:nvSpPr>
          <p:spPr>
            <a:xfrm rot="18296795">
              <a:off x="13247736" y="5033026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5" name="Oval 964">
              <a:extLst>
                <a:ext uri="{FF2B5EF4-FFF2-40B4-BE49-F238E27FC236}">
                  <a16:creationId xmlns:a16="http://schemas.microsoft.com/office/drawing/2014/main" id="{ACA6B512-8D90-477B-9CD7-9E6381A1C7F5}"/>
                </a:ext>
              </a:extLst>
            </p:cNvPr>
            <p:cNvSpPr/>
            <p:nvPr/>
          </p:nvSpPr>
          <p:spPr>
            <a:xfrm rot="18296795">
              <a:off x="12704101" y="5433831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6" name="Oval 965">
              <a:extLst>
                <a:ext uri="{FF2B5EF4-FFF2-40B4-BE49-F238E27FC236}">
                  <a16:creationId xmlns:a16="http://schemas.microsoft.com/office/drawing/2014/main" id="{65EB6465-0CE6-466F-A3B1-1D3E79B5EC36}"/>
                </a:ext>
              </a:extLst>
            </p:cNvPr>
            <p:cNvSpPr/>
            <p:nvPr/>
          </p:nvSpPr>
          <p:spPr>
            <a:xfrm rot="18296795">
              <a:off x="12715488" y="4914699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7" name="Oval 966">
              <a:extLst>
                <a:ext uri="{FF2B5EF4-FFF2-40B4-BE49-F238E27FC236}">
                  <a16:creationId xmlns:a16="http://schemas.microsoft.com/office/drawing/2014/main" id="{62BC3088-B402-4DD7-8089-EA0D4294B48E}"/>
                </a:ext>
              </a:extLst>
            </p:cNvPr>
            <p:cNvSpPr/>
            <p:nvPr/>
          </p:nvSpPr>
          <p:spPr>
            <a:xfrm rot="18296795">
              <a:off x="13110182" y="4224188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 </a:t>
              </a:r>
            </a:p>
          </p:txBody>
        </p:sp>
      </p:grpSp>
      <p:grpSp>
        <p:nvGrpSpPr>
          <p:cNvPr id="1007" name="Graphic 4">
            <a:extLst>
              <a:ext uri="{FF2B5EF4-FFF2-40B4-BE49-F238E27FC236}">
                <a16:creationId xmlns:a16="http://schemas.microsoft.com/office/drawing/2014/main" id="{57E36D53-584F-4727-BDEA-24EC0EB73989}"/>
              </a:ext>
            </a:extLst>
          </p:cNvPr>
          <p:cNvGrpSpPr/>
          <p:nvPr/>
        </p:nvGrpSpPr>
        <p:grpSpPr>
          <a:xfrm>
            <a:off x="5807968" y="591979"/>
            <a:ext cx="639401" cy="522427"/>
            <a:chOff x="5922254" y="404316"/>
            <a:chExt cx="359663" cy="293865"/>
          </a:xfrm>
          <a:solidFill>
            <a:schemeClr val="bg1"/>
          </a:solidFill>
        </p:grpSpPr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57CE0F63-B1A6-4B51-A164-3C2E8BF0EE61}"/>
                </a:ext>
              </a:extLst>
            </p:cNvPr>
            <p:cNvSpPr/>
            <p:nvPr/>
          </p:nvSpPr>
          <p:spPr>
            <a:xfrm>
              <a:off x="5922254" y="583491"/>
              <a:ext cx="134130" cy="84210"/>
            </a:xfrm>
            <a:custGeom>
              <a:avLst/>
              <a:gdLst>
                <a:gd name="connsiteX0" fmla="*/ 10868 w 134130"/>
                <a:gd name="connsiteY0" fmla="*/ 84210 h 84210"/>
                <a:gd name="connsiteX1" fmla="*/ 1343 w 134130"/>
                <a:gd name="connsiteY1" fmla="*/ 78495 h 84210"/>
                <a:gd name="connsiteX2" fmla="*/ 5153 w 134130"/>
                <a:gd name="connsiteY2" fmla="*/ 64208 h 84210"/>
                <a:gd name="connsiteX3" fmla="*/ 118500 w 134130"/>
                <a:gd name="connsiteY3" fmla="*/ 1343 h 84210"/>
                <a:gd name="connsiteX4" fmla="*/ 132788 w 134130"/>
                <a:gd name="connsiteY4" fmla="*/ 5153 h 84210"/>
                <a:gd name="connsiteX5" fmla="*/ 128978 w 134130"/>
                <a:gd name="connsiteY5" fmla="*/ 19440 h 84210"/>
                <a:gd name="connsiteX6" fmla="*/ 15630 w 134130"/>
                <a:gd name="connsiteY6" fmla="*/ 82305 h 84210"/>
                <a:gd name="connsiteX7" fmla="*/ 10868 w 134130"/>
                <a:gd name="connsiteY7" fmla="*/ 84210 h 8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130" h="84210">
                  <a:moveTo>
                    <a:pt x="10868" y="84210"/>
                  </a:moveTo>
                  <a:cubicBezTo>
                    <a:pt x="7058" y="84210"/>
                    <a:pt x="3248" y="82305"/>
                    <a:pt x="1343" y="78495"/>
                  </a:cubicBezTo>
                  <a:cubicBezTo>
                    <a:pt x="-1515" y="73733"/>
                    <a:pt x="390" y="67065"/>
                    <a:pt x="5153" y="64208"/>
                  </a:cubicBezTo>
                  <a:lnTo>
                    <a:pt x="118500" y="1343"/>
                  </a:lnTo>
                  <a:cubicBezTo>
                    <a:pt x="124215" y="-1515"/>
                    <a:pt x="129930" y="390"/>
                    <a:pt x="132788" y="5153"/>
                  </a:cubicBezTo>
                  <a:cubicBezTo>
                    <a:pt x="135645" y="9915"/>
                    <a:pt x="133740" y="16583"/>
                    <a:pt x="128978" y="19440"/>
                  </a:cubicBezTo>
                  <a:lnTo>
                    <a:pt x="15630" y="82305"/>
                  </a:lnTo>
                  <a:cubicBezTo>
                    <a:pt x="14678" y="84210"/>
                    <a:pt x="12773" y="84210"/>
                    <a:pt x="10868" y="84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0BDF9CEF-7986-41E3-B662-40C4C934F631}"/>
                </a:ext>
              </a:extLst>
            </p:cNvPr>
            <p:cNvSpPr/>
            <p:nvPr/>
          </p:nvSpPr>
          <p:spPr>
            <a:xfrm>
              <a:off x="6035496" y="418603"/>
              <a:ext cx="58141" cy="153848"/>
            </a:xfrm>
            <a:custGeom>
              <a:avLst/>
              <a:gdLst>
                <a:gd name="connsiteX0" fmla="*/ 47168 w 58141"/>
                <a:gd name="connsiteY0" fmla="*/ 153848 h 153848"/>
                <a:gd name="connsiteX1" fmla="*/ 36691 w 58141"/>
                <a:gd name="connsiteY1" fmla="*/ 146228 h 153848"/>
                <a:gd name="connsiteX2" fmla="*/ 496 w 58141"/>
                <a:gd name="connsiteY2" fmla="*/ 13831 h 153848"/>
                <a:gd name="connsiteX3" fmla="*/ 8116 w 58141"/>
                <a:gd name="connsiteY3" fmla="*/ 496 h 153848"/>
                <a:gd name="connsiteX4" fmla="*/ 21451 w 58141"/>
                <a:gd name="connsiteY4" fmla="*/ 8116 h 153848"/>
                <a:gd name="connsiteX5" fmla="*/ 57646 w 58141"/>
                <a:gd name="connsiteY5" fmla="*/ 140513 h 153848"/>
                <a:gd name="connsiteX6" fmla="*/ 50026 w 58141"/>
                <a:gd name="connsiteY6" fmla="*/ 153848 h 153848"/>
                <a:gd name="connsiteX7" fmla="*/ 47168 w 58141"/>
                <a:gd name="connsiteY7" fmla="*/ 153848 h 15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141" h="153848">
                  <a:moveTo>
                    <a:pt x="47168" y="153848"/>
                  </a:moveTo>
                  <a:cubicBezTo>
                    <a:pt x="42406" y="153848"/>
                    <a:pt x="37643" y="150991"/>
                    <a:pt x="36691" y="146228"/>
                  </a:cubicBezTo>
                  <a:lnTo>
                    <a:pt x="496" y="13831"/>
                  </a:lnTo>
                  <a:cubicBezTo>
                    <a:pt x="-1409" y="8116"/>
                    <a:pt x="2401" y="2401"/>
                    <a:pt x="8116" y="496"/>
                  </a:cubicBezTo>
                  <a:cubicBezTo>
                    <a:pt x="13831" y="-1409"/>
                    <a:pt x="19546" y="2401"/>
                    <a:pt x="21451" y="8116"/>
                  </a:cubicBezTo>
                  <a:lnTo>
                    <a:pt x="57646" y="140513"/>
                  </a:lnTo>
                  <a:cubicBezTo>
                    <a:pt x="59551" y="146228"/>
                    <a:pt x="55741" y="151943"/>
                    <a:pt x="50026" y="153848"/>
                  </a:cubicBezTo>
                  <a:cubicBezTo>
                    <a:pt x="49073" y="152896"/>
                    <a:pt x="48121" y="153848"/>
                    <a:pt x="47168" y="1538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B43D9D0E-7142-43CA-A263-DC0C1E07BB11}"/>
                </a:ext>
              </a:extLst>
            </p:cNvPr>
            <p:cNvSpPr/>
            <p:nvPr/>
          </p:nvSpPr>
          <p:spPr>
            <a:xfrm>
              <a:off x="6119690" y="485119"/>
              <a:ext cx="120258" cy="87332"/>
            </a:xfrm>
            <a:custGeom>
              <a:avLst/>
              <a:gdLst>
                <a:gd name="connsiteX0" fmla="*/ 10599 w 120258"/>
                <a:gd name="connsiteY0" fmla="*/ 87332 h 87332"/>
                <a:gd name="connsiteX1" fmla="*/ 2027 w 120258"/>
                <a:gd name="connsiteY1" fmla="*/ 82570 h 87332"/>
                <a:gd name="connsiteX2" fmla="*/ 4884 w 120258"/>
                <a:gd name="connsiteY2" fmla="*/ 67330 h 87332"/>
                <a:gd name="connsiteX3" fmla="*/ 102992 w 120258"/>
                <a:gd name="connsiteY3" fmla="*/ 1607 h 87332"/>
                <a:gd name="connsiteX4" fmla="*/ 118232 w 120258"/>
                <a:gd name="connsiteY4" fmla="*/ 4465 h 87332"/>
                <a:gd name="connsiteX5" fmla="*/ 115374 w 120258"/>
                <a:gd name="connsiteY5" fmla="*/ 19705 h 87332"/>
                <a:gd name="connsiteX6" fmla="*/ 17267 w 120258"/>
                <a:gd name="connsiteY6" fmla="*/ 85427 h 87332"/>
                <a:gd name="connsiteX7" fmla="*/ 10599 w 120258"/>
                <a:gd name="connsiteY7" fmla="*/ 87332 h 87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258" h="87332">
                  <a:moveTo>
                    <a:pt x="10599" y="87332"/>
                  </a:moveTo>
                  <a:cubicBezTo>
                    <a:pt x="6789" y="87332"/>
                    <a:pt x="3932" y="85427"/>
                    <a:pt x="2027" y="82570"/>
                  </a:cubicBezTo>
                  <a:cubicBezTo>
                    <a:pt x="-1783" y="77807"/>
                    <a:pt x="122" y="71140"/>
                    <a:pt x="4884" y="67330"/>
                  </a:cubicBezTo>
                  <a:lnTo>
                    <a:pt x="102992" y="1607"/>
                  </a:lnTo>
                  <a:cubicBezTo>
                    <a:pt x="107754" y="-1250"/>
                    <a:pt x="114422" y="-298"/>
                    <a:pt x="118232" y="4465"/>
                  </a:cubicBezTo>
                  <a:cubicBezTo>
                    <a:pt x="122042" y="9227"/>
                    <a:pt x="120137" y="15895"/>
                    <a:pt x="115374" y="19705"/>
                  </a:cubicBezTo>
                  <a:lnTo>
                    <a:pt x="17267" y="85427"/>
                  </a:lnTo>
                  <a:cubicBezTo>
                    <a:pt x="15362" y="86380"/>
                    <a:pt x="12504" y="87332"/>
                    <a:pt x="10599" y="87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F78AF103-7A61-4333-B745-1C74359602FD}"/>
                </a:ext>
              </a:extLst>
            </p:cNvPr>
            <p:cNvSpPr/>
            <p:nvPr/>
          </p:nvSpPr>
          <p:spPr>
            <a:xfrm>
              <a:off x="6141329" y="600636"/>
              <a:ext cx="97935" cy="67065"/>
            </a:xfrm>
            <a:custGeom>
              <a:avLst/>
              <a:gdLst>
                <a:gd name="connsiteX0" fmla="*/ 87068 w 97935"/>
                <a:gd name="connsiteY0" fmla="*/ 67065 h 67065"/>
                <a:gd name="connsiteX1" fmla="*/ 81353 w 97935"/>
                <a:gd name="connsiteY1" fmla="*/ 65160 h 67065"/>
                <a:gd name="connsiteX2" fmla="*/ 5153 w 97935"/>
                <a:gd name="connsiteY2" fmla="*/ 19440 h 67065"/>
                <a:gd name="connsiteX3" fmla="*/ 1343 w 97935"/>
                <a:gd name="connsiteY3" fmla="*/ 5153 h 67065"/>
                <a:gd name="connsiteX4" fmla="*/ 16583 w 97935"/>
                <a:gd name="connsiteY4" fmla="*/ 1343 h 67065"/>
                <a:gd name="connsiteX5" fmla="*/ 92783 w 97935"/>
                <a:gd name="connsiteY5" fmla="*/ 47063 h 67065"/>
                <a:gd name="connsiteX6" fmla="*/ 96593 w 97935"/>
                <a:gd name="connsiteY6" fmla="*/ 61350 h 67065"/>
                <a:gd name="connsiteX7" fmla="*/ 87068 w 97935"/>
                <a:gd name="connsiteY7" fmla="*/ 67065 h 6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935" h="67065">
                  <a:moveTo>
                    <a:pt x="87068" y="67065"/>
                  </a:moveTo>
                  <a:cubicBezTo>
                    <a:pt x="85163" y="67065"/>
                    <a:pt x="83258" y="66113"/>
                    <a:pt x="81353" y="65160"/>
                  </a:cubicBezTo>
                  <a:lnTo>
                    <a:pt x="5153" y="19440"/>
                  </a:lnTo>
                  <a:cubicBezTo>
                    <a:pt x="390" y="16583"/>
                    <a:pt x="-1515" y="9915"/>
                    <a:pt x="1343" y="5153"/>
                  </a:cubicBezTo>
                  <a:cubicBezTo>
                    <a:pt x="4200" y="390"/>
                    <a:pt x="10868" y="-1515"/>
                    <a:pt x="16583" y="1343"/>
                  </a:cubicBezTo>
                  <a:lnTo>
                    <a:pt x="92783" y="47063"/>
                  </a:lnTo>
                  <a:cubicBezTo>
                    <a:pt x="97545" y="49920"/>
                    <a:pt x="99450" y="56588"/>
                    <a:pt x="96593" y="61350"/>
                  </a:cubicBezTo>
                  <a:cubicBezTo>
                    <a:pt x="93735" y="65160"/>
                    <a:pt x="90878" y="67065"/>
                    <a:pt x="87068" y="670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0B7010A5-03E3-4C16-831D-078BF153AC6C}"/>
                </a:ext>
              </a:extLst>
            </p:cNvPr>
            <p:cNvSpPr/>
            <p:nvPr/>
          </p:nvSpPr>
          <p:spPr>
            <a:xfrm>
              <a:off x="6102521" y="594213"/>
              <a:ext cx="34581" cy="103968"/>
            </a:xfrm>
            <a:custGeom>
              <a:avLst/>
              <a:gdLst>
                <a:gd name="connsiteX0" fmla="*/ 23958 w 34581"/>
                <a:gd name="connsiteY0" fmla="*/ 103968 h 103968"/>
                <a:gd name="connsiteX1" fmla="*/ 13481 w 34581"/>
                <a:gd name="connsiteY1" fmla="*/ 95396 h 103968"/>
                <a:gd name="connsiteX2" fmla="*/ 146 w 34581"/>
                <a:gd name="connsiteY2" fmla="*/ 12528 h 103968"/>
                <a:gd name="connsiteX3" fmla="*/ 8718 w 34581"/>
                <a:gd name="connsiteY3" fmla="*/ 146 h 103968"/>
                <a:gd name="connsiteX4" fmla="*/ 21101 w 34581"/>
                <a:gd name="connsiteY4" fmla="*/ 8718 h 103968"/>
                <a:gd name="connsiteX5" fmla="*/ 34436 w 34581"/>
                <a:gd name="connsiteY5" fmla="*/ 91586 h 103968"/>
                <a:gd name="connsiteX6" fmla="*/ 25863 w 34581"/>
                <a:gd name="connsiteY6" fmla="*/ 103968 h 103968"/>
                <a:gd name="connsiteX7" fmla="*/ 23958 w 34581"/>
                <a:gd name="connsiteY7" fmla="*/ 103968 h 10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581" h="103968">
                  <a:moveTo>
                    <a:pt x="23958" y="103968"/>
                  </a:moveTo>
                  <a:cubicBezTo>
                    <a:pt x="19196" y="103968"/>
                    <a:pt x="14433" y="100158"/>
                    <a:pt x="13481" y="95396"/>
                  </a:cubicBezTo>
                  <a:lnTo>
                    <a:pt x="146" y="12528"/>
                  </a:lnTo>
                  <a:cubicBezTo>
                    <a:pt x="-807" y="6813"/>
                    <a:pt x="3003" y="1098"/>
                    <a:pt x="8718" y="146"/>
                  </a:cubicBezTo>
                  <a:cubicBezTo>
                    <a:pt x="14433" y="-807"/>
                    <a:pt x="20148" y="3003"/>
                    <a:pt x="21101" y="8718"/>
                  </a:cubicBezTo>
                  <a:lnTo>
                    <a:pt x="34436" y="91586"/>
                  </a:lnTo>
                  <a:cubicBezTo>
                    <a:pt x="35388" y="97301"/>
                    <a:pt x="31578" y="103016"/>
                    <a:pt x="25863" y="103968"/>
                  </a:cubicBezTo>
                  <a:cubicBezTo>
                    <a:pt x="24911" y="103968"/>
                    <a:pt x="24911" y="103968"/>
                    <a:pt x="23958" y="1039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0809DE64-984A-4802-B97B-890BF7E61F4A}"/>
                </a:ext>
              </a:extLst>
            </p:cNvPr>
            <p:cNvSpPr/>
            <p:nvPr/>
          </p:nvSpPr>
          <p:spPr>
            <a:xfrm>
              <a:off x="6030869" y="612695"/>
              <a:ext cx="51203" cy="85486"/>
            </a:xfrm>
            <a:custGeom>
              <a:avLst/>
              <a:gdLst>
                <a:gd name="connsiteX0" fmla="*/ 10838 w 51203"/>
                <a:gd name="connsiteY0" fmla="*/ 85487 h 85486"/>
                <a:gd name="connsiteX1" fmla="*/ 6075 w 51203"/>
                <a:gd name="connsiteY1" fmla="*/ 84534 h 85486"/>
                <a:gd name="connsiteX2" fmla="*/ 1313 w 51203"/>
                <a:gd name="connsiteY2" fmla="*/ 70247 h 85486"/>
                <a:gd name="connsiteX3" fmla="*/ 30840 w 51203"/>
                <a:gd name="connsiteY3" fmla="*/ 6429 h 85486"/>
                <a:gd name="connsiteX4" fmla="*/ 45128 w 51203"/>
                <a:gd name="connsiteY4" fmla="*/ 714 h 85486"/>
                <a:gd name="connsiteX5" fmla="*/ 49890 w 51203"/>
                <a:gd name="connsiteY5" fmla="*/ 15002 h 85486"/>
                <a:gd name="connsiteX6" fmla="*/ 20363 w 51203"/>
                <a:gd name="connsiteY6" fmla="*/ 78819 h 85486"/>
                <a:gd name="connsiteX7" fmla="*/ 10838 w 51203"/>
                <a:gd name="connsiteY7" fmla="*/ 85487 h 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03" h="85486">
                  <a:moveTo>
                    <a:pt x="10838" y="85487"/>
                  </a:moveTo>
                  <a:cubicBezTo>
                    <a:pt x="8933" y="85487"/>
                    <a:pt x="7980" y="85487"/>
                    <a:pt x="6075" y="84534"/>
                  </a:cubicBezTo>
                  <a:cubicBezTo>
                    <a:pt x="360" y="81677"/>
                    <a:pt x="-1545" y="75962"/>
                    <a:pt x="1313" y="70247"/>
                  </a:cubicBezTo>
                  <a:lnTo>
                    <a:pt x="30840" y="6429"/>
                  </a:lnTo>
                  <a:cubicBezTo>
                    <a:pt x="33698" y="714"/>
                    <a:pt x="39413" y="-1191"/>
                    <a:pt x="45128" y="714"/>
                  </a:cubicBezTo>
                  <a:cubicBezTo>
                    <a:pt x="50843" y="3572"/>
                    <a:pt x="52748" y="9287"/>
                    <a:pt x="49890" y="15002"/>
                  </a:cubicBezTo>
                  <a:lnTo>
                    <a:pt x="20363" y="78819"/>
                  </a:lnTo>
                  <a:cubicBezTo>
                    <a:pt x="19410" y="83582"/>
                    <a:pt x="15600" y="85487"/>
                    <a:pt x="10838" y="854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90BC4F35-DC28-4D01-8E3B-BDFE8EFDAFC5}"/>
                </a:ext>
              </a:extLst>
            </p:cNvPr>
            <p:cNvSpPr/>
            <p:nvPr/>
          </p:nvSpPr>
          <p:spPr>
            <a:xfrm>
              <a:off x="5950376" y="481121"/>
              <a:ext cx="89316" cy="79900"/>
            </a:xfrm>
            <a:custGeom>
              <a:avLst/>
              <a:gdLst>
                <a:gd name="connsiteX0" fmla="*/ 77996 w 89316"/>
                <a:gd name="connsiteY0" fmla="*/ 79901 h 79900"/>
                <a:gd name="connsiteX1" fmla="*/ 71328 w 89316"/>
                <a:gd name="connsiteY1" fmla="*/ 77043 h 79900"/>
                <a:gd name="connsiteX2" fmla="*/ 3701 w 89316"/>
                <a:gd name="connsiteY2" fmla="*/ 18941 h 79900"/>
                <a:gd name="connsiteX3" fmla="*/ 2748 w 89316"/>
                <a:gd name="connsiteY3" fmla="*/ 3701 h 79900"/>
                <a:gd name="connsiteX4" fmla="*/ 17988 w 89316"/>
                <a:gd name="connsiteY4" fmla="*/ 2748 h 79900"/>
                <a:gd name="connsiteX5" fmla="*/ 85616 w 89316"/>
                <a:gd name="connsiteY5" fmla="*/ 60851 h 79900"/>
                <a:gd name="connsiteX6" fmla="*/ 86568 w 89316"/>
                <a:gd name="connsiteY6" fmla="*/ 76091 h 79900"/>
                <a:gd name="connsiteX7" fmla="*/ 77996 w 89316"/>
                <a:gd name="connsiteY7" fmla="*/ 79901 h 7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316" h="79900">
                  <a:moveTo>
                    <a:pt x="77996" y="79901"/>
                  </a:moveTo>
                  <a:cubicBezTo>
                    <a:pt x="75138" y="79901"/>
                    <a:pt x="73233" y="78948"/>
                    <a:pt x="71328" y="77043"/>
                  </a:cubicBezTo>
                  <a:lnTo>
                    <a:pt x="3701" y="18941"/>
                  </a:lnTo>
                  <a:cubicBezTo>
                    <a:pt x="-1062" y="15131"/>
                    <a:pt x="-1062" y="8463"/>
                    <a:pt x="2748" y="3701"/>
                  </a:cubicBezTo>
                  <a:cubicBezTo>
                    <a:pt x="6558" y="-1062"/>
                    <a:pt x="13226" y="-1062"/>
                    <a:pt x="17988" y="2748"/>
                  </a:cubicBezTo>
                  <a:lnTo>
                    <a:pt x="85616" y="60851"/>
                  </a:lnTo>
                  <a:cubicBezTo>
                    <a:pt x="90378" y="64661"/>
                    <a:pt x="90378" y="71328"/>
                    <a:pt x="86568" y="76091"/>
                  </a:cubicBezTo>
                  <a:cubicBezTo>
                    <a:pt x="84663" y="78948"/>
                    <a:pt x="80853" y="79901"/>
                    <a:pt x="77996" y="79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E8364ADE-A947-48F1-A604-A6FF6CB667C8}"/>
                </a:ext>
              </a:extLst>
            </p:cNvPr>
            <p:cNvSpPr/>
            <p:nvPr/>
          </p:nvSpPr>
          <p:spPr>
            <a:xfrm>
              <a:off x="6179639" y="550364"/>
              <a:ext cx="102278" cy="41138"/>
            </a:xfrm>
            <a:custGeom>
              <a:avLst/>
              <a:gdLst>
                <a:gd name="connsiteX0" fmla="*/ 10658 w 102278"/>
                <a:gd name="connsiteY0" fmla="*/ 41138 h 41138"/>
                <a:gd name="connsiteX1" fmla="*/ 181 w 102278"/>
                <a:gd name="connsiteY1" fmla="*/ 32566 h 41138"/>
                <a:gd name="connsiteX2" fmla="*/ 7801 w 102278"/>
                <a:gd name="connsiteY2" fmla="*/ 19230 h 41138"/>
                <a:gd name="connsiteX3" fmla="*/ 88763 w 102278"/>
                <a:gd name="connsiteY3" fmla="*/ 181 h 41138"/>
                <a:gd name="connsiteX4" fmla="*/ 102098 w 102278"/>
                <a:gd name="connsiteY4" fmla="*/ 7801 h 41138"/>
                <a:gd name="connsiteX5" fmla="*/ 94478 w 102278"/>
                <a:gd name="connsiteY5" fmla="*/ 21135 h 41138"/>
                <a:gd name="connsiteX6" fmla="*/ 13515 w 102278"/>
                <a:gd name="connsiteY6" fmla="*/ 40186 h 41138"/>
                <a:gd name="connsiteX7" fmla="*/ 10658 w 102278"/>
                <a:gd name="connsiteY7" fmla="*/ 41138 h 4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278" h="41138">
                  <a:moveTo>
                    <a:pt x="10658" y="41138"/>
                  </a:moveTo>
                  <a:cubicBezTo>
                    <a:pt x="5895" y="41138"/>
                    <a:pt x="1133" y="38280"/>
                    <a:pt x="181" y="32566"/>
                  </a:cubicBezTo>
                  <a:cubicBezTo>
                    <a:pt x="-772" y="26851"/>
                    <a:pt x="2085" y="21135"/>
                    <a:pt x="7801" y="19230"/>
                  </a:cubicBezTo>
                  <a:lnTo>
                    <a:pt x="88763" y="181"/>
                  </a:lnTo>
                  <a:cubicBezTo>
                    <a:pt x="94478" y="-772"/>
                    <a:pt x="100193" y="2085"/>
                    <a:pt x="102098" y="7801"/>
                  </a:cubicBezTo>
                  <a:cubicBezTo>
                    <a:pt x="103051" y="13516"/>
                    <a:pt x="100193" y="19230"/>
                    <a:pt x="94478" y="21135"/>
                  </a:cubicBezTo>
                  <a:lnTo>
                    <a:pt x="13515" y="40186"/>
                  </a:lnTo>
                  <a:cubicBezTo>
                    <a:pt x="11610" y="41138"/>
                    <a:pt x="10658" y="41138"/>
                    <a:pt x="10658" y="411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2DC55E15-39F3-41B0-BDC2-36F601530984}"/>
                </a:ext>
              </a:extLst>
            </p:cNvPr>
            <p:cNvSpPr/>
            <p:nvPr/>
          </p:nvSpPr>
          <p:spPr>
            <a:xfrm>
              <a:off x="6119331" y="404316"/>
              <a:ext cx="42571" cy="92888"/>
            </a:xfrm>
            <a:custGeom>
              <a:avLst/>
              <a:gdLst>
                <a:gd name="connsiteX0" fmla="*/ 10958 w 42571"/>
                <a:gd name="connsiteY0" fmla="*/ 92888 h 92888"/>
                <a:gd name="connsiteX1" fmla="*/ 481 w 42571"/>
                <a:gd name="connsiteY1" fmla="*/ 78601 h 92888"/>
                <a:gd name="connsiteX2" fmla="*/ 21436 w 42571"/>
                <a:gd name="connsiteY2" fmla="*/ 8116 h 92888"/>
                <a:gd name="connsiteX3" fmla="*/ 34771 w 42571"/>
                <a:gd name="connsiteY3" fmla="*/ 496 h 92888"/>
                <a:gd name="connsiteX4" fmla="*/ 42391 w 42571"/>
                <a:gd name="connsiteY4" fmla="*/ 13831 h 92888"/>
                <a:gd name="connsiteX5" fmla="*/ 21436 w 42571"/>
                <a:gd name="connsiteY5" fmla="*/ 84316 h 92888"/>
                <a:gd name="connsiteX6" fmla="*/ 10958 w 42571"/>
                <a:gd name="connsiteY6" fmla="*/ 92888 h 9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571" h="92888">
                  <a:moveTo>
                    <a:pt x="10958" y="92888"/>
                  </a:moveTo>
                  <a:cubicBezTo>
                    <a:pt x="2386" y="90983"/>
                    <a:pt x="-1424" y="84316"/>
                    <a:pt x="481" y="78601"/>
                  </a:cubicBezTo>
                  <a:lnTo>
                    <a:pt x="21436" y="8116"/>
                  </a:lnTo>
                  <a:cubicBezTo>
                    <a:pt x="23341" y="2401"/>
                    <a:pt x="29056" y="-1409"/>
                    <a:pt x="34771" y="496"/>
                  </a:cubicBezTo>
                  <a:cubicBezTo>
                    <a:pt x="40486" y="2401"/>
                    <a:pt x="43343" y="8116"/>
                    <a:pt x="42391" y="13831"/>
                  </a:cubicBezTo>
                  <a:lnTo>
                    <a:pt x="21436" y="84316"/>
                  </a:lnTo>
                  <a:cubicBezTo>
                    <a:pt x="20483" y="90031"/>
                    <a:pt x="15721" y="92888"/>
                    <a:pt x="10958" y="92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2C070026-604C-4222-BF9E-FDED92F374AB}"/>
                </a:ext>
              </a:extLst>
            </p:cNvPr>
            <p:cNvSpPr/>
            <p:nvPr/>
          </p:nvSpPr>
          <p:spPr>
            <a:xfrm>
              <a:off x="5924428" y="555185"/>
              <a:ext cx="85968" cy="27744"/>
            </a:xfrm>
            <a:custGeom>
              <a:avLst/>
              <a:gdLst>
                <a:gd name="connsiteX0" fmla="*/ 75369 w 85968"/>
                <a:gd name="connsiteY0" fmla="*/ 27744 h 27744"/>
                <a:gd name="connsiteX1" fmla="*/ 9647 w 85968"/>
                <a:gd name="connsiteY1" fmla="*/ 21077 h 27744"/>
                <a:gd name="connsiteX2" fmla="*/ 122 w 85968"/>
                <a:gd name="connsiteY2" fmla="*/ 9647 h 27744"/>
                <a:gd name="connsiteX3" fmla="*/ 11552 w 85968"/>
                <a:gd name="connsiteY3" fmla="*/ 122 h 27744"/>
                <a:gd name="connsiteX4" fmla="*/ 76322 w 85968"/>
                <a:gd name="connsiteY4" fmla="*/ 6789 h 27744"/>
                <a:gd name="connsiteX5" fmla="*/ 85847 w 85968"/>
                <a:gd name="connsiteY5" fmla="*/ 18219 h 27744"/>
                <a:gd name="connsiteX6" fmla="*/ 75369 w 85968"/>
                <a:gd name="connsiteY6" fmla="*/ 27744 h 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968" h="27744">
                  <a:moveTo>
                    <a:pt x="75369" y="27744"/>
                  </a:moveTo>
                  <a:cubicBezTo>
                    <a:pt x="74417" y="27744"/>
                    <a:pt x="9647" y="21077"/>
                    <a:pt x="9647" y="21077"/>
                  </a:cubicBezTo>
                  <a:cubicBezTo>
                    <a:pt x="3932" y="20124"/>
                    <a:pt x="-831" y="15362"/>
                    <a:pt x="122" y="9647"/>
                  </a:cubicBezTo>
                  <a:cubicBezTo>
                    <a:pt x="1075" y="3932"/>
                    <a:pt x="6789" y="-831"/>
                    <a:pt x="11552" y="122"/>
                  </a:cubicBezTo>
                  <a:lnTo>
                    <a:pt x="76322" y="6789"/>
                  </a:lnTo>
                  <a:cubicBezTo>
                    <a:pt x="82037" y="7742"/>
                    <a:pt x="86800" y="12504"/>
                    <a:pt x="85847" y="18219"/>
                  </a:cubicBezTo>
                  <a:cubicBezTo>
                    <a:pt x="85847" y="23934"/>
                    <a:pt x="81084" y="27744"/>
                    <a:pt x="75369" y="27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pic>
        <p:nvPicPr>
          <p:cNvPr id="972" name="Scott Holmes Music - This is Christmas">
            <a:hlinkClick r:id="" action="ppaction://media"/>
            <a:extLst>
              <a:ext uri="{FF2B5EF4-FFF2-40B4-BE49-F238E27FC236}">
                <a16:creationId xmlns:a16="http://schemas.microsoft.com/office/drawing/2014/main" id="{FA198B1B-46F1-45CC-8A0A-CE85F6C32B9D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816768" y="0"/>
            <a:ext cx="244475" cy="244475"/>
          </a:xfrm>
          <a:prstGeom prst="rect">
            <a:avLst/>
          </a:prstGeom>
        </p:spPr>
      </p:pic>
      <p:grpSp>
        <p:nvGrpSpPr>
          <p:cNvPr id="111" name="Group 110">
            <a:extLst>
              <a:ext uri="{FF2B5EF4-FFF2-40B4-BE49-F238E27FC236}">
                <a16:creationId xmlns:a16="http://schemas.microsoft.com/office/drawing/2014/main" id="{4CE6DC51-A5E8-4815-B3FA-97BB2E6C1783}"/>
              </a:ext>
            </a:extLst>
          </p:cNvPr>
          <p:cNvGrpSpPr/>
          <p:nvPr/>
        </p:nvGrpSpPr>
        <p:grpSpPr>
          <a:xfrm>
            <a:off x="6886591" y="4775350"/>
            <a:ext cx="1479842" cy="1942575"/>
            <a:chOff x="6886591" y="4775350"/>
            <a:chExt cx="1479842" cy="1942575"/>
          </a:xfrm>
        </p:grpSpPr>
        <p:grpSp>
          <p:nvGrpSpPr>
            <p:cNvPr id="1390" name="Group 1389">
              <a:extLst>
                <a:ext uri="{FF2B5EF4-FFF2-40B4-BE49-F238E27FC236}">
                  <a16:creationId xmlns:a16="http://schemas.microsoft.com/office/drawing/2014/main" id="{03A6C131-121A-4BC6-87B2-7F11202C7087}"/>
                </a:ext>
              </a:extLst>
            </p:cNvPr>
            <p:cNvGrpSpPr>
              <a:grpSpLocks/>
            </p:cNvGrpSpPr>
            <p:nvPr/>
          </p:nvGrpSpPr>
          <p:grpSpPr>
            <a:xfrm rot="21128109">
              <a:off x="6886591" y="4775350"/>
              <a:ext cx="1479842" cy="1942575"/>
              <a:chOff x="7007014" y="4939451"/>
              <a:chExt cx="1120987" cy="1461346"/>
            </a:xfrm>
          </p:grpSpPr>
          <p:grpSp>
            <p:nvGrpSpPr>
              <p:cNvPr id="1391" name="Graphic 4">
                <a:extLst>
                  <a:ext uri="{FF2B5EF4-FFF2-40B4-BE49-F238E27FC236}">
                    <a16:creationId xmlns:a16="http://schemas.microsoft.com/office/drawing/2014/main" id="{B898C620-A1B5-47A3-B703-88DA69CEE5BE}"/>
                  </a:ext>
                </a:extLst>
              </p:cNvPr>
              <p:cNvGrpSpPr/>
              <p:nvPr/>
            </p:nvGrpSpPr>
            <p:grpSpPr>
              <a:xfrm>
                <a:off x="7007014" y="4939451"/>
                <a:ext cx="1120987" cy="1461346"/>
                <a:chOff x="6608445" y="2778441"/>
                <a:chExt cx="630555" cy="822007"/>
              </a:xfrm>
            </p:grpSpPr>
            <p:sp>
              <p:nvSpPr>
                <p:cNvPr id="1569" name="Freeform: Shape 1568">
                  <a:extLst>
                    <a:ext uri="{FF2B5EF4-FFF2-40B4-BE49-F238E27FC236}">
                      <a16:creationId xmlns:a16="http://schemas.microsoft.com/office/drawing/2014/main" id="{CF6DE64A-7EA7-4BFE-9F8E-E3E534395EA0}"/>
                    </a:ext>
                  </a:extLst>
                </p:cNvPr>
                <p:cNvSpPr/>
                <p:nvPr/>
              </p:nvSpPr>
              <p:spPr>
                <a:xfrm>
                  <a:off x="6608445" y="296989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7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7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7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7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7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7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1570" name="Graphic 4">
                  <a:extLst>
                    <a:ext uri="{FF2B5EF4-FFF2-40B4-BE49-F238E27FC236}">
                      <a16:creationId xmlns:a16="http://schemas.microsoft.com/office/drawing/2014/main" id="{18CC4074-E469-4682-9183-5C8822AF9A6D}"/>
                    </a:ext>
                  </a:extLst>
                </p:cNvPr>
                <p:cNvGrpSpPr/>
                <p:nvPr/>
              </p:nvGrpSpPr>
              <p:grpSpPr>
                <a:xfrm>
                  <a:off x="6832324" y="2778441"/>
                  <a:ext cx="192363" cy="244792"/>
                  <a:chOff x="6832324" y="2778441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1571" name="Graphic 4">
                    <a:extLst>
                      <a:ext uri="{FF2B5EF4-FFF2-40B4-BE49-F238E27FC236}">
                        <a16:creationId xmlns:a16="http://schemas.microsoft.com/office/drawing/2014/main" id="{4C0BBEAE-88BC-4AFF-A8A2-EA86F0A8B33E}"/>
                      </a:ext>
                    </a:extLst>
                  </p:cNvPr>
                  <p:cNvGrpSpPr/>
                  <p:nvPr/>
                </p:nvGrpSpPr>
                <p:grpSpPr>
                  <a:xfrm>
                    <a:off x="6832324" y="2903857"/>
                    <a:ext cx="192363" cy="119377"/>
                    <a:chOff x="6832324" y="2903857"/>
                    <a:chExt cx="192363" cy="119377"/>
                  </a:xfrm>
                  <a:solidFill>
                    <a:srgbClr val="F2B775"/>
                  </a:solidFill>
                </p:grpSpPr>
                <p:sp>
                  <p:nvSpPr>
                    <p:cNvPr id="1573" name="Freeform: Shape 1572">
                      <a:extLst>
                        <a:ext uri="{FF2B5EF4-FFF2-40B4-BE49-F238E27FC236}">
                          <a16:creationId xmlns:a16="http://schemas.microsoft.com/office/drawing/2014/main" id="{BDA93F05-43BF-49DB-B945-097A4F5CD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324" y="2903857"/>
                      <a:ext cx="94731" cy="73972"/>
                    </a:xfrm>
                    <a:custGeom>
                      <a:avLst/>
                      <a:gdLst>
                        <a:gd name="connsiteX0" fmla="*/ 89493 w 94731"/>
                        <a:gd name="connsiteY0" fmla="*/ 42225 h 73972"/>
                        <a:gd name="connsiteX1" fmla="*/ 89493 w 94731"/>
                        <a:gd name="connsiteY1" fmla="*/ 42225 h 73972"/>
                        <a:gd name="connsiteX2" fmla="*/ 69491 w 94731"/>
                        <a:gd name="connsiteY2" fmla="*/ 20317 h 73972"/>
                        <a:gd name="connsiteX3" fmla="*/ 5673 w 94731"/>
                        <a:gd name="connsiteY3" fmla="*/ 4125 h 73972"/>
                        <a:gd name="connsiteX4" fmla="*/ 24723 w 94731"/>
                        <a:gd name="connsiteY4" fmla="*/ 53655 h 73972"/>
                        <a:gd name="connsiteX5" fmla="*/ 88541 w 94731"/>
                        <a:gd name="connsiteY5" fmla="*/ 69847 h 73972"/>
                        <a:gd name="connsiteX6" fmla="*/ 89493 w 94731"/>
                        <a:gd name="connsiteY6" fmla="*/ 42225 h 73972"/>
                        <a:gd name="connsiteX7" fmla="*/ 74253 w 94731"/>
                        <a:gd name="connsiteY7" fmla="*/ 57465 h 73972"/>
                        <a:gd name="connsiteX8" fmla="*/ 33295 w 94731"/>
                        <a:gd name="connsiteY8" fmla="*/ 46987 h 73972"/>
                        <a:gd name="connsiteX9" fmla="*/ 20913 w 94731"/>
                        <a:gd name="connsiteY9" fmla="*/ 15555 h 73972"/>
                        <a:gd name="connsiteX10" fmla="*/ 61870 w 94731"/>
                        <a:gd name="connsiteY10" fmla="*/ 26032 h 73972"/>
                        <a:gd name="connsiteX11" fmla="*/ 74253 w 94731"/>
                        <a:gd name="connsiteY11" fmla="*/ 57465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731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7113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7465"/>
                          </a:moveTo>
                          <a:cubicBezTo>
                            <a:pt x="66633" y="63180"/>
                            <a:pt x="47583" y="58417"/>
                            <a:pt x="33295" y="46987"/>
                          </a:cubicBezTo>
                          <a:cubicBezTo>
                            <a:pt x="18056" y="35557"/>
                            <a:pt x="13293" y="21270"/>
                            <a:pt x="20913" y="15555"/>
                          </a:cubicBezTo>
                          <a:cubicBezTo>
                            <a:pt x="28533" y="9840"/>
                            <a:pt x="47583" y="14602"/>
                            <a:pt x="61870" y="26032"/>
                          </a:cubicBezTo>
                          <a:cubicBezTo>
                            <a:pt x="77111" y="37462"/>
                            <a:pt x="82826" y="51750"/>
                            <a:pt x="74253" y="5746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4" name="Freeform: Shape 1573">
                      <a:extLst>
                        <a:ext uri="{FF2B5EF4-FFF2-40B4-BE49-F238E27FC236}">
                          <a16:creationId xmlns:a16="http://schemas.microsoft.com/office/drawing/2014/main" id="{23680F99-579D-40AA-89A7-E450383130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7406" y="2904602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9100 h 72481"/>
                        <a:gd name="connsiteX8" fmla="*/ 16794 w 94644"/>
                        <a:gd name="connsiteY8" fmla="*/ 59577 h 72481"/>
                        <a:gd name="connsiteX9" fmla="*/ 32034 w 94644"/>
                        <a:gd name="connsiteY9" fmla="*/ 24335 h 72481"/>
                        <a:gd name="connsiteX10" fmla="*/ 78706 w 94644"/>
                        <a:gd name="connsiteY10" fmla="*/ 13857 h 72481"/>
                        <a:gd name="connsiteX11" fmla="*/ 62514 w 94644"/>
                        <a:gd name="connsiteY11" fmla="*/ 49100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40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5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9100"/>
                          </a:moveTo>
                          <a:cubicBezTo>
                            <a:pt x="45369" y="61482"/>
                            <a:pt x="25366" y="67197"/>
                            <a:pt x="16794" y="59577"/>
                          </a:cubicBezTo>
                          <a:cubicBezTo>
                            <a:pt x="8221" y="52910"/>
                            <a:pt x="14889" y="37669"/>
                            <a:pt x="32034" y="24335"/>
                          </a:cubicBezTo>
                          <a:cubicBezTo>
                            <a:pt x="49179" y="11952"/>
                            <a:pt x="69181" y="6237"/>
                            <a:pt x="78706" y="13857"/>
                          </a:cubicBezTo>
                          <a:cubicBezTo>
                            <a:pt x="85374" y="20525"/>
                            <a:pt x="79659" y="35765"/>
                            <a:pt x="62514" y="4910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5" name="Freeform: Shape 1574">
                      <a:extLst>
                        <a:ext uri="{FF2B5EF4-FFF2-40B4-BE49-F238E27FC236}">
                          <a16:creationId xmlns:a16="http://schemas.microsoft.com/office/drawing/2014/main" id="{F51F745C-718F-4DF6-B1C0-A4C2BC080C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7506" y="2962832"/>
                      <a:ext cx="79333" cy="60401"/>
                    </a:xfrm>
                    <a:custGeom>
                      <a:avLst/>
                      <a:gdLst>
                        <a:gd name="connsiteX0" fmla="*/ 77169 w 79333"/>
                        <a:gd name="connsiteY0" fmla="*/ 395 h 60401"/>
                        <a:gd name="connsiteX1" fmla="*/ 16 w 79333"/>
                        <a:gd name="connsiteY1" fmla="*/ 60402 h 60401"/>
                        <a:gd name="connsiteX2" fmla="*/ 21924 w 79333"/>
                        <a:gd name="connsiteY2" fmla="*/ 60402 h 60401"/>
                        <a:gd name="connsiteX3" fmla="*/ 62881 w 79333"/>
                        <a:gd name="connsiteY3" fmla="*/ 34685 h 60401"/>
                        <a:gd name="connsiteX4" fmla="*/ 79074 w 79333"/>
                        <a:gd name="connsiteY4" fmla="*/ 1347 h 60401"/>
                        <a:gd name="connsiteX5" fmla="*/ 77169 w 7933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33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5"/>
                          </a:cubicBezTo>
                          <a:lnTo>
                            <a:pt x="79074" y="1347"/>
                          </a:lnTo>
                          <a:cubicBezTo>
                            <a:pt x="80026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6" name="Freeform: Shape 1575">
                      <a:extLst>
                        <a:ext uri="{FF2B5EF4-FFF2-40B4-BE49-F238E27FC236}">
                          <a16:creationId xmlns:a16="http://schemas.microsoft.com/office/drawing/2014/main" id="{F30F7F47-9284-4B97-9F19-3E956D2A73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6102" y="2969634"/>
                      <a:ext cx="108584" cy="53470"/>
                    </a:xfrm>
                    <a:custGeom>
                      <a:avLst/>
                      <a:gdLst>
                        <a:gd name="connsiteX0" fmla="*/ 1905 w 108584"/>
                        <a:gd name="connsiteY0" fmla="*/ 260 h 53470"/>
                        <a:gd name="connsiteX1" fmla="*/ 108585 w 108584"/>
                        <a:gd name="connsiteY1" fmla="*/ 44075 h 53470"/>
                        <a:gd name="connsiteX2" fmla="*/ 69532 w 108584"/>
                        <a:gd name="connsiteY2" fmla="*/ 52647 h 53470"/>
                        <a:gd name="connsiteX3" fmla="*/ 34290 w 108584"/>
                        <a:gd name="connsiteY3" fmla="*/ 41217 h 53470"/>
                        <a:gd name="connsiteX4" fmla="*/ 0 w 108584"/>
                        <a:gd name="connsiteY4" fmla="*/ 2165 h 53470"/>
                        <a:gd name="connsiteX5" fmla="*/ 1905 w 108584"/>
                        <a:gd name="connsiteY5" fmla="*/ 260 h 53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584" h="53470">
                          <a:moveTo>
                            <a:pt x="1905" y="260"/>
                          </a:moveTo>
                          <a:cubicBezTo>
                            <a:pt x="19050" y="12642"/>
                            <a:pt x="60007" y="37407"/>
                            <a:pt x="108585" y="44075"/>
                          </a:cubicBezTo>
                          <a:lnTo>
                            <a:pt x="69532" y="52647"/>
                          </a:lnTo>
                          <a:cubicBezTo>
                            <a:pt x="56197" y="55505"/>
                            <a:pt x="42863" y="50742"/>
                            <a:pt x="34290" y="41217"/>
                          </a:cubicBezTo>
                          <a:lnTo>
                            <a:pt x="0" y="2165"/>
                          </a:lnTo>
                          <a:cubicBezTo>
                            <a:pt x="0" y="1212"/>
                            <a:pt x="953" y="-693"/>
                            <a:pt x="1905" y="26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AA8F80A0-11F9-44AE-8DBE-9BB7ADF06C94}"/>
                      </a:ext>
                    </a:extLst>
                  </p:cNvPr>
                  <p:cNvSpPr/>
                  <p:nvPr/>
                </p:nvSpPr>
                <p:spPr>
                  <a:xfrm>
                    <a:off x="6900862" y="2778441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7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7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392" name="Graphic 4">
                <a:extLst>
                  <a:ext uri="{FF2B5EF4-FFF2-40B4-BE49-F238E27FC236}">
                    <a16:creationId xmlns:a16="http://schemas.microsoft.com/office/drawing/2014/main" id="{40C402E8-727B-4B27-8190-2428CB86D256}"/>
                  </a:ext>
                </a:extLst>
              </p:cNvPr>
              <p:cNvGrpSpPr/>
              <p:nvPr/>
            </p:nvGrpSpPr>
            <p:grpSpPr>
              <a:xfrm>
                <a:off x="7187985" y="5371066"/>
                <a:ext cx="708528" cy="876428"/>
                <a:chOff x="6710241" y="3021225"/>
                <a:chExt cx="398547" cy="492991"/>
              </a:xfrm>
            </p:grpSpPr>
            <p:sp>
              <p:nvSpPr>
                <p:cNvPr id="1393" name="Freeform: Shape 1392">
                  <a:extLst>
                    <a:ext uri="{FF2B5EF4-FFF2-40B4-BE49-F238E27FC236}">
                      <a16:creationId xmlns:a16="http://schemas.microsoft.com/office/drawing/2014/main" id="{09276902-D7EA-4044-B20A-FBAA470A9428}"/>
                    </a:ext>
                  </a:extLst>
                </p:cNvPr>
                <p:cNvSpPr/>
                <p:nvPr/>
              </p:nvSpPr>
              <p:spPr>
                <a:xfrm>
                  <a:off x="6744069" y="3064458"/>
                  <a:ext cx="332764" cy="419836"/>
                </a:xfrm>
                <a:custGeom>
                  <a:avLst/>
                  <a:gdLst>
                    <a:gd name="connsiteX0" fmla="*/ 1905 w 332764"/>
                    <a:gd name="connsiteY0" fmla="*/ 394119 h 419836"/>
                    <a:gd name="connsiteX1" fmla="*/ 14288 w 332764"/>
                    <a:gd name="connsiteY1" fmla="*/ 337922 h 419836"/>
                    <a:gd name="connsiteX2" fmla="*/ 13335 w 332764"/>
                    <a:gd name="connsiteY2" fmla="*/ 267437 h 419836"/>
                    <a:gd name="connsiteX3" fmla="*/ 11430 w 332764"/>
                    <a:gd name="connsiteY3" fmla="*/ 257912 h 419836"/>
                    <a:gd name="connsiteX4" fmla="*/ 4763 w 332764"/>
                    <a:gd name="connsiteY4" fmla="*/ 226479 h 419836"/>
                    <a:gd name="connsiteX5" fmla="*/ 953 w 332764"/>
                    <a:gd name="connsiteY5" fmla="*/ 168377 h 419836"/>
                    <a:gd name="connsiteX6" fmla="*/ 45720 w 332764"/>
                    <a:gd name="connsiteY6" fmla="*/ 80747 h 419836"/>
                    <a:gd name="connsiteX7" fmla="*/ 96203 w 332764"/>
                    <a:gd name="connsiteY7" fmla="*/ 67412 h 419836"/>
                    <a:gd name="connsiteX8" fmla="*/ 127635 w 332764"/>
                    <a:gd name="connsiteY8" fmla="*/ 29312 h 419836"/>
                    <a:gd name="connsiteX9" fmla="*/ 177165 w 332764"/>
                    <a:gd name="connsiteY9" fmla="*/ 2642 h 419836"/>
                    <a:gd name="connsiteX10" fmla="*/ 280988 w 332764"/>
                    <a:gd name="connsiteY10" fmla="*/ 32169 h 419836"/>
                    <a:gd name="connsiteX11" fmla="*/ 318135 w 332764"/>
                    <a:gd name="connsiteY11" fmla="*/ 117894 h 419836"/>
                    <a:gd name="connsiteX12" fmla="*/ 314325 w 332764"/>
                    <a:gd name="connsiteY12" fmla="*/ 140754 h 419836"/>
                    <a:gd name="connsiteX13" fmla="*/ 294322 w 332764"/>
                    <a:gd name="connsiteY13" fmla="*/ 189332 h 419836"/>
                    <a:gd name="connsiteX14" fmla="*/ 293370 w 332764"/>
                    <a:gd name="connsiteY14" fmla="*/ 227432 h 419836"/>
                    <a:gd name="connsiteX15" fmla="*/ 329565 w 332764"/>
                    <a:gd name="connsiteY15" fmla="*/ 303632 h 419836"/>
                    <a:gd name="connsiteX16" fmla="*/ 310515 w 332764"/>
                    <a:gd name="connsiteY16" fmla="*/ 415074 h 419836"/>
                    <a:gd name="connsiteX17" fmla="*/ 0 w 332764"/>
                    <a:gd name="connsiteY17" fmla="*/ 419837 h 419836"/>
                    <a:gd name="connsiteX18" fmla="*/ 1905 w 332764"/>
                    <a:gd name="connsiteY18" fmla="*/ 394119 h 419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32764" h="419836">
                      <a:moveTo>
                        <a:pt x="1905" y="394119"/>
                      </a:moveTo>
                      <a:cubicBezTo>
                        <a:pt x="4763" y="374117"/>
                        <a:pt x="11430" y="356972"/>
                        <a:pt x="14288" y="337922"/>
                      </a:cubicBezTo>
                      <a:cubicBezTo>
                        <a:pt x="18097" y="316014"/>
                        <a:pt x="18097" y="290297"/>
                        <a:pt x="13335" y="267437"/>
                      </a:cubicBezTo>
                      <a:cubicBezTo>
                        <a:pt x="12383" y="264579"/>
                        <a:pt x="12383" y="260769"/>
                        <a:pt x="11430" y="257912"/>
                      </a:cubicBezTo>
                      <a:cubicBezTo>
                        <a:pt x="9525" y="247434"/>
                        <a:pt x="6668" y="236957"/>
                        <a:pt x="4763" y="226479"/>
                      </a:cubicBezTo>
                      <a:cubicBezTo>
                        <a:pt x="0" y="208382"/>
                        <a:pt x="-953" y="187427"/>
                        <a:pt x="953" y="168377"/>
                      </a:cubicBezTo>
                      <a:cubicBezTo>
                        <a:pt x="6668" y="124562"/>
                        <a:pt x="23813" y="91224"/>
                        <a:pt x="45720" y="80747"/>
                      </a:cubicBezTo>
                      <a:cubicBezTo>
                        <a:pt x="62865" y="73127"/>
                        <a:pt x="80010" y="80747"/>
                        <a:pt x="96203" y="67412"/>
                      </a:cubicBezTo>
                      <a:cubicBezTo>
                        <a:pt x="107633" y="57887"/>
                        <a:pt x="116205" y="42647"/>
                        <a:pt x="127635" y="29312"/>
                      </a:cubicBezTo>
                      <a:cubicBezTo>
                        <a:pt x="142875" y="11214"/>
                        <a:pt x="160020" y="6452"/>
                        <a:pt x="177165" y="2642"/>
                      </a:cubicBezTo>
                      <a:cubicBezTo>
                        <a:pt x="212408" y="-4978"/>
                        <a:pt x="248603" y="3594"/>
                        <a:pt x="280988" y="32169"/>
                      </a:cubicBezTo>
                      <a:cubicBezTo>
                        <a:pt x="298133" y="47409"/>
                        <a:pt x="321945" y="73127"/>
                        <a:pt x="318135" y="117894"/>
                      </a:cubicBezTo>
                      <a:cubicBezTo>
                        <a:pt x="318135" y="125514"/>
                        <a:pt x="316230" y="132182"/>
                        <a:pt x="314325" y="140754"/>
                      </a:cubicBezTo>
                      <a:cubicBezTo>
                        <a:pt x="310515" y="161709"/>
                        <a:pt x="300990" y="171234"/>
                        <a:pt x="294322" y="189332"/>
                      </a:cubicBezTo>
                      <a:cubicBezTo>
                        <a:pt x="290513" y="200762"/>
                        <a:pt x="289560" y="215049"/>
                        <a:pt x="293370" y="227432"/>
                      </a:cubicBezTo>
                      <a:cubicBezTo>
                        <a:pt x="302895" y="264579"/>
                        <a:pt x="319088" y="271247"/>
                        <a:pt x="329565" y="303632"/>
                      </a:cubicBezTo>
                      <a:cubicBezTo>
                        <a:pt x="339090" y="333159"/>
                        <a:pt x="325755" y="392214"/>
                        <a:pt x="310515" y="415074"/>
                      </a:cubicBezTo>
                      <a:lnTo>
                        <a:pt x="0" y="419837"/>
                      </a:lnTo>
                      <a:cubicBezTo>
                        <a:pt x="0" y="412217"/>
                        <a:pt x="953" y="402692"/>
                        <a:pt x="1905" y="39411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 dirty="0"/>
                </a:p>
              </p:txBody>
            </p:sp>
            <p:grpSp>
              <p:nvGrpSpPr>
                <p:cNvPr id="1394" name="Graphic 4">
                  <a:extLst>
                    <a:ext uri="{FF2B5EF4-FFF2-40B4-BE49-F238E27FC236}">
                      <a16:creationId xmlns:a16="http://schemas.microsoft.com/office/drawing/2014/main" id="{1D8C9ABD-0955-48AC-8B5D-E05DE404B67D}"/>
                    </a:ext>
                  </a:extLst>
                </p:cNvPr>
                <p:cNvGrpSpPr/>
                <p:nvPr/>
              </p:nvGrpSpPr>
              <p:grpSpPr>
                <a:xfrm>
                  <a:off x="6710241" y="3021225"/>
                  <a:ext cx="398547" cy="492991"/>
                  <a:chOff x="6710241" y="3021225"/>
                  <a:chExt cx="398547" cy="492991"/>
                </a:xfrm>
              </p:grpSpPr>
              <p:sp>
                <p:nvSpPr>
                  <p:cNvPr id="1395" name="Freeform: Shape 1394">
                    <a:extLst>
                      <a:ext uri="{FF2B5EF4-FFF2-40B4-BE49-F238E27FC236}">
                        <a16:creationId xmlns:a16="http://schemas.microsoft.com/office/drawing/2014/main" id="{C003DCA7-9969-4967-A202-3E348D52531A}"/>
                      </a:ext>
                    </a:extLst>
                  </p:cNvPr>
                  <p:cNvSpPr/>
                  <p:nvPr/>
                </p:nvSpPr>
                <p:spPr>
                  <a:xfrm>
                    <a:off x="6814409" y="3261359"/>
                    <a:ext cx="18825" cy="63036"/>
                  </a:xfrm>
                  <a:custGeom>
                    <a:avLst/>
                    <a:gdLst>
                      <a:gd name="connsiteX0" fmla="*/ 9301 w 18825"/>
                      <a:gd name="connsiteY0" fmla="*/ 0 h 63036"/>
                      <a:gd name="connsiteX1" fmla="*/ 728 w 18825"/>
                      <a:gd name="connsiteY1" fmla="*/ 62865 h 63036"/>
                      <a:gd name="connsiteX2" fmla="*/ 18826 w 18825"/>
                      <a:gd name="connsiteY2" fmla="*/ 5715 h 63036"/>
                      <a:gd name="connsiteX3" fmla="*/ 9301 w 18825"/>
                      <a:gd name="connsiteY3" fmla="*/ 0 h 63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825" h="63036">
                        <a:moveTo>
                          <a:pt x="9301" y="0"/>
                        </a:moveTo>
                        <a:cubicBezTo>
                          <a:pt x="9301" y="0"/>
                          <a:pt x="-3082" y="59055"/>
                          <a:pt x="728" y="62865"/>
                        </a:cubicBezTo>
                        <a:cubicBezTo>
                          <a:pt x="4538" y="66675"/>
                          <a:pt x="18826" y="5715"/>
                          <a:pt x="18826" y="5715"/>
                        </a:cubicBezTo>
                        <a:lnTo>
                          <a:pt x="9301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396" name="Freeform: Shape 1395">
                    <a:extLst>
                      <a:ext uri="{FF2B5EF4-FFF2-40B4-BE49-F238E27FC236}">
                        <a16:creationId xmlns:a16="http://schemas.microsoft.com/office/drawing/2014/main" id="{362C20C4-B9B1-4313-B159-0949FAB81815}"/>
                      </a:ext>
                    </a:extLst>
                  </p:cNvPr>
                  <p:cNvSpPr/>
                  <p:nvPr/>
                </p:nvSpPr>
                <p:spPr>
                  <a:xfrm>
                    <a:off x="7009447" y="3367384"/>
                    <a:ext cx="23905" cy="38754"/>
                  </a:xfrm>
                  <a:custGeom>
                    <a:avLst/>
                    <a:gdLst>
                      <a:gd name="connsiteX0" fmla="*/ 0 w 23905"/>
                      <a:gd name="connsiteY0" fmla="*/ 1607 h 38754"/>
                      <a:gd name="connsiteX1" fmla="*/ 6668 w 23905"/>
                      <a:gd name="connsiteY1" fmla="*/ 655 h 38754"/>
                      <a:gd name="connsiteX2" fmla="*/ 9525 w 23905"/>
                      <a:gd name="connsiteY2" fmla="*/ 8275 h 38754"/>
                      <a:gd name="connsiteX3" fmla="*/ 23813 w 23905"/>
                      <a:gd name="connsiteY3" fmla="*/ 14942 h 38754"/>
                      <a:gd name="connsiteX4" fmla="*/ 18097 w 23905"/>
                      <a:gd name="connsiteY4" fmla="*/ 37802 h 38754"/>
                      <a:gd name="connsiteX5" fmla="*/ 15240 w 23905"/>
                      <a:gd name="connsiteY5" fmla="*/ 38755 h 38754"/>
                      <a:gd name="connsiteX6" fmla="*/ 0 w 23905"/>
                      <a:gd name="connsiteY6" fmla="*/ 1607 h 38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905" h="38754">
                        <a:moveTo>
                          <a:pt x="0" y="1607"/>
                        </a:moveTo>
                        <a:cubicBezTo>
                          <a:pt x="0" y="1607"/>
                          <a:pt x="5715" y="-1250"/>
                          <a:pt x="6668" y="655"/>
                        </a:cubicBezTo>
                        <a:cubicBezTo>
                          <a:pt x="7620" y="2560"/>
                          <a:pt x="9525" y="8275"/>
                          <a:pt x="9525" y="8275"/>
                        </a:cubicBezTo>
                        <a:cubicBezTo>
                          <a:pt x="9525" y="8275"/>
                          <a:pt x="22860" y="12085"/>
                          <a:pt x="23813" y="14942"/>
                        </a:cubicBezTo>
                        <a:cubicBezTo>
                          <a:pt x="24765" y="17800"/>
                          <a:pt x="18097" y="37802"/>
                          <a:pt x="18097" y="37802"/>
                        </a:cubicBezTo>
                        <a:lnTo>
                          <a:pt x="15240" y="38755"/>
                        </a:lnTo>
                        <a:lnTo>
                          <a:pt x="0" y="1607"/>
                        </a:ln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397" name="Graphic 4">
                    <a:extLst>
                      <a:ext uri="{FF2B5EF4-FFF2-40B4-BE49-F238E27FC236}">
                        <a16:creationId xmlns:a16="http://schemas.microsoft.com/office/drawing/2014/main" id="{C7CCE5AF-8E7E-4D71-BC73-B21F953C6883}"/>
                      </a:ext>
                    </a:extLst>
                  </p:cNvPr>
                  <p:cNvGrpSpPr/>
                  <p:nvPr/>
                </p:nvGrpSpPr>
                <p:grpSpPr>
                  <a:xfrm>
                    <a:off x="6782379" y="3419265"/>
                    <a:ext cx="285548" cy="91387"/>
                    <a:chOff x="6782379" y="3419265"/>
                    <a:chExt cx="285548" cy="91387"/>
                  </a:xfrm>
                </p:grpSpPr>
                <p:sp>
                  <p:nvSpPr>
                    <p:cNvPr id="1563" name="Freeform: Shape 1562">
                      <a:extLst>
                        <a:ext uri="{FF2B5EF4-FFF2-40B4-BE49-F238E27FC236}">
                          <a16:creationId xmlns:a16="http://schemas.microsoft.com/office/drawing/2014/main" id="{C9D12BA3-E548-4A8A-8730-CA1AB2C2ED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379" y="3419265"/>
                      <a:ext cx="285548" cy="91387"/>
                    </a:xfrm>
                    <a:custGeom>
                      <a:avLst/>
                      <a:gdLst>
                        <a:gd name="connsiteX0" fmla="*/ 132770 w 285548"/>
                        <a:gd name="connsiteY0" fmla="*/ 88791 h 91387"/>
                        <a:gd name="connsiteX1" fmla="*/ 5135 w 285548"/>
                        <a:gd name="connsiteY1" fmla="*/ 52596 h 91387"/>
                        <a:gd name="connsiteX2" fmla="*/ 72763 w 285548"/>
                        <a:gd name="connsiteY2" fmla="*/ 1161 h 91387"/>
                        <a:gd name="connsiteX3" fmla="*/ 276598 w 285548"/>
                        <a:gd name="connsiteY3" fmla="*/ 36404 h 91387"/>
                        <a:gd name="connsiteX4" fmla="*/ 132770 w 285548"/>
                        <a:gd name="connsiteY4" fmla="*/ 88791 h 91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548" h="91387">
                          <a:moveTo>
                            <a:pt x="132770" y="88791"/>
                          </a:moveTo>
                          <a:cubicBezTo>
                            <a:pt x="132770" y="88791"/>
                            <a:pt x="26090" y="74504"/>
                            <a:pt x="5135" y="52596"/>
                          </a:cubicBezTo>
                          <a:cubicBezTo>
                            <a:pt x="-12962" y="32594"/>
                            <a:pt x="18470" y="5924"/>
                            <a:pt x="72763" y="1161"/>
                          </a:cubicBezTo>
                          <a:cubicBezTo>
                            <a:pt x="136580" y="-3601"/>
                            <a:pt x="237545" y="5924"/>
                            <a:pt x="276598" y="36404"/>
                          </a:cubicBezTo>
                          <a:cubicBezTo>
                            <a:pt x="317555" y="66884"/>
                            <a:pt x="208970" y="101174"/>
                            <a:pt x="132770" y="88791"/>
                          </a:cubicBezTo>
                          <a:close/>
                        </a:path>
                      </a:pathLst>
                    </a:custGeom>
                    <a:solidFill>
                      <a:srgbClr val="489DA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564" name="Freeform: Shape 1563">
                      <a:extLst>
                        <a:ext uri="{FF2B5EF4-FFF2-40B4-BE49-F238E27FC236}">
                          <a16:creationId xmlns:a16="http://schemas.microsoft.com/office/drawing/2014/main" id="{81D953BF-FB85-40D6-87D6-5C0E906A0E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612" y="3430148"/>
                      <a:ext cx="240040" cy="64457"/>
                    </a:xfrm>
                    <a:custGeom>
                      <a:avLst/>
                      <a:gdLst>
                        <a:gd name="connsiteX0" fmla="*/ 105728 w 240040"/>
                        <a:gd name="connsiteY0" fmla="*/ 62668 h 64457"/>
                        <a:gd name="connsiteX1" fmla="*/ 34290 w 240040"/>
                        <a:gd name="connsiteY1" fmla="*/ 50286 h 64457"/>
                        <a:gd name="connsiteX2" fmla="*/ 0 w 240040"/>
                        <a:gd name="connsiteY2" fmla="*/ 27426 h 64457"/>
                        <a:gd name="connsiteX3" fmla="*/ 6668 w 240040"/>
                        <a:gd name="connsiteY3" fmla="*/ 16948 h 64457"/>
                        <a:gd name="connsiteX4" fmla="*/ 116205 w 240040"/>
                        <a:gd name="connsiteY4" fmla="*/ 1708 h 64457"/>
                        <a:gd name="connsiteX5" fmla="*/ 240030 w 240040"/>
                        <a:gd name="connsiteY5" fmla="*/ 41713 h 64457"/>
                        <a:gd name="connsiteX6" fmla="*/ 118110 w 240040"/>
                        <a:gd name="connsiteY6" fmla="*/ 63621 h 64457"/>
                        <a:gd name="connsiteX7" fmla="*/ 105728 w 240040"/>
                        <a:gd name="connsiteY7" fmla="*/ 62668 h 64457"/>
                        <a:gd name="connsiteX8" fmla="*/ 1905 w 240040"/>
                        <a:gd name="connsiteY8" fmla="*/ 27426 h 64457"/>
                        <a:gd name="connsiteX9" fmla="*/ 35243 w 240040"/>
                        <a:gd name="connsiteY9" fmla="*/ 48381 h 64457"/>
                        <a:gd name="connsiteX10" fmla="*/ 119063 w 240040"/>
                        <a:gd name="connsiteY10" fmla="*/ 61716 h 64457"/>
                        <a:gd name="connsiteX11" fmla="*/ 239078 w 240040"/>
                        <a:gd name="connsiteY11" fmla="*/ 41713 h 64457"/>
                        <a:gd name="connsiteX12" fmla="*/ 117157 w 240040"/>
                        <a:gd name="connsiteY12" fmla="*/ 3613 h 64457"/>
                        <a:gd name="connsiteX13" fmla="*/ 8572 w 240040"/>
                        <a:gd name="connsiteY13" fmla="*/ 17901 h 64457"/>
                        <a:gd name="connsiteX14" fmla="*/ 1905 w 240040"/>
                        <a:gd name="connsiteY14" fmla="*/ 27426 h 64457"/>
                        <a:gd name="connsiteX15" fmla="*/ 1905 w 240040"/>
                        <a:gd name="connsiteY15" fmla="*/ 27426 h 64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40040" h="64457">
                          <a:moveTo>
                            <a:pt x="105728" y="62668"/>
                          </a:moveTo>
                          <a:cubicBezTo>
                            <a:pt x="79057" y="60763"/>
                            <a:pt x="53340" y="56001"/>
                            <a:pt x="34290" y="50286"/>
                          </a:cubicBezTo>
                          <a:cubicBezTo>
                            <a:pt x="11430" y="43618"/>
                            <a:pt x="0" y="35046"/>
                            <a:pt x="0" y="27426"/>
                          </a:cubicBezTo>
                          <a:cubicBezTo>
                            <a:pt x="0" y="23616"/>
                            <a:pt x="2857" y="19806"/>
                            <a:pt x="6668" y="16948"/>
                          </a:cubicBezTo>
                          <a:cubicBezTo>
                            <a:pt x="20003" y="5518"/>
                            <a:pt x="55245" y="-4007"/>
                            <a:pt x="116205" y="1708"/>
                          </a:cubicBezTo>
                          <a:cubicBezTo>
                            <a:pt x="176213" y="7423"/>
                            <a:pt x="240982" y="24568"/>
                            <a:pt x="240030" y="41713"/>
                          </a:cubicBezTo>
                          <a:cubicBezTo>
                            <a:pt x="239078" y="57906"/>
                            <a:pt x="185738" y="67431"/>
                            <a:pt x="118110" y="63621"/>
                          </a:cubicBezTo>
                          <a:cubicBezTo>
                            <a:pt x="113347" y="62668"/>
                            <a:pt x="109538" y="62668"/>
                            <a:pt x="105728" y="62668"/>
                          </a:cubicBezTo>
                          <a:close/>
                          <a:moveTo>
                            <a:pt x="1905" y="27426"/>
                          </a:moveTo>
                          <a:cubicBezTo>
                            <a:pt x="1905" y="34093"/>
                            <a:pt x="13335" y="41713"/>
                            <a:pt x="35243" y="48381"/>
                          </a:cubicBezTo>
                          <a:cubicBezTo>
                            <a:pt x="57150" y="55048"/>
                            <a:pt x="86678" y="59811"/>
                            <a:pt x="119063" y="61716"/>
                          </a:cubicBezTo>
                          <a:cubicBezTo>
                            <a:pt x="182880" y="65526"/>
                            <a:pt x="238125" y="56001"/>
                            <a:pt x="239078" y="41713"/>
                          </a:cubicBezTo>
                          <a:cubicBezTo>
                            <a:pt x="240030" y="27426"/>
                            <a:pt x="183832" y="9328"/>
                            <a:pt x="117157" y="3613"/>
                          </a:cubicBezTo>
                          <a:cubicBezTo>
                            <a:pt x="56197" y="-2102"/>
                            <a:pt x="20955" y="7423"/>
                            <a:pt x="8572" y="17901"/>
                          </a:cubicBezTo>
                          <a:cubicBezTo>
                            <a:pt x="3810" y="20758"/>
                            <a:pt x="1905" y="23616"/>
                            <a:pt x="1905" y="27426"/>
                          </a:cubicBezTo>
                          <a:lnTo>
                            <a:pt x="1905" y="27426"/>
                          </a:ln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5" name="Freeform: Shape 1564">
                      <a:extLst>
                        <a:ext uri="{FF2B5EF4-FFF2-40B4-BE49-F238E27FC236}">
                          <a16:creationId xmlns:a16="http://schemas.microsoft.com/office/drawing/2014/main" id="{A5216EEF-7F24-448F-AB3F-F4A625638C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8457" y="3443763"/>
                      <a:ext cx="189576" cy="42955"/>
                    </a:xfrm>
                    <a:custGeom>
                      <a:avLst/>
                      <a:gdLst>
                        <a:gd name="connsiteX0" fmla="*/ 87645 w 189576"/>
                        <a:gd name="connsiteY0" fmla="*/ 40481 h 42955"/>
                        <a:gd name="connsiteX1" fmla="*/ 15 w 189576"/>
                        <a:gd name="connsiteY1" fmla="*/ 12859 h 42955"/>
                        <a:gd name="connsiteX2" fmla="*/ 32400 w 189576"/>
                        <a:gd name="connsiteY2" fmla="*/ 1429 h 42955"/>
                        <a:gd name="connsiteX3" fmla="*/ 99075 w 189576"/>
                        <a:gd name="connsiteY3" fmla="*/ 1429 h 42955"/>
                        <a:gd name="connsiteX4" fmla="*/ 189562 w 189576"/>
                        <a:gd name="connsiteY4" fmla="*/ 27146 h 42955"/>
                        <a:gd name="connsiteX5" fmla="*/ 160035 w 189576"/>
                        <a:gd name="connsiteY5" fmla="*/ 40481 h 42955"/>
                        <a:gd name="connsiteX6" fmla="*/ 96217 w 189576"/>
                        <a:gd name="connsiteY6" fmla="*/ 42386 h 42955"/>
                        <a:gd name="connsiteX7" fmla="*/ 87645 w 189576"/>
                        <a:gd name="connsiteY7" fmla="*/ 40481 h 42955"/>
                        <a:gd name="connsiteX8" fmla="*/ 108600 w 189576"/>
                        <a:gd name="connsiteY8" fmla="*/ 3334 h 42955"/>
                        <a:gd name="connsiteX9" fmla="*/ 98122 w 189576"/>
                        <a:gd name="connsiteY9" fmla="*/ 2381 h 42955"/>
                        <a:gd name="connsiteX10" fmla="*/ 31447 w 189576"/>
                        <a:gd name="connsiteY10" fmla="*/ 2381 h 42955"/>
                        <a:gd name="connsiteX11" fmla="*/ 967 w 189576"/>
                        <a:gd name="connsiteY11" fmla="*/ 11906 h 42955"/>
                        <a:gd name="connsiteX12" fmla="*/ 95265 w 189576"/>
                        <a:gd name="connsiteY12" fmla="*/ 38576 h 42955"/>
                        <a:gd name="connsiteX13" fmla="*/ 159082 w 189576"/>
                        <a:gd name="connsiteY13" fmla="*/ 36671 h 42955"/>
                        <a:gd name="connsiteX14" fmla="*/ 186705 w 189576"/>
                        <a:gd name="connsiteY14" fmla="*/ 25241 h 42955"/>
                        <a:gd name="connsiteX15" fmla="*/ 108600 w 189576"/>
                        <a:gd name="connsiteY15" fmla="*/ 3334 h 42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89576" h="42955">
                          <a:moveTo>
                            <a:pt x="87645" y="40481"/>
                          </a:moveTo>
                          <a:cubicBezTo>
                            <a:pt x="44782" y="36671"/>
                            <a:pt x="-938" y="24289"/>
                            <a:pt x="15" y="12859"/>
                          </a:cubicBezTo>
                          <a:cubicBezTo>
                            <a:pt x="15" y="7144"/>
                            <a:pt x="11445" y="3334"/>
                            <a:pt x="32400" y="1429"/>
                          </a:cubicBezTo>
                          <a:cubicBezTo>
                            <a:pt x="50497" y="-476"/>
                            <a:pt x="73357" y="-476"/>
                            <a:pt x="99075" y="1429"/>
                          </a:cubicBezTo>
                          <a:cubicBezTo>
                            <a:pt x="143842" y="4286"/>
                            <a:pt x="190515" y="13811"/>
                            <a:pt x="189562" y="27146"/>
                          </a:cubicBezTo>
                          <a:cubicBezTo>
                            <a:pt x="189562" y="34766"/>
                            <a:pt x="173370" y="38576"/>
                            <a:pt x="160035" y="40481"/>
                          </a:cubicBezTo>
                          <a:cubicBezTo>
                            <a:pt x="142890" y="43339"/>
                            <a:pt x="119077" y="43339"/>
                            <a:pt x="96217" y="42386"/>
                          </a:cubicBezTo>
                          <a:cubicBezTo>
                            <a:pt x="92407" y="40481"/>
                            <a:pt x="89550" y="40481"/>
                            <a:pt x="87645" y="40481"/>
                          </a:cubicBezTo>
                          <a:close/>
                          <a:moveTo>
                            <a:pt x="108600" y="3334"/>
                          </a:moveTo>
                          <a:cubicBezTo>
                            <a:pt x="104790" y="3334"/>
                            <a:pt x="100980" y="2381"/>
                            <a:pt x="98122" y="2381"/>
                          </a:cubicBezTo>
                          <a:cubicBezTo>
                            <a:pt x="72405" y="476"/>
                            <a:pt x="49545" y="476"/>
                            <a:pt x="31447" y="2381"/>
                          </a:cubicBezTo>
                          <a:cubicBezTo>
                            <a:pt x="5730" y="4286"/>
                            <a:pt x="967" y="10001"/>
                            <a:pt x="967" y="11906"/>
                          </a:cubicBezTo>
                          <a:cubicBezTo>
                            <a:pt x="15" y="22384"/>
                            <a:pt x="47640" y="35719"/>
                            <a:pt x="95265" y="38576"/>
                          </a:cubicBezTo>
                          <a:cubicBezTo>
                            <a:pt x="119077" y="39529"/>
                            <a:pt x="141937" y="39529"/>
                            <a:pt x="159082" y="36671"/>
                          </a:cubicBezTo>
                          <a:cubicBezTo>
                            <a:pt x="176227" y="33814"/>
                            <a:pt x="186705" y="30004"/>
                            <a:pt x="186705" y="25241"/>
                          </a:cubicBezTo>
                          <a:cubicBezTo>
                            <a:pt x="187657" y="16669"/>
                            <a:pt x="153367" y="7144"/>
                            <a:pt x="108600" y="333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567" name="Freeform: Shape 1566">
                      <a:extLst>
                        <a:ext uri="{FF2B5EF4-FFF2-40B4-BE49-F238E27FC236}">
                          <a16:creationId xmlns:a16="http://schemas.microsoft.com/office/drawing/2014/main" id="{555394CE-2053-4BFB-8073-0D22DD64A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1332" y="3450512"/>
                      <a:ext cx="142889" cy="23968"/>
                    </a:xfrm>
                    <a:custGeom>
                      <a:avLst/>
                      <a:gdLst>
                        <a:gd name="connsiteX0" fmla="*/ 63818 w 142889"/>
                        <a:gd name="connsiteY0" fmla="*/ 22302 h 23968"/>
                        <a:gd name="connsiteX1" fmla="*/ 22860 w 142889"/>
                        <a:gd name="connsiteY1" fmla="*/ 16587 h 23968"/>
                        <a:gd name="connsiteX2" fmla="*/ 0 w 142889"/>
                        <a:gd name="connsiteY2" fmla="*/ 6109 h 23968"/>
                        <a:gd name="connsiteX3" fmla="*/ 23813 w 142889"/>
                        <a:gd name="connsiteY3" fmla="*/ 394 h 23968"/>
                        <a:gd name="connsiteX4" fmla="*/ 74295 w 142889"/>
                        <a:gd name="connsiteY4" fmla="*/ 1347 h 23968"/>
                        <a:gd name="connsiteX5" fmla="*/ 142875 w 142889"/>
                        <a:gd name="connsiteY5" fmla="*/ 16587 h 23968"/>
                        <a:gd name="connsiteX6" fmla="*/ 120968 w 142889"/>
                        <a:gd name="connsiteY6" fmla="*/ 23255 h 23968"/>
                        <a:gd name="connsiteX7" fmla="*/ 72390 w 142889"/>
                        <a:gd name="connsiteY7" fmla="*/ 23255 h 23968"/>
                        <a:gd name="connsiteX8" fmla="*/ 63818 w 142889"/>
                        <a:gd name="connsiteY8" fmla="*/ 22302 h 23968"/>
                        <a:gd name="connsiteX9" fmla="*/ 85725 w 142889"/>
                        <a:gd name="connsiteY9" fmla="*/ 3252 h 23968"/>
                        <a:gd name="connsiteX10" fmla="*/ 74295 w 142889"/>
                        <a:gd name="connsiteY10" fmla="*/ 2300 h 23968"/>
                        <a:gd name="connsiteX11" fmla="*/ 24765 w 142889"/>
                        <a:gd name="connsiteY11" fmla="*/ 1347 h 23968"/>
                        <a:gd name="connsiteX12" fmla="*/ 1905 w 142889"/>
                        <a:gd name="connsiteY12" fmla="*/ 6109 h 23968"/>
                        <a:gd name="connsiteX13" fmla="*/ 23813 w 142889"/>
                        <a:gd name="connsiteY13" fmla="*/ 14682 h 23968"/>
                        <a:gd name="connsiteX14" fmla="*/ 73343 w 142889"/>
                        <a:gd name="connsiteY14" fmla="*/ 21350 h 23968"/>
                        <a:gd name="connsiteX15" fmla="*/ 120968 w 142889"/>
                        <a:gd name="connsiteY15" fmla="*/ 21350 h 23968"/>
                        <a:gd name="connsiteX16" fmla="*/ 141923 w 142889"/>
                        <a:gd name="connsiteY16" fmla="*/ 15634 h 23968"/>
                        <a:gd name="connsiteX17" fmla="*/ 85725 w 142889"/>
                        <a:gd name="connsiteY17" fmla="*/ 3252 h 23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2889" h="23968">
                          <a:moveTo>
                            <a:pt x="63818" y="22302"/>
                          </a:moveTo>
                          <a:cubicBezTo>
                            <a:pt x="49530" y="21350"/>
                            <a:pt x="35243" y="19444"/>
                            <a:pt x="22860" y="16587"/>
                          </a:cubicBezTo>
                          <a:cubicBezTo>
                            <a:pt x="7620" y="12777"/>
                            <a:pt x="0" y="9919"/>
                            <a:pt x="0" y="6109"/>
                          </a:cubicBezTo>
                          <a:cubicBezTo>
                            <a:pt x="0" y="4205"/>
                            <a:pt x="2858" y="1347"/>
                            <a:pt x="23813" y="394"/>
                          </a:cubicBezTo>
                          <a:cubicBezTo>
                            <a:pt x="37148" y="-558"/>
                            <a:pt x="55245" y="394"/>
                            <a:pt x="74295" y="1347"/>
                          </a:cubicBezTo>
                          <a:cubicBezTo>
                            <a:pt x="98108" y="2300"/>
                            <a:pt x="143828" y="8015"/>
                            <a:pt x="142875" y="16587"/>
                          </a:cubicBezTo>
                          <a:cubicBezTo>
                            <a:pt x="142875" y="17540"/>
                            <a:pt x="142875" y="21350"/>
                            <a:pt x="120968" y="23255"/>
                          </a:cubicBezTo>
                          <a:cubicBezTo>
                            <a:pt x="107633" y="24207"/>
                            <a:pt x="90488" y="24207"/>
                            <a:pt x="72390" y="23255"/>
                          </a:cubicBezTo>
                          <a:cubicBezTo>
                            <a:pt x="69533" y="23255"/>
                            <a:pt x="66675" y="23255"/>
                            <a:pt x="63818" y="22302"/>
                          </a:cubicBezTo>
                          <a:close/>
                          <a:moveTo>
                            <a:pt x="85725" y="3252"/>
                          </a:moveTo>
                          <a:cubicBezTo>
                            <a:pt x="81915" y="3252"/>
                            <a:pt x="78105" y="2300"/>
                            <a:pt x="74295" y="2300"/>
                          </a:cubicBezTo>
                          <a:cubicBezTo>
                            <a:pt x="55245" y="1347"/>
                            <a:pt x="37148" y="1347"/>
                            <a:pt x="24765" y="1347"/>
                          </a:cubicBezTo>
                          <a:cubicBezTo>
                            <a:pt x="3810" y="2300"/>
                            <a:pt x="1905" y="5157"/>
                            <a:pt x="1905" y="6109"/>
                          </a:cubicBezTo>
                          <a:cubicBezTo>
                            <a:pt x="1905" y="7062"/>
                            <a:pt x="6668" y="10872"/>
                            <a:pt x="23813" y="14682"/>
                          </a:cubicBezTo>
                          <a:cubicBezTo>
                            <a:pt x="38100" y="17540"/>
                            <a:pt x="56198" y="20397"/>
                            <a:pt x="73343" y="21350"/>
                          </a:cubicBezTo>
                          <a:cubicBezTo>
                            <a:pt x="90488" y="22302"/>
                            <a:pt x="108585" y="22302"/>
                            <a:pt x="120968" y="21350"/>
                          </a:cubicBezTo>
                          <a:cubicBezTo>
                            <a:pt x="136208" y="20397"/>
                            <a:pt x="140970" y="17540"/>
                            <a:pt x="141923" y="15634"/>
                          </a:cubicBezTo>
                          <a:cubicBezTo>
                            <a:pt x="141923" y="11825"/>
                            <a:pt x="120015" y="6109"/>
                            <a:pt x="85725" y="3252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568" name="Freeform: Shape 1567">
                      <a:extLst>
                        <a:ext uri="{FF2B5EF4-FFF2-40B4-BE49-F238E27FC236}">
                          <a16:creationId xmlns:a16="http://schemas.microsoft.com/office/drawing/2014/main" id="{11F5BDD8-7155-496B-9D86-E29837437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419" y="3464242"/>
                      <a:ext cx="53101" cy="25717"/>
                    </a:xfrm>
                    <a:custGeom>
                      <a:avLst/>
                      <a:gdLst>
                        <a:gd name="connsiteX0" fmla="*/ 52388 w 53101"/>
                        <a:gd name="connsiteY0" fmla="*/ 25717 h 25717"/>
                        <a:gd name="connsiteX1" fmla="*/ 953 w 53101"/>
                        <a:gd name="connsiteY1" fmla="*/ 2857 h 25717"/>
                        <a:gd name="connsiteX2" fmla="*/ 0 w 53101"/>
                        <a:gd name="connsiteY2" fmla="*/ 952 h 25717"/>
                        <a:gd name="connsiteX3" fmla="*/ 953 w 53101"/>
                        <a:gd name="connsiteY3" fmla="*/ 0 h 25717"/>
                        <a:gd name="connsiteX4" fmla="*/ 1905 w 53101"/>
                        <a:gd name="connsiteY4" fmla="*/ 952 h 25717"/>
                        <a:gd name="connsiteX5" fmla="*/ 1905 w 53101"/>
                        <a:gd name="connsiteY5" fmla="*/ 1905 h 25717"/>
                        <a:gd name="connsiteX6" fmla="*/ 52388 w 53101"/>
                        <a:gd name="connsiteY6" fmla="*/ 24765 h 25717"/>
                        <a:gd name="connsiteX7" fmla="*/ 52388 w 53101"/>
                        <a:gd name="connsiteY7" fmla="*/ 25717 h 25717"/>
                        <a:gd name="connsiteX8" fmla="*/ 52388 w 53101"/>
                        <a:gd name="connsiteY8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101" h="25717">
                          <a:moveTo>
                            <a:pt x="52388" y="25717"/>
                          </a:moveTo>
                          <a:cubicBezTo>
                            <a:pt x="34290" y="20955"/>
                            <a:pt x="16193" y="14288"/>
                            <a:pt x="953" y="2857"/>
                          </a:cubicBezTo>
                          <a:cubicBezTo>
                            <a:pt x="953" y="2857"/>
                            <a:pt x="0" y="1905"/>
                            <a:pt x="0" y="952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2"/>
                          </a:cubicBezTo>
                          <a:cubicBezTo>
                            <a:pt x="1905" y="952"/>
                            <a:pt x="1905" y="1905"/>
                            <a:pt x="1905" y="1905"/>
                          </a:cubicBezTo>
                          <a:cubicBezTo>
                            <a:pt x="16193" y="13335"/>
                            <a:pt x="35243" y="19050"/>
                            <a:pt x="52388" y="24765"/>
                          </a:cubicBezTo>
                          <a:cubicBezTo>
                            <a:pt x="53340" y="23813"/>
                            <a:pt x="53340" y="24765"/>
                            <a:pt x="52388" y="25717"/>
                          </a:cubicBezTo>
                          <a:cubicBezTo>
                            <a:pt x="53340" y="25717"/>
                            <a:pt x="52388" y="25717"/>
                            <a:pt x="52388" y="25717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398" name="Graphic 4">
                    <a:extLst>
                      <a:ext uri="{FF2B5EF4-FFF2-40B4-BE49-F238E27FC236}">
                        <a16:creationId xmlns:a16="http://schemas.microsoft.com/office/drawing/2014/main" id="{FD30632E-4174-44F6-84DF-71FBBD28F37C}"/>
                      </a:ext>
                    </a:extLst>
                  </p:cNvPr>
                  <p:cNvGrpSpPr/>
                  <p:nvPr/>
                </p:nvGrpSpPr>
                <p:grpSpPr>
                  <a:xfrm>
                    <a:off x="6750525" y="3330394"/>
                    <a:ext cx="93129" cy="147345"/>
                    <a:chOff x="6750525" y="3330394"/>
                    <a:chExt cx="93129" cy="147345"/>
                  </a:xfrm>
                </p:grpSpPr>
                <p:sp>
                  <p:nvSpPr>
                    <p:cNvPr id="1551" name="Freeform: Shape 1550">
                      <a:extLst>
                        <a:ext uri="{FF2B5EF4-FFF2-40B4-BE49-F238E27FC236}">
                          <a16:creationId xmlns:a16="http://schemas.microsoft.com/office/drawing/2014/main" id="{3553F68B-6401-4DF8-88A5-653D4A9191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1325" y="3339638"/>
                      <a:ext cx="20849" cy="29626"/>
                    </a:xfrm>
                    <a:custGeom>
                      <a:avLst/>
                      <a:gdLst>
                        <a:gd name="connsiteX0" fmla="*/ 20003 w 20849"/>
                        <a:gd name="connsiteY0" fmla="*/ 1731 h 29626"/>
                        <a:gd name="connsiteX1" fmla="*/ 20003 w 20849"/>
                        <a:gd name="connsiteY1" fmla="*/ 13161 h 29626"/>
                        <a:gd name="connsiteX2" fmla="*/ 16193 w 20849"/>
                        <a:gd name="connsiteY2" fmla="*/ 20781 h 29626"/>
                        <a:gd name="connsiteX3" fmla="*/ 9525 w 20849"/>
                        <a:gd name="connsiteY3" fmla="*/ 26496 h 29626"/>
                        <a:gd name="connsiteX4" fmla="*/ 0 w 20849"/>
                        <a:gd name="connsiteY4" fmla="*/ 25543 h 29626"/>
                        <a:gd name="connsiteX5" fmla="*/ 20003 w 20849"/>
                        <a:gd name="connsiteY5" fmla="*/ 1731 h 29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849" h="29626">
                          <a:moveTo>
                            <a:pt x="20003" y="1731"/>
                          </a:moveTo>
                          <a:cubicBezTo>
                            <a:pt x="20003" y="1731"/>
                            <a:pt x="21907" y="9351"/>
                            <a:pt x="20003" y="13161"/>
                          </a:cubicBezTo>
                          <a:cubicBezTo>
                            <a:pt x="19050" y="16971"/>
                            <a:pt x="18097" y="18876"/>
                            <a:pt x="16193" y="20781"/>
                          </a:cubicBezTo>
                          <a:cubicBezTo>
                            <a:pt x="13335" y="21733"/>
                            <a:pt x="11430" y="21733"/>
                            <a:pt x="9525" y="26496"/>
                          </a:cubicBezTo>
                          <a:cubicBezTo>
                            <a:pt x="7620" y="31258"/>
                            <a:pt x="953" y="30306"/>
                            <a:pt x="0" y="25543"/>
                          </a:cubicBezTo>
                          <a:cubicBezTo>
                            <a:pt x="0" y="18876"/>
                            <a:pt x="10478" y="-6842"/>
                            <a:pt x="20003" y="1731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2" name="Freeform: Shape 1551">
                      <a:extLst>
                        <a:ext uri="{FF2B5EF4-FFF2-40B4-BE49-F238E27FC236}">
                          <a16:creationId xmlns:a16="http://schemas.microsoft.com/office/drawing/2014/main" id="{41E0E91B-44F8-4279-8945-5E2273CB91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3557" y="3430033"/>
                      <a:ext cx="20097" cy="26588"/>
                    </a:xfrm>
                    <a:custGeom>
                      <a:avLst/>
                      <a:gdLst>
                        <a:gd name="connsiteX0" fmla="*/ 152 w 20097"/>
                        <a:gd name="connsiteY0" fmla="*/ 6586 h 26588"/>
                        <a:gd name="connsiteX1" fmla="*/ 2058 w 20097"/>
                        <a:gd name="connsiteY1" fmla="*/ 20874 h 26588"/>
                        <a:gd name="connsiteX2" fmla="*/ 8725 w 20097"/>
                        <a:gd name="connsiteY2" fmla="*/ 26589 h 26588"/>
                        <a:gd name="connsiteX3" fmla="*/ 19202 w 20097"/>
                        <a:gd name="connsiteY3" fmla="*/ 17064 h 26588"/>
                        <a:gd name="connsiteX4" fmla="*/ 12535 w 20097"/>
                        <a:gd name="connsiteY4" fmla="*/ 14206 h 26588"/>
                        <a:gd name="connsiteX5" fmla="*/ 11583 w 20097"/>
                        <a:gd name="connsiteY5" fmla="*/ 872 h 26588"/>
                        <a:gd name="connsiteX6" fmla="*/ 152 w 20097"/>
                        <a:gd name="connsiteY6" fmla="*/ 6586 h 26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097" h="26588">
                          <a:moveTo>
                            <a:pt x="152" y="6586"/>
                          </a:moveTo>
                          <a:cubicBezTo>
                            <a:pt x="152" y="6586"/>
                            <a:pt x="-800" y="15159"/>
                            <a:pt x="2058" y="20874"/>
                          </a:cubicBezTo>
                          <a:cubicBezTo>
                            <a:pt x="4915" y="26589"/>
                            <a:pt x="6820" y="26589"/>
                            <a:pt x="8725" y="26589"/>
                          </a:cubicBezTo>
                          <a:cubicBezTo>
                            <a:pt x="10630" y="26589"/>
                            <a:pt x="16345" y="26589"/>
                            <a:pt x="19202" y="17064"/>
                          </a:cubicBezTo>
                          <a:cubicBezTo>
                            <a:pt x="23012" y="7539"/>
                            <a:pt x="13487" y="13254"/>
                            <a:pt x="12535" y="14206"/>
                          </a:cubicBezTo>
                          <a:cubicBezTo>
                            <a:pt x="12535" y="14206"/>
                            <a:pt x="14440" y="2776"/>
                            <a:pt x="11583" y="872"/>
                          </a:cubicBezTo>
                          <a:cubicBezTo>
                            <a:pt x="9677" y="-81"/>
                            <a:pt x="152" y="-1986"/>
                            <a:pt x="152" y="6586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3" name="Freeform: Shape 1552">
                      <a:extLst>
                        <a:ext uri="{FF2B5EF4-FFF2-40B4-BE49-F238E27FC236}">
                          <a16:creationId xmlns:a16="http://schemas.microsoft.com/office/drawing/2014/main" id="{0E33C4AF-01AD-42AA-AD48-2B11CE804B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4288" y="3374389"/>
                      <a:ext cx="8100" cy="14899"/>
                    </a:xfrm>
                    <a:custGeom>
                      <a:avLst/>
                      <a:gdLst>
                        <a:gd name="connsiteX0" fmla="*/ 7994 w 8100"/>
                        <a:gd name="connsiteY0" fmla="*/ 12700 h 14899"/>
                        <a:gd name="connsiteX1" fmla="*/ 6089 w 8100"/>
                        <a:gd name="connsiteY1" fmla="*/ 2223 h 14899"/>
                        <a:gd name="connsiteX2" fmla="*/ 1326 w 8100"/>
                        <a:gd name="connsiteY2" fmla="*/ 5080 h 14899"/>
                        <a:gd name="connsiteX3" fmla="*/ 374 w 8100"/>
                        <a:gd name="connsiteY3" fmla="*/ 4128 h 14899"/>
                        <a:gd name="connsiteX4" fmla="*/ 2279 w 8100"/>
                        <a:gd name="connsiteY4" fmla="*/ 12700 h 14899"/>
                        <a:gd name="connsiteX5" fmla="*/ 7994 w 8100"/>
                        <a:gd name="connsiteY5" fmla="*/ 12700 h 14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00" h="14899">
                          <a:moveTo>
                            <a:pt x="7994" y="12700"/>
                          </a:moveTo>
                          <a:cubicBezTo>
                            <a:pt x="7994" y="12700"/>
                            <a:pt x="6089" y="6985"/>
                            <a:pt x="6089" y="2223"/>
                          </a:cubicBezTo>
                          <a:cubicBezTo>
                            <a:pt x="6089" y="-2540"/>
                            <a:pt x="1326" y="1270"/>
                            <a:pt x="1326" y="5080"/>
                          </a:cubicBezTo>
                          <a:cubicBezTo>
                            <a:pt x="1326" y="8890"/>
                            <a:pt x="1326" y="4128"/>
                            <a:pt x="374" y="4128"/>
                          </a:cubicBezTo>
                          <a:cubicBezTo>
                            <a:pt x="-579" y="4128"/>
                            <a:pt x="374" y="10795"/>
                            <a:pt x="2279" y="12700"/>
                          </a:cubicBezTo>
                          <a:cubicBezTo>
                            <a:pt x="3231" y="14605"/>
                            <a:pt x="8946" y="16510"/>
                            <a:pt x="7994" y="12700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4" name="Freeform: Shape 1553">
                      <a:extLst>
                        <a:ext uri="{FF2B5EF4-FFF2-40B4-BE49-F238E27FC236}">
                          <a16:creationId xmlns:a16="http://schemas.microsoft.com/office/drawing/2014/main" id="{1284D94D-9CA6-4013-BAC2-A2571CC391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0375" y="3400319"/>
                      <a:ext cx="23885" cy="42535"/>
                    </a:xfrm>
                    <a:custGeom>
                      <a:avLst/>
                      <a:gdLst>
                        <a:gd name="connsiteX0" fmla="*/ 0 w 23885"/>
                        <a:gd name="connsiteY0" fmla="*/ 22964 h 42535"/>
                        <a:gd name="connsiteX1" fmla="*/ 16193 w 23885"/>
                        <a:gd name="connsiteY1" fmla="*/ 105 h 42535"/>
                        <a:gd name="connsiteX2" fmla="*/ 22860 w 23885"/>
                        <a:gd name="connsiteY2" fmla="*/ 40110 h 42535"/>
                        <a:gd name="connsiteX3" fmla="*/ 14288 w 23885"/>
                        <a:gd name="connsiteY3" fmla="*/ 39157 h 42535"/>
                        <a:gd name="connsiteX4" fmla="*/ 9525 w 23885"/>
                        <a:gd name="connsiteY4" fmla="*/ 30585 h 42535"/>
                        <a:gd name="connsiteX5" fmla="*/ 0 w 23885"/>
                        <a:gd name="connsiteY5" fmla="*/ 22964 h 42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885" h="42535">
                          <a:moveTo>
                            <a:pt x="0" y="22964"/>
                          </a:moveTo>
                          <a:cubicBezTo>
                            <a:pt x="0" y="22964"/>
                            <a:pt x="7620" y="-1801"/>
                            <a:pt x="16193" y="105"/>
                          </a:cubicBezTo>
                          <a:cubicBezTo>
                            <a:pt x="24765" y="2010"/>
                            <a:pt x="24765" y="37252"/>
                            <a:pt x="22860" y="40110"/>
                          </a:cubicBezTo>
                          <a:cubicBezTo>
                            <a:pt x="20955" y="43920"/>
                            <a:pt x="16193" y="42967"/>
                            <a:pt x="14288" y="39157"/>
                          </a:cubicBezTo>
                          <a:cubicBezTo>
                            <a:pt x="12382" y="35347"/>
                            <a:pt x="10478" y="17249"/>
                            <a:pt x="9525" y="30585"/>
                          </a:cubicBezTo>
                          <a:cubicBezTo>
                            <a:pt x="10478" y="34395"/>
                            <a:pt x="2857" y="42967"/>
                            <a:pt x="0" y="2296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5" name="Freeform: Shape 1554">
                      <a:extLst>
                        <a:ext uri="{FF2B5EF4-FFF2-40B4-BE49-F238E27FC236}">
                          <a16:creationId xmlns:a16="http://schemas.microsoft.com/office/drawing/2014/main" id="{36F28C41-E25F-40EF-BB5A-B57F9263E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4125" y="3418028"/>
                      <a:ext cx="67960" cy="59711"/>
                    </a:xfrm>
                    <a:custGeom>
                      <a:avLst/>
                      <a:gdLst>
                        <a:gd name="connsiteX0" fmla="*/ 11482 w 67960"/>
                        <a:gd name="connsiteY0" fmla="*/ 8114 h 59711"/>
                        <a:gd name="connsiteX1" fmla="*/ 52 w 67960"/>
                        <a:gd name="connsiteY1" fmla="*/ 38594 h 59711"/>
                        <a:gd name="connsiteX2" fmla="*/ 24817 w 67960"/>
                        <a:gd name="connsiteY2" fmla="*/ 59549 h 59711"/>
                        <a:gd name="connsiteX3" fmla="*/ 66727 w 67960"/>
                        <a:gd name="connsiteY3" fmla="*/ 32879 h 59711"/>
                        <a:gd name="connsiteX4" fmla="*/ 59107 w 67960"/>
                        <a:gd name="connsiteY4" fmla="*/ 494 h 59711"/>
                        <a:gd name="connsiteX5" fmla="*/ 11482 w 67960"/>
                        <a:gd name="connsiteY5" fmla="*/ 8114 h 59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960" h="59711">
                          <a:moveTo>
                            <a:pt x="11482" y="8114"/>
                          </a:moveTo>
                          <a:cubicBezTo>
                            <a:pt x="11482" y="8114"/>
                            <a:pt x="-900" y="24306"/>
                            <a:pt x="52" y="38594"/>
                          </a:cubicBezTo>
                          <a:cubicBezTo>
                            <a:pt x="1005" y="52881"/>
                            <a:pt x="6720" y="57644"/>
                            <a:pt x="24817" y="59549"/>
                          </a:cubicBezTo>
                          <a:cubicBezTo>
                            <a:pt x="42915" y="61454"/>
                            <a:pt x="62917" y="46214"/>
                            <a:pt x="66727" y="32879"/>
                          </a:cubicBezTo>
                          <a:cubicBezTo>
                            <a:pt x="70537" y="19544"/>
                            <a:pt x="64822" y="3351"/>
                            <a:pt x="59107" y="494"/>
                          </a:cubicBezTo>
                          <a:cubicBezTo>
                            <a:pt x="54345" y="-2364"/>
                            <a:pt x="11482" y="8114"/>
                            <a:pt x="11482" y="811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6" name="Freeform: Shape 1555">
                      <a:extLst>
                        <a:ext uri="{FF2B5EF4-FFF2-40B4-BE49-F238E27FC236}">
                          <a16:creationId xmlns:a16="http://schemas.microsoft.com/office/drawing/2014/main" id="{27326F64-9FFF-453E-8D9A-299A3855FD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0525" y="3362249"/>
                      <a:ext cx="82159" cy="69022"/>
                    </a:xfrm>
                    <a:custGeom>
                      <a:avLst/>
                      <a:gdLst>
                        <a:gd name="connsiteX0" fmla="*/ 42705 w 82159"/>
                        <a:gd name="connsiteY0" fmla="*/ 75 h 69022"/>
                        <a:gd name="connsiteX1" fmla="*/ 3652 w 82159"/>
                        <a:gd name="connsiteY1" fmla="*/ 35317 h 69022"/>
                        <a:gd name="connsiteX2" fmla="*/ 11272 w 82159"/>
                        <a:gd name="connsiteY2" fmla="*/ 54367 h 69022"/>
                        <a:gd name="connsiteX3" fmla="*/ 12225 w 82159"/>
                        <a:gd name="connsiteY3" fmla="*/ 67702 h 69022"/>
                        <a:gd name="connsiteX4" fmla="*/ 63660 w 82159"/>
                        <a:gd name="connsiteY4" fmla="*/ 63892 h 69022"/>
                        <a:gd name="connsiteX5" fmla="*/ 73185 w 82159"/>
                        <a:gd name="connsiteY5" fmla="*/ 57225 h 69022"/>
                        <a:gd name="connsiteX6" fmla="*/ 80805 w 82159"/>
                        <a:gd name="connsiteY6" fmla="*/ 22934 h 69022"/>
                        <a:gd name="connsiteX7" fmla="*/ 66517 w 82159"/>
                        <a:gd name="connsiteY7" fmla="*/ 33412 h 69022"/>
                        <a:gd name="connsiteX8" fmla="*/ 42705 w 82159"/>
                        <a:gd name="connsiteY8" fmla="*/ 75 h 69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159" h="69022">
                          <a:moveTo>
                            <a:pt x="42705" y="75"/>
                          </a:moveTo>
                          <a:cubicBezTo>
                            <a:pt x="26512" y="1980"/>
                            <a:pt x="14130" y="12457"/>
                            <a:pt x="3652" y="35317"/>
                          </a:cubicBezTo>
                          <a:cubicBezTo>
                            <a:pt x="-7778" y="59130"/>
                            <a:pt x="11272" y="54367"/>
                            <a:pt x="11272" y="54367"/>
                          </a:cubicBezTo>
                          <a:cubicBezTo>
                            <a:pt x="11272" y="54367"/>
                            <a:pt x="6510" y="66750"/>
                            <a:pt x="12225" y="67702"/>
                          </a:cubicBezTo>
                          <a:cubicBezTo>
                            <a:pt x="17940" y="68655"/>
                            <a:pt x="61755" y="71512"/>
                            <a:pt x="63660" y="63892"/>
                          </a:cubicBezTo>
                          <a:cubicBezTo>
                            <a:pt x="65565" y="56272"/>
                            <a:pt x="66517" y="61034"/>
                            <a:pt x="73185" y="57225"/>
                          </a:cubicBezTo>
                          <a:cubicBezTo>
                            <a:pt x="79852" y="53415"/>
                            <a:pt x="84615" y="26744"/>
                            <a:pt x="80805" y="22934"/>
                          </a:cubicBezTo>
                          <a:cubicBezTo>
                            <a:pt x="76995" y="19125"/>
                            <a:pt x="66517" y="33412"/>
                            <a:pt x="66517" y="33412"/>
                          </a:cubicBezTo>
                          <a:cubicBezTo>
                            <a:pt x="66517" y="33412"/>
                            <a:pt x="68422" y="-1831"/>
                            <a:pt x="42705" y="75"/>
                          </a:cubicBezTo>
                          <a:close/>
                        </a:path>
                      </a:pathLst>
                    </a:custGeom>
                    <a:solidFill>
                      <a:srgbClr val="FFC97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7" name="Freeform: Shape 1556">
                      <a:extLst>
                        <a:ext uri="{FF2B5EF4-FFF2-40B4-BE49-F238E27FC236}">
                          <a16:creationId xmlns:a16="http://schemas.microsoft.com/office/drawing/2014/main" id="{24148513-5F2C-487A-A820-8E7B286D6B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1884" y="3330394"/>
                      <a:ext cx="41382" cy="63598"/>
                    </a:xfrm>
                    <a:custGeom>
                      <a:avLst/>
                      <a:gdLst>
                        <a:gd name="connsiteX0" fmla="*/ 12773 w 41382"/>
                        <a:gd name="connsiteY0" fmla="*/ 63363 h 63598"/>
                        <a:gd name="connsiteX1" fmla="*/ 1343 w 41382"/>
                        <a:gd name="connsiteY1" fmla="*/ 56695 h 63598"/>
                        <a:gd name="connsiteX2" fmla="*/ 5153 w 41382"/>
                        <a:gd name="connsiteY2" fmla="*/ 41455 h 63598"/>
                        <a:gd name="connsiteX3" fmla="*/ 7058 w 41382"/>
                        <a:gd name="connsiteY3" fmla="*/ 21453 h 63598"/>
                        <a:gd name="connsiteX4" fmla="*/ 19440 w 41382"/>
                        <a:gd name="connsiteY4" fmla="*/ 5261 h 63598"/>
                        <a:gd name="connsiteX5" fmla="*/ 41348 w 41382"/>
                        <a:gd name="connsiteY5" fmla="*/ 10975 h 63598"/>
                        <a:gd name="connsiteX6" fmla="*/ 29918 w 41382"/>
                        <a:gd name="connsiteY6" fmla="*/ 30978 h 63598"/>
                        <a:gd name="connsiteX7" fmla="*/ 12773 w 41382"/>
                        <a:gd name="connsiteY7" fmla="*/ 63363 h 63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382" h="63598">
                          <a:moveTo>
                            <a:pt x="12773" y="63363"/>
                          </a:moveTo>
                          <a:cubicBezTo>
                            <a:pt x="12773" y="63363"/>
                            <a:pt x="4200" y="62411"/>
                            <a:pt x="1343" y="56695"/>
                          </a:cubicBezTo>
                          <a:cubicBezTo>
                            <a:pt x="-1515" y="50980"/>
                            <a:pt x="390" y="46218"/>
                            <a:pt x="5153" y="41455"/>
                          </a:cubicBezTo>
                          <a:cubicBezTo>
                            <a:pt x="8963" y="35740"/>
                            <a:pt x="2295" y="27168"/>
                            <a:pt x="7058" y="21453"/>
                          </a:cubicBezTo>
                          <a:cubicBezTo>
                            <a:pt x="11820" y="15738"/>
                            <a:pt x="15630" y="14786"/>
                            <a:pt x="19440" y="5261"/>
                          </a:cubicBezTo>
                          <a:cubicBezTo>
                            <a:pt x="23250" y="-3312"/>
                            <a:pt x="42300" y="-1407"/>
                            <a:pt x="41348" y="10975"/>
                          </a:cubicBezTo>
                          <a:cubicBezTo>
                            <a:pt x="40395" y="24311"/>
                            <a:pt x="31823" y="19548"/>
                            <a:pt x="29918" y="30978"/>
                          </a:cubicBezTo>
                          <a:cubicBezTo>
                            <a:pt x="27060" y="42408"/>
                            <a:pt x="34680" y="66220"/>
                            <a:pt x="12773" y="6336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8" name="Freeform: Shape 1557">
                      <a:extLst>
                        <a:ext uri="{FF2B5EF4-FFF2-40B4-BE49-F238E27FC236}">
                          <a16:creationId xmlns:a16="http://schemas.microsoft.com/office/drawing/2014/main" id="{629664E8-93E0-4FF3-83DE-577449CC9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8947" y="3370182"/>
                      <a:ext cx="8572" cy="15396"/>
                    </a:xfrm>
                    <a:custGeom>
                      <a:avLst/>
                      <a:gdLst>
                        <a:gd name="connsiteX0" fmla="*/ 953 w 8572"/>
                        <a:gd name="connsiteY0" fmla="*/ 714 h 15396"/>
                        <a:gd name="connsiteX1" fmla="*/ 7620 w 8572"/>
                        <a:gd name="connsiteY1" fmla="*/ 714 h 15396"/>
                        <a:gd name="connsiteX2" fmla="*/ 8572 w 8572"/>
                        <a:gd name="connsiteY2" fmla="*/ 2620 h 15396"/>
                        <a:gd name="connsiteX3" fmla="*/ 8572 w 8572"/>
                        <a:gd name="connsiteY3" fmla="*/ 12145 h 15396"/>
                        <a:gd name="connsiteX4" fmla="*/ 7620 w 8572"/>
                        <a:gd name="connsiteY4" fmla="*/ 14049 h 15396"/>
                        <a:gd name="connsiteX5" fmla="*/ 953 w 8572"/>
                        <a:gd name="connsiteY5" fmla="*/ 15002 h 15396"/>
                        <a:gd name="connsiteX6" fmla="*/ 0 w 8572"/>
                        <a:gd name="connsiteY6" fmla="*/ 13097 h 15396"/>
                        <a:gd name="connsiteX7" fmla="*/ 0 w 8572"/>
                        <a:gd name="connsiteY7" fmla="*/ 2620 h 15396"/>
                        <a:gd name="connsiteX8" fmla="*/ 953 w 8572"/>
                        <a:gd name="connsiteY8" fmla="*/ 714 h 15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572" h="15396">
                          <a:moveTo>
                            <a:pt x="953" y="714"/>
                          </a:moveTo>
                          <a:cubicBezTo>
                            <a:pt x="1905" y="-238"/>
                            <a:pt x="4763" y="-238"/>
                            <a:pt x="7620" y="714"/>
                          </a:cubicBezTo>
                          <a:cubicBezTo>
                            <a:pt x="8572" y="714"/>
                            <a:pt x="8572" y="1667"/>
                            <a:pt x="8572" y="2620"/>
                          </a:cubicBezTo>
                          <a:lnTo>
                            <a:pt x="8572" y="12145"/>
                          </a:lnTo>
                          <a:cubicBezTo>
                            <a:pt x="8572" y="13097"/>
                            <a:pt x="8572" y="13097"/>
                            <a:pt x="7620" y="14049"/>
                          </a:cubicBezTo>
                          <a:cubicBezTo>
                            <a:pt x="6668" y="15002"/>
                            <a:pt x="3810" y="15954"/>
                            <a:pt x="953" y="15002"/>
                          </a:cubicBezTo>
                          <a:cubicBezTo>
                            <a:pt x="0" y="15002"/>
                            <a:pt x="0" y="14049"/>
                            <a:pt x="0" y="13097"/>
                          </a:cubicBezTo>
                          <a:lnTo>
                            <a:pt x="0" y="2620"/>
                          </a:lnTo>
                          <a:cubicBezTo>
                            <a:pt x="0" y="1667"/>
                            <a:pt x="953" y="1667"/>
                            <a:pt x="953" y="71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59" name="Freeform: Shape 1558">
                      <a:extLst>
                        <a:ext uri="{FF2B5EF4-FFF2-40B4-BE49-F238E27FC236}">
                          <a16:creationId xmlns:a16="http://schemas.microsoft.com/office/drawing/2014/main" id="{941A8067-817B-4D6F-86AF-54AF682AC7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024" y="3397567"/>
                      <a:ext cx="12017" cy="25717"/>
                    </a:xfrm>
                    <a:custGeom>
                      <a:avLst/>
                      <a:gdLst>
                        <a:gd name="connsiteX0" fmla="*/ 10113 w 12017"/>
                        <a:gd name="connsiteY0" fmla="*/ 25717 h 25717"/>
                        <a:gd name="connsiteX1" fmla="*/ 7255 w 12017"/>
                        <a:gd name="connsiteY1" fmla="*/ 23813 h 25717"/>
                        <a:gd name="connsiteX2" fmla="*/ 588 w 12017"/>
                        <a:gd name="connsiteY2" fmla="*/ 952 h 25717"/>
                        <a:gd name="connsiteX3" fmla="*/ 1540 w 12017"/>
                        <a:gd name="connsiteY3" fmla="*/ 0 h 25717"/>
                        <a:gd name="connsiteX4" fmla="*/ 2493 w 12017"/>
                        <a:gd name="connsiteY4" fmla="*/ 952 h 25717"/>
                        <a:gd name="connsiteX5" fmla="*/ 9160 w 12017"/>
                        <a:gd name="connsiteY5" fmla="*/ 22860 h 25717"/>
                        <a:gd name="connsiteX6" fmla="*/ 11065 w 12017"/>
                        <a:gd name="connsiteY6" fmla="*/ 23813 h 25717"/>
                        <a:gd name="connsiteX7" fmla="*/ 12018 w 12017"/>
                        <a:gd name="connsiteY7" fmla="*/ 24765 h 25717"/>
                        <a:gd name="connsiteX8" fmla="*/ 10113 w 12017"/>
                        <a:gd name="connsiteY8" fmla="*/ 25717 h 25717"/>
                        <a:gd name="connsiteX9" fmla="*/ 10113 w 12017"/>
                        <a:gd name="connsiteY9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017" h="25717">
                          <a:moveTo>
                            <a:pt x="10113" y="25717"/>
                          </a:moveTo>
                          <a:cubicBezTo>
                            <a:pt x="9160" y="25717"/>
                            <a:pt x="8208" y="24765"/>
                            <a:pt x="7255" y="23813"/>
                          </a:cubicBezTo>
                          <a:cubicBezTo>
                            <a:pt x="1540" y="18097"/>
                            <a:pt x="-1317" y="8572"/>
                            <a:pt x="588" y="952"/>
                          </a:cubicBezTo>
                          <a:cubicBezTo>
                            <a:pt x="588" y="0"/>
                            <a:pt x="1540" y="0"/>
                            <a:pt x="1540" y="0"/>
                          </a:cubicBezTo>
                          <a:cubicBezTo>
                            <a:pt x="2493" y="0"/>
                            <a:pt x="2493" y="952"/>
                            <a:pt x="2493" y="952"/>
                          </a:cubicBezTo>
                          <a:cubicBezTo>
                            <a:pt x="1540" y="8572"/>
                            <a:pt x="3445" y="17145"/>
                            <a:pt x="9160" y="22860"/>
                          </a:cubicBezTo>
                          <a:cubicBezTo>
                            <a:pt x="10113" y="23813"/>
                            <a:pt x="10113" y="23813"/>
                            <a:pt x="11065" y="23813"/>
                          </a:cubicBezTo>
                          <a:cubicBezTo>
                            <a:pt x="12018" y="23813"/>
                            <a:pt x="12018" y="23813"/>
                            <a:pt x="12018" y="24765"/>
                          </a:cubicBezTo>
                          <a:cubicBezTo>
                            <a:pt x="11065" y="24765"/>
                            <a:pt x="10113" y="25717"/>
                            <a:pt x="10113" y="25717"/>
                          </a:cubicBezTo>
                          <a:cubicBezTo>
                            <a:pt x="10113" y="25717"/>
                            <a:pt x="10113" y="25717"/>
                            <a:pt x="10113" y="25717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0" name="Freeform: Shape 1559">
                      <a:extLst>
                        <a:ext uri="{FF2B5EF4-FFF2-40B4-BE49-F238E27FC236}">
                          <a16:creationId xmlns:a16="http://schemas.microsoft.com/office/drawing/2014/main" id="{E44DDA50-093A-40AF-B08C-B6384817C5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1797" y="3394709"/>
                      <a:ext cx="9525" cy="20955"/>
                    </a:xfrm>
                    <a:custGeom>
                      <a:avLst/>
                      <a:gdLst>
                        <a:gd name="connsiteX0" fmla="*/ 953 w 9525"/>
                        <a:gd name="connsiteY0" fmla="*/ 20955 h 20955"/>
                        <a:gd name="connsiteX1" fmla="*/ 953 w 9525"/>
                        <a:gd name="connsiteY1" fmla="*/ 20955 h 20955"/>
                        <a:gd name="connsiteX2" fmla="*/ 0 w 9525"/>
                        <a:gd name="connsiteY2" fmla="*/ 20003 h 20955"/>
                        <a:gd name="connsiteX3" fmla="*/ 7620 w 9525"/>
                        <a:gd name="connsiteY3" fmla="*/ 953 h 20955"/>
                        <a:gd name="connsiteX4" fmla="*/ 8572 w 9525"/>
                        <a:gd name="connsiteY4" fmla="*/ 0 h 20955"/>
                        <a:gd name="connsiteX5" fmla="*/ 9525 w 9525"/>
                        <a:gd name="connsiteY5" fmla="*/ 953 h 20955"/>
                        <a:gd name="connsiteX6" fmla="*/ 953 w 9525"/>
                        <a:gd name="connsiteY6" fmla="*/ 20955 h 20955"/>
                        <a:gd name="connsiteX7" fmla="*/ 953 w 952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25" h="20955">
                          <a:moveTo>
                            <a:pt x="953" y="20955"/>
                          </a:moveTo>
                          <a:cubicBezTo>
                            <a:pt x="953" y="20955"/>
                            <a:pt x="953" y="20955"/>
                            <a:pt x="953" y="20955"/>
                          </a:cubicBezTo>
                          <a:cubicBezTo>
                            <a:pt x="0" y="20955"/>
                            <a:pt x="0" y="20003"/>
                            <a:pt x="0" y="20003"/>
                          </a:cubicBezTo>
                          <a:cubicBezTo>
                            <a:pt x="2858" y="14288"/>
                            <a:pt x="5715" y="7620"/>
                            <a:pt x="7620" y="953"/>
                          </a:cubicBezTo>
                          <a:cubicBezTo>
                            <a:pt x="7620" y="953"/>
                            <a:pt x="8572" y="0"/>
                            <a:pt x="8572" y="0"/>
                          </a:cubicBezTo>
                          <a:cubicBezTo>
                            <a:pt x="8572" y="0"/>
                            <a:pt x="9525" y="953"/>
                            <a:pt x="9525" y="953"/>
                          </a:cubicBezTo>
                          <a:cubicBezTo>
                            <a:pt x="6668" y="8572"/>
                            <a:pt x="3810" y="14288"/>
                            <a:pt x="953" y="20955"/>
                          </a:cubicBezTo>
                          <a:cubicBezTo>
                            <a:pt x="953" y="20955"/>
                            <a:pt x="953" y="20955"/>
                            <a:pt x="953" y="2095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1" name="Freeform: Shape 1560">
                      <a:extLst>
                        <a:ext uri="{FF2B5EF4-FFF2-40B4-BE49-F238E27FC236}">
                          <a16:creationId xmlns:a16="http://schemas.microsoft.com/office/drawing/2014/main" id="{1879396A-61A5-4076-B07A-A648C6579F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7519" y="3388994"/>
                      <a:ext cx="2619" cy="5715"/>
                    </a:xfrm>
                    <a:custGeom>
                      <a:avLst/>
                      <a:gdLst>
                        <a:gd name="connsiteX0" fmla="*/ 1905 w 2619"/>
                        <a:gd name="connsiteY0" fmla="*/ 5715 h 5715"/>
                        <a:gd name="connsiteX1" fmla="*/ 953 w 2619"/>
                        <a:gd name="connsiteY1" fmla="*/ 4763 h 5715"/>
                        <a:gd name="connsiteX2" fmla="*/ 0 w 2619"/>
                        <a:gd name="connsiteY2" fmla="*/ 953 h 5715"/>
                        <a:gd name="connsiteX3" fmla="*/ 0 w 2619"/>
                        <a:gd name="connsiteY3" fmla="*/ 0 h 5715"/>
                        <a:gd name="connsiteX4" fmla="*/ 953 w 2619"/>
                        <a:gd name="connsiteY4" fmla="*/ 0 h 5715"/>
                        <a:gd name="connsiteX5" fmla="*/ 1905 w 2619"/>
                        <a:gd name="connsiteY5" fmla="*/ 5715 h 5715"/>
                        <a:gd name="connsiteX6" fmla="*/ 1905 w 2619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5715">
                          <a:moveTo>
                            <a:pt x="1905" y="5715"/>
                          </a:move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953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8" y="953"/>
                            <a:pt x="2858" y="2858"/>
                            <a:pt x="1905" y="5715"/>
                          </a:cubicBezTo>
                          <a:cubicBezTo>
                            <a:pt x="2858" y="5715"/>
                            <a:pt x="2858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2" name="Freeform: Shape 1561">
                      <a:extLst>
                        <a:ext uri="{FF2B5EF4-FFF2-40B4-BE49-F238E27FC236}">
                          <a16:creationId xmlns:a16="http://schemas.microsoft.com/office/drawing/2014/main" id="{1D5F8910-BDC0-4E68-9A89-822E51F7B1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6800" y="3421379"/>
                      <a:ext cx="9286" cy="3809"/>
                    </a:xfrm>
                    <a:custGeom>
                      <a:avLst/>
                      <a:gdLst>
                        <a:gd name="connsiteX0" fmla="*/ 714 w 9286"/>
                        <a:gd name="connsiteY0" fmla="*/ 3810 h 3809"/>
                        <a:gd name="connsiteX1" fmla="*/ 714 w 9286"/>
                        <a:gd name="connsiteY1" fmla="*/ 3810 h 3809"/>
                        <a:gd name="connsiteX2" fmla="*/ 714 w 9286"/>
                        <a:gd name="connsiteY2" fmla="*/ 1905 h 3809"/>
                        <a:gd name="connsiteX3" fmla="*/ 8334 w 9286"/>
                        <a:gd name="connsiteY3" fmla="*/ 0 h 3809"/>
                        <a:gd name="connsiteX4" fmla="*/ 9287 w 9286"/>
                        <a:gd name="connsiteY4" fmla="*/ 952 h 3809"/>
                        <a:gd name="connsiteX5" fmla="*/ 8334 w 9286"/>
                        <a:gd name="connsiteY5" fmla="*/ 1905 h 3809"/>
                        <a:gd name="connsiteX6" fmla="*/ 714 w 9286"/>
                        <a:gd name="connsiteY6" fmla="*/ 3810 h 3809"/>
                        <a:gd name="connsiteX7" fmla="*/ 714 w 928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28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8334" y="0"/>
                          </a:lnTo>
                          <a:cubicBezTo>
                            <a:pt x="8334" y="0"/>
                            <a:pt x="9287" y="0"/>
                            <a:pt x="9287" y="952"/>
                          </a:cubicBezTo>
                          <a:cubicBezTo>
                            <a:pt x="9287" y="1905"/>
                            <a:pt x="9287" y="1905"/>
                            <a:pt x="833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399" name="Freeform: Shape 1398">
                    <a:extLst>
                      <a:ext uri="{FF2B5EF4-FFF2-40B4-BE49-F238E27FC236}">
                        <a16:creationId xmlns:a16="http://schemas.microsoft.com/office/drawing/2014/main" id="{85B9D88D-47B2-4712-BCF5-FA9DDE403D6C}"/>
                      </a:ext>
                    </a:extLst>
                  </p:cNvPr>
                  <p:cNvSpPr/>
                  <p:nvPr/>
                </p:nvSpPr>
                <p:spPr>
                  <a:xfrm>
                    <a:off x="6744229" y="3123776"/>
                    <a:ext cx="208068" cy="27410"/>
                  </a:xfrm>
                  <a:custGeom>
                    <a:avLst/>
                    <a:gdLst>
                      <a:gd name="connsiteX0" fmla="*/ 104246 w 208068"/>
                      <a:gd name="connsiteY0" fmla="*/ 26141 h 27410"/>
                      <a:gd name="connsiteX1" fmla="*/ 92816 w 208068"/>
                      <a:gd name="connsiteY1" fmla="*/ 25188 h 27410"/>
                      <a:gd name="connsiteX2" fmla="*/ 36618 w 208068"/>
                      <a:gd name="connsiteY2" fmla="*/ 14711 h 27410"/>
                      <a:gd name="connsiteX3" fmla="*/ 423 w 208068"/>
                      <a:gd name="connsiteY3" fmla="*/ 1376 h 27410"/>
                      <a:gd name="connsiteX4" fmla="*/ 423 w 208068"/>
                      <a:gd name="connsiteY4" fmla="*/ 423 h 27410"/>
                      <a:gd name="connsiteX5" fmla="*/ 1376 w 208068"/>
                      <a:gd name="connsiteY5" fmla="*/ 423 h 27410"/>
                      <a:gd name="connsiteX6" fmla="*/ 36618 w 208068"/>
                      <a:gd name="connsiteY6" fmla="*/ 13758 h 27410"/>
                      <a:gd name="connsiteX7" fmla="*/ 92816 w 208068"/>
                      <a:gd name="connsiteY7" fmla="*/ 24236 h 27410"/>
                      <a:gd name="connsiteX8" fmla="*/ 207116 w 208068"/>
                      <a:gd name="connsiteY8" fmla="*/ 10901 h 27410"/>
                      <a:gd name="connsiteX9" fmla="*/ 208068 w 208068"/>
                      <a:gd name="connsiteY9" fmla="*/ 10901 h 27410"/>
                      <a:gd name="connsiteX10" fmla="*/ 208068 w 208068"/>
                      <a:gd name="connsiteY10" fmla="*/ 11853 h 27410"/>
                      <a:gd name="connsiteX11" fmla="*/ 104246 w 208068"/>
                      <a:gd name="connsiteY11" fmla="*/ 26141 h 27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8068" h="27410">
                        <a:moveTo>
                          <a:pt x="104246" y="26141"/>
                        </a:moveTo>
                        <a:cubicBezTo>
                          <a:pt x="100436" y="26141"/>
                          <a:pt x="96626" y="25188"/>
                          <a:pt x="92816" y="25188"/>
                        </a:cubicBezTo>
                        <a:cubicBezTo>
                          <a:pt x="71861" y="22331"/>
                          <a:pt x="52811" y="19473"/>
                          <a:pt x="36618" y="14711"/>
                        </a:cubicBezTo>
                        <a:cubicBezTo>
                          <a:pt x="24236" y="10901"/>
                          <a:pt x="12806" y="7091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2806" y="5186"/>
                          <a:pt x="25188" y="9948"/>
                          <a:pt x="36618" y="13758"/>
                        </a:cubicBezTo>
                        <a:cubicBezTo>
                          <a:pt x="52811" y="18521"/>
                          <a:pt x="70908" y="22331"/>
                          <a:pt x="92816" y="24236"/>
                        </a:cubicBezTo>
                        <a:cubicBezTo>
                          <a:pt x="141393" y="29951"/>
                          <a:pt x="177588" y="25188"/>
                          <a:pt x="207116" y="10901"/>
                        </a:cubicBezTo>
                        <a:cubicBezTo>
                          <a:pt x="207116" y="10901"/>
                          <a:pt x="208068" y="10901"/>
                          <a:pt x="208068" y="10901"/>
                        </a:cubicBezTo>
                        <a:cubicBezTo>
                          <a:pt x="208068" y="10901"/>
                          <a:pt x="208068" y="11853"/>
                          <a:pt x="208068" y="11853"/>
                        </a:cubicBezTo>
                        <a:cubicBezTo>
                          <a:pt x="180446" y="25188"/>
                          <a:pt x="148061" y="29951"/>
                          <a:pt x="104246" y="26141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00" name="Freeform: Shape 1399">
                    <a:extLst>
                      <a:ext uri="{FF2B5EF4-FFF2-40B4-BE49-F238E27FC236}">
                        <a16:creationId xmlns:a16="http://schemas.microsoft.com/office/drawing/2014/main" id="{55251A90-F214-498E-82C7-F210035EFA45}"/>
                      </a:ext>
                    </a:extLst>
                  </p:cNvPr>
                  <p:cNvSpPr/>
                  <p:nvPr/>
                </p:nvSpPr>
                <p:spPr>
                  <a:xfrm>
                    <a:off x="6969806" y="3333880"/>
                    <a:ext cx="69280" cy="29855"/>
                  </a:xfrm>
                  <a:custGeom>
                    <a:avLst/>
                    <a:gdLst>
                      <a:gd name="connsiteX0" fmla="*/ 36783 w 69280"/>
                      <a:gd name="connsiteY0" fmla="*/ 20824 h 29855"/>
                      <a:gd name="connsiteX1" fmla="*/ 3446 w 69280"/>
                      <a:gd name="connsiteY1" fmla="*/ 29397 h 29855"/>
                      <a:gd name="connsiteX2" fmla="*/ 22496 w 69280"/>
                      <a:gd name="connsiteY2" fmla="*/ 12251 h 29855"/>
                      <a:gd name="connsiteX3" fmla="*/ 1540 w 69280"/>
                      <a:gd name="connsiteY3" fmla="*/ 1774 h 29855"/>
                      <a:gd name="connsiteX4" fmla="*/ 28211 w 69280"/>
                      <a:gd name="connsiteY4" fmla="*/ 8441 h 29855"/>
                      <a:gd name="connsiteX5" fmla="*/ 54881 w 69280"/>
                      <a:gd name="connsiteY5" fmla="*/ 2726 h 29855"/>
                      <a:gd name="connsiteX6" fmla="*/ 48213 w 69280"/>
                      <a:gd name="connsiteY6" fmla="*/ 14157 h 29855"/>
                      <a:gd name="connsiteX7" fmla="*/ 69168 w 69280"/>
                      <a:gd name="connsiteY7" fmla="*/ 23682 h 29855"/>
                      <a:gd name="connsiteX8" fmla="*/ 36783 w 69280"/>
                      <a:gd name="connsiteY8" fmla="*/ 20824 h 29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280" h="29855">
                        <a:moveTo>
                          <a:pt x="36783" y="20824"/>
                        </a:moveTo>
                        <a:cubicBezTo>
                          <a:pt x="36783" y="20824"/>
                          <a:pt x="7256" y="32254"/>
                          <a:pt x="3446" y="29397"/>
                        </a:cubicBezTo>
                        <a:cubicBezTo>
                          <a:pt x="-364" y="26539"/>
                          <a:pt x="-7032" y="20824"/>
                          <a:pt x="22496" y="12251"/>
                        </a:cubicBezTo>
                        <a:cubicBezTo>
                          <a:pt x="22496" y="12251"/>
                          <a:pt x="588" y="6537"/>
                          <a:pt x="1540" y="1774"/>
                        </a:cubicBezTo>
                        <a:cubicBezTo>
                          <a:pt x="2493" y="-2988"/>
                          <a:pt x="19638" y="2726"/>
                          <a:pt x="28211" y="8441"/>
                        </a:cubicBezTo>
                        <a:cubicBezTo>
                          <a:pt x="28211" y="8441"/>
                          <a:pt x="49165" y="1774"/>
                          <a:pt x="54881" y="2726"/>
                        </a:cubicBezTo>
                        <a:cubicBezTo>
                          <a:pt x="60596" y="3679"/>
                          <a:pt x="66311" y="8441"/>
                          <a:pt x="48213" y="14157"/>
                        </a:cubicBezTo>
                        <a:cubicBezTo>
                          <a:pt x="48213" y="14157"/>
                          <a:pt x="71073" y="19872"/>
                          <a:pt x="69168" y="23682"/>
                        </a:cubicBezTo>
                        <a:cubicBezTo>
                          <a:pt x="66311" y="27491"/>
                          <a:pt x="64406" y="33207"/>
                          <a:pt x="36783" y="20824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01" name="Freeform: Shape 1400">
                    <a:extLst>
                      <a:ext uri="{FF2B5EF4-FFF2-40B4-BE49-F238E27FC236}">
                        <a16:creationId xmlns:a16="http://schemas.microsoft.com/office/drawing/2014/main" id="{35F04D33-C349-4FE5-ACEF-712457DC328E}"/>
                      </a:ext>
                    </a:extLst>
                  </p:cNvPr>
                  <p:cNvSpPr/>
                  <p:nvPr/>
                </p:nvSpPr>
                <p:spPr>
                  <a:xfrm>
                    <a:off x="6808344" y="3197308"/>
                    <a:ext cx="105011" cy="104327"/>
                  </a:xfrm>
                  <a:custGeom>
                    <a:avLst/>
                    <a:gdLst>
                      <a:gd name="connsiteX0" fmla="*/ 46798 w 105011"/>
                      <a:gd name="connsiteY0" fmla="*/ 104056 h 104327"/>
                      <a:gd name="connsiteX1" fmla="*/ 104900 w 105011"/>
                      <a:gd name="connsiteY1" fmla="*/ 58335 h 104327"/>
                      <a:gd name="connsiteX2" fmla="*/ 55371 w 105011"/>
                      <a:gd name="connsiteY2" fmla="*/ 233 h 104327"/>
                      <a:gd name="connsiteX3" fmla="*/ 125 w 105011"/>
                      <a:gd name="connsiteY3" fmla="*/ 49763 h 104327"/>
                      <a:gd name="connsiteX4" fmla="*/ 46798 w 105011"/>
                      <a:gd name="connsiteY4" fmla="*/ 104056 h 104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11" h="104327">
                        <a:moveTo>
                          <a:pt x="46798" y="104056"/>
                        </a:moveTo>
                        <a:cubicBezTo>
                          <a:pt x="75373" y="106913"/>
                          <a:pt x="102996" y="86910"/>
                          <a:pt x="104900" y="58335"/>
                        </a:cubicBezTo>
                        <a:cubicBezTo>
                          <a:pt x="106805" y="29760"/>
                          <a:pt x="83946" y="2138"/>
                          <a:pt x="55371" y="233"/>
                        </a:cubicBezTo>
                        <a:cubicBezTo>
                          <a:pt x="26796" y="-2625"/>
                          <a:pt x="2030" y="21188"/>
                          <a:pt x="125" y="49763"/>
                        </a:cubicBezTo>
                        <a:cubicBezTo>
                          <a:pt x="-1779" y="78338"/>
                          <a:pt x="18223" y="101198"/>
                          <a:pt x="46798" y="104056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02" name="Freeform: Shape 1401">
                    <a:extLst>
                      <a:ext uri="{FF2B5EF4-FFF2-40B4-BE49-F238E27FC236}">
                        <a16:creationId xmlns:a16="http://schemas.microsoft.com/office/drawing/2014/main" id="{8FEB4F02-E245-414E-BDC7-D7756F69962B}"/>
                      </a:ext>
                    </a:extLst>
                  </p:cNvPr>
                  <p:cNvSpPr/>
                  <p:nvPr/>
                </p:nvSpPr>
                <p:spPr>
                  <a:xfrm>
                    <a:off x="6835140" y="3021225"/>
                    <a:ext cx="29527" cy="187746"/>
                  </a:xfrm>
                  <a:custGeom>
                    <a:avLst/>
                    <a:gdLst>
                      <a:gd name="connsiteX0" fmla="*/ 0 w 29527"/>
                      <a:gd name="connsiteY0" fmla="*/ 185842 h 187746"/>
                      <a:gd name="connsiteX1" fmla="*/ 7620 w 29527"/>
                      <a:gd name="connsiteY1" fmla="*/ 22012 h 187746"/>
                      <a:gd name="connsiteX2" fmla="*/ 19050 w 29527"/>
                      <a:gd name="connsiteY2" fmla="*/ 105 h 187746"/>
                      <a:gd name="connsiteX3" fmla="*/ 29528 w 29527"/>
                      <a:gd name="connsiteY3" fmla="*/ 22964 h 187746"/>
                      <a:gd name="connsiteX4" fmla="*/ 20955 w 29527"/>
                      <a:gd name="connsiteY4" fmla="*/ 187747 h 187746"/>
                      <a:gd name="connsiteX5" fmla="*/ 0 w 29527"/>
                      <a:gd name="connsiteY5" fmla="*/ 185842 h 187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27" h="187746">
                        <a:moveTo>
                          <a:pt x="0" y="185842"/>
                        </a:moveTo>
                        <a:lnTo>
                          <a:pt x="7620" y="22012"/>
                        </a:lnTo>
                        <a:cubicBezTo>
                          <a:pt x="7620" y="22012"/>
                          <a:pt x="9525" y="2009"/>
                          <a:pt x="19050" y="105"/>
                        </a:cubicBezTo>
                        <a:cubicBezTo>
                          <a:pt x="29528" y="-1801"/>
                          <a:pt x="29528" y="22964"/>
                          <a:pt x="29528" y="22964"/>
                        </a:cubicBezTo>
                        <a:lnTo>
                          <a:pt x="20955" y="187747"/>
                        </a:lnTo>
                        <a:lnTo>
                          <a:pt x="0" y="185842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03" name="Freeform: Shape 1402">
                    <a:extLst>
                      <a:ext uri="{FF2B5EF4-FFF2-40B4-BE49-F238E27FC236}">
                        <a16:creationId xmlns:a16="http://schemas.microsoft.com/office/drawing/2014/main" id="{6B9301A5-7777-4DDA-8B13-4A95F216035F}"/>
                      </a:ext>
                    </a:extLst>
                  </p:cNvPr>
                  <p:cNvSpPr/>
                  <p:nvPr/>
                </p:nvSpPr>
                <p:spPr>
                  <a:xfrm>
                    <a:off x="6883717" y="3268027"/>
                    <a:ext cx="14751" cy="60970"/>
                  </a:xfrm>
                  <a:custGeom>
                    <a:avLst/>
                    <a:gdLst>
                      <a:gd name="connsiteX0" fmla="*/ 0 w 14751"/>
                      <a:gd name="connsiteY0" fmla="*/ 6667 h 60970"/>
                      <a:gd name="connsiteX1" fmla="*/ 12382 w 14751"/>
                      <a:gd name="connsiteY1" fmla="*/ 60960 h 60970"/>
                      <a:gd name="connsiteX2" fmla="*/ 9525 w 14751"/>
                      <a:gd name="connsiteY2" fmla="*/ 0 h 60970"/>
                      <a:gd name="connsiteX3" fmla="*/ 0 w 14751"/>
                      <a:gd name="connsiteY3" fmla="*/ 6667 h 6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51" h="60970">
                        <a:moveTo>
                          <a:pt x="0" y="6667"/>
                        </a:moveTo>
                        <a:cubicBezTo>
                          <a:pt x="0" y="6667"/>
                          <a:pt x="5715" y="60960"/>
                          <a:pt x="12382" y="60960"/>
                        </a:cubicBezTo>
                        <a:cubicBezTo>
                          <a:pt x="19050" y="61913"/>
                          <a:pt x="9525" y="0"/>
                          <a:pt x="9525" y="0"/>
                        </a:cubicBezTo>
                        <a:lnTo>
                          <a:pt x="0" y="6667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04" name="Freeform: Shape 1403">
                    <a:extLst>
                      <a:ext uri="{FF2B5EF4-FFF2-40B4-BE49-F238E27FC236}">
                        <a16:creationId xmlns:a16="http://schemas.microsoft.com/office/drawing/2014/main" id="{92ECC841-D467-4B27-9663-33E38D17196D}"/>
                      </a:ext>
                    </a:extLst>
                  </p:cNvPr>
                  <p:cNvSpPr/>
                  <p:nvPr/>
                </p:nvSpPr>
                <p:spPr>
                  <a:xfrm>
                    <a:off x="6845553" y="3234396"/>
                    <a:ext cx="43978" cy="36533"/>
                  </a:xfrm>
                  <a:custGeom>
                    <a:avLst/>
                    <a:gdLst>
                      <a:gd name="connsiteX0" fmla="*/ 64 w 43978"/>
                      <a:gd name="connsiteY0" fmla="*/ 23153 h 36533"/>
                      <a:gd name="connsiteX1" fmla="*/ 23877 w 43978"/>
                      <a:gd name="connsiteY1" fmla="*/ 36488 h 36533"/>
                      <a:gd name="connsiteX2" fmla="*/ 41974 w 43978"/>
                      <a:gd name="connsiteY2" fmla="*/ 7913 h 36533"/>
                      <a:gd name="connsiteX3" fmla="*/ 64 w 43978"/>
                      <a:gd name="connsiteY3" fmla="*/ 23153 h 3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78" h="36533">
                        <a:moveTo>
                          <a:pt x="64" y="23153"/>
                        </a:moveTo>
                        <a:cubicBezTo>
                          <a:pt x="64" y="23153"/>
                          <a:pt x="1969" y="37440"/>
                          <a:pt x="23877" y="36488"/>
                        </a:cubicBezTo>
                        <a:cubicBezTo>
                          <a:pt x="43879" y="36488"/>
                          <a:pt x="46737" y="21248"/>
                          <a:pt x="41974" y="7913"/>
                        </a:cubicBezTo>
                        <a:cubicBezTo>
                          <a:pt x="39117" y="-1612"/>
                          <a:pt x="-1841" y="-8280"/>
                          <a:pt x="64" y="2315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05" name="Freeform: Shape 1404">
                    <a:extLst>
                      <a:ext uri="{FF2B5EF4-FFF2-40B4-BE49-F238E27FC236}">
                        <a16:creationId xmlns:a16="http://schemas.microsoft.com/office/drawing/2014/main" id="{23A30A69-D80D-453F-BFBC-6590AB09569A}"/>
                      </a:ext>
                    </a:extLst>
                  </p:cNvPr>
                  <p:cNvSpPr/>
                  <p:nvPr/>
                </p:nvSpPr>
                <p:spPr>
                  <a:xfrm>
                    <a:off x="6860769" y="3241852"/>
                    <a:ext cx="31372" cy="33297"/>
                  </a:xfrm>
                  <a:custGeom>
                    <a:avLst/>
                    <a:gdLst>
                      <a:gd name="connsiteX0" fmla="*/ 26758 w 31372"/>
                      <a:gd name="connsiteY0" fmla="*/ 457 h 33297"/>
                      <a:gd name="connsiteX1" fmla="*/ 4851 w 31372"/>
                      <a:gd name="connsiteY1" fmla="*/ 6172 h 33297"/>
                      <a:gd name="connsiteX2" fmla="*/ 6756 w 31372"/>
                      <a:gd name="connsiteY2" fmla="*/ 32842 h 33297"/>
                      <a:gd name="connsiteX3" fmla="*/ 26758 w 31372"/>
                      <a:gd name="connsiteY3" fmla="*/ 457 h 33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372" h="33297">
                        <a:moveTo>
                          <a:pt x="26758" y="457"/>
                        </a:moveTo>
                        <a:cubicBezTo>
                          <a:pt x="26758" y="457"/>
                          <a:pt x="12471" y="-2400"/>
                          <a:pt x="4851" y="6172"/>
                        </a:cubicBezTo>
                        <a:cubicBezTo>
                          <a:pt x="-2769" y="15697"/>
                          <a:pt x="-864" y="29985"/>
                          <a:pt x="6756" y="32842"/>
                        </a:cubicBezTo>
                        <a:cubicBezTo>
                          <a:pt x="15328" y="34747"/>
                          <a:pt x="41998" y="31890"/>
                          <a:pt x="26758" y="457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06" name="Freeform: Shape 1405">
                    <a:extLst>
                      <a:ext uri="{FF2B5EF4-FFF2-40B4-BE49-F238E27FC236}">
                        <a16:creationId xmlns:a16="http://schemas.microsoft.com/office/drawing/2014/main" id="{3C88460D-E91C-4B1B-B0C3-923571E9F28F}"/>
                      </a:ext>
                    </a:extLst>
                  </p:cNvPr>
                  <p:cNvSpPr/>
                  <p:nvPr/>
                </p:nvSpPr>
                <p:spPr>
                  <a:xfrm>
                    <a:off x="6870382" y="3251642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07" name="Freeform: Shape 1406">
                    <a:extLst>
                      <a:ext uri="{FF2B5EF4-FFF2-40B4-BE49-F238E27FC236}">
                        <a16:creationId xmlns:a16="http://schemas.microsoft.com/office/drawing/2014/main" id="{6BC61784-4428-4B41-851A-C6869F8E0088}"/>
                      </a:ext>
                    </a:extLst>
                  </p:cNvPr>
                  <p:cNvSpPr/>
                  <p:nvPr/>
                </p:nvSpPr>
                <p:spPr>
                  <a:xfrm>
                    <a:off x="6877050" y="3251642"/>
                    <a:ext cx="4379" cy="14631"/>
                  </a:xfrm>
                  <a:custGeom>
                    <a:avLst/>
                    <a:gdLst>
                      <a:gd name="connsiteX0" fmla="*/ 1905 w 4379"/>
                      <a:gd name="connsiteY0" fmla="*/ 14479 h 14631"/>
                      <a:gd name="connsiteX1" fmla="*/ 0 w 4379"/>
                      <a:gd name="connsiteY1" fmla="*/ 12574 h 14631"/>
                      <a:gd name="connsiteX2" fmla="*/ 1905 w 4379"/>
                      <a:gd name="connsiteY2" fmla="*/ 192 h 14631"/>
                      <a:gd name="connsiteX3" fmla="*/ 3810 w 4379"/>
                      <a:gd name="connsiteY3" fmla="*/ 3049 h 14631"/>
                      <a:gd name="connsiteX4" fmla="*/ 1905 w 4379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9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4763" y="3049"/>
                          <a:pt x="4763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08" name="Freeform: Shape 1407">
                    <a:extLst>
                      <a:ext uri="{FF2B5EF4-FFF2-40B4-BE49-F238E27FC236}">
                        <a16:creationId xmlns:a16="http://schemas.microsoft.com/office/drawing/2014/main" id="{299D548F-9928-451E-A7A5-D0AAB95640F2}"/>
                      </a:ext>
                    </a:extLst>
                  </p:cNvPr>
                  <p:cNvSpPr/>
                  <p:nvPr/>
                </p:nvSpPr>
                <p:spPr>
                  <a:xfrm>
                    <a:off x="6884669" y="3250690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09" name="Freeform: Shape 1408">
                    <a:extLst>
                      <a:ext uri="{FF2B5EF4-FFF2-40B4-BE49-F238E27FC236}">
                        <a16:creationId xmlns:a16="http://schemas.microsoft.com/office/drawing/2014/main" id="{895D6325-0B69-403C-8D58-2F9E65D4215B}"/>
                      </a:ext>
                    </a:extLst>
                  </p:cNvPr>
                  <p:cNvSpPr/>
                  <p:nvPr/>
                </p:nvSpPr>
                <p:spPr>
                  <a:xfrm>
                    <a:off x="7000097" y="3299459"/>
                    <a:ext cx="19258" cy="50877"/>
                  </a:xfrm>
                  <a:custGeom>
                    <a:avLst/>
                    <a:gdLst>
                      <a:gd name="connsiteX0" fmla="*/ 8397 w 19258"/>
                      <a:gd name="connsiteY0" fmla="*/ 953 h 50877"/>
                      <a:gd name="connsiteX1" fmla="*/ 778 w 19258"/>
                      <a:gd name="connsiteY1" fmla="*/ 49530 h 50877"/>
                      <a:gd name="connsiteX2" fmla="*/ 13160 w 19258"/>
                      <a:gd name="connsiteY2" fmla="*/ 40005 h 50877"/>
                      <a:gd name="connsiteX3" fmla="*/ 18875 w 19258"/>
                      <a:gd name="connsiteY3" fmla="*/ 0 h 50877"/>
                      <a:gd name="connsiteX4" fmla="*/ 8397 w 19258"/>
                      <a:gd name="connsiteY4" fmla="*/ 953 h 50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8" h="50877">
                        <a:moveTo>
                          <a:pt x="8397" y="953"/>
                        </a:moveTo>
                        <a:cubicBezTo>
                          <a:pt x="8397" y="953"/>
                          <a:pt x="-3032" y="47625"/>
                          <a:pt x="778" y="49530"/>
                        </a:cubicBezTo>
                        <a:cubicBezTo>
                          <a:pt x="3635" y="51435"/>
                          <a:pt x="11255" y="53340"/>
                          <a:pt x="13160" y="40005"/>
                        </a:cubicBezTo>
                        <a:cubicBezTo>
                          <a:pt x="15065" y="30480"/>
                          <a:pt x="20780" y="953"/>
                          <a:pt x="18875" y="0"/>
                        </a:cubicBezTo>
                        <a:cubicBezTo>
                          <a:pt x="16970" y="0"/>
                          <a:pt x="8397" y="953"/>
                          <a:pt x="8397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9C4B081A-2441-4E4B-937E-23143F7611FC}"/>
                      </a:ext>
                    </a:extLst>
                  </p:cNvPr>
                  <p:cNvSpPr/>
                  <p:nvPr/>
                </p:nvSpPr>
                <p:spPr>
                  <a:xfrm>
                    <a:off x="6929792" y="3047999"/>
                    <a:ext cx="178996" cy="281351"/>
                  </a:xfrm>
                  <a:custGeom>
                    <a:avLst/>
                    <a:gdLst>
                      <a:gd name="connsiteX0" fmla="*/ 173000 w 178996"/>
                      <a:gd name="connsiteY0" fmla="*/ 273368 h 281351"/>
                      <a:gd name="connsiteX1" fmla="*/ 161570 w 178996"/>
                      <a:gd name="connsiteY1" fmla="*/ 280988 h 281351"/>
                      <a:gd name="connsiteX2" fmla="*/ 138710 w 178996"/>
                      <a:gd name="connsiteY2" fmla="*/ 276225 h 281351"/>
                      <a:gd name="connsiteX3" fmla="*/ 120613 w 178996"/>
                      <a:gd name="connsiteY3" fmla="*/ 277178 h 281351"/>
                      <a:gd name="connsiteX4" fmla="*/ 98705 w 178996"/>
                      <a:gd name="connsiteY4" fmla="*/ 280035 h 281351"/>
                      <a:gd name="connsiteX5" fmla="*/ 67273 w 178996"/>
                      <a:gd name="connsiteY5" fmla="*/ 269557 h 281351"/>
                      <a:gd name="connsiteX6" fmla="*/ 52985 w 178996"/>
                      <a:gd name="connsiteY6" fmla="*/ 268605 h 281351"/>
                      <a:gd name="connsiteX7" fmla="*/ 35840 w 178996"/>
                      <a:gd name="connsiteY7" fmla="*/ 261938 h 281351"/>
                      <a:gd name="connsiteX8" fmla="*/ 12980 w 178996"/>
                      <a:gd name="connsiteY8" fmla="*/ 260032 h 281351"/>
                      <a:gd name="connsiteX9" fmla="*/ 4408 w 178996"/>
                      <a:gd name="connsiteY9" fmla="*/ 249555 h 281351"/>
                      <a:gd name="connsiteX10" fmla="*/ 13933 w 178996"/>
                      <a:gd name="connsiteY10" fmla="*/ 224790 h 281351"/>
                      <a:gd name="connsiteX11" fmla="*/ 10123 w 178996"/>
                      <a:gd name="connsiteY11" fmla="*/ 218122 h 281351"/>
                      <a:gd name="connsiteX12" fmla="*/ 22505 w 178996"/>
                      <a:gd name="connsiteY12" fmla="*/ 194310 h 281351"/>
                      <a:gd name="connsiteX13" fmla="*/ 15838 w 178996"/>
                      <a:gd name="connsiteY13" fmla="*/ 188595 h 281351"/>
                      <a:gd name="connsiteX14" fmla="*/ 34888 w 178996"/>
                      <a:gd name="connsiteY14" fmla="*/ 165735 h 281351"/>
                      <a:gd name="connsiteX15" fmla="*/ 49175 w 178996"/>
                      <a:gd name="connsiteY15" fmla="*/ 140970 h 281351"/>
                      <a:gd name="connsiteX16" fmla="*/ 39650 w 178996"/>
                      <a:gd name="connsiteY16" fmla="*/ 137160 h 281351"/>
                      <a:gd name="connsiteX17" fmla="*/ 69177 w 178996"/>
                      <a:gd name="connsiteY17" fmla="*/ 110490 h 281351"/>
                      <a:gd name="connsiteX18" fmla="*/ 52985 w 178996"/>
                      <a:gd name="connsiteY18" fmla="*/ 110490 h 281351"/>
                      <a:gd name="connsiteX19" fmla="*/ 74892 w 178996"/>
                      <a:gd name="connsiteY19" fmla="*/ 94297 h 281351"/>
                      <a:gd name="connsiteX20" fmla="*/ 62510 w 178996"/>
                      <a:gd name="connsiteY20" fmla="*/ 93345 h 281351"/>
                      <a:gd name="connsiteX21" fmla="*/ 83465 w 178996"/>
                      <a:gd name="connsiteY21" fmla="*/ 78105 h 281351"/>
                      <a:gd name="connsiteX22" fmla="*/ 113945 w 178996"/>
                      <a:gd name="connsiteY22" fmla="*/ 18097 h 281351"/>
                      <a:gd name="connsiteX23" fmla="*/ 125375 w 178996"/>
                      <a:gd name="connsiteY23" fmla="*/ 0 h 281351"/>
                      <a:gd name="connsiteX24" fmla="*/ 131090 w 178996"/>
                      <a:gd name="connsiteY24" fmla="*/ 20003 h 281351"/>
                      <a:gd name="connsiteX25" fmla="*/ 143473 w 178996"/>
                      <a:gd name="connsiteY25" fmla="*/ 85725 h 281351"/>
                      <a:gd name="connsiteX26" fmla="*/ 154902 w 178996"/>
                      <a:gd name="connsiteY26" fmla="*/ 102870 h 281351"/>
                      <a:gd name="connsiteX27" fmla="*/ 149188 w 178996"/>
                      <a:gd name="connsiteY27" fmla="*/ 103822 h 281351"/>
                      <a:gd name="connsiteX28" fmla="*/ 160617 w 178996"/>
                      <a:gd name="connsiteY28" fmla="*/ 123825 h 281351"/>
                      <a:gd name="connsiteX29" fmla="*/ 151092 w 178996"/>
                      <a:gd name="connsiteY29" fmla="*/ 120968 h 281351"/>
                      <a:gd name="connsiteX30" fmla="*/ 170142 w 178996"/>
                      <a:gd name="connsiteY30" fmla="*/ 154305 h 281351"/>
                      <a:gd name="connsiteX31" fmla="*/ 159665 w 178996"/>
                      <a:gd name="connsiteY31" fmla="*/ 155257 h 281351"/>
                      <a:gd name="connsiteX32" fmla="*/ 166333 w 178996"/>
                      <a:gd name="connsiteY32" fmla="*/ 182880 h 281351"/>
                      <a:gd name="connsiteX33" fmla="*/ 177763 w 178996"/>
                      <a:gd name="connsiteY33" fmla="*/ 209550 h 281351"/>
                      <a:gd name="connsiteX34" fmla="*/ 170142 w 178996"/>
                      <a:gd name="connsiteY34" fmla="*/ 213360 h 281351"/>
                      <a:gd name="connsiteX35" fmla="*/ 174905 w 178996"/>
                      <a:gd name="connsiteY35" fmla="*/ 239078 h 281351"/>
                      <a:gd name="connsiteX36" fmla="*/ 169190 w 178996"/>
                      <a:gd name="connsiteY36" fmla="*/ 243840 h 281351"/>
                      <a:gd name="connsiteX37" fmla="*/ 173000 w 178996"/>
                      <a:gd name="connsiteY37" fmla="*/ 273368 h 281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78996" h="281351">
                        <a:moveTo>
                          <a:pt x="173000" y="273368"/>
                        </a:moveTo>
                        <a:cubicBezTo>
                          <a:pt x="160617" y="271463"/>
                          <a:pt x="172048" y="280988"/>
                          <a:pt x="161570" y="280988"/>
                        </a:cubicBezTo>
                        <a:cubicBezTo>
                          <a:pt x="151092" y="280988"/>
                          <a:pt x="149188" y="269557"/>
                          <a:pt x="138710" y="276225"/>
                        </a:cubicBezTo>
                        <a:cubicBezTo>
                          <a:pt x="128233" y="282893"/>
                          <a:pt x="127280" y="282893"/>
                          <a:pt x="120613" y="277178"/>
                        </a:cubicBezTo>
                        <a:cubicBezTo>
                          <a:pt x="113945" y="271463"/>
                          <a:pt x="103467" y="284797"/>
                          <a:pt x="98705" y="280035"/>
                        </a:cubicBezTo>
                        <a:cubicBezTo>
                          <a:pt x="85370" y="265747"/>
                          <a:pt x="76798" y="286703"/>
                          <a:pt x="67273" y="269557"/>
                        </a:cubicBezTo>
                        <a:cubicBezTo>
                          <a:pt x="63463" y="263843"/>
                          <a:pt x="60605" y="264795"/>
                          <a:pt x="52985" y="268605"/>
                        </a:cubicBezTo>
                        <a:cubicBezTo>
                          <a:pt x="45365" y="271463"/>
                          <a:pt x="44413" y="271463"/>
                          <a:pt x="35840" y="261938"/>
                        </a:cubicBezTo>
                        <a:cubicBezTo>
                          <a:pt x="27267" y="252413"/>
                          <a:pt x="22505" y="262890"/>
                          <a:pt x="12980" y="260032"/>
                        </a:cubicBezTo>
                        <a:cubicBezTo>
                          <a:pt x="3455" y="257175"/>
                          <a:pt x="15838" y="251460"/>
                          <a:pt x="4408" y="249555"/>
                        </a:cubicBezTo>
                        <a:cubicBezTo>
                          <a:pt x="-7975" y="247650"/>
                          <a:pt x="9170" y="230505"/>
                          <a:pt x="13933" y="224790"/>
                        </a:cubicBezTo>
                        <a:cubicBezTo>
                          <a:pt x="18695" y="219075"/>
                          <a:pt x="14885" y="223838"/>
                          <a:pt x="10123" y="218122"/>
                        </a:cubicBezTo>
                        <a:cubicBezTo>
                          <a:pt x="5360" y="212407"/>
                          <a:pt x="28220" y="193357"/>
                          <a:pt x="22505" y="194310"/>
                        </a:cubicBezTo>
                        <a:cubicBezTo>
                          <a:pt x="15838" y="195263"/>
                          <a:pt x="10123" y="194310"/>
                          <a:pt x="15838" y="188595"/>
                        </a:cubicBezTo>
                        <a:cubicBezTo>
                          <a:pt x="21552" y="182880"/>
                          <a:pt x="34888" y="165735"/>
                          <a:pt x="34888" y="165735"/>
                        </a:cubicBezTo>
                        <a:cubicBezTo>
                          <a:pt x="18695" y="163830"/>
                          <a:pt x="50127" y="142875"/>
                          <a:pt x="49175" y="140970"/>
                        </a:cubicBezTo>
                        <a:cubicBezTo>
                          <a:pt x="48223" y="139065"/>
                          <a:pt x="41555" y="142875"/>
                          <a:pt x="39650" y="137160"/>
                        </a:cubicBezTo>
                        <a:cubicBezTo>
                          <a:pt x="37745" y="131445"/>
                          <a:pt x="69177" y="113347"/>
                          <a:pt x="69177" y="110490"/>
                        </a:cubicBezTo>
                        <a:cubicBezTo>
                          <a:pt x="69177" y="108585"/>
                          <a:pt x="55842" y="115253"/>
                          <a:pt x="52985" y="110490"/>
                        </a:cubicBezTo>
                        <a:cubicBezTo>
                          <a:pt x="50127" y="105728"/>
                          <a:pt x="72035" y="97155"/>
                          <a:pt x="74892" y="94297"/>
                        </a:cubicBezTo>
                        <a:cubicBezTo>
                          <a:pt x="77750" y="91440"/>
                          <a:pt x="67273" y="95250"/>
                          <a:pt x="62510" y="93345"/>
                        </a:cubicBezTo>
                        <a:cubicBezTo>
                          <a:pt x="57748" y="91440"/>
                          <a:pt x="70130" y="85725"/>
                          <a:pt x="83465" y="78105"/>
                        </a:cubicBezTo>
                        <a:cubicBezTo>
                          <a:pt x="96800" y="71438"/>
                          <a:pt x="106325" y="38100"/>
                          <a:pt x="113945" y="18097"/>
                        </a:cubicBezTo>
                        <a:cubicBezTo>
                          <a:pt x="119660" y="4763"/>
                          <a:pt x="123470" y="0"/>
                          <a:pt x="125375" y="0"/>
                        </a:cubicBezTo>
                        <a:cubicBezTo>
                          <a:pt x="126327" y="0"/>
                          <a:pt x="132042" y="0"/>
                          <a:pt x="131090" y="20003"/>
                        </a:cubicBezTo>
                        <a:cubicBezTo>
                          <a:pt x="131090" y="41910"/>
                          <a:pt x="132995" y="75247"/>
                          <a:pt x="143473" y="85725"/>
                        </a:cubicBezTo>
                        <a:cubicBezTo>
                          <a:pt x="153950" y="96203"/>
                          <a:pt x="160617" y="101918"/>
                          <a:pt x="154902" y="102870"/>
                        </a:cubicBezTo>
                        <a:cubicBezTo>
                          <a:pt x="150140" y="103822"/>
                          <a:pt x="146330" y="100013"/>
                          <a:pt x="149188" y="103822"/>
                        </a:cubicBezTo>
                        <a:cubicBezTo>
                          <a:pt x="151092" y="107632"/>
                          <a:pt x="164427" y="120015"/>
                          <a:pt x="160617" y="123825"/>
                        </a:cubicBezTo>
                        <a:cubicBezTo>
                          <a:pt x="156808" y="127635"/>
                          <a:pt x="152045" y="119063"/>
                          <a:pt x="151092" y="120968"/>
                        </a:cubicBezTo>
                        <a:cubicBezTo>
                          <a:pt x="150140" y="122872"/>
                          <a:pt x="173000" y="148590"/>
                          <a:pt x="170142" y="154305"/>
                        </a:cubicBezTo>
                        <a:cubicBezTo>
                          <a:pt x="167285" y="159068"/>
                          <a:pt x="160617" y="154305"/>
                          <a:pt x="159665" y="155257"/>
                        </a:cubicBezTo>
                        <a:cubicBezTo>
                          <a:pt x="158713" y="156210"/>
                          <a:pt x="182525" y="185738"/>
                          <a:pt x="166333" y="182880"/>
                        </a:cubicBezTo>
                        <a:cubicBezTo>
                          <a:pt x="166333" y="182880"/>
                          <a:pt x="173952" y="201930"/>
                          <a:pt x="177763" y="209550"/>
                        </a:cubicBezTo>
                        <a:cubicBezTo>
                          <a:pt x="181573" y="217170"/>
                          <a:pt x="175858" y="216218"/>
                          <a:pt x="170142" y="213360"/>
                        </a:cubicBezTo>
                        <a:cubicBezTo>
                          <a:pt x="164427" y="210503"/>
                          <a:pt x="181573" y="235268"/>
                          <a:pt x="174905" y="239078"/>
                        </a:cubicBezTo>
                        <a:cubicBezTo>
                          <a:pt x="169190" y="242888"/>
                          <a:pt x="166333" y="237172"/>
                          <a:pt x="169190" y="243840"/>
                        </a:cubicBezTo>
                        <a:cubicBezTo>
                          <a:pt x="173952" y="254318"/>
                          <a:pt x="185383" y="274320"/>
                          <a:pt x="173000" y="273368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11" name="Graphic 4">
                    <a:extLst>
                      <a:ext uri="{FF2B5EF4-FFF2-40B4-BE49-F238E27FC236}">
                        <a16:creationId xmlns:a16="http://schemas.microsoft.com/office/drawing/2014/main" id="{FC930356-6885-4D12-B48A-5D163F086C60}"/>
                      </a:ext>
                    </a:extLst>
                  </p:cNvPr>
                  <p:cNvGrpSpPr/>
                  <p:nvPr/>
                </p:nvGrpSpPr>
                <p:grpSpPr>
                  <a:xfrm>
                    <a:off x="6733799" y="3418521"/>
                    <a:ext cx="165352" cy="86677"/>
                    <a:chOff x="6733799" y="3418521"/>
                    <a:chExt cx="165352" cy="86677"/>
                  </a:xfrm>
                </p:grpSpPr>
                <p:sp>
                  <p:nvSpPr>
                    <p:cNvPr id="1535" name="Freeform: Shape 1534">
                      <a:extLst>
                        <a:ext uri="{FF2B5EF4-FFF2-40B4-BE49-F238E27FC236}">
                          <a16:creationId xmlns:a16="http://schemas.microsoft.com/office/drawing/2014/main" id="{5B790F12-2BF6-41C2-9303-6949D1C6A4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0745" y="3494007"/>
                      <a:ext cx="17324" cy="6536"/>
                    </a:xfrm>
                    <a:custGeom>
                      <a:avLst/>
                      <a:gdLst>
                        <a:gd name="connsiteX0" fmla="*/ 2495 w 17324"/>
                        <a:gd name="connsiteY0" fmla="*/ 6429 h 6536"/>
                        <a:gd name="connsiteX1" fmla="*/ 14877 w 17324"/>
                        <a:gd name="connsiteY1" fmla="*/ 6429 h 6536"/>
                        <a:gd name="connsiteX2" fmla="*/ 12020 w 17324"/>
                        <a:gd name="connsiteY2" fmla="*/ 1667 h 6536"/>
                        <a:gd name="connsiteX3" fmla="*/ 13925 w 17324"/>
                        <a:gd name="connsiteY3" fmla="*/ 714 h 6536"/>
                        <a:gd name="connsiteX4" fmla="*/ 4400 w 17324"/>
                        <a:gd name="connsiteY4" fmla="*/ 714 h 6536"/>
                        <a:gd name="connsiteX5" fmla="*/ 2495 w 17324"/>
                        <a:gd name="connsiteY5" fmla="*/ 6429 h 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324" h="6536">
                          <a:moveTo>
                            <a:pt x="2495" y="6429"/>
                          </a:moveTo>
                          <a:cubicBezTo>
                            <a:pt x="2495" y="6429"/>
                            <a:pt x="9162" y="5477"/>
                            <a:pt x="14877" y="6429"/>
                          </a:cubicBezTo>
                          <a:cubicBezTo>
                            <a:pt x="19640" y="7382"/>
                            <a:pt x="16782" y="1667"/>
                            <a:pt x="12020" y="1667"/>
                          </a:cubicBezTo>
                          <a:cubicBezTo>
                            <a:pt x="7257" y="1667"/>
                            <a:pt x="12972" y="1667"/>
                            <a:pt x="13925" y="714"/>
                          </a:cubicBezTo>
                          <a:cubicBezTo>
                            <a:pt x="14877" y="-238"/>
                            <a:pt x="7257" y="-238"/>
                            <a:pt x="4400" y="714"/>
                          </a:cubicBezTo>
                          <a:cubicBezTo>
                            <a:pt x="590" y="1667"/>
                            <a:pt x="-2268" y="6429"/>
                            <a:pt x="2495" y="642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6" name="Freeform: Shape 1535">
                      <a:extLst>
                        <a:ext uri="{FF2B5EF4-FFF2-40B4-BE49-F238E27FC236}">
                          <a16:creationId xmlns:a16="http://schemas.microsoft.com/office/drawing/2014/main" id="{0956EA88-8CF9-4444-99D6-3EB6854449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914" y="3440815"/>
                      <a:ext cx="87794" cy="57131"/>
                    </a:xfrm>
                    <a:custGeom>
                      <a:avLst/>
                      <a:gdLst>
                        <a:gd name="connsiteX0" fmla="*/ 10453 w 87794"/>
                        <a:gd name="connsiteY0" fmla="*/ 6281 h 57131"/>
                        <a:gd name="connsiteX1" fmla="*/ 4738 w 87794"/>
                        <a:gd name="connsiteY1" fmla="*/ 52001 h 57131"/>
                        <a:gd name="connsiteX2" fmla="*/ 83795 w 87794"/>
                        <a:gd name="connsiteY2" fmla="*/ 55811 h 57131"/>
                        <a:gd name="connsiteX3" fmla="*/ 83795 w 87794"/>
                        <a:gd name="connsiteY3" fmla="*/ 23426 h 57131"/>
                        <a:gd name="connsiteX4" fmla="*/ 37123 w 87794"/>
                        <a:gd name="connsiteY4" fmla="*/ 30094 h 57131"/>
                        <a:gd name="connsiteX5" fmla="*/ 34265 w 87794"/>
                        <a:gd name="connsiteY5" fmla="*/ 1519 h 57131"/>
                        <a:gd name="connsiteX6" fmla="*/ 10453 w 87794"/>
                        <a:gd name="connsiteY6" fmla="*/ 6281 h 57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794" h="57131">
                          <a:moveTo>
                            <a:pt x="10453" y="6281"/>
                          </a:moveTo>
                          <a:cubicBezTo>
                            <a:pt x="10453" y="6281"/>
                            <a:pt x="-8597" y="44381"/>
                            <a:pt x="4738" y="52001"/>
                          </a:cubicBezTo>
                          <a:cubicBezTo>
                            <a:pt x="18073" y="59621"/>
                            <a:pt x="79985" y="56764"/>
                            <a:pt x="83795" y="55811"/>
                          </a:cubicBezTo>
                          <a:cubicBezTo>
                            <a:pt x="87605" y="54859"/>
                            <a:pt x="90463" y="22474"/>
                            <a:pt x="83795" y="23426"/>
                          </a:cubicBezTo>
                          <a:cubicBezTo>
                            <a:pt x="59030" y="25331"/>
                            <a:pt x="39980" y="35809"/>
                            <a:pt x="37123" y="30094"/>
                          </a:cubicBezTo>
                          <a:cubicBezTo>
                            <a:pt x="34265" y="24379"/>
                            <a:pt x="35217" y="4376"/>
                            <a:pt x="34265" y="1519"/>
                          </a:cubicBezTo>
                          <a:cubicBezTo>
                            <a:pt x="32360" y="-1339"/>
                            <a:pt x="13310" y="-386"/>
                            <a:pt x="10453" y="6281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7" name="Freeform: Shape 1536">
                      <a:extLst>
                        <a:ext uri="{FF2B5EF4-FFF2-40B4-BE49-F238E27FC236}">
                          <a16:creationId xmlns:a16="http://schemas.microsoft.com/office/drawing/2014/main" id="{59D9DBD4-E440-4255-905A-3BEEC987CC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7993" y="3446144"/>
                      <a:ext cx="68694" cy="59055"/>
                    </a:xfrm>
                    <a:custGeom>
                      <a:avLst/>
                      <a:gdLst>
                        <a:gd name="connsiteX0" fmla="*/ 3334 w 68694"/>
                        <a:gd name="connsiteY0" fmla="*/ 18098 h 59055"/>
                        <a:gd name="connsiteX1" fmla="*/ 10954 w 68694"/>
                        <a:gd name="connsiteY1" fmla="*/ 16193 h 59055"/>
                        <a:gd name="connsiteX2" fmla="*/ 53816 w 68694"/>
                        <a:gd name="connsiteY2" fmla="*/ 0 h 59055"/>
                        <a:gd name="connsiteX3" fmla="*/ 62389 w 68694"/>
                        <a:gd name="connsiteY3" fmla="*/ 15240 h 59055"/>
                        <a:gd name="connsiteX4" fmla="*/ 53816 w 68694"/>
                        <a:gd name="connsiteY4" fmla="*/ 45720 h 59055"/>
                        <a:gd name="connsiteX5" fmla="*/ 68104 w 68694"/>
                        <a:gd name="connsiteY5" fmla="*/ 50483 h 59055"/>
                        <a:gd name="connsiteX6" fmla="*/ 40481 w 68694"/>
                        <a:gd name="connsiteY6" fmla="*/ 59055 h 59055"/>
                        <a:gd name="connsiteX7" fmla="*/ 24289 w 68694"/>
                        <a:gd name="connsiteY7" fmla="*/ 52388 h 59055"/>
                        <a:gd name="connsiteX8" fmla="*/ 2381 w 68694"/>
                        <a:gd name="connsiteY8" fmla="*/ 51435 h 59055"/>
                        <a:gd name="connsiteX9" fmla="*/ 3334 w 68694"/>
                        <a:gd name="connsiteY9" fmla="*/ 18098 h 59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694" h="59055">
                          <a:moveTo>
                            <a:pt x="3334" y="18098"/>
                          </a:moveTo>
                          <a:cubicBezTo>
                            <a:pt x="3334" y="18098"/>
                            <a:pt x="3334" y="17145"/>
                            <a:pt x="10954" y="16193"/>
                          </a:cubicBezTo>
                          <a:cubicBezTo>
                            <a:pt x="18574" y="15240"/>
                            <a:pt x="46196" y="0"/>
                            <a:pt x="53816" y="0"/>
                          </a:cubicBezTo>
                          <a:cubicBezTo>
                            <a:pt x="62389" y="0"/>
                            <a:pt x="63341" y="9525"/>
                            <a:pt x="62389" y="15240"/>
                          </a:cubicBezTo>
                          <a:cubicBezTo>
                            <a:pt x="61436" y="25718"/>
                            <a:pt x="51911" y="40958"/>
                            <a:pt x="53816" y="45720"/>
                          </a:cubicBezTo>
                          <a:cubicBezTo>
                            <a:pt x="55721" y="50483"/>
                            <a:pt x="65246" y="45720"/>
                            <a:pt x="68104" y="50483"/>
                          </a:cubicBezTo>
                          <a:cubicBezTo>
                            <a:pt x="71914" y="57150"/>
                            <a:pt x="56674" y="59055"/>
                            <a:pt x="40481" y="59055"/>
                          </a:cubicBezTo>
                          <a:cubicBezTo>
                            <a:pt x="30956" y="59055"/>
                            <a:pt x="27146" y="58103"/>
                            <a:pt x="24289" y="52388"/>
                          </a:cubicBezTo>
                          <a:cubicBezTo>
                            <a:pt x="22384" y="49530"/>
                            <a:pt x="4286" y="54293"/>
                            <a:pt x="2381" y="51435"/>
                          </a:cubicBezTo>
                          <a:cubicBezTo>
                            <a:pt x="-476" y="48578"/>
                            <a:pt x="-1429" y="22860"/>
                            <a:pt x="3334" y="18098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538" name="Freeform: Shape 1537">
                      <a:extLst>
                        <a:ext uri="{FF2B5EF4-FFF2-40B4-BE49-F238E27FC236}">
                          <a16:creationId xmlns:a16="http://schemas.microsoft.com/office/drawing/2014/main" id="{695AF09D-2DA9-45A4-896D-9DA2DEB484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591" y="3423236"/>
                      <a:ext cx="40730" cy="34357"/>
                    </a:xfrm>
                    <a:custGeom>
                      <a:avLst/>
                      <a:gdLst>
                        <a:gd name="connsiteX0" fmla="*/ 22968 w 40730"/>
                        <a:gd name="connsiteY0" fmla="*/ 34338 h 34357"/>
                        <a:gd name="connsiteX1" fmla="*/ 40113 w 40730"/>
                        <a:gd name="connsiteY1" fmla="*/ 23861 h 34357"/>
                        <a:gd name="connsiteX2" fmla="*/ 28683 w 40730"/>
                        <a:gd name="connsiteY2" fmla="*/ 48 h 34357"/>
                        <a:gd name="connsiteX3" fmla="*/ 108 w 40730"/>
                        <a:gd name="connsiteY3" fmla="*/ 21003 h 34357"/>
                        <a:gd name="connsiteX4" fmla="*/ 19158 w 40730"/>
                        <a:gd name="connsiteY4" fmla="*/ 20051 h 34357"/>
                        <a:gd name="connsiteX5" fmla="*/ 22968 w 40730"/>
                        <a:gd name="connsiteY5" fmla="*/ 34338 h 34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730" h="34357">
                          <a:moveTo>
                            <a:pt x="22968" y="34338"/>
                          </a:moveTo>
                          <a:cubicBezTo>
                            <a:pt x="22968" y="34338"/>
                            <a:pt x="37256" y="35291"/>
                            <a:pt x="40113" y="23861"/>
                          </a:cubicBezTo>
                          <a:cubicBezTo>
                            <a:pt x="42971" y="12431"/>
                            <a:pt x="35351" y="-904"/>
                            <a:pt x="28683" y="48"/>
                          </a:cubicBezTo>
                          <a:cubicBezTo>
                            <a:pt x="22016" y="1001"/>
                            <a:pt x="-1797" y="17193"/>
                            <a:pt x="108" y="21003"/>
                          </a:cubicBezTo>
                          <a:cubicBezTo>
                            <a:pt x="2013" y="24813"/>
                            <a:pt x="18206" y="17193"/>
                            <a:pt x="19158" y="20051"/>
                          </a:cubicBezTo>
                          <a:cubicBezTo>
                            <a:pt x="20111" y="21956"/>
                            <a:pt x="21063" y="34338"/>
                            <a:pt x="22968" y="3433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9" name="Freeform: Shape 1538">
                      <a:extLst>
                        <a:ext uri="{FF2B5EF4-FFF2-40B4-BE49-F238E27FC236}">
                          <a16:creationId xmlns:a16="http://schemas.microsoft.com/office/drawing/2014/main" id="{6840904D-FAEB-4BA8-ADF4-FA7F1D52FE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3799" y="3418688"/>
                      <a:ext cx="37525" cy="32890"/>
                    </a:xfrm>
                    <a:custGeom>
                      <a:avLst/>
                      <a:gdLst>
                        <a:gd name="connsiteX0" fmla="*/ 376 w 37525"/>
                        <a:gd name="connsiteY0" fmla="*/ 5548 h 32890"/>
                        <a:gd name="connsiteX1" fmla="*/ 27998 w 37525"/>
                        <a:gd name="connsiteY1" fmla="*/ 786 h 32890"/>
                        <a:gd name="connsiteX2" fmla="*/ 35618 w 37525"/>
                        <a:gd name="connsiteY2" fmla="*/ 26503 h 32890"/>
                        <a:gd name="connsiteX3" fmla="*/ 16568 w 37525"/>
                        <a:gd name="connsiteY3" fmla="*/ 31266 h 32890"/>
                        <a:gd name="connsiteX4" fmla="*/ 14663 w 37525"/>
                        <a:gd name="connsiteY4" fmla="*/ 13168 h 32890"/>
                        <a:gd name="connsiteX5" fmla="*/ 376 w 37525"/>
                        <a:gd name="connsiteY5" fmla="*/ 5548 h 32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525" h="32890">
                          <a:moveTo>
                            <a:pt x="376" y="5548"/>
                          </a:moveTo>
                          <a:cubicBezTo>
                            <a:pt x="3233" y="3643"/>
                            <a:pt x="20378" y="-2072"/>
                            <a:pt x="27998" y="786"/>
                          </a:cubicBezTo>
                          <a:cubicBezTo>
                            <a:pt x="35618" y="2691"/>
                            <a:pt x="40381" y="17930"/>
                            <a:pt x="35618" y="26503"/>
                          </a:cubicBezTo>
                          <a:cubicBezTo>
                            <a:pt x="31808" y="35076"/>
                            <a:pt x="17521" y="33170"/>
                            <a:pt x="16568" y="31266"/>
                          </a:cubicBezTo>
                          <a:cubicBezTo>
                            <a:pt x="15616" y="28408"/>
                            <a:pt x="17521" y="14120"/>
                            <a:pt x="14663" y="13168"/>
                          </a:cubicBezTo>
                          <a:cubicBezTo>
                            <a:pt x="11806" y="11263"/>
                            <a:pt x="-2482" y="8405"/>
                            <a:pt x="376" y="554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0" name="Freeform: Shape 1539">
                      <a:extLst>
                        <a:ext uri="{FF2B5EF4-FFF2-40B4-BE49-F238E27FC236}">
                          <a16:creationId xmlns:a16="http://schemas.microsoft.com/office/drawing/2014/main" id="{2A7469B5-F583-43F9-90DF-3AFB02F956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7484" y="3453109"/>
                      <a:ext cx="28359" cy="35004"/>
                    </a:xfrm>
                    <a:custGeom>
                      <a:avLst/>
                      <a:gdLst>
                        <a:gd name="connsiteX0" fmla="*/ 4325 w 28359"/>
                        <a:gd name="connsiteY0" fmla="*/ 30182 h 35004"/>
                        <a:gd name="connsiteX1" fmla="*/ 25281 w 28359"/>
                        <a:gd name="connsiteY1" fmla="*/ 33040 h 35004"/>
                        <a:gd name="connsiteX2" fmla="*/ 26233 w 28359"/>
                        <a:gd name="connsiteY2" fmla="*/ 1607 h 35004"/>
                        <a:gd name="connsiteX3" fmla="*/ 16708 w 28359"/>
                        <a:gd name="connsiteY3" fmla="*/ 4465 h 35004"/>
                        <a:gd name="connsiteX4" fmla="*/ 5278 w 28359"/>
                        <a:gd name="connsiteY4" fmla="*/ 12085 h 35004"/>
                        <a:gd name="connsiteX5" fmla="*/ 4325 w 28359"/>
                        <a:gd name="connsiteY5" fmla="*/ 30182 h 35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359" h="35004">
                          <a:moveTo>
                            <a:pt x="4325" y="30182"/>
                          </a:moveTo>
                          <a:cubicBezTo>
                            <a:pt x="4325" y="30182"/>
                            <a:pt x="19565" y="38755"/>
                            <a:pt x="25281" y="33040"/>
                          </a:cubicBezTo>
                          <a:cubicBezTo>
                            <a:pt x="30996" y="27325"/>
                            <a:pt x="27185" y="6370"/>
                            <a:pt x="26233" y="1607"/>
                          </a:cubicBezTo>
                          <a:cubicBezTo>
                            <a:pt x="25281" y="-1250"/>
                            <a:pt x="17660" y="-298"/>
                            <a:pt x="16708" y="4465"/>
                          </a:cubicBezTo>
                          <a:cubicBezTo>
                            <a:pt x="15756" y="10180"/>
                            <a:pt x="18613" y="20657"/>
                            <a:pt x="5278" y="12085"/>
                          </a:cubicBezTo>
                          <a:cubicBezTo>
                            <a:pt x="-4247" y="6370"/>
                            <a:pt x="1468" y="28277"/>
                            <a:pt x="4325" y="30182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1" name="Freeform: Shape 1540">
                      <a:extLst>
                        <a:ext uri="{FF2B5EF4-FFF2-40B4-BE49-F238E27FC236}">
                          <a16:creationId xmlns:a16="http://schemas.microsoft.com/office/drawing/2014/main" id="{A83BABE1-4F0E-4F6D-8867-CE9B7A0E88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6340" y="3447682"/>
                      <a:ext cx="14252" cy="11282"/>
                    </a:xfrm>
                    <a:custGeom>
                      <a:avLst/>
                      <a:gdLst>
                        <a:gd name="connsiteX0" fmla="*/ 3566 w 14252"/>
                        <a:gd name="connsiteY0" fmla="*/ 10845 h 11282"/>
                        <a:gd name="connsiteX1" fmla="*/ 13091 w 14252"/>
                        <a:gd name="connsiteY1" fmla="*/ 4177 h 11282"/>
                        <a:gd name="connsiteX2" fmla="*/ 9281 w 14252"/>
                        <a:gd name="connsiteY2" fmla="*/ 2272 h 11282"/>
                        <a:gd name="connsiteX3" fmla="*/ 10234 w 14252"/>
                        <a:gd name="connsiteY3" fmla="*/ 367 h 11282"/>
                        <a:gd name="connsiteX4" fmla="*/ 1662 w 14252"/>
                        <a:gd name="connsiteY4" fmla="*/ 5130 h 11282"/>
                        <a:gd name="connsiteX5" fmla="*/ 3566 w 14252"/>
                        <a:gd name="connsiteY5" fmla="*/ 10845 h 11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252" h="11282">
                          <a:moveTo>
                            <a:pt x="3566" y="10845"/>
                          </a:moveTo>
                          <a:cubicBezTo>
                            <a:pt x="7377" y="8940"/>
                            <a:pt x="11187" y="7987"/>
                            <a:pt x="13091" y="4177"/>
                          </a:cubicBezTo>
                          <a:cubicBezTo>
                            <a:pt x="15949" y="-1538"/>
                            <a:pt x="13091" y="-585"/>
                            <a:pt x="9281" y="2272"/>
                          </a:cubicBezTo>
                          <a:cubicBezTo>
                            <a:pt x="5472" y="4177"/>
                            <a:pt x="10234" y="1320"/>
                            <a:pt x="10234" y="367"/>
                          </a:cubicBezTo>
                          <a:cubicBezTo>
                            <a:pt x="10234" y="-585"/>
                            <a:pt x="4519" y="3225"/>
                            <a:pt x="1662" y="5130"/>
                          </a:cubicBezTo>
                          <a:cubicBezTo>
                            <a:pt x="-1196" y="7987"/>
                            <a:pt x="-244" y="12750"/>
                            <a:pt x="3566" y="10845"/>
                          </a:cubicBezTo>
                          <a:close/>
                        </a:path>
                      </a:pathLst>
                    </a:custGeom>
                    <a:solidFill>
                      <a:srgbClr val="F5C6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42" name="Freeform: Shape 1541">
                      <a:extLst>
                        <a:ext uri="{FF2B5EF4-FFF2-40B4-BE49-F238E27FC236}">
                          <a16:creationId xmlns:a16="http://schemas.microsoft.com/office/drawing/2014/main" id="{6B9990E6-6331-4D6B-B456-B1DDA91A71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9529" y="3428069"/>
                      <a:ext cx="32324" cy="30454"/>
                    </a:xfrm>
                    <a:custGeom>
                      <a:avLst/>
                      <a:gdLst>
                        <a:gd name="connsiteX0" fmla="*/ 8948 w 32324"/>
                        <a:gd name="connsiteY0" fmla="*/ 29505 h 30454"/>
                        <a:gd name="connsiteX1" fmla="*/ 20378 w 32324"/>
                        <a:gd name="connsiteY1" fmla="*/ 26648 h 30454"/>
                        <a:gd name="connsiteX2" fmla="*/ 30856 w 32324"/>
                        <a:gd name="connsiteY2" fmla="*/ 14265 h 30454"/>
                        <a:gd name="connsiteX3" fmla="*/ 19426 w 32324"/>
                        <a:gd name="connsiteY3" fmla="*/ 930 h 30454"/>
                        <a:gd name="connsiteX4" fmla="*/ 5139 w 32324"/>
                        <a:gd name="connsiteY4" fmla="*/ 14265 h 30454"/>
                        <a:gd name="connsiteX5" fmla="*/ 376 w 32324"/>
                        <a:gd name="connsiteY5" fmla="*/ 19980 h 30454"/>
                        <a:gd name="connsiteX6" fmla="*/ 8948 w 32324"/>
                        <a:gd name="connsiteY6" fmla="*/ 29505 h 30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24" h="30454">
                          <a:moveTo>
                            <a:pt x="8948" y="29505"/>
                          </a:moveTo>
                          <a:cubicBezTo>
                            <a:pt x="11806" y="27600"/>
                            <a:pt x="15616" y="28553"/>
                            <a:pt x="20378" y="26648"/>
                          </a:cubicBezTo>
                          <a:cubicBezTo>
                            <a:pt x="26093" y="24743"/>
                            <a:pt x="28951" y="17123"/>
                            <a:pt x="30856" y="14265"/>
                          </a:cubicBezTo>
                          <a:cubicBezTo>
                            <a:pt x="35618" y="5693"/>
                            <a:pt x="27998" y="-2879"/>
                            <a:pt x="19426" y="930"/>
                          </a:cubicBezTo>
                          <a:cubicBezTo>
                            <a:pt x="10853" y="4740"/>
                            <a:pt x="7043" y="8550"/>
                            <a:pt x="5139" y="14265"/>
                          </a:cubicBezTo>
                          <a:cubicBezTo>
                            <a:pt x="4186" y="19028"/>
                            <a:pt x="1328" y="18075"/>
                            <a:pt x="376" y="19980"/>
                          </a:cubicBezTo>
                          <a:cubicBezTo>
                            <a:pt x="-1529" y="24743"/>
                            <a:pt x="4186" y="33315"/>
                            <a:pt x="8948" y="29505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43" name="Graphic 4">
                      <a:extLst>
                        <a:ext uri="{FF2B5EF4-FFF2-40B4-BE49-F238E27FC236}">
                          <a16:creationId xmlns:a16="http://schemas.microsoft.com/office/drawing/2014/main" id="{8DC95BCC-1357-48CA-814C-3420C122C17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75144" y="3438129"/>
                      <a:ext cx="13529" cy="13043"/>
                      <a:chOff x="6875144" y="3438129"/>
                      <a:chExt cx="13529" cy="13043"/>
                    </a:xfrm>
                  </p:grpSpPr>
                  <p:sp>
                    <p:nvSpPr>
                      <p:cNvPr id="1545" name="Freeform: Shape 1544">
                        <a:extLst>
                          <a:ext uri="{FF2B5EF4-FFF2-40B4-BE49-F238E27FC236}">
                            <a16:creationId xmlns:a16="http://schemas.microsoft.com/office/drawing/2014/main" id="{C49FDE89-FC57-4469-9630-B9C385EEB9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5144" y="3441381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8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8"/>
                              <a:pt x="1905" y="2858"/>
                              <a:pt x="953" y="2858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6" name="Freeform: Shape 1545">
                        <a:extLst>
                          <a:ext uri="{FF2B5EF4-FFF2-40B4-BE49-F238E27FC236}">
                            <a16:creationId xmlns:a16="http://schemas.microsoft.com/office/drawing/2014/main" id="{5E5B2601-AF48-41FD-96BA-B0FCF62468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4669" y="3444239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7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7"/>
                              <a:pt x="1905" y="2857"/>
                              <a:pt x="953" y="2857"/>
                            </a:cubicBezTo>
                            <a:cubicBezTo>
                              <a:pt x="0" y="2857"/>
                              <a:pt x="0" y="1905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7" name="Freeform: Shape 1546">
                        <a:extLst>
                          <a:ext uri="{FF2B5EF4-FFF2-40B4-BE49-F238E27FC236}">
                            <a16:creationId xmlns:a16="http://schemas.microsoft.com/office/drawing/2014/main" id="{2BE134F8-EBB1-479B-B030-C30A1818D1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7432" y="3448049"/>
                        <a:ext cx="5332" cy="3124"/>
                      </a:xfrm>
                      <a:custGeom>
                        <a:avLst/>
                        <a:gdLst>
                          <a:gd name="connsiteX0" fmla="*/ 5332 w 5332"/>
                          <a:gd name="connsiteY0" fmla="*/ 1905 h 3124"/>
                          <a:gd name="connsiteX1" fmla="*/ 2475 w 5332"/>
                          <a:gd name="connsiteY1" fmla="*/ 2857 h 3124"/>
                          <a:gd name="connsiteX2" fmla="*/ 570 w 5332"/>
                          <a:gd name="connsiteY2" fmla="*/ 0 h 3124"/>
                          <a:gd name="connsiteX3" fmla="*/ 5332 w 5332"/>
                          <a:gd name="connsiteY3" fmla="*/ 1905 h 3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332" h="3124">
                            <a:moveTo>
                              <a:pt x="5332" y="1905"/>
                            </a:moveTo>
                            <a:cubicBezTo>
                              <a:pt x="5332" y="1905"/>
                              <a:pt x="5332" y="3810"/>
                              <a:pt x="2475" y="2857"/>
                            </a:cubicBezTo>
                            <a:cubicBezTo>
                              <a:pt x="-383" y="1905"/>
                              <a:pt x="-383" y="0"/>
                              <a:pt x="570" y="0"/>
                            </a:cubicBezTo>
                            <a:cubicBezTo>
                              <a:pt x="570" y="0"/>
                              <a:pt x="5332" y="1905"/>
                              <a:pt x="533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8" name="Freeform: Shape 1547">
                        <a:extLst>
                          <a:ext uri="{FF2B5EF4-FFF2-40B4-BE49-F238E27FC236}">
                            <a16:creationId xmlns:a16="http://schemas.microsoft.com/office/drawing/2014/main" id="{3CFB3B0A-AC3D-4B64-8B97-9CDB576961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9907" y="3442863"/>
                        <a:ext cx="3281" cy="6138"/>
                      </a:xfrm>
                      <a:custGeom>
                        <a:avLst/>
                        <a:gdLst>
                          <a:gd name="connsiteX0" fmla="*/ 953 w 3281"/>
                          <a:gd name="connsiteY0" fmla="*/ 6138 h 6138"/>
                          <a:gd name="connsiteX1" fmla="*/ 0 w 3281"/>
                          <a:gd name="connsiteY1" fmla="*/ 5186 h 6138"/>
                          <a:gd name="connsiteX2" fmla="*/ 0 w 3281"/>
                          <a:gd name="connsiteY2" fmla="*/ 4233 h 6138"/>
                          <a:gd name="connsiteX3" fmla="*/ 953 w 3281"/>
                          <a:gd name="connsiteY3" fmla="*/ 4233 h 6138"/>
                          <a:gd name="connsiteX4" fmla="*/ 953 w 3281"/>
                          <a:gd name="connsiteY4" fmla="*/ 4233 h 6138"/>
                          <a:gd name="connsiteX5" fmla="*/ 953 w 3281"/>
                          <a:gd name="connsiteY5" fmla="*/ 3281 h 6138"/>
                          <a:gd name="connsiteX6" fmla="*/ 1905 w 3281"/>
                          <a:gd name="connsiteY6" fmla="*/ 423 h 6138"/>
                          <a:gd name="connsiteX7" fmla="*/ 2858 w 3281"/>
                          <a:gd name="connsiteY7" fmla="*/ 423 h 6138"/>
                          <a:gd name="connsiteX8" fmla="*/ 2858 w 3281"/>
                          <a:gd name="connsiteY8" fmla="*/ 1376 h 6138"/>
                          <a:gd name="connsiteX9" fmla="*/ 1905 w 3281"/>
                          <a:gd name="connsiteY9" fmla="*/ 3281 h 6138"/>
                          <a:gd name="connsiteX10" fmla="*/ 953 w 3281"/>
                          <a:gd name="connsiteY10" fmla="*/ 6138 h 6138"/>
                          <a:gd name="connsiteX11" fmla="*/ 953 w 3281"/>
                          <a:gd name="connsiteY11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281" h="6138">
                            <a:moveTo>
                              <a:pt x="953" y="6138"/>
                            </a:moveTo>
                            <a:cubicBezTo>
                              <a:pt x="953" y="6138"/>
                              <a:pt x="0" y="6138"/>
                              <a:pt x="0" y="5186"/>
                            </a:cubicBezTo>
                            <a:cubicBezTo>
                              <a:pt x="0" y="5186"/>
                              <a:pt x="0" y="4233"/>
                              <a:pt x="0" y="4233"/>
                            </a:cubicBezTo>
                            <a:cubicBezTo>
                              <a:pt x="0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3281"/>
                            </a:cubicBezTo>
                            <a:cubicBezTo>
                              <a:pt x="953" y="2328"/>
                              <a:pt x="1905" y="423"/>
                              <a:pt x="1905" y="423"/>
                            </a:cubicBezTo>
                            <a:cubicBezTo>
                              <a:pt x="1905" y="423"/>
                              <a:pt x="2858" y="-529"/>
                              <a:pt x="2858" y="423"/>
                            </a:cubicBezTo>
                            <a:cubicBezTo>
                              <a:pt x="2858" y="423"/>
                              <a:pt x="3810" y="1376"/>
                              <a:pt x="2858" y="1376"/>
                            </a:cubicBezTo>
                            <a:cubicBezTo>
                              <a:pt x="2858" y="2328"/>
                              <a:pt x="1905" y="3281"/>
                              <a:pt x="1905" y="3281"/>
                            </a:cubicBezTo>
                            <a:cubicBezTo>
                              <a:pt x="2858" y="5186"/>
                              <a:pt x="2858" y="6138"/>
                              <a:pt x="953" y="6138"/>
                            </a:cubicBezTo>
                            <a:cubicBezTo>
                              <a:pt x="1905" y="6138"/>
                              <a:pt x="953" y="6138"/>
                              <a:pt x="953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9" name="Freeform: Shape 1548">
                        <a:extLst>
                          <a:ext uri="{FF2B5EF4-FFF2-40B4-BE49-F238E27FC236}">
                            <a16:creationId xmlns:a16="http://schemas.microsoft.com/office/drawing/2014/main" id="{A01FF187-09A6-4003-A9AA-6C22B714E8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6097" y="3438129"/>
                        <a:ext cx="3935" cy="1347"/>
                      </a:xfrm>
                      <a:custGeom>
                        <a:avLst/>
                        <a:gdLst>
                          <a:gd name="connsiteX0" fmla="*/ 0 w 3935"/>
                          <a:gd name="connsiteY0" fmla="*/ 395 h 1347"/>
                          <a:gd name="connsiteX1" fmla="*/ 953 w 3935"/>
                          <a:gd name="connsiteY1" fmla="*/ 1347 h 1347"/>
                          <a:gd name="connsiteX2" fmla="*/ 3810 w 3935"/>
                          <a:gd name="connsiteY2" fmla="*/ 1347 h 1347"/>
                          <a:gd name="connsiteX3" fmla="*/ 0 w 3935"/>
                          <a:gd name="connsiteY3" fmla="*/ 395 h 1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35" h="1347">
                            <a:moveTo>
                              <a:pt x="0" y="395"/>
                            </a:moveTo>
                            <a:cubicBezTo>
                              <a:pt x="0" y="395"/>
                              <a:pt x="0" y="1347"/>
                              <a:pt x="953" y="1347"/>
                            </a:cubicBezTo>
                            <a:cubicBezTo>
                              <a:pt x="1905" y="1347"/>
                              <a:pt x="2858" y="1347"/>
                              <a:pt x="3810" y="1347"/>
                            </a:cubicBezTo>
                            <a:cubicBezTo>
                              <a:pt x="4763" y="395"/>
                              <a:pt x="0" y="-558"/>
                              <a:pt x="0" y="395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0" name="Freeform: Shape 1549">
                        <a:extLst>
                          <a:ext uri="{FF2B5EF4-FFF2-40B4-BE49-F238E27FC236}">
                            <a16:creationId xmlns:a16="http://schemas.microsoft.com/office/drawing/2014/main" id="{CF379971-2C85-4601-8D3B-1D7EB29833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6575" y="3441381"/>
                        <a:ext cx="2099" cy="2857"/>
                      </a:xfrm>
                      <a:custGeom>
                        <a:avLst/>
                        <a:gdLst>
                          <a:gd name="connsiteX0" fmla="*/ 1905 w 2099"/>
                          <a:gd name="connsiteY0" fmla="*/ 2858 h 2857"/>
                          <a:gd name="connsiteX1" fmla="*/ 953 w 2099"/>
                          <a:gd name="connsiteY1" fmla="*/ 1905 h 2857"/>
                          <a:gd name="connsiteX2" fmla="*/ 0 w 2099"/>
                          <a:gd name="connsiteY2" fmla="*/ 0 h 2857"/>
                          <a:gd name="connsiteX3" fmla="*/ 1905 w 2099"/>
                          <a:gd name="connsiteY3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285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2858"/>
                              <a:pt x="953" y="1905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2857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44" name="Freeform: Shape 1543">
                      <a:extLst>
                        <a:ext uri="{FF2B5EF4-FFF2-40B4-BE49-F238E27FC236}">
                          <a16:creationId xmlns:a16="http://schemas.microsoft.com/office/drawing/2014/main" id="{940BC889-91F2-409A-985E-612335FA8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1290" y="3418521"/>
                      <a:ext cx="37860" cy="26775"/>
                    </a:xfrm>
                    <a:custGeom>
                      <a:avLst/>
                      <a:gdLst>
                        <a:gd name="connsiteX0" fmla="*/ 4329 w 37860"/>
                        <a:gd name="connsiteY0" fmla="*/ 26670 h 26775"/>
                        <a:gd name="connsiteX1" fmla="*/ 519 w 37860"/>
                        <a:gd name="connsiteY1" fmla="*/ 20955 h 26775"/>
                        <a:gd name="connsiteX2" fmla="*/ 2424 w 37860"/>
                        <a:gd name="connsiteY2" fmla="*/ 11430 h 26775"/>
                        <a:gd name="connsiteX3" fmla="*/ 9092 w 37860"/>
                        <a:gd name="connsiteY3" fmla="*/ 3810 h 26775"/>
                        <a:gd name="connsiteX4" fmla="*/ 20522 w 37860"/>
                        <a:gd name="connsiteY4" fmla="*/ 0 h 26775"/>
                        <a:gd name="connsiteX5" fmla="*/ 30999 w 37860"/>
                        <a:gd name="connsiteY5" fmla="*/ 5715 h 26775"/>
                        <a:gd name="connsiteX6" fmla="*/ 37667 w 37860"/>
                        <a:gd name="connsiteY6" fmla="*/ 11430 h 26775"/>
                        <a:gd name="connsiteX7" fmla="*/ 35762 w 37860"/>
                        <a:gd name="connsiteY7" fmla="*/ 23813 h 26775"/>
                        <a:gd name="connsiteX8" fmla="*/ 30047 w 37860"/>
                        <a:gd name="connsiteY8" fmla="*/ 26670 h 26775"/>
                        <a:gd name="connsiteX9" fmla="*/ 31952 w 37860"/>
                        <a:gd name="connsiteY9" fmla="*/ 20955 h 26775"/>
                        <a:gd name="connsiteX10" fmla="*/ 28142 w 37860"/>
                        <a:gd name="connsiteY10" fmla="*/ 17145 h 26775"/>
                        <a:gd name="connsiteX11" fmla="*/ 20522 w 37860"/>
                        <a:gd name="connsiteY11" fmla="*/ 14288 h 26775"/>
                        <a:gd name="connsiteX12" fmla="*/ 10997 w 37860"/>
                        <a:gd name="connsiteY12" fmla="*/ 19050 h 26775"/>
                        <a:gd name="connsiteX13" fmla="*/ 4329 w 37860"/>
                        <a:gd name="connsiteY13" fmla="*/ 26670 h 26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37860" h="26775">
                          <a:moveTo>
                            <a:pt x="4329" y="26670"/>
                          </a:moveTo>
                          <a:cubicBezTo>
                            <a:pt x="2424" y="26670"/>
                            <a:pt x="-1386" y="23813"/>
                            <a:pt x="519" y="20955"/>
                          </a:cubicBezTo>
                          <a:cubicBezTo>
                            <a:pt x="2424" y="18097"/>
                            <a:pt x="2424" y="17145"/>
                            <a:pt x="2424" y="11430"/>
                          </a:cubicBezTo>
                          <a:cubicBezTo>
                            <a:pt x="2424" y="5715"/>
                            <a:pt x="4329" y="3810"/>
                            <a:pt x="9092" y="3810"/>
                          </a:cubicBezTo>
                          <a:cubicBezTo>
                            <a:pt x="12902" y="3810"/>
                            <a:pt x="15759" y="0"/>
                            <a:pt x="20522" y="0"/>
                          </a:cubicBezTo>
                          <a:cubicBezTo>
                            <a:pt x="25284" y="0"/>
                            <a:pt x="25284" y="5715"/>
                            <a:pt x="30999" y="5715"/>
                          </a:cubicBezTo>
                          <a:cubicBezTo>
                            <a:pt x="34809" y="5715"/>
                            <a:pt x="36714" y="8572"/>
                            <a:pt x="37667" y="11430"/>
                          </a:cubicBezTo>
                          <a:cubicBezTo>
                            <a:pt x="38619" y="15240"/>
                            <a:pt x="35762" y="15240"/>
                            <a:pt x="35762" y="23813"/>
                          </a:cubicBezTo>
                          <a:cubicBezTo>
                            <a:pt x="35762" y="27622"/>
                            <a:pt x="30047" y="26670"/>
                            <a:pt x="30047" y="26670"/>
                          </a:cubicBezTo>
                          <a:cubicBezTo>
                            <a:pt x="30047" y="26670"/>
                            <a:pt x="32904" y="22860"/>
                            <a:pt x="31952" y="20955"/>
                          </a:cubicBezTo>
                          <a:cubicBezTo>
                            <a:pt x="30999" y="17145"/>
                            <a:pt x="29094" y="20003"/>
                            <a:pt x="28142" y="17145"/>
                          </a:cubicBezTo>
                          <a:cubicBezTo>
                            <a:pt x="27189" y="13335"/>
                            <a:pt x="25284" y="17145"/>
                            <a:pt x="20522" y="14288"/>
                          </a:cubicBezTo>
                          <a:cubicBezTo>
                            <a:pt x="15759" y="12383"/>
                            <a:pt x="17664" y="19050"/>
                            <a:pt x="10997" y="19050"/>
                          </a:cubicBezTo>
                          <a:cubicBezTo>
                            <a:pt x="6234" y="19050"/>
                            <a:pt x="8139" y="25718"/>
                            <a:pt x="4329" y="26670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12" name="Graphic 4">
                    <a:extLst>
                      <a:ext uri="{FF2B5EF4-FFF2-40B4-BE49-F238E27FC236}">
                        <a16:creationId xmlns:a16="http://schemas.microsoft.com/office/drawing/2014/main" id="{97F02B69-E51E-4BEF-8870-008F759BF38E}"/>
                      </a:ext>
                    </a:extLst>
                  </p:cNvPr>
                  <p:cNvGrpSpPr/>
                  <p:nvPr/>
                </p:nvGrpSpPr>
                <p:grpSpPr>
                  <a:xfrm>
                    <a:off x="6741794" y="3128691"/>
                    <a:ext cx="201059" cy="55385"/>
                    <a:chOff x="6741794" y="3128691"/>
                    <a:chExt cx="201059" cy="55385"/>
                  </a:xfrm>
                </p:grpSpPr>
                <p:sp>
                  <p:nvSpPr>
                    <p:cNvPr id="1531" name="Freeform: Shape 1530">
                      <a:extLst>
                        <a:ext uri="{FF2B5EF4-FFF2-40B4-BE49-F238E27FC236}">
                          <a16:creationId xmlns:a16="http://schemas.microsoft.com/office/drawing/2014/main" id="{EDB34391-EF96-4701-A1D8-22AD0C96CC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1794" y="3128691"/>
                      <a:ext cx="40360" cy="55385"/>
                    </a:xfrm>
                    <a:custGeom>
                      <a:avLst/>
                      <a:gdLst>
                        <a:gd name="connsiteX0" fmla="*/ 19050 w 40360"/>
                        <a:gd name="connsiteY0" fmla="*/ 1223 h 55385"/>
                        <a:gd name="connsiteX1" fmla="*/ 0 w 40360"/>
                        <a:gd name="connsiteY1" fmla="*/ 34560 h 55385"/>
                        <a:gd name="connsiteX2" fmla="*/ 33338 w 40360"/>
                        <a:gd name="connsiteY2" fmla="*/ 54563 h 55385"/>
                        <a:gd name="connsiteX3" fmla="*/ 24765 w 40360"/>
                        <a:gd name="connsiteY3" fmla="*/ 33608 h 55385"/>
                        <a:gd name="connsiteX4" fmla="*/ 40005 w 40360"/>
                        <a:gd name="connsiteY4" fmla="*/ 9795 h 55385"/>
                        <a:gd name="connsiteX5" fmla="*/ 19050 w 40360"/>
                        <a:gd name="connsiteY5" fmla="*/ 1223 h 553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360" h="55385">
                          <a:moveTo>
                            <a:pt x="19050" y="1223"/>
                          </a:moveTo>
                          <a:cubicBezTo>
                            <a:pt x="19050" y="1223"/>
                            <a:pt x="0" y="26940"/>
                            <a:pt x="0" y="34560"/>
                          </a:cubicBezTo>
                          <a:cubicBezTo>
                            <a:pt x="0" y="42180"/>
                            <a:pt x="27623" y="59326"/>
                            <a:pt x="33338" y="54563"/>
                          </a:cubicBezTo>
                          <a:cubicBezTo>
                            <a:pt x="43815" y="45990"/>
                            <a:pt x="21908" y="38370"/>
                            <a:pt x="24765" y="33608"/>
                          </a:cubicBezTo>
                          <a:cubicBezTo>
                            <a:pt x="27623" y="28845"/>
                            <a:pt x="42863" y="15510"/>
                            <a:pt x="40005" y="9795"/>
                          </a:cubicBezTo>
                          <a:cubicBezTo>
                            <a:pt x="37148" y="3128"/>
                            <a:pt x="21908" y="-2587"/>
                            <a:pt x="19050" y="1223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2" name="Freeform: Shape 1531">
                      <a:extLst>
                        <a:ext uri="{FF2B5EF4-FFF2-40B4-BE49-F238E27FC236}">
                          <a16:creationId xmlns:a16="http://schemas.microsoft.com/office/drawing/2014/main" id="{2CB71919-C291-4111-A613-7F17491BFA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5609" y="3134260"/>
                      <a:ext cx="33536" cy="45856"/>
                    </a:xfrm>
                    <a:custGeom>
                      <a:avLst/>
                      <a:gdLst>
                        <a:gd name="connsiteX0" fmla="*/ 15240 w 33536"/>
                        <a:gd name="connsiteY0" fmla="*/ 1369 h 45856"/>
                        <a:gd name="connsiteX1" fmla="*/ 0 w 33536"/>
                        <a:gd name="connsiteY1" fmla="*/ 28992 h 45856"/>
                        <a:gd name="connsiteX2" fmla="*/ 27622 w 33536"/>
                        <a:gd name="connsiteY2" fmla="*/ 45184 h 45856"/>
                        <a:gd name="connsiteX3" fmla="*/ 20955 w 33536"/>
                        <a:gd name="connsiteY3" fmla="*/ 28039 h 45856"/>
                        <a:gd name="connsiteX4" fmla="*/ 33338 w 33536"/>
                        <a:gd name="connsiteY4" fmla="*/ 8037 h 45856"/>
                        <a:gd name="connsiteX5" fmla="*/ 15240 w 33536"/>
                        <a:gd name="connsiteY5" fmla="*/ 1369 h 45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36" h="45856">
                          <a:moveTo>
                            <a:pt x="15240" y="1369"/>
                          </a:moveTo>
                          <a:cubicBezTo>
                            <a:pt x="15240" y="1369"/>
                            <a:pt x="0" y="22324"/>
                            <a:pt x="0" y="28992"/>
                          </a:cubicBezTo>
                          <a:cubicBezTo>
                            <a:pt x="0" y="35659"/>
                            <a:pt x="22860" y="48994"/>
                            <a:pt x="27622" y="45184"/>
                          </a:cubicBezTo>
                          <a:cubicBezTo>
                            <a:pt x="36195" y="38517"/>
                            <a:pt x="18097" y="31849"/>
                            <a:pt x="20955" y="28039"/>
                          </a:cubicBezTo>
                          <a:cubicBezTo>
                            <a:pt x="22860" y="24229"/>
                            <a:pt x="35243" y="13752"/>
                            <a:pt x="33338" y="8037"/>
                          </a:cubicBezTo>
                          <a:cubicBezTo>
                            <a:pt x="30480" y="2322"/>
                            <a:pt x="17145" y="-2441"/>
                            <a:pt x="15240" y="136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3" name="Freeform: Shape 1532">
                      <a:extLst>
                        <a:ext uri="{FF2B5EF4-FFF2-40B4-BE49-F238E27FC236}">
                          <a16:creationId xmlns:a16="http://schemas.microsoft.com/office/drawing/2014/main" id="{A1DE6ECE-6207-44C0-A074-0329087C8D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527" y="3139520"/>
                      <a:ext cx="28805" cy="39422"/>
                    </a:xfrm>
                    <a:custGeom>
                      <a:avLst/>
                      <a:gdLst>
                        <a:gd name="connsiteX0" fmla="*/ 13335 w 28805"/>
                        <a:gd name="connsiteY0" fmla="*/ 872 h 39422"/>
                        <a:gd name="connsiteX1" fmla="*/ 0 w 28805"/>
                        <a:gd name="connsiteY1" fmla="*/ 24684 h 39422"/>
                        <a:gd name="connsiteX2" fmla="*/ 23813 w 28805"/>
                        <a:gd name="connsiteY2" fmla="*/ 38972 h 39422"/>
                        <a:gd name="connsiteX3" fmla="*/ 18097 w 28805"/>
                        <a:gd name="connsiteY3" fmla="*/ 23732 h 39422"/>
                        <a:gd name="connsiteX4" fmla="*/ 28575 w 28805"/>
                        <a:gd name="connsiteY4" fmla="*/ 6587 h 39422"/>
                        <a:gd name="connsiteX5" fmla="*/ 13335 w 28805"/>
                        <a:gd name="connsiteY5" fmla="*/ 872 h 39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805" h="39422">
                          <a:moveTo>
                            <a:pt x="13335" y="872"/>
                          </a:moveTo>
                          <a:cubicBezTo>
                            <a:pt x="13335" y="872"/>
                            <a:pt x="0" y="18969"/>
                            <a:pt x="0" y="24684"/>
                          </a:cubicBezTo>
                          <a:cubicBezTo>
                            <a:pt x="0" y="30399"/>
                            <a:pt x="20003" y="41829"/>
                            <a:pt x="23813" y="38972"/>
                          </a:cubicBezTo>
                          <a:cubicBezTo>
                            <a:pt x="31432" y="33257"/>
                            <a:pt x="15240" y="27542"/>
                            <a:pt x="18097" y="23732"/>
                          </a:cubicBezTo>
                          <a:cubicBezTo>
                            <a:pt x="20003" y="19922"/>
                            <a:pt x="30480" y="11349"/>
                            <a:pt x="28575" y="6587"/>
                          </a:cubicBezTo>
                          <a:cubicBezTo>
                            <a:pt x="26670" y="2777"/>
                            <a:pt x="15240" y="-1986"/>
                            <a:pt x="13335" y="872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34" name="Freeform: Shape 1533">
                      <a:extLst>
                        <a:ext uri="{FF2B5EF4-FFF2-40B4-BE49-F238E27FC236}">
                          <a16:creationId xmlns:a16="http://schemas.microsoft.com/office/drawing/2014/main" id="{366CB3A0-E4F4-455D-8E1A-2E03ED229A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9912" y="3136928"/>
                      <a:ext cx="22941" cy="30660"/>
                    </a:xfrm>
                    <a:custGeom>
                      <a:avLst/>
                      <a:gdLst>
                        <a:gd name="connsiteX0" fmla="*/ 10478 w 22941"/>
                        <a:gd name="connsiteY0" fmla="*/ 606 h 30660"/>
                        <a:gd name="connsiteX1" fmla="*/ 0 w 22941"/>
                        <a:gd name="connsiteY1" fmla="*/ 19656 h 30660"/>
                        <a:gd name="connsiteX2" fmla="*/ 19050 w 22941"/>
                        <a:gd name="connsiteY2" fmla="*/ 30134 h 30660"/>
                        <a:gd name="connsiteX3" fmla="*/ 14288 w 22941"/>
                        <a:gd name="connsiteY3" fmla="*/ 18704 h 30660"/>
                        <a:gd name="connsiteX4" fmla="*/ 22860 w 22941"/>
                        <a:gd name="connsiteY4" fmla="*/ 5369 h 30660"/>
                        <a:gd name="connsiteX5" fmla="*/ 10478 w 22941"/>
                        <a:gd name="connsiteY5" fmla="*/ 606 h 30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941" h="30660">
                          <a:moveTo>
                            <a:pt x="10478" y="606"/>
                          </a:moveTo>
                          <a:cubicBezTo>
                            <a:pt x="10478" y="606"/>
                            <a:pt x="0" y="14894"/>
                            <a:pt x="0" y="19656"/>
                          </a:cubicBezTo>
                          <a:cubicBezTo>
                            <a:pt x="0" y="23466"/>
                            <a:pt x="15240" y="32991"/>
                            <a:pt x="19050" y="30134"/>
                          </a:cubicBezTo>
                          <a:cubicBezTo>
                            <a:pt x="24765" y="25371"/>
                            <a:pt x="12382" y="21561"/>
                            <a:pt x="14288" y="18704"/>
                          </a:cubicBezTo>
                          <a:cubicBezTo>
                            <a:pt x="16193" y="15846"/>
                            <a:pt x="23813" y="9179"/>
                            <a:pt x="22860" y="5369"/>
                          </a:cubicBezTo>
                          <a:cubicBezTo>
                            <a:pt x="20955" y="1559"/>
                            <a:pt x="12382" y="-1299"/>
                            <a:pt x="10478" y="606"/>
                          </a:cubicBezTo>
                          <a:close/>
                        </a:path>
                      </a:pathLst>
                    </a:custGeom>
                    <a:solidFill>
                      <a:srgbClr val="D7695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9810A20D-FC19-4EC7-8D68-43FE4F56C2C7}"/>
                      </a:ext>
                    </a:extLst>
                  </p:cNvPr>
                  <p:cNvSpPr/>
                  <p:nvPr/>
                </p:nvSpPr>
                <p:spPr>
                  <a:xfrm>
                    <a:off x="6916102" y="3446053"/>
                    <a:ext cx="55244" cy="28756"/>
                  </a:xfrm>
                  <a:custGeom>
                    <a:avLst/>
                    <a:gdLst>
                      <a:gd name="connsiteX0" fmla="*/ 55245 w 55244"/>
                      <a:gd name="connsiteY0" fmla="*/ 15331 h 28756"/>
                      <a:gd name="connsiteX1" fmla="*/ 27622 w 55244"/>
                      <a:gd name="connsiteY1" fmla="*/ 91 h 28756"/>
                      <a:gd name="connsiteX2" fmla="*/ 0 w 55244"/>
                      <a:gd name="connsiteY2" fmla="*/ 13426 h 28756"/>
                      <a:gd name="connsiteX3" fmla="*/ 27622 w 55244"/>
                      <a:gd name="connsiteY3" fmla="*/ 28666 h 28756"/>
                      <a:gd name="connsiteX4" fmla="*/ 55245 w 55244"/>
                      <a:gd name="connsiteY4" fmla="*/ 15331 h 28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44" h="28756">
                        <a:moveTo>
                          <a:pt x="55245" y="15331"/>
                        </a:moveTo>
                        <a:cubicBezTo>
                          <a:pt x="55245" y="7711"/>
                          <a:pt x="43815" y="91"/>
                          <a:pt x="27622" y="91"/>
                        </a:cubicBezTo>
                        <a:cubicBezTo>
                          <a:pt x="12382" y="-861"/>
                          <a:pt x="0" y="5806"/>
                          <a:pt x="0" y="13426"/>
                        </a:cubicBezTo>
                        <a:cubicBezTo>
                          <a:pt x="0" y="21046"/>
                          <a:pt x="11430" y="28666"/>
                          <a:pt x="27622" y="28666"/>
                        </a:cubicBezTo>
                        <a:cubicBezTo>
                          <a:pt x="42863" y="29619"/>
                          <a:pt x="55245" y="22951"/>
                          <a:pt x="55245" y="15331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5C394B23-DF63-4233-B1A4-2BA26929277F}"/>
                      </a:ext>
                    </a:extLst>
                  </p:cNvPr>
                  <p:cNvSpPr/>
                  <p:nvPr/>
                </p:nvSpPr>
                <p:spPr>
                  <a:xfrm>
                    <a:off x="6931342" y="3459479"/>
                    <a:ext cx="10477" cy="6920"/>
                  </a:xfrm>
                  <a:custGeom>
                    <a:avLst/>
                    <a:gdLst>
                      <a:gd name="connsiteX0" fmla="*/ 10477 w 10477"/>
                      <a:gd name="connsiteY0" fmla="*/ 3810 h 6920"/>
                      <a:gd name="connsiteX1" fmla="*/ 5715 w 10477"/>
                      <a:gd name="connsiteY1" fmla="*/ 0 h 6920"/>
                      <a:gd name="connsiteX2" fmla="*/ 0 w 10477"/>
                      <a:gd name="connsiteY2" fmla="*/ 2857 h 6920"/>
                      <a:gd name="connsiteX3" fmla="*/ 4763 w 10477"/>
                      <a:gd name="connsiteY3" fmla="*/ 6667 h 6920"/>
                      <a:gd name="connsiteX4" fmla="*/ 10477 w 10477"/>
                      <a:gd name="connsiteY4" fmla="*/ 3810 h 6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6920">
                        <a:moveTo>
                          <a:pt x="10477" y="3810"/>
                        </a:moveTo>
                        <a:cubicBezTo>
                          <a:pt x="10477" y="1905"/>
                          <a:pt x="8572" y="0"/>
                          <a:pt x="5715" y="0"/>
                        </a:cubicBezTo>
                        <a:cubicBezTo>
                          <a:pt x="2857" y="0"/>
                          <a:pt x="0" y="952"/>
                          <a:pt x="0" y="2857"/>
                        </a:cubicBezTo>
                        <a:cubicBezTo>
                          <a:pt x="0" y="4763"/>
                          <a:pt x="1905" y="6667"/>
                          <a:pt x="4763" y="6667"/>
                        </a:cubicBezTo>
                        <a:cubicBezTo>
                          <a:pt x="7620" y="7620"/>
                          <a:pt x="9525" y="5715"/>
                          <a:pt x="10477" y="381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2ECF9CD8-7FB1-4A56-B5D8-452081FB0092}"/>
                      </a:ext>
                    </a:extLst>
                  </p:cNvPr>
                  <p:cNvSpPr/>
                  <p:nvPr/>
                </p:nvSpPr>
                <p:spPr>
                  <a:xfrm>
                    <a:off x="6935152" y="345255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7" y="7873"/>
                          <a:pt x="5715" y="6921"/>
                        </a:cubicBezTo>
                        <a:cubicBezTo>
                          <a:pt x="7620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2DBA3C11-EC96-4044-8638-2606589C8350}"/>
                      </a:ext>
                    </a:extLst>
                  </p:cNvPr>
                  <p:cNvSpPr/>
                  <p:nvPr/>
                </p:nvSpPr>
                <p:spPr>
                  <a:xfrm>
                    <a:off x="6929189" y="3447675"/>
                    <a:ext cx="10020" cy="7414"/>
                  </a:xfrm>
                  <a:custGeom>
                    <a:avLst/>
                    <a:gdLst>
                      <a:gd name="connsiteX0" fmla="*/ 9773 w 10020"/>
                      <a:gd name="connsiteY0" fmla="*/ 2279 h 7414"/>
                      <a:gd name="connsiteX1" fmla="*/ 4058 w 10020"/>
                      <a:gd name="connsiteY1" fmla="*/ 374 h 7414"/>
                      <a:gd name="connsiteX2" fmla="*/ 248 w 10020"/>
                      <a:gd name="connsiteY2" fmla="*/ 5136 h 7414"/>
                      <a:gd name="connsiteX3" fmla="*/ 5963 w 10020"/>
                      <a:gd name="connsiteY3" fmla="*/ 7041 h 7414"/>
                      <a:gd name="connsiteX4" fmla="*/ 9773 w 10020"/>
                      <a:gd name="connsiteY4" fmla="*/ 2279 h 7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20" h="7414">
                        <a:moveTo>
                          <a:pt x="9773" y="2279"/>
                        </a:moveTo>
                        <a:cubicBezTo>
                          <a:pt x="8820" y="374"/>
                          <a:pt x="5963" y="-579"/>
                          <a:pt x="4058" y="374"/>
                        </a:cubicBezTo>
                        <a:cubicBezTo>
                          <a:pt x="1200" y="1326"/>
                          <a:pt x="-705" y="3231"/>
                          <a:pt x="248" y="5136"/>
                        </a:cubicBezTo>
                        <a:cubicBezTo>
                          <a:pt x="1200" y="7041"/>
                          <a:pt x="4058" y="7994"/>
                          <a:pt x="5963" y="7041"/>
                        </a:cubicBezTo>
                        <a:cubicBezTo>
                          <a:pt x="8820" y="6089"/>
                          <a:pt x="10725" y="3231"/>
                          <a:pt x="9773" y="227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9D52A984-E32A-48C3-A8C7-C106593C70F0}"/>
                      </a:ext>
                    </a:extLst>
                  </p:cNvPr>
                  <p:cNvSpPr/>
                  <p:nvPr/>
                </p:nvSpPr>
                <p:spPr>
                  <a:xfrm>
                    <a:off x="6941819" y="345636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4"/>
                          <a:pt x="5715" y="6921"/>
                        </a:cubicBezTo>
                        <a:cubicBezTo>
                          <a:pt x="8573" y="5968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3284C4B8-25C3-4DB5-93C9-224984694C22}"/>
                      </a:ext>
                    </a:extLst>
                  </p:cNvPr>
                  <p:cNvSpPr/>
                  <p:nvPr/>
                </p:nvSpPr>
                <p:spPr>
                  <a:xfrm>
                    <a:off x="6947534" y="344874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3"/>
                          <a:pt x="5715" y="6921"/>
                        </a:cubicBezTo>
                        <a:cubicBezTo>
                          <a:pt x="8572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19" name="Graphic 4">
                    <a:extLst>
                      <a:ext uri="{FF2B5EF4-FFF2-40B4-BE49-F238E27FC236}">
                        <a16:creationId xmlns:a16="http://schemas.microsoft.com/office/drawing/2014/main" id="{62F79304-045F-43AB-B9ED-D116D1309B40}"/>
                      </a:ext>
                    </a:extLst>
                  </p:cNvPr>
                  <p:cNvGrpSpPr/>
                  <p:nvPr/>
                </p:nvGrpSpPr>
                <p:grpSpPr>
                  <a:xfrm>
                    <a:off x="6933247" y="3108483"/>
                    <a:ext cx="169918" cy="205263"/>
                    <a:chOff x="6933247" y="3108483"/>
                    <a:chExt cx="169918" cy="205263"/>
                  </a:xfrm>
                </p:grpSpPr>
                <p:grpSp>
                  <p:nvGrpSpPr>
                    <p:cNvPr id="1499" name="Graphic 4">
                      <a:extLst>
                        <a:ext uri="{FF2B5EF4-FFF2-40B4-BE49-F238E27FC236}">
                          <a16:creationId xmlns:a16="http://schemas.microsoft.com/office/drawing/2014/main" id="{D12E4F59-0AD3-43DD-9A42-230ADA97DB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54529" y="3108483"/>
                      <a:ext cx="148636" cy="205263"/>
                      <a:chOff x="6954529" y="3108483"/>
                      <a:chExt cx="148636" cy="205263"/>
                    </a:xfrm>
                    <a:solidFill>
                      <a:srgbClr val="EAAA65"/>
                    </a:solidFill>
                  </p:grpSpPr>
                  <p:sp>
                    <p:nvSpPr>
                      <p:cNvPr id="1528" name="Freeform: Shape 1527">
                        <a:extLst>
                          <a:ext uri="{FF2B5EF4-FFF2-40B4-BE49-F238E27FC236}">
                            <a16:creationId xmlns:a16="http://schemas.microsoft.com/office/drawing/2014/main" id="{54382751-CE7A-4216-B6EA-880C46A164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4798" y="3301943"/>
                        <a:ext cx="8367" cy="7041"/>
                      </a:xfrm>
                      <a:custGeom>
                        <a:avLst/>
                        <a:gdLst>
                          <a:gd name="connsiteX0" fmla="*/ 3231 w 8367"/>
                          <a:gd name="connsiteY0" fmla="*/ 7041 h 7041"/>
                          <a:gd name="connsiteX1" fmla="*/ 374 w 8367"/>
                          <a:gd name="connsiteY1" fmla="*/ 5136 h 7041"/>
                          <a:gd name="connsiteX2" fmla="*/ 2279 w 8367"/>
                          <a:gd name="connsiteY2" fmla="*/ 374 h 7041"/>
                          <a:gd name="connsiteX3" fmla="*/ 3231 w 8367"/>
                          <a:gd name="connsiteY3" fmla="*/ 374 h 7041"/>
                          <a:gd name="connsiteX4" fmla="*/ 7994 w 8367"/>
                          <a:gd name="connsiteY4" fmla="*/ 2279 h 7041"/>
                          <a:gd name="connsiteX5" fmla="*/ 6089 w 8367"/>
                          <a:gd name="connsiteY5" fmla="*/ 7041 h 7041"/>
                          <a:gd name="connsiteX6" fmla="*/ 5136 w 8367"/>
                          <a:gd name="connsiteY6" fmla="*/ 7041 h 7041"/>
                          <a:gd name="connsiteX7" fmla="*/ 3231 w 8367"/>
                          <a:gd name="connsiteY7" fmla="*/ 7041 h 7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367" h="7041">
                            <a:moveTo>
                              <a:pt x="3231" y="7041"/>
                            </a:moveTo>
                            <a:cubicBezTo>
                              <a:pt x="2279" y="7041"/>
                              <a:pt x="374" y="6088"/>
                              <a:pt x="374" y="5136"/>
                            </a:cubicBezTo>
                            <a:cubicBezTo>
                              <a:pt x="-579" y="3231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7041" y="374"/>
                              <a:pt x="7994" y="2279"/>
                            </a:cubicBezTo>
                            <a:cubicBezTo>
                              <a:pt x="8946" y="4184"/>
                              <a:pt x="7994" y="6088"/>
                              <a:pt x="6089" y="7041"/>
                            </a:cubicBezTo>
                            <a:lnTo>
                              <a:pt x="5136" y="7041"/>
                            </a:lnTo>
                            <a:cubicBezTo>
                              <a:pt x="4184" y="7041"/>
                              <a:pt x="4184" y="7041"/>
                              <a:pt x="3231" y="7041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9" name="Freeform: Shape 1528">
                        <a:extLst>
                          <a:ext uri="{FF2B5EF4-FFF2-40B4-BE49-F238E27FC236}">
                            <a16:creationId xmlns:a16="http://schemas.microsoft.com/office/drawing/2014/main" id="{4884ADD9-75C7-4805-9EB0-8E5E278A63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4529" y="3116906"/>
                        <a:ext cx="137785" cy="196840"/>
                      </a:xfrm>
                      <a:custGeom>
                        <a:avLst/>
                        <a:gdLst>
                          <a:gd name="connsiteX0" fmla="*/ 96828 w 137785"/>
                          <a:gd name="connsiteY0" fmla="*/ 196841 h 196840"/>
                          <a:gd name="connsiteX1" fmla="*/ 94923 w 137785"/>
                          <a:gd name="connsiteY1" fmla="*/ 196841 h 196840"/>
                          <a:gd name="connsiteX2" fmla="*/ 92065 w 137785"/>
                          <a:gd name="connsiteY2" fmla="*/ 193031 h 196840"/>
                          <a:gd name="connsiteX3" fmla="*/ 95876 w 137785"/>
                          <a:gd name="connsiteY3" fmla="*/ 190173 h 196840"/>
                          <a:gd name="connsiteX4" fmla="*/ 97781 w 137785"/>
                          <a:gd name="connsiteY4" fmla="*/ 190173 h 196840"/>
                          <a:gd name="connsiteX5" fmla="*/ 100638 w 137785"/>
                          <a:gd name="connsiteY5" fmla="*/ 193983 h 196840"/>
                          <a:gd name="connsiteX6" fmla="*/ 96828 w 137785"/>
                          <a:gd name="connsiteY6" fmla="*/ 196841 h 196840"/>
                          <a:gd name="connsiteX7" fmla="*/ 107306 w 137785"/>
                          <a:gd name="connsiteY7" fmla="*/ 196841 h 196840"/>
                          <a:gd name="connsiteX8" fmla="*/ 104448 w 137785"/>
                          <a:gd name="connsiteY8" fmla="*/ 193031 h 196840"/>
                          <a:gd name="connsiteX9" fmla="*/ 108258 w 137785"/>
                          <a:gd name="connsiteY9" fmla="*/ 189221 h 196840"/>
                          <a:gd name="connsiteX10" fmla="*/ 110163 w 137785"/>
                          <a:gd name="connsiteY10" fmla="*/ 189221 h 196840"/>
                          <a:gd name="connsiteX11" fmla="*/ 113973 w 137785"/>
                          <a:gd name="connsiteY11" fmla="*/ 193031 h 196840"/>
                          <a:gd name="connsiteX12" fmla="*/ 110163 w 137785"/>
                          <a:gd name="connsiteY12" fmla="*/ 196841 h 196840"/>
                          <a:gd name="connsiteX13" fmla="*/ 107306 w 137785"/>
                          <a:gd name="connsiteY13" fmla="*/ 196841 h 196840"/>
                          <a:gd name="connsiteX14" fmla="*/ 107306 w 137785"/>
                          <a:gd name="connsiteY14" fmla="*/ 196841 h 196840"/>
                          <a:gd name="connsiteX15" fmla="*/ 84446 w 137785"/>
                          <a:gd name="connsiteY15" fmla="*/ 194936 h 196840"/>
                          <a:gd name="connsiteX16" fmla="*/ 84446 w 137785"/>
                          <a:gd name="connsiteY16" fmla="*/ 194936 h 196840"/>
                          <a:gd name="connsiteX17" fmla="*/ 82540 w 137785"/>
                          <a:gd name="connsiteY17" fmla="*/ 194936 h 196840"/>
                          <a:gd name="connsiteX18" fmla="*/ 79683 w 137785"/>
                          <a:gd name="connsiteY18" fmla="*/ 191125 h 196840"/>
                          <a:gd name="connsiteX19" fmla="*/ 83493 w 137785"/>
                          <a:gd name="connsiteY19" fmla="*/ 188268 h 196840"/>
                          <a:gd name="connsiteX20" fmla="*/ 85398 w 137785"/>
                          <a:gd name="connsiteY20" fmla="*/ 188268 h 196840"/>
                          <a:gd name="connsiteX21" fmla="*/ 88256 w 137785"/>
                          <a:gd name="connsiteY21" fmla="*/ 192078 h 196840"/>
                          <a:gd name="connsiteX22" fmla="*/ 84446 w 137785"/>
                          <a:gd name="connsiteY22" fmla="*/ 194936 h 196840"/>
                          <a:gd name="connsiteX23" fmla="*/ 119688 w 137785"/>
                          <a:gd name="connsiteY23" fmla="*/ 196841 h 196840"/>
                          <a:gd name="connsiteX24" fmla="*/ 116831 w 137785"/>
                          <a:gd name="connsiteY24" fmla="*/ 193983 h 196840"/>
                          <a:gd name="connsiteX25" fmla="*/ 119688 w 137785"/>
                          <a:gd name="connsiteY25" fmla="*/ 190173 h 196840"/>
                          <a:gd name="connsiteX26" fmla="*/ 121593 w 137785"/>
                          <a:gd name="connsiteY26" fmla="*/ 190173 h 196840"/>
                          <a:gd name="connsiteX27" fmla="*/ 125403 w 137785"/>
                          <a:gd name="connsiteY27" fmla="*/ 193031 h 196840"/>
                          <a:gd name="connsiteX28" fmla="*/ 122546 w 137785"/>
                          <a:gd name="connsiteY28" fmla="*/ 196841 h 196840"/>
                          <a:gd name="connsiteX29" fmla="*/ 119688 w 137785"/>
                          <a:gd name="connsiteY29" fmla="*/ 196841 h 196840"/>
                          <a:gd name="connsiteX30" fmla="*/ 119688 w 137785"/>
                          <a:gd name="connsiteY30" fmla="*/ 196841 h 196840"/>
                          <a:gd name="connsiteX31" fmla="*/ 72063 w 137785"/>
                          <a:gd name="connsiteY31" fmla="*/ 192078 h 196840"/>
                          <a:gd name="connsiteX32" fmla="*/ 72063 w 137785"/>
                          <a:gd name="connsiteY32" fmla="*/ 192078 h 196840"/>
                          <a:gd name="connsiteX33" fmla="*/ 69206 w 137785"/>
                          <a:gd name="connsiteY33" fmla="*/ 191125 h 196840"/>
                          <a:gd name="connsiteX34" fmla="*/ 66348 w 137785"/>
                          <a:gd name="connsiteY34" fmla="*/ 186363 h 196840"/>
                          <a:gd name="connsiteX35" fmla="*/ 71111 w 137785"/>
                          <a:gd name="connsiteY35" fmla="*/ 183506 h 196840"/>
                          <a:gd name="connsiteX36" fmla="*/ 73015 w 137785"/>
                          <a:gd name="connsiteY36" fmla="*/ 184458 h 196840"/>
                          <a:gd name="connsiteX37" fmla="*/ 75873 w 137785"/>
                          <a:gd name="connsiteY37" fmla="*/ 189221 h 196840"/>
                          <a:gd name="connsiteX38" fmla="*/ 72063 w 137785"/>
                          <a:gd name="connsiteY38" fmla="*/ 192078 h 196840"/>
                          <a:gd name="connsiteX39" fmla="*/ 132071 w 137785"/>
                          <a:gd name="connsiteY39" fmla="*/ 194936 h 196840"/>
                          <a:gd name="connsiteX40" fmla="*/ 129213 w 137785"/>
                          <a:gd name="connsiteY40" fmla="*/ 192078 h 196840"/>
                          <a:gd name="connsiteX41" fmla="*/ 132071 w 137785"/>
                          <a:gd name="connsiteY41" fmla="*/ 188268 h 196840"/>
                          <a:gd name="connsiteX42" fmla="*/ 133976 w 137785"/>
                          <a:gd name="connsiteY42" fmla="*/ 188268 h 196840"/>
                          <a:gd name="connsiteX43" fmla="*/ 137786 w 137785"/>
                          <a:gd name="connsiteY43" fmla="*/ 191125 h 196840"/>
                          <a:gd name="connsiteX44" fmla="*/ 134928 w 137785"/>
                          <a:gd name="connsiteY44" fmla="*/ 194936 h 196840"/>
                          <a:gd name="connsiteX45" fmla="*/ 133023 w 137785"/>
                          <a:gd name="connsiteY45" fmla="*/ 194936 h 196840"/>
                          <a:gd name="connsiteX46" fmla="*/ 132071 w 137785"/>
                          <a:gd name="connsiteY46" fmla="*/ 194936 h 196840"/>
                          <a:gd name="connsiteX47" fmla="*/ 60633 w 137785"/>
                          <a:gd name="connsiteY47" fmla="*/ 188268 h 196840"/>
                          <a:gd name="connsiteX48" fmla="*/ 60633 w 137785"/>
                          <a:gd name="connsiteY48" fmla="*/ 188268 h 196840"/>
                          <a:gd name="connsiteX49" fmla="*/ 57776 w 137785"/>
                          <a:gd name="connsiteY49" fmla="*/ 187316 h 196840"/>
                          <a:gd name="connsiteX50" fmla="*/ 55871 w 137785"/>
                          <a:gd name="connsiteY50" fmla="*/ 182553 h 196840"/>
                          <a:gd name="connsiteX51" fmla="*/ 60633 w 137785"/>
                          <a:gd name="connsiteY51" fmla="*/ 180648 h 196840"/>
                          <a:gd name="connsiteX52" fmla="*/ 62538 w 137785"/>
                          <a:gd name="connsiteY52" fmla="*/ 181600 h 196840"/>
                          <a:gd name="connsiteX53" fmla="*/ 64443 w 137785"/>
                          <a:gd name="connsiteY53" fmla="*/ 186363 h 196840"/>
                          <a:gd name="connsiteX54" fmla="*/ 60633 w 137785"/>
                          <a:gd name="connsiteY54" fmla="*/ 188268 h 196840"/>
                          <a:gd name="connsiteX55" fmla="*/ 49203 w 137785"/>
                          <a:gd name="connsiteY55" fmla="*/ 183506 h 196840"/>
                          <a:gd name="connsiteX56" fmla="*/ 48251 w 137785"/>
                          <a:gd name="connsiteY56" fmla="*/ 183506 h 196840"/>
                          <a:gd name="connsiteX57" fmla="*/ 46346 w 137785"/>
                          <a:gd name="connsiteY57" fmla="*/ 182553 h 196840"/>
                          <a:gd name="connsiteX58" fmla="*/ 44440 w 137785"/>
                          <a:gd name="connsiteY58" fmla="*/ 177791 h 196840"/>
                          <a:gd name="connsiteX59" fmla="*/ 49203 w 137785"/>
                          <a:gd name="connsiteY59" fmla="*/ 175886 h 196840"/>
                          <a:gd name="connsiteX60" fmla="*/ 51108 w 137785"/>
                          <a:gd name="connsiteY60" fmla="*/ 176838 h 196840"/>
                          <a:gd name="connsiteX61" fmla="*/ 53013 w 137785"/>
                          <a:gd name="connsiteY61" fmla="*/ 181600 h 196840"/>
                          <a:gd name="connsiteX62" fmla="*/ 49203 w 137785"/>
                          <a:gd name="connsiteY62" fmla="*/ 183506 h 196840"/>
                          <a:gd name="connsiteX63" fmla="*/ 37773 w 137785"/>
                          <a:gd name="connsiteY63" fmla="*/ 178743 h 196840"/>
                          <a:gd name="connsiteX64" fmla="*/ 36821 w 137785"/>
                          <a:gd name="connsiteY64" fmla="*/ 178743 h 196840"/>
                          <a:gd name="connsiteX65" fmla="*/ 34915 w 137785"/>
                          <a:gd name="connsiteY65" fmla="*/ 177791 h 196840"/>
                          <a:gd name="connsiteX66" fmla="*/ 33011 w 137785"/>
                          <a:gd name="connsiteY66" fmla="*/ 173028 h 196840"/>
                          <a:gd name="connsiteX67" fmla="*/ 37773 w 137785"/>
                          <a:gd name="connsiteY67" fmla="*/ 171123 h 196840"/>
                          <a:gd name="connsiteX68" fmla="*/ 39678 w 137785"/>
                          <a:gd name="connsiteY68" fmla="*/ 172075 h 196840"/>
                          <a:gd name="connsiteX69" fmla="*/ 41583 w 137785"/>
                          <a:gd name="connsiteY69" fmla="*/ 176838 h 196840"/>
                          <a:gd name="connsiteX70" fmla="*/ 37773 w 137785"/>
                          <a:gd name="connsiteY70" fmla="*/ 178743 h 196840"/>
                          <a:gd name="connsiteX71" fmla="*/ 26343 w 137785"/>
                          <a:gd name="connsiteY71" fmla="*/ 173028 h 196840"/>
                          <a:gd name="connsiteX72" fmla="*/ 25390 w 137785"/>
                          <a:gd name="connsiteY72" fmla="*/ 173028 h 196840"/>
                          <a:gd name="connsiteX73" fmla="*/ 24438 w 137785"/>
                          <a:gd name="connsiteY73" fmla="*/ 172075 h 196840"/>
                          <a:gd name="connsiteX74" fmla="*/ 22533 w 137785"/>
                          <a:gd name="connsiteY74" fmla="*/ 167313 h 196840"/>
                          <a:gd name="connsiteX75" fmla="*/ 27296 w 137785"/>
                          <a:gd name="connsiteY75" fmla="*/ 165408 h 196840"/>
                          <a:gd name="connsiteX76" fmla="*/ 29201 w 137785"/>
                          <a:gd name="connsiteY76" fmla="*/ 166361 h 196840"/>
                          <a:gd name="connsiteX77" fmla="*/ 30153 w 137785"/>
                          <a:gd name="connsiteY77" fmla="*/ 171123 h 196840"/>
                          <a:gd name="connsiteX78" fmla="*/ 26343 w 137785"/>
                          <a:gd name="connsiteY78" fmla="*/ 173028 h 196840"/>
                          <a:gd name="connsiteX79" fmla="*/ 15865 w 137785"/>
                          <a:gd name="connsiteY79" fmla="*/ 166361 h 196840"/>
                          <a:gd name="connsiteX80" fmla="*/ 13961 w 137785"/>
                          <a:gd name="connsiteY80" fmla="*/ 165408 h 196840"/>
                          <a:gd name="connsiteX81" fmla="*/ 12056 w 137785"/>
                          <a:gd name="connsiteY81" fmla="*/ 164456 h 196840"/>
                          <a:gd name="connsiteX82" fmla="*/ 11103 w 137785"/>
                          <a:gd name="connsiteY82" fmla="*/ 159693 h 196840"/>
                          <a:gd name="connsiteX83" fmla="*/ 15865 w 137785"/>
                          <a:gd name="connsiteY83" fmla="*/ 158741 h 196840"/>
                          <a:gd name="connsiteX84" fmla="*/ 17771 w 137785"/>
                          <a:gd name="connsiteY84" fmla="*/ 159693 h 196840"/>
                          <a:gd name="connsiteX85" fmla="*/ 18723 w 137785"/>
                          <a:gd name="connsiteY85" fmla="*/ 164456 h 196840"/>
                          <a:gd name="connsiteX86" fmla="*/ 15865 w 137785"/>
                          <a:gd name="connsiteY86" fmla="*/ 166361 h 196840"/>
                          <a:gd name="connsiteX87" fmla="*/ 47298 w 137785"/>
                          <a:gd name="connsiteY87" fmla="*/ 164456 h 196840"/>
                          <a:gd name="connsiteX88" fmla="*/ 44440 w 137785"/>
                          <a:gd name="connsiteY88" fmla="*/ 160646 h 196840"/>
                          <a:gd name="connsiteX89" fmla="*/ 48251 w 137785"/>
                          <a:gd name="connsiteY89" fmla="*/ 157788 h 196840"/>
                          <a:gd name="connsiteX90" fmla="*/ 50156 w 137785"/>
                          <a:gd name="connsiteY90" fmla="*/ 157788 h 196840"/>
                          <a:gd name="connsiteX91" fmla="*/ 53013 w 137785"/>
                          <a:gd name="connsiteY91" fmla="*/ 161598 h 196840"/>
                          <a:gd name="connsiteX92" fmla="*/ 49203 w 137785"/>
                          <a:gd name="connsiteY92" fmla="*/ 164456 h 196840"/>
                          <a:gd name="connsiteX93" fmla="*/ 47298 w 137785"/>
                          <a:gd name="connsiteY93" fmla="*/ 164456 h 196840"/>
                          <a:gd name="connsiteX94" fmla="*/ 47298 w 137785"/>
                          <a:gd name="connsiteY94" fmla="*/ 164456 h 196840"/>
                          <a:gd name="connsiteX95" fmla="*/ 36821 w 137785"/>
                          <a:gd name="connsiteY95" fmla="*/ 163503 h 196840"/>
                          <a:gd name="connsiteX96" fmla="*/ 36821 w 137785"/>
                          <a:gd name="connsiteY96" fmla="*/ 163503 h 196840"/>
                          <a:gd name="connsiteX97" fmla="*/ 34915 w 137785"/>
                          <a:gd name="connsiteY97" fmla="*/ 163503 h 196840"/>
                          <a:gd name="connsiteX98" fmla="*/ 32058 w 137785"/>
                          <a:gd name="connsiteY98" fmla="*/ 159693 h 196840"/>
                          <a:gd name="connsiteX99" fmla="*/ 35868 w 137785"/>
                          <a:gd name="connsiteY99" fmla="*/ 156836 h 196840"/>
                          <a:gd name="connsiteX100" fmla="*/ 37773 w 137785"/>
                          <a:gd name="connsiteY100" fmla="*/ 156836 h 196840"/>
                          <a:gd name="connsiteX101" fmla="*/ 40631 w 137785"/>
                          <a:gd name="connsiteY101" fmla="*/ 160646 h 196840"/>
                          <a:gd name="connsiteX102" fmla="*/ 36821 w 137785"/>
                          <a:gd name="connsiteY102" fmla="*/ 163503 h 196840"/>
                          <a:gd name="connsiteX103" fmla="*/ 59681 w 137785"/>
                          <a:gd name="connsiteY103" fmla="*/ 165408 h 196840"/>
                          <a:gd name="connsiteX104" fmla="*/ 56823 w 137785"/>
                          <a:gd name="connsiteY104" fmla="*/ 161598 h 196840"/>
                          <a:gd name="connsiteX105" fmla="*/ 60633 w 137785"/>
                          <a:gd name="connsiteY105" fmla="*/ 157788 h 196840"/>
                          <a:gd name="connsiteX106" fmla="*/ 62538 w 137785"/>
                          <a:gd name="connsiteY106" fmla="*/ 157788 h 196840"/>
                          <a:gd name="connsiteX107" fmla="*/ 66348 w 137785"/>
                          <a:gd name="connsiteY107" fmla="*/ 161598 h 196840"/>
                          <a:gd name="connsiteX108" fmla="*/ 62538 w 137785"/>
                          <a:gd name="connsiteY108" fmla="*/ 165408 h 196840"/>
                          <a:gd name="connsiteX109" fmla="*/ 59681 w 137785"/>
                          <a:gd name="connsiteY109" fmla="*/ 165408 h 196840"/>
                          <a:gd name="connsiteX110" fmla="*/ 59681 w 137785"/>
                          <a:gd name="connsiteY110" fmla="*/ 165408 h 196840"/>
                          <a:gd name="connsiteX111" fmla="*/ 5388 w 137785"/>
                          <a:gd name="connsiteY111" fmla="*/ 159693 h 196840"/>
                          <a:gd name="connsiteX112" fmla="*/ 3483 w 137785"/>
                          <a:gd name="connsiteY112" fmla="*/ 158741 h 196840"/>
                          <a:gd name="connsiteX113" fmla="*/ 1578 w 137785"/>
                          <a:gd name="connsiteY113" fmla="*/ 157788 h 196840"/>
                          <a:gd name="connsiteX114" fmla="*/ 626 w 137785"/>
                          <a:gd name="connsiteY114" fmla="*/ 153025 h 196840"/>
                          <a:gd name="connsiteX115" fmla="*/ 5388 w 137785"/>
                          <a:gd name="connsiteY115" fmla="*/ 152073 h 196840"/>
                          <a:gd name="connsiteX116" fmla="*/ 6340 w 137785"/>
                          <a:gd name="connsiteY116" fmla="*/ 153025 h 196840"/>
                          <a:gd name="connsiteX117" fmla="*/ 11103 w 137785"/>
                          <a:gd name="connsiteY117" fmla="*/ 150168 h 196840"/>
                          <a:gd name="connsiteX118" fmla="*/ 13008 w 137785"/>
                          <a:gd name="connsiteY118" fmla="*/ 150168 h 196840"/>
                          <a:gd name="connsiteX119" fmla="*/ 15865 w 137785"/>
                          <a:gd name="connsiteY119" fmla="*/ 154931 h 196840"/>
                          <a:gd name="connsiteX120" fmla="*/ 11103 w 137785"/>
                          <a:gd name="connsiteY120" fmla="*/ 157788 h 196840"/>
                          <a:gd name="connsiteX121" fmla="*/ 9198 w 137785"/>
                          <a:gd name="connsiteY121" fmla="*/ 156836 h 196840"/>
                          <a:gd name="connsiteX122" fmla="*/ 8246 w 137785"/>
                          <a:gd name="connsiteY122" fmla="*/ 156836 h 196840"/>
                          <a:gd name="connsiteX123" fmla="*/ 7293 w 137785"/>
                          <a:gd name="connsiteY123" fmla="*/ 157788 h 196840"/>
                          <a:gd name="connsiteX124" fmla="*/ 5388 w 137785"/>
                          <a:gd name="connsiteY124" fmla="*/ 159693 h 196840"/>
                          <a:gd name="connsiteX125" fmla="*/ 24438 w 137785"/>
                          <a:gd name="connsiteY125" fmla="*/ 161598 h 196840"/>
                          <a:gd name="connsiteX126" fmla="*/ 24438 w 137785"/>
                          <a:gd name="connsiteY126" fmla="*/ 161598 h 196840"/>
                          <a:gd name="connsiteX127" fmla="*/ 22533 w 137785"/>
                          <a:gd name="connsiteY127" fmla="*/ 161598 h 196840"/>
                          <a:gd name="connsiteX128" fmla="*/ 19676 w 137785"/>
                          <a:gd name="connsiteY128" fmla="*/ 157788 h 196840"/>
                          <a:gd name="connsiteX129" fmla="*/ 23486 w 137785"/>
                          <a:gd name="connsiteY129" fmla="*/ 154931 h 196840"/>
                          <a:gd name="connsiteX130" fmla="*/ 25390 w 137785"/>
                          <a:gd name="connsiteY130" fmla="*/ 154931 h 196840"/>
                          <a:gd name="connsiteX131" fmla="*/ 28248 w 137785"/>
                          <a:gd name="connsiteY131" fmla="*/ 158741 h 196840"/>
                          <a:gd name="connsiteX132" fmla="*/ 24438 w 137785"/>
                          <a:gd name="connsiteY132" fmla="*/ 161598 h 196840"/>
                          <a:gd name="connsiteX133" fmla="*/ 72063 w 137785"/>
                          <a:gd name="connsiteY133" fmla="*/ 164456 h 196840"/>
                          <a:gd name="connsiteX134" fmla="*/ 69206 w 137785"/>
                          <a:gd name="connsiteY134" fmla="*/ 161598 h 196840"/>
                          <a:gd name="connsiteX135" fmla="*/ 72063 w 137785"/>
                          <a:gd name="connsiteY135" fmla="*/ 157788 h 196840"/>
                          <a:gd name="connsiteX136" fmla="*/ 73968 w 137785"/>
                          <a:gd name="connsiteY136" fmla="*/ 157788 h 196840"/>
                          <a:gd name="connsiteX137" fmla="*/ 77778 w 137785"/>
                          <a:gd name="connsiteY137" fmla="*/ 160646 h 196840"/>
                          <a:gd name="connsiteX138" fmla="*/ 74921 w 137785"/>
                          <a:gd name="connsiteY138" fmla="*/ 164456 h 196840"/>
                          <a:gd name="connsiteX139" fmla="*/ 72063 w 137785"/>
                          <a:gd name="connsiteY139" fmla="*/ 164456 h 196840"/>
                          <a:gd name="connsiteX140" fmla="*/ 72063 w 137785"/>
                          <a:gd name="connsiteY140" fmla="*/ 164456 h 196840"/>
                          <a:gd name="connsiteX141" fmla="*/ 84446 w 137785"/>
                          <a:gd name="connsiteY141" fmla="*/ 162550 h 196840"/>
                          <a:gd name="connsiteX142" fmla="*/ 81588 w 137785"/>
                          <a:gd name="connsiteY142" fmla="*/ 159693 h 196840"/>
                          <a:gd name="connsiteX143" fmla="*/ 84446 w 137785"/>
                          <a:gd name="connsiteY143" fmla="*/ 155883 h 196840"/>
                          <a:gd name="connsiteX144" fmla="*/ 86351 w 137785"/>
                          <a:gd name="connsiteY144" fmla="*/ 155883 h 196840"/>
                          <a:gd name="connsiteX145" fmla="*/ 90161 w 137785"/>
                          <a:gd name="connsiteY145" fmla="*/ 158741 h 196840"/>
                          <a:gd name="connsiteX146" fmla="*/ 87303 w 137785"/>
                          <a:gd name="connsiteY146" fmla="*/ 162550 h 196840"/>
                          <a:gd name="connsiteX147" fmla="*/ 85398 w 137785"/>
                          <a:gd name="connsiteY147" fmla="*/ 162550 h 196840"/>
                          <a:gd name="connsiteX148" fmla="*/ 84446 w 137785"/>
                          <a:gd name="connsiteY148" fmla="*/ 162550 h 196840"/>
                          <a:gd name="connsiteX149" fmla="*/ 95876 w 137785"/>
                          <a:gd name="connsiteY149" fmla="*/ 159693 h 196840"/>
                          <a:gd name="connsiteX150" fmla="*/ 93018 w 137785"/>
                          <a:gd name="connsiteY150" fmla="*/ 156836 h 196840"/>
                          <a:gd name="connsiteX151" fmla="*/ 94923 w 137785"/>
                          <a:gd name="connsiteY151" fmla="*/ 152073 h 196840"/>
                          <a:gd name="connsiteX152" fmla="*/ 96828 w 137785"/>
                          <a:gd name="connsiteY152" fmla="*/ 151121 h 196840"/>
                          <a:gd name="connsiteX153" fmla="*/ 101590 w 137785"/>
                          <a:gd name="connsiteY153" fmla="*/ 153025 h 196840"/>
                          <a:gd name="connsiteX154" fmla="*/ 99686 w 137785"/>
                          <a:gd name="connsiteY154" fmla="*/ 157788 h 196840"/>
                          <a:gd name="connsiteX155" fmla="*/ 97781 w 137785"/>
                          <a:gd name="connsiteY155" fmla="*/ 158741 h 196840"/>
                          <a:gd name="connsiteX156" fmla="*/ 95876 w 137785"/>
                          <a:gd name="connsiteY156" fmla="*/ 159693 h 196840"/>
                          <a:gd name="connsiteX157" fmla="*/ 107306 w 137785"/>
                          <a:gd name="connsiteY157" fmla="*/ 154931 h 196840"/>
                          <a:gd name="connsiteX158" fmla="*/ 104448 w 137785"/>
                          <a:gd name="connsiteY158" fmla="*/ 153025 h 196840"/>
                          <a:gd name="connsiteX159" fmla="*/ 106353 w 137785"/>
                          <a:gd name="connsiteY159" fmla="*/ 148263 h 196840"/>
                          <a:gd name="connsiteX160" fmla="*/ 108258 w 137785"/>
                          <a:gd name="connsiteY160" fmla="*/ 147311 h 196840"/>
                          <a:gd name="connsiteX161" fmla="*/ 113021 w 137785"/>
                          <a:gd name="connsiteY161" fmla="*/ 149216 h 196840"/>
                          <a:gd name="connsiteX162" fmla="*/ 111115 w 137785"/>
                          <a:gd name="connsiteY162" fmla="*/ 153978 h 196840"/>
                          <a:gd name="connsiteX163" fmla="*/ 109211 w 137785"/>
                          <a:gd name="connsiteY163" fmla="*/ 154931 h 196840"/>
                          <a:gd name="connsiteX164" fmla="*/ 107306 w 137785"/>
                          <a:gd name="connsiteY164" fmla="*/ 154931 h 196840"/>
                          <a:gd name="connsiteX165" fmla="*/ 118736 w 137785"/>
                          <a:gd name="connsiteY165" fmla="*/ 149216 h 196840"/>
                          <a:gd name="connsiteX166" fmla="*/ 115878 w 137785"/>
                          <a:gd name="connsiteY166" fmla="*/ 147311 h 196840"/>
                          <a:gd name="connsiteX167" fmla="*/ 116831 w 137785"/>
                          <a:gd name="connsiteY167" fmla="*/ 142548 h 196840"/>
                          <a:gd name="connsiteX168" fmla="*/ 117783 w 137785"/>
                          <a:gd name="connsiteY168" fmla="*/ 141596 h 196840"/>
                          <a:gd name="connsiteX169" fmla="*/ 122546 w 137785"/>
                          <a:gd name="connsiteY169" fmla="*/ 142548 h 196840"/>
                          <a:gd name="connsiteX170" fmla="*/ 121593 w 137785"/>
                          <a:gd name="connsiteY170" fmla="*/ 147311 h 196840"/>
                          <a:gd name="connsiteX171" fmla="*/ 119688 w 137785"/>
                          <a:gd name="connsiteY171" fmla="*/ 148263 h 196840"/>
                          <a:gd name="connsiteX172" fmla="*/ 118736 w 137785"/>
                          <a:gd name="connsiteY172" fmla="*/ 149216 h 196840"/>
                          <a:gd name="connsiteX173" fmla="*/ 128261 w 137785"/>
                          <a:gd name="connsiteY173" fmla="*/ 141596 h 196840"/>
                          <a:gd name="connsiteX174" fmla="*/ 125403 w 137785"/>
                          <a:gd name="connsiteY174" fmla="*/ 140643 h 196840"/>
                          <a:gd name="connsiteX175" fmla="*/ 125403 w 137785"/>
                          <a:gd name="connsiteY175" fmla="*/ 135881 h 196840"/>
                          <a:gd name="connsiteX176" fmla="*/ 126356 w 137785"/>
                          <a:gd name="connsiteY176" fmla="*/ 134928 h 196840"/>
                          <a:gd name="connsiteX177" fmla="*/ 131118 w 137785"/>
                          <a:gd name="connsiteY177" fmla="*/ 134928 h 196840"/>
                          <a:gd name="connsiteX178" fmla="*/ 131118 w 137785"/>
                          <a:gd name="connsiteY178" fmla="*/ 139691 h 196840"/>
                          <a:gd name="connsiteX179" fmla="*/ 130165 w 137785"/>
                          <a:gd name="connsiteY179" fmla="*/ 140643 h 196840"/>
                          <a:gd name="connsiteX180" fmla="*/ 128261 w 137785"/>
                          <a:gd name="connsiteY180" fmla="*/ 141596 h 196840"/>
                          <a:gd name="connsiteX181" fmla="*/ 119688 w 137785"/>
                          <a:gd name="connsiteY181" fmla="*/ 133023 h 196840"/>
                          <a:gd name="connsiteX182" fmla="*/ 116831 w 137785"/>
                          <a:gd name="connsiteY182" fmla="*/ 129213 h 196840"/>
                          <a:gd name="connsiteX183" fmla="*/ 120640 w 137785"/>
                          <a:gd name="connsiteY183" fmla="*/ 125403 h 196840"/>
                          <a:gd name="connsiteX184" fmla="*/ 122546 w 137785"/>
                          <a:gd name="connsiteY184" fmla="*/ 125403 h 196840"/>
                          <a:gd name="connsiteX185" fmla="*/ 126356 w 137785"/>
                          <a:gd name="connsiteY185" fmla="*/ 129213 h 196840"/>
                          <a:gd name="connsiteX186" fmla="*/ 122546 w 137785"/>
                          <a:gd name="connsiteY186" fmla="*/ 133023 h 196840"/>
                          <a:gd name="connsiteX187" fmla="*/ 119688 w 137785"/>
                          <a:gd name="connsiteY187" fmla="*/ 133023 h 196840"/>
                          <a:gd name="connsiteX188" fmla="*/ 119688 w 137785"/>
                          <a:gd name="connsiteY188" fmla="*/ 133023 h 196840"/>
                          <a:gd name="connsiteX189" fmla="*/ 109211 w 137785"/>
                          <a:gd name="connsiteY189" fmla="*/ 132071 h 196840"/>
                          <a:gd name="connsiteX190" fmla="*/ 109211 w 137785"/>
                          <a:gd name="connsiteY190" fmla="*/ 132071 h 196840"/>
                          <a:gd name="connsiteX191" fmla="*/ 107306 w 137785"/>
                          <a:gd name="connsiteY191" fmla="*/ 132071 h 196840"/>
                          <a:gd name="connsiteX192" fmla="*/ 104448 w 137785"/>
                          <a:gd name="connsiteY192" fmla="*/ 128261 h 196840"/>
                          <a:gd name="connsiteX193" fmla="*/ 108258 w 137785"/>
                          <a:gd name="connsiteY193" fmla="*/ 125403 h 196840"/>
                          <a:gd name="connsiteX194" fmla="*/ 110163 w 137785"/>
                          <a:gd name="connsiteY194" fmla="*/ 125403 h 196840"/>
                          <a:gd name="connsiteX195" fmla="*/ 113021 w 137785"/>
                          <a:gd name="connsiteY195" fmla="*/ 129213 h 196840"/>
                          <a:gd name="connsiteX196" fmla="*/ 109211 w 137785"/>
                          <a:gd name="connsiteY196" fmla="*/ 132071 h 196840"/>
                          <a:gd name="connsiteX197" fmla="*/ 132071 w 137785"/>
                          <a:gd name="connsiteY197" fmla="*/ 133023 h 196840"/>
                          <a:gd name="connsiteX198" fmla="*/ 129213 w 137785"/>
                          <a:gd name="connsiteY198" fmla="*/ 130166 h 196840"/>
                          <a:gd name="connsiteX199" fmla="*/ 132071 w 137785"/>
                          <a:gd name="connsiteY199" fmla="*/ 126356 h 196840"/>
                          <a:gd name="connsiteX200" fmla="*/ 133976 w 137785"/>
                          <a:gd name="connsiteY200" fmla="*/ 126356 h 196840"/>
                          <a:gd name="connsiteX201" fmla="*/ 137786 w 137785"/>
                          <a:gd name="connsiteY201" fmla="*/ 130166 h 196840"/>
                          <a:gd name="connsiteX202" fmla="*/ 133976 w 137785"/>
                          <a:gd name="connsiteY202" fmla="*/ 133975 h 196840"/>
                          <a:gd name="connsiteX203" fmla="*/ 132071 w 137785"/>
                          <a:gd name="connsiteY203" fmla="*/ 133023 h 196840"/>
                          <a:gd name="connsiteX204" fmla="*/ 132071 w 137785"/>
                          <a:gd name="connsiteY204" fmla="*/ 133023 h 196840"/>
                          <a:gd name="connsiteX205" fmla="*/ 96828 w 137785"/>
                          <a:gd name="connsiteY205" fmla="*/ 130166 h 196840"/>
                          <a:gd name="connsiteX206" fmla="*/ 96828 w 137785"/>
                          <a:gd name="connsiteY206" fmla="*/ 130166 h 196840"/>
                          <a:gd name="connsiteX207" fmla="*/ 93971 w 137785"/>
                          <a:gd name="connsiteY207" fmla="*/ 129213 h 196840"/>
                          <a:gd name="connsiteX208" fmla="*/ 92065 w 137785"/>
                          <a:gd name="connsiteY208" fmla="*/ 124450 h 196840"/>
                          <a:gd name="connsiteX209" fmla="*/ 96828 w 137785"/>
                          <a:gd name="connsiteY209" fmla="*/ 122546 h 196840"/>
                          <a:gd name="connsiteX210" fmla="*/ 98733 w 137785"/>
                          <a:gd name="connsiteY210" fmla="*/ 122546 h 196840"/>
                          <a:gd name="connsiteX211" fmla="*/ 101590 w 137785"/>
                          <a:gd name="connsiteY211" fmla="*/ 127308 h 196840"/>
                          <a:gd name="connsiteX212" fmla="*/ 96828 w 137785"/>
                          <a:gd name="connsiteY212" fmla="*/ 130166 h 196840"/>
                          <a:gd name="connsiteX213" fmla="*/ 85398 w 137785"/>
                          <a:gd name="connsiteY213" fmla="*/ 125403 h 196840"/>
                          <a:gd name="connsiteX214" fmla="*/ 84446 w 137785"/>
                          <a:gd name="connsiteY214" fmla="*/ 125403 h 196840"/>
                          <a:gd name="connsiteX215" fmla="*/ 82540 w 137785"/>
                          <a:gd name="connsiteY215" fmla="*/ 124450 h 196840"/>
                          <a:gd name="connsiteX216" fmla="*/ 80636 w 137785"/>
                          <a:gd name="connsiteY216" fmla="*/ 119688 h 196840"/>
                          <a:gd name="connsiteX217" fmla="*/ 85398 w 137785"/>
                          <a:gd name="connsiteY217" fmla="*/ 117783 h 196840"/>
                          <a:gd name="connsiteX218" fmla="*/ 87303 w 137785"/>
                          <a:gd name="connsiteY218" fmla="*/ 118736 h 196840"/>
                          <a:gd name="connsiteX219" fmla="*/ 89208 w 137785"/>
                          <a:gd name="connsiteY219" fmla="*/ 123498 h 196840"/>
                          <a:gd name="connsiteX220" fmla="*/ 85398 w 137785"/>
                          <a:gd name="connsiteY220" fmla="*/ 125403 h 196840"/>
                          <a:gd name="connsiteX221" fmla="*/ 73968 w 137785"/>
                          <a:gd name="connsiteY221" fmla="*/ 119688 h 196840"/>
                          <a:gd name="connsiteX222" fmla="*/ 72063 w 137785"/>
                          <a:gd name="connsiteY222" fmla="*/ 119688 h 196840"/>
                          <a:gd name="connsiteX223" fmla="*/ 70158 w 137785"/>
                          <a:gd name="connsiteY223" fmla="*/ 118736 h 196840"/>
                          <a:gd name="connsiteX224" fmla="*/ 69206 w 137785"/>
                          <a:gd name="connsiteY224" fmla="*/ 113973 h 196840"/>
                          <a:gd name="connsiteX225" fmla="*/ 73968 w 137785"/>
                          <a:gd name="connsiteY225" fmla="*/ 113021 h 196840"/>
                          <a:gd name="connsiteX226" fmla="*/ 75873 w 137785"/>
                          <a:gd name="connsiteY226" fmla="*/ 113973 h 196840"/>
                          <a:gd name="connsiteX227" fmla="*/ 76826 w 137785"/>
                          <a:gd name="connsiteY227" fmla="*/ 118736 h 196840"/>
                          <a:gd name="connsiteX228" fmla="*/ 73968 w 137785"/>
                          <a:gd name="connsiteY228" fmla="*/ 119688 h 196840"/>
                          <a:gd name="connsiteX229" fmla="*/ 63490 w 137785"/>
                          <a:gd name="connsiteY229" fmla="*/ 113021 h 196840"/>
                          <a:gd name="connsiteX230" fmla="*/ 61586 w 137785"/>
                          <a:gd name="connsiteY230" fmla="*/ 112068 h 196840"/>
                          <a:gd name="connsiteX231" fmla="*/ 59681 w 137785"/>
                          <a:gd name="connsiteY231" fmla="*/ 111116 h 196840"/>
                          <a:gd name="connsiteX232" fmla="*/ 58728 w 137785"/>
                          <a:gd name="connsiteY232" fmla="*/ 106353 h 196840"/>
                          <a:gd name="connsiteX233" fmla="*/ 63490 w 137785"/>
                          <a:gd name="connsiteY233" fmla="*/ 105400 h 196840"/>
                          <a:gd name="connsiteX234" fmla="*/ 64443 w 137785"/>
                          <a:gd name="connsiteY234" fmla="*/ 106353 h 196840"/>
                          <a:gd name="connsiteX235" fmla="*/ 65396 w 137785"/>
                          <a:gd name="connsiteY235" fmla="*/ 111116 h 196840"/>
                          <a:gd name="connsiteX236" fmla="*/ 63490 w 137785"/>
                          <a:gd name="connsiteY236" fmla="*/ 113021 h 196840"/>
                          <a:gd name="connsiteX237" fmla="*/ 53965 w 137785"/>
                          <a:gd name="connsiteY237" fmla="*/ 105400 h 196840"/>
                          <a:gd name="connsiteX238" fmla="*/ 52061 w 137785"/>
                          <a:gd name="connsiteY238" fmla="*/ 104448 h 196840"/>
                          <a:gd name="connsiteX239" fmla="*/ 51108 w 137785"/>
                          <a:gd name="connsiteY239" fmla="*/ 103496 h 196840"/>
                          <a:gd name="connsiteX240" fmla="*/ 51108 w 137785"/>
                          <a:gd name="connsiteY240" fmla="*/ 98733 h 196840"/>
                          <a:gd name="connsiteX241" fmla="*/ 55871 w 137785"/>
                          <a:gd name="connsiteY241" fmla="*/ 98733 h 196840"/>
                          <a:gd name="connsiteX242" fmla="*/ 56823 w 137785"/>
                          <a:gd name="connsiteY242" fmla="*/ 99686 h 196840"/>
                          <a:gd name="connsiteX243" fmla="*/ 56823 w 137785"/>
                          <a:gd name="connsiteY243" fmla="*/ 104448 h 196840"/>
                          <a:gd name="connsiteX244" fmla="*/ 53965 w 137785"/>
                          <a:gd name="connsiteY244" fmla="*/ 105400 h 196840"/>
                          <a:gd name="connsiteX245" fmla="*/ 45393 w 137785"/>
                          <a:gd name="connsiteY245" fmla="*/ 96828 h 196840"/>
                          <a:gd name="connsiteX246" fmla="*/ 43488 w 137785"/>
                          <a:gd name="connsiteY246" fmla="*/ 95875 h 196840"/>
                          <a:gd name="connsiteX247" fmla="*/ 42536 w 137785"/>
                          <a:gd name="connsiteY247" fmla="*/ 94923 h 196840"/>
                          <a:gd name="connsiteX248" fmla="*/ 42536 w 137785"/>
                          <a:gd name="connsiteY248" fmla="*/ 90161 h 196840"/>
                          <a:gd name="connsiteX249" fmla="*/ 47298 w 137785"/>
                          <a:gd name="connsiteY249" fmla="*/ 90161 h 196840"/>
                          <a:gd name="connsiteX250" fmla="*/ 48251 w 137785"/>
                          <a:gd name="connsiteY250" fmla="*/ 91113 h 196840"/>
                          <a:gd name="connsiteX251" fmla="*/ 48251 w 137785"/>
                          <a:gd name="connsiteY251" fmla="*/ 95875 h 196840"/>
                          <a:gd name="connsiteX252" fmla="*/ 45393 w 137785"/>
                          <a:gd name="connsiteY252" fmla="*/ 96828 h 196840"/>
                          <a:gd name="connsiteX253" fmla="*/ 37773 w 137785"/>
                          <a:gd name="connsiteY253" fmla="*/ 86350 h 196840"/>
                          <a:gd name="connsiteX254" fmla="*/ 34915 w 137785"/>
                          <a:gd name="connsiteY254" fmla="*/ 85398 h 196840"/>
                          <a:gd name="connsiteX255" fmla="*/ 33963 w 137785"/>
                          <a:gd name="connsiteY255" fmla="*/ 83493 h 196840"/>
                          <a:gd name="connsiteX256" fmla="*/ 34915 w 137785"/>
                          <a:gd name="connsiteY256" fmla="*/ 78731 h 196840"/>
                          <a:gd name="connsiteX257" fmla="*/ 39678 w 137785"/>
                          <a:gd name="connsiteY257" fmla="*/ 79683 h 196840"/>
                          <a:gd name="connsiteX258" fmla="*/ 40631 w 137785"/>
                          <a:gd name="connsiteY258" fmla="*/ 80636 h 196840"/>
                          <a:gd name="connsiteX259" fmla="*/ 39678 w 137785"/>
                          <a:gd name="connsiteY259" fmla="*/ 85398 h 196840"/>
                          <a:gd name="connsiteX260" fmla="*/ 37773 w 137785"/>
                          <a:gd name="connsiteY260" fmla="*/ 86350 h 196840"/>
                          <a:gd name="connsiteX261" fmla="*/ 31106 w 137785"/>
                          <a:gd name="connsiteY261" fmla="*/ 76825 h 196840"/>
                          <a:gd name="connsiteX262" fmla="*/ 28248 w 137785"/>
                          <a:gd name="connsiteY262" fmla="*/ 74921 h 196840"/>
                          <a:gd name="connsiteX263" fmla="*/ 27296 w 137785"/>
                          <a:gd name="connsiteY263" fmla="*/ 73016 h 196840"/>
                          <a:gd name="connsiteX264" fmla="*/ 28248 w 137785"/>
                          <a:gd name="connsiteY264" fmla="*/ 68253 h 196840"/>
                          <a:gd name="connsiteX265" fmla="*/ 32058 w 137785"/>
                          <a:gd name="connsiteY265" fmla="*/ 68253 h 196840"/>
                          <a:gd name="connsiteX266" fmla="*/ 32058 w 137785"/>
                          <a:gd name="connsiteY266" fmla="*/ 67300 h 196840"/>
                          <a:gd name="connsiteX267" fmla="*/ 35868 w 137785"/>
                          <a:gd name="connsiteY267" fmla="*/ 64443 h 196840"/>
                          <a:gd name="connsiteX268" fmla="*/ 37773 w 137785"/>
                          <a:gd name="connsiteY268" fmla="*/ 64443 h 196840"/>
                          <a:gd name="connsiteX269" fmla="*/ 40631 w 137785"/>
                          <a:gd name="connsiteY269" fmla="*/ 68253 h 196840"/>
                          <a:gd name="connsiteX270" fmla="*/ 36821 w 137785"/>
                          <a:gd name="connsiteY270" fmla="*/ 71111 h 196840"/>
                          <a:gd name="connsiteX271" fmla="*/ 34915 w 137785"/>
                          <a:gd name="connsiteY271" fmla="*/ 71111 h 196840"/>
                          <a:gd name="connsiteX272" fmla="*/ 33963 w 137785"/>
                          <a:gd name="connsiteY272" fmla="*/ 71111 h 196840"/>
                          <a:gd name="connsiteX273" fmla="*/ 33011 w 137785"/>
                          <a:gd name="connsiteY273" fmla="*/ 75873 h 196840"/>
                          <a:gd name="connsiteX274" fmla="*/ 31106 w 137785"/>
                          <a:gd name="connsiteY274" fmla="*/ 76825 h 196840"/>
                          <a:gd name="connsiteX275" fmla="*/ 50156 w 137785"/>
                          <a:gd name="connsiteY275" fmla="*/ 73968 h 196840"/>
                          <a:gd name="connsiteX276" fmla="*/ 48251 w 137785"/>
                          <a:gd name="connsiteY276" fmla="*/ 73968 h 196840"/>
                          <a:gd name="connsiteX277" fmla="*/ 45393 w 137785"/>
                          <a:gd name="connsiteY277" fmla="*/ 70158 h 196840"/>
                          <a:gd name="connsiteX278" fmla="*/ 49203 w 137785"/>
                          <a:gd name="connsiteY278" fmla="*/ 67300 h 196840"/>
                          <a:gd name="connsiteX279" fmla="*/ 51108 w 137785"/>
                          <a:gd name="connsiteY279" fmla="*/ 67300 h 196840"/>
                          <a:gd name="connsiteX280" fmla="*/ 53965 w 137785"/>
                          <a:gd name="connsiteY280" fmla="*/ 71111 h 196840"/>
                          <a:gd name="connsiteX281" fmla="*/ 50156 w 137785"/>
                          <a:gd name="connsiteY281" fmla="*/ 73968 h 196840"/>
                          <a:gd name="connsiteX282" fmla="*/ 60633 w 137785"/>
                          <a:gd name="connsiteY282" fmla="*/ 74921 h 196840"/>
                          <a:gd name="connsiteX283" fmla="*/ 57776 w 137785"/>
                          <a:gd name="connsiteY283" fmla="*/ 71111 h 196840"/>
                          <a:gd name="connsiteX284" fmla="*/ 61586 w 137785"/>
                          <a:gd name="connsiteY284" fmla="*/ 67300 h 196840"/>
                          <a:gd name="connsiteX285" fmla="*/ 63490 w 137785"/>
                          <a:gd name="connsiteY285" fmla="*/ 67300 h 196840"/>
                          <a:gd name="connsiteX286" fmla="*/ 67301 w 137785"/>
                          <a:gd name="connsiteY286" fmla="*/ 71111 h 196840"/>
                          <a:gd name="connsiteX287" fmla="*/ 63490 w 137785"/>
                          <a:gd name="connsiteY287" fmla="*/ 74921 h 196840"/>
                          <a:gd name="connsiteX288" fmla="*/ 60633 w 137785"/>
                          <a:gd name="connsiteY288" fmla="*/ 74921 h 196840"/>
                          <a:gd name="connsiteX289" fmla="*/ 60633 w 137785"/>
                          <a:gd name="connsiteY289" fmla="*/ 74921 h 196840"/>
                          <a:gd name="connsiteX290" fmla="*/ 73015 w 137785"/>
                          <a:gd name="connsiteY290" fmla="*/ 74921 h 196840"/>
                          <a:gd name="connsiteX291" fmla="*/ 70158 w 137785"/>
                          <a:gd name="connsiteY291" fmla="*/ 71111 h 196840"/>
                          <a:gd name="connsiteX292" fmla="*/ 73968 w 137785"/>
                          <a:gd name="connsiteY292" fmla="*/ 67300 h 196840"/>
                          <a:gd name="connsiteX293" fmla="*/ 75873 w 137785"/>
                          <a:gd name="connsiteY293" fmla="*/ 67300 h 196840"/>
                          <a:gd name="connsiteX294" fmla="*/ 79683 w 137785"/>
                          <a:gd name="connsiteY294" fmla="*/ 70158 h 196840"/>
                          <a:gd name="connsiteX295" fmla="*/ 76826 w 137785"/>
                          <a:gd name="connsiteY295" fmla="*/ 73968 h 196840"/>
                          <a:gd name="connsiteX296" fmla="*/ 73015 w 137785"/>
                          <a:gd name="connsiteY296" fmla="*/ 74921 h 196840"/>
                          <a:gd name="connsiteX297" fmla="*/ 73015 w 137785"/>
                          <a:gd name="connsiteY297" fmla="*/ 74921 h 196840"/>
                          <a:gd name="connsiteX298" fmla="*/ 85398 w 137785"/>
                          <a:gd name="connsiteY298" fmla="*/ 73968 h 196840"/>
                          <a:gd name="connsiteX299" fmla="*/ 82540 w 137785"/>
                          <a:gd name="connsiteY299" fmla="*/ 71111 h 196840"/>
                          <a:gd name="connsiteX300" fmla="*/ 85398 w 137785"/>
                          <a:gd name="connsiteY300" fmla="*/ 67300 h 196840"/>
                          <a:gd name="connsiteX301" fmla="*/ 87303 w 137785"/>
                          <a:gd name="connsiteY301" fmla="*/ 67300 h 196840"/>
                          <a:gd name="connsiteX302" fmla="*/ 91113 w 137785"/>
                          <a:gd name="connsiteY302" fmla="*/ 70158 h 196840"/>
                          <a:gd name="connsiteX303" fmla="*/ 88256 w 137785"/>
                          <a:gd name="connsiteY303" fmla="*/ 73968 h 196840"/>
                          <a:gd name="connsiteX304" fmla="*/ 85398 w 137785"/>
                          <a:gd name="connsiteY304" fmla="*/ 73968 h 196840"/>
                          <a:gd name="connsiteX305" fmla="*/ 85398 w 137785"/>
                          <a:gd name="connsiteY305" fmla="*/ 73968 h 196840"/>
                          <a:gd name="connsiteX306" fmla="*/ 97781 w 137785"/>
                          <a:gd name="connsiteY306" fmla="*/ 71111 h 196840"/>
                          <a:gd name="connsiteX307" fmla="*/ 94923 w 137785"/>
                          <a:gd name="connsiteY307" fmla="*/ 68253 h 196840"/>
                          <a:gd name="connsiteX308" fmla="*/ 96828 w 137785"/>
                          <a:gd name="connsiteY308" fmla="*/ 63491 h 196840"/>
                          <a:gd name="connsiteX309" fmla="*/ 98733 w 137785"/>
                          <a:gd name="connsiteY309" fmla="*/ 62538 h 196840"/>
                          <a:gd name="connsiteX310" fmla="*/ 103496 w 137785"/>
                          <a:gd name="connsiteY310" fmla="*/ 64443 h 196840"/>
                          <a:gd name="connsiteX311" fmla="*/ 101590 w 137785"/>
                          <a:gd name="connsiteY311" fmla="*/ 69206 h 196840"/>
                          <a:gd name="connsiteX312" fmla="*/ 99686 w 137785"/>
                          <a:gd name="connsiteY312" fmla="*/ 70158 h 196840"/>
                          <a:gd name="connsiteX313" fmla="*/ 97781 w 137785"/>
                          <a:gd name="connsiteY313" fmla="*/ 71111 h 196840"/>
                          <a:gd name="connsiteX314" fmla="*/ 108258 w 137785"/>
                          <a:gd name="connsiteY314" fmla="*/ 65396 h 196840"/>
                          <a:gd name="connsiteX315" fmla="*/ 105401 w 137785"/>
                          <a:gd name="connsiteY315" fmla="*/ 63491 h 196840"/>
                          <a:gd name="connsiteX316" fmla="*/ 106353 w 137785"/>
                          <a:gd name="connsiteY316" fmla="*/ 58728 h 196840"/>
                          <a:gd name="connsiteX317" fmla="*/ 107306 w 137785"/>
                          <a:gd name="connsiteY317" fmla="*/ 57775 h 196840"/>
                          <a:gd name="connsiteX318" fmla="*/ 112068 w 137785"/>
                          <a:gd name="connsiteY318" fmla="*/ 58728 h 196840"/>
                          <a:gd name="connsiteX319" fmla="*/ 111115 w 137785"/>
                          <a:gd name="connsiteY319" fmla="*/ 63491 h 196840"/>
                          <a:gd name="connsiteX320" fmla="*/ 109211 w 137785"/>
                          <a:gd name="connsiteY320" fmla="*/ 64443 h 196840"/>
                          <a:gd name="connsiteX321" fmla="*/ 108258 w 137785"/>
                          <a:gd name="connsiteY321" fmla="*/ 65396 h 196840"/>
                          <a:gd name="connsiteX322" fmla="*/ 117783 w 137785"/>
                          <a:gd name="connsiteY322" fmla="*/ 57775 h 196840"/>
                          <a:gd name="connsiteX323" fmla="*/ 115878 w 137785"/>
                          <a:gd name="connsiteY323" fmla="*/ 56823 h 196840"/>
                          <a:gd name="connsiteX324" fmla="*/ 115878 w 137785"/>
                          <a:gd name="connsiteY324" fmla="*/ 52061 h 196840"/>
                          <a:gd name="connsiteX325" fmla="*/ 116831 w 137785"/>
                          <a:gd name="connsiteY325" fmla="*/ 51108 h 196840"/>
                          <a:gd name="connsiteX326" fmla="*/ 121593 w 137785"/>
                          <a:gd name="connsiteY326" fmla="*/ 50156 h 196840"/>
                          <a:gd name="connsiteX327" fmla="*/ 122546 w 137785"/>
                          <a:gd name="connsiteY327" fmla="*/ 54918 h 196840"/>
                          <a:gd name="connsiteX328" fmla="*/ 121593 w 137785"/>
                          <a:gd name="connsiteY328" fmla="*/ 56823 h 196840"/>
                          <a:gd name="connsiteX329" fmla="*/ 117783 w 137785"/>
                          <a:gd name="connsiteY329" fmla="*/ 57775 h 196840"/>
                          <a:gd name="connsiteX330" fmla="*/ 106353 w 137785"/>
                          <a:gd name="connsiteY330" fmla="*/ 48250 h 196840"/>
                          <a:gd name="connsiteX331" fmla="*/ 106353 w 137785"/>
                          <a:gd name="connsiteY331" fmla="*/ 48250 h 196840"/>
                          <a:gd name="connsiteX332" fmla="*/ 104448 w 137785"/>
                          <a:gd name="connsiteY332" fmla="*/ 48250 h 196840"/>
                          <a:gd name="connsiteX333" fmla="*/ 101590 w 137785"/>
                          <a:gd name="connsiteY333" fmla="*/ 44441 h 196840"/>
                          <a:gd name="connsiteX334" fmla="*/ 105401 w 137785"/>
                          <a:gd name="connsiteY334" fmla="*/ 41583 h 196840"/>
                          <a:gd name="connsiteX335" fmla="*/ 107306 w 137785"/>
                          <a:gd name="connsiteY335" fmla="*/ 41583 h 196840"/>
                          <a:gd name="connsiteX336" fmla="*/ 110163 w 137785"/>
                          <a:gd name="connsiteY336" fmla="*/ 45393 h 196840"/>
                          <a:gd name="connsiteX337" fmla="*/ 106353 w 137785"/>
                          <a:gd name="connsiteY337" fmla="*/ 48250 h 196840"/>
                          <a:gd name="connsiteX338" fmla="*/ 116831 w 137785"/>
                          <a:gd name="connsiteY338" fmla="*/ 49203 h 196840"/>
                          <a:gd name="connsiteX339" fmla="*/ 113973 w 137785"/>
                          <a:gd name="connsiteY339" fmla="*/ 45393 h 196840"/>
                          <a:gd name="connsiteX340" fmla="*/ 117783 w 137785"/>
                          <a:gd name="connsiteY340" fmla="*/ 41583 h 196840"/>
                          <a:gd name="connsiteX341" fmla="*/ 119688 w 137785"/>
                          <a:gd name="connsiteY341" fmla="*/ 41583 h 196840"/>
                          <a:gd name="connsiteX342" fmla="*/ 123498 w 137785"/>
                          <a:gd name="connsiteY342" fmla="*/ 45393 h 196840"/>
                          <a:gd name="connsiteX343" fmla="*/ 119688 w 137785"/>
                          <a:gd name="connsiteY343" fmla="*/ 49203 h 196840"/>
                          <a:gd name="connsiteX344" fmla="*/ 116831 w 137785"/>
                          <a:gd name="connsiteY344" fmla="*/ 49203 h 196840"/>
                          <a:gd name="connsiteX345" fmla="*/ 116831 w 137785"/>
                          <a:gd name="connsiteY345" fmla="*/ 49203 h 196840"/>
                          <a:gd name="connsiteX346" fmla="*/ 94923 w 137785"/>
                          <a:gd name="connsiteY346" fmla="*/ 45393 h 196840"/>
                          <a:gd name="connsiteX347" fmla="*/ 94923 w 137785"/>
                          <a:gd name="connsiteY347" fmla="*/ 45393 h 196840"/>
                          <a:gd name="connsiteX348" fmla="*/ 92065 w 137785"/>
                          <a:gd name="connsiteY348" fmla="*/ 44441 h 196840"/>
                          <a:gd name="connsiteX349" fmla="*/ 90161 w 137785"/>
                          <a:gd name="connsiteY349" fmla="*/ 39678 h 196840"/>
                          <a:gd name="connsiteX350" fmla="*/ 94923 w 137785"/>
                          <a:gd name="connsiteY350" fmla="*/ 37773 h 196840"/>
                          <a:gd name="connsiteX351" fmla="*/ 96828 w 137785"/>
                          <a:gd name="connsiteY351" fmla="*/ 38725 h 196840"/>
                          <a:gd name="connsiteX352" fmla="*/ 98733 w 137785"/>
                          <a:gd name="connsiteY352" fmla="*/ 43488 h 196840"/>
                          <a:gd name="connsiteX353" fmla="*/ 94923 w 137785"/>
                          <a:gd name="connsiteY353" fmla="*/ 45393 h 196840"/>
                          <a:gd name="connsiteX354" fmla="*/ 83493 w 137785"/>
                          <a:gd name="connsiteY354" fmla="*/ 40631 h 196840"/>
                          <a:gd name="connsiteX355" fmla="*/ 81588 w 137785"/>
                          <a:gd name="connsiteY355" fmla="*/ 39678 h 196840"/>
                          <a:gd name="connsiteX356" fmla="*/ 79683 w 137785"/>
                          <a:gd name="connsiteY356" fmla="*/ 38725 h 196840"/>
                          <a:gd name="connsiteX357" fmla="*/ 78731 w 137785"/>
                          <a:gd name="connsiteY357" fmla="*/ 33963 h 196840"/>
                          <a:gd name="connsiteX358" fmla="*/ 83493 w 137785"/>
                          <a:gd name="connsiteY358" fmla="*/ 33011 h 196840"/>
                          <a:gd name="connsiteX359" fmla="*/ 84446 w 137785"/>
                          <a:gd name="connsiteY359" fmla="*/ 33963 h 196840"/>
                          <a:gd name="connsiteX360" fmla="*/ 85398 w 137785"/>
                          <a:gd name="connsiteY360" fmla="*/ 38725 h 196840"/>
                          <a:gd name="connsiteX361" fmla="*/ 83493 w 137785"/>
                          <a:gd name="connsiteY361" fmla="*/ 40631 h 196840"/>
                          <a:gd name="connsiteX362" fmla="*/ 73968 w 137785"/>
                          <a:gd name="connsiteY362" fmla="*/ 33011 h 196840"/>
                          <a:gd name="connsiteX363" fmla="*/ 72063 w 137785"/>
                          <a:gd name="connsiteY363" fmla="*/ 32058 h 196840"/>
                          <a:gd name="connsiteX364" fmla="*/ 71111 w 137785"/>
                          <a:gd name="connsiteY364" fmla="*/ 31106 h 196840"/>
                          <a:gd name="connsiteX365" fmla="*/ 71111 w 137785"/>
                          <a:gd name="connsiteY365" fmla="*/ 26343 h 196840"/>
                          <a:gd name="connsiteX366" fmla="*/ 75873 w 137785"/>
                          <a:gd name="connsiteY366" fmla="*/ 26343 h 196840"/>
                          <a:gd name="connsiteX367" fmla="*/ 76826 w 137785"/>
                          <a:gd name="connsiteY367" fmla="*/ 27296 h 196840"/>
                          <a:gd name="connsiteX368" fmla="*/ 76826 w 137785"/>
                          <a:gd name="connsiteY368" fmla="*/ 32058 h 196840"/>
                          <a:gd name="connsiteX369" fmla="*/ 73968 w 137785"/>
                          <a:gd name="connsiteY369" fmla="*/ 33011 h 196840"/>
                          <a:gd name="connsiteX370" fmla="*/ 66348 w 137785"/>
                          <a:gd name="connsiteY370" fmla="*/ 22533 h 196840"/>
                          <a:gd name="connsiteX371" fmla="*/ 63490 w 137785"/>
                          <a:gd name="connsiteY371" fmla="*/ 20628 h 196840"/>
                          <a:gd name="connsiteX372" fmla="*/ 63490 w 137785"/>
                          <a:gd name="connsiteY372" fmla="*/ 19675 h 196840"/>
                          <a:gd name="connsiteX373" fmla="*/ 62538 w 137785"/>
                          <a:gd name="connsiteY373" fmla="*/ 16818 h 196840"/>
                          <a:gd name="connsiteX374" fmla="*/ 66348 w 137785"/>
                          <a:gd name="connsiteY374" fmla="*/ 13008 h 196840"/>
                          <a:gd name="connsiteX375" fmla="*/ 70158 w 137785"/>
                          <a:gd name="connsiteY375" fmla="*/ 15866 h 196840"/>
                          <a:gd name="connsiteX376" fmla="*/ 70158 w 137785"/>
                          <a:gd name="connsiteY376" fmla="*/ 15866 h 196840"/>
                          <a:gd name="connsiteX377" fmla="*/ 69206 w 137785"/>
                          <a:gd name="connsiteY377" fmla="*/ 20628 h 196840"/>
                          <a:gd name="connsiteX378" fmla="*/ 66348 w 137785"/>
                          <a:gd name="connsiteY378" fmla="*/ 22533 h 196840"/>
                          <a:gd name="connsiteX379" fmla="*/ 74921 w 137785"/>
                          <a:gd name="connsiteY379" fmla="*/ 17771 h 196840"/>
                          <a:gd name="connsiteX380" fmla="*/ 72063 w 137785"/>
                          <a:gd name="connsiteY380" fmla="*/ 14913 h 196840"/>
                          <a:gd name="connsiteX381" fmla="*/ 74921 w 137785"/>
                          <a:gd name="connsiteY381" fmla="*/ 11103 h 196840"/>
                          <a:gd name="connsiteX382" fmla="*/ 76826 w 137785"/>
                          <a:gd name="connsiteY382" fmla="*/ 11103 h 196840"/>
                          <a:gd name="connsiteX383" fmla="*/ 81588 w 137785"/>
                          <a:gd name="connsiteY383" fmla="*/ 13961 h 196840"/>
                          <a:gd name="connsiteX384" fmla="*/ 78731 w 137785"/>
                          <a:gd name="connsiteY384" fmla="*/ 18723 h 196840"/>
                          <a:gd name="connsiteX385" fmla="*/ 76826 w 137785"/>
                          <a:gd name="connsiteY385" fmla="*/ 18723 h 196840"/>
                          <a:gd name="connsiteX386" fmla="*/ 74921 w 137785"/>
                          <a:gd name="connsiteY386" fmla="*/ 17771 h 196840"/>
                          <a:gd name="connsiteX387" fmla="*/ 87303 w 137785"/>
                          <a:gd name="connsiteY387" fmla="*/ 13961 h 196840"/>
                          <a:gd name="connsiteX388" fmla="*/ 84446 w 137785"/>
                          <a:gd name="connsiteY388" fmla="*/ 12056 h 196840"/>
                          <a:gd name="connsiteX389" fmla="*/ 86351 w 137785"/>
                          <a:gd name="connsiteY389" fmla="*/ 7293 h 196840"/>
                          <a:gd name="connsiteX390" fmla="*/ 88256 w 137785"/>
                          <a:gd name="connsiteY390" fmla="*/ 6341 h 196840"/>
                          <a:gd name="connsiteX391" fmla="*/ 93018 w 137785"/>
                          <a:gd name="connsiteY391" fmla="*/ 8246 h 196840"/>
                          <a:gd name="connsiteX392" fmla="*/ 91113 w 137785"/>
                          <a:gd name="connsiteY392" fmla="*/ 13008 h 196840"/>
                          <a:gd name="connsiteX393" fmla="*/ 89208 w 137785"/>
                          <a:gd name="connsiteY393" fmla="*/ 13961 h 196840"/>
                          <a:gd name="connsiteX394" fmla="*/ 87303 w 137785"/>
                          <a:gd name="connsiteY394" fmla="*/ 13961 h 196840"/>
                          <a:gd name="connsiteX395" fmla="*/ 97781 w 137785"/>
                          <a:gd name="connsiteY395" fmla="*/ 8246 h 196840"/>
                          <a:gd name="connsiteX396" fmla="*/ 94923 w 137785"/>
                          <a:gd name="connsiteY396" fmla="*/ 6341 h 196840"/>
                          <a:gd name="connsiteX397" fmla="*/ 95876 w 137785"/>
                          <a:gd name="connsiteY397" fmla="*/ 1578 h 196840"/>
                          <a:gd name="connsiteX398" fmla="*/ 96828 w 137785"/>
                          <a:gd name="connsiteY398" fmla="*/ 625 h 196840"/>
                          <a:gd name="connsiteX399" fmla="*/ 101590 w 137785"/>
                          <a:gd name="connsiteY399" fmla="*/ 1578 h 196840"/>
                          <a:gd name="connsiteX400" fmla="*/ 100638 w 137785"/>
                          <a:gd name="connsiteY400" fmla="*/ 6341 h 196840"/>
                          <a:gd name="connsiteX401" fmla="*/ 98733 w 137785"/>
                          <a:gd name="connsiteY401" fmla="*/ 7293 h 196840"/>
                          <a:gd name="connsiteX402" fmla="*/ 97781 w 137785"/>
                          <a:gd name="connsiteY402" fmla="*/ 8246 h 196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</a:cxnLst>
                        <a:rect l="l" t="t" r="r" b="b"/>
                        <a:pathLst>
                          <a:path w="137785" h="196840">
                            <a:moveTo>
                              <a:pt x="96828" y="196841"/>
                            </a:moveTo>
                            <a:cubicBezTo>
                              <a:pt x="96828" y="196841"/>
                              <a:pt x="94923" y="196841"/>
                              <a:pt x="94923" y="196841"/>
                            </a:cubicBezTo>
                            <a:cubicBezTo>
                              <a:pt x="93018" y="196841"/>
                              <a:pt x="92065" y="194936"/>
                              <a:pt x="92065" y="193031"/>
                            </a:cubicBezTo>
                            <a:cubicBezTo>
                              <a:pt x="92065" y="191125"/>
                              <a:pt x="93971" y="190173"/>
                              <a:pt x="95876" y="190173"/>
                            </a:cubicBezTo>
                            <a:lnTo>
                              <a:pt x="97781" y="190173"/>
                            </a:lnTo>
                            <a:cubicBezTo>
                              <a:pt x="99686" y="190173"/>
                              <a:pt x="100638" y="192078"/>
                              <a:pt x="100638" y="193983"/>
                            </a:cubicBezTo>
                            <a:cubicBezTo>
                              <a:pt x="100638" y="194936"/>
                              <a:pt x="98733" y="196841"/>
                              <a:pt x="96828" y="196841"/>
                            </a:cubicBezTo>
                            <a:close/>
                            <a:moveTo>
                              <a:pt x="107306" y="196841"/>
                            </a:moveTo>
                            <a:cubicBezTo>
                              <a:pt x="105401" y="196841"/>
                              <a:pt x="104448" y="194936"/>
                              <a:pt x="104448" y="193031"/>
                            </a:cubicBezTo>
                            <a:cubicBezTo>
                              <a:pt x="104448" y="191125"/>
                              <a:pt x="106353" y="189221"/>
                              <a:pt x="108258" y="189221"/>
                            </a:cubicBezTo>
                            <a:lnTo>
                              <a:pt x="110163" y="189221"/>
                            </a:lnTo>
                            <a:cubicBezTo>
                              <a:pt x="112068" y="189221"/>
                              <a:pt x="113973" y="191125"/>
                              <a:pt x="113973" y="193031"/>
                            </a:cubicBezTo>
                            <a:cubicBezTo>
                              <a:pt x="113973" y="194936"/>
                              <a:pt x="112068" y="196841"/>
                              <a:pt x="110163" y="196841"/>
                            </a:cubicBezTo>
                            <a:lnTo>
                              <a:pt x="107306" y="196841"/>
                            </a:lnTo>
                            <a:cubicBezTo>
                              <a:pt x="107306" y="196841"/>
                              <a:pt x="107306" y="196841"/>
                              <a:pt x="107306" y="196841"/>
                            </a:cubicBezTo>
                            <a:close/>
                            <a:moveTo>
                              <a:pt x="84446" y="194936"/>
                            </a:moveTo>
                            <a:cubicBezTo>
                              <a:pt x="84446" y="194936"/>
                              <a:pt x="84446" y="194936"/>
                              <a:pt x="84446" y="194936"/>
                            </a:cubicBezTo>
                            <a:lnTo>
                              <a:pt x="82540" y="194936"/>
                            </a:lnTo>
                            <a:cubicBezTo>
                              <a:pt x="80636" y="194936"/>
                              <a:pt x="79683" y="193031"/>
                              <a:pt x="79683" y="191125"/>
                            </a:cubicBezTo>
                            <a:cubicBezTo>
                              <a:pt x="79683" y="189221"/>
                              <a:pt x="81588" y="188268"/>
                              <a:pt x="83493" y="188268"/>
                            </a:cubicBezTo>
                            <a:lnTo>
                              <a:pt x="85398" y="188268"/>
                            </a:lnTo>
                            <a:cubicBezTo>
                              <a:pt x="87303" y="188268"/>
                              <a:pt x="88256" y="190173"/>
                              <a:pt x="88256" y="192078"/>
                            </a:cubicBezTo>
                            <a:cubicBezTo>
                              <a:pt x="88256" y="193983"/>
                              <a:pt x="86351" y="194936"/>
                              <a:pt x="84446" y="194936"/>
                            </a:cubicBezTo>
                            <a:close/>
                            <a:moveTo>
                              <a:pt x="119688" y="196841"/>
                            </a:moveTo>
                            <a:cubicBezTo>
                              <a:pt x="117783" y="196841"/>
                              <a:pt x="116831" y="194936"/>
                              <a:pt x="116831" y="193983"/>
                            </a:cubicBezTo>
                            <a:cubicBezTo>
                              <a:pt x="116831" y="192078"/>
                              <a:pt x="117783" y="190173"/>
                              <a:pt x="119688" y="190173"/>
                            </a:cubicBezTo>
                            <a:lnTo>
                              <a:pt x="121593" y="190173"/>
                            </a:lnTo>
                            <a:cubicBezTo>
                              <a:pt x="123498" y="190173"/>
                              <a:pt x="125403" y="191125"/>
                              <a:pt x="125403" y="193031"/>
                            </a:cubicBezTo>
                            <a:cubicBezTo>
                              <a:pt x="125403" y="194936"/>
                              <a:pt x="124451" y="196841"/>
                              <a:pt x="122546" y="196841"/>
                            </a:cubicBezTo>
                            <a:cubicBezTo>
                              <a:pt x="121593" y="196841"/>
                              <a:pt x="120640" y="196841"/>
                              <a:pt x="119688" y="196841"/>
                            </a:cubicBezTo>
                            <a:cubicBezTo>
                              <a:pt x="119688" y="196841"/>
                              <a:pt x="119688" y="196841"/>
                              <a:pt x="119688" y="196841"/>
                            </a:cubicBezTo>
                            <a:close/>
                            <a:moveTo>
                              <a:pt x="72063" y="192078"/>
                            </a:moveTo>
                            <a:cubicBezTo>
                              <a:pt x="72063" y="192078"/>
                              <a:pt x="72063" y="192078"/>
                              <a:pt x="72063" y="192078"/>
                            </a:cubicBezTo>
                            <a:lnTo>
                              <a:pt x="69206" y="191125"/>
                            </a:lnTo>
                            <a:cubicBezTo>
                              <a:pt x="67301" y="190173"/>
                              <a:pt x="66348" y="188268"/>
                              <a:pt x="66348" y="186363"/>
                            </a:cubicBezTo>
                            <a:cubicBezTo>
                              <a:pt x="67301" y="184458"/>
                              <a:pt x="69206" y="183506"/>
                              <a:pt x="71111" y="183506"/>
                            </a:cubicBezTo>
                            <a:lnTo>
                              <a:pt x="73015" y="184458"/>
                            </a:lnTo>
                            <a:cubicBezTo>
                              <a:pt x="74921" y="185411"/>
                              <a:pt x="75873" y="187316"/>
                              <a:pt x="75873" y="189221"/>
                            </a:cubicBezTo>
                            <a:cubicBezTo>
                              <a:pt x="75873" y="191125"/>
                              <a:pt x="73968" y="192078"/>
                              <a:pt x="72063" y="192078"/>
                            </a:cubicBezTo>
                            <a:close/>
                            <a:moveTo>
                              <a:pt x="132071" y="194936"/>
                            </a:moveTo>
                            <a:cubicBezTo>
                              <a:pt x="130165" y="194936"/>
                              <a:pt x="129213" y="193983"/>
                              <a:pt x="129213" y="192078"/>
                            </a:cubicBezTo>
                            <a:cubicBezTo>
                              <a:pt x="129213" y="190173"/>
                              <a:pt x="130165" y="188268"/>
                              <a:pt x="132071" y="188268"/>
                            </a:cubicBezTo>
                            <a:cubicBezTo>
                              <a:pt x="133023" y="188268"/>
                              <a:pt x="133023" y="188268"/>
                              <a:pt x="133976" y="188268"/>
                            </a:cubicBezTo>
                            <a:cubicBezTo>
                              <a:pt x="135881" y="188268"/>
                              <a:pt x="137786" y="189221"/>
                              <a:pt x="137786" y="191125"/>
                            </a:cubicBezTo>
                            <a:cubicBezTo>
                              <a:pt x="137786" y="193031"/>
                              <a:pt x="136833" y="194936"/>
                              <a:pt x="134928" y="194936"/>
                            </a:cubicBezTo>
                            <a:cubicBezTo>
                              <a:pt x="133976" y="194936"/>
                              <a:pt x="133976" y="194936"/>
                              <a:pt x="133023" y="194936"/>
                            </a:cubicBezTo>
                            <a:cubicBezTo>
                              <a:pt x="133023" y="194936"/>
                              <a:pt x="132071" y="194936"/>
                              <a:pt x="132071" y="194936"/>
                            </a:cubicBezTo>
                            <a:close/>
                            <a:moveTo>
                              <a:pt x="60633" y="188268"/>
                            </a:moveTo>
                            <a:cubicBezTo>
                              <a:pt x="60633" y="188268"/>
                              <a:pt x="59681" y="188268"/>
                              <a:pt x="60633" y="188268"/>
                            </a:cubicBezTo>
                            <a:lnTo>
                              <a:pt x="57776" y="187316"/>
                            </a:lnTo>
                            <a:cubicBezTo>
                              <a:pt x="55871" y="186363"/>
                              <a:pt x="54918" y="184458"/>
                              <a:pt x="55871" y="182553"/>
                            </a:cubicBezTo>
                            <a:cubicBezTo>
                              <a:pt x="56823" y="180648"/>
                              <a:pt x="58728" y="179696"/>
                              <a:pt x="60633" y="180648"/>
                            </a:cubicBezTo>
                            <a:lnTo>
                              <a:pt x="62538" y="181600"/>
                            </a:lnTo>
                            <a:cubicBezTo>
                              <a:pt x="64443" y="182553"/>
                              <a:pt x="65396" y="184458"/>
                              <a:pt x="64443" y="186363"/>
                            </a:cubicBezTo>
                            <a:cubicBezTo>
                              <a:pt x="63490" y="187316"/>
                              <a:pt x="62538" y="188268"/>
                              <a:pt x="60633" y="188268"/>
                            </a:cubicBezTo>
                            <a:close/>
                            <a:moveTo>
                              <a:pt x="49203" y="183506"/>
                            </a:moveTo>
                            <a:cubicBezTo>
                              <a:pt x="49203" y="183506"/>
                              <a:pt x="48251" y="183506"/>
                              <a:pt x="48251" y="183506"/>
                            </a:cubicBezTo>
                            <a:lnTo>
                              <a:pt x="46346" y="182553"/>
                            </a:lnTo>
                            <a:cubicBezTo>
                              <a:pt x="44440" y="181600"/>
                              <a:pt x="43488" y="179696"/>
                              <a:pt x="44440" y="177791"/>
                            </a:cubicBezTo>
                            <a:cubicBezTo>
                              <a:pt x="45393" y="175886"/>
                              <a:pt x="47298" y="174933"/>
                              <a:pt x="49203" y="175886"/>
                            </a:cubicBezTo>
                            <a:lnTo>
                              <a:pt x="51108" y="176838"/>
                            </a:lnTo>
                            <a:cubicBezTo>
                              <a:pt x="53013" y="177791"/>
                              <a:pt x="53965" y="179696"/>
                              <a:pt x="53013" y="181600"/>
                            </a:cubicBezTo>
                            <a:cubicBezTo>
                              <a:pt x="52061" y="182553"/>
                              <a:pt x="50156" y="183506"/>
                              <a:pt x="49203" y="183506"/>
                            </a:cubicBezTo>
                            <a:close/>
                            <a:moveTo>
                              <a:pt x="37773" y="178743"/>
                            </a:moveTo>
                            <a:cubicBezTo>
                              <a:pt x="37773" y="178743"/>
                              <a:pt x="36821" y="178743"/>
                              <a:pt x="36821" y="178743"/>
                            </a:cubicBezTo>
                            <a:lnTo>
                              <a:pt x="34915" y="177791"/>
                            </a:lnTo>
                            <a:cubicBezTo>
                              <a:pt x="33011" y="176838"/>
                              <a:pt x="32058" y="174933"/>
                              <a:pt x="33011" y="173028"/>
                            </a:cubicBezTo>
                            <a:cubicBezTo>
                              <a:pt x="33963" y="171123"/>
                              <a:pt x="35868" y="170171"/>
                              <a:pt x="37773" y="171123"/>
                            </a:cubicBezTo>
                            <a:lnTo>
                              <a:pt x="39678" y="172075"/>
                            </a:lnTo>
                            <a:cubicBezTo>
                              <a:pt x="41583" y="173028"/>
                              <a:pt x="42536" y="174933"/>
                              <a:pt x="41583" y="176838"/>
                            </a:cubicBezTo>
                            <a:cubicBezTo>
                              <a:pt x="40631" y="177791"/>
                              <a:pt x="38726" y="178743"/>
                              <a:pt x="37773" y="178743"/>
                            </a:cubicBezTo>
                            <a:close/>
                            <a:moveTo>
                              <a:pt x="26343" y="173028"/>
                            </a:moveTo>
                            <a:cubicBezTo>
                              <a:pt x="26343" y="173028"/>
                              <a:pt x="25390" y="173028"/>
                              <a:pt x="25390" y="173028"/>
                            </a:cubicBezTo>
                            <a:lnTo>
                              <a:pt x="24438" y="172075"/>
                            </a:lnTo>
                            <a:cubicBezTo>
                              <a:pt x="22533" y="171123"/>
                              <a:pt x="21581" y="169218"/>
                              <a:pt x="22533" y="167313"/>
                            </a:cubicBezTo>
                            <a:cubicBezTo>
                              <a:pt x="23486" y="165408"/>
                              <a:pt x="25390" y="164456"/>
                              <a:pt x="27296" y="165408"/>
                            </a:cubicBezTo>
                            <a:lnTo>
                              <a:pt x="29201" y="166361"/>
                            </a:lnTo>
                            <a:cubicBezTo>
                              <a:pt x="31106" y="167313"/>
                              <a:pt x="31106" y="169218"/>
                              <a:pt x="30153" y="171123"/>
                            </a:cubicBezTo>
                            <a:cubicBezTo>
                              <a:pt x="29201" y="172075"/>
                              <a:pt x="28248" y="173028"/>
                              <a:pt x="26343" y="173028"/>
                            </a:cubicBezTo>
                            <a:close/>
                            <a:moveTo>
                              <a:pt x="15865" y="166361"/>
                            </a:moveTo>
                            <a:cubicBezTo>
                              <a:pt x="14913" y="166361"/>
                              <a:pt x="14913" y="166361"/>
                              <a:pt x="13961" y="165408"/>
                            </a:cubicBezTo>
                            <a:lnTo>
                              <a:pt x="12056" y="164456"/>
                            </a:lnTo>
                            <a:cubicBezTo>
                              <a:pt x="10151" y="163503"/>
                              <a:pt x="10151" y="161598"/>
                              <a:pt x="11103" y="159693"/>
                            </a:cubicBezTo>
                            <a:cubicBezTo>
                              <a:pt x="12056" y="157788"/>
                              <a:pt x="13961" y="157788"/>
                              <a:pt x="15865" y="158741"/>
                            </a:cubicBezTo>
                            <a:lnTo>
                              <a:pt x="17771" y="159693"/>
                            </a:lnTo>
                            <a:cubicBezTo>
                              <a:pt x="19676" y="160646"/>
                              <a:pt x="19676" y="162550"/>
                              <a:pt x="18723" y="164456"/>
                            </a:cubicBezTo>
                            <a:cubicBezTo>
                              <a:pt x="18723" y="166361"/>
                              <a:pt x="16818" y="166361"/>
                              <a:pt x="15865" y="166361"/>
                            </a:cubicBezTo>
                            <a:close/>
                            <a:moveTo>
                              <a:pt x="47298" y="164456"/>
                            </a:moveTo>
                            <a:cubicBezTo>
                              <a:pt x="45393" y="164456"/>
                              <a:pt x="43488" y="162550"/>
                              <a:pt x="44440" y="160646"/>
                            </a:cubicBezTo>
                            <a:cubicBezTo>
                              <a:pt x="44440" y="158741"/>
                              <a:pt x="46346" y="156836"/>
                              <a:pt x="48251" y="157788"/>
                            </a:cubicBezTo>
                            <a:lnTo>
                              <a:pt x="50156" y="157788"/>
                            </a:lnTo>
                            <a:cubicBezTo>
                              <a:pt x="52061" y="157788"/>
                              <a:pt x="53965" y="159693"/>
                              <a:pt x="53013" y="161598"/>
                            </a:cubicBezTo>
                            <a:cubicBezTo>
                              <a:pt x="53013" y="163503"/>
                              <a:pt x="51108" y="165408"/>
                              <a:pt x="49203" y="164456"/>
                            </a:cubicBezTo>
                            <a:lnTo>
                              <a:pt x="47298" y="164456"/>
                            </a:lnTo>
                            <a:cubicBezTo>
                              <a:pt x="47298" y="164456"/>
                              <a:pt x="47298" y="164456"/>
                              <a:pt x="47298" y="164456"/>
                            </a:cubicBezTo>
                            <a:close/>
                            <a:moveTo>
                              <a:pt x="36821" y="163503"/>
                            </a:moveTo>
                            <a:cubicBezTo>
                              <a:pt x="36821" y="163503"/>
                              <a:pt x="36821" y="163503"/>
                              <a:pt x="36821" y="163503"/>
                            </a:cubicBezTo>
                            <a:lnTo>
                              <a:pt x="34915" y="163503"/>
                            </a:lnTo>
                            <a:cubicBezTo>
                              <a:pt x="33011" y="163503"/>
                              <a:pt x="32058" y="161598"/>
                              <a:pt x="32058" y="159693"/>
                            </a:cubicBezTo>
                            <a:cubicBezTo>
                              <a:pt x="32058" y="157788"/>
                              <a:pt x="33963" y="156836"/>
                              <a:pt x="35868" y="156836"/>
                            </a:cubicBezTo>
                            <a:lnTo>
                              <a:pt x="37773" y="156836"/>
                            </a:lnTo>
                            <a:cubicBezTo>
                              <a:pt x="39678" y="156836"/>
                              <a:pt x="40631" y="158741"/>
                              <a:pt x="40631" y="160646"/>
                            </a:cubicBezTo>
                            <a:cubicBezTo>
                              <a:pt x="40631" y="162550"/>
                              <a:pt x="38726" y="163503"/>
                              <a:pt x="36821" y="163503"/>
                            </a:cubicBezTo>
                            <a:close/>
                            <a:moveTo>
                              <a:pt x="59681" y="165408"/>
                            </a:moveTo>
                            <a:cubicBezTo>
                              <a:pt x="57776" y="165408"/>
                              <a:pt x="56823" y="163503"/>
                              <a:pt x="56823" y="161598"/>
                            </a:cubicBezTo>
                            <a:cubicBezTo>
                              <a:pt x="56823" y="159693"/>
                              <a:pt x="58728" y="157788"/>
                              <a:pt x="60633" y="157788"/>
                            </a:cubicBezTo>
                            <a:lnTo>
                              <a:pt x="62538" y="157788"/>
                            </a:lnTo>
                            <a:cubicBezTo>
                              <a:pt x="64443" y="157788"/>
                              <a:pt x="66348" y="159693"/>
                              <a:pt x="66348" y="161598"/>
                            </a:cubicBezTo>
                            <a:cubicBezTo>
                              <a:pt x="66348" y="163503"/>
                              <a:pt x="64443" y="165408"/>
                              <a:pt x="62538" y="165408"/>
                            </a:cubicBezTo>
                            <a:lnTo>
                              <a:pt x="59681" y="165408"/>
                            </a:lnTo>
                            <a:cubicBezTo>
                              <a:pt x="59681" y="165408"/>
                              <a:pt x="59681" y="165408"/>
                              <a:pt x="59681" y="165408"/>
                            </a:cubicBezTo>
                            <a:close/>
                            <a:moveTo>
                              <a:pt x="5388" y="159693"/>
                            </a:moveTo>
                            <a:cubicBezTo>
                              <a:pt x="4436" y="159693"/>
                              <a:pt x="4436" y="159693"/>
                              <a:pt x="3483" y="158741"/>
                            </a:cubicBezTo>
                            <a:lnTo>
                              <a:pt x="1578" y="157788"/>
                            </a:lnTo>
                            <a:cubicBezTo>
                              <a:pt x="-327" y="156836"/>
                              <a:pt x="-327" y="154931"/>
                              <a:pt x="626" y="153025"/>
                            </a:cubicBezTo>
                            <a:cubicBezTo>
                              <a:pt x="1578" y="151121"/>
                              <a:pt x="3483" y="151121"/>
                              <a:pt x="5388" y="152073"/>
                            </a:cubicBezTo>
                            <a:lnTo>
                              <a:pt x="6340" y="153025"/>
                            </a:lnTo>
                            <a:cubicBezTo>
                              <a:pt x="7293" y="151121"/>
                              <a:pt x="9198" y="150168"/>
                              <a:pt x="11103" y="150168"/>
                            </a:cubicBezTo>
                            <a:lnTo>
                              <a:pt x="13008" y="150168"/>
                            </a:lnTo>
                            <a:cubicBezTo>
                              <a:pt x="14913" y="151121"/>
                              <a:pt x="15865" y="153025"/>
                              <a:pt x="15865" y="154931"/>
                            </a:cubicBezTo>
                            <a:cubicBezTo>
                              <a:pt x="14913" y="156836"/>
                              <a:pt x="13008" y="157788"/>
                              <a:pt x="11103" y="157788"/>
                            </a:cubicBezTo>
                            <a:lnTo>
                              <a:pt x="9198" y="156836"/>
                            </a:lnTo>
                            <a:cubicBezTo>
                              <a:pt x="9198" y="156836"/>
                              <a:pt x="8246" y="156836"/>
                              <a:pt x="8246" y="156836"/>
                            </a:cubicBezTo>
                            <a:cubicBezTo>
                              <a:pt x="8246" y="156836"/>
                              <a:pt x="8246" y="157788"/>
                              <a:pt x="7293" y="157788"/>
                            </a:cubicBezTo>
                            <a:cubicBezTo>
                              <a:pt x="8246" y="159693"/>
                              <a:pt x="6340" y="159693"/>
                              <a:pt x="5388" y="159693"/>
                            </a:cubicBezTo>
                            <a:close/>
                            <a:moveTo>
                              <a:pt x="24438" y="161598"/>
                            </a:moveTo>
                            <a:cubicBezTo>
                              <a:pt x="24438" y="161598"/>
                              <a:pt x="24438" y="161598"/>
                              <a:pt x="24438" y="161598"/>
                            </a:cubicBezTo>
                            <a:lnTo>
                              <a:pt x="22533" y="161598"/>
                            </a:lnTo>
                            <a:cubicBezTo>
                              <a:pt x="20628" y="161598"/>
                              <a:pt x="19676" y="159693"/>
                              <a:pt x="19676" y="157788"/>
                            </a:cubicBezTo>
                            <a:cubicBezTo>
                              <a:pt x="19676" y="155883"/>
                              <a:pt x="21581" y="154931"/>
                              <a:pt x="23486" y="154931"/>
                            </a:cubicBezTo>
                            <a:lnTo>
                              <a:pt x="25390" y="154931"/>
                            </a:lnTo>
                            <a:cubicBezTo>
                              <a:pt x="27296" y="154931"/>
                              <a:pt x="28248" y="156836"/>
                              <a:pt x="28248" y="158741"/>
                            </a:cubicBezTo>
                            <a:cubicBezTo>
                              <a:pt x="28248" y="160646"/>
                              <a:pt x="26343" y="161598"/>
                              <a:pt x="24438" y="161598"/>
                            </a:cubicBezTo>
                            <a:close/>
                            <a:moveTo>
                              <a:pt x="72063" y="164456"/>
                            </a:moveTo>
                            <a:cubicBezTo>
                              <a:pt x="70158" y="164456"/>
                              <a:pt x="69206" y="162550"/>
                              <a:pt x="69206" y="161598"/>
                            </a:cubicBezTo>
                            <a:cubicBezTo>
                              <a:pt x="69206" y="159693"/>
                              <a:pt x="70158" y="157788"/>
                              <a:pt x="72063" y="157788"/>
                            </a:cubicBezTo>
                            <a:lnTo>
                              <a:pt x="73968" y="157788"/>
                            </a:lnTo>
                            <a:cubicBezTo>
                              <a:pt x="75873" y="157788"/>
                              <a:pt x="77778" y="158741"/>
                              <a:pt x="77778" y="160646"/>
                            </a:cubicBezTo>
                            <a:cubicBezTo>
                              <a:pt x="77778" y="162550"/>
                              <a:pt x="76826" y="164456"/>
                              <a:pt x="74921" y="164456"/>
                            </a:cubicBezTo>
                            <a:lnTo>
                              <a:pt x="72063" y="164456"/>
                            </a:lnTo>
                            <a:cubicBezTo>
                              <a:pt x="72063" y="164456"/>
                              <a:pt x="72063" y="164456"/>
                              <a:pt x="72063" y="164456"/>
                            </a:cubicBezTo>
                            <a:close/>
                            <a:moveTo>
                              <a:pt x="84446" y="162550"/>
                            </a:moveTo>
                            <a:cubicBezTo>
                              <a:pt x="82540" y="162550"/>
                              <a:pt x="81588" y="161598"/>
                              <a:pt x="81588" y="159693"/>
                            </a:cubicBezTo>
                            <a:cubicBezTo>
                              <a:pt x="81588" y="157788"/>
                              <a:pt x="82540" y="155883"/>
                              <a:pt x="84446" y="155883"/>
                            </a:cubicBezTo>
                            <a:lnTo>
                              <a:pt x="86351" y="155883"/>
                            </a:lnTo>
                            <a:cubicBezTo>
                              <a:pt x="88256" y="155883"/>
                              <a:pt x="90161" y="156836"/>
                              <a:pt x="90161" y="158741"/>
                            </a:cubicBezTo>
                            <a:cubicBezTo>
                              <a:pt x="90161" y="160646"/>
                              <a:pt x="89208" y="162550"/>
                              <a:pt x="87303" y="162550"/>
                            </a:cubicBezTo>
                            <a:lnTo>
                              <a:pt x="85398" y="162550"/>
                            </a:lnTo>
                            <a:cubicBezTo>
                              <a:pt x="84446" y="162550"/>
                              <a:pt x="84446" y="162550"/>
                              <a:pt x="84446" y="162550"/>
                            </a:cubicBezTo>
                            <a:close/>
                            <a:moveTo>
                              <a:pt x="95876" y="159693"/>
                            </a:moveTo>
                            <a:cubicBezTo>
                              <a:pt x="94923" y="159693"/>
                              <a:pt x="93018" y="158741"/>
                              <a:pt x="93018" y="156836"/>
                            </a:cubicBezTo>
                            <a:cubicBezTo>
                              <a:pt x="92065" y="154931"/>
                              <a:pt x="93018" y="153025"/>
                              <a:pt x="94923" y="152073"/>
                            </a:cubicBezTo>
                            <a:lnTo>
                              <a:pt x="96828" y="151121"/>
                            </a:lnTo>
                            <a:cubicBezTo>
                              <a:pt x="98733" y="150168"/>
                              <a:pt x="100638" y="151121"/>
                              <a:pt x="101590" y="153025"/>
                            </a:cubicBezTo>
                            <a:cubicBezTo>
                              <a:pt x="102543" y="154931"/>
                              <a:pt x="101590" y="156836"/>
                              <a:pt x="99686" y="157788"/>
                            </a:cubicBezTo>
                            <a:lnTo>
                              <a:pt x="97781" y="158741"/>
                            </a:lnTo>
                            <a:cubicBezTo>
                              <a:pt x="96828" y="159693"/>
                              <a:pt x="96828" y="159693"/>
                              <a:pt x="95876" y="159693"/>
                            </a:cubicBezTo>
                            <a:close/>
                            <a:moveTo>
                              <a:pt x="107306" y="154931"/>
                            </a:moveTo>
                            <a:cubicBezTo>
                              <a:pt x="106353" y="154931"/>
                              <a:pt x="105401" y="153978"/>
                              <a:pt x="104448" y="153025"/>
                            </a:cubicBezTo>
                            <a:cubicBezTo>
                              <a:pt x="103496" y="151121"/>
                              <a:pt x="104448" y="149216"/>
                              <a:pt x="106353" y="148263"/>
                            </a:cubicBezTo>
                            <a:lnTo>
                              <a:pt x="108258" y="147311"/>
                            </a:lnTo>
                            <a:cubicBezTo>
                              <a:pt x="110163" y="146358"/>
                              <a:pt x="112068" y="147311"/>
                              <a:pt x="113021" y="149216"/>
                            </a:cubicBezTo>
                            <a:cubicBezTo>
                              <a:pt x="113973" y="151121"/>
                              <a:pt x="113021" y="153025"/>
                              <a:pt x="111115" y="153978"/>
                            </a:cubicBezTo>
                            <a:cubicBezTo>
                              <a:pt x="110163" y="153978"/>
                              <a:pt x="110163" y="154931"/>
                              <a:pt x="109211" y="154931"/>
                            </a:cubicBezTo>
                            <a:cubicBezTo>
                              <a:pt x="109211" y="154931"/>
                              <a:pt x="108258" y="154931"/>
                              <a:pt x="107306" y="154931"/>
                            </a:cubicBezTo>
                            <a:close/>
                            <a:moveTo>
                              <a:pt x="118736" y="149216"/>
                            </a:moveTo>
                            <a:cubicBezTo>
                              <a:pt x="117783" y="149216"/>
                              <a:pt x="116831" y="148263"/>
                              <a:pt x="115878" y="147311"/>
                            </a:cubicBezTo>
                            <a:cubicBezTo>
                              <a:pt x="114926" y="145406"/>
                              <a:pt x="114926" y="143500"/>
                              <a:pt x="116831" y="142548"/>
                            </a:cubicBezTo>
                            <a:lnTo>
                              <a:pt x="117783" y="141596"/>
                            </a:lnTo>
                            <a:cubicBezTo>
                              <a:pt x="119688" y="140643"/>
                              <a:pt x="121593" y="140643"/>
                              <a:pt x="122546" y="142548"/>
                            </a:cubicBezTo>
                            <a:cubicBezTo>
                              <a:pt x="123498" y="144453"/>
                              <a:pt x="123498" y="146358"/>
                              <a:pt x="121593" y="147311"/>
                            </a:cubicBezTo>
                            <a:cubicBezTo>
                              <a:pt x="120640" y="147311"/>
                              <a:pt x="120640" y="148263"/>
                              <a:pt x="119688" y="148263"/>
                            </a:cubicBezTo>
                            <a:cubicBezTo>
                              <a:pt x="119688" y="148263"/>
                              <a:pt x="118736" y="149216"/>
                              <a:pt x="118736" y="149216"/>
                            </a:cubicBezTo>
                            <a:close/>
                            <a:moveTo>
                              <a:pt x="128261" y="141596"/>
                            </a:moveTo>
                            <a:cubicBezTo>
                              <a:pt x="127308" y="141596"/>
                              <a:pt x="126356" y="140643"/>
                              <a:pt x="125403" y="140643"/>
                            </a:cubicBezTo>
                            <a:cubicBezTo>
                              <a:pt x="124451" y="138738"/>
                              <a:pt x="124451" y="136833"/>
                              <a:pt x="125403" y="135881"/>
                            </a:cubicBezTo>
                            <a:cubicBezTo>
                              <a:pt x="125403" y="135881"/>
                              <a:pt x="126356" y="134928"/>
                              <a:pt x="126356" y="134928"/>
                            </a:cubicBezTo>
                            <a:cubicBezTo>
                              <a:pt x="128261" y="133975"/>
                              <a:pt x="130165" y="133975"/>
                              <a:pt x="131118" y="134928"/>
                            </a:cubicBezTo>
                            <a:cubicBezTo>
                              <a:pt x="132071" y="136833"/>
                              <a:pt x="132071" y="138738"/>
                              <a:pt x="131118" y="139691"/>
                            </a:cubicBezTo>
                            <a:cubicBezTo>
                              <a:pt x="131118" y="139691"/>
                              <a:pt x="130165" y="140643"/>
                              <a:pt x="130165" y="140643"/>
                            </a:cubicBezTo>
                            <a:cubicBezTo>
                              <a:pt x="130165" y="141596"/>
                              <a:pt x="129213" y="141596"/>
                              <a:pt x="128261" y="141596"/>
                            </a:cubicBezTo>
                            <a:close/>
                            <a:moveTo>
                              <a:pt x="119688" y="133023"/>
                            </a:moveTo>
                            <a:cubicBezTo>
                              <a:pt x="117783" y="133023"/>
                              <a:pt x="116831" y="131118"/>
                              <a:pt x="116831" y="129213"/>
                            </a:cubicBezTo>
                            <a:cubicBezTo>
                              <a:pt x="116831" y="127308"/>
                              <a:pt x="118736" y="125403"/>
                              <a:pt x="120640" y="125403"/>
                            </a:cubicBezTo>
                            <a:lnTo>
                              <a:pt x="122546" y="125403"/>
                            </a:lnTo>
                            <a:cubicBezTo>
                              <a:pt x="124451" y="125403"/>
                              <a:pt x="126356" y="127308"/>
                              <a:pt x="126356" y="129213"/>
                            </a:cubicBezTo>
                            <a:cubicBezTo>
                              <a:pt x="126356" y="131118"/>
                              <a:pt x="124451" y="133023"/>
                              <a:pt x="122546" y="133023"/>
                            </a:cubicBezTo>
                            <a:lnTo>
                              <a:pt x="119688" y="133023"/>
                            </a:lnTo>
                            <a:cubicBezTo>
                              <a:pt x="119688" y="133023"/>
                              <a:pt x="119688" y="133023"/>
                              <a:pt x="119688" y="133023"/>
                            </a:cubicBezTo>
                            <a:close/>
                            <a:moveTo>
                              <a:pt x="109211" y="132071"/>
                            </a:moveTo>
                            <a:cubicBezTo>
                              <a:pt x="109211" y="132071"/>
                              <a:pt x="109211" y="132071"/>
                              <a:pt x="109211" y="132071"/>
                            </a:cubicBezTo>
                            <a:lnTo>
                              <a:pt x="107306" y="132071"/>
                            </a:lnTo>
                            <a:cubicBezTo>
                              <a:pt x="105401" y="132071"/>
                              <a:pt x="104448" y="130166"/>
                              <a:pt x="104448" y="128261"/>
                            </a:cubicBezTo>
                            <a:cubicBezTo>
                              <a:pt x="104448" y="126356"/>
                              <a:pt x="106353" y="125403"/>
                              <a:pt x="108258" y="125403"/>
                            </a:cubicBezTo>
                            <a:lnTo>
                              <a:pt x="110163" y="125403"/>
                            </a:lnTo>
                            <a:cubicBezTo>
                              <a:pt x="112068" y="125403"/>
                              <a:pt x="113021" y="127308"/>
                              <a:pt x="113021" y="129213"/>
                            </a:cubicBezTo>
                            <a:cubicBezTo>
                              <a:pt x="112068" y="131118"/>
                              <a:pt x="111115" y="132071"/>
                              <a:pt x="109211" y="132071"/>
                            </a:cubicBezTo>
                            <a:close/>
                            <a:moveTo>
                              <a:pt x="132071" y="133023"/>
                            </a:moveTo>
                            <a:cubicBezTo>
                              <a:pt x="130165" y="133023"/>
                              <a:pt x="129213" y="131118"/>
                              <a:pt x="129213" y="130166"/>
                            </a:cubicBezTo>
                            <a:cubicBezTo>
                              <a:pt x="129213" y="128261"/>
                              <a:pt x="130165" y="126356"/>
                              <a:pt x="132071" y="126356"/>
                            </a:cubicBezTo>
                            <a:lnTo>
                              <a:pt x="133976" y="126356"/>
                            </a:lnTo>
                            <a:cubicBezTo>
                              <a:pt x="135881" y="126356"/>
                              <a:pt x="137786" y="128261"/>
                              <a:pt x="137786" y="130166"/>
                            </a:cubicBezTo>
                            <a:cubicBezTo>
                              <a:pt x="137786" y="132071"/>
                              <a:pt x="135881" y="133975"/>
                              <a:pt x="133976" y="133975"/>
                            </a:cubicBezTo>
                            <a:lnTo>
                              <a:pt x="132071" y="133023"/>
                            </a:lnTo>
                            <a:cubicBezTo>
                              <a:pt x="132071" y="133023"/>
                              <a:pt x="132071" y="133023"/>
                              <a:pt x="132071" y="133023"/>
                            </a:cubicBezTo>
                            <a:close/>
                            <a:moveTo>
                              <a:pt x="96828" y="130166"/>
                            </a:moveTo>
                            <a:cubicBezTo>
                              <a:pt x="96828" y="130166"/>
                              <a:pt x="96828" y="129213"/>
                              <a:pt x="96828" y="130166"/>
                            </a:cubicBezTo>
                            <a:cubicBezTo>
                              <a:pt x="95876" y="130166"/>
                              <a:pt x="94923" y="130166"/>
                              <a:pt x="93971" y="129213"/>
                            </a:cubicBezTo>
                            <a:cubicBezTo>
                              <a:pt x="92065" y="128261"/>
                              <a:pt x="91113" y="126356"/>
                              <a:pt x="92065" y="124450"/>
                            </a:cubicBezTo>
                            <a:cubicBezTo>
                              <a:pt x="93018" y="122546"/>
                              <a:pt x="94923" y="121593"/>
                              <a:pt x="96828" y="122546"/>
                            </a:cubicBezTo>
                            <a:cubicBezTo>
                              <a:pt x="97781" y="122546"/>
                              <a:pt x="97781" y="122546"/>
                              <a:pt x="98733" y="122546"/>
                            </a:cubicBezTo>
                            <a:cubicBezTo>
                              <a:pt x="100638" y="123498"/>
                              <a:pt x="101590" y="125403"/>
                              <a:pt x="101590" y="127308"/>
                            </a:cubicBezTo>
                            <a:cubicBezTo>
                              <a:pt x="99686" y="129213"/>
                              <a:pt x="98733" y="130166"/>
                              <a:pt x="96828" y="130166"/>
                            </a:cubicBezTo>
                            <a:close/>
                            <a:moveTo>
                              <a:pt x="85398" y="125403"/>
                            </a:moveTo>
                            <a:cubicBezTo>
                              <a:pt x="85398" y="125403"/>
                              <a:pt x="84446" y="125403"/>
                              <a:pt x="84446" y="125403"/>
                            </a:cubicBezTo>
                            <a:lnTo>
                              <a:pt x="82540" y="124450"/>
                            </a:lnTo>
                            <a:cubicBezTo>
                              <a:pt x="80636" y="123498"/>
                              <a:pt x="79683" y="121593"/>
                              <a:pt x="80636" y="119688"/>
                            </a:cubicBezTo>
                            <a:cubicBezTo>
                              <a:pt x="81588" y="117783"/>
                              <a:pt x="83493" y="116831"/>
                              <a:pt x="85398" y="117783"/>
                            </a:cubicBezTo>
                            <a:lnTo>
                              <a:pt x="87303" y="118736"/>
                            </a:lnTo>
                            <a:cubicBezTo>
                              <a:pt x="89208" y="119688"/>
                              <a:pt x="90161" y="121593"/>
                              <a:pt x="89208" y="123498"/>
                            </a:cubicBezTo>
                            <a:cubicBezTo>
                              <a:pt x="88256" y="125403"/>
                              <a:pt x="86351" y="125403"/>
                              <a:pt x="85398" y="125403"/>
                            </a:cubicBezTo>
                            <a:close/>
                            <a:moveTo>
                              <a:pt x="73968" y="119688"/>
                            </a:moveTo>
                            <a:cubicBezTo>
                              <a:pt x="73015" y="119688"/>
                              <a:pt x="73015" y="119688"/>
                              <a:pt x="72063" y="119688"/>
                            </a:cubicBezTo>
                            <a:lnTo>
                              <a:pt x="70158" y="118736"/>
                            </a:lnTo>
                            <a:cubicBezTo>
                              <a:pt x="68253" y="117783"/>
                              <a:pt x="68253" y="115878"/>
                              <a:pt x="69206" y="113973"/>
                            </a:cubicBezTo>
                            <a:cubicBezTo>
                              <a:pt x="70158" y="112068"/>
                              <a:pt x="72063" y="112068"/>
                              <a:pt x="73968" y="113021"/>
                            </a:cubicBezTo>
                            <a:lnTo>
                              <a:pt x="75873" y="113973"/>
                            </a:lnTo>
                            <a:cubicBezTo>
                              <a:pt x="77778" y="114925"/>
                              <a:pt x="77778" y="116831"/>
                              <a:pt x="76826" y="118736"/>
                            </a:cubicBezTo>
                            <a:cubicBezTo>
                              <a:pt x="76826" y="119688"/>
                              <a:pt x="75873" y="119688"/>
                              <a:pt x="73968" y="119688"/>
                            </a:cubicBezTo>
                            <a:close/>
                            <a:moveTo>
                              <a:pt x="63490" y="113021"/>
                            </a:moveTo>
                            <a:cubicBezTo>
                              <a:pt x="62538" y="113021"/>
                              <a:pt x="62538" y="113021"/>
                              <a:pt x="61586" y="112068"/>
                            </a:cubicBezTo>
                            <a:cubicBezTo>
                              <a:pt x="60633" y="112068"/>
                              <a:pt x="60633" y="111116"/>
                              <a:pt x="59681" y="111116"/>
                            </a:cubicBezTo>
                            <a:cubicBezTo>
                              <a:pt x="57776" y="110163"/>
                              <a:pt x="57776" y="107306"/>
                              <a:pt x="58728" y="106353"/>
                            </a:cubicBezTo>
                            <a:cubicBezTo>
                              <a:pt x="59681" y="104448"/>
                              <a:pt x="62538" y="104448"/>
                              <a:pt x="63490" y="105400"/>
                            </a:cubicBezTo>
                            <a:lnTo>
                              <a:pt x="64443" y="106353"/>
                            </a:lnTo>
                            <a:cubicBezTo>
                              <a:pt x="66348" y="107306"/>
                              <a:pt x="66348" y="110163"/>
                              <a:pt x="65396" y="111116"/>
                            </a:cubicBezTo>
                            <a:cubicBezTo>
                              <a:pt x="66348" y="113021"/>
                              <a:pt x="65396" y="113021"/>
                              <a:pt x="63490" y="113021"/>
                            </a:cubicBezTo>
                            <a:close/>
                            <a:moveTo>
                              <a:pt x="53965" y="105400"/>
                            </a:moveTo>
                            <a:cubicBezTo>
                              <a:pt x="53013" y="105400"/>
                              <a:pt x="52061" y="105400"/>
                              <a:pt x="52061" y="104448"/>
                            </a:cubicBezTo>
                            <a:lnTo>
                              <a:pt x="51108" y="103496"/>
                            </a:lnTo>
                            <a:cubicBezTo>
                              <a:pt x="50156" y="102543"/>
                              <a:pt x="49203" y="99686"/>
                              <a:pt x="51108" y="98733"/>
                            </a:cubicBezTo>
                            <a:cubicBezTo>
                              <a:pt x="52061" y="97781"/>
                              <a:pt x="54918" y="96828"/>
                              <a:pt x="55871" y="98733"/>
                            </a:cubicBezTo>
                            <a:lnTo>
                              <a:pt x="56823" y="99686"/>
                            </a:lnTo>
                            <a:cubicBezTo>
                              <a:pt x="57776" y="100638"/>
                              <a:pt x="58728" y="103496"/>
                              <a:pt x="56823" y="104448"/>
                            </a:cubicBezTo>
                            <a:cubicBezTo>
                              <a:pt x="56823" y="105400"/>
                              <a:pt x="55871" y="105400"/>
                              <a:pt x="53965" y="105400"/>
                            </a:cubicBezTo>
                            <a:close/>
                            <a:moveTo>
                              <a:pt x="45393" y="96828"/>
                            </a:moveTo>
                            <a:cubicBezTo>
                              <a:pt x="44440" y="96828"/>
                              <a:pt x="43488" y="96828"/>
                              <a:pt x="43488" y="95875"/>
                            </a:cubicBezTo>
                            <a:lnTo>
                              <a:pt x="42536" y="94923"/>
                            </a:lnTo>
                            <a:cubicBezTo>
                              <a:pt x="41583" y="93018"/>
                              <a:pt x="41583" y="91113"/>
                              <a:pt x="42536" y="90161"/>
                            </a:cubicBezTo>
                            <a:cubicBezTo>
                              <a:pt x="44440" y="89208"/>
                              <a:pt x="46346" y="89208"/>
                              <a:pt x="47298" y="90161"/>
                            </a:cubicBezTo>
                            <a:lnTo>
                              <a:pt x="48251" y="91113"/>
                            </a:lnTo>
                            <a:cubicBezTo>
                              <a:pt x="49203" y="93018"/>
                              <a:pt x="49203" y="94923"/>
                              <a:pt x="48251" y="95875"/>
                            </a:cubicBezTo>
                            <a:cubicBezTo>
                              <a:pt x="47298" y="95875"/>
                              <a:pt x="46346" y="96828"/>
                              <a:pt x="45393" y="96828"/>
                            </a:cubicBezTo>
                            <a:close/>
                            <a:moveTo>
                              <a:pt x="37773" y="86350"/>
                            </a:moveTo>
                            <a:cubicBezTo>
                              <a:pt x="36821" y="86350"/>
                              <a:pt x="35868" y="85398"/>
                              <a:pt x="34915" y="85398"/>
                            </a:cubicBezTo>
                            <a:lnTo>
                              <a:pt x="33963" y="83493"/>
                            </a:lnTo>
                            <a:cubicBezTo>
                              <a:pt x="33011" y="81588"/>
                              <a:pt x="33011" y="79683"/>
                              <a:pt x="34915" y="78731"/>
                            </a:cubicBezTo>
                            <a:cubicBezTo>
                              <a:pt x="36821" y="77778"/>
                              <a:pt x="38726" y="77778"/>
                              <a:pt x="39678" y="79683"/>
                            </a:cubicBezTo>
                            <a:lnTo>
                              <a:pt x="40631" y="80636"/>
                            </a:lnTo>
                            <a:cubicBezTo>
                              <a:pt x="41583" y="82541"/>
                              <a:pt x="41583" y="84446"/>
                              <a:pt x="39678" y="85398"/>
                            </a:cubicBezTo>
                            <a:cubicBezTo>
                              <a:pt x="39678" y="86350"/>
                              <a:pt x="38726" y="86350"/>
                              <a:pt x="37773" y="86350"/>
                            </a:cubicBezTo>
                            <a:close/>
                            <a:moveTo>
                              <a:pt x="31106" y="76825"/>
                            </a:moveTo>
                            <a:cubicBezTo>
                              <a:pt x="30153" y="76825"/>
                              <a:pt x="29201" y="75873"/>
                              <a:pt x="28248" y="74921"/>
                            </a:cubicBezTo>
                            <a:lnTo>
                              <a:pt x="27296" y="73016"/>
                            </a:lnTo>
                            <a:cubicBezTo>
                              <a:pt x="26343" y="71111"/>
                              <a:pt x="27296" y="69206"/>
                              <a:pt x="28248" y="68253"/>
                            </a:cubicBezTo>
                            <a:cubicBezTo>
                              <a:pt x="29201" y="67300"/>
                              <a:pt x="31106" y="67300"/>
                              <a:pt x="32058" y="68253"/>
                            </a:cubicBezTo>
                            <a:cubicBezTo>
                              <a:pt x="32058" y="68253"/>
                              <a:pt x="32058" y="67300"/>
                              <a:pt x="32058" y="67300"/>
                            </a:cubicBezTo>
                            <a:cubicBezTo>
                              <a:pt x="32058" y="65396"/>
                              <a:pt x="33963" y="64443"/>
                              <a:pt x="35868" y="64443"/>
                            </a:cubicBezTo>
                            <a:lnTo>
                              <a:pt x="37773" y="64443"/>
                            </a:lnTo>
                            <a:cubicBezTo>
                              <a:pt x="39678" y="64443"/>
                              <a:pt x="40631" y="66348"/>
                              <a:pt x="40631" y="68253"/>
                            </a:cubicBezTo>
                            <a:cubicBezTo>
                              <a:pt x="40631" y="70158"/>
                              <a:pt x="38726" y="71111"/>
                              <a:pt x="36821" y="71111"/>
                            </a:cubicBezTo>
                            <a:lnTo>
                              <a:pt x="34915" y="71111"/>
                            </a:lnTo>
                            <a:cubicBezTo>
                              <a:pt x="34915" y="71111"/>
                              <a:pt x="33963" y="71111"/>
                              <a:pt x="33963" y="71111"/>
                            </a:cubicBezTo>
                            <a:cubicBezTo>
                              <a:pt x="34915" y="73016"/>
                              <a:pt x="33963" y="74921"/>
                              <a:pt x="33011" y="75873"/>
                            </a:cubicBezTo>
                            <a:cubicBezTo>
                              <a:pt x="33011" y="75873"/>
                              <a:pt x="32058" y="76825"/>
                              <a:pt x="31106" y="76825"/>
                            </a:cubicBezTo>
                            <a:close/>
                            <a:moveTo>
                              <a:pt x="50156" y="73968"/>
                            </a:moveTo>
                            <a:cubicBezTo>
                              <a:pt x="50156" y="73968"/>
                              <a:pt x="48251" y="73968"/>
                              <a:pt x="48251" y="73968"/>
                            </a:cubicBezTo>
                            <a:cubicBezTo>
                              <a:pt x="46346" y="73968"/>
                              <a:pt x="45393" y="72063"/>
                              <a:pt x="45393" y="70158"/>
                            </a:cubicBezTo>
                            <a:cubicBezTo>
                              <a:pt x="45393" y="68253"/>
                              <a:pt x="47298" y="67300"/>
                              <a:pt x="49203" y="67300"/>
                            </a:cubicBezTo>
                            <a:cubicBezTo>
                              <a:pt x="49203" y="67300"/>
                              <a:pt x="51108" y="67300"/>
                              <a:pt x="51108" y="67300"/>
                            </a:cubicBezTo>
                            <a:cubicBezTo>
                              <a:pt x="53013" y="67300"/>
                              <a:pt x="54918" y="69206"/>
                              <a:pt x="53965" y="71111"/>
                            </a:cubicBezTo>
                            <a:cubicBezTo>
                              <a:pt x="53965" y="73016"/>
                              <a:pt x="52061" y="73968"/>
                              <a:pt x="50156" y="73968"/>
                            </a:cubicBezTo>
                            <a:close/>
                            <a:moveTo>
                              <a:pt x="60633" y="74921"/>
                            </a:moveTo>
                            <a:cubicBezTo>
                              <a:pt x="58728" y="74921"/>
                              <a:pt x="57776" y="73016"/>
                              <a:pt x="57776" y="71111"/>
                            </a:cubicBezTo>
                            <a:cubicBezTo>
                              <a:pt x="57776" y="69206"/>
                              <a:pt x="59681" y="67300"/>
                              <a:pt x="61586" y="67300"/>
                            </a:cubicBezTo>
                            <a:lnTo>
                              <a:pt x="63490" y="67300"/>
                            </a:lnTo>
                            <a:cubicBezTo>
                              <a:pt x="65396" y="67300"/>
                              <a:pt x="67301" y="69206"/>
                              <a:pt x="67301" y="71111"/>
                            </a:cubicBezTo>
                            <a:cubicBezTo>
                              <a:pt x="67301" y="73016"/>
                              <a:pt x="65396" y="74921"/>
                              <a:pt x="63490" y="74921"/>
                            </a:cubicBezTo>
                            <a:lnTo>
                              <a:pt x="60633" y="74921"/>
                            </a:lnTo>
                            <a:cubicBezTo>
                              <a:pt x="60633" y="74921"/>
                              <a:pt x="60633" y="74921"/>
                              <a:pt x="60633" y="74921"/>
                            </a:cubicBezTo>
                            <a:close/>
                            <a:moveTo>
                              <a:pt x="73015" y="74921"/>
                            </a:moveTo>
                            <a:cubicBezTo>
                              <a:pt x="71111" y="74921"/>
                              <a:pt x="70158" y="73016"/>
                              <a:pt x="70158" y="71111"/>
                            </a:cubicBezTo>
                            <a:cubicBezTo>
                              <a:pt x="70158" y="69206"/>
                              <a:pt x="72063" y="67300"/>
                              <a:pt x="73968" y="67300"/>
                            </a:cubicBezTo>
                            <a:lnTo>
                              <a:pt x="75873" y="67300"/>
                            </a:lnTo>
                            <a:cubicBezTo>
                              <a:pt x="77778" y="67300"/>
                              <a:pt x="79683" y="68253"/>
                              <a:pt x="79683" y="70158"/>
                            </a:cubicBezTo>
                            <a:cubicBezTo>
                              <a:pt x="79683" y="72063"/>
                              <a:pt x="78731" y="73968"/>
                              <a:pt x="76826" y="73968"/>
                            </a:cubicBezTo>
                            <a:lnTo>
                              <a:pt x="73015" y="74921"/>
                            </a:lnTo>
                            <a:cubicBezTo>
                              <a:pt x="73015" y="74921"/>
                              <a:pt x="73015" y="74921"/>
                              <a:pt x="73015" y="74921"/>
                            </a:cubicBezTo>
                            <a:close/>
                            <a:moveTo>
                              <a:pt x="85398" y="73968"/>
                            </a:moveTo>
                            <a:cubicBezTo>
                              <a:pt x="83493" y="73968"/>
                              <a:pt x="82540" y="73016"/>
                              <a:pt x="82540" y="71111"/>
                            </a:cubicBezTo>
                            <a:cubicBezTo>
                              <a:pt x="82540" y="69206"/>
                              <a:pt x="83493" y="67300"/>
                              <a:pt x="85398" y="67300"/>
                            </a:cubicBezTo>
                            <a:lnTo>
                              <a:pt x="87303" y="67300"/>
                            </a:lnTo>
                            <a:cubicBezTo>
                              <a:pt x="89208" y="67300"/>
                              <a:pt x="91113" y="68253"/>
                              <a:pt x="91113" y="70158"/>
                            </a:cubicBezTo>
                            <a:cubicBezTo>
                              <a:pt x="91113" y="72063"/>
                              <a:pt x="90161" y="73968"/>
                              <a:pt x="88256" y="73968"/>
                            </a:cubicBezTo>
                            <a:lnTo>
                              <a:pt x="85398" y="73968"/>
                            </a:lnTo>
                            <a:cubicBezTo>
                              <a:pt x="86351" y="73968"/>
                              <a:pt x="85398" y="73968"/>
                              <a:pt x="85398" y="73968"/>
                            </a:cubicBezTo>
                            <a:close/>
                            <a:moveTo>
                              <a:pt x="97781" y="71111"/>
                            </a:moveTo>
                            <a:cubicBezTo>
                              <a:pt x="96828" y="71111"/>
                              <a:pt x="94923" y="70158"/>
                              <a:pt x="94923" y="68253"/>
                            </a:cubicBezTo>
                            <a:cubicBezTo>
                              <a:pt x="93971" y="66348"/>
                              <a:pt x="94923" y="64443"/>
                              <a:pt x="96828" y="63491"/>
                            </a:cubicBezTo>
                            <a:cubicBezTo>
                              <a:pt x="97781" y="63491"/>
                              <a:pt x="97781" y="63491"/>
                              <a:pt x="98733" y="62538"/>
                            </a:cubicBezTo>
                            <a:cubicBezTo>
                              <a:pt x="100638" y="61586"/>
                              <a:pt x="102543" y="62538"/>
                              <a:pt x="103496" y="64443"/>
                            </a:cubicBezTo>
                            <a:cubicBezTo>
                              <a:pt x="104448" y="66348"/>
                              <a:pt x="103496" y="68253"/>
                              <a:pt x="101590" y="69206"/>
                            </a:cubicBezTo>
                            <a:cubicBezTo>
                              <a:pt x="100638" y="69206"/>
                              <a:pt x="100638" y="69206"/>
                              <a:pt x="99686" y="70158"/>
                            </a:cubicBezTo>
                            <a:cubicBezTo>
                              <a:pt x="98733" y="71111"/>
                              <a:pt x="97781" y="71111"/>
                              <a:pt x="97781" y="71111"/>
                            </a:cubicBezTo>
                            <a:close/>
                            <a:moveTo>
                              <a:pt x="108258" y="65396"/>
                            </a:moveTo>
                            <a:cubicBezTo>
                              <a:pt x="107306" y="65396"/>
                              <a:pt x="106353" y="64443"/>
                              <a:pt x="105401" y="63491"/>
                            </a:cubicBezTo>
                            <a:cubicBezTo>
                              <a:pt x="104448" y="61586"/>
                              <a:pt x="105401" y="59681"/>
                              <a:pt x="106353" y="58728"/>
                            </a:cubicBezTo>
                            <a:cubicBezTo>
                              <a:pt x="106353" y="58728"/>
                              <a:pt x="107306" y="57775"/>
                              <a:pt x="107306" y="57775"/>
                            </a:cubicBezTo>
                            <a:cubicBezTo>
                              <a:pt x="109211" y="56823"/>
                              <a:pt x="111115" y="56823"/>
                              <a:pt x="112068" y="58728"/>
                            </a:cubicBezTo>
                            <a:cubicBezTo>
                              <a:pt x="113021" y="60633"/>
                              <a:pt x="113021" y="62538"/>
                              <a:pt x="111115" y="63491"/>
                            </a:cubicBezTo>
                            <a:cubicBezTo>
                              <a:pt x="110163" y="63491"/>
                              <a:pt x="110163" y="64443"/>
                              <a:pt x="109211" y="64443"/>
                            </a:cubicBezTo>
                            <a:cubicBezTo>
                              <a:pt x="110163" y="65396"/>
                              <a:pt x="109211" y="65396"/>
                              <a:pt x="108258" y="65396"/>
                            </a:cubicBezTo>
                            <a:close/>
                            <a:moveTo>
                              <a:pt x="117783" y="57775"/>
                            </a:moveTo>
                            <a:cubicBezTo>
                              <a:pt x="116831" y="57775"/>
                              <a:pt x="116831" y="57775"/>
                              <a:pt x="115878" y="56823"/>
                            </a:cubicBezTo>
                            <a:cubicBezTo>
                              <a:pt x="113973" y="55871"/>
                              <a:pt x="113973" y="53013"/>
                              <a:pt x="115878" y="52061"/>
                            </a:cubicBezTo>
                            <a:cubicBezTo>
                              <a:pt x="115878" y="52061"/>
                              <a:pt x="116831" y="51108"/>
                              <a:pt x="116831" y="51108"/>
                            </a:cubicBezTo>
                            <a:cubicBezTo>
                              <a:pt x="117783" y="49203"/>
                              <a:pt x="120640" y="49203"/>
                              <a:pt x="121593" y="50156"/>
                            </a:cubicBezTo>
                            <a:cubicBezTo>
                              <a:pt x="123498" y="51108"/>
                              <a:pt x="123498" y="53966"/>
                              <a:pt x="122546" y="54918"/>
                            </a:cubicBezTo>
                            <a:cubicBezTo>
                              <a:pt x="122546" y="55871"/>
                              <a:pt x="121593" y="55871"/>
                              <a:pt x="121593" y="56823"/>
                            </a:cubicBezTo>
                            <a:cubicBezTo>
                              <a:pt x="120640" y="57775"/>
                              <a:pt x="119688" y="57775"/>
                              <a:pt x="117783" y="57775"/>
                            </a:cubicBezTo>
                            <a:close/>
                            <a:moveTo>
                              <a:pt x="106353" y="48250"/>
                            </a:moveTo>
                            <a:cubicBezTo>
                              <a:pt x="106353" y="48250"/>
                              <a:pt x="106353" y="48250"/>
                              <a:pt x="106353" y="48250"/>
                            </a:cubicBezTo>
                            <a:cubicBezTo>
                              <a:pt x="105401" y="48250"/>
                              <a:pt x="104448" y="48250"/>
                              <a:pt x="104448" y="48250"/>
                            </a:cubicBezTo>
                            <a:cubicBezTo>
                              <a:pt x="102543" y="48250"/>
                              <a:pt x="101590" y="46346"/>
                              <a:pt x="101590" y="44441"/>
                            </a:cubicBezTo>
                            <a:cubicBezTo>
                              <a:pt x="101590" y="42536"/>
                              <a:pt x="103496" y="41583"/>
                              <a:pt x="105401" y="41583"/>
                            </a:cubicBezTo>
                            <a:cubicBezTo>
                              <a:pt x="106353" y="41583"/>
                              <a:pt x="106353" y="41583"/>
                              <a:pt x="107306" y="41583"/>
                            </a:cubicBezTo>
                            <a:cubicBezTo>
                              <a:pt x="109211" y="41583"/>
                              <a:pt x="110163" y="43488"/>
                              <a:pt x="110163" y="45393"/>
                            </a:cubicBezTo>
                            <a:cubicBezTo>
                              <a:pt x="110163" y="47298"/>
                              <a:pt x="108258" y="49203"/>
                              <a:pt x="106353" y="48250"/>
                            </a:cubicBezTo>
                            <a:close/>
                            <a:moveTo>
                              <a:pt x="116831" y="49203"/>
                            </a:moveTo>
                            <a:cubicBezTo>
                              <a:pt x="114926" y="49203"/>
                              <a:pt x="113973" y="47298"/>
                              <a:pt x="113973" y="45393"/>
                            </a:cubicBezTo>
                            <a:cubicBezTo>
                              <a:pt x="113973" y="43488"/>
                              <a:pt x="115878" y="41583"/>
                              <a:pt x="117783" y="41583"/>
                            </a:cubicBezTo>
                            <a:cubicBezTo>
                              <a:pt x="118736" y="41583"/>
                              <a:pt x="118736" y="41583"/>
                              <a:pt x="119688" y="41583"/>
                            </a:cubicBezTo>
                            <a:cubicBezTo>
                              <a:pt x="121593" y="41583"/>
                              <a:pt x="123498" y="43488"/>
                              <a:pt x="123498" y="45393"/>
                            </a:cubicBezTo>
                            <a:cubicBezTo>
                              <a:pt x="123498" y="47298"/>
                              <a:pt x="121593" y="49203"/>
                              <a:pt x="119688" y="49203"/>
                            </a:cubicBezTo>
                            <a:cubicBezTo>
                              <a:pt x="118736" y="49203"/>
                              <a:pt x="117783" y="49203"/>
                              <a:pt x="116831" y="49203"/>
                            </a:cubicBezTo>
                            <a:cubicBezTo>
                              <a:pt x="117783" y="49203"/>
                              <a:pt x="117783" y="49203"/>
                              <a:pt x="116831" y="49203"/>
                            </a:cubicBezTo>
                            <a:close/>
                            <a:moveTo>
                              <a:pt x="94923" y="45393"/>
                            </a:moveTo>
                            <a:cubicBezTo>
                              <a:pt x="93971" y="45393"/>
                              <a:pt x="93971" y="45393"/>
                              <a:pt x="94923" y="45393"/>
                            </a:cubicBezTo>
                            <a:cubicBezTo>
                              <a:pt x="93018" y="45393"/>
                              <a:pt x="93018" y="44441"/>
                              <a:pt x="92065" y="44441"/>
                            </a:cubicBezTo>
                            <a:cubicBezTo>
                              <a:pt x="90161" y="43488"/>
                              <a:pt x="89208" y="41583"/>
                              <a:pt x="90161" y="39678"/>
                            </a:cubicBezTo>
                            <a:cubicBezTo>
                              <a:pt x="91113" y="37773"/>
                              <a:pt x="93018" y="36821"/>
                              <a:pt x="94923" y="37773"/>
                            </a:cubicBezTo>
                            <a:cubicBezTo>
                              <a:pt x="95876" y="37773"/>
                              <a:pt x="95876" y="37773"/>
                              <a:pt x="96828" y="38725"/>
                            </a:cubicBezTo>
                            <a:cubicBezTo>
                              <a:pt x="98733" y="39678"/>
                              <a:pt x="99686" y="41583"/>
                              <a:pt x="98733" y="43488"/>
                            </a:cubicBezTo>
                            <a:cubicBezTo>
                              <a:pt x="97781" y="45393"/>
                              <a:pt x="95876" y="46346"/>
                              <a:pt x="94923" y="45393"/>
                            </a:cubicBezTo>
                            <a:close/>
                            <a:moveTo>
                              <a:pt x="83493" y="40631"/>
                            </a:moveTo>
                            <a:cubicBezTo>
                              <a:pt x="82540" y="40631"/>
                              <a:pt x="82540" y="40631"/>
                              <a:pt x="81588" y="39678"/>
                            </a:cubicBezTo>
                            <a:cubicBezTo>
                              <a:pt x="80636" y="39678"/>
                              <a:pt x="80636" y="38725"/>
                              <a:pt x="79683" y="38725"/>
                            </a:cubicBezTo>
                            <a:cubicBezTo>
                              <a:pt x="77778" y="37773"/>
                              <a:pt x="77778" y="35868"/>
                              <a:pt x="78731" y="33963"/>
                            </a:cubicBezTo>
                            <a:cubicBezTo>
                              <a:pt x="79683" y="32058"/>
                              <a:pt x="81588" y="32058"/>
                              <a:pt x="83493" y="33011"/>
                            </a:cubicBezTo>
                            <a:cubicBezTo>
                              <a:pt x="83493" y="33011"/>
                              <a:pt x="84446" y="33963"/>
                              <a:pt x="84446" y="33963"/>
                            </a:cubicBezTo>
                            <a:cubicBezTo>
                              <a:pt x="86351" y="34916"/>
                              <a:pt x="86351" y="36821"/>
                              <a:pt x="85398" y="38725"/>
                            </a:cubicBezTo>
                            <a:cubicBezTo>
                              <a:pt x="86351" y="39678"/>
                              <a:pt x="84446" y="40631"/>
                              <a:pt x="83493" y="40631"/>
                            </a:cubicBezTo>
                            <a:close/>
                            <a:moveTo>
                              <a:pt x="73968" y="33011"/>
                            </a:moveTo>
                            <a:cubicBezTo>
                              <a:pt x="73015" y="33011"/>
                              <a:pt x="72063" y="33011"/>
                              <a:pt x="72063" y="32058"/>
                            </a:cubicBezTo>
                            <a:cubicBezTo>
                              <a:pt x="72063" y="32058"/>
                              <a:pt x="71111" y="31106"/>
                              <a:pt x="71111" y="31106"/>
                            </a:cubicBezTo>
                            <a:cubicBezTo>
                              <a:pt x="70158" y="29200"/>
                              <a:pt x="70158" y="27296"/>
                              <a:pt x="71111" y="26343"/>
                            </a:cubicBezTo>
                            <a:cubicBezTo>
                              <a:pt x="73015" y="25391"/>
                              <a:pt x="74921" y="25391"/>
                              <a:pt x="75873" y="26343"/>
                            </a:cubicBezTo>
                            <a:cubicBezTo>
                              <a:pt x="75873" y="26343"/>
                              <a:pt x="76826" y="27296"/>
                              <a:pt x="76826" y="27296"/>
                            </a:cubicBezTo>
                            <a:cubicBezTo>
                              <a:pt x="77778" y="28248"/>
                              <a:pt x="77778" y="31106"/>
                              <a:pt x="76826" y="32058"/>
                            </a:cubicBezTo>
                            <a:cubicBezTo>
                              <a:pt x="75873" y="32058"/>
                              <a:pt x="74921" y="33011"/>
                              <a:pt x="73968" y="33011"/>
                            </a:cubicBezTo>
                            <a:close/>
                            <a:moveTo>
                              <a:pt x="66348" y="22533"/>
                            </a:moveTo>
                            <a:cubicBezTo>
                              <a:pt x="65396" y="22533"/>
                              <a:pt x="64443" y="21581"/>
                              <a:pt x="63490" y="20628"/>
                            </a:cubicBezTo>
                            <a:lnTo>
                              <a:pt x="63490" y="19675"/>
                            </a:lnTo>
                            <a:cubicBezTo>
                              <a:pt x="63490" y="18723"/>
                              <a:pt x="62538" y="17771"/>
                              <a:pt x="62538" y="16818"/>
                            </a:cubicBezTo>
                            <a:cubicBezTo>
                              <a:pt x="62538" y="14913"/>
                              <a:pt x="64443" y="13008"/>
                              <a:pt x="66348" y="13008"/>
                            </a:cubicBezTo>
                            <a:cubicBezTo>
                              <a:pt x="68253" y="13008"/>
                              <a:pt x="69206" y="13961"/>
                              <a:pt x="70158" y="15866"/>
                            </a:cubicBezTo>
                            <a:lnTo>
                              <a:pt x="70158" y="15866"/>
                            </a:lnTo>
                            <a:cubicBezTo>
                              <a:pt x="71111" y="17771"/>
                              <a:pt x="70158" y="19675"/>
                              <a:pt x="69206" y="20628"/>
                            </a:cubicBezTo>
                            <a:cubicBezTo>
                              <a:pt x="68253" y="22533"/>
                              <a:pt x="67301" y="22533"/>
                              <a:pt x="66348" y="22533"/>
                            </a:cubicBezTo>
                            <a:close/>
                            <a:moveTo>
                              <a:pt x="74921" y="17771"/>
                            </a:moveTo>
                            <a:cubicBezTo>
                              <a:pt x="73015" y="17771"/>
                              <a:pt x="72063" y="16818"/>
                              <a:pt x="72063" y="14913"/>
                            </a:cubicBezTo>
                            <a:cubicBezTo>
                              <a:pt x="71111" y="13008"/>
                              <a:pt x="73015" y="11103"/>
                              <a:pt x="74921" y="11103"/>
                            </a:cubicBezTo>
                            <a:cubicBezTo>
                              <a:pt x="75873" y="11103"/>
                              <a:pt x="75873" y="11103"/>
                              <a:pt x="76826" y="11103"/>
                            </a:cubicBezTo>
                            <a:cubicBezTo>
                              <a:pt x="78731" y="10150"/>
                              <a:pt x="80636" y="12056"/>
                              <a:pt x="81588" y="13961"/>
                            </a:cubicBezTo>
                            <a:cubicBezTo>
                              <a:pt x="82540" y="15866"/>
                              <a:pt x="80636" y="17771"/>
                              <a:pt x="78731" y="18723"/>
                            </a:cubicBezTo>
                            <a:cubicBezTo>
                              <a:pt x="77778" y="18723"/>
                              <a:pt x="77778" y="18723"/>
                              <a:pt x="76826" y="18723"/>
                            </a:cubicBezTo>
                            <a:cubicBezTo>
                              <a:pt x="75873" y="17771"/>
                              <a:pt x="75873" y="17771"/>
                              <a:pt x="74921" y="17771"/>
                            </a:cubicBezTo>
                            <a:close/>
                            <a:moveTo>
                              <a:pt x="87303" y="13961"/>
                            </a:moveTo>
                            <a:cubicBezTo>
                              <a:pt x="86351" y="13961"/>
                              <a:pt x="84446" y="13008"/>
                              <a:pt x="84446" y="12056"/>
                            </a:cubicBezTo>
                            <a:cubicBezTo>
                              <a:pt x="83493" y="10150"/>
                              <a:pt x="84446" y="8246"/>
                              <a:pt x="86351" y="7293"/>
                            </a:cubicBezTo>
                            <a:cubicBezTo>
                              <a:pt x="87303" y="7293"/>
                              <a:pt x="87303" y="7293"/>
                              <a:pt x="88256" y="6341"/>
                            </a:cubicBezTo>
                            <a:cubicBezTo>
                              <a:pt x="90161" y="5388"/>
                              <a:pt x="92065" y="6341"/>
                              <a:pt x="93018" y="8246"/>
                            </a:cubicBezTo>
                            <a:cubicBezTo>
                              <a:pt x="93971" y="10150"/>
                              <a:pt x="93018" y="12056"/>
                              <a:pt x="91113" y="13008"/>
                            </a:cubicBezTo>
                            <a:cubicBezTo>
                              <a:pt x="90161" y="13008"/>
                              <a:pt x="90161" y="13961"/>
                              <a:pt x="89208" y="13961"/>
                            </a:cubicBezTo>
                            <a:cubicBezTo>
                              <a:pt x="88256" y="13961"/>
                              <a:pt x="87303" y="13961"/>
                              <a:pt x="87303" y="13961"/>
                            </a:cubicBezTo>
                            <a:close/>
                            <a:moveTo>
                              <a:pt x="97781" y="8246"/>
                            </a:moveTo>
                            <a:cubicBezTo>
                              <a:pt x="96828" y="8246"/>
                              <a:pt x="95876" y="7293"/>
                              <a:pt x="94923" y="6341"/>
                            </a:cubicBezTo>
                            <a:cubicBezTo>
                              <a:pt x="93971" y="4436"/>
                              <a:pt x="93971" y="2531"/>
                              <a:pt x="95876" y="1578"/>
                            </a:cubicBezTo>
                            <a:cubicBezTo>
                              <a:pt x="95876" y="1578"/>
                              <a:pt x="96828" y="625"/>
                              <a:pt x="96828" y="625"/>
                            </a:cubicBezTo>
                            <a:cubicBezTo>
                              <a:pt x="98733" y="-327"/>
                              <a:pt x="100638" y="-327"/>
                              <a:pt x="101590" y="1578"/>
                            </a:cubicBezTo>
                            <a:cubicBezTo>
                              <a:pt x="102543" y="3483"/>
                              <a:pt x="102543" y="5388"/>
                              <a:pt x="100638" y="6341"/>
                            </a:cubicBezTo>
                            <a:cubicBezTo>
                              <a:pt x="99686" y="6341"/>
                              <a:pt x="99686" y="7293"/>
                              <a:pt x="98733" y="7293"/>
                            </a:cubicBezTo>
                            <a:cubicBezTo>
                              <a:pt x="99686" y="8246"/>
                              <a:pt x="98733" y="8246"/>
                              <a:pt x="97781" y="824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0" name="Freeform: Shape 1529">
                        <a:extLst>
                          <a:ext uri="{FF2B5EF4-FFF2-40B4-BE49-F238E27FC236}">
                            <a16:creationId xmlns:a16="http://schemas.microsoft.com/office/drawing/2014/main" id="{C0B99A93-F50D-46B0-8952-5C39B824F4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8830" y="3108483"/>
                        <a:ext cx="8243" cy="8490"/>
                      </a:xfrm>
                      <a:custGeom>
                        <a:avLst/>
                        <a:gdLst>
                          <a:gd name="connsiteX0" fmla="*/ 3005 w 8243"/>
                          <a:gd name="connsiteY0" fmla="*/ 8096 h 8490"/>
                          <a:gd name="connsiteX1" fmla="*/ 1100 w 8243"/>
                          <a:gd name="connsiteY1" fmla="*/ 7144 h 8490"/>
                          <a:gd name="connsiteX2" fmla="*/ 1100 w 8243"/>
                          <a:gd name="connsiteY2" fmla="*/ 2381 h 8490"/>
                          <a:gd name="connsiteX3" fmla="*/ 2052 w 8243"/>
                          <a:gd name="connsiteY3" fmla="*/ 1429 h 8490"/>
                          <a:gd name="connsiteX4" fmla="*/ 6815 w 8243"/>
                          <a:gd name="connsiteY4" fmla="*/ 1429 h 8490"/>
                          <a:gd name="connsiteX5" fmla="*/ 6815 w 8243"/>
                          <a:gd name="connsiteY5" fmla="*/ 6191 h 8490"/>
                          <a:gd name="connsiteX6" fmla="*/ 5862 w 8243"/>
                          <a:gd name="connsiteY6" fmla="*/ 7144 h 8490"/>
                          <a:gd name="connsiteX7" fmla="*/ 3005 w 8243"/>
                          <a:gd name="connsiteY7" fmla="*/ 8096 h 84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243" h="8490">
                            <a:moveTo>
                              <a:pt x="3005" y="8096"/>
                            </a:moveTo>
                            <a:cubicBezTo>
                              <a:pt x="2052" y="8096"/>
                              <a:pt x="1100" y="8096"/>
                              <a:pt x="1100" y="7144"/>
                            </a:cubicBezTo>
                            <a:cubicBezTo>
                              <a:pt x="147" y="6191"/>
                              <a:pt x="-805" y="3334"/>
                              <a:pt x="1100" y="2381"/>
                            </a:cubicBezTo>
                            <a:lnTo>
                              <a:pt x="2052" y="1429"/>
                            </a:lnTo>
                            <a:cubicBezTo>
                              <a:pt x="3005" y="-476"/>
                              <a:pt x="5862" y="-476"/>
                              <a:pt x="6815" y="1429"/>
                            </a:cubicBezTo>
                            <a:cubicBezTo>
                              <a:pt x="8720" y="2381"/>
                              <a:pt x="8720" y="5239"/>
                              <a:pt x="6815" y="6191"/>
                            </a:cubicBezTo>
                            <a:lnTo>
                              <a:pt x="5862" y="7144"/>
                            </a:lnTo>
                            <a:cubicBezTo>
                              <a:pt x="5862" y="8096"/>
                              <a:pt x="3957" y="9049"/>
                              <a:pt x="3005" y="80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0" name="Graphic 4">
                      <a:extLst>
                        <a:ext uri="{FF2B5EF4-FFF2-40B4-BE49-F238E27FC236}">
                          <a16:creationId xmlns:a16="http://schemas.microsoft.com/office/drawing/2014/main" id="{66284DD3-E77F-469B-9E5E-3870819226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79275" y="3220530"/>
                      <a:ext cx="12407" cy="19594"/>
                      <a:chOff x="7079275" y="3220530"/>
                      <a:chExt cx="12407" cy="19594"/>
                    </a:xfrm>
                  </p:grpSpPr>
                  <p:sp>
                    <p:nvSpPr>
                      <p:cNvPr id="1525" name="Freeform: Shape 1524">
                        <a:extLst>
                          <a:ext uri="{FF2B5EF4-FFF2-40B4-BE49-F238E27FC236}">
                            <a16:creationId xmlns:a16="http://schemas.microsoft.com/office/drawing/2014/main" id="{709F7B43-ED77-4AA6-94AA-D5B07AA746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1033" y="3229888"/>
                        <a:ext cx="10649" cy="10236"/>
                      </a:xfrm>
                      <a:custGeom>
                        <a:avLst/>
                        <a:gdLst>
                          <a:gd name="connsiteX0" fmla="*/ 9611 w 10649"/>
                          <a:gd name="connsiteY0" fmla="*/ 1578 h 10236"/>
                          <a:gd name="connsiteX1" fmla="*/ 8658 w 10649"/>
                          <a:gd name="connsiteY1" fmla="*/ 9198 h 10236"/>
                          <a:gd name="connsiteX2" fmla="*/ 1038 w 10649"/>
                          <a:gd name="connsiteY2" fmla="*/ 8246 h 10236"/>
                          <a:gd name="connsiteX3" fmla="*/ 1991 w 10649"/>
                          <a:gd name="connsiteY3" fmla="*/ 626 h 10236"/>
                          <a:gd name="connsiteX4" fmla="*/ 9611 w 10649"/>
                          <a:gd name="connsiteY4" fmla="*/ 1578 h 102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649" h="10236">
                            <a:moveTo>
                              <a:pt x="9611" y="1578"/>
                            </a:moveTo>
                            <a:cubicBezTo>
                              <a:pt x="11516" y="3483"/>
                              <a:pt x="10563" y="7293"/>
                              <a:pt x="8658" y="9198"/>
                            </a:cubicBezTo>
                            <a:cubicBezTo>
                              <a:pt x="6753" y="11103"/>
                              <a:pt x="2943" y="10151"/>
                              <a:pt x="1038" y="8246"/>
                            </a:cubicBezTo>
                            <a:cubicBezTo>
                              <a:pt x="-867" y="6340"/>
                              <a:pt x="86" y="2531"/>
                              <a:pt x="1991" y="626"/>
                            </a:cubicBezTo>
                            <a:cubicBezTo>
                              <a:pt x="3896" y="-327"/>
                              <a:pt x="7706" y="-327"/>
                              <a:pt x="9611" y="1578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6" name="Freeform: Shape 1525">
                        <a:extLst>
                          <a:ext uri="{FF2B5EF4-FFF2-40B4-BE49-F238E27FC236}">
                            <a16:creationId xmlns:a16="http://schemas.microsoft.com/office/drawing/2014/main" id="{B4C898CC-BFFE-486D-91F1-B0A25098C8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9275" y="3220530"/>
                        <a:ext cx="4701" cy="9031"/>
                      </a:xfrm>
                      <a:custGeom>
                        <a:avLst/>
                        <a:gdLst>
                          <a:gd name="connsiteX0" fmla="*/ 4701 w 4701"/>
                          <a:gd name="connsiteY0" fmla="*/ 9031 h 9031"/>
                          <a:gd name="connsiteX1" fmla="*/ 1843 w 4701"/>
                          <a:gd name="connsiteY1" fmla="*/ 2363 h 9031"/>
                          <a:gd name="connsiteX2" fmla="*/ 4701 w 4701"/>
                          <a:gd name="connsiteY2" fmla="*/ 9031 h 9031"/>
                          <a:gd name="connsiteX3" fmla="*/ 891 w 4701"/>
                          <a:gd name="connsiteY3" fmla="*/ 459 h 9031"/>
                          <a:gd name="connsiteX4" fmla="*/ 4701 w 4701"/>
                          <a:gd name="connsiteY4" fmla="*/ 9031 h 9031"/>
                          <a:gd name="connsiteX5" fmla="*/ 4701 w 4701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01" h="9031">
                            <a:moveTo>
                              <a:pt x="4701" y="9031"/>
                            </a:moveTo>
                            <a:cubicBezTo>
                              <a:pt x="4701" y="8079"/>
                              <a:pt x="3749" y="459"/>
                              <a:pt x="1843" y="2363"/>
                            </a:cubicBezTo>
                            <a:cubicBezTo>
                              <a:pt x="-1014" y="3316"/>
                              <a:pt x="2796" y="8079"/>
                              <a:pt x="4701" y="9031"/>
                            </a:cubicBezTo>
                            <a:cubicBezTo>
                              <a:pt x="2796" y="8079"/>
                              <a:pt x="-1966" y="2363"/>
                              <a:pt x="891" y="459"/>
                            </a:cubicBezTo>
                            <a:cubicBezTo>
                              <a:pt x="3749" y="-2399"/>
                              <a:pt x="4701" y="9031"/>
                              <a:pt x="4701" y="9031"/>
                            </a:cubicBezTo>
                            <a:cubicBezTo>
                              <a:pt x="4701" y="9031"/>
                              <a:pt x="4701" y="9031"/>
                              <a:pt x="4701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7" name="Freeform: Shape 1526">
                        <a:extLst>
                          <a:ext uri="{FF2B5EF4-FFF2-40B4-BE49-F238E27FC236}">
                            <a16:creationId xmlns:a16="http://schemas.microsoft.com/office/drawing/2014/main" id="{0F27164B-0EA1-45E1-A297-3C25E2922C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2177" y="3228414"/>
                        <a:ext cx="4127" cy="4956"/>
                      </a:xfrm>
                      <a:custGeom>
                        <a:avLst/>
                        <a:gdLst>
                          <a:gd name="connsiteX0" fmla="*/ 847 w 4127"/>
                          <a:gd name="connsiteY0" fmla="*/ 3052 h 4956"/>
                          <a:gd name="connsiteX1" fmla="*/ 847 w 4127"/>
                          <a:gd name="connsiteY1" fmla="*/ 194 h 4956"/>
                          <a:gd name="connsiteX2" fmla="*/ 3704 w 4127"/>
                          <a:gd name="connsiteY2" fmla="*/ 2100 h 4956"/>
                          <a:gd name="connsiteX3" fmla="*/ 3704 w 4127"/>
                          <a:gd name="connsiteY3" fmla="*/ 3052 h 4956"/>
                          <a:gd name="connsiteX4" fmla="*/ 2752 w 4127"/>
                          <a:gd name="connsiteY4" fmla="*/ 4004 h 4956"/>
                          <a:gd name="connsiteX5" fmla="*/ 847 w 4127"/>
                          <a:gd name="connsiteY5" fmla="*/ 4957 h 4956"/>
                          <a:gd name="connsiteX6" fmla="*/ 847 w 4127"/>
                          <a:gd name="connsiteY6" fmla="*/ 3052 h 4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4956">
                            <a:moveTo>
                              <a:pt x="847" y="3052"/>
                            </a:moveTo>
                            <a:cubicBezTo>
                              <a:pt x="847" y="3052"/>
                              <a:pt x="-1058" y="1147"/>
                              <a:pt x="847" y="194"/>
                            </a:cubicBezTo>
                            <a:cubicBezTo>
                              <a:pt x="2752" y="-758"/>
                              <a:pt x="2752" y="2100"/>
                              <a:pt x="3704" y="2100"/>
                            </a:cubicBezTo>
                            <a:cubicBezTo>
                              <a:pt x="4657" y="2100"/>
                              <a:pt x="3704" y="2100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004"/>
                            </a:cubicBezTo>
                            <a:cubicBezTo>
                              <a:pt x="2752" y="3052"/>
                              <a:pt x="1799" y="4957"/>
                              <a:pt x="847" y="4957"/>
                            </a:cubicBezTo>
                            <a:cubicBezTo>
                              <a:pt x="-106" y="3052"/>
                              <a:pt x="847" y="3052"/>
                              <a:pt x="847" y="305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1" name="Graphic 4">
                      <a:extLst>
                        <a:ext uri="{FF2B5EF4-FFF2-40B4-BE49-F238E27FC236}">
                          <a16:creationId xmlns:a16="http://schemas.microsoft.com/office/drawing/2014/main" id="{A5DC7215-9025-4FF5-8F91-43B2167D493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2905" y="3160180"/>
                      <a:ext cx="10239" cy="20573"/>
                      <a:chOff x="7052905" y="3160180"/>
                      <a:chExt cx="10239" cy="20573"/>
                    </a:xfrm>
                  </p:grpSpPr>
                  <p:sp>
                    <p:nvSpPr>
                      <p:cNvPr id="1522" name="Freeform: Shape 1521">
                        <a:extLst>
                          <a:ext uri="{FF2B5EF4-FFF2-40B4-BE49-F238E27FC236}">
                            <a16:creationId xmlns:a16="http://schemas.microsoft.com/office/drawing/2014/main" id="{FA6DB19D-3105-47BA-A96D-547E2ED4CE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905" y="3170514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5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10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3" name="Freeform: Shape 1522">
                        <a:extLst>
                          <a:ext uri="{FF2B5EF4-FFF2-40B4-BE49-F238E27FC236}">
                            <a16:creationId xmlns:a16="http://schemas.microsoft.com/office/drawing/2014/main" id="{FB8F0CC0-7857-49F2-B520-1657AB58A9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930" y="3160180"/>
                        <a:ext cx="3218" cy="9739"/>
                      </a:xfrm>
                      <a:custGeom>
                        <a:avLst/>
                        <a:gdLst>
                          <a:gd name="connsiteX0" fmla="*/ 2190 w 3218"/>
                          <a:gd name="connsiteY0" fmla="*/ 9739 h 9739"/>
                          <a:gd name="connsiteX1" fmla="*/ 1237 w 3218"/>
                          <a:gd name="connsiteY1" fmla="*/ 2119 h 9739"/>
                          <a:gd name="connsiteX2" fmla="*/ 2190 w 3218"/>
                          <a:gd name="connsiteY2" fmla="*/ 9739 h 9739"/>
                          <a:gd name="connsiteX3" fmla="*/ 1237 w 3218"/>
                          <a:gd name="connsiteY3" fmla="*/ 214 h 9739"/>
                          <a:gd name="connsiteX4" fmla="*/ 2190 w 3218"/>
                          <a:gd name="connsiteY4" fmla="*/ 9739 h 9739"/>
                          <a:gd name="connsiteX5" fmla="*/ 2190 w 3218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18" h="9739">
                            <a:moveTo>
                              <a:pt x="2190" y="9739"/>
                            </a:moveTo>
                            <a:cubicBezTo>
                              <a:pt x="2190" y="8787"/>
                              <a:pt x="4095" y="1167"/>
                              <a:pt x="1237" y="2119"/>
                            </a:cubicBezTo>
                            <a:cubicBezTo>
                              <a:pt x="-668" y="2119"/>
                              <a:pt x="2190" y="7834"/>
                              <a:pt x="2190" y="9739"/>
                            </a:cubicBezTo>
                            <a:cubicBezTo>
                              <a:pt x="1237" y="7834"/>
                              <a:pt x="-1620" y="1167"/>
                              <a:pt x="1237" y="214"/>
                            </a:cubicBezTo>
                            <a:cubicBezTo>
                              <a:pt x="5047" y="-1691"/>
                              <a:pt x="2190" y="9739"/>
                              <a:pt x="2190" y="9739"/>
                            </a:cubicBezTo>
                            <a:cubicBezTo>
                              <a:pt x="2190" y="9739"/>
                              <a:pt x="2190" y="9739"/>
                              <a:pt x="2190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4" name="Freeform: Shape 1523">
                        <a:extLst>
                          <a:ext uri="{FF2B5EF4-FFF2-40B4-BE49-F238E27FC236}">
                            <a16:creationId xmlns:a16="http://schemas.microsoft.com/office/drawing/2014/main" id="{7EC4773B-2ACC-4E62-BC95-A85AD36663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262" y="316782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3049 h 5229"/>
                          <a:gd name="connsiteX1" fmla="*/ 2857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3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3049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2" name="Graphic 4">
                      <a:extLst>
                        <a:ext uri="{FF2B5EF4-FFF2-40B4-BE49-F238E27FC236}">
                          <a16:creationId xmlns:a16="http://schemas.microsoft.com/office/drawing/2014/main" id="{CCD67D93-EC55-44A1-9640-8DBC6DEB273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9572" y="3273527"/>
                      <a:ext cx="10239" cy="20573"/>
                      <a:chOff x="7059572" y="3273527"/>
                      <a:chExt cx="10239" cy="20573"/>
                    </a:xfrm>
                  </p:grpSpPr>
                  <p:sp>
                    <p:nvSpPr>
                      <p:cNvPr id="1519" name="Freeform: Shape 1518">
                        <a:extLst>
                          <a:ext uri="{FF2B5EF4-FFF2-40B4-BE49-F238E27FC236}">
                            <a16:creationId xmlns:a16="http://schemas.microsoft.com/office/drawing/2014/main" id="{01DA345C-04EE-44A4-BC3C-5BF88C4EA5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572" y="3283862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4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09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0" name="Freeform: Shape 1519">
                        <a:extLst>
                          <a:ext uri="{FF2B5EF4-FFF2-40B4-BE49-F238E27FC236}">
                            <a16:creationId xmlns:a16="http://schemas.microsoft.com/office/drawing/2014/main" id="{D9E98B5B-C83E-4B7E-8F13-328B99E22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0174" y="3273527"/>
                        <a:ext cx="3641" cy="9739"/>
                      </a:xfrm>
                      <a:custGeom>
                        <a:avLst/>
                        <a:gdLst>
                          <a:gd name="connsiteX0" fmla="*/ 2613 w 3641"/>
                          <a:gd name="connsiteY0" fmla="*/ 9739 h 9739"/>
                          <a:gd name="connsiteX1" fmla="*/ 1660 w 3641"/>
                          <a:gd name="connsiteY1" fmla="*/ 2119 h 9739"/>
                          <a:gd name="connsiteX2" fmla="*/ 2613 w 3641"/>
                          <a:gd name="connsiteY2" fmla="*/ 9739 h 9739"/>
                          <a:gd name="connsiteX3" fmla="*/ 1660 w 3641"/>
                          <a:gd name="connsiteY3" fmla="*/ 214 h 9739"/>
                          <a:gd name="connsiteX4" fmla="*/ 2613 w 3641"/>
                          <a:gd name="connsiteY4" fmla="*/ 9739 h 9739"/>
                          <a:gd name="connsiteX5" fmla="*/ 2613 w 3641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41" h="9739">
                            <a:moveTo>
                              <a:pt x="2613" y="9739"/>
                            </a:moveTo>
                            <a:cubicBezTo>
                              <a:pt x="2613" y="8787"/>
                              <a:pt x="3565" y="1166"/>
                              <a:pt x="1660" y="2119"/>
                            </a:cubicBezTo>
                            <a:cubicBezTo>
                              <a:pt x="-245" y="2119"/>
                              <a:pt x="1660" y="7834"/>
                              <a:pt x="2613" y="9739"/>
                            </a:cubicBezTo>
                            <a:cubicBezTo>
                              <a:pt x="1660" y="7834"/>
                              <a:pt x="-2150" y="2119"/>
                              <a:pt x="1660" y="214"/>
                            </a:cubicBezTo>
                            <a:cubicBezTo>
                              <a:pt x="5470" y="-1691"/>
                              <a:pt x="2613" y="9739"/>
                              <a:pt x="2613" y="9739"/>
                            </a:cubicBezTo>
                            <a:cubicBezTo>
                              <a:pt x="2613" y="9739"/>
                              <a:pt x="2613" y="9739"/>
                              <a:pt x="2613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1" name="Freeform: Shape 1520">
                        <a:extLst>
                          <a:ext uri="{FF2B5EF4-FFF2-40B4-BE49-F238E27FC236}">
                            <a16:creationId xmlns:a16="http://schemas.microsoft.com/office/drawing/2014/main" id="{E4116A92-B6D7-4A0C-992C-3CBEB5D639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281170"/>
                        <a:ext cx="5156" cy="5229"/>
                      </a:xfrm>
                      <a:custGeom>
                        <a:avLst/>
                        <a:gdLst>
                          <a:gd name="connsiteX0" fmla="*/ 1905 w 5156"/>
                          <a:gd name="connsiteY0" fmla="*/ 3049 h 5229"/>
                          <a:gd name="connsiteX1" fmla="*/ 2857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1905 w 5156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2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002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3" name="Graphic 4">
                      <a:extLst>
                        <a:ext uri="{FF2B5EF4-FFF2-40B4-BE49-F238E27FC236}">
                          <a16:creationId xmlns:a16="http://schemas.microsoft.com/office/drawing/2014/main" id="{BCE264C2-9E70-482D-B3A9-18FE30F5AA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0632" y="3197542"/>
                      <a:ext cx="10972" cy="21202"/>
                      <a:chOff x="7040632" y="3197542"/>
                      <a:chExt cx="10972" cy="21202"/>
                    </a:xfrm>
                  </p:grpSpPr>
                  <p:sp>
                    <p:nvSpPr>
                      <p:cNvPr id="1516" name="Freeform: Shape 1515">
                        <a:extLst>
                          <a:ext uri="{FF2B5EF4-FFF2-40B4-BE49-F238E27FC236}">
                            <a16:creationId xmlns:a16="http://schemas.microsoft.com/office/drawing/2014/main" id="{92CADE0D-10CA-4B89-A770-A98BC2CAC7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0632" y="3208019"/>
                        <a:ext cx="10972" cy="10725"/>
                      </a:xfrm>
                      <a:custGeom>
                        <a:avLst/>
                        <a:gdLst>
                          <a:gd name="connsiteX0" fmla="*/ 10725 w 10972"/>
                          <a:gd name="connsiteY0" fmla="*/ 3810 h 10725"/>
                          <a:gd name="connsiteX1" fmla="*/ 6915 w 10972"/>
                          <a:gd name="connsiteY1" fmla="*/ 10478 h 10725"/>
                          <a:gd name="connsiteX2" fmla="*/ 248 w 10972"/>
                          <a:gd name="connsiteY2" fmla="*/ 6668 h 10725"/>
                          <a:gd name="connsiteX3" fmla="*/ 4058 w 10972"/>
                          <a:gd name="connsiteY3" fmla="*/ 0 h 10725"/>
                          <a:gd name="connsiteX4" fmla="*/ 10725 w 10972"/>
                          <a:gd name="connsiteY4" fmla="*/ 3810 h 107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2" h="10725">
                            <a:moveTo>
                              <a:pt x="10725" y="3810"/>
                            </a:moveTo>
                            <a:cubicBezTo>
                              <a:pt x="11678" y="6668"/>
                              <a:pt x="9773" y="9525"/>
                              <a:pt x="6915" y="10478"/>
                            </a:cubicBezTo>
                            <a:cubicBezTo>
                              <a:pt x="4058" y="11430"/>
                              <a:pt x="1200" y="9525"/>
                              <a:pt x="248" y="6668"/>
                            </a:cubicBezTo>
                            <a:cubicBezTo>
                              <a:pt x="-705" y="3810"/>
                              <a:pt x="1200" y="953"/>
                              <a:pt x="4058" y="0"/>
                            </a:cubicBezTo>
                            <a:cubicBezTo>
                              <a:pt x="6915" y="0"/>
                              <a:pt x="9773" y="953"/>
                              <a:pt x="10725" y="3810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7" name="Freeform: Shape 1516">
                        <a:extLst>
                          <a:ext uri="{FF2B5EF4-FFF2-40B4-BE49-F238E27FC236}">
                            <a16:creationId xmlns:a16="http://schemas.microsoft.com/office/drawing/2014/main" id="{DDE14FAF-91FE-4AE1-9AEF-3924960558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5085" y="3197542"/>
                        <a:ext cx="3202" cy="9525"/>
                      </a:xfrm>
                      <a:custGeom>
                        <a:avLst/>
                        <a:gdLst>
                          <a:gd name="connsiteX0" fmla="*/ 1509 w 3202"/>
                          <a:gd name="connsiteY0" fmla="*/ 9525 h 9525"/>
                          <a:gd name="connsiteX1" fmla="*/ 1509 w 3202"/>
                          <a:gd name="connsiteY1" fmla="*/ 1905 h 9525"/>
                          <a:gd name="connsiteX2" fmla="*/ 1509 w 3202"/>
                          <a:gd name="connsiteY2" fmla="*/ 9525 h 9525"/>
                          <a:gd name="connsiteX3" fmla="*/ 1509 w 3202"/>
                          <a:gd name="connsiteY3" fmla="*/ 0 h 9525"/>
                          <a:gd name="connsiteX4" fmla="*/ 1509 w 3202"/>
                          <a:gd name="connsiteY4" fmla="*/ 9525 h 9525"/>
                          <a:gd name="connsiteX5" fmla="*/ 1509 w 320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02" h="9525">
                            <a:moveTo>
                              <a:pt x="1509" y="9525"/>
                            </a:moveTo>
                            <a:cubicBezTo>
                              <a:pt x="1509" y="8572"/>
                              <a:pt x="4367" y="952"/>
                              <a:pt x="1509" y="1905"/>
                            </a:cubicBezTo>
                            <a:cubicBezTo>
                              <a:pt x="-1348" y="2857"/>
                              <a:pt x="557" y="8572"/>
                              <a:pt x="1509" y="9525"/>
                            </a:cubicBezTo>
                            <a:cubicBezTo>
                              <a:pt x="557" y="7620"/>
                              <a:pt x="-1348" y="952"/>
                              <a:pt x="1509" y="0"/>
                            </a:cubicBezTo>
                            <a:cubicBezTo>
                              <a:pt x="5319" y="0"/>
                              <a:pt x="1509" y="9525"/>
                              <a:pt x="1509" y="9525"/>
                            </a:cubicBezTo>
                            <a:cubicBezTo>
                              <a:pt x="1509" y="9525"/>
                              <a:pt x="1509" y="9525"/>
                              <a:pt x="1509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8" name="Freeform: Shape 1517">
                        <a:extLst>
                          <a:ext uri="{FF2B5EF4-FFF2-40B4-BE49-F238E27FC236}">
                            <a16:creationId xmlns:a16="http://schemas.microsoft.com/office/drawing/2014/main" id="{FD321DEA-6E59-4D1D-BE3C-F73A2C96A4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2784" y="3205162"/>
                        <a:ext cx="5157" cy="4084"/>
                      </a:xfrm>
                      <a:custGeom>
                        <a:avLst/>
                        <a:gdLst>
                          <a:gd name="connsiteX0" fmla="*/ 1905 w 5157"/>
                          <a:gd name="connsiteY0" fmla="*/ 2857 h 4084"/>
                          <a:gd name="connsiteX1" fmla="*/ 2858 w 5157"/>
                          <a:gd name="connsiteY1" fmla="*/ 0 h 4084"/>
                          <a:gd name="connsiteX2" fmla="*/ 4763 w 5157"/>
                          <a:gd name="connsiteY2" fmla="*/ 2857 h 4084"/>
                          <a:gd name="connsiteX3" fmla="*/ 3810 w 5157"/>
                          <a:gd name="connsiteY3" fmla="*/ 2857 h 4084"/>
                          <a:gd name="connsiteX4" fmla="*/ 1905 w 5157"/>
                          <a:gd name="connsiteY4" fmla="*/ 3810 h 4084"/>
                          <a:gd name="connsiteX5" fmla="*/ 0 w 5157"/>
                          <a:gd name="connsiteY5" fmla="*/ 3810 h 4084"/>
                          <a:gd name="connsiteX6" fmla="*/ 1905 w 5157"/>
                          <a:gd name="connsiteY6" fmla="*/ 2857 h 40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84">
                            <a:moveTo>
                              <a:pt x="1905" y="2857"/>
                            </a:moveTo>
                            <a:cubicBezTo>
                              <a:pt x="1905" y="2857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8" y="2857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4763"/>
                              <a:pt x="0" y="3810"/>
                            </a:cubicBezTo>
                            <a:cubicBezTo>
                              <a:pt x="953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4" name="Graphic 4">
                      <a:extLst>
                        <a:ext uri="{FF2B5EF4-FFF2-40B4-BE49-F238E27FC236}">
                          <a16:creationId xmlns:a16="http://schemas.microsoft.com/office/drawing/2014/main" id="{97C3E2D4-2854-4A80-9B23-31F032EB01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92054" y="3164112"/>
                      <a:ext cx="13606" cy="18437"/>
                      <a:chOff x="6992054" y="3164112"/>
                      <a:chExt cx="13606" cy="18437"/>
                    </a:xfrm>
                  </p:grpSpPr>
                  <p:sp>
                    <p:nvSpPr>
                      <p:cNvPr id="1513" name="Freeform: Shape 1512">
                        <a:extLst>
                          <a:ext uri="{FF2B5EF4-FFF2-40B4-BE49-F238E27FC236}">
                            <a16:creationId xmlns:a16="http://schemas.microsoft.com/office/drawing/2014/main" id="{BACCF426-EEF1-45A2-9EC8-E6A4DECE87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2054" y="3171576"/>
                        <a:ext cx="10973" cy="10973"/>
                      </a:xfrm>
                      <a:custGeom>
                        <a:avLst/>
                        <a:gdLst>
                          <a:gd name="connsiteX0" fmla="*/ 10725 w 10973"/>
                          <a:gd name="connsiteY0" fmla="*/ 6915 h 10973"/>
                          <a:gd name="connsiteX1" fmla="*/ 4058 w 10973"/>
                          <a:gd name="connsiteY1" fmla="*/ 10725 h 10973"/>
                          <a:gd name="connsiteX2" fmla="*/ 248 w 10973"/>
                          <a:gd name="connsiteY2" fmla="*/ 4058 h 10973"/>
                          <a:gd name="connsiteX3" fmla="*/ 6915 w 10973"/>
                          <a:gd name="connsiteY3" fmla="*/ 248 h 10973"/>
                          <a:gd name="connsiteX4" fmla="*/ 10725 w 10973"/>
                          <a:gd name="connsiteY4" fmla="*/ 6915 h 10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3" h="10973">
                            <a:moveTo>
                              <a:pt x="10725" y="6915"/>
                            </a:moveTo>
                            <a:cubicBezTo>
                              <a:pt x="9773" y="9773"/>
                              <a:pt x="6915" y="11678"/>
                              <a:pt x="4058" y="10725"/>
                            </a:cubicBezTo>
                            <a:cubicBezTo>
                              <a:pt x="1200" y="9773"/>
                              <a:pt x="-705" y="6915"/>
                              <a:pt x="248" y="4058"/>
                            </a:cubicBezTo>
                            <a:cubicBezTo>
                              <a:pt x="1200" y="1200"/>
                              <a:pt x="4058" y="-705"/>
                              <a:pt x="6915" y="248"/>
                            </a:cubicBezTo>
                            <a:cubicBezTo>
                              <a:pt x="9773" y="1200"/>
                              <a:pt x="11678" y="4058"/>
                              <a:pt x="10725" y="69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4" name="Freeform: Shape 1513">
                        <a:extLst>
                          <a:ext uri="{FF2B5EF4-FFF2-40B4-BE49-F238E27FC236}">
                            <a16:creationId xmlns:a16="http://schemas.microsoft.com/office/drawing/2014/main" id="{17CFA993-674A-4177-BE84-0B6B69B1A7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9922" y="3164112"/>
                        <a:ext cx="5738" cy="7712"/>
                      </a:xfrm>
                      <a:custGeom>
                        <a:avLst/>
                        <a:gdLst>
                          <a:gd name="connsiteX0" fmla="*/ 0 w 5738"/>
                          <a:gd name="connsiteY0" fmla="*/ 7712 h 7712"/>
                          <a:gd name="connsiteX1" fmla="*/ 3810 w 5738"/>
                          <a:gd name="connsiteY1" fmla="*/ 1045 h 7712"/>
                          <a:gd name="connsiteX2" fmla="*/ 0 w 5738"/>
                          <a:gd name="connsiteY2" fmla="*/ 7712 h 7712"/>
                          <a:gd name="connsiteX3" fmla="*/ 4763 w 5738"/>
                          <a:gd name="connsiteY3" fmla="*/ 93 h 7712"/>
                          <a:gd name="connsiteX4" fmla="*/ 0 w 5738"/>
                          <a:gd name="connsiteY4" fmla="*/ 7712 h 7712"/>
                          <a:gd name="connsiteX5" fmla="*/ 0 w 5738"/>
                          <a:gd name="connsiteY5" fmla="*/ 7712 h 77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738" h="7712">
                            <a:moveTo>
                              <a:pt x="0" y="7712"/>
                            </a:moveTo>
                            <a:cubicBezTo>
                              <a:pt x="0" y="7712"/>
                              <a:pt x="6668" y="1997"/>
                              <a:pt x="3810" y="1045"/>
                            </a:cubicBezTo>
                            <a:cubicBezTo>
                              <a:pt x="1905" y="1045"/>
                              <a:pt x="953" y="5807"/>
                              <a:pt x="0" y="7712"/>
                            </a:cubicBezTo>
                            <a:cubicBezTo>
                              <a:pt x="0" y="5807"/>
                              <a:pt x="953" y="-860"/>
                              <a:pt x="4763" y="93"/>
                            </a:cubicBezTo>
                            <a:cubicBezTo>
                              <a:pt x="8572" y="1045"/>
                              <a:pt x="0" y="7712"/>
                              <a:pt x="0" y="7712"/>
                            </a:cubicBezTo>
                            <a:cubicBezTo>
                              <a:pt x="0" y="7712"/>
                              <a:pt x="0" y="7712"/>
                              <a:pt x="0" y="771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5" name="Freeform: Shape 1514">
                        <a:extLst>
                          <a:ext uri="{FF2B5EF4-FFF2-40B4-BE49-F238E27FC236}">
                            <a16:creationId xmlns:a16="http://schemas.microsoft.com/office/drawing/2014/main" id="{1CCB5361-BD10-4297-9A0D-883F535DD7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7065" y="3170677"/>
                        <a:ext cx="5609" cy="4718"/>
                      </a:xfrm>
                      <a:custGeom>
                        <a:avLst/>
                        <a:gdLst>
                          <a:gd name="connsiteX0" fmla="*/ 1905 w 5609"/>
                          <a:gd name="connsiteY0" fmla="*/ 2100 h 4718"/>
                          <a:gd name="connsiteX1" fmla="*/ 4763 w 5609"/>
                          <a:gd name="connsiteY1" fmla="*/ 194 h 4718"/>
                          <a:gd name="connsiteX2" fmla="*/ 4763 w 5609"/>
                          <a:gd name="connsiteY2" fmla="*/ 4004 h 4718"/>
                          <a:gd name="connsiteX3" fmla="*/ 3810 w 5609"/>
                          <a:gd name="connsiteY3" fmla="*/ 4004 h 4718"/>
                          <a:gd name="connsiteX4" fmla="*/ 1905 w 5609"/>
                          <a:gd name="connsiteY4" fmla="*/ 4004 h 4718"/>
                          <a:gd name="connsiteX5" fmla="*/ 0 w 5609"/>
                          <a:gd name="connsiteY5" fmla="*/ 3052 h 4718"/>
                          <a:gd name="connsiteX6" fmla="*/ 1905 w 5609"/>
                          <a:gd name="connsiteY6" fmla="*/ 2100 h 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609" h="4718">
                            <a:moveTo>
                              <a:pt x="1905" y="2100"/>
                            </a:moveTo>
                            <a:cubicBezTo>
                              <a:pt x="1905" y="2100"/>
                              <a:pt x="2857" y="-758"/>
                              <a:pt x="4763" y="194"/>
                            </a:cubicBezTo>
                            <a:cubicBezTo>
                              <a:pt x="6667" y="1147"/>
                              <a:pt x="4763" y="3052"/>
                              <a:pt x="4763" y="4004"/>
                            </a:cubicBezTo>
                            <a:cubicBezTo>
                              <a:pt x="4763" y="4957"/>
                              <a:pt x="4763" y="4957"/>
                              <a:pt x="3810" y="4004"/>
                            </a:cubicBezTo>
                            <a:cubicBezTo>
                              <a:pt x="2857" y="3052"/>
                              <a:pt x="1905" y="4957"/>
                              <a:pt x="1905" y="4004"/>
                            </a:cubicBezTo>
                            <a:cubicBezTo>
                              <a:pt x="1905" y="3052"/>
                              <a:pt x="0" y="4004"/>
                              <a:pt x="0" y="3052"/>
                            </a:cubicBezTo>
                            <a:cubicBezTo>
                              <a:pt x="953" y="2100"/>
                              <a:pt x="1905" y="2100"/>
                              <a:pt x="1905" y="2100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5" name="Graphic 4">
                      <a:extLst>
                        <a:ext uri="{FF2B5EF4-FFF2-40B4-BE49-F238E27FC236}">
                          <a16:creationId xmlns:a16="http://schemas.microsoft.com/office/drawing/2014/main" id="{8AB94C7F-F8D8-41E9-ACD4-4371F66A863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3247" y="3267074"/>
                      <a:ext cx="10477" cy="20955"/>
                      <a:chOff x="6933247" y="3267074"/>
                      <a:chExt cx="10477" cy="20955"/>
                    </a:xfrm>
                  </p:grpSpPr>
                  <p:sp>
                    <p:nvSpPr>
                      <p:cNvPr id="1510" name="Freeform: Shape 1509">
                        <a:extLst>
                          <a:ext uri="{FF2B5EF4-FFF2-40B4-BE49-F238E27FC236}">
                            <a16:creationId xmlns:a16="http://schemas.microsoft.com/office/drawing/2014/main" id="{FD1E1F25-6099-48F7-8F3A-431477A7EF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3247" y="3277552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1" name="Freeform: Shape 1510">
                        <a:extLst>
                          <a:ext uri="{FF2B5EF4-FFF2-40B4-BE49-F238E27FC236}">
                            <a16:creationId xmlns:a16="http://schemas.microsoft.com/office/drawing/2014/main" id="{7B9A747F-2496-4FC6-8E19-ACEC715245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8810" y="3267074"/>
                        <a:ext cx="3772" cy="9525"/>
                      </a:xfrm>
                      <a:custGeom>
                        <a:avLst/>
                        <a:gdLst>
                          <a:gd name="connsiteX0" fmla="*/ 152 w 3772"/>
                          <a:gd name="connsiteY0" fmla="*/ 9525 h 9525"/>
                          <a:gd name="connsiteX1" fmla="*/ 2058 w 3772"/>
                          <a:gd name="connsiteY1" fmla="*/ 1905 h 9525"/>
                          <a:gd name="connsiteX2" fmla="*/ 152 w 3772"/>
                          <a:gd name="connsiteY2" fmla="*/ 9525 h 9525"/>
                          <a:gd name="connsiteX3" fmla="*/ 2058 w 3772"/>
                          <a:gd name="connsiteY3" fmla="*/ 0 h 9525"/>
                          <a:gd name="connsiteX4" fmla="*/ 152 w 3772"/>
                          <a:gd name="connsiteY4" fmla="*/ 9525 h 9525"/>
                          <a:gd name="connsiteX5" fmla="*/ 152 w 377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72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8" y="1905"/>
                            </a:cubicBezTo>
                            <a:cubicBezTo>
                              <a:pt x="-800" y="1905"/>
                              <a:pt x="152" y="7620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8" y="0"/>
                            </a:cubicBezTo>
                            <a:cubicBezTo>
                              <a:pt x="6820" y="0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12" name="Freeform: Shape 1511">
                        <a:extLst>
                          <a:ext uri="{FF2B5EF4-FFF2-40B4-BE49-F238E27FC236}">
                            <a16:creationId xmlns:a16="http://schemas.microsoft.com/office/drawing/2014/main" id="{C3E14D62-D5B5-4574-A462-E09512DC89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6105" y="3274694"/>
                        <a:ext cx="5156" cy="3572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3572"/>
                          <a:gd name="connsiteX1" fmla="*/ 3810 w 5156"/>
                          <a:gd name="connsiteY1" fmla="*/ 0 h 3572"/>
                          <a:gd name="connsiteX2" fmla="*/ 4763 w 5156"/>
                          <a:gd name="connsiteY2" fmla="*/ 2858 h 3572"/>
                          <a:gd name="connsiteX3" fmla="*/ 3810 w 5156"/>
                          <a:gd name="connsiteY3" fmla="*/ 2858 h 3572"/>
                          <a:gd name="connsiteX4" fmla="*/ 1905 w 5156"/>
                          <a:gd name="connsiteY4" fmla="*/ 2858 h 3572"/>
                          <a:gd name="connsiteX5" fmla="*/ 0 w 5156"/>
                          <a:gd name="connsiteY5" fmla="*/ 2858 h 3572"/>
                          <a:gd name="connsiteX6" fmla="*/ 1905 w 5156"/>
                          <a:gd name="connsiteY6" fmla="*/ 2858 h 3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2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7" y="2858"/>
                              <a:pt x="1905" y="3810"/>
                              <a:pt x="1905" y="2858"/>
                            </a:cubicBezTo>
                            <a:cubicBezTo>
                              <a:pt x="1905" y="1905"/>
                              <a:pt x="0" y="2858"/>
                              <a:pt x="0" y="2858"/>
                            </a:cubicBezTo>
                            <a:cubicBezTo>
                              <a:pt x="952" y="2858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06" name="Graphic 4">
                      <a:extLst>
                        <a:ext uri="{FF2B5EF4-FFF2-40B4-BE49-F238E27FC236}">
                          <a16:creationId xmlns:a16="http://schemas.microsoft.com/office/drawing/2014/main" id="{67078F52-CB42-4858-B0E1-106B524CFA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80872" y="3231831"/>
                      <a:ext cx="10477" cy="20955"/>
                      <a:chOff x="6980872" y="3231831"/>
                      <a:chExt cx="10477" cy="20955"/>
                    </a:xfrm>
                  </p:grpSpPr>
                  <p:sp>
                    <p:nvSpPr>
                      <p:cNvPr id="1507" name="Freeform: Shape 1506">
                        <a:extLst>
                          <a:ext uri="{FF2B5EF4-FFF2-40B4-BE49-F238E27FC236}">
                            <a16:creationId xmlns:a16="http://schemas.microsoft.com/office/drawing/2014/main" id="{79C62AA7-5573-4EC5-81C9-F1290CC83C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0872" y="3242309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8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08" name="Freeform: Shape 1507">
                        <a:extLst>
                          <a:ext uri="{FF2B5EF4-FFF2-40B4-BE49-F238E27FC236}">
                            <a16:creationId xmlns:a16="http://schemas.microsoft.com/office/drawing/2014/main" id="{02E363D7-9090-420C-9E1D-9177699F8F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7387" y="3231831"/>
                        <a:ext cx="3367" cy="9525"/>
                      </a:xfrm>
                      <a:custGeom>
                        <a:avLst/>
                        <a:gdLst>
                          <a:gd name="connsiteX0" fmla="*/ 152 w 3367"/>
                          <a:gd name="connsiteY0" fmla="*/ 9525 h 9525"/>
                          <a:gd name="connsiteX1" fmla="*/ 2057 w 3367"/>
                          <a:gd name="connsiteY1" fmla="*/ 1905 h 9525"/>
                          <a:gd name="connsiteX2" fmla="*/ 152 w 3367"/>
                          <a:gd name="connsiteY2" fmla="*/ 9525 h 9525"/>
                          <a:gd name="connsiteX3" fmla="*/ 2057 w 3367"/>
                          <a:gd name="connsiteY3" fmla="*/ 0 h 9525"/>
                          <a:gd name="connsiteX4" fmla="*/ 152 w 3367"/>
                          <a:gd name="connsiteY4" fmla="*/ 9525 h 9525"/>
                          <a:gd name="connsiteX5" fmla="*/ 152 w 3367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67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7" y="1905"/>
                            </a:cubicBezTo>
                            <a:cubicBezTo>
                              <a:pt x="-800" y="2858"/>
                              <a:pt x="152" y="8573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7" y="0"/>
                            </a:cubicBezTo>
                            <a:cubicBezTo>
                              <a:pt x="5867" y="953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09" name="Freeform: Shape 1508">
                        <a:extLst>
                          <a:ext uri="{FF2B5EF4-FFF2-40B4-BE49-F238E27FC236}">
                            <a16:creationId xmlns:a16="http://schemas.microsoft.com/office/drawing/2014/main" id="{6A319383-1018-4F14-BBDC-DEBC12492A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3730" y="3239452"/>
                        <a:ext cx="5156" cy="3571"/>
                      </a:xfrm>
                      <a:custGeom>
                        <a:avLst/>
                        <a:gdLst>
                          <a:gd name="connsiteX0" fmla="*/ 1905 w 5156"/>
                          <a:gd name="connsiteY0" fmla="*/ 2857 h 3571"/>
                          <a:gd name="connsiteX1" fmla="*/ 3810 w 5156"/>
                          <a:gd name="connsiteY1" fmla="*/ 0 h 3571"/>
                          <a:gd name="connsiteX2" fmla="*/ 4763 w 5156"/>
                          <a:gd name="connsiteY2" fmla="*/ 2857 h 3571"/>
                          <a:gd name="connsiteX3" fmla="*/ 3810 w 5156"/>
                          <a:gd name="connsiteY3" fmla="*/ 2857 h 3571"/>
                          <a:gd name="connsiteX4" fmla="*/ 1905 w 5156"/>
                          <a:gd name="connsiteY4" fmla="*/ 2857 h 3571"/>
                          <a:gd name="connsiteX5" fmla="*/ 0 w 5156"/>
                          <a:gd name="connsiteY5" fmla="*/ 2857 h 3571"/>
                          <a:gd name="connsiteX6" fmla="*/ 1905 w 5156"/>
                          <a:gd name="connsiteY6" fmla="*/ 2857 h 3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1">
                            <a:moveTo>
                              <a:pt x="1905" y="2857"/>
                            </a:moveTo>
                            <a:cubicBezTo>
                              <a:pt x="1905" y="2857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7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7" y="2857"/>
                              <a:pt x="1905" y="3810"/>
                              <a:pt x="1905" y="2857"/>
                            </a:cubicBezTo>
                            <a:cubicBezTo>
                              <a:pt x="1905" y="1905"/>
                              <a:pt x="0" y="2857"/>
                              <a:pt x="0" y="2857"/>
                            </a:cubicBezTo>
                            <a:cubicBezTo>
                              <a:pt x="952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FABE9EF6-42C2-4D79-92AA-D7C67B994A8B}"/>
                      </a:ext>
                    </a:extLst>
                  </p:cNvPr>
                  <p:cNvSpPr/>
                  <p:nvPr/>
                </p:nvSpPr>
                <p:spPr>
                  <a:xfrm>
                    <a:off x="6822757" y="3284219"/>
                    <a:ext cx="6429" cy="6667"/>
                  </a:xfrm>
                  <a:custGeom>
                    <a:avLst/>
                    <a:gdLst>
                      <a:gd name="connsiteX0" fmla="*/ 5715 w 6429"/>
                      <a:gd name="connsiteY0" fmla="*/ 6668 h 6667"/>
                      <a:gd name="connsiteX1" fmla="*/ 5715 w 6429"/>
                      <a:gd name="connsiteY1" fmla="*/ 6668 h 6667"/>
                      <a:gd name="connsiteX2" fmla="*/ 0 w 6429"/>
                      <a:gd name="connsiteY2" fmla="*/ 953 h 6667"/>
                      <a:gd name="connsiteX3" fmla="*/ 0 w 6429"/>
                      <a:gd name="connsiteY3" fmla="*/ 0 h 6667"/>
                      <a:gd name="connsiteX4" fmla="*/ 953 w 6429"/>
                      <a:gd name="connsiteY4" fmla="*/ 0 h 6667"/>
                      <a:gd name="connsiteX5" fmla="*/ 5715 w 6429"/>
                      <a:gd name="connsiteY5" fmla="*/ 5715 h 6667"/>
                      <a:gd name="connsiteX6" fmla="*/ 5715 w 6429"/>
                      <a:gd name="connsiteY6" fmla="*/ 6668 h 6667"/>
                      <a:gd name="connsiteX7" fmla="*/ 5715 w 6429"/>
                      <a:gd name="connsiteY7" fmla="*/ 6668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29" h="6667">
                        <a:moveTo>
                          <a:pt x="5715" y="6668"/>
                        </a:moveTo>
                        <a:cubicBezTo>
                          <a:pt x="5715" y="6668"/>
                          <a:pt x="4763" y="6668"/>
                          <a:pt x="5715" y="6668"/>
                        </a:cubicBezTo>
                        <a:cubicBezTo>
                          <a:pt x="2858" y="4763"/>
                          <a:pt x="953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8" y="1905"/>
                          <a:pt x="3810" y="3810"/>
                          <a:pt x="5715" y="5715"/>
                        </a:cubicBezTo>
                        <a:cubicBezTo>
                          <a:pt x="6668" y="4763"/>
                          <a:pt x="6668" y="5715"/>
                          <a:pt x="5715" y="6668"/>
                        </a:cubicBezTo>
                        <a:cubicBezTo>
                          <a:pt x="5715" y="6668"/>
                          <a:pt x="5715" y="6668"/>
                          <a:pt x="5715" y="666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4B1CBE3B-0F48-458D-8EF0-07D6FABF2965}"/>
                      </a:ext>
                    </a:extLst>
                  </p:cNvPr>
                  <p:cNvSpPr/>
                  <p:nvPr/>
                </p:nvSpPr>
                <p:spPr>
                  <a:xfrm>
                    <a:off x="6889670" y="3288558"/>
                    <a:ext cx="4947" cy="4233"/>
                  </a:xfrm>
                  <a:custGeom>
                    <a:avLst/>
                    <a:gdLst>
                      <a:gd name="connsiteX0" fmla="*/ 714 w 4947"/>
                      <a:gd name="connsiteY0" fmla="*/ 4233 h 4233"/>
                      <a:gd name="connsiteX1" fmla="*/ 714 w 4947"/>
                      <a:gd name="connsiteY1" fmla="*/ 4233 h 4233"/>
                      <a:gd name="connsiteX2" fmla="*/ 714 w 4947"/>
                      <a:gd name="connsiteY2" fmla="*/ 2328 h 4233"/>
                      <a:gd name="connsiteX3" fmla="*/ 3572 w 4947"/>
                      <a:gd name="connsiteY3" fmla="*/ 423 h 4233"/>
                      <a:gd name="connsiteX4" fmla="*/ 4524 w 4947"/>
                      <a:gd name="connsiteY4" fmla="*/ 423 h 4233"/>
                      <a:gd name="connsiteX5" fmla="*/ 4524 w 4947"/>
                      <a:gd name="connsiteY5" fmla="*/ 1376 h 4233"/>
                      <a:gd name="connsiteX6" fmla="*/ 714 w 4947"/>
                      <a:gd name="connsiteY6" fmla="*/ 4233 h 4233"/>
                      <a:gd name="connsiteX7" fmla="*/ 714 w 4947"/>
                      <a:gd name="connsiteY7" fmla="*/ 4233 h 4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4233">
                        <a:moveTo>
                          <a:pt x="714" y="4233"/>
                        </a:moveTo>
                        <a:cubicBezTo>
                          <a:pt x="714" y="4233"/>
                          <a:pt x="-238" y="3281"/>
                          <a:pt x="714" y="4233"/>
                        </a:cubicBezTo>
                        <a:cubicBezTo>
                          <a:pt x="-238" y="3281"/>
                          <a:pt x="-238" y="2328"/>
                          <a:pt x="714" y="2328"/>
                        </a:cubicBezTo>
                        <a:cubicBezTo>
                          <a:pt x="1667" y="2328"/>
                          <a:pt x="2620" y="1376"/>
                          <a:pt x="3572" y="423"/>
                        </a:cubicBezTo>
                        <a:cubicBezTo>
                          <a:pt x="3572" y="423"/>
                          <a:pt x="4524" y="-529"/>
                          <a:pt x="4524" y="423"/>
                        </a:cubicBezTo>
                        <a:cubicBezTo>
                          <a:pt x="4524" y="423"/>
                          <a:pt x="5477" y="1376"/>
                          <a:pt x="4524" y="1376"/>
                        </a:cubicBezTo>
                        <a:cubicBezTo>
                          <a:pt x="3572" y="2328"/>
                          <a:pt x="2620" y="3281"/>
                          <a:pt x="714" y="4233"/>
                        </a:cubicBezTo>
                        <a:cubicBezTo>
                          <a:pt x="714" y="4233"/>
                          <a:pt x="714" y="4233"/>
                          <a:pt x="714" y="4233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98A13BA2-0845-411B-B9C1-C8FC1288FB70}"/>
                      </a:ext>
                    </a:extLst>
                  </p:cNvPr>
                  <p:cNvSpPr/>
                  <p:nvPr/>
                </p:nvSpPr>
                <p:spPr>
                  <a:xfrm>
                    <a:off x="6837283" y="3197780"/>
                    <a:ext cx="20716" cy="6429"/>
                  </a:xfrm>
                  <a:custGeom>
                    <a:avLst/>
                    <a:gdLst>
                      <a:gd name="connsiteX0" fmla="*/ 714 w 20716"/>
                      <a:gd name="connsiteY0" fmla="*/ 6429 h 6429"/>
                      <a:gd name="connsiteX1" fmla="*/ 714 w 20716"/>
                      <a:gd name="connsiteY1" fmla="*/ 6429 h 6429"/>
                      <a:gd name="connsiteX2" fmla="*/ 714 w 20716"/>
                      <a:gd name="connsiteY2" fmla="*/ 4524 h 6429"/>
                      <a:gd name="connsiteX3" fmla="*/ 4524 w 20716"/>
                      <a:gd name="connsiteY3" fmla="*/ 2619 h 6429"/>
                      <a:gd name="connsiteX4" fmla="*/ 8335 w 20716"/>
                      <a:gd name="connsiteY4" fmla="*/ 714 h 6429"/>
                      <a:gd name="connsiteX5" fmla="*/ 19764 w 20716"/>
                      <a:gd name="connsiteY5" fmla="*/ 714 h 6429"/>
                      <a:gd name="connsiteX6" fmla="*/ 20717 w 20716"/>
                      <a:gd name="connsiteY6" fmla="*/ 1667 h 6429"/>
                      <a:gd name="connsiteX7" fmla="*/ 19764 w 20716"/>
                      <a:gd name="connsiteY7" fmla="*/ 2619 h 6429"/>
                      <a:gd name="connsiteX8" fmla="*/ 9287 w 20716"/>
                      <a:gd name="connsiteY8" fmla="*/ 2619 h 6429"/>
                      <a:gd name="connsiteX9" fmla="*/ 5477 w 20716"/>
                      <a:gd name="connsiteY9" fmla="*/ 4524 h 6429"/>
                      <a:gd name="connsiteX10" fmla="*/ 714 w 20716"/>
                      <a:gd name="connsiteY10" fmla="*/ 6429 h 6429"/>
                      <a:gd name="connsiteX11" fmla="*/ 714 w 20716"/>
                      <a:gd name="connsiteY11" fmla="*/ 6429 h 6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716" h="6429">
                        <a:moveTo>
                          <a:pt x="714" y="6429"/>
                        </a:moveTo>
                        <a:cubicBezTo>
                          <a:pt x="714" y="6429"/>
                          <a:pt x="714" y="6429"/>
                          <a:pt x="714" y="6429"/>
                        </a:cubicBezTo>
                        <a:cubicBezTo>
                          <a:pt x="-238" y="5477"/>
                          <a:pt x="-238" y="4524"/>
                          <a:pt x="714" y="4524"/>
                        </a:cubicBezTo>
                        <a:cubicBezTo>
                          <a:pt x="1667" y="4524"/>
                          <a:pt x="3572" y="3572"/>
                          <a:pt x="4524" y="2619"/>
                        </a:cubicBezTo>
                        <a:cubicBezTo>
                          <a:pt x="5477" y="1667"/>
                          <a:pt x="6429" y="1667"/>
                          <a:pt x="8335" y="714"/>
                        </a:cubicBezTo>
                        <a:cubicBezTo>
                          <a:pt x="12145" y="-238"/>
                          <a:pt x="15954" y="-238"/>
                          <a:pt x="19764" y="714"/>
                        </a:cubicBezTo>
                        <a:cubicBezTo>
                          <a:pt x="20717" y="714"/>
                          <a:pt x="20717" y="1667"/>
                          <a:pt x="20717" y="1667"/>
                        </a:cubicBezTo>
                        <a:cubicBezTo>
                          <a:pt x="20717" y="2619"/>
                          <a:pt x="19764" y="2619"/>
                          <a:pt x="19764" y="2619"/>
                        </a:cubicBezTo>
                        <a:cubicBezTo>
                          <a:pt x="15954" y="2619"/>
                          <a:pt x="12145" y="1667"/>
                          <a:pt x="9287" y="2619"/>
                        </a:cubicBezTo>
                        <a:cubicBezTo>
                          <a:pt x="8335" y="2619"/>
                          <a:pt x="7382" y="3572"/>
                          <a:pt x="5477" y="4524"/>
                        </a:cubicBezTo>
                        <a:cubicBezTo>
                          <a:pt x="3572" y="5477"/>
                          <a:pt x="2620" y="6429"/>
                          <a:pt x="714" y="6429"/>
                        </a:cubicBezTo>
                        <a:cubicBezTo>
                          <a:pt x="714" y="6429"/>
                          <a:pt x="714" y="6429"/>
                          <a:pt x="714" y="6429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7A212623-F536-4468-8801-2B5FCEE9613C}"/>
                      </a:ext>
                    </a:extLst>
                  </p:cNvPr>
                  <p:cNvSpPr/>
                  <p:nvPr/>
                </p:nvSpPr>
                <p:spPr>
                  <a:xfrm>
                    <a:off x="6864244" y="3268027"/>
                    <a:ext cx="24235" cy="8572"/>
                  </a:xfrm>
                  <a:custGeom>
                    <a:avLst/>
                    <a:gdLst>
                      <a:gd name="connsiteX0" fmla="*/ 8043 w 24235"/>
                      <a:gd name="connsiteY0" fmla="*/ 8572 h 8572"/>
                      <a:gd name="connsiteX1" fmla="*/ 423 w 24235"/>
                      <a:gd name="connsiteY1" fmla="*/ 5715 h 8572"/>
                      <a:gd name="connsiteX2" fmla="*/ 423 w 24235"/>
                      <a:gd name="connsiteY2" fmla="*/ 4763 h 8572"/>
                      <a:gd name="connsiteX3" fmla="*/ 1376 w 24235"/>
                      <a:gd name="connsiteY3" fmla="*/ 4763 h 8572"/>
                      <a:gd name="connsiteX4" fmla="*/ 12806 w 24235"/>
                      <a:gd name="connsiteY4" fmla="*/ 6667 h 8572"/>
                      <a:gd name="connsiteX5" fmla="*/ 23283 w 24235"/>
                      <a:gd name="connsiteY5" fmla="*/ 0 h 8572"/>
                      <a:gd name="connsiteX6" fmla="*/ 24236 w 24235"/>
                      <a:gd name="connsiteY6" fmla="*/ 0 h 8572"/>
                      <a:gd name="connsiteX7" fmla="*/ 24236 w 24235"/>
                      <a:gd name="connsiteY7" fmla="*/ 953 h 8572"/>
                      <a:gd name="connsiteX8" fmla="*/ 12806 w 24235"/>
                      <a:gd name="connsiteY8" fmla="*/ 7620 h 8572"/>
                      <a:gd name="connsiteX9" fmla="*/ 8043 w 24235"/>
                      <a:gd name="connsiteY9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235" h="8572">
                        <a:moveTo>
                          <a:pt x="8043" y="8572"/>
                        </a:moveTo>
                        <a:cubicBezTo>
                          <a:pt x="5186" y="8572"/>
                          <a:pt x="3281" y="7620"/>
                          <a:pt x="423" y="5715"/>
                        </a:cubicBezTo>
                        <a:cubicBezTo>
                          <a:pt x="423" y="5715"/>
                          <a:pt x="-529" y="4763"/>
                          <a:pt x="423" y="4763"/>
                        </a:cubicBezTo>
                        <a:cubicBezTo>
                          <a:pt x="423" y="4763"/>
                          <a:pt x="1376" y="3810"/>
                          <a:pt x="1376" y="4763"/>
                        </a:cubicBezTo>
                        <a:cubicBezTo>
                          <a:pt x="4233" y="6667"/>
                          <a:pt x="8996" y="7620"/>
                          <a:pt x="12806" y="6667"/>
                        </a:cubicBezTo>
                        <a:cubicBezTo>
                          <a:pt x="16616" y="5715"/>
                          <a:pt x="20426" y="3810"/>
                          <a:pt x="23283" y="0"/>
                        </a:cubicBezTo>
                        <a:cubicBezTo>
                          <a:pt x="23283" y="0"/>
                          <a:pt x="24236" y="0"/>
                          <a:pt x="24236" y="0"/>
                        </a:cubicBezTo>
                        <a:cubicBezTo>
                          <a:pt x="24236" y="0"/>
                          <a:pt x="24236" y="953"/>
                          <a:pt x="24236" y="953"/>
                        </a:cubicBezTo>
                        <a:cubicBezTo>
                          <a:pt x="21378" y="4763"/>
                          <a:pt x="16616" y="6667"/>
                          <a:pt x="12806" y="7620"/>
                        </a:cubicBezTo>
                        <a:cubicBezTo>
                          <a:pt x="11853" y="8572"/>
                          <a:pt x="9948" y="8572"/>
                          <a:pt x="8043" y="857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30E14EAC-776D-4D5A-9243-BD4ED60CBF68}"/>
                      </a:ext>
                    </a:extLst>
                  </p:cNvPr>
                  <p:cNvSpPr/>
                  <p:nvPr/>
                </p:nvSpPr>
                <p:spPr>
                  <a:xfrm>
                    <a:off x="6887104" y="3242838"/>
                    <a:ext cx="6138" cy="7090"/>
                  </a:xfrm>
                  <a:custGeom>
                    <a:avLst/>
                    <a:gdLst>
                      <a:gd name="connsiteX0" fmla="*/ 5186 w 6138"/>
                      <a:gd name="connsiteY0" fmla="*/ 7091 h 7090"/>
                      <a:gd name="connsiteX1" fmla="*/ 5186 w 6138"/>
                      <a:gd name="connsiteY1" fmla="*/ 7091 h 7090"/>
                      <a:gd name="connsiteX2" fmla="*/ 423 w 6138"/>
                      <a:gd name="connsiteY2" fmla="*/ 1376 h 7090"/>
                      <a:gd name="connsiteX3" fmla="*/ 423 w 6138"/>
                      <a:gd name="connsiteY3" fmla="*/ 423 h 7090"/>
                      <a:gd name="connsiteX4" fmla="*/ 1376 w 6138"/>
                      <a:gd name="connsiteY4" fmla="*/ 423 h 7090"/>
                      <a:gd name="connsiteX5" fmla="*/ 6138 w 6138"/>
                      <a:gd name="connsiteY5" fmla="*/ 7091 h 7090"/>
                      <a:gd name="connsiteX6" fmla="*/ 5186 w 6138"/>
                      <a:gd name="connsiteY6" fmla="*/ 7091 h 7090"/>
                      <a:gd name="connsiteX7" fmla="*/ 5186 w 6138"/>
                      <a:gd name="connsiteY7" fmla="*/ 7091 h 7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7090">
                        <a:moveTo>
                          <a:pt x="5186" y="7091"/>
                        </a:moveTo>
                        <a:cubicBezTo>
                          <a:pt x="5186" y="7091"/>
                          <a:pt x="5186" y="7091"/>
                          <a:pt x="5186" y="7091"/>
                        </a:cubicBezTo>
                        <a:cubicBezTo>
                          <a:pt x="4233" y="4233"/>
                          <a:pt x="2328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4233" y="1376"/>
                          <a:pt x="5186" y="4233"/>
                          <a:pt x="6138" y="7091"/>
                        </a:cubicBezTo>
                        <a:cubicBezTo>
                          <a:pt x="6138" y="6138"/>
                          <a:pt x="6138" y="7091"/>
                          <a:pt x="5186" y="7091"/>
                        </a:cubicBezTo>
                        <a:cubicBezTo>
                          <a:pt x="5186" y="7091"/>
                          <a:pt x="5186" y="7091"/>
                          <a:pt x="5186" y="7091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A9920B91-9CC1-489C-9F65-F5D0961BEE78}"/>
                      </a:ext>
                    </a:extLst>
                  </p:cNvPr>
                  <p:cNvSpPr/>
                  <p:nvPr/>
                </p:nvSpPr>
                <p:spPr>
                  <a:xfrm>
                    <a:off x="6814184" y="3256596"/>
                    <a:ext cx="4762" cy="10477"/>
                  </a:xfrm>
                  <a:custGeom>
                    <a:avLst/>
                    <a:gdLst>
                      <a:gd name="connsiteX0" fmla="*/ 3810 w 4762"/>
                      <a:gd name="connsiteY0" fmla="*/ 10478 h 10477"/>
                      <a:gd name="connsiteX1" fmla="*/ 3810 w 4762"/>
                      <a:gd name="connsiteY1" fmla="*/ 10478 h 10477"/>
                      <a:gd name="connsiteX2" fmla="*/ 0 w 4762"/>
                      <a:gd name="connsiteY2" fmla="*/ 953 h 10477"/>
                      <a:gd name="connsiteX3" fmla="*/ 953 w 4762"/>
                      <a:gd name="connsiteY3" fmla="*/ 0 h 10477"/>
                      <a:gd name="connsiteX4" fmla="*/ 1905 w 4762"/>
                      <a:gd name="connsiteY4" fmla="*/ 953 h 10477"/>
                      <a:gd name="connsiteX5" fmla="*/ 4763 w 4762"/>
                      <a:gd name="connsiteY5" fmla="*/ 8572 h 10477"/>
                      <a:gd name="connsiteX6" fmla="*/ 3810 w 4762"/>
                      <a:gd name="connsiteY6" fmla="*/ 10478 h 10477"/>
                      <a:gd name="connsiteX7" fmla="*/ 3810 w 4762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0477">
                        <a:moveTo>
                          <a:pt x="3810" y="10478"/>
                        </a:moveTo>
                        <a:cubicBezTo>
                          <a:pt x="3810" y="10478"/>
                          <a:pt x="3810" y="10478"/>
                          <a:pt x="3810" y="10478"/>
                        </a:cubicBezTo>
                        <a:cubicBezTo>
                          <a:pt x="953" y="7620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1905" y="3810"/>
                          <a:pt x="2858" y="6668"/>
                          <a:pt x="4763" y="8572"/>
                        </a:cubicBezTo>
                        <a:cubicBezTo>
                          <a:pt x="4763" y="9525"/>
                          <a:pt x="4763" y="10478"/>
                          <a:pt x="3810" y="10478"/>
                        </a:cubicBezTo>
                        <a:cubicBezTo>
                          <a:pt x="3810" y="10478"/>
                          <a:pt x="3810" y="10478"/>
                          <a:pt x="3810" y="1047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26" name="Freeform: Shape 1425">
                    <a:extLst>
                      <a:ext uri="{FF2B5EF4-FFF2-40B4-BE49-F238E27FC236}">
                        <a16:creationId xmlns:a16="http://schemas.microsoft.com/office/drawing/2014/main" id="{1EDAB229-3F21-42AF-9F91-394FDC187C4E}"/>
                      </a:ext>
                    </a:extLst>
                  </p:cNvPr>
                  <p:cNvSpPr/>
                  <p:nvPr/>
                </p:nvSpPr>
                <p:spPr>
                  <a:xfrm>
                    <a:off x="6853237" y="3164204"/>
                    <a:ext cx="2857" cy="24764"/>
                  </a:xfrm>
                  <a:custGeom>
                    <a:avLst/>
                    <a:gdLst>
                      <a:gd name="connsiteX0" fmla="*/ 953 w 2857"/>
                      <a:gd name="connsiteY0" fmla="*/ 24765 h 24764"/>
                      <a:gd name="connsiteX1" fmla="*/ 953 w 2857"/>
                      <a:gd name="connsiteY1" fmla="*/ 24765 h 24764"/>
                      <a:gd name="connsiteX2" fmla="*/ 953 w 2857"/>
                      <a:gd name="connsiteY2" fmla="*/ 22860 h 24764"/>
                      <a:gd name="connsiteX3" fmla="*/ 953 w 2857"/>
                      <a:gd name="connsiteY3" fmla="*/ 21907 h 24764"/>
                      <a:gd name="connsiteX4" fmla="*/ 0 w 2857"/>
                      <a:gd name="connsiteY4" fmla="*/ 952 h 24764"/>
                      <a:gd name="connsiteX5" fmla="*/ 953 w 2857"/>
                      <a:gd name="connsiteY5" fmla="*/ 0 h 24764"/>
                      <a:gd name="connsiteX6" fmla="*/ 1905 w 2857"/>
                      <a:gd name="connsiteY6" fmla="*/ 952 h 24764"/>
                      <a:gd name="connsiteX7" fmla="*/ 2857 w 2857"/>
                      <a:gd name="connsiteY7" fmla="*/ 21907 h 24764"/>
                      <a:gd name="connsiteX8" fmla="*/ 953 w 2857"/>
                      <a:gd name="connsiteY8" fmla="*/ 24765 h 24764"/>
                      <a:gd name="connsiteX9" fmla="*/ 953 w 2857"/>
                      <a:gd name="connsiteY9" fmla="*/ 24765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57" h="24764">
                        <a:moveTo>
                          <a:pt x="953" y="24765"/>
                        </a:moveTo>
                        <a:cubicBezTo>
                          <a:pt x="0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2860"/>
                          <a:pt x="953" y="22860"/>
                        </a:cubicBezTo>
                        <a:cubicBezTo>
                          <a:pt x="953" y="22860"/>
                          <a:pt x="953" y="22860"/>
                          <a:pt x="953" y="21907"/>
                        </a:cubicBezTo>
                        <a:cubicBezTo>
                          <a:pt x="953" y="15240"/>
                          <a:pt x="953" y="7620"/>
                          <a:pt x="0" y="952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7620"/>
                          <a:pt x="2857" y="15240"/>
                          <a:pt x="2857" y="21907"/>
                        </a:cubicBezTo>
                        <a:cubicBezTo>
                          <a:pt x="1905" y="22860"/>
                          <a:pt x="1905" y="24765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56DFCB0D-346C-45C6-BF83-C8A4987269F2}"/>
                      </a:ext>
                    </a:extLst>
                  </p:cNvPr>
                  <p:cNvSpPr/>
                  <p:nvPr/>
                </p:nvSpPr>
                <p:spPr>
                  <a:xfrm>
                    <a:off x="6845617" y="3068002"/>
                    <a:ext cx="2530" cy="17144"/>
                  </a:xfrm>
                  <a:custGeom>
                    <a:avLst/>
                    <a:gdLst>
                      <a:gd name="connsiteX0" fmla="*/ 952 w 2530"/>
                      <a:gd name="connsiteY0" fmla="*/ 17145 h 17144"/>
                      <a:gd name="connsiteX1" fmla="*/ 0 w 2530"/>
                      <a:gd name="connsiteY1" fmla="*/ 16192 h 17144"/>
                      <a:gd name="connsiteX2" fmla="*/ 0 w 2530"/>
                      <a:gd name="connsiteY2" fmla="*/ 953 h 17144"/>
                      <a:gd name="connsiteX3" fmla="*/ 952 w 2530"/>
                      <a:gd name="connsiteY3" fmla="*/ 0 h 17144"/>
                      <a:gd name="connsiteX4" fmla="*/ 1905 w 2530"/>
                      <a:gd name="connsiteY4" fmla="*/ 953 h 17144"/>
                      <a:gd name="connsiteX5" fmla="*/ 952 w 2530"/>
                      <a:gd name="connsiteY5" fmla="*/ 17145 h 17144"/>
                      <a:gd name="connsiteX6" fmla="*/ 952 w 2530"/>
                      <a:gd name="connsiteY6" fmla="*/ 17145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0" h="17144">
                        <a:moveTo>
                          <a:pt x="952" y="17145"/>
                        </a:moveTo>
                        <a:cubicBezTo>
                          <a:pt x="0" y="17145"/>
                          <a:pt x="0" y="16192"/>
                          <a:pt x="0" y="16192"/>
                        </a:cubicBezTo>
                        <a:cubicBezTo>
                          <a:pt x="952" y="11430"/>
                          <a:pt x="952" y="5715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2857" y="5715"/>
                          <a:pt x="2857" y="10478"/>
                          <a:pt x="952" y="17145"/>
                        </a:cubicBezTo>
                        <a:cubicBezTo>
                          <a:pt x="1905" y="17145"/>
                          <a:pt x="952" y="17145"/>
                          <a:pt x="952" y="1714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E067719B-02AC-4EA6-9A1D-EBB8C3317358}"/>
                      </a:ext>
                    </a:extLst>
                  </p:cNvPr>
                  <p:cNvSpPr/>
                  <p:nvPr/>
                </p:nvSpPr>
                <p:spPr>
                  <a:xfrm>
                    <a:off x="6831568" y="3472391"/>
                    <a:ext cx="10662" cy="23283"/>
                  </a:xfrm>
                  <a:custGeom>
                    <a:avLst/>
                    <a:gdLst>
                      <a:gd name="connsiteX0" fmla="*/ 714 w 10662"/>
                      <a:gd name="connsiteY0" fmla="*/ 23283 h 23283"/>
                      <a:gd name="connsiteX1" fmla="*/ 714 w 10662"/>
                      <a:gd name="connsiteY1" fmla="*/ 23283 h 23283"/>
                      <a:gd name="connsiteX2" fmla="*/ 714 w 10662"/>
                      <a:gd name="connsiteY2" fmla="*/ 17568 h 23283"/>
                      <a:gd name="connsiteX3" fmla="*/ 9287 w 10662"/>
                      <a:gd name="connsiteY3" fmla="*/ 423 h 23283"/>
                      <a:gd name="connsiteX4" fmla="*/ 10239 w 10662"/>
                      <a:gd name="connsiteY4" fmla="*/ 423 h 23283"/>
                      <a:gd name="connsiteX5" fmla="*/ 10239 w 10662"/>
                      <a:gd name="connsiteY5" fmla="*/ 1376 h 23283"/>
                      <a:gd name="connsiteX6" fmla="*/ 1667 w 10662"/>
                      <a:gd name="connsiteY6" fmla="*/ 18521 h 23283"/>
                      <a:gd name="connsiteX7" fmla="*/ 1667 w 10662"/>
                      <a:gd name="connsiteY7" fmla="*/ 22331 h 23283"/>
                      <a:gd name="connsiteX8" fmla="*/ 714 w 10662"/>
                      <a:gd name="connsiteY8" fmla="*/ 23283 h 23283"/>
                      <a:gd name="connsiteX9" fmla="*/ 714 w 10662"/>
                      <a:gd name="connsiteY9" fmla="*/ 23283 h 23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662" h="23283">
                        <a:moveTo>
                          <a:pt x="714" y="23283"/>
                        </a:moveTo>
                        <a:cubicBezTo>
                          <a:pt x="714" y="23283"/>
                          <a:pt x="714" y="23283"/>
                          <a:pt x="714" y="23283"/>
                        </a:cubicBezTo>
                        <a:cubicBezTo>
                          <a:pt x="-238" y="21378"/>
                          <a:pt x="-238" y="19473"/>
                          <a:pt x="714" y="17568"/>
                        </a:cubicBezTo>
                        <a:cubicBezTo>
                          <a:pt x="2619" y="10901"/>
                          <a:pt x="5477" y="5186"/>
                          <a:pt x="9287" y="423"/>
                        </a:cubicBezTo>
                        <a:cubicBezTo>
                          <a:pt x="9287" y="423"/>
                          <a:pt x="10239" y="-529"/>
                          <a:pt x="10239" y="423"/>
                        </a:cubicBezTo>
                        <a:cubicBezTo>
                          <a:pt x="10239" y="423"/>
                          <a:pt x="11192" y="1376"/>
                          <a:pt x="10239" y="1376"/>
                        </a:cubicBezTo>
                        <a:cubicBezTo>
                          <a:pt x="6429" y="6138"/>
                          <a:pt x="3572" y="11853"/>
                          <a:pt x="1667" y="18521"/>
                        </a:cubicBezTo>
                        <a:cubicBezTo>
                          <a:pt x="1667" y="19473"/>
                          <a:pt x="714" y="21378"/>
                          <a:pt x="1667" y="22331"/>
                        </a:cubicBezTo>
                        <a:cubicBezTo>
                          <a:pt x="2619" y="22331"/>
                          <a:pt x="1667" y="23283"/>
                          <a:pt x="714" y="23283"/>
                        </a:cubicBezTo>
                        <a:cubicBezTo>
                          <a:pt x="1667" y="23283"/>
                          <a:pt x="1667" y="23283"/>
                          <a:pt x="714" y="2328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AC708E28-A8A8-443E-9C21-689181F48E3B}"/>
                      </a:ext>
                    </a:extLst>
                  </p:cNvPr>
                  <p:cNvSpPr/>
                  <p:nvPr/>
                </p:nvSpPr>
                <p:spPr>
                  <a:xfrm>
                    <a:off x="6862762" y="3469533"/>
                    <a:ext cx="6138" cy="13758"/>
                  </a:xfrm>
                  <a:custGeom>
                    <a:avLst/>
                    <a:gdLst>
                      <a:gd name="connsiteX0" fmla="*/ 953 w 6138"/>
                      <a:gd name="connsiteY0" fmla="*/ 13758 h 13758"/>
                      <a:gd name="connsiteX1" fmla="*/ 953 w 6138"/>
                      <a:gd name="connsiteY1" fmla="*/ 13758 h 13758"/>
                      <a:gd name="connsiteX2" fmla="*/ 0 w 6138"/>
                      <a:gd name="connsiteY2" fmla="*/ 12806 h 13758"/>
                      <a:gd name="connsiteX3" fmla="*/ 4763 w 6138"/>
                      <a:gd name="connsiteY3" fmla="*/ 423 h 13758"/>
                      <a:gd name="connsiteX4" fmla="*/ 5715 w 6138"/>
                      <a:gd name="connsiteY4" fmla="*/ 423 h 13758"/>
                      <a:gd name="connsiteX5" fmla="*/ 5715 w 6138"/>
                      <a:gd name="connsiteY5" fmla="*/ 1376 h 13758"/>
                      <a:gd name="connsiteX6" fmla="*/ 953 w 6138"/>
                      <a:gd name="connsiteY6" fmla="*/ 13758 h 13758"/>
                      <a:gd name="connsiteX7" fmla="*/ 953 w 6138"/>
                      <a:gd name="connsiteY7" fmla="*/ 13758 h 13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13758">
                        <a:moveTo>
                          <a:pt x="953" y="13758"/>
                        </a:moveTo>
                        <a:cubicBezTo>
                          <a:pt x="953" y="13758"/>
                          <a:pt x="953" y="13758"/>
                          <a:pt x="953" y="13758"/>
                        </a:cubicBezTo>
                        <a:cubicBezTo>
                          <a:pt x="0" y="13758"/>
                          <a:pt x="0" y="12806"/>
                          <a:pt x="0" y="12806"/>
                        </a:cubicBezTo>
                        <a:cubicBezTo>
                          <a:pt x="953" y="8996"/>
                          <a:pt x="2857" y="4233"/>
                          <a:pt x="4763" y="423"/>
                        </a:cubicBezTo>
                        <a:cubicBezTo>
                          <a:pt x="4763" y="423"/>
                          <a:pt x="5715" y="-529"/>
                          <a:pt x="5715" y="423"/>
                        </a:cubicBezTo>
                        <a:cubicBezTo>
                          <a:pt x="5715" y="423"/>
                          <a:pt x="6668" y="1376"/>
                          <a:pt x="5715" y="1376"/>
                        </a:cubicBezTo>
                        <a:cubicBezTo>
                          <a:pt x="4763" y="5186"/>
                          <a:pt x="2857" y="8996"/>
                          <a:pt x="953" y="13758"/>
                        </a:cubicBezTo>
                        <a:cubicBezTo>
                          <a:pt x="1905" y="13758"/>
                          <a:pt x="953" y="13758"/>
                          <a:pt x="953" y="13758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E65DBA68-B348-4B5A-9822-6048869FD1ED}"/>
                      </a:ext>
                    </a:extLst>
                  </p:cNvPr>
                  <p:cNvSpPr/>
                  <p:nvPr/>
                </p:nvSpPr>
                <p:spPr>
                  <a:xfrm>
                    <a:off x="6860857" y="3455669"/>
                    <a:ext cx="4762" cy="4762"/>
                  </a:xfrm>
                  <a:custGeom>
                    <a:avLst/>
                    <a:gdLst>
                      <a:gd name="connsiteX0" fmla="*/ 3810 w 4762"/>
                      <a:gd name="connsiteY0" fmla="*/ 4763 h 4762"/>
                      <a:gd name="connsiteX1" fmla="*/ 1905 w 4762"/>
                      <a:gd name="connsiteY1" fmla="*/ 3810 h 4762"/>
                      <a:gd name="connsiteX2" fmla="*/ 0 w 4762"/>
                      <a:gd name="connsiteY2" fmla="*/ 953 h 4762"/>
                      <a:gd name="connsiteX3" fmla="*/ 0 w 4762"/>
                      <a:gd name="connsiteY3" fmla="*/ 0 h 4762"/>
                      <a:gd name="connsiteX4" fmla="*/ 953 w 4762"/>
                      <a:gd name="connsiteY4" fmla="*/ 0 h 4762"/>
                      <a:gd name="connsiteX5" fmla="*/ 2858 w 4762"/>
                      <a:gd name="connsiteY5" fmla="*/ 1905 h 4762"/>
                      <a:gd name="connsiteX6" fmla="*/ 3810 w 4762"/>
                      <a:gd name="connsiteY6" fmla="*/ 2858 h 4762"/>
                      <a:gd name="connsiteX7" fmla="*/ 4763 w 4762"/>
                      <a:gd name="connsiteY7" fmla="*/ 3810 h 4762"/>
                      <a:gd name="connsiteX8" fmla="*/ 3810 w 4762"/>
                      <a:gd name="connsiteY8" fmla="*/ 4763 h 4762"/>
                      <a:gd name="connsiteX9" fmla="*/ 3810 w 4762"/>
                      <a:gd name="connsiteY9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762" h="4762">
                        <a:moveTo>
                          <a:pt x="3810" y="4763"/>
                        </a:moveTo>
                        <a:cubicBezTo>
                          <a:pt x="2858" y="4763"/>
                          <a:pt x="2858" y="3810"/>
                          <a:pt x="1905" y="3810"/>
                        </a:cubicBezTo>
                        <a:cubicBezTo>
                          <a:pt x="953" y="2858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1905" y="953"/>
                          <a:pt x="1905" y="1905"/>
                          <a:pt x="2858" y="1905"/>
                        </a:cubicBezTo>
                        <a:cubicBezTo>
                          <a:pt x="2858" y="1905"/>
                          <a:pt x="3810" y="2858"/>
                          <a:pt x="3810" y="2858"/>
                        </a:cubicBezTo>
                        <a:cubicBezTo>
                          <a:pt x="4763" y="2858"/>
                          <a:pt x="4763" y="2858"/>
                          <a:pt x="4763" y="3810"/>
                        </a:cubicBezTo>
                        <a:cubicBezTo>
                          <a:pt x="4763" y="3810"/>
                          <a:pt x="4763" y="4763"/>
                          <a:pt x="3810" y="4763"/>
                        </a:cubicBezTo>
                        <a:cubicBezTo>
                          <a:pt x="3810" y="4763"/>
                          <a:pt x="3810" y="4763"/>
                          <a:pt x="3810" y="476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8CE5FA06-788E-4205-A19D-75026C273199}"/>
                      </a:ext>
                    </a:extLst>
                  </p:cNvPr>
                  <p:cNvSpPr/>
                  <p:nvPr/>
                </p:nvSpPr>
                <p:spPr>
                  <a:xfrm>
                    <a:off x="6818947" y="3463289"/>
                    <a:ext cx="4762" cy="3809"/>
                  </a:xfrm>
                  <a:custGeom>
                    <a:avLst/>
                    <a:gdLst>
                      <a:gd name="connsiteX0" fmla="*/ 953 w 4762"/>
                      <a:gd name="connsiteY0" fmla="*/ 3810 h 3809"/>
                      <a:gd name="connsiteX1" fmla="*/ 953 w 4762"/>
                      <a:gd name="connsiteY1" fmla="*/ 3810 h 3809"/>
                      <a:gd name="connsiteX2" fmla="*/ 0 w 4762"/>
                      <a:gd name="connsiteY2" fmla="*/ 2857 h 3809"/>
                      <a:gd name="connsiteX3" fmla="*/ 953 w 4762"/>
                      <a:gd name="connsiteY3" fmla="*/ 2857 h 3809"/>
                      <a:gd name="connsiteX4" fmla="*/ 3810 w 4762"/>
                      <a:gd name="connsiteY4" fmla="*/ 0 h 3809"/>
                      <a:gd name="connsiteX5" fmla="*/ 4763 w 4762"/>
                      <a:gd name="connsiteY5" fmla="*/ 0 h 3809"/>
                      <a:gd name="connsiteX6" fmla="*/ 4763 w 4762"/>
                      <a:gd name="connsiteY6" fmla="*/ 953 h 3809"/>
                      <a:gd name="connsiteX7" fmla="*/ 1905 w 4762"/>
                      <a:gd name="connsiteY7" fmla="*/ 3810 h 3809"/>
                      <a:gd name="connsiteX8" fmla="*/ 953 w 4762"/>
                      <a:gd name="connsiteY8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762" h="3809">
                        <a:moveTo>
                          <a:pt x="953" y="3810"/>
                        </a:moveTo>
                        <a:cubicBezTo>
                          <a:pt x="953" y="3810"/>
                          <a:pt x="953" y="3810"/>
                          <a:pt x="953" y="3810"/>
                        </a:cubicBezTo>
                        <a:cubicBezTo>
                          <a:pt x="0" y="3810"/>
                          <a:pt x="0" y="2857"/>
                          <a:pt x="0" y="2857"/>
                        </a:cubicBezTo>
                        <a:cubicBezTo>
                          <a:pt x="0" y="2857"/>
                          <a:pt x="953" y="2857"/>
                          <a:pt x="953" y="2857"/>
                        </a:cubicBezTo>
                        <a:cubicBezTo>
                          <a:pt x="1905" y="1905"/>
                          <a:pt x="2858" y="953"/>
                          <a:pt x="3810" y="0"/>
                        </a:cubicBezTo>
                        <a:cubicBezTo>
                          <a:pt x="3810" y="0"/>
                          <a:pt x="4763" y="0"/>
                          <a:pt x="4763" y="0"/>
                        </a:cubicBezTo>
                        <a:cubicBezTo>
                          <a:pt x="4763" y="0"/>
                          <a:pt x="4763" y="953"/>
                          <a:pt x="4763" y="953"/>
                        </a:cubicBezTo>
                        <a:cubicBezTo>
                          <a:pt x="3810" y="1905"/>
                          <a:pt x="2858" y="2857"/>
                          <a:pt x="1905" y="3810"/>
                        </a:cubicBezTo>
                        <a:cubicBezTo>
                          <a:pt x="1905" y="3810"/>
                          <a:pt x="953" y="3810"/>
                          <a:pt x="953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9827A4B2-C8CF-46E7-A33A-E459EE9AE65A}"/>
                      </a:ext>
                    </a:extLst>
                  </p:cNvPr>
                  <p:cNvSpPr/>
                  <p:nvPr/>
                </p:nvSpPr>
                <p:spPr>
                  <a:xfrm>
                    <a:off x="6879193" y="3458527"/>
                    <a:ext cx="3571" cy="3809"/>
                  </a:xfrm>
                  <a:custGeom>
                    <a:avLst/>
                    <a:gdLst>
                      <a:gd name="connsiteX0" fmla="*/ 714 w 3571"/>
                      <a:gd name="connsiteY0" fmla="*/ 3810 h 3809"/>
                      <a:gd name="connsiteX1" fmla="*/ 714 w 3571"/>
                      <a:gd name="connsiteY1" fmla="*/ 3810 h 3809"/>
                      <a:gd name="connsiteX2" fmla="*/ 714 w 3571"/>
                      <a:gd name="connsiteY2" fmla="*/ 1905 h 3809"/>
                      <a:gd name="connsiteX3" fmla="*/ 2619 w 3571"/>
                      <a:gd name="connsiteY3" fmla="*/ 0 h 3809"/>
                      <a:gd name="connsiteX4" fmla="*/ 3572 w 3571"/>
                      <a:gd name="connsiteY4" fmla="*/ 0 h 3809"/>
                      <a:gd name="connsiteX5" fmla="*/ 3572 w 3571"/>
                      <a:gd name="connsiteY5" fmla="*/ 953 h 3809"/>
                      <a:gd name="connsiteX6" fmla="*/ 714 w 3571"/>
                      <a:gd name="connsiteY6" fmla="*/ 3810 h 3809"/>
                      <a:gd name="connsiteX7" fmla="*/ 714 w 3571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71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2857"/>
                          <a:pt x="714" y="1905"/>
                        </a:cubicBezTo>
                        <a:cubicBezTo>
                          <a:pt x="1667" y="953"/>
                          <a:pt x="2619" y="953"/>
                          <a:pt x="2619" y="0"/>
                        </a:cubicBezTo>
                        <a:cubicBezTo>
                          <a:pt x="2619" y="0"/>
                          <a:pt x="3572" y="0"/>
                          <a:pt x="3572" y="0"/>
                        </a:cubicBezTo>
                        <a:cubicBezTo>
                          <a:pt x="3572" y="0"/>
                          <a:pt x="3572" y="953"/>
                          <a:pt x="3572" y="953"/>
                        </a:cubicBezTo>
                        <a:cubicBezTo>
                          <a:pt x="2619" y="1905"/>
                          <a:pt x="1667" y="2857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33" name="Graphic 4">
                    <a:extLst>
                      <a:ext uri="{FF2B5EF4-FFF2-40B4-BE49-F238E27FC236}">
                        <a16:creationId xmlns:a16="http://schemas.microsoft.com/office/drawing/2014/main" id="{B8F5FD3C-810B-4D1D-88B5-2735DBDC1641}"/>
                      </a:ext>
                    </a:extLst>
                  </p:cNvPr>
                  <p:cNvGrpSpPr/>
                  <p:nvPr/>
                </p:nvGrpSpPr>
                <p:grpSpPr>
                  <a:xfrm>
                    <a:off x="6868970" y="3347396"/>
                    <a:ext cx="225282" cy="124525"/>
                    <a:chOff x="6868970" y="3347396"/>
                    <a:chExt cx="225282" cy="124525"/>
                  </a:xfrm>
                </p:grpSpPr>
                <p:sp>
                  <p:nvSpPr>
                    <p:cNvPr id="1469" name="Freeform: Shape 1468">
                      <a:extLst>
                        <a:ext uri="{FF2B5EF4-FFF2-40B4-BE49-F238E27FC236}">
                          <a16:creationId xmlns:a16="http://schemas.microsoft.com/office/drawing/2014/main" id="{4EBEDE03-40D0-4D0F-8703-EA9047E55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4608" y="3359901"/>
                      <a:ext cx="36304" cy="62564"/>
                    </a:xfrm>
                    <a:custGeom>
                      <a:avLst/>
                      <a:gdLst>
                        <a:gd name="connsiteX0" fmla="*/ 21016 w 36304"/>
                        <a:gd name="connsiteY0" fmla="*/ 62431 h 62564"/>
                        <a:gd name="connsiteX1" fmla="*/ 1966 w 36304"/>
                        <a:gd name="connsiteY1" fmla="*/ 43381 h 62564"/>
                        <a:gd name="connsiteX2" fmla="*/ 7681 w 36304"/>
                        <a:gd name="connsiteY2" fmla="*/ 518 h 62564"/>
                        <a:gd name="connsiteX3" fmla="*/ 19111 w 36304"/>
                        <a:gd name="connsiteY3" fmla="*/ 29093 h 62564"/>
                        <a:gd name="connsiteX4" fmla="*/ 36256 w 36304"/>
                        <a:gd name="connsiteY4" fmla="*/ 41476 h 62564"/>
                        <a:gd name="connsiteX5" fmla="*/ 21016 w 36304"/>
                        <a:gd name="connsiteY5" fmla="*/ 62431 h 62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304" h="62564">
                          <a:moveTo>
                            <a:pt x="21016" y="62431"/>
                          </a:moveTo>
                          <a:cubicBezTo>
                            <a:pt x="21016" y="62431"/>
                            <a:pt x="4823" y="48143"/>
                            <a:pt x="1966" y="43381"/>
                          </a:cubicBezTo>
                          <a:cubicBezTo>
                            <a:pt x="-891" y="38618"/>
                            <a:pt x="-1844" y="5281"/>
                            <a:pt x="7681" y="518"/>
                          </a:cubicBezTo>
                          <a:cubicBezTo>
                            <a:pt x="17206" y="-4244"/>
                            <a:pt x="14348" y="25283"/>
                            <a:pt x="19111" y="29093"/>
                          </a:cubicBezTo>
                          <a:cubicBezTo>
                            <a:pt x="23873" y="31951"/>
                            <a:pt x="37209" y="36713"/>
                            <a:pt x="36256" y="41476"/>
                          </a:cubicBezTo>
                          <a:cubicBezTo>
                            <a:pt x="36256" y="45286"/>
                            <a:pt x="23873" y="64336"/>
                            <a:pt x="21016" y="624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0" name="Freeform: Shape 1469">
                      <a:extLst>
                        <a:ext uri="{FF2B5EF4-FFF2-40B4-BE49-F238E27FC236}">
                          <a16:creationId xmlns:a16="http://schemas.microsoft.com/office/drawing/2014/main" id="{1FCF4181-E009-46F1-ADF6-B260AB1FF1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8970" y="3366469"/>
                      <a:ext cx="45798" cy="55900"/>
                    </a:xfrm>
                    <a:custGeom>
                      <a:avLst/>
                      <a:gdLst>
                        <a:gd name="connsiteX0" fmla="*/ 2365 w 45798"/>
                        <a:gd name="connsiteY0" fmla="*/ 617 h 55900"/>
                        <a:gd name="connsiteX1" fmla="*/ 11890 w 45798"/>
                        <a:gd name="connsiteY1" fmla="*/ 12047 h 55900"/>
                        <a:gd name="connsiteX2" fmla="*/ 36655 w 45798"/>
                        <a:gd name="connsiteY2" fmla="*/ 25382 h 55900"/>
                        <a:gd name="connsiteX3" fmla="*/ 45227 w 45798"/>
                        <a:gd name="connsiteY3" fmla="*/ 33002 h 55900"/>
                        <a:gd name="connsiteX4" fmla="*/ 37608 w 45798"/>
                        <a:gd name="connsiteY4" fmla="*/ 55862 h 55900"/>
                        <a:gd name="connsiteX5" fmla="*/ 7127 w 45798"/>
                        <a:gd name="connsiteY5" fmla="*/ 37765 h 55900"/>
                        <a:gd name="connsiteX6" fmla="*/ 2365 w 45798"/>
                        <a:gd name="connsiteY6" fmla="*/ 617 h 55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798" h="55900">
                          <a:moveTo>
                            <a:pt x="2365" y="617"/>
                          </a:moveTo>
                          <a:cubicBezTo>
                            <a:pt x="6175" y="-2240"/>
                            <a:pt x="10937" y="5380"/>
                            <a:pt x="11890" y="12047"/>
                          </a:cubicBezTo>
                          <a:cubicBezTo>
                            <a:pt x="13795" y="18715"/>
                            <a:pt x="29035" y="23477"/>
                            <a:pt x="36655" y="25382"/>
                          </a:cubicBezTo>
                          <a:cubicBezTo>
                            <a:pt x="44275" y="27287"/>
                            <a:pt x="47133" y="26335"/>
                            <a:pt x="45227" y="33002"/>
                          </a:cubicBezTo>
                          <a:cubicBezTo>
                            <a:pt x="43323" y="39670"/>
                            <a:pt x="43323" y="56815"/>
                            <a:pt x="37608" y="55862"/>
                          </a:cubicBezTo>
                          <a:cubicBezTo>
                            <a:pt x="32845" y="54910"/>
                            <a:pt x="13795" y="43480"/>
                            <a:pt x="7127" y="37765"/>
                          </a:cubicBezTo>
                          <a:cubicBezTo>
                            <a:pt x="460" y="31097"/>
                            <a:pt x="-2398" y="3475"/>
                            <a:pt x="2365" y="61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1" name="Freeform: Shape 1470">
                      <a:extLst>
                        <a:ext uri="{FF2B5EF4-FFF2-40B4-BE49-F238E27FC236}">
                          <a16:creationId xmlns:a16="http://schemas.microsoft.com/office/drawing/2014/main" id="{2C2D80FD-CD29-48BD-87B6-FCA663235F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0988" y="3402597"/>
                      <a:ext cx="24128" cy="18253"/>
                    </a:xfrm>
                    <a:custGeom>
                      <a:avLst/>
                      <a:gdLst>
                        <a:gd name="connsiteX0" fmla="*/ 23224 w 24128"/>
                        <a:gd name="connsiteY0" fmla="*/ 10210 h 18253"/>
                        <a:gd name="connsiteX1" fmla="*/ 4174 w 24128"/>
                        <a:gd name="connsiteY1" fmla="*/ 685 h 18253"/>
                        <a:gd name="connsiteX2" fmla="*/ 5127 w 24128"/>
                        <a:gd name="connsiteY2" fmla="*/ 15925 h 18253"/>
                        <a:gd name="connsiteX3" fmla="*/ 23224 w 24128"/>
                        <a:gd name="connsiteY3" fmla="*/ 10210 h 18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128" h="18253">
                          <a:moveTo>
                            <a:pt x="23224" y="10210"/>
                          </a:moveTo>
                          <a:cubicBezTo>
                            <a:pt x="23224" y="10210"/>
                            <a:pt x="8937" y="-3125"/>
                            <a:pt x="4174" y="685"/>
                          </a:cubicBezTo>
                          <a:cubicBezTo>
                            <a:pt x="-588" y="4495"/>
                            <a:pt x="-2494" y="10210"/>
                            <a:pt x="5127" y="15925"/>
                          </a:cubicBezTo>
                          <a:cubicBezTo>
                            <a:pt x="12746" y="20687"/>
                            <a:pt x="27987" y="17830"/>
                            <a:pt x="23224" y="10210"/>
                          </a:cubicBezTo>
                          <a:close/>
                        </a:path>
                      </a:pathLst>
                    </a:custGeom>
                    <a:solidFill>
                      <a:srgbClr val="ED7D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2" name="Freeform: Shape 1471">
                      <a:extLst>
                        <a:ext uri="{FF2B5EF4-FFF2-40B4-BE49-F238E27FC236}">
                          <a16:creationId xmlns:a16="http://schemas.microsoft.com/office/drawing/2014/main" id="{9A4F7A08-0BEF-4709-8C33-62FA1212E3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7154" y="3400104"/>
                      <a:ext cx="108133" cy="59374"/>
                    </a:xfrm>
                    <a:custGeom>
                      <a:avLst/>
                      <a:gdLst>
                        <a:gd name="connsiteX0" fmla="*/ 8948 w 108133"/>
                        <a:gd name="connsiteY0" fmla="*/ 320 h 59374"/>
                        <a:gd name="connsiteX1" fmla="*/ 40381 w 108133"/>
                        <a:gd name="connsiteY1" fmla="*/ 5082 h 59374"/>
                        <a:gd name="connsiteX2" fmla="*/ 101341 w 108133"/>
                        <a:gd name="connsiteY2" fmla="*/ 22227 h 59374"/>
                        <a:gd name="connsiteX3" fmla="*/ 104198 w 108133"/>
                        <a:gd name="connsiteY3" fmla="*/ 59375 h 59374"/>
                        <a:gd name="connsiteX4" fmla="*/ 51811 w 108133"/>
                        <a:gd name="connsiteY4" fmla="*/ 38420 h 59374"/>
                        <a:gd name="connsiteX5" fmla="*/ 376 w 108133"/>
                        <a:gd name="connsiteY5" fmla="*/ 18417 h 59374"/>
                        <a:gd name="connsiteX6" fmla="*/ 8948 w 108133"/>
                        <a:gd name="connsiteY6" fmla="*/ 320 h 59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133" h="59374">
                          <a:moveTo>
                            <a:pt x="8948" y="320"/>
                          </a:moveTo>
                          <a:cubicBezTo>
                            <a:pt x="8948" y="320"/>
                            <a:pt x="27046" y="4129"/>
                            <a:pt x="40381" y="5082"/>
                          </a:cubicBezTo>
                          <a:cubicBezTo>
                            <a:pt x="53716" y="6035"/>
                            <a:pt x="91816" y="21275"/>
                            <a:pt x="101341" y="22227"/>
                          </a:cubicBezTo>
                          <a:cubicBezTo>
                            <a:pt x="110866" y="24132"/>
                            <a:pt x="108961" y="59375"/>
                            <a:pt x="104198" y="59375"/>
                          </a:cubicBezTo>
                          <a:cubicBezTo>
                            <a:pt x="99436" y="59375"/>
                            <a:pt x="63241" y="40325"/>
                            <a:pt x="51811" y="38420"/>
                          </a:cubicBezTo>
                          <a:cubicBezTo>
                            <a:pt x="39428" y="36514"/>
                            <a:pt x="2281" y="22227"/>
                            <a:pt x="376" y="18417"/>
                          </a:cubicBezTo>
                          <a:cubicBezTo>
                            <a:pt x="-1529" y="14607"/>
                            <a:pt x="4186" y="-2538"/>
                            <a:pt x="8948" y="32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3" name="Freeform: Shape 1472">
                      <a:extLst>
                        <a:ext uri="{FF2B5EF4-FFF2-40B4-BE49-F238E27FC236}">
                          <a16:creationId xmlns:a16="http://schemas.microsoft.com/office/drawing/2014/main" id="{07FB3646-E150-4038-8A0C-EC265BF7B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8276" y="3388056"/>
                      <a:ext cx="95976" cy="83865"/>
                    </a:xfrm>
                    <a:custGeom>
                      <a:avLst/>
                      <a:gdLst>
                        <a:gd name="connsiteX0" fmla="*/ 11171 w 95976"/>
                        <a:gd name="connsiteY0" fmla="*/ 35228 h 83865"/>
                        <a:gd name="connsiteX1" fmla="*/ 19744 w 95976"/>
                        <a:gd name="connsiteY1" fmla="*/ 32371 h 83865"/>
                        <a:gd name="connsiteX2" fmla="*/ 37841 w 95976"/>
                        <a:gd name="connsiteY2" fmla="*/ 10463 h 83865"/>
                        <a:gd name="connsiteX3" fmla="*/ 63559 w 95976"/>
                        <a:gd name="connsiteY3" fmla="*/ 938 h 83865"/>
                        <a:gd name="connsiteX4" fmla="*/ 95944 w 95976"/>
                        <a:gd name="connsiteY4" fmla="*/ 25703 h 83865"/>
                        <a:gd name="connsiteX5" fmla="*/ 77846 w 95976"/>
                        <a:gd name="connsiteY5" fmla="*/ 82853 h 83865"/>
                        <a:gd name="connsiteX6" fmla="*/ 28316 w 95976"/>
                        <a:gd name="connsiteY6" fmla="*/ 79043 h 83865"/>
                        <a:gd name="connsiteX7" fmla="*/ 5456 w 95976"/>
                        <a:gd name="connsiteY7" fmla="*/ 71423 h 83865"/>
                        <a:gd name="connsiteX8" fmla="*/ 11171 w 95976"/>
                        <a:gd name="connsiteY8" fmla="*/ 35228 h 83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976" h="83865">
                          <a:moveTo>
                            <a:pt x="11171" y="35228"/>
                          </a:moveTo>
                          <a:cubicBezTo>
                            <a:pt x="13076" y="34276"/>
                            <a:pt x="15934" y="32371"/>
                            <a:pt x="19744" y="32371"/>
                          </a:cubicBezTo>
                          <a:cubicBezTo>
                            <a:pt x="22601" y="32371"/>
                            <a:pt x="31174" y="19036"/>
                            <a:pt x="37841" y="10463"/>
                          </a:cubicBezTo>
                          <a:cubicBezTo>
                            <a:pt x="44509" y="1891"/>
                            <a:pt x="50224" y="-1919"/>
                            <a:pt x="63559" y="938"/>
                          </a:cubicBezTo>
                          <a:cubicBezTo>
                            <a:pt x="76894" y="3796"/>
                            <a:pt x="96896" y="4748"/>
                            <a:pt x="95944" y="25703"/>
                          </a:cubicBezTo>
                          <a:cubicBezTo>
                            <a:pt x="94991" y="46658"/>
                            <a:pt x="87371" y="79996"/>
                            <a:pt x="77846" y="82853"/>
                          </a:cubicBezTo>
                          <a:cubicBezTo>
                            <a:pt x="68321" y="85711"/>
                            <a:pt x="31174" y="81901"/>
                            <a:pt x="28316" y="79043"/>
                          </a:cubicBezTo>
                          <a:cubicBezTo>
                            <a:pt x="25459" y="75233"/>
                            <a:pt x="9266" y="71423"/>
                            <a:pt x="5456" y="71423"/>
                          </a:cubicBezTo>
                          <a:cubicBezTo>
                            <a:pt x="-2164" y="68566"/>
                            <a:pt x="-3116" y="47611"/>
                            <a:pt x="11171" y="35228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4" name="Freeform: Shape 1473">
                      <a:extLst>
                        <a:ext uri="{FF2B5EF4-FFF2-40B4-BE49-F238E27FC236}">
                          <a16:creationId xmlns:a16="http://schemas.microsoft.com/office/drawing/2014/main" id="{3492400D-4EB0-42CD-8C9B-9C720ED9AF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7109" y="3456536"/>
                      <a:ext cx="21445" cy="9703"/>
                    </a:xfrm>
                    <a:custGeom>
                      <a:avLst/>
                      <a:gdLst>
                        <a:gd name="connsiteX0" fmla="*/ 18531 w 21445"/>
                        <a:gd name="connsiteY0" fmla="*/ 9611 h 9703"/>
                        <a:gd name="connsiteX1" fmla="*/ 3291 w 21445"/>
                        <a:gd name="connsiteY1" fmla="*/ 9611 h 9703"/>
                        <a:gd name="connsiteX2" fmla="*/ 6148 w 21445"/>
                        <a:gd name="connsiteY2" fmla="*/ 2944 h 9703"/>
                        <a:gd name="connsiteX3" fmla="*/ 4244 w 21445"/>
                        <a:gd name="connsiteY3" fmla="*/ 1038 h 9703"/>
                        <a:gd name="connsiteX4" fmla="*/ 16626 w 21445"/>
                        <a:gd name="connsiteY4" fmla="*/ 1991 h 9703"/>
                        <a:gd name="connsiteX5" fmla="*/ 18531 w 21445"/>
                        <a:gd name="connsiteY5" fmla="*/ 9611 h 9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445" h="9703">
                          <a:moveTo>
                            <a:pt x="18531" y="9611"/>
                          </a:moveTo>
                          <a:cubicBezTo>
                            <a:pt x="18531" y="9611"/>
                            <a:pt x="9959" y="8658"/>
                            <a:pt x="3291" y="9611"/>
                          </a:cubicBezTo>
                          <a:cubicBezTo>
                            <a:pt x="-3377" y="10563"/>
                            <a:pt x="1386" y="3896"/>
                            <a:pt x="6148" y="2944"/>
                          </a:cubicBezTo>
                          <a:cubicBezTo>
                            <a:pt x="11863" y="2944"/>
                            <a:pt x="4244" y="2944"/>
                            <a:pt x="4244" y="1038"/>
                          </a:cubicBezTo>
                          <a:cubicBezTo>
                            <a:pt x="3291" y="-867"/>
                            <a:pt x="12816" y="86"/>
                            <a:pt x="16626" y="1991"/>
                          </a:cubicBezTo>
                          <a:cubicBezTo>
                            <a:pt x="20436" y="3896"/>
                            <a:pt x="24246" y="10563"/>
                            <a:pt x="18531" y="9611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475" name="Graphic 4">
                      <a:extLst>
                        <a:ext uri="{FF2B5EF4-FFF2-40B4-BE49-F238E27FC236}">
                          <a16:creationId xmlns:a16="http://schemas.microsoft.com/office/drawing/2014/main" id="{B4BD49C6-C005-4823-87EB-FB3B9152697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9299" y="3349194"/>
                      <a:ext cx="37373" cy="47419"/>
                      <a:chOff x="7049299" y="3349194"/>
                      <a:chExt cx="37373" cy="47419"/>
                    </a:xfrm>
                  </p:grpSpPr>
                  <p:sp>
                    <p:nvSpPr>
                      <p:cNvPr id="1490" name="Freeform: Shape 1489">
                        <a:extLst>
                          <a:ext uri="{FF2B5EF4-FFF2-40B4-BE49-F238E27FC236}">
                            <a16:creationId xmlns:a16="http://schemas.microsoft.com/office/drawing/2014/main" id="{1AF03504-D61F-4D7A-816C-628DF82F73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9299" y="3354594"/>
                        <a:ext cx="28185" cy="32257"/>
                      </a:xfrm>
                      <a:custGeom>
                        <a:avLst/>
                        <a:gdLst>
                          <a:gd name="connsiteX0" fmla="*/ 19203 w 28185"/>
                          <a:gd name="connsiteY0" fmla="*/ 2015 h 32257"/>
                          <a:gd name="connsiteX1" fmla="*/ 8725 w 28185"/>
                          <a:gd name="connsiteY1" fmla="*/ 1063 h 32257"/>
                          <a:gd name="connsiteX2" fmla="*/ 4915 w 28185"/>
                          <a:gd name="connsiteY2" fmla="*/ 9635 h 32257"/>
                          <a:gd name="connsiteX3" fmla="*/ 153 w 28185"/>
                          <a:gd name="connsiteY3" fmla="*/ 18208 h 32257"/>
                          <a:gd name="connsiteX4" fmla="*/ 3010 w 28185"/>
                          <a:gd name="connsiteY4" fmla="*/ 21065 h 32257"/>
                          <a:gd name="connsiteX5" fmla="*/ 5868 w 28185"/>
                          <a:gd name="connsiteY5" fmla="*/ 31543 h 32257"/>
                          <a:gd name="connsiteX6" fmla="*/ 20155 w 28185"/>
                          <a:gd name="connsiteY6" fmla="*/ 28685 h 32257"/>
                          <a:gd name="connsiteX7" fmla="*/ 19203 w 28185"/>
                          <a:gd name="connsiteY7" fmla="*/ 2015 h 3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185" h="32257">
                            <a:moveTo>
                              <a:pt x="19203" y="2015"/>
                            </a:moveTo>
                            <a:cubicBezTo>
                              <a:pt x="19203" y="2015"/>
                              <a:pt x="11583" y="-1795"/>
                              <a:pt x="8725" y="1063"/>
                            </a:cubicBezTo>
                            <a:cubicBezTo>
                              <a:pt x="5868" y="3920"/>
                              <a:pt x="4915" y="5825"/>
                              <a:pt x="4915" y="9635"/>
                            </a:cubicBezTo>
                            <a:cubicBezTo>
                              <a:pt x="4915" y="11540"/>
                              <a:pt x="153" y="17255"/>
                              <a:pt x="153" y="18208"/>
                            </a:cubicBezTo>
                            <a:cubicBezTo>
                              <a:pt x="-800" y="20113"/>
                              <a:pt x="3010" y="20113"/>
                              <a:pt x="3010" y="21065"/>
                            </a:cubicBezTo>
                            <a:cubicBezTo>
                              <a:pt x="3010" y="22970"/>
                              <a:pt x="153" y="28685"/>
                              <a:pt x="5868" y="31543"/>
                            </a:cubicBezTo>
                            <a:cubicBezTo>
                              <a:pt x="5868" y="31543"/>
                              <a:pt x="13488" y="34400"/>
                              <a:pt x="20155" y="28685"/>
                            </a:cubicBezTo>
                            <a:cubicBezTo>
                              <a:pt x="25870" y="23923"/>
                              <a:pt x="35395" y="7730"/>
                              <a:pt x="19203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1" name="Freeform: Shape 1490">
                        <a:extLst>
                          <a:ext uri="{FF2B5EF4-FFF2-40B4-BE49-F238E27FC236}">
                            <a16:creationId xmlns:a16="http://schemas.microsoft.com/office/drawing/2014/main" id="{D4A64540-1243-49BA-ABDA-C420A8CEF5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373754"/>
                        <a:ext cx="16445" cy="22859"/>
                      </a:xfrm>
                      <a:custGeom>
                        <a:avLst/>
                        <a:gdLst>
                          <a:gd name="connsiteX0" fmla="*/ 15240 w 16445"/>
                          <a:gd name="connsiteY0" fmla="*/ 0 h 22859"/>
                          <a:gd name="connsiteX1" fmla="*/ 16192 w 16445"/>
                          <a:gd name="connsiteY1" fmla="*/ 18097 h 22859"/>
                          <a:gd name="connsiteX2" fmla="*/ 13335 w 16445"/>
                          <a:gd name="connsiteY2" fmla="*/ 22860 h 22859"/>
                          <a:gd name="connsiteX3" fmla="*/ 2857 w 16445"/>
                          <a:gd name="connsiteY3" fmla="*/ 21907 h 22859"/>
                          <a:gd name="connsiteX4" fmla="*/ 952 w 16445"/>
                          <a:gd name="connsiteY4" fmla="*/ 18097 h 22859"/>
                          <a:gd name="connsiteX5" fmla="*/ 0 w 16445"/>
                          <a:gd name="connsiteY5" fmla="*/ 14288 h 22859"/>
                          <a:gd name="connsiteX6" fmla="*/ 15240 w 16445"/>
                          <a:gd name="connsiteY6" fmla="*/ 0 h 22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445" h="22859">
                            <a:moveTo>
                              <a:pt x="15240" y="0"/>
                            </a:moveTo>
                            <a:cubicBezTo>
                              <a:pt x="15240" y="0"/>
                              <a:pt x="13335" y="10477"/>
                              <a:pt x="16192" y="18097"/>
                            </a:cubicBezTo>
                            <a:cubicBezTo>
                              <a:pt x="17145" y="20002"/>
                              <a:pt x="15240" y="22860"/>
                              <a:pt x="13335" y="22860"/>
                            </a:cubicBezTo>
                            <a:cubicBezTo>
                              <a:pt x="10477" y="22860"/>
                              <a:pt x="7620" y="22860"/>
                              <a:pt x="2857" y="21907"/>
                            </a:cubicBezTo>
                            <a:cubicBezTo>
                              <a:pt x="952" y="20955"/>
                              <a:pt x="0" y="20002"/>
                              <a:pt x="952" y="18097"/>
                            </a:cubicBezTo>
                            <a:cubicBezTo>
                              <a:pt x="952" y="16192"/>
                              <a:pt x="952" y="15240"/>
                              <a:pt x="0" y="14288"/>
                            </a:cubicBezTo>
                            <a:cubicBezTo>
                              <a:pt x="0" y="13335"/>
                              <a:pt x="11430" y="9525"/>
                              <a:pt x="1524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2" name="Freeform: Shape 1491">
                        <a:extLst>
                          <a:ext uri="{FF2B5EF4-FFF2-40B4-BE49-F238E27FC236}">
                            <a16:creationId xmlns:a16="http://schemas.microsoft.com/office/drawing/2014/main" id="{1E6B83D1-9ADC-483F-B393-72979EE93D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309" y="3376188"/>
                        <a:ext cx="5185" cy="3280"/>
                      </a:xfrm>
                      <a:custGeom>
                        <a:avLst/>
                        <a:gdLst>
                          <a:gd name="connsiteX0" fmla="*/ 1905 w 5185"/>
                          <a:gd name="connsiteY0" fmla="*/ 3281 h 3280"/>
                          <a:gd name="connsiteX1" fmla="*/ 953 w 5185"/>
                          <a:gd name="connsiteY1" fmla="*/ 3281 h 3280"/>
                          <a:gd name="connsiteX2" fmla="*/ 0 w 5185"/>
                          <a:gd name="connsiteY2" fmla="*/ 2328 h 3280"/>
                          <a:gd name="connsiteX3" fmla="*/ 953 w 5185"/>
                          <a:gd name="connsiteY3" fmla="*/ 1376 h 3280"/>
                          <a:gd name="connsiteX4" fmla="*/ 3810 w 5185"/>
                          <a:gd name="connsiteY4" fmla="*/ 423 h 3280"/>
                          <a:gd name="connsiteX5" fmla="*/ 4763 w 5185"/>
                          <a:gd name="connsiteY5" fmla="*/ 423 h 3280"/>
                          <a:gd name="connsiteX6" fmla="*/ 4763 w 5185"/>
                          <a:gd name="connsiteY6" fmla="*/ 1376 h 3280"/>
                          <a:gd name="connsiteX7" fmla="*/ 1905 w 5185"/>
                          <a:gd name="connsiteY7" fmla="*/ 3281 h 3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185" h="3280">
                            <a:moveTo>
                              <a:pt x="1905" y="3281"/>
                            </a:moveTo>
                            <a:cubicBezTo>
                              <a:pt x="953" y="3281"/>
                              <a:pt x="953" y="3281"/>
                              <a:pt x="953" y="3281"/>
                            </a:cubicBezTo>
                            <a:cubicBezTo>
                              <a:pt x="953" y="3281"/>
                              <a:pt x="0" y="2328"/>
                              <a:pt x="0" y="2328"/>
                            </a:cubicBezTo>
                            <a:cubicBezTo>
                              <a:pt x="0" y="2328"/>
                              <a:pt x="953" y="1376"/>
                              <a:pt x="953" y="1376"/>
                            </a:cubicBezTo>
                            <a:cubicBezTo>
                              <a:pt x="953" y="1376"/>
                              <a:pt x="2858" y="2328"/>
                              <a:pt x="3810" y="423"/>
                            </a:cubicBezTo>
                            <a:cubicBezTo>
                              <a:pt x="3810" y="423"/>
                              <a:pt x="4763" y="-529"/>
                              <a:pt x="4763" y="423"/>
                            </a:cubicBezTo>
                            <a:cubicBezTo>
                              <a:pt x="4763" y="423"/>
                              <a:pt x="5715" y="1376"/>
                              <a:pt x="4763" y="1376"/>
                            </a:cubicBezTo>
                            <a:cubicBezTo>
                              <a:pt x="3810" y="3281"/>
                              <a:pt x="2858" y="3281"/>
                              <a:pt x="1905" y="3281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3" name="Freeform: Shape 1492">
                        <a:extLst>
                          <a:ext uri="{FF2B5EF4-FFF2-40B4-BE49-F238E27FC236}">
                            <a16:creationId xmlns:a16="http://schemas.microsoft.com/office/drawing/2014/main" id="{CB5AD496-DAFE-4D5C-9D58-200E3A8D6A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167" y="3365739"/>
                        <a:ext cx="2299" cy="3646"/>
                      </a:xfrm>
                      <a:custGeom>
                        <a:avLst/>
                        <a:gdLst>
                          <a:gd name="connsiteX0" fmla="*/ 1905 w 2299"/>
                          <a:gd name="connsiteY0" fmla="*/ 2300 h 3646"/>
                          <a:gd name="connsiteX1" fmla="*/ 952 w 2299"/>
                          <a:gd name="connsiteY1" fmla="*/ 3252 h 3646"/>
                          <a:gd name="connsiteX2" fmla="*/ 0 w 2299"/>
                          <a:gd name="connsiteY2" fmla="*/ 1347 h 3646"/>
                          <a:gd name="connsiteX3" fmla="*/ 952 w 2299"/>
                          <a:gd name="connsiteY3" fmla="*/ 395 h 3646"/>
                          <a:gd name="connsiteX4" fmla="*/ 1905 w 2299"/>
                          <a:gd name="connsiteY4" fmla="*/ 2300 h 3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99" h="3646">
                            <a:moveTo>
                              <a:pt x="1905" y="2300"/>
                            </a:moveTo>
                            <a:cubicBezTo>
                              <a:pt x="1905" y="3252"/>
                              <a:pt x="952" y="4205"/>
                              <a:pt x="952" y="3252"/>
                            </a:cubicBezTo>
                            <a:cubicBezTo>
                              <a:pt x="0" y="3252"/>
                              <a:pt x="0" y="2300"/>
                              <a:pt x="0" y="1347"/>
                            </a:cubicBezTo>
                            <a:cubicBezTo>
                              <a:pt x="0" y="395"/>
                              <a:pt x="952" y="-558"/>
                              <a:pt x="952" y="395"/>
                            </a:cubicBezTo>
                            <a:cubicBezTo>
                              <a:pt x="1905" y="1347"/>
                              <a:pt x="2857" y="2300"/>
                              <a:pt x="1905" y="230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4" name="Freeform: Shape 1493">
                        <a:extLst>
                          <a:ext uri="{FF2B5EF4-FFF2-40B4-BE49-F238E27FC236}">
                            <a16:creationId xmlns:a16="http://schemas.microsoft.com/office/drawing/2014/main" id="{A3448181-9153-4CFC-B5C1-A8F24F9483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183" y="3349194"/>
                        <a:ext cx="34489" cy="28369"/>
                      </a:xfrm>
                      <a:custGeom>
                        <a:avLst/>
                        <a:gdLst>
                          <a:gd name="connsiteX0" fmla="*/ 3936 w 34489"/>
                          <a:gd name="connsiteY0" fmla="*/ 9320 h 28369"/>
                          <a:gd name="connsiteX1" fmla="*/ 126 w 34489"/>
                          <a:gd name="connsiteY1" fmla="*/ 4557 h 28369"/>
                          <a:gd name="connsiteX2" fmla="*/ 8698 w 34489"/>
                          <a:gd name="connsiteY2" fmla="*/ 747 h 28369"/>
                          <a:gd name="connsiteX3" fmla="*/ 22034 w 34489"/>
                          <a:gd name="connsiteY3" fmla="*/ 747 h 28369"/>
                          <a:gd name="connsiteX4" fmla="*/ 28701 w 34489"/>
                          <a:gd name="connsiteY4" fmla="*/ 4557 h 28369"/>
                          <a:gd name="connsiteX5" fmla="*/ 34416 w 34489"/>
                          <a:gd name="connsiteY5" fmla="*/ 9320 h 28369"/>
                          <a:gd name="connsiteX6" fmla="*/ 22986 w 34489"/>
                          <a:gd name="connsiteY6" fmla="*/ 28370 h 28369"/>
                          <a:gd name="connsiteX7" fmla="*/ 19176 w 34489"/>
                          <a:gd name="connsiteY7" fmla="*/ 19797 h 28369"/>
                          <a:gd name="connsiteX8" fmla="*/ 14413 w 34489"/>
                          <a:gd name="connsiteY8" fmla="*/ 17892 h 28369"/>
                          <a:gd name="connsiteX9" fmla="*/ 3936 w 34489"/>
                          <a:gd name="connsiteY9" fmla="*/ 9320 h 28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4489" h="28369">
                            <a:moveTo>
                              <a:pt x="3936" y="9320"/>
                            </a:moveTo>
                            <a:cubicBezTo>
                              <a:pt x="3936" y="9320"/>
                              <a:pt x="-827" y="8367"/>
                              <a:pt x="126" y="4557"/>
                            </a:cubicBezTo>
                            <a:cubicBezTo>
                              <a:pt x="1079" y="747"/>
                              <a:pt x="2984" y="-1158"/>
                              <a:pt x="8698" y="747"/>
                            </a:cubicBezTo>
                            <a:cubicBezTo>
                              <a:pt x="13461" y="2652"/>
                              <a:pt x="17271" y="-205"/>
                              <a:pt x="22034" y="747"/>
                            </a:cubicBezTo>
                            <a:cubicBezTo>
                              <a:pt x="28701" y="1700"/>
                              <a:pt x="28701" y="4557"/>
                              <a:pt x="28701" y="4557"/>
                            </a:cubicBezTo>
                            <a:cubicBezTo>
                              <a:pt x="28701" y="4557"/>
                              <a:pt x="34416" y="4557"/>
                              <a:pt x="34416" y="9320"/>
                            </a:cubicBezTo>
                            <a:cubicBezTo>
                              <a:pt x="35369" y="14082"/>
                              <a:pt x="26796" y="28370"/>
                              <a:pt x="22986" y="28370"/>
                            </a:cubicBezTo>
                            <a:cubicBezTo>
                              <a:pt x="20129" y="28370"/>
                              <a:pt x="20129" y="19797"/>
                              <a:pt x="19176" y="19797"/>
                            </a:cubicBezTo>
                            <a:cubicBezTo>
                              <a:pt x="18223" y="18845"/>
                              <a:pt x="16319" y="20750"/>
                              <a:pt x="14413" y="17892"/>
                            </a:cubicBezTo>
                            <a:cubicBezTo>
                              <a:pt x="11556" y="15035"/>
                              <a:pt x="20129" y="7415"/>
                              <a:pt x="3936" y="932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5" name="Freeform: Shape 1494">
                        <a:extLst>
                          <a:ext uri="{FF2B5EF4-FFF2-40B4-BE49-F238E27FC236}">
                            <a16:creationId xmlns:a16="http://schemas.microsoft.com/office/drawing/2014/main" id="{710D7CB7-7F3D-405D-A48F-4E4C59EBF5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7311" y="3364732"/>
                        <a:ext cx="7353" cy="9104"/>
                      </a:xfrm>
                      <a:custGeom>
                        <a:avLst/>
                        <a:gdLst>
                          <a:gd name="connsiteX0" fmla="*/ 238 w 7353"/>
                          <a:gd name="connsiteY0" fmla="*/ 3307 h 9104"/>
                          <a:gd name="connsiteX1" fmla="*/ 5953 w 7353"/>
                          <a:gd name="connsiteY1" fmla="*/ 450 h 9104"/>
                          <a:gd name="connsiteX2" fmla="*/ 1191 w 7353"/>
                          <a:gd name="connsiteY2" fmla="*/ 9022 h 9104"/>
                          <a:gd name="connsiteX3" fmla="*/ 238 w 7353"/>
                          <a:gd name="connsiteY3" fmla="*/ 3307 h 9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353" h="9104">
                            <a:moveTo>
                              <a:pt x="238" y="3307"/>
                            </a:moveTo>
                            <a:cubicBezTo>
                              <a:pt x="238" y="3307"/>
                              <a:pt x="3096" y="-1455"/>
                              <a:pt x="5953" y="450"/>
                            </a:cubicBezTo>
                            <a:cubicBezTo>
                              <a:pt x="9763" y="2355"/>
                              <a:pt x="5001" y="9975"/>
                              <a:pt x="1191" y="9022"/>
                            </a:cubicBezTo>
                            <a:cubicBezTo>
                              <a:pt x="-714" y="9022"/>
                              <a:pt x="238" y="3307"/>
                              <a:pt x="238" y="3307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6" name="Freeform: Shape 1495">
                        <a:extLst>
                          <a:ext uri="{FF2B5EF4-FFF2-40B4-BE49-F238E27FC236}">
                            <a16:creationId xmlns:a16="http://schemas.microsoft.com/office/drawing/2014/main" id="{96E1721E-9B4F-4C21-B8E6-533BA8054B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731" y="3363277"/>
                        <a:ext cx="4198" cy="2545"/>
                      </a:xfrm>
                      <a:custGeom>
                        <a:avLst/>
                        <a:gdLst>
                          <a:gd name="connsiteX0" fmla="*/ 4199 w 4198"/>
                          <a:gd name="connsiteY0" fmla="*/ 1905 h 2545"/>
                          <a:gd name="connsiteX1" fmla="*/ 389 w 4198"/>
                          <a:gd name="connsiteY1" fmla="*/ 0 h 2545"/>
                          <a:gd name="connsiteX2" fmla="*/ 4199 w 4198"/>
                          <a:gd name="connsiteY2" fmla="*/ 1905 h 2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2545">
                            <a:moveTo>
                              <a:pt x="4199" y="1905"/>
                            </a:moveTo>
                            <a:cubicBezTo>
                              <a:pt x="4199" y="1905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3810"/>
                              <a:pt x="4199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7" name="Freeform: Shape 1496">
                        <a:extLst>
                          <a:ext uri="{FF2B5EF4-FFF2-40B4-BE49-F238E27FC236}">
                            <a16:creationId xmlns:a16="http://schemas.microsoft.com/office/drawing/2014/main" id="{9861F7A9-D281-42F2-860A-0C3915DF34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9455" y="3366663"/>
                        <a:ext cx="4524" cy="4233"/>
                      </a:xfrm>
                      <a:custGeom>
                        <a:avLst/>
                        <a:gdLst>
                          <a:gd name="connsiteX0" fmla="*/ 3810 w 4524"/>
                          <a:gd name="connsiteY0" fmla="*/ 4233 h 4233"/>
                          <a:gd name="connsiteX1" fmla="*/ 2857 w 4524"/>
                          <a:gd name="connsiteY1" fmla="*/ 3281 h 4233"/>
                          <a:gd name="connsiteX2" fmla="*/ 2857 w 4524"/>
                          <a:gd name="connsiteY2" fmla="*/ 1376 h 4233"/>
                          <a:gd name="connsiteX3" fmla="*/ 952 w 4524"/>
                          <a:gd name="connsiteY3" fmla="*/ 1376 h 4233"/>
                          <a:gd name="connsiteX4" fmla="*/ 0 w 4524"/>
                          <a:gd name="connsiteY4" fmla="*/ 1376 h 4233"/>
                          <a:gd name="connsiteX5" fmla="*/ 0 w 4524"/>
                          <a:gd name="connsiteY5" fmla="*/ 423 h 4233"/>
                          <a:gd name="connsiteX6" fmla="*/ 3810 w 4524"/>
                          <a:gd name="connsiteY6" fmla="*/ 423 h 4233"/>
                          <a:gd name="connsiteX7" fmla="*/ 3810 w 4524"/>
                          <a:gd name="connsiteY7" fmla="*/ 4233 h 4233"/>
                          <a:gd name="connsiteX8" fmla="*/ 3810 w 4524"/>
                          <a:gd name="connsiteY8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3810" y="4233"/>
                            </a:moveTo>
                            <a:cubicBezTo>
                              <a:pt x="2857" y="4233"/>
                              <a:pt x="2857" y="3281"/>
                              <a:pt x="2857" y="3281"/>
                            </a:cubicBezTo>
                            <a:cubicBezTo>
                              <a:pt x="2857" y="2328"/>
                              <a:pt x="2857" y="2328"/>
                              <a:pt x="2857" y="1376"/>
                            </a:cubicBezTo>
                            <a:cubicBezTo>
                              <a:pt x="2857" y="1376"/>
                              <a:pt x="1905" y="1376"/>
                              <a:pt x="952" y="1376"/>
                            </a:cubicBezTo>
                            <a:cubicBezTo>
                              <a:pt x="952" y="1376"/>
                              <a:pt x="0" y="1376"/>
                              <a:pt x="0" y="1376"/>
                            </a:cubicBezTo>
                            <a:cubicBezTo>
                              <a:pt x="0" y="1376"/>
                              <a:pt x="0" y="423"/>
                              <a:pt x="0" y="423"/>
                            </a:cubicBezTo>
                            <a:cubicBezTo>
                              <a:pt x="0" y="423"/>
                              <a:pt x="1905" y="-529"/>
                              <a:pt x="3810" y="423"/>
                            </a:cubicBezTo>
                            <a:cubicBezTo>
                              <a:pt x="4763" y="423"/>
                              <a:pt x="4763" y="2328"/>
                              <a:pt x="3810" y="4233"/>
                            </a:cubicBezTo>
                            <a:cubicBezTo>
                              <a:pt x="4763" y="4233"/>
                              <a:pt x="3810" y="4233"/>
                              <a:pt x="3810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498" name="Freeform: Shape 1497">
                        <a:extLst>
                          <a:ext uri="{FF2B5EF4-FFF2-40B4-BE49-F238E27FC236}">
                            <a16:creationId xmlns:a16="http://schemas.microsoft.com/office/drawing/2014/main" id="{F61B46C8-DE33-444F-B0F6-F1C6E07DD8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4930" y="3375659"/>
                        <a:ext cx="6429" cy="7620"/>
                      </a:xfrm>
                      <a:custGeom>
                        <a:avLst/>
                        <a:gdLst>
                          <a:gd name="connsiteX0" fmla="*/ 714 w 6429"/>
                          <a:gd name="connsiteY0" fmla="*/ 7620 h 7620"/>
                          <a:gd name="connsiteX1" fmla="*/ 714 w 6429"/>
                          <a:gd name="connsiteY1" fmla="*/ 7620 h 7620"/>
                          <a:gd name="connsiteX2" fmla="*/ 714 w 6429"/>
                          <a:gd name="connsiteY2" fmla="*/ 5715 h 7620"/>
                          <a:gd name="connsiteX3" fmla="*/ 4524 w 6429"/>
                          <a:gd name="connsiteY3" fmla="*/ 953 h 7620"/>
                          <a:gd name="connsiteX4" fmla="*/ 5477 w 6429"/>
                          <a:gd name="connsiteY4" fmla="*/ 0 h 7620"/>
                          <a:gd name="connsiteX5" fmla="*/ 6429 w 6429"/>
                          <a:gd name="connsiteY5" fmla="*/ 953 h 7620"/>
                          <a:gd name="connsiteX6" fmla="*/ 714 w 6429"/>
                          <a:gd name="connsiteY6" fmla="*/ 7620 h 7620"/>
                          <a:gd name="connsiteX7" fmla="*/ 714 w 6429"/>
                          <a:gd name="connsiteY7" fmla="*/ 7620 h 76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29" h="7620">
                            <a:moveTo>
                              <a:pt x="714" y="7620"/>
                            </a:moveTo>
                            <a:cubicBezTo>
                              <a:pt x="714" y="6668"/>
                              <a:pt x="714" y="6668"/>
                              <a:pt x="714" y="7620"/>
                            </a:cubicBezTo>
                            <a:cubicBezTo>
                              <a:pt x="-238" y="6668"/>
                              <a:pt x="-238" y="6668"/>
                              <a:pt x="714" y="5715"/>
                            </a:cubicBezTo>
                            <a:cubicBezTo>
                              <a:pt x="714" y="5715"/>
                              <a:pt x="3572" y="3810"/>
                              <a:pt x="4524" y="953"/>
                            </a:cubicBezTo>
                            <a:cubicBezTo>
                              <a:pt x="4524" y="0"/>
                              <a:pt x="5477" y="0"/>
                              <a:pt x="5477" y="0"/>
                            </a:cubicBezTo>
                            <a:cubicBezTo>
                              <a:pt x="6429" y="0"/>
                              <a:pt x="6429" y="953"/>
                              <a:pt x="6429" y="953"/>
                            </a:cubicBezTo>
                            <a:cubicBezTo>
                              <a:pt x="5477" y="4763"/>
                              <a:pt x="1667" y="6668"/>
                              <a:pt x="714" y="7620"/>
                            </a:cubicBezTo>
                            <a:cubicBezTo>
                              <a:pt x="1667" y="6668"/>
                              <a:pt x="1667" y="7620"/>
                              <a:pt x="714" y="7620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476" name="Freeform: Shape 1475">
                      <a:extLst>
                        <a:ext uri="{FF2B5EF4-FFF2-40B4-BE49-F238E27FC236}">
                          <a16:creationId xmlns:a16="http://schemas.microsoft.com/office/drawing/2014/main" id="{0F3916DD-B914-4324-8F53-82B3DA916C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3732" y="3368568"/>
                      <a:ext cx="25717" cy="38523"/>
                    </a:xfrm>
                    <a:custGeom>
                      <a:avLst/>
                      <a:gdLst>
                        <a:gd name="connsiteX0" fmla="*/ 7620 w 25717"/>
                        <a:gd name="connsiteY0" fmla="*/ 34713 h 38523"/>
                        <a:gd name="connsiteX1" fmla="*/ 19050 w 25717"/>
                        <a:gd name="connsiteY1" fmla="*/ 38523 h 38523"/>
                        <a:gd name="connsiteX2" fmla="*/ 20003 w 25717"/>
                        <a:gd name="connsiteY2" fmla="*/ 37571 h 38523"/>
                        <a:gd name="connsiteX3" fmla="*/ 25718 w 25717"/>
                        <a:gd name="connsiteY3" fmla="*/ 15663 h 38523"/>
                        <a:gd name="connsiteX4" fmla="*/ 24765 w 25717"/>
                        <a:gd name="connsiteY4" fmla="*/ 14711 h 38523"/>
                        <a:gd name="connsiteX5" fmla="*/ 12383 w 25717"/>
                        <a:gd name="connsiteY5" fmla="*/ 9948 h 38523"/>
                        <a:gd name="connsiteX6" fmla="*/ 12383 w 25717"/>
                        <a:gd name="connsiteY6" fmla="*/ 9948 h 38523"/>
                        <a:gd name="connsiteX7" fmla="*/ 5715 w 25717"/>
                        <a:gd name="connsiteY7" fmla="*/ 423 h 38523"/>
                        <a:gd name="connsiteX8" fmla="*/ 3810 w 25717"/>
                        <a:gd name="connsiteY8" fmla="*/ 423 h 38523"/>
                        <a:gd name="connsiteX9" fmla="*/ 0 w 25717"/>
                        <a:gd name="connsiteY9" fmla="*/ 23283 h 38523"/>
                        <a:gd name="connsiteX10" fmla="*/ 0 w 25717"/>
                        <a:gd name="connsiteY10" fmla="*/ 24236 h 38523"/>
                        <a:gd name="connsiteX11" fmla="*/ 7620 w 25717"/>
                        <a:gd name="connsiteY11" fmla="*/ 34713 h 38523"/>
                        <a:gd name="connsiteX12" fmla="*/ 7620 w 25717"/>
                        <a:gd name="connsiteY12" fmla="*/ 34713 h 38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717" h="38523">
                          <a:moveTo>
                            <a:pt x="7620" y="34713"/>
                          </a:moveTo>
                          <a:lnTo>
                            <a:pt x="19050" y="38523"/>
                          </a:lnTo>
                          <a:cubicBezTo>
                            <a:pt x="20003" y="38523"/>
                            <a:pt x="20003" y="38523"/>
                            <a:pt x="20003" y="37571"/>
                          </a:cubicBezTo>
                          <a:lnTo>
                            <a:pt x="25718" y="15663"/>
                          </a:lnTo>
                          <a:cubicBezTo>
                            <a:pt x="25718" y="14711"/>
                            <a:pt x="25718" y="14711"/>
                            <a:pt x="24765" y="14711"/>
                          </a:cubicBezTo>
                          <a:lnTo>
                            <a:pt x="12383" y="9948"/>
                          </a:lnTo>
                          <a:cubicBezTo>
                            <a:pt x="12383" y="9948"/>
                            <a:pt x="12383" y="9948"/>
                            <a:pt x="12383" y="9948"/>
                          </a:cubicBezTo>
                          <a:lnTo>
                            <a:pt x="5715" y="423"/>
                          </a:lnTo>
                          <a:cubicBezTo>
                            <a:pt x="4763" y="-529"/>
                            <a:pt x="3810" y="423"/>
                            <a:pt x="3810" y="423"/>
                          </a:cubicBezTo>
                          <a:lnTo>
                            <a:pt x="0" y="23283"/>
                          </a:lnTo>
                          <a:cubicBezTo>
                            <a:pt x="0" y="23283"/>
                            <a:pt x="0" y="23283"/>
                            <a:pt x="0" y="24236"/>
                          </a:cubicBezTo>
                          <a:lnTo>
                            <a:pt x="7620" y="34713"/>
                          </a:lnTo>
                          <a:cubicBezTo>
                            <a:pt x="7620" y="33761"/>
                            <a:pt x="7620" y="34713"/>
                            <a:pt x="7620" y="34713"/>
                          </a:cubicBezTo>
                          <a:close/>
                        </a:path>
                      </a:pathLst>
                    </a:custGeom>
                    <a:solidFill>
                      <a:srgbClr val="3D767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7" name="Freeform: Shape 1476">
                      <a:extLst>
                        <a:ext uri="{FF2B5EF4-FFF2-40B4-BE49-F238E27FC236}">
                          <a16:creationId xmlns:a16="http://schemas.microsoft.com/office/drawing/2014/main" id="{DC5A1DBB-F638-4760-88A4-FABF009DFF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9447" y="3393421"/>
                      <a:ext cx="10386" cy="14961"/>
                    </a:xfrm>
                    <a:custGeom>
                      <a:avLst/>
                      <a:gdLst>
                        <a:gd name="connsiteX0" fmla="*/ 4763 w 10386"/>
                        <a:gd name="connsiteY0" fmla="*/ 14623 h 14961"/>
                        <a:gd name="connsiteX1" fmla="*/ 0 w 10386"/>
                        <a:gd name="connsiteY1" fmla="*/ 8908 h 14961"/>
                        <a:gd name="connsiteX2" fmla="*/ 5715 w 10386"/>
                        <a:gd name="connsiteY2" fmla="*/ 335 h 14961"/>
                        <a:gd name="connsiteX3" fmla="*/ 8572 w 10386"/>
                        <a:gd name="connsiteY3" fmla="*/ 7955 h 14961"/>
                        <a:gd name="connsiteX4" fmla="*/ 4763 w 10386"/>
                        <a:gd name="connsiteY4" fmla="*/ 14623 h 14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86" h="14961">
                          <a:moveTo>
                            <a:pt x="4763" y="14623"/>
                          </a:moveTo>
                          <a:cubicBezTo>
                            <a:pt x="4763" y="14623"/>
                            <a:pt x="0" y="12718"/>
                            <a:pt x="0" y="8908"/>
                          </a:cubicBezTo>
                          <a:cubicBezTo>
                            <a:pt x="0" y="5098"/>
                            <a:pt x="2858" y="-1570"/>
                            <a:pt x="5715" y="335"/>
                          </a:cubicBezTo>
                          <a:cubicBezTo>
                            <a:pt x="9525" y="3193"/>
                            <a:pt x="6668" y="6050"/>
                            <a:pt x="8572" y="7955"/>
                          </a:cubicBezTo>
                          <a:cubicBezTo>
                            <a:pt x="11430" y="9860"/>
                            <a:pt x="11430" y="16528"/>
                            <a:pt x="4763" y="14623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8" name="Freeform: Shape 1477">
                      <a:extLst>
                        <a:ext uri="{FF2B5EF4-FFF2-40B4-BE49-F238E27FC236}">
                          <a16:creationId xmlns:a16="http://schemas.microsoft.com/office/drawing/2014/main" id="{0FB5289C-1B75-40F7-B83E-415F9C0946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1281" y="3367994"/>
                      <a:ext cx="18298" cy="21147"/>
                    </a:xfrm>
                    <a:custGeom>
                      <a:avLst/>
                      <a:gdLst>
                        <a:gd name="connsiteX0" fmla="*/ 18174 w 18298"/>
                        <a:gd name="connsiteY0" fmla="*/ 1950 h 21147"/>
                        <a:gd name="connsiteX1" fmla="*/ 12459 w 18298"/>
                        <a:gd name="connsiteY1" fmla="*/ 3855 h 21147"/>
                        <a:gd name="connsiteX2" fmla="*/ 1029 w 18298"/>
                        <a:gd name="connsiteY2" fmla="*/ 7665 h 21147"/>
                        <a:gd name="connsiteX3" fmla="*/ 1029 w 18298"/>
                        <a:gd name="connsiteY3" fmla="*/ 11475 h 21147"/>
                        <a:gd name="connsiteX4" fmla="*/ 1981 w 18298"/>
                        <a:gd name="connsiteY4" fmla="*/ 20048 h 21147"/>
                        <a:gd name="connsiteX5" fmla="*/ 12459 w 18298"/>
                        <a:gd name="connsiteY5" fmla="*/ 20048 h 21147"/>
                        <a:gd name="connsiteX6" fmla="*/ 18174 w 18298"/>
                        <a:gd name="connsiteY6" fmla="*/ 1950 h 21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298" h="21147">
                          <a:moveTo>
                            <a:pt x="18174" y="1950"/>
                          </a:moveTo>
                          <a:cubicBezTo>
                            <a:pt x="17221" y="-907"/>
                            <a:pt x="14364" y="-907"/>
                            <a:pt x="12459" y="3855"/>
                          </a:cubicBezTo>
                          <a:cubicBezTo>
                            <a:pt x="10554" y="7665"/>
                            <a:pt x="2934" y="4808"/>
                            <a:pt x="1029" y="7665"/>
                          </a:cubicBezTo>
                          <a:cubicBezTo>
                            <a:pt x="76" y="9570"/>
                            <a:pt x="1029" y="10523"/>
                            <a:pt x="1029" y="11475"/>
                          </a:cubicBezTo>
                          <a:cubicBezTo>
                            <a:pt x="1029" y="14333"/>
                            <a:pt x="-1829" y="18143"/>
                            <a:pt x="1981" y="20048"/>
                          </a:cubicBezTo>
                          <a:cubicBezTo>
                            <a:pt x="4839" y="21000"/>
                            <a:pt x="7696" y="21953"/>
                            <a:pt x="12459" y="20048"/>
                          </a:cubicBezTo>
                          <a:cubicBezTo>
                            <a:pt x="14364" y="18143"/>
                            <a:pt x="19126" y="13380"/>
                            <a:pt x="18174" y="195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79" name="Freeform: Shape 1478">
                      <a:extLst>
                        <a:ext uri="{FF2B5EF4-FFF2-40B4-BE49-F238E27FC236}">
                          <a16:creationId xmlns:a16="http://schemas.microsoft.com/office/drawing/2014/main" id="{DE53B52B-3479-4559-A3FC-46E5D12003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2839" y="3347396"/>
                      <a:ext cx="24738" cy="25041"/>
                    </a:xfrm>
                    <a:custGeom>
                      <a:avLst/>
                      <a:gdLst>
                        <a:gd name="connsiteX0" fmla="*/ 0 w 24738"/>
                        <a:gd name="connsiteY0" fmla="*/ 2684 h 25041"/>
                        <a:gd name="connsiteX1" fmla="*/ 11430 w 24738"/>
                        <a:gd name="connsiteY1" fmla="*/ 19828 h 25041"/>
                        <a:gd name="connsiteX2" fmla="*/ 20003 w 24738"/>
                        <a:gd name="connsiteY2" fmla="*/ 23638 h 25041"/>
                        <a:gd name="connsiteX3" fmla="*/ 21908 w 24738"/>
                        <a:gd name="connsiteY3" fmla="*/ 17923 h 25041"/>
                        <a:gd name="connsiteX4" fmla="*/ 22860 w 24738"/>
                        <a:gd name="connsiteY4" fmla="*/ 1731 h 25041"/>
                        <a:gd name="connsiteX5" fmla="*/ 5715 w 24738"/>
                        <a:gd name="connsiteY5" fmla="*/ 778 h 25041"/>
                        <a:gd name="connsiteX6" fmla="*/ 0 w 24738"/>
                        <a:gd name="connsiteY6" fmla="*/ 2684 h 2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738" h="25041">
                          <a:moveTo>
                            <a:pt x="0" y="2684"/>
                          </a:moveTo>
                          <a:cubicBezTo>
                            <a:pt x="0" y="2684"/>
                            <a:pt x="4763" y="13161"/>
                            <a:pt x="11430" y="19828"/>
                          </a:cubicBezTo>
                          <a:cubicBezTo>
                            <a:pt x="18097" y="26496"/>
                            <a:pt x="19050" y="25544"/>
                            <a:pt x="20003" y="23638"/>
                          </a:cubicBezTo>
                          <a:cubicBezTo>
                            <a:pt x="20955" y="21734"/>
                            <a:pt x="20003" y="20781"/>
                            <a:pt x="21908" y="17923"/>
                          </a:cubicBezTo>
                          <a:cubicBezTo>
                            <a:pt x="23813" y="15066"/>
                            <a:pt x="26670" y="5541"/>
                            <a:pt x="22860" y="1731"/>
                          </a:cubicBezTo>
                          <a:cubicBezTo>
                            <a:pt x="19050" y="-2079"/>
                            <a:pt x="7620" y="1731"/>
                            <a:pt x="5715" y="778"/>
                          </a:cubicBezTo>
                          <a:cubicBezTo>
                            <a:pt x="4763" y="778"/>
                            <a:pt x="1905" y="-1127"/>
                            <a:pt x="0" y="2684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0" name="Freeform: Shape 1479">
                      <a:extLst>
                        <a:ext uri="{FF2B5EF4-FFF2-40B4-BE49-F238E27FC236}">
                          <a16:creationId xmlns:a16="http://schemas.microsoft.com/office/drawing/2014/main" id="{86431017-4B06-420F-8C16-FE40DEACE5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8735" y="3414712"/>
                      <a:ext cx="42624" cy="44767"/>
                    </a:xfrm>
                    <a:custGeom>
                      <a:avLst/>
                      <a:gdLst>
                        <a:gd name="connsiteX0" fmla="*/ 714 w 42624"/>
                        <a:gd name="connsiteY0" fmla="*/ 44768 h 44767"/>
                        <a:gd name="connsiteX1" fmla="*/ 714 w 42624"/>
                        <a:gd name="connsiteY1" fmla="*/ 44768 h 44767"/>
                        <a:gd name="connsiteX2" fmla="*/ 714 w 42624"/>
                        <a:gd name="connsiteY2" fmla="*/ 42863 h 44767"/>
                        <a:gd name="connsiteX3" fmla="*/ 27384 w 42624"/>
                        <a:gd name="connsiteY3" fmla="*/ 38100 h 44767"/>
                        <a:gd name="connsiteX4" fmla="*/ 34052 w 42624"/>
                        <a:gd name="connsiteY4" fmla="*/ 33338 h 44767"/>
                        <a:gd name="connsiteX5" fmla="*/ 35957 w 42624"/>
                        <a:gd name="connsiteY5" fmla="*/ 26670 h 44767"/>
                        <a:gd name="connsiteX6" fmla="*/ 38814 w 42624"/>
                        <a:gd name="connsiteY6" fmla="*/ 13335 h 44767"/>
                        <a:gd name="connsiteX7" fmla="*/ 40720 w 42624"/>
                        <a:gd name="connsiteY7" fmla="*/ 953 h 44767"/>
                        <a:gd name="connsiteX8" fmla="*/ 41672 w 42624"/>
                        <a:gd name="connsiteY8" fmla="*/ 0 h 44767"/>
                        <a:gd name="connsiteX9" fmla="*/ 42624 w 42624"/>
                        <a:gd name="connsiteY9" fmla="*/ 953 h 44767"/>
                        <a:gd name="connsiteX10" fmla="*/ 37862 w 42624"/>
                        <a:gd name="connsiteY10" fmla="*/ 26670 h 44767"/>
                        <a:gd name="connsiteX11" fmla="*/ 35957 w 42624"/>
                        <a:gd name="connsiteY11" fmla="*/ 34290 h 44767"/>
                        <a:gd name="connsiteX12" fmla="*/ 27384 w 42624"/>
                        <a:gd name="connsiteY12" fmla="*/ 40005 h 44767"/>
                        <a:gd name="connsiteX13" fmla="*/ 714 w 42624"/>
                        <a:gd name="connsiteY13" fmla="*/ 44768 h 44767"/>
                        <a:gd name="connsiteX14" fmla="*/ 714 w 42624"/>
                        <a:gd name="connsiteY14" fmla="*/ 44768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2624" h="44767">
                          <a:moveTo>
                            <a:pt x="714" y="44768"/>
                          </a:moveTo>
                          <a:cubicBezTo>
                            <a:pt x="-238" y="44768"/>
                            <a:pt x="-238" y="44768"/>
                            <a:pt x="714" y="44768"/>
                          </a:cubicBezTo>
                          <a:cubicBezTo>
                            <a:pt x="-238" y="43815"/>
                            <a:pt x="-238" y="42863"/>
                            <a:pt x="714" y="42863"/>
                          </a:cubicBezTo>
                          <a:cubicBezTo>
                            <a:pt x="9287" y="40005"/>
                            <a:pt x="21670" y="39053"/>
                            <a:pt x="27384" y="38100"/>
                          </a:cubicBezTo>
                          <a:cubicBezTo>
                            <a:pt x="32147" y="38100"/>
                            <a:pt x="33099" y="36195"/>
                            <a:pt x="34052" y="33338"/>
                          </a:cubicBezTo>
                          <a:cubicBezTo>
                            <a:pt x="35004" y="31432"/>
                            <a:pt x="35004" y="28575"/>
                            <a:pt x="35957" y="26670"/>
                          </a:cubicBezTo>
                          <a:lnTo>
                            <a:pt x="38814" y="13335"/>
                          </a:lnTo>
                          <a:lnTo>
                            <a:pt x="40720" y="953"/>
                          </a:lnTo>
                          <a:cubicBezTo>
                            <a:pt x="40720" y="0"/>
                            <a:pt x="40720" y="0"/>
                            <a:pt x="41672" y="0"/>
                          </a:cubicBezTo>
                          <a:cubicBezTo>
                            <a:pt x="42624" y="0"/>
                            <a:pt x="42624" y="953"/>
                            <a:pt x="42624" y="953"/>
                          </a:cubicBezTo>
                          <a:lnTo>
                            <a:pt x="37862" y="26670"/>
                          </a:lnTo>
                          <a:cubicBezTo>
                            <a:pt x="37862" y="29528"/>
                            <a:pt x="36909" y="31432"/>
                            <a:pt x="35957" y="34290"/>
                          </a:cubicBezTo>
                          <a:cubicBezTo>
                            <a:pt x="35004" y="37147"/>
                            <a:pt x="33099" y="39053"/>
                            <a:pt x="27384" y="40005"/>
                          </a:cubicBezTo>
                          <a:cubicBezTo>
                            <a:pt x="20717" y="40957"/>
                            <a:pt x="9287" y="42863"/>
                            <a:pt x="714" y="44768"/>
                          </a:cubicBezTo>
                          <a:cubicBezTo>
                            <a:pt x="714" y="44768"/>
                            <a:pt x="714" y="44768"/>
                            <a:pt x="714" y="4476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1" name="Freeform: Shape 1480">
                      <a:extLst>
                        <a:ext uri="{FF2B5EF4-FFF2-40B4-BE49-F238E27FC236}">
                          <a16:creationId xmlns:a16="http://schemas.microsoft.com/office/drawing/2014/main" id="{9EE55370-3941-449E-865C-64E0A63883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8740" y="3397567"/>
                      <a:ext cx="7381" cy="3809"/>
                    </a:xfrm>
                    <a:custGeom>
                      <a:avLst/>
                      <a:gdLst>
                        <a:gd name="connsiteX0" fmla="*/ 714 w 7381"/>
                        <a:gd name="connsiteY0" fmla="*/ 3810 h 3809"/>
                        <a:gd name="connsiteX1" fmla="*/ 714 w 7381"/>
                        <a:gd name="connsiteY1" fmla="*/ 3810 h 3809"/>
                        <a:gd name="connsiteX2" fmla="*/ 714 w 7381"/>
                        <a:gd name="connsiteY2" fmla="*/ 1905 h 3809"/>
                        <a:gd name="connsiteX3" fmla="*/ 6429 w 7381"/>
                        <a:gd name="connsiteY3" fmla="*/ 0 h 3809"/>
                        <a:gd name="connsiteX4" fmla="*/ 7382 w 7381"/>
                        <a:gd name="connsiteY4" fmla="*/ 0 h 3809"/>
                        <a:gd name="connsiteX5" fmla="*/ 7382 w 7381"/>
                        <a:gd name="connsiteY5" fmla="*/ 952 h 3809"/>
                        <a:gd name="connsiteX6" fmla="*/ 714 w 7381"/>
                        <a:gd name="connsiteY6" fmla="*/ 3810 h 3809"/>
                        <a:gd name="connsiteX7" fmla="*/ 714 w 738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cubicBezTo>
                            <a:pt x="2619" y="1905"/>
                            <a:pt x="4524" y="952"/>
                            <a:pt x="6429" y="0"/>
                          </a:cubicBezTo>
                          <a:cubicBezTo>
                            <a:pt x="6429" y="0"/>
                            <a:pt x="7382" y="0"/>
                            <a:pt x="7382" y="0"/>
                          </a:cubicBezTo>
                          <a:cubicBezTo>
                            <a:pt x="7382" y="0"/>
                            <a:pt x="7382" y="952"/>
                            <a:pt x="7382" y="952"/>
                          </a:cubicBezTo>
                          <a:cubicBezTo>
                            <a:pt x="5477" y="2857"/>
                            <a:pt x="2619" y="3810"/>
                            <a:pt x="714" y="3810"/>
                          </a:cubicBez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2" name="Freeform: Shape 1481">
                      <a:extLst>
                        <a:ext uri="{FF2B5EF4-FFF2-40B4-BE49-F238E27FC236}">
                          <a16:creationId xmlns:a16="http://schemas.microsoft.com/office/drawing/2014/main" id="{9312F6CD-7CA2-4CA4-A80A-2D51FE2F9A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8972" y="3410478"/>
                      <a:ext cx="8043" cy="9948"/>
                    </a:xfrm>
                    <a:custGeom>
                      <a:avLst/>
                      <a:gdLst>
                        <a:gd name="connsiteX0" fmla="*/ 953 w 8043"/>
                        <a:gd name="connsiteY0" fmla="*/ 9948 h 9948"/>
                        <a:gd name="connsiteX1" fmla="*/ 953 w 8043"/>
                        <a:gd name="connsiteY1" fmla="*/ 9948 h 9948"/>
                        <a:gd name="connsiteX2" fmla="*/ 0 w 8043"/>
                        <a:gd name="connsiteY2" fmla="*/ 8043 h 9948"/>
                        <a:gd name="connsiteX3" fmla="*/ 6668 w 8043"/>
                        <a:gd name="connsiteY3" fmla="*/ 423 h 9948"/>
                        <a:gd name="connsiteX4" fmla="*/ 7620 w 8043"/>
                        <a:gd name="connsiteY4" fmla="*/ 423 h 9948"/>
                        <a:gd name="connsiteX5" fmla="*/ 7620 w 8043"/>
                        <a:gd name="connsiteY5" fmla="*/ 1376 h 9948"/>
                        <a:gd name="connsiteX6" fmla="*/ 953 w 8043"/>
                        <a:gd name="connsiteY6" fmla="*/ 9948 h 9948"/>
                        <a:gd name="connsiteX7" fmla="*/ 953 w 8043"/>
                        <a:gd name="connsiteY7" fmla="*/ 9948 h 9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043" h="9948">
                          <a:moveTo>
                            <a:pt x="953" y="9948"/>
                          </a:moveTo>
                          <a:cubicBezTo>
                            <a:pt x="953" y="9948"/>
                            <a:pt x="953" y="9948"/>
                            <a:pt x="953" y="9948"/>
                          </a:cubicBezTo>
                          <a:cubicBezTo>
                            <a:pt x="0" y="8996"/>
                            <a:pt x="0" y="8996"/>
                            <a:pt x="0" y="8043"/>
                          </a:cubicBezTo>
                          <a:cubicBezTo>
                            <a:pt x="2858" y="6138"/>
                            <a:pt x="4763" y="3281"/>
                            <a:pt x="6668" y="423"/>
                          </a:cubicBezTo>
                          <a:cubicBezTo>
                            <a:pt x="6668" y="423"/>
                            <a:pt x="7620" y="-529"/>
                            <a:pt x="7620" y="423"/>
                          </a:cubicBezTo>
                          <a:cubicBezTo>
                            <a:pt x="7620" y="423"/>
                            <a:pt x="8572" y="1376"/>
                            <a:pt x="7620" y="1376"/>
                          </a:cubicBezTo>
                          <a:cubicBezTo>
                            <a:pt x="6668" y="4233"/>
                            <a:pt x="4763" y="7091"/>
                            <a:pt x="953" y="9948"/>
                          </a:cubicBezTo>
                          <a:cubicBezTo>
                            <a:pt x="1905" y="9948"/>
                            <a:pt x="1905" y="9948"/>
                            <a:pt x="953" y="994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3" name="Freeform: Shape 1482">
                      <a:extLst>
                        <a:ext uri="{FF2B5EF4-FFF2-40B4-BE49-F238E27FC236}">
                          <a16:creationId xmlns:a16="http://schemas.microsoft.com/office/drawing/2014/main" id="{1DAB96EB-6E6B-4B7F-B85A-DBEDB0769A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6216" y="3440429"/>
                      <a:ext cx="5136" cy="16192"/>
                    </a:xfrm>
                    <a:custGeom>
                      <a:avLst/>
                      <a:gdLst>
                        <a:gd name="connsiteX0" fmla="*/ 4184 w 5136"/>
                        <a:gd name="connsiteY0" fmla="*/ 16192 h 16192"/>
                        <a:gd name="connsiteX1" fmla="*/ 4184 w 5136"/>
                        <a:gd name="connsiteY1" fmla="*/ 16192 h 16192"/>
                        <a:gd name="connsiteX2" fmla="*/ 2279 w 5136"/>
                        <a:gd name="connsiteY2" fmla="*/ 14288 h 16192"/>
                        <a:gd name="connsiteX3" fmla="*/ 374 w 5136"/>
                        <a:gd name="connsiteY3" fmla="*/ 952 h 16192"/>
                        <a:gd name="connsiteX4" fmla="*/ 1326 w 5136"/>
                        <a:gd name="connsiteY4" fmla="*/ 0 h 16192"/>
                        <a:gd name="connsiteX5" fmla="*/ 2279 w 5136"/>
                        <a:gd name="connsiteY5" fmla="*/ 952 h 16192"/>
                        <a:gd name="connsiteX6" fmla="*/ 4184 w 5136"/>
                        <a:gd name="connsiteY6" fmla="*/ 13335 h 16192"/>
                        <a:gd name="connsiteX7" fmla="*/ 5136 w 5136"/>
                        <a:gd name="connsiteY7" fmla="*/ 14288 h 16192"/>
                        <a:gd name="connsiteX8" fmla="*/ 4184 w 5136"/>
                        <a:gd name="connsiteY8" fmla="*/ 16192 h 16192"/>
                        <a:gd name="connsiteX9" fmla="*/ 4184 w 5136"/>
                        <a:gd name="connsiteY9" fmla="*/ 16192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136" h="16192">
                          <a:moveTo>
                            <a:pt x="4184" y="16192"/>
                          </a:moveTo>
                          <a:cubicBezTo>
                            <a:pt x="4184" y="16192"/>
                            <a:pt x="4184" y="16192"/>
                            <a:pt x="4184" y="16192"/>
                          </a:cubicBezTo>
                          <a:cubicBezTo>
                            <a:pt x="3231" y="16192"/>
                            <a:pt x="2279" y="15240"/>
                            <a:pt x="2279" y="14288"/>
                          </a:cubicBezTo>
                          <a:cubicBezTo>
                            <a:pt x="374" y="10477"/>
                            <a:pt x="-579" y="5715"/>
                            <a:pt x="374" y="952"/>
                          </a:cubicBezTo>
                          <a:cubicBezTo>
                            <a:pt x="374" y="952"/>
                            <a:pt x="1326" y="0"/>
                            <a:pt x="1326" y="0"/>
                          </a:cubicBezTo>
                          <a:cubicBezTo>
                            <a:pt x="1326" y="0"/>
                            <a:pt x="2279" y="952"/>
                            <a:pt x="2279" y="952"/>
                          </a:cubicBezTo>
                          <a:cubicBezTo>
                            <a:pt x="1326" y="4763"/>
                            <a:pt x="2279" y="9525"/>
                            <a:pt x="4184" y="13335"/>
                          </a:cubicBezTo>
                          <a:cubicBezTo>
                            <a:pt x="4184" y="13335"/>
                            <a:pt x="4184" y="14288"/>
                            <a:pt x="5136" y="14288"/>
                          </a:cubicBezTo>
                          <a:cubicBezTo>
                            <a:pt x="5136" y="14288"/>
                            <a:pt x="5136" y="15240"/>
                            <a:pt x="4184" y="16192"/>
                          </a:cubicBezTo>
                          <a:cubicBezTo>
                            <a:pt x="5136" y="15240"/>
                            <a:pt x="4184" y="16192"/>
                            <a:pt x="4184" y="16192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4" name="Freeform: Shape 1483">
                      <a:extLst>
                        <a:ext uri="{FF2B5EF4-FFF2-40B4-BE49-F238E27FC236}">
                          <a16:creationId xmlns:a16="http://schemas.microsoft.com/office/drawing/2014/main" id="{5EBD001D-1748-4DC8-AFE3-70BB6266BF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2312" y="3353752"/>
                      <a:ext cx="9672" cy="11429"/>
                    </a:xfrm>
                    <a:custGeom>
                      <a:avLst/>
                      <a:gdLst>
                        <a:gd name="connsiteX0" fmla="*/ 8572 w 9672"/>
                        <a:gd name="connsiteY0" fmla="*/ 11430 h 11429"/>
                        <a:gd name="connsiteX1" fmla="*/ 8572 w 9672"/>
                        <a:gd name="connsiteY1" fmla="*/ 11430 h 11429"/>
                        <a:gd name="connsiteX2" fmla="*/ 3810 w 9672"/>
                        <a:gd name="connsiteY2" fmla="*/ 6667 h 11429"/>
                        <a:gd name="connsiteX3" fmla="*/ 1905 w 9672"/>
                        <a:gd name="connsiteY3" fmla="*/ 2857 h 11429"/>
                        <a:gd name="connsiteX4" fmla="*/ 953 w 9672"/>
                        <a:gd name="connsiteY4" fmla="*/ 953 h 11429"/>
                        <a:gd name="connsiteX5" fmla="*/ 0 w 9672"/>
                        <a:gd name="connsiteY5" fmla="*/ 953 h 11429"/>
                        <a:gd name="connsiteX6" fmla="*/ 0 w 9672"/>
                        <a:gd name="connsiteY6" fmla="*/ 0 h 11429"/>
                        <a:gd name="connsiteX7" fmla="*/ 953 w 9672"/>
                        <a:gd name="connsiteY7" fmla="*/ 0 h 11429"/>
                        <a:gd name="connsiteX8" fmla="*/ 1905 w 9672"/>
                        <a:gd name="connsiteY8" fmla="*/ 953 h 11429"/>
                        <a:gd name="connsiteX9" fmla="*/ 2857 w 9672"/>
                        <a:gd name="connsiteY9" fmla="*/ 2857 h 11429"/>
                        <a:gd name="connsiteX10" fmla="*/ 4763 w 9672"/>
                        <a:gd name="connsiteY10" fmla="*/ 5715 h 11429"/>
                        <a:gd name="connsiteX11" fmla="*/ 8572 w 9672"/>
                        <a:gd name="connsiteY11" fmla="*/ 9525 h 11429"/>
                        <a:gd name="connsiteX12" fmla="*/ 8572 w 9672"/>
                        <a:gd name="connsiteY12" fmla="*/ 11430 h 11429"/>
                        <a:gd name="connsiteX13" fmla="*/ 8572 w 9672"/>
                        <a:gd name="connsiteY13" fmla="*/ 11430 h 11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72" h="11429">
                          <a:moveTo>
                            <a:pt x="8572" y="11430"/>
                          </a:moveTo>
                          <a:cubicBezTo>
                            <a:pt x="8572" y="11430"/>
                            <a:pt x="8572" y="11430"/>
                            <a:pt x="8572" y="11430"/>
                          </a:cubicBezTo>
                          <a:cubicBezTo>
                            <a:pt x="6668" y="10478"/>
                            <a:pt x="4763" y="9525"/>
                            <a:pt x="3810" y="6667"/>
                          </a:cubicBezTo>
                          <a:cubicBezTo>
                            <a:pt x="2857" y="5715"/>
                            <a:pt x="2857" y="4763"/>
                            <a:pt x="1905" y="2857"/>
                          </a:cubicBezTo>
                          <a:cubicBezTo>
                            <a:pt x="1905" y="1905"/>
                            <a:pt x="953" y="953"/>
                            <a:pt x="953" y="953"/>
                          </a:cubicBezTo>
                          <a:cubicBezTo>
                            <a:pt x="953" y="953"/>
                            <a:pt x="0" y="953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953"/>
                            <a:pt x="1905" y="953"/>
                          </a:cubicBezTo>
                          <a:cubicBezTo>
                            <a:pt x="1905" y="1905"/>
                            <a:pt x="2857" y="2857"/>
                            <a:pt x="2857" y="2857"/>
                          </a:cubicBezTo>
                          <a:cubicBezTo>
                            <a:pt x="3810" y="3810"/>
                            <a:pt x="3810" y="4763"/>
                            <a:pt x="4763" y="5715"/>
                          </a:cubicBezTo>
                          <a:cubicBezTo>
                            <a:pt x="5715" y="7620"/>
                            <a:pt x="7620" y="8572"/>
                            <a:pt x="8572" y="9525"/>
                          </a:cubicBezTo>
                          <a:cubicBezTo>
                            <a:pt x="9525" y="9525"/>
                            <a:pt x="10478" y="10478"/>
                            <a:pt x="8572" y="11430"/>
                          </a:cubicBezTo>
                          <a:cubicBezTo>
                            <a:pt x="9525" y="11430"/>
                            <a:pt x="9525" y="11430"/>
                            <a:pt x="8572" y="1143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5" name="Freeform: Shape 1484">
                      <a:extLst>
                        <a:ext uri="{FF2B5EF4-FFF2-40B4-BE49-F238E27FC236}">
                          <a16:creationId xmlns:a16="http://schemas.microsoft.com/office/drawing/2014/main" id="{DEBC9E9A-AE07-4D59-B6A9-95924284AA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8959" y="3418848"/>
                      <a:ext cx="67627" cy="3906"/>
                    </a:xfrm>
                    <a:custGeom>
                      <a:avLst/>
                      <a:gdLst>
                        <a:gd name="connsiteX0" fmla="*/ 3810 w 67627"/>
                        <a:gd name="connsiteY0" fmla="*/ 3483 h 3906"/>
                        <a:gd name="connsiteX1" fmla="*/ 953 w 67627"/>
                        <a:gd name="connsiteY1" fmla="*/ 3483 h 3906"/>
                        <a:gd name="connsiteX2" fmla="*/ 0 w 67627"/>
                        <a:gd name="connsiteY2" fmla="*/ 2531 h 3906"/>
                        <a:gd name="connsiteX3" fmla="*/ 953 w 67627"/>
                        <a:gd name="connsiteY3" fmla="*/ 1578 h 3906"/>
                        <a:gd name="connsiteX4" fmla="*/ 22860 w 67627"/>
                        <a:gd name="connsiteY4" fmla="*/ 1578 h 3906"/>
                        <a:gd name="connsiteX5" fmla="*/ 42863 w 67627"/>
                        <a:gd name="connsiteY5" fmla="*/ 626 h 3906"/>
                        <a:gd name="connsiteX6" fmla="*/ 66675 w 67627"/>
                        <a:gd name="connsiteY6" fmla="*/ 1578 h 3906"/>
                        <a:gd name="connsiteX7" fmla="*/ 67628 w 67627"/>
                        <a:gd name="connsiteY7" fmla="*/ 2531 h 3906"/>
                        <a:gd name="connsiteX8" fmla="*/ 66675 w 67627"/>
                        <a:gd name="connsiteY8" fmla="*/ 3483 h 3906"/>
                        <a:gd name="connsiteX9" fmla="*/ 42863 w 67627"/>
                        <a:gd name="connsiteY9" fmla="*/ 2531 h 3906"/>
                        <a:gd name="connsiteX10" fmla="*/ 22860 w 67627"/>
                        <a:gd name="connsiteY10" fmla="*/ 3483 h 3906"/>
                        <a:gd name="connsiteX11" fmla="*/ 3810 w 67627"/>
                        <a:gd name="connsiteY11" fmla="*/ 3483 h 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27" h="3906">
                          <a:moveTo>
                            <a:pt x="3810" y="3483"/>
                          </a:moveTo>
                          <a:cubicBezTo>
                            <a:pt x="2858" y="3483"/>
                            <a:pt x="1905" y="3483"/>
                            <a:pt x="953" y="3483"/>
                          </a:cubicBezTo>
                          <a:cubicBezTo>
                            <a:pt x="0" y="3483"/>
                            <a:pt x="0" y="2531"/>
                            <a:pt x="0" y="2531"/>
                          </a:cubicBezTo>
                          <a:cubicBezTo>
                            <a:pt x="0" y="1578"/>
                            <a:pt x="953" y="1578"/>
                            <a:pt x="953" y="1578"/>
                          </a:cubicBezTo>
                          <a:cubicBezTo>
                            <a:pt x="7620" y="2531"/>
                            <a:pt x="15240" y="2531"/>
                            <a:pt x="22860" y="1578"/>
                          </a:cubicBezTo>
                          <a:lnTo>
                            <a:pt x="42863" y="626"/>
                          </a:lnTo>
                          <a:cubicBezTo>
                            <a:pt x="50483" y="-327"/>
                            <a:pt x="59055" y="-327"/>
                            <a:pt x="66675" y="1578"/>
                          </a:cubicBezTo>
                          <a:cubicBezTo>
                            <a:pt x="66675" y="1578"/>
                            <a:pt x="67628" y="2531"/>
                            <a:pt x="67628" y="2531"/>
                          </a:cubicBezTo>
                          <a:cubicBezTo>
                            <a:pt x="67628" y="2531"/>
                            <a:pt x="66675" y="3483"/>
                            <a:pt x="66675" y="3483"/>
                          </a:cubicBezTo>
                          <a:cubicBezTo>
                            <a:pt x="59055" y="1578"/>
                            <a:pt x="50483" y="1578"/>
                            <a:pt x="42863" y="2531"/>
                          </a:cubicBezTo>
                          <a:lnTo>
                            <a:pt x="22860" y="3483"/>
                          </a:lnTo>
                          <a:cubicBezTo>
                            <a:pt x="17145" y="3483"/>
                            <a:pt x="10478" y="4436"/>
                            <a:pt x="3810" y="3483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6" name="Freeform: Shape 1485">
                      <a:extLst>
                        <a:ext uri="{FF2B5EF4-FFF2-40B4-BE49-F238E27FC236}">
                          <a16:creationId xmlns:a16="http://schemas.microsoft.com/office/drawing/2014/main" id="{D3D090EF-9CCD-4B3A-97F4-AEC831C800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6112" y="3423284"/>
                      <a:ext cx="9525" cy="3809"/>
                    </a:xfrm>
                    <a:custGeom>
                      <a:avLst/>
                      <a:gdLst>
                        <a:gd name="connsiteX0" fmla="*/ 8572 w 9525"/>
                        <a:gd name="connsiteY0" fmla="*/ 3810 h 3809"/>
                        <a:gd name="connsiteX1" fmla="*/ 8572 w 9525"/>
                        <a:gd name="connsiteY1" fmla="*/ 3810 h 3809"/>
                        <a:gd name="connsiteX2" fmla="*/ 2857 w 9525"/>
                        <a:gd name="connsiteY2" fmla="*/ 1905 h 3809"/>
                        <a:gd name="connsiteX3" fmla="*/ 0 w 9525"/>
                        <a:gd name="connsiteY3" fmla="*/ 953 h 3809"/>
                        <a:gd name="connsiteX4" fmla="*/ 0 w 9525"/>
                        <a:gd name="connsiteY4" fmla="*/ 0 h 3809"/>
                        <a:gd name="connsiteX5" fmla="*/ 953 w 9525"/>
                        <a:gd name="connsiteY5" fmla="*/ 0 h 3809"/>
                        <a:gd name="connsiteX6" fmla="*/ 2857 w 9525"/>
                        <a:gd name="connsiteY6" fmla="*/ 953 h 3809"/>
                        <a:gd name="connsiteX7" fmla="*/ 9525 w 9525"/>
                        <a:gd name="connsiteY7" fmla="*/ 2858 h 3809"/>
                        <a:gd name="connsiteX8" fmla="*/ 8572 w 9525"/>
                        <a:gd name="connsiteY8" fmla="*/ 3810 h 3809"/>
                        <a:gd name="connsiteX9" fmla="*/ 8572 w 9525"/>
                        <a:gd name="connsiteY9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525" h="3809">
                          <a:moveTo>
                            <a:pt x="8572" y="3810"/>
                          </a:moveTo>
                          <a:cubicBezTo>
                            <a:pt x="8572" y="3810"/>
                            <a:pt x="8572" y="3810"/>
                            <a:pt x="8572" y="3810"/>
                          </a:cubicBezTo>
                          <a:cubicBezTo>
                            <a:pt x="6668" y="2858"/>
                            <a:pt x="4763" y="2858"/>
                            <a:pt x="2857" y="1905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953"/>
                            <a:pt x="2857" y="953"/>
                          </a:cubicBezTo>
                          <a:cubicBezTo>
                            <a:pt x="4763" y="953"/>
                            <a:pt x="6668" y="1905"/>
                            <a:pt x="9525" y="2858"/>
                          </a:cubicBezTo>
                          <a:cubicBezTo>
                            <a:pt x="9525" y="1905"/>
                            <a:pt x="9525" y="2858"/>
                            <a:pt x="8572" y="3810"/>
                          </a:cubicBezTo>
                          <a:cubicBezTo>
                            <a:pt x="9525" y="3810"/>
                            <a:pt x="9525" y="3810"/>
                            <a:pt x="8572" y="3810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7" name="Freeform: Shape 1486">
                      <a:extLst>
                        <a:ext uri="{FF2B5EF4-FFF2-40B4-BE49-F238E27FC236}">
                          <a16:creationId xmlns:a16="http://schemas.microsoft.com/office/drawing/2014/main" id="{7D5E617A-28E3-4691-B5F5-DB8672CB4E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104" y="3382856"/>
                      <a:ext cx="21378" cy="10900"/>
                    </a:xfrm>
                    <a:custGeom>
                      <a:avLst/>
                      <a:gdLst>
                        <a:gd name="connsiteX0" fmla="*/ 20426 w 21378"/>
                        <a:gd name="connsiteY0" fmla="*/ 10901 h 10900"/>
                        <a:gd name="connsiteX1" fmla="*/ 20426 w 21378"/>
                        <a:gd name="connsiteY1" fmla="*/ 10901 h 10900"/>
                        <a:gd name="connsiteX2" fmla="*/ 423 w 21378"/>
                        <a:gd name="connsiteY2" fmla="*/ 1376 h 10900"/>
                        <a:gd name="connsiteX3" fmla="*/ 423 w 21378"/>
                        <a:gd name="connsiteY3" fmla="*/ 423 h 10900"/>
                        <a:gd name="connsiteX4" fmla="*/ 1376 w 21378"/>
                        <a:gd name="connsiteY4" fmla="*/ 423 h 10900"/>
                        <a:gd name="connsiteX5" fmla="*/ 21378 w 21378"/>
                        <a:gd name="connsiteY5" fmla="*/ 9948 h 10900"/>
                        <a:gd name="connsiteX6" fmla="*/ 20426 w 21378"/>
                        <a:gd name="connsiteY6" fmla="*/ 10901 h 10900"/>
                        <a:gd name="connsiteX7" fmla="*/ 20426 w 21378"/>
                        <a:gd name="connsiteY7" fmla="*/ 10901 h 10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378" h="10900">
                          <a:moveTo>
                            <a:pt x="20426" y="10901"/>
                          </a:moveTo>
                          <a:cubicBezTo>
                            <a:pt x="20426" y="10901"/>
                            <a:pt x="20426" y="10901"/>
                            <a:pt x="20426" y="10901"/>
                          </a:cubicBezTo>
                          <a:cubicBezTo>
                            <a:pt x="12806" y="8996"/>
                            <a:pt x="6138" y="5186"/>
                            <a:pt x="423" y="1376"/>
                          </a:cubicBezTo>
                          <a:cubicBezTo>
                            <a:pt x="423" y="1376"/>
                            <a:pt x="-529" y="423"/>
                            <a:pt x="423" y="423"/>
                          </a:cubicBezTo>
                          <a:cubicBezTo>
                            <a:pt x="423" y="423"/>
                            <a:pt x="1376" y="-529"/>
                            <a:pt x="1376" y="423"/>
                          </a:cubicBezTo>
                          <a:cubicBezTo>
                            <a:pt x="8043" y="4233"/>
                            <a:pt x="13758" y="7091"/>
                            <a:pt x="21378" y="9948"/>
                          </a:cubicBezTo>
                          <a:cubicBezTo>
                            <a:pt x="21378" y="8996"/>
                            <a:pt x="21378" y="8996"/>
                            <a:pt x="20426" y="10901"/>
                          </a:cubicBezTo>
                          <a:cubicBezTo>
                            <a:pt x="21378" y="9948"/>
                            <a:pt x="21378" y="10901"/>
                            <a:pt x="20426" y="1090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8" name="Freeform: Shape 1487">
                      <a:extLst>
                        <a:ext uri="{FF2B5EF4-FFF2-40B4-BE49-F238E27FC236}">
                          <a16:creationId xmlns:a16="http://schemas.microsoft.com/office/drawing/2014/main" id="{E1A6BF95-F071-4443-91F1-AD69D1FF35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4192" y="3396614"/>
                      <a:ext cx="2857" cy="4762"/>
                    </a:xfrm>
                    <a:custGeom>
                      <a:avLst/>
                      <a:gdLst>
                        <a:gd name="connsiteX0" fmla="*/ 1905 w 2857"/>
                        <a:gd name="connsiteY0" fmla="*/ 4763 h 4762"/>
                        <a:gd name="connsiteX1" fmla="*/ 1905 w 2857"/>
                        <a:gd name="connsiteY1" fmla="*/ 4763 h 4762"/>
                        <a:gd name="connsiteX2" fmla="*/ 0 w 2857"/>
                        <a:gd name="connsiteY2" fmla="*/ 953 h 4762"/>
                        <a:gd name="connsiteX3" fmla="*/ 952 w 2857"/>
                        <a:gd name="connsiteY3" fmla="*/ 0 h 4762"/>
                        <a:gd name="connsiteX4" fmla="*/ 1905 w 2857"/>
                        <a:gd name="connsiteY4" fmla="*/ 953 h 4762"/>
                        <a:gd name="connsiteX5" fmla="*/ 2857 w 2857"/>
                        <a:gd name="connsiteY5" fmla="*/ 3810 h 4762"/>
                        <a:gd name="connsiteX6" fmla="*/ 1905 w 2857"/>
                        <a:gd name="connsiteY6" fmla="*/ 4763 h 4762"/>
                        <a:gd name="connsiteX7" fmla="*/ 1905 w 285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4762">
                          <a:moveTo>
                            <a:pt x="1905" y="4763"/>
                          </a:moveTo>
                          <a:cubicBezTo>
                            <a:pt x="1905" y="4763"/>
                            <a:pt x="1905" y="3810"/>
                            <a:pt x="1905" y="4763"/>
                          </a:cubicBezTo>
                          <a:cubicBezTo>
                            <a:pt x="0" y="3810"/>
                            <a:pt x="0" y="1905"/>
                            <a:pt x="0" y="953"/>
                          </a:cubicBezTo>
                          <a:cubicBezTo>
                            <a:pt x="0" y="0"/>
                            <a:pt x="0" y="0"/>
                            <a:pt x="952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1905"/>
                            <a:pt x="1905" y="2857"/>
                            <a:pt x="2857" y="3810"/>
                          </a:cubicBezTo>
                          <a:cubicBezTo>
                            <a:pt x="2857" y="2857"/>
                            <a:pt x="2857" y="3810"/>
                            <a:pt x="1905" y="4763"/>
                          </a:cubicBezTo>
                          <a:cubicBezTo>
                            <a:pt x="2857" y="3810"/>
                            <a:pt x="2857" y="4763"/>
                            <a:pt x="1905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9" name="Freeform: Shape 1488">
                      <a:extLst>
                        <a:ext uri="{FF2B5EF4-FFF2-40B4-BE49-F238E27FC236}">
                          <a16:creationId xmlns:a16="http://schemas.microsoft.com/office/drawing/2014/main" id="{112D7A84-7B93-4242-8E13-EAE135FFA0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5147" y="3364229"/>
                      <a:ext cx="2299" cy="2857"/>
                    </a:xfrm>
                    <a:custGeom>
                      <a:avLst/>
                      <a:gdLst>
                        <a:gd name="connsiteX0" fmla="*/ 953 w 2299"/>
                        <a:gd name="connsiteY0" fmla="*/ 2857 h 2857"/>
                        <a:gd name="connsiteX1" fmla="*/ 953 w 2299"/>
                        <a:gd name="connsiteY1" fmla="*/ 2857 h 2857"/>
                        <a:gd name="connsiteX2" fmla="*/ 0 w 2299"/>
                        <a:gd name="connsiteY2" fmla="*/ 952 h 2857"/>
                        <a:gd name="connsiteX3" fmla="*/ 0 w 2299"/>
                        <a:gd name="connsiteY3" fmla="*/ 0 h 2857"/>
                        <a:gd name="connsiteX4" fmla="*/ 953 w 2299"/>
                        <a:gd name="connsiteY4" fmla="*/ 0 h 2857"/>
                        <a:gd name="connsiteX5" fmla="*/ 1905 w 2299"/>
                        <a:gd name="connsiteY5" fmla="*/ 952 h 2857"/>
                        <a:gd name="connsiteX6" fmla="*/ 953 w 2299"/>
                        <a:gd name="connsiteY6" fmla="*/ 2857 h 2857"/>
                        <a:gd name="connsiteX7" fmla="*/ 953 w 229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857">
                          <a:moveTo>
                            <a:pt x="953" y="2857"/>
                          </a:moveTo>
                          <a:cubicBezTo>
                            <a:pt x="953" y="2857"/>
                            <a:pt x="953" y="1905"/>
                            <a:pt x="953" y="2857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lnTo>
                            <a:pt x="1905" y="952"/>
                          </a:lnTo>
                          <a:cubicBezTo>
                            <a:pt x="2858" y="1905"/>
                            <a:pt x="1905" y="1905"/>
                            <a:pt x="953" y="2857"/>
                          </a:cubicBezTo>
                          <a:cubicBezTo>
                            <a:pt x="1905" y="2857"/>
                            <a:pt x="1905" y="2857"/>
                            <a:pt x="953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34" name="Freeform: Shape 1433">
                    <a:extLst>
                      <a:ext uri="{FF2B5EF4-FFF2-40B4-BE49-F238E27FC236}">
                        <a16:creationId xmlns:a16="http://schemas.microsoft.com/office/drawing/2014/main" id="{F973B891-C7CF-4B5B-94A5-F8460A1B58DD}"/>
                      </a:ext>
                    </a:extLst>
                  </p:cNvPr>
                  <p:cNvSpPr/>
                  <p:nvPr/>
                </p:nvSpPr>
                <p:spPr>
                  <a:xfrm>
                    <a:off x="6767512" y="3425189"/>
                    <a:ext cx="3809" cy="24765"/>
                  </a:xfrm>
                  <a:custGeom>
                    <a:avLst/>
                    <a:gdLst>
                      <a:gd name="connsiteX0" fmla="*/ 953 w 3809"/>
                      <a:gd name="connsiteY0" fmla="*/ 24765 h 24765"/>
                      <a:gd name="connsiteX1" fmla="*/ 953 w 3809"/>
                      <a:gd name="connsiteY1" fmla="*/ 24765 h 24765"/>
                      <a:gd name="connsiteX2" fmla="*/ 953 w 3809"/>
                      <a:gd name="connsiteY2" fmla="*/ 22860 h 24765"/>
                      <a:gd name="connsiteX3" fmla="*/ 2857 w 3809"/>
                      <a:gd name="connsiteY3" fmla="*/ 17145 h 24765"/>
                      <a:gd name="connsiteX4" fmla="*/ 0 w 3809"/>
                      <a:gd name="connsiteY4" fmla="*/ 953 h 24765"/>
                      <a:gd name="connsiteX5" fmla="*/ 0 w 3809"/>
                      <a:gd name="connsiteY5" fmla="*/ 0 h 24765"/>
                      <a:gd name="connsiteX6" fmla="*/ 953 w 3809"/>
                      <a:gd name="connsiteY6" fmla="*/ 0 h 24765"/>
                      <a:gd name="connsiteX7" fmla="*/ 3810 w 3809"/>
                      <a:gd name="connsiteY7" fmla="*/ 17145 h 24765"/>
                      <a:gd name="connsiteX8" fmla="*/ 953 w 3809"/>
                      <a:gd name="connsiteY8" fmla="*/ 24765 h 24765"/>
                      <a:gd name="connsiteX9" fmla="*/ 953 w 3809"/>
                      <a:gd name="connsiteY9" fmla="*/ 24765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809" h="24765">
                        <a:moveTo>
                          <a:pt x="953" y="24765"/>
                        </a:moveTo>
                        <a:cubicBezTo>
                          <a:pt x="953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3813"/>
                          <a:pt x="953" y="22860"/>
                        </a:cubicBezTo>
                        <a:cubicBezTo>
                          <a:pt x="1905" y="21907"/>
                          <a:pt x="2857" y="20003"/>
                          <a:pt x="2857" y="17145"/>
                        </a:cubicBezTo>
                        <a:cubicBezTo>
                          <a:pt x="2857" y="11430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7" y="5715"/>
                          <a:pt x="3810" y="11430"/>
                          <a:pt x="3810" y="17145"/>
                        </a:cubicBezTo>
                        <a:cubicBezTo>
                          <a:pt x="3810" y="20003"/>
                          <a:pt x="3810" y="22860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4F29689F-F55D-4284-9BAF-B8AB0DDA5F89}"/>
                      </a:ext>
                    </a:extLst>
                  </p:cNvPr>
                  <p:cNvSpPr/>
                  <p:nvPr/>
                </p:nvSpPr>
                <p:spPr>
                  <a:xfrm>
                    <a:off x="6749415" y="3435667"/>
                    <a:ext cx="1904" cy="7619"/>
                  </a:xfrm>
                  <a:custGeom>
                    <a:avLst/>
                    <a:gdLst>
                      <a:gd name="connsiteX0" fmla="*/ 953 w 1904"/>
                      <a:gd name="connsiteY0" fmla="*/ 7620 h 7619"/>
                      <a:gd name="connsiteX1" fmla="*/ 953 w 1904"/>
                      <a:gd name="connsiteY1" fmla="*/ 7620 h 7619"/>
                      <a:gd name="connsiteX2" fmla="*/ 0 w 1904"/>
                      <a:gd name="connsiteY2" fmla="*/ 952 h 7619"/>
                      <a:gd name="connsiteX3" fmla="*/ 953 w 1904"/>
                      <a:gd name="connsiteY3" fmla="*/ 0 h 7619"/>
                      <a:gd name="connsiteX4" fmla="*/ 1905 w 1904"/>
                      <a:gd name="connsiteY4" fmla="*/ 952 h 7619"/>
                      <a:gd name="connsiteX5" fmla="*/ 1905 w 1904"/>
                      <a:gd name="connsiteY5" fmla="*/ 6667 h 7619"/>
                      <a:gd name="connsiteX6" fmla="*/ 953 w 1904"/>
                      <a:gd name="connsiteY6" fmla="*/ 7620 h 7619"/>
                      <a:gd name="connsiteX7" fmla="*/ 953 w 1904"/>
                      <a:gd name="connsiteY7" fmla="*/ 7620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4" h="7619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lnTo>
                          <a:pt x="0" y="952"/>
                        </a:ln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6667"/>
                        </a:lnTo>
                        <a:cubicBezTo>
                          <a:pt x="1905" y="6667"/>
                          <a:pt x="1905" y="7620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601EAD85-71BA-4F49-9797-A7EC8CFA1DEE}"/>
                      </a:ext>
                    </a:extLst>
                  </p:cNvPr>
                  <p:cNvSpPr/>
                  <p:nvPr/>
                </p:nvSpPr>
                <p:spPr>
                  <a:xfrm>
                    <a:off x="6737032" y="3425189"/>
                    <a:ext cx="3810" cy="1904"/>
                  </a:xfrm>
                  <a:custGeom>
                    <a:avLst/>
                    <a:gdLst>
                      <a:gd name="connsiteX0" fmla="*/ 2858 w 3810"/>
                      <a:gd name="connsiteY0" fmla="*/ 1905 h 1904"/>
                      <a:gd name="connsiteX1" fmla="*/ 953 w 3810"/>
                      <a:gd name="connsiteY1" fmla="*/ 1905 h 1904"/>
                      <a:gd name="connsiteX2" fmla="*/ 0 w 3810"/>
                      <a:gd name="connsiteY2" fmla="*/ 953 h 1904"/>
                      <a:gd name="connsiteX3" fmla="*/ 953 w 3810"/>
                      <a:gd name="connsiteY3" fmla="*/ 0 h 1904"/>
                      <a:gd name="connsiteX4" fmla="*/ 2858 w 3810"/>
                      <a:gd name="connsiteY4" fmla="*/ 0 h 1904"/>
                      <a:gd name="connsiteX5" fmla="*/ 3810 w 3810"/>
                      <a:gd name="connsiteY5" fmla="*/ 953 h 1904"/>
                      <a:gd name="connsiteX6" fmla="*/ 2858 w 3810"/>
                      <a:gd name="connsiteY6" fmla="*/ 1905 h 1904"/>
                      <a:gd name="connsiteX7" fmla="*/ 2858 w 3810"/>
                      <a:gd name="connsiteY7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10" h="1904">
                        <a:moveTo>
                          <a:pt x="2858" y="1905"/>
                        </a:moveTo>
                        <a:cubicBezTo>
                          <a:pt x="1905" y="1905"/>
                          <a:pt x="953" y="1905"/>
                          <a:pt x="953" y="1905"/>
                        </a:cubicBezTo>
                        <a:cubicBezTo>
                          <a:pt x="953" y="1905"/>
                          <a:pt x="0" y="953"/>
                          <a:pt x="0" y="953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2858" y="0"/>
                          <a:pt x="2858" y="0"/>
                        </a:cubicBezTo>
                        <a:cubicBezTo>
                          <a:pt x="3810" y="0"/>
                          <a:pt x="3810" y="0"/>
                          <a:pt x="3810" y="953"/>
                        </a:cubicBezTo>
                        <a:cubicBezTo>
                          <a:pt x="3810" y="1905"/>
                          <a:pt x="3810" y="1905"/>
                          <a:pt x="2858" y="1905"/>
                        </a:cubicBezTo>
                        <a:cubicBezTo>
                          <a:pt x="2858" y="1905"/>
                          <a:pt x="2858" y="1905"/>
                          <a:pt x="2858" y="190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2FE4DBC2-71AC-459F-8796-A103D1E508C3}"/>
                      </a:ext>
                    </a:extLst>
                  </p:cNvPr>
                  <p:cNvSpPr/>
                  <p:nvPr/>
                </p:nvSpPr>
                <p:spPr>
                  <a:xfrm>
                    <a:off x="6764655" y="3458527"/>
                    <a:ext cx="20954" cy="18454"/>
                  </a:xfrm>
                  <a:custGeom>
                    <a:avLst/>
                    <a:gdLst>
                      <a:gd name="connsiteX0" fmla="*/ 6667 w 20954"/>
                      <a:gd name="connsiteY0" fmla="*/ 18097 h 18454"/>
                      <a:gd name="connsiteX1" fmla="*/ 4763 w 20954"/>
                      <a:gd name="connsiteY1" fmla="*/ 18097 h 18454"/>
                      <a:gd name="connsiteX2" fmla="*/ 952 w 20954"/>
                      <a:gd name="connsiteY2" fmla="*/ 16192 h 18454"/>
                      <a:gd name="connsiteX3" fmla="*/ 0 w 20954"/>
                      <a:gd name="connsiteY3" fmla="*/ 12382 h 18454"/>
                      <a:gd name="connsiteX4" fmla="*/ 0 w 20954"/>
                      <a:gd name="connsiteY4" fmla="*/ 953 h 18454"/>
                      <a:gd name="connsiteX5" fmla="*/ 952 w 20954"/>
                      <a:gd name="connsiteY5" fmla="*/ 0 h 18454"/>
                      <a:gd name="connsiteX6" fmla="*/ 1905 w 20954"/>
                      <a:gd name="connsiteY6" fmla="*/ 953 h 18454"/>
                      <a:gd name="connsiteX7" fmla="*/ 1905 w 20954"/>
                      <a:gd name="connsiteY7" fmla="*/ 12382 h 18454"/>
                      <a:gd name="connsiteX8" fmla="*/ 2857 w 20954"/>
                      <a:gd name="connsiteY8" fmla="*/ 15240 h 18454"/>
                      <a:gd name="connsiteX9" fmla="*/ 5715 w 20954"/>
                      <a:gd name="connsiteY9" fmla="*/ 16192 h 18454"/>
                      <a:gd name="connsiteX10" fmla="*/ 20002 w 20954"/>
                      <a:gd name="connsiteY10" fmla="*/ 14288 h 18454"/>
                      <a:gd name="connsiteX11" fmla="*/ 20955 w 20954"/>
                      <a:gd name="connsiteY11" fmla="*/ 14288 h 18454"/>
                      <a:gd name="connsiteX12" fmla="*/ 20955 w 20954"/>
                      <a:gd name="connsiteY12" fmla="*/ 15240 h 18454"/>
                      <a:gd name="connsiteX13" fmla="*/ 6667 w 20954"/>
                      <a:gd name="connsiteY13" fmla="*/ 18097 h 18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954" h="18454">
                        <a:moveTo>
                          <a:pt x="6667" y="18097"/>
                        </a:moveTo>
                        <a:cubicBezTo>
                          <a:pt x="5715" y="18097"/>
                          <a:pt x="5715" y="18097"/>
                          <a:pt x="4763" y="18097"/>
                        </a:cubicBezTo>
                        <a:cubicBezTo>
                          <a:pt x="3810" y="18097"/>
                          <a:pt x="1905" y="17145"/>
                          <a:pt x="952" y="16192"/>
                        </a:cubicBezTo>
                        <a:cubicBezTo>
                          <a:pt x="0" y="15240"/>
                          <a:pt x="0" y="13335"/>
                          <a:pt x="0" y="12382"/>
                        </a:cubicBezTo>
                        <a:cubicBezTo>
                          <a:pt x="0" y="8572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953"/>
                          <a:pt x="1905" y="953"/>
                        </a:cubicBezTo>
                        <a:cubicBezTo>
                          <a:pt x="1905" y="4763"/>
                          <a:pt x="952" y="8572"/>
                          <a:pt x="1905" y="12382"/>
                        </a:cubicBezTo>
                        <a:cubicBezTo>
                          <a:pt x="1905" y="13335"/>
                          <a:pt x="1905" y="14288"/>
                          <a:pt x="2857" y="15240"/>
                        </a:cubicBezTo>
                        <a:cubicBezTo>
                          <a:pt x="3810" y="16192"/>
                          <a:pt x="4763" y="16192"/>
                          <a:pt x="5715" y="16192"/>
                        </a:cubicBezTo>
                        <a:cubicBezTo>
                          <a:pt x="10477" y="17145"/>
                          <a:pt x="15240" y="16192"/>
                          <a:pt x="20002" y="14288"/>
                        </a:cubicBezTo>
                        <a:cubicBezTo>
                          <a:pt x="20002" y="14288"/>
                          <a:pt x="20955" y="14288"/>
                          <a:pt x="20955" y="14288"/>
                        </a:cubicBezTo>
                        <a:cubicBezTo>
                          <a:pt x="20955" y="14288"/>
                          <a:pt x="20955" y="15240"/>
                          <a:pt x="20955" y="15240"/>
                        </a:cubicBezTo>
                        <a:cubicBezTo>
                          <a:pt x="16192" y="18097"/>
                          <a:pt x="11430" y="19050"/>
                          <a:pt x="6667" y="18097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38" name="Graphic 4">
                    <a:extLst>
                      <a:ext uri="{FF2B5EF4-FFF2-40B4-BE49-F238E27FC236}">
                        <a16:creationId xmlns:a16="http://schemas.microsoft.com/office/drawing/2014/main" id="{9AEFE101-1911-45ED-990E-096BF9077D92}"/>
                      </a:ext>
                    </a:extLst>
                  </p:cNvPr>
                  <p:cNvGrpSpPr/>
                  <p:nvPr/>
                </p:nvGrpSpPr>
                <p:grpSpPr>
                  <a:xfrm>
                    <a:off x="6710241" y="3272789"/>
                    <a:ext cx="73693" cy="59159"/>
                    <a:chOff x="6710241" y="3272789"/>
                    <a:chExt cx="73693" cy="59159"/>
                  </a:xfrm>
                </p:grpSpPr>
                <p:sp>
                  <p:nvSpPr>
                    <p:cNvPr id="1450" name="Freeform: Shape 1449">
                      <a:extLst>
                        <a:ext uri="{FF2B5EF4-FFF2-40B4-BE49-F238E27FC236}">
                          <a16:creationId xmlns:a16="http://schemas.microsoft.com/office/drawing/2014/main" id="{5D13C921-93A8-43B1-B11A-3FC62DC7C1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0241" y="3307887"/>
                      <a:ext cx="27810" cy="23148"/>
                    </a:xfrm>
                    <a:custGeom>
                      <a:avLst/>
                      <a:gdLst>
                        <a:gd name="connsiteX0" fmla="*/ 27744 w 27810"/>
                        <a:gd name="connsiteY0" fmla="*/ 12527 h 23148"/>
                        <a:gd name="connsiteX1" fmla="*/ 12504 w 27810"/>
                        <a:gd name="connsiteY1" fmla="*/ 145 h 23148"/>
                        <a:gd name="connsiteX2" fmla="*/ 121 w 27810"/>
                        <a:gd name="connsiteY2" fmla="*/ 9670 h 23148"/>
                        <a:gd name="connsiteX3" fmla="*/ 10599 w 27810"/>
                        <a:gd name="connsiteY3" fmla="*/ 23005 h 23148"/>
                        <a:gd name="connsiteX4" fmla="*/ 27744 w 27810"/>
                        <a:gd name="connsiteY4" fmla="*/ 12527 h 23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0" h="23148">
                          <a:moveTo>
                            <a:pt x="27744" y="12527"/>
                          </a:moveTo>
                          <a:cubicBezTo>
                            <a:pt x="28696" y="5860"/>
                            <a:pt x="19171" y="1097"/>
                            <a:pt x="12504" y="145"/>
                          </a:cubicBezTo>
                          <a:cubicBezTo>
                            <a:pt x="5836" y="-807"/>
                            <a:pt x="1074" y="3002"/>
                            <a:pt x="121" y="9670"/>
                          </a:cubicBezTo>
                          <a:cubicBezTo>
                            <a:pt x="-831" y="16337"/>
                            <a:pt x="3931" y="22052"/>
                            <a:pt x="10599" y="23005"/>
                          </a:cubicBezTo>
                          <a:cubicBezTo>
                            <a:pt x="18219" y="23957"/>
                            <a:pt x="27744" y="20147"/>
                            <a:pt x="27744" y="1252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1" name="Freeform: Shape 1450">
                      <a:extLst>
                        <a:ext uri="{FF2B5EF4-FFF2-40B4-BE49-F238E27FC236}">
                          <a16:creationId xmlns:a16="http://schemas.microsoft.com/office/drawing/2014/main" id="{3355131E-9AC3-49EA-A62F-A344B5C99F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5023" y="3305083"/>
                      <a:ext cx="27807" cy="26865"/>
                    </a:xfrm>
                    <a:custGeom>
                      <a:avLst/>
                      <a:gdLst>
                        <a:gd name="connsiteX0" fmla="*/ 27727 w 27807"/>
                        <a:gd name="connsiteY0" fmla="*/ 15331 h 26865"/>
                        <a:gd name="connsiteX1" fmla="*/ 14392 w 27807"/>
                        <a:gd name="connsiteY1" fmla="*/ 91 h 26865"/>
                        <a:gd name="connsiteX2" fmla="*/ 104 w 27807"/>
                        <a:gd name="connsiteY2" fmla="*/ 12474 h 26865"/>
                        <a:gd name="connsiteX3" fmla="*/ 11534 w 27807"/>
                        <a:gd name="connsiteY3" fmla="*/ 26761 h 26865"/>
                        <a:gd name="connsiteX4" fmla="*/ 27727 w 27807"/>
                        <a:gd name="connsiteY4" fmla="*/ 15331 h 26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07" h="26865">
                          <a:moveTo>
                            <a:pt x="27727" y="15331"/>
                          </a:moveTo>
                          <a:cubicBezTo>
                            <a:pt x="28679" y="8664"/>
                            <a:pt x="21059" y="1044"/>
                            <a:pt x="14392" y="91"/>
                          </a:cubicBezTo>
                          <a:cubicBezTo>
                            <a:pt x="7724" y="-861"/>
                            <a:pt x="1057" y="5806"/>
                            <a:pt x="104" y="12474"/>
                          </a:cubicBezTo>
                          <a:cubicBezTo>
                            <a:pt x="-848" y="19141"/>
                            <a:pt x="4867" y="26761"/>
                            <a:pt x="11534" y="26761"/>
                          </a:cubicBezTo>
                          <a:cubicBezTo>
                            <a:pt x="18202" y="27714"/>
                            <a:pt x="26774" y="21999"/>
                            <a:pt x="27727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2" name="Freeform: Shape 1451">
                      <a:extLst>
                        <a:ext uri="{FF2B5EF4-FFF2-40B4-BE49-F238E27FC236}">
                          <a16:creationId xmlns:a16="http://schemas.microsoft.com/office/drawing/2014/main" id="{CC7FEC41-F341-4062-9311-4EAFB5E359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0763" y="3310744"/>
                      <a:ext cx="23171" cy="20147"/>
                    </a:xfrm>
                    <a:custGeom>
                      <a:avLst/>
                      <a:gdLst>
                        <a:gd name="connsiteX0" fmla="*/ 22941 w 23171"/>
                        <a:gd name="connsiteY0" fmla="*/ 11575 h 20147"/>
                        <a:gd name="connsiteX1" fmla="*/ 15321 w 23171"/>
                        <a:gd name="connsiteY1" fmla="*/ 145 h 20147"/>
                        <a:gd name="connsiteX2" fmla="*/ 81 w 23171"/>
                        <a:gd name="connsiteY2" fmla="*/ 9670 h 20147"/>
                        <a:gd name="connsiteX3" fmla="*/ 13416 w 23171"/>
                        <a:gd name="connsiteY3" fmla="*/ 20147 h 20147"/>
                        <a:gd name="connsiteX4" fmla="*/ 22941 w 23171"/>
                        <a:gd name="connsiteY4" fmla="*/ 11575 h 20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171" h="20147">
                          <a:moveTo>
                            <a:pt x="22941" y="11575"/>
                          </a:moveTo>
                          <a:cubicBezTo>
                            <a:pt x="23894" y="4907"/>
                            <a:pt x="21989" y="145"/>
                            <a:pt x="15321" y="145"/>
                          </a:cubicBezTo>
                          <a:cubicBezTo>
                            <a:pt x="8654" y="-808"/>
                            <a:pt x="1034" y="3002"/>
                            <a:pt x="81" y="9670"/>
                          </a:cubicBezTo>
                          <a:cubicBezTo>
                            <a:pt x="-871" y="16337"/>
                            <a:pt x="6749" y="20147"/>
                            <a:pt x="13416" y="20147"/>
                          </a:cubicBezTo>
                          <a:cubicBezTo>
                            <a:pt x="20084" y="20147"/>
                            <a:pt x="21989" y="18242"/>
                            <a:pt x="22941" y="11575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3" name="Freeform: Shape 1452">
                      <a:extLst>
                        <a:ext uri="{FF2B5EF4-FFF2-40B4-BE49-F238E27FC236}">
                          <a16:creationId xmlns:a16="http://schemas.microsoft.com/office/drawing/2014/main" id="{32D2E1CE-90E5-4832-959A-680F3EFFD1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3133" y="3288860"/>
                      <a:ext cx="25913" cy="24990"/>
                    </a:xfrm>
                    <a:custGeom>
                      <a:avLst/>
                      <a:gdLst>
                        <a:gd name="connsiteX0" fmla="*/ 25809 w 25913"/>
                        <a:gd name="connsiteY0" fmla="*/ 13457 h 24990"/>
                        <a:gd name="connsiteX1" fmla="*/ 14379 w 25913"/>
                        <a:gd name="connsiteY1" fmla="*/ 121 h 24990"/>
                        <a:gd name="connsiteX2" fmla="*/ 91 w 25913"/>
                        <a:gd name="connsiteY2" fmla="*/ 10599 h 24990"/>
                        <a:gd name="connsiteX3" fmla="*/ 12474 w 25913"/>
                        <a:gd name="connsiteY3" fmla="*/ 24886 h 24990"/>
                        <a:gd name="connsiteX4" fmla="*/ 25809 w 25913"/>
                        <a:gd name="connsiteY4" fmla="*/ 13457 h 24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13" h="24990">
                          <a:moveTo>
                            <a:pt x="25809" y="13457"/>
                          </a:moveTo>
                          <a:cubicBezTo>
                            <a:pt x="26761" y="6789"/>
                            <a:pt x="21046" y="1074"/>
                            <a:pt x="14379" y="121"/>
                          </a:cubicBezTo>
                          <a:cubicBezTo>
                            <a:pt x="7711" y="-831"/>
                            <a:pt x="91" y="3932"/>
                            <a:pt x="91" y="10599"/>
                          </a:cubicBezTo>
                          <a:cubicBezTo>
                            <a:pt x="-861" y="17266"/>
                            <a:pt x="5806" y="23934"/>
                            <a:pt x="12474" y="24886"/>
                          </a:cubicBezTo>
                          <a:cubicBezTo>
                            <a:pt x="19141" y="25839"/>
                            <a:pt x="24856" y="20124"/>
                            <a:pt x="25809" y="1345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4" name="Freeform: Shape 1453">
                      <a:extLst>
                        <a:ext uri="{FF2B5EF4-FFF2-40B4-BE49-F238E27FC236}">
                          <a16:creationId xmlns:a16="http://schemas.microsoft.com/office/drawing/2014/main" id="{AEF986BB-451F-434C-AF5E-F6E8E0DD9D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8813" y="3286033"/>
                      <a:ext cx="27816" cy="23181"/>
                    </a:xfrm>
                    <a:custGeom>
                      <a:avLst/>
                      <a:gdLst>
                        <a:gd name="connsiteX0" fmla="*/ 27744 w 27816"/>
                        <a:gd name="connsiteY0" fmla="*/ 15331 h 23181"/>
                        <a:gd name="connsiteX1" fmla="*/ 12504 w 27816"/>
                        <a:gd name="connsiteY1" fmla="*/ 91 h 23181"/>
                        <a:gd name="connsiteX2" fmla="*/ 121 w 27816"/>
                        <a:gd name="connsiteY2" fmla="*/ 12474 h 23181"/>
                        <a:gd name="connsiteX3" fmla="*/ 10599 w 27816"/>
                        <a:gd name="connsiteY3" fmla="*/ 22951 h 23181"/>
                        <a:gd name="connsiteX4" fmla="*/ 27744 w 27816"/>
                        <a:gd name="connsiteY4" fmla="*/ 15331 h 23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6" h="23181">
                          <a:moveTo>
                            <a:pt x="27744" y="15331"/>
                          </a:moveTo>
                          <a:cubicBezTo>
                            <a:pt x="28696" y="8664"/>
                            <a:pt x="20124" y="1044"/>
                            <a:pt x="12504" y="91"/>
                          </a:cubicBezTo>
                          <a:cubicBezTo>
                            <a:pt x="5836" y="-861"/>
                            <a:pt x="121" y="5806"/>
                            <a:pt x="121" y="12474"/>
                          </a:cubicBezTo>
                          <a:cubicBezTo>
                            <a:pt x="-831" y="19141"/>
                            <a:pt x="3931" y="21999"/>
                            <a:pt x="10599" y="22951"/>
                          </a:cubicBezTo>
                          <a:cubicBezTo>
                            <a:pt x="18219" y="23904"/>
                            <a:pt x="26792" y="21999"/>
                            <a:pt x="27744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5" name="Freeform: Shape 1454">
                      <a:extLst>
                        <a:ext uri="{FF2B5EF4-FFF2-40B4-BE49-F238E27FC236}">
                          <a16:creationId xmlns:a16="http://schemas.microsoft.com/office/drawing/2014/main" id="{21504765-83E6-4C9B-9662-9CD29B2C8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032" y="3272789"/>
                      <a:ext cx="27713" cy="21907"/>
                    </a:xfrm>
                    <a:custGeom>
                      <a:avLst/>
                      <a:gdLst>
                        <a:gd name="connsiteX0" fmla="*/ 27623 w 27713"/>
                        <a:gd name="connsiteY0" fmla="*/ 14288 h 21907"/>
                        <a:gd name="connsiteX1" fmla="*/ 14288 w 27713"/>
                        <a:gd name="connsiteY1" fmla="*/ 0 h 21907"/>
                        <a:gd name="connsiteX2" fmla="*/ 0 w 27713"/>
                        <a:gd name="connsiteY2" fmla="*/ 12382 h 21907"/>
                        <a:gd name="connsiteX3" fmla="*/ 13335 w 27713"/>
                        <a:gd name="connsiteY3" fmla="*/ 21907 h 21907"/>
                        <a:gd name="connsiteX4" fmla="*/ 27623 w 27713"/>
                        <a:gd name="connsiteY4" fmla="*/ 14288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13" h="21907">
                          <a:moveTo>
                            <a:pt x="27623" y="14288"/>
                          </a:moveTo>
                          <a:cubicBezTo>
                            <a:pt x="28575" y="7620"/>
                            <a:pt x="21908" y="0"/>
                            <a:pt x="14288" y="0"/>
                          </a:cubicBezTo>
                          <a:cubicBezTo>
                            <a:pt x="6668" y="0"/>
                            <a:pt x="0" y="4763"/>
                            <a:pt x="0" y="12382"/>
                          </a:cubicBezTo>
                          <a:cubicBezTo>
                            <a:pt x="0" y="20003"/>
                            <a:pt x="5715" y="21907"/>
                            <a:pt x="13335" y="21907"/>
                          </a:cubicBezTo>
                          <a:cubicBezTo>
                            <a:pt x="20003" y="21907"/>
                            <a:pt x="26670" y="20955"/>
                            <a:pt x="27623" y="1428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6" name="Freeform: Shape 1455">
                      <a:extLst>
                        <a:ext uri="{FF2B5EF4-FFF2-40B4-BE49-F238E27FC236}">
                          <a16:creationId xmlns:a16="http://schemas.microsoft.com/office/drawing/2014/main" id="{00D7D283-2828-4D2C-907C-5BBF19B423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0128" y="3311127"/>
                      <a:ext cx="15954" cy="15954"/>
                    </a:xfrm>
                    <a:custGeom>
                      <a:avLst/>
                      <a:gdLst>
                        <a:gd name="connsiteX0" fmla="*/ 3572 w 15954"/>
                        <a:gd name="connsiteY0" fmla="*/ 15954 h 15954"/>
                        <a:gd name="connsiteX1" fmla="*/ 714 w 15954"/>
                        <a:gd name="connsiteY1" fmla="*/ 13097 h 15954"/>
                        <a:gd name="connsiteX2" fmla="*/ 714 w 15954"/>
                        <a:gd name="connsiteY2" fmla="*/ 3572 h 15954"/>
                        <a:gd name="connsiteX3" fmla="*/ 4524 w 15954"/>
                        <a:gd name="connsiteY3" fmla="*/ 714 h 15954"/>
                        <a:gd name="connsiteX4" fmla="*/ 11192 w 15954"/>
                        <a:gd name="connsiteY4" fmla="*/ 714 h 15954"/>
                        <a:gd name="connsiteX5" fmla="*/ 15954 w 15954"/>
                        <a:gd name="connsiteY5" fmla="*/ 7382 h 15954"/>
                        <a:gd name="connsiteX6" fmla="*/ 15954 w 15954"/>
                        <a:gd name="connsiteY6" fmla="*/ 11192 h 15954"/>
                        <a:gd name="connsiteX7" fmla="*/ 11192 w 15954"/>
                        <a:gd name="connsiteY7" fmla="*/ 15002 h 15954"/>
                        <a:gd name="connsiteX8" fmla="*/ 9287 w 15954"/>
                        <a:gd name="connsiteY8" fmla="*/ 15002 h 15954"/>
                        <a:gd name="connsiteX9" fmla="*/ 5477 w 15954"/>
                        <a:gd name="connsiteY9" fmla="*/ 11192 h 15954"/>
                        <a:gd name="connsiteX10" fmla="*/ 5477 w 15954"/>
                        <a:gd name="connsiteY10" fmla="*/ 10239 h 15954"/>
                        <a:gd name="connsiteX11" fmla="*/ 6429 w 15954"/>
                        <a:gd name="connsiteY11" fmla="*/ 10239 h 15954"/>
                        <a:gd name="connsiteX12" fmla="*/ 8334 w 15954"/>
                        <a:gd name="connsiteY12" fmla="*/ 13097 h 15954"/>
                        <a:gd name="connsiteX13" fmla="*/ 9287 w 15954"/>
                        <a:gd name="connsiteY13" fmla="*/ 13097 h 15954"/>
                        <a:gd name="connsiteX14" fmla="*/ 13097 w 15954"/>
                        <a:gd name="connsiteY14" fmla="*/ 10239 h 15954"/>
                        <a:gd name="connsiteX15" fmla="*/ 13097 w 15954"/>
                        <a:gd name="connsiteY15" fmla="*/ 7382 h 15954"/>
                        <a:gd name="connsiteX16" fmla="*/ 9287 w 15954"/>
                        <a:gd name="connsiteY16" fmla="*/ 1667 h 15954"/>
                        <a:gd name="connsiteX17" fmla="*/ 4524 w 15954"/>
                        <a:gd name="connsiteY17" fmla="*/ 1667 h 15954"/>
                        <a:gd name="connsiteX18" fmla="*/ 1667 w 15954"/>
                        <a:gd name="connsiteY18" fmla="*/ 3572 h 15954"/>
                        <a:gd name="connsiteX19" fmla="*/ 1667 w 15954"/>
                        <a:gd name="connsiteY19" fmla="*/ 11192 h 15954"/>
                        <a:gd name="connsiteX20" fmla="*/ 2619 w 15954"/>
                        <a:gd name="connsiteY20" fmla="*/ 13097 h 15954"/>
                        <a:gd name="connsiteX21" fmla="*/ 3572 w 15954"/>
                        <a:gd name="connsiteY21" fmla="*/ 14049 h 15954"/>
                        <a:gd name="connsiteX22" fmla="*/ 3572 w 15954"/>
                        <a:gd name="connsiteY22" fmla="*/ 15954 h 15954"/>
                        <a:gd name="connsiteX23" fmla="*/ 3572 w 15954"/>
                        <a:gd name="connsiteY23" fmla="*/ 15954 h 15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5954" h="15954">
                          <a:moveTo>
                            <a:pt x="3572" y="15954"/>
                          </a:moveTo>
                          <a:cubicBezTo>
                            <a:pt x="2619" y="15954"/>
                            <a:pt x="1667" y="15002"/>
                            <a:pt x="714" y="13097"/>
                          </a:cubicBezTo>
                          <a:cubicBezTo>
                            <a:pt x="-238" y="9287"/>
                            <a:pt x="-238" y="6429"/>
                            <a:pt x="714" y="3572"/>
                          </a:cubicBezTo>
                          <a:cubicBezTo>
                            <a:pt x="1667" y="2619"/>
                            <a:pt x="2619" y="1667"/>
                            <a:pt x="4524" y="714"/>
                          </a:cubicBezTo>
                          <a:cubicBezTo>
                            <a:pt x="6429" y="-238"/>
                            <a:pt x="9287" y="-238"/>
                            <a:pt x="11192" y="714"/>
                          </a:cubicBezTo>
                          <a:cubicBezTo>
                            <a:pt x="13097" y="1667"/>
                            <a:pt x="15002" y="4524"/>
                            <a:pt x="15954" y="7382"/>
                          </a:cubicBezTo>
                          <a:cubicBezTo>
                            <a:pt x="15954" y="8334"/>
                            <a:pt x="15954" y="10239"/>
                            <a:pt x="15954" y="11192"/>
                          </a:cubicBezTo>
                          <a:cubicBezTo>
                            <a:pt x="15002" y="13097"/>
                            <a:pt x="13097" y="14049"/>
                            <a:pt x="11192" y="15002"/>
                          </a:cubicBezTo>
                          <a:cubicBezTo>
                            <a:pt x="10239" y="15002"/>
                            <a:pt x="10239" y="15002"/>
                            <a:pt x="9287" y="15002"/>
                          </a:cubicBezTo>
                          <a:cubicBezTo>
                            <a:pt x="7382" y="15002"/>
                            <a:pt x="6429" y="12144"/>
                            <a:pt x="5477" y="11192"/>
                          </a:cubicBezTo>
                          <a:cubicBezTo>
                            <a:pt x="5477" y="11192"/>
                            <a:pt x="5477" y="10239"/>
                            <a:pt x="5477" y="10239"/>
                          </a:cubicBezTo>
                          <a:cubicBezTo>
                            <a:pt x="5477" y="10239"/>
                            <a:pt x="6429" y="10239"/>
                            <a:pt x="6429" y="10239"/>
                          </a:cubicBezTo>
                          <a:cubicBezTo>
                            <a:pt x="7382" y="11192"/>
                            <a:pt x="7382" y="12144"/>
                            <a:pt x="8334" y="13097"/>
                          </a:cubicBezTo>
                          <a:cubicBezTo>
                            <a:pt x="8334" y="13097"/>
                            <a:pt x="9287" y="13097"/>
                            <a:pt x="9287" y="13097"/>
                          </a:cubicBezTo>
                          <a:cubicBezTo>
                            <a:pt x="11192" y="13097"/>
                            <a:pt x="12144" y="12144"/>
                            <a:pt x="13097" y="10239"/>
                          </a:cubicBezTo>
                          <a:cubicBezTo>
                            <a:pt x="13097" y="9287"/>
                            <a:pt x="13097" y="8334"/>
                            <a:pt x="13097" y="7382"/>
                          </a:cubicBezTo>
                          <a:cubicBezTo>
                            <a:pt x="12144" y="4524"/>
                            <a:pt x="11192" y="2619"/>
                            <a:pt x="9287" y="1667"/>
                          </a:cubicBezTo>
                          <a:cubicBezTo>
                            <a:pt x="7382" y="714"/>
                            <a:pt x="5477" y="1667"/>
                            <a:pt x="4524" y="1667"/>
                          </a:cubicBezTo>
                          <a:cubicBezTo>
                            <a:pt x="3572" y="2619"/>
                            <a:pt x="2619" y="2619"/>
                            <a:pt x="1667" y="3572"/>
                          </a:cubicBezTo>
                          <a:cubicBezTo>
                            <a:pt x="714" y="5477"/>
                            <a:pt x="714" y="7382"/>
                            <a:pt x="1667" y="11192"/>
                          </a:cubicBezTo>
                          <a:cubicBezTo>
                            <a:pt x="1667" y="12144"/>
                            <a:pt x="2619" y="13097"/>
                            <a:pt x="2619" y="13097"/>
                          </a:cubicBezTo>
                          <a:cubicBezTo>
                            <a:pt x="3572" y="13097"/>
                            <a:pt x="3572" y="13097"/>
                            <a:pt x="3572" y="14049"/>
                          </a:cubicBezTo>
                          <a:cubicBezTo>
                            <a:pt x="4524" y="15002"/>
                            <a:pt x="4524" y="15954"/>
                            <a:pt x="3572" y="15954"/>
                          </a:cubicBezTo>
                          <a:cubicBezTo>
                            <a:pt x="3572" y="15954"/>
                            <a:pt x="3572" y="15954"/>
                            <a:pt x="3572" y="15954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7" name="Freeform: Shape 1456">
                      <a:extLst>
                        <a:ext uri="{FF2B5EF4-FFF2-40B4-BE49-F238E27FC236}">
                          <a16:creationId xmlns:a16="http://schemas.microsoft.com/office/drawing/2014/main" id="{1D3CBB40-E52F-4FA0-9E25-DF7A8AA10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8940" y="3291269"/>
                      <a:ext cx="15240" cy="16762"/>
                    </a:xfrm>
                    <a:custGeom>
                      <a:avLst/>
                      <a:gdLst>
                        <a:gd name="connsiteX0" fmla="*/ 3810 w 15240"/>
                        <a:gd name="connsiteY0" fmla="*/ 16762 h 16762"/>
                        <a:gd name="connsiteX1" fmla="*/ 1905 w 15240"/>
                        <a:gd name="connsiteY1" fmla="*/ 15810 h 16762"/>
                        <a:gd name="connsiteX2" fmla="*/ 953 w 15240"/>
                        <a:gd name="connsiteY2" fmla="*/ 12952 h 16762"/>
                        <a:gd name="connsiteX3" fmla="*/ 0 w 15240"/>
                        <a:gd name="connsiteY3" fmla="*/ 7237 h 16762"/>
                        <a:gd name="connsiteX4" fmla="*/ 1905 w 15240"/>
                        <a:gd name="connsiteY4" fmla="*/ 2475 h 16762"/>
                        <a:gd name="connsiteX5" fmla="*/ 10478 w 15240"/>
                        <a:gd name="connsiteY5" fmla="*/ 570 h 16762"/>
                        <a:gd name="connsiteX6" fmla="*/ 15240 w 15240"/>
                        <a:gd name="connsiteY6" fmla="*/ 8190 h 16762"/>
                        <a:gd name="connsiteX7" fmla="*/ 14288 w 15240"/>
                        <a:gd name="connsiteY7" fmla="*/ 11047 h 16762"/>
                        <a:gd name="connsiteX8" fmla="*/ 11430 w 15240"/>
                        <a:gd name="connsiteY8" fmla="*/ 12952 h 16762"/>
                        <a:gd name="connsiteX9" fmla="*/ 6667 w 15240"/>
                        <a:gd name="connsiteY9" fmla="*/ 12000 h 16762"/>
                        <a:gd name="connsiteX10" fmla="*/ 5715 w 15240"/>
                        <a:gd name="connsiteY10" fmla="*/ 9142 h 16762"/>
                        <a:gd name="connsiteX11" fmla="*/ 6667 w 15240"/>
                        <a:gd name="connsiteY11" fmla="*/ 5332 h 16762"/>
                        <a:gd name="connsiteX12" fmla="*/ 7620 w 15240"/>
                        <a:gd name="connsiteY12" fmla="*/ 4380 h 16762"/>
                        <a:gd name="connsiteX13" fmla="*/ 8572 w 15240"/>
                        <a:gd name="connsiteY13" fmla="*/ 5332 h 16762"/>
                        <a:gd name="connsiteX14" fmla="*/ 7620 w 15240"/>
                        <a:gd name="connsiteY14" fmla="*/ 8190 h 16762"/>
                        <a:gd name="connsiteX15" fmla="*/ 7620 w 15240"/>
                        <a:gd name="connsiteY15" fmla="*/ 10095 h 16762"/>
                        <a:gd name="connsiteX16" fmla="*/ 10478 w 15240"/>
                        <a:gd name="connsiteY16" fmla="*/ 10095 h 16762"/>
                        <a:gd name="connsiteX17" fmla="*/ 12382 w 15240"/>
                        <a:gd name="connsiteY17" fmla="*/ 9142 h 16762"/>
                        <a:gd name="connsiteX18" fmla="*/ 13335 w 15240"/>
                        <a:gd name="connsiteY18" fmla="*/ 7237 h 16762"/>
                        <a:gd name="connsiteX19" fmla="*/ 9525 w 15240"/>
                        <a:gd name="connsiteY19" fmla="*/ 1522 h 16762"/>
                        <a:gd name="connsiteX20" fmla="*/ 2857 w 15240"/>
                        <a:gd name="connsiteY20" fmla="*/ 3427 h 16762"/>
                        <a:gd name="connsiteX21" fmla="*/ 1905 w 15240"/>
                        <a:gd name="connsiteY21" fmla="*/ 7237 h 16762"/>
                        <a:gd name="connsiteX22" fmla="*/ 2857 w 15240"/>
                        <a:gd name="connsiteY22" fmla="*/ 12952 h 16762"/>
                        <a:gd name="connsiteX23" fmla="*/ 3810 w 15240"/>
                        <a:gd name="connsiteY23" fmla="*/ 14857 h 16762"/>
                        <a:gd name="connsiteX24" fmla="*/ 4763 w 15240"/>
                        <a:gd name="connsiteY24" fmla="*/ 14857 h 16762"/>
                        <a:gd name="connsiteX25" fmla="*/ 5715 w 15240"/>
                        <a:gd name="connsiteY25" fmla="*/ 14857 h 16762"/>
                        <a:gd name="connsiteX26" fmla="*/ 5715 w 15240"/>
                        <a:gd name="connsiteY26" fmla="*/ 15810 h 16762"/>
                        <a:gd name="connsiteX27" fmla="*/ 3810 w 15240"/>
                        <a:gd name="connsiteY27" fmla="*/ 16762 h 1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5240" h="16762">
                          <a:moveTo>
                            <a:pt x="3810" y="16762"/>
                          </a:moveTo>
                          <a:cubicBezTo>
                            <a:pt x="2857" y="16762"/>
                            <a:pt x="2857" y="16762"/>
                            <a:pt x="1905" y="15810"/>
                          </a:cubicBezTo>
                          <a:cubicBezTo>
                            <a:pt x="953" y="14857"/>
                            <a:pt x="953" y="13905"/>
                            <a:pt x="953" y="12952"/>
                          </a:cubicBezTo>
                          <a:cubicBezTo>
                            <a:pt x="0" y="11047"/>
                            <a:pt x="0" y="9142"/>
                            <a:pt x="0" y="7237"/>
                          </a:cubicBezTo>
                          <a:cubicBezTo>
                            <a:pt x="0" y="5332"/>
                            <a:pt x="953" y="3427"/>
                            <a:pt x="1905" y="2475"/>
                          </a:cubicBezTo>
                          <a:cubicBezTo>
                            <a:pt x="3810" y="-383"/>
                            <a:pt x="7620" y="-383"/>
                            <a:pt x="10478" y="570"/>
                          </a:cubicBezTo>
                          <a:cubicBezTo>
                            <a:pt x="13335" y="1522"/>
                            <a:pt x="15240" y="4380"/>
                            <a:pt x="15240" y="8190"/>
                          </a:cubicBezTo>
                          <a:cubicBezTo>
                            <a:pt x="15240" y="9142"/>
                            <a:pt x="15240" y="11047"/>
                            <a:pt x="14288" y="11047"/>
                          </a:cubicBezTo>
                          <a:cubicBezTo>
                            <a:pt x="13335" y="12000"/>
                            <a:pt x="12382" y="12000"/>
                            <a:pt x="11430" y="12952"/>
                          </a:cubicBezTo>
                          <a:cubicBezTo>
                            <a:pt x="10478" y="12952"/>
                            <a:pt x="8572" y="13905"/>
                            <a:pt x="6667" y="12000"/>
                          </a:cubicBezTo>
                          <a:cubicBezTo>
                            <a:pt x="5715" y="11047"/>
                            <a:pt x="5715" y="10095"/>
                            <a:pt x="5715" y="9142"/>
                          </a:cubicBezTo>
                          <a:cubicBezTo>
                            <a:pt x="5715" y="8190"/>
                            <a:pt x="5715" y="7237"/>
                            <a:pt x="6667" y="5332"/>
                          </a:cubicBezTo>
                          <a:cubicBezTo>
                            <a:pt x="6667" y="5332"/>
                            <a:pt x="7620" y="4380"/>
                            <a:pt x="7620" y="4380"/>
                          </a:cubicBezTo>
                          <a:cubicBezTo>
                            <a:pt x="7620" y="4380"/>
                            <a:pt x="8572" y="5332"/>
                            <a:pt x="8572" y="5332"/>
                          </a:cubicBezTo>
                          <a:cubicBezTo>
                            <a:pt x="8572" y="6285"/>
                            <a:pt x="7620" y="7237"/>
                            <a:pt x="7620" y="8190"/>
                          </a:cubicBezTo>
                          <a:cubicBezTo>
                            <a:pt x="7620" y="9142"/>
                            <a:pt x="7620" y="9142"/>
                            <a:pt x="7620" y="10095"/>
                          </a:cubicBezTo>
                          <a:cubicBezTo>
                            <a:pt x="7620" y="11047"/>
                            <a:pt x="8572" y="11047"/>
                            <a:pt x="10478" y="10095"/>
                          </a:cubicBezTo>
                          <a:cubicBezTo>
                            <a:pt x="11430" y="10095"/>
                            <a:pt x="12382" y="10095"/>
                            <a:pt x="12382" y="9142"/>
                          </a:cubicBezTo>
                          <a:cubicBezTo>
                            <a:pt x="12382" y="8190"/>
                            <a:pt x="13335" y="8190"/>
                            <a:pt x="13335" y="7237"/>
                          </a:cubicBezTo>
                          <a:cubicBezTo>
                            <a:pt x="13335" y="4380"/>
                            <a:pt x="11430" y="2475"/>
                            <a:pt x="9525" y="1522"/>
                          </a:cubicBezTo>
                          <a:cubicBezTo>
                            <a:pt x="7620" y="570"/>
                            <a:pt x="4763" y="1522"/>
                            <a:pt x="2857" y="3427"/>
                          </a:cubicBezTo>
                          <a:cubicBezTo>
                            <a:pt x="1905" y="4380"/>
                            <a:pt x="1905" y="5332"/>
                            <a:pt x="1905" y="7237"/>
                          </a:cubicBezTo>
                          <a:cubicBezTo>
                            <a:pt x="1905" y="9142"/>
                            <a:pt x="1905" y="11047"/>
                            <a:pt x="2857" y="12952"/>
                          </a:cubicBezTo>
                          <a:cubicBezTo>
                            <a:pt x="2857" y="13905"/>
                            <a:pt x="2857" y="13905"/>
                            <a:pt x="3810" y="14857"/>
                          </a:cubicBezTo>
                          <a:cubicBezTo>
                            <a:pt x="3810" y="14857"/>
                            <a:pt x="4763" y="14857"/>
                            <a:pt x="4763" y="14857"/>
                          </a:cubicBezTo>
                          <a:cubicBezTo>
                            <a:pt x="4763" y="14857"/>
                            <a:pt x="5715" y="14857"/>
                            <a:pt x="5715" y="14857"/>
                          </a:cubicBezTo>
                          <a:cubicBezTo>
                            <a:pt x="5715" y="14857"/>
                            <a:pt x="5715" y="15810"/>
                            <a:pt x="5715" y="15810"/>
                          </a:cubicBezTo>
                          <a:cubicBezTo>
                            <a:pt x="4763" y="16762"/>
                            <a:pt x="4763" y="16762"/>
                            <a:pt x="3810" y="16762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8" name="Freeform: Shape 1457">
                      <a:extLst>
                        <a:ext uri="{FF2B5EF4-FFF2-40B4-BE49-F238E27FC236}">
                          <a16:creationId xmlns:a16="http://schemas.microsoft.com/office/drawing/2014/main" id="{63076C05-F97A-4F9A-A7EF-3BA17D418A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6559" y="3314699"/>
                      <a:ext cx="10900" cy="11430"/>
                    </a:xfrm>
                    <a:custGeom>
                      <a:avLst/>
                      <a:gdLst>
                        <a:gd name="connsiteX0" fmla="*/ 2858 w 10900"/>
                        <a:gd name="connsiteY0" fmla="*/ 11430 h 11430"/>
                        <a:gd name="connsiteX1" fmla="*/ 953 w 10900"/>
                        <a:gd name="connsiteY1" fmla="*/ 9525 h 11430"/>
                        <a:gd name="connsiteX2" fmla="*/ 0 w 10900"/>
                        <a:gd name="connsiteY2" fmla="*/ 6668 h 11430"/>
                        <a:gd name="connsiteX3" fmla="*/ 0 w 10900"/>
                        <a:gd name="connsiteY3" fmla="*/ 2857 h 11430"/>
                        <a:gd name="connsiteX4" fmla="*/ 3810 w 10900"/>
                        <a:gd name="connsiteY4" fmla="*/ 0 h 11430"/>
                        <a:gd name="connsiteX5" fmla="*/ 8572 w 10900"/>
                        <a:gd name="connsiteY5" fmla="*/ 1905 h 11430"/>
                        <a:gd name="connsiteX6" fmla="*/ 10478 w 10900"/>
                        <a:gd name="connsiteY6" fmla="*/ 5715 h 11430"/>
                        <a:gd name="connsiteX7" fmla="*/ 10478 w 10900"/>
                        <a:gd name="connsiteY7" fmla="*/ 8572 h 11430"/>
                        <a:gd name="connsiteX8" fmla="*/ 6668 w 10900"/>
                        <a:gd name="connsiteY8" fmla="*/ 10478 h 11430"/>
                        <a:gd name="connsiteX9" fmla="*/ 2858 w 10900"/>
                        <a:gd name="connsiteY9" fmla="*/ 9525 h 11430"/>
                        <a:gd name="connsiteX10" fmla="*/ 1905 w 10900"/>
                        <a:gd name="connsiteY10" fmla="*/ 6668 h 11430"/>
                        <a:gd name="connsiteX11" fmla="*/ 1905 w 10900"/>
                        <a:gd name="connsiteY11" fmla="*/ 5715 h 11430"/>
                        <a:gd name="connsiteX12" fmla="*/ 2858 w 10900"/>
                        <a:gd name="connsiteY12" fmla="*/ 4763 h 11430"/>
                        <a:gd name="connsiteX13" fmla="*/ 3810 w 10900"/>
                        <a:gd name="connsiteY13" fmla="*/ 5715 h 11430"/>
                        <a:gd name="connsiteX14" fmla="*/ 3810 w 10900"/>
                        <a:gd name="connsiteY14" fmla="*/ 6668 h 11430"/>
                        <a:gd name="connsiteX15" fmla="*/ 3810 w 10900"/>
                        <a:gd name="connsiteY15" fmla="*/ 8572 h 11430"/>
                        <a:gd name="connsiteX16" fmla="*/ 5715 w 10900"/>
                        <a:gd name="connsiteY16" fmla="*/ 8572 h 11430"/>
                        <a:gd name="connsiteX17" fmla="*/ 7620 w 10900"/>
                        <a:gd name="connsiteY17" fmla="*/ 7620 h 11430"/>
                        <a:gd name="connsiteX18" fmla="*/ 7620 w 10900"/>
                        <a:gd name="connsiteY18" fmla="*/ 5715 h 11430"/>
                        <a:gd name="connsiteX19" fmla="*/ 5715 w 10900"/>
                        <a:gd name="connsiteY19" fmla="*/ 2857 h 11430"/>
                        <a:gd name="connsiteX20" fmla="*/ 2858 w 10900"/>
                        <a:gd name="connsiteY20" fmla="*/ 1905 h 11430"/>
                        <a:gd name="connsiteX21" fmla="*/ 953 w 10900"/>
                        <a:gd name="connsiteY21" fmla="*/ 3810 h 11430"/>
                        <a:gd name="connsiteX22" fmla="*/ 953 w 10900"/>
                        <a:gd name="connsiteY22" fmla="*/ 7620 h 11430"/>
                        <a:gd name="connsiteX23" fmla="*/ 953 w 10900"/>
                        <a:gd name="connsiteY23" fmla="*/ 9525 h 11430"/>
                        <a:gd name="connsiteX24" fmla="*/ 1905 w 10900"/>
                        <a:gd name="connsiteY24" fmla="*/ 10478 h 11430"/>
                        <a:gd name="connsiteX25" fmla="*/ 2858 w 10900"/>
                        <a:gd name="connsiteY25" fmla="*/ 11430 h 11430"/>
                        <a:gd name="connsiteX26" fmla="*/ 2858 w 10900"/>
                        <a:gd name="connsiteY26" fmla="*/ 11430 h 11430"/>
                        <a:gd name="connsiteX27" fmla="*/ 2858 w 10900"/>
                        <a:gd name="connsiteY27" fmla="*/ 11430 h 11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0900" h="11430">
                          <a:moveTo>
                            <a:pt x="2858" y="11430"/>
                          </a:moveTo>
                          <a:cubicBezTo>
                            <a:pt x="1905" y="11430"/>
                            <a:pt x="953" y="10478"/>
                            <a:pt x="953" y="9525"/>
                          </a:cubicBezTo>
                          <a:cubicBezTo>
                            <a:pt x="953" y="8572"/>
                            <a:pt x="0" y="7620"/>
                            <a:pt x="0" y="6668"/>
                          </a:cubicBezTo>
                          <a:cubicBezTo>
                            <a:pt x="0" y="4763"/>
                            <a:pt x="0" y="3810"/>
                            <a:pt x="0" y="2857"/>
                          </a:cubicBezTo>
                          <a:cubicBezTo>
                            <a:pt x="953" y="953"/>
                            <a:pt x="1905" y="0"/>
                            <a:pt x="3810" y="0"/>
                          </a:cubicBezTo>
                          <a:cubicBezTo>
                            <a:pt x="5715" y="0"/>
                            <a:pt x="6668" y="0"/>
                            <a:pt x="8572" y="1905"/>
                          </a:cubicBezTo>
                          <a:cubicBezTo>
                            <a:pt x="9525" y="2857"/>
                            <a:pt x="10478" y="3810"/>
                            <a:pt x="10478" y="5715"/>
                          </a:cubicBezTo>
                          <a:cubicBezTo>
                            <a:pt x="10478" y="6668"/>
                            <a:pt x="11430" y="7620"/>
                            <a:pt x="10478" y="8572"/>
                          </a:cubicBezTo>
                          <a:cubicBezTo>
                            <a:pt x="9525" y="9525"/>
                            <a:pt x="8572" y="10478"/>
                            <a:pt x="6668" y="10478"/>
                          </a:cubicBezTo>
                          <a:cubicBezTo>
                            <a:pt x="4763" y="10478"/>
                            <a:pt x="3810" y="10478"/>
                            <a:pt x="2858" y="9525"/>
                          </a:cubicBezTo>
                          <a:cubicBezTo>
                            <a:pt x="1905" y="8572"/>
                            <a:pt x="1905" y="7620"/>
                            <a:pt x="1905" y="6668"/>
                          </a:cubicBezTo>
                          <a:cubicBezTo>
                            <a:pt x="1905" y="6668"/>
                            <a:pt x="1905" y="5715"/>
                            <a:pt x="1905" y="5715"/>
                          </a:cubicBezTo>
                          <a:cubicBezTo>
                            <a:pt x="1905" y="4763"/>
                            <a:pt x="1905" y="4763"/>
                            <a:pt x="2858" y="4763"/>
                          </a:cubicBezTo>
                          <a:cubicBezTo>
                            <a:pt x="3810" y="4763"/>
                            <a:pt x="3810" y="4763"/>
                            <a:pt x="3810" y="5715"/>
                          </a:cubicBezTo>
                          <a:cubicBezTo>
                            <a:pt x="3810" y="5715"/>
                            <a:pt x="3810" y="6668"/>
                            <a:pt x="3810" y="6668"/>
                          </a:cubicBezTo>
                          <a:cubicBezTo>
                            <a:pt x="3810" y="7620"/>
                            <a:pt x="3810" y="7620"/>
                            <a:pt x="3810" y="8572"/>
                          </a:cubicBezTo>
                          <a:cubicBezTo>
                            <a:pt x="3810" y="9525"/>
                            <a:pt x="4763" y="8572"/>
                            <a:pt x="5715" y="8572"/>
                          </a:cubicBezTo>
                          <a:cubicBezTo>
                            <a:pt x="6668" y="8572"/>
                            <a:pt x="7620" y="8572"/>
                            <a:pt x="7620" y="7620"/>
                          </a:cubicBezTo>
                          <a:cubicBezTo>
                            <a:pt x="7620" y="7620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6668" y="3810"/>
                            <a:pt x="5715" y="2857"/>
                          </a:cubicBezTo>
                          <a:cubicBezTo>
                            <a:pt x="4763" y="1905"/>
                            <a:pt x="3810" y="953"/>
                            <a:pt x="2858" y="1905"/>
                          </a:cubicBezTo>
                          <a:cubicBezTo>
                            <a:pt x="1905" y="1905"/>
                            <a:pt x="953" y="2857"/>
                            <a:pt x="953" y="3810"/>
                          </a:cubicBezTo>
                          <a:cubicBezTo>
                            <a:pt x="953" y="4763"/>
                            <a:pt x="953" y="5715"/>
                            <a:pt x="953" y="7620"/>
                          </a:cubicBezTo>
                          <a:cubicBezTo>
                            <a:pt x="953" y="8572"/>
                            <a:pt x="953" y="9525"/>
                            <a:pt x="953" y="9525"/>
                          </a:cubicBezTo>
                          <a:cubicBezTo>
                            <a:pt x="953" y="9525"/>
                            <a:pt x="1905" y="10478"/>
                            <a:pt x="1905" y="10478"/>
                          </a:cubicBezTo>
                          <a:cubicBezTo>
                            <a:pt x="1905" y="10478"/>
                            <a:pt x="2858" y="10478"/>
                            <a:pt x="2858" y="11430"/>
                          </a:cubicBezTo>
                          <a:cubicBezTo>
                            <a:pt x="4763" y="11430"/>
                            <a:pt x="4763" y="11430"/>
                            <a:pt x="2858" y="11430"/>
                          </a:cubicBezTo>
                          <a:cubicBezTo>
                            <a:pt x="3810" y="11430"/>
                            <a:pt x="3810" y="11430"/>
                            <a:pt x="2858" y="1143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59" name="Freeform: Shape 1458">
                      <a:extLst>
                        <a:ext uri="{FF2B5EF4-FFF2-40B4-BE49-F238E27FC236}">
                          <a16:creationId xmlns:a16="http://schemas.microsoft.com/office/drawing/2014/main" id="{D93AA291-73A5-46C2-83A3-EB0AA955AA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700" y="3274694"/>
                      <a:ext cx="14682" cy="14287"/>
                    </a:xfrm>
                    <a:custGeom>
                      <a:avLst/>
                      <a:gdLst>
                        <a:gd name="connsiteX0" fmla="*/ 4763 w 14682"/>
                        <a:gd name="connsiteY0" fmla="*/ 14288 h 14287"/>
                        <a:gd name="connsiteX1" fmla="*/ 953 w 14682"/>
                        <a:gd name="connsiteY1" fmla="*/ 11430 h 14287"/>
                        <a:gd name="connsiteX2" fmla="*/ 0 w 14682"/>
                        <a:gd name="connsiteY2" fmla="*/ 6668 h 14287"/>
                        <a:gd name="connsiteX3" fmla="*/ 2857 w 14682"/>
                        <a:gd name="connsiteY3" fmla="*/ 953 h 14287"/>
                        <a:gd name="connsiteX4" fmla="*/ 5715 w 14682"/>
                        <a:gd name="connsiteY4" fmla="*/ 0 h 14287"/>
                        <a:gd name="connsiteX5" fmla="*/ 13335 w 14682"/>
                        <a:gd name="connsiteY5" fmla="*/ 4763 h 14287"/>
                        <a:gd name="connsiteX6" fmla="*/ 14288 w 14682"/>
                        <a:gd name="connsiteY6" fmla="*/ 10478 h 14287"/>
                        <a:gd name="connsiteX7" fmla="*/ 11430 w 14682"/>
                        <a:gd name="connsiteY7" fmla="*/ 12383 h 14287"/>
                        <a:gd name="connsiteX8" fmla="*/ 8572 w 14682"/>
                        <a:gd name="connsiteY8" fmla="*/ 11430 h 14287"/>
                        <a:gd name="connsiteX9" fmla="*/ 7620 w 14682"/>
                        <a:gd name="connsiteY9" fmla="*/ 5715 h 14287"/>
                        <a:gd name="connsiteX10" fmla="*/ 8572 w 14682"/>
                        <a:gd name="connsiteY10" fmla="*/ 4763 h 14287"/>
                        <a:gd name="connsiteX11" fmla="*/ 9525 w 14682"/>
                        <a:gd name="connsiteY11" fmla="*/ 5715 h 14287"/>
                        <a:gd name="connsiteX12" fmla="*/ 9525 w 14682"/>
                        <a:gd name="connsiteY12" fmla="*/ 9525 h 14287"/>
                        <a:gd name="connsiteX13" fmla="*/ 11430 w 14682"/>
                        <a:gd name="connsiteY13" fmla="*/ 9525 h 14287"/>
                        <a:gd name="connsiteX14" fmla="*/ 13335 w 14682"/>
                        <a:gd name="connsiteY14" fmla="*/ 8573 h 14287"/>
                        <a:gd name="connsiteX15" fmla="*/ 13335 w 14682"/>
                        <a:gd name="connsiteY15" fmla="*/ 3810 h 14287"/>
                        <a:gd name="connsiteX16" fmla="*/ 7620 w 14682"/>
                        <a:gd name="connsiteY16" fmla="*/ 0 h 14287"/>
                        <a:gd name="connsiteX17" fmla="*/ 5715 w 14682"/>
                        <a:gd name="connsiteY17" fmla="*/ 0 h 14287"/>
                        <a:gd name="connsiteX18" fmla="*/ 3810 w 14682"/>
                        <a:gd name="connsiteY18" fmla="*/ 4763 h 14287"/>
                        <a:gd name="connsiteX19" fmla="*/ 4763 w 14682"/>
                        <a:gd name="connsiteY19" fmla="*/ 8573 h 14287"/>
                        <a:gd name="connsiteX20" fmla="*/ 7620 w 14682"/>
                        <a:gd name="connsiteY20" fmla="*/ 10478 h 14287"/>
                        <a:gd name="connsiteX21" fmla="*/ 8572 w 14682"/>
                        <a:gd name="connsiteY21" fmla="*/ 11430 h 14287"/>
                        <a:gd name="connsiteX22" fmla="*/ 4763 w 14682"/>
                        <a:gd name="connsiteY22" fmla="*/ 14288 h 14287"/>
                        <a:gd name="connsiteX23" fmla="*/ 4763 w 14682"/>
                        <a:gd name="connsiteY23" fmla="*/ 14288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82" h="14287">
                          <a:moveTo>
                            <a:pt x="4763" y="14288"/>
                          </a:moveTo>
                          <a:cubicBezTo>
                            <a:pt x="2857" y="14288"/>
                            <a:pt x="1905" y="13335"/>
                            <a:pt x="953" y="11430"/>
                          </a:cubicBezTo>
                          <a:cubicBezTo>
                            <a:pt x="0" y="9525"/>
                            <a:pt x="0" y="8573"/>
                            <a:pt x="0" y="6668"/>
                          </a:cubicBezTo>
                          <a:cubicBezTo>
                            <a:pt x="0" y="3810"/>
                            <a:pt x="953" y="1905"/>
                            <a:pt x="2857" y="953"/>
                          </a:cubicBezTo>
                          <a:cubicBezTo>
                            <a:pt x="3810" y="0"/>
                            <a:pt x="4763" y="0"/>
                            <a:pt x="5715" y="0"/>
                          </a:cubicBezTo>
                          <a:cubicBezTo>
                            <a:pt x="8572" y="0"/>
                            <a:pt x="11430" y="1905"/>
                            <a:pt x="13335" y="4763"/>
                          </a:cubicBezTo>
                          <a:cubicBezTo>
                            <a:pt x="14288" y="6668"/>
                            <a:pt x="15240" y="8573"/>
                            <a:pt x="14288" y="10478"/>
                          </a:cubicBezTo>
                          <a:cubicBezTo>
                            <a:pt x="13335" y="11430"/>
                            <a:pt x="12382" y="12383"/>
                            <a:pt x="11430" y="12383"/>
                          </a:cubicBezTo>
                          <a:cubicBezTo>
                            <a:pt x="10478" y="12383"/>
                            <a:pt x="9525" y="12383"/>
                            <a:pt x="8572" y="11430"/>
                          </a:cubicBezTo>
                          <a:cubicBezTo>
                            <a:pt x="6668" y="9525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8572" y="4763"/>
                            <a:pt x="8572" y="4763"/>
                          </a:cubicBezTo>
                          <a:cubicBezTo>
                            <a:pt x="9525" y="4763"/>
                            <a:pt x="9525" y="5715"/>
                            <a:pt x="9525" y="5715"/>
                          </a:cubicBezTo>
                          <a:cubicBezTo>
                            <a:pt x="9525" y="7620"/>
                            <a:pt x="8572" y="8573"/>
                            <a:pt x="9525" y="9525"/>
                          </a:cubicBezTo>
                          <a:cubicBezTo>
                            <a:pt x="10478" y="9525"/>
                            <a:pt x="10478" y="9525"/>
                            <a:pt x="11430" y="9525"/>
                          </a:cubicBezTo>
                          <a:cubicBezTo>
                            <a:pt x="12382" y="9525"/>
                            <a:pt x="13335" y="8573"/>
                            <a:pt x="13335" y="8573"/>
                          </a:cubicBezTo>
                          <a:cubicBezTo>
                            <a:pt x="14288" y="7620"/>
                            <a:pt x="13335" y="5715"/>
                            <a:pt x="13335" y="3810"/>
                          </a:cubicBezTo>
                          <a:cubicBezTo>
                            <a:pt x="12382" y="1905"/>
                            <a:pt x="9525" y="0"/>
                            <a:pt x="7620" y="0"/>
                          </a:cubicBezTo>
                          <a:cubicBezTo>
                            <a:pt x="6668" y="0"/>
                            <a:pt x="5715" y="0"/>
                            <a:pt x="5715" y="0"/>
                          </a:cubicBezTo>
                          <a:cubicBezTo>
                            <a:pt x="4763" y="953"/>
                            <a:pt x="3810" y="2858"/>
                            <a:pt x="3810" y="4763"/>
                          </a:cubicBezTo>
                          <a:cubicBezTo>
                            <a:pt x="3810" y="5715"/>
                            <a:pt x="3810" y="7620"/>
                            <a:pt x="4763" y="8573"/>
                          </a:cubicBezTo>
                          <a:cubicBezTo>
                            <a:pt x="5715" y="9525"/>
                            <a:pt x="6668" y="10478"/>
                            <a:pt x="7620" y="10478"/>
                          </a:cubicBezTo>
                          <a:cubicBezTo>
                            <a:pt x="7620" y="10478"/>
                            <a:pt x="8572" y="10478"/>
                            <a:pt x="8572" y="11430"/>
                          </a:cubicBezTo>
                          <a:cubicBezTo>
                            <a:pt x="6668" y="14288"/>
                            <a:pt x="5715" y="14288"/>
                            <a:pt x="4763" y="14288"/>
                          </a:cubicBezTo>
                          <a:cubicBezTo>
                            <a:pt x="5715" y="14288"/>
                            <a:pt x="4763" y="14288"/>
                            <a:pt x="4763" y="14288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0" name="Freeform: Shape 1459">
                      <a:extLst>
                        <a:ext uri="{FF2B5EF4-FFF2-40B4-BE49-F238E27FC236}">
                          <a16:creationId xmlns:a16="http://schemas.microsoft.com/office/drawing/2014/main" id="{44FBA660-61D3-429F-9DA7-D5CFDCB98B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4650" y="3291465"/>
                      <a:ext cx="14661" cy="16566"/>
                    </a:xfrm>
                    <a:custGeom>
                      <a:avLst/>
                      <a:gdLst>
                        <a:gd name="connsiteX0" fmla="*/ 3810 w 14661"/>
                        <a:gd name="connsiteY0" fmla="*/ 14661 h 16566"/>
                        <a:gd name="connsiteX1" fmla="*/ 953 w 14661"/>
                        <a:gd name="connsiteY1" fmla="*/ 12756 h 16566"/>
                        <a:gd name="connsiteX2" fmla="*/ 0 w 14661"/>
                        <a:gd name="connsiteY2" fmla="*/ 7994 h 16566"/>
                        <a:gd name="connsiteX3" fmla="*/ 1905 w 14661"/>
                        <a:gd name="connsiteY3" fmla="*/ 2279 h 16566"/>
                        <a:gd name="connsiteX4" fmla="*/ 9525 w 14661"/>
                        <a:gd name="connsiteY4" fmla="*/ 374 h 16566"/>
                        <a:gd name="connsiteX5" fmla="*/ 14288 w 14661"/>
                        <a:gd name="connsiteY5" fmla="*/ 6089 h 16566"/>
                        <a:gd name="connsiteX6" fmla="*/ 12382 w 14661"/>
                        <a:gd name="connsiteY6" fmla="*/ 11804 h 16566"/>
                        <a:gd name="connsiteX7" fmla="*/ 6668 w 14661"/>
                        <a:gd name="connsiteY7" fmla="*/ 11804 h 16566"/>
                        <a:gd name="connsiteX8" fmla="*/ 5715 w 14661"/>
                        <a:gd name="connsiteY8" fmla="*/ 7994 h 16566"/>
                        <a:gd name="connsiteX9" fmla="*/ 8572 w 14661"/>
                        <a:gd name="connsiteY9" fmla="*/ 4184 h 16566"/>
                        <a:gd name="connsiteX10" fmla="*/ 9525 w 14661"/>
                        <a:gd name="connsiteY10" fmla="*/ 5136 h 16566"/>
                        <a:gd name="connsiteX11" fmla="*/ 8572 w 14661"/>
                        <a:gd name="connsiteY11" fmla="*/ 6089 h 16566"/>
                        <a:gd name="connsiteX12" fmla="*/ 7620 w 14661"/>
                        <a:gd name="connsiteY12" fmla="*/ 8946 h 16566"/>
                        <a:gd name="connsiteX13" fmla="*/ 8572 w 14661"/>
                        <a:gd name="connsiteY13" fmla="*/ 11804 h 16566"/>
                        <a:gd name="connsiteX14" fmla="*/ 12382 w 14661"/>
                        <a:gd name="connsiteY14" fmla="*/ 11804 h 16566"/>
                        <a:gd name="connsiteX15" fmla="*/ 13335 w 14661"/>
                        <a:gd name="connsiteY15" fmla="*/ 7994 h 16566"/>
                        <a:gd name="connsiteX16" fmla="*/ 9525 w 14661"/>
                        <a:gd name="connsiteY16" fmla="*/ 3231 h 16566"/>
                        <a:gd name="connsiteX17" fmla="*/ 3810 w 14661"/>
                        <a:gd name="connsiteY17" fmla="*/ 5136 h 16566"/>
                        <a:gd name="connsiteX18" fmla="*/ 2857 w 14661"/>
                        <a:gd name="connsiteY18" fmla="*/ 9899 h 16566"/>
                        <a:gd name="connsiteX19" fmla="*/ 2857 w 14661"/>
                        <a:gd name="connsiteY19" fmla="*/ 13709 h 16566"/>
                        <a:gd name="connsiteX20" fmla="*/ 4763 w 14661"/>
                        <a:gd name="connsiteY20" fmla="*/ 14661 h 16566"/>
                        <a:gd name="connsiteX21" fmla="*/ 5715 w 14661"/>
                        <a:gd name="connsiteY21" fmla="*/ 15614 h 16566"/>
                        <a:gd name="connsiteX22" fmla="*/ 4763 w 14661"/>
                        <a:gd name="connsiteY22" fmla="*/ 16566 h 16566"/>
                        <a:gd name="connsiteX23" fmla="*/ 3810 w 14661"/>
                        <a:gd name="connsiteY23" fmla="*/ 14661 h 16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61" h="16566">
                          <a:moveTo>
                            <a:pt x="3810" y="14661"/>
                          </a:moveTo>
                          <a:cubicBezTo>
                            <a:pt x="2857" y="14661"/>
                            <a:pt x="953" y="13709"/>
                            <a:pt x="953" y="12756"/>
                          </a:cubicBezTo>
                          <a:cubicBezTo>
                            <a:pt x="0" y="10851"/>
                            <a:pt x="0" y="9899"/>
                            <a:pt x="0" y="7994"/>
                          </a:cubicBezTo>
                          <a:cubicBezTo>
                            <a:pt x="0" y="6089"/>
                            <a:pt x="0" y="4184"/>
                            <a:pt x="1905" y="2279"/>
                          </a:cubicBezTo>
                          <a:cubicBezTo>
                            <a:pt x="3810" y="374"/>
                            <a:pt x="6668" y="-579"/>
                            <a:pt x="9525" y="374"/>
                          </a:cubicBezTo>
                          <a:cubicBezTo>
                            <a:pt x="12382" y="1326"/>
                            <a:pt x="14288" y="3231"/>
                            <a:pt x="14288" y="6089"/>
                          </a:cubicBezTo>
                          <a:cubicBezTo>
                            <a:pt x="15240" y="7994"/>
                            <a:pt x="14288" y="10851"/>
                            <a:pt x="12382" y="11804"/>
                          </a:cubicBezTo>
                          <a:cubicBezTo>
                            <a:pt x="10478" y="13709"/>
                            <a:pt x="7620" y="13709"/>
                            <a:pt x="6668" y="11804"/>
                          </a:cubicBezTo>
                          <a:cubicBezTo>
                            <a:pt x="5715" y="10851"/>
                            <a:pt x="5715" y="8946"/>
                            <a:pt x="5715" y="7994"/>
                          </a:cubicBezTo>
                          <a:cubicBezTo>
                            <a:pt x="5715" y="6089"/>
                            <a:pt x="6668" y="4184"/>
                            <a:pt x="8572" y="4184"/>
                          </a:cubicBezTo>
                          <a:cubicBezTo>
                            <a:pt x="9525" y="4184"/>
                            <a:pt x="9525" y="4184"/>
                            <a:pt x="9525" y="5136"/>
                          </a:cubicBezTo>
                          <a:cubicBezTo>
                            <a:pt x="9525" y="6089"/>
                            <a:pt x="9525" y="6089"/>
                            <a:pt x="8572" y="6089"/>
                          </a:cubicBezTo>
                          <a:cubicBezTo>
                            <a:pt x="7620" y="6089"/>
                            <a:pt x="7620" y="7041"/>
                            <a:pt x="7620" y="8946"/>
                          </a:cubicBezTo>
                          <a:cubicBezTo>
                            <a:pt x="7620" y="9899"/>
                            <a:pt x="7620" y="10851"/>
                            <a:pt x="8572" y="11804"/>
                          </a:cubicBezTo>
                          <a:cubicBezTo>
                            <a:pt x="9525" y="12756"/>
                            <a:pt x="11430" y="12756"/>
                            <a:pt x="12382" y="11804"/>
                          </a:cubicBezTo>
                          <a:cubicBezTo>
                            <a:pt x="13335" y="10851"/>
                            <a:pt x="13335" y="8946"/>
                            <a:pt x="13335" y="7994"/>
                          </a:cubicBezTo>
                          <a:cubicBezTo>
                            <a:pt x="13335" y="6089"/>
                            <a:pt x="11430" y="4184"/>
                            <a:pt x="9525" y="3231"/>
                          </a:cubicBezTo>
                          <a:cubicBezTo>
                            <a:pt x="7620" y="2279"/>
                            <a:pt x="5715" y="3231"/>
                            <a:pt x="3810" y="5136"/>
                          </a:cubicBezTo>
                          <a:cubicBezTo>
                            <a:pt x="2857" y="6089"/>
                            <a:pt x="2857" y="7994"/>
                            <a:pt x="2857" y="9899"/>
                          </a:cubicBezTo>
                          <a:cubicBezTo>
                            <a:pt x="2857" y="10851"/>
                            <a:pt x="2857" y="12756"/>
                            <a:pt x="2857" y="13709"/>
                          </a:cubicBezTo>
                          <a:cubicBezTo>
                            <a:pt x="2857" y="14661"/>
                            <a:pt x="3810" y="15614"/>
                            <a:pt x="4763" y="14661"/>
                          </a:cubicBezTo>
                          <a:cubicBezTo>
                            <a:pt x="4763" y="14661"/>
                            <a:pt x="5715" y="14661"/>
                            <a:pt x="5715" y="15614"/>
                          </a:cubicBezTo>
                          <a:cubicBezTo>
                            <a:pt x="5715" y="15614"/>
                            <a:pt x="5715" y="16566"/>
                            <a:pt x="4763" y="16566"/>
                          </a:cubicBezTo>
                          <a:cubicBezTo>
                            <a:pt x="4763" y="14661"/>
                            <a:pt x="4763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1" name="Freeform: Shape 1460">
                      <a:extLst>
                        <a:ext uri="{FF2B5EF4-FFF2-40B4-BE49-F238E27FC236}">
                          <a16:creationId xmlns:a16="http://schemas.microsoft.com/office/drawing/2014/main" id="{6A0886BD-D0E7-403E-B1CE-BDD85C6293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3219" y="3312794"/>
                      <a:ext cx="15240" cy="16192"/>
                    </a:xfrm>
                    <a:custGeom>
                      <a:avLst/>
                      <a:gdLst>
                        <a:gd name="connsiteX0" fmla="*/ 8573 w 15240"/>
                        <a:gd name="connsiteY0" fmla="*/ 16193 h 16192"/>
                        <a:gd name="connsiteX1" fmla="*/ 1905 w 15240"/>
                        <a:gd name="connsiteY1" fmla="*/ 12383 h 16192"/>
                        <a:gd name="connsiteX2" fmla="*/ 0 w 15240"/>
                        <a:gd name="connsiteY2" fmla="*/ 4763 h 16192"/>
                        <a:gd name="connsiteX3" fmla="*/ 953 w 15240"/>
                        <a:gd name="connsiteY3" fmla="*/ 1905 h 16192"/>
                        <a:gd name="connsiteX4" fmla="*/ 6668 w 15240"/>
                        <a:gd name="connsiteY4" fmla="*/ 0 h 16192"/>
                        <a:gd name="connsiteX5" fmla="*/ 12383 w 15240"/>
                        <a:gd name="connsiteY5" fmla="*/ 953 h 16192"/>
                        <a:gd name="connsiteX6" fmla="*/ 15240 w 15240"/>
                        <a:gd name="connsiteY6" fmla="*/ 5715 h 16192"/>
                        <a:gd name="connsiteX7" fmla="*/ 15240 w 15240"/>
                        <a:gd name="connsiteY7" fmla="*/ 11430 h 16192"/>
                        <a:gd name="connsiteX8" fmla="*/ 15240 w 15240"/>
                        <a:gd name="connsiteY8" fmla="*/ 13335 h 16192"/>
                        <a:gd name="connsiteX9" fmla="*/ 9525 w 15240"/>
                        <a:gd name="connsiteY9" fmla="*/ 15240 h 16192"/>
                        <a:gd name="connsiteX10" fmla="*/ 5715 w 15240"/>
                        <a:gd name="connsiteY10" fmla="*/ 10478 h 16192"/>
                        <a:gd name="connsiteX11" fmla="*/ 6668 w 15240"/>
                        <a:gd name="connsiteY11" fmla="*/ 4763 h 16192"/>
                        <a:gd name="connsiteX12" fmla="*/ 7620 w 15240"/>
                        <a:gd name="connsiteY12" fmla="*/ 4763 h 16192"/>
                        <a:gd name="connsiteX13" fmla="*/ 7620 w 15240"/>
                        <a:gd name="connsiteY13" fmla="*/ 5715 h 16192"/>
                        <a:gd name="connsiteX14" fmla="*/ 6668 w 15240"/>
                        <a:gd name="connsiteY14" fmla="*/ 9525 h 16192"/>
                        <a:gd name="connsiteX15" fmla="*/ 9525 w 15240"/>
                        <a:gd name="connsiteY15" fmla="*/ 12383 h 16192"/>
                        <a:gd name="connsiteX16" fmla="*/ 12383 w 15240"/>
                        <a:gd name="connsiteY16" fmla="*/ 11430 h 16192"/>
                        <a:gd name="connsiteX17" fmla="*/ 12383 w 15240"/>
                        <a:gd name="connsiteY17" fmla="*/ 10478 h 16192"/>
                        <a:gd name="connsiteX18" fmla="*/ 12383 w 15240"/>
                        <a:gd name="connsiteY18" fmla="*/ 5715 h 16192"/>
                        <a:gd name="connsiteX19" fmla="*/ 10478 w 15240"/>
                        <a:gd name="connsiteY19" fmla="*/ 1905 h 16192"/>
                        <a:gd name="connsiteX20" fmla="*/ 5715 w 15240"/>
                        <a:gd name="connsiteY20" fmla="*/ 953 h 16192"/>
                        <a:gd name="connsiteX21" fmla="*/ 953 w 15240"/>
                        <a:gd name="connsiteY21" fmla="*/ 2858 h 16192"/>
                        <a:gd name="connsiteX22" fmla="*/ 0 w 15240"/>
                        <a:gd name="connsiteY22" fmla="*/ 4763 h 16192"/>
                        <a:gd name="connsiteX23" fmla="*/ 953 w 15240"/>
                        <a:gd name="connsiteY23" fmla="*/ 10478 h 16192"/>
                        <a:gd name="connsiteX24" fmla="*/ 5715 w 15240"/>
                        <a:gd name="connsiteY24" fmla="*/ 13335 h 16192"/>
                        <a:gd name="connsiteX25" fmla="*/ 8573 w 15240"/>
                        <a:gd name="connsiteY25" fmla="*/ 16193 h 16192"/>
                        <a:gd name="connsiteX26" fmla="*/ 8573 w 15240"/>
                        <a:gd name="connsiteY26" fmla="*/ 16193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5240" h="16192">
                          <a:moveTo>
                            <a:pt x="8573" y="16193"/>
                          </a:moveTo>
                          <a:cubicBezTo>
                            <a:pt x="5715" y="16193"/>
                            <a:pt x="3810" y="14288"/>
                            <a:pt x="1905" y="12383"/>
                          </a:cubicBezTo>
                          <a:cubicBezTo>
                            <a:pt x="953" y="10478"/>
                            <a:pt x="0" y="7620"/>
                            <a:pt x="0" y="4763"/>
                          </a:cubicBezTo>
                          <a:cubicBezTo>
                            <a:pt x="0" y="3810"/>
                            <a:pt x="953" y="2858"/>
                            <a:pt x="953" y="1905"/>
                          </a:cubicBezTo>
                          <a:cubicBezTo>
                            <a:pt x="1905" y="0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0"/>
                            <a:pt x="12383" y="953"/>
                          </a:cubicBezTo>
                          <a:cubicBezTo>
                            <a:pt x="14288" y="1905"/>
                            <a:pt x="15240" y="3810"/>
                            <a:pt x="15240" y="5715"/>
                          </a:cubicBezTo>
                          <a:cubicBezTo>
                            <a:pt x="15240" y="7620"/>
                            <a:pt x="15240" y="9525"/>
                            <a:pt x="15240" y="11430"/>
                          </a:cubicBezTo>
                          <a:cubicBezTo>
                            <a:pt x="15240" y="12383"/>
                            <a:pt x="15240" y="12383"/>
                            <a:pt x="15240" y="13335"/>
                          </a:cubicBezTo>
                          <a:cubicBezTo>
                            <a:pt x="14288" y="15240"/>
                            <a:pt x="11430" y="16193"/>
                            <a:pt x="9525" y="15240"/>
                          </a:cubicBezTo>
                          <a:cubicBezTo>
                            <a:pt x="7620" y="14288"/>
                            <a:pt x="5715" y="13335"/>
                            <a:pt x="5715" y="10478"/>
                          </a:cubicBezTo>
                          <a:cubicBezTo>
                            <a:pt x="4763" y="8573"/>
                            <a:pt x="5715" y="6668"/>
                            <a:pt x="6668" y="4763"/>
                          </a:cubicBezTo>
                          <a:cubicBezTo>
                            <a:pt x="6668" y="4763"/>
                            <a:pt x="7620" y="4763"/>
                            <a:pt x="7620" y="4763"/>
                          </a:cubicBezTo>
                          <a:cubicBezTo>
                            <a:pt x="7620" y="4763"/>
                            <a:pt x="7620" y="5715"/>
                            <a:pt x="7620" y="5715"/>
                          </a:cubicBezTo>
                          <a:cubicBezTo>
                            <a:pt x="6668" y="6668"/>
                            <a:pt x="6668" y="8573"/>
                            <a:pt x="6668" y="9525"/>
                          </a:cubicBezTo>
                          <a:cubicBezTo>
                            <a:pt x="6668" y="11430"/>
                            <a:pt x="8573" y="12383"/>
                            <a:pt x="9525" y="12383"/>
                          </a:cubicBezTo>
                          <a:cubicBezTo>
                            <a:pt x="10478" y="12383"/>
                            <a:pt x="12383" y="12383"/>
                            <a:pt x="12383" y="11430"/>
                          </a:cubicBezTo>
                          <a:cubicBezTo>
                            <a:pt x="12383" y="11430"/>
                            <a:pt x="12383" y="10478"/>
                            <a:pt x="12383" y="10478"/>
                          </a:cubicBezTo>
                          <a:cubicBezTo>
                            <a:pt x="12383" y="8573"/>
                            <a:pt x="12383" y="7620"/>
                            <a:pt x="12383" y="5715"/>
                          </a:cubicBezTo>
                          <a:cubicBezTo>
                            <a:pt x="12383" y="3810"/>
                            <a:pt x="11430" y="2858"/>
                            <a:pt x="10478" y="1905"/>
                          </a:cubicBezTo>
                          <a:cubicBezTo>
                            <a:pt x="9525" y="953"/>
                            <a:pt x="7620" y="953"/>
                            <a:pt x="5715" y="953"/>
                          </a:cubicBezTo>
                          <a:cubicBezTo>
                            <a:pt x="3810" y="953"/>
                            <a:pt x="1905" y="953"/>
                            <a:pt x="953" y="2858"/>
                          </a:cubicBezTo>
                          <a:cubicBezTo>
                            <a:pt x="953" y="3810"/>
                            <a:pt x="0" y="3810"/>
                            <a:pt x="0" y="4763"/>
                          </a:cubicBezTo>
                          <a:cubicBezTo>
                            <a:pt x="0" y="6668"/>
                            <a:pt x="0" y="9525"/>
                            <a:pt x="953" y="10478"/>
                          </a:cubicBezTo>
                          <a:cubicBezTo>
                            <a:pt x="1905" y="12383"/>
                            <a:pt x="3810" y="13335"/>
                            <a:pt x="5715" y="13335"/>
                          </a:cubicBezTo>
                          <a:cubicBezTo>
                            <a:pt x="9525" y="14288"/>
                            <a:pt x="9525" y="15240"/>
                            <a:pt x="8573" y="16193"/>
                          </a:cubicBezTo>
                          <a:cubicBezTo>
                            <a:pt x="9525" y="16193"/>
                            <a:pt x="9525" y="16193"/>
                            <a:pt x="8573" y="1619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2" name="Freeform: Shape 1461">
                      <a:extLst>
                        <a:ext uri="{FF2B5EF4-FFF2-40B4-BE49-F238E27FC236}">
                          <a16:creationId xmlns:a16="http://schemas.microsoft.com/office/drawing/2014/main" id="{B0AF26A4-A2CA-4E5A-820C-543242DFFE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0365" y="331660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2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1905"/>
                            <a:pt x="953" y="952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2"/>
                            <a:pt x="1905" y="1905"/>
                            <a:pt x="1905" y="2857"/>
                          </a:cubicBezTo>
                          <a:cubicBezTo>
                            <a:pt x="2857" y="2857"/>
                            <a:pt x="2857" y="3810"/>
                            <a:pt x="1905" y="3810"/>
                          </a:cubicBezTo>
                          <a:cubicBezTo>
                            <a:pt x="1905" y="3810"/>
                            <a:pt x="1905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3" name="Freeform: Shape 1462">
                      <a:extLst>
                        <a:ext uri="{FF2B5EF4-FFF2-40B4-BE49-F238E27FC236}">
                          <a16:creationId xmlns:a16="http://schemas.microsoft.com/office/drawing/2014/main" id="{E42F2175-4842-4CF8-8A33-AB02626D8A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890" y="3295649"/>
                      <a:ext cx="3232" cy="5715"/>
                    </a:xfrm>
                    <a:custGeom>
                      <a:avLst/>
                      <a:gdLst>
                        <a:gd name="connsiteX0" fmla="*/ 1905 w 3232"/>
                        <a:gd name="connsiteY0" fmla="*/ 5715 h 5715"/>
                        <a:gd name="connsiteX1" fmla="*/ 1905 w 3232"/>
                        <a:gd name="connsiteY1" fmla="*/ 5715 h 5715"/>
                        <a:gd name="connsiteX2" fmla="*/ 953 w 3232"/>
                        <a:gd name="connsiteY2" fmla="*/ 4763 h 5715"/>
                        <a:gd name="connsiteX3" fmla="*/ 0 w 3232"/>
                        <a:gd name="connsiteY3" fmla="*/ 953 h 5715"/>
                        <a:gd name="connsiteX4" fmla="*/ 0 w 3232"/>
                        <a:gd name="connsiteY4" fmla="*/ 0 h 5715"/>
                        <a:gd name="connsiteX5" fmla="*/ 953 w 3232"/>
                        <a:gd name="connsiteY5" fmla="*/ 0 h 5715"/>
                        <a:gd name="connsiteX6" fmla="*/ 1905 w 3232"/>
                        <a:gd name="connsiteY6" fmla="*/ 5715 h 5715"/>
                        <a:gd name="connsiteX7" fmla="*/ 1905 w 323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2" h="5715">
                          <a:moveTo>
                            <a:pt x="1905" y="5715"/>
                          </a:moveTo>
                          <a:cubicBezTo>
                            <a:pt x="1905" y="5715"/>
                            <a:pt x="1905" y="5715"/>
                            <a:pt x="1905" y="5715"/>
                          </a:cubicBez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1905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953"/>
                            <a:pt x="3810" y="2857"/>
                            <a:pt x="1905" y="5715"/>
                          </a:cubicBezTo>
                          <a:cubicBezTo>
                            <a:pt x="2857" y="5715"/>
                            <a:pt x="2857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4" name="Freeform: Shape 1463">
                      <a:extLst>
                        <a:ext uri="{FF2B5EF4-FFF2-40B4-BE49-F238E27FC236}">
                          <a16:creationId xmlns:a16="http://schemas.microsoft.com/office/drawing/2014/main" id="{B0E85880-34AF-4A79-AB5A-EF31BA5603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6080" y="3288029"/>
                      <a:ext cx="5476" cy="3809"/>
                    </a:xfrm>
                    <a:custGeom>
                      <a:avLst/>
                      <a:gdLst>
                        <a:gd name="connsiteX0" fmla="*/ 4763 w 5476"/>
                        <a:gd name="connsiteY0" fmla="*/ 3810 h 3809"/>
                        <a:gd name="connsiteX1" fmla="*/ 4763 w 5476"/>
                        <a:gd name="connsiteY1" fmla="*/ 3810 h 3809"/>
                        <a:gd name="connsiteX2" fmla="*/ 0 w 5476"/>
                        <a:gd name="connsiteY2" fmla="*/ 952 h 3809"/>
                        <a:gd name="connsiteX3" fmla="*/ 0 w 5476"/>
                        <a:gd name="connsiteY3" fmla="*/ 0 h 3809"/>
                        <a:gd name="connsiteX4" fmla="*/ 952 w 5476"/>
                        <a:gd name="connsiteY4" fmla="*/ 0 h 3809"/>
                        <a:gd name="connsiteX5" fmla="*/ 4763 w 5476"/>
                        <a:gd name="connsiteY5" fmla="*/ 2857 h 3809"/>
                        <a:gd name="connsiteX6" fmla="*/ 4763 w 5476"/>
                        <a:gd name="connsiteY6" fmla="*/ 3810 h 3809"/>
                        <a:gd name="connsiteX7" fmla="*/ 4763 w 547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6" h="3809">
                          <a:moveTo>
                            <a:pt x="4763" y="3810"/>
                          </a:moveTo>
                          <a:cubicBezTo>
                            <a:pt x="4763" y="3810"/>
                            <a:pt x="4763" y="3810"/>
                            <a:pt x="4763" y="3810"/>
                          </a:cubicBezTo>
                          <a:cubicBezTo>
                            <a:pt x="2857" y="2857"/>
                            <a:pt x="952" y="1905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2"/>
                            <a:pt x="3810" y="1905"/>
                            <a:pt x="4763" y="2857"/>
                          </a:cubicBezTo>
                          <a:cubicBezTo>
                            <a:pt x="5715" y="1905"/>
                            <a:pt x="5715" y="2857"/>
                            <a:pt x="4763" y="3810"/>
                          </a:cubicBezTo>
                          <a:cubicBezTo>
                            <a:pt x="5715" y="3810"/>
                            <a:pt x="4763" y="3810"/>
                            <a:pt x="476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5" name="Freeform: Shape 1464">
                      <a:extLst>
                        <a:ext uri="{FF2B5EF4-FFF2-40B4-BE49-F238E27FC236}">
                          <a16:creationId xmlns:a16="http://schemas.microsoft.com/office/drawing/2014/main" id="{B71BD993-01EF-4DB8-A8B7-B0F6B6ED50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6082" y="3288029"/>
                      <a:ext cx="5715" cy="5714"/>
                    </a:xfrm>
                    <a:custGeom>
                      <a:avLst/>
                      <a:gdLst>
                        <a:gd name="connsiteX0" fmla="*/ 953 w 5715"/>
                        <a:gd name="connsiteY0" fmla="*/ 5715 h 5714"/>
                        <a:gd name="connsiteX1" fmla="*/ 953 w 5715"/>
                        <a:gd name="connsiteY1" fmla="*/ 5715 h 5714"/>
                        <a:gd name="connsiteX2" fmla="*/ 0 w 5715"/>
                        <a:gd name="connsiteY2" fmla="*/ 3810 h 5714"/>
                        <a:gd name="connsiteX3" fmla="*/ 4763 w 5715"/>
                        <a:gd name="connsiteY3" fmla="*/ 0 h 5714"/>
                        <a:gd name="connsiteX4" fmla="*/ 5715 w 5715"/>
                        <a:gd name="connsiteY4" fmla="*/ 952 h 5714"/>
                        <a:gd name="connsiteX5" fmla="*/ 4763 w 5715"/>
                        <a:gd name="connsiteY5" fmla="*/ 1905 h 5714"/>
                        <a:gd name="connsiteX6" fmla="*/ 953 w 5715"/>
                        <a:gd name="connsiteY6" fmla="*/ 5715 h 5714"/>
                        <a:gd name="connsiteX7" fmla="*/ 953 w 5715"/>
                        <a:gd name="connsiteY7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5714">
                          <a:moveTo>
                            <a:pt x="953" y="5715"/>
                          </a:moveTo>
                          <a:cubicBezTo>
                            <a:pt x="953" y="5715"/>
                            <a:pt x="953" y="4763"/>
                            <a:pt x="953" y="5715"/>
                          </a:cubicBez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953" y="1905"/>
                            <a:pt x="2858" y="952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2"/>
                          </a:cubicBezTo>
                          <a:cubicBezTo>
                            <a:pt x="5715" y="952"/>
                            <a:pt x="5715" y="1905"/>
                            <a:pt x="4763" y="1905"/>
                          </a:cubicBezTo>
                          <a:cubicBezTo>
                            <a:pt x="4763" y="2857"/>
                            <a:pt x="2858" y="3810"/>
                            <a:pt x="953" y="5715"/>
                          </a:cubicBezTo>
                          <a:cubicBezTo>
                            <a:pt x="1905" y="4763"/>
                            <a:pt x="953" y="5715"/>
                            <a:pt x="953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6" name="Freeform: Shape 1465">
                      <a:extLst>
                        <a:ext uri="{FF2B5EF4-FFF2-40B4-BE49-F238E27FC236}">
                          <a16:creationId xmlns:a16="http://schemas.microsoft.com/office/drawing/2014/main" id="{73BFAD68-CB04-450C-938A-9D9820E180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2272" y="3306127"/>
                      <a:ext cx="6667" cy="6667"/>
                    </a:xfrm>
                    <a:custGeom>
                      <a:avLst/>
                      <a:gdLst>
                        <a:gd name="connsiteX0" fmla="*/ 5715 w 6667"/>
                        <a:gd name="connsiteY0" fmla="*/ 6667 h 6667"/>
                        <a:gd name="connsiteX1" fmla="*/ 5715 w 6667"/>
                        <a:gd name="connsiteY1" fmla="*/ 6667 h 6667"/>
                        <a:gd name="connsiteX2" fmla="*/ 953 w 6667"/>
                        <a:gd name="connsiteY2" fmla="*/ 1905 h 6667"/>
                        <a:gd name="connsiteX3" fmla="*/ 0 w 6667"/>
                        <a:gd name="connsiteY3" fmla="*/ 953 h 6667"/>
                        <a:gd name="connsiteX4" fmla="*/ 953 w 6667"/>
                        <a:gd name="connsiteY4" fmla="*/ 0 h 6667"/>
                        <a:gd name="connsiteX5" fmla="*/ 6668 w 6667"/>
                        <a:gd name="connsiteY5" fmla="*/ 5715 h 6667"/>
                        <a:gd name="connsiteX6" fmla="*/ 5715 w 6667"/>
                        <a:gd name="connsiteY6" fmla="*/ 6667 h 6667"/>
                        <a:gd name="connsiteX7" fmla="*/ 5715 w 6667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6667">
                          <a:moveTo>
                            <a:pt x="5715" y="6667"/>
                          </a:moveTo>
                          <a:cubicBezTo>
                            <a:pt x="5715" y="6667"/>
                            <a:pt x="4763" y="6667"/>
                            <a:pt x="5715" y="6667"/>
                          </a:cubicBezTo>
                          <a:cubicBezTo>
                            <a:pt x="4763" y="3810"/>
                            <a:pt x="2858" y="1905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3810" y="953"/>
                            <a:pt x="5715" y="2857"/>
                            <a:pt x="6668" y="5715"/>
                          </a:cubicBezTo>
                          <a:cubicBezTo>
                            <a:pt x="6668" y="5715"/>
                            <a:pt x="6668" y="6667"/>
                            <a:pt x="5715" y="6667"/>
                          </a:cubicBezTo>
                          <a:cubicBezTo>
                            <a:pt x="5715" y="6667"/>
                            <a:pt x="5715" y="6667"/>
                            <a:pt x="5715" y="666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7" name="Freeform: Shape 1466">
                      <a:extLst>
                        <a:ext uri="{FF2B5EF4-FFF2-40B4-BE49-F238E27FC236}">
                          <a16:creationId xmlns:a16="http://schemas.microsoft.com/office/drawing/2014/main" id="{A181F43B-DBD9-42E0-BDA7-CE431F9C32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937" y="3305174"/>
                      <a:ext cx="6667" cy="4762"/>
                    </a:xfrm>
                    <a:custGeom>
                      <a:avLst/>
                      <a:gdLst>
                        <a:gd name="connsiteX0" fmla="*/ 953 w 6667"/>
                        <a:gd name="connsiteY0" fmla="*/ 4763 h 4762"/>
                        <a:gd name="connsiteX1" fmla="*/ 953 w 6667"/>
                        <a:gd name="connsiteY1" fmla="*/ 4763 h 4762"/>
                        <a:gd name="connsiteX2" fmla="*/ 0 w 6667"/>
                        <a:gd name="connsiteY2" fmla="*/ 3810 h 4762"/>
                        <a:gd name="connsiteX3" fmla="*/ 5715 w 6667"/>
                        <a:gd name="connsiteY3" fmla="*/ 0 h 4762"/>
                        <a:gd name="connsiteX4" fmla="*/ 6668 w 6667"/>
                        <a:gd name="connsiteY4" fmla="*/ 953 h 4762"/>
                        <a:gd name="connsiteX5" fmla="*/ 5715 w 6667"/>
                        <a:gd name="connsiteY5" fmla="*/ 1905 h 4762"/>
                        <a:gd name="connsiteX6" fmla="*/ 953 w 6667"/>
                        <a:gd name="connsiteY6" fmla="*/ 4763 h 4762"/>
                        <a:gd name="connsiteX7" fmla="*/ 953 w 666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2857" y="0"/>
                            <a:pt x="5715" y="0"/>
                          </a:cubicBezTo>
                          <a:cubicBezTo>
                            <a:pt x="6668" y="0"/>
                            <a:pt x="6668" y="0"/>
                            <a:pt x="6668" y="953"/>
                          </a:cubicBezTo>
                          <a:cubicBezTo>
                            <a:pt x="6668" y="1905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7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68" name="Freeform: Shape 1467">
                      <a:extLst>
                        <a:ext uri="{FF2B5EF4-FFF2-40B4-BE49-F238E27FC236}">
                          <a16:creationId xmlns:a16="http://schemas.microsoft.com/office/drawing/2014/main" id="{D1C55E73-CFC3-446B-B605-03122BC624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5607" y="3309683"/>
                      <a:ext cx="8572" cy="5015"/>
                    </a:xfrm>
                    <a:custGeom>
                      <a:avLst/>
                      <a:gdLst>
                        <a:gd name="connsiteX0" fmla="*/ 953 w 8572"/>
                        <a:gd name="connsiteY0" fmla="*/ 5016 h 5015"/>
                        <a:gd name="connsiteX1" fmla="*/ 953 w 8572"/>
                        <a:gd name="connsiteY1" fmla="*/ 5016 h 5015"/>
                        <a:gd name="connsiteX2" fmla="*/ 0 w 8572"/>
                        <a:gd name="connsiteY2" fmla="*/ 3111 h 5015"/>
                        <a:gd name="connsiteX3" fmla="*/ 7620 w 8572"/>
                        <a:gd name="connsiteY3" fmla="*/ 253 h 5015"/>
                        <a:gd name="connsiteX4" fmla="*/ 8573 w 8572"/>
                        <a:gd name="connsiteY4" fmla="*/ 1206 h 5015"/>
                        <a:gd name="connsiteX5" fmla="*/ 7620 w 8572"/>
                        <a:gd name="connsiteY5" fmla="*/ 2158 h 5015"/>
                        <a:gd name="connsiteX6" fmla="*/ 953 w 8572"/>
                        <a:gd name="connsiteY6" fmla="*/ 5016 h 5015"/>
                        <a:gd name="connsiteX7" fmla="*/ 953 w 8572"/>
                        <a:gd name="connsiteY7" fmla="*/ 5016 h 5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572" h="5015">
                          <a:moveTo>
                            <a:pt x="953" y="5016"/>
                          </a:moveTo>
                          <a:cubicBezTo>
                            <a:pt x="0" y="5016"/>
                            <a:pt x="0" y="5016"/>
                            <a:pt x="953" y="5016"/>
                          </a:cubicBezTo>
                          <a:cubicBezTo>
                            <a:pt x="0" y="4063"/>
                            <a:pt x="0" y="4063"/>
                            <a:pt x="0" y="3111"/>
                          </a:cubicBezTo>
                          <a:cubicBezTo>
                            <a:pt x="2858" y="1206"/>
                            <a:pt x="4763" y="-699"/>
                            <a:pt x="7620" y="253"/>
                          </a:cubicBezTo>
                          <a:cubicBezTo>
                            <a:pt x="7620" y="253"/>
                            <a:pt x="8573" y="1206"/>
                            <a:pt x="8573" y="1206"/>
                          </a:cubicBezTo>
                          <a:cubicBezTo>
                            <a:pt x="8573" y="1206"/>
                            <a:pt x="7620" y="2158"/>
                            <a:pt x="7620" y="2158"/>
                          </a:cubicBezTo>
                          <a:cubicBezTo>
                            <a:pt x="5715" y="1206"/>
                            <a:pt x="2858" y="3111"/>
                            <a:pt x="953" y="5016"/>
                          </a:cubicBezTo>
                          <a:cubicBezTo>
                            <a:pt x="953" y="5016"/>
                            <a:pt x="953" y="5016"/>
                            <a:pt x="953" y="5016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32471298-4DC7-48C8-952B-E03C361FB239}"/>
                      </a:ext>
                    </a:extLst>
                  </p:cNvPr>
                  <p:cNvSpPr/>
                  <p:nvPr/>
                </p:nvSpPr>
                <p:spPr>
                  <a:xfrm>
                    <a:off x="6745605" y="3164204"/>
                    <a:ext cx="9286" cy="8572"/>
                  </a:xfrm>
                  <a:custGeom>
                    <a:avLst/>
                    <a:gdLst>
                      <a:gd name="connsiteX0" fmla="*/ 8572 w 9286"/>
                      <a:gd name="connsiteY0" fmla="*/ 8572 h 8572"/>
                      <a:gd name="connsiteX1" fmla="*/ 8572 w 9286"/>
                      <a:gd name="connsiteY1" fmla="*/ 8572 h 8572"/>
                      <a:gd name="connsiteX2" fmla="*/ 0 w 9286"/>
                      <a:gd name="connsiteY2" fmla="*/ 952 h 8572"/>
                      <a:gd name="connsiteX3" fmla="*/ 0 w 9286"/>
                      <a:gd name="connsiteY3" fmla="*/ 0 h 8572"/>
                      <a:gd name="connsiteX4" fmla="*/ 952 w 9286"/>
                      <a:gd name="connsiteY4" fmla="*/ 0 h 8572"/>
                      <a:gd name="connsiteX5" fmla="*/ 8572 w 9286"/>
                      <a:gd name="connsiteY5" fmla="*/ 7620 h 8572"/>
                      <a:gd name="connsiteX6" fmla="*/ 8572 w 9286"/>
                      <a:gd name="connsiteY6" fmla="*/ 8572 h 8572"/>
                      <a:gd name="connsiteX7" fmla="*/ 8572 w 9286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8572">
                        <a:moveTo>
                          <a:pt x="8572" y="8572"/>
                        </a:moveTo>
                        <a:cubicBezTo>
                          <a:pt x="7620" y="8572"/>
                          <a:pt x="7620" y="8572"/>
                          <a:pt x="8572" y="8572"/>
                        </a:cubicBezTo>
                        <a:cubicBezTo>
                          <a:pt x="4763" y="6667"/>
                          <a:pt x="1905" y="3810"/>
                          <a:pt x="0" y="952"/>
                        </a:cubicBezTo>
                        <a:cubicBezTo>
                          <a:pt x="0" y="952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2857" y="2857"/>
                          <a:pt x="5715" y="5715"/>
                          <a:pt x="8572" y="7620"/>
                        </a:cubicBezTo>
                        <a:cubicBezTo>
                          <a:pt x="9525" y="7620"/>
                          <a:pt x="9525" y="8572"/>
                          <a:pt x="8572" y="8572"/>
                        </a:cubicBezTo>
                        <a:cubicBezTo>
                          <a:pt x="8572" y="8572"/>
                          <a:pt x="8572" y="8572"/>
                          <a:pt x="8572" y="8572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B5907D32-1E8A-4FDF-A2A7-DAD6D785E393}"/>
                      </a:ext>
                    </a:extLst>
                  </p:cNvPr>
                  <p:cNvSpPr/>
                  <p:nvPr/>
                </p:nvSpPr>
                <p:spPr>
                  <a:xfrm>
                    <a:off x="6762602" y="3157113"/>
                    <a:ext cx="2475" cy="8995"/>
                  </a:xfrm>
                  <a:custGeom>
                    <a:avLst/>
                    <a:gdLst>
                      <a:gd name="connsiteX0" fmla="*/ 1100 w 2475"/>
                      <a:gd name="connsiteY0" fmla="*/ 8996 h 8995"/>
                      <a:gd name="connsiteX1" fmla="*/ 1100 w 2475"/>
                      <a:gd name="connsiteY1" fmla="*/ 8996 h 8995"/>
                      <a:gd name="connsiteX2" fmla="*/ 1100 w 2475"/>
                      <a:gd name="connsiteY2" fmla="*/ 423 h 8995"/>
                      <a:gd name="connsiteX3" fmla="*/ 2052 w 2475"/>
                      <a:gd name="connsiteY3" fmla="*/ 423 h 8995"/>
                      <a:gd name="connsiteX4" fmla="*/ 2052 w 2475"/>
                      <a:gd name="connsiteY4" fmla="*/ 1376 h 8995"/>
                      <a:gd name="connsiteX5" fmla="*/ 1100 w 2475"/>
                      <a:gd name="connsiteY5" fmla="*/ 8043 h 8995"/>
                      <a:gd name="connsiteX6" fmla="*/ 1100 w 2475"/>
                      <a:gd name="connsiteY6" fmla="*/ 8996 h 8995"/>
                      <a:gd name="connsiteX7" fmla="*/ 1100 w 2475"/>
                      <a:gd name="connsiteY7" fmla="*/ 8996 h 8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75" h="8995">
                        <a:moveTo>
                          <a:pt x="1100" y="8996"/>
                        </a:moveTo>
                        <a:cubicBezTo>
                          <a:pt x="1100" y="8996"/>
                          <a:pt x="1100" y="8043"/>
                          <a:pt x="1100" y="8996"/>
                        </a:cubicBezTo>
                        <a:cubicBezTo>
                          <a:pt x="-805" y="6138"/>
                          <a:pt x="147" y="2328"/>
                          <a:pt x="1100" y="423"/>
                        </a:cubicBezTo>
                        <a:cubicBezTo>
                          <a:pt x="1100" y="423"/>
                          <a:pt x="2052" y="-529"/>
                          <a:pt x="2052" y="423"/>
                        </a:cubicBezTo>
                        <a:cubicBezTo>
                          <a:pt x="2052" y="423"/>
                          <a:pt x="3005" y="1376"/>
                          <a:pt x="2052" y="1376"/>
                        </a:cubicBezTo>
                        <a:cubicBezTo>
                          <a:pt x="1100" y="3281"/>
                          <a:pt x="1100" y="6138"/>
                          <a:pt x="1100" y="8043"/>
                        </a:cubicBezTo>
                        <a:cubicBezTo>
                          <a:pt x="3005" y="8043"/>
                          <a:pt x="2052" y="8043"/>
                          <a:pt x="1100" y="8996"/>
                        </a:cubicBezTo>
                        <a:cubicBezTo>
                          <a:pt x="2052" y="8996"/>
                          <a:pt x="2052" y="8996"/>
                          <a:pt x="1100" y="8996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B42AAB10-DC10-4BDE-B8C3-5A267BFE0D70}"/>
                      </a:ext>
                    </a:extLst>
                  </p:cNvPr>
                  <p:cNvSpPr/>
                  <p:nvPr/>
                </p:nvSpPr>
                <p:spPr>
                  <a:xfrm>
                    <a:off x="6801802" y="3155208"/>
                    <a:ext cx="3280" cy="10900"/>
                  </a:xfrm>
                  <a:custGeom>
                    <a:avLst/>
                    <a:gdLst>
                      <a:gd name="connsiteX0" fmla="*/ 1905 w 3280"/>
                      <a:gd name="connsiteY0" fmla="*/ 10901 h 10900"/>
                      <a:gd name="connsiteX1" fmla="*/ 1905 w 3280"/>
                      <a:gd name="connsiteY1" fmla="*/ 10901 h 10900"/>
                      <a:gd name="connsiteX2" fmla="*/ 0 w 3280"/>
                      <a:gd name="connsiteY2" fmla="*/ 5186 h 10900"/>
                      <a:gd name="connsiteX3" fmla="*/ 1905 w 3280"/>
                      <a:gd name="connsiteY3" fmla="*/ 423 h 10900"/>
                      <a:gd name="connsiteX4" fmla="*/ 2857 w 3280"/>
                      <a:gd name="connsiteY4" fmla="*/ 423 h 10900"/>
                      <a:gd name="connsiteX5" fmla="*/ 2857 w 3280"/>
                      <a:gd name="connsiteY5" fmla="*/ 1376 h 10900"/>
                      <a:gd name="connsiteX6" fmla="*/ 953 w 3280"/>
                      <a:gd name="connsiteY6" fmla="*/ 5186 h 10900"/>
                      <a:gd name="connsiteX7" fmla="*/ 1905 w 3280"/>
                      <a:gd name="connsiteY7" fmla="*/ 8996 h 10900"/>
                      <a:gd name="connsiteX8" fmla="*/ 1905 w 3280"/>
                      <a:gd name="connsiteY8" fmla="*/ 10901 h 10900"/>
                      <a:gd name="connsiteX9" fmla="*/ 1905 w 3280"/>
                      <a:gd name="connsiteY9" fmla="*/ 10901 h 10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280" h="10900">
                        <a:moveTo>
                          <a:pt x="1905" y="10901"/>
                        </a:moveTo>
                        <a:cubicBezTo>
                          <a:pt x="1905" y="10901"/>
                          <a:pt x="1905" y="9948"/>
                          <a:pt x="1905" y="10901"/>
                        </a:cubicBezTo>
                        <a:cubicBezTo>
                          <a:pt x="0" y="8996"/>
                          <a:pt x="0" y="7091"/>
                          <a:pt x="0" y="5186"/>
                        </a:cubicBezTo>
                        <a:cubicBezTo>
                          <a:pt x="0" y="3281"/>
                          <a:pt x="953" y="2328"/>
                          <a:pt x="1905" y="423"/>
                        </a:cubicBezTo>
                        <a:cubicBezTo>
                          <a:pt x="1905" y="423"/>
                          <a:pt x="2857" y="-529"/>
                          <a:pt x="2857" y="423"/>
                        </a:cubicBezTo>
                        <a:cubicBezTo>
                          <a:pt x="2857" y="423"/>
                          <a:pt x="3810" y="1376"/>
                          <a:pt x="2857" y="1376"/>
                        </a:cubicBezTo>
                        <a:cubicBezTo>
                          <a:pt x="1905" y="2328"/>
                          <a:pt x="1905" y="4233"/>
                          <a:pt x="953" y="5186"/>
                        </a:cubicBezTo>
                        <a:cubicBezTo>
                          <a:pt x="953" y="6138"/>
                          <a:pt x="953" y="8043"/>
                          <a:pt x="1905" y="8996"/>
                        </a:cubicBezTo>
                        <a:cubicBezTo>
                          <a:pt x="2857" y="9948"/>
                          <a:pt x="2857" y="9948"/>
                          <a:pt x="1905" y="10901"/>
                        </a:cubicBezTo>
                        <a:cubicBezTo>
                          <a:pt x="2857" y="10901"/>
                          <a:pt x="1905" y="10901"/>
                          <a:pt x="1905" y="10901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7BD2F826-86CC-4B02-A8CE-CE5B6D080231}"/>
                      </a:ext>
                    </a:extLst>
                  </p:cNvPr>
                  <p:cNvSpPr/>
                  <p:nvPr/>
                </p:nvSpPr>
                <p:spPr>
                  <a:xfrm>
                    <a:off x="6802755" y="3135629"/>
                    <a:ext cx="7381" cy="5714"/>
                  </a:xfrm>
                  <a:custGeom>
                    <a:avLst/>
                    <a:gdLst>
                      <a:gd name="connsiteX0" fmla="*/ 6667 w 7381"/>
                      <a:gd name="connsiteY0" fmla="*/ 5715 h 5714"/>
                      <a:gd name="connsiteX1" fmla="*/ 6667 w 7381"/>
                      <a:gd name="connsiteY1" fmla="*/ 5715 h 5714"/>
                      <a:gd name="connsiteX2" fmla="*/ 952 w 7381"/>
                      <a:gd name="connsiteY2" fmla="*/ 1905 h 5714"/>
                      <a:gd name="connsiteX3" fmla="*/ 0 w 7381"/>
                      <a:gd name="connsiteY3" fmla="*/ 952 h 5714"/>
                      <a:gd name="connsiteX4" fmla="*/ 952 w 7381"/>
                      <a:gd name="connsiteY4" fmla="*/ 0 h 5714"/>
                      <a:gd name="connsiteX5" fmla="*/ 6667 w 7381"/>
                      <a:gd name="connsiteY5" fmla="*/ 4763 h 5714"/>
                      <a:gd name="connsiteX6" fmla="*/ 6667 w 7381"/>
                      <a:gd name="connsiteY6" fmla="*/ 5715 h 5714"/>
                      <a:gd name="connsiteX7" fmla="*/ 6667 w 7381"/>
                      <a:gd name="connsiteY7" fmla="*/ 5715 h 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81" h="5714">
                        <a:moveTo>
                          <a:pt x="6667" y="5715"/>
                        </a:moveTo>
                        <a:cubicBezTo>
                          <a:pt x="6667" y="5715"/>
                          <a:pt x="5715" y="5715"/>
                          <a:pt x="6667" y="5715"/>
                        </a:cubicBezTo>
                        <a:cubicBezTo>
                          <a:pt x="4763" y="3810"/>
                          <a:pt x="2857" y="1905"/>
                          <a:pt x="952" y="1905"/>
                        </a:cubicBezTo>
                        <a:cubicBezTo>
                          <a:pt x="952" y="1905"/>
                          <a:pt x="0" y="952"/>
                          <a:pt x="0" y="952"/>
                        </a:cubicBezTo>
                        <a:cubicBezTo>
                          <a:pt x="0" y="952"/>
                          <a:pt x="952" y="0"/>
                          <a:pt x="952" y="0"/>
                        </a:cubicBezTo>
                        <a:cubicBezTo>
                          <a:pt x="3810" y="952"/>
                          <a:pt x="5715" y="1905"/>
                          <a:pt x="6667" y="4763"/>
                        </a:cubicBezTo>
                        <a:cubicBezTo>
                          <a:pt x="7620" y="4763"/>
                          <a:pt x="7620" y="5715"/>
                          <a:pt x="6667" y="5715"/>
                        </a:cubicBezTo>
                        <a:cubicBezTo>
                          <a:pt x="6667" y="5715"/>
                          <a:pt x="6667" y="5715"/>
                          <a:pt x="6667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038E9F3D-9F54-4968-BDFB-419EF5171AC5}"/>
                      </a:ext>
                    </a:extLst>
                  </p:cNvPr>
                  <p:cNvSpPr/>
                  <p:nvPr/>
                </p:nvSpPr>
                <p:spPr>
                  <a:xfrm>
                    <a:off x="6901189" y="3155208"/>
                    <a:ext cx="4858" cy="11853"/>
                  </a:xfrm>
                  <a:custGeom>
                    <a:avLst/>
                    <a:gdLst>
                      <a:gd name="connsiteX0" fmla="*/ 1578 w 4858"/>
                      <a:gd name="connsiteY0" fmla="*/ 11853 h 11853"/>
                      <a:gd name="connsiteX1" fmla="*/ 1578 w 4858"/>
                      <a:gd name="connsiteY1" fmla="*/ 11853 h 11853"/>
                      <a:gd name="connsiteX2" fmla="*/ 626 w 4858"/>
                      <a:gd name="connsiteY2" fmla="*/ 5186 h 11853"/>
                      <a:gd name="connsiteX3" fmla="*/ 3483 w 4858"/>
                      <a:gd name="connsiteY3" fmla="*/ 423 h 11853"/>
                      <a:gd name="connsiteX4" fmla="*/ 4436 w 4858"/>
                      <a:gd name="connsiteY4" fmla="*/ 423 h 11853"/>
                      <a:gd name="connsiteX5" fmla="*/ 4436 w 4858"/>
                      <a:gd name="connsiteY5" fmla="*/ 1376 h 11853"/>
                      <a:gd name="connsiteX6" fmla="*/ 1578 w 4858"/>
                      <a:gd name="connsiteY6" fmla="*/ 6138 h 11853"/>
                      <a:gd name="connsiteX7" fmla="*/ 1578 w 4858"/>
                      <a:gd name="connsiteY7" fmla="*/ 10901 h 11853"/>
                      <a:gd name="connsiteX8" fmla="*/ 1578 w 4858"/>
                      <a:gd name="connsiteY8" fmla="*/ 11853 h 11853"/>
                      <a:gd name="connsiteX9" fmla="*/ 1578 w 4858"/>
                      <a:gd name="connsiteY9" fmla="*/ 11853 h 11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58" h="11853">
                        <a:moveTo>
                          <a:pt x="1578" y="11853"/>
                        </a:moveTo>
                        <a:cubicBezTo>
                          <a:pt x="626" y="11853"/>
                          <a:pt x="626" y="11853"/>
                          <a:pt x="1578" y="11853"/>
                        </a:cubicBezTo>
                        <a:cubicBezTo>
                          <a:pt x="-327" y="9948"/>
                          <a:pt x="-327" y="7091"/>
                          <a:pt x="626" y="5186"/>
                        </a:cubicBezTo>
                        <a:cubicBezTo>
                          <a:pt x="1578" y="3281"/>
                          <a:pt x="2531" y="1376"/>
                          <a:pt x="3483" y="423"/>
                        </a:cubicBezTo>
                        <a:cubicBezTo>
                          <a:pt x="3483" y="423"/>
                          <a:pt x="4436" y="-529"/>
                          <a:pt x="4436" y="423"/>
                        </a:cubicBezTo>
                        <a:cubicBezTo>
                          <a:pt x="4436" y="423"/>
                          <a:pt x="5388" y="1376"/>
                          <a:pt x="4436" y="1376"/>
                        </a:cubicBezTo>
                        <a:cubicBezTo>
                          <a:pt x="3483" y="3281"/>
                          <a:pt x="2531" y="4233"/>
                          <a:pt x="1578" y="6138"/>
                        </a:cubicBezTo>
                        <a:cubicBezTo>
                          <a:pt x="1578" y="7091"/>
                          <a:pt x="626" y="8996"/>
                          <a:pt x="1578" y="10901"/>
                        </a:cubicBezTo>
                        <a:cubicBezTo>
                          <a:pt x="2531" y="10901"/>
                          <a:pt x="1578" y="11853"/>
                          <a:pt x="1578" y="11853"/>
                        </a:cubicBezTo>
                        <a:cubicBezTo>
                          <a:pt x="1578" y="11853"/>
                          <a:pt x="1578" y="11853"/>
                          <a:pt x="1578" y="1185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C715853F-AB6F-46CC-A328-D990842BA6E1}"/>
                      </a:ext>
                    </a:extLst>
                  </p:cNvPr>
                  <p:cNvSpPr/>
                  <p:nvPr/>
                </p:nvSpPr>
                <p:spPr>
                  <a:xfrm>
                    <a:off x="6902767" y="3142296"/>
                    <a:ext cx="10477" cy="5715"/>
                  </a:xfrm>
                  <a:custGeom>
                    <a:avLst/>
                    <a:gdLst>
                      <a:gd name="connsiteX0" fmla="*/ 9525 w 10477"/>
                      <a:gd name="connsiteY0" fmla="*/ 5715 h 5715"/>
                      <a:gd name="connsiteX1" fmla="*/ 0 w 10477"/>
                      <a:gd name="connsiteY1" fmla="*/ 953 h 5715"/>
                      <a:gd name="connsiteX2" fmla="*/ 0 w 10477"/>
                      <a:gd name="connsiteY2" fmla="*/ 0 h 5715"/>
                      <a:gd name="connsiteX3" fmla="*/ 952 w 10477"/>
                      <a:gd name="connsiteY3" fmla="*/ 0 h 5715"/>
                      <a:gd name="connsiteX4" fmla="*/ 10477 w 10477"/>
                      <a:gd name="connsiteY4" fmla="*/ 4763 h 5715"/>
                      <a:gd name="connsiteX5" fmla="*/ 9525 w 10477"/>
                      <a:gd name="connsiteY5" fmla="*/ 5715 h 5715"/>
                      <a:gd name="connsiteX6" fmla="*/ 9525 w 10477"/>
                      <a:gd name="connsiteY6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477" h="5715">
                        <a:moveTo>
                          <a:pt x="9525" y="5715"/>
                        </a:moveTo>
                        <a:cubicBezTo>
                          <a:pt x="5715" y="4763"/>
                          <a:pt x="2857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3810" y="1905"/>
                          <a:pt x="6667" y="3810"/>
                          <a:pt x="10477" y="4763"/>
                        </a:cubicBezTo>
                        <a:cubicBezTo>
                          <a:pt x="9525" y="3810"/>
                          <a:pt x="10477" y="4763"/>
                          <a:pt x="9525" y="5715"/>
                        </a:cubicBezTo>
                        <a:cubicBezTo>
                          <a:pt x="9525" y="5715"/>
                          <a:pt x="9525" y="5715"/>
                          <a:pt x="9525" y="5715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E273090F-1151-4135-8BED-C992EAC853D2}"/>
                      </a:ext>
                    </a:extLst>
                  </p:cNvPr>
                  <p:cNvSpPr/>
                  <p:nvPr/>
                </p:nvSpPr>
                <p:spPr>
                  <a:xfrm>
                    <a:off x="6922907" y="3149493"/>
                    <a:ext cx="3143" cy="8043"/>
                  </a:xfrm>
                  <a:custGeom>
                    <a:avLst/>
                    <a:gdLst>
                      <a:gd name="connsiteX0" fmla="*/ 815 w 3143"/>
                      <a:gd name="connsiteY0" fmla="*/ 8043 h 8043"/>
                      <a:gd name="connsiteX1" fmla="*/ 815 w 3143"/>
                      <a:gd name="connsiteY1" fmla="*/ 8043 h 8043"/>
                      <a:gd name="connsiteX2" fmla="*/ 1768 w 3143"/>
                      <a:gd name="connsiteY2" fmla="*/ 423 h 8043"/>
                      <a:gd name="connsiteX3" fmla="*/ 2720 w 3143"/>
                      <a:gd name="connsiteY3" fmla="*/ 423 h 8043"/>
                      <a:gd name="connsiteX4" fmla="*/ 2720 w 3143"/>
                      <a:gd name="connsiteY4" fmla="*/ 1376 h 8043"/>
                      <a:gd name="connsiteX5" fmla="*/ 1768 w 3143"/>
                      <a:gd name="connsiteY5" fmla="*/ 7091 h 8043"/>
                      <a:gd name="connsiteX6" fmla="*/ 815 w 3143"/>
                      <a:gd name="connsiteY6" fmla="*/ 8043 h 8043"/>
                      <a:gd name="connsiteX7" fmla="*/ 815 w 314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3" h="8043">
                        <a:moveTo>
                          <a:pt x="815" y="8043"/>
                        </a:moveTo>
                        <a:cubicBezTo>
                          <a:pt x="815" y="8043"/>
                          <a:pt x="815" y="8043"/>
                          <a:pt x="815" y="8043"/>
                        </a:cubicBezTo>
                        <a:cubicBezTo>
                          <a:pt x="-1090" y="5186"/>
                          <a:pt x="815" y="2328"/>
                          <a:pt x="1768" y="423"/>
                        </a:cubicBezTo>
                        <a:cubicBezTo>
                          <a:pt x="1768" y="423"/>
                          <a:pt x="2720" y="-529"/>
                          <a:pt x="2720" y="423"/>
                        </a:cubicBezTo>
                        <a:cubicBezTo>
                          <a:pt x="2720" y="423"/>
                          <a:pt x="3673" y="1376"/>
                          <a:pt x="2720" y="1376"/>
                        </a:cubicBezTo>
                        <a:cubicBezTo>
                          <a:pt x="1768" y="4233"/>
                          <a:pt x="815" y="5186"/>
                          <a:pt x="1768" y="7091"/>
                        </a:cubicBezTo>
                        <a:cubicBezTo>
                          <a:pt x="1768" y="7091"/>
                          <a:pt x="1768" y="8043"/>
                          <a:pt x="815" y="8043"/>
                        </a:cubicBezTo>
                        <a:cubicBezTo>
                          <a:pt x="1768" y="8043"/>
                          <a:pt x="815" y="8043"/>
                          <a:pt x="815" y="804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A8C3BA30-44B9-40CD-88AD-8709EADF35B8}"/>
                      </a:ext>
                    </a:extLst>
                  </p:cNvPr>
                  <p:cNvSpPr/>
                  <p:nvPr/>
                </p:nvSpPr>
                <p:spPr>
                  <a:xfrm>
                    <a:off x="6935152" y="3141344"/>
                    <a:ext cx="4762" cy="7620"/>
                  </a:xfrm>
                  <a:custGeom>
                    <a:avLst/>
                    <a:gdLst>
                      <a:gd name="connsiteX0" fmla="*/ 953 w 4762"/>
                      <a:gd name="connsiteY0" fmla="*/ 7620 h 7620"/>
                      <a:gd name="connsiteX1" fmla="*/ 953 w 4762"/>
                      <a:gd name="connsiteY1" fmla="*/ 7620 h 7620"/>
                      <a:gd name="connsiteX2" fmla="*/ 0 w 4762"/>
                      <a:gd name="connsiteY2" fmla="*/ 5715 h 7620"/>
                      <a:gd name="connsiteX3" fmla="*/ 2857 w 4762"/>
                      <a:gd name="connsiteY3" fmla="*/ 953 h 7620"/>
                      <a:gd name="connsiteX4" fmla="*/ 3810 w 4762"/>
                      <a:gd name="connsiteY4" fmla="*/ 0 h 7620"/>
                      <a:gd name="connsiteX5" fmla="*/ 4763 w 4762"/>
                      <a:gd name="connsiteY5" fmla="*/ 953 h 7620"/>
                      <a:gd name="connsiteX6" fmla="*/ 953 w 4762"/>
                      <a:gd name="connsiteY6" fmla="*/ 7620 h 7620"/>
                      <a:gd name="connsiteX7" fmla="*/ 953 w 4762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7620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cubicBezTo>
                          <a:pt x="0" y="6668"/>
                          <a:pt x="0" y="6668"/>
                          <a:pt x="0" y="5715"/>
                        </a:cubicBezTo>
                        <a:cubicBezTo>
                          <a:pt x="953" y="4763"/>
                          <a:pt x="1905" y="2858"/>
                          <a:pt x="2857" y="953"/>
                        </a:cubicBezTo>
                        <a:cubicBezTo>
                          <a:pt x="2857" y="953"/>
                          <a:pt x="3810" y="0"/>
                          <a:pt x="3810" y="0"/>
                        </a:cubicBezTo>
                        <a:cubicBezTo>
                          <a:pt x="3810" y="0"/>
                          <a:pt x="4763" y="953"/>
                          <a:pt x="4763" y="953"/>
                        </a:cubicBezTo>
                        <a:cubicBezTo>
                          <a:pt x="3810" y="3810"/>
                          <a:pt x="2857" y="5715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7" name="Freeform: Shape 1446">
                    <a:extLst>
                      <a:ext uri="{FF2B5EF4-FFF2-40B4-BE49-F238E27FC236}">
                        <a16:creationId xmlns:a16="http://schemas.microsoft.com/office/drawing/2014/main" id="{81A2E37B-8EBA-4162-95F0-1099C668E28D}"/>
                      </a:ext>
                    </a:extLst>
                  </p:cNvPr>
                  <p:cNvSpPr/>
                  <p:nvPr/>
                </p:nvSpPr>
                <p:spPr>
                  <a:xfrm>
                    <a:off x="6887342" y="3481192"/>
                    <a:ext cx="55430" cy="33024"/>
                  </a:xfrm>
                  <a:custGeom>
                    <a:avLst/>
                    <a:gdLst>
                      <a:gd name="connsiteX0" fmla="*/ 185 w 55430"/>
                      <a:gd name="connsiteY0" fmla="*/ 2100 h 33024"/>
                      <a:gd name="connsiteX1" fmla="*/ 30665 w 55430"/>
                      <a:gd name="connsiteY1" fmla="*/ 194 h 33024"/>
                      <a:gd name="connsiteX2" fmla="*/ 55430 w 55430"/>
                      <a:gd name="connsiteY2" fmla="*/ 28769 h 33024"/>
                      <a:gd name="connsiteX3" fmla="*/ 14473 w 55430"/>
                      <a:gd name="connsiteY3" fmla="*/ 32579 h 33024"/>
                      <a:gd name="connsiteX4" fmla="*/ 185 w 55430"/>
                      <a:gd name="connsiteY4" fmla="*/ 2100 h 3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0" h="33024">
                        <a:moveTo>
                          <a:pt x="185" y="2100"/>
                        </a:moveTo>
                        <a:cubicBezTo>
                          <a:pt x="185" y="2100"/>
                          <a:pt x="29713" y="-758"/>
                          <a:pt x="30665" y="194"/>
                        </a:cubicBezTo>
                        <a:cubicBezTo>
                          <a:pt x="31618" y="1147"/>
                          <a:pt x="55430" y="27817"/>
                          <a:pt x="55430" y="28769"/>
                        </a:cubicBezTo>
                        <a:cubicBezTo>
                          <a:pt x="54478" y="29722"/>
                          <a:pt x="17330" y="34484"/>
                          <a:pt x="14473" y="32579"/>
                        </a:cubicBezTo>
                        <a:cubicBezTo>
                          <a:pt x="11615" y="30675"/>
                          <a:pt x="-1720" y="2100"/>
                          <a:pt x="185" y="2100"/>
                        </a:cubicBezTo>
                        <a:close/>
                      </a:path>
                    </a:pathLst>
                  </a:custGeom>
                  <a:solidFill>
                    <a:srgbClr val="D7695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6FBF577C-E102-4E36-A0D3-CAACB1C66BFB}"/>
                      </a:ext>
                    </a:extLst>
                  </p:cNvPr>
                  <p:cNvSpPr/>
                  <p:nvPr/>
                </p:nvSpPr>
                <p:spPr>
                  <a:xfrm>
                    <a:off x="6888281" y="3478335"/>
                    <a:ext cx="53565" cy="32072"/>
                  </a:xfrm>
                  <a:custGeom>
                    <a:avLst/>
                    <a:gdLst>
                      <a:gd name="connsiteX0" fmla="*/ 198 w 53565"/>
                      <a:gd name="connsiteY0" fmla="*/ 2099 h 32072"/>
                      <a:gd name="connsiteX1" fmla="*/ 29726 w 53565"/>
                      <a:gd name="connsiteY1" fmla="*/ 194 h 32072"/>
                      <a:gd name="connsiteX2" fmla="*/ 53538 w 53565"/>
                      <a:gd name="connsiteY2" fmla="*/ 27817 h 32072"/>
                      <a:gd name="connsiteX3" fmla="*/ 13533 w 53565"/>
                      <a:gd name="connsiteY3" fmla="*/ 31627 h 32072"/>
                      <a:gd name="connsiteX4" fmla="*/ 198 w 53565"/>
                      <a:gd name="connsiteY4" fmla="*/ 2099 h 32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565" h="32072">
                        <a:moveTo>
                          <a:pt x="198" y="2099"/>
                        </a:moveTo>
                        <a:cubicBezTo>
                          <a:pt x="198" y="2099"/>
                          <a:pt x="28773" y="-758"/>
                          <a:pt x="29726" y="194"/>
                        </a:cubicBezTo>
                        <a:cubicBezTo>
                          <a:pt x="30678" y="1147"/>
                          <a:pt x="54491" y="27817"/>
                          <a:pt x="53538" y="27817"/>
                        </a:cubicBezTo>
                        <a:cubicBezTo>
                          <a:pt x="52586" y="28769"/>
                          <a:pt x="16391" y="33532"/>
                          <a:pt x="13533" y="31627"/>
                        </a:cubicBezTo>
                        <a:cubicBezTo>
                          <a:pt x="10676" y="29722"/>
                          <a:pt x="-1707" y="2099"/>
                          <a:pt x="198" y="2099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7C6470F9-BAE5-47EC-9C9C-F8B32A4EB82B}"/>
                      </a:ext>
                    </a:extLst>
                  </p:cNvPr>
                  <p:cNvSpPr/>
                  <p:nvPr/>
                </p:nvSpPr>
                <p:spPr>
                  <a:xfrm>
                    <a:off x="6893480" y="3489959"/>
                    <a:ext cx="34051" cy="4762"/>
                  </a:xfrm>
                  <a:custGeom>
                    <a:avLst/>
                    <a:gdLst>
                      <a:gd name="connsiteX0" fmla="*/ 714 w 34051"/>
                      <a:gd name="connsiteY0" fmla="*/ 4763 h 4762"/>
                      <a:gd name="connsiteX1" fmla="*/ 714 w 34051"/>
                      <a:gd name="connsiteY1" fmla="*/ 4763 h 4762"/>
                      <a:gd name="connsiteX2" fmla="*/ 714 w 34051"/>
                      <a:gd name="connsiteY2" fmla="*/ 4763 h 4762"/>
                      <a:gd name="connsiteX3" fmla="*/ 33099 w 34051"/>
                      <a:gd name="connsiteY3" fmla="*/ 0 h 4762"/>
                      <a:gd name="connsiteX4" fmla="*/ 34052 w 34051"/>
                      <a:gd name="connsiteY4" fmla="*/ 0 h 4762"/>
                      <a:gd name="connsiteX5" fmla="*/ 34052 w 34051"/>
                      <a:gd name="connsiteY5" fmla="*/ 953 h 4762"/>
                      <a:gd name="connsiteX6" fmla="*/ 714 w 34051"/>
                      <a:gd name="connsiteY6" fmla="*/ 4763 h 4762"/>
                      <a:gd name="connsiteX7" fmla="*/ 714 w 3405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051" h="4762">
                        <a:moveTo>
                          <a:pt x="714" y="4763"/>
                        </a:moveTo>
                        <a:cubicBezTo>
                          <a:pt x="-238" y="4763"/>
                          <a:pt x="-238" y="3810"/>
                          <a:pt x="714" y="4763"/>
                        </a:cubicBezTo>
                        <a:cubicBezTo>
                          <a:pt x="-238" y="3810"/>
                          <a:pt x="-238" y="3810"/>
                          <a:pt x="714" y="4763"/>
                        </a:cubicBezTo>
                        <a:lnTo>
                          <a:pt x="33099" y="0"/>
                        </a:lnTo>
                        <a:cubicBezTo>
                          <a:pt x="33099" y="0"/>
                          <a:pt x="33099" y="0"/>
                          <a:pt x="34052" y="0"/>
                        </a:cubicBezTo>
                        <a:cubicBezTo>
                          <a:pt x="34052" y="0"/>
                          <a:pt x="34052" y="0"/>
                          <a:pt x="34052" y="953"/>
                        </a:cubicBezTo>
                        <a:lnTo>
                          <a:pt x="714" y="4763"/>
                        </a:ln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E6D0B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D9E3BBC-586B-42DC-91F9-BEA4CBCB067C}"/>
                </a:ext>
              </a:extLst>
            </p:cNvPr>
            <p:cNvGrpSpPr/>
            <p:nvPr/>
          </p:nvGrpSpPr>
          <p:grpSpPr>
            <a:xfrm>
              <a:off x="7166596" y="6066735"/>
              <a:ext cx="184086" cy="70319"/>
              <a:chOff x="6574249" y="8595702"/>
              <a:chExt cx="184086" cy="70319"/>
            </a:xfrm>
            <a:solidFill>
              <a:srgbClr val="C38963"/>
            </a:solidFill>
          </p:grpSpPr>
          <p:sp>
            <p:nvSpPr>
              <p:cNvPr id="1854" name="Freeform: Shape 1853">
                <a:extLst>
                  <a:ext uri="{FF2B5EF4-FFF2-40B4-BE49-F238E27FC236}">
                    <a16:creationId xmlns:a16="http://schemas.microsoft.com/office/drawing/2014/main" id="{98070B5D-C07C-4FE4-AC4C-803347DE1931}"/>
                  </a:ext>
                </a:extLst>
              </p:cNvPr>
              <p:cNvSpPr/>
              <p:nvPr/>
            </p:nvSpPr>
            <p:spPr>
              <a:xfrm rot="21317729">
                <a:off x="6574249" y="8642876"/>
                <a:ext cx="184086" cy="23145"/>
              </a:xfrm>
              <a:custGeom>
                <a:avLst/>
                <a:gdLst>
                  <a:gd name="connsiteX0" fmla="*/ 953 w 77390"/>
                  <a:gd name="connsiteY0" fmla="*/ 4004 h 9719"/>
                  <a:gd name="connsiteX1" fmla="*/ 2858 w 77390"/>
                  <a:gd name="connsiteY1" fmla="*/ 2099 h 9719"/>
                  <a:gd name="connsiteX2" fmla="*/ 77153 w 77390"/>
                  <a:gd name="connsiteY2" fmla="*/ 194 h 9719"/>
                  <a:gd name="connsiteX3" fmla="*/ 76200 w 77390"/>
                  <a:gd name="connsiteY3" fmla="*/ 9719 h 9719"/>
                  <a:gd name="connsiteX4" fmla="*/ 1905 w 77390"/>
                  <a:gd name="connsiteY4" fmla="*/ 9719 h 9719"/>
                  <a:gd name="connsiteX5" fmla="*/ 0 w 77390"/>
                  <a:gd name="connsiteY5" fmla="*/ 7814 h 9719"/>
                  <a:gd name="connsiteX6" fmla="*/ 953 w 77390"/>
                  <a:gd name="connsiteY6" fmla="*/ 4004 h 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390" h="9719">
                    <a:moveTo>
                      <a:pt x="953" y="4004"/>
                    </a:moveTo>
                    <a:cubicBezTo>
                      <a:pt x="953" y="3052"/>
                      <a:pt x="1905" y="2099"/>
                      <a:pt x="2858" y="2099"/>
                    </a:cubicBezTo>
                    <a:cubicBezTo>
                      <a:pt x="13335" y="2099"/>
                      <a:pt x="76200" y="-758"/>
                      <a:pt x="77153" y="194"/>
                    </a:cubicBezTo>
                    <a:cubicBezTo>
                      <a:pt x="77153" y="194"/>
                      <a:pt x="78105" y="9719"/>
                      <a:pt x="76200" y="9719"/>
                    </a:cubicBezTo>
                    <a:cubicBezTo>
                      <a:pt x="75248" y="9719"/>
                      <a:pt x="13335" y="9719"/>
                      <a:pt x="1905" y="9719"/>
                    </a:cubicBezTo>
                    <a:cubicBezTo>
                      <a:pt x="953" y="9719"/>
                      <a:pt x="0" y="8767"/>
                      <a:pt x="0" y="7814"/>
                    </a:cubicBezTo>
                    <a:lnTo>
                      <a:pt x="953" y="40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855" name="Freeform: Shape 1854">
                <a:extLst>
                  <a:ext uri="{FF2B5EF4-FFF2-40B4-BE49-F238E27FC236}">
                    <a16:creationId xmlns:a16="http://schemas.microsoft.com/office/drawing/2014/main" id="{B5E3A1EC-865A-427A-B8A8-740A820F2B71}"/>
                  </a:ext>
                </a:extLst>
              </p:cNvPr>
              <p:cNvSpPr/>
              <p:nvPr/>
            </p:nvSpPr>
            <p:spPr>
              <a:xfrm rot="21317729">
                <a:off x="6574886" y="8595702"/>
                <a:ext cx="178988" cy="22683"/>
              </a:xfrm>
              <a:custGeom>
                <a:avLst/>
                <a:gdLst>
                  <a:gd name="connsiteX0" fmla="*/ 1905 w 75247"/>
                  <a:gd name="connsiteY0" fmla="*/ 953 h 9525"/>
                  <a:gd name="connsiteX1" fmla="*/ 73343 w 75247"/>
                  <a:gd name="connsiteY1" fmla="*/ 0 h 9525"/>
                  <a:gd name="connsiteX2" fmla="*/ 75247 w 75247"/>
                  <a:gd name="connsiteY2" fmla="*/ 1905 h 9525"/>
                  <a:gd name="connsiteX3" fmla="*/ 75247 w 75247"/>
                  <a:gd name="connsiteY3" fmla="*/ 6667 h 9525"/>
                  <a:gd name="connsiteX4" fmla="*/ 73343 w 75247"/>
                  <a:gd name="connsiteY4" fmla="*/ 8572 h 9525"/>
                  <a:gd name="connsiteX5" fmla="*/ 1905 w 75247"/>
                  <a:gd name="connsiteY5" fmla="*/ 9525 h 9525"/>
                  <a:gd name="connsiteX6" fmla="*/ 0 w 75247"/>
                  <a:gd name="connsiteY6" fmla="*/ 7620 h 9525"/>
                  <a:gd name="connsiteX7" fmla="*/ 0 w 75247"/>
                  <a:gd name="connsiteY7" fmla="*/ 2857 h 9525"/>
                  <a:gd name="connsiteX8" fmla="*/ 1905 w 75247"/>
                  <a:gd name="connsiteY8" fmla="*/ 95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247" h="9525">
                    <a:moveTo>
                      <a:pt x="1905" y="953"/>
                    </a:moveTo>
                    <a:lnTo>
                      <a:pt x="73343" y="0"/>
                    </a:lnTo>
                    <a:cubicBezTo>
                      <a:pt x="74295" y="0"/>
                      <a:pt x="75247" y="953"/>
                      <a:pt x="75247" y="1905"/>
                    </a:cubicBezTo>
                    <a:lnTo>
                      <a:pt x="75247" y="6667"/>
                    </a:lnTo>
                    <a:cubicBezTo>
                      <a:pt x="75247" y="7620"/>
                      <a:pt x="74295" y="8572"/>
                      <a:pt x="73343" y="8572"/>
                    </a:cubicBezTo>
                    <a:lnTo>
                      <a:pt x="1905" y="9525"/>
                    </a:lnTo>
                    <a:cubicBezTo>
                      <a:pt x="953" y="9525"/>
                      <a:pt x="0" y="8572"/>
                      <a:pt x="0" y="7620"/>
                    </a:cubicBezTo>
                    <a:lnTo>
                      <a:pt x="0" y="2857"/>
                    </a:lnTo>
                    <a:cubicBezTo>
                      <a:pt x="0" y="953"/>
                      <a:pt x="953" y="953"/>
                      <a:pt x="1905" y="9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856" name="Freeform: Shape 1855">
                <a:extLst>
                  <a:ext uri="{FF2B5EF4-FFF2-40B4-BE49-F238E27FC236}">
                    <a16:creationId xmlns:a16="http://schemas.microsoft.com/office/drawing/2014/main" id="{E3A24D0E-BD0A-49DA-8059-AEB08BA0BCC7}"/>
                  </a:ext>
                </a:extLst>
              </p:cNvPr>
              <p:cNvSpPr/>
              <p:nvPr/>
            </p:nvSpPr>
            <p:spPr>
              <a:xfrm rot="21317729">
                <a:off x="6586243" y="8612997"/>
                <a:ext cx="13594" cy="49900"/>
              </a:xfrm>
              <a:custGeom>
                <a:avLst/>
                <a:gdLst>
                  <a:gd name="connsiteX0" fmla="*/ 0 w 5715"/>
                  <a:gd name="connsiteY0" fmla="*/ 953 h 20954"/>
                  <a:gd name="connsiteX1" fmla="*/ 0 w 5715"/>
                  <a:gd name="connsiteY1" fmla="*/ 20955 h 20954"/>
                  <a:gd name="connsiteX2" fmla="*/ 4763 w 5715"/>
                  <a:gd name="connsiteY2" fmla="*/ 20955 h 20954"/>
                  <a:gd name="connsiteX3" fmla="*/ 5715 w 5715"/>
                  <a:gd name="connsiteY3" fmla="*/ 0 h 20954"/>
                  <a:gd name="connsiteX4" fmla="*/ 0 w 5715"/>
                  <a:gd name="connsiteY4" fmla="*/ 953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5" h="20954">
                    <a:moveTo>
                      <a:pt x="0" y="953"/>
                    </a:moveTo>
                    <a:cubicBezTo>
                      <a:pt x="0" y="953"/>
                      <a:pt x="0" y="20955"/>
                      <a:pt x="0" y="20955"/>
                    </a:cubicBezTo>
                    <a:cubicBezTo>
                      <a:pt x="0" y="20955"/>
                      <a:pt x="4763" y="20955"/>
                      <a:pt x="4763" y="20955"/>
                    </a:cubicBezTo>
                    <a:lnTo>
                      <a:pt x="5715" y="0"/>
                    </a:lnTo>
                    <a:lnTo>
                      <a:pt x="0" y="9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857" name="Freeform: Shape 1856">
                <a:extLst>
                  <a:ext uri="{FF2B5EF4-FFF2-40B4-BE49-F238E27FC236}">
                    <a16:creationId xmlns:a16="http://schemas.microsoft.com/office/drawing/2014/main" id="{4A911CC8-0924-458D-B7CA-04997826608B}"/>
                  </a:ext>
                </a:extLst>
              </p:cNvPr>
              <p:cNvSpPr/>
              <p:nvPr/>
            </p:nvSpPr>
            <p:spPr>
              <a:xfrm rot="21317729">
                <a:off x="6735368" y="8602998"/>
                <a:ext cx="13594" cy="47633"/>
              </a:xfrm>
              <a:custGeom>
                <a:avLst/>
                <a:gdLst>
                  <a:gd name="connsiteX0" fmla="*/ 5715 w 5715"/>
                  <a:gd name="connsiteY0" fmla="*/ 0 h 20002"/>
                  <a:gd name="connsiteX1" fmla="*/ 4763 w 5715"/>
                  <a:gd name="connsiteY1" fmla="*/ 19050 h 20002"/>
                  <a:gd name="connsiteX2" fmla="*/ 0 w 5715"/>
                  <a:gd name="connsiteY2" fmla="*/ 20002 h 20002"/>
                  <a:gd name="connsiteX3" fmla="*/ 953 w 5715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5" h="20002">
                    <a:moveTo>
                      <a:pt x="5715" y="0"/>
                    </a:moveTo>
                    <a:lnTo>
                      <a:pt x="4763" y="19050"/>
                    </a:lnTo>
                    <a:lnTo>
                      <a:pt x="0" y="20002"/>
                    </a:lnTo>
                    <a:lnTo>
                      <a:pt x="95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3F4DA5B8-65C2-463E-B083-173F033FD594}"/>
              </a:ext>
            </a:extLst>
          </p:cNvPr>
          <p:cNvGrpSpPr/>
          <p:nvPr/>
        </p:nvGrpSpPr>
        <p:grpSpPr>
          <a:xfrm>
            <a:off x="4254500" y="5015879"/>
            <a:ext cx="1626806" cy="2060237"/>
            <a:chOff x="4254500" y="5015879"/>
            <a:chExt cx="1626806" cy="2060237"/>
          </a:xfrm>
        </p:grpSpPr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E408E85F-B581-48FF-91B4-4AA8795C9019}"/>
                </a:ext>
              </a:extLst>
            </p:cNvPr>
            <p:cNvGrpSpPr/>
            <p:nvPr/>
          </p:nvGrpSpPr>
          <p:grpSpPr>
            <a:xfrm>
              <a:off x="4254500" y="5015879"/>
              <a:ext cx="1626806" cy="2060237"/>
              <a:chOff x="4254496" y="5022837"/>
              <a:chExt cx="1626806" cy="2060237"/>
            </a:xfrm>
          </p:grpSpPr>
          <p:grpSp>
            <p:nvGrpSpPr>
              <p:cNvPr id="1808" name="Group 1807">
                <a:extLst>
                  <a:ext uri="{FF2B5EF4-FFF2-40B4-BE49-F238E27FC236}">
                    <a16:creationId xmlns:a16="http://schemas.microsoft.com/office/drawing/2014/main" id="{3A73A161-C626-4643-9E91-CAB037E23547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254496" y="5022837"/>
                <a:ext cx="1626806" cy="2060237"/>
                <a:chOff x="12008129" y="-4564375"/>
                <a:chExt cx="6404072" cy="8406549"/>
              </a:xfrm>
            </p:grpSpPr>
            <p:grpSp>
              <p:nvGrpSpPr>
                <p:cNvPr id="1807" name="Group 1806">
                  <a:extLst>
                    <a:ext uri="{FF2B5EF4-FFF2-40B4-BE49-F238E27FC236}">
                      <a16:creationId xmlns:a16="http://schemas.microsoft.com/office/drawing/2014/main" id="{C21316DD-1D1E-4EAA-A393-22C5556D6269}"/>
                    </a:ext>
                  </a:extLst>
                </p:cNvPr>
                <p:cNvGrpSpPr/>
                <p:nvPr/>
              </p:nvGrpSpPr>
              <p:grpSpPr>
                <a:xfrm>
                  <a:off x="12008129" y="-4564375"/>
                  <a:ext cx="6404072" cy="8406549"/>
                  <a:chOff x="12008129" y="-4564375"/>
                  <a:chExt cx="6404072" cy="8406549"/>
                </a:xfrm>
              </p:grpSpPr>
              <p:grpSp>
                <p:nvGrpSpPr>
                  <p:cNvPr id="1706" name="Graphic 4">
                    <a:extLst>
                      <a:ext uri="{FF2B5EF4-FFF2-40B4-BE49-F238E27FC236}">
                        <a16:creationId xmlns:a16="http://schemas.microsoft.com/office/drawing/2014/main" id="{7555EBE9-2630-4C15-A352-225E0848938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>
                  <a:xfrm rot="21360340">
                    <a:off x="12008129" y="-4564375"/>
                    <a:ext cx="6404072" cy="8406549"/>
                    <a:chOff x="4930140" y="3092767"/>
                    <a:chExt cx="630554" cy="822007"/>
                  </a:xfrm>
                </p:grpSpPr>
                <p:grpSp>
                  <p:nvGrpSpPr>
                    <p:cNvPr id="1707" name="Graphic 4">
                      <a:extLst>
                        <a:ext uri="{FF2B5EF4-FFF2-40B4-BE49-F238E27FC236}">
                          <a16:creationId xmlns:a16="http://schemas.microsoft.com/office/drawing/2014/main" id="{AA383659-D4B9-4B30-BC18-D61FDC115E1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930140" y="3092767"/>
                      <a:ext cx="630554" cy="822007"/>
                      <a:chOff x="4930140" y="3092767"/>
                      <a:chExt cx="630554" cy="822007"/>
                    </a:xfrm>
                  </p:grpSpPr>
                  <p:sp>
                    <p:nvSpPr>
                      <p:cNvPr id="1797" name="Freeform: Shape 1796">
                        <a:extLst>
                          <a:ext uri="{FF2B5EF4-FFF2-40B4-BE49-F238E27FC236}">
                            <a16:creationId xmlns:a16="http://schemas.microsoft.com/office/drawing/2014/main" id="{86C7A4D2-7DD1-4F29-8506-7BC8553F8E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0140" y="3284219"/>
                        <a:ext cx="630554" cy="630555"/>
                      </a:xfrm>
                      <a:custGeom>
                        <a:avLst/>
                        <a:gdLst>
                          <a:gd name="connsiteX0" fmla="*/ 630555 w 630554"/>
                          <a:gd name="connsiteY0" fmla="*/ 315277 h 630555"/>
                          <a:gd name="connsiteX1" fmla="*/ 315277 w 630554"/>
                          <a:gd name="connsiteY1" fmla="*/ 630555 h 630555"/>
                          <a:gd name="connsiteX2" fmla="*/ 0 w 630554"/>
                          <a:gd name="connsiteY2" fmla="*/ 315277 h 630555"/>
                          <a:gd name="connsiteX3" fmla="*/ 315277 w 630554"/>
                          <a:gd name="connsiteY3" fmla="*/ 0 h 630555"/>
                          <a:gd name="connsiteX4" fmla="*/ 630555 w 630554"/>
                          <a:gd name="connsiteY4" fmla="*/ 315277 h 630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0554" h="630555">
                            <a:moveTo>
                              <a:pt x="630555" y="315277"/>
                            </a:moveTo>
                            <a:cubicBezTo>
                              <a:pt x="630555" y="489401"/>
                              <a:pt x="489400" y="630555"/>
                              <a:pt x="315277" y="630555"/>
                            </a:cubicBezTo>
                            <a:cubicBezTo>
                              <a:pt x="141155" y="630555"/>
                              <a:pt x="0" y="489401"/>
                              <a:pt x="0" y="315277"/>
                            </a:cubicBezTo>
                            <a:cubicBezTo>
                              <a:pt x="0" y="141154"/>
                              <a:pt x="141155" y="0"/>
                              <a:pt x="315277" y="0"/>
                            </a:cubicBezTo>
                            <a:cubicBezTo>
                              <a:pt x="489400" y="0"/>
                              <a:pt x="630555" y="141154"/>
                              <a:pt x="630555" y="315277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3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798" name="Graphic 4">
                        <a:extLst>
                          <a:ext uri="{FF2B5EF4-FFF2-40B4-BE49-F238E27FC236}">
                            <a16:creationId xmlns:a16="http://schemas.microsoft.com/office/drawing/2014/main" id="{0890DDC6-A312-47D0-B5D0-769F9D28420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4019" y="3092767"/>
                        <a:ext cx="192363" cy="244792"/>
                        <a:chOff x="5154019" y="3092767"/>
                        <a:chExt cx="192363" cy="244792"/>
                      </a:xfrm>
                      <a:solidFill>
                        <a:srgbClr val="F2B775"/>
                      </a:solidFill>
                    </p:grpSpPr>
                    <p:grpSp>
                      <p:nvGrpSpPr>
                        <p:cNvPr id="1799" name="Graphic 4">
                          <a:extLst>
                            <a:ext uri="{FF2B5EF4-FFF2-40B4-BE49-F238E27FC236}">
                              <a16:creationId xmlns:a16="http://schemas.microsoft.com/office/drawing/2014/main" id="{47B74C78-38E7-42A0-A029-AFCAD6BD9AC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154019" y="3217229"/>
                          <a:ext cx="192363" cy="120329"/>
                          <a:chOff x="5154019" y="3217229"/>
                          <a:chExt cx="192363" cy="120329"/>
                        </a:xfrm>
                        <a:solidFill>
                          <a:srgbClr val="F2B775"/>
                        </a:solidFill>
                      </p:grpSpPr>
                      <p:sp>
                        <p:nvSpPr>
                          <p:cNvPr id="1801" name="Freeform: Shape 1800">
                            <a:extLst>
                              <a:ext uri="{FF2B5EF4-FFF2-40B4-BE49-F238E27FC236}">
                                <a16:creationId xmlns:a16="http://schemas.microsoft.com/office/drawing/2014/main" id="{99F0B829-27BC-4F4C-9A84-11688545E1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54019" y="3217229"/>
                            <a:ext cx="94731" cy="73971"/>
                          </a:xfrm>
                          <a:custGeom>
                            <a:avLst/>
                            <a:gdLst>
                              <a:gd name="connsiteX0" fmla="*/ 89493 w 94731"/>
                              <a:gd name="connsiteY0" fmla="*/ 42225 h 73971"/>
                              <a:gd name="connsiteX1" fmla="*/ 89493 w 94731"/>
                              <a:gd name="connsiteY1" fmla="*/ 42225 h 73971"/>
                              <a:gd name="connsiteX2" fmla="*/ 69491 w 94731"/>
                              <a:gd name="connsiteY2" fmla="*/ 20317 h 73971"/>
                              <a:gd name="connsiteX3" fmla="*/ 5673 w 94731"/>
                              <a:gd name="connsiteY3" fmla="*/ 4125 h 73971"/>
                              <a:gd name="connsiteX4" fmla="*/ 24723 w 94731"/>
                              <a:gd name="connsiteY4" fmla="*/ 53655 h 73971"/>
                              <a:gd name="connsiteX5" fmla="*/ 88541 w 94731"/>
                              <a:gd name="connsiteY5" fmla="*/ 69847 h 73971"/>
                              <a:gd name="connsiteX6" fmla="*/ 89493 w 94731"/>
                              <a:gd name="connsiteY6" fmla="*/ 42225 h 73971"/>
                              <a:gd name="connsiteX7" fmla="*/ 74253 w 94731"/>
                              <a:gd name="connsiteY7" fmla="*/ 58417 h 73971"/>
                              <a:gd name="connsiteX8" fmla="*/ 33296 w 94731"/>
                              <a:gd name="connsiteY8" fmla="*/ 47939 h 73971"/>
                              <a:gd name="connsiteX9" fmla="*/ 20913 w 94731"/>
                              <a:gd name="connsiteY9" fmla="*/ 16507 h 73971"/>
                              <a:gd name="connsiteX10" fmla="*/ 61871 w 94731"/>
                              <a:gd name="connsiteY10" fmla="*/ 26985 h 73971"/>
                              <a:gd name="connsiteX11" fmla="*/ 74253 w 94731"/>
                              <a:gd name="connsiteY11" fmla="*/ 58417 h 739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731" h="73971">
                                <a:moveTo>
                                  <a:pt x="89493" y="42225"/>
                                </a:moveTo>
                                <a:lnTo>
                                  <a:pt x="89493" y="42225"/>
                                </a:lnTo>
                                <a:cubicBezTo>
                                  <a:pt x="85683" y="34605"/>
                                  <a:pt x="79016" y="27937"/>
                                  <a:pt x="69491" y="20317"/>
                                </a:cubicBezTo>
                                <a:cubicBezTo>
                                  <a:pt x="46631" y="2220"/>
                                  <a:pt x="18056" y="-5400"/>
                                  <a:pt x="5673" y="4125"/>
                                </a:cubicBezTo>
                                <a:cubicBezTo>
                                  <a:pt x="-6709" y="13650"/>
                                  <a:pt x="1863" y="35557"/>
                                  <a:pt x="24723" y="53655"/>
                                </a:cubicBezTo>
                                <a:cubicBezTo>
                                  <a:pt x="47583" y="71752"/>
                                  <a:pt x="76158" y="79372"/>
                                  <a:pt x="88541" y="69847"/>
                                </a:cubicBezTo>
                                <a:cubicBezTo>
                                  <a:pt x="97113" y="64132"/>
                                  <a:pt x="96161" y="53655"/>
                                  <a:pt x="89493" y="42225"/>
                                </a:cubicBezTo>
                                <a:close/>
                                <a:moveTo>
                                  <a:pt x="74253" y="58417"/>
                                </a:moveTo>
                                <a:cubicBezTo>
                                  <a:pt x="66633" y="64132"/>
                                  <a:pt x="47583" y="59370"/>
                                  <a:pt x="33296" y="47939"/>
                                </a:cubicBezTo>
                                <a:cubicBezTo>
                                  <a:pt x="18056" y="36510"/>
                                  <a:pt x="13293" y="22222"/>
                                  <a:pt x="20913" y="16507"/>
                                </a:cubicBezTo>
                                <a:cubicBezTo>
                                  <a:pt x="28533" y="10792"/>
                                  <a:pt x="47583" y="15555"/>
                                  <a:pt x="61871" y="26985"/>
                                </a:cubicBezTo>
                                <a:cubicBezTo>
                                  <a:pt x="77111" y="38414"/>
                                  <a:pt x="82826" y="52702"/>
                                  <a:pt x="74253" y="5841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802" name="Freeform: Shape 1801">
                            <a:extLst>
                              <a:ext uri="{FF2B5EF4-FFF2-40B4-BE49-F238E27FC236}">
                                <a16:creationId xmlns:a16="http://schemas.microsoft.com/office/drawing/2014/main" id="{FF04D079-7AE3-415C-82BE-29A6AA3E400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9101" y="3218927"/>
                            <a:ext cx="94644" cy="72481"/>
                          </a:xfrm>
                          <a:custGeom>
                            <a:avLst/>
                            <a:gdLst>
                              <a:gd name="connsiteX0" fmla="*/ 89184 w 94644"/>
                              <a:gd name="connsiteY0" fmla="*/ 4332 h 72481"/>
                              <a:gd name="connsiteX1" fmla="*/ 25366 w 94644"/>
                              <a:gd name="connsiteY1" fmla="*/ 19572 h 72481"/>
                              <a:gd name="connsiteX2" fmla="*/ 5364 w 94644"/>
                              <a:gd name="connsiteY2" fmla="*/ 40527 h 72481"/>
                              <a:gd name="connsiteX3" fmla="*/ 5364 w 94644"/>
                              <a:gd name="connsiteY3" fmla="*/ 40527 h 72481"/>
                              <a:gd name="connsiteX4" fmla="*/ 5364 w 94644"/>
                              <a:gd name="connsiteY4" fmla="*/ 68150 h 72481"/>
                              <a:gd name="connsiteX5" fmla="*/ 69181 w 94644"/>
                              <a:gd name="connsiteY5" fmla="*/ 52910 h 72481"/>
                              <a:gd name="connsiteX6" fmla="*/ 89184 w 94644"/>
                              <a:gd name="connsiteY6" fmla="*/ 4332 h 72481"/>
                              <a:gd name="connsiteX7" fmla="*/ 62514 w 94644"/>
                              <a:gd name="connsiteY7" fmla="*/ 48147 h 72481"/>
                              <a:gd name="connsiteX8" fmla="*/ 16794 w 94644"/>
                              <a:gd name="connsiteY8" fmla="*/ 58625 h 72481"/>
                              <a:gd name="connsiteX9" fmla="*/ 32034 w 94644"/>
                              <a:gd name="connsiteY9" fmla="*/ 23382 h 72481"/>
                              <a:gd name="connsiteX10" fmla="*/ 78706 w 94644"/>
                              <a:gd name="connsiteY10" fmla="*/ 12904 h 72481"/>
                              <a:gd name="connsiteX11" fmla="*/ 62514 w 94644"/>
                              <a:gd name="connsiteY11" fmla="*/ 48147 h 724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644" h="72481">
                                <a:moveTo>
                                  <a:pt x="89184" y="4332"/>
                                </a:moveTo>
                                <a:cubicBezTo>
                                  <a:pt x="76801" y="-5193"/>
                                  <a:pt x="48226" y="1475"/>
                                  <a:pt x="25366" y="19572"/>
                                </a:cubicBezTo>
                                <a:cubicBezTo>
                                  <a:pt x="16794" y="26240"/>
                                  <a:pt x="9174" y="33860"/>
                                  <a:pt x="5364" y="40527"/>
                                </a:cubicBezTo>
                                <a:lnTo>
                                  <a:pt x="5364" y="40527"/>
                                </a:lnTo>
                                <a:cubicBezTo>
                                  <a:pt x="-1304" y="51957"/>
                                  <a:pt x="-2256" y="62435"/>
                                  <a:pt x="5364" y="68150"/>
                                </a:cubicBezTo>
                                <a:cubicBezTo>
                                  <a:pt x="17746" y="77675"/>
                                  <a:pt x="46321" y="71007"/>
                                  <a:pt x="69181" y="52910"/>
                                </a:cubicBezTo>
                                <a:cubicBezTo>
                                  <a:pt x="92041" y="35765"/>
                                  <a:pt x="101566" y="13857"/>
                                  <a:pt x="89184" y="4332"/>
                                </a:cubicBezTo>
                                <a:close/>
                                <a:moveTo>
                                  <a:pt x="62514" y="48147"/>
                                </a:moveTo>
                                <a:cubicBezTo>
                                  <a:pt x="45369" y="60529"/>
                                  <a:pt x="25366" y="66244"/>
                                  <a:pt x="16794" y="58625"/>
                                </a:cubicBezTo>
                                <a:cubicBezTo>
                                  <a:pt x="8221" y="51957"/>
                                  <a:pt x="14889" y="36717"/>
                                  <a:pt x="32034" y="23382"/>
                                </a:cubicBezTo>
                                <a:cubicBezTo>
                                  <a:pt x="49179" y="11000"/>
                                  <a:pt x="69181" y="5285"/>
                                  <a:pt x="78706" y="12904"/>
                                </a:cubicBezTo>
                                <a:cubicBezTo>
                                  <a:pt x="85374" y="19572"/>
                                  <a:pt x="78706" y="35765"/>
                                  <a:pt x="62514" y="4814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803" name="Freeform: Shape 1802">
                            <a:extLst>
                              <a:ext uri="{FF2B5EF4-FFF2-40B4-BE49-F238E27FC236}">
                                <a16:creationId xmlns:a16="http://schemas.microsoft.com/office/drawing/2014/main" id="{FA344160-304E-438B-975A-EA87386012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69201" y="3277157"/>
                            <a:ext cx="79333" cy="60401"/>
                          </a:xfrm>
                          <a:custGeom>
                            <a:avLst/>
                            <a:gdLst>
                              <a:gd name="connsiteX0" fmla="*/ 77169 w 79333"/>
                              <a:gd name="connsiteY0" fmla="*/ 395 h 60401"/>
                              <a:gd name="connsiteX1" fmla="*/ 16 w 79333"/>
                              <a:gd name="connsiteY1" fmla="*/ 60402 h 60401"/>
                              <a:gd name="connsiteX2" fmla="*/ 21924 w 79333"/>
                              <a:gd name="connsiteY2" fmla="*/ 60402 h 60401"/>
                              <a:gd name="connsiteX3" fmla="*/ 62881 w 79333"/>
                              <a:gd name="connsiteY3" fmla="*/ 34685 h 60401"/>
                              <a:gd name="connsiteX4" fmla="*/ 79074 w 79333"/>
                              <a:gd name="connsiteY4" fmla="*/ 1347 h 60401"/>
                              <a:gd name="connsiteX5" fmla="*/ 77169 w 79333"/>
                              <a:gd name="connsiteY5" fmla="*/ 395 h 6040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79333" h="60401">
                                <a:moveTo>
                                  <a:pt x="77169" y="395"/>
                                </a:moveTo>
                                <a:cubicBezTo>
                                  <a:pt x="40021" y="38495"/>
                                  <a:pt x="-936" y="60402"/>
                                  <a:pt x="16" y="60402"/>
                                </a:cubicBezTo>
                                <a:lnTo>
                                  <a:pt x="21924" y="60402"/>
                                </a:lnTo>
                                <a:cubicBezTo>
                                  <a:pt x="40021" y="60402"/>
                                  <a:pt x="55261" y="49924"/>
                                  <a:pt x="62881" y="34685"/>
                                </a:cubicBezTo>
                                <a:lnTo>
                                  <a:pt x="79074" y="1347"/>
                                </a:lnTo>
                                <a:cubicBezTo>
                                  <a:pt x="80026" y="395"/>
                                  <a:pt x="78121" y="-558"/>
                                  <a:pt x="77169" y="395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804" name="Freeform: Shape 1803">
                            <a:extLst>
                              <a:ext uri="{FF2B5EF4-FFF2-40B4-BE49-F238E27FC236}">
                                <a16:creationId xmlns:a16="http://schemas.microsoft.com/office/drawing/2014/main" id="{48FDB1AC-9B40-4CD3-84E7-93911975AA3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7537" y="3283845"/>
                            <a:ext cx="108844" cy="53584"/>
                          </a:xfrm>
                          <a:custGeom>
                            <a:avLst/>
                            <a:gdLst>
                              <a:gd name="connsiteX0" fmla="*/ 2165 w 108844"/>
                              <a:gd name="connsiteY0" fmla="*/ 374 h 53584"/>
                              <a:gd name="connsiteX1" fmla="*/ 108845 w 108844"/>
                              <a:gd name="connsiteY1" fmla="*/ 44189 h 53584"/>
                              <a:gd name="connsiteX2" fmla="*/ 69792 w 108844"/>
                              <a:gd name="connsiteY2" fmla="*/ 52761 h 53584"/>
                              <a:gd name="connsiteX3" fmla="*/ 34550 w 108844"/>
                              <a:gd name="connsiteY3" fmla="*/ 41331 h 53584"/>
                              <a:gd name="connsiteX4" fmla="*/ 260 w 108844"/>
                              <a:gd name="connsiteY4" fmla="*/ 2279 h 53584"/>
                              <a:gd name="connsiteX5" fmla="*/ 2165 w 108844"/>
                              <a:gd name="connsiteY5" fmla="*/ 374 h 5358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08844" h="53584">
                                <a:moveTo>
                                  <a:pt x="2165" y="374"/>
                                </a:moveTo>
                                <a:cubicBezTo>
                                  <a:pt x="19310" y="12756"/>
                                  <a:pt x="60267" y="37521"/>
                                  <a:pt x="108845" y="44189"/>
                                </a:cubicBezTo>
                                <a:lnTo>
                                  <a:pt x="69792" y="52761"/>
                                </a:lnTo>
                                <a:cubicBezTo>
                                  <a:pt x="56457" y="55619"/>
                                  <a:pt x="43122" y="50856"/>
                                  <a:pt x="34550" y="41331"/>
                                </a:cubicBezTo>
                                <a:lnTo>
                                  <a:pt x="260" y="2279"/>
                                </a:lnTo>
                                <a:cubicBezTo>
                                  <a:pt x="-693" y="374"/>
                                  <a:pt x="1212" y="-579"/>
                                  <a:pt x="2165" y="37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</p:grpSp>
                    <p:sp>
                      <p:nvSpPr>
                        <p:cNvPr id="1800" name="Freeform: Shape 1799">
                          <a:extLst>
                            <a:ext uri="{FF2B5EF4-FFF2-40B4-BE49-F238E27FC236}">
                              <a16:creationId xmlns:a16="http://schemas.microsoft.com/office/drawing/2014/main" id="{D3C94E17-D83E-480A-B16D-2EF8F46D87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2557" y="3092767"/>
                          <a:ext cx="37147" cy="199072"/>
                        </a:xfrm>
                        <a:custGeom>
                          <a:avLst/>
                          <a:gdLst>
                            <a:gd name="connsiteX0" fmla="*/ 20955 w 37147"/>
                            <a:gd name="connsiteY0" fmla="*/ 199072 h 199072"/>
                            <a:gd name="connsiteX1" fmla="*/ 0 w 37147"/>
                            <a:gd name="connsiteY1" fmla="*/ 2857 h 199072"/>
                            <a:gd name="connsiteX2" fmla="*/ 2858 w 37147"/>
                            <a:gd name="connsiteY2" fmla="*/ 0 h 199072"/>
                            <a:gd name="connsiteX3" fmla="*/ 34290 w 37147"/>
                            <a:gd name="connsiteY3" fmla="*/ 0 h 199072"/>
                            <a:gd name="connsiteX4" fmla="*/ 37147 w 37147"/>
                            <a:gd name="connsiteY4" fmla="*/ 2857 h 199072"/>
                            <a:gd name="connsiteX5" fmla="*/ 20955 w 37147"/>
                            <a:gd name="connsiteY5" fmla="*/ 199072 h 19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7147" h="199072">
                              <a:moveTo>
                                <a:pt x="20955" y="199072"/>
                              </a:moveTo>
                              <a:lnTo>
                                <a:pt x="0" y="2857"/>
                              </a:lnTo>
                              <a:cubicBezTo>
                                <a:pt x="0" y="952"/>
                                <a:pt x="952" y="0"/>
                                <a:pt x="2858" y="0"/>
                              </a:cubicBezTo>
                              <a:lnTo>
                                <a:pt x="34290" y="0"/>
                              </a:lnTo>
                              <a:cubicBezTo>
                                <a:pt x="36195" y="0"/>
                                <a:pt x="37147" y="952"/>
                                <a:pt x="37147" y="2857"/>
                              </a:cubicBezTo>
                              <a:lnTo>
                                <a:pt x="20955" y="1990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2B775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grpSp>
                  <p:nvGrpSpPr>
                    <p:cNvPr id="1709" name="Graphic 4">
                      <a:extLst>
                        <a:ext uri="{FF2B5EF4-FFF2-40B4-BE49-F238E27FC236}">
                          <a16:creationId xmlns:a16="http://schemas.microsoft.com/office/drawing/2014/main" id="{A3C0E1B8-FF42-4169-908B-C538F3DFFA3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31629" y="3339350"/>
                      <a:ext cx="438891" cy="454456"/>
                      <a:chOff x="5031629" y="3339350"/>
                      <a:chExt cx="438891" cy="454456"/>
                    </a:xfrm>
                  </p:grpSpPr>
                  <p:sp>
                    <p:nvSpPr>
                      <p:cNvPr id="1712" name="Freeform: Shape 1711">
                        <a:extLst>
                          <a:ext uri="{FF2B5EF4-FFF2-40B4-BE49-F238E27FC236}">
                            <a16:creationId xmlns:a16="http://schemas.microsoft.com/office/drawing/2014/main" id="{ADC5B75D-305D-4703-A6CC-BBE5A17723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0186" y="3339350"/>
                        <a:ext cx="368588" cy="442074"/>
                      </a:xfrm>
                      <a:custGeom>
                        <a:avLst/>
                        <a:gdLst>
                          <a:gd name="connsiteX0" fmla="*/ 364779 w 368588"/>
                          <a:gd name="connsiteY0" fmla="*/ 410642 h 442074"/>
                          <a:gd name="connsiteX1" fmla="*/ 349539 w 368588"/>
                          <a:gd name="connsiteY1" fmla="*/ 351587 h 442074"/>
                          <a:gd name="connsiteX2" fmla="*/ 348586 w 368588"/>
                          <a:gd name="connsiteY2" fmla="*/ 277292 h 442074"/>
                          <a:gd name="connsiteX3" fmla="*/ 350491 w 368588"/>
                          <a:gd name="connsiteY3" fmla="*/ 266814 h 442074"/>
                          <a:gd name="connsiteX4" fmla="*/ 357159 w 368588"/>
                          <a:gd name="connsiteY4" fmla="*/ 233477 h 442074"/>
                          <a:gd name="connsiteX5" fmla="*/ 360016 w 368588"/>
                          <a:gd name="connsiteY5" fmla="*/ 171564 h 442074"/>
                          <a:gd name="connsiteX6" fmla="*/ 308581 w 368588"/>
                          <a:gd name="connsiteY6" fmla="*/ 80124 h 442074"/>
                          <a:gd name="connsiteX7" fmla="*/ 253336 w 368588"/>
                          <a:gd name="connsiteY7" fmla="*/ 67742 h 442074"/>
                          <a:gd name="connsiteX8" fmla="*/ 218094 w 368588"/>
                          <a:gd name="connsiteY8" fmla="*/ 28689 h 442074"/>
                          <a:gd name="connsiteX9" fmla="*/ 162849 w 368588"/>
                          <a:gd name="connsiteY9" fmla="*/ 2019 h 442074"/>
                          <a:gd name="connsiteX10" fmla="*/ 49501 w 368588"/>
                          <a:gd name="connsiteY10" fmla="*/ 35357 h 442074"/>
                          <a:gd name="connsiteX11" fmla="*/ 10449 w 368588"/>
                          <a:gd name="connsiteY11" fmla="*/ 127749 h 442074"/>
                          <a:gd name="connsiteX12" fmla="*/ 15211 w 368588"/>
                          <a:gd name="connsiteY12" fmla="*/ 151562 h 442074"/>
                          <a:gd name="connsiteX13" fmla="*/ 38071 w 368588"/>
                          <a:gd name="connsiteY13" fmla="*/ 202997 h 442074"/>
                          <a:gd name="connsiteX14" fmla="*/ 40929 w 368588"/>
                          <a:gd name="connsiteY14" fmla="*/ 243002 h 442074"/>
                          <a:gd name="connsiteX15" fmla="*/ 2829 w 368588"/>
                          <a:gd name="connsiteY15" fmla="*/ 324917 h 442074"/>
                          <a:gd name="connsiteX16" fmla="*/ 26641 w 368588"/>
                          <a:gd name="connsiteY16" fmla="*/ 442074 h 442074"/>
                          <a:gd name="connsiteX17" fmla="*/ 368589 w 368588"/>
                          <a:gd name="connsiteY17" fmla="*/ 440169 h 442074"/>
                          <a:gd name="connsiteX18" fmla="*/ 364779 w 368588"/>
                          <a:gd name="connsiteY18" fmla="*/ 410642 h 442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68588" h="442074">
                            <a:moveTo>
                              <a:pt x="364779" y="410642"/>
                            </a:moveTo>
                            <a:cubicBezTo>
                              <a:pt x="360969" y="389687"/>
                              <a:pt x="353349" y="371589"/>
                              <a:pt x="349539" y="351587"/>
                            </a:cubicBezTo>
                            <a:cubicBezTo>
                              <a:pt x="344776" y="327774"/>
                              <a:pt x="344776" y="301104"/>
                              <a:pt x="348586" y="277292"/>
                            </a:cubicBezTo>
                            <a:cubicBezTo>
                              <a:pt x="349539" y="273482"/>
                              <a:pt x="349539" y="270624"/>
                              <a:pt x="350491" y="266814"/>
                            </a:cubicBezTo>
                            <a:cubicBezTo>
                              <a:pt x="352396" y="255384"/>
                              <a:pt x="355254" y="243954"/>
                              <a:pt x="357159" y="233477"/>
                            </a:cubicBezTo>
                            <a:cubicBezTo>
                              <a:pt x="360969" y="213474"/>
                              <a:pt x="362874" y="191567"/>
                              <a:pt x="360016" y="171564"/>
                            </a:cubicBezTo>
                            <a:cubicBezTo>
                              <a:pt x="353349" y="124892"/>
                              <a:pt x="333346" y="89649"/>
                              <a:pt x="308581" y="80124"/>
                            </a:cubicBezTo>
                            <a:cubicBezTo>
                              <a:pt x="289531" y="72504"/>
                              <a:pt x="270481" y="81077"/>
                              <a:pt x="253336" y="67742"/>
                            </a:cubicBezTo>
                            <a:cubicBezTo>
                              <a:pt x="240954" y="58217"/>
                              <a:pt x="230476" y="42024"/>
                              <a:pt x="218094" y="28689"/>
                            </a:cubicBezTo>
                            <a:cubicBezTo>
                              <a:pt x="200949" y="9639"/>
                              <a:pt x="181899" y="5829"/>
                              <a:pt x="162849" y="2019"/>
                            </a:cubicBezTo>
                            <a:cubicBezTo>
                              <a:pt x="123796" y="-4648"/>
                              <a:pt x="84744" y="4877"/>
                              <a:pt x="49501" y="35357"/>
                            </a:cubicBezTo>
                            <a:cubicBezTo>
                              <a:pt x="30451" y="51549"/>
                              <a:pt x="5686" y="80124"/>
                              <a:pt x="10449" y="127749"/>
                            </a:cubicBezTo>
                            <a:cubicBezTo>
                              <a:pt x="11401" y="136322"/>
                              <a:pt x="13306" y="142989"/>
                              <a:pt x="15211" y="151562"/>
                            </a:cubicBezTo>
                            <a:cubicBezTo>
                              <a:pt x="19021" y="173469"/>
                              <a:pt x="30451" y="182994"/>
                              <a:pt x="38071" y="202997"/>
                            </a:cubicBezTo>
                            <a:cubicBezTo>
                              <a:pt x="42834" y="215379"/>
                              <a:pt x="43786" y="229667"/>
                              <a:pt x="40929" y="243002"/>
                            </a:cubicBezTo>
                            <a:cubicBezTo>
                              <a:pt x="31404" y="283007"/>
                              <a:pt x="14259" y="289674"/>
                              <a:pt x="2829" y="324917"/>
                            </a:cubicBezTo>
                            <a:cubicBezTo>
                              <a:pt x="-6696" y="356349"/>
                              <a:pt x="9496" y="419214"/>
                              <a:pt x="26641" y="442074"/>
                            </a:cubicBezTo>
                            <a:lnTo>
                              <a:pt x="368589" y="440169"/>
                            </a:lnTo>
                            <a:cubicBezTo>
                              <a:pt x="367636" y="429692"/>
                              <a:pt x="366684" y="420167"/>
                              <a:pt x="364779" y="410642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713" name="Freeform: Shape 1712">
                        <a:extLst>
                          <a:ext uri="{FF2B5EF4-FFF2-40B4-BE49-F238E27FC236}">
                            <a16:creationId xmlns:a16="http://schemas.microsoft.com/office/drawing/2014/main" id="{DB14675F-2F52-44FD-8A17-556FF5D25C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31629" y="3749039"/>
                        <a:ext cx="438891" cy="44767"/>
                      </a:xfrm>
                      <a:custGeom>
                        <a:avLst/>
                        <a:gdLst>
                          <a:gd name="connsiteX0" fmla="*/ 10905 w 438891"/>
                          <a:gd name="connsiteY0" fmla="*/ 24765 h 44767"/>
                          <a:gd name="connsiteX1" fmla="*/ 54720 w 438891"/>
                          <a:gd name="connsiteY1" fmla="*/ 18097 h 44767"/>
                          <a:gd name="connsiteX2" fmla="*/ 148065 w 438891"/>
                          <a:gd name="connsiteY2" fmla="*/ 1905 h 44767"/>
                          <a:gd name="connsiteX3" fmla="*/ 148065 w 438891"/>
                          <a:gd name="connsiteY3" fmla="*/ 1905 h 44767"/>
                          <a:gd name="connsiteX4" fmla="*/ 232838 w 438891"/>
                          <a:gd name="connsiteY4" fmla="*/ 953 h 44767"/>
                          <a:gd name="connsiteX5" fmla="*/ 232838 w 438891"/>
                          <a:gd name="connsiteY5" fmla="*/ 953 h 44767"/>
                          <a:gd name="connsiteX6" fmla="*/ 311895 w 438891"/>
                          <a:gd name="connsiteY6" fmla="*/ 0 h 44767"/>
                          <a:gd name="connsiteX7" fmla="*/ 365235 w 438891"/>
                          <a:gd name="connsiteY7" fmla="*/ 1905 h 44767"/>
                          <a:gd name="connsiteX8" fmla="*/ 385238 w 438891"/>
                          <a:gd name="connsiteY8" fmla="*/ 10478 h 44767"/>
                          <a:gd name="connsiteX9" fmla="*/ 355710 w 438891"/>
                          <a:gd name="connsiteY9" fmla="*/ 14288 h 44767"/>
                          <a:gd name="connsiteX10" fmla="*/ 321420 w 438891"/>
                          <a:gd name="connsiteY10" fmla="*/ 16192 h 44767"/>
                          <a:gd name="connsiteX11" fmla="*/ 317610 w 438891"/>
                          <a:gd name="connsiteY11" fmla="*/ 18097 h 44767"/>
                          <a:gd name="connsiteX12" fmla="*/ 323325 w 438891"/>
                          <a:gd name="connsiteY12" fmla="*/ 19050 h 44767"/>
                          <a:gd name="connsiteX13" fmla="*/ 427148 w 438891"/>
                          <a:gd name="connsiteY13" fmla="*/ 24765 h 44767"/>
                          <a:gd name="connsiteX14" fmla="*/ 437625 w 438891"/>
                          <a:gd name="connsiteY14" fmla="*/ 26670 h 44767"/>
                          <a:gd name="connsiteX15" fmla="*/ 423338 w 438891"/>
                          <a:gd name="connsiteY15" fmla="*/ 32385 h 44767"/>
                          <a:gd name="connsiteX16" fmla="*/ 267128 w 438891"/>
                          <a:gd name="connsiteY16" fmla="*/ 42863 h 44767"/>
                          <a:gd name="connsiteX17" fmla="*/ 44242 w 438891"/>
                          <a:gd name="connsiteY17" fmla="*/ 40957 h 44767"/>
                          <a:gd name="connsiteX18" fmla="*/ 6143 w 438891"/>
                          <a:gd name="connsiteY18" fmla="*/ 35242 h 44767"/>
                          <a:gd name="connsiteX19" fmla="*/ 10905 w 438891"/>
                          <a:gd name="connsiteY19" fmla="*/ 24765 h 44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438891" h="44767">
                            <a:moveTo>
                              <a:pt x="10905" y="24765"/>
                            </a:moveTo>
                            <a:cubicBezTo>
                              <a:pt x="21383" y="21907"/>
                              <a:pt x="38528" y="19050"/>
                              <a:pt x="54720" y="18097"/>
                            </a:cubicBezTo>
                            <a:cubicBezTo>
                              <a:pt x="83295" y="15240"/>
                              <a:pt x="116633" y="2857"/>
                              <a:pt x="148065" y="1905"/>
                            </a:cubicBezTo>
                            <a:lnTo>
                              <a:pt x="148065" y="1905"/>
                            </a:lnTo>
                            <a:lnTo>
                              <a:pt x="232838" y="953"/>
                            </a:lnTo>
                            <a:lnTo>
                              <a:pt x="232838" y="953"/>
                            </a:lnTo>
                            <a:cubicBezTo>
                              <a:pt x="258555" y="0"/>
                              <a:pt x="286178" y="0"/>
                              <a:pt x="311895" y="0"/>
                            </a:cubicBezTo>
                            <a:cubicBezTo>
                              <a:pt x="329993" y="0"/>
                              <a:pt x="349043" y="0"/>
                              <a:pt x="365235" y="1905"/>
                            </a:cubicBezTo>
                            <a:cubicBezTo>
                              <a:pt x="378570" y="3810"/>
                              <a:pt x="390953" y="6667"/>
                              <a:pt x="385238" y="10478"/>
                            </a:cubicBezTo>
                            <a:cubicBezTo>
                              <a:pt x="380475" y="13335"/>
                              <a:pt x="367140" y="14288"/>
                              <a:pt x="355710" y="14288"/>
                            </a:cubicBezTo>
                            <a:cubicBezTo>
                              <a:pt x="344280" y="14288"/>
                              <a:pt x="330945" y="14288"/>
                              <a:pt x="321420" y="16192"/>
                            </a:cubicBezTo>
                            <a:cubicBezTo>
                              <a:pt x="318563" y="17145"/>
                              <a:pt x="315705" y="17145"/>
                              <a:pt x="317610" y="18097"/>
                            </a:cubicBezTo>
                            <a:cubicBezTo>
                              <a:pt x="318563" y="19050"/>
                              <a:pt x="320468" y="19050"/>
                              <a:pt x="323325" y="19050"/>
                            </a:cubicBezTo>
                            <a:cubicBezTo>
                              <a:pt x="356663" y="21907"/>
                              <a:pt x="395715" y="20955"/>
                              <a:pt x="427148" y="24765"/>
                            </a:cubicBezTo>
                            <a:cubicBezTo>
                              <a:pt x="430958" y="25717"/>
                              <a:pt x="435720" y="25717"/>
                              <a:pt x="437625" y="26670"/>
                            </a:cubicBezTo>
                            <a:cubicBezTo>
                              <a:pt x="442388" y="28575"/>
                              <a:pt x="432863" y="31432"/>
                              <a:pt x="423338" y="32385"/>
                            </a:cubicBezTo>
                            <a:cubicBezTo>
                              <a:pt x="377618" y="40005"/>
                              <a:pt x="321420" y="41910"/>
                              <a:pt x="267128" y="42863"/>
                            </a:cubicBezTo>
                            <a:cubicBezTo>
                              <a:pt x="192833" y="44767"/>
                              <a:pt x="115680" y="46672"/>
                              <a:pt x="44242" y="40957"/>
                            </a:cubicBezTo>
                            <a:cubicBezTo>
                              <a:pt x="29003" y="40005"/>
                              <a:pt x="13763" y="38100"/>
                              <a:pt x="6143" y="35242"/>
                            </a:cubicBezTo>
                            <a:cubicBezTo>
                              <a:pt x="-4335" y="32385"/>
                              <a:pt x="-525" y="27622"/>
                              <a:pt x="1090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EFEAE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714" name="Freeform: Shape 1713">
                        <a:extLst>
                          <a:ext uri="{FF2B5EF4-FFF2-40B4-BE49-F238E27FC236}">
                            <a16:creationId xmlns:a16="http://schemas.microsoft.com/office/drawing/2014/main" id="{34A1189E-97FB-44EE-9DC0-D44A067CB2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84482" y="3586162"/>
                        <a:ext cx="17145" cy="10477"/>
                      </a:xfrm>
                      <a:custGeom>
                        <a:avLst/>
                        <a:gdLst>
                          <a:gd name="connsiteX0" fmla="*/ 13335 w 17145"/>
                          <a:gd name="connsiteY0" fmla="*/ 2857 h 10477"/>
                          <a:gd name="connsiteX1" fmla="*/ 11430 w 17145"/>
                          <a:gd name="connsiteY1" fmla="*/ 3810 h 10477"/>
                          <a:gd name="connsiteX2" fmla="*/ 10477 w 17145"/>
                          <a:gd name="connsiteY2" fmla="*/ 3810 h 10477"/>
                          <a:gd name="connsiteX3" fmla="*/ 5715 w 17145"/>
                          <a:gd name="connsiteY3" fmla="*/ 2857 h 10477"/>
                          <a:gd name="connsiteX4" fmla="*/ 5715 w 17145"/>
                          <a:gd name="connsiteY4" fmla="*/ 2857 h 10477"/>
                          <a:gd name="connsiteX5" fmla="*/ 6667 w 17145"/>
                          <a:gd name="connsiteY5" fmla="*/ 2857 h 10477"/>
                          <a:gd name="connsiteX6" fmla="*/ 7620 w 17145"/>
                          <a:gd name="connsiteY6" fmla="*/ 2857 h 10477"/>
                          <a:gd name="connsiteX7" fmla="*/ 10477 w 17145"/>
                          <a:gd name="connsiteY7" fmla="*/ 3810 h 10477"/>
                          <a:gd name="connsiteX8" fmla="*/ 12383 w 17145"/>
                          <a:gd name="connsiteY8" fmla="*/ 3810 h 10477"/>
                          <a:gd name="connsiteX9" fmla="*/ 13335 w 17145"/>
                          <a:gd name="connsiteY9" fmla="*/ 3810 h 10477"/>
                          <a:gd name="connsiteX10" fmla="*/ 13335 w 17145"/>
                          <a:gd name="connsiteY10" fmla="*/ 2857 h 10477"/>
                          <a:gd name="connsiteX11" fmla="*/ 13335 w 17145"/>
                          <a:gd name="connsiteY11" fmla="*/ 2857 h 10477"/>
                          <a:gd name="connsiteX12" fmla="*/ 11430 w 17145"/>
                          <a:gd name="connsiteY12" fmla="*/ 1905 h 10477"/>
                          <a:gd name="connsiteX13" fmla="*/ 8572 w 17145"/>
                          <a:gd name="connsiteY13" fmla="*/ 953 h 10477"/>
                          <a:gd name="connsiteX14" fmla="*/ 7620 w 17145"/>
                          <a:gd name="connsiteY14" fmla="*/ 953 h 10477"/>
                          <a:gd name="connsiteX15" fmla="*/ 4763 w 17145"/>
                          <a:gd name="connsiteY15" fmla="*/ 0 h 10477"/>
                          <a:gd name="connsiteX16" fmla="*/ 0 w 17145"/>
                          <a:gd name="connsiteY16" fmla="*/ 953 h 10477"/>
                          <a:gd name="connsiteX17" fmla="*/ 952 w 17145"/>
                          <a:gd name="connsiteY17" fmla="*/ 6668 h 10477"/>
                          <a:gd name="connsiteX18" fmla="*/ 1905 w 17145"/>
                          <a:gd name="connsiteY18" fmla="*/ 6668 h 10477"/>
                          <a:gd name="connsiteX19" fmla="*/ 4763 w 17145"/>
                          <a:gd name="connsiteY19" fmla="*/ 7620 h 10477"/>
                          <a:gd name="connsiteX20" fmla="*/ 7620 w 17145"/>
                          <a:gd name="connsiteY20" fmla="*/ 9525 h 10477"/>
                          <a:gd name="connsiteX21" fmla="*/ 10477 w 17145"/>
                          <a:gd name="connsiteY21" fmla="*/ 10478 h 10477"/>
                          <a:gd name="connsiteX22" fmla="*/ 12383 w 17145"/>
                          <a:gd name="connsiteY22" fmla="*/ 9525 h 10477"/>
                          <a:gd name="connsiteX23" fmla="*/ 16192 w 17145"/>
                          <a:gd name="connsiteY23" fmla="*/ 6668 h 10477"/>
                          <a:gd name="connsiteX24" fmla="*/ 17145 w 17145"/>
                          <a:gd name="connsiteY24" fmla="*/ 5715 h 10477"/>
                          <a:gd name="connsiteX25" fmla="*/ 17145 w 17145"/>
                          <a:gd name="connsiteY25" fmla="*/ 4763 h 10477"/>
                          <a:gd name="connsiteX26" fmla="*/ 13335 w 17145"/>
                          <a:gd name="connsiteY26" fmla="*/ 2857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7145" h="10477">
                            <a:moveTo>
                              <a:pt x="13335" y="2857"/>
                            </a:moveTo>
                            <a:cubicBezTo>
                              <a:pt x="12383" y="2857"/>
                              <a:pt x="11430" y="3810"/>
                              <a:pt x="11430" y="3810"/>
                            </a:cubicBezTo>
                            <a:cubicBezTo>
                              <a:pt x="11430" y="3810"/>
                              <a:pt x="10477" y="3810"/>
                              <a:pt x="10477" y="3810"/>
                            </a:cubicBezTo>
                            <a:cubicBezTo>
                              <a:pt x="8572" y="3810"/>
                              <a:pt x="6667" y="2857"/>
                              <a:pt x="5715" y="2857"/>
                            </a:cubicBezTo>
                            <a:cubicBezTo>
                              <a:pt x="5715" y="2857"/>
                              <a:pt x="5715" y="2857"/>
                              <a:pt x="5715" y="2857"/>
                            </a:cubicBezTo>
                            <a:cubicBezTo>
                              <a:pt x="6667" y="2857"/>
                              <a:pt x="6667" y="2857"/>
                              <a:pt x="6667" y="2857"/>
                            </a:cubicBezTo>
                            <a:cubicBezTo>
                              <a:pt x="6667" y="2857"/>
                              <a:pt x="6667" y="2857"/>
                              <a:pt x="7620" y="2857"/>
                            </a:cubicBezTo>
                            <a:cubicBezTo>
                              <a:pt x="8572" y="2857"/>
                              <a:pt x="9525" y="2857"/>
                              <a:pt x="10477" y="3810"/>
                            </a:cubicBezTo>
                            <a:cubicBezTo>
                              <a:pt x="11430" y="3810"/>
                              <a:pt x="11430" y="3810"/>
                              <a:pt x="12383" y="3810"/>
                            </a:cubicBezTo>
                            <a:cubicBezTo>
                              <a:pt x="12383" y="3810"/>
                              <a:pt x="12383" y="3810"/>
                              <a:pt x="13335" y="3810"/>
                            </a:cubicBezTo>
                            <a:cubicBezTo>
                              <a:pt x="13335" y="3810"/>
                              <a:pt x="13335" y="3810"/>
                              <a:pt x="13335" y="2857"/>
                            </a:cubicBezTo>
                            <a:cubicBezTo>
                              <a:pt x="13335" y="2857"/>
                              <a:pt x="13335" y="2857"/>
                              <a:pt x="13335" y="2857"/>
                            </a:cubicBezTo>
                            <a:cubicBezTo>
                              <a:pt x="12383" y="2857"/>
                              <a:pt x="12383" y="1905"/>
                              <a:pt x="11430" y="1905"/>
                            </a:cubicBezTo>
                            <a:cubicBezTo>
                              <a:pt x="10477" y="1905"/>
                              <a:pt x="9525" y="953"/>
                              <a:pt x="8572" y="953"/>
                            </a:cubicBezTo>
                            <a:cubicBezTo>
                              <a:pt x="8572" y="953"/>
                              <a:pt x="7620" y="953"/>
                              <a:pt x="7620" y="953"/>
                            </a:cubicBezTo>
                            <a:cubicBezTo>
                              <a:pt x="6667" y="953"/>
                              <a:pt x="5715" y="0"/>
                              <a:pt x="4763" y="0"/>
                            </a:cubicBezTo>
                            <a:cubicBezTo>
                              <a:pt x="3810" y="0"/>
                              <a:pt x="952" y="953"/>
                              <a:pt x="0" y="953"/>
                            </a:cubicBezTo>
                            <a:lnTo>
                              <a:pt x="952" y="6668"/>
                            </a:lnTo>
                            <a:cubicBezTo>
                              <a:pt x="952" y="6668"/>
                              <a:pt x="952" y="6668"/>
                              <a:pt x="1905" y="6668"/>
                            </a:cubicBezTo>
                            <a:cubicBezTo>
                              <a:pt x="2858" y="6668"/>
                              <a:pt x="3810" y="6668"/>
                              <a:pt x="4763" y="7620"/>
                            </a:cubicBezTo>
                            <a:cubicBezTo>
                              <a:pt x="5715" y="8572"/>
                              <a:pt x="6667" y="8572"/>
                              <a:pt x="7620" y="9525"/>
                            </a:cubicBezTo>
                            <a:cubicBezTo>
                              <a:pt x="8572" y="10478"/>
                              <a:pt x="9525" y="10478"/>
                              <a:pt x="10477" y="10478"/>
                            </a:cubicBezTo>
                            <a:cubicBezTo>
                              <a:pt x="11430" y="10478"/>
                              <a:pt x="11430" y="10478"/>
                              <a:pt x="12383" y="9525"/>
                            </a:cubicBezTo>
                            <a:cubicBezTo>
                              <a:pt x="13335" y="8572"/>
                              <a:pt x="15240" y="7620"/>
                              <a:pt x="16192" y="6668"/>
                            </a:cubicBezTo>
                            <a:cubicBezTo>
                              <a:pt x="16192" y="6668"/>
                              <a:pt x="17145" y="5715"/>
                              <a:pt x="17145" y="5715"/>
                            </a:cubicBezTo>
                            <a:cubicBezTo>
                              <a:pt x="17145" y="5715"/>
                              <a:pt x="17145" y="4763"/>
                              <a:pt x="17145" y="4763"/>
                            </a:cubicBezTo>
                            <a:cubicBezTo>
                              <a:pt x="14288" y="2857"/>
                              <a:pt x="13335" y="2857"/>
                              <a:pt x="1333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5" name="Freeform: Shape 1714">
                        <a:extLst>
                          <a:ext uri="{FF2B5EF4-FFF2-40B4-BE49-F238E27FC236}">
                            <a16:creationId xmlns:a16="http://schemas.microsoft.com/office/drawing/2014/main" id="{62277DAE-4969-45A0-97FC-0CFA4810D5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7797" y="3541394"/>
                        <a:ext cx="10477" cy="15240"/>
                      </a:xfrm>
                      <a:custGeom>
                        <a:avLst/>
                        <a:gdLst>
                          <a:gd name="connsiteX0" fmla="*/ 1905 w 10477"/>
                          <a:gd name="connsiteY0" fmla="*/ 1905 h 15240"/>
                          <a:gd name="connsiteX1" fmla="*/ 3810 w 10477"/>
                          <a:gd name="connsiteY1" fmla="*/ 3810 h 15240"/>
                          <a:gd name="connsiteX2" fmla="*/ 3810 w 10477"/>
                          <a:gd name="connsiteY2" fmla="*/ 4763 h 15240"/>
                          <a:gd name="connsiteX3" fmla="*/ 5715 w 10477"/>
                          <a:gd name="connsiteY3" fmla="*/ 9525 h 15240"/>
                          <a:gd name="connsiteX4" fmla="*/ 5715 w 10477"/>
                          <a:gd name="connsiteY4" fmla="*/ 10478 h 15240"/>
                          <a:gd name="connsiteX5" fmla="*/ 4763 w 10477"/>
                          <a:gd name="connsiteY5" fmla="*/ 9525 h 15240"/>
                          <a:gd name="connsiteX6" fmla="*/ 4763 w 10477"/>
                          <a:gd name="connsiteY6" fmla="*/ 8573 h 15240"/>
                          <a:gd name="connsiteX7" fmla="*/ 3810 w 10477"/>
                          <a:gd name="connsiteY7" fmla="*/ 5715 h 15240"/>
                          <a:gd name="connsiteX8" fmla="*/ 2858 w 10477"/>
                          <a:gd name="connsiteY8" fmla="*/ 3810 h 15240"/>
                          <a:gd name="connsiteX9" fmla="*/ 1905 w 10477"/>
                          <a:gd name="connsiteY9" fmla="*/ 3810 h 15240"/>
                          <a:gd name="connsiteX10" fmla="*/ 953 w 10477"/>
                          <a:gd name="connsiteY10" fmla="*/ 3810 h 15240"/>
                          <a:gd name="connsiteX11" fmla="*/ 953 w 10477"/>
                          <a:gd name="connsiteY11" fmla="*/ 4763 h 15240"/>
                          <a:gd name="connsiteX12" fmla="*/ 1905 w 10477"/>
                          <a:gd name="connsiteY12" fmla="*/ 6668 h 15240"/>
                          <a:gd name="connsiteX13" fmla="*/ 2858 w 10477"/>
                          <a:gd name="connsiteY13" fmla="*/ 9525 h 15240"/>
                          <a:gd name="connsiteX14" fmla="*/ 2858 w 10477"/>
                          <a:gd name="connsiteY14" fmla="*/ 10478 h 15240"/>
                          <a:gd name="connsiteX15" fmla="*/ 3810 w 10477"/>
                          <a:gd name="connsiteY15" fmla="*/ 12383 h 15240"/>
                          <a:gd name="connsiteX16" fmla="*/ 6668 w 10477"/>
                          <a:gd name="connsiteY16" fmla="*/ 15240 h 15240"/>
                          <a:gd name="connsiteX17" fmla="*/ 10478 w 10477"/>
                          <a:gd name="connsiteY17" fmla="*/ 11430 h 15240"/>
                          <a:gd name="connsiteX18" fmla="*/ 10478 w 10477"/>
                          <a:gd name="connsiteY18" fmla="*/ 11430 h 15240"/>
                          <a:gd name="connsiteX19" fmla="*/ 9525 w 10477"/>
                          <a:gd name="connsiteY19" fmla="*/ 8573 h 15240"/>
                          <a:gd name="connsiteX20" fmla="*/ 9525 w 10477"/>
                          <a:gd name="connsiteY20" fmla="*/ 5715 h 15240"/>
                          <a:gd name="connsiteX21" fmla="*/ 8573 w 10477"/>
                          <a:gd name="connsiteY21" fmla="*/ 2858 h 15240"/>
                          <a:gd name="connsiteX22" fmla="*/ 7620 w 10477"/>
                          <a:gd name="connsiteY22" fmla="*/ 1905 h 15240"/>
                          <a:gd name="connsiteX23" fmla="*/ 2858 w 10477"/>
                          <a:gd name="connsiteY23" fmla="*/ 0 h 15240"/>
                          <a:gd name="connsiteX24" fmla="*/ 953 w 10477"/>
                          <a:gd name="connsiteY24" fmla="*/ 0 h 15240"/>
                          <a:gd name="connsiteX25" fmla="*/ 0 w 10477"/>
                          <a:gd name="connsiteY25" fmla="*/ 0 h 15240"/>
                          <a:gd name="connsiteX26" fmla="*/ 1905 w 10477"/>
                          <a:gd name="connsiteY26" fmla="*/ 1905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0477" h="15240">
                            <a:moveTo>
                              <a:pt x="1905" y="1905"/>
                            </a:moveTo>
                            <a:cubicBezTo>
                              <a:pt x="2858" y="1905"/>
                              <a:pt x="3810" y="2858"/>
                              <a:pt x="3810" y="3810"/>
                            </a:cubicBezTo>
                            <a:cubicBezTo>
                              <a:pt x="3810" y="3810"/>
                              <a:pt x="3810" y="4763"/>
                              <a:pt x="3810" y="4763"/>
                            </a:cubicBezTo>
                            <a:cubicBezTo>
                              <a:pt x="4763" y="6668"/>
                              <a:pt x="5715" y="7620"/>
                              <a:pt x="5715" y="9525"/>
                            </a:cubicBezTo>
                            <a:cubicBezTo>
                              <a:pt x="5715" y="9525"/>
                              <a:pt x="5715" y="10478"/>
                              <a:pt x="5715" y="10478"/>
                            </a:cubicBezTo>
                            <a:cubicBezTo>
                              <a:pt x="4763" y="10478"/>
                              <a:pt x="4763" y="9525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8573"/>
                            </a:cubicBezTo>
                            <a:cubicBezTo>
                              <a:pt x="4763" y="7620"/>
                              <a:pt x="3810" y="6668"/>
                              <a:pt x="3810" y="5715"/>
                            </a:cubicBezTo>
                            <a:cubicBezTo>
                              <a:pt x="3810" y="4763"/>
                              <a:pt x="3810" y="4763"/>
                              <a:pt x="2858" y="3810"/>
                            </a:cubicBezTo>
                            <a:cubicBezTo>
                              <a:pt x="2858" y="3810"/>
                              <a:pt x="2858" y="3810"/>
                              <a:pt x="1905" y="3810"/>
                            </a:cubicBezTo>
                            <a:cubicBezTo>
                              <a:pt x="1905" y="3810"/>
                              <a:pt x="1905" y="3810"/>
                              <a:pt x="953" y="3810"/>
                            </a:cubicBezTo>
                            <a:cubicBezTo>
                              <a:pt x="953" y="3810"/>
                              <a:pt x="953" y="3810"/>
                              <a:pt x="953" y="4763"/>
                            </a:cubicBezTo>
                            <a:cubicBezTo>
                              <a:pt x="953" y="5715"/>
                              <a:pt x="953" y="6668"/>
                              <a:pt x="1905" y="6668"/>
                            </a:cubicBezTo>
                            <a:cubicBezTo>
                              <a:pt x="1905" y="7620"/>
                              <a:pt x="2858" y="8573"/>
                              <a:pt x="2858" y="9525"/>
                            </a:cubicBezTo>
                            <a:cubicBezTo>
                              <a:pt x="2858" y="9525"/>
                              <a:pt x="2858" y="10478"/>
                              <a:pt x="2858" y="10478"/>
                            </a:cubicBezTo>
                            <a:cubicBezTo>
                              <a:pt x="2858" y="11430"/>
                              <a:pt x="3810" y="12383"/>
                              <a:pt x="3810" y="12383"/>
                            </a:cubicBezTo>
                            <a:cubicBezTo>
                              <a:pt x="4763" y="13335"/>
                              <a:pt x="6668" y="15240"/>
                              <a:pt x="6668" y="15240"/>
                            </a:cubicBezTo>
                            <a:lnTo>
                              <a:pt x="10478" y="11430"/>
                            </a:lnTo>
                            <a:cubicBezTo>
                              <a:pt x="10478" y="11430"/>
                              <a:pt x="10478" y="11430"/>
                              <a:pt x="10478" y="11430"/>
                            </a:cubicBezTo>
                            <a:cubicBezTo>
                              <a:pt x="9525" y="10478"/>
                              <a:pt x="9525" y="9525"/>
                              <a:pt x="9525" y="8573"/>
                            </a:cubicBezTo>
                            <a:cubicBezTo>
                              <a:pt x="9525" y="7620"/>
                              <a:pt x="9525" y="6668"/>
                              <a:pt x="9525" y="5715"/>
                            </a:cubicBezTo>
                            <a:cubicBezTo>
                              <a:pt x="9525" y="4763"/>
                              <a:pt x="9525" y="3810"/>
                              <a:pt x="8573" y="2858"/>
                            </a:cubicBezTo>
                            <a:cubicBezTo>
                              <a:pt x="8573" y="2858"/>
                              <a:pt x="7620" y="1905"/>
                              <a:pt x="7620" y="1905"/>
                            </a:cubicBezTo>
                            <a:cubicBezTo>
                              <a:pt x="5715" y="953"/>
                              <a:pt x="4763" y="953"/>
                              <a:pt x="2858" y="0"/>
                            </a:cubicBezTo>
                            <a:cubicBezTo>
                              <a:pt x="1905" y="0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0"/>
                              <a:pt x="0" y="0"/>
                            </a:cubicBezTo>
                            <a:cubicBezTo>
                              <a:pt x="953" y="1905"/>
                              <a:pt x="1905" y="1905"/>
                              <a:pt x="1905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6" name="Freeform: Shape 1715">
                        <a:extLst>
                          <a:ext uri="{FF2B5EF4-FFF2-40B4-BE49-F238E27FC236}">
                            <a16:creationId xmlns:a16="http://schemas.microsoft.com/office/drawing/2014/main" id="{D6BB26A5-4314-405F-AFC4-2B238BBD14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379" y="3546156"/>
                        <a:ext cx="57150" cy="45720"/>
                      </a:xfrm>
                      <a:custGeom>
                        <a:avLst/>
                        <a:gdLst>
                          <a:gd name="connsiteX0" fmla="*/ 56198 w 57150"/>
                          <a:gd name="connsiteY0" fmla="*/ 40005 h 45720"/>
                          <a:gd name="connsiteX1" fmla="*/ 20003 w 57150"/>
                          <a:gd name="connsiteY1" fmla="*/ 31433 h 45720"/>
                          <a:gd name="connsiteX2" fmla="*/ 3810 w 57150"/>
                          <a:gd name="connsiteY2" fmla="*/ 4763 h 45720"/>
                          <a:gd name="connsiteX3" fmla="*/ 0 w 57150"/>
                          <a:gd name="connsiteY3" fmla="*/ 0 h 45720"/>
                          <a:gd name="connsiteX4" fmla="*/ 0 w 57150"/>
                          <a:gd name="connsiteY4" fmla="*/ 23813 h 45720"/>
                          <a:gd name="connsiteX5" fmla="*/ 16192 w 57150"/>
                          <a:gd name="connsiteY5" fmla="*/ 41910 h 45720"/>
                          <a:gd name="connsiteX6" fmla="*/ 56198 w 57150"/>
                          <a:gd name="connsiteY6" fmla="*/ 45720 h 45720"/>
                          <a:gd name="connsiteX7" fmla="*/ 57150 w 57150"/>
                          <a:gd name="connsiteY7" fmla="*/ 44768 h 45720"/>
                          <a:gd name="connsiteX8" fmla="*/ 57150 w 57150"/>
                          <a:gd name="connsiteY8" fmla="*/ 40958 h 45720"/>
                          <a:gd name="connsiteX9" fmla="*/ 56198 w 57150"/>
                          <a:gd name="connsiteY9" fmla="*/ 40005 h 45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50" h="45720">
                            <a:moveTo>
                              <a:pt x="56198" y="40005"/>
                            </a:moveTo>
                            <a:cubicBezTo>
                              <a:pt x="41910" y="39053"/>
                              <a:pt x="26670" y="37148"/>
                              <a:pt x="20003" y="31433"/>
                            </a:cubicBezTo>
                            <a:cubicBezTo>
                              <a:pt x="14288" y="24765"/>
                              <a:pt x="7620" y="13335"/>
                              <a:pt x="3810" y="4763"/>
                            </a:cubicBezTo>
                            <a:cubicBezTo>
                              <a:pt x="2858" y="2858"/>
                              <a:pt x="953" y="953"/>
                              <a:pt x="0" y="0"/>
                            </a:cubicBezTo>
                            <a:lnTo>
                              <a:pt x="0" y="23813"/>
                            </a:lnTo>
                            <a:cubicBezTo>
                              <a:pt x="3810" y="27623"/>
                              <a:pt x="13335" y="40958"/>
                              <a:pt x="16192" y="41910"/>
                            </a:cubicBezTo>
                            <a:cubicBezTo>
                              <a:pt x="19050" y="43815"/>
                              <a:pt x="39053" y="44768"/>
                              <a:pt x="56198" y="45720"/>
                            </a:cubicBezTo>
                            <a:cubicBezTo>
                              <a:pt x="57150" y="45720"/>
                              <a:pt x="57150" y="44768"/>
                              <a:pt x="57150" y="44768"/>
                            </a:cubicBezTo>
                            <a:lnTo>
                              <a:pt x="57150" y="40958"/>
                            </a:lnTo>
                            <a:cubicBezTo>
                              <a:pt x="57150" y="40958"/>
                              <a:pt x="57150" y="40005"/>
                              <a:pt x="56198" y="4000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9" name="Freeform: Shape 1718">
                        <a:extLst>
                          <a:ext uri="{FF2B5EF4-FFF2-40B4-BE49-F238E27FC236}">
                            <a16:creationId xmlns:a16="http://schemas.microsoft.com/office/drawing/2014/main" id="{418ACA84-EE68-4D37-9521-60F480A9C8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36857" y="3726179"/>
                        <a:ext cx="13588" cy="44171"/>
                      </a:xfrm>
                      <a:custGeom>
                        <a:avLst/>
                        <a:gdLst>
                          <a:gd name="connsiteX0" fmla="*/ 0 w 13588"/>
                          <a:gd name="connsiteY0" fmla="*/ 952 h 44171"/>
                          <a:gd name="connsiteX1" fmla="*/ 0 w 13588"/>
                          <a:gd name="connsiteY1" fmla="*/ 2857 h 44171"/>
                          <a:gd name="connsiteX2" fmla="*/ 5715 w 13588"/>
                          <a:gd name="connsiteY2" fmla="*/ 40957 h 44171"/>
                          <a:gd name="connsiteX3" fmla="*/ 10477 w 13588"/>
                          <a:gd name="connsiteY3" fmla="*/ 43815 h 44171"/>
                          <a:gd name="connsiteX4" fmla="*/ 13335 w 13588"/>
                          <a:gd name="connsiteY4" fmla="*/ 38100 h 44171"/>
                          <a:gd name="connsiteX5" fmla="*/ 12383 w 13588"/>
                          <a:gd name="connsiteY5" fmla="*/ 0 h 44171"/>
                          <a:gd name="connsiteX6" fmla="*/ 0 w 13588"/>
                          <a:gd name="connsiteY6" fmla="*/ 0 h 44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588" h="44171">
                            <a:moveTo>
                              <a:pt x="0" y="952"/>
                            </a:moveTo>
                            <a:cubicBezTo>
                              <a:pt x="0" y="1905"/>
                              <a:pt x="0" y="1905"/>
                              <a:pt x="0" y="2857"/>
                            </a:cubicBezTo>
                            <a:cubicBezTo>
                              <a:pt x="1905" y="17145"/>
                              <a:pt x="4763" y="36195"/>
                              <a:pt x="5715" y="40957"/>
                            </a:cubicBezTo>
                            <a:cubicBezTo>
                              <a:pt x="5715" y="43815"/>
                              <a:pt x="8572" y="44767"/>
                              <a:pt x="10477" y="43815"/>
                            </a:cubicBezTo>
                            <a:cubicBezTo>
                              <a:pt x="12383" y="43815"/>
                              <a:pt x="14288" y="40957"/>
                              <a:pt x="13335" y="38100"/>
                            </a:cubicBezTo>
                            <a:cubicBezTo>
                              <a:pt x="13335" y="25717"/>
                              <a:pt x="13335" y="12382"/>
                              <a:pt x="12383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0" name="Freeform: Shape 1719">
                        <a:extLst>
                          <a:ext uri="{FF2B5EF4-FFF2-40B4-BE49-F238E27FC236}">
                            <a16:creationId xmlns:a16="http://schemas.microsoft.com/office/drawing/2014/main" id="{457CDD8E-DE21-4389-8D57-05108BA164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216" y="3688079"/>
                        <a:ext cx="34543" cy="84214"/>
                      </a:xfrm>
                      <a:custGeom>
                        <a:avLst/>
                        <a:gdLst>
                          <a:gd name="connsiteX0" fmla="*/ 18351 w 34543"/>
                          <a:gd name="connsiteY0" fmla="*/ 0 h 84214"/>
                          <a:gd name="connsiteX1" fmla="*/ 19303 w 34543"/>
                          <a:gd name="connsiteY1" fmla="*/ 10477 h 84214"/>
                          <a:gd name="connsiteX2" fmla="*/ 11683 w 34543"/>
                          <a:gd name="connsiteY2" fmla="*/ 39052 h 84214"/>
                          <a:gd name="connsiteX3" fmla="*/ 253 w 34543"/>
                          <a:gd name="connsiteY3" fmla="*/ 76200 h 84214"/>
                          <a:gd name="connsiteX4" fmla="*/ 3111 w 34543"/>
                          <a:gd name="connsiteY4" fmla="*/ 83820 h 84214"/>
                          <a:gd name="connsiteX5" fmla="*/ 6921 w 34543"/>
                          <a:gd name="connsiteY5" fmla="*/ 82867 h 84214"/>
                          <a:gd name="connsiteX6" fmla="*/ 9778 w 34543"/>
                          <a:gd name="connsiteY6" fmla="*/ 76200 h 84214"/>
                          <a:gd name="connsiteX7" fmla="*/ 10731 w 34543"/>
                          <a:gd name="connsiteY7" fmla="*/ 73342 h 84214"/>
                          <a:gd name="connsiteX8" fmla="*/ 25018 w 34543"/>
                          <a:gd name="connsiteY8" fmla="*/ 38100 h 84214"/>
                          <a:gd name="connsiteX9" fmla="*/ 32638 w 34543"/>
                          <a:gd name="connsiteY9" fmla="*/ 20002 h 84214"/>
                          <a:gd name="connsiteX10" fmla="*/ 34543 w 34543"/>
                          <a:gd name="connsiteY10" fmla="*/ 10477 h 84214"/>
                          <a:gd name="connsiteX11" fmla="*/ 33591 w 34543"/>
                          <a:gd name="connsiteY11" fmla="*/ 952 h 84214"/>
                          <a:gd name="connsiteX12" fmla="*/ 18351 w 34543"/>
                          <a:gd name="connsiteY12" fmla="*/ 952 h 842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4543" h="84214">
                            <a:moveTo>
                              <a:pt x="18351" y="0"/>
                            </a:moveTo>
                            <a:cubicBezTo>
                              <a:pt x="19303" y="3810"/>
                              <a:pt x="19303" y="7620"/>
                              <a:pt x="19303" y="10477"/>
                            </a:cubicBezTo>
                            <a:cubicBezTo>
                              <a:pt x="20256" y="18097"/>
                              <a:pt x="16446" y="27622"/>
                              <a:pt x="11683" y="39052"/>
                            </a:cubicBezTo>
                            <a:cubicBezTo>
                              <a:pt x="7873" y="48577"/>
                              <a:pt x="3111" y="60960"/>
                              <a:pt x="253" y="76200"/>
                            </a:cubicBezTo>
                            <a:cubicBezTo>
                              <a:pt x="-699" y="80010"/>
                              <a:pt x="1206" y="82867"/>
                              <a:pt x="3111" y="83820"/>
                            </a:cubicBezTo>
                            <a:cubicBezTo>
                              <a:pt x="5016" y="84772"/>
                              <a:pt x="5968" y="83820"/>
                              <a:pt x="6921" y="82867"/>
                            </a:cubicBezTo>
                            <a:cubicBezTo>
                              <a:pt x="7873" y="80963"/>
                              <a:pt x="8826" y="79057"/>
                              <a:pt x="9778" y="76200"/>
                            </a:cubicBezTo>
                            <a:lnTo>
                              <a:pt x="10731" y="73342"/>
                            </a:lnTo>
                            <a:cubicBezTo>
                              <a:pt x="16446" y="58102"/>
                              <a:pt x="21208" y="46672"/>
                              <a:pt x="25018" y="38100"/>
                            </a:cubicBezTo>
                            <a:cubicBezTo>
                              <a:pt x="27876" y="30480"/>
                              <a:pt x="30733" y="24765"/>
                              <a:pt x="32638" y="20002"/>
                            </a:cubicBezTo>
                            <a:cubicBezTo>
                              <a:pt x="33591" y="18097"/>
                              <a:pt x="34543" y="12382"/>
                              <a:pt x="34543" y="10477"/>
                            </a:cubicBezTo>
                            <a:cubicBezTo>
                              <a:pt x="34543" y="10477"/>
                              <a:pt x="34543" y="6667"/>
                              <a:pt x="33591" y="952"/>
                            </a:cubicBezTo>
                            <a:lnTo>
                              <a:pt x="18351" y="952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1" name="Freeform: Shape 1720">
                        <a:extLst>
                          <a:ext uri="{FF2B5EF4-FFF2-40B4-BE49-F238E27FC236}">
                            <a16:creationId xmlns:a16="http://schemas.microsoft.com/office/drawing/2014/main" id="{BF51F83B-CD34-4A87-8E3A-4770EEEDB7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187" y="3539840"/>
                        <a:ext cx="67910" cy="197481"/>
                      </a:xfrm>
                      <a:custGeom>
                        <a:avLst/>
                        <a:gdLst>
                          <a:gd name="connsiteX0" fmla="*/ 56480 w 67910"/>
                          <a:gd name="connsiteY0" fmla="*/ 90136 h 197481"/>
                          <a:gd name="connsiteX1" fmla="*/ 42193 w 67910"/>
                          <a:gd name="connsiteY1" fmla="*/ 62514 h 197481"/>
                          <a:gd name="connsiteX2" fmla="*/ 46003 w 67910"/>
                          <a:gd name="connsiteY2" fmla="*/ 32034 h 197481"/>
                          <a:gd name="connsiteX3" fmla="*/ 35525 w 67910"/>
                          <a:gd name="connsiteY3" fmla="*/ 4411 h 197481"/>
                          <a:gd name="connsiteX4" fmla="*/ 7903 w 67910"/>
                          <a:gd name="connsiteY4" fmla="*/ 6316 h 197481"/>
                          <a:gd name="connsiteX5" fmla="*/ 2188 w 67910"/>
                          <a:gd name="connsiteY5" fmla="*/ 54894 h 197481"/>
                          <a:gd name="connsiteX6" fmla="*/ 283 w 67910"/>
                          <a:gd name="connsiteY6" fmla="*/ 87279 h 197481"/>
                          <a:gd name="connsiteX7" fmla="*/ 5998 w 67910"/>
                          <a:gd name="connsiteY7" fmla="*/ 186339 h 197481"/>
                          <a:gd name="connsiteX8" fmla="*/ 9808 w 67910"/>
                          <a:gd name="connsiteY8" fmla="*/ 193959 h 197481"/>
                          <a:gd name="connsiteX9" fmla="*/ 62195 w 67910"/>
                          <a:gd name="connsiteY9" fmla="*/ 193006 h 197481"/>
                          <a:gd name="connsiteX10" fmla="*/ 67910 w 67910"/>
                          <a:gd name="connsiteY10" fmla="*/ 184434 h 197481"/>
                          <a:gd name="connsiteX11" fmla="*/ 56480 w 67910"/>
                          <a:gd name="connsiteY11" fmla="*/ 90136 h 197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7910" h="197481">
                            <a:moveTo>
                              <a:pt x="56480" y="90136"/>
                            </a:moveTo>
                            <a:cubicBezTo>
                              <a:pt x="53623" y="78706"/>
                              <a:pt x="45050" y="72991"/>
                              <a:pt x="42193" y="62514"/>
                            </a:cubicBezTo>
                            <a:cubicBezTo>
                              <a:pt x="39335" y="52036"/>
                              <a:pt x="43145" y="43464"/>
                              <a:pt x="46003" y="32034"/>
                            </a:cubicBezTo>
                            <a:cubicBezTo>
                              <a:pt x="46003" y="32034"/>
                              <a:pt x="50765" y="9174"/>
                              <a:pt x="35525" y="4411"/>
                            </a:cubicBezTo>
                            <a:cubicBezTo>
                              <a:pt x="27905" y="-351"/>
                              <a:pt x="19333" y="-3209"/>
                              <a:pt x="7903" y="6316"/>
                            </a:cubicBezTo>
                            <a:cubicBezTo>
                              <a:pt x="-670" y="13936"/>
                              <a:pt x="2188" y="40606"/>
                              <a:pt x="2188" y="54894"/>
                            </a:cubicBezTo>
                            <a:cubicBezTo>
                              <a:pt x="2188" y="61561"/>
                              <a:pt x="1235" y="81564"/>
                              <a:pt x="283" y="87279"/>
                            </a:cubicBezTo>
                            <a:cubicBezTo>
                              <a:pt x="-2575" y="117759"/>
                              <a:pt x="17428" y="150144"/>
                              <a:pt x="5998" y="186339"/>
                            </a:cubicBezTo>
                            <a:cubicBezTo>
                              <a:pt x="5045" y="189196"/>
                              <a:pt x="6950" y="193006"/>
                              <a:pt x="9808" y="193959"/>
                            </a:cubicBezTo>
                            <a:cubicBezTo>
                              <a:pt x="21238" y="196816"/>
                              <a:pt x="45050" y="200626"/>
                              <a:pt x="62195" y="193006"/>
                            </a:cubicBezTo>
                            <a:cubicBezTo>
                              <a:pt x="66005" y="191101"/>
                              <a:pt x="67910" y="188244"/>
                              <a:pt x="67910" y="184434"/>
                            </a:cubicBezTo>
                            <a:cubicBezTo>
                              <a:pt x="66958" y="167289"/>
                              <a:pt x="65053" y="120616"/>
                              <a:pt x="56480" y="90136"/>
                            </a:cubicBezTo>
                            <a:close/>
                          </a:path>
                        </a:pathLst>
                      </a:custGeom>
                      <a:solidFill>
                        <a:srgbClr val="FFB7D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2" name="Freeform: Shape 1721">
                        <a:extLst>
                          <a:ext uri="{FF2B5EF4-FFF2-40B4-BE49-F238E27FC236}">
                            <a16:creationId xmlns:a16="http://schemas.microsoft.com/office/drawing/2014/main" id="{49535642-4507-48DB-8E70-4A1DD8BCFC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5879" y="3758564"/>
                        <a:ext cx="13335" cy="15240"/>
                      </a:xfrm>
                      <a:custGeom>
                        <a:avLst/>
                        <a:gdLst>
                          <a:gd name="connsiteX0" fmla="*/ 0 w 13335"/>
                          <a:gd name="connsiteY0" fmla="*/ 953 h 15240"/>
                          <a:gd name="connsiteX1" fmla="*/ 1905 w 13335"/>
                          <a:gd name="connsiteY1" fmla="*/ 12382 h 15240"/>
                          <a:gd name="connsiteX2" fmla="*/ 6667 w 13335"/>
                          <a:gd name="connsiteY2" fmla="*/ 15240 h 15240"/>
                          <a:gd name="connsiteX3" fmla="*/ 12383 w 13335"/>
                          <a:gd name="connsiteY3" fmla="*/ 15240 h 15240"/>
                          <a:gd name="connsiteX4" fmla="*/ 13335 w 13335"/>
                          <a:gd name="connsiteY4" fmla="*/ 9525 h 15240"/>
                          <a:gd name="connsiteX5" fmla="*/ 11430 w 13335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3335" h="15240">
                            <a:moveTo>
                              <a:pt x="0" y="953"/>
                            </a:moveTo>
                            <a:lnTo>
                              <a:pt x="1905" y="12382"/>
                            </a:lnTo>
                            <a:lnTo>
                              <a:pt x="6667" y="15240"/>
                            </a:lnTo>
                            <a:lnTo>
                              <a:pt x="12383" y="15240"/>
                            </a:lnTo>
                            <a:lnTo>
                              <a:pt x="13335" y="9525"/>
                            </a:lnTo>
                            <a:lnTo>
                              <a:pt x="1143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3" name="Freeform: Shape 1722">
                        <a:extLst>
                          <a:ext uri="{FF2B5EF4-FFF2-40B4-BE49-F238E27FC236}">
                            <a16:creationId xmlns:a16="http://schemas.microsoft.com/office/drawing/2014/main" id="{AF1E1036-0BDD-4B01-882B-A910D8059E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082" y="3548062"/>
                        <a:ext cx="10477" cy="9525"/>
                      </a:xfrm>
                      <a:custGeom>
                        <a:avLst/>
                        <a:gdLst>
                          <a:gd name="connsiteX0" fmla="*/ 3810 w 10477"/>
                          <a:gd name="connsiteY0" fmla="*/ 0 h 9525"/>
                          <a:gd name="connsiteX1" fmla="*/ 0 w 10477"/>
                          <a:gd name="connsiteY1" fmla="*/ 5715 h 9525"/>
                          <a:gd name="connsiteX2" fmla="*/ 7620 w 10477"/>
                          <a:gd name="connsiteY2" fmla="*/ 9525 h 9525"/>
                          <a:gd name="connsiteX3" fmla="*/ 10477 w 10477"/>
                          <a:gd name="connsiteY3" fmla="*/ 1905 h 9525"/>
                          <a:gd name="connsiteX4" fmla="*/ 3810 w 10477"/>
                          <a:gd name="connsiteY4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9525">
                            <a:moveTo>
                              <a:pt x="3810" y="0"/>
                            </a:moveTo>
                            <a:cubicBezTo>
                              <a:pt x="2858" y="1905"/>
                              <a:pt x="952" y="3810"/>
                              <a:pt x="0" y="5715"/>
                            </a:cubicBezTo>
                            <a:lnTo>
                              <a:pt x="7620" y="9525"/>
                            </a:lnTo>
                            <a:cubicBezTo>
                              <a:pt x="8572" y="6668"/>
                              <a:pt x="9525" y="3810"/>
                              <a:pt x="10477" y="1905"/>
                            </a:cubicBezTo>
                            <a:lnTo>
                              <a:pt x="381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4" name="Freeform: Shape 1723">
                        <a:extLst>
                          <a:ext uri="{FF2B5EF4-FFF2-40B4-BE49-F238E27FC236}">
                            <a16:creationId xmlns:a16="http://schemas.microsoft.com/office/drawing/2014/main" id="{777BE38A-1424-49DE-97A0-7550B0A73B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775" y="3534727"/>
                        <a:ext cx="14017" cy="18811"/>
                      </a:xfrm>
                      <a:custGeom>
                        <a:avLst/>
                        <a:gdLst>
                          <a:gd name="connsiteX0" fmla="*/ 5022 w 14017"/>
                          <a:gd name="connsiteY0" fmla="*/ 0 h 18811"/>
                          <a:gd name="connsiteX1" fmla="*/ 3117 w 14017"/>
                          <a:gd name="connsiteY1" fmla="*/ 1905 h 18811"/>
                          <a:gd name="connsiteX2" fmla="*/ 2165 w 14017"/>
                          <a:gd name="connsiteY2" fmla="*/ 5715 h 18811"/>
                          <a:gd name="connsiteX3" fmla="*/ 260 w 14017"/>
                          <a:gd name="connsiteY3" fmla="*/ 11430 h 18811"/>
                          <a:gd name="connsiteX4" fmla="*/ 1212 w 14017"/>
                          <a:gd name="connsiteY4" fmla="*/ 14288 h 18811"/>
                          <a:gd name="connsiteX5" fmla="*/ 3117 w 14017"/>
                          <a:gd name="connsiteY5" fmla="*/ 16192 h 18811"/>
                          <a:gd name="connsiteX6" fmla="*/ 5022 w 14017"/>
                          <a:gd name="connsiteY6" fmla="*/ 18097 h 18811"/>
                          <a:gd name="connsiteX7" fmla="*/ 6927 w 14017"/>
                          <a:gd name="connsiteY7" fmla="*/ 18097 h 18811"/>
                          <a:gd name="connsiteX8" fmla="*/ 9785 w 14017"/>
                          <a:gd name="connsiteY8" fmla="*/ 16192 h 18811"/>
                          <a:gd name="connsiteX9" fmla="*/ 11690 w 14017"/>
                          <a:gd name="connsiteY9" fmla="*/ 11430 h 18811"/>
                          <a:gd name="connsiteX10" fmla="*/ 13595 w 14017"/>
                          <a:gd name="connsiteY10" fmla="*/ 9525 h 18811"/>
                          <a:gd name="connsiteX11" fmla="*/ 13595 w 14017"/>
                          <a:gd name="connsiteY11" fmla="*/ 7620 h 18811"/>
                          <a:gd name="connsiteX12" fmla="*/ 6927 w 14017"/>
                          <a:gd name="connsiteY12" fmla="*/ 2857 h 18811"/>
                          <a:gd name="connsiteX13" fmla="*/ 5022 w 14017"/>
                          <a:gd name="connsiteY13" fmla="*/ 0 h 18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017" h="18811">
                            <a:moveTo>
                              <a:pt x="5022" y="0"/>
                            </a:moveTo>
                            <a:cubicBezTo>
                              <a:pt x="4070" y="0"/>
                              <a:pt x="3117" y="953"/>
                              <a:pt x="3117" y="1905"/>
                            </a:cubicBezTo>
                            <a:cubicBezTo>
                              <a:pt x="3117" y="3810"/>
                              <a:pt x="3117" y="4763"/>
                              <a:pt x="2165" y="5715"/>
                            </a:cubicBezTo>
                            <a:cubicBezTo>
                              <a:pt x="1212" y="6667"/>
                              <a:pt x="-693" y="9525"/>
                              <a:pt x="260" y="11430"/>
                            </a:cubicBezTo>
                            <a:cubicBezTo>
                              <a:pt x="260" y="12382"/>
                              <a:pt x="260" y="13335"/>
                              <a:pt x="1212" y="14288"/>
                            </a:cubicBezTo>
                            <a:cubicBezTo>
                              <a:pt x="2165" y="15240"/>
                              <a:pt x="3117" y="15240"/>
                              <a:pt x="3117" y="16192"/>
                            </a:cubicBezTo>
                            <a:cubicBezTo>
                              <a:pt x="4070" y="17145"/>
                              <a:pt x="4070" y="18097"/>
                              <a:pt x="5022" y="18097"/>
                            </a:cubicBezTo>
                            <a:cubicBezTo>
                              <a:pt x="5975" y="19050"/>
                              <a:pt x="6927" y="19050"/>
                              <a:pt x="6927" y="18097"/>
                            </a:cubicBezTo>
                            <a:lnTo>
                              <a:pt x="9785" y="16192"/>
                            </a:lnTo>
                            <a:cubicBezTo>
                              <a:pt x="9785" y="14288"/>
                              <a:pt x="10737" y="13335"/>
                              <a:pt x="11690" y="11430"/>
                            </a:cubicBezTo>
                            <a:cubicBezTo>
                              <a:pt x="12642" y="10478"/>
                              <a:pt x="12642" y="10478"/>
                              <a:pt x="13595" y="9525"/>
                            </a:cubicBezTo>
                            <a:cubicBezTo>
                              <a:pt x="13595" y="8572"/>
                              <a:pt x="14547" y="7620"/>
                              <a:pt x="13595" y="7620"/>
                            </a:cubicBezTo>
                            <a:cubicBezTo>
                              <a:pt x="12642" y="6667"/>
                              <a:pt x="7880" y="2857"/>
                              <a:pt x="6927" y="2857"/>
                            </a:cubicBezTo>
                            <a:cubicBezTo>
                              <a:pt x="6927" y="953"/>
                              <a:pt x="5975" y="0"/>
                              <a:pt x="50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5" name="Freeform: Shape 1724">
                        <a:extLst>
                          <a:ext uri="{FF2B5EF4-FFF2-40B4-BE49-F238E27FC236}">
                            <a16:creationId xmlns:a16="http://schemas.microsoft.com/office/drawing/2014/main" id="{48A24228-B21B-47E2-A0BA-6D805F21B9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549014"/>
                        <a:ext cx="71139" cy="48019"/>
                      </a:xfrm>
                      <a:custGeom>
                        <a:avLst/>
                        <a:gdLst>
                          <a:gd name="connsiteX0" fmla="*/ 0 w 71139"/>
                          <a:gd name="connsiteY0" fmla="*/ 4763 h 48019"/>
                          <a:gd name="connsiteX1" fmla="*/ 0 w 71139"/>
                          <a:gd name="connsiteY1" fmla="*/ 4763 h 48019"/>
                          <a:gd name="connsiteX2" fmla="*/ 0 w 71139"/>
                          <a:gd name="connsiteY2" fmla="*/ 5715 h 48019"/>
                          <a:gd name="connsiteX3" fmla="*/ 3810 w 71139"/>
                          <a:gd name="connsiteY3" fmla="*/ 11430 h 48019"/>
                          <a:gd name="connsiteX4" fmla="*/ 13335 w 71139"/>
                          <a:gd name="connsiteY4" fmla="*/ 24765 h 48019"/>
                          <a:gd name="connsiteX5" fmla="*/ 39053 w 71139"/>
                          <a:gd name="connsiteY5" fmla="*/ 46672 h 48019"/>
                          <a:gd name="connsiteX6" fmla="*/ 46672 w 71139"/>
                          <a:gd name="connsiteY6" fmla="*/ 47625 h 48019"/>
                          <a:gd name="connsiteX7" fmla="*/ 53340 w 71139"/>
                          <a:gd name="connsiteY7" fmla="*/ 43815 h 48019"/>
                          <a:gd name="connsiteX8" fmla="*/ 57150 w 71139"/>
                          <a:gd name="connsiteY8" fmla="*/ 36195 h 48019"/>
                          <a:gd name="connsiteX9" fmla="*/ 67628 w 71139"/>
                          <a:gd name="connsiteY9" fmla="*/ 20003 h 48019"/>
                          <a:gd name="connsiteX10" fmla="*/ 70485 w 71139"/>
                          <a:gd name="connsiteY10" fmla="*/ 11430 h 48019"/>
                          <a:gd name="connsiteX11" fmla="*/ 69533 w 71139"/>
                          <a:gd name="connsiteY11" fmla="*/ 4763 h 48019"/>
                          <a:gd name="connsiteX12" fmla="*/ 68580 w 71139"/>
                          <a:gd name="connsiteY12" fmla="*/ 3810 h 48019"/>
                          <a:gd name="connsiteX13" fmla="*/ 59055 w 71139"/>
                          <a:gd name="connsiteY13" fmla="*/ 1905 h 48019"/>
                          <a:gd name="connsiteX14" fmla="*/ 57150 w 71139"/>
                          <a:gd name="connsiteY14" fmla="*/ 4763 h 48019"/>
                          <a:gd name="connsiteX15" fmla="*/ 48578 w 71139"/>
                          <a:gd name="connsiteY15" fmla="*/ 17145 h 48019"/>
                          <a:gd name="connsiteX16" fmla="*/ 43815 w 71139"/>
                          <a:gd name="connsiteY16" fmla="*/ 19050 h 48019"/>
                          <a:gd name="connsiteX17" fmla="*/ 41910 w 71139"/>
                          <a:gd name="connsiteY17" fmla="*/ 17145 h 48019"/>
                          <a:gd name="connsiteX18" fmla="*/ 31433 w 71139"/>
                          <a:gd name="connsiteY18" fmla="*/ 0 h 48019"/>
                          <a:gd name="connsiteX19" fmla="*/ 31433 w 71139"/>
                          <a:gd name="connsiteY19" fmla="*/ 0 h 48019"/>
                          <a:gd name="connsiteX20" fmla="*/ 0 w 71139"/>
                          <a:gd name="connsiteY20" fmla="*/ 4763 h 48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71139" h="48019">
                            <a:moveTo>
                              <a:pt x="0" y="4763"/>
                            </a:moveTo>
                            <a:cubicBezTo>
                              <a:pt x="953" y="4763"/>
                              <a:pt x="0" y="5715"/>
                              <a:pt x="0" y="4763"/>
                            </a:cubicBezTo>
                            <a:lnTo>
                              <a:pt x="0" y="5715"/>
                            </a:lnTo>
                            <a:cubicBezTo>
                              <a:pt x="0" y="7620"/>
                              <a:pt x="2858" y="10478"/>
                              <a:pt x="3810" y="11430"/>
                            </a:cubicBezTo>
                            <a:cubicBezTo>
                              <a:pt x="6667" y="16192"/>
                              <a:pt x="9525" y="20955"/>
                              <a:pt x="13335" y="24765"/>
                            </a:cubicBezTo>
                            <a:cubicBezTo>
                              <a:pt x="20955" y="33338"/>
                              <a:pt x="29528" y="40005"/>
                              <a:pt x="39053" y="46672"/>
                            </a:cubicBezTo>
                            <a:cubicBezTo>
                              <a:pt x="40958" y="47625"/>
                              <a:pt x="43815" y="48578"/>
                              <a:pt x="46672" y="47625"/>
                            </a:cubicBezTo>
                            <a:cubicBezTo>
                              <a:pt x="49530" y="46672"/>
                              <a:pt x="52388" y="44767"/>
                              <a:pt x="53340" y="43815"/>
                            </a:cubicBezTo>
                            <a:cubicBezTo>
                              <a:pt x="54292" y="40957"/>
                              <a:pt x="56197" y="39053"/>
                              <a:pt x="57150" y="36195"/>
                            </a:cubicBezTo>
                            <a:cubicBezTo>
                              <a:pt x="60960" y="30480"/>
                              <a:pt x="61913" y="30480"/>
                              <a:pt x="67628" y="20003"/>
                            </a:cubicBezTo>
                            <a:cubicBezTo>
                              <a:pt x="68580" y="17145"/>
                              <a:pt x="68580" y="14288"/>
                              <a:pt x="70485" y="11430"/>
                            </a:cubicBezTo>
                            <a:cubicBezTo>
                              <a:pt x="72390" y="9525"/>
                              <a:pt x="69533" y="6667"/>
                              <a:pt x="69533" y="4763"/>
                            </a:cubicBezTo>
                            <a:cubicBezTo>
                              <a:pt x="69533" y="4763"/>
                              <a:pt x="69533" y="3810"/>
                              <a:pt x="68580" y="3810"/>
                            </a:cubicBezTo>
                            <a:cubicBezTo>
                              <a:pt x="65722" y="1905"/>
                              <a:pt x="61913" y="0"/>
                              <a:pt x="59055" y="1905"/>
                            </a:cubicBezTo>
                            <a:cubicBezTo>
                              <a:pt x="58103" y="2857"/>
                              <a:pt x="58103" y="3810"/>
                              <a:pt x="57150" y="4763"/>
                            </a:cubicBezTo>
                            <a:cubicBezTo>
                              <a:pt x="51435" y="10478"/>
                              <a:pt x="52388" y="14288"/>
                              <a:pt x="48578" y="17145"/>
                            </a:cubicBezTo>
                            <a:cubicBezTo>
                              <a:pt x="47625" y="18097"/>
                              <a:pt x="45720" y="19050"/>
                              <a:pt x="43815" y="19050"/>
                            </a:cubicBezTo>
                            <a:cubicBezTo>
                              <a:pt x="42863" y="19050"/>
                              <a:pt x="41910" y="18097"/>
                              <a:pt x="41910" y="17145"/>
                            </a:cubicBezTo>
                            <a:cubicBezTo>
                              <a:pt x="39053" y="11430"/>
                              <a:pt x="35242" y="4763"/>
                              <a:pt x="31433" y="0"/>
                            </a:cubicBezTo>
                            <a:cubicBezTo>
                              <a:pt x="31433" y="0"/>
                              <a:pt x="31433" y="0"/>
                              <a:pt x="31433" y="0"/>
                            </a:cubicBezTo>
                            <a:lnTo>
                              <a:pt x="0" y="4763"/>
                            </a:ln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726" name="Graphic 4">
                        <a:extLst>
                          <a:ext uri="{FF2B5EF4-FFF2-40B4-BE49-F238E27FC236}">
                            <a16:creationId xmlns:a16="http://schemas.microsoft.com/office/drawing/2014/main" id="{0F23FC89-4FA7-40BB-BCB5-183E9299954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18734" y="3499484"/>
                        <a:ext cx="16906" cy="19050"/>
                        <a:chOff x="5118734" y="3499484"/>
                        <a:chExt cx="16906" cy="19050"/>
                      </a:xfrm>
                      <a:solidFill>
                        <a:srgbClr val="FFB288"/>
                      </a:solidFill>
                    </p:grpSpPr>
                    <p:sp>
                      <p:nvSpPr>
                        <p:cNvPr id="1795" name="Freeform: Shape 1794">
                          <a:extLst>
                            <a:ext uri="{FF2B5EF4-FFF2-40B4-BE49-F238E27FC236}">
                              <a16:creationId xmlns:a16="http://schemas.microsoft.com/office/drawing/2014/main" id="{A5B9FFA4-C171-4FE7-B29B-2B2D7A0C552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18734" y="3509009"/>
                          <a:ext cx="8572" cy="9525"/>
                        </a:xfrm>
                        <a:custGeom>
                          <a:avLst/>
                          <a:gdLst>
                            <a:gd name="connsiteX0" fmla="*/ 8573 w 8572"/>
                            <a:gd name="connsiteY0" fmla="*/ 2858 h 9525"/>
                            <a:gd name="connsiteX1" fmla="*/ 7620 w 8572"/>
                            <a:gd name="connsiteY1" fmla="*/ 9525 h 9525"/>
                            <a:gd name="connsiteX2" fmla="*/ 0 w 8572"/>
                            <a:gd name="connsiteY2" fmla="*/ 7620 h 9525"/>
                            <a:gd name="connsiteX3" fmla="*/ 2858 w 8572"/>
                            <a:gd name="connsiteY3" fmla="*/ 0 h 9525"/>
                            <a:gd name="connsiteX4" fmla="*/ 8573 w 8572"/>
                            <a:gd name="connsiteY4" fmla="*/ 2858 h 9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72" h="9525">
                              <a:moveTo>
                                <a:pt x="8573" y="2858"/>
                              </a:moveTo>
                              <a:cubicBezTo>
                                <a:pt x="8573" y="4763"/>
                                <a:pt x="7620" y="7620"/>
                                <a:pt x="7620" y="9525"/>
                              </a:cubicBezTo>
                              <a:lnTo>
                                <a:pt x="0" y="7620"/>
                              </a:lnTo>
                              <a:cubicBezTo>
                                <a:pt x="953" y="4763"/>
                                <a:pt x="1905" y="1905"/>
                                <a:pt x="2858" y="0"/>
                              </a:cubicBezTo>
                              <a:lnTo>
                                <a:pt x="8573" y="28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96" name="Freeform: Shape 1795">
                          <a:extLst>
                            <a:ext uri="{FF2B5EF4-FFF2-40B4-BE49-F238E27FC236}">
                              <a16:creationId xmlns:a16="http://schemas.microsoft.com/office/drawing/2014/main" id="{D9878B15-36F6-40E0-8878-53CD2F3F7E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0640" y="3499484"/>
                          <a:ext cx="15001" cy="14287"/>
                        </a:xfrm>
                        <a:custGeom>
                          <a:avLst/>
                          <a:gdLst>
                            <a:gd name="connsiteX0" fmla="*/ 14288 w 15001"/>
                            <a:gd name="connsiteY0" fmla="*/ 0 h 14287"/>
                            <a:gd name="connsiteX1" fmla="*/ 14288 w 15001"/>
                            <a:gd name="connsiteY1" fmla="*/ 2858 h 14287"/>
                            <a:gd name="connsiteX2" fmla="*/ 12382 w 15001"/>
                            <a:gd name="connsiteY2" fmla="*/ 5715 h 14287"/>
                            <a:gd name="connsiteX3" fmla="*/ 10477 w 15001"/>
                            <a:gd name="connsiteY3" fmla="*/ 11430 h 14287"/>
                            <a:gd name="connsiteX4" fmla="*/ 8572 w 15001"/>
                            <a:gd name="connsiteY4" fmla="*/ 13335 h 14287"/>
                            <a:gd name="connsiteX5" fmla="*/ 5715 w 15001"/>
                            <a:gd name="connsiteY5" fmla="*/ 13335 h 14287"/>
                            <a:gd name="connsiteX6" fmla="*/ 2857 w 15001"/>
                            <a:gd name="connsiteY6" fmla="*/ 14288 h 14287"/>
                            <a:gd name="connsiteX7" fmla="*/ 952 w 15001"/>
                            <a:gd name="connsiteY7" fmla="*/ 12383 h 14287"/>
                            <a:gd name="connsiteX8" fmla="*/ 0 w 15001"/>
                            <a:gd name="connsiteY8" fmla="*/ 9525 h 14287"/>
                            <a:gd name="connsiteX9" fmla="*/ 952 w 15001"/>
                            <a:gd name="connsiteY9" fmla="*/ 4763 h 14287"/>
                            <a:gd name="connsiteX10" fmla="*/ 952 w 15001"/>
                            <a:gd name="connsiteY10" fmla="*/ 2858 h 14287"/>
                            <a:gd name="connsiteX11" fmla="*/ 1905 w 15001"/>
                            <a:gd name="connsiteY11" fmla="*/ 953 h 14287"/>
                            <a:gd name="connsiteX12" fmla="*/ 9525 w 15001"/>
                            <a:gd name="connsiteY12" fmla="*/ 953 h 14287"/>
                            <a:gd name="connsiteX13" fmla="*/ 14288 w 15001"/>
                            <a:gd name="connsiteY13" fmla="*/ 0 h 14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5001" h="14287">
                              <a:moveTo>
                                <a:pt x="14288" y="0"/>
                              </a:moveTo>
                              <a:cubicBezTo>
                                <a:pt x="15240" y="953"/>
                                <a:pt x="15240" y="1905"/>
                                <a:pt x="14288" y="2858"/>
                              </a:cubicBezTo>
                              <a:cubicBezTo>
                                <a:pt x="13335" y="3810"/>
                                <a:pt x="12382" y="5715"/>
                                <a:pt x="12382" y="5715"/>
                              </a:cubicBezTo>
                              <a:cubicBezTo>
                                <a:pt x="12382" y="7620"/>
                                <a:pt x="11430" y="10478"/>
                                <a:pt x="10477" y="11430"/>
                              </a:cubicBezTo>
                              <a:cubicBezTo>
                                <a:pt x="9525" y="12383"/>
                                <a:pt x="9525" y="12383"/>
                                <a:pt x="8572" y="13335"/>
                              </a:cubicBezTo>
                              <a:cubicBezTo>
                                <a:pt x="7620" y="13335"/>
                                <a:pt x="6667" y="13335"/>
                                <a:pt x="5715" y="13335"/>
                              </a:cubicBezTo>
                              <a:cubicBezTo>
                                <a:pt x="4763" y="13335"/>
                                <a:pt x="3810" y="14288"/>
                                <a:pt x="2857" y="14288"/>
                              </a:cubicBezTo>
                              <a:cubicBezTo>
                                <a:pt x="1905" y="14288"/>
                                <a:pt x="952" y="13335"/>
                                <a:pt x="952" y="12383"/>
                              </a:cubicBezTo>
                              <a:lnTo>
                                <a:pt x="0" y="9525"/>
                              </a:lnTo>
                              <a:cubicBezTo>
                                <a:pt x="952" y="7620"/>
                                <a:pt x="952" y="6668"/>
                                <a:pt x="952" y="4763"/>
                              </a:cubicBezTo>
                              <a:cubicBezTo>
                                <a:pt x="952" y="3810"/>
                                <a:pt x="952" y="2858"/>
                                <a:pt x="952" y="2858"/>
                              </a:cubicBezTo>
                              <a:cubicBezTo>
                                <a:pt x="952" y="1905"/>
                                <a:pt x="1905" y="953"/>
                                <a:pt x="1905" y="953"/>
                              </a:cubicBezTo>
                              <a:cubicBezTo>
                                <a:pt x="2857" y="0"/>
                                <a:pt x="9525" y="953"/>
                                <a:pt x="9525" y="953"/>
                              </a:cubicBezTo>
                              <a:cubicBezTo>
                                <a:pt x="11430" y="0"/>
                                <a:pt x="13335" y="0"/>
                                <a:pt x="1428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727" name="Freeform: Shape 1726">
                        <a:extLst>
                          <a:ext uri="{FF2B5EF4-FFF2-40B4-BE49-F238E27FC236}">
                            <a16:creationId xmlns:a16="http://schemas.microsoft.com/office/drawing/2014/main" id="{57191234-5721-474A-BA34-BECDE13C3F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4956" y="3767137"/>
                        <a:ext cx="26163" cy="8572"/>
                      </a:xfrm>
                      <a:custGeom>
                        <a:avLst/>
                        <a:gdLst>
                          <a:gd name="connsiteX0" fmla="*/ 2351 w 26163"/>
                          <a:gd name="connsiteY0" fmla="*/ 2857 h 8572"/>
                          <a:gd name="connsiteX1" fmla="*/ 11876 w 26163"/>
                          <a:gd name="connsiteY1" fmla="*/ 0 h 8572"/>
                          <a:gd name="connsiteX2" fmla="*/ 14734 w 26163"/>
                          <a:gd name="connsiteY2" fmla="*/ 2857 h 8572"/>
                          <a:gd name="connsiteX3" fmla="*/ 24259 w 26163"/>
                          <a:gd name="connsiteY3" fmla="*/ 953 h 8572"/>
                          <a:gd name="connsiteX4" fmla="*/ 26163 w 26163"/>
                          <a:gd name="connsiteY4" fmla="*/ 7620 h 8572"/>
                          <a:gd name="connsiteX5" fmla="*/ 24259 w 26163"/>
                          <a:gd name="connsiteY5" fmla="*/ 8572 h 8572"/>
                          <a:gd name="connsiteX6" fmla="*/ 4256 w 26163"/>
                          <a:gd name="connsiteY6" fmla="*/ 8572 h 8572"/>
                          <a:gd name="connsiteX7" fmla="*/ 2351 w 26163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163" h="8572">
                            <a:moveTo>
                              <a:pt x="2351" y="2857"/>
                            </a:moveTo>
                            <a:lnTo>
                              <a:pt x="11876" y="0"/>
                            </a:lnTo>
                            <a:cubicBezTo>
                              <a:pt x="12828" y="953"/>
                              <a:pt x="13781" y="1905"/>
                              <a:pt x="14734" y="2857"/>
                            </a:cubicBezTo>
                            <a:cubicBezTo>
                              <a:pt x="17591" y="5715"/>
                              <a:pt x="21401" y="4763"/>
                              <a:pt x="24259" y="953"/>
                            </a:cubicBezTo>
                            <a:lnTo>
                              <a:pt x="26163" y="7620"/>
                            </a:lnTo>
                            <a:cubicBezTo>
                              <a:pt x="26163" y="8572"/>
                              <a:pt x="25211" y="8572"/>
                              <a:pt x="24259" y="8572"/>
                            </a:cubicBezTo>
                            <a:lnTo>
                              <a:pt x="4256" y="8572"/>
                            </a:lnTo>
                            <a:cubicBezTo>
                              <a:pt x="-507" y="8572"/>
                              <a:pt x="-1459" y="4763"/>
                              <a:pt x="2351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8" name="Freeform: Shape 1727">
                        <a:extLst>
                          <a:ext uri="{FF2B5EF4-FFF2-40B4-BE49-F238E27FC236}">
                            <a16:creationId xmlns:a16="http://schemas.microsoft.com/office/drawing/2014/main" id="{D898DECA-C153-4B51-8EAD-516DE24A22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3979" y="3758564"/>
                        <a:ext cx="15240" cy="15240"/>
                      </a:xfrm>
                      <a:custGeom>
                        <a:avLst/>
                        <a:gdLst>
                          <a:gd name="connsiteX0" fmla="*/ 15240 w 15240"/>
                          <a:gd name="connsiteY0" fmla="*/ 953 h 15240"/>
                          <a:gd name="connsiteX1" fmla="*/ 10478 w 15240"/>
                          <a:gd name="connsiteY1" fmla="*/ 12382 h 15240"/>
                          <a:gd name="connsiteX2" fmla="*/ 5715 w 15240"/>
                          <a:gd name="connsiteY2" fmla="*/ 15240 h 15240"/>
                          <a:gd name="connsiteX3" fmla="*/ 0 w 15240"/>
                          <a:gd name="connsiteY3" fmla="*/ 15240 h 15240"/>
                          <a:gd name="connsiteX4" fmla="*/ 0 w 15240"/>
                          <a:gd name="connsiteY4" fmla="*/ 10478 h 15240"/>
                          <a:gd name="connsiteX5" fmla="*/ 4763 w 15240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40" h="15240">
                            <a:moveTo>
                              <a:pt x="15240" y="953"/>
                            </a:moveTo>
                            <a:lnTo>
                              <a:pt x="10478" y="12382"/>
                            </a:lnTo>
                            <a:lnTo>
                              <a:pt x="5715" y="15240"/>
                            </a:lnTo>
                            <a:lnTo>
                              <a:pt x="0" y="15240"/>
                            </a:lnTo>
                            <a:lnTo>
                              <a:pt x="0" y="10478"/>
                            </a:lnTo>
                            <a:lnTo>
                              <a:pt x="4763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29" name="Freeform: Shape 1728">
                        <a:extLst>
                          <a:ext uri="{FF2B5EF4-FFF2-40B4-BE49-F238E27FC236}">
                            <a16:creationId xmlns:a16="http://schemas.microsoft.com/office/drawing/2014/main" id="{3321017E-AAD5-47DB-BCBF-B7C3298015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767137"/>
                        <a:ext cx="26571" cy="8572"/>
                      </a:xfrm>
                      <a:custGeom>
                        <a:avLst/>
                        <a:gdLst>
                          <a:gd name="connsiteX0" fmla="*/ 23813 w 26571"/>
                          <a:gd name="connsiteY0" fmla="*/ 2857 h 8572"/>
                          <a:gd name="connsiteX1" fmla="*/ 14288 w 26571"/>
                          <a:gd name="connsiteY1" fmla="*/ 0 h 8572"/>
                          <a:gd name="connsiteX2" fmla="*/ 11430 w 26571"/>
                          <a:gd name="connsiteY2" fmla="*/ 2857 h 8572"/>
                          <a:gd name="connsiteX3" fmla="*/ 1905 w 26571"/>
                          <a:gd name="connsiteY3" fmla="*/ 953 h 8572"/>
                          <a:gd name="connsiteX4" fmla="*/ 0 w 26571"/>
                          <a:gd name="connsiteY4" fmla="*/ 7620 h 8572"/>
                          <a:gd name="connsiteX5" fmla="*/ 1905 w 26571"/>
                          <a:gd name="connsiteY5" fmla="*/ 8572 h 8572"/>
                          <a:gd name="connsiteX6" fmla="*/ 21908 w 26571"/>
                          <a:gd name="connsiteY6" fmla="*/ 8572 h 8572"/>
                          <a:gd name="connsiteX7" fmla="*/ 23813 w 26571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571" h="8572">
                            <a:moveTo>
                              <a:pt x="23813" y="2857"/>
                            </a:moveTo>
                            <a:lnTo>
                              <a:pt x="14288" y="0"/>
                            </a:lnTo>
                            <a:cubicBezTo>
                              <a:pt x="13335" y="953"/>
                              <a:pt x="12383" y="1905"/>
                              <a:pt x="11430" y="2857"/>
                            </a:cubicBezTo>
                            <a:cubicBezTo>
                              <a:pt x="8572" y="5715"/>
                              <a:pt x="4763" y="4763"/>
                              <a:pt x="1905" y="953"/>
                            </a:cubicBezTo>
                            <a:lnTo>
                              <a:pt x="0" y="7620"/>
                            </a:lnTo>
                            <a:cubicBezTo>
                              <a:pt x="0" y="8572"/>
                              <a:pt x="953" y="8572"/>
                              <a:pt x="1905" y="8572"/>
                            </a:cubicBezTo>
                            <a:lnTo>
                              <a:pt x="21908" y="8572"/>
                            </a:lnTo>
                            <a:cubicBezTo>
                              <a:pt x="26670" y="8572"/>
                              <a:pt x="28575" y="4763"/>
                              <a:pt x="2381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0" name="Freeform: Shape 1729">
                        <a:extLst>
                          <a:ext uri="{FF2B5EF4-FFF2-40B4-BE49-F238E27FC236}">
                            <a16:creationId xmlns:a16="http://schemas.microsoft.com/office/drawing/2014/main" id="{EE963DFE-CFD0-429F-9E59-6BAA14DF358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98757" y="3541394"/>
                        <a:ext cx="17145" cy="9525"/>
                      </a:xfrm>
                      <a:custGeom>
                        <a:avLst/>
                        <a:gdLst>
                          <a:gd name="connsiteX0" fmla="*/ 4763 w 17145"/>
                          <a:gd name="connsiteY0" fmla="*/ 9525 h 9525"/>
                          <a:gd name="connsiteX1" fmla="*/ 12383 w 17145"/>
                          <a:gd name="connsiteY1" fmla="*/ 9525 h 9525"/>
                          <a:gd name="connsiteX2" fmla="*/ 17145 w 17145"/>
                          <a:gd name="connsiteY2" fmla="*/ 4763 h 9525"/>
                          <a:gd name="connsiteX3" fmla="*/ 12383 w 17145"/>
                          <a:gd name="connsiteY3" fmla="*/ 0 h 9525"/>
                          <a:gd name="connsiteX4" fmla="*/ 4763 w 17145"/>
                          <a:gd name="connsiteY4" fmla="*/ 0 h 9525"/>
                          <a:gd name="connsiteX5" fmla="*/ 0 w 17145"/>
                          <a:gd name="connsiteY5" fmla="*/ 4763 h 9525"/>
                          <a:gd name="connsiteX6" fmla="*/ 4763 w 17145"/>
                          <a:gd name="connsiteY6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45" h="9525">
                            <a:moveTo>
                              <a:pt x="4763" y="9525"/>
                            </a:moveTo>
                            <a:lnTo>
                              <a:pt x="12383" y="9525"/>
                            </a:lnTo>
                            <a:cubicBezTo>
                              <a:pt x="15240" y="9525"/>
                              <a:pt x="17145" y="7620"/>
                              <a:pt x="17145" y="4763"/>
                            </a:cubicBezTo>
                            <a:cubicBezTo>
                              <a:pt x="17145" y="1905"/>
                              <a:pt x="15240" y="0"/>
                              <a:pt x="12383" y="0"/>
                            </a:cubicBezTo>
                            <a:lnTo>
                              <a:pt x="4763" y="0"/>
                            </a:lnTo>
                            <a:cubicBezTo>
                              <a:pt x="1905" y="0"/>
                              <a:pt x="0" y="1905"/>
                              <a:pt x="0" y="4763"/>
                            </a:cubicBezTo>
                            <a:cubicBezTo>
                              <a:pt x="0" y="7620"/>
                              <a:pt x="2858" y="9525"/>
                              <a:pt x="476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1" name="Freeform: Shape 1730">
                        <a:extLst>
                          <a:ext uri="{FF2B5EF4-FFF2-40B4-BE49-F238E27FC236}">
                            <a16:creationId xmlns:a16="http://schemas.microsoft.com/office/drawing/2014/main" id="{3DCB2558-5A6D-4203-BA4F-7A89784B05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117" y="3548062"/>
                        <a:ext cx="54687" cy="47298"/>
                      </a:xfrm>
                      <a:custGeom>
                        <a:avLst/>
                        <a:gdLst>
                          <a:gd name="connsiteX0" fmla="*/ 54687 w 54687"/>
                          <a:gd name="connsiteY0" fmla="*/ 19050 h 47298"/>
                          <a:gd name="connsiteX1" fmla="*/ 54687 w 54687"/>
                          <a:gd name="connsiteY1" fmla="*/ 18097 h 47298"/>
                          <a:gd name="connsiteX2" fmla="*/ 50877 w 54687"/>
                          <a:gd name="connsiteY2" fmla="*/ 2857 h 47298"/>
                          <a:gd name="connsiteX3" fmla="*/ 47067 w 54687"/>
                          <a:gd name="connsiteY3" fmla="*/ 0 h 47298"/>
                          <a:gd name="connsiteX4" fmla="*/ 26112 w 54687"/>
                          <a:gd name="connsiteY4" fmla="*/ 31432 h 47298"/>
                          <a:gd name="connsiteX5" fmla="*/ 23255 w 54687"/>
                          <a:gd name="connsiteY5" fmla="*/ 31432 h 47298"/>
                          <a:gd name="connsiteX6" fmla="*/ 8015 w 54687"/>
                          <a:gd name="connsiteY6" fmla="*/ 6668 h 47298"/>
                          <a:gd name="connsiteX7" fmla="*/ 6110 w 54687"/>
                          <a:gd name="connsiteY7" fmla="*/ 5715 h 47298"/>
                          <a:gd name="connsiteX8" fmla="*/ 1347 w 54687"/>
                          <a:gd name="connsiteY8" fmla="*/ 6668 h 47298"/>
                          <a:gd name="connsiteX9" fmla="*/ 395 w 54687"/>
                          <a:gd name="connsiteY9" fmla="*/ 8572 h 47298"/>
                          <a:gd name="connsiteX10" fmla="*/ 20397 w 54687"/>
                          <a:gd name="connsiteY10" fmla="*/ 45720 h 47298"/>
                          <a:gd name="connsiteX11" fmla="*/ 26112 w 54687"/>
                          <a:gd name="connsiteY11" fmla="*/ 46672 h 47298"/>
                          <a:gd name="connsiteX12" fmla="*/ 45162 w 54687"/>
                          <a:gd name="connsiteY12" fmla="*/ 28575 h 47298"/>
                          <a:gd name="connsiteX13" fmla="*/ 54687 w 54687"/>
                          <a:gd name="connsiteY13" fmla="*/ 19050 h 472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54687" h="47298">
                            <a:moveTo>
                              <a:pt x="54687" y="19050"/>
                            </a:moveTo>
                            <a:cubicBezTo>
                              <a:pt x="54687" y="19050"/>
                              <a:pt x="54687" y="18097"/>
                              <a:pt x="54687" y="18097"/>
                            </a:cubicBezTo>
                            <a:lnTo>
                              <a:pt x="50877" y="2857"/>
                            </a:lnTo>
                            <a:lnTo>
                              <a:pt x="47067" y="0"/>
                            </a:lnTo>
                            <a:cubicBezTo>
                              <a:pt x="45162" y="3810"/>
                              <a:pt x="30875" y="24765"/>
                              <a:pt x="26112" y="31432"/>
                            </a:cubicBezTo>
                            <a:cubicBezTo>
                              <a:pt x="25160" y="32385"/>
                              <a:pt x="24207" y="32385"/>
                              <a:pt x="23255" y="31432"/>
                            </a:cubicBezTo>
                            <a:cubicBezTo>
                              <a:pt x="19445" y="25718"/>
                              <a:pt x="11825" y="13335"/>
                              <a:pt x="8015" y="6668"/>
                            </a:cubicBezTo>
                            <a:cubicBezTo>
                              <a:pt x="8015" y="5715"/>
                              <a:pt x="7062" y="5715"/>
                              <a:pt x="6110" y="5715"/>
                            </a:cubicBezTo>
                            <a:lnTo>
                              <a:pt x="1347" y="6668"/>
                            </a:lnTo>
                            <a:cubicBezTo>
                              <a:pt x="395" y="6668"/>
                              <a:pt x="-558" y="7620"/>
                              <a:pt x="395" y="8572"/>
                            </a:cubicBezTo>
                            <a:cubicBezTo>
                              <a:pt x="4205" y="17145"/>
                              <a:pt x="12777" y="37147"/>
                              <a:pt x="20397" y="45720"/>
                            </a:cubicBezTo>
                            <a:cubicBezTo>
                              <a:pt x="21350" y="47625"/>
                              <a:pt x="24207" y="47625"/>
                              <a:pt x="26112" y="46672"/>
                            </a:cubicBezTo>
                            <a:cubicBezTo>
                              <a:pt x="30875" y="43815"/>
                              <a:pt x="38495" y="36195"/>
                              <a:pt x="45162" y="28575"/>
                            </a:cubicBezTo>
                            <a:cubicBezTo>
                              <a:pt x="48972" y="25718"/>
                              <a:pt x="51830" y="21907"/>
                              <a:pt x="54687" y="1905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732" name="Graphic 4">
                        <a:extLst>
                          <a:ext uri="{FF2B5EF4-FFF2-40B4-BE49-F238E27FC236}">
                            <a16:creationId xmlns:a16="http://schemas.microsoft.com/office/drawing/2014/main" id="{DAFD4B9C-11B7-4477-8E2D-00654E5432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02833" y="3513425"/>
                        <a:ext cx="56289" cy="64770"/>
                        <a:chOff x="5102833" y="3513425"/>
                        <a:chExt cx="56289" cy="64770"/>
                      </a:xfrm>
                      <a:solidFill>
                        <a:srgbClr val="936052"/>
                      </a:solidFill>
                    </p:grpSpPr>
                    <p:sp>
                      <p:nvSpPr>
                        <p:cNvPr id="1793" name="Freeform: Shape 1792">
                          <a:extLst>
                            <a:ext uri="{FF2B5EF4-FFF2-40B4-BE49-F238E27FC236}">
                              <a16:creationId xmlns:a16="http://schemas.microsoft.com/office/drawing/2014/main" id="{E4068CFD-EE6B-4C2C-B684-BE6A44ED35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833" y="3513425"/>
                          <a:ext cx="31011" cy="64770"/>
                        </a:xfrm>
                        <a:custGeom>
                          <a:avLst/>
                          <a:gdLst>
                            <a:gd name="connsiteX0" fmla="*/ 23546 w 30213"/>
                            <a:gd name="connsiteY0" fmla="*/ 40005 h 64770"/>
                            <a:gd name="connsiteX1" fmla="*/ 19736 w 30213"/>
                            <a:gd name="connsiteY1" fmla="*/ 42863 h 64770"/>
                            <a:gd name="connsiteX2" fmla="*/ 26403 w 30213"/>
                            <a:gd name="connsiteY2" fmla="*/ 4763 h 64770"/>
                            <a:gd name="connsiteX3" fmla="*/ 26403 w 30213"/>
                            <a:gd name="connsiteY3" fmla="*/ 3810 h 64770"/>
                            <a:gd name="connsiteX4" fmla="*/ 15926 w 30213"/>
                            <a:gd name="connsiteY4" fmla="*/ 0 h 64770"/>
                            <a:gd name="connsiteX5" fmla="*/ 14973 w 30213"/>
                            <a:gd name="connsiteY5" fmla="*/ 953 h 64770"/>
                            <a:gd name="connsiteX6" fmla="*/ 14021 w 30213"/>
                            <a:gd name="connsiteY6" fmla="*/ 2858 h 64770"/>
                            <a:gd name="connsiteX7" fmla="*/ 1638 w 30213"/>
                            <a:gd name="connsiteY7" fmla="*/ 61913 h 64770"/>
                            <a:gd name="connsiteX8" fmla="*/ 2591 w 30213"/>
                            <a:gd name="connsiteY8" fmla="*/ 62865 h 64770"/>
                            <a:gd name="connsiteX9" fmla="*/ 12116 w 30213"/>
                            <a:gd name="connsiteY9" fmla="*/ 64770 h 64770"/>
                            <a:gd name="connsiteX10" fmla="*/ 16878 w 30213"/>
                            <a:gd name="connsiteY10" fmla="*/ 64770 h 64770"/>
                            <a:gd name="connsiteX11" fmla="*/ 29261 w 30213"/>
                            <a:gd name="connsiteY11" fmla="*/ 60008 h 64770"/>
                            <a:gd name="connsiteX12" fmla="*/ 30213 w 30213"/>
                            <a:gd name="connsiteY12" fmla="*/ 59055 h 64770"/>
                            <a:gd name="connsiteX13" fmla="*/ 23546 w 30213"/>
                            <a:gd name="connsiteY13" fmla="*/ 40005 h 647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30213" h="64770">
                              <a:moveTo>
                                <a:pt x="23546" y="40005"/>
                              </a:moveTo>
                              <a:lnTo>
                                <a:pt x="19736" y="42863"/>
                              </a:lnTo>
                              <a:cubicBezTo>
                                <a:pt x="19736" y="40005"/>
                                <a:pt x="21641" y="31433"/>
                                <a:pt x="26403" y="4763"/>
                              </a:cubicBezTo>
                              <a:lnTo>
                                <a:pt x="26403" y="3810"/>
                              </a:lnTo>
                              <a:lnTo>
                                <a:pt x="15926" y="0"/>
                              </a:lnTo>
                              <a:lnTo>
                                <a:pt x="14973" y="953"/>
                              </a:lnTo>
                              <a:cubicBezTo>
                                <a:pt x="14973" y="1905"/>
                                <a:pt x="14973" y="1905"/>
                                <a:pt x="14021" y="2858"/>
                              </a:cubicBezTo>
                              <a:cubicBezTo>
                                <a:pt x="6401" y="21908"/>
                                <a:pt x="-4077" y="55245"/>
                                <a:pt x="1638" y="61913"/>
                              </a:cubicBezTo>
                              <a:lnTo>
                                <a:pt x="2591" y="62865"/>
                              </a:lnTo>
                              <a:cubicBezTo>
                                <a:pt x="2591" y="62865"/>
                                <a:pt x="5448" y="64770"/>
                                <a:pt x="12116" y="64770"/>
                              </a:cubicBezTo>
                              <a:cubicBezTo>
                                <a:pt x="13068" y="64770"/>
                                <a:pt x="14973" y="64770"/>
                                <a:pt x="16878" y="64770"/>
                              </a:cubicBezTo>
                              <a:cubicBezTo>
                                <a:pt x="21641" y="63818"/>
                                <a:pt x="26403" y="61913"/>
                                <a:pt x="29261" y="60008"/>
                              </a:cubicBezTo>
                              <a:lnTo>
                                <a:pt x="30213" y="59055"/>
                              </a:lnTo>
                              <a:lnTo>
                                <a:pt x="23546" y="400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94" name="Freeform: Shape 1793">
                          <a:extLst>
                            <a:ext uri="{FF2B5EF4-FFF2-40B4-BE49-F238E27FC236}">
                              <a16:creationId xmlns:a16="http://schemas.microsoft.com/office/drawing/2014/main" id="{BD3C0A8F-1DCE-4071-8927-2F0EFCD145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570684">
                          <a:off x="5125391" y="3540225"/>
                          <a:ext cx="33731" cy="32555"/>
                        </a:xfrm>
                        <a:custGeom>
                          <a:avLst/>
                          <a:gdLst>
                            <a:gd name="connsiteX0" fmla="*/ 30480 w 32186"/>
                            <a:gd name="connsiteY0" fmla="*/ 4233 h 33760"/>
                            <a:gd name="connsiteX1" fmla="*/ 30480 w 32186"/>
                            <a:gd name="connsiteY1" fmla="*/ 4233 h 33760"/>
                            <a:gd name="connsiteX2" fmla="*/ 24765 w 32186"/>
                            <a:gd name="connsiteY2" fmla="*/ 24236 h 33760"/>
                            <a:gd name="connsiteX3" fmla="*/ 7620 w 32186"/>
                            <a:gd name="connsiteY3" fmla="*/ 33761 h 33760"/>
                            <a:gd name="connsiteX4" fmla="*/ 0 w 32186"/>
                            <a:gd name="connsiteY4" fmla="*/ 14711 h 33760"/>
                            <a:gd name="connsiteX5" fmla="*/ 18097 w 32186"/>
                            <a:gd name="connsiteY5" fmla="*/ 1376 h 33760"/>
                            <a:gd name="connsiteX6" fmla="*/ 30480 w 32186"/>
                            <a:gd name="connsiteY6" fmla="*/ 4233 h 3376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2186" h="33760">
                              <a:moveTo>
                                <a:pt x="30480" y="4233"/>
                              </a:moveTo>
                              <a:cubicBezTo>
                                <a:pt x="30480" y="4233"/>
                                <a:pt x="30480" y="5186"/>
                                <a:pt x="30480" y="4233"/>
                              </a:cubicBezTo>
                              <a:cubicBezTo>
                                <a:pt x="34290" y="11853"/>
                                <a:pt x="31432" y="20426"/>
                                <a:pt x="24765" y="24236"/>
                              </a:cubicBezTo>
                              <a:cubicBezTo>
                                <a:pt x="3810" y="35666"/>
                                <a:pt x="16192" y="28998"/>
                                <a:pt x="7620" y="33761"/>
                              </a:cubicBezTo>
                              <a:lnTo>
                                <a:pt x="0" y="14711"/>
                              </a:lnTo>
                              <a:cubicBezTo>
                                <a:pt x="5715" y="10901"/>
                                <a:pt x="12382" y="5186"/>
                                <a:pt x="18097" y="1376"/>
                              </a:cubicBezTo>
                              <a:cubicBezTo>
                                <a:pt x="21907" y="-1482"/>
                                <a:pt x="27622" y="423"/>
                                <a:pt x="30480" y="4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733" name="Freeform: Shape 1732">
                        <a:extLst>
                          <a:ext uri="{FF2B5EF4-FFF2-40B4-BE49-F238E27FC236}">
                            <a16:creationId xmlns:a16="http://schemas.microsoft.com/office/drawing/2014/main" id="{9580F0D9-BCC1-402F-8F3A-FDB5C33D6B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619499"/>
                        <a:ext cx="55812" cy="142875"/>
                      </a:xfrm>
                      <a:custGeom>
                        <a:avLst/>
                        <a:gdLst>
                          <a:gd name="connsiteX0" fmla="*/ 34290 w 55812"/>
                          <a:gd name="connsiteY0" fmla="*/ 12382 h 142875"/>
                          <a:gd name="connsiteX1" fmla="*/ 31433 w 55812"/>
                          <a:gd name="connsiteY1" fmla="*/ 11430 h 142875"/>
                          <a:gd name="connsiteX2" fmla="*/ 27622 w 55812"/>
                          <a:gd name="connsiteY2" fmla="*/ 0 h 142875"/>
                          <a:gd name="connsiteX3" fmla="*/ 6667 w 55812"/>
                          <a:gd name="connsiteY3" fmla="*/ 13335 h 142875"/>
                          <a:gd name="connsiteX4" fmla="*/ 0 w 55812"/>
                          <a:gd name="connsiteY4" fmla="*/ 14288 h 142875"/>
                          <a:gd name="connsiteX5" fmla="*/ 30480 w 55812"/>
                          <a:gd name="connsiteY5" fmla="*/ 80010 h 142875"/>
                          <a:gd name="connsiteX6" fmla="*/ 20003 w 55812"/>
                          <a:gd name="connsiteY6" fmla="*/ 100965 h 142875"/>
                          <a:gd name="connsiteX7" fmla="*/ 1905 w 55812"/>
                          <a:gd name="connsiteY7" fmla="*/ 138113 h 142875"/>
                          <a:gd name="connsiteX8" fmla="*/ 4763 w 55812"/>
                          <a:gd name="connsiteY8" fmla="*/ 142875 h 142875"/>
                          <a:gd name="connsiteX9" fmla="*/ 19050 w 55812"/>
                          <a:gd name="connsiteY9" fmla="*/ 142875 h 142875"/>
                          <a:gd name="connsiteX10" fmla="*/ 21908 w 55812"/>
                          <a:gd name="connsiteY10" fmla="*/ 140970 h 142875"/>
                          <a:gd name="connsiteX11" fmla="*/ 41910 w 55812"/>
                          <a:gd name="connsiteY11" fmla="*/ 106680 h 142875"/>
                          <a:gd name="connsiteX12" fmla="*/ 34290 w 55812"/>
                          <a:gd name="connsiteY12" fmla="*/ 12382 h 1428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55812" h="142875">
                            <a:moveTo>
                              <a:pt x="34290" y="12382"/>
                            </a:moveTo>
                            <a:lnTo>
                              <a:pt x="31433" y="11430"/>
                            </a:lnTo>
                            <a:cubicBezTo>
                              <a:pt x="25717" y="1905"/>
                              <a:pt x="27622" y="2857"/>
                              <a:pt x="27622" y="0"/>
                            </a:cubicBezTo>
                            <a:lnTo>
                              <a:pt x="6667" y="13335"/>
                            </a:lnTo>
                            <a:lnTo>
                              <a:pt x="0" y="14288"/>
                            </a:lnTo>
                            <a:cubicBezTo>
                              <a:pt x="6667" y="32385"/>
                              <a:pt x="27622" y="57150"/>
                              <a:pt x="30480" y="80010"/>
                            </a:cubicBezTo>
                            <a:cubicBezTo>
                              <a:pt x="29528" y="84772"/>
                              <a:pt x="24765" y="92393"/>
                              <a:pt x="20003" y="100965"/>
                            </a:cubicBezTo>
                            <a:cubicBezTo>
                              <a:pt x="12383" y="115253"/>
                              <a:pt x="6667" y="124778"/>
                              <a:pt x="1905" y="138113"/>
                            </a:cubicBezTo>
                            <a:cubicBezTo>
                              <a:pt x="953" y="140018"/>
                              <a:pt x="2858" y="142875"/>
                              <a:pt x="4763" y="142875"/>
                            </a:cubicBezTo>
                            <a:lnTo>
                              <a:pt x="19050" y="142875"/>
                            </a:lnTo>
                            <a:cubicBezTo>
                              <a:pt x="20003" y="142875"/>
                              <a:pt x="20955" y="141922"/>
                              <a:pt x="21908" y="140970"/>
                            </a:cubicBezTo>
                            <a:cubicBezTo>
                              <a:pt x="29528" y="127635"/>
                              <a:pt x="34290" y="120015"/>
                              <a:pt x="41910" y="106680"/>
                            </a:cubicBezTo>
                            <a:cubicBezTo>
                              <a:pt x="52388" y="91440"/>
                              <a:pt x="70485" y="73343"/>
                              <a:pt x="34290" y="12382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4" name="Freeform: Shape 1733">
                        <a:extLst>
                          <a:ext uri="{FF2B5EF4-FFF2-40B4-BE49-F238E27FC236}">
                            <a16:creationId xmlns:a16="http://schemas.microsoft.com/office/drawing/2014/main" id="{8AEB29A4-3976-45FA-8179-AC5C99C318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1479" y="3622356"/>
                        <a:ext cx="70120" cy="140017"/>
                      </a:xfrm>
                      <a:custGeom>
                        <a:avLst/>
                        <a:gdLst>
                          <a:gd name="connsiteX0" fmla="*/ 63453 w 70120"/>
                          <a:gd name="connsiteY0" fmla="*/ 18098 h 140017"/>
                          <a:gd name="connsiteX1" fmla="*/ 46308 w 70120"/>
                          <a:gd name="connsiteY1" fmla="*/ 0 h 140017"/>
                          <a:gd name="connsiteX2" fmla="*/ 32973 w 70120"/>
                          <a:gd name="connsiteY2" fmla="*/ 10478 h 140017"/>
                          <a:gd name="connsiteX3" fmla="*/ 588 w 70120"/>
                          <a:gd name="connsiteY3" fmla="*/ 67628 h 140017"/>
                          <a:gd name="connsiteX4" fmla="*/ 7255 w 70120"/>
                          <a:gd name="connsiteY4" fmla="*/ 101918 h 140017"/>
                          <a:gd name="connsiteX5" fmla="*/ 17733 w 70120"/>
                          <a:gd name="connsiteY5" fmla="*/ 137160 h 140017"/>
                          <a:gd name="connsiteX6" fmla="*/ 21543 w 70120"/>
                          <a:gd name="connsiteY6" fmla="*/ 140018 h 140017"/>
                          <a:gd name="connsiteX7" fmla="*/ 32973 w 70120"/>
                          <a:gd name="connsiteY7" fmla="*/ 140018 h 140017"/>
                          <a:gd name="connsiteX8" fmla="*/ 37735 w 70120"/>
                          <a:gd name="connsiteY8" fmla="*/ 135255 h 140017"/>
                          <a:gd name="connsiteX9" fmla="*/ 29163 w 70120"/>
                          <a:gd name="connsiteY9" fmla="*/ 98108 h 140017"/>
                          <a:gd name="connsiteX10" fmla="*/ 26305 w 70120"/>
                          <a:gd name="connsiteY10" fmla="*/ 84773 h 140017"/>
                          <a:gd name="connsiteX11" fmla="*/ 29163 w 70120"/>
                          <a:gd name="connsiteY11" fmla="*/ 67628 h 140017"/>
                          <a:gd name="connsiteX12" fmla="*/ 70120 w 70120"/>
                          <a:gd name="connsiteY12" fmla="*/ 20003 h 140017"/>
                          <a:gd name="connsiteX13" fmla="*/ 63453 w 70120"/>
                          <a:gd name="connsiteY13" fmla="*/ 18098 h 140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0120" h="140017">
                            <a:moveTo>
                              <a:pt x="63453" y="18098"/>
                            </a:moveTo>
                            <a:lnTo>
                              <a:pt x="46308" y="0"/>
                            </a:lnTo>
                            <a:cubicBezTo>
                              <a:pt x="45355" y="3810"/>
                              <a:pt x="40593" y="2858"/>
                              <a:pt x="32973" y="10478"/>
                            </a:cubicBezTo>
                            <a:cubicBezTo>
                              <a:pt x="18685" y="24765"/>
                              <a:pt x="4398" y="48578"/>
                              <a:pt x="588" y="67628"/>
                            </a:cubicBezTo>
                            <a:cubicBezTo>
                              <a:pt x="-1317" y="76200"/>
                              <a:pt x="1540" y="84773"/>
                              <a:pt x="7255" y="101918"/>
                            </a:cubicBezTo>
                            <a:cubicBezTo>
                              <a:pt x="11065" y="114300"/>
                              <a:pt x="14875" y="123825"/>
                              <a:pt x="17733" y="137160"/>
                            </a:cubicBezTo>
                            <a:cubicBezTo>
                              <a:pt x="18685" y="139065"/>
                              <a:pt x="19638" y="140018"/>
                              <a:pt x="21543" y="140018"/>
                            </a:cubicBezTo>
                            <a:lnTo>
                              <a:pt x="32973" y="140018"/>
                            </a:lnTo>
                            <a:cubicBezTo>
                              <a:pt x="35830" y="140018"/>
                              <a:pt x="37735" y="137160"/>
                              <a:pt x="37735" y="135255"/>
                            </a:cubicBezTo>
                            <a:cubicBezTo>
                              <a:pt x="35830" y="122873"/>
                              <a:pt x="32973" y="112395"/>
                              <a:pt x="29163" y="98108"/>
                            </a:cubicBezTo>
                            <a:cubicBezTo>
                              <a:pt x="28210" y="93345"/>
                              <a:pt x="26305" y="88583"/>
                              <a:pt x="26305" y="84773"/>
                            </a:cubicBezTo>
                            <a:cubicBezTo>
                              <a:pt x="25353" y="79058"/>
                              <a:pt x="26305" y="73343"/>
                              <a:pt x="29163" y="67628"/>
                            </a:cubicBezTo>
                            <a:cubicBezTo>
                              <a:pt x="39640" y="49530"/>
                              <a:pt x="60595" y="34290"/>
                              <a:pt x="70120" y="20003"/>
                            </a:cubicBezTo>
                            <a:lnTo>
                              <a:pt x="63453" y="18098"/>
                            </a:ln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5" name="Freeform: Shape 1734">
                        <a:extLst>
                          <a:ext uri="{FF2B5EF4-FFF2-40B4-BE49-F238E27FC236}">
                            <a16:creationId xmlns:a16="http://schemas.microsoft.com/office/drawing/2014/main" id="{6B0FFEEF-45BE-4482-BC80-DBD2FE5B79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4929" y="3533774"/>
                        <a:ext cx="37147" cy="39052"/>
                      </a:xfrm>
                      <a:custGeom>
                        <a:avLst/>
                        <a:gdLst>
                          <a:gd name="connsiteX0" fmla="*/ 36195 w 37147"/>
                          <a:gd name="connsiteY0" fmla="*/ 3810 h 39052"/>
                          <a:gd name="connsiteX1" fmla="*/ 22860 w 37147"/>
                          <a:gd name="connsiteY1" fmla="*/ 0 h 39052"/>
                          <a:gd name="connsiteX2" fmla="*/ 0 w 37147"/>
                          <a:gd name="connsiteY2" fmla="*/ 953 h 39052"/>
                          <a:gd name="connsiteX3" fmla="*/ 953 w 37147"/>
                          <a:gd name="connsiteY3" fmla="*/ 36195 h 39052"/>
                          <a:gd name="connsiteX4" fmla="*/ 37148 w 37147"/>
                          <a:gd name="connsiteY4" fmla="*/ 39053 h 39052"/>
                          <a:gd name="connsiteX5" fmla="*/ 36195 w 37147"/>
                          <a:gd name="connsiteY5" fmla="*/ 3810 h 39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147" h="39052">
                            <a:moveTo>
                              <a:pt x="36195" y="3810"/>
                            </a:moveTo>
                            <a:cubicBezTo>
                              <a:pt x="32385" y="1905"/>
                              <a:pt x="27623" y="0"/>
                              <a:pt x="22860" y="0"/>
                            </a:cubicBezTo>
                            <a:cubicBezTo>
                              <a:pt x="14288" y="0"/>
                              <a:pt x="5715" y="0"/>
                              <a:pt x="0" y="953"/>
                            </a:cubicBezTo>
                            <a:lnTo>
                              <a:pt x="953" y="36195"/>
                            </a:lnTo>
                            <a:cubicBezTo>
                              <a:pt x="13335" y="38100"/>
                              <a:pt x="24765" y="38100"/>
                              <a:pt x="37148" y="39053"/>
                            </a:cubicBezTo>
                            <a:lnTo>
                              <a:pt x="36195" y="3810"/>
                            </a:ln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6" name="Freeform: Shape 1735">
                        <a:extLst>
                          <a:ext uri="{FF2B5EF4-FFF2-40B4-BE49-F238E27FC236}">
                            <a16:creationId xmlns:a16="http://schemas.microsoft.com/office/drawing/2014/main" id="{34B9D2B9-068C-497A-BFC2-F18EA40FA96F}"/>
                          </a:ext>
                        </a:extLst>
                      </p:cNvPr>
                      <p:cNvSpPr/>
                      <p:nvPr/>
                    </p:nvSpPr>
                    <p:spPr>
                      <a:xfrm rot="20889309">
                        <a:off x="5158602" y="3565297"/>
                        <a:ext cx="36195" cy="17248"/>
                      </a:xfrm>
                      <a:custGeom>
                        <a:avLst/>
                        <a:gdLst>
                          <a:gd name="connsiteX0" fmla="*/ 36195 w 36195"/>
                          <a:gd name="connsiteY0" fmla="*/ 2858 h 6667"/>
                          <a:gd name="connsiteX1" fmla="*/ 0 w 36195"/>
                          <a:gd name="connsiteY1" fmla="*/ 0 h 6667"/>
                          <a:gd name="connsiteX2" fmla="*/ 0 w 36195"/>
                          <a:gd name="connsiteY2" fmla="*/ 2858 h 6667"/>
                          <a:gd name="connsiteX3" fmla="*/ 36195 w 36195"/>
                          <a:gd name="connsiteY3" fmla="*/ 6668 h 6667"/>
                          <a:gd name="connsiteX4" fmla="*/ 36195 w 36195"/>
                          <a:gd name="connsiteY4" fmla="*/ 2858 h 66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6667">
                            <a:moveTo>
                              <a:pt x="36195" y="2858"/>
                            </a:moveTo>
                            <a:cubicBezTo>
                              <a:pt x="23813" y="2858"/>
                              <a:pt x="12383" y="1905"/>
                              <a:pt x="0" y="0"/>
                            </a:cubicBezTo>
                            <a:lnTo>
                              <a:pt x="0" y="2858"/>
                            </a:lnTo>
                            <a:cubicBezTo>
                              <a:pt x="11430" y="3810"/>
                              <a:pt x="24765" y="5715"/>
                              <a:pt x="36195" y="6668"/>
                            </a:cubicBezTo>
                            <a:lnTo>
                              <a:pt x="36195" y="285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7" name="Freeform: Shape 1736">
                        <a:extLst>
                          <a:ext uri="{FF2B5EF4-FFF2-40B4-BE49-F238E27FC236}">
                            <a16:creationId xmlns:a16="http://schemas.microsoft.com/office/drawing/2014/main" id="{93456829-4262-4EF7-A80D-5AE11A69DA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7787" y="3588067"/>
                        <a:ext cx="36195" cy="11085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11085"/>
                          <a:gd name="connsiteX1" fmla="*/ 36195 w 36195"/>
                          <a:gd name="connsiteY1" fmla="*/ 952 h 11085"/>
                          <a:gd name="connsiteX2" fmla="*/ 0 w 36195"/>
                          <a:gd name="connsiteY2" fmla="*/ 0 h 11085"/>
                          <a:gd name="connsiteX3" fmla="*/ 0 w 36195"/>
                          <a:gd name="connsiteY3" fmla="*/ 8572 h 11085"/>
                          <a:gd name="connsiteX4" fmla="*/ 36195 w 36195"/>
                          <a:gd name="connsiteY4" fmla="*/ 8572 h 11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11085">
                            <a:moveTo>
                              <a:pt x="36195" y="8572"/>
                            </a:moveTo>
                            <a:lnTo>
                              <a:pt x="36195" y="952"/>
                            </a:lnTo>
                            <a:cubicBezTo>
                              <a:pt x="23813" y="2857"/>
                              <a:pt x="11430" y="1905"/>
                              <a:pt x="0" y="0"/>
                            </a:cubicBezTo>
                            <a:lnTo>
                              <a:pt x="0" y="8572"/>
                            </a:lnTo>
                            <a:cubicBezTo>
                              <a:pt x="11430" y="11430"/>
                              <a:pt x="23813" y="12382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8" name="Freeform: Shape 1737">
                        <a:extLst>
                          <a:ext uri="{FF2B5EF4-FFF2-40B4-BE49-F238E27FC236}">
                            <a16:creationId xmlns:a16="http://schemas.microsoft.com/office/drawing/2014/main" id="{0EC69F0C-3CAA-4086-831B-477D923B46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9194" y="3595473"/>
                        <a:ext cx="38380" cy="50184"/>
                      </a:xfrm>
                      <a:custGeom>
                        <a:avLst/>
                        <a:gdLst>
                          <a:gd name="connsiteX0" fmla="*/ 0 w 38100"/>
                          <a:gd name="connsiteY0" fmla="*/ 0 h 50184"/>
                          <a:gd name="connsiteX1" fmla="*/ 953 w 38100"/>
                          <a:gd name="connsiteY1" fmla="*/ 49530 h 50184"/>
                          <a:gd name="connsiteX2" fmla="*/ 38100 w 38100"/>
                          <a:gd name="connsiteY2" fmla="*/ 48577 h 50184"/>
                          <a:gd name="connsiteX3" fmla="*/ 36195 w 38100"/>
                          <a:gd name="connsiteY3" fmla="*/ 0 h 50184"/>
                          <a:gd name="connsiteX4" fmla="*/ 0 w 38100"/>
                          <a:gd name="connsiteY4" fmla="*/ 0 h 501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00" h="50184">
                            <a:moveTo>
                              <a:pt x="0" y="0"/>
                            </a:moveTo>
                            <a:lnTo>
                              <a:pt x="953" y="49530"/>
                            </a:lnTo>
                            <a:cubicBezTo>
                              <a:pt x="17145" y="51435"/>
                              <a:pt x="26670" y="48577"/>
                              <a:pt x="38100" y="48577"/>
                            </a:cubicBezTo>
                            <a:lnTo>
                              <a:pt x="36195" y="0"/>
                            </a:lnTo>
                            <a:cubicBezTo>
                              <a:pt x="24765" y="2857"/>
                              <a:pt x="12383" y="1905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39" name="Freeform: Shape 1738">
                        <a:extLst>
                          <a:ext uri="{FF2B5EF4-FFF2-40B4-BE49-F238E27FC236}">
                            <a16:creationId xmlns:a16="http://schemas.microsoft.com/office/drawing/2014/main" id="{8D6B6365-1417-4857-8A9C-543FC6FE64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3779"/>
                        <a:ext cx="36195" cy="9339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9339"/>
                          <a:gd name="connsiteX1" fmla="*/ 36195 w 36195"/>
                          <a:gd name="connsiteY1" fmla="*/ 3810 h 9339"/>
                          <a:gd name="connsiteX2" fmla="*/ 0 w 36195"/>
                          <a:gd name="connsiteY2" fmla="*/ 0 h 9339"/>
                          <a:gd name="connsiteX3" fmla="*/ 0 w 36195"/>
                          <a:gd name="connsiteY3" fmla="*/ 5715 h 9339"/>
                          <a:gd name="connsiteX4" fmla="*/ 36195 w 36195"/>
                          <a:gd name="connsiteY4" fmla="*/ 8572 h 9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9339">
                            <a:moveTo>
                              <a:pt x="36195" y="8572"/>
                            </a:moveTo>
                            <a:lnTo>
                              <a:pt x="36195" y="3810"/>
                            </a:lnTo>
                            <a:cubicBezTo>
                              <a:pt x="23813" y="2857"/>
                              <a:pt x="11430" y="952"/>
                              <a:pt x="0" y="0"/>
                            </a:cubicBezTo>
                            <a:lnTo>
                              <a:pt x="0" y="5715"/>
                            </a:lnTo>
                            <a:cubicBezTo>
                              <a:pt x="12383" y="8572"/>
                              <a:pt x="23813" y="10477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0" name="Freeform: Shape 1739">
                        <a:extLst>
                          <a:ext uri="{FF2B5EF4-FFF2-40B4-BE49-F238E27FC236}">
                            <a16:creationId xmlns:a16="http://schemas.microsoft.com/office/drawing/2014/main" id="{95441D31-CAD0-48B9-A460-A2133D7056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9494"/>
                        <a:ext cx="36195" cy="7042"/>
                      </a:xfrm>
                      <a:custGeom>
                        <a:avLst/>
                        <a:gdLst>
                          <a:gd name="connsiteX0" fmla="*/ 36195 w 36195"/>
                          <a:gd name="connsiteY0" fmla="*/ 5715 h 7042"/>
                          <a:gd name="connsiteX1" fmla="*/ 36195 w 36195"/>
                          <a:gd name="connsiteY1" fmla="*/ 2858 h 7042"/>
                          <a:gd name="connsiteX2" fmla="*/ 0 w 36195"/>
                          <a:gd name="connsiteY2" fmla="*/ 0 h 7042"/>
                          <a:gd name="connsiteX3" fmla="*/ 0 w 36195"/>
                          <a:gd name="connsiteY3" fmla="*/ 4763 h 7042"/>
                          <a:gd name="connsiteX4" fmla="*/ 36195 w 36195"/>
                          <a:gd name="connsiteY4" fmla="*/ 5715 h 7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7042">
                            <a:moveTo>
                              <a:pt x="36195" y="5715"/>
                            </a:moveTo>
                            <a:lnTo>
                              <a:pt x="36195" y="2858"/>
                            </a:lnTo>
                            <a:cubicBezTo>
                              <a:pt x="23813" y="4763"/>
                              <a:pt x="12383" y="2858"/>
                              <a:pt x="0" y="0"/>
                            </a:cubicBezTo>
                            <a:lnTo>
                              <a:pt x="0" y="4763"/>
                            </a:lnTo>
                            <a:cubicBezTo>
                              <a:pt x="11430" y="7620"/>
                              <a:pt x="23813" y="7620"/>
                              <a:pt x="3619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1" name="Freeform: Shape 1740">
                        <a:extLst>
                          <a:ext uri="{FF2B5EF4-FFF2-40B4-BE49-F238E27FC236}">
                            <a16:creationId xmlns:a16="http://schemas.microsoft.com/office/drawing/2014/main" id="{DBE72B1D-D1B6-4EAD-A77B-DFADE5C25E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509" y="3584044"/>
                        <a:ext cx="38845" cy="6225"/>
                      </a:xfrm>
                      <a:custGeom>
                        <a:avLst/>
                        <a:gdLst>
                          <a:gd name="connsiteX0" fmla="*/ 0 w 36195"/>
                          <a:gd name="connsiteY0" fmla="*/ 0 h 5800"/>
                          <a:gd name="connsiteX1" fmla="*/ 0 w 36195"/>
                          <a:gd name="connsiteY1" fmla="*/ 3810 h 5800"/>
                          <a:gd name="connsiteX2" fmla="*/ 36195 w 36195"/>
                          <a:gd name="connsiteY2" fmla="*/ 4763 h 5800"/>
                          <a:gd name="connsiteX3" fmla="*/ 36195 w 36195"/>
                          <a:gd name="connsiteY3" fmla="*/ 0 h 5800"/>
                          <a:gd name="connsiteX4" fmla="*/ 0 w 36195"/>
                          <a:gd name="connsiteY4" fmla="*/ 0 h 5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5800">
                            <a:moveTo>
                              <a:pt x="0" y="0"/>
                            </a:moveTo>
                            <a:lnTo>
                              <a:pt x="0" y="3810"/>
                            </a:lnTo>
                            <a:cubicBezTo>
                              <a:pt x="11430" y="5715"/>
                              <a:pt x="24765" y="6668"/>
                              <a:pt x="36195" y="4763"/>
                            </a:cubicBezTo>
                            <a:lnTo>
                              <a:pt x="36195" y="0"/>
                            </a:lnTo>
                            <a:cubicBezTo>
                              <a:pt x="23813" y="2858"/>
                              <a:pt x="11430" y="285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2" name="Freeform: Shape 1741">
                        <a:extLst>
                          <a:ext uri="{FF2B5EF4-FFF2-40B4-BE49-F238E27FC236}">
                            <a16:creationId xmlns:a16="http://schemas.microsoft.com/office/drawing/2014/main" id="{01071B0B-D03F-443F-AFFF-461856741F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588" y="3535757"/>
                        <a:ext cx="23966" cy="113591"/>
                      </a:xfrm>
                      <a:custGeom>
                        <a:avLst/>
                        <a:gdLst>
                          <a:gd name="connsiteX0" fmla="*/ 5715 w 15478"/>
                          <a:gd name="connsiteY0" fmla="*/ 65722 h 111816"/>
                          <a:gd name="connsiteX1" fmla="*/ 11430 w 15478"/>
                          <a:gd name="connsiteY1" fmla="*/ 28575 h 111816"/>
                          <a:gd name="connsiteX2" fmla="*/ 12382 w 15478"/>
                          <a:gd name="connsiteY2" fmla="*/ 22860 h 111816"/>
                          <a:gd name="connsiteX3" fmla="*/ 0 w 15478"/>
                          <a:gd name="connsiteY3" fmla="*/ 0 h 111816"/>
                          <a:gd name="connsiteX4" fmla="*/ 3810 w 15478"/>
                          <a:gd name="connsiteY4" fmla="*/ 109538 h 111816"/>
                          <a:gd name="connsiteX5" fmla="*/ 7620 w 15478"/>
                          <a:gd name="connsiteY5" fmla="*/ 111443 h 111816"/>
                          <a:gd name="connsiteX6" fmla="*/ 13335 w 15478"/>
                          <a:gd name="connsiteY6" fmla="*/ 104775 h 111816"/>
                          <a:gd name="connsiteX7" fmla="*/ 13335 w 15478"/>
                          <a:gd name="connsiteY7" fmla="*/ 90488 h 111816"/>
                          <a:gd name="connsiteX8" fmla="*/ 5715 w 15478"/>
                          <a:gd name="connsiteY8" fmla="*/ 65722 h 11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78" h="111816">
                            <a:moveTo>
                              <a:pt x="5715" y="65722"/>
                            </a:moveTo>
                            <a:cubicBezTo>
                              <a:pt x="4763" y="52388"/>
                              <a:pt x="8572" y="41910"/>
                              <a:pt x="11430" y="28575"/>
                            </a:cubicBezTo>
                            <a:cubicBezTo>
                              <a:pt x="11430" y="26670"/>
                              <a:pt x="12382" y="24765"/>
                              <a:pt x="12382" y="22860"/>
                            </a:cubicBezTo>
                            <a:cubicBezTo>
                              <a:pt x="13335" y="13335"/>
                              <a:pt x="7620" y="4763"/>
                              <a:pt x="0" y="0"/>
                            </a:cubicBezTo>
                            <a:lnTo>
                              <a:pt x="3810" y="109538"/>
                            </a:lnTo>
                            <a:cubicBezTo>
                              <a:pt x="3810" y="111443"/>
                              <a:pt x="6667" y="112395"/>
                              <a:pt x="7620" y="111443"/>
                            </a:cubicBezTo>
                            <a:cubicBezTo>
                              <a:pt x="10477" y="109538"/>
                              <a:pt x="12382" y="107632"/>
                              <a:pt x="13335" y="104775"/>
                            </a:cubicBezTo>
                            <a:cubicBezTo>
                              <a:pt x="16192" y="100965"/>
                              <a:pt x="16192" y="95250"/>
                              <a:pt x="13335" y="90488"/>
                            </a:cubicBezTo>
                            <a:cubicBezTo>
                              <a:pt x="9525" y="82868"/>
                              <a:pt x="6667" y="75247"/>
                              <a:pt x="5715" y="65722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743" name="Graphic 4">
                        <a:extLst>
                          <a:ext uri="{FF2B5EF4-FFF2-40B4-BE49-F238E27FC236}">
                            <a16:creationId xmlns:a16="http://schemas.microsoft.com/office/drawing/2014/main" id="{AC8C4BE5-325A-4ECC-815E-B43B7396012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61835" y="3487812"/>
                        <a:ext cx="34943" cy="53581"/>
                        <a:chOff x="5161835" y="3487812"/>
                        <a:chExt cx="34943" cy="53581"/>
                      </a:xfrm>
                    </p:grpSpPr>
                    <p:sp>
                      <p:nvSpPr>
                        <p:cNvPr id="1776" name="Freeform: Shape 1775">
                          <a:extLst>
                            <a:ext uri="{FF2B5EF4-FFF2-40B4-BE49-F238E27FC236}">
                              <a16:creationId xmlns:a16="http://schemas.microsoft.com/office/drawing/2014/main" id="{ECB366BA-2DF0-4584-9A82-57D1ED2AF98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1835" y="3488054"/>
                          <a:ext cx="14049" cy="32146"/>
                        </a:xfrm>
                        <a:custGeom>
                          <a:avLst/>
                          <a:gdLst>
                            <a:gd name="connsiteX0" fmla="*/ 2619 w 14049"/>
                            <a:gd name="connsiteY0" fmla="*/ 6667 h 32146"/>
                            <a:gd name="connsiteX1" fmla="*/ 714 w 14049"/>
                            <a:gd name="connsiteY1" fmla="*/ 11430 h 32146"/>
                            <a:gd name="connsiteX2" fmla="*/ 1667 w 14049"/>
                            <a:gd name="connsiteY2" fmla="*/ 13335 h 32146"/>
                            <a:gd name="connsiteX3" fmla="*/ 714 w 14049"/>
                            <a:gd name="connsiteY3" fmla="*/ 17145 h 32146"/>
                            <a:gd name="connsiteX4" fmla="*/ 714 w 14049"/>
                            <a:gd name="connsiteY4" fmla="*/ 20955 h 32146"/>
                            <a:gd name="connsiteX5" fmla="*/ 3572 w 14049"/>
                            <a:gd name="connsiteY5" fmla="*/ 22860 h 32146"/>
                            <a:gd name="connsiteX6" fmla="*/ 5477 w 14049"/>
                            <a:gd name="connsiteY6" fmla="*/ 27622 h 32146"/>
                            <a:gd name="connsiteX7" fmla="*/ 7382 w 14049"/>
                            <a:gd name="connsiteY7" fmla="*/ 28575 h 32146"/>
                            <a:gd name="connsiteX8" fmla="*/ 9287 w 14049"/>
                            <a:gd name="connsiteY8" fmla="*/ 31432 h 32146"/>
                            <a:gd name="connsiteX9" fmla="*/ 11192 w 14049"/>
                            <a:gd name="connsiteY9" fmla="*/ 31432 h 32146"/>
                            <a:gd name="connsiteX10" fmla="*/ 13097 w 14049"/>
                            <a:gd name="connsiteY10" fmla="*/ 29527 h 32146"/>
                            <a:gd name="connsiteX11" fmla="*/ 14049 w 14049"/>
                            <a:gd name="connsiteY11" fmla="*/ 24765 h 32146"/>
                            <a:gd name="connsiteX12" fmla="*/ 11192 w 14049"/>
                            <a:gd name="connsiteY12" fmla="*/ 20002 h 32146"/>
                            <a:gd name="connsiteX13" fmla="*/ 10239 w 14049"/>
                            <a:gd name="connsiteY13" fmla="*/ 12382 h 32146"/>
                            <a:gd name="connsiteX14" fmla="*/ 12144 w 14049"/>
                            <a:gd name="connsiteY14" fmla="*/ 10477 h 32146"/>
                            <a:gd name="connsiteX15" fmla="*/ 13097 w 14049"/>
                            <a:gd name="connsiteY15" fmla="*/ 7620 h 32146"/>
                            <a:gd name="connsiteX16" fmla="*/ 12144 w 14049"/>
                            <a:gd name="connsiteY16" fmla="*/ 5715 h 32146"/>
                            <a:gd name="connsiteX17" fmla="*/ 12144 w 14049"/>
                            <a:gd name="connsiteY17" fmla="*/ 2857 h 32146"/>
                            <a:gd name="connsiteX18" fmla="*/ 13097 w 14049"/>
                            <a:gd name="connsiteY18" fmla="*/ 1905 h 32146"/>
                            <a:gd name="connsiteX19" fmla="*/ 12144 w 14049"/>
                            <a:gd name="connsiteY19" fmla="*/ 0 h 32146"/>
                            <a:gd name="connsiteX20" fmla="*/ 10239 w 14049"/>
                            <a:gd name="connsiteY20" fmla="*/ 952 h 32146"/>
                            <a:gd name="connsiteX21" fmla="*/ 2619 w 14049"/>
                            <a:gd name="connsiteY21" fmla="*/ 6667 h 321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14049" h="32146">
                              <a:moveTo>
                                <a:pt x="2619" y="6667"/>
                              </a:moveTo>
                              <a:cubicBezTo>
                                <a:pt x="1667" y="8572"/>
                                <a:pt x="714" y="9525"/>
                                <a:pt x="714" y="11430"/>
                              </a:cubicBezTo>
                              <a:cubicBezTo>
                                <a:pt x="714" y="12382"/>
                                <a:pt x="1667" y="13335"/>
                                <a:pt x="1667" y="13335"/>
                              </a:cubicBezTo>
                              <a:cubicBezTo>
                                <a:pt x="1667" y="14288"/>
                                <a:pt x="714" y="16192"/>
                                <a:pt x="714" y="17145"/>
                              </a:cubicBezTo>
                              <a:cubicBezTo>
                                <a:pt x="-238" y="18097"/>
                                <a:pt x="-238" y="20002"/>
                                <a:pt x="714" y="20955"/>
                              </a:cubicBezTo>
                              <a:cubicBezTo>
                                <a:pt x="1667" y="21907"/>
                                <a:pt x="2619" y="21907"/>
                                <a:pt x="3572" y="22860"/>
                              </a:cubicBezTo>
                              <a:cubicBezTo>
                                <a:pt x="4524" y="24765"/>
                                <a:pt x="3572" y="26670"/>
                                <a:pt x="5477" y="27622"/>
                              </a:cubicBezTo>
                              <a:cubicBezTo>
                                <a:pt x="6429" y="27622"/>
                                <a:pt x="7382" y="27622"/>
                                <a:pt x="7382" y="28575"/>
                              </a:cubicBezTo>
                              <a:cubicBezTo>
                                <a:pt x="8334" y="29527"/>
                                <a:pt x="8334" y="30480"/>
                                <a:pt x="9287" y="31432"/>
                              </a:cubicBezTo>
                              <a:cubicBezTo>
                                <a:pt x="10239" y="32385"/>
                                <a:pt x="11192" y="32385"/>
                                <a:pt x="11192" y="31432"/>
                              </a:cubicBezTo>
                              <a:cubicBezTo>
                                <a:pt x="12144" y="31432"/>
                                <a:pt x="12144" y="30480"/>
                                <a:pt x="13097" y="29527"/>
                              </a:cubicBezTo>
                              <a:cubicBezTo>
                                <a:pt x="14049" y="28575"/>
                                <a:pt x="14049" y="26670"/>
                                <a:pt x="14049" y="24765"/>
                              </a:cubicBezTo>
                              <a:cubicBezTo>
                                <a:pt x="14049" y="22860"/>
                                <a:pt x="12144" y="21907"/>
                                <a:pt x="11192" y="20002"/>
                              </a:cubicBezTo>
                              <a:cubicBezTo>
                                <a:pt x="9287" y="18097"/>
                                <a:pt x="9287" y="14288"/>
                                <a:pt x="10239" y="12382"/>
                              </a:cubicBezTo>
                              <a:cubicBezTo>
                                <a:pt x="11192" y="11430"/>
                                <a:pt x="11192" y="10477"/>
                                <a:pt x="12144" y="10477"/>
                              </a:cubicBezTo>
                              <a:cubicBezTo>
                                <a:pt x="13097" y="9525"/>
                                <a:pt x="13097" y="8572"/>
                                <a:pt x="13097" y="7620"/>
                              </a:cubicBezTo>
                              <a:cubicBezTo>
                                <a:pt x="13097" y="6667"/>
                                <a:pt x="12144" y="5715"/>
                                <a:pt x="12144" y="5715"/>
                              </a:cubicBezTo>
                              <a:cubicBezTo>
                                <a:pt x="12144" y="4763"/>
                                <a:pt x="11192" y="3810"/>
                                <a:pt x="12144" y="2857"/>
                              </a:cubicBezTo>
                              <a:cubicBezTo>
                                <a:pt x="12144" y="2857"/>
                                <a:pt x="13097" y="1905"/>
                                <a:pt x="13097" y="1905"/>
                              </a:cubicBezTo>
                              <a:cubicBezTo>
                                <a:pt x="14049" y="952"/>
                                <a:pt x="13097" y="0"/>
                                <a:pt x="12144" y="0"/>
                              </a:cubicBezTo>
                              <a:cubicBezTo>
                                <a:pt x="11192" y="0"/>
                                <a:pt x="11192" y="0"/>
                                <a:pt x="10239" y="952"/>
                              </a:cubicBezTo>
                              <a:cubicBezTo>
                                <a:pt x="5477" y="3810"/>
                                <a:pt x="3572" y="5715"/>
                                <a:pt x="2619" y="666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77" name="Freeform: Shape 1776">
                          <a:extLst>
                            <a:ext uri="{FF2B5EF4-FFF2-40B4-BE49-F238E27FC236}">
                              <a16:creationId xmlns:a16="http://schemas.microsoft.com/office/drawing/2014/main" id="{972CFA58-3775-479A-807C-8487C02B38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489959"/>
                          <a:ext cx="15178" cy="11430"/>
                        </a:xfrm>
                        <a:custGeom>
                          <a:avLst/>
                          <a:gdLst>
                            <a:gd name="connsiteX0" fmla="*/ 1905 w 15178"/>
                            <a:gd name="connsiteY0" fmla="*/ 8572 h 11430"/>
                            <a:gd name="connsiteX1" fmla="*/ 12383 w 15178"/>
                            <a:gd name="connsiteY1" fmla="*/ 11430 h 11430"/>
                            <a:gd name="connsiteX2" fmla="*/ 14288 w 15178"/>
                            <a:gd name="connsiteY2" fmla="*/ 8572 h 11430"/>
                            <a:gd name="connsiteX3" fmla="*/ 10478 w 15178"/>
                            <a:gd name="connsiteY3" fmla="*/ 0 h 11430"/>
                            <a:gd name="connsiteX4" fmla="*/ 0 w 15178"/>
                            <a:gd name="connsiteY4" fmla="*/ 9525 h 11430"/>
                            <a:gd name="connsiteX5" fmla="*/ 1905 w 15178"/>
                            <a:gd name="connsiteY5" fmla="*/ 8572 h 114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5178" h="11430">
                              <a:moveTo>
                                <a:pt x="1905" y="8572"/>
                              </a:moveTo>
                              <a:cubicBezTo>
                                <a:pt x="5715" y="8572"/>
                                <a:pt x="9525" y="9525"/>
                                <a:pt x="12383" y="11430"/>
                              </a:cubicBezTo>
                              <a:cubicBezTo>
                                <a:pt x="13335" y="10478"/>
                                <a:pt x="14288" y="9525"/>
                                <a:pt x="14288" y="8572"/>
                              </a:cubicBezTo>
                              <a:cubicBezTo>
                                <a:pt x="17145" y="4763"/>
                                <a:pt x="12383" y="0"/>
                                <a:pt x="10478" y="0"/>
                              </a:cubicBezTo>
                              <a:cubicBezTo>
                                <a:pt x="6667" y="0"/>
                                <a:pt x="953" y="953"/>
                                <a:pt x="0" y="9525"/>
                              </a:cubicBezTo>
                              <a:cubicBezTo>
                                <a:pt x="0" y="8572"/>
                                <a:pt x="953" y="8572"/>
                                <a:pt x="1905" y="85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78" name="Freeform: Shape 1777">
                          <a:extLst>
                            <a:ext uri="{FF2B5EF4-FFF2-40B4-BE49-F238E27FC236}">
                              <a16:creationId xmlns:a16="http://schemas.microsoft.com/office/drawing/2014/main" id="{E59B4E05-A34B-4682-9377-96530F5161E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3979" y="3489959"/>
                          <a:ext cx="19236" cy="10477"/>
                        </a:xfrm>
                        <a:custGeom>
                          <a:avLst/>
                          <a:gdLst>
                            <a:gd name="connsiteX0" fmla="*/ 14288 w 19236"/>
                            <a:gd name="connsiteY0" fmla="*/ 10478 h 10477"/>
                            <a:gd name="connsiteX1" fmla="*/ 953 w 19236"/>
                            <a:gd name="connsiteY1" fmla="*/ 10478 h 10477"/>
                            <a:gd name="connsiteX2" fmla="*/ 0 w 19236"/>
                            <a:gd name="connsiteY2" fmla="*/ 9525 h 10477"/>
                            <a:gd name="connsiteX3" fmla="*/ 0 w 19236"/>
                            <a:gd name="connsiteY3" fmla="*/ 1905 h 10477"/>
                            <a:gd name="connsiteX4" fmla="*/ 1905 w 19236"/>
                            <a:gd name="connsiteY4" fmla="*/ 0 h 10477"/>
                            <a:gd name="connsiteX5" fmla="*/ 14288 w 19236"/>
                            <a:gd name="connsiteY5" fmla="*/ 0 h 10477"/>
                            <a:gd name="connsiteX6" fmla="*/ 19050 w 19236"/>
                            <a:gd name="connsiteY6" fmla="*/ 4763 h 10477"/>
                            <a:gd name="connsiteX7" fmla="*/ 14288 w 19236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9236" h="10477">
                              <a:moveTo>
                                <a:pt x="14288" y="10478"/>
                              </a:moveTo>
                              <a:lnTo>
                                <a:pt x="953" y="10478"/>
                              </a:lnTo>
                              <a:cubicBezTo>
                                <a:pt x="0" y="10478"/>
                                <a:pt x="0" y="9525"/>
                                <a:pt x="0" y="952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14288" y="0"/>
                              </a:lnTo>
                              <a:cubicBezTo>
                                <a:pt x="17145" y="0"/>
                                <a:pt x="19050" y="1905"/>
                                <a:pt x="19050" y="4763"/>
                              </a:cubicBezTo>
                              <a:cubicBezTo>
                                <a:pt x="20003" y="7620"/>
                                <a:pt x="17145" y="10478"/>
                                <a:pt x="14288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79" name="Freeform: Shape 1778">
                          <a:extLst>
                            <a:ext uri="{FF2B5EF4-FFF2-40B4-BE49-F238E27FC236}">
                              <a16:creationId xmlns:a16="http://schemas.microsoft.com/office/drawing/2014/main" id="{E18612B3-8EC5-48FF-B938-658B857884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502" y="3497579"/>
                          <a:ext cx="8572" cy="21907"/>
                        </a:xfrm>
                        <a:custGeom>
                          <a:avLst/>
                          <a:gdLst>
                            <a:gd name="connsiteX0" fmla="*/ 2857 w 8572"/>
                            <a:gd name="connsiteY0" fmla="*/ 17145 h 21907"/>
                            <a:gd name="connsiteX1" fmla="*/ 5715 w 8572"/>
                            <a:gd name="connsiteY1" fmla="*/ 21907 h 21907"/>
                            <a:gd name="connsiteX2" fmla="*/ 8572 w 8572"/>
                            <a:gd name="connsiteY2" fmla="*/ 15240 h 21907"/>
                            <a:gd name="connsiteX3" fmla="*/ 6667 w 8572"/>
                            <a:gd name="connsiteY3" fmla="*/ 11430 h 21907"/>
                            <a:gd name="connsiteX4" fmla="*/ 8572 w 8572"/>
                            <a:gd name="connsiteY4" fmla="*/ 7620 h 21907"/>
                            <a:gd name="connsiteX5" fmla="*/ 8572 w 8572"/>
                            <a:gd name="connsiteY5" fmla="*/ 7620 h 21907"/>
                            <a:gd name="connsiteX6" fmla="*/ 0 w 8572"/>
                            <a:gd name="connsiteY6" fmla="*/ 0 h 21907"/>
                            <a:gd name="connsiteX7" fmla="*/ 2857 w 8572"/>
                            <a:gd name="connsiteY7" fmla="*/ 17145 h 2190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572" h="21907">
                              <a:moveTo>
                                <a:pt x="2857" y="17145"/>
                              </a:moveTo>
                              <a:cubicBezTo>
                                <a:pt x="3810" y="19050"/>
                                <a:pt x="4763" y="20955"/>
                                <a:pt x="5715" y="21907"/>
                              </a:cubicBezTo>
                              <a:cubicBezTo>
                                <a:pt x="8572" y="19050"/>
                                <a:pt x="8572" y="15240"/>
                                <a:pt x="8572" y="15240"/>
                              </a:cubicBezTo>
                              <a:cubicBezTo>
                                <a:pt x="7620" y="14288"/>
                                <a:pt x="6667" y="13335"/>
                                <a:pt x="6667" y="11430"/>
                              </a:cubicBezTo>
                              <a:cubicBezTo>
                                <a:pt x="6667" y="9525"/>
                                <a:pt x="7620" y="7620"/>
                                <a:pt x="8572" y="7620"/>
                              </a:cubicBezTo>
                              <a:cubicBezTo>
                                <a:pt x="8572" y="7620"/>
                                <a:pt x="8572" y="7620"/>
                                <a:pt x="8572" y="7620"/>
                              </a:cubicBezTo>
                              <a:lnTo>
                                <a:pt x="0" y="0"/>
                              </a:lnTo>
                              <a:cubicBezTo>
                                <a:pt x="0" y="2857"/>
                                <a:pt x="0" y="8572"/>
                                <a:pt x="2857" y="17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80" name="Freeform: Shape 1779">
                          <a:extLst>
                            <a:ext uri="{FF2B5EF4-FFF2-40B4-BE49-F238E27FC236}">
                              <a16:creationId xmlns:a16="http://schemas.microsoft.com/office/drawing/2014/main" id="{472C2222-6C16-448D-AFF8-371D17B5306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359" y="3505199"/>
                          <a:ext cx="7620" cy="7619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19"/>
                            <a:gd name="connsiteX1" fmla="*/ 0 w 7620"/>
                            <a:gd name="connsiteY1" fmla="*/ 3810 h 7619"/>
                            <a:gd name="connsiteX2" fmla="*/ 3810 w 7620"/>
                            <a:gd name="connsiteY2" fmla="*/ 7620 h 7619"/>
                            <a:gd name="connsiteX3" fmla="*/ 7620 w 7620"/>
                            <a:gd name="connsiteY3" fmla="*/ 3810 h 7619"/>
                            <a:gd name="connsiteX4" fmla="*/ 3810 w 7620"/>
                            <a:gd name="connsiteY4" fmla="*/ 0 h 76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19">
                              <a:moveTo>
                                <a:pt x="3810" y="0"/>
                              </a:moveTo>
                              <a:cubicBezTo>
                                <a:pt x="1905" y="0"/>
                                <a:pt x="0" y="1905"/>
                                <a:pt x="0" y="3810"/>
                              </a:cubicBezTo>
                              <a:cubicBezTo>
                                <a:pt x="0" y="5715"/>
                                <a:pt x="1905" y="7620"/>
                                <a:pt x="3810" y="7620"/>
                              </a:cubicBezTo>
                              <a:cubicBezTo>
                                <a:pt x="5715" y="7620"/>
                                <a:pt x="7620" y="5715"/>
                                <a:pt x="7620" y="3810"/>
                              </a:cubicBezTo>
                              <a:cubicBezTo>
                                <a:pt x="6668" y="1905"/>
                                <a:pt x="571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81" name="Freeform: Shape 1780">
                          <a:extLst>
                            <a:ext uri="{FF2B5EF4-FFF2-40B4-BE49-F238E27FC236}">
                              <a16:creationId xmlns:a16="http://schemas.microsoft.com/office/drawing/2014/main" id="{1A9B6DF2-21E2-4361-AD80-539A5572DA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9217" y="3490912"/>
                          <a:ext cx="26670" cy="34290"/>
                        </a:xfrm>
                        <a:custGeom>
                          <a:avLst/>
                          <a:gdLst>
                            <a:gd name="connsiteX0" fmla="*/ 21908 w 26670"/>
                            <a:gd name="connsiteY0" fmla="*/ 0 h 34290"/>
                            <a:gd name="connsiteX1" fmla="*/ 26670 w 26670"/>
                            <a:gd name="connsiteY1" fmla="*/ 10478 h 34290"/>
                            <a:gd name="connsiteX2" fmla="*/ 26670 w 26670"/>
                            <a:gd name="connsiteY2" fmla="*/ 20955 h 34290"/>
                            <a:gd name="connsiteX3" fmla="*/ 13335 w 26670"/>
                            <a:gd name="connsiteY3" fmla="*/ 34290 h 34290"/>
                            <a:gd name="connsiteX4" fmla="*/ 0 w 26670"/>
                            <a:gd name="connsiteY4" fmla="*/ 20955 h 34290"/>
                            <a:gd name="connsiteX5" fmla="*/ 0 w 26670"/>
                            <a:gd name="connsiteY5" fmla="*/ 10478 h 34290"/>
                            <a:gd name="connsiteX6" fmla="*/ 21908 w 26670"/>
                            <a:gd name="connsiteY6" fmla="*/ 0 h 342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6670" h="34290">
                              <a:moveTo>
                                <a:pt x="21908" y="0"/>
                              </a:moveTo>
                              <a:cubicBezTo>
                                <a:pt x="24765" y="2857"/>
                                <a:pt x="26670" y="6668"/>
                                <a:pt x="26670" y="10478"/>
                              </a:cubicBezTo>
                              <a:lnTo>
                                <a:pt x="26670" y="20955"/>
                              </a:lnTo>
                              <a:cubicBezTo>
                                <a:pt x="26670" y="28575"/>
                                <a:pt x="20955" y="34290"/>
                                <a:pt x="13335" y="34290"/>
                              </a:cubicBezTo>
                              <a:cubicBezTo>
                                <a:pt x="5715" y="34290"/>
                                <a:pt x="0" y="28575"/>
                                <a:pt x="0" y="20955"/>
                              </a:cubicBezTo>
                              <a:lnTo>
                                <a:pt x="0" y="10478"/>
                              </a:lnTo>
                              <a:lnTo>
                                <a:pt x="2190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 dirty="0"/>
                        </a:p>
                      </p:txBody>
                    </p:sp>
                    <p:sp>
                      <p:nvSpPr>
                        <p:cNvPr id="1782" name="Freeform: Shape 1781">
                          <a:extLst>
                            <a:ext uri="{FF2B5EF4-FFF2-40B4-BE49-F238E27FC236}">
                              <a16:creationId xmlns:a16="http://schemas.microsoft.com/office/drawing/2014/main" id="{B4218714-AB06-44E5-935B-0516098821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938" y="3509009"/>
                          <a:ext cx="18471" cy="32384"/>
                        </a:xfrm>
                        <a:custGeom>
                          <a:avLst/>
                          <a:gdLst>
                            <a:gd name="connsiteX0" fmla="*/ 2279 w 18471"/>
                            <a:gd name="connsiteY0" fmla="*/ 31433 h 32384"/>
                            <a:gd name="connsiteX1" fmla="*/ 12756 w 18471"/>
                            <a:gd name="connsiteY1" fmla="*/ 32385 h 32384"/>
                            <a:gd name="connsiteX2" fmla="*/ 15614 w 18471"/>
                            <a:gd name="connsiteY2" fmla="*/ 30480 h 32384"/>
                            <a:gd name="connsiteX3" fmla="*/ 18471 w 18471"/>
                            <a:gd name="connsiteY3" fmla="*/ 3810 h 32384"/>
                            <a:gd name="connsiteX4" fmla="*/ 16566 w 18471"/>
                            <a:gd name="connsiteY4" fmla="*/ 953 h 32384"/>
                            <a:gd name="connsiteX5" fmla="*/ 6089 w 18471"/>
                            <a:gd name="connsiteY5" fmla="*/ 0 h 32384"/>
                            <a:gd name="connsiteX6" fmla="*/ 3231 w 18471"/>
                            <a:gd name="connsiteY6" fmla="*/ 1905 h 32384"/>
                            <a:gd name="connsiteX7" fmla="*/ 374 w 18471"/>
                            <a:gd name="connsiteY7" fmla="*/ 28575 h 32384"/>
                            <a:gd name="connsiteX8" fmla="*/ 2279 w 18471"/>
                            <a:gd name="connsiteY8" fmla="*/ 31433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8471" h="32384">
                              <a:moveTo>
                                <a:pt x="2279" y="31433"/>
                              </a:moveTo>
                              <a:lnTo>
                                <a:pt x="12756" y="32385"/>
                              </a:lnTo>
                              <a:cubicBezTo>
                                <a:pt x="13709" y="32385"/>
                                <a:pt x="15614" y="31433"/>
                                <a:pt x="15614" y="30480"/>
                              </a:cubicBezTo>
                              <a:lnTo>
                                <a:pt x="18471" y="3810"/>
                              </a:lnTo>
                              <a:cubicBezTo>
                                <a:pt x="18471" y="2858"/>
                                <a:pt x="17519" y="953"/>
                                <a:pt x="16566" y="953"/>
                              </a:cubicBezTo>
                              <a:lnTo>
                                <a:pt x="6089" y="0"/>
                              </a:lnTo>
                              <a:cubicBezTo>
                                <a:pt x="5136" y="0"/>
                                <a:pt x="3231" y="953"/>
                                <a:pt x="3231" y="1905"/>
                              </a:cubicBezTo>
                              <a:lnTo>
                                <a:pt x="374" y="28575"/>
                              </a:lnTo>
                              <a:cubicBezTo>
                                <a:pt x="-579" y="29528"/>
                                <a:pt x="374" y="31433"/>
                                <a:pt x="2279" y="314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83" name="Freeform: Shape 1782">
                          <a:extLst>
                            <a:ext uri="{FF2B5EF4-FFF2-40B4-BE49-F238E27FC236}">
                              <a16:creationId xmlns:a16="http://schemas.microsoft.com/office/drawing/2014/main" id="{53C13A15-7273-4A46-84EF-1BDD3929C4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7940" y="3493770"/>
                          <a:ext cx="28209" cy="33594"/>
                        </a:xfrm>
                        <a:custGeom>
                          <a:avLst/>
                          <a:gdLst>
                            <a:gd name="connsiteX0" fmla="*/ 0 w 26670"/>
                            <a:gd name="connsiteY0" fmla="*/ 5715 h 30718"/>
                            <a:gd name="connsiteX1" fmla="*/ 0 w 26670"/>
                            <a:gd name="connsiteY1" fmla="*/ 16192 h 30718"/>
                            <a:gd name="connsiteX2" fmla="*/ 2858 w 26670"/>
                            <a:gd name="connsiteY2" fmla="*/ 25717 h 30718"/>
                            <a:gd name="connsiteX3" fmla="*/ 8573 w 26670"/>
                            <a:gd name="connsiteY3" fmla="*/ 29528 h 30718"/>
                            <a:gd name="connsiteX4" fmla="*/ 20955 w 26670"/>
                            <a:gd name="connsiteY4" fmla="*/ 30480 h 30718"/>
                            <a:gd name="connsiteX5" fmla="*/ 26670 w 26670"/>
                            <a:gd name="connsiteY5" fmla="*/ 24765 h 30718"/>
                            <a:gd name="connsiteX6" fmla="*/ 26670 w 26670"/>
                            <a:gd name="connsiteY6" fmla="*/ 16192 h 30718"/>
                            <a:gd name="connsiteX7" fmla="*/ 11430 w 26670"/>
                            <a:gd name="connsiteY7" fmla="*/ 16192 h 30718"/>
                            <a:gd name="connsiteX8" fmla="*/ 4763 w 26670"/>
                            <a:gd name="connsiteY8" fmla="*/ 9525 h 30718"/>
                            <a:gd name="connsiteX9" fmla="*/ 1905 w 26670"/>
                            <a:gd name="connsiteY9" fmla="*/ 0 h 30718"/>
                            <a:gd name="connsiteX10" fmla="*/ 0 w 26670"/>
                            <a:gd name="connsiteY10" fmla="*/ 5715 h 307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26670" h="30718">
                              <a:moveTo>
                                <a:pt x="0" y="5715"/>
                              </a:moveTo>
                              <a:lnTo>
                                <a:pt x="0" y="16192"/>
                              </a:lnTo>
                              <a:cubicBezTo>
                                <a:pt x="0" y="20003"/>
                                <a:pt x="953" y="23813"/>
                                <a:pt x="2858" y="25717"/>
                              </a:cubicBezTo>
                              <a:cubicBezTo>
                                <a:pt x="3810" y="26670"/>
                                <a:pt x="6667" y="29528"/>
                                <a:pt x="8573" y="29528"/>
                              </a:cubicBezTo>
                              <a:cubicBezTo>
                                <a:pt x="11430" y="31432"/>
                                <a:pt x="18098" y="30480"/>
                                <a:pt x="20955" y="30480"/>
                              </a:cubicBezTo>
                              <a:cubicBezTo>
                                <a:pt x="23813" y="30480"/>
                                <a:pt x="26670" y="27622"/>
                                <a:pt x="26670" y="24765"/>
                              </a:cubicBezTo>
                              <a:lnTo>
                                <a:pt x="26670" y="16192"/>
                              </a:lnTo>
                              <a:cubicBezTo>
                                <a:pt x="26670" y="16192"/>
                                <a:pt x="17145" y="17145"/>
                                <a:pt x="11430" y="16192"/>
                              </a:cubicBezTo>
                              <a:cubicBezTo>
                                <a:pt x="6667" y="15240"/>
                                <a:pt x="6667" y="14288"/>
                                <a:pt x="4763" y="9525"/>
                              </a:cubicBezTo>
                              <a:lnTo>
                                <a:pt x="1905" y="0"/>
                              </a:lnTo>
                              <a:lnTo>
                                <a:pt x="0" y="57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84" name="Freeform: Shape 1783">
                          <a:extLst>
                            <a:ext uri="{FF2B5EF4-FFF2-40B4-BE49-F238E27FC236}">
                              <a16:creationId xmlns:a16="http://schemas.microsoft.com/office/drawing/2014/main" id="{0CE6BD8C-8093-428B-81FA-746E9A52E6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515677"/>
                          <a:ext cx="5714" cy="1904"/>
                        </a:xfrm>
                        <a:custGeom>
                          <a:avLst/>
                          <a:gdLst>
                            <a:gd name="connsiteX0" fmla="*/ 0 w 5714"/>
                            <a:gd name="connsiteY0" fmla="*/ 0 h 1904"/>
                            <a:gd name="connsiteX1" fmla="*/ 2858 w 5714"/>
                            <a:gd name="connsiteY1" fmla="*/ 1905 h 1904"/>
                            <a:gd name="connsiteX2" fmla="*/ 5715 w 5714"/>
                            <a:gd name="connsiteY2" fmla="*/ 0 h 1904"/>
                            <a:gd name="connsiteX3" fmla="*/ 0 w 5714"/>
                            <a:gd name="connsiteY3" fmla="*/ 0 h 19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4">
                              <a:moveTo>
                                <a:pt x="0" y="0"/>
                              </a:moveTo>
                              <a:cubicBezTo>
                                <a:pt x="0" y="953"/>
                                <a:pt x="952" y="1905"/>
                                <a:pt x="2858" y="1905"/>
                              </a:cubicBezTo>
                              <a:cubicBezTo>
                                <a:pt x="2858" y="1905"/>
                                <a:pt x="5715" y="1905"/>
                                <a:pt x="5715" y="0"/>
                              </a:cubicBez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85" name="Freeform: Shape 1784">
                          <a:extLst>
                            <a:ext uri="{FF2B5EF4-FFF2-40B4-BE49-F238E27FC236}">
                              <a16:creationId xmlns:a16="http://schemas.microsoft.com/office/drawing/2014/main" id="{E68CC948-9CF3-4ACC-B02B-230F1E49290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064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3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3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3" y="0"/>
                              </a:lnTo>
                              <a:cubicBezTo>
                                <a:pt x="953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3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86" name="Freeform: Shape 1785">
                          <a:extLst>
                            <a:ext uri="{FF2B5EF4-FFF2-40B4-BE49-F238E27FC236}">
                              <a16:creationId xmlns:a16="http://schemas.microsoft.com/office/drawing/2014/main" id="{365A236C-E214-4788-AE08-BD4D99AC403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2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2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2" y="0"/>
                              </a:lnTo>
                              <a:cubicBezTo>
                                <a:pt x="952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2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87" name="Freeform: Shape 1786">
                          <a:extLst>
                            <a:ext uri="{FF2B5EF4-FFF2-40B4-BE49-F238E27FC236}">
                              <a16:creationId xmlns:a16="http://schemas.microsoft.com/office/drawing/2014/main" id="{3BA50486-ECFC-46CA-BD5D-C2AE79BE46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2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2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88" name="Freeform: Shape 1787">
                          <a:extLst>
                            <a:ext uri="{FF2B5EF4-FFF2-40B4-BE49-F238E27FC236}">
                              <a16:creationId xmlns:a16="http://schemas.microsoft.com/office/drawing/2014/main" id="{1C90D3F3-FC7A-420E-8B68-DF689FCEE7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3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3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3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3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89" name="Freeform: Shape 1788">
                          <a:extLst>
                            <a:ext uri="{FF2B5EF4-FFF2-40B4-BE49-F238E27FC236}">
                              <a16:creationId xmlns:a16="http://schemas.microsoft.com/office/drawing/2014/main" id="{A5EB2E79-D4C2-45B1-A494-9D061BD33D7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6837" y="3487944"/>
                          <a:ext cx="14287" cy="3920"/>
                        </a:xfrm>
                        <a:custGeom>
                          <a:avLst/>
                          <a:gdLst>
                            <a:gd name="connsiteX0" fmla="*/ 14288 w 14287"/>
                            <a:gd name="connsiteY0" fmla="*/ 2015 h 3920"/>
                            <a:gd name="connsiteX1" fmla="*/ 0 w 14287"/>
                            <a:gd name="connsiteY1" fmla="*/ 1063 h 3920"/>
                            <a:gd name="connsiteX2" fmla="*/ 2858 w 14287"/>
                            <a:gd name="connsiteY2" fmla="*/ 3920 h 3920"/>
                            <a:gd name="connsiteX3" fmla="*/ 14288 w 14287"/>
                            <a:gd name="connsiteY3" fmla="*/ 2015 h 39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4287" h="3920">
                              <a:moveTo>
                                <a:pt x="14288" y="2015"/>
                              </a:moveTo>
                              <a:cubicBezTo>
                                <a:pt x="14288" y="2015"/>
                                <a:pt x="8572" y="-1795"/>
                                <a:pt x="0" y="1063"/>
                              </a:cubicBezTo>
                              <a:lnTo>
                                <a:pt x="2858" y="3920"/>
                              </a:lnTo>
                              <a:lnTo>
                                <a:pt x="14288" y="20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90" name="Freeform: Shape 1789">
                          <a:extLst>
                            <a:ext uri="{FF2B5EF4-FFF2-40B4-BE49-F238E27FC236}">
                              <a16:creationId xmlns:a16="http://schemas.microsoft.com/office/drawing/2014/main" id="{C29947A4-8C76-4A93-9BFD-7E983F62F6A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4734" y="3487812"/>
                          <a:ext cx="16192" cy="16192"/>
                        </a:xfrm>
                        <a:custGeom>
                          <a:avLst/>
                          <a:gdLst>
                            <a:gd name="connsiteX0" fmla="*/ 16192 w 16192"/>
                            <a:gd name="connsiteY0" fmla="*/ 2857 h 16192"/>
                            <a:gd name="connsiteX1" fmla="*/ 12383 w 16192"/>
                            <a:gd name="connsiteY1" fmla="*/ 0 h 16192"/>
                            <a:gd name="connsiteX2" fmla="*/ 0 w 16192"/>
                            <a:gd name="connsiteY2" fmla="*/ 8572 h 16192"/>
                            <a:gd name="connsiteX3" fmla="*/ 8573 w 16192"/>
                            <a:gd name="connsiteY3" fmla="*/ 16192 h 16192"/>
                            <a:gd name="connsiteX4" fmla="*/ 8573 w 16192"/>
                            <a:gd name="connsiteY4" fmla="*/ 14288 h 16192"/>
                            <a:gd name="connsiteX5" fmla="*/ 12383 w 16192"/>
                            <a:gd name="connsiteY5" fmla="*/ 8572 h 16192"/>
                            <a:gd name="connsiteX6" fmla="*/ 16192 w 16192"/>
                            <a:gd name="connsiteY6" fmla="*/ 2857 h 16192"/>
                            <a:gd name="connsiteX7" fmla="*/ 16192 w 16192"/>
                            <a:gd name="connsiteY7" fmla="*/ 2857 h 161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6192" h="16192">
                              <a:moveTo>
                                <a:pt x="16192" y="2857"/>
                              </a:moveTo>
                              <a:cubicBezTo>
                                <a:pt x="16192" y="952"/>
                                <a:pt x="14288" y="0"/>
                                <a:pt x="12383" y="0"/>
                              </a:cubicBezTo>
                              <a:cubicBezTo>
                                <a:pt x="8573" y="0"/>
                                <a:pt x="1905" y="952"/>
                                <a:pt x="0" y="8572"/>
                              </a:cubicBezTo>
                              <a:lnTo>
                                <a:pt x="8573" y="16192"/>
                              </a:lnTo>
                              <a:cubicBezTo>
                                <a:pt x="8573" y="16192"/>
                                <a:pt x="8573" y="14288"/>
                                <a:pt x="8573" y="14288"/>
                              </a:cubicBezTo>
                              <a:cubicBezTo>
                                <a:pt x="8573" y="12382"/>
                                <a:pt x="10478" y="10477"/>
                                <a:pt x="12383" y="8572"/>
                              </a:cubicBezTo>
                              <a:cubicBezTo>
                                <a:pt x="14288" y="7620"/>
                                <a:pt x="16192" y="5715"/>
                                <a:pt x="16192" y="2857"/>
                              </a:cubicBezTo>
                              <a:cubicBezTo>
                                <a:pt x="16192" y="2857"/>
                                <a:pt x="16192" y="2857"/>
                                <a:pt x="16192" y="28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91" name="Freeform: Shape 1790">
                          <a:extLst>
                            <a:ext uri="{FF2B5EF4-FFF2-40B4-BE49-F238E27FC236}">
                              <a16:creationId xmlns:a16="http://schemas.microsoft.com/office/drawing/2014/main" id="{6438A4F4-95FF-48E5-BC57-2B7A8F776B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315" y="3498770"/>
                          <a:ext cx="4762" cy="714"/>
                        </a:xfrm>
                        <a:custGeom>
                          <a:avLst/>
                          <a:gdLst>
                            <a:gd name="connsiteX0" fmla="*/ 4763 w 4762"/>
                            <a:gd name="connsiteY0" fmla="*/ 714 h 714"/>
                            <a:gd name="connsiteX1" fmla="*/ 0 w 4762"/>
                            <a:gd name="connsiteY1" fmla="*/ 714 h 714"/>
                            <a:gd name="connsiteX2" fmla="*/ 0 w 4762"/>
                            <a:gd name="connsiteY2" fmla="*/ 714 h 714"/>
                            <a:gd name="connsiteX3" fmla="*/ 0 w 4762"/>
                            <a:gd name="connsiteY3" fmla="*/ 714 h 714"/>
                            <a:gd name="connsiteX4" fmla="*/ 4763 w 4762"/>
                            <a:gd name="connsiteY4" fmla="*/ 714 h 714"/>
                            <a:gd name="connsiteX5" fmla="*/ 4763 w 4762"/>
                            <a:gd name="connsiteY5" fmla="*/ 714 h 714"/>
                            <a:gd name="connsiteX6" fmla="*/ 4763 w 476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62" h="714">
                              <a:moveTo>
                                <a:pt x="4763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4763" y="714"/>
                              </a:lnTo>
                              <a:cubicBezTo>
                                <a:pt x="4763" y="-238"/>
                                <a:pt x="4763" y="-238"/>
                                <a:pt x="4763" y="714"/>
                              </a:cubicBezTo>
                              <a:cubicBezTo>
                                <a:pt x="4763" y="714"/>
                                <a:pt x="4763" y="714"/>
                                <a:pt x="4763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92" name="Freeform: Shape 1791">
                          <a:extLst>
                            <a:ext uri="{FF2B5EF4-FFF2-40B4-BE49-F238E27FC236}">
                              <a16:creationId xmlns:a16="http://schemas.microsoft.com/office/drawing/2014/main" id="{F6ECC9F7-63D5-4BF1-863E-96941E23EA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496865"/>
                          <a:ext cx="8572" cy="714"/>
                        </a:xfrm>
                        <a:custGeom>
                          <a:avLst/>
                          <a:gdLst>
                            <a:gd name="connsiteX0" fmla="*/ 8572 w 8572"/>
                            <a:gd name="connsiteY0" fmla="*/ 714 h 714"/>
                            <a:gd name="connsiteX1" fmla="*/ 0 w 8572"/>
                            <a:gd name="connsiteY1" fmla="*/ 714 h 714"/>
                            <a:gd name="connsiteX2" fmla="*/ 0 w 8572"/>
                            <a:gd name="connsiteY2" fmla="*/ 714 h 714"/>
                            <a:gd name="connsiteX3" fmla="*/ 0 w 8572"/>
                            <a:gd name="connsiteY3" fmla="*/ 714 h 714"/>
                            <a:gd name="connsiteX4" fmla="*/ 8572 w 8572"/>
                            <a:gd name="connsiteY4" fmla="*/ 714 h 714"/>
                            <a:gd name="connsiteX5" fmla="*/ 8572 w 8572"/>
                            <a:gd name="connsiteY5" fmla="*/ 714 h 714"/>
                            <a:gd name="connsiteX6" fmla="*/ 8572 w 857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714">
                              <a:moveTo>
                                <a:pt x="8572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8572" y="714"/>
                              </a:lnTo>
                              <a:cubicBezTo>
                                <a:pt x="8572" y="-238"/>
                                <a:pt x="8572" y="-238"/>
                                <a:pt x="8572" y="714"/>
                              </a:cubicBezTo>
                              <a:cubicBezTo>
                                <a:pt x="8572" y="-238"/>
                                <a:pt x="8572" y="714"/>
                                <a:pt x="8572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744" name="Freeform: Shape 1743">
                        <a:extLst>
                          <a:ext uri="{FF2B5EF4-FFF2-40B4-BE49-F238E27FC236}">
                            <a16:creationId xmlns:a16="http://schemas.microsoft.com/office/drawing/2014/main" id="{395C8390-7649-41D6-A3B9-026751312C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0635" y="3533245"/>
                        <a:ext cx="24764" cy="11429"/>
                      </a:xfrm>
                      <a:custGeom>
                        <a:avLst/>
                        <a:gdLst>
                          <a:gd name="connsiteX0" fmla="*/ 24765 w 24764"/>
                          <a:gd name="connsiteY0" fmla="*/ 5715 h 11429"/>
                          <a:gd name="connsiteX1" fmla="*/ 12382 w 24764"/>
                          <a:gd name="connsiteY1" fmla="*/ 11430 h 11429"/>
                          <a:gd name="connsiteX2" fmla="*/ 0 w 24764"/>
                          <a:gd name="connsiteY2" fmla="*/ 5715 h 11429"/>
                          <a:gd name="connsiteX3" fmla="*/ 12382 w 24764"/>
                          <a:gd name="connsiteY3" fmla="*/ 0 h 11429"/>
                          <a:gd name="connsiteX4" fmla="*/ 24765 w 24764"/>
                          <a:gd name="connsiteY4" fmla="*/ 5715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764" h="11429">
                            <a:moveTo>
                              <a:pt x="24765" y="5715"/>
                            </a:moveTo>
                            <a:cubicBezTo>
                              <a:pt x="24765" y="8572"/>
                              <a:pt x="19050" y="11430"/>
                              <a:pt x="12382" y="11430"/>
                            </a:cubicBezTo>
                            <a:cubicBezTo>
                              <a:pt x="5715" y="11430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5715" y="0"/>
                              <a:pt x="12382" y="0"/>
                            </a:cubicBezTo>
                            <a:cubicBezTo>
                              <a:pt x="19050" y="0"/>
                              <a:pt x="24765" y="2857"/>
                              <a:pt x="2476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5" name="Freeform: Shape 1744">
                        <a:extLst>
                          <a:ext uri="{FF2B5EF4-FFF2-40B4-BE49-F238E27FC236}">
                            <a16:creationId xmlns:a16="http://schemas.microsoft.com/office/drawing/2014/main" id="{F5B6DEAA-7628-4A1B-8AAF-770BB497D0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2244" y="3538856"/>
                        <a:ext cx="9788" cy="107397"/>
                      </a:xfrm>
                      <a:custGeom>
                        <a:avLst/>
                        <a:gdLst>
                          <a:gd name="connsiteX0" fmla="*/ 2107 w 8152"/>
                          <a:gd name="connsiteY0" fmla="*/ 0 h 113347"/>
                          <a:gd name="connsiteX1" fmla="*/ 4964 w 8152"/>
                          <a:gd name="connsiteY1" fmla="*/ 113347 h 113347"/>
                          <a:gd name="connsiteX2" fmla="*/ 2107 w 8152"/>
                          <a:gd name="connsiteY2" fmla="*/ 0 h 113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8152" h="113347">
                            <a:moveTo>
                              <a:pt x="2107" y="0"/>
                            </a:moveTo>
                            <a:cubicBezTo>
                              <a:pt x="2107" y="0"/>
                              <a:pt x="13537" y="77152"/>
                              <a:pt x="4964" y="113347"/>
                            </a:cubicBezTo>
                            <a:cubicBezTo>
                              <a:pt x="4012" y="113347"/>
                              <a:pt x="-3608" y="30480"/>
                              <a:pt x="2107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746" name="Graphic 4">
                        <a:extLst>
                          <a:ext uri="{FF2B5EF4-FFF2-40B4-BE49-F238E27FC236}">
                            <a16:creationId xmlns:a16="http://schemas.microsoft.com/office/drawing/2014/main" id="{611DB136-5166-4102-A5A4-01E62281BCF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88279" y="3491238"/>
                        <a:ext cx="41331" cy="52061"/>
                        <a:chOff x="5288279" y="3491238"/>
                        <a:chExt cx="41331" cy="52061"/>
                      </a:xfrm>
                    </p:grpSpPr>
                    <p:sp>
                      <p:nvSpPr>
                        <p:cNvPr id="1760" name="Freeform: Shape 1759">
                          <a:extLst>
                            <a:ext uri="{FF2B5EF4-FFF2-40B4-BE49-F238E27FC236}">
                              <a16:creationId xmlns:a16="http://schemas.microsoft.com/office/drawing/2014/main" id="{339B7865-AAE3-4AEF-ADA2-EC2CC38B82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8279" y="3491238"/>
                          <a:ext cx="41331" cy="43488"/>
                        </a:xfrm>
                        <a:custGeom>
                          <a:avLst/>
                          <a:gdLst>
                            <a:gd name="connsiteX0" fmla="*/ 1905 w 41331"/>
                            <a:gd name="connsiteY0" fmla="*/ 9198 h 43488"/>
                            <a:gd name="connsiteX1" fmla="*/ 6667 w 41331"/>
                            <a:gd name="connsiteY1" fmla="*/ 5388 h 43488"/>
                            <a:gd name="connsiteX2" fmla="*/ 8573 w 41331"/>
                            <a:gd name="connsiteY2" fmla="*/ 3483 h 43488"/>
                            <a:gd name="connsiteX3" fmla="*/ 10478 w 41331"/>
                            <a:gd name="connsiteY3" fmla="*/ 1578 h 43488"/>
                            <a:gd name="connsiteX4" fmla="*/ 19050 w 41331"/>
                            <a:gd name="connsiteY4" fmla="*/ 626 h 43488"/>
                            <a:gd name="connsiteX5" fmla="*/ 23813 w 41331"/>
                            <a:gd name="connsiteY5" fmla="*/ 4436 h 43488"/>
                            <a:gd name="connsiteX6" fmla="*/ 33338 w 41331"/>
                            <a:gd name="connsiteY6" fmla="*/ 9198 h 43488"/>
                            <a:gd name="connsiteX7" fmla="*/ 35242 w 41331"/>
                            <a:gd name="connsiteY7" fmla="*/ 15866 h 43488"/>
                            <a:gd name="connsiteX8" fmla="*/ 36195 w 41331"/>
                            <a:gd name="connsiteY8" fmla="*/ 18723 h 43488"/>
                            <a:gd name="connsiteX9" fmla="*/ 39053 w 41331"/>
                            <a:gd name="connsiteY9" fmla="*/ 21581 h 43488"/>
                            <a:gd name="connsiteX10" fmla="*/ 40958 w 41331"/>
                            <a:gd name="connsiteY10" fmla="*/ 30153 h 43488"/>
                            <a:gd name="connsiteX11" fmla="*/ 39053 w 41331"/>
                            <a:gd name="connsiteY11" fmla="*/ 33963 h 43488"/>
                            <a:gd name="connsiteX12" fmla="*/ 36195 w 41331"/>
                            <a:gd name="connsiteY12" fmla="*/ 38726 h 43488"/>
                            <a:gd name="connsiteX13" fmla="*/ 29528 w 41331"/>
                            <a:gd name="connsiteY13" fmla="*/ 43488 h 43488"/>
                            <a:gd name="connsiteX14" fmla="*/ 20955 w 41331"/>
                            <a:gd name="connsiteY14" fmla="*/ 37773 h 43488"/>
                            <a:gd name="connsiteX15" fmla="*/ 19050 w 41331"/>
                            <a:gd name="connsiteY15" fmla="*/ 32058 h 43488"/>
                            <a:gd name="connsiteX16" fmla="*/ 13335 w 41331"/>
                            <a:gd name="connsiteY16" fmla="*/ 27296 h 43488"/>
                            <a:gd name="connsiteX17" fmla="*/ 13335 w 41331"/>
                            <a:gd name="connsiteY17" fmla="*/ 19676 h 43488"/>
                            <a:gd name="connsiteX18" fmla="*/ 8573 w 41331"/>
                            <a:gd name="connsiteY18" fmla="*/ 13008 h 43488"/>
                            <a:gd name="connsiteX19" fmla="*/ 6667 w 41331"/>
                            <a:gd name="connsiteY19" fmla="*/ 12056 h 43488"/>
                            <a:gd name="connsiteX20" fmla="*/ 0 w 41331"/>
                            <a:gd name="connsiteY20" fmla="*/ 13961 h 43488"/>
                            <a:gd name="connsiteX21" fmla="*/ 1905 w 41331"/>
                            <a:gd name="connsiteY21" fmla="*/ 9198 h 434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41331" h="43488">
                              <a:moveTo>
                                <a:pt x="1905" y="9198"/>
                              </a:moveTo>
                              <a:cubicBezTo>
                                <a:pt x="2858" y="7293"/>
                                <a:pt x="5715" y="5388"/>
                                <a:pt x="6667" y="5388"/>
                              </a:cubicBezTo>
                              <a:cubicBezTo>
                                <a:pt x="7620" y="4436"/>
                                <a:pt x="7620" y="4436"/>
                                <a:pt x="8573" y="3483"/>
                              </a:cubicBezTo>
                              <a:cubicBezTo>
                                <a:pt x="9525" y="2531"/>
                                <a:pt x="10478" y="1578"/>
                                <a:pt x="10478" y="1578"/>
                              </a:cubicBezTo>
                              <a:cubicBezTo>
                                <a:pt x="13335" y="-327"/>
                                <a:pt x="16192" y="-327"/>
                                <a:pt x="19050" y="626"/>
                              </a:cubicBezTo>
                              <a:cubicBezTo>
                                <a:pt x="22860" y="1578"/>
                                <a:pt x="20955" y="2531"/>
                                <a:pt x="23813" y="4436"/>
                              </a:cubicBezTo>
                              <a:cubicBezTo>
                                <a:pt x="26670" y="6341"/>
                                <a:pt x="29528" y="4436"/>
                                <a:pt x="33338" y="9198"/>
                              </a:cubicBezTo>
                              <a:cubicBezTo>
                                <a:pt x="35242" y="12056"/>
                                <a:pt x="35242" y="13961"/>
                                <a:pt x="35242" y="15866"/>
                              </a:cubicBezTo>
                              <a:cubicBezTo>
                                <a:pt x="35242" y="16818"/>
                                <a:pt x="36195" y="18723"/>
                                <a:pt x="36195" y="18723"/>
                              </a:cubicBezTo>
                              <a:cubicBezTo>
                                <a:pt x="37148" y="19676"/>
                                <a:pt x="38100" y="20628"/>
                                <a:pt x="39053" y="21581"/>
                              </a:cubicBezTo>
                              <a:cubicBezTo>
                                <a:pt x="40958" y="23486"/>
                                <a:pt x="41910" y="27296"/>
                                <a:pt x="40958" y="30153"/>
                              </a:cubicBezTo>
                              <a:cubicBezTo>
                                <a:pt x="40958" y="32058"/>
                                <a:pt x="40005" y="33011"/>
                                <a:pt x="39053" y="33963"/>
                              </a:cubicBezTo>
                              <a:cubicBezTo>
                                <a:pt x="38100" y="35868"/>
                                <a:pt x="37148" y="36821"/>
                                <a:pt x="36195" y="38726"/>
                              </a:cubicBezTo>
                              <a:cubicBezTo>
                                <a:pt x="35242" y="41583"/>
                                <a:pt x="33338" y="43488"/>
                                <a:pt x="29528" y="43488"/>
                              </a:cubicBezTo>
                              <a:cubicBezTo>
                                <a:pt x="25717" y="43488"/>
                                <a:pt x="21908" y="41583"/>
                                <a:pt x="20955" y="37773"/>
                              </a:cubicBezTo>
                              <a:cubicBezTo>
                                <a:pt x="20003" y="35868"/>
                                <a:pt x="20955" y="33011"/>
                                <a:pt x="19050" y="32058"/>
                              </a:cubicBezTo>
                              <a:cubicBezTo>
                                <a:pt x="17145" y="30153"/>
                                <a:pt x="14288" y="30153"/>
                                <a:pt x="13335" y="27296"/>
                              </a:cubicBezTo>
                              <a:cubicBezTo>
                                <a:pt x="11430" y="25391"/>
                                <a:pt x="13335" y="22533"/>
                                <a:pt x="13335" y="19676"/>
                              </a:cubicBezTo>
                              <a:cubicBezTo>
                                <a:pt x="13335" y="16818"/>
                                <a:pt x="11430" y="14913"/>
                                <a:pt x="8573" y="13008"/>
                              </a:cubicBezTo>
                              <a:cubicBezTo>
                                <a:pt x="8573" y="13008"/>
                                <a:pt x="7620" y="12056"/>
                                <a:pt x="6667" y="12056"/>
                              </a:cubicBezTo>
                              <a:cubicBezTo>
                                <a:pt x="4763" y="11103"/>
                                <a:pt x="2858" y="13961"/>
                                <a:pt x="0" y="13961"/>
                              </a:cubicBezTo>
                              <a:cubicBezTo>
                                <a:pt x="953" y="14913"/>
                                <a:pt x="0" y="13008"/>
                                <a:pt x="1905" y="91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61" name="Freeform: Shape 1760">
                          <a:extLst>
                            <a:ext uri="{FF2B5EF4-FFF2-40B4-BE49-F238E27FC236}">
                              <a16:creationId xmlns:a16="http://schemas.microsoft.com/office/drawing/2014/main" id="{F2C256D0-7566-425F-B415-3B9E11D04F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1137" y="3498531"/>
                          <a:ext cx="20002" cy="10477"/>
                        </a:xfrm>
                        <a:custGeom>
                          <a:avLst/>
                          <a:gdLst>
                            <a:gd name="connsiteX0" fmla="*/ 5715 w 20002"/>
                            <a:gd name="connsiteY0" fmla="*/ 10478 h 10477"/>
                            <a:gd name="connsiteX1" fmla="*/ 19050 w 20002"/>
                            <a:gd name="connsiteY1" fmla="*/ 10478 h 10477"/>
                            <a:gd name="connsiteX2" fmla="*/ 20003 w 20002"/>
                            <a:gd name="connsiteY2" fmla="*/ 9525 h 10477"/>
                            <a:gd name="connsiteX3" fmla="*/ 20003 w 20002"/>
                            <a:gd name="connsiteY3" fmla="*/ 1905 h 10477"/>
                            <a:gd name="connsiteX4" fmla="*/ 18097 w 20002"/>
                            <a:gd name="connsiteY4" fmla="*/ 0 h 10477"/>
                            <a:gd name="connsiteX5" fmla="*/ 5715 w 20002"/>
                            <a:gd name="connsiteY5" fmla="*/ 0 h 10477"/>
                            <a:gd name="connsiteX6" fmla="*/ 0 w 20002"/>
                            <a:gd name="connsiteY6" fmla="*/ 5715 h 10477"/>
                            <a:gd name="connsiteX7" fmla="*/ 5715 w 20002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20002" h="10477">
                              <a:moveTo>
                                <a:pt x="5715" y="10478"/>
                              </a:moveTo>
                              <a:lnTo>
                                <a:pt x="19050" y="10478"/>
                              </a:lnTo>
                              <a:cubicBezTo>
                                <a:pt x="20003" y="10478"/>
                                <a:pt x="20003" y="9525"/>
                                <a:pt x="20003" y="9525"/>
                              </a:cubicBezTo>
                              <a:lnTo>
                                <a:pt x="20003" y="1905"/>
                              </a:lnTo>
                              <a:cubicBezTo>
                                <a:pt x="20003" y="953"/>
                                <a:pt x="19050" y="0"/>
                                <a:pt x="18097" y="0"/>
                              </a:cubicBezTo>
                              <a:lnTo>
                                <a:pt x="5715" y="0"/>
                              </a:lnTo>
                              <a:cubicBezTo>
                                <a:pt x="2858" y="0"/>
                                <a:pt x="0" y="2858"/>
                                <a:pt x="0" y="5715"/>
                              </a:cubicBezTo>
                              <a:cubicBezTo>
                                <a:pt x="0" y="8573"/>
                                <a:pt x="2858" y="10478"/>
                                <a:pt x="5715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62" name="Freeform: Shape 1761">
                          <a:extLst>
                            <a:ext uri="{FF2B5EF4-FFF2-40B4-BE49-F238E27FC236}">
                              <a16:creationId xmlns:a16="http://schemas.microsoft.com/office/drawing/2014/main" id="{13D61E94-8EAC-4615-986A-BF94F5741B5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499484"/>
                          <a:ext cx="24764" cy="32384"/>
                        </a:xfrm>
                        <a:custGeom>
                          <a:avLst/>
                          <a:gdLst>
                            <a:gd name="connsiteX0" fmla="*/ 4763 w 24764"/>
                            <a:gd name="connsiteY0" fmla="*/ 0 h 32384"/>
                            <a:gd name="connsiteX1" fmla="*/ 0 w 24764"/>
                            <a:gd name="connsiteY1" fmla="*/ 9525 h 32384"/>
                            <a:gd name="connsiteX2" fmla="*/ 0 w 24764"/>
                            <a:gd name="connsiteY2" fmla="*/ 20003 h 32384"/>
                            <a:gd name="connsiteX3" fmla="*/ 12383 w 24764"/>
                            <a:gd name="connsiteY3" fmla="*/ 32385 h 32384"/>
                            <a:gd name="connsiteX4" fmla="*/ 24765 w 24764"/>
                            <a:gd name="connsiteY4" fmla="*/ 20003 h 32384"/>
                            <a:gd name="connsiteX5" fmla="*/ 24765 w 24764"/>
                            <a:gd name="connsiteY5" fmla="*/ 10478 h 32384"/>
                            <a:gd name="connsiteX6" fmla="*/ 4763 w 24764"/>
                            <a:gd name="connsiteY6" fmla="*/ 0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764" h="32384">
                              <a:moveTo>
                                <a:pt x="4763" y="0"/>
                              </a:moveTo>
                              <a:cubicBezTo>
                                <a:pt x="1905" y="1905"/>
                                <a:pt x="0" y="5715"/>
                                <a:pt x="0" y="9525"/>
                              </a:cubicBezTo>
                              <a:lnTo>
                                <a:pt x="0" y="20003"/>
                              </a:lnTo>
                              <a:cubicBezTo>
                                <a:pt x="0" y="26670"/>
                                <a:pt x="5715" y="32385"/>
                                <a:pt x="12383" y="32385"/>
                              </a:cubicBezTo>
                              <a:cubicBezTo>
                                <a:pt x="19050" y="32385"/>
                                <a:pt x="24765" y="26670"/>
                                <a:pt x="24765" y="20003"/>
                              </a:cubicBezTo>
                              <a:lnTo>
                                <a:pt x="24765" y="10478"/>
                              </a:lnTo>
                              <a:lnTo>
                                <a:pt x="4763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63" name="Freeform: Shape 1762">
                          <a:extLst>
                            <a:ext uri="{FF2B5EF4-FFF2-40B4-BE49-F238E27FC236}">
                              <a16:creationId xmlns:a16="http://schemas.microsoft.com/office/drawing/2014/main" id="{ABE0F8AC-E193-41CF-A887-BCDAAF1E43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2567" y="3518534"/>
                          <a:ext cx="11429" cy="24765"/>
                        </a:xfrm>
                        <a:custGeom>
                          <a:avLst/>
                          <a:gdLst>
                            <a:gd name="connsiteX0" fmla="*/ 9525 w 11429"/>
                            <a:gd name="connsiteY0" fmla="*/ 24765 h 24765"/>
                            <a:gd name="connsiteX1" fmla="*/ 1905 w 11429"/>
                            <a:gd name="connsiteY1" fmla="*/ 24765 h 24765"/>
                            <a:gd name="connsiteX2" fmla="*/ 0 w 11429"/>
                            <a:gd name="connsiteY2" fmla="*/ 22860 h 24765"/>
                            <a:gd name="connsiteX3" fmla="*/ 0 w 11429"/>
                            <a:gd name="connsiteY3" fmla="*/ 1905 h 24765"/>
                            <a:gd name="connsiteX4" fmla="*/ 1905 w 11429"/>
                            <a:gd name="connsiteY4" fmla="*/ 0 h 24765"/>
                            <a:gd name="connsiteX5" fmla="*/ 9525 w 11429"/>
                            <a:gd name="connsiteY5" fmla="*/ 0 h 24765"/>
                            <a:gd name="connsiteX6" fmla="*/ 11430 w 11429"/>
                            <a:gd name="connsiteY6" fmla="*/ 1905 h 24765"/>
                            <a:gd name="connsiteX7" fmla="*/ 11430 w 11429"/>
                            <a:gd name="connsiteY7" fmla="*/ 22860 h 24765"/>
                            <a:gd name="connsiteX8" fmla="*/ 9525 w 11429"/>
                            <a:gd name="connsiteY8" fmla="*/ 24765 h 247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429" h="24765">
                              <a:moveTo>
                                <a:pt x="9525" y="24765"/>
                              </a:moveTo>
                              <a:lnTo>
                                <a:pt x="1905" y="24765"/>
                              </a:lnTo>
                              <a:cubicBezTo>
                                <a:pt x="953" y="24765"/>
                                <a:pt x="0" y="23813"/>
                                <a:pt x="0" y="22860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9525" y="0"/>
                              </a:lnTo>
                              <a:cubicBezTo>
                                <a:pt x="10478" y="0"/>
                                <a:pt x="11430" y="953"/>
                                <a:pt x="11430" y="1905"/>
                              </a:cubicBezTo>
                              <a:lnTo>
                                <a:pt x="11430" y="22860"/>
                              </a:lnTo>
                              <a:cubicBezTo>
                                <a:pt x="11430" y="23813"/>
                                <a:pt x="10478" y="24765"/>
                                <a:pt x="9525" y="247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64" name="Freeform: Shape 1763">
                          <a:extLst>
                            <a:ext uri="{FF2B5EF4-FFF2-40B4-BE49-F238E27FC236}">
                              <a16:creationId xmlns:a16="http://schemas.microsoft.com/office/drawing/2014/main" id="{BCF662CB-A3E3-48D1-99DF-608823595B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3995" y="3523296"/>
                          <a:ext cx="5714" cy="1905"/>
                        </a:xfrm>
                        <a:custGeom>
                          <a:avLst/>
                          <a:gdLst>
                            <a:gd name="connsiteX0" fmla="*/ 5715 w 5714"/>
                            <a:gd name="connsiteY0" fmla="*/ 0 h 1905"/>
                            <a:gd name="connsiteX1" fmla="*/ 2858 w 5714"/>
                            <a:gd name="connsiteY1" fmla="*/ 1905 h 1905"/>
                            <a:gd name="connsiteX2" fmla="*/ 0 w 5714"/>
                            <a:gd name="connsiteY2" fmla="*/ 0 h 1905"/>
                            <a:gd name="connsiteX3" fmla="*/ 5715 w 5714"/>
                            <a:gd name="connsiteY3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5">
                              <a:moveTo>
                                <a:pt x="5715" y="0"/>
                              </a:moveTo>
                              <a:cubicBezTo>
                                <a:pt x="5715" y="953"/>
                                <a:pt x="4763" y="1905"/>
                                <a:pt x="2858" y="1905"/>
                              </a:cubicBezTo>
                              <a:cubicBezTo>
                                <a:pt x="2858" y="1905"/>
                                <a:pt x="0" y="1905"/>
                                <a:pt x="0" y="0"/>
                              </a:cubicBezTo>
                              <a:lnTo>
                                <a:pt x="571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65" name="Freeform: Shape 1764">
                          <a:extLst>
                            <a:ext uri="{FF2B5EF4-FFF2-40B4-BE49-F238E27FC236}">
                              <a16:creationId xmlns:a16="http://schemas.microsoft.com/office/drawing/2014/main" id="{40D0B763-A2AE-4702-B963-464070A1D2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0239" y="3509962"/>
                          <a:ext cx="4233" cy="1905"/>
                        </a:xfrm>
                        <a:custGeom>
                          <a:avLst/>
                          <a:gdLst>
                            <a:gd name="connsiteX0" fmla="*/ 423 w 4233"/>
                            <a:gd name="connsiteY0" fmla="*/ 0 h 1905"/>
                            <a:gd name="connsiteX1" fmla="*/ 3281 w 4233"/>
                            <a:gd name="connsiteY1" fmla="*/ 0 h 1905"/>
                            <a:gd name="connsiteX2" fmla="*/ 4233 w 4233"/>
                            <a:gd name="connsiteY2" fmla="*/ 953 h 1905"/>
                            <a:gd name="connsiteX3" fmla="*/ 3281 w 4233"/>
                            <a:gd name="connsiteY3" fmla="*/ 1905 h 1905"/>
                            <a:gd name="connsiteX4" fmla="*/ 423 w 4233"/>
                            <a:gd name="connsiteY4" fmla="*/ 1905 h 1905"/>
                            <a:gd name="connsiteX5" fmla="*/ 423 w 4233"/>
                            <a:gd name="connsiteY5" fmla="*/ 0 h 1905"/>
                            <a:gd name="connsiteX6" fmla="*/ 423 w 4233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33" h="1905">
                              <a:moveTo>
                                <a:pt x="423" y="0"/>
                              </a:moveTo>
                              <a:lnTo>
                                <a:pt x="3281" y="0"/>
                              </a:lnTo>
                              <a:cubicBezTo>
                                <a:pt x="3281" y="0"/>
                                <a:pt x="4233" y="0"/>
                                <a:pt x="4233" y="953"/>
                              </a:cubicBezTo>
                              <a:cubicBezTo>
                                <a:pt x="4233" y="953"/>
                                <a:pt x="4233" y="1905"/>
                                <a:pt x="3281" y="1905"/>
                              </a:cubicBezTo>
                              <a:lnTo>
                                <a:pt x="423" y="1905"/>
                              </a:lnTo>
                              <a:cubicBezTo>
                                <a:pt x="423" y="953"/>
                                <a:pt x="-529" y="953"/>
                                <a:pt x="423" y="0"/>
                              </a:cubicBezTo>
                              <a:cubicBezTo>
                                <a:pt x="-529" y="0"/>
                                <a:pt x="423" y="0"/>
                                <a:pt x="423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66" name="Freeform: Shape 1765">
                          <a:extLst>
                            <a:ext uri="{FF2B5EF4-FFF2-40B4-BE49-F238E27FC236}">
                              <a16:creationId xmlns:a16="http://schemas.microsoft.com/office/drawing/2014/main" id="{BDCF5105-E544-44FD-84C4-C74C1AD36A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509962"/>
                          <a:ext cx="2857" cy="1905"/>
                        </a:xfrm>
                        <a:custGeom>
                          <a:avLst/>
                          <a:gdLst>
                            <a:gd name="connsiteX0" fmla="*/ 0 w 2857"/>
                            <a:gd name="connsiteY0" fmla="*/ 0 h 1905"/>
                            <a:gd name="connsiteX1" fmla="*/ 1905 w 2857"/>
                            <a:gd name="connsiteY1" fmla="*/ 0 h 1905"/>
                            <a:gd name="connsiteX2" fmla="*/ 2858 w 2857"/>
                            <a:gd name="connsiteY2" fmla="*/ 953 h 1905"/>
                            <a:gd name="connsiteX3" fmla="*/ 1905 w 2857"/>
                            <a:gd name="connsiteY3" fmla="*/ 1905 h 1905"/>
                            <a:gd name="connsiteX4" fmla="*/ 0 w 2857"/>
                            <a:gd name="connsiteY4" fmla="*/ 1905 h 1905"/>
                            <a:gd name="connsiteX5" fmla="*/ 0 w 2857"/>
                            <a:gd name="connsiteY5" fmla="*/ 0 h 1905"/>
                            <a:gd name="connsiteX6" fmla="*/ 0 w 2857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57" h="1905">
                              <a:moveTo>
                                <a:pt x="0" y="0"/>
                              </a:moveTo>
                              <a:lnTo>
                                <a:pt x="1905" y="0"/>
                              </a:lnTo>
                              <a:cubicBezTo>
                                <a:pt x="1905" y="0"/>
                                <a:pt x="2858" y="0"/>
                                <a:pt x="2858" y="953"/>
                              </a:cubicBezTo>
                              <a:cubicBezTo>
                                <a:pt x="2858" y="953"/>
                                <a:pt x="2858" y="1905"/>
                                <a:pt x="1905" y="190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0" y="953"/>
                                <a:pt x="0" y="0"/>
                              </a:cubicBezTo>
                              <a:cubicBezTo>
                                <a:pt x="0" y="0"/>
                                <a:pt x="0" y="0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67" name="Freeform: Shape 1766">
                          <a:extLst>
                            <a:ext uri="{FF2B5EF4-FFF2-40B4-BE49-F238E27FC236}">
                              <a16:creationId xmlns:a16="http://schemas.microsoft.com/office/drawing/2014/main" id="{114C93AD-8D20-494C-B662-A510A5CD77B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090" y="3505728"/>
                          <a:ext cx="8572" cy="423"/>
                        </a:xfrm>
                        <a:custGeom>
                          <a:avLst/>
                          <a:gdLst>
                            <a:gd name="connsiteX0" fmla="*/ 0 w 8572"/>
                            <a:gd name="connsiteY0" fmla="*/ 423 h 423"/>
                            <a:gd name="connsiteX1" fmla="*/ 8572 w 8572"/>
                            <a:gd name="connsiteY1" fmla="*/ 423 h 423"/>
                            <a:gd name="connsiteX2" fmla="*/ 8572 w 8572"/>
                            <a:gd name="connsiteY2" fmla="*/ 423 h 423"/>
                            <a:gd name="connsiteX3" fmla="*/ 8572 w 8572"/>
                            <a:gd name="connsiteY3" fmla="*/ 423 h 423"/>
                            <a:gd name="connsiteX4" fmla="*/ 0 w 8572"/>
                            <a:gd name="connsiteY4" fmla="*/ 423 h 423"/>
                            <a:gd name="connsiteX5" fmla="*/ 0 w 8572"/>
                            <a:gd name="connsiteY5" fmla="*/ 423 h 423"/>
                            <a:gd name="connsiteX6" fmla="*/ 0 w 8572"/>
                            <a:gd name="connsiteY6" fmla="*/ 423 h 4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423">
                              <a:moveTo>
                                <a:pt x="0" y="423"/>
                              </a:moveTo>
                              <a:lnTo>
                                <a:pt x="8572" y="423"/>
                              </a:ln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lnTo>
                                <a:pt x="0" y="423"/>
                              </a:lnTo>
                              <a:cubicBezTo>
                                <a:pt x="0" y="-529"/>
                                <a:pt x="0" y="423"/>
                                <a:pt x="0" y="423"/>
                              </a:cubicBezTo>
                              <a:cubicBezTo>
                                <a:pt x="0" y="423"/>
                                <a:pt x="0" y="423"/>
                                <a:pt x="0" y="4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74" name="Freeform: Shape 1773">
                          <a:extLst>
                            <a:ext uri="{FF2B5EF4-FFF2-40B4-BE49-F238E27FC236}">
                              <a16:creationId xmlns:a16="http://schemas.microsoft.com/office/drawing/2014/main" id="{7EF29E0A-3285-42D0-90EB-C12604F7CC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615" y="3512819"/>
                          <a:ext cx="1904" cy="1905"/>
                        </a:xfrm>
                        <a:custGeom>
                          <a:avLst/>
                          <a:gdLst>
                            <a:gd name="connsiteX0" fmla="*/ 0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1905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0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2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2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72" name="Freeform: Shape 1771">
                          <a:extLst>
                            <a:ext uri="{FF2B5EF4-FFF2-40B4-BE49-F238E27FC236}">
                              <a16:creationId xmlns:a16="http://schemas.microsoft.com/office/drawing/2014/main" id="{620D4DE1-36B9-45AB-9667-4CF1F4E760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0184" y="3512819"/>
                          <a:ext cx="1905" cy="1905"/>
                        </a:xfrm>
                        <a:custGeom>
                          <a:avLst/>
                          <a:gdLst>
                            <a:gd name="connsiteX0" fmla="*/ 0 w 1905"/>
                            <a:gd name="connsiteY0" fmla="*/ 953 h 1905"/>
                            <a:gd name="connsiteX1" fmla="*/ 953 w 1905"/>
                            <a:gd name="connsiteY1" fmla="*/ 1905 h 1905"/>
                            <a:gd name="connsiteX2" fmla="*/ 1905 w 1905"/>
                            <a:gd name="connsiteY2" fmla="*/ 953 h 1905"/>
                            <a:gd name="connsiteX3" fmla="*/ 953 w 1905"/>
                            <a:gd name="connsiteY3" fmla="*/ 0 h 1905"/>
                            <a:gd name="connsiteX4" fmla="*/ 0 w 1905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5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3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3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70" name="Freeform: Shape 1769">
                          <a:extLst>
                            <a:ext uri="{FF2B5EF4-FFF2-40B4-BE49-F238E27FC236}">
                              <a16:creationId xmlns:a16="http://schemas.microsoft.com/office/drawing/2014/main" id="{7E17EBEA-E93F-4086-B63D-7660B4FC48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0187" y="3513771"/>
                          <a:ext cx="7620" cy="7620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20"/>
                            <a:gd name="connsiteX1" fmla="*/ 7620 w 7620"/>
                            <a:gd name="connsiteY1" fmla="*/ 3810 h 7620"/>
                            <a:gd name="connsiteX2" fmla="*/ 3810 w 7620"/>
                            <a:gd name="connsiteY2" fmla="*/ 7620 h 7620"/>
                            <a:gd name="connsiteX3" fmla="*/ 0 w 7620"/>
                            <a:gd name="connsiteY3" fmla="*/ 3810 h 7620"/>
                            <a:gd name="connsiteX4" fmla="*/ 3810 w 7620"/>
                            <a:gd name="connsiteY4" fmla="*/ 0 h 76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20">
                              <a:moveTo>
                                <a:pt x="3810" y="0"/>
                              </a:moveTo>
                              <a:cubicBezTo>
                                <a:pt x="5715" y="0"/>
                                <a:pt x="7620" y="1905"/>
                                <a:pt x="7620" y="3810"/>
                              </a:cubicBezTo>
                              <a:cubicBezTo>
                                <a:pt x="7620" y="5715"/>
                                <a:pt x="5715" y="7620"/>
                                <a:pt x="3810" y="7620"/>
                              </a:cubicBezTo>
                              <a:cubicBezTo>
                                <a:pt x="1905" y="7620"/>
                                <a:pt x="0" y="5715"/>
                                <a:pt x="0" y="3810"/>
                              </a:cubicBezTo>
                              <a:cubicBezTo>
                                <a:pt x="0" y="1905"/>
                                <a:pt x="190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771" name="Freeform: Shape 1770">
                          <a:extLst>
                            <a:ext uri="{FF2B5EF4-FFF2-40B4-BE49-F238E27FC236}">
                              <a16:creationId xmlns:a16="http://schemas.microsoft.com/office/drawing/2014/main" id="{BD82F8BE-2A42-4976-AF9D-582812EDE2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775" y="3495674"/>
                          <a:ext cx="32324" cy="26817"/>
                        </a:xfrm>
                        <a:custGeom>
                          <a:avLst/>
                          <a:gdLst>
                            <a:gd name="connsiteX0" fmla="*/ 16459 w 32324"/>
                            <a:gd name="connsiteY0" fmla="*/ 15240 h 26817"/>
                            <a:gd name="connsiteX1" fmla="*/ 20269 w 32324"/>
                            <a:gd name="connsiteY1" fmla="*/ 21907 h 26817"/>
                            <a:gd name="connsiteX2" fmla="*/ 24079 w 32324"/>
                            <a:gd name="connsiteY2" fmla="*/ 25718 h 26817"/>
                            <a:gd name="connsiteX3" fmla="*/ 30747 w 32324"/>
                            <a:gd name="connsiteY3" fmla="*/ 25718 h 26817"/>
                            <a:gd name="connsiteX4" fmla="*/ 31699 w 32324"/>
                            <a:gd name="connsiteY4" fmla="*/ 20003 h 26817"/>
                            <a:gd name="connsiteX5" fmla="*/ 24079 w 32324"/>
                            <a:gd name="connsiteY5" fmla="*/ 9525 h 26817"/>
                            <a:gd name="connsiteX6" fmla="*/ 19317 w 32324"/>
                            <a:gd name="connsiteY6" fmla="*/ 953 h 26817"/>
                            <a:gd name="connsiteX7" fmla="*/ 13602 w 32324"/>
                            <a:gd name="connsiteY7" fmla="*/ 0 h 26817"/>
                            <a:gd name="connsiteX8" fmla="*/ 6934 w 32324"/>
                            <a:gd name="connsiteY8" fmla="*/ 953 h 26817"/>
                            <a:gd name="connsiteX9" fmla="*/ 2172 w 32324"/>
                            <a:gd name="connsiteY9" fmla="*/ 1905 h 26817"/>
                            <a:gd name="connsiteX10" fmla="*/ 1219 w 32324"/>
                            <a:gd name="connsiteY10" fmla="*/ 1905 h 26817"/>
                            <a:gd name="connsiteX11" fmla="*/ 1219 w 32324"/>
                            <a:gd name="connsiteY11" fmla="*/ 2857 h 26817"/>
                            <a:gd name="connsiteX12" fmla="*/ 267 w 32324"/>
                            <a:gd name="connsiteY12" fmla="*/ 6668 h 26817"/>
                            <a:gd name="connsiteX13" fmla="*/ 2172 w 32324"/>
                            <a:gd name="connsiteY13" fmla="*/ 7620 h 26817"/>
                            <a:gd name="connsiteX14" fmla="*/ 16459 w 32324"/>
                            <a:gd name="connsiteY14" fmla="*/ 15240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2324" h="26817">
                              <a:moveTo>
                                <a:pt x="16459" y="15240"/>
                              </a:moveTo>
                              <a:cubicBezTo>
                                <a:pt x="18364" y="17145"/>
                                <a:pt x="18364" y="20003"/>
                                <a:pt x="20269" y="21907"/>
                              </a:cubicBezTo>
                              <a:cubicBezTo>
                                <a:pt x="21222" y="23813"/>
                                <a:pt x="22174" y="24765"/>
                                <a:pt x="24079" y="25718"/>
                              </a:cubicBezTo>
                              <a:cubicBezTo>
                                <a:pt x="25984" y="26670"/>
                                <a:pt x="28842" y="27622"/>
                                <a:pt x="30747" y="25718"/>
                              </a:cubicBezTo>
                              <a:cubicBezTo>
                                <a:pt x="32652" y="24765"/>
                                <a:pt x="32652" y="21907"/>
                                <a:pt x="31699" y="20003"/>
                              </a:cubicBezTo>
                              <a:cubicBezTo>
                                <a:pt x="29794" y="16193"/>
                                <a:pt x="25984" y="13335"/>
                                <a:pt x="24079" y="9525"/>
                              </a:cubicBezTo>
                              <a:cubicBezTo>
                                <a:pt x="23127" y="6668"/>
                                <a:pt x="22174" y="2857"/>
                                <a:pt x="19317" y="953"/>
                              </a:cubicBezTo>
                              <a:cubicBezTo>
                                <a:pt x="17412" y="0"/>
                                <a:pt x="15507" y="0"/>
                                <a:pt x="13602" y="0"/>
                              </a:cubicBezTo>
                              <a:cubicBezTo>
                                <a:pt x="11697" y="0"/>
                                <a:pt x="8839" y="953"/>
                                <a:pt x="6934" y="953"/>
                              </a:cubicBezTo>
                              <a:cubicBezTo>
                                <a:pt x="5029" y="953"/>
                                <a:pt x="3124" y="1905"/>
                                <a:pt x="2172" y="1905"/>
                              </a:cubicBezTo>
                              <a:cubicBezTo>
                                <a:pt x="2172" y="1905"/>
                                <a:pt x="2172" y="1905"/>
                                <a:pt x="1219" y="1905"/>
                              </a:cubicBezTo>
                              <a:cubicBezTo>
                                <a:pt x="1219" y="1905"/>
                                <a:pt x="1219" y="1905"/>
                                <a:pt x="1219" y="2857"/>
                              </a:cubicBezTo>
                              <a:cubicBezTo>
                                <a:pt x="1219" y="3810"/>
                                <a:pt x="-686" y="5715"/>
                                <a:pt x="267" y="6668"/>
                              </a:cubicBezTo>
                              <a:cubicBezTo>
                                <a:pt x="267" y="7620"/>
                                <a:pt x="2172" y="7620"/>
                                <a:pt x="2172" y="7620"/>
                              </a:cubicBezTo>
                              <a:cubicBezTo>
                                <a:pt x="9792" y="7620"/>
                                <a:pt x="14554" y="12382"/>
                                <a:pt x="16459" y="15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747" name="Freeform: Shape 1746">
                        <a:extLst>
                          <a:ext uri="{FF2B5EF4-FFF2-40B4-BE49-F238E27FC236}">
                            <a16:creationId xmlns:a16="http://schemas.microsoft.com/office/drawing/2014/main" id="{A9712916-700E-4DB1-BAC8-A0FAB98C67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2663" y="3540708"/>
                        <a:ext cx="16773" cy="81222"/>
                      </a:xfrm>
                      <a:custGeom>
                        <a:avLst/>
                        <a:gdLst>
                          <a:gd name="connsiteX0" fmla="*/ 15821 w 16773"/>
                          <a:gd name="connsiteY0" fmla="*/ 40958 h 81222"/>
                          <a:gd name="connsiteX1" fmla="*/ 5344 w 16773"/>
                          <a:gd name="connsiteY1" fmla="*/ 79058 h 81222"/>
                          <a:gd name="connsiteX2" fmla="*/ 2486 w 16773"/>
                          <a:gd name="connsiteY2" fmla="*/ 80963 h 81222"/>
                          <a:gd name="connsiteX3" fmla="*/ 1534 w 16773"/>
                          <a:gd name="connsiteY3" fmla="*/ 78105 h 81222"/>
                          <a:gd name="connsiteX4" fmla="*/ 7249 w 16773"/>
                          <a:gd name="connsiteY4" fmla="*/ 10478 h 81222"/>
                          <a:gd name="connsiteX5" fmla="*/ 16774 w 16773"/>
                          <a:gd name="connsiteY5" fmla="*/ 0 h 81222"/>
                          <a:gd name="connsiteX6" fmla="*/ 16774 w 16773"/>
                          <a:gd name="connsiteY6" fmla="*/ 11430 h 81222"/>
                          <a:gd name="connsiteX7" fmla="*/ 15821 w 16773"/>
                          <a:gd name="connsiteY7" fmla="*/ 40958 h 81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6773" h="81222">
                            <a:moveTo>
                              <a:pt x="15821" y="40958"/>
                            </a:moveTo>
                            <a:cubicBezTo>
                              <a:pt x="14869" y="54293"/>
                              <a:pt x="12011" y="67628"/>
                              <a:pt x="5344" y="79058"/>
                            </a:cubicBezTo>
                            <a:cubicBezTo>
                              <a:pt x="4391" y="80010"/>
                              <a:pt x="3439" y="81915"/>
                              <a:pt x="2486" y="80963"/>
                            </a:cubicBezTo>
                            <a:cubicBezTo>
                              <a:pt x="1534" y="80963"/>
                              <a:pt x="1534" y="79058"/>
                              <a:pt x="1534" y="78105"/>
                            </a:cubicBezTo>
                            <a:cubicBezTo>
                              <a:pt x="-2276" y="55245"/>
                              <a:pt x="1534" y="33338"/>
                              <a:pt x="7249" y="10478"/>
                            </a:cubicBezTo>
                            <a:cubicBezTo>
                              <a:pt x="9154" y="2858"/>
                              <a:pt x="16774" y="0"/>
                              <a:pt x="16774" y="0"/>
                            </a:cubicBezTo>
                            <a:cubicBezTo>
                              <a:pt x="16774" y="0"/>
                              <a:pt x="16774" y="8572"/>
                              <a:pt x="16774" y="11430"/>
                            </a:cubicBezTo>
                            <a:cubicBezTo>
                              <a:pt x="16774" y="20003"/>
                              <a:pt x="16774" y="31433"/>
                              <a:pt x="15821" y="40958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8" name="Freeform: Shape 1747">
                        <a:extLst>
                          <a:ext uri="{FF2B5EF4-FFF2-40B4-BE49-F238E27FC236}">
                            <a16:creationId xmlns:a16="http://schemas.microsoft.com/office/drawing/2014/main" id="{8353F57F-D0D6-4D35-850B-895A908A8D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7807" y="3542346"/>
                        <a:ext cx="16615" cy="74718"/>
                      </a:xfrm>
                      <a:custGeom>
                        <a:avLst/>
                        <a:gdLst>
                          <a:gd name="connsiteX0" fmla="*/ 2858 w 16615"/>
                          <a:gd name="connsiteY0" fmla="*/ 50483 h 74718"/>
                          <a:gd name="connsiteX1" fmla="*/ 3810 w 16615"/>
                          <a:gd name="connsiteY1" fmla="*/ 60960 h 74718"/>
                          <a:gd name="connsiteX2" fmla="*/ 13335 w 16615"/>
                          <a:gd name="connsiteY2" fmla="*/ 74295 h 74718"/>
                          <a:gd name="connsiteX3" fmla="*/ 16192 w 16615"/>
                          <a:gd name="connsiteY3" fmla="*/ 74295 h 74718"/>
                          <a:gd name="connsiteX4" fmla="*/ 16192 w 16615"/>
                          <a:gd name="connsiteY4" fmla="*/ 71438 h 74718"/>
                          <a:gd name="connsiteX5" fmla="*/ 11430 w 16615"/>
                          <a:gd name="connsiteY5" fmla="*/ 42863 h 74718"/>
                          <a:gd name="connsiteX6" fmla="*/ 14288 w 16615"/>
                          <a:gd name="connsiteY6" fmla="*/ 26670 h 74718"/>
                          <a:gd name="connsiteX7" fmla="*/ 13335 w 16615"/>
                          <a:gd name="connsiteY7" fmla="*/ 10478 h 74718"/>
                          <a:gd name="connsiteX8" fmla="*/ 0 w 16615"/>
                          <a:gd name="connsiteY8" fmla="*/ 0 h 74718"/>
                          <a:gd name="connsiteX9" fmla="*/ 1905 w 16615"/>
                          <a:gd name="connsiteY9" fmla="*/ 4763 h 74718"/>
                          <a:gd name="connsiteX10" fmla="*/ 2858 w 16615"/>
                          <a:gd name="connsiteY10" fmla="*/ 10478 h 74718"/>
                          <a:gd name="connsiteX11" fmla="*/ 3810 w 16615"/>
                          <a:gd name="connsiteY11" fmla="*/ 23813 h 74718"/>
                          <a:gd name="connsiteX12" fmla="*/ 2858 w 16615"/>
                          <a:gd name="connsiteY12" fmla="*/ 50483 h 7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6615" h="74718">
                            <a:moveTo>
                              <a:pt x="2858" y="50483"/>
                            </a:moveTo>
                            <a:cubicBezTo>
                              <a:pt x="2858" y="54293"/>
                              <a:pt x="2858" y="57150"/>
                              <a:pt x="3810" y="60960"/>
                            </a:cubicBezTo>
                            <a:cubicBezTo>
                              <a:pt x="4763" y="66675"/>
                              <a:pt x="8572" y="71438"/>
                              <a:pt x="13335" y="74295"/>
                            </a:cubicBezTo>
                            <a:cubicBezTo>
                              <a:pt x="14288" y="74295"/>
                              <a:pt x="15240" y="75247"/>
                              <a:pt x="16192" y="74295"/>
                            </a:cubicBezTo>
                            <a:cubicBezTo>
                              <a:pt x="17145" y="73343"/>
                              <a:pt x="16192" y="72390"/>
                              <a:pt x="16192" y="71438"/>
                            </a:cubicBezTo>
                            <a:cubicBezTo>
                              <a:pt x="12383" y="62865"/>
                              <a:pt x="10477" y="52388"/>
                              <a:pt x="11430" y="42863"/>
                            </a:cubicBezTo>
                            <a:cubicBezTo>
                              <a:pt x="12383" y="37147"/>
                              <a:pt x="13335" y="32385"/>
                              <a:pt x="14288" y="26670"/>
                            </a:cubicBezTo>
                            <a:cubicBezTo>
                              <a:pt x="15240" y="20955"/>
                              <a:pt x="15240" y="15240"/>
                              <a:pt x="13335" y="10478"/>
                            </a:cubicBezTo>
                            <a:cubicBezTo>
                              <a:pt x="11430" y="5715"/>
                              <a:pt x="5715" y="0"/>
                              <a:pt x="0" y="0"/>
                            </a:cubicBezTo>
                            <a:cubicBezTo>
                              <a:pt x="0" y="953"/>
                              <a:pt x="1905" y="2858"/>
                              <a:pt x="1905" y="4763"/>
                            </a:cubicBezTo>
                            <a:cubicBezTo>
                              <a:pt x="2858" y="6668"/>
                              <a:pt x="2858" y="8572"/>
                              <a:pt x="2858" y="10478"/>
                            </a:cubicBezTo>
                            <a:cubicBezTo>
                              <a:pt x="3810" y="14288"/>
                              <a:pt x="3810" y="19050"/>
                              <a:pt x="3810" y="23813"/>
                            </a:cubicBezTo>
                            <a:cubicBezTo>
                              <a:pt x="3810" y="32385"/>
                              <a:pt x="3810" y="40958"/>
                              <a:pt x="2858" y="5048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49" name="Freeform: Shape 1748">
                        <a:extLst>
                          <a:ext uri="{FF2B5EF4-FFF2-40B4-BE49-F238E27FC236}">
                            <a16:creationId xmlns:a16="http://schemas.microsoft.com/office/drawing/2014/main" id="{A2CA7F09-F6FE-4928-AF91-E69658C497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141" y="3550919"/>
                        <a:ext cx="49768" cy="36195"/>
                      </a:xfrm>
                      <a:custGeom>
                        <a:avLst/>
                        <a:gdLst>
                          <a:gd name="connsiteX0" fmla="*/ 12621 w 49768"/>
                          <a:gd name="connsiteY0" fmla="*/ 15240 h 36195"/>
                          <a:gd name="connsiteX1" fmla="*/ 18336 w 49768"/>
                          <a:gd name="connsiteY1" fmla="*/ 24765 h 36195"/>
                          <a:gd name="connsiteX2" fmla="*/ 31671 w 49768"/>
                          <a:gd name="connsiteY2" fmla="*/ 30480 h 36195"/>
                          <a:gd name="connsiteX3" fmla="*/ 49768 w 49768"/>
                          <a:gd name="connsiteY3" fmla="*/ 35243 h 36195"/>
                          <a:gd name="connsiteX4" fmla="*/ 37386 w 49768"/>
                          <a:gd name="connsiteY4" fmla="*/ 36195 h 36195"/>
                          <a:gd name="connsiteX5" fmla="*/ 25003 w 49768"/>
                          <a:gd name="connsiteY5" fmla="*/ 33338 h 36195"/>
                          <a:gd name="connsiteX6" fmla="*/ 6906 w 49768"/>
                          <a:gd name="connsiteY6" fmla="*/ 20955 h 36195"/>
                          <a:gd name="connsiteX7" fmla="*/ 238 w 49768"/>
                          <a:gd name="connsiteY7" fmla="*/ 6668 h 36195"/>
                          <a:gd name="connsiteX8" fmla="*/ 1191 w 49768"/>
                          <a:gd name="connsiteY8" fmla="*/ 0 h 36195"/>
                          <a:gd name="connsiteX9" fmla="*/ 5953 w 49768"/>
                          <a:gd name="connsiteY9" fmla="*/ 6668 h 36195"/>
                          <a:gd name="connsiteX10" fmla="*/ 12621 w 49768"/>
                          <a:gd name="connsiteY10" fmla="*/ 15240 h 36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9768" h="36195">
                            <a:moveTo>
                              <a:pt x="12621" y="15240"/>
                            </a:moveTo>
                            <a:cubicBezTo>
                              <a:pt x="14526" y="19050"/>
                              <a:pt x="15478" y="22860"/>
                              <a:pt x="18336" y="24765"/>
                            </a:cubicBezTo>
                            <a:cubicBezTo>
                              <a:pt x="22146" y="28575"/>
                              <a:pt x="26908" y="29528"/>
                              <a:pt x="31671" y="30480"/>
                            </a:cubicBezTo>
                            <a:cubicBezTo>
                              <a:pt x="37386" y="32385"/>
                              <a:pt x="44053" y="33338"/>
                              <a:pt x="49768" y="35243"/>
                            </a:cubicBezTo>
                            <a:cubicBezTo>
                              <a:pt x="45958" y="35243"/>
                              <a:pt x="41196" y="36195"/>
                              <a:pt x="37386" y="36195"/>
                            </a:cubicBezTo>
                            <a:cubicBezTo>
                              <a:pt x="33576" y="36195"/>
                              <a:pt x="28813" y="35243"/>
                              <a:pt x="25003" y="33338"/>
                            </a:cubicBezTo>
                            <a:cubicBezTo>
                              <a:pt x="18336" y="30480"/>
                              <a:pt x="11668" y="26670"/>
                              <a:pt x="6906" y="20955"/>
                            </a:cubicBezTo>
                            <a:cubicBezTo>
                              <a:pt x="4048" y="17145"/>
                              <a:pt x="1191" y="11430"/>
                              <a:pt x="238" y="6668"/>
                            </a:cubicBezTo>
                            <a:cubicBezTo>
                              <a:pt x="238" y="5715"/>
                              <a:pt x="-714" y="0"/>
                              <a:pt x="1191" y="0"/>
                            </a:cubicBezTo>
                            <a:cubicBezTo>
                              <a:pt x="3096" y="0"/>
                              <a:pt x="5001" y="4763"/>
                              <a:pt x="5953" y="6668"/>
                            </a:cubicBezTo>
                            <a:cubicBezTo>
                              <a:pt x="9763" y="8573"/>
                              <a:pt x="10716" y="11430"/>
                              <a:pt x="12621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0" name="Freeform: Shape 1749">
                        <a:extLst>
                          <a:ext uri="{FF2B5EF4-FFF2-40B4-BE49-F238E27FC236}">
                            <a16:creationId xmlns:a16="http://schemas.microsoft.com/office/drawing/2014/main" id="{AAF8512D-FDB5-4A14-854C-DA306058E3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432" y="3572827"/>
                        <a:ext cx="50429" cy="19416"/>
                      </a:xfrm>
                      <a:custGeom>
                        <a:avLst/>
                        <a:gdLst>
                          <a:gd name="connsiteX0" fmla="*/ 10425 w 50429"/>
                          <a:gd name="connsiteY0" fmla="*/ 13335 h 19416"/>
                          <a:gd name="connsiteX1" fmla="*/ 50430 w 50429"/>
                          <a:gd name="connsiteY1" fmla="*/ 19050 h 19416"/>
                          <a:gd name="connsiteX2" fmla="*/ 30427 w 50429"/>
                          <a:gd name="connsiteY2" fmla="*/ 14288 h 19416"/>
                          <a:gd name="connsiteX3" fmla="*/ 11377 w 50429"/>
                          <a:gd name="connsiteY3" fmla="*/ 7620 h 19416"/>
                          <a:gd name="connsiteX4" fmla="*/ 3757 w 50429"/>
                          <a:gd name="connsiteY4" fmla="*/ 953 h 19416"/>
                          <a:gd name="connsiteX5" fmla="*/ 1852 w 50429"/>
                          <a:gd name="connsiteY5" fmla="*/ 0 h 19416"/>
                          <a:gd name="connsiteX6" fmla="*/ 10425 w 50429"/>
                          <a:gd name="connsiteY6" fmla="*/ 13335 h 19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0429" h="19416">
                            <a:moveTo>
                              <a:pt x="10425" y="13335"/>
                            </a:moveTo>
                            <a:cubicBezTo>
                              <a:pt x="29475" y="23813"/>
                              <a:pt x="32332" y="17145"/>
                              <a:pt x="50430" y="19050"/>
                            </a:cubicBezTo>
                            <a:cubicBezTo>
                              <a:pt x="44714" y="16192"/>
                              <a:pt x="37095" y="15240"/>
                              <a:pt x="30427" y="14288"/>
                            </a:cubicBezTo>
                            <a:cubicBezTo>
                              <a:pt x="23759" y="13335"/>
                              <a:pt x="16139" y="12382"/>
                              <a:pt x="11377" y="7620"/>
                            </a:cubicBezTo>
                            <a:cubicBezTo>
                              <a:pt x="8520" y="5715"/>
                              <a:pt x="6614" y="2857"/>
                              <a:pt x="3757" y="953"/>
                            </a:cubicBezTo>
                            <a:cubicBezTo>
                              <a:pt x="2805" y="0"/>
                              <a:pt x="2805" y="0"/>
                              <a:pt x="1852" y="0"/>
                            </a:cubicBezTo>
                            <a:cubicBezTo>
                              <a:pt x="-4816" y="1905"/>
                              <a:pt x="8520" y="12382"/>
                              <a:pt x="10425" y="1333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1" name="Freeform: Shape 1750">
                        <a:extLst>
                          <a:ext uri="{FF2B5EF4-FFF2-40B4-BE49-F238E27FC236}">
                            <a16:creationId xmlns:a16="http://schemas.microsoft.com/office/drawing/2014/main" id="{3E1102A3-DEA7-4AD8-B18E-0B15D4FCDC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5417" y="3557587"/>
                        <a:ext cx="20954" cy="37147"/>
                      </a:xfrm>
                      <a:custGeom>
                        <a:avLst/>
                        <a:gdLst>
                          <a:gd name="connsiteX0" fmla="*/ 4763 w 20954"/>
                          <a:gd name="connsiteY0" fmla="*/ 16193 h 37147"/>
                          <a:gd name="connsiteX1" fmla="*/ 8573 w 20954"/>
                          <a:gd name="connsiteY1" fmla="*/ 23813 h 37147"/>
                          <a:gd name="connsiteX2" fmla="*/ 11430 w 20954"/>
                          <a:gd name="connsiteY2" fmla="*/ 27622 h 37147"/>
                          <a:gd name="connsiteX3" fmla="*/ 15240 w 20954"/>
                          <a:gd name="connsiteY3" fmla="*/ 33338 h 37147"/>
                          <a:gd name="connsiteX4" fmla="*/ 20955 w 20954"/>
                          <a:gd name="connsiteY4" fmla="*/ 37147 h 37147"/>
                          <a:gd name="connsiteX5" fmla="*/ 20955 w 20954"/>
                          <a:gd name="connsiteY5" fmla="*/ 35243 h 37147"/>
                          <a:gd name="connsiteX6" fmla="*/ 9525 w 20954"/>
                          <a:gd name="connsiteY6" fmla="*/ 19050 h 37147"/>
                          <a:gd name="connsiteX7" fmla="*/ 3810 w 20954"/>
                          <a:gd name="connsiteY7" fmla="*/ 9525 h 37147"/>
                          <a:gd name="connsiteX8" fmla="*/ 0 w 20954"/>
                          <a:gd name="connsiteY8" fmla="*/ 0 h 37147"/>
                          <a:gd name="connsiteX9" fmla="*/ 4763 w 20954"/>
                          <a:gd name="connsiteY9" fmla="*/ 16193 h 37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0954" h="37147">
                            <a:moveTo>
                              <a:pt x="4763" y="16193"/>
                            </a:moveTo>
                            <a:cubicBezTo>
                              <a:pt x="5715" y="19050"/>
                              <a:pt x="6667" y="20955"/>
                              <a:pt x="8573" y="23813"/>
                            </a:cubicBezTo>
                            <a:cubicBezTo>
                              <a:pt x="9525" y="25718"/>
                              <a:pt x="10478" y="26670"/>
                              <a:pt x="11430" y="27622"/>
                            </a:cubicBezTo>
                            <a:cubicBezTo>
                              <a:pt x="12383" y="29528"/>
                              <a:pt x="13335" y="31432"/>
                              <a:pt x="15240" y="33338"/>
                            </a:cubicBezTo>
                            <a:cubicBezTo>
                              <a:pt x="16192" y="35243"/>
                              <a:pt x="18098" y="37147"/>
                              <a:pt x="20955" y="37147"/>
                            </a:cubicBezTo>
                            <a:cubicBezTo>
                              <a:pt x="20955" y="36195"/>
                              <a:pt x="20955" y="36195"/>
                              <a:pt x="20955" y="35243"/>
                            </a:cubicBezTo>
                            <a:cubicBezTo>
                              <a:pt x="17145" y="29528"/>
                              <a:pt x="12383" y="24765"/>
                              <a:pt x="9525" y="19050"/>
                            </a:cubicBezTo>
                            <a:cubicBezTo>
                              <a:pt x="7620" y="16193"/>
                              <a:pt x="5715" y="12382"/>
                              <a:pt x="3810" y="9525"/>
                            </a:cubicBezTo>
                            <a:cubicBezTo>
                              <a:pt x="1905" y="6668"/>
                              <a:pt x="953" y="2857"/>
                              <a:pt x="0" y="0"/>
                            </a:cubicBezTo>
                            <a:cubicBezTo>
                              <a:pt x="953" y="5715"/>
                              <a:pt x="2858" y="10478"/>
                              <a:pt x="4763" y="1619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2" name="Freeform: Shape 1751">
                        <a:extLst>
                          <a:ext uri="{FF2B5EF4-FFF2-40B4-BE49-F238E27FC236}">
                            <a16:creationId xmlns:a16="http://schemas.microsoft.com/office/drawing/2014/main" id="{004626CB-411F-4228-A843-1CAEA4DB69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0850" y="3544252"/>
                        <a:ext cx="23144" cy="34441"/>
                      </a:xfrm>
                      <a:custGeom>
                        <a:avLst/>
                        <a:gdLst>
                          <a:gd name="connsiteX0" fmla="*/ 8857 w 23144"/>
                          <a:gd name="connsiteY0" fmla="*/ 15240 h 34441"/>
                          <a:gd name="connsiteX1" fmla="*/ 23145 w 23144"/>
                          <a:gd name="connsiteY1" fmla="*/ 0 h 34441"/>
                          <a:gd name="connsiteX2" fmla="*/ 19335 w 23144"/>
                          <a:gd name="connsiteY2" fmla="*/ 9525 h 34441"/>
                          <a:gd name="connsiteX3" fmla="*/ 13620 w 23144"/>
                          <a:gd name="connsiteY3" fmla="*/ 20955 h 34441"/>
                          <a:gd name="connsiteX4" fmla="*/ 6952 w 23144"/>
                          <a:gd name="connsiteY4" fmla="*/ 29528 h 34441"/>
                          <a:gd name="connsiteX5" fmla="*/ 1237 w 23144"/>
                          <a:gd name="connsiteY5" fmla="*/ 34290 h 34441"/>
                          <a:gd name="connsiteX6" fmla="*/ 2190 w 23144"/>
                          <a:gd name="connsiteY6" fmla="*/ 30480 h 34441"/>
                          <a:gd name="connsiteX7" fmla="*/ 8857 w 23144"/>
                          <a:gd name="connsiteY7" fmla="*/ 15240 h 344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144" h="34441">
                            <a:moveTo>
                              <a:pt x="8857" y="15240"/>
                            </a:moveTo>
                            <a:cubicBezTo>
                              <a:pt x="11715" y="10478"/>
                              <a:pt x="17430" y="2857"/>
                              <a:pt x="23145" y="0"/>
                            </a:cubicBezTo>
                            <a:cubicBezTo>
                              <a:pt x="23145" y="2857"/>
                              <a:pt x="20287" y="7620"/>
                              <a:pt x="19335" y="9525"/>
                            </a:cubicBezTo>
                            <a:cubicBezTo>
                              <a:pt x="17430" y="13335"/>
                              <a:pt x="15525" y="17145"/>
                              <a:pt x="13620" y="20955"/>
                            </a:cubicBezTo>
                            <a:cubicBezTo>
                              <a:pt x="11715" y="23813"/>
                              <a:pt x="9810" y="27622"/>
                              <a:pt x="6952" y="29528"/>
                            </a:cubicBezTo>
                            <a:cubicBezTo>
                              <a:pt x="6000" y="30480"/>
                              <a:pt x="3142" y="33338"/>
                              <a:pt x="1237" y="34290"/>
                            </a:cubicBezTo>
                            <a:cubicBezTo>
                              <a:pt x="-1620" y="35242"/>
                              <a:pt x="1237" y="31432"/>
                              <a:pt x="2190" y="30480"/>
                            </a:cubicBezTo>
                            <a:cubicBezTo>
                              <a:pt x="4095" y="24765"/>
                              <a:pt x="6000" y="20003"/>
                              <a:pt x="8857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753" name="Freeform: Shape 1752">
                        <a:extLst>
                          <a:ext uri="{FF2B5EF4-FFF2-40B4-BE49-F238E27FC236}">
                            <a16:creationId xmlns:a16="http://schemas.microsoft.com/office/drawing/2014/main" id="{0EBF8611-3D9F-4AC9-8BDE-8320AA68D0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2547" y="3612831"/>
                        <a:ext cx="13335" cy="24765"/>
                      </a:xfrm>
                      <a:custGeom>
                        <a:avLst/>
                        <a:gdLst>
                          <a:gd name="connsiteX0" fmla="*/ 13335 w 13335"/>
                          <a:gd name="connsiteY0" fmla="*/ 24765 h 24765"/>
                          <a:gd name="connsiteX1" fmla="*/ 13335 w 13335"/>
                          <a:gd name="connsiteY1" fmla="*/ 24765 h 24765"/>
                          <a:gd name="connsiteX2" fmla="*/ 12383 w 13335"/>
                          <a:gd name="connsiteY2" fmla="*/ 4763 h 24765"/>
                          <a:gd name="connsiteX3" fmla="*/ 9525 w 13335"/>
                          <a:gd name="connsiteY3" fmla="*/ 1905 h 24765"/>
                          <a:gd name="connsiteX4" fmla="*/ 953 w 13335"/>
                          <a:gd name="connsiteY4" fmla="*/ 1905 h 24765"/>
                          <a:gd name="connsiteX5" fmla="*/ 0 w 13335"/>
                          <a:gd name="connsiteY5" fmla="*/ 953 h 24765"/>
                          <a:gd name="connsiteX6" fmla="*/ 953 w 13335"/>
                          <a:gd name="connsiteY6" fmla="*/ 0 h 24765"/>
                          <a:gd name="connsiteX7" fmla="*/ 9525 w 13335"/>
                          <a:gd name="connsiteY7" fmla="*/ 0 h 24765"/>
                          <a:gd name="connsiteX8" fmla="*/ 13335 w 13335"/>
                          <a:gd name="connsiteY8" fmla="*/ 3810 h 24765"/>
                          <a:gd name="connsiteX9" fmla="*/ 13335 w 13335"/>
                          <a:gd name="connsiteY9" fmla="*/ 24765 h 24765"/>
                          <a:gd name="connsiteX10" fmla="*/ 13335 w 13335"/>
                          <a:gd name="connsiteY10" fmla="*/ 24765 h 24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3335" h="24765">
                            <a:moveTo>
                              <a:pt x="13335" y="24765"/>
                            </a:moveTo>
                            <a:cubicBezTo>
                              <a:pt x="12383" y="24765"/>
                              <a:pt x="12383" y="24765"/>
                              <a:pt x="13335" y="24765"/>
                            </a:cubicBezTo>
                            <a:lnTo>
                              <a:pt x="12383" y="4763"/>
                            </a:lnTo>
                            <a:cubicBezTo>
                              <a:pt x="12383" y="3810"/>
                              <a:pt x="11430" y="1905"/>
                              <a:pt x="9525" y="1905"/>
                            </a:cubicBezTo>
                            <a:lnTo>
                              <a:pt x="953" y="1905"/>
                            </a:lnTo>
                            <a:cubicBezTo>
                              <a:pt x="953" y="1905"/>
                              <a:pt x="0" y="1905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953" y="0"/>
                            </a:cubicBezTo>
                            <a:lnTo>
                              <a:pt x="9525" y="0"/>
                            </a:lnTo>
                            <a:cubicBezTo>
                              <a:pt x="11430" y="0"/>
                              <a:pt x="13335" y="1905"/>
                              <a:pt x="13335" y="3810"/>
                            </a:cubicBezTo>
                            <a:lnTo>
                              <a:pt x="13335" y="24765"/>
                            </a:lnTo>
                            <a:cubicBezTo>
                              <a:pt x="13335" y="24765"/>
                              <a:pt x="13335" y="24765"/>
                              <a:pt x="1333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6D4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4" name="Freeform: Shape 1753">
                        <a:extLst>
                          <a:ext uri="{FF2B5EF4-FFF2-40B4-BE49-F238E27FC236}">
                            <a16:creationId xmlns:a16="http://schemas.microsoft.com/office/drawing/2014/main" id="{707CC933-4ABC-4D80-9A0D-BF2EDE5272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3045" y="3453764"/>
                        <a:ext cx="7620" cy="7619"/>
                      </a:xfrm>
                      <a:custGeom>
                        <a:avLst/>
                        <a:gdLst>
                          <a:gd name="connsiteX0" fmla="*/ 3810 w 7620"/>
                          <a:gd name="connsiteY0" fmla="*/ 0 h 7619"/>
                          <a:gd name="connsiteX1" fmla="*/ 0 w 7620"/>
                          <a:gd name="connsiteY1" fmla="*/ 3810 h 7619"/>
                          <a:gd name="connsiteX2" fmla="*/ 3810 w 7620"/>
                          <a:gd name="connsiteY2" fmla="*/ 7620 h 7619"/>
                          <a:gd name="connsiteX3" fmla="*/ 7620 w 7620"/>
                          <a:gd name="connsiteY3" fmla="*/ 3810 h 7619"/>
                          <a:gd name="connsiteX4" fmla="*/ 3810 w 7620"/>
                          <a:gd name="connsiteY4" fmla="*/ 0 h 7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20" h="7619">
                            <a:moveTo>
                              <a:pt x="3810" y="0"/>
                            </a:moveTo>
                            <a:cubicBezTo>
                              <a:pt x="3810" y="1905"/>
                              <a:pt x="1905" y="3810"/>
                              <a:pt x="0" y="3810"/>
                            </a:cubicBezTo>
                            <a:cubicBezTo>
                              <a:pt x="1905" y="3810"/>
                              <a:pt x="3810" y="5715"/>
                              <a:pt x="3810" y="7620"/>
                            </a:cubicBezTo>
                            <a:cubicBezTo>
                              <a:pt x="3810" y="5715"/>
                              <a:pt x="5715" y="3810"/>
                              <a:pt x="7620" y="3810"/>
                            </a:cubicBezTo>
                            <a:cubicBezTo>
                              <a:pt x="5715" y="3810"/>
                              <a:pt x="3810" y="1905"/>
                              <a:pt x="38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5" name="Freeform: Shape 1754">
                        <a:extLst>
                          <a:ext uri="{FF2B5EF4-FFF2-40B4-BE49-F238E27FC236}">
                            <a16:creationId xmlns:a16="http://schemas.microsoft.com/office/drawing/2014/main" id="{9DE49542-4F38-4E8B-A4AA-AB3714AB25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70195" y="3520439"/>
                        <a:ext cx="12382" cy="13334"/>
                      </a:xfrm>
                      <a:custGeom>
                        <a:avLst/>
                        <a:gdLst>
                          <a:gd name="connsiteX0" fmla="*/ 6667 w 12382"/>
                          <a:gd name="connsiteY0" fmla="*/ 0 h 13334"/>
                          <a:gd name="connsiteX1" fmla="*/ 0 w 12382"/>
                          <a:gd name="connsiteY1" fmla="*/ 6667 h 13334"/>
                          <a:gd name="connsiteX2" fmla="*/ 0 w 12382"/>
                          <a:gd name="connsiteY2" fmla="*/ 6667 h 13334"/>
                          <a:gd name="connsiteX3" fmla="*/ 6667 w 12382"/>
                          <a:gd name="connsiteY3" fmla="*/ 13335 h 13334"/>
                          <a:gd name="connsiteX4" fmla="*/ 6667 w 12382"/>
                          <a:gd name="connsiteY4" fmla="*/ 13335 h 13334"/>
                          <a:gd name="connsiteX5" fmla="*/ 12383 w 12382"/>
                          <a:gd name="connsiteY5" fmla="*/ 6667 h 13334"/>
                          <a:gd name="connsiteX6" fmla="*/ 6667 w 12382"/>
                          <a:gd name="connsiteY6" fmla="*/ 0 h 13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82" h="13334">
                            <a:moveTo>
                              <a:pt x="6667" y="0"/>
                            </a:moveTo>
                            <a:cubicBezTo>
                              <a:pt x="6667" y="3810"/>
                              <a:pt x="3810" y="6667"/>
                              <a:pt x="0" y="6667"/>
                            </a:cubicBezTo>
                            <a:cubicBezTo>
                              <a:pt x="0" y="6667"/>
                              <a:pt x="0" y="6667"/>
                              <a:pt x="0" y="6667"/>
                            </a:cubicBezTo>
                            <a:cubicBezTo>
                              <a:pt x="3810" y="6667"/>
                              <a:pt x="6667" y="9525"/>
                              <a:pt x="6667" y="13335"/>
                            </a:cubicBezTo>
                            <a:cubicBezTo>
                              <a:pt x="6667" y="13335"/>
                              <a:pt x="6667" y="13335"/>
                              <a:pt x="6667" y="13335"/>
                            </a:cubicBezTo>
                            <a:cubicBezTo>
                              <a:pt x="6667" y="9525"/>
                              <a:pt x="9525" y="7620"/>
                              <a:pt x="12383" y="6667"/>
                            </a:cubicBezTo>
                            <a:cubicBezTo>
                              <a:pt x="9525" y="6667"/>
                              <a:pt x="6667" y="3810"/>
                              <a:pt x="666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6" name="Freeform: Shape 1755">
                        <a:extLst>
                          <a:ext uri="{FF2B5EF4-FFF2-40B4-BE49-F238E27FC236}">
                            <a16:creationId xmlns:a16="http://schemas.microsoft.com/office/drawing/2014/main" id="{F2CC5F1A-8CED-41EA-9814-CAAA799E92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8259" y="3460431"/>
                        <a:ext cx="9525" cy="9525"/>
                      </a:xfrm>
                      <a:custGeom>
                        <a:avLst/>
                        <a:gdLst>
                          <a:gd name="connsiteX0" fmla="*/ 4763 w 9525"/>
                          <a:gd name="connsiteY0" fmla="*/ 0 h 9525"/>
                          <a:gd name="connsiteX1" fmla="*/ 0 w 9525"/>
                          <a:gd name="connsiteY1" fmla="*/ 4763 h 9525"/>
                          <a:gd name="connsiteX2" fmla="*/ 4763 w 9525"/>
                          <a:gd name="connsiteY2" fmla="*/ 9525 h 9525"/>
                          <a:gd name="connsiteX3" fmla="*/ 4763 w 9525"/>
                          <a:gd name="connsiteY3" fmla="*/ 9525 h 9525"/>
                          <a:gd name="connsiteX4" fmla="*/ 9525 w 9525"/>
                          <a:gd name="connsiteY4" fmla="*/ 4763 h 9525"/>
                          <a:gd name="connsiteX5" fmla="*/ 4763 w 9525"/>
                          <a:gd name="connsiteY5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525" h="9525">
                            <a:moveTo>
                              <a:pt x="4763" y="0"/>
                            </a:moveTo>
                            <a:cubicBezTo>
                              <a:pt x="4763" y="2858"/>
                              <a:pt x="2858" y="4763"/>
                              <a:pt x="0" y="4763"/>
                            </a:cubicBezTo>
                            <a:cubicBezTo>
                              <a:pt x="2858" y="4763"/>
                              <a:pt x="4763" y="6668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9525"/>
                            </a:cubicBezTo>
                            <a:cubicBezTo>
                              <a:pt x="4763" y="6668"/>
                              <a:pt x="6668" y="4763"/>
                              <a:pt x="9525" y="4763"/>
                            </a:cubicBezTo>
                            <a:cubicBezTo>
                              <a:pt x="6668" y="3810"/>
                              <a:pt x="4763" y="1905"/>
                              <a:pt x="4763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7" name="Freeform: Shape 1756">
                        <a:extLst>
                          <a:ext uri="{FF2B5EF4-FFF2-40B4-BE49-F238E27FC236}">
                            <a16:creationId xmlns:a16="http://schemas.microsoft.com/office/drawing/2014/main" id="{84508A1F-E676-465E-B617-CB4EC1A573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1597" y="3404234"/>
                        <a:ext cx="14287" cy="14287"/>
                      </a:xfrm>
                      <a:custGeom>
                        <a:avLst/>
                        <a:gdLst>
                          <a:gd name="connsiteX0" fmla="*/ 7620 w 14287"/>
                          <a:gd name="connsiteY0" fmla="*/ 0 h 14287"/>
                          <a:gd name="connsiteX1" fmla="*/ 0 w 14287"/>
                          <a:gd name="connsiteY1" fmla="*/ 7620 h 14287"/>
                          <a:gd name="connsiteX2" fmla="*/ 0 w 14287"/>
                          <a:gd name="connsiteY2" fmla="*/ 7620 h 14287"/>
                          <a:gd name="connsiteX3" fmla="*/ 7620 w 14287"/>
                          <a:gd name="connsiteY3" fmla="*/ 14288 h 14287"/>
                          <a:gd name="connsiteX4" fmla="*/ 7620 w 14287"/>
                          <a:gd name="connsiteY4" fmla="*/ 14288 h 14287"/>
                          <a:gd name="connsiteX5" fmla="*/ 14288 w 14287"/>
                          <a:gd name="connsiteY5" fmla="*/ 6668 h 14287"/>
                          <a:gd name="connsiteX6" fmla="*/ 7620 w 14287"/>
                          <a:gd name="connsiteY6" fmla="*/ 0 h 14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87" h="14287">
                            <a:moveTo>
                              <a:pt x="7620" y="0"/>
                            </a:moveTo>
                            <a:cubicBezTo>
                              <a:pt x="7620" y="3810"/>
                              <a:pt x="4763" y="7620"/>
                              <a:pt x="0" y="7620"/>
                            </a:cubicBezTo>
                            <a:cubicBezTo>
                              <a:pt x="0" y="7620"/>
                              <a:pt x="0" y="7620"/>
                              <a:pt x="0" y="7620"/>
                            </a:cubicBezTo>
                            <a:cubicBezTo>
                              <a:pt x="3810" y="7620"/>
                              <a:pt x="6668" y="10478"/>
                              <a:pt x="7620" y="14288"/>
                            </a:cubicBezTo>
                            <a:cubicBezTo>
                              <a:pt x="7620" y="14288"/>
                              <a:pt x="7620" y="14288"/>
                              <a:pt x="7620" y="14288"/>
                            </a:cubicBezTo>
                            <a:cubicBezTo>
                              <a:pt x="7620" y="10478"/>
                              <a:pt x="10478" y="7620"/>
                              <a:pt x="14288" y="6668"/>
                            </a:cubicBezTo>
                            <a:cubicBezTo>
                              <a:pt x="11430" y="7620"/>
                              <a:pt x="7620" y="3810"/>
                              <a:pt x="76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8" name="Freeform: Shape 1757">
                        <a:extLst>
                          <a:ext uri="{FF2B5EF4-FFF2-40B4-BE49-F238E27FC236}">
                            <a16:creationId xmlns:a16="http://schemas.microsoft.com/office/drawing/2014/main" id="{31F014CB-50E8-4608-A409-83C8C389C1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9225" y="3493769"/>
                        <a:ext cx="4762" cy="3810"/>
                      </a:xfrm>
                      <a:custGeom>
                        <a:avLst/>
                        <a:gdLst>
                          <a:gd name="connsiteX0" fmla="*/ 1905 w 4762"/>
                          <a:gd name="connsiteY0" fmla="*/ 0 h 3810"/>
                          <a:gd name="connsiteX1" fmla="*/ 0 w 4762"/>
                          <a:gd name="connsiteY1" fmla="*/ 1905 h 3810"/>
                          <a:gd name="connsiteX2" fmla="*/ 2858 w 4762"/>
                          <a:gd name="connsiteY2" fmla="*/ 3810 h 3810"/>
                          <a:gd name="connsiteX3" fmla="*/ 4763 w 4762"/>
                          <a:gd name="connsiteY3" fmla="*/ 953 h 3810"/>
                          <a:gd name="connsiteX4" fmla="*/ 1905 w 4762"/>
                          <a:gd name="connsiteY4" fmla="*/ 0 h 3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62" h="3810">
                            <a:moveTo>
                              <a:pt x="1905" y="0"/>
                            </a:moveTo>
                            <a:cubicBezTo>
                              <a:pt x="1905" y="953"/>
                              <a:pt x="953" y="1905"/>
                              <a:pt x="0" y="1905"/>
                            </a:cubicBezTo>
                            <a:cubicBezTo>
                              <a:pt x="953" y="1905"/>
                              <a:pt x="1905" y="2858"/>
                              <a:pt x="2858" y="3810"/>
                            </a:cubicBezTo>
                            <a:cubicBezTo>
                              <a:pt x="2858" y="2858"/>
                              <a:pt x="3810" y="1905"/>
                              <a:pt x="4763" y="953"/>
                            </a:cubicBezTo>
                            <a:cubicBezTo>
                              <a:pt x="2858" y="1905"/>
                              <a:pt x="1905" y="953"/>
                              <a:pt x="19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59" name="Freeform: Shape 1758">
                        <a:extLst>
                          <a:ext uri="{FF2B5EF4-FFF2-40B4-BE49-F238E27FC236}">
                            <a16:creationId xmlns:a16="http://schemas.microsoft.com/office/drawing/2014/main" id="{B9887D84-C633-499B-B3D5-EAF65F68A4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481" y="3535059"/>
                        <a:ext cx="22353" cy="117405"/>
                      </a:xfrm>
                      <a:custGeom>
                        <a:avLst/>
                        <a:gdLst>
                          <a:gd name="connsiteX0" fmla="*/ 16638 w 22353"/>
                          <a:gd name="connsiteY0" fmla="*/ 0 h 117405"/>
                          <a:gd name="connsiteX1" fmla="*/ 2351 w 22353"/>
                          <a:gd name="connsiteY1" fmla="*/ 21907 h 117405"/>
                          <a:gd name="connsiteX2" fmla="*/ 4256 w 22353"/>
                          <a:gd name="connsiteY2" fmla="*/ 97155 h 117405"/>
                          <a:gd name="connsiteX3" fmla="*/ 16638 w 22353"/>
                          <a:gd name="connsiteY3" fmla="*/ 117157 h 117405"/>
                          <a:gd name="connsiteX4" fmla="*/ 22353 w 22353"/>
                          <a:gd name="connsiteY4" fmla="*/ 113347 h 117405"/>
                          <a:gd name="connsiteX5" fmla="*/ 19496 w 22353"/>
                          <a:gd name="connsiteY5" fmla="*/ 0 h 117405"/>
                          <a:gd name="connsiteX6" fmla="*/ 16638 w 22353"/>
                          <a:gd name="connsiteY6" fmla="*/ 0 h 1174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2353" h="117405">
                            <a:moveTo>
                              <a:pt x="16638" y="0"/>
                            </a:moveTo>
                            <a:cubicBezTo>
                              <a:pt x="5208" y="2857"/>
                              <a:pt x="4256" y="10477"/>
                              <a:pt x="2351" y="21907"/>
                            </a:cubicBezTo>
                            <a:cubicBezTo>
                              <a:pt x="-1459" y="48577"/>
                              <a:pt x="-507" y="70485"/>
                              <a:pt x="4256" y="97155"/>
                            </a:cubicBezTo>
                            <a:cubicBezTo>
                              <a:pt x="5208" y="102870"/>
                              <a:pt x="9018" y="113347"/>
                              <a:pt x="16638" y="117157"/>
                            </a:cubicBezTo>
                            <a:cubicBezTo>
                              <a:pt x="19496" y="118110"/>
                              <a:pt x="22353" y="116205"/>
                              <a:pt x="22353" y="113347"/>
                            </a:cubicBezTo>
                            <a:lnTo>
                              <a:pt x="19496" y="0"/>
                            </a:lnTo>
                            <a:cubicBezTo>
                              <a:pt x="18543" y="0"/>
                              <a:pt x="17591" y="0"/>
                              <a:pt x="166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7" name="Freeform: Shape 1716">
                        <a:extLst>
                          <a:ext uri="{FF2B5EF4-FFF2-40B4-BE49-F238E27FC236}">
                            <a16:creationId xmlns:a16="http://schemas.microsoft.com/office/drawing/2014/main" id="{0ADEF707-B1FD-4FDD-AD1E-F968079545E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5281719" y="3765108"/>
                        <a:ext cx="2592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6668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18" name="Freeform: Shape 1717">
                        <a:extLst>
                          <a:ext uri="{FF2B5EF4-FFF2-40B4-BE49-F238E27FC236}">
                            <a16:creationId xmlns:a16="http://schemas.microsoft.com/office/drawing/2014/main" id="{7F2D64CE-E742-4FD2-BC5C-7886A95813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40355" y="3765209"/>
                        <a:ext cx="2436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7620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18B89A27-5977-4EAA-A985-A9FA308BF050}"/>
                      </a:ext>
                    </a:extLst>
                  </p:cNvPr>
                  <p:cNvSpPr/>
                  <p:nvPr/>
                </p:nvSpPr>
                <p:spPr>
                  <a:xfrm>
                    <a:off x="14611993" y="-326998"/>
                    <a:ext cx="32400" cy="72000"/>
                  </a:xfrm>
                  <a:custGeom>
                    <a:avLst/>
                    <a:gdLst>
                      <a:gd name="connsiteX0" fmla="*/ 23813 w 36774"/>
                      <a:gd name="connsiteY0" fmla="*/ 0 h 70799"/>
                      <a:gd name="connsiteX1" fmla="*/ 35719 w 36774"/>
                      <a:gd name="connsiteY1" fmla="*/ 61913 h 70799"/>
                      <a:gd name="connsiteX2" fmla="*/ 0 w 36774"/>
                      <a:gd name="connsiteY2" fmla="*/ 69056 h 70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774" h="70799">
                        <a:moveTo>
                          <a:pt x="23813" y="0"/>
                        </a:moveTo>
                        <a:cubicBezTo>
                          <a:pt x="31750" y="25202"/>
                          <a:pt x="39688" y="50404"/>
                          <a:pt x="35719" y="61913"/>
                        </a:cubicBezTo>
                        <a:cubicBezTo>
                          <a:pt x="31750" y="73422"/>
                          <a:pt x="15875" y="71239"/>
                          <a:pt x="0" y="69056"/>
                        </a:cubicBezTo>
                      </a:path>
                    </a:pathLst>
                  </a:custGeom>
                  <a:noFill/>
                  <a:ln w="3175">
                    <a:solidFill>
                      <a:srgbClr val="F78C57"/>
                    </a:solidFill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sp>
              <p:nvSpPr>
                <p:cNvPr id="1805" name="Freeform: Shape 1804">
                  <a:extLst>
                    <a:ext uri="{FF2B5EF4-FFF2-40B4-BE49-F238E27FC236}">
                      <a16:creationId xmlns:a16="http://schemas.microsoft.com/office/drawing/2014/main" id="{ACCDBEE3-6E16-4CAC-A66C-079B32DA060A}"/>
                    </a:ext>
                  </a:extLst>
                </p:cNvPr>
                <p:cNvSpPr/>
                <p:nvPr/>
              </p:nvSpPr>
              <p:spPr>
                <a:xfrm flipH="1">
                  <a:off x="15722196" y="-300807"/>
                  <a:ext cx="32400" cy="72000"/>
                </a:xfrm>
                <a:custGeom>
                  <a:avLst/>
                  <a:gdLst>
                    <a:gd name="connsiteX0" fmla="*/ 23813 w 36774"/>
                    <a:gd name="connsiteY0" fmla="*/ 0 h 70799"/>
                    <a:gd name="connsiteX1" fmla="*/ 35719 w 36774"/>
                    <a:gd name="connsiteY1" fmla="*/ 61913 h 70799"/>
                    <a:gd name="connsiteX2" fmla="*/ 0 w 36774"/>
                    <a:gd name="connsiteY2" fmla="*/ 69056 h 70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774" h="70799">
                      <a:moveTo>
                        <a:pt x="23813" y="0"/>
                      </a:moveTo>
                      <a:cubicBezTo>
                        <a:pt x="31750" y="25202"/>
                        <a:pt x="39688" y="50404"/>
                        <a:pt x="35719" y="61913"/>
                      </a:cubicBezTo>
                      <a:cubicBezTo>
                        <a:pt x="31750" y="73422"/>
                        <a:pt x="15875" y="71239"/>
                        <a:pt x="0" y="69056"/>
                      </a:cubicBezTo>
                    </a:path>
                  </a:pathLst>
                </a:custGeom>
                <a:noFill/>
                <a:ln w="3175">
                  <a:solidFill>
                    <a:srgbClr val="F78C57"/>
                  </a:solidFill>
                  <a:round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  <p:pic>
            <p:nvPicPr>
              <p:cNvPr id="1862" name="Graphic 1861">
                <a:extLst>
                  <a:ext uri="{FF2B5EF4-FFF2-40B4-BE49-F238E27FC236}">
                    <a16:creationId xmlns:a16="http://schemas.microsoft.com/office/drawing/2014/main" id="{A80BA2D3-D2DD-44F7-A1FE-BBF46C3843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4945777" y="5785108"/>
                <a:ext cx="242591" cy="278383"/>
              </a:xfrm>
              <a:prstGeom prst="rect">
                <a:avLst/>
              </a:prstGeom>
            </p:spPr>
          </p:pic>
        </p:grpSp>
        <p:grpSp>
          <p:nvGrpSpPr>
            <p:cNvPr id="121" name="Graphic 119">
              <a:extLst>
                <a:ext uri="{FF2B5EF4-FFF2-40B4-BE49-F238E27FC236}">
                  <a16:creationId xmlns:a16="http://schemas.microsoft.com/office/drawing/2014/main" id="{ECD5ED45-B3A0-4917-BF02-C0303056F4F8}"/>
                </a:ext>
              </a:extLst>
            </p:cNvPr>
            <p:cNvGrpSpPr/>
            <p:nvPr/>
          </p:nvGrpSpPr>
          <p:grpSpPr>
            <a:xfrm rot="20107153">
              <a:off x="4812139" y="5989854"/>
              <a:ext cx="117746" cy="84365"/>
              <a:chOff x="5087888" y="5952148"/>
              <a:chExt cx="191201" cy="136995"/>
            </a:xfrm>
          </p:grpSpPr>
          <p:grpSp>
            <p:nvGrpSpPr>
              <p:cNvPr id="122" name="Graphic 119">
                <a:extLst>
                  <a:ext uri="{FF2B5EF4-FFF2-40B4-BE49-F238E27FC236}">
                    <a16:creationId xmlns:a16="http://schemas.microsoft.com/office/drawing/2014/main" id="{6C65DC0D-1FB6-4083-AE96-E11B9357B582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19CC46C5-A6BC-42B2-B003-D488273B15FB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320CB82A-E9E4-4E99-AF87-A1E611984E45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84D50DB8-3FCE-482F-9F9D-83DED696D62B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1A471233-3769-4584-9D77-6DE39A0F917C}"/>
              </a:ext>
            </a:extLst>
          </p:cNvPr>
          <p:cNvGrpSpPr/>
          <p:nvPr/>
        </p:nvGrpSpPr>
        <p:grpSpPr>
          <a:xfrm>
            <a:off x="6210300" y="6991769"/>
            <a:ext cx="1499889" cy="1968890"/>
            <a:chOff x="6210300" y="6991769"/>
            <a:chExt cx="1499889" cy="1968890"/>
          </a:xfrm>
        </p:grpSpPr>
        <p:grpSp>
          <p:nvGrpSpPr>
            <p:cNvPr id="1150" name="Graphic 4">
              <a:extLst>
                <a:ext uri="{FF2B5EF4-FFF2-40B4-BE49-F238E27FC236}">
                  <a16:creationId xmlns:a16="http://schemas.microsoft.com/office/drawing/2014/main" id="{D3D90975-FC96-4426-A2F3-ABEFDF427A59}"/>
                </a:ext>
              </a:extLst>
            </p:cNvPr>
            <p:cNvGrpSpPr>
              <a:grpSpLocks/>
            </p:cNvGrpSpPr>
            <p:nvPr/>
          </p:nvGrpSpPr>
          <p:grpSpPr>
            <a:xfrm rot="21317729">
              <a:off x="6210300" y="6991769"/>
              <a:ext cx="1499889" cy="1968890"/>
              <a:chOff x="7160895" y="4255769"/>
              <a:chExt cx="630555" cy="826770"/>
            </a:xfrm>
          </p:grpSpPr>
          <p:grpSp>
            <p:nvGrpSpPr>
              <p:cNvPr id="1151" name="Graphic 4">
                <a:extLst>
                  <a:ext uri="{FF2B5EF4-FFF2-40B4-BE49-F238E27FC236}">
                    <a16:creationId xmlns:a16="http://schemas.microsoft.com/office/drawing/2014/main" id="{CDBBA04F-68F2-4C00-9817-09160CFD01C2}"/>
                  </a:ext>
                </a:extLst>
              </p:cNvPr>
              <p:cNvGrpSpPr/>
              <p:nvPr/>
            </p:nvGrpSpPr>
            <p:grpSpPr>
              <a:xfrm>
                <a:off x="7160895" y="4255769"/>
                <a:ext cx="630555" cy="826770"/>
                <a:chOff x="7160895" y="4255769"/>
                <a:chExt cx="630555" cy="826770"/>
              </a:xfrm>
            </p:grpSpPr>
            <p:sp>
              <p:nvSpPr>
                <p:cNvPr id="1382" name="Freeform: Shape 1381">
                  <a:extLst>
                    <a:ext uri="{FF2B5EF4-FFF2-40B4-BE49-F238E27FC236}">
                      <a16:creationId xmlns:a16="http://schemas.microsoft.com/office/drawing/2014/main" id="{92A15E34-2142-4875-84E6-3677A54EC03C}"/>
                    </a:ext>
                  </a:extLst>
                </p:cNvPr>
                <p:cNvSpPr/>
                <p:nvPr/>
              </p:nvSpPr>
              <p:spPr>
                <a:xfrm>
                  <a:off x="7160895" y="445198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8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8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8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8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8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8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1383" name="Graphic 4">
                  <a:extLst>
                    <a:ext uri="{FF2B5EF4-FFF2-40B4-BE49-F238E27FC236}">
                      <a16:creationId xmlns:a16="http://schemas.microsoft.com/office/drawing/2014/main" id="{C73D9AB2-2D1F-48D2-AE8F-6C73D84BEEA4}"/>
                    </a:ext>
                  </a:extLst>
                </p:cNvPr>
                <p:cNvGrpSpPr/>
                <p:nvPr/>
              </p:nvGrpSpPr>
              <p:grpSpPr>
                <a:xfrm>
                  <a:off x="7388584" y="4255769"/>
                  <a:ext cx="192363" cy="244792"/>
                  <a:chOff x="7388584" y="4255769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1384" name="Graphic 4">
                    <a:extLst>
                      <a:ext uri="{FF2B5EF4-FFF2-40B4-BE49-F238E27FC236}">
                        <a16:creationId xmlns:a16="http://schemas.microsoft.com/office/drawing/2014/main" id="{BAB4509D-9669-4F35-B0C2-29CB6A75F63D}"/>
                      </a:ext>
                    </a:extLst>
                  </p:cNvPr>
                  <p:cNvGrpSpPr/>
                  <p:nvPr/>
                </p:nvGrpSpPr>
                <p:grpSpPr>
                  <a:xfrm>
                    <a:off x="7388584" y="4380232"/>
                    <a:ext cx="192363" cy="120329"/>
                    <a:chOff x="7388584" y="4380232"/>
                    <a:chExt cx="192363" cy="120329"/>
                  </a:xfrm>
                  <a:solidFill>
                    <a:srgbClr val="F2B775"/>
                  </a:solidFill>
                </p:grpSpPr>
                <p:sp>
                  <p:nvSpPr>
                    <p:cNvPr id="1386" name="Freeform: Shape 1385">
                      <a:extLst>
                        <a:ext uri="{FF2B5EF4-FFF2-40B4-BE49-F238E27FC236}">
                          <a16:creationId xmlns:a16="http://schemas.microsoft.com/office/drawing/2014/main" id="{1E3CD4E4-BF95-46A2-9133-BE50B0A1AF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8584" y="4380232"/>
                      <a:ext cx="94380" cy="73972"/>
                    </a:xfrm>
                    <a:custGeom>
                      <a:avLst/>
                      <a:gdLst>
                        <a:gd name="connsiteX0" fmla="*/ 89493 w 94380"/>
                        <a:gd name="connsiteY0" fmla="*/ 42225 h 73972"/>
                        <a:gd name="connsiteX1" fmla="*/ 89493 w 94380"/>
                        <a:gd name="connsiteY1" fmla="*/ 42225 h 73972"/>
                        <a:gd name="connsiteX2" fmla="*/ 69491 w 94380"/>
                        <a:gd name="connsiteY2" fmla="*/ 20317 h 73972"/>
                        <a:gd name="connsiteX3" fmla="*/ 5673 w 94380"/>
                        <a:gd name="connsiteY3" fmla="*/ 4125 h 73972"/>
                        <a:gd name="connsiteX4" fmla="*/ 24723 w 94380"/>
                        <a:gd name="connsiteY4" fmla="*/ 53655 h 73972"/>
                        <a:gd name="connsiteX5" fmla="*/ 88541 w 94380"/>
                        <a:gd name="connsiteY5" fmla="*/ 69847 h 73972"/>
                        <a:gd name="connsiteX6" fmla="*/ 89493 w 94380"/>
                        <a:gd name="connsiteY6" fmla="*/ 42225 h 73972"/>
                        <a:gd name="connsiteX7" fmla="*/ 74253 w 94380"/>
                        <a:gd name="connsiteY7" fmla="*/ 58417 h 73972"/>
                        <a:gd name="connsiteX8" fmla="*/ 33296 w 94380"/>
                        <a:gd name="connsiteY8" fmla="*/ 47940 h 73972"/>
                        <a:gd name="connsiteX9" fmla="*/ 20913 w 94380"/>
                        <a:gd name="connsiteY9" fmla="*/ 16507 h 73972"/>
                        <a:gd name="connsiteX10" fmla="*/ 61871 w 94380"/>
                        <a:gd name="connsiteY10" fmla="*/ 26985 h 73972"/>
                        <a:gd name="connsiteX11" fmla="*/ 74253 w 94380"/>
                        <a:gd name="connsiteY11" fmla="*/ 58417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380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6161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8417"/>
                          </a:moveTo>
                          <a:cubicBezTo>
                            <a:pt x="66633" y="64132"/>
                            <a:pt x="47583" y="59370"/>
                            <a:pt x="33296" y="47940"/>
                          </a:cubicBezTo>
                          <a:cubicBezTo>
                            <a:pt x="18056" y="36510"/>
                            <a:pt x="13293" y="22222"/>
                            <a:pt x="20913" y="16507"/>
                          </a:cubicBezTo>
                          <a:cubicBezTo>
                            <a:pt x="28533" y="10792"/>
                            <a:pt x="47583" y="15555"/>
                            <a:pt x="61871" y="26985"/>
                          </a:cubicBezTo>
                          <a:cubicBezTo>
                            <a:pt x="76158" y="38415"/>
                            <a:pt x="81873" y="52702"/>
                            <a:pt x="74253" y="5841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7" name="Freeform: Shape 1386">
                      <a:extLst>
                        <a:ext uri="{FF2B5EF4-FFF2-40B4-BE49-F238E27FC236}">
                          <a16:creationId xmlns:a16="http://schemas.microsoft.com/office/drawing/2014/main" id="{72A43A4E-3261-451B-84E2-3960DD06AE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713" y="4381930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8147 h 72481"/>
                        <a:gd name="connsiteX8" fmla="*/ 16794 w 94644"/>
                        <a:gd name="connsiteY8" fmla="*/ 58625 h 72481"/>
                        <a:gd name="connsiteX9" fmla="*/ 32034 w 94644"/>
                        <a:gd name="connsiteY9" fmla="*/ 23382 h 72481"/>
                        <a:gd name="connsiteX10" fmla="*/ 78706 w 94644"/>
                        <a:gd name="connsiteY10" fmla="*/ 12904 h 72481"/>
                        <a:gd name="connsiteX11" fmla="*/ 62514 w 94644"/>
                        <a:gd name="connsiteY11" fmla="*/ 48147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39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4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8147"/>
                          </a:moveTo>
                          <a:cubicBezTo>
                            <a:pt x="45369" y="60529"/>
                            <a:pt x="25366" y="66244"/>
                            <a:pt x="16794" y="58625"/>
                          </a:cubicBezTo>
                          <a:cubicBezTo>
                            <a:pt x="8221" y="51957"/>
                            <a:pt x="14889" y="36717"/>
                            <a:pt x="32034" y="23382"/>
                          </a:cubicBezTo>
                          <a:cubicBezTo>
                            <a:pt x="49179" y="11000"/>
                            <a:pt x="69181" y="5285"/>
                            <a:pt x="78706" y="12904"/>
                          </a:cubicBezTo>
                          <a:cubicBezTo>
                            <a:pt x="86326" y="19572"/>
                            <a:pt x="79659" y="35764"/>
                            <a:pt x="62514" y="4814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8" name="Freeform: Shape 1387">
                      <a:extLst>
                        <a:ext uri="{FF2B5EF4-FFF2-40B4-BE49-F238E27FC236}">
                          <a16:creationId xmlns:a16="http://schemas.microsoft.com/office/drawing/2014/main" id="{36A50F31-555C-4C03-B026-D148203A88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66" y="4440160"/>
                      <a:ext cx="79073" cy="60401"/>
                    </a:xfrm>
                    <a:custGeom>
                      <a:avLst/>
                      <a:gdLst>
                        <a:gd name="connsiteX0" fmla="*/ 77169 w 79073"/>
                        <a:gd name="connsiteY0" fmla="*/ 395 h 60401"/>
                        <a:gd name="connsiteX1" fmla="*/ 16 w 79073"/>
                        <a:gd name="connsiteY1" fmla="*/ 60402 h 60401"/>
                        <a:gd name="connsiteX2" fmla="*/ 21924 w 79073"/>
                        <a:gd name="connsiteY2" fmla="*/ 60402 h 60401"/>
                        <a:gd name="connsiteX3" fmla="*/ 62881 w 79073"/>
                        <a:gd name="connsiteY3" fmla="*/ 34684 h 60401"/>
                        <a:gd name="connsiteX4" fmla="*/ 79074 w 79073"/>
                        <a:gd name="connsiteY4" fmla="*/ 1347 h 60401"/>
                        <a:gd name="connsiteX5" fmla="*/ 77169 w 7907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07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4"/>
                          </a:cubicBezTo>
                          <a:lnTo>
                            <a:pt x="79074" y="1347"/>
                          </a:lnTo>
                          <a:cubicBezTo>
                            <a:pt x="79074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9" name="Freeform: Shape 1388">
                      <a:extLst>
                        <a:ext uri="{FF2B5EF4-FFF2-40B4-BE49-F238E27FC236}">
                          <a16:creationId xmlns:a16="http://schemas.microsoft.com/office/drawing/2014/main" id="{C5AF0C7E-2AA6-4291-8C67-F4F101A6F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102" y="4446848"/>
                      <a:ext cx="108844" cy="53584"/>
                    </a:xfrm>
                    <a:custGeom>
                      <a:avLst/>
                      <a:gdLst>
                        <a:gd name="connsiteX0" fmla="*/ 2165 w 108844"/>
                        <a:gd name="connsiteY0" fmla="*/ 374 h 53584"/>
                        <a:gd name="connsiteX1" fmla="*/ 108845 w 108844"/>
                        <a:gd name="connsiteY1" fmla="*/ 44189 h 53584"/>
                        <a:gd name="connsiteX2" fmla="*/ 69792 w 108844"/>
                        <a:gd name="connsiteY2" fmla="*/ 52761 h 53584"/>
                        <a:gd name="connsiteX3" fmla="*/ 34550 w 108844"/>
                        <a:gd name="connsiteY3" fmla="*/ 41331 h 53584"/>
                        <a:gd name="connsiteX4" fmla="*/ 260 w 108844"/>
                        <a:gd name="connsiteY4" fmla="*/ 2279 h 53584"/>
                        <a:gd name="connsiteX5" fmla="*/ 2165 w 108844"/>
                        <a:gd name="connsiteY5" fmla="*/ 374 h 53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844" h="53584">
                          <a:moveTo>
                            <a:pt x="2165" y="374"/>
                          </a:moveTo>
                          <a:cubicBezTo>
                            <a:pt x="19310" y="12756"/>
                            <a:pt x="60267" y="37521"/>
                            <a:pt x="108845" y="44189"/>
                          </a:cubicBezTo>
                          <a:lnTo>
                            <a:pt x="69792" y="52761"/>
                          </a:lnTo>
                          <a:cubicBezTo>
                            <a:pt x="56457" y="55619"/>
                            <a:pt x="43122" y="50856"/>
                            <a:pt x="34550" y="41331"/>
                          </a:cubicBezTo>
                          <a:lnTo>
                            <a:pt x="260" y="2279"/>
                          </a:lnTo>
                          <a:cubicBezTo>
                            <a:pt x="-693" y="374"/>
                            <a:pt x="1212" y="-579"/>
                            <a:pt x="2165" y="374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385" name="Freeform: Shape 1384">
                    <a:extLst>
                      <a:ext uri="{FF2B5EF4-FFF2-40B4-BE49-F238E27FC236}">
                        <a16:creationId xmlns:a16="http://schemas.microsoft.com/office/drawing/2014/main" id="{515E2650-42BD-4706-8BC6-A2B08C956DF1}"/>
                      </a:ext>
                    </a:extLst>
                  </p:cNvPr>
                  <p:cNvSpPr/>
                  <p:nvPr/>
                </p:nvSpPr>
                <p:spPr>
                  <a:xfrm>
                    <a:off x="7457122" y="4255769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8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8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152" name="Graphic 4">
                <a:extLst>
                  <a:ext uri="{FF2B5EF4-FFF2-40B4-BE49-F238E27FC236}">
                    <a16:creationId xmlns:a16="http://schemas.microsoft.com/office/drawing/2014/main" id="{D9A72FDF-999C-4786-ACE0-F0770E397F76}"/>
                  </a:ext>
                </a:extLst>
              </p:cNvPr>
              <p:cNvGrpSpPr/>
              <p:nvPr/>
            </p:nvGrpSpPr>
            <p:grpSpPr>
              <a:xfrm>
                <a:off x="7232332" y="4517267"/>
                <a:ext cx="506745" cy="448512"/>
                <a:chOff x="7232332" y="4517267"/>
                <a:chExt cx="506745" cy="448512"/>
              </a:xfrm>
            </p:grpSpPr>
            <p:sp>
              <p:nvSpPr>
                <p:cNvPr id="1153" name="Freeform: Shape 1152">
                  <a:extLst>
                    <a:ext uri="{FF2B5EF4-FFF2-40B4-BE49-F238E27FC236}">
                      <a16:creationId xmlns:a16="http://schemas.microsoft.com/office/drawing/2014/main" id="{55C2A3CC-5700-4756-A424-630580AF1DA9}"/>
                    </a:ext>
                  </a:extLst>
                </p:cNvPr>
                <p:cNvSpPr/>
                <p:nvPr/>
              </p:nvSpPr>
              <p:spPr>
                <a:xfrm>
                  <a:off x="7243991" y="4580518"/>
                  <a:ext cx="449351" cy="281040"/>
                </a:xfrm>
                <a:custGeom>
                  <a:avLst/>
                  <a:gdLst>
                    <a:gd name="connsiteX0" fmla="*/ 443636 w 449351"/>
                    <a:gd name="connsiteY0" fmla="*/ 230559 h 281040"/>
                    <a:gd name="connsiteX1" fmla="*/ 437921 w 449351"/>
                    <a:gd name="connsiteY1" fmla="*/ 280088 h 281040"/>
                    <a:gd name="connsiteX2" fmla="*/ 46444 w 449351"/>
                    <a:gd name="connsiteY2" fmla="*/ 281041 h 281040"/>
                    <a:gd name="connsiteX3" fmla="*/ 17869 w 449351"/>
                    <a:gd name="connsiteY3" fmla="*/ 277231 h 281040"/>
                    <a:gd name="connsiteX4" fmla="*/ 9296 w 449351"/>
                    <a:gd name="connsiteY4" fmla="*/ 215318 h 281040"/>
                    <a:gd name="connsiteX5" fmla="*/ 27394 w 449351"/>
                    <a:gd name="connsiteY5" fmla="*/ 177218 h 281040"/>
                    <a:gd name="connsiteX6" fmla="*/ 26441 w 449351"/>
                    <a:gd name="connsiteY6" fmla="*/ 133403 h 281040"/>
                    <a:gd name="connsiteX7" fmla="*/ 35014 w 449351"/>
                    <a:gd name="connsiteY7" fmla="*/ 91493 h 281040"/>
                    <a:gd name="connsiteX8" fmla="*/ 89306 w 449351"/>
                    <a:gd name="connsiteY8" fmla="*/ 52441 h 281040"/>
                    <a:gd name="connsiteX9" fmla="*/ 100736 w 449351"/>
                    <a:gd name="connsiteY9" fmla="*/ 21009 h 281040"/>
                    <a:gd name="connsiteX10" fmla="*/ 128359 w 449351"/>
                    <a:gd name="connsiteY10" fmla="*/ 6721 h 281040"/>
                    <a:gd name="connsiteX11" fmla="*/ 234086 w 449351"/>
                    <a:gd name="connsiteY11" fmla="*/ 2911 h 281040"/>
                    <a:gd name="connsiteX12" fmla="*/ 319811 w 449351"/>
                    <a:gd name="connsiteY12" fmla="*/ 16246 h 281040"/>
                    <a:gd name="connsiteX13" fmla="*/ 353149 w 449351"/>
                    <a:gd name="connsiteY13" fmla="*/ 20056 h 281040"/>
                    <a:gd name="connsiteX14" fmla="*/ 373151 w 449351"/>
                    <a:gd name="connsiteY14" fmla="*/ 35296 h 281040"/>
                    <a:gd name="connsiteX15" fmla="*/ 433159 w 449351"/>
                    <a:gd name="connsiteY15" fmla="*/ 138166 h 281040"/>
                    <a:gd name="connsiteX16" fmla="*/ 447446 w 449351"/>
                    <a:gd name="connsiteY16" fmla="*/ 159121 h 281040"/>
                    <a:gd name="connsiteX17" fmla="*/ 448399 w 449351"/>
                    <a:gd name="connsiteY17" fmla="*/ 185791 h 281040"/>
                    <a:gd name="connsiteX18" fmla="*/ 443636 w 449351"/>
                    <a:gd name="connsiteY18" fmla="*/ 230559 h 28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9351" h="281040">
                      <a:moveTo>
                        <a:pt x="443636" y="230559"/>
                      </a:moveTo>
                      <a:cubicBezTo>
                        <a:pt x="441731" y="246751"/>
                        <a:pt x="439826" y="263896"/>
                        <a:pt x="437921" y="280088"/>
                      </a:cubicBezTo>
                      <a:cubicBezTo>
                        <a:pt x="307429" y="280088"/>
                        <a:pt x="176936" y="280088"/>
                        <a:pt x="46444" y="281041"/>
                      </a:cubicBezTo>
                      <a:cubicBezTo>
                        <a:pt x="36919" y="281041"/>
                        <a:pt x="27394" y="281041"/>
                        <a:pt x="17869" y="277231"/>
                      </a:cubicBezTo>
                      <a:cubicBezTo>
                        <a:pt x="-7849" y="266753"/>
                        <a:pt x="-1181" y="234368"/>
                        <a:pt x="9296" y="215318"/>
                      </a:cubicBezTo>
                      <a:cubicBezTo>
                        <a:pt x="15964" y="202936"/>
                        <a:pt x="24536" y="190553"/>
                        <a:pt x="27394" y="177218"/>
                      </a:cubicBezTo>
                      <a:cubicBezTo>
                        <a:pt x="30251" y="162931"/>
                        <a:pt x="27394" y="147691"/>
                        <a:pt x="26441" y="133403"/>
                      </a:cubicBezTo>
                      <a:cubicBezTo>
                        <a:pt x="25489" y="119116"/>
                        <a:pt x="26441" y="102924"/>
                        <a:pt x="35014" y="91493"/>
                      </a:cubicBezTo>
                      <a:cubicBezTo>
                        <a:pt x="49301" y="73396"/>
                        <a:pt x="78829" y="72443"/>
                        <a:pt x="89306" y="52441"/>
                      </a:cubicBezTo>
                      <a:cubicBezTo>
                        <a:pt x="95021" y="42916"/>
                        <a:pt x="94069" y="29581"/>
                        <a:pt x="100736" y="21009"/>
                      </a:cubicBezTo>
                      <a:cubicBezTo>
                        <a:pt x="106451" y="12436"/>
                        <a:pt x="117881" y="9578"/>
                        <a:pt x="128359" y="6721"/>
                      </a:cubicBezTo>
                      <a:cubicBezTo>
                        <a:pt x="162649" y="-899"/>
                        <a:pt x="198844" y="-1851"/>
                        <a:pt x="234086" y="2911"/>
                      </a:cubicBezTo>
                      <a:cubicBezTo>
                        <a:pt x="262661" y="6721"/>
                        <a:pt x="290284" y="15293"/>
                        <a:pt x="319811" y="16246"/>
                      </a:cubicBezTo>
                      <a:cubicBezTo>
                        <a:pt x="331241" y="16246"/>
                        <a:pt x="342671" y="15293"/>
                        <a:pt x="353149" y="20056"/>
                      </a:cubicBezTo>
                      <a:cubicBezTo>
                        <a:pt x="360769" y="22913"/>
                        <a:pt x="367436" y="28628"/>
                        <a:pt x="373151" y="35296"/>
                      </a:cubicBezTo>
                      <a:cubicBezTo>
                        <a:pt x="399821" y="64824"/>
                        <a:pt x="408394" y="106734"/>
                        <a:pt x="433159" y="138166"/>
                      </a:cubicBezTo>
                      <a:cubicBezTo>
                        <a:pt x="437921" y="144834"/>
                        <a:pt x="444589" y="151501"/>
                        <a:pt x="447446" y="159121"/>
                      </a:cubicBezTo>
                      <a:cubicBezTo>
                        <a:pt x="450304" y="167693"/>
                        <a:pt x="449351" y="177218"/>
                        <a:pt x="448399" y="185791"/>
                      </a:cubicBezTo>
                      <a:cubicBezTo>
                        <a:pt x="446494" y="201031"/>
                        <a:pt x="444589" y="215318"/>
                        <a:pt x="443636" y="23055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1154" name="Graphic 4">
                  <a:extLst>
                    <a:ext uri="{FF2B5EF4-FFF2-40B4-BE49-F238E27FC236}">
                      <a16:creationId xmlns:a16="http://schemas.microsoft.com/office/drawing/2014/main" id="{F39F697B-0A73-41D6-89E3-FA12D95AA349}"/>
                    </a:ext>
                  </a:extLst>
                </p:cNvPr>
                <p:cNvGrpSpPr/>
                <p:nvPr/>
              </p:nvGrpSpPr>
              <p:grpSpPr>
                <a:xfrm>
                  <a:off x="7232332" y="4517267"/>
                  <a:ext cx="506745" cy="448512"/>
                  <a:chOff x="7232332" y="4517267"/>
                  <a:chExt cx="506745" cy="448512"/>
                </a:xfrm>
              </p:grpSpPr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5BE90131-288D-4AE1-BD1A-4099EC2E59A1}"/>
                      </a:ext>
                    </a:extLst>
                  </p:cNvPr>
                  <p:cNvSpPr/>
                  <p:nvPr/>
                </p:nvSpPr>
                <p:spPr>
                  <a:xfrm>
                    <a:off x="7351394" y="4517267"/>
                    <a:ext cx="245745" cy="358579"/>
                  </a:xfrm>
                  <a:custGeom>
                    <a:avLst/>
                    <a:gdLst>
                      <a:gd name="connsiteX0" fmla="*/ 0 w 245745"/>
                      <a:gd name="connsiteY0" fmla="*/ 358580 h 358579"/>
                      <a:gd name="connsiteX1" fmla="*/ 4763 w 245745"/>
                      <a:gd name="connsiteY1" fmla="*/ 184272 h 358579"/>
                      <a:gd name="connsiteX2" fmla="*/ 47625 w 245745"/>
                      <a:gd name="connsiteY2" fmla="*/ 179510 h 358579"/>
                      <a:gd name="connsiteX3" fmla="*/ 75248 w 245745"/>
                      <a:gd name="connsiteY3" fmla="*/ 87117 h 358579"/>
                      <a:gd name="connsiteX4" fmla="*/ 79058 w 245745"/>
                      <a:gd name="connsiteY4" fmla="*/ 2345 h 358579"/>
                      <a:gd name="connsiteX5" fmla="*/ 166688 w 245745"/>
                      <a:gd name="connsiteY5" fmla="*/ 2345 h 358579"/>
                      <a:gd name="connsiteX6" fmla="*/ 166688 w 245745"/>
                      <a:gd name="connsiteY6" fmla="*/ 88070 h 358579"/>
                      <a:gd name="connsiteX7" fmla="*/ 196215 w 245745"/>
                      <a:gd name="connsiteY7" fmla="*/ 175700 h 358579"/>
                      <a:gd name="connsiteX8" fmla="*/ 245745 w 245745"/>
                      <a:gd name="connsiteY8" fmla="*/ 175700 h 358579"/>
                      <a:gd name="connsiteX9" fmla="*/ 243840 w 245745"/>
                      <a:gd name="connsiteY9" fmla="*/ 350007 h 358579"/>
                      <a:gd name="connsiteX10" fmla="*/ 0 w 245745"/>
                      <a:gd name="connsiteY10" fmla="*/ 358580 h 358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5745" h="358579">
                        <a:moveTo>
                          <a:pt x="0" y="358580"/>
                        </a:moveTo>
                        <a:cubicBezTo>
                          <a:pt x="0" y="358580"/>
                          <a:pt x="3810" y="186177"/>
                          <a:pt x="4763" y="184272"/>
                        </a:cubicBezTo>
                        <a:cubicBezTo>
                          <a:pt x="5715" y="182367"/>
                          <a:pt x="44768" y="180462"/>
                          <a:pt x="47625" y="179510"/>
                        </a:cubicBezTo>
                        <a:cubicBezTo>
                          <a:pt x="49530" y="178557"/>
                          <a:pt x="75248" y="87117"/>
                          <a:pt x="75248" y="87117"/>
                        </a:cubicBezTo>
                        <a:cubicBezTo>
                          <a:pt x="78105" y="54732"/>
                          <a:pt x="76200" y="3297"/>
                          <a:pt x="79058" y="2345"/>
                        </a:cubicBezTo>
                        <a:cubicBezTo>
                          <a:pt x="81915" y="1392"/>
                          <a:pt x="165735" y="-2418"/>
                          <a:pt x="166688" y="2345"/>
                        </a:cubicBezTo>
                        <a:cubicBezTo>
                          <a:pt x="167640" y="7107"/>
                          <a:pt x="166688" y="88070"/>
                          <a:pt x="166688" y="88070"/>
                        </a:cubicBezTo>
                        <a:lnTo>
                          <a:pt x="196215" y="175700"/>
                        </a:lnTo>
                        <a:cubicBezTo>
                          <a:pt x="206693" y="174747"/>
                          <a:pt x="245745" y="173795"/>
                          <a:pt x="245745" y="175700"/>
                        </a:cubicBezTo>
                        <a:cubicBezTo>
                          <a:pt x="245745" y="177605"/>
                          <a:pt x="245745" y="348102"/>
                          <a:pt x="243840" y="350007"/>
                        </a:cubicBezTo>
                        <a:cubicBezTo>
                          <a:pt x="241935" y="351912"/>
                          <a:pt x="0" y="358580"/>
                          <a:pt x="0" y="358580"/>
                        </a:cubicBezTo>
                        <a:close/>
                      </a:path>
                    </a:pathLst>
                  </a:custGeom>
                  <a:solidFill>
                    <a:srgbClr val="9B857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56" name="Graphic 4">
                    <a:extLst>
                      <a:ext uri="{FF2B5EF4-FFF2-40B4-BE49-F238E27FC236}">
                        <a16:creationId xmlns:a16="http://schemas.microsoft.com/office/drawing/2014/main" id="{CDED06AE-57F8-4B9B-8ADB-D23F0279A987}"/>
                      </a:ext>
                    </a:extLst>
                  </p:cNvPr>
                  <p:cNvGrpSpPr/>
                  <p:nvPr/>
                </p:nvGrpSpPr>
                <p:grpSpPr>
                  <a:xfrm>
                    <a:off x="7357639" y="4786312"/>
                    <a:ext cx="131868" cy="86677"/>
                    <a:chOff x="7357639" y="4786312"/>
                    <a:chExt cx="131868" cy="86677"/>
                  </a:xfrm>
                  <a:solidFill>
                    <a:srgbClr val="74645B"/>
                  </a:solidFill>
                </p:grpSpPr>
                <p:sp>
                  <p:nvSpPr>
                    <p:cNvPr id="1368" name="Freeform: Shape 1367">
                      <a:extLst>
                        <a:ext uri="{FF2B5EF4-FFF2-40B4-BE49-F238E27FC236}">
                          <a16:creationId xmlns:a16="http://schemas.microsoft.com/office/drawing/2014/main" id="{8E46CFA2-A844-4FB6-B494-76F4D2BF9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9015" y="486917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7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2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2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2"/>
                          </a:cubicBezTo>
                          <a:cubicBezTo>
                            <a:pt x="59055" y="952"/>
                            <a:pt x="59055" y="1905"/>
                            <a:pt x="58103" y="1905"/>
                          </a:cubicBezTo>
                          <a:cubicBezTo>
                            <a:pt x="52388" y="2857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9" name="Freeform: Shape 1368">
                      <a:extLst>
                        <a:ext uri="{FF2B5EF4-FFF2-40B4-BE49-F238E27FC236}">
                          <a16:creationId xmlns:a16="http://schemas.microsoft.com/office/drawing/2014/main" id="{3A705D93-8F29-4A29-AC13-115FAD664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639" y="4848224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0" name="Freeform: Shape 1369">
                      <a:extLst>
                        <a:ext uri="{FF2B5EF4-FFF2-40B4-BE49-F238E27FC236}">
                          <a16:creationId xmlns:a16="http://schemas.microsoft.com/office/drawing/2014/main" id="{A235810F-94FF-497C-A5CC-CF072DAB09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2917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3 h 2857"/>
                        <a:gd name="connsiteX3" fmla="*/ 953 w 55245"/>
                        <a:gd name="connsiteY3" fmla="*/ 953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3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3"/>
                          </a:cubicBezTo>
                          <a:cubicBezTo>
                            <a:pt x="55245" y="953"/>
                            <a:pt x="55245" y="1905"/>
                            <a:pt x="54293" y="1905"/>
                          </a:cubicBezTo>
                          <a:cubicBezTo>
                            <a:pt x="23813" y="2857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1" name="Freeform: Shape 1370">
                      <a:extLst>
                        <a:ext uri="{FF2B5EF4-FFF2-40B4-BE49-F238E27FC236}">
                          <a16:creationId xmlns:a16="http://schemas.microsoft.com/office/drawing/2014/main" id="{9CE8A21D-AD12-4B0E-8207-8B35029A7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2401" y="4807267"/>
                      <a:ext cx="54715" cy="2857"/>
                    </a:xfrm>
                    <a:custGeom>
                      <a:avLst/>
                      <a:gdLst>
                        <a:gd name="connsiteX0" fmla="*/ 423 w 54715"/>
                        <a:gd name="connsiteY0" fmla="*/ 2857 h 2857"/>
                        <a:gd name="connsiteX1" fmla="*/ 423 w 54715"/>
                        <a:gd name="connsiteY1" fmla="*/ 2857 h 2857"/>
                        <a:gd name="connsiteX2" fmla="*/ 423 w 54715"/>
                        <a:gd name="connsiteY2" fmla="*/ 952 h 2857"/>
                        <a:gd name="connsiteX3" fmla="*/ 53763 w 54715"/>
                        <a:gd name="connsiteY3" fmla="*/ 0 h 2857"/>
                        <a:gd name="connsiteX4" fmla="*/ 54716 w 54715"/>
                        <a:gd name="connsiteY4" fmla="*/ 952 h 2857"/>
                        <a:gd name="connsiteX5" fmla="*/ 53763 w 54715"/>
                        <a:gd name="connsiteY5" fmla="*/ 1905 h 2857"/>
                        <a:gd name="connsiteX6" fmla="*/ 423 w 54715"/>
                        <a:gd name="connsiteY6" fmla="*/ 2857 h 2857"/>
                        <a:gd name="connsiteX7" fmla="*/ 423 w 5471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15" h="2857">
                          <a:moveTo>
                            <a:pt x="423" y="2857"/>
                          </a:moveTo>
                          <a:cubicBezTo>
                            <a:pt x="423" y="2857"/>
                            <a:pt x="-529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3763" y="0"/>
                          </a:lnTo>
                          <a:cubicBezTo>
                            <a:pt x="53763" y="0"/>
                            <a:pt x="54716" y="0"/>
                            <a:pt x="54716" y="952"/>
                          </a:cubicBezTo>
                          <a:cubicBezTo>
                            <a:pt x="54716" y="952"/>
                            <a:pt x="54716" y="1905"/>
                            <a:pt x="53763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2" name="Freeform: Shape 1371">
                      <a:extLst>
                        <a:ext uri="{FF2B5EF4-FFF2-40B4-BE49-F238E27FC236}">
                          <a16:creationId xmlns:a16="http://schemas.microsoft.com/office/drawing/2014/main" id="{FF42B086-558D-4D4C-B575-6364E7A9EB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3063" y="4786312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7 h 2857"/>
                        <a:gd name="connsiteX1" fmla="*/ 714 w 52149"/>
                        <a:gd name="connsiteY1" fmla="*/ 2857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7 h 2857"/>
                        <a:gd name="connsiteX7" fmla="*/ 714 w 5214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7"/>
                          </a:moveTo>
                          <a:cubicBezTo>
                            <a:pt x="-238" y="2857"/>
                            <a:pt x="-238" y="1905"/>
                            <a:pt x="714" y="2857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1197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7"/>
                          </a:lnTo>
                          <a:cubicBezTo>
                            <a:pt x="714" y="2857"/>
                            <a:pt x="714" y="2857"/>
                            <a:pt x="714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3" name="Freeform: Shape 1372">
                      <a:extLst>
                        <a:ext uri="{FF2B5EF4-FFF2-40B4-BE49-F238E27FC236}">
                          <a16:creationId xmlns:a16="http://schemas.microsoft.com/office/drawing/2014/main" id="{9B5D0EDB-E122-4F74-8E8E-CE3FAB4EDA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673" y="4849177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1347" y="22860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2299" y="8572"/>
                            <a:pt x="2299" y="15240"/>
                            <a:pt x="1347" y="23813"/>
                          </a:cubicBezTo>
                          <a:cubicBezTo>
                            <a:pt x="2299" y="22860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4" name="Freeform: Shape 1373">
                      <a:extLst>
                        <a:ext uri="{FF2B5EF4-FFF2-40B4-BE49-F238E27FC236}">
                          <a16:creationId xmlns:a16="http://schemas.microsoft.com/office/drawing/2014/main" id="{EDE35688-302A-46BB-9F0A-CB1B216F5F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4820" y="484822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2"/>
                            <a:pt x="1347" y="16193"/>
                            <a:pt x="1347" y="23813"/>
                          </a:cubicBezTo>
                          <a:cubicBezTo>
                            <a:pt x="2299" y="23813"/>
                            <a:pt x="1347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5" name="Freeform: Shape 1374">
                      <a:extLst>
                        <a:ext uri="{FF2B5EF4-FFF2-40B4-BE49-F238E27FC236}">
                          <a16:creationId xmlns:a16="http://schemas.microsoft.com/office/drawing/2014/main" id="{1C7DF3CF-479D-4551-BF45-A76CD053B4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207" y="4846319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3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3"/>
                            <a:pt x="2299" y="16193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6" name="Freeform: Shape 1375">
                      <a:extLst>
                        <a:ext uri="{FF2B5EF4-FFF2-40B4-BE49-F238E27FC236}">
                          <a16:creationId xmlns:a16="http://schemas.microsoft.com/office/drawing/2014/main" id="{B12720FD-A591-4D1E-B911-E7F79A6FF0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50129"/>
                      <a:ext cx="1905" cy="20954"/>
                    </a:xfrm>
                    <a:custGeom>
                      <a:avLst/>
                      <a:gdLst>
                        <a:gd name="connsiteX0" fmla="*/ 1905 w 1905"/>
                        <a:gd name="connsiteY0" fmla="*/ 20955 h 20954"/>
                        <a:gd name="connsiteX1" fmla="*/ 1905 w 1905"/>
                        <a:gd name="connsiteY1" fmla="*/ 20955 h 20954"/>
                        <a:gd name="connsiteX2" fmla="*/ 0 w 1905"/>
                        <a:gd name="connsiteY2" fmla="*/ 0 h 20954"/>
                        <a:gd name="connsiteX3" fmla="*/ 0 w 1905"/>
                        <a:gd name="connsiteY3" fmla="*/ 0 h 20954"/>
                        <a:gd name="connsiteX4" fmla="*/ 0 w 1905"/>
                        <a:gd name="connsiteY4" fmla="*/ 0 h 20954"/>
                        <a:gd name="connsiteX5" fmla="*/ 1905 w 1905"/>
                        <a:gd name="connsiteY5" fmla="*/ 0 h 20954"/>
                        <a:gd name="connsiteX6" fmla="*/ 1905 w 1905"/>
                        <a:gd name="connsiteY6" fmla="*/ 20955 h 20954"/>
                        <a:gd name="connsiteX7" fmla="*/ 1905 w 1905"/>
                        <a:gd name="connsiteY7" fmla="*/ 20955 h 20954"/>
                        <a:gd name="connsiteX8" fmla="*/ 1905 w 1905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05" h="20954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7" name="Freeform: Shape 1376">
                      <a:extLst>
                        <a:ext uri="{FF2B5EF4-FFF2-40B4-BE49-F238E27FC236}">
                          <a16:creationId xmlns:a16="http://schemas.microsoft.com/office/drawing/2014/main" id="{0CAFD60F-5501-475E-AE3E-27F28C2E2B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1875" y="4830127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20003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7"/>
                            <a:pt x="2857" y="13335"/>
                            <a:pt x="953" y="20003"/>
                          </a:cubicBezTo>
                          <a:cubicBezTo>
                            <a:pt x="1905" y="20003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8" name="Freeform: Shape 1377">
                      <a:extLst>
                        <a:ext uri="{FF2B5EF4-FFF2-40B4-BE49-F238E27FC236}">
                          <a16:creationId xmlns:a16="http://schemas.microsoft.com/office/drawing/2014/main" id="{F5E44F87-3935-43A7-9DE9-0D3B84F779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640" y="4808219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79" name="Freeform: Shape 1378">
                      <a:extLst>
                        <a:ext uri="{FF2B5EF4-FFF2-40B4-BE49-F238E27FC236}">
                          <a16:creationId xmlns:a16="http://schemas.microsoft.com/office/drawing/2014/main" id="{5057F7A7-93BE-4D81-A7F2-2C99A648E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587" y="4809171"/>
                      <a:ext cx="1905" cy="17145"/>
                    </a:xfrm>
                    <a:custGeom>
                      <a:avLst/>
                      <a:gdLst>
                        <a:gd name="connsiteX0" fmla="*/ 1905 w 1905"/>
                        <a:gd name="connsiteY0" fmla="*/ 17145 h 17145"/>
                        <a:gd name="connsiteX1" fmla="*/ 1905 w 1905"/>
                        <a:gd name="connsiteY1" fmla="*/ 17145 h 17145"/>
                        <a:gd name="connsiteX2" fmla="*/ 0 w 1905"/>
                        <a:gd name="connsiteY2" fmla="*/ 953 h 17145"/>
                        <a:gd name="connsiteX3" fmla="*/ 953 w 1905"/>
                        <a:gd name="connsiteY3" fmla="*/ 0 h 17145"/>
                        <a:gd name="connsiteX4" fmla="*/ 1905 w 1905"/>
                        <a:gd name="connsiteY4" fmla="*/ 953 h 17145"/>
                        <a:gd name="connsiteX5" fmla="*/ 1905 w 1905"/>
                        <a:gd name="connsiteY5" fmla="*/ 17145 h 17145"/>
                        <a:gd name="connsiteX6" fmla="*/ 1905 w 1905"/>
                        <a:gd name="connsiteY6" fmla="*/ 17145 h 17145"/>
                        <a:gd name="connsiteX7" fmla="*/ 1905 w 1905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6193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953" y="5715"/>
                            <a:pt x="1905" y="10478"/>
                            <a:pt x="1905" y="17145"/>
                          </a:cubicBezTo>
                          <a:cubicBezTo>
                            <a:pt x="1905" y="16193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0" name="Freeform: Shape 1379">
                      <a:extLst>
                        <a:ext uri="{FF2B5EF4-FFF2-40B4-BE49-F238E27FC236}">
                          <a16:creationId xmlns:a16="http://schemas.microsoft.com/office/drawing/2014/main" id="{79571D29-D787-4708-9909-B2EC973C14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3307" y="4828221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953 h 20955"/>
                        <a:gd name="connsiteX3" fmla="*/ 953 w 2619"/>
                        <a:gd name="connsiteY3" fmla="*/ 0 h 20955"/>
                        <a:gd name="connsiteX4" fmla="*/ 1905 w 2619"/>
                        <a:gd name="connsiteY4" fmla="*/ 953 h 20955"/>
                        <a:gd name="connsiteX5" fmla="*/ 1905 w 2619"/>
                        <a:gd name="connsiteY5" fmla="*/ 20955 h 20955"/>
                        <a:gd name="connsiteX6" fmla="*/ 1905 w 2619"/>
                        <a:gd name="connsiteY6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4288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81" name="Freeform: Shape 1380">
                      <a:extLst>
                        <a:ext uri="{FF2B5EF4-FFF2-40B4-BE49-F238E27FC236}">
                          <a16:creationId xmlns:a16="http://schemas.microsoft.com/office/drawing/2014/main" id="{73BBDFCA-EBE1-4265-ADDF-DCB7EB5252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6486" y="478631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9050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57" name="Graphic 4">
                    <a:extLst>
                      <a:ext uri="{FF2B5EF4-FFF2-40B4-BE49-F238E27FC236}">
                        <a16:creationId xmlns:a16="http://schemas.microsoft.com/office/drawing/2014/main" id="{9B3815A6-5C2C-439A-BBDD-D14CC559F85F}"/>
                      </a:ext>
                    </a:extLst>
                  </p:cNvPr>
                  <p:cNvGrpSpPr/>
                  <p:nvPr/>
                </p:nvGrpSpPr>
                <p:grpSpPr>
                  <a:xfrm>
                    <a:off x="7352876" y="4702492"/>
                    <a:ext cx="66145" cy="85725"/>
                    <a:chOff x="7352876" y="4702492"/>
                    <a:chExt cx="66145" cy="85725"/>
                  </a:xfrm>
                  <a:solidFill>
                    <a:srgbClr val="74645B"/>
                  </a:solidFill>
                </p:grpSpPr>
                <p:sp>
                  <p:nvSpPr>
                    <p:cNvPr id="1358" name="Freeform: Shape 1357">
                      <a:extLst>
                        <a:ext uri="{FF2B5EF4-FFF2-40B4-BE49-F238E27FC236}">
                          <a16:creationId xmlns:a16="http://schemas.microsoft.com/office/drawing/2014/main" id="{9606A95D-4405-4280-8D41-1A3BD8FFB6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2876" y="4763452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9" name="Freeform: Shape 1358">
                      <a:extLst>
                        <a:ext uri="{FF2B5EF4-FFF2-40B4-BE49-F238E27FC236}">
                          <a16:creationId xmlns:a16="http://schemas.microsoft.com/office/drawing/2014/main" id="{1793AD39-F1BF-4062-8D63-84E54DBF2C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453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0" name="Freeform: Shape 1359">
                      <a:extLst>
                        <a:ext uri="{FF2B5EF4-FFF2-40B4-BE49-F238E27FC236}">
                          <a16:creationId xmlns:a16="http://schemas.microsoft.com/office/drawing/2014/main" id="{342194E2-47CF-4490-AE0A-58B7C0A1E8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348" y="4723446"/>
                      <a:ext cx="55007" cy="2857"/>
                    </a:xfrm>
                    <a:custGeom>
                      <a:avLst/>
                      <a:gdLst>
                        <a:gd name="connsiteX0" fmla="*/ 714 w 55007"/>
                        <a:gd name="connsiteY0" fmla="*/ 2858 h 2857"/>
                        <a:gd name="connsiteX1" fmla="*/ 714 w 55007"/>
                        <a:gd name="connsiteY1" fmla="*/ 2858 h 2857"/>
                        <a:gd name="connsiteX2" fmla="*/ 714 w 55007"/>
                        <a:gd name="connsiteY2" fmla="*/ 953 h 2857"/>
                        <a:gd name="connsiteX3" fmla="*/ 54054 w 55007"/>
                        <a:gd name="connsiteY3" fmla="*/ 0 h 2857"/>
                        <a:gd name="connsiteX4" fmla="*/ 55007 w 55007"/>
                        <a:gd name="connsiteY4" fmla="*/ 953 h 2857"/>
                        <a:gd name="connsiteX5" fmla="*/ 54054 w 55007"/>
                        <a:gd name="connsiteY5" fmla="*/ 1905 h 2857"/>
                        <a:gd name="connsiteX6" fmla="*/ 714 w 55007"/>
                        <a:gd name="connsiteY6" fmla="*/ 2858 h 2857"/>
                        <a:gd name="connsiteX7" fmla="*/ 714 w 55007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7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4054" y="0"/>
                          </a:lnTo>
                          <a:cubicBezTo>
                            <a:pt x="55007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1" name="Freeform: Shape 1360">
                      <a:extLst>
                        <a:ext uri="{FF2B5EF4-FFF2-40B4-BE49-F238E27FC236}">
                          <a16:creationId xmlns:a16="http://schemas.microsoft.com/office/drawing/2014/main" id="{E0DC70A3-B585-4BC5-95EA-7DC55A8FC8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2910" y="47644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2" name="Freeform: Shape 1361">
                      <a:extLst>
                        <a:ext uri="{FF2B5EF4-FFF2-40B4-BE49-F238E27FC236}">
                          <a16:creationId xmlns:a16="http://schemas.microsoft.com/office/drawing/2014/main" id="{65D52295-1091-4D90-BE8F-849911F6FE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66309"/>
                      <a:ext cx="1905" cy="20955"/>
                    </a:xfrm>
                    <a:custGeom>
                      <a:avLst/>
                      <a:gdLst>
                        <a:gd name="connsiteX0" fmla="*/ 1905 w 1905"/>
                        <a:gd name="connsiteY0" fmla="*/ 20955 h 20955"/>
                        <a:gd name="connsiteX1" fmla="*/ 1905 w 1905"/>
                        <a:gd name="connsiteY1" fmla="*/ 20955 h 20955"/>
                        <a:gd name="connsiteX2" fmla="*/ 0 w 1905"/>
                        <a:gd name="connsiteY2" fmla="*/ 0 h 20955"/>
                        <a:gd name="connsiteX3" fmla="*/ 0 w 1905"/>
                        <a:gd name="connsiteY3" fmla="*/ 0 h 20955"/>
                        <a:gd name="connsiteX4" fmla="*/ 1905 w 1905"/>
                        <a:gd name="connsiteY4" fmla="*/ 0 h 20955"/>
                        <a:gd name="connsiteX5" fmla="*/ 1905 w 1905"/>
                        <a:gd name="connsiteY5" fmla="*/ 20955 h 20955"/>
                        <a:gd name="connsiteX6" fmla="*/ 1905 w 1905"/>
                        <a:gd name="connsiteY6" fmla="*/ 20955 h 20955"/>
                        <a:gd name="connsiteX7" fmla="*/ 1905 w 190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0955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1905" y="20003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3" name="Freeform: Shape 1362">
                      <a:extLst>
                        <a:ext uri="{FF2B5EF4-FFF2-40B4-BE49-F238E27FC236}">
                          <a16:creationId xmlns:a16="http://schemas.microsoft.com/office/drawing/2014/main" id="{BB2017AB-1DD2-402C-A55D-39C092FEDD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7112" y="47463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4" name="Freeform: Shape 1363">
                      <a:extLst>
                        <a:ext uri="{FF2B5EF4-FFF2-40B4-BE49-F238E27FC236}">
                          <a16:creationId xmlns:a16="http://schemas.microsoft.com/office/drawing/2014/main" id="{12CE83D9-81A3-40D7-9449-CBB6A7B5B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77" y="4723446"/>
                      <a:ext cx="1904" cy="22859"/>
                    </a:xfrm>
                    <a:custGeom>
                      <a:avLst/>
                      <a:gdLst>
                        <a:gd name="connsiteX0" fmla="*/ 953 w 1904"/>
                        <a:gd name="connsiteY0" fmla="*/ 22860 h 22859"/>
                        <a:gd name="connsiteX1" fmla="*/ 953 w 1904"/>
                        <a:gd name="connsiteY1" fmla="*/ 22860 h 22859"/>
                        <a:gd name="connsiteX2" fmla="*/ 0 w 1904"/>
                        <a:gd name="connsiteY2" fmla="*/ 953 h 22859"/>
                        <a:gd name="connsiteX3" fmla="*/ 953 w 1904"/>
                        <a:gd name="connsiteY3" fmla="*/ 0 h 22859"/>
                        <a:gd name="connsiteX4" fmla="*/ 1905 w 1904"/>
                        <a:gd name="connsiteY4" fmla="*/ 953 h 22859"/>
                        <a:gd name="connsiteX5" fmla="*/ 953 w 1904"/>
                        <a:gd name="connsiteY5" fmla="*/ 22860 h 22859"/>
                        <a:gd name="connsiteX6" fmla="*/ 953 w 1904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59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5" name="Freeform: Shape 1364">
                      <a:extLst>
                        <a:ext uri="{FF2B5EF4-FFF2-40B4-BE49-F238E27FC236}">
                          <a16:creationId xmlns:a16="http://schemas.microsoft.com/office/drawing/2014/main" id="{F0FEFE36-D772-4FA5-90E4-B0976425D4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7243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2858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2858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6" name="Freeform: Shape 1365">
                      <a:extLst>
                        <a:ext uri="{FF2B5EF4-FFF2-40B4-BE49-F238E27FC236}">
                          <a16:creationId xmlns:a16="http://schemas.microsoft.com/office/drawing/2014/main" id="{C8492596-DC4D-4482-84F3-95907B798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8544" y="47444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3335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67" name="Freeform: Shape 1366">
                      <a:extLst>
                        <a:ext uri="{FF2B5EF4-FFF2-40B4-BE49-F238E27FC236}">
                          <a16:creationId xmlns:a16="http://schemas.microsoft.com/office/drawing/2014/main" id="{0919E385-032F-46B8-8C02-58691F8C37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1724" y="470249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2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2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8097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2"/>
                          </a:cubicBezTo>
                          <a:cubicBezTo>
                            <a:pt x="626" y="952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2"/>
                          </a:cubicBezTo>
                          <a:cubicBezTo>
                            <a:pt x="1578" y="6667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1578" y="18097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58" name="Graphic 4">
                    <a:extLst>
                      <a:ext uri="{FF2B5EF4-FFF2-40B4-BE49-F238E27FC236}">
                        <a16:creationId xmlns:a16="http://schemas.microsoft.com/office/drawing/2014/main" id="{D584520A-0D64-4285-AA42-CDED8DF17D5C}"/>
                      </a:ext>
                    </a:extLst>
                  </p:cNvPr>
                  <p:cNvGrpSpPr/>
                  <p:nvPr/>
                </p:nvGrpSpPr>
                <p:grpSpPr>
                  <a:xfrm>
                    <a:off x="7354284" y="4884540"/>
                    <a:ext cx="261966" cy="81239"/>
                    <a:chOff x="7354284" y="4884540"/>
                    <a:chExt cx="261966" cy="81239"/>
                  </a:xfrm>
                </p:grpSpPr>
                <p:sp>
                  <p:nvSpPr>
                    <p:cNvPr id="1352" name="Freeform: Shape 1351">
                      <a:extLst>
                        <a:ext uri="{FF2B5EF4-FFF2-40B4-BE49-F238E27FC236}">
                          <a16:creationId xmlns:a16="http://schemas.microsoft.com/office/drawing/2014/main" id="{5B00A7D5-6B4E-4BA4-9F14-00FEC473F9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4284" y="4884540"/>
                      <a:ext cx="261966" cy="81239"/>
                    </a:xfrm>
                    <a:custGeom>
                      <a:avLst/>
                      <a:gdLst>
                        <a:gd name="connsiteX0" fmla="*/ 124745 w 261966"/>
                        <a:gd name="connsiteY0" fmla="*/ 80842 h 81239"/>
                        <a:gd name="connsiteX1" fmla="*/ 5683 w 261966"/>
                        <a:gd name="connsiteY1" fmla="*/ 57982 h 81239"/>
                        <a:gd name="connsiteX2" fmla="*/ 63785 w 261966"/>
                        <a:gd name="connsiteY2" fmla="*/ 5594 h 81239"/>
                        <a:gd name="connsiteX3" fmla="*/ 253333 w 261966"/>
                        <a:gd name="connsiteY3" fmla="*/ 21787 h 81239"/>
                        <a:gd name="connsiteX4" fmla="*/ 124745 w 261966"/>
                        <a:gd name="connsiteY4" fmla="*/ 80842 h 81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966" h="81239">
                          <a:moveTo>
                            <a:pt x="124745" y="80842"/>
                          </a:moveTo>
                          <a:cubicBezTo>
                            <a:pt x="124745" y="80842"/>
                            <a:pt x="26638" y="76079"/>
                            <a:pt x="5683" y="57982"/>
                          </a:cubicBezTo>
                          <a:cubicBezTo>
                            <a:pt x="-12415" y="40837"/>
                            <a:pt x="14255" y="14167"/>
                            <a:pt x="63785" y="5594"/>
                          </a:cubicBezTo>
                          <a:cubicBezTo>
                            <a:pt x="121888" y="-3931"/>
                            <a:pt x="214280" y="-2978"/>
                            <a:pt x="253333" y="21787"/>
                          </a:cubicBezTo>
                          <a:cubicBezTo>
                            <a:pt x="291433" y="46552"/>
                            <a:pt x="195230" y="85604"/>
                            <a:pt x="124745" y="80842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3" name="Freeform: Shape 1352">
                      <a:extLst>
                        <a:ext uri="{FF2B5EF4-FFF2-40B4-BE49-F238E27FC236}">
                          <a16:creationId xmlns:a16="http://schemas.microsoft.com/office/drawing/2014/main" id="{285804A8-B0EA-4A9D-A442-67A32C1E6F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255" y="4894896"/>
                      <a:ext cx="220027" cy="57150"/>
                    </a:xfrm>
                    <a:custGeom>
                      <a:avLst/>
                      <a:gdLst>
                        <a:gd name="connsiteX0" fmla="*/ 100013 w 220027"/>
                        <a:gd name="connsiteY0" fmla="*/ 56197 h 57150"/>
                        <a:gd name="connsiteX1" fmla="*/ 33338 w 220027"/>
                        <a:gd name="connsiteY1" fmla="*/ 50483 h 57150"/>
                        <a:gd name="connsiteX2" fmla="*/ 0 w 220027"/>
                        <a:gd name="connsiteY2" fmla="*/ 32385 h 57150"/>
                        <a:gd name="connsiteX3" fmla="*/ 4763 w 220027"/>
                        <a:gd name="connsiteY3" fmla="*/ 21908 h 57150"/>
                        <a:gd name="connsiteX4" fmla="*/ 100013 w 220027"/>
                        <a:gd name="connsiteY4" fmla="*/ 0 h 57150"/>
                        <a:gd name="connsiteX5" fmla="*/ 103822 w 220027"/>
                        <a:gd name="connsiteY5" fmla="*/ 0 h 57150"/>
                        <a:gd name="connsiteX6" fmla="*/ 220027 w 220027"/>
                        <a:gd name="connsiteY6" fmla="*/ 27622 h 57150"/>
                        <a:gd name="connsiteX7" fmla="*/ 110490 w 220027"/>
                        <a:gd name="connsiteY7" fmla="*/ 57150 h 57150"/>
                        <a:gd name="connsiteX8" fmla="*/ 100013 w 220027"/>
                        <a:gd name="connsiteY8" fmla="*/ 56197 h 57150"/>
                        <a:gd name="connsiteX9" fmla="*/ 100013 w 220027"/>
                        <a:gd name="connsiteY9" fmla="*/ 953 h 57150"/>
                        <a:gd name="connsiteX10" fmla="*/ 6667 w 220027"/>
                        <a:gd name="connsiteY10" fmla="*/ 22860 h 57150"/>
                        <a:gd name="connsiteX11" fmla="*/ 1905 w 220027"/>
                        <a:gd name="connsiteY11" fmla="*/ 32385 h 57150"/>
                        <a:gd name="connsiteX12" fmla="*/ 33338 w 220027"/>
                        <a:gd name="connsiteY12" fmla="*/ 49530 h 57150"/>
                        <a:gd name="connsiteX13" fmla="*/ 110490 w 220027"/>
                        <a:gd name="connsiteY13" fmla="*/ 55245 h 57150"/>
                        <a:gd name="connsiteX14" fmla="*/ 218122 w 220027"/>
                        <a:gd name="connsiteY14" fmla="*/ 27622 h 57150"/>
                        <a:gd name="connsiteX15" fmla="*/ 103822 w 220027"/>
                        <a:gd name="connsiteY15" fmla="*/ 1905 h 57150"/>
                        <a:gd name="connsiteX16" fmla="*/ 100013 w 220027"/>
                        <a:gd name="connsiteY16" fmla="*/ 953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20027" h="57150">
                          <a:moveTo>
                            <a:pt x="100013" y="56197"/>
                          </a:moveTo>
                          <a:cubicBezTo>
                            <a:pt x="75247" y="56197"/>
                            <a:pt x="51435" y="54293"/>
                            <a:pt x="33338" y="50483"/>
                          </a:cubicBezTo>
                          <a:cubicBezTo>
                            <a:pt x="12382" y="45720"/>
                            <a:pt x="0" y="39053"/>
                            <a:pt x="0" y="32385"/>
                          </a:cubicBezTo>
                          <a:cubicBezTo>
                            <a:pt x="0" y="28575"/>
                            <a:pt x="1905" y="25718"/>
                            <a:pt x="4763" y="21908"/>
                          </a:cubicBezTo>
                          <a:cubicBezTo>
                            <a:pt x="15240" y="11430"/>
                            <a:pt x="45720" y="0"/>
                            <a:pt x="100013" y="0"/>
                          </a:cubicBezTo>
                          <a:cubicBezTo>
                            <a:pt x="100965" y="0"/>
                            <a:pt x="102870" y="0"/>
                            <a:pt x="103822" y="0"/>
                          </a:cubicBezTo>
                          <a:cubicBezTo>
                            <a:pt x="159067" y="953"/>
                            <a:pt x="219075" y="11430"/>
                            <a:pt x="220027" y="27622"/>
                          </a:cubicBezTo>
                          <a:cubicBezTo>
                            <a:pt x="220027" y="42863"/>
                            <a:pt x="172402" y="55245"/>
                            <a:pt x="110490" y="57150"/>
                          </a:cubicBezTo>
                          <a:cubicBezTo>
                            <a:pt x="107632" y="56197"/>
                            <a:pt x="103822" y="56197"/>
                            <a:pt x="100013" y="56197"/>
                          </a:cubicBezTo>
                          <a:close/>
                          <a:moveTo>
                            <a:pt x="100013" y="953"/>
                          </a:moveTo>
                          <a:cubicBezTo>
                            <a:pt x="46672" y="953"/>
                            <a:pt x="17145" y="12383"/>
                            <a:pt x="6667" y="22860"/>
                          </a:cubicBezTo>
                          <a:cubicBezTo>
                            <a:pt x="3810" y="25718"/>
                            <a:pt x="1905" y="29528"/>
                            <a:pt x="1905" y="32385"/>
                          </a:cubicBezTo>
                          <a:cubicBezTo>
                            <a:pt x="1905" y="39053"/>
                            <a:pt x="13335" y="44768"/>
                            <a:pt x="33338" y="49530"/>
                          </a:cubicBezTo>
                          <a:cubicBezTo>
                            <a:pt x="54292" y="54293"/>
                            <a:pt x="81915" y="56197"/>
                            <a:pt x="110490" y="55245"/>
                          </a:cubicBezTo>
                          <a:cubicBezTo>
                            <a:pt x="169545" y="53340"/>
                            <a:pt x="219075" y="40958"/>
                            <a:pt x="218122" y="27622"/>
                          </a:cubicBezTo>
                          <a:cubicBezTo>
                            <a:pt x="218122" y="14288"/>
                            <a:pt x="165735" y="2858"/>
                            <a:pt x="103822" y="1905"/>
                          </a:cubicBezTo>
                          <a:cubicBezTo>
                            <a:pt x="102870" y="953"/>
                            <a:pt x="101917" y="953"/>
                            <a:pt x="100013" y="953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4" name="Freeform: Shape 1353">
                      <a:extLst>
                        <a:ext uri="{FF2B5EF4-FFF2-40B4-BE49-F238E27FC236}">
                          <a16:creationId xmlns:a16="http://schemas.microsoft.com/office/drawing/2014/main" id="{2B2F0038-837B-4D95-B1F6-DE1A0CE2D9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4257" y="4904319"/>
                      <a:ext cx="174307" cy="38202"/>
                    </a:xfrm>
                    <a:custGeom>
                      <a:avLst/>
                      <a:gdLst>
                        <a:gd name="connsiteX0" fmla="*/ 82868 w 174307"/>
                        <a:gd name="connsiteY0" fmla="*/ 38202 h 38202"/>
                        <a:gd name="connsiteX1" fmla="*/ 0 w 174307"/>
                        <a:gd name="connsiteY1" fmla="*/ 19152 h 38202"/>
                        <a:gd name="connsiteX2" fmla="*/ 28575 w 174307"/>
                        <a:gd name="connsiteY2" fmla="*/ 5817 h 38202"/>
                        <a:gd name="connsiteX3" fmla="*/ 89535 w 174307"/>
                        <a:gd name="connsiteY3" fmla="*/ 102 h 38202"/>
                        <a:gd name="connsiteX4" fmla="*/ 174308 w 174307"/>
                        <a:gd name="connsiteY4" fmla="*/ 16295 h 38202"/>
                        <a:gd name="connsiteX5" fmla="*/ 148590 w 174307"/>
                        <a:gd name="connsiteY5" fmla="*/ 30583 h 38202"/>
                        <a:gd name="connsiteX6" fmla="*/ 90488 w 174307"/>
                        <a:gd name="connsiteY6" fmla="*/ 37250 h 38202"/>
                        <a:gd name="connsiteX7" fmla="*/ 82868 w 174307"/>
                        <a:gd name="connsiteY7" fmla="*/ 38202 h 38202"/>
                        <a:gd name="connsiteX8" fmla="*/ 100013 w 174307"/>
                        <a:gd name="connsiteY8" fmla="*/ 2960 h 38202"/>
                        <a:gd name="connsiteX9" fmla="*/ 90488 w 174307"/>
                        <a:gd name="connsiteY9" fmla="*/ 2960 h 38202"/>
                        <a:gd name="connsiteX10" fmla="*/ 29528 w 174307"/>
                        <a:gd name="connsiteY10" fmla="*/ 7723 h 38202"/>
                        <a:gd name="connsiteX11" fmla="*/ 2858 w 174307"/>
                        <a:gd name="connsiteY11" fmla="*/ 19152 h 38202"/>
                        <a:gd name="connsiteX12" fmla="*/ 90488 w 174307"/>
                        <a:gd name="connsiteY12" fmla="*/ 36298 h 38202"/>
                        <a:gd name="connsiteX13" fmla="*/ 148590 w 174307"/>
                        <a:gd name="connsiteY13" fmla="*/ 29630 h 38202"/>
                        <a:gd name="connsiteX14" fmla="*/ 173355 w 174307"/>
                        <a:gd name="connsiteY14" fmla="*/ 17248 h 38202"/>
                        <a:gd name="connsiteX15" fmla="*/ 100013 w 174307"/>
                        <a:gd name="connsiteY15" fmla="*/ 2960 h 38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74307" h="38202">
                          <a:moveTo>
                            <a:pt x="82868" y="38202"/>
                          </a:moveTo>
                          <a:cubicBezTo>
                            <a:pt x="43815" y="38202"/>
                            <a:pt x="953" y="30583"/>
                            <a:pt x="0" y="19152"/>
                          </a:cubicBezTo>
                          <a:cubicBezTo>
                            <a:pt x="0" y="13437"/>
                            <a:pt x="9525" y="9627"/>
                            <a:pt x="28575" y="5817"/>
                          </a:cubicBezTo>
                          <a:cubicBezTo>
                            <a:pt x="44768" y="2960"/>
                            <a:pt x="66675" y="1055"/>
                            <a:pt x="89535" y="102"/>
                          </a:cubicBezTo>
                          <a:cubicBezTo>
                            <a:pt x="130493" y="-850"/>
                            <a:pt x="174308" y="4865"/>
                            <a:pt x="174308" y="16295"/>
                          </a:cubicBezTo>
                          <a:cubicBezTo>
                            <a:pt x="174308" y="22962"/>
                            <a:pt x="160020" y="27725"/>
                            <a:pt x="148590" y="30583"/>
                          </a:cubicBezTo>
                          <a:cubicBezTo>
                            <a:pt x="133350" y="34392"/>
                            <a:pt x="111443" y="36298"/>
                            <a:pt x="90488" y="37250"/>
                          </a:cubicBezTo>
                          <a:cubicBezTo>
                            <a:pt x="87630" y="38202"/>
                            <a:pt x="85725" y="38202"/>
                            <a:pt x="82868" y="38202"/>
                          </a:cubicBezTo>
                          <a:close/>
                          <a:moveTo>
                            <a:pt x="100013" y="2960"/>
                          </a:moveTo>
                          <a:cubicBezTo>
                            <a:pt x="97155" y="2960"/>
                            <a:pt x="93345" y="2960"/>
                            <a:pt x="90488" y="2960"/>
                          </a:cubicBezTo>
                          <a:cubicBezTo>
                            <a:pt x="67628" y="3912"/>
                            <a:pt x="45720" y="5817"/>
                            <a:pt x="29528" y="7723"/>
                          </a:cubicBezTo>
                          <a:cubicBezTo>
                            <a:pt x="5715" y="11533"/>
                            <a:pt x="2858" y="16295"/>
                            <a:pt x="2858" y="19152"/>
                          </a:cubicBezTo>
                          <a:cubicBezTo>
                            <a:pt x="2858" y="28677"/>
                            <a:pt x="47625" y="37250"/>
                            <a:pt x="90488" y="36298"/>
                          </a:cubicBezTo>
                          <a:cubicBezTo>
                            <a:pt x="112395" y="35345"/>
                            <a:pt x="133350" y="33440"/>
                            <a:pt x="148590" y="29630"/>
                          </a:cubicBezTo>
                          <a:cubicBezTo>
                            <a:pt x="164783" y="25820"/>
                            <a:pt x="173355" y="21058"/>
                            <a:pt x="173355" y="17248"/>
                          </a:cubicBezTo>
                          <a:cubicBezTo>
                            <a:pt x="172403" y="9627"/>
                            <a:pt x="140970" y="2960"/>
                            <a:pt x="100013" y="296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5" name="Freeform: Shape 1354">
                      <a:extLst>
                        <a:ext uri="{FF2B5EF4-FFF2-40B4-BE49-F238E27FC236}">
                          <a16:creationId xmlns:a16="http://schemas.microsoft.com/office/drawing/2014/main" id="{F3A21C4E-9847-4DBA-BAF9-9D1E44A4BF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088" y="4936806"/>
                      <a:ext cx="29289" cy="13335"/>
                    </a:xfrm>
                    <a:custGeom>
                      <a:avLst/>
                      <a:gdLst>
                        <a:gd name="connsiteX0" fmla="*/ 714 w 29289"/>
                        <a:gd name="connsiteY0" fmla="*/ 13335 h 13335"/>
                        <a:gd name="connsiteX1" fmla="*/ 714 w 29289"/>
                        <a:gd name="connsiteY1" fmla="*/ 13335 h 13335"/>
                        <a:gd name="connsiteX2" fmla="*/ 714 w 29289"/>
                        <a:gd name="connsiteY2" fmla="*/ 11430 h 13335"/>
                        <a:gd name="connsiteX3" fmla="*/ 28337 w 29289"/>
                        <a:gd name="connsiteY3" fmla="*/ 0 h 13335"/>
                        <a:gd name="connsiteX4" fmla="*/ 29289 w 29289"/>
                        <a:gd name="connsiteY4" fmla="*/ 0 h 13335"/>
                        <a:gd name="connsiteX5" fmla="*/ 29289 w 29289"/>
                        <a:gd name="connsiteY5" fmla="*/ 953 h 13335"/>
                        <a:gd name="connsiteX6" fmla="*/ 714 w 29289"/>
                        <a:gd name="connsiteY6" fmla="*/ 13335 h 13335"/>
                        <a:gd name="connsiteX7" fmla="*/ 714 w 29289"/>
                        <a:gd name="connsiteY7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289" h="13335">
                          <a:moveTo>
                            <a:pt x="714" y="13335"/>
                          </a:moveTo>
                          <a:cubicBezTo>
                            <a:pt x="714" y="13335"/>
                            <a:pt x="-238" y="13335"/>
                            <a:pt x="714" y="13335"/>
                          </a:cubicBezTo>
                          <a:cubicBezTo>
                            <a:pt x="-238" y="12383"/>
                            <a:pt x="-238" y="11430"/>
                            <a:pt x="714" y="11430"/>
                          </a:cubicBezTo>
                          <a:cubicBezTo>
                            <a:pt x="11192" y="10478"/>
                            <a:pt x="20717" y="5715"/>
                            <a:pt x="28337" y="0"/>
                          </a:cubicBezTo>
                          <a:cubicBezTo>
                            <a:pt x="28337" y="0"/>
                            <a:pt x="29289" y="0"/>
                            <a:pt x="29289" y="0"/>
                          </a:cubicBezTo>
                          <a:cubicBezTo>
                            <a:pt x="29289" y="0"/>
                            <a:pt x="29289" y="953"/>
                            <a:pt x="29289" y="953"/>
                          </a:cubicBezTo>
                          <a:cubicBezTo>
                            <a:pt x="21669" y="8573"/>
                            <a:pt x="11192" y="12383"/>
                            <a:pt x="714" y="13335"/>
                          </a:cubicBezTo>
                          <a:cubicBezTo>
                            <a:pt x="714" y="13335"/>
                            <a:pt x="714" y="13335"/>
                            <a:pt x="714" y="13335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6" name="Freeform: Shape 1355">
                      <a:extLst>
                        <a:ext uri="{FF2B5EF4-FFF2-40B4-BE49-F238E27FC236}">
                          <a16:creationId xmlns:a16="http://schemas.microsoft.com/office/drawing/2014/main" id="{CAE1F54D-CD70-495B-AEA5-9DD0897A57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6165" y="4912768"/>
                      <a:ext cx="131444" cy="21181"/>
                    </a:xfrm>
                    <a:custGeom>
                      <a:avLst/>
                      <a:gdLst>
                        <a:gd name="connsiteX0" fmla="*/ 60007 w 131444"/>
                        <a:gd name="connsiteY0" fmla="*/ 20229 h 21181"/>
                        <a:gd name="connsiteX1" fmla="*/ 21907 w 131444"/>
                        <a:gd name="connsiteY1" fmla="*/ 18324 h 21181"/>
                        <a:gd name="connsiteX2" fmla="*/ 0 w 131444"/>
                        <a:gd name="connsiteY2" fmla="*/ 10704 h 21181"/>
                        <a:gd name="connsiteX3" fmla="*/ 21907 w 131444"/>
                        <a:gd name="connsiteY3" fmla="*/ 3084 h 21181"/>
                        <a:gd name="connsiteX4" fmla="*/ 67628 w 131444"/>
                        <a:gd name="connsiteY4" fmla="*/ 226 h 21181"/>
                        <a:gd name="connsiteX5" fmla="*/ 131445 w 131444"/>
                        <a:gd name="connsiteY5" fmla="*/ 8799 h 21181"/>
                        <a:gd name="connsiteX6" fmla="*/ 111442 w 131444"/>
                        <a:gd name="connsiteY6" fmla="*/ 17371 h 21181"/>
                        <a:gd name="connsiteX7" fmla="*/ 67628 w 131444"/>
                        <a:gd name="connsiteY7" fmla="*/ 21181 h 21181"/>
                        <a:gd name="connsiteX8" fmla="*/ 60007 w 131444"/>
                        <a:gd name="connsiteY8" fmla="*/ 20229 h 21181"/>
                        <a:gd name="connsiteX9" fmla="*/ 79057 w 131444"/>
                        <a:gd name="connsiteY9" fmla="*/ 1179 h 21181"/>
                        <a:gd name="connsiteX10" fmla="*/ 68580 w 131444"/>
                        <a:gd name="connsiteY10" fmla="*/ 1179 h 21181"/>
                        <a:gd name="connsiteX11" fmla="*/ 22860 w 131444"/>
                        <a:gd name="connsiteY11" fmla="*/ 4036 h 21181"/>
                        <a:gd name="connsiteX12" fmla="*/ 2857 w 131444"/>
                        <a:gd name="connsiteY12" fmla="*/ 9751 h 21181"/>
                        <a:gd name="connsiteX13" fmla="*/ 22860 w 131444"/>
                        <a:gd name="connsiteY13" fmla="*/ 15466 h 21181"/>
                        <a:gd name="connsiteX14" fmla="*/ 68580 w 131444"/>
                        <a:gd name="connsiteY14" fmla="*/ 17371 h 21181"/>
                        <a:gd name="connsiteX15" fmla="*/ 112395 w 131444"/>
                        <a:gd name="connsiteY15" fmla="*/ 13561 h 21181"/>
                        <a:gd name="connsiteX16" fmla="*/ 130492 w 131444"/>
                        <a:gd name="connsiteY16" fmla="*/ 6894 h 21181"/>
                        <a:gd name="connsiteX17" fmla="*/ 79057 w 131444"/>
                        <a:gd name="connsiteY17" fmla="*/ 1179 h 21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31444" h="21181">
                          <a:moveTo>
                            <a:pt x="60007" y="20229"/>
                          </a:moveTo>
                          <a:cubicBezTo>
                            <a:pt x="46672" y="20229"/>
                            <a:pt x="33338" y="19276"/>
                            <a:pt x="21907" y="18324"/>
                          </a:cubicBezTo>
                          <a:cubicBezTo>
                            <a:pt x="7620" y="16419"/>
                            <a:pt x="0" y="13561"/>
                            <a:pt x="0" y="10704"/>
                          </a:cubicBezTo>
                          <a:cubicBezTo>
                            <a:pt x="0" y="8799"/>
                            <a:pt x="1905" y="5941"/>
                            <a:pt x="21907" y="3084"/>
                          </a:cubicBezTo>
                          <a:cubicBezTo>
                            <a:pt x="34290" y="1179"/>
                            <a:pt x="50482" y="226"/>
                            <a:pt x="67628" y="226"/>
                          </a:cubicBezTo>
                          <a:cubicBezTo>
                            <a:pt x="89535" y="-726"/>
                            <a:pt x="131445" y="1179"/>
                            <a:pt x="131445" y="8799"/>
                          </a:cubicBezTo>
                          <a:cubicBezTo>
                            <a:pt x="131445" y="9751"/>
                            <a:pt x="131445" y="13561"/>
                            <a:pt x="111442" y="17371"/>
                          </a:cubicBezTo>
                          <a:cubicBezTo>
                            <a:pt x="100013" y="19276"/>
                            <a:pt x="83820" y="21181"/>
                            <a:pt x="67628" y="21181"/>
                          </a:cubicBezTo>
                          <a:cubicBezTo>
                            <a:pt x="65722" y="20229"/>
                            <a:pt x="62865" y="20229"/>
                            <a:pt x="60007" y="20229"/>
                          </a:cubicBezTo>
                          <a:close/>
                          <a:moveTo>
                            <a:pt x="79057" y="1179"/>
                          </a:moveTo>
                          <a:cubicBezTo>
                            <a:pt x="75247" y="1179"/>
                            <a:pt x="71438" y="1179"/>
                            <a:pt x="68580" y="1179"/>
                          </a:cubicBezTo>
                          <a:cubicBezTo>
                            <a:pt x="51435" y="1179"/>
                            <a:pt x="35242" y="3084"/>
                            <a:pt x="22860" y="4036"/>
                          </a:cubicBezTo>
                          <a:cubicBezTo>
                            <a:pt x="3810" y="6894"/>
                            <a:pt x="2857" y="9751"/>
                            <a:pt x="2857" y="9751"/>
                          </a:cubicBezTo>
                          <a:cubicBezTo>
                            <a:pt x="2857" y="10704"/>
                            <a:pt x="7620" y="13561"/>
                            <a:pt x="22860" y="15466"/>
                          </a:cubicBezTo>
                          <a:cubicBezTo>
                            <a:pt x="36195" y="17371"/>
                            <a:pt x="52388" y="18324"/>
                            <a:pt x="68580" y="17371"/>
                          </a:cubicBezTo>
                          <a:cubicBezTo>
                            <a:pt x="84772" y="17371"/>
                            <a:pt x="100965" y="15466"/>
                            <a:pt x="112395" y="13561"/>
                          </a:cubicBezTo>
                          <a:cubicBezTo>
                            <a:pt x="125730" y="11656"/>
                            <a:pt x="130492" y="8799"/>
                            <a:pt x="130492" y="6894"/>
                          </a:cubicBezTo>
                          <a:cubicBezTo>
                            <a:pt x="129540" y="4989"/>
                            <a:pt x="109538" y="1179"/>
                            <a:pt x="79057" y="1179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7" name="Freeform: Shape 1356">
                      <a:extLst>
                        <a:ext uri="{FF2B5EF4-FFF2-40B4-BE49-F238E27FC236}">
                          <a16:creationId xmlns:a16="http://schemas.microsoft.com/office/drawing/2014/main" id="{325D31F5-421A-4441-9EFF-D12643569B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0919" y="4934902"/>
                      <a:ext cx="49953" cy="19050"/>
                    </a:xfrm>
                    <a:custGeom>
                      <a:avLst/>
                      <a:gdLst>
                        <a:gd name="connsiteX0" fmla="*/ 49530 w 49953"/>
                        <a:gd name="connsiteY0" fmla="*/ 19050 h 19050"/>
                        <a:gd name="connsiteX1" fmla="*/ 953 w 49953"/>
                        <a:gd name="connsiteY1" fmla="*/ 1905 h 19050"/>
                        <a:gd name="connsiteX2" fmla="*/ 0 w 49953"/>
                        <a:gd name="connsiteY2" fmla="*/ 953 h 19050"/>
                        <a:gd name="connsiteX3" fmla="*/ 953 w 49953"/>
                        <a:gd name="connsiteY3" fmla="*/ 0 h 19050"/>
                        <a:gd name="connsiteX4" fmla="*/ 1905 w 49953"/>
                        <a:gd name="connsiteY4" fmla="*/ 953 h 19050"/>
                        <a:gd name="connsiteX5" fmla="*/ 1905 w 49953"/>
                        <a:gd name="connsiteY5" fmla="*/ 1905 h 19050"/>
                        <a:gd name="connsiteX6" fmla="*/ 49530 w 49953"/>
                        <a:gd name="connsiteY6" fmla="*/ 18097 h 19050"/>
                        <a:gd name="connsiteX7" fmla="*/ 49530 w 49953"/>
                        <a:gd name="connsiteY7" fmla="*/ 19050 h 19050"/>
                        <a:gd name="connsiteX8" fmla="*/ 49530 w 49953"/>
                        <a:gd name="connsiteY8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953" h="19050">
                          <a:moveTo>
                            <a:pt x="49530" y="19050"/>
                          </a:moveTo>
                          <a:cubicBezTo>
                            <a:pt x="32385" y="15240"/>
                            <a:pt x="15240" y="11430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0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1905"/>
                            <a:pt x="1905" y="1905"/>
                          </a:cubicBezTo>
                          <a:cubicBezTo>
                            <a:pt x="16193" y="11430"/>
                            <a:pt x="33338" y="15240"/>
                            <a:pt x="49530" y="18097"/>
                          </a:cubicBezTo>
                          <a:cubicBezTo>
                            <a:pt x="49530" y="18097"/>
                            <a:pt x="50483" y="18097"/>
                            <a:pt x="49530" y="19050"/>
                          </a:cubicBezTo>
                          <a:cubicBezTo>
                            <a:pt x="49530" y="19050"/>
                            <a:pt x="49530" y="19050"/>
                            <a:pt x="49530" y="1905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9AB9784F-F02C-42E7-9E90-28E8EE66B7CD}"/>
                      </a:ext>
                    </a:extLst>
                  </p:cNvPr>
                  <p:cNvSpPr/>
                  <p:nvPr/>
                </p:nvSpPr>
                <p:spPr>
                  <a:xfrm>
                    <a:off x="7454832" y="4893730"/>
                    <a:ext cx="72234" cy="37361"/>
                  </a:xfrm>
                  <a:custGeom>
                    <a:avLst/>
                    <a:gdLst>
                      <a:gd name="connsiteX0" fmla="*/ 36580 w 72234"/>
                      <a:gd name="connsiteY0" fmla="*/ 28789 h 37361"/>
                      <a:gd name="connsiteX1" fmla="*/ 32770 w 72234"/>
                      <a:gd name="connsiteY1" fmla="*/ 31646 h 37361"/>
                      <a:gd name="connsiteX2" fmla="*/ 55630 w 72234"/>
                      <a:gd name="connsiteY2" fmla="*/ 29741 h 37361"/>
                      <a:gd name="connsiteX3" fmla="*/ 49915 w 72234"/>
                      <a:gd name="connsiteY3" fmla="*/ 35456 h 37361"/>
                      <a:gd name="connsiteX4" fmla="*/ 71823 w 72234"/>
                      <a:gd name="connsiteY4" fmla="*/ 12596 h 37361"/>
                      <a:gd name="connsiteX5" fmla="*/ 32770 w 72234"/>
                      <a:gd name="connsiteY5" fmla="*/ 1166 h 37361"/>
                      <a:gd name="connsiteX6" fmla="*/ 385 w 72234"/>
                      <a:gd name="connsiteY6" fmla="*/ 29741 h 37361"/>
                      <a:gd name="connsiteX7" fmla="*/ 15625 w 72234"/>
                      <a:gd name="connsiteY7" fmla="*/ 37362 h 37361"/>
                      <a:gd name="connsiteX8" fmla="*/ 15625 w 72234"/>
                      <a:gd name="connsiteY8" fmla="*/ 34504 h 37361"/>
                      <a:gd name="connsiteX9" fmla="*/ 22293 w 72234"/>
                      <a:gd name="connsiteY9" fmla="*/ 35456 h 37361"/>
                      <a:gd name="connsiteX10" fmla="*/ 18483 w 72234"/>
                      <a:gd name="connsiteY10" fmla="*/ 31646 h 37361"/>
                      <a:gd name="connsiteX11" fmla="*/ 36580 w 72234"/>
                      <a:gd name="connsiteY11" fmla="*/ 28789 h 37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2234" h="37361">
                        <a:moveTo>
                          <a:pt x="36580" y="28789"/>
                        </a:moveTo>
                        <a:cubicBezTo>
                          <a:pt x="36580" y="28789"/>
                          <a:pt x="30865" y="30694"/>
                          <a:pt x="32770" y="31646"/>
                        </a:cubicBezTo>
                        <a:cubicBezTo>
                          <a:pt x="34675" y="33551"/>
                          <a:pt x="54678" y="30694"/>
                          <a:pt x="55630" y="29741"/>
                        </a:cubicBezTo>
                        <a:cubicBezTo>
                          <a:pt x="56583" y="28789"/>
                          <a:pt x="46105" y="35456"/>
                          <a:pt x="49915" y="35456"/>
                        </a:cubicBezTo>
                        <a:cubicBezTo>
                          <a:pt x="51820" y="35456"/>
                          <a:pt x="75633" y="32599"/>
                          <a:pt x="71823" y="12596"/>
                        </a:cubicBezTo>
                        <a:cubicBezTo>
                          <a:pt x="71823" y="12596"/>
                          <a:pt x="68013" y="-4549"/>
                          <a:pt x="32770" y="1166"/>
                        </a:cubicBezTo>
                        <a:cubicBezTo>
                          <a:pt x="-2472" y="5929"/>
                          <a:pt x="-567" y="27837"/>
                          <a:pt x="385" y="29741"/>
                        </a:cubicBezTo>
                        <a:cubicBezTo>
                          <a:pt x="3243" y="36409"/>
                          <a:pt x="10863" y="37362"/>
                          <a:pt x="15625" y="37362"/>
                        </a:cubicBezTo>
                        <a:cubicBezTo>
                          <a:pt x="21340" y="37362"/>
                          <a:pt x="15625" y="34504"/>
                          <a:pt x="15625" y="34504"/>
                        </a:cubicBezTo>
                        <a:cubicBezTo>
                          <a:pt x="15625" y="34504"/>
                          <a:pt x="20388" y="36409"/>
                          <a:pt x="22293" y="35456"/>
                        </a:cubicBezTo>
                        <a:cubicBezTo>
                          <a:pt x="23245" y="34504"/>
                          <a:pt x="18483" y="31646"/>
                          <a:pt x="18483" y="31646"/>
                        </a:cubicBezTo>
                        <a:lnTo>
                          <a:pt x="36580" y="28789"/>
                        </a:ln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C0BEFE19-BD94-4149-A4DB-5A47E863B6DE}"/>
                      </a:ext>
                    </a:extLst>
                  </p:cNvPr>
                  <p:cNvSpPr/>
                  <p:nvPr/>
                </p:nvSpPr>
                <p:spPr>
                  <a:xfrm>
                    <a:off x="7472362" y="4920092"/>
                    <a:ext cx="11402" cy="6237"/>
                  </a:xfrm>
                  <a:custGeom>
                    <a:avLst/>
                    <a:gdLst>
                      <a:gd name="connsiteX0" fmla="*/ 0 w 11402"/>
                      <a:gd name="connsiteY0" fmla="*/ 4332 h 6237"/>
                      <a:gd name="connsiteX1" fmla="*/ 9525 w 11402"/>
                      <a:gd name="connsiteY1" fmla="*/ 6238 h 6237"/>
                      <a:gd name="connsiteX2" fmla="*/ 8572 w 11402"/>
                      <a:gd name="connsiteY2" fmla="*/ 1475 h 6237"/>
                      <a:gd name="connsiteX3" fmla="*/ 0 w 11402"/>
                      <a:gd name="connsiteY3" fmla="*/ 4332 h 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402" h="6237">
                        <a:moveTo>
                          <a:pt x="0" y="4332"/>
                        </a:moveTo>
                        <a:cubicBezTo>
                          <a:pt x="0" y="4332"/>
                          <a:pt x="6668" y="6238"/>
                          <a:pt x="9525" y="6238"/>
                        </a:cubicBezTo>
                        <a:cubicBezTo>
                          <a:pt x="13335" y="6238"/>
                          <a:pt x="10478" y="3380"/>
                          <a:pt x="8572" y="1475"/>
                        </a:cubicBezTo>
                        <a:cubicBezTo>
                          <a:pt x="6668" y="-430"/>
                          <a:pt x="953" y="-1383"/>
                          <a:pt x="0" y="433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4A35CFF4-2713-495C-9CDD-950982276A75}"/>
                      </a:ext>
                    </a:extLst>
                  </p:cNvPr>
                  <p:cNvSpPr/>
                  <p:nvPr/>
                </p:nvSpPr>
                <p:spPr>
                  <a:xfrm>
                    <a:off x="7394453" y="4943044"/>
                    <a:ext cx="29939" cy="12812"/>
                  </a:xfrm>
                  <a:custGeom>
                    <a:avLst/>
                    <a:gdLst>
                      <a:gd name="connsiteX0" fmla="*/ 757 w 29939"/>
                      <a:gd name="connsiteY0" fmla="*/ 12813 h 12812"/>
                      <a:gd name="connsiteX1" fmla="*/ 27427 w 29939"/>
                      <a:gd name="connsiteY1" fmla="*/ 8050 h 12812"/>
                      <a:gd name="connsiteX2" fmla="*/ 15997 w 29939"/>
                      <a:gd name="connsiteY2" fmla="*/ 430 h 12812"/>
                      <a:gd name="connsiteX3" fmla="*/ 757 w 29939"/>
                      <a:gd name="connsiteY3" fmla="*/ 12813 h 12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39" h="12812">
                        <a:moveTo>
                          <a:pt x="757" y="12813"/>
                        </a:moveTo>
                        <a:cubicBezTo>
                          <a:pt x="757" y="12813"/>
                          <a:pt x="19807" y="12813"/>
                          <a:pt x="27427" y="8050"/>
                        </a:cubicBezTo>
                        <a:cubicBezTo>
                          <a:pt x="35047" y="3288"/>
                          <a:pt x="23617" y="-1475"/>
                          <a:pt x="15997" y="430"/>
                        </a:cubicBezTo>
                        <a:cubicBezTo>
                          <a:pt x="8377" y="2335"/>
                          <a:pt x="-3053" y="6145"/>
                          <a:pt x="757" y="12813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22CC1FBB-BCA0-449B-8E45-CB6EBE3D7152}"/>
                      </a:ext>
                    </a:extLst>
                  </p:cNvPr>
                  <p:cNvSpPr/>
                  <p:nvPr/>
                </p:nvSpPr>
                <p:spPr>
                  <a:xfrm>
                    <a:off x="7361458" y="4878413"/>
                    <a:ext cx="126381" cy="74007"/>
                  </a:xfrm>
                  <a:custGeom>
                    <a:avLst/>
                    <a:gdLst>
                      <a:gd name="connsiteX0" fmla="*/ 402 w 120654"/>
                      <a:gd name="connsiteY0" fmla="*/ 65061 h 74007"/>
                      <a:gd name="connsiteX1" fmla="*/ 7069 w 120654"/>
                      <a:gd name="connsiteY1" fmla="*/ 43153 h 74007"/>
                      <a:gd name="connsiteX2" fmla="*/ 62314 w 120654"/>
                      <a:gd name="connsiteY2" fmla="*/ 291 h 74007"/>
                      <a:gd name="connsiteX3" fmla="*/ 91842 w 120654"/>
                      <a:gd name="connsiteY3" fmla="*/ 9816 h 74007"/>
                      <a:gd name="connsiteX4" fmla="*/ 115654 w 120654"/>
                      <a:gd name="connsiteY4" fmla="*/ 20293 h 74007"/>
                      <a:gd name="connsiteX5" fmla="*/ 118512 w 120654"/>
                      <a:gd name="connsiteY5" fmla="*/ 26961 h 74007"/>
                      <a:gd name="connsiteX6" fmla="*/ 81364 w 120654"/>
                      <a:gd name="connsiteY6" fmla="*/ 24103 h 74007"/>
                      <a:gd name="connsiteX7" fmla="*/ 61362 w 120654"/>
                      <a:gd name="connsiteY7" fmla="*/ 48868 h 74007"/>
                      <a:gd name="connsiteX8" fmla="*/ 66124 w 120654"/>
                      <a:gd name="connsiteY8" fmla="*/ 69823 h 74007"/>
                      <a:gd name="connsiteX9" fmla="*/ 45169 w 120654"/>
                      <a:gd name="connsiteY9" fmla="*/ 70776 h 74007"/>
                      <a:gd name="connsiteX10" fmla="*/ 402 w 120654"/>
                      <a:gd name="connsiteY10" fmla="*/ 65061 h 74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0654" h="74007">
                        <a:moveTo>
                          <a:pt x="402" y="65061"/>
                        </a:moveTo>
                        <a:cubicBezTo>
                          <a:pt x="402" y="65061"/>
                          <a:pt x="-2456" y="50773"/>
                          <a:pt x="7069" y="43153"/>
                        </a:cubicBezTo>
                        <a:cubicBezTo>
                          <a:pt x="15642" y="35533"/>
                          <a:pt x="58504" y="1243"/>
                          <a:pt x="62314" y="291"/>
                        </a:cubicBezTo>
                        <a:cubicBezTo>
                          <a:pt x="66124" y="-662"/>
                          <a:pt x="81364" y="291"/>
                          <a:pt x="91842" y="9816"/>
                        </a:cubicBezTo>
                        <a:cubicBezTo>
                          <a:pt x="103272" y="19341"/>
                          <a:pt x="108034" y="21246"/>
                          <a:pt x="115654" y="20293"/>
                        </a:cubicBezTo>
                        <a:cubicBezTo>
                          <a:pt x="123274" y="19341"/>
                          <a:pt x="120417" y="24103"/>
                          <a:pt x="118512" y="26961"/>
                        </a:cubicBezTo>
                        <a:cubicBezTo>
                          <a:pt x="115654" y="29818"/>
                          <a:pt x="93747" y="30771"/>
                          <a:pt x="81364" y="24103"/>
                        </a:cubicBezTo>
                        <a:cubicBezTo>
                          <a:pt x="68982" y="17436"/>
                          <a:pt x="59457" y="41248"/>
                          <a:pt x="61362" y="48868"/>
                        </a:cubicBezTo>
                        <a:cubicBezTo>
                          <a:pt x="62314" y="51726"/>
                          <a:pt x="73744" y="62203"/>
                          <a:pt x="66124" y="69823"/>
                        </a:cubicBezTo>
                        <a:cubicBezTo>
                          <a:pt x="62314" y="73633"/>
                          <a:pt x="52789" y="76491"/>
                          <a:pt x="45169" y="70776"/>
                        </a:cubicBezTo>
                        <a:cubicBezTo>
                          <a:pt x="35644" y="64108"/>
                          <a:pt x="6117" y="83158"/>
                          <a:pt x="402" y="65061"/>
                        </a:cubicBezTo>
                        <a:close/>
                      </a:path>
                    </a:pathLst>
                  </a:custGeom>
                  <a:solidFill>
                    <a:srgbClr val="99CC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AE3703E6-4308-4BCE-B50F-1EF279A435BF}"/>
                      </a:ext>
                    </a:extLst>
                  </p:cNvPr>
                  <p:cNvSpPr/>
                  <p:nvPr/>
                </p:nvSpPr>
                <p:spPr>
                  <a:xfrm>
                    <a:off x="7242809" y="4860606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8573 h 18097"/>
                      <a:gd name="connsiteX1" fmla="*/ 8572 w 20955"/>
                      <a:gd name="connsiteY1" fmla="*/ 0 h 18097"/>
                      <a:gd name="connsiteX2" fmla="*/ 0 w 20955"/>
                      <a:gd name="connsiteY2" fmla="*/ 8573 h 18097"/>
                      <a:gd name="connsiteX3" fmla="*/ 8572 w 20955"/>
                      <a:gd name="connsiteY3" fmla="*/ 18098 h 18097"/>
                      <a:gd name="connsiteX4" fmla="*/ 20955 w 20955"/>
                      <a:gd name="connsiteY4" fmla="*/ 8573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8573"/>
                        </a:moveTo>
                        <a:cubicBezTo>
                          <a:pt x="20955" y="2858"/>
                          <a:pt x="14288" y="0"/>
                          <a:pt x="8572" y="0"/>
                        </a:cubicBezTo>
                        <a:cubicBezTo>
                          <a:pt x="2858" y="0"/>
                          <a:pt x="0" y="2858"/>
                          <a:pt x="0" y="8573"/>
                        </a:cubicBezTo>
                        <a:cubicBezTo>
                          <a:pt x="0" y="14288"/>
                          <a:pt x="3810" y="18098"/>
                          <a:pt x="8572" y="18098"/>
                        </a:cubicBezTo>
                        <a:cubicBezTo>
                          <a:pt x="14288" y="18098"/>
                          <a:pt x="20955" y="14288"/>
                          <a:pt x="20955" y="857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56D512D8-61AE-438D-9B9B-EF606EEAF846}"/>
                      </a:ext>
                    </a:extLst>
                  </p:cNvPr>
                  <p:cNvSpPr/>
                  <p:nvPr/>
                </p:nvSpPr>
                <p:spPr>
                  <a:xfrm>
                    <a:off x="7260907" y="4856796"/>
                    <a:ext cx="20955" cy="20955"/>
                  </a:xfrm>
                  <a:custGeom>
                    <a:avLst/>
                    <a:gdLst>
                      <a:gd name="connsiteX0" fmla="*/ 20955 w 20955"/>
                      <a:gd name="connsiteY0" fmla="*/ 10478 h 20955"/>
                      <a:gd name="connsiteX1" fmla="*/ 9525 w 20955"/>
                      <a:gd name="connsiteY1" fmla="*/ 0 h 20955"/>
                      <a:gd name="connsiteX2" fmla="*/ 0 w 20955"/>
                      <a:gd name="connsiteY2" fmla="*/ 10478 h 20955"/>
                      <a:gd name="connsiteX3" fmla="*/ 9525 w 20955"/>
                      <a:gd name="connsiteY3" fmla="*/ 20955 h 20955"/>
                      <a:gd name="connsiteX4" fmla="*/ 20955 w 20955"/>
                      <a:gd name="connsiteY4" fmla="*/ 10478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20955">
                        <a:moveTo>
                          <a:pt x="20955" y="10478"/>
                        </a:moveTo>
                        <a:cubicBezTo>
                          <a:pt x="20955" y="4763"/>
                          <a:pt x="15240" y="0"/>
                          <a:pt x="9525" y="0"/>
                        </a:cubicBezTo>
                        <a:cubicBezTo>
                          <a:pt x="3810" y="0"/>
                          <a:pt x="0" y="5715"/>
                          <a:pt x="0" y="10478"/>
                        </a:cubicBezTo>
                        <a:cubicBezTo>
                          <a:pt x="0" y="16193"/>
                          <a:pt x="4763" y="20955"/>
                          <a:pt x="9525" y="20955"/>
                        </a:cubicBezTo>
                        <a:cubicBezTo>
                          <a:pt x="15240" y="20955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0E52862E-9A2D-4AAE-9D44-C0ECA593BC83}"/>
                      </a:ext>
                    </a:extLst>
                  </p:cNvPr>
                  <p:cNvSpPr/>
                  <p:nvPr/>
                </p:nvSpPr>
                <p:spPr>
                  <a:xfrm>
                    <a:off x="7279957" y="4858702"/>
                    <a:ext cx="18097" cy="16192"/>
                  </a:xfrm>
                  <a:custGeom>
                    <a:avLst/>
                    <a:gdLst>
                      <a:gd name="connsiteX0" fmla="*/ 18098 w 18097"/>
                      <a:gd name="connsiteY0" fmla="*/ 8572 h 16192"/>
                      <a:gd name="connsiteX1" fmla="*/ 11430 w 18097"/>
                      <a:gd name="connsiteY1" fmla="*/ 0 h 16192"/>
                      <a:gd name="connsiteX2" fmla="*/ 0 w 18097"/>
                      <a:gd name="connsiteY2" fmla="*/ 8572 h 16192"/>
                      <a:gd name="connsiteX3" fmla="*/ 11430 w 18097"/>
                      <a:gd name="connsiteY3" fmla="*/ 16192 h 16192"/>
                      <a:gd name="connsiteX4" fmla="*/ 18098 w 18097"/>
                      <a:gd name="connsiteY4" fmla="*/ 857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7" h="16192">
                        <a:moveTo>
                          <a:pt x="18098" y="8572"/>
                        </a:moveTo>
                        <a:cubicBezTo>
                          <a:pt x="18098" y="2857"/>
                          <a:pt x="17145" y="0"/>
                          <a:pt x="11430" y="0"/>
                        </a:cubicBezTo>
                        <a:cubicBezTo>
                          <a:pt x="5715" y="0"/>
                          <a:pt x="0" y="2857"/>
                          <a:pt x="0" y="8572"/>
                        </a:cubicBezTo>
                        <a:cubicBezTo>
                          <a:pt x="0" y="14288"/>
                          <a:pt x="5715" y="16192"/>
                          <a:pt x="11430" y="16192"/>
                        </a:cubicBezTo>
                        <a:cubicBezTo>
                          <a:pt x="17145" y="16192"/>
                          <a:pt x="18098" y="14288"/>
                          <a:pt x="18098" y="857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2C57D32D-6FD1-44D0-9159-E7F8E839D052}"/>
                      </a:ext>
                    </a:extLst>
                  </p:cNvPr>
                  <p:cNvSpPr/>
                  <p:nvPr/>
                </p:nvSpPr>
                <p:spPr>
                  <a:xfrm>
                    <a:off x="7273290" y="4842509"/>
                    <a:ext cx="20002" cy="19171"/>
                  </a:xfrm>
                  <a:custGeom>
                    <a:avLst/>
                    <a:gdLst>
                      <a:gd name="connsiteX0" fmla="*/ 20003 w 20002"/>
                      <a:gd name="connsiteY0" fmla="*/ 9525 h 19171"/>
                      <a:gd name="connsiteX1" fmla="*/ 10478 w 20002"/>
                      <a:gd name="connsiteY1" fmla="*/ 0 h 19171"/>
                      <a:gd name="connsiteX2" fmla="*/ 0 w 20002"/>
                      <a:gd name="connsiteY2" fmla="*/ 9525 h 19171"/>
                      <a:gd name="connsiteX3" fmla="*/ 10478 w 20002"/>
                      <a:gd name="connsiteY3" fmla="*/ 19050 h 19171"/>
                      <a:gd name="connsiteX4" fmla="*/ 20003 w 20002"/>
                      <a:gd name="connsiteY4" fmla="*/ 9525 h 19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02" h="19171">
                        <a:moveTo>
                          <a:pt x="20003" y="9525"/>
                        </a:moveTo>
                        <a:cubicBezTo>
                          <a:pt x="20003" y="3810"/>
                          <a:pt x="15240" y="0"/>
                          <a:pt x="10478" y="0"/>
                        </a:cubicBezTo>
                        <a:cubicBezTo>
                          <a:pt x="4763" y="0"/>
                          <a:pt x="0" y="3810"/>
                          <a:pt x="0" y="9525"/>
                        </a:cubicBezTo>
                        <a:cubicBezTo>
                          <a:pt x="0" y="15240"/>
                          <a:pt x="4763" y="19050"/>
                          <a:pt x="10478" y="19050"/>
                        </a:cubicBezTo>
                        <a:cubicBezTo>
                          <a:pt x="16192" y="20003"/>
                          <a:pt x="20003" y="15240"/>
                          <a:pt x="20003" y="9525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7A4C016B-866B-4C06-82A9-D40CDF16A785}"/>
                      </a:ext>
                    </a:extLst>
                  </p:cNvPr>
                  <p:cNvSpPr/>
                  <p:nvPr/>
                </p:nvSpPr>
                <p:spPr>
                  <a:xfrm>
                    <a:off x="7247572" y="4843462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10478 h 18097"/>
                      <a:gd name="connsiteX1" fmla="*/ 8572 w 20955"/>
                      <a:gd name="connsiteY1" fmla="*/ 0 h 18097"/>
                      <a:gd name="connsiteX2" fmla="*/ 0 w 20955"/>
                      <a:gd name="connsiteY2" fmla="*/ 10478 h 18097"/>
                      <a:gd name="connsiteX3" fmla="*/ 8572 w 20955"/>
                      <a:gd name="connsiteY3" fmla="*/ 18097 h 18097"/>
                      <a:gd name="connsiteX4" fmla="*/ 20955 w 20955"/>
                      <a:gd name="connsiteY4" fmla="*/ 10478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10478"/>
                        </a:moveTo>
                        <a:cubicBezTo>
                          <a:pt x="20955" y="4763"/>
                          <a:pt x="14288" y="0"/>
                          <a:pt x="8572" y="0"/>
                        </a:cubicBezTo>
                        <a:cubicBezTo>
                          <a:pt x="2858" y="0"/>
                          <a:pt x="0" y="4763"/>
                          <a:pt x="0" y="10478"/>
                        </a:cubicBezTo>
                        <a:cubicBezTo>
                          <a:pt x="0" y="16193"/>
                          <a:pt x="3810" y="18097"/>
                          <a:pt x="8572" y="18097"/>
                        </a:cubicBezTo>
                        <a:cubicBezTo>
                          <a:pt x="14288" y="18097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6586CE65-8D52-4E8A-9B5A-FAC44DAF6178}"/>
                      </a:ext>
                    </a:extLst>
                  </p:cNvPr>
                  <p:cNvSpPr/>
                  <p:nvPr/>
                </p:nvSpPr>
                <p:spPr>
                  <a:xfrm>
                    <a:off x="7259955" y="4831079"/>
                    <a:ext cx="21907" cy="17144"/>
                  </a:xfrm>
                  <a:custGeom>
                    <a:avLst/>
                    <a:gdLst>
                      <a:gd name="connsiteX0" fmla="*/ 21907 w 21907"/>
                      <a:gd name="connsiteY0" fmla="*/ 10477 h 17144"/>
                      <a:gd name="connsiteX1" fmla="*/ 10477 w 21907"/>
                      <a:gd name="connsiteY1" fmla="*/ 0 h 17144"/>
                      <a:gd name="connsiteX2" fmla="*/ 0 w 21907"/>
                      <a:gd name="connsiteY2" fmla="*/ 10477 h 17144"/>
                      <a:gd name="connsiteX3" fmla="*/ 10477 w 21907"/>
                      <a:gd name="connsiteY3" fmla="*/ 17145 h 17144"/>
                      <a:gd name="connsiteX4" fmla="*/ 21907 w 21907"/>
                      <a:gd name="connsiteY4" fmla="*/ 10477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7" h="17144">
                        <a:moveTo>
                          <a:pt x="21907" y="10477"/>
                        </a:moveTo>
                        <a:cubicBezTo>
                          <a:pt x="21907" y="4763"/>
                          <a:pt x="16192" y="0"/>
                          <a:pt x="10477" y="0"/>
                        </a:cubicBezTo>
                        <a:cubicBezTo>
                          <a:pt x="4763" y="0"/>
                          <a:pt x="0" y="4763"/>
                          <a:pt x="0" y="10477"/>
                        </a:cubicBezTo>
                        <a:cubicBezTo>
                          <a:pt x="0" y="16192"/>
                          <a:pt x="4763" y="17145"/>
                          <a:pt x="10477" y="17145"/>
                        </a:cubicBezTo>
                        <a:cubicBezTo>
                          <a:pt x="16192" y="17145"/>
                          <a:pt x="21907" y="16192"/>
                          <a:pt x="21907" y="1047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0FFF3BA2-CD83-480B-9A3D-F1BE73A81B28}"/>
                      </a:ext>
                    </a:extLst>
                  </p:cNvPr>
                  <p:cNvSpPr/>
                  <p:nvPr/>
                </p:nvSpPr>
                <p:spPr>
                  <a:xfrm>
                    <a:off x="7558859" y="488822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8572"/>
                          <a:pt x="27803" y="0"/>
                          <a:pt x="26851" y="0"/>
                        </a:cubicBezTo>
                        <a:cubicBezTo>
                          <a:pt x="25898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0" name="Freeform: Shape 1169">
                    <a:extLst>
                      <a:ext uri="{FF2B5EF4-FFF2-40B4-BE49-F238E27FC236}">
                        <a16:creationId xmlns:a16="http://schemas.microsoft.com/office/drawing/2014/main" id="{F94246B2-98EF-4861-8C79-A582756468CD}"/>
                      </a:ext>
                    </a:extLst>
                  </p:cNvPr>
                  <p:cNvSpPr/>
                  <p:nvPr/>
                </p:nvSpPr>
                <p:spPr>
                  <a:xfrm>
                    <a:off x="7594101" y="489584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7620"/>
                          <a:pt x="27804" y="0"/>
                          <a:pt x="26851" y="0"/>
                        </a:cubicBezTo>
                        <a:cubicBezTo>
                          <a:pt x="24946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EE4F3F36-3370-47A4-A710-F289806C344B}"/>
                      </a:ext>
                    </a:extLst>
                  </p:cNvPr>
                  <p:cNvSpPr/>
                  <p:nvPr/>
                </p:nvSpPr>
                <p:spPr>
                  <a:xfrm>
                    <a:off x="7643494" y="4886663"/>
                    <a:ext cx="11323" cy="34991"/>
                  </a:xfrm>
                  <a:custGeom>
                    <a:avLst/>
                    <a:gdLst>
                      <a:gd name="connsiteX0" fmla="*/ 1270 w 11323"/>
                      <a:gd name="connsiteY0" fmla="*/ 4423 h 34991"/>
                      <a:gd name="connsiteX1" fmla="*/ 1270 w 11323"/>
                      <a:gd name="connsiteY1" fmla="*/ 34903 h 34991"/>
                      <a:gd name="connsiteX2" fmla="*/ 10795 w 11323"/>
                      <a:gd name="connsiteY2" fmla="*/ 1566 h 34991"/>
                      <a:gd name="connsiteX3" fmla="*/ 1270 w 11323"/>
                      <a:gd name="connsiteY3" fmla="*/ 4423 h 34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4991">
                        <a:moveTo>
                          <a:pt x="1270" y="4423"/>
                        </a:moveTo>
                        <a:cubicBezTo>
                          <a:pt x="1270" y="4423"/>
                          <a:pt x="-1588" y="32998"/>
                          <a:pt x="1270" y="34903"/>
                        </a:cubicBezTo>
                        <a:cubicBezTo>
                          <a:pt x="4127" y="36808"/>
                          <a:pt x="13652" y="7281"/>
                          <a:pt x="10795" y="1566"/>
                        </a:cubicBezTo>
                        <a:cubicBezTo>
                          <a:pt x="7937" y="-3197"/>
                          <a:pt x="1270" y="4423"/>
                          <a:pt x="1270" y="442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D50380E2-AD1B-411E-97CC-F9AE8F60AD4A}"/>
                      </a:ext>
                    </a:extLst>
                  </p:cNvPr>
                  <p:cNvSpPr/>
                  <p:nvPr/>
                </p:nvSpPr>
                <p:spPr>
                  <a:xfrm>
                    <a:off x="7687627" y="4874973"/>
                    <a:ext cx="9719" cy="36138"/>
                  </a:xfrm>
                  <a:custGeom>
                    <a:avLst/>
                    <a:gdLst>
                      <a:gd name="connsiteX0" fmla="*/ 0 w 9719"/>
                      <a:gd name="connsiteY0" fmla="*/ 5636 h 36138"/>
                      <a:gd name="connsiteX1" fmla="*/ 2857 w 9719"/>
                      <a:gd name="connsiteY1" fmla="*/ 36116 h 36138"/>
                      <a:gd name="connsiteX2" fmla="*/ 8572 w 9719"/>
                      <a:gd name="connsiteY2" fmla="*/ 1826 h 36138"/>
                      <a:gd name="connsiteX3" fmla="*/ 0 w 9719"/>
                      <a:gd name="connsiteY3" fmla="*/ 5636 h 3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19" h="36138">
                        <a:moveTo>
                          <a:pt x="0" y="5636"/>
                        </a:moveTo>
                        <a:cubicBezTo>
                          <a:pt x="0" y="5636"/>
                          <a:pt x="953" y="35164"/>
                          <a:pt x="2857" y="36116"/>
                        </a:cubicBezTo>
                        <a:cubicBezTo>
                          <a:pt x="5715" y="37069"/>
                          <a:pt x="12382" y="7541"/>
                          <a:pt x="8572" y="1826"/>
                        </a:cubicBezTo>
                        <a:cubicBezTo>
                          <a:pt x="4763" y="-3889"/>
                          <a:pt x="0" y="5636"/>
                          <a:pt x="0" y="5636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5E5206C8-5BE5-4044-8362-9C62BA91A963}"/>
                      </a:ext>
                    </a:extLst>
                  </p:cNvPr>
                  <p:cNvSpPr/>
                  <p:nvPr/>
                </p:nvSpPr>
                <p:spPr>
                  <a:xfrm>
                    <a:off x="7597774" y="4869119"/>
                    <a:ext cx="11323" cy="35390"/>
                  </a:xfrm>
                  <a:custGeom>
                    <a:avLst/>
                    <a:gdLst>
                      <a:gd name="connsiteX0" fmla="*/ 1270 w 11323"/>
                      <a:gd name="connsiteY0" fmla="*/ 4822 h 35390"/>
                      <a:gd name="connsiteX1" fmla="*/ 1270 w 11323"/>
                      <a:gd name="connsiteY1" fmla="*/ 35302 h 35390"/>
                      <a:gd name="connsiteX2" fmla="*/ 10795 w 11323"/>
                      <a:gd name="connsiteY2" fmla="*/ 1965 h 35390"/>
                      <a:gd name="connsiteX3" fmla="*/ 1270 w 11323"/>
                      <a:gd name="connsiteY3" fmla="*/ 4822 h 35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5390">
                        <a:moveTo>
                          <a:pt x="1270" y="4822"/>
                        </a:moveTo>
                        <a:cubicBezTo>
                          <a:pt x="1270" y="4822"/>
                          <a:pt x="-1587" y="33397"/>
                          <a:pt x="1270" y="35302"/>
                        </a:cubicBezTo>
                        <a:cubicBezTo>
                          <a:pt x="4128" y="37207"/>
                          <a:pt x="13653" y="7680"/>
                          <a:pt x="10795" y="1965"/>
                        </a:cubicBezTo>
                        <a:cubicBezTo>
                          <a:pt x="7938" y="-3751"/>
                          <a:pt x="1270" y="4822"/>
                          <a:pt x="1270" y="482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3940ED48-91DC-411D-B88D-215735E12002}"/>
                      </a:ext>
                    </a:extLst>
                  </p:cNvPr>
                  <p:cNvSpPr/>
                  <p:nvPr/>
                </p:nvSpPr>
                <p:spPr>
                  <a:xfrm>
                    <a:off x="7596036" y="4721510"/>
                    <a:ext cx="143041" cy="170795"/>
                  </a:xfrm>
                  <a:custGeom>
                    <a:avLst/>
                    <a:gdLst>
                      <a:gd name="connsiteX0" fmla="*/ 40156 w 143041"/>
                      <a:gd name="connsiteY0" fmla="*/ 169576 h 170795"/>
                      <a:gd name="connsiteX1" fmla="*/ 50633 w 143041"/>
                      <a:gd name="connsiteY1" fmla="*/ 170529 h 170795"/>
                      <a:gd name="connsiteX2" fmla="*/ 98258 w 143041"/>
                      <a:gd name="connsiteY2" fmla="*/ 158146 h 170795"/>
                      <a:gd name="connsiteX3" fmla="*/ 143026 w 143041"/>
                      <a:gd name="connsiteY3" fmla="*/ 35274 h 170795"/>
                      <a:gd name="connsiteX4" fmla="*/ 106831 w 143041"/>
                      <a:gd name="connsiteY4" fmla="*/ 31 h 170795"/>
                      <a:gd name="connsiteX5" fmla="*/ 50633 w 143041"/>
                      <a:gd name="connsiteY5" fmla="*/ 72421 h 170795"/>
                      <a:gd name="connsiteX6" fmla="*/ 7771 w 143041"/>
                      <a:gd name="connsiteY6" fmla="*/ 88614 h 170795"/>
                      <a:gd name="connsiteX7" fmla="*/ 1103 w 143041"/>
                      <a:gd name="connsiteY7" fmla="*/ 156241 h 170795"/>
                      <a:gd name="connsiteX8" fmla="*/ 40156 w 143041"/>
                      <a:gd name="connsiteY8" fmla="*/ 169576 h 17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3041" h="170795">
                        <a:moveTo>
                          <a:pt x="40156" y="169576"/>
                        </a:moveTo>
                        <a:cubicBezTo>
                          <a:pt x="43013" y="169576"/>
                          <a:pt x="45871" y="171481"/>
                          <a:pt x="50633" y="170529"/>
                        </a:cubicBezTo>
                        <a:cubicBezTo>
                          <a:pt x="56348" y="168624"/>
                          <a:pt x="94448" y="163861"/>
                          <a:pt x="98258" y="158146"/>
                        </a:cubicBezTo>
                        <a:cubicBezTo>
                          <a:pt x="102069" y="153384"/>
                          <a:pt x="143978" y="50514"/>
                          <a:pt x="143026" y="35274"/>
                        </a:cubicBezTo>
                        <a:cubicBezTo>
                          <a:pt x="143026" y="20034"/>
                          <a:pt x="134453" y="-921"/>
                          <a:pt x="106831" y="31"/>
                        </a:cubicBezTo>
                        <a:cubicBezTo>
                          <a:pt x="66826" y="1936"/>
                          <a:pt x="54443" y="64801"/>
                          <a:pt x="50633" y="72421"/>
                        </a:cubicBezTo>
                        <a:cubicBezTo>
                          <a:pt x="46823" y="80041"/>
                          <a:pt x="14438" y="80994"/>
                          <a:pt x="7771" y="88614"/>
                        </a:cubicBezTo>
                        <a:cubicBezTo>
                          <a:pt x="1103" y="96234"/>
                          <a:pt x="-1754" y="150526"/>
                          <a:pt x="1103" y="156241"/>
                        </a:cubicBezTo>
                        <a:cubicBezTo>
                          <a:pt x="4913" y="162909"/>
                          <a:pt x="30631" y="168624"/>
                          <a:pt x="40156" y="169576"/>
                        </a:cubicBezTo>
                        <a:close/>
                      </a:path>
                    </a:pathLst>
                  </a:custGeom>
                  <a:solidFill>
                    <a:srgbClr val="ED7D3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30F0C6D7-FD08-489F-A5DC-39F87778A1C1}"/>
                      </a:ext>
                    </a:extLst>
                  </p:cNvPr>
                  <p:cNvSpPr/>
                  <p:nvPr/>
                </p:nvSpPr>
                <p:spPr>
                  <a:xfrm>
                    <a:off x="7607617" y="4816792"/>
                    <a:ext cx="62864" cy="82152"/>
                  </a:xfrm>
                  <a:custGeom>
                    <a:avLst/>
                    <a:gdLst>
                      <a:gd name="connsiteX0" fmla="*/ 62865 w 62864"/>
                      <a:gd name="connsiteY0" fmla="*/ 5715 h 82152"/>
                      <a:gd name="connsiteX1" fmla="*/ 40957 w 62864"/>
                      <a:gd name="connsiteY1" fmla="*/ 20955 h 82152"/>
                      <a:gd name="connsiteX2" fmla="*/ 17145 w 62864"/>
                      <a:gd name="connsiteY2" fmla="*/ 80963 h 82152"/>
                      <a:gd name="connsiteX3" fmla="*/ 0 w 62864"/>
                      <a:gd name="connsiteY3" fmla="*/ 79057 h 82152"/>
                      <a:gd name="connsiteX4" fmla="*/ 19050 w 62864"/>
                      <a:gd name="connsiteY4" fmla="*/ 21907 h 82152"/>
                      <a:gd name="connsiteX5" fmla="*/ 46672 w 62864"/>
                      <a:gd name="connsiteY5" fmla="*/ 0 h 82152"/>
                      <a:gd name="connsiteX6" fmla="*/ 62865 w 62864"/>
                      <a:gd name="connsiteY6" fmla="*/ 5715 h 82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864" h="82152">
                        <a:moveTo>
                          <a:pt x="62865" y="5715"/>
                        </a:moveTo>
                        <a:cubicBezTo>
                          <a:pt x="62865" y="5715"/>
                          <a:pt x="44767" y="11430"/>
                          <a:pt x="40957" y="20955"/>
                        </a:cubicBezTo>
                        <a:cubicBezTo>
                          <a:pt x="36195" y="29527"/>
                          <a:pt x="23813" y="80010"/>
                          <a:pt x="17145" y="80963"/>
                        </a:cubicBezTo>
                        <a:cubicBezTo>
                          <a:pt x="10477" y="81915"/>
                          <a:pt x="0" y="83820"/>
                          <a:pt x="0" y="79057"/>
                        </a:cubicBezTo>
                        <a:cubicBezTo>
                          <a:pt x="0" y="74295"/>
                          <a:pt x="15240" y="27622"/>
                          <a:pt x="19050" y="21907"/>
                        </a:cubicBezTo>
                        <a:cubicBezTo>
                          <a:pt x="22860" y="16192"/>
                          <a:pt x="37147" y="3810"/>
                          <a:pt x="46672" y="0"/>
                        </a:cubicBezTo>
                        <a:lnTo>
                          <a:pt x="62865" y="5715"/>
                        </a:ln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21D5830B-42C4-4869-8EB0-85838A203E22}"/>
                      </a:ext>
                    </a:extLst>
                  </p:cNvPr>
                  <p:cNvSpPr/>
                  <p:nvPr/>
                </p:nvSpPr>
                <p:spPr>
                  <a:xfrm>
                    <a:off x="7573849" y="4809171"/>
                    <a:ext cx="83297" cy="82765"/>
                  </a:xfrm>
                  <a:custGeom>
                    <a:avLst/>
                    <a:gdLst>
                      <a:gd name="connsiteX0" fmla="*/ 16623 w 83297"/>
                      <a:gd name="connsiteY0" fmla="*/ 81915 h 82765"/>
                      <a:gd name="connsiteX1" fmla="*/ 23291 w 83297"/>
                      <a:gd name="connsiteY1" fmla="*/ 76200 h 82765"/>
                      <a:gd name="connsiteX2" fmla="*/ 50913 w 83297"/>
                      <a:gd name="connsiteY2" fmla="*/ 40005 h 82765"/>
                      <a:gd name="connsiteX3" fmla="*/ 83298 w 83297"/>
                      <a:gd name="connsiteY3" fmla="*/ 8572 h 82765"/>
                      <a:gd name="connsiteX4" fmla="*/ 73773 w 83297"/>
                      <a:gd name="connsiteY4" fmla="*/ 0 h 82765"/>
                      <a:gd name="connsiteX5" fmla="*/ 37578 w 83297"/>
                      <a:gd name="connsiteY5" fmla="*/ 18097 h 82765"/>
                      <a:gd name="connsiteX6" fmla="*/ 431 w 83297"/>
                      <a:gd name="connsiteY6" fmla="*/ 80010 h 82765"/>
                      <a:gd name="connsiteX7" fmla="*/ 16623 w 83297"/>
                      <a:gd name="connsiteY7" fmla="*/ 81915 h 82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297" h="82765">
                        <a:moveTo>
                          <a:pt x="16623" y="81915"/>
                        </a:moveTo>
                        <a:cubicBezTo>
                          <a:pt x="16623" y="81915"/>
                          <a:pt x="19481" y="81915"/>
                          <a:pt x="23291" y="76200"/>
                        </a:cubicBezTo>
                        <a:cubicBezTo>
                          <a:pt x="26148" y="70485"/>
                          <a:pt x="48056" y="42863"/>
                          <a:pt x="50913" y="40005"/>
                        </a:cubicBezTo>
                        <a:cubicBezTo>
                          <a:pt x="53770" y="37147"/>
                          <a:pt x="83298" y="8572"/>
                          <a:pt x="83298" y="8572"/>
                        </a:cubicBezTo>
                        <a:lnTo>
                          <a:pt x="73773" y="0"/>
                        </a:lnTo>
                        <a:cubicBezTo>
                          <a:pt x="73773" y="0"/>
                          <a:pt x="43293" y="11430"/>
                          <a:pt x="37578" y="18097"/>
                        </a:cubicBezTo>
                        <a:cubicBezTo>
                          <a:pt x="31863" y="25718"/>
                          <a:pt x="-4332" y="74295"/>
                          <a:pt x="431" y="80010"/>
                        </a:cubicBezTo>
                        <a:cubicBezTo>
                          <a:pt x="3288" y="84772"/>
                          <a:pt x="16623" y="81915"/>
                          <a:pt x="16623" y="81915"/>
                        </a:cubicBez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3E54358F-6FBD-4FA2-B9D4-4C3F7A6EE3EF}"/>
                      </a:ext>
                    </a:extLst>
                  </p:cNvPr>
                  <p:cNvSpPr/>
                  <p:nvPr/>
                </p:nvSpPr>
                <p:spPr>
                  <a:xfrm>
                    <a:off x="7640310" y="4751775"/>
                    <a:ext cx="80271" cy="71304"/>
                  </a:xfrm>
                  <a:custGeom>
                    <a:avLst/>
                    <a:gdLst>
                      <a:gd name="connsiteX0" fmla="*/ 57795 w 80271"/>
                      <a:gd name="connsiteY0" fmla="*/ 247 h 71304"/>
                      <a:gd name="connsiteX1" fmla="*/ 79702 w 80271"/>
                      <a:gd name="connsiteY1" fmla="*/ 20249 h 71304"/>
                      <a:gd name="connsiteX2" fmla="*/ 55890 w 80271"/>
                      <a:gd name="connsiteY2" fmla="*/ 61207 h 71304"/>
                      <a:gd name="connsiteX3" fmla="*/ 30172 w 80271"/>
                      <a:gd name="connsiteY3" fmla="*/ 70732 h 71304"/>
                      <a:gd name="connsiteX4" fmla="*/ 13980 w 80271"/>
                      <a:gd name="connsiteY4" fmla="*/ 66922 h 71304"/>
                      <a:gd name="connsiteX5" fmla="*/ 4455 w 80271"/>
                      <a:gd name="connsiteY5" fmla="*/ 51682 h 71304"/>
                      <a:gd name="connsiteX6" fmla="*/ 645 w 80271"/>
                      <a:gd name="connsiteY6" fmla="*/ 33584 h 71304"/>
                      <a:gd name="connsiteX7" fmla="*/ 13027 w 80271"/>
                      <a:gd name="connsiteY7" fmla="*/ 22154 h 71304"/>
                      <a:gd name="connsiteX8" fmla="*/ 57795 w 80271"/>
                      <a:gd name="connsiteY8" fmla="*/ 247 h 71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271" h="71304">
                        <a:moveTo>
                          <a:pt x="57795" y="247"/>
                        </a:moveTo>
                        <a:cubicBezTo>
                          <a:pt x="57795" y="247"/>
                          <a:pt x="84465" y="5009"/>
                          <a:pt x="79702" y="20249"/>
                        </a:cubicBezTo>
                        <a:cubicBezTo>
                          <a:pt x="74940" y="35489"/>
                          <a:pt x="67320" y="58349"/>
                          <a:pt x="55890" y="61207"/>
                        </a:cubicBezTo>
                        <a:cubicBezTo>
                          <a:pt x="44460" y="65017"/>
                          <a:pt x="35887" y="73589"/>
                          <a:pt x="30172" y="70732"/>
                        </a:cubicBezTo>
                        <a:cubicBezTo>
                          <a:pt x="30172" y="70732"/>
                          <a:pt x="23505" y="69779"/>
                          <a:pt x="13980" y="66922"/>
                        </a:cubicBezTo>
                        <a:cubicBezTo>
                          <a:pt x="4455" y="64064"/>
                          <a:pt x="3502" y="56444"/>
                          <a:pt x="4455" y="51682"/>
                        </a:cubicBezTo>
                        <a:cubicBezTo>
                          <a:pt x="5408" y="46919"/>
                          <a:pt x="-2213" y="39299"/>
                          <a:pt x="645" y="33584"/>
                        </a:cubicBezTo>
                        <a:cubicBezTo>
                          <a:pt x="3502" y="27869"/>
                          <a:pt x="9217" y="25964"/>
                          <a:pt x="13027" y="22154"/>
                        </a:cubicBezTo>
                        <a:cubicBezTo>
                          <a:pt x="16837" y="20249"/>
                          <a:pt x="20647" y="-2611"/>
                          <a:pt x="57795" y="24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6FAF19FB-1D17-4660-ABE0-5F5AD25C3D73}"/>
                      </a:ext>
                    </a:extLst>
                  </p:cNvPr>
                  <p:cNvSpPr/>
                  <p:nvPr/>
                </p:nvSpPr>
                <p:spPr>
                  <a:xfrm>
                    <a:off x="7683069" y="4723075"/>
                    <a:ext cx="28807" cy="32101"/>
                  </a:xfrm>
                  <a:custGeom>
                    <a:avLst/>
                    <a:gdLst>
                      <a:gd name="connsiteX0" fmla="*/ 1700 w 28807"/>
                      <a:gd name="connsiteY0" fmla="*/ 10849 h 32101"/>
                      <a:gd name="connsiteX1" fmla="*/ 5510 w 28807"/>
                      <a:gd name="connsiteY1" fmla="*/ 31804 h 32101"/>
                      <a:gd name="connsiteX2" fmla="*/ 22655 w 28807"/>
                      <a:gd name="connsiteY2" fmla="*/ 19421 h 32101"/>
                      <a:gd name="connsiteX3" fmla="*/ 28370 w 28807"/>
                      <a:gd name="connsiteY3" fmla="*/ 15611 h 32101"/>
                      <a:gd name="connsiteX4" fmla="*/ 22655 w 28807"/>
                      <a:gd name="connsiteY4" fmla="*/ 12754 h 32101"/>
                      <a:gd name="connsiteX5" fmla="*/ 15035 w 28807"/>
                      <a:gd name="connsiteY5" fmla="*/ 371 h 32101"/>
                      <a:gd name="connsiteX6" fmla="*/ 1700 w 28807"/>
                      <a:gd name="connsiteY6" fmla="*/ 10849 h 32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807" h="32101">
                        <a:moveTo>
                          <a:pt x="1700" y="10849"/>
                        </a:moveTo>
                        <a:cubicBezTo>
                          <a:pt x="1700" y="10849"/>
                          <a:pt x="-4015" y="29899"/>
                          <a:pt x="5510" y="31804"/>
                        </a:cubicBezTo>
                        <a:cubicBezTo>
                          <a:pt x="15035" y="33709"/>
                          <a:pt x="19798" y="26089"/>
                          <a:pt x="22655" y="19421"/>
                        </a:cubicBezTo>
                        <a:cubicBezTo>
                          <a:pt x="22655" y="19421"/>
                          <a:pt x="26465" y="20374"/>
                          <a:pt x="28370" y="15611"/>
                        </a:cubicBezTo>
                        <a:cubicBezTo>
                          <a:pt x="30275" y="10849"/>
                          <a:pt x="25513" y="10849"/>
                          <a:pt x="22655" y="12754"/>
                        </a:cubicBezTo>
                        <a:cubicBezTo>
                          <a:pt x="22655" y="12754"/>
                          <a:pt x="22655" y="3229"/>
                          <a:pt x="15035" y="371"/>
                        </a:cubicBezTo>
                        <a:cubicBezTo>
                          <a:pt x="9320" y="-1533"/>
                          <a:pt x="3605" y="4181"/>
                          <a:pt x="1700" y="108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2DD51A73-2ED9-441B-B5D6-9BC224CB1280}"/>
                      </a:ext>
                    </a:extLst>
                  </p:cNvPr>
                  <p:cNvSpPr/>
                  <p:nvPr/>
                </p:nvSpPr>
                <p:spPr>
                  <a:xfrm>
                    <a:off x="7684582" y="4718760"/>
                    <a:ext cx="28629" cy="20453"/>
                  </a:xfrm>
                  <a:custGeom>
                    <a:avLst/>
                    <a:gdLst>
                      <a:gd name="connsiteX0" fmla="*/ 20155 w 28629"/>
                      <a:gd name="connsiteY0" fmla="*/ 19999 h 20453"/>
                      <a:gd name="connsiteX1" fmla="*/ 20155 w 28629"/>
                      <a:gd name="connsiteY1" fmla="*/ 12379 h 20453"/>
                      <a:gd name="connsiteX2" fmla="*/ 4915 w 28629"/>
                      <a:gd name="connsiteY2" fmla="*/ 8569 h 20453"/>
                      <a:gd name="connsiteX3" fmla="*/ 152 w 28629"/>
                      <a:gd name="connsiteY3" fmla="*/ 15236 h 20453"/>
                      <a:gd name="connsiteX4" fmla="*/ 2058 w 28629"/>
                      <a:gd name="connsiteY4" fmla="*/ 6664 h 20453"/>
                      <a:gd name="connsiteX5" fmla="*/ 27775 w 28629"/>
                      <a:gd name="connsiteY5" fmla="*/ 8569 h 20453"/>
                      <a:gd name="connsiteX6" fmla="*/ 20155 w 28629"/>
                      <a:gd name="connsiteY6" fmla="*/ 19999 h 20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629" h="20453">
                        <a:moveTo>
                          <a:pt x="20155" y="19999"/>
                        </a:moveTo>
                        <a:cubicBezTo>
                          <a:pt x="20155" y="19999"/>
                          <a:pt x="17298" y="19046"/>
                          <a:pt x="20155" y="12379"/>
                        </a:cubicBezTo>
                        <a:cubicBezTo>
                          <a:pt x="20155" y="12379"/>
                          <a:pt x="17298" y="2854"/>
                          <a:pt x="4915" y="8569"/>
                        </a:cubicBezTo>
                        <a:cubicBezTo>
                          <a:pt x="4915" y="8569"/>
                          <a:pt x="2058" y="10474"/>
                          <a:pt x="152" y="15236"/>
                        </a:cubicBezTo>
                        <a:cubicBezTo>
                          <a:pt x="152" y="15236"/>
                          <a:pt x="-800" y="7616"/>
                          <a:pt x="2058" y="6664"/>
                        </a:cubicBezTo>
                        <a:cubicBezTo>
                          <a:pt x="2058" y="6664"/>
                          <a:pt x="19202" y="-9529"/>
                          <a:pt x="27775" y="8569"/>
                        </a:cubicBezTo>
                        <a:cubicBezTo>
                          <a:pt x="30633" y="11426"/>
                          <a:pt x="25870" y="22856"/>
                          <a:pt x="20155" y="19999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52CC0DB4-BD67-41C1-8336-CB2BEB1913F4}"/>
                      </a:ext>
                    </a:extLst>
                  </p:cNvPr>
                  <p:cNvSpPr/>
                  <p:nvPr/>
                </p:nvSpPr>
                <p:spPr>
                  <a:xfrm>
                    <a:off x="7688390" y="4734877"/>
                    <a:ext cx="4951" cy="8572"/>
                  </a:xfrm>
                  <a:custGeom>
                    <a:avLst/>
                    <a:gdLst>
                      <a:gd name="connsiteX0" fmla="*/ 2094 w 4951"/>
                      <a:gd name="connsiteY0" fmla="*/ 8572 h 8572"/>
                      <a:gd name="connsiteX1" fmla="*/ 189 w 4951"/>
                      <a:gd name="connsiteY1" fmla="*/ 7620 h 8572"/>
                      <a:gd name="connsiteX2" fmla="*/ 3999 w 4951"/>
                      <a:gd name="connsiteY2" fmla="*/ 0 h 8572"/>
                      <a:gd name="connsiteX3" fmla="*/ 4952 w 4951"/>
                      <a:gd name="connsiteY3" fmla="*/ 0 h 8572"/>
                      <a:gd name="connsiteX4" fmla="*/ 4952 w 4951"/>
                      <a:gd name="connsiteY4" fmla="*/ 953 h 8572"/>
                      <a:gd name="connsiteX5" fmla="*/ 2094 w 4951"/>
                      <a:gd name="connsiteY5" fmla="*/ 6667 h 8572"/>
                      <a:gd name="connsiteX6" fmla="*/ 3047 w 4951"/>
                      <a:gd name="connsiteY6" fmla="*/ 6667 h 8572"/>
                      <a:gd name="connsiteX7" fmla="*/ 2094 w 4951"/>
                      <a:gd name="connsiteY7" fmla="*/ 8572 h 8572"/>
                      <a:gd name="connsiteX8" fmla="*/ 2094 w 4951"/>
                      <a:gd name="connsiteY8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51" h="8572">
                        <a:moveTo>
                          <a:pt x="2094" y="8572"/>
                        </a:moveTo>
                        <a:cubicBezTo>
                          <a:pt x="1141" y="8572"/>
                          <a:pt x="189" y="7620"/>
                          <a:pt x="189" y="7620"/>
                        </a:cubicBezTo>
                        <a:cubicBezTo>
                          <a:pt x="-763" y="5715"/>
                          <a:pt x="2094" y="1905"/>
                          <a:pt x="3999" y="0"/>
                        </a:cubicBezTo>
                        <a:cubicBezTo>
                          <a:pt x="3999" y="0"/>
                          <a:pt x="4952" y="0"/>
                          <a:pt x="4952" y="0"/>
                        </a:cubicBezTo>
                        <a:cubicBezTo>
                          <a:pt x="4952" y="0"/>
                          <a:pt x="4952" y="953"/>
                          <a:pt x="4952" y="953"/>
                        </a:cubicBezTo>
                        <a:cubicBezTo>
                          <a:pt x="3047" y="2857"/>
                          <a:pt x="1141" y="5715"/>
                          <a:pt x="2094" y="6667"/>
                        </a:cubicBezTo>
                        <a:cubicBezTo>
                          <a:pt x="2094" y="6667"/>
                          <a:pt x="3047" y="6667"/>
                          <a:pt x="3047" y="6667"/>
                        </a:cubicBezTo>
                        <a:cubicBezTo>
                          <a:pt x="3047" y="7620"/>
                          <a:pt x="3047" y="7620"/>
                          <a:pt x="2094" y="8572"/>
                        </a:cubicBezTo>
                        <a:cubicBezTo>
                          <a:pt x="3047" y="8572"/>
                          <a:pt x="3047" y="8572"/>
                          <a:pt x="2094" y="857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5CA9B5C5-D99F-4ACD-B35C-57D78ECBC772}"/>
                      </a:ext>
                    </a:extLst>
                  </p:cNvPr>
                  <p:cNvSpPr/>
                  <p:nvPr/>
                </p:nvSpPr>
                <p:spPr>
                  <a:xfrm>
                    <a:off x="7687501" y="4742496"/>
                    <a:ext cx="19175" cy="16430"/>
                  </a:xfrm>
                  <a:custGeom>
                    <a:avLst/>
                    <a:gdLst>
                      <a:gd name="connsiteX0" fmla="*/ 19176 w 19175"/>
                      <a:gd name="connsiteY0" fmla="*/ 0 h 16430"/>
                      <a:gd name="connsiteX1" fmla="*/ 12508 w 19175"/>
                      <a:gd name="connsiteY1" fmla="*/ 14288 h 16430"/>
                      <a:gd name="connsiteX2" fmla="*/ 126 w 19175"/>
                      <a:gd name="connsiteY2" fmla="*/ 14288 h 16430"/>
                      <a:gd name="connsiteX3" fmla="*/ 3936 w 19175"/>
                      <a:gd name="connsiteY3" fmla="*/ 3810 h 16430"/>
                      <a:gd name="connsiteX4" fmla="*/ 19176 w 19175"/>
                      <a:gd name="connsiteY4" fmla="*/ 0 h 1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75" h="16430">
                        <a:moveTo>
                          <a:pt x="19176" y="0"/>
                        </a:moveTo>
                        <a:cubicBezTo>
                          <a:pt x="19176" y="0"/>
                          <a:pt x="13461" y="11430"/>
                          <a:pt x="12508" y="14288"/>
                        </a:cubicBezTo>
                        <a:cubicBezTo>
                          <a:pt x="11556" y="17145"/>
                          <a:pt x="1079" y="17145"/>
                          <a:pt x="126" y="14288"/>
                        </a:cubicBezTo>
                        <a:cubicBezTo>
                          <a:pt x="-827" y="11430"/>
                          <a:pt x="3936" y="3810"/>
                          <a:pt x="3936" y="3810"/>
                        </a:cubicBezTo>
                        <a:lnTo>
                          <a:pt x="1917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50D2E04F-86E2-491C-8AD4-E0F976D56545}"/>
                      </a:ext>
                    </a:extLst>
                  </p:cNvPr>
                  <p:cNvSpPr/>
                  <p:nvPr/>
                </p:nvSpPr>
                <p:spPr>
                  <a:xfrm>
                    <a:off x="7691437" y="4752021"/>
                    <a:ext cx="12382" cy="9709"/>
                  </a:xfrm>
                  <a:custGeom>
                    <a:avLst/>
                    <a:gdLst>
                      <a:gd name="connsiteX0" fmla="*/ 0 w 12382"/>
                      <a:gd name="connsiteY0" fmla="*/ 5715 h 9709"/>
                      <a:gd name="connsiteX1" fmla="*/ 1905 w 12382"/>
                      <a:gd name="connsiteY1" fmla="*/ 9525 h 9709"/>
                      <a:gd name="connsiteX2" fmla="*/ 12382 w 12382"/>
                      <a:gd name="connsiteY2" fmla="*/ 3810 h 9709"/>
                      <a:gd name="connsiteX3" fmla="*/ 10478 w 12382"/>
                      <a:gd name="connsiteY3" fmla="*/ 0 h 9709"/>
                      <a:gd name="connsiteX4" fmla="*/ 5715 w 12382"/>
                      <a:gd name="connsiteY4" fmla="*/ 3810 h 9709"/>
                      <a:gd name="connsiteX5" fmla="*/ 0 w 12382"/>
                      <a:gd name="connsiteY5" fmla="*/ 5715 h 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82" h="9709">
                        <a:moveTo>
                          <a:pt x="0" y="5715"/>
                        </a:moveTo>
                        <a:cubicBezTo>
                          <a:pt x="0" y="5715"/>
                          <a:pt x="0" y="8572"/>
                          <a:pt x="1905" y="9525"/>
                        </a:cubicBezTo>
                        <a:cubicBezTo>
                          <a:pt x="3810" y="10478"/>
                          <a:pt x="12382" y="7620"/>
                          <a:pt x="12382" y="3810"/>
                        </a:cubicBezTo>
                        <a:cubicBezTo>
                          <a:pt x="12382" y="0"/>
                          <a:pt x="10478" y="0"/>
                          <a:pt x="10478" y="0"/>
                        </a:cubicBezTo>
                        <a:cubicBezTo>
                          <a:pt x="10478" y="0"/>
                          <a:pt x="8572" y="3810"/>
                          <a:pt x="5715" y="3810"/>
                        </a:cubicBezTo>
                        <a:cubicBezTo>
                          <a:pt x="2857" y="3810"/>
                          <a:pt x="0" y="476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8486D75A-92C9-4CC2-AC3A-FD028BF2528E}"/>
                      </a:ext>
                    </a:extLst>
                  </p:cNvPr>
                  <p:cNvSpPr/>
                  <p:nvPr/>
                </p:nvSpPr>
                <p:spPr>
                  <a:xfrm>
                    <a:off x="7685749" y="4753927"/>
                    <a:ext cx="5687" cy="6667"/>
                  </a:xfrm>
                  <a:custGeom>
                    <a:avLst/>
                    <a:gdLst>
                      <a:gd name="connsiteX0" fmla="*/ 5688 w 5687"/>
                      <a:gd name="connsiteY0" fmla="*/ 3810 h 6667"/>
                      <a:gd name="connsiteX1" fmla="*/ 2831 w 5687"/>
                      <a:gd name="connsiteY1" fmla="*/ 6667 h 6667"/>
                      <a:gd name="connsiteX2" fmla="*/ 1878 w 5687"/>
                      <a:gd name="connsiteY2" fmla="*/ 0 h 6667"/>
                      <a:gd name="connsiteX3" fmla="*/ 2831 w 5687"/>
                      <a:gd name="connsiteY3" fmla="*/ 0 h 6667"/>
                      <a:gd name="connsiteX4" fmla="*/ 3783 w 5687"/>
                      <a:gd name="connsiteY4" fmla="*/ 1905 h 6667"/>
                      <a:gd name="connsiteX5" fmla="*/ 5688 w 5687"/>
                      <a:gd name="connsiteY5" fmla="*/ 3810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87" h="6667">
                        <a:moveTo>
                          <a:pt x="5688" y="3810"/>
                        </a:moveTo>
                        <a:cubicBezTo>
                          <a:pt x="5688" y="3810"/>
                          <a:pt x="4735" y="6667"/>
                          <a:pt x="2831" y="6667"/>
                        </a:cubicBezTo>
                        <a:cubicBezTo>
                          <a:pt x="925" y="6667"/>
                          <a:pt x="-1932" y="2857"/>
                          <a:pt x="1878" y="0"/>
                        </a:cubicBezTo>
                        <a:lnTo>
                          <a:pt x="2831" y="0"/>
                        </a:lnTo>
                        <a:cubicBezTo>
                          <a:pt x="2831" y="0"/>
                          <a:pt x="2831" y="1905"/>
                          <a:pt x="3783" y="1905"/>
                        </a:cubicBezTo>
                        <a:cubicBezTo>
                          <a:pt x="3783" y="2857"/>
                          <a:pt x="5688" y="2857"/>
                          <a:pt x="5688" y="3810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F8EED878-5C6D-4826-9D21-42B6AED99045}"/>
                      </a:ext>
                    </a:extLst>
                  </p:cNvPr>
                  <p:cNvSpPr/>
                  <p:nvPr/>
                </p:nvSpPr>
                <p:spPr>
                  <a:xfrm>
                    <a:off x="7696200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B5D1EF1A-3451-4B0A-A48E-59D2459295B4}"/>
                      </a:ext>
                    </a:extLst>
                  </p:cNvPr>
                  <p:cNvSpPr/>
                  <p:nvPr/>
                </p:nvSpPr>
                <p:spPr>
                  <a:xfrm>
                    <a:off x="7685722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68CA6464-B5DD-48A9-BD24-4F2714FE61F7}"/>
                      </a:ext>
                    </a:extLst>
                  </p:cNvPr>
                  <p:cNvSpPr/>
                  <p:nvPr/>
                </p:nvSpPr>
                <p:spPr>
                  <a:xfrm>
                    <a:off x="7688580" y="4744402"/>
                    <a:ext cx="5714" cy="2857"/>
                  </a:xfrm>
                  <a:custGeom>
                    <a:avLst/>
                    <a:gdLst>
                      <a:gd name="connsiteX0" fmla="*/ 1905 w 5714"/>
                      <a:gd name="connsiteY0" fmla="*/ 2857 h 2857"/>
                      <a:gd name="connsiteX1" fmla="*/ 0 w 5714"/>
                      <a:gd name="connsiteY1" fmla="*/ 1905 h 2857"/>
                      <a:gd name="connsiteX2" fmla="*/ 0 w 5714"/>
                      <a:gd name="connsiteY2" fmla="*/ 953 h 2857"/>
                      <a:gd name="connsiteX3" fmla="*/ 952 w 5714"/>
                      <a:gd name="connsiteY3" fmla="*/ 953 h 2857"/>
                      <a:gd name="connsiteX4" fmla="*/ 4763 w 5714"/>
                      <a:gd name="connsiteY4" fmla="*/ 0 h 2857"/>
                      <a:gd name="connsiteX5" fmla="*/ 5715 w 5714"/>
                      <a:gd name="connsiteY5" fmla="*/ 0 h 2857"/>
                      <a:gd name="connsiteX6" fmla="*/ 5715 w 5714"/>
                      <a:gd name="connsiteY6" fmla="*/ 953 h 2857"/>
                      <a:gd name="connsiteX7" fmla="*/ 1905 w 5714"/>
                      <a:gd name="connsiteY7" fmla="*/ 2857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4" h="2857">
                        <a:moveTo>
                          <a:pt x="1905" y="2857"/>
                        </a:moveTo>
                        <a:cubicBezTo>
                          <a:pt x="0" y="2857"/>
                          <a:pt x="0" y="1905"/>
                          <a:pt x="0" y="1905"/>
                        </a:cubicBezTo>
                        <a:cubicBezTo>
                          <a:pt x="0" y="1905"/>
                          <a:pt x="0" y="953"/>
                          <a:pt x="0" y="953"/>
                        </a:cubicBezTo>
                        <a:cubicBezTo>
                          <a:pt x="0" y="953"/>
                          <a:pt x="952" y="953"/>
                          <a:pt x="952" y="953"/>
                        </a:cubicBezTo>
                        <a:cubicBezTo>
                          <a:pt x="952" y="953"/>
                          <a:pt x="1905" y="1905"/>
                          <a:pt x="4763" y="0"/>
                        </a:cubicBezTo>
                        <a:cubicBezTo>
                          <a:pt x="4763" y="0"/>
                          <a:pt x="5715" y="0"/>
                          <a:pt x="5715" y="0"/>
                        </a:cubicBezTo>
                        <a:cubicBezTo>
                          <a:pt x="5715" y="0"/>
                          <a:pt x="5715" y="953"/>
                          <a:pt x="5715" y="953"/>
                        </a:cubicBezTo>
                        <a:cubicBezTo>
                          <a:pt x="4763" y="1905"/>
                          <a:pt x="2857" y="2857"/>
                          <a:pt x="1905" y="2857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9FA153CA-A92D-4C7A-BF5A-92C170B56A33}"/>
                      </a:ext>
                    </a:extLst>
                  </p:cNvPr>
                  <p:cNvSpPr/>
                  <p:nvPr/>
                </p:nvSpPr>
                <p:spPr>
                  <a:xfrm>
                    <a:off x="7694294" y="4732971"/>
                    <a:ext cx="7620" cy="9525"/>
                  </a:xfrm>
                  <a:custGeom>
                    <a:avLst/>
                    <a:gdLst>
                      <a:gd name="connsiteX0" fmla="*/ 3810 w 7620"/>
                      <a:gd name="connsiteY0" fmla="*/ 9525 h 9525"/>
                      <a:gd name="connsiteX1" fmla="*/ 0 w 7620"/>
                      <a:gd name="connsiteY1" fmla="*/ 4763 h 9525"/>
                      <a:gd name="connsiteX2" fmla="*/ 3810 w 7620"/>
                      <a:gd name="connsiteY2" fmla="*/ 0 h 9525"/>
                      <a:gd name="connsiteX3" fmla="*/ 7620 w 7620"/>
                      <a:gd name="connsiteY3" fmla="*/ 4763 h 9525"/>
                      <a:gd name="connsiteX4" fmla="*/ 3810 w 7620"/>
                      <a:gd name="connsiteY4" fmla="*/ 9525 h 9525"/>
                      <a:gd name="connsiteX5" fmla="*/ 3810 w 7620"/>
                      <a:gd name="connsiteY5" fmla="*/ 1905 h 9525"/>
                      <a:gd name="connsiteX6" fmla="*/ 953 w 7620"/>
                      <a:gd name="connsiteY6" fmla="*/ 4763 h 9525"/>
                      <a:gd name="connsiteX7" fmla="*/ 3810 w 7620"/>
                      <a:gd name="connsiteY7" fmla="*/ 7620 h 9525"/>
                      <a:gd name="connsiteX8" fmla="*/ 6668 w 7620"/>
                      <a:gd name="connsiteY8" fmla="*/ 4763 h 9525"/>
                      <a:gd name="connsiteX9" fmla="*/ 3810 w 7620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20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8" y="6668"/>
                          <a:pt x="6668" y="4763"/>
                        </a:cubicBezTo>
                        <a:cubicBezTo>
                          <a:pt x="6668" y="2858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AF7F7AE7-CDAD-40AB-A5A4-2C894A869868}"/>
                      </a:ext>
                    </a:extLst>
                  </p:cNvPr>
                  <p:cNvSpPr/>
                  <p:nvPr/>
                </p:nvSpPr>
                <p:spPr>
                  <a:xfrm>
                    <a:off x="7682865" y="4732019"/>
                    <a:ext cx="7619" cy="9525"/>
                  </a:xfrm>
                  <a:custGeom>
                    <a:avLst/>
                    <a:gdLst>
                      <a:gd name="connsiteX0" fmla="*/ 3810 w 7619"/>
                      <a:gd name="connsiteY0" fmla="*/ 9525 h 9525"/>
                      <a:gd name="connsiteX1" fmla="*/ 0 w 7619"/>
                      <a:gd name="connsiteY1" fmla="*/ 4763 h 9525"/>
                      <a:gd name="connsiteX2" fmla="*/ 3810 w 7619"/>
                      <a:gd name="connsiteY2" fmla="*/ 0 h 9525"/>
                      <a:gd name="connsiteX3" fmla="*/ 7620 w 7619"/>
                      <a:gd name="connsiteY3" fmla="*/ 4763 h 9525"/>
                      <a:gd name="connsiteX4" fmla="*/ 3810 w 7619"/>
                      <a:gd name="connsiteY4" fmla="*/ 9525 h 9525"/>
                      <a:gd name="connsiteX5" fmla="*/ 3810 w 7619"/>
                      <a:gd name="connsiteY5" fmla="*/ 1905 h 9525"/>
                      <a:gd name="connsiteX6" fmla="*/ 953 w 7619"/>
                      <a:gd name="connsiteY6" fmla="*/ 4763 h 9525"/>
                      <a:gd name="connsiteX7" fmla="*/ 3810 w 7619"/>
                      <a:gd name="connsiteY7" fmla="*/ 7620 h 9525"/>
                      <a:gd name="connsiteX8" fmla="*/ 6667 w 7619"/>
                      <a:gd name="connsiteY8" fmla="*/ 4763 h 9525"/>
                      <a:gd name="connsiteX9" fmla="*/ 3810 w 7619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19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7" y="6668"/>
                          <a:pt x="6667" y="4763"/>
                        </a:cubicBezTo>
                        <a:cubicBezTo>
                          <a:pt x="6667" y="3810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9" name="Freeform: Shape 1188">
                    <a:extLst>
                      <a:ext uri="{FF2B5EF4-FFF2-40B4-BE49-F238E27FC236}">
                        <a16:creationId xmlns:a16="http://schemas.microsoft.com/office/drawing/2014/main" id="{4EC0688A-C7E8-4A65-9BFE-3846E84F02FA}"/>
                      </a:ext>
                    </a:extLst>
                  </p:cNvPr>
                  <p:cNvSpPr/>
                  <p:nvPr/>
                </p:nvSpPr>
                <p:spPr>
                  <a:xfrm>
                    <a:off x="7689532" y="4736634"/>
                    <a:ext cx="5715" cy="2052"/>
                  </a:xfrm>
                  <a:custGeom>
                    <a:avLst/>
                    <a:gdLst>
                      <a:gd name="connsiteX0" fmla="*/ 4763 w 5715"/>
                      <a:gd name="connsiteY0" fmla="*/ 2052 h 2052"/>
                      <a:gd name="connsiteX1" fmla="*/ 4763 w 5715"/>
                      <a:gd name="connsiteY1" fmla="*/ 2052 h 2052"/>
                      <a:gd name="connsiteX2" fmla="*/ 953 w 5715"/>
                      <a:gd name="connsiteY2" fmla="*/ 2052 h 2052"/>
                      <a:gd name="connsiteX3" fmla="*/ 0 w 5715"/>
                      <a:gd name="connsiteY3" fmla="*/ 2052 h 2052"/>
                      <a:gd name="connsiteX4" fmla="*/ 0 w 5715"/>
                      <a:gd name="connsiteY4" fmla="*/ 1100 h 2052"/>
                      <a:gd name="connsiteX5" fmla="*/ 5715 w 5715"/>
                      <a:gd name="connsiteY5" fmla="*/ 1100 h 2052"/>
                      <a:gd name="connsiteX6" fmla="*/ 4763 w 5715"/>
                      <a:gd name="connsiteY6" fmla="*/ 2052 h 2052"/>
                      <a:gd name="connsiteX7" fmla="*/ 4763 w 5715"/>
                      <a:gd name="connsiteY7" fmla="*/ 2052 h 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2052">
                        <a:moveTo>
                          <a:pt x="4763" y="2052"/>
                        </a:moveTo>
                        <a:cubicBezTo>
                          <a:pt x="4763" y="2052"/>
                          <a:pt x="4763" y="2052"/>
                          <a:pt x="4763" y="2052"/>
                        </a:cubicBezTo>
                        <a:cubicBezTo>
                          <a:pt x="1905" y="147"/>
                          <a:pt x="953" y="2052"/>
                          <a:pt x="953" y="2052"/>
                        </a:cubicBezTo>
                        <a:cubicBezTo>
                          <a:pt x="953" y="2052"/>
                          <a:pt x="0" y="2052"/>
                          <a:pt x="0" y="2052"/>
                        </a:cubicBezTo>
                        <a:cubicBezTo>
                          <a:pt x="0" y="2052"/>
                          <a:pt x="0" y="1100"/>
                          <a:pt x="0" y="1100"/>
                        </a:cubicBezTo>
                        <a:cubicBezTo>
                          <a:pt x="953" y="147"/>
                          <a:pt x="2858" y="-805"/>
                          <a:pt x="5715" y="1100"/>
                        </a:cubicBezTo>
                        <a:cubicBezTo>
                          <a:pt x="5715" y="1100"/>
                          <a:pt x="5715" y="1100"/>
                          <a:pt x="4763" y="2052"/>
                        </a:cubicBezTo>
                        <a:cubicBezTo>
                          <a:pt x="5715" y="2052"/>
                          <a:pt x="4763" y="2052"/>
                          <a:pt x="4763" y="205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90" name="Freeform: Shape 1189">
                    <a:extLst>
                      <a:ext uri="{FF2B5EF4-FFF2-40B4-BE49-F238E27FC236}">
                        <a16:creationId xmlns:a16="http://schemas.microsoft.com/office/drawing/2014/main" id="{1F80CDA3-0AAF-49F5-8227-9EE14E5C588B}"/>
                      </a:ext>
                    </a:extLst>
                  </p:cNvPr>
                  <p:cNvSpPr/>
                  <p:nvPr/>
                </p:nvSpPr>
                <p:spPr>
                  <a:xfrm>
                    <a:off x="7657732" y="4818251"/>
                    <a:ext cx="16072" cy="10672"/>
                  </a:xfrm>
                  <a:custGeom>
                    <a:avLst/>
                    <a:gdLst>
                      <a:gd name="connsiteX0" fmla="*/ 14655 w 16072"/>
                      <a:gd name="connsiteY0" fmla="*/ 4255 h 10672"/>
                      <a:gd name="connsiteX1" fmla="*/ 3225 w 16072"/>
                      <a:gd name="connsiteY1" fmla="*/ 9970 h 10672"/>
                      <a:gd name="connsiteX2" fmla="*/ 3225 w 16072"/>
                      <a:gd name="connsiteY2" fmla="*/ 4255 h 10672"/>
                      <a:gd name="connsiteX3" fmla="*/ 1320 w 16072"/>
                      <a:gd name="connsiteY3" fmla="*/ 4255 h 10672"/>
                      <a:gd name="connsiteX4" fmla="*/ 10845 w 16072"/>
                      <a:gd name="connsiteY4" fmla="*/ 445 h 10672"/>
                      <a:gd name="connsiteX5" fmla="*/ 14655 w 16072"/>
                      <a:gd name="connsiteY5" fmla="*/ 4255 h 10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0672">
                        <a:moveTo>
                          <a:pt x="14655" y="4255"/>
                        </a:moveTo>
                        <a:cubicBezTo>
                          <a:pt x="14655" y="4255"/>
                          <a:pt x="7987" y="7113"/>
                          <a:pt x="3225" y="9970"/>
                        </a:cubicBezTo>
                        <a:cubicBezTo>
                          <a:pt x="-1538" y="12828"/>
                          <a:pt x="-585" y="6160"/>
                          <a:pt x="3225" y="4255"/>
                        </a:cubicBezTo>
                        <a:cubicBezTo>
                          <a:pt x="7035" y="2351"/>
                          <a:pt x="2272" y="4255"/>
                          <a:pt x="1320" y="4255"/>
                        </a:cubicBezTo>
                        <a:cubicBezTo>
                          <a:pt x="367" y="3303"/>
                          <a:pt x="7035" y="445"/>
                          <a:pt x="10845" y="445"/>
                        </a:cubicBezTo>
                        <a:cubicBezTo>
                          <a:pt x="13702" y="-1459"/>
                          <a:pt x="18465" y="3303"/>
                          <a:pt x="14655" y="425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91" name="Freeform: Shape 1190">
                    <a:extLst>
                      <a:ext uri="{FF2B5EF4-FFF2-40B4-BE49-F238E27FC236}">
                        <a16:creationId xmlns:a16="http://schemas.microsoft.com/office/drawing/2014/main" id="{9A267EBB-1D48-4839-899B-22079B3CFCE1}"/>
                      </a:ext>
                    </a:extLst>
                  </p:cNvPr>
                  <p:cNvSpPr/>
                  <p:nvPr/>
                </p:nvSpPr>
                <p:spPr>
                  <a:xfrm>
                    <a:off x="7484846" y="4897380"/>
                    <a:ext cx="10074" cy="6240"/>
                  </a:xfrm>
                  <a:custGeom>
                    <a:avLst/>
                    <a:gdLst>
                      <a:gd name="connsiteX0" fmla="*/ 1803 w 10074"/>
                      <a:gd name="connsiteY0" fmla="*/ 6088 h 6240"/>
                      <a:gd name="connsiteX1" fmla="*/ 8471 w 10074"/>
                      <a:gd name="connsiteY1" fmla="*/ 4184 h 6240"/>
                      <a:gd name="connsiteX2" fmla="*/ 5613 w 10074"/>
                      <a:gd name="connsiteY2" fmla="*/ 1326 h 6240"/>
                      <a:gd name="connsiteX3" fmla="*/ 6566 w 10074"/>
                      <a:gd name="connsiteY3" fmla="*/ 374 h 6240"/>
                      <a:gd name="connsiteX4" fmla="*/ 1803 w 10074"/>
                      <a:gd name="connsiteY4" fmla="*/ 2279 h 6240"/>
                      <a:gd name="connsiteX5" fmla="*/ 1803 w 10074"/>
                      <a:gd name="connsiteY5" fmla="*/ 6088 h 6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074" h="6240">
                        <a:moveTo>
                          <a:pt x="1803" y="6088"/>
                        </a:moveTo>
                        <a:cubicBezTo>
                          <a:pt x="1803" y="6088"/>
                          <a:pt x="4661" y="4184"/>
                          <a:pt x="8471" y="4184"/>
                        </a:cubicBezTo>
                        <a:cubicBezTo>
                          <a:pt x="12281" y="3231"/>
                          <a:pt x="8471" y="374"/>
                          <a:pt x="5613" y="1326"/>
                        </a:cubicBezTo>
                        <a:cubicBezTo>
                          <a:pt x="2756" y="2279"/>
                          <a:pt x="6566" y="1326"/>
                          <a:pt x="6566" y="374"/>
                        </a:cubicBezTo>
                        <a:cubicBezTo>
                          <a:pt x="6566" y="-579"/>
                          <a:pt x="3709" y="374"/>
                          <a:pt x="1803" y="2279"/>
                        </a:cubicBezTo>
                        <a:cubicBezTo>
                          <a:pt x="-102" y="3231"/>
                          <a:pt x="-1054" y="7041"/>
                          <a:pt x="1803" y="6088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92" name="Freeform: Shape 1191">
                    <a:extLst>
                      <a:ext uri="{FF2B5EF4-FFF2-40B4-BE49-F238E27FC236}">
                        <a16:creationId xmlns:a16="http://schemas.microsoft.com/office/drawing/2014/main" id="{FEEBA75A-77FF-4D94-866B-49C040C25FDE}"/>
                      </a:ext>
                    </a:extLst>
                  </p:cNvPr>
                  <p:cNvSpPr/>
                  <p:nvPr/>
                </p:nvSpPr>
                <p:spPr>
                  <a:xfrm>
                    <a:off x="7373800" y="4948089"/>
                    <a:ext cx="26352" cy="17365"/>
                  </a:xfrm>
                  <a:custGeom>
                    <a:avLst/>
                    <a:gdLst>
                      <a:gd name="connsiteX0" fmla="*/ 26172 w 26352"/>
                      <a:gd name="connsiteY0" fmla="*/ 1100 h 17365"/>
                      <a:gd name="connsiteX1" fmla="*/ 19505 w 26352"/>
                      <a:gd name="connsiteY1" fmla="*/ 8720 h 17365"/>
                      <a:gd name="connsiteX2" fmla="*/ 455 w 26352"/>
                      <a:gd name="connsiteY2" fmla="*/ 17292 h 17365"/>
                      <a:gd name="connsiteX3" fmla="*/ 11885 w 26352"/>
                      <a:gd name="connsiteY3" fmla="*/ 1100 h 17365"/>
                      <a:gd name="connsiteX4" fmla="*/ 26172 w 26352"/>
                      <a:gd name="connsiteY4" fmla="*/ 1100 h 17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52" h="17365">
                        <a:moveTo>
                          <a:pt x="26172" y="1100"/>
                        </a:moveTo>
                        <a:cubicBezTo>
                          <a:pt x="26172" y="1100"/>
                          <a:pt x="28077" y="7767"/>
                          <a:pt x="19505" y="8720"/>
                        </a:cubicBezTo>
                        <a:cubicBezTo>
                          <a:pt x="11885" y="9672"/>
                          <a:pt x="3312" y="18245"/>
                          <a:pt x="455" y="17292"/>
                        </a:cubicBezTo>
                        <a:cubicBezTo>
                          <a:pt x="-2403" y="15387"/>
                          <a:pt x="9027" y="2052"/>
                          <a:pt x="11885" y="1100"/>
                        </a:cubicBezTo>
                        <a:cubicBezTo>
                          <a:pt x="14742" y="147"/>
                          <a:pt x="27125" y="-805"/>
                          <a:pt x="26172" y="110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93" name="Freeform: Shape 1192">
                    <a:extLst>
                      <a:ext uri="{FF2B5EF4-FFF2-40B4-BE49-F238E27FC236}">
                        <a16:creationId xmlns:a16="http://schemas.microsoft.com/office/drawing/2014/main" id="{5C8FEE9C-5308-46F8-B1F1-8C1907C30FF9}"/>
                      </a:ext>
                    </a:extLst>
                  </p:cNvPr>
                  <p:cNvSpPr/>
                  <p:nvPr/>
                </p:nvSpPr>
                <p:spPr>
                  <a:xfrm>
                    <a:off x="7360465" y="4948151"/>
                    <a:ext cx="27124" cy="17304"/>
                  </a:xfrm>
                  <a:custGeom>
                    <a:avLst/>
                    <a:gdLst>
                      <a:gd name="connsiteX0" fmla="*/ 27125 w 27124"/>
                      <a:gd name="connsiteY0" fmla="*/ 1991 h 17304"/>
                      <a:gd name="connsiteX1" fmla="*/ 19505 w 27124"/>
                      <a:gd name="connsiteY1" fmla="*/ 8658 h 17304"/>
                      <a:gd name="connsiteX2" fmla="*/ 455 w 27124"/>
                      <a:gd name="connsiteY2" fmla="*/ 17231 h 17304"/>
                      <a:gd name="connsiteX3" fmla="*/ 11885 w 27124"/>
                      <a:gd name="connsiteY3" fmla="*/ 1038 h 17304"/>
                      <a:gd name="connsiteX4" fmla="*/ 27125 w 27124"/>
                      <a:gd name="connsiteY4" fmla="*/ 1991 h 1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4" h="17304">
                        <a:moveTo>
                          <a:pt x="27125" y="1991"/>
                        </a:moveTo>
                        <a:cubicBezTo>
                          <a:pt x="27125" y="1991"/>
                          <a:pt x="27125" y="7706"/>
                          <a:pt x="19505" y="8658"/>
                        </a:cubicBezTo>
                        <a:cubicBezTo>
                          <a:pt x="11885" y="9611"/>
                          <a:pt x="3312" y="18183"/>
                          <a:pt x="455" y="17231"/>
                        </a:cubicBezTo>
                        <a:cubicBezTo>
                          <a:pt x="-2403" y="15326"/>
                          <a:pt x="9027" y="1991"/>
                          <a:pt x="11885" y="1038"/>
                        </a:cubicBezTo>
                        <a:cubicBezTo>
                          <a:pt x="13790" y="-867"/>
                          <a:pt x="27125" y="86"/>
                          <a:pt x="27125" y="199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94" name="Freeform: Shape 1193">
                    <a:extLst>
                      <a:ext uri="{FF2B5EF4-FFF2-40B4-BE49-F238E27FC236}">
                        <a16:creationId xmlns:a16="http://schemas.microsoft.com/office/drawing/2014/main" id="{9A79B717-FDE0-4E7E-83A8-823A7169FB43}"/>
                      </a:ext>
                    </a:extLst>
                  </p:cNvPr>
                  <p:cNvSpPr/>
                  <p:nvPr/>
                </p:nvSpPr>
                <p:spPr>
                  <a:xfrm>
                    <a:off x="7436167" y="4854847"/>
                    <a:ext cx="21021" cy="23857"/>
                  </a:xfrm>
                  <a:custGeom>
                    <a:avLst/>
                    <a:gdLst>
                      <a:gd name="connsiteX0" fmla="*/ 5715 w 21021"/>
                      <a:gd name="connsiteY0" fmla="*/ 23857 h 23857"/>
                      <a:gd name="connsiteX1" fmla="*/ 10477 w 21021"/>
                      <a:gd name="connsiteY1" fmla="*/ 20047 h 23857"/>
                      <a:gd name="connsiteX2" fmla="*/ 20955 w 21021"/>
                      <a:gd name="connsiteY2" fmla="*/ 7665 h 23857"/>
                      <a:gd name="connsiteX3" fmla="*/ 9525 w 21021"/>
                      <a:gd name="connsiteY3" fmla="*/ 1949 h 23857"/>
                      <a:gd name="connsiteX4" fmla="*/ 0 w 21021"/>
                      <a:gd name="connsiteY4" fmla="*/ 22905 h 23857"/>
                      <a:gd name="connsiteX5" fmla="*/ 5715 w 21021"/>
                      <a:gd name="connsiteY5" fmla="*/ 23857 h 23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021" h="23857">
                        <a:moveTo>
                          <a:pt x="5715" y="23857"/>
                        </a:moveTo>
                        <a:cubicBezTo>
                          <a:pt x="5715" y="23857"/>
                          <a:pt x="6667" y="20999"/>
                          <a:pt x="10477" y="20047"/>
                        </a:cubicBezTo>
                        <a:cubicBezTo>
                          <a:pt x="14288" y="19095"/>
                          <a:pt x="20002" y="13380"/>
                          <a:pt x="20955" y="7665"/>
                        </a:cubicBezTo>
                        <a:cubicBezTo>
                          <a:pt x="21907" y="1949"/>
                          <a:pt x="12382" y="-2813"/>
                          <a:pt x="9525" y="1949"/>
                        </a:cubicBezTo>
                        <a:cubicBezTo>
                          <a:pt x="5715" y="6712"/>
                          <a:pt x="0" y="22905"/>
                          <a:pt x="0" y="22905"/>
                        </a:cubicBezTo>
                        <a:lnTo>
                          <a:pt x="5715" y="23857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95" name="Graphic 4">
                    <a:extLst>
                      <a:ext uri="{FF2B5EF4-FFF2-40B4-BE49-F238E27FC236}">
                        <a16:creationId xmlns:a16="http://schemas.microsoft.com/office/drawing/2014/main" id="{C64FB638-4903-4861-8973-58469D0D6CC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447" y="4653914"/>
                    <a:ext cx="17145" cy="55244"/>
                    <a:chOff x="7390447" y="4653914"/>
                    <a:chExt cx="17145" cy="55244"/>
                  </a:xfrm>
                </p:grpSpPr>
                <p:sp>
                  <p:nvSpPr>
                    <p:cNvPr id="1349" name="Freeform: Shape 1348">
                      <a:extLst>
                        <a:ext uri="{FF2B5EF4-FFF2-40B4-BE49-F238E27FC236}">
                          <a16:creationId xmlns:a16="http://schemas.microsoft.com/office/drawing/2014/main" id="{F316BE3D-B265-47E4-81D7-DC25B6077C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6162" y="466043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0" name="Freeform: Shape 1349">
                      <a:extLst>
                        <a:ext uri="{FF2B5EF4-FFF2-40B4-BE49-F238E27FC236}">
                          <a16:creationId xmlns:a16="http://schemas.microsoft.com/office/drawing/2014/main" id="{83125694-F830-4E36-ABC4-3807D6C6FA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0447" y="4684156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3098"/>
                            <a:pt x="10478" y="20241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51" name="Freeform: Shape 1350">
                      <a:extLst>
                        <a:ext uri="{FF2B5EF4-FFF2-40B4-BE49-F238E27FC236}">
                          <a16:creationId xmlns:a16="http://schemas.microsoft.com/office/drawing/2014/main" id="{3A4C738E-3774-4D98-B180-E7884465E1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829" y="465391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7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7"/>
                          </a:moveTo>
                          <a:cubicBezTo>
                            <a:pt x="238" y="6667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7"/>
                            <a:pt x="1190" y="6667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96" name="Freeform: Shape 1195">
                    <a:extLst>
                      <a:ext uri="{FF2B5EF4-FFF2-40B4-BE49-F238E27FC236}">
                        <a16:creationId xmlns:a16="http://schemas.microsoft.com/office/drawing/2014/main" id="{40DE780F-4782-40FC-B2FE-37E942E3B06B}"/>
                      </a:ext>
                    </a:extLst>
                  </p:cNvPr>
                  <p:cNvSpPr/>
                  <p:nvPr/>
                </p:nvSpPr>
                <p:spPr>
                  <a:xfrm>
                    <a:off x="7343474" y="4642387"/>
                    <a:ext cx="25288" cy="33267"/>
                  </a:xfrm>
                  <a:custGeom>
                    <a:avLst/>
                    <a:gdLst>
                      <a:gd name="connsiteX0" fmla="*/ 21255 w 25288"/>
                      <a:gd name="connsiteY0" fmla="*/ 97 h 33267"/>
                      <a:gd name="connsiteX1" fmla="*/ 24113 w 25288"/>
                      <a:gd name="connsiteY1" fmla="*/ 14385 h 33267"/>
                      <a:gd name="connsiteX2" fmla="*/ 24113 w 25288"/>
                      <a:gd name="connsiteY2" fmla="*/ 21052 h 33267"/>
                      <a:gd name="connsiteX3" fmla="*/ 22208 w 25288"/>
                      <a:gd name="connsiteY3" fmla="*/ 23910 h 33267"/>
                      <a:gd name="connsiteX4" fmla="*/ 15540 w 25288"/>
                      <a:gd name="connsiteY4" fmla="*/ 32482 h 33267"/>
                      <a:gd name="connsiteX5" fmla="*/ 300 w 25288"/>
                      <a:gd name="connsiteY5" fmla="*/ 27720 h 33267"/>
                      <a:gd name="connsiteX6" fmla="*/ 21255 w 25288"/>
                      <a:gd name="connsiteY6" fmla="*/ 97 h 33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88" h="33267">
                        <a:moveTo>
                          <a:pt x="21255" y="97"/>
                        </a:moveTo>
                        <a:cubicBezTo>
                          <a:pt x="21255" y="97"/>
                          <a:pt x="27923" y="2002"/>
                          <a:pt x="24113" y="14385"/>
                        </a:cubicBezTo>
                        <a:cubicBezTo>
                          <a:pt x="24113" y="14385"/>
                          <a:pt x="23160" y="17242"/>
                          <a:pt x="24113" y="21052"/>
                        </a:cubicBezTo>
                        <a:cubicBezTo>
                          <a:pt x="24113" y="21052"/>
                          <a:pt x="25065" y="23910"/>
                          <a:pt x="22208" y="23910"/>
                        </a:cubicBezTo>
                        <a:cubicBezTo>
                          <a:pt x="18398" y="23910"/>
                          <a:pt x="19350" y="30577"/>
                          <a:pt x="15540" y="32482"/>
                        </a:cubicBezTo>
                        <a:cubicBezTo>
                          <a:pt x="9825" y="35340"/>
                          <a:pt x="2205" y="29625"/>
                          <a:pt x="300" y="27720"/>
                        </a:cubicBezTo>
                        <a:cubicBezTo>
                          <a:pt x="-652" y="24862"/>
                          <a:pt x="-652" y="-1808"/>
                          <a:pt x="21255" y="9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97" name="Freeform: Shape 1196">
                    <a:extLst>
                      <a:ext uri="{FF2B5EF4-FFF2-40B4-BE49-F238E27FC236}">
                        <a16:creationId xmlns:a16="http://schemas.microsoft.com/office/drawing/2014/main" id="{40639995-FDE5-449F-91CA-536813D24F9E}"/>
                      </a:ext>
                    </a:extLst>
                  </p:cNvPr>
                  <p:cNvSpPr/>
                  <p:nvPr/>
                </p:nvSpPr>
                <p:spPr>
                  <a:xfrm>
                    <a:off x="7359015" y="4664392"/>
                    <a:ext cx="2857" cy="3809"/>
                  </a:xfrm>
                  <a:custGeom>
                    <a:avLst/>
                    <a:gdLst>
                      <a:gd name="connsiteX0" fmla="*/ 1905 w 2857"/>
                      <a:gd name="connsiteY0" fmla="*/ 3810 h 3809"/>
                      <a:gd name="connsiteX1" fmla="*/ 1905 w 2857"/>
                      <a:gd name="connsiteY1" fmla="*/ 3810 h 3809"/>
                      <a:gd name="connsiteX2" fmla="*/ 0 w 2857"/>
                      <a:gd name="connsiteY2" fmla="*/ 952 h 3809"/>
                      <a:gd name="connsiteX3" fmla="*/ 953 w 2857"/>
                      <a:gd name="connsiteY3" fmla="*/ 0 h 3809"/>
                      <a:gd name="connsiteX4" fmla="*/ 1905 w 2857"/>
                      <a:gd name="connsiteY4" fmla="*/ 952 h 3809"/>
                      <a:gd name="connsiteX5" fmla="*/ 2857 w 2857"/>
                      <a:gd name="connsiteY5" fmla="*/ 1905 h 3809"/>
                      <a:gd name="connsiteX6" fmla="*/ 1905 w 2857"/>
                      <a:gd name="connsiteY6" fmla="*/ 3810 h 3809"/>
                      <a:gd name="connsiteX7" fmla="*/ 1905 w 2857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57" h="3809">
                        <a:moveTo>
                          <a:pt x="1905" y="3810"/>
                        </a:moveTo>
                        <a:cubicBezTo>
                          <a:pt x="1905" y="3810"/>
                          <a:pt x="1905" y="3810"/>
                          <a:pt x="1905" y="3810"/>
                        </a:cubicBezTo>
                        <a:cubicBezTo>
                          <a:pt x="0" y="3810"/>
                          <a:pt x="0" y="1905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1905" y="952"/>
                          <a:pt x="1905" y="1905"/>
                          <a:pt x="2857" y="1905"/>
                        </a:cubicBezTo>
                        <a:cubicBezTo>
                          <a:pt x="2857" y="2857"/>
                          <a:pt x="2857" y="2857"/>
                          <a:pt x="1905" y="3810"/>
                        </a:cubicBezTo>
                        <a:cubicBezTo>
                          <a:pt x="2857" y="3810"/>
                          <a:pt x="2857" y="3810"/>
                          <a:pt x="1905" y="3810"/>
                        </a:cubicBezTo>
                        <a:close/>
                      </a:path>
                    </a:pathLst>
                  </a:custGeom>
                  <a:solidFill>
                    <a:srgbClr val="F460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98" name="Freeform: Shape 1197">
                    <a:extLst>
                      <a:ext uri="{FF2B5EF4-FFF2-40B4-BE49-F238E27FC236}">
                        <a16:creationId xmlns:a16="http://schemas.microsoft.com/office/drawing/2014/main" id="{14AFFC4B-1733-4979-B7FA-732F1EEE9CA0}"/>
                      </a:ext>
                    </a:extLst>
                  </p:cNvPr>
                  <p:cNvSpPr/>
                  <p:nvPr/>
                </p:nvSpPr>
                <p:spPr>
                  <a:xfrm>
                    <a:off x="7361872" y="4656771"/>
                    <a:ext cx="1905" cy="3809"/>
                  </a:xfrm>
                  <a:custGeom>
                    <a:avLst/>
                    <a:gdLst>
                      <a:gd name="connsiteX0" fmla="*/ 1905 w 1905"/>
                      <a:gd name="connsiteY0" fmla="*/ 1905 h 3809"/>
                      <a:gd name="connsiteX1" fmla="*/ 953 w 1905"/>
                      <a:gd name="connsiteY1" fmla="*/ 3810 h 3809"/>
                      <a:gd name="connsiteX2" fmla="*/ 0 w 1905"/>
                      <a:gd name="connsiteY2" fmla="*/ 1905 h 3809"/>
                      <a:gd name="connsiteX3" fmla="*/ 953 w 1905"/>
                      <a:gd name="connsiteY3" fmla="*/ 0 h 3809"/>
                      <a:gd name="connsiteX4" fmla="*/ 1905 w 1905"/>
                      <a:gd name="connsiteY4" fmla="*/ 1905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09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0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1905" y="953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92E4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99" name="Freeform: Shape 1198">
                    <a:extLst>
                      <a:ext uri="{FF2B5EF4-FFF2-40B4-BE49-F238E27FC236}">
                        <a16:creationId xmlns:a16="http://schemas.microsoft.com/office/drawing/2014/main" id="{CBCE5446-4228-4542-AE65-7AB6B8429CE1}"/>
                      </a:ext>
                    </a:extLst>
                  </p:cNvPr>
                  <p:cNvSpPr/>
                  <p:nvPr/>
                </p:nvSpPr>
                <p:spPr>
                  <a:xfrm>
                    <a:off x="7314219" y="4844414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7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00" name="Freeform: Shape 1199">
                    <a:extLst>
                      <a:ext uri="{FF2B5EF4-FFF2-40B4-BE49-F238E27FC236}">
                        <a16:creationId xmlns:a16="http://schemas.microsoft.com/office/drawing/2014/main" id="{C6D7AE2A-C1E4-4199-ADCE-231B5393D89C}"/>
                      </a:ext>
                    </a:extLst>
                  </p:cNvPr>
                  <p:cNvSpPr/>
                  <p:nvPr/>
                </p:nvSpPr>
                <p:spPr>
                  <a:xfrm>
                    <a:off x="7347556" y="4841556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8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01" name="Freeform: Shape 1200">
                    <a:extLst>
                      <a:ext uri="{FF2B5EF4-FFF2-40B4-BE49-F238E27FC236}">
                        <a16:creationId xmlns:a16="http://schemas.microsoft.com/office/drawing/2014/main" id="{3E130AE7-04D6-4DBB-B060-D532A30B28CB}"/>
                      </a:ext>
                    </a:extLst>
                  </p:cNvPr>
                  <p:cNvSpPr/>
                  <p:nvPr/>
                </p:nvSpPr>
                <p:spPr>
                  <a:xfrm>
                    <a:off x="7303973" y="4674846"/>
                    <a:ext cx="70373" cy="178888"/>
                  </a:xfrm>
                  <a:custGeom>
                    <a:avLst/>
                    <a:gdLst>
                      <a:gd name="connsiteX0" fmla="*/ 42658 w 70373"/>
                      <a:gd name="connsiteY0" fmla="*/ 23 h 178888"/>
                      <a:gd name="connsiteX1" fmla="*/ 18846 w 70373"/>
                      <a:gd name="connsiteY1" fmla="*/ 23836 h 178888"/>
                      <a:gd name="connsiteX2" fmla="*/ 2654 w 70373"/>
                      <a:gd name="connsiteY2" fmla="*/ 132421 h 178888"/>
                      <a:gd name="connsiteX3" fmla="*/ 4558 w 70373"/>
                      <a:gd name="connsiteY3" fmla="*/ 171473 h 178888"/>
                      <a:gd name="connsiteX4" fmla="*/ 70281 w 70373"/>
                      <a:gd name="connsiteY4" fmla="*/ 174331 h 178888"/>
                      <a:gd name="connsiteX5" fmla="*/ 62661 w 70373"/>
                      <a:gd name="connsiteY5" fmla="*/ 38123 h 178888"/>
                      <a:gd name="connsiteX6" fmla="*/ 42658 w 70373"/>
                      <a:gd name="connsiteY6" fmla="*/ 23 h 178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373" h="178888">
                        <a:moveTo>
                          <a:pt x="42658" y="23"/>
                        </a:moveTo>
                        <a:cubicBezTo>
                          <a:pt x="34086" y="976"/>
                          <a:pt x="25514" y="3833"/>
                          <a:pt x="18846" y="23836"/>
                        </a:cubicBezTo>
                        <a:cubicBezTo>
                          <a:pt x="13131" y="43838"/>
                          <a:pt x="3606" y="115276"/>
                          <a:pt x="2654" y="132421"/>
                        </a:cubicBezTo>
                        <a:cubicBezTo>
                          <a:pt x="749" y="150518"/>
                          <a:pt x="-3061" y="167663"/>
                          <a:pt x="4558" y="171473"/>
                        </a:cubicBezTo>
                        <a:cubicBezTo>
                          <a:pt x="13131" y="176236"/>
                          <a:pt x="70281" y="183856"/>
                          <a:pt x="70281" y="174331"/>
                        </a:cubicBezTo>
                        <a:cubicBezTo>
                          <a:pt x="71234" y="154328"/>
                          <a:pt x="64566" y="50506"/>
                          <a:pt x="62661" y="38123"/>
                        </a:cubicBezTo>
                        <a:cubicBezTo>
                          <a:pt x="59804" y="27646"/>
                          <a:pt x="47421" y="-929"/>
                          <a:pt x="42658" y="23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02" name="Freeform: Shape 1201">
                    <a:extLst>
                      <a:ext uri="{FF2B5EF4-FFF2-40B4-BE49-F238E27FC236}">
                        <a16:creationId xmlns:a16="http://schemas.microsoft.com/office/drawing/2014/main" id="{EBDA6909-1499-48CE-B7B2-A39360330263}"/>
                      </a:ext>
                    </a:extLst>
                  </p:cNvPr>
                  <p:cNvSpPr/>
                  <p:nvPr/>
                </p:nvSpPr>
                <p:spPr>
                  <a:xfrm>
                    <a:off x="7315795" y="4885950"/>
                    <a:ext cx="21184" cy="22541"/>
                  </a:xfrm>
                  <a:custGeom>
                    <a:avLst/>
                    <a:gdLst>
                      <a:gd name="connsiteX0" fmla="*/ 10835 w 21184"/>
                      <a:gd name="connsiteY0" fmla="*/ 1327 h 22541"/>
                      <a:gd name="connsiteX1" fmla="*/ 357 w 21184"/>
                      <a:gd name="connsiteY1" fmla="*/ 2279 h 22541"/>
                      <a:gd name="connsiteX2" fmla="*/ 3215 w 21184"/>
                      <a:gd name="connsiteY2" fmla="*/ 20377 h 22541"/>
                      <a:gd name="connsiteX3" fmla="*/ 20360 w 21184"/>
                      <a:gd name="connsiteY3" fmla="*/ 22282 h 22541"/>
                      <a:gd name="connsiteX4" fmla="*/ 12740 w 21184"/>
                      <a:gd name="connsiteY4" fmla="*/ 15614 h 22541"/>
                      <a:gd name="connsiteX5" fmla="*/ 10835 w 21184"/>
                      <a:gd name="connsiteY5" fmla="*/ 12757 h 22541"/>
                      <a:gd name="connsiteX6" fmla="*/ 10835 w 21184"/>
                      <a:gd name="connsiteY6" fmla="*/ 1327 h 22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541">
                        <a:moveTo>
                          <a:pt x="10835" y="1327"/>
                        </a:moveTo>
                        <a:cubicBezTo>
                          <a:pt x="9882" y="374"/>
                          <a:pt x="2262" y="-1531"/>
                          <a:pt x="357" y="2279"/>
                        </a:cubicBezTo>
                        <a:cubicBezTo>
                          <a:pt x="-595" y="6089"/>
                          <a:pt x="357" y="19424"/>
                          <a:pt x="3215" y="20377"/>
                        </a:cubicBezTo>
                        <a:cubicBezTo>
                          <a:pt x="5120" y="21329"/>
                          <a:pt x="18455" y="23234"/>
                          <a:pt x="20360" y="22282"/>
                        </a:cubicBezTo>
                        <a:cubicBezTo>
                          <a:pt x="22265" y="21329"/>
                          <a:pt x="21312" y="17519"/>
                          <a:pt x="12740" y="15614"/>
                        </a:cubicBezTo>
                        <a:cubicBezTo>
                          <a:pt x="11787" y="15614"/>
                          <a:pt x="10835" y="13709"/>
                          <a:pt x="10835" y="12757"/>
                        </a:cubicBezTo>
                        <a:cubicBezTo>
                          <a:pt x="11787" y="8947"/>
                          <a:pt x="11787" y="3232"/>
                          <a:pt x="10835" y="132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03" name="Freeform: Shape 1202">
                    <a:extLst>
                      <a:ext uri="{FF2B5EF4-FFF2-40B4-BE49-F238E27FC236}">
                        <a16:creationId xmlns:a16="http://schemas.microsoft.com/office/drawing/2014/main" id="{5F235258-4EFB-4005-BE95-EA35CE944D1C}"/>
                      </a:ext>
                    </a:extLst>
                  </p:cNvPr>
                  <p:cNvSpPr/>
                  <p:nvPr/>
                </p:nvSpPr>
                <p:spPr>
                  <a:xfrm>
                    <a:off x="7349132" y="4885371"/>
                    <a:ext cx="21184" cy="22167"/>
                  </a:xfrm>
                  <a:custGeom>
                    <a:avLst/>
                    <a:gdLst>
                      <a:gd name="connsiteX0" fmla="*/ 10835 w 21184"/>
                      <a:gd name="connsiteY0" fmla="*/ 953 h 22167"/>
                      <a:gd name="connsiteX1" fmla="*/ 357 w 21184"/>
                      <a:gd name="connsiteY1" fmla="*/ 1905 h 22167"/>
                      <a:gd name="connsiteX2" fmla="*/ 3215 w 21184"/>
                      <a:gd name="connsiteY2" fmla="*/ 20003 h 22167"/>
                      <a:gd name="connsiteX3" fmla="*/ 20360 w 21184"/>
                      <a:gd name="connsiteY3" fmla="*/ 21908 h 22167"/>
                      <a:gd name="connsiteX4" fmla="*/ 12740 w 21184"/>
                      <a:gd name="connsiteY4" fmla="*/ 15240 h 22167"/>
                      <a:gd name="connsiteX5" fmla="*/ 10835 w 21184"/>
                      <a:gd name="connsiteY5" fmla="*/ 12383 h 22167"/>
                      <a:gd name="connsiteX6" fmla="*/ 10835 w 21184"/>
                      <a:gd name="connsiteY6" fmla="*/ 953 h 22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167">
                        <a:moveTo>
                          <a:pt x="10835" y="953"/>
                        </a:moveTo>
                        <a:cubicBezTo>
                          <a:pt x="9882" y="0"/>
                          <a:pt x="2262" y="-953"/>
                          <a:pt x="357" y="1905"/>
                        </a:cubicBezTo>
                        <a:cubicBezTo>
                          <a:pt x="-595" y="5715"/>
                          <a:pt x="357" y="19050"/>
                          <a:pt x="3215" y="20003"/>
                        </a:cubicBezTo>
                        <a:cubicBezTo>
                          <a:pt x="5120" y="20955"/>
                          <a:pt x="18455" y="22860"/>
                          <a:pt x="20360" y="21908"/>
                        </a:cubicBezTo>
                        <a:cubicBezTo>
                          <a:pt x="22265" y="20955"/>
                          <a:pt x="21312" y="17145"/>
                          <a:pt x="12740" y="15240"/>
                        </a:cubicBezTo>
                        <a:cubicBezTo>
                          <a:pt x="11787" y="15240"/>
                          <a:pt x="10835" y="13335"/>
                          <a:pt x="10835" y="12383"/>
                        </a:cubicBezTo>
                        <a:cubicBezTo>
                          <a:pt x="11787" y="9525"/>
                          <a:pt x="11787" y="2858"/>
                          <a:pt x="10835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04" name="Freeform: Shape 1203">
                    <a:extLst>
                      <a:ext uri="{FF2B5EF4-FFF2-40B4-BE49-F238E27FC236}">
                        <a16:creationId xmlns:a16="http://schemas.microsoft.com/office/drawing/2014/main" id="{45053135-3619-4566-BBDD-9BCF3C16B638}"/>
                      </a:ext>
                    </a:extLst>
                  </p:cNvPr>
                  <p:cNvSpPr/>
                  <p:nvPr/>
                </p:nvSpPr>
                <p:spPr>
                  <a:xfrm>
                    <a:off x="7342822" y="4670685"/>
                    <a:ext cx="9525" cy="6941"/>
                  </a:xfrm>
                  <a:custGeom>
                    <a:avLst/>
                    <a:gdLst>
                      <a:gd name="connsiteX0" fmla="*/ 9525 w 9525"/>
                      <a:gd name="connsiteY0" fmla="*/ 3232 h 6941"/>
                      <a:gd name="connsiteX1" fmla="*/ 4763 w 9525"/>
                      <a:gd name="connsiteY1" fmla="*/ 6089 h 6941"/>
                      <a:gd name="connsiteX2" fmla="*/ 0 w 9525"/>
                      <a:gd name="connsiteY2" fmla="*/ 4184 h 6941"/>
                      <a:gd name="connsiteX3" fmla="*/ 9525 w 9525"/>
                      <a:gd name="connsiteY3" fmla="*/ 3232 h 6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6941">
                        <a:moveTo>
                          <a:pt x="9525" y="3232"/>
                        </a:moveTo>
                        <a:cubicBezTo>
                          <a:pt x="9525" y="3232"/>
                          <a:pt x="7620" y="3232"/>
                          <a:pt x="4763" y="6089"/>
                        </a:cubicBezTo>
                        <a:cubicBezTo>
                          <a:pt x="3810" y="7042"/>
                          <a:pt x="0" y="7994"/>
                          <a:pt x="0" y="4184"/>
                        </a:cubicBezTo>
                        <a:cubicBezTo>
                          <a:pt x="0" y="374"/>
                          <a:pt x="2858" y="-2483"/>
                          <a:pt x="9525" y="3232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05" name="Freeform: Shape 1204">
                    <a:extLst>
                      <a:ext uri="{FF2B5EF4-FFF2-40B4-BE49-F238E27FC236}">
                        <a16:creationId xmlns:a16="http://schemas.microsoft.com/office/drawing/2014/main" id="{6500E47E-9613-4BF4-8AD5-5FDDF8725F15}"/>
                      </a:ext>
                    </a:extLst>
                  </p:cNvPr>
                  <p:cNvSpPr/>
                  <p:nvPr/>
                </p:nvSpPr>
                <p:spPr>
                  <a:xfrm>
                    <a:off x="7321533" y="4635326"/>
                    <a:ext cx="47079" cy="42773"/>
                  </a:xfrm>
                  <a:custGeom>
                    <a:avLst/>
                    <a:gdLst>
                      <a:gd name="connsiteX0" fmla="*/ 47007 w 47079"/>
                      <a:gd name="connsiteY0" fmla="*/ 9063 h 42773"/>
                      <a:gd name="connsiteX1" fmla="*/ 33672 w 47079"/>
                      <a:gd name="connsiteY1" fmla="*/ 24303 h 42773"/>
                      <a:gd name="connsiteX2" fmla="*/ 16527 w 47079"/>
                      <a:gd name="connsiteY2" fmla="*/ 42400 h 42773"/>
                      <a:gd name="connsiteX3" fmla="*/ 7954 w 47079"/>
                      <a:gd name="connsiteY3" fmla="*/ 24303 h 42773"/>
                      <a:gd name="connsiteX4" fmla="*/ 27957 w 47079"/>
                      <a:gd name="connsiteY4" fmla="*/ 490 h 42773"/>
                      <a:gd name="connsiteX5" fmla="*/ 47007 w 47079"/>
                      <a:gd name="connsiteY5" fmla="*/ 9063 h 42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079" h="42773">
                        <a:moveTo>
                          <a:pt x="47007" y="9063"/>
                        </a:moveTo>
                        <a:cubicBezTo>
                          <a:pt x="47007" y="9063"/>
                          <a:pt x="47007" y="17635"/>
                          <a:pt x="33672" y="24303"/>
                        </a:cubicBezTo>
                        <a:cubicBezTo>
                          <a:pt x="21289" y="30970"/>
                          <a:pt x="38434" y="40495"/>
                          <a:pt x="16527" y="42400"/>
                        </a:cubicBezTo>
                        <a:cubicBezTo>
                          <a:pt x="-5381" y="45258"/>
                          <a:pt x="-2523" y="30970"/>
                          <a:pt x="7954" y="24303"/>
                        </a:cubicBezTo>
                        <a:cubicBezTo>
                          <a:pt x="18432" y="17635"/>
                          <a:pt x="11764" y="4300"/>
                          <a:pt x="27957" y="490"/>
                        </a:cubicBezTo>
                        <a:cubicBezTo>
                          <a:pt x="39387" y="-1415"/>
                          <a:pt x="47959" y="2395"/>
                          <a:pt x="47007" y="9063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06" name="Freeform: Shape 1205">
                    <a:extLst>
                      <a:ext uri="{FF2B5EF4-FFF2-40B4-BE49-F238E27FC236}">
                        <a16:creationId xmlns:a16="http://schemas.microsoft.com/office/drawing/2014/main" id="{83711839-0FF4-41ED-B5B9-7360CC655944}"/>
                      </a:ext>
                    </a:extLst>
                  </p:cNvPr>
                  <p:cNvSpPr/>
                  <p:nvPr/>
                </p:nvSpPr>
                <p:spPr>
                  <a:xfrm>
                    <a:off x="7389934" y="4695550"/>
                    <a:ext cx="13080" cy="13924"/>
                  </a:xfrm>
                  <a:custGeom>
                    <a:avLst/>
                    <a:gdLst>
                      <a:gd name="connsiteX0" fmla="*/ 5275 w 13080"/>
                      <a:gd name="connsiteY0" fmla="*/ 12656 h 13924"/>
                      <a:gd name="connsiteX1" fmla="*/ 11943 w 13080"/>
                      <a:gd name="connsiteY1" fmla="*/ 4084 h 13924"/>
                      <a:gd name="connsiteX2" fmla="*/ 5275 w 13080"/>
                      <a:gd name="connsiteY2" fmla="*/ 3131 h 13924"/>
                      <a:gd name="connsiteX3" fmla="*/ 5275 w 13080"/>
                      <a:gd name="connsiteY3" fmla="*/ 1226 h 13924"/>
                      <a:gd name="connsiteX4" fmla="*/ 513 w 13080"/>
                      <a:gd name="connsiteY4" fmla="*/ 7894 h 13924"/>
                      <a:gd name="connsiteX5" fmla="*/ 5275 w 13080"/>
                      <a:gd name="connsiteY5" fmla="*/ 12656 h 13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080" h="13924">
                        <a:moveTo>
                          <a:pt x="5275" y="12656"/>
                        </a:moveTo>
                        <a:cubicBezTo>
                          <a:pt x="5275" y="12656"/>
                          <a:pt x="8133" y="7894"/>
                          <a:pt x="11943" y="4084"/>
                        </a:cubicBezTo>
                        <a:cubicBezTo>
                          <a:pt x="15753" y="-679"/>
                          <a:pt x="9085" y="-1631"/>
                          <a:pt x="5275" y="3131"/>
                        </a:cubicBezTo>
                        <a:cubicBezTo>
                          <a:pt x="1465" y="6941"/>
                          <a:pt x="6228" y="2179"/>
                          <a:pt x="5275" y="1226"/>
                        </a:cubicBezTo>
                        <a:cubicBezTo>
                          <a:pt x="4323" y="274"/>
                          <a:pt x="1465" y="4084"/>
                          <a:pt x="513" y="7894"/>
                        </a:cubicBezTo>
                        <a:cubicBezTo>
                          <a:pt x="-1392" y="10751"/>
                          <a:pt x="2418" y="16466"/>
                          <a:pt x="5275" y="12656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07" name="Freeform: Shape 1206">
                    <a:extLst>
                      <a:ext uri="{FF2B5EF4-FFF2-40B4-BE49-F238E27FC236}">
                        <a16:creationId xmlns:a16="http://schemas.microsoft.com/office/drawing/2014/main" id="{A0708957-3A44-4DD3-946A-27B9C419448B}"/>
                      </a:ext>
                    </a:extLst>
                  </p:cNvPr>
                  <p:cNvSpPr/>
                  <p:nvPr/>
                </p:nvSpPr>
                <p:spPr>
                  <a:xfrm>
                    <a:off x="7325677" y="4680427"/>
                    <a:ext cx="70484" cy="57495"/>
                  </a:xfrm>
                  <a:custGeom>
                    <a:avLst/>
                    <a:gdLst>
                      <a:gd name="connsiteX0" fmla="*/ 9525 w 70484"/>
                      <a:gd name="connsiteY0" fmla="*/ 157 h 57495"/>
                      <a:gd name="connsiteX1" fmla="*/ 0 w 70484"/>
                      <a:gd name="connsiteY1" fmla="*/ 20159 h 57495"/>
                      <a:gd name="connsiteX2" fmla="*/ 32385 w 70484"/>
                      <a:gd name="connsiteY2" fmla="*/ 57307 h 57495"/>
                      <a:gd name="connsiteX3" fmla="*/ 70485 w 70484"/>
                      <a:gd name="connsiteY3" fmla="*/ 26827 h 57495"/>
                      <a:gd name="connsiteX4" fmla="*/ 57150 w 70484"/>
                      <a:gd name="connsiteY4" fmla="*/ 25874 h 57495"/>
                      <a:gd name="connsiteX5" fmla="*/ 31432 w 70484"/>
                      <a:gd name="connsiteY5" fmla="*/ 38257 h 57495"/>
                      <a:gd name="connsiteX6" fmla="*/ 9525 w 70484"/>
                      <a:gd name="connsiteY6" fmla="*/ 157 h 57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484" h="57495">
                        <a:moveTo>
                          <a:pt x="9525" y="157"/>
                        </a:moveTo>
                        <a:cubicBezTo>
                          <a:pt x="4763" y="2062"/>
                          <a:pt x="0" y="8729"/>
                          <a:pt x="0" y="20159"/>
                        </a:cubicBezTo>
                        <a:cubicBezTo>
                          <a:pt x="0" y="31589"/>
                          <a:pt x="16192" y="54449"/>
                          <a:pt x="32385" y="57307"/>
                        </a:cubicBezTo>
                        <a:cubicBezTo>
                          <a:pt x="47625" y="60164"/>
                          <a:pt x="70485" y="29684"/>
                          <a:pt x="70485" y="26827"/>
                        </a:cubicBezTo>
                        <a:cubicBezTo>
                          <a:pt x="70485" y="23969"/>
                          <a:pt x="62865" y="21112"/>
                          <a:pt x="57150" y="25874"/>
                        </a:cubicBezTo>
                        <a:cubicBezTo>
                          <a:pt x="51435" y="30637"/>
                          <a:pt x="35242" y="43019"/>
                          <a:pt x="31432" y="38257"/>
                        </a:cubicBezTo>
                        <a:cubicBezTo>
                          <a:pt x="27622" y="34447"/>
                          <a:pt x="19050" y="-2701"/>
                          <a:pt x="9525" y="157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208" name="Graphic 4">
                    <a:extLst>
                      <a:ext uri="{FF2B5EF4-FFF2-40B4-BE49-F238E27FC236}">
                        <a16:creationId xmlns:a16="http://schemas.microsoft.com/office/drawing/2014/main" id="{6E5C8A15-EC69-43B3-AE82-782E43A720A4}"/>
                      </a:ext>
                    </a:extLst>
                  </p:cNvPr>
                  <p:cNvGrpSpPr/>
                  <p:nvPr/>
                </p:nvGrpSpPr>
                <p:grpSpPr>
                  <a:xfrm>
                    <a:off x="7538084" y="4638674"/>
                    <a:ext cx="17145" cy="54292"/>
                    <a:chOff x="7538084" y="4638674"/>
                    <a:chExt cx="17145" cy="54292"/>
                  </a:xfrm>
                </p:grpSpPr>
                <p:sp>
                  <p:nvSpPr>
                    <p:cNvPr id="1346" name="Freeform: Shape 1345">
                      <a:extLst>
                        <a:ext uri="{FF2B5EF4-FFF2-40B4-BE49-F238E27FC236}">
                          <a16:creationId xmlns:a16="http://schemas.microsoft.com/office/drawing/2014/main" id="{1A259591-908E-4506-BA5C-5F0E31E4FE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752" y="464519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7" name="Freeform: Shape 1346">
                      <a:extLst>
                        <a:ext uri="{FF2B5EF4-FFF2-40B4-BE49-F238E27FC236}">
                          <a16:creationId xmlns:a16="http://schemas.microsoft.com/office/drawing/2014/main" id="{FAC95FA8-6AEB-46DC-829A-E26FDAFC01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8084" y="4667963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4051"/>
                            <a:pt x="11430" y="21193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8" name="Freeform: Shape 1347">
                      <a:extLst>
                        <a:ext uri="{FF2B5EF4-FFF2-40B4-BE49-F238E27FC236}">
                          <a16:creationId xmlns:a16="http://schemas.microsoft.com/office/drawing/2014/main" id="{0ECD5D23-DB74-4509-BDC8-72A081CE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5466" y="463867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8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8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8"/>
                          </a:moveTo>
                          <a:cubicBezTo>
                            <a:pt x="238" y="6668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8"/>
                            <a:pt x="1190" y="6668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09" name="Graphic 4">
                    <a:extLst>
                      <a:ext uri="{FF2B5EF4-FFF2-40B4-BE49-F238E27FC236}">
                        <a16:creationId xmlns:a16="http://schemas.microsoft.com/office/drawing/2014/main" id="{95E6BC8B-EC5B-40D4-9DB9-8679E106FACC}"/>
                      </a:ext>
                    </a:extLst>
                  </p:cNvPr>
                  <p:cNvGrpSpPr/>
                  <p:nvPr/>
                </p:nvGrpSpPr>
                <p:grpSpPr>
                  <a:xfrm>
                    <a:off x="7403359" y="4518659"/>
                    <a:ext cx="138535" cy="180975"/>
                    <a:chOff x="7403359" y="4518659"/>
                    <a:chExt cx="138535" cy="180975"/>
                  </a:xfrm>
                  <a:solidFill>
                    <a:srgbClr val="74645B"/>
                  </a:solidFill>
                </p:grpSpPr>
                <p:sp>
                  <p:nvSpPr>
                    <p:cNvPr id="1319" name="Freeform: Shape 1318">
                      <a:extLst>
                        <a:ext uri="{FF2B5EF4-FFF2-40B4-BE49-F238E27FC236}">
                          <a16:creationId xmlns:a16="http://schemas.microsoft.com/office/drawing/2014/main" id="{D3D4600F-8B1A-4EA9-B40F-F40ED76CD5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59" y="4692967"/>
                      <a:ext cx="138535" cy="6667"/>
                    </a:xfrm>
                    <a:custGeom>
                      <a:avLst/>
                      <a:gdLst>
                        <a:gd name="connsiteX0" fmla="*/ 423 w 138535"/>
                        <a:gd name="connsiteY0" fmla="*/ 6667 h 6667"/>
                        <a:gd name="connsiteX1" fmla="*/ 423 w 138535"/>
                        <a:gd name="connsiteY1" fmla="*/ 6667 h 6667"/>
                        <a:gd name="connsiteX2" fmla="*/ 423 w 138535"/>
                        <a:gd name="connsiteY2" fmla="*/ 4763 h 6667"/>
                        <a:gd name="connsiteX3" fmla="*/ 137583 w 138535"/>
                        <a:gd name="connsiteY3" fmla="*/ 0 h 6667"/>
                        <a:gd name="connsiteX4" fmla="*/ 138536 w 138535"/>
                        <a:gd name="connsiteY4" fmla="*/ 952 h 6667"/>
                        <a:gd name="connsiteX5" fmla="*/ 137583 w 138535"/>
                        <a:gd name="connsiteY5" fmla="*/ 1905 h 6667"/>
                        <a:gd name="connsiteX6" fmla="*/ 423 w 138535"/>
                        <a:gd name="connsiteY6" fmla="*/ 6667 h 6667"/>
                        <a:gd name="connsiteX7" fmla="*/ 423 w 138535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535" h="6667">
                          <a:moveTo>
                            <a:pt x="423" y="6667"/>
                          </a:moveTo>
                          <a:cubicBezTo>
                            <a:pt x="423" y="6667"/>
                            <a:pt x="-529" y="5715"/>
                            <a:pt x="423" y="6667"/>
                          </a:cubicBezTo>
                          <a:cubicBezTo>
                            <a:pt x="-529" y="5715"/>
                            <a:pt x="423" y="4763"/>
                            <a:pt x="423" y="4763"/>
                          </a:cubicBezTo>
                          <a:lnTo>
                            <a:pt x="137583" y="0"/>
                          </a:lnTo>
                          <a:cubicBezTo>
                            <a:pt x="137583" y="0"/>
                            <a:pt x="138536" y="0"/>
                            <a:pt x="138536" y="952"/>
                          </a:cubicBezTo>
                          <a:cubicBezTo>
                            <a:pt x="138536" y="952"/>
                            <a:pt x="138536" y="1905"/>
                            <a:pt x="137583" y="1905"/>
                          </a:cubicBezTo>
                          <a:lnTo>
                            <a:pt x="423" y="6667"/>
                          </a:lnTo>
                          <a:cubicBezTo>
                            <a:pt x="423" y="6667"/>
                            <a:pt x="423" y="6667"/>
                            <a:pt x="423" y="666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0" name="Freeform: Shape 1319">
                      <a:extLst>
                        <a:ext uri="{FF2B5EF4-FFF2-40B4-BE49-F238E27FC236}">
                          <a16:creationId xmlns:a16="http://schemas.microsoft.com/office/drawing/2014/main" id="{1D2DCD2F-005C-453D-946C-7C8AB4DBBE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8308" y="4672964"/>
                      <a:ext cx="118824" cy="5715"/>
                    </a:xfrm>
                    <a:custGeom>
                      <a:avLst/>
                      <a:gdLst>
                        <a:gd name="connsiteX0" fmla="*/ 714 w 118824"/>
                        <a:gd name="connsiteY0" fmla="*/ 5715 h 5715"/>
                        <a:gd name="connsiteX1" fmla="*/ 714 w 118824"/>
                        <a:gd name="connsiteY1" fmla="*/ 5715 h 5715"/>
                        <a:gd name="connsiteX2" fmla="*/ 714 w 118824"/>
                        <a:gd name="connsiteY2" fmla="*/ 3810 h 5715"/>
                        <a:gd name="connsiteX3" fmla="*/ 117872 w 118824"/>
                        <a:gd name="connsiteY3" fmla="*/ 0 h 5715"/>
                        <a:gd name="connsiteX4" fmla="*/ 118824 w 118824"/>
                        <a:gd name="connsiteY4" fmla="*/ 953 h 5715"/>
                        <a:gd name="connsiteX5" fmla="*/ 117872 w 118824"/>
                        <a:gd name="connsiteY5" fmla="*/ 1905 h 5715"/>
                        <a:gd name="connsiteX6" fmla="*/ 714 w 118824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882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4763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cubicBezTo>
                            <a:pt x="4524" y="3810"/>
                            <a:pt x="116920" y="953"/>
                            <a:pt x="117872" y="0"/>
                          </a:cubicBezTo>
                          <a:cubicBezTo>
                            <a:pt x="117872" y="0"/>
                            <a:pt x="118824" y="0"/>
                            <a:pt x="118824" y="953"/>
                          </a:cubicBezTo>
                          <a:cubicBezTo>
                            <a:pt x="118824" y="953"/>
                            <a:pt x="118824" y="1905"/>
                            <a:pt x="117872" y="1905"/>
                          </a:cubicBezTo>
                          <a:cubicBezTo>
                            <a:pt x="105489" y="1905"/>
                            <a:pt x="452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1" name="Freeform: Shape 1320">
                      <a:extLst>
                        <a:ext uri="{FF2B5EF4-FFF2-40B4-BE49-F238E27FC236}">
                          <a16:creationId xmlns:a16="http://schemas.microsoft.com/office/drawing/2014/main" id="{36B3C887-EF82-49BA-84C0-2CB433A146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165" y="4652009"/>
                      <a:ext cx="106441" cy="4762"/>
                    </a:xfrm>
                    <a:custGeom>
                      <a:avLst/>
                      <a:gdLst>
                        <a:gd name="connsiteX0" fmla="*/ 714 w 106441"/>
                        <a:gd name="connsiteY0" fmla="*/ 4763 h 4762"/>
                        <a:gd name="connsiteX1" fmla="*/ 714 w 106441"/>
                        <a:gd name="connsiteY1" fmla="*/ 4763 h 4762"/>
                        <a:gd name="connsiteX2" fmla="*/ 714 w 106441"/>
                        <a:gd name="connsiteY2" fmla="*/ 2858 h 4762"/>
                        <a:gd name="connsiteX3" fmla="*/ 105489 w 106441"/>
                        <a:gd name="connsiteY3" fmla="*/ 0 h 4762"/>
                        <a:gd name="connsiteX4" fmla="*/ 106442 w 106441"/>
                        <a:gd name="connsiteY4" fmla="*/ 953 h 4762"/>
                        <a:gd name="connsiteX5" fmla="*/ 105489 w 106441"/>
                        <a:gd name="connsiteY5" fmla="*/ 1905 h 4762"/>
                        <a:gd name="connsiteX6" fmla="*/ 714 w 106441"/>
                        <a:gd name="connsiteY6" fmla="*/ 4763 h 4762"/>
                        <a:gd name="connsiteX7" fmla="*/ 714 w 1064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64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105489" y="0"/>
                          </a:lnTo>
                          <a:cubicBezTo>
                            <a:pt x="105489" y="0"/>
                            <a:pt x="106442" y="0"/>
                            <a:pt x="106442" y="953"/>
                          </a:cubicBezTo>
                          <a:cubicBezTo>
                            <a:pt x="106442" y="953"/>
                            <a:pt x="106442" y="1905"/>
                            <a:pt x="1054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2" name="Freeform: Shape 1321">
                      <a:extLst>
                        <a:ext uri="{FF2B5EF4-FFF2-40B4-BE49-F238E27FC236}">
                          <a16:creationId xmlns:a16="http://schemas.microsoft.com/office/drawing/2014/main" id="{0F95BAFC-9112-45EC-BF6F-9C6C25D249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8547" y="4632006"/>
                      <a:ext cx="92392" cy="5715"/>
                    </a:xfrm>
                    <a:custGeom>
                      <a:avLst/>
                      <a:gdLst>
                        <a:gd name="connsiteX0" fmla="*/ 2858 w 92392"/>
                        <a:gd name="connsiteY0" fmla="*/ 5715 h 5715"/>
                        <a:gd name="connsiteX1" fmla="*/ 0 w 92392"/>
                        <a:gd name="connsiteY1" fmla="*/ 4763 h 5715"/>
                        <a:gd name="connsiteX2" fmla="*/ 953 w 92392"/>
                        <a:gd name="connsiteY2" fmla="*/ 3810 h 5715"/>
                        <a:gd name="connsiteX3" fmla="*/ 953 w 92392"/>
                        <a:gd name="connsiteY3" fmla="*/ 3810 h 5715"/>
                        <a:gd name="connsiteX4" fmla="*/ 91440 w 92392"/>
                        <a:gd name="connsiteY4" fmla="*/ 0 h 5715"/>
                        <a:gd name="connsiteX5" fmla="*/ 92393 w 92392"/>
                        <a:gd name="connsiteY5" fmla="*/ 953 h 5715"/>
                        <a:gd name="connsiteX6" fmla="*/ 91440 w 92392"/>
                        <a:gd name="connsiteY6" fmla="*/ 1905 h 5715"/>
                        <a:gd name="connsiteX7" fmla="*/ 45720 w 92392"/>
                        <a:gd name="connsiteY7" fmla="*/ 3810 h 5715"/>
                        <a:gd name="connsiteX8" fmla="*/ 2858 w 92392"/>
                        <a:gd name="connsiteY8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392" h="5715">
                          <a:moveTo>
                            <a:pt x="2858" y="5715"/>
                          </a:moveTo>
                          <a:cubicBezTo>
                            <a:pt x="0" y="5715"/>
                            <a:pt x="0" y="5715"/>
                            <a:pt x="0" y="4763"/>
                          </a:cubicBezTo>
                          <a:cubicBezTo>
                            <a:pt x="0" y="4763"/>
                            <a:pt x="0" y="3810"/>
                            <a:pt x="953" y="3810"/>
                          </a:cubicBez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3810" y="3810"/>
                            <a:pt x="60960" y="1905"/>
                            <a:pt x="91440" y="0"/>
                          </a:cubicBezTo>
                          <a:cubicBezTo>
                            <a:pt x="91440" y="0"/>
                            <a:pt x="92393" y="0"/>
                            <a:pt x="92393" y="953"/>
                          </a:cubicBezTo>
                          <a:cubicBezTo>
                            <a:pt x="92393" y="953"/>
                            <a:pt x="92393" y="1905"/>
                            <a:pt x="91440" y="1905"/>
                          </a:cubicBezTo>
                          <a:cubicBezTo>
                            <a:pt x="91440" y="1905"/>
                            <a:pt x="68580" y="2858"/>
                            <a:pt x="45720" y="3810"/>
                          </a:cubicBezTo>
                          <a:cubicBezTo>
                            <a:pt x="19050" y="5715"/>
                            <a:pt x="7620" y="5715"/>
                            <a:pt x="2858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3" name="Freeform: Shape 1322">
                      <a:extLst>
                        <a:ext uri="{FF2B5EF4-FFF2-40B4-BE49-F238E27FC236}">
                          <a16:creationId xmlns:a16="http://schemas.microsoft.com/office/drawing/2014/main" id="{1363DC70-72A9-4B03-AAA6-270466D9DF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2595" y="4610099"/>
                      <a:ext cx="84534" cy="5715"/>
                    </a:xfrm>
                    <a:custGeom>
                      <a:avLst/>
                      <a:gdLst>
                        <a:gd name="connsiteX0" fmla="*/ 714 w 84534"/>
                        <a:gd name="connsiteY0" fmla="*/ 5715 h 5715"/>
                        <a:gd name="connsiteX1" fmla="*/ 714 w 84534"/>
                        <a:gd name="connsiteY1" fmla="*/ 5715 h 5715"/>
                        <a:gd name="connsiteX2" fmla="*/ 714 w 84534"/>
                        <a:gd name="connsiteY2" fmla="*/ 3810 h 5715"/>
                        <a:gd name="connsiteX3" fmla="*/ 83582 w 84534"/>
                        <a:gd name="connsiteY3" fmla="*/ 0 h 5715"/>
                        <a:gd name="connsiteX4" fmla="*/ 84535 w 84534"/>
                        <a:gd name="connsiteY4" fmla="*/ 953 h 5715"/>
                        <a:gd name="connsiteX5" fmla="*/ 83582 w 84534"/>
                        <a:gd name="connsiteY5" fmla="*/ 1905 h 5715"/>
                        <a:gd name="connsiteX6" fmla="*/ 714 w 84534"/>
                        <a:gd name="connsiteY6" fmla="*/ 5715 h 5715"/>
                        <a:gd name="connsiteX7" fmla="*/ 714 w 84534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453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5715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lnTo>
                            <a:pt x="83582" y="0"/>
                          </a:lnTo>
                          <a:cubicBezTo>
                            <a:pt x="83582" y="0"/>
                            <a:pt x="84535" y="0"/>
                            <a:pt x="84535" y="953"/>
                          </a:cubicBezTo>
                          <a:cubicBezTo>
                            <a:pt x="84535" y="953"/>
                            <a:pt x="84535" y="1905"/>
                            <a:pt x="83582" y="1905"/>
                          </a:cubicBezTo>
                          <a:lnTo>
                            <a:pt x="714" y="5715"/>
                          </a:lnTo>
                          <a:cubicBezTo>
                            <a:pt x="714" y="5715"/>
                            <a:pt x="71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4" name="Freeform: Shape 1323">
                      <a:extLst>
                        <a:ext uri="{FF2B5EF4-FFF2-40B4-BE49-F238E27FC236}">
                          <a16:creationId xmlns:a16="http://schemas.microsoft.com/office/drawing/2014/main" id="{4494D7E0-23FF-4BD0-92A3-D60C9AFF7F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6883" y="4589144"/>
                      <a:ext cx="68341" cy="4762"/>
                    </a:xfrm>
                    <a:custGeom>
                      <a:avLst/>
                      <a:gdLst>
                        <a:gd name="connsiteX0" fmla="*/ 714 w 68341"/>
                        <a:gd name="connsiteY0" fmla="*/ 4763 h 4762"/>
                        <a:gd name="connsiteX1" fmla="*/ 714 w 68341"/>
                        <a:gd name="connsiteY1" fmla="*/ 4763 h 4762"/>
                        <a:gd name="connsiteX2" fmla="*/ 714 w 68341"/>
                        <a:gd name="connsiteY2" fmla="*/ 2858 h 4762"/>
                        <a:gd name="connsiteX3" fmla="*/ 67389 w 68341"/>
                        <a:gd name="connsiteY3" fmla="*/ 0 h 4762"/>
                        <a:gd name="connsiteX4" fmla="*/ 68342 w 68341"/>
                        <a:gd name="connsiteY4" fmla="*/ 953 h 4762"/>
                        <a:gd name="connsiteX5" fmla="*/ 67389 w 68341"/>
                        <a:gd name="connsiteY5" fmla="*/ 1905 h 4762"/>
                        <a:gd name="connsiteX6" fmla="*/ 714 w 68341"/>
                        <a:gd name="connsiteY6" fmla="*/ 4763 h 4762"/>
                        <a:gd name="connsiteX7" fmla="*/ 714 w 683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3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67389" y="0"/>
                          </a:lnTo>
                          <a:cubicBezTo>
                            <a:pt x="68342" y="0"/>
                            <a:pt x="68342" y="0"/>
                            <a:pt x="68342" y="953"/>
                          </a:cubicBezTo>
                          <a:cubicBezTo>
                            <a:pt x="68342" y="953"/>
                            <a:pt x="68342" y="1905"/>
                            <a:pt x="673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5" name="Freeform: Shape 1324">
                      <a:extLst>
                        <a:ext uri="{FF2B5EF4-FFF2-40B4-BE49-F238E27FC236}">
                          <a16:creationId xmlns:a16="http://schemas.microsoft.com/office/drawing/2014/main" id="{98D68CAF-DFA9-44F0-8DD3-51D2E5EDF8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3790" y="4676774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  <a:gd name="connsiteX7" fmla="*/ 953 w 1904"/>
                        <a:gd name="connsiteY7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953" y="20003"/>
                            <a:pt x="953" y="19050"/>
                            <a:pt x="953" y="2000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0003"/>
                          </a:ln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ubicBezTo>
                            <a:pt x="953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6" name="Freeform: Shape 1325">
                      <a:extLst>
                        <a:ext uri="{FF2B5EF4-FFF2-40B4-BE49-F238E27FC236}">
                          <a16:creationId xmlns:a16="http://schemas.microsoft.com/office/drawing/2014/main" id="{3B8C4720-D463-45EC-8104-CC53CDFDCB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3792" y="4652962"/>
                      <a:ext cx="2328" cy="23812"/>
                    </a:xfrm>
                    <a:custGeom>
                      <a:avLst/>
                      <a:gdLst>
                        <a:gd name="connsiteX0" fmla="*/ 1905 w 2328"/>
                        <a:gd name="connsiteY0" fmla="*/ 23813 h 23812"/>
                        <a:gd name="connsiteX1" fmla="*/ 1905 w 2328"/>
                        <a:gd name="connsiteY1" fmla="*/ 23813 h 23812"/>
                        <a:gd name="connsiteX2" fmla="*/ 0 w 2328"/>
                        <a:gd name="connsiteY2" fmla="*/ 953 h 23812"/>
                        <a:gd name="connsiteX3" fmla="*/ 952 w 2328"/>
                        <a:gd name="connsiteY3" fmla="*/ 0 h 23812"/>
                        <a:gd name="connsiteX4" fmla="*/ 1905 w 2328"/>
                        <a:gd name="connsiteY4" fmla="*/ 953 h 23812"/>
                        <a:gd name="connsiteX5" fmla="*/ 1905 w 2328"/>
                        <a:gd name="connsiteY5" fmla="*/ 23813 h 23812"/>
                        <a:gd name="connsiteX6" fmla="*/ 1905 w 2328"/>
                        <a:gd name="connsiteY6" fmla="*/ 23813 h 23812"/>
                        <a:gd name="connsiteX7" fmla="*/ 1905 w 2328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23812">
                          <a:moveTo>
                            <a:pt x="1905" y="23813"/>
                          </a:moveTo>
                          <a:cubicBezTo>
                            <a:pt x="952" y="23813"/>
                            <a:pt x="952" y="23813"/>
                            <a:pt x="1905" y="23813"/>
                          </a:cubicBezTo>
                          <a:cubicBezTo>
                            <a:pt x="0" y="16193"/>
                            <a:pt x="0" y="8572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8572"/>
                            <a:pt x="1905" y="16193"/>
                            <a:pt x="1905" y="23813"/>
                          </a:cubicBezTo>
                          <a:cubicBezTo>
                            <a:pt x="2857" y="23813"/>
                            <a:pt x="1905" y="23813"/>
                            <a:pt x="1905" y="23813"/>
                          </a:cubicBezTo>
                          <a:cubicBezTo>
                            <a:pt x="1905" y="23813"/>
                            <a:pt x="1905" y="23813"/>
                            <a:pt x="1905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7" name="Freeform: Shape 1326">
                      <a:extLst>
                        <a:ext uri="{FF2B5EF4-FFF2-40B4-BE49-F238E27FC236}">
                          <a16:creationId xmlns:a16="http://schemas.microsoft.com/office/drawing/2014/main" id="{7F209959-726D-4E36-84AC-CC99DC1F27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5690" y="4676774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3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3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0" y="14288"/>
                            <a:pt x="0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7620"/>
                            <a:pt x="2857" y="13335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8" name="Freeform: Shape 1327">
                      <a:extLst>
                        <a:ext uri="{FF2B5EF4-FFF2-40B4-BE49-F238E27FC236}">
                          <a16:creationId xmlns:a16="http://schemas.microsoft.com/office/drawing/2014/main" id="{61AA7E5A-7B93-4A3F-91E9-D47A18A9C3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5700" y="4673917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2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2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953" y="14288"/>
                            <a:pt x="0" y="7620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1905" y="7620"/>
                            <a:pt x="2857" y="14288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29" name="Freeform: Shape 1328">
                      <a:extLst>
                        <a:ext uri="{FF2B5EF4-FFF2-40B4-BE49-F238E27FC236}">
                          <a16:creationId xmlns:a16="http://schemas.microsoft.com/office/drawing/2014/main" id="{3DE0B0F3-0ED0-4786-ACC6-AC177568FE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7597" y="4655819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0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0" name="Freeform: Shape 1329">
                      <a:extLst>
                        <a:ext uri="{FF2B5EF4-FFF2-40B4-BE49-F238E27FC236}">
                          <a16:creationId xmlns:a16="http://schemas.microsoft.com/office/drawing/2014/main" id="{D38268A1-3A0F-491A-8FDC-8D0144335A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7600" y="4635817"/>
                      <a:ext cx="2530" cy="19050"/>
                    </a:xfrm>
                    <a:custGeom>
                      <a:avLst/>
                      <a:gdLst>
                        <a:gd name="connsiteX0" fmla="*/ 953 w 2530"/>
                        <a:gd name="connsiteY0" fmla="*/ 19050 h 19050"/>
                        <a:gd name="connsiteX1" fmla="*/ 953 w 2530"/>
                        <a:gd name="connsiteY1" fmla="*/ 19050 h 19050"/>
                        <a:gd name="connsiteX2" fmla="*/ 0 w 2530"/>
                        <a:gd name="connsiteY2" fmla="*/ 952 h 19050"/>
                        <a:gd name="connsiteX3" fmla="*/ 953 w 2530"/>
                        <a:gd name="connsiteY3" fmla="*/ 0 h 19050"/>
                        <a:gd name="connsiteX4" fmla="*/ 1905 w 2530"/>
                        <a:gd name="connsiteY4" fmla="*/ 952 h 19050"/>
                        <a:gd name="connsiteX5" fmla="*/ 953 w 2530"/>
                        <a:gd name="connsiteY5" fmla="*/ 19050 h 19050"/>
                        <a:gd name="connsiteX6" fmla="*/ 953 w 2530"/>
                        <a:gd name="connsiteY6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953" y="19050"/>
                          </a:moveTo>
                          <a:cubicBezTo>
                            <a:pt x="953" y="19050"/>
                            <a:pt x="0" y="19050"/>
                            <a:pt x="953" y="19050"/>
                          </a:cubicBezTo>
                          <a:cubicBezTo>
                            <a:pt x="953" y="12382"/>
                            <a:pt x="953" y="6667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2857" y="6667"/>
                            <a:pt x="2857" y="12382"/>
                            <a:pt x="953" y="19050"/>
                          </a:cubicBezTo>
                          <a:cubicBezTo>
                            <a:pt x="1905" y="19050"/>
                            <a:pt x="1905" y="19050"/>
                            <a:pt x="953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1" name="Freeform: Shape 1330">
                      <a:extLst>
                        <a:ext uri="{FF2B5EF4-FFF2-40B4-BE49-F238E27FC236}">
                          <a16:creationId xmlns:a16="http://schemas.microsoft.com/office/drawing/2014/main" id="{2DA17471-B526-4289-A03D-7D2FEF3D4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412" y="4612004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2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2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  <a:gd name="connsiteX7" fmla="*/ 953 w 1905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2" name="Freeform: Shape 1331">
                      <a:extLst>
                        <a:ext uri="{FF2B5EF4-FFF2-40B4-BE49-F238E27FC236}">
                          <a16:creationId xmlns:a16="http://schemas.microsoft.com/office/drawing/2014/main" id="{CDC5B773-3FA6-468C-82F0-1703252D23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1407" y="4613909"/>
                      <a:ext cx="3281" cy="17145"/>
                    </a:xfrm>
                    <a:custGeom>
                      <a:avLst/>
                      <a:gdLst>
                        <a:gd name="connsiteX0" fmla="*/ 2858 w 3281"/>
                        <a:gd name="connsiteY0" fmla="*/ 17145 h 17145"/>
                        <a:gd name="connsiteX1" fmla="*/ 2858 w 3281"/>
                        <a:gd name="connsiteY1" fmla="*/ 17145 h 17145"/>
                        <a:gd name="connsiteX2" fmla="*/ 0 w 3281"/>
                        <a:gd name="connsiteY2" fmla="*/ 953 h 17145"/>
                        <a:gd name="connsiteX3" fmla="*/ 953 w 3281"/>
                        <a:gd name="connsiteY3" fmla="*/ 0 h 17145"/>
                        <a:gd name="connsiteX4" fmla="*/ 1905 w 3281"/>
                        <a:gd name="connsiteY4" fmla="*/ 953 h 17145"/>
                        <a:gd name="connsiteX5" fmla="*/ 2858 w 3281"/>
                        <a:gd name="connsiteY5" fmla="*/ 17145 h 17145"/>
                        <a:gd name="connsiteX6" fmla="*/ 2858 w 3281"/>
                        <a:gd name="connsiteY6" fmla="*/ 17145 h 17145"/>
                        <a:gd name="connsiteX7" fmla="*/ 2858 w 3281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81" h="17145">
                          <a:moveTo>
                            <a:pt x="2858" y="17145"/>
                          </a:moveTo>
                          <a:cubicBezTo>
                            <a:pt x="1905" y="17145"/>
                            <a:pt x="1905" y="17145"/>
                            <a:pt x="2858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8" y="11430"/>
                            <a:pt x="2858" y="17145"/>
                          </a:cubicBezTo>
                          <a:cubicBezTo>
                            <a:pt x="3810" y="16193"/>
                            <a:pt x="2858" y="17145"/>
                            <a:pt x="2858" y="17145"/>
                          </a:cubicBezTo>
                          <a:cubicBezTo>
                            <a:pt x="2858" y="17145"/>
                            <a:pt x="2858" y="17145"/>
                            <a:pt x="2858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3" name="Freeform: Shape 1332">
                      <a:extLst>
                        <a:ext uri="{FF2B5EF4-FFF2-40B4-BE49-F238E27FC236}">
                          <a16:creationId xmlns:a16="http://schemas.microsoft.com/office/drawing/2014/main" id="{26CA7F2A-C5C5-426B-9967-8F8C985764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9032" y="4633912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953 w 2857"/>
                        <a:gd name="connsiteY2" fmla="*/ 18097 h 19050"/>
                        <a:gd name="connsiteX3" fmla="*/ 0 w 2857"/>
                        <a:gd name="connsiteY3" fmla="*/ 953 h 19050"/>
                        <a:gd name="connsiteX4" fmla="*/ 953 w 2857"/>
                        <a:gd name="connsiteY4" fmla="*/ 0 h 19050"/>
                        <a:gd name="connsiteX5" fmla="*/ 1905 w 2857"/>
                        <a:gd name="connsiteY5" fmla="*/ 953 h 19050"/>
                        <a:gd name="connsiteX6" fmla="*/ 2858 w 2857"/>
                        <a:gd name="connsiteY6" fmla="*/ 19050 h 19050"/>
                        <a:gd name="connsiteX7" fmla="*/ 1905 w 2857"/>
                        <a:gd name="connsiteY7" fmla="*/ 19050 h 19050"/>
                        <a:gd name="connsiteX8" fmla="*/ 1905 w 2857"/>
                        <a:gd name="connsiteY8" fmla="*/ 19050 h 19050"/>
                        <a:gd name="connsiteX9" fmla="*/ 1905 w 2857"/>
                        <a:gd name="connsiteY9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lnTo>
                            <a:pt x="953" y="18097"/>
                          </a:lnTo>
                          <a:cubicBezTo>
                            <a:pt x="953" y="12382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2382"/>
                            <a:pt x="2858" y="19050"/>
                          </a:cubicBezTo>
                          <a:lnTo>
                            <a:pt x="1905" y="19050"/>
                          </a:lnTo>
                          <a:cubicBezTo>
                            <a:pt x="2858" y="19050"/>
                            <a:pt x="2858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4" name="Freeform: Shape 1333">
                      <a:extLst>
                        <a:ext uri="{FF2B5EF4-FFF2-40B4-BE49-F238E27FC236}">
                          <a16:creationId xmlns:a16="http://schemas.microsoft.com/office/drawing/2014/main" id="{03848649-ECC2-4763-BA3A-C0DFB6B2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1405" y="4636769"/>
                      <a:ext cx="2857" cy="20002"/>
                    </a:xfrm>
                    <a:custGeom>
                      <a:avLst/>
                      <a:gdLst>
                        <a:gd name="connsiteX0" fmla="*/ 1905 w 2857"/>
                        <a:gd name="connsiteY0" fmla="*/ 20003 h 20002"/>
                        <a:gd name="connsiteX1" fmla="*/ 1905 w 2857"/>
                        <a:gd name="connsiteY1" fmla="*/ 20003 h 20002"/>
                        <a:gd name="connsiteX2" fmla="*/ 952 w 2857"/>
                        <a:gd name="connsiteY2" fmla="*/ 19050 h 20002"/>
                        <a:gd name="connsiteX3" fmla="*/ 0 w 2857"/>
                        <a:gd name="connsiteY3" fmla="*/ 953 h 20002"/>
                        <a:gd name="connsiteX4" fmla="*/ 952 w 2857"/>
                        <a:gd name="connsiteY4" fmla="*/ 0 h 20002"/>
                        <a:gd name="connsiteX5" fmla="*/ 1905 w 2857"/>
                        <a:gd name="connsiteY5" fmla="*/ 953 h 20002"/>
                        <a:gd name="connsiteX6" fmla="*/ 2857 w 2857"/>
                        <a:gd name="connsiteY6" fmla="*/ 19050 h 20002"/>
                        <a:gd name="connsiteX7" fmla="*/ 1905 w 2857"/>
                        <a:gd name="connsiteY7" fmla="*/ 20003 h 20002"/>
                        <a:gd name="connsiteX8" fmla="*/ 1905 w 2857"/>
                        <a:gd name="connsiteY8" fmla="*/ 20003 h 20002"/>
                        <a:gd name="connsiteX9" fmla="*/ 1905 w 2857"/>
                        <a:gd name="connsiteY9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20002">
                          <a:moveTo>
                            <a:pt x="1905" y="20003"/>
                          </a:moveTo>
                          <a:cubicBezTo>
                            <a:pt x="1905" y="20003"/>
                            <a:pt x="952" y="20003"/>
                            <a:pt x="1905" y="20003"/>
                          </a:cubicBezTo>
                          <a:lnTo>
                            <a:pt x="952" y="19050"/>
                          </a:lnTo>
                          <a:cubicBezTo>
                            <a:pt x="952" y="13335"/>
                            <a:pt x="952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2857" y="7620"/>
                            <a:pt x="2857" y="12383"/>
                            <a:pt x="2857" y="19050"/>
                          </a:cubicBezTo>
                          <a:lnTo>
                            <a:pt x="1905" y="20003"/>
                          </a:lnTo>
                          <a:cubicBezTo>
                            <a:pt x="2857" y="20003"/>
                            <a:pt x="1905" y="20003"/>
                            <a:pt x="1905" y="20003"/>
                          </a:cubicBezTo>
                          <a:cubicBezTo>
                            <a:pt x="1905" y="20003"/>
                            <a:pt x="1905" y="20003"/>
                            <a:pt x="1905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5" name="Freeform: Shape 1334">
                      <a:extLst>
                        <a:ext uri="{FF2B5EF4-FFF2-40B4-BE49-F238E27FC236}">
                          <a16:creationId xmlns:a16="http://schemas.microsoft.com/office/drawing/2014/main" id="{A105B4D4-034C-4274-ACD5-65E00D1DAB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0558" y="4592002"/>
                      <a:ext cx="3231" cy="22859"/>
                    </a:xfrm>
                    <a:custGeom>
                      <a:avLst/>
                      <a:gdLst>
                        <a:gd name="connsiteX0" fmla="*/ 2279 w 3231"/>
                        <a:gd name="connsiteY0" fmla="*/ 22860 h 22859"/>
                        <a:gd name="connsiteX1" fmla="*/ 2279 w 3231"/>
                        <a:gd name="connsiteY1" fmla="*/ 22860 h 22859"/>
                        <a:gd name="connsiteX2" fmla="*/ 374 w 3231"/>
                        <a:gd name="connsiteY2" fmla="*/ 953 h 22859"/>
                        <a:gd name="connsiteX3" fmla="*/ 1326 w 3231"/>
                        <a:gd name="connsiteY3" fmla="*/ 0 h 22859"/>
                        <a:gd name="connsiteX4" fmla="*/ 2279 w 3231"/>
                        <a:gd name="connsiteY4" fmla="*/ 953 h 22859"/>
                        <a:gd name="connsiteX5" fmla="*/ 3231 w 3231"/>
                        <a:gd name="connsiteY5" fmla="*/ 21907 h 22859"/>
                        <a:gd name="connsiteX6" fmla="*/ 2279 w 3231"/>
                        <a:gd name="connsiteY6" fmla="*/ 22860 h 22859"/>
                        <a:gd name="connsiteX7" fmla="*/ 2279 w 3231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1" h="22859">
                          <a:moveTo>
                            <a:pt x="2279" y="22860"/>
                          </a:moveTo>
                          <a:cubicBezTo>
                            <a:pt x="2279" y="22860"/>
                            <a:pt x="1326" y="21907"/>
                            <a:pt x="2279" y="22860"/>
                          </a:cubicBezTo>
                          <a:cubicBezTo>
                            <a:pt x="374" y="16192"/>
                            <a:pt x="-579" y="6667"/>
                            <a:pt x="374" y="953"/>
                          </a:cubicBezTo>
                          <a:cubicBezTo>
                            <a:pt x="374" y="953"/>
                            <a:pt x="374" y="0"/>
                            <a:pt x="1326" y="0"/>
                          </a:cubicBezTo>
                          <a:cubicBezTo>
                            <a:pt x="1326" y="0"/>
                            <a:pt x="2279" y="0"/>
                            <a:pt x="2279" y="953"/>
                          </a:cubicBezTo>
                          <a:cubicBezTo>
                            <a:pt x="2279" y="6667"/>
                            <a:pt x="2279" y="16192"/>
                            <a:pt x="3231" y="21907"/>
                          </a:cubicBezTo>
                          <a:cubicBezTo>
                            <a:pt x="3231" y="21907"/>
                            <a:pt x="3231" y="22860"/>
                            <a:pt x="2279" y="22860"/>
                          </a:cubicBezTo>
                          <a:cubicBezTo>
                            <a:pt x="2279" y="22860"/>
                            <a:pt x="2279" y="22860"/>
                            <a:pt x="2279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6" name="Freeform: Shape 1335">
                      <a:extLst>
                        <a:ext uri="{FF2B5EF4-FFF2-40B4-BE49-F238E27FC236}">
                          <a16:creationId xmlns:a16="http://schemas.microsoft.com/office/drawing/2014/main" id="{04902033-9755-4E74-B6F5-2BECC0BD42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0" y="4571999"/>
                      <a:ext cx="69532" cy="4762"/>
                    </a:xfrm>
                    <a:custGeom>
                      <a:avLst/>
                      <a:gdLst>
                        <a:gd name="connsiteX0" fmla="*/ 2857 w 69532"/>
                        <a:gd name="connsiteY0" fmla="*/ 4763 h 4762"/>
                        <a:gd name="connsiteX1" fmla="*/ 0 w 69532"/>
                        <a:gd name="connsiteY1" fmla="*/ 3810 h 4762"/>
                        <a:gd name="connsiteX2" fmla="*/ 953 w 69532"/>
                        <a:gd name="connsiteY2" fmla="*/ 2857 h 4762"/>
                        <a:gd name="connsiteX3" fmla="*/ 953 w 69532"/>
                        <a:gd name="connsiteY3" fmla="*/ 2857 h 4762"/>
                        <a:gd name="connsiteX4" fmla="*/ 68580 w 69532"/>
                        <a:gd name="connsiteY4" fmla="*/ 0 h 4762"/>
                        <a:gd name="connsiteX5" fmla="*/ 69532 w 69532"/>
                        <a:gd name="connsiteY5" fmla="*/ 953 h 4762"/>
                        <a:gd name="connsiteX6" fmla="*/ 68580 w 69532"/>
                        <a:gd name="connsiteY6" fmla="*/ 1905 h 4762"/>
                        <a:gd name="connsiteX7" fmla="*/ 2857 w 69532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532" h="4762">
                          <a:moveTo>
                            <a:pt x="2857" y="4763"/>
                          </a:move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0" y="3810"/>
                            <a:pt x="0" y="2857"/>
                            <a:pt x="953" y="2857"/>
                          </a:cubicBezTo>
                          <a:cubicBezTo>
                            <a:pt x="953" y="2857"/>
                            <a:pt x="953" y="2857"/>
                            <a:pt x="953" y="2857"/>
                          </a:cubicBezTo>
                          <a:cubicBezTo>
                            <a:pt x="3810" y="2857"/>
                            <a:pt x="50482" y="953"/>
                            <a:pt x="68580" y="0"/>
                          </a:cubicBezTo>
                          <a:cubicBezTo>
                            <a:pt x="68580" y="0"/>
                            <a:pt x="69532" y="0"/>
                            <a:pt x="69532" y="953"/>
                          </a:cubicBezTo>
                          <a:cubicBezTo>
                            <a:pt x="69532" y="953"/>
                            <a:pt x="69532" y="1905"/>
                            <a:pt x="68580" y="1905"/>
                          </a:cubicBezTo>
                          <a:cubicBezTo>
                            <a:pt x="23813" y="3810"/>
                            <a:pt x="8572" y="4763"/>
                            <a:pt x="2857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7" name="Freeform: Shape 1336">
                      <a:extLst>
                        <a:ext uri="{FF2B5EF4-FFF2-40B4-BE49-F238E27FC236}">
                          <a16:creationId xmlns:a16="http://schemas.microsoft.com/office/drawing/2014/main" id="{22096F7C-87F9-444E-8BB9-94A84B0379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51044"/>
                      <a:ext cx="55006" cy="3810"/>
                    </a:xfrm>
                    <a:custGeom>
                      <a:avLst/>
                      <a:gdLst>
                        <a:gd name="connsiteX0" fmla="*/ 714 w 55006"/>
                        <a:gd name="connsiteY0" fmla="*/ 3810 h 3810"/>
                        <a:gd name="connsiteX1" fmla="*/ 714 w 55006"/>
                        <a:gd name="connsiteY1" fmla="*/ 3810 h 3810"/>
                        <a:gd name="connsiteX2" fmla="*/ 714 w 55006"/>
                        <a:gd name="connsiteY2" fmla="*/ 1905 h 3810"/>
                        <a:gd name="connsiteX3" fmla="*/ 54054 w 55006"/>
                        <a:gd name="connsiteY3" fmla="*/ 0 h 3810"/>
                        <a:gd name="connsiteX4" fmla="*/ 55007 w 55006"/>
                        <a:gd name="connsiteY4" fmla="*/ 953 h 3810"/>
                        <a:gd name="connsiteX5" fmla="*/ 54054 w 55006"/>
                        <a:gd name="connsiteY5" fmla="*/ 1905 h 3810"/>
                        <a:gd name="connsiteX6" fmla="*/ 714 w 55006"/>
                        <a:gd name="connsiteY6" fmla="*/ 3810 h 3810"/>
                        <a:gd name="connsiteX7" fmla="*/ 714 w 55006"/>
                        <a:gd name="connsiteY7" fmla="*/ 3810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6" h="3810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8"/>
                            <a:pt x="-238" y="1905"/>
                            <a:pt x="714" y="1905"/>
                          </a:cubicBezTo>
                          <a:lnTo>
                            <a:pt x="54054" y="0"/>
                          </a:lnTo>
                          <a:cubicBezTo>
                            <a:pt x="54054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8" name="Freeform: Shape 1337">
                      <a:extLst>
                        <a:ext uri="{FF2B5EF4-FFF2-40B4-BE49-F238E27FC236}">
                          <a16:creationId xmlns:a16="http://schemas.microsoft.com/office/drawing/2014/main" id="{8334E13C-919D-4AF7-818D-323F8E55CD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29137"/>
                      <a:ext cx="52149" cy="3809"/>
                    </a:xfrm>
                    <a:custGeom>
                      <a:avLst/>
                      <a:gdLst>
                        <a:gd name="connsiteX0" fmla="*/ 714 w 52149"/>
                        <a:gd name="connsiteY0" fmla="*/ 3810 h 3809"/>
                        <a:gd name="connsiteX1" fmla="*/ 714 w 52149"/>
                        <a:gd name="connsiteY1" fmla="*/ 3810 h 3809"/>
                        <a:gd name="connsiteX2" fmla="*/ 714 w 52149"/>
                        <a:gd name="connsiteY2" fmla="*/ 1905 h 3809"/>
                        <a:gd name="connsiteX3" fmla="*/ 51197 w 52149"/>
                        <a:gd name="connsiteY3" fmla="*/ 0 h 3809"/>
                        <a:gd name="connsiteX4" fmla="*/ 52149 w 52149"/>
                        <a:gd name="connsiteY4" fmla="*/ 953 h 3809"/>
                        <a:gd name="connsiteX5" fmla="*/ 51197 w 52149"/>
                        <a:gd name="connsiteY5" fmla="*/ 1905 h 3809"/>
                        <a:gd name="connsiteX6" fmla="*/ 714 w 52149"/>
                        <a:gd name="connsiteY6" fmla="*/ 3810 h 3809"/>
                        <a:gd name="connsiteX7" fmla="*/ 714 w 5214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3809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9" name="Freeform: Shape 1338">
                      <a:extLst>
                        <a:ext uri="{FF2B5EF4-FFF2-40B4-BE49-F238E27FC236}">
                          <a16:creationId xmlns:a16="http://schemas.microsoft.com/office/drawing/2014/main" id="{71D02CC4-44BF-45EF-8ADA-1EEFCBE14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574856"/>
                      <a:ext cx="2619" cy="18097"/>
                    </a:xfrm>
                    <a:custGeom>
                      <a:avLst/>
                      <a:gdLst>
                        <a:gd name="connsiteX0" fmla="*/ 1905 w 2619"/>
                        <a:gd name="connsiteY0" fmla="*/ 18098 h 18097"/>
                        <a:gd name="connsiteX1" fmla="*/ 1905 w 2619"/>
                        <a:gd name="connsiteY1" fmla="*/ 18098 h 18097"/>
                        <a:gd name="connsiteX2" fmla="*/ 0 w 2619"/>
                        <a:gd name="connsiteY2" fmla="*/ 953 h 18097"/>
                        <a:gd name="connsiteX3" fmla="*/ 953 w 2619"/>
                        <a:gd name="connsiteY3" fmla="*/ 0 h 18097"/>
                        <a:gd name="connsiteX4" fmla="*/ 1905 w 2619"/>
                        <a:gd name="connsiteY4" fmla="*/ 953 h 18097"/>
                        <a:gd name="connsiteX5" fmla="*/ 1905 w 2619"/>
                        <a:gd name="connsiteY5" fmla="*/ 18098 h 18097"/>
                        <a:gd name="connsiteX6" fmla="*/ 1905 w 2619"/>
                        <a:gd name="connsiteY6" fmla="*/ 1809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18097">
                          <a:moveTo>
                            <a:pt x="1905" y="18098"/>
                          </a:moveTo>
                          <a:cubicBezTo>
                            <a:pt x="953" y="18098"/>
                            <a:pt x="953" y="18098"/>
                            <a:pt x="1905" y="18098"/>
                          </a:cubicBezTo>
                          <a:cubicBezTo>
                            <a:pt x="1905" y="11430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8" y="6668"/>
                            <a:pt x="2858" y="11430"/>
                            <a:pt x="1905" y="18098"/>
                          </a:cubicBezTo>
                          <a:cubicBezTo>
                            <a:pt x="1905" y="18098"/>
                            <a:pt x="1905" y="18098"/>
                            <a:pt x="1905" y="1809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0" name="Freeform: Shape 1339">
                      <a:extLst>
                        <a:ext uri="{FF2B5EF4-FFF2-40B4-BE49-F238E27FC236}">
                          <a16:creationId xmlns:a16="http://schemas.microsoft.com/office/drawing/2014/main" id="{43CDFCE0-D6BA-4602-AFD3-D83A2BC922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9507" y="4551044"/>
                      <a:ext cx="1905" cy="22860"/>
                    </a:xfrm>
                    <a:custGeom>
                      <a:avLst/>
                      <a:gdLst>
                        <a:gd name="connsiteX0" fmla="*/ 953 w 1905"/>
                        <a:gd name="connsiteY0" fmla="*/ 22860 h 22860"/>
                        <a:gd name="connsiteX1" fmla="*/ 953 w 1905"/>
                        <a:gd name="connsiteY1" fmla="*/ 22860 h 22860"/>
                        <a:gd name="connsiteX2" fmla="*/ 0 w 1905"/>
                        <a:gd name="connsiteY2" fmla="*/ 953 h 22860"/>
                        <a:gd name="connsiteX3" fmla="*/ 953 w 1905"/>
                        <a:gd name="connsiteY3" fmla="*/ 0 h 22860"/>
                        <a:gd name="connsiteX4" fmla="*/ 1905 w 1905"/>
                        <a:gd name="connsiteY4" fmla="*/ 953 h 22860"/>
                        <a:gd name="connsiteX5" fmla="*/ 953 w 1905"/>
                        <a:gd name="connsiteY5" fmla="*/ 22860 h 22860"/>
                        <a:gd name="connsiteX6" fmla="*/ 953 w 1905"/>
                        <a:gd name="connsiteY6" fmla="*/ 22860 h 22860"/>
                        <a:gd name="connsiteX7" fmla="*/ 953 w 1905"/>
                        <a:gd name="connsiteY7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1" name="Freeform: Shape 1340">
                      <a:extLst>
                        <a:ext uri="{FF2B5EF4-FFF2-40B4-BE49-F238E27FC236}">
                          <a16:creationId xmlns:a16="http://schemas.microsoft.com/office/drawing/2014/main" id="{3FAF0F62-1A55-4B83-8E91-ED6DFF411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9502" y="45529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3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7145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2" name="Freeform: Shape 1341">
                      <a:extLst>
                        <a:ext uri="{FF2B5EF4-FFF2-40B4-BE49-F238E27FC236}">
                          <a16:creationId xmlns:a16="http://schemas.microsoft.com/office/drawing/2014/main" id="{B056D8C5-D86D-4BE8-AECF-93B46FC60C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317" y="45910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2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2" y="11430"/>
                            <a:pt x="952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6193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3" name="Freeform: Shape 1342">
                      <a:extLst>
                        <a:ext uri="{FF2B5EF4-FFF2-40B4-BE49-F238E27FC236}">
                          <a16:creationId xmlns:a16="http://schemas.microsoft.com/office/drawing/2014/main" id="{EC0BECEA-F41F-4B8D-A07E-109F8E1DCD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8080" y="4572952"/>
                      <a:ext cx="2328" cy="19050"/>
                    </a:xfrm>
                    <a:custGeom>
                      <a:avLst/>
                      <a:gdLst>
                        <a:gd name="connsiteX0" fmla="*/ 1905 w 2328"/>
                        <a:gd name="connsiteY0" fmla="*/ 19050 h 19050"/>
                        <a:gd name="connsiteX1" fmla="*/ 1905 w 2328"/>
                        <a:gd name="connsiteY1" fmla="*/ 19050 h 19050"/>
                        <a:gd name="connsiteX2" fmla="*/ 0 w 2328"/>
                        <a:gd name="connsiteY2" fmla="*/ 953 h 19050"/>
                        <a:gd name="connsiteX3" fmla="*/ 952 w 2328"/>
                        <a:gd name="connsiteY3" fmla="*/ 0 h 19050"/>
                        <a:gd name="connsiteX4" fmla="*/ 1905 w 2328"/>
                        <a:gd name="connsiteY4" fmla="*/ 953 h 19050"/>
                        <a:gd name="connsiteX5" fmla="*/ 1905 w 2328"/>
                        <a:gd name="connsiteY5" fmla="*/ 19050 h 19050"/>
                        <a:gd name="connsiteX6" fmla="*/ 1905 w 2328"/>
                        <a:gd name="connsiteY6" fmla="*/ 19050 h 19050"/>
                        <a:gd name="connsiteX7" fmla="*/ 1905 w 2328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9050">
                          <a:moveTo>
                            <a:pt x="1905" y="19050"/>
                          </a:moveTo>
                          <a:cubicBezTo>
                            <a:pt x="952" y="19050"/>
                            <a:pt x="952" y="18097"/>
                            <a:pt x="1905" y="19050"/>
                          </a:cubicBezTo>
                          <a:cubicBezTo>
                            <a:pt x="952" y="11430"/>
                            <a:pt x="952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2857" y="11430"/>
                            <a:pt x="1905" y="19050"/>
                          </a:cubicBezTo>
                          <a:cubicBezTo>
                            <a:pt x="2857" y="18097"/>
                            <a:pt x="1905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4" name="Freeform: Shape 1343">
                      <a:extLst>
                        <a:ext uri="{FF2B5EF4-FFF2-40B4-BE49-F238E27FC236}">
                          <a16:creationId xmlns:a16="http://schemas.microsoft.com/office/drawing/2014/main" id="{AE0297FE-8064-4DA3-AE2C-1B0761F23E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9027" y="4530089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0 w 2857"/>
                        <a:gd name="connsiteY2" fmla="*/ 953 h 19050"/>
                        <a:gd name="connsiteX3" fmla="*/ 953 w 2857"/>
                        <a:gd name="connsiteY3" fmla="*/ 0 h 19050"/>
                        <a:gd name="connsiteX4" fmla="*/ 1905 w 2857"/>
                        <a:gd name="connsiteY4" fmla="*/ 953 h 19050"/>
                        <a:gd name="connsiteX5" fmla="*/ 2857 w 2857"/>
                        <a:gd name="connsiteY5" fmla="*/ 18097 h 19050"/>
                        <a:gd name="connsiteX6" fmla="*/ 1905 w 2857"/>
                        <a:gd name="connsiteY6" fmla="*/ 19050 h 19050"/>
                        <a:gd name="connsiteX7" fmla="*/ 1905 w 2857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953" y="19050"/>
                            <a:pt x="953" y="19050"/>
                            <a:pt x="1905" y="19050"/>
                          </a:cubicBezTo>
                          <a:cubicBezTo>
                            <a:pt x="0" y="12382"/>
                            <a:pt x="0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2857" y="18097"/>
                          </a:cubicBezTo>
                          <a:cubicBezTo>
                            <a:pt x="2857" y="19050"/>
                            <a:pt x="1905" y="19050"/>
                            <a:pt x="1905" y="19050"/>
                          </a:cubicBez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45" name="Freeform: Shape 1344">
                      <a:extLst>
                        <a:ext uri="{FF2B5EF4-FFF2-40B4-BE49-F238E27FC236}">
                          <a16:creationId xmlns:a16="http://schemas.microsoft.com/office/drawing/2014/main" id="{828261F6-1059-4F0F-86F4-5116152DBF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602" y="4518659"/>
                      <a:ext cx="1904" cy="12382"/>
                    </a:xfrm>
                    <a:custGeom>
                      <a:avLst/>
                      <a:gdLst>
                        <a:gd name="connsiteX0" fmla="*/ 953 w 1904"/>
                        <a:gd name="connsiteY0" fmla="*/ 12383 h 12382"/>
                        <a:gd name="connsiteX1" fmla="*/ 953 w 1904"/>
                        <a:gd name="connsiteY1" fmla="*/ 12383 h 12382"/>
                        <a:gd name="connsiteX2" fmla="*/ 0 w 1904"/>
                        <a:gd name="connsiteY2" fmla="*/ 953 h 12382"/>
                        <a:gd name="connsiteX3" fmla="*/ 953 w 1904"/>
                        <a:gd name="connsiteY3" fmla="*/ 0 h 12382"/>
                        <a:gd name="connsiteX4" fmla="*/ 1905 w 1904"/>
                        <a:gd name="connsiteY4" fmla="*/ 953 h 12382"/>
                        <a:gd name="connsiteX5" fmla="*/ 953 w 1904"/>
                        <a:gd name="connsiteY5" fmla="*/ 12383 h 12382"/>
                        <a:gd name="connsiteX6" fmla="*/ 953 w 1904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1430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1430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210" name="Freeform: Shape 1209">
                    <a:extLst>
                      <a:ext uri="{FF2B5EF4-FFF2-40B4-BE49-F238E27FC236}">
                        <a16:creationId xmlns:a16="http://schemas.microsoft.com/office/drawing/2014/main" id="{E2B47EE5-0070-424D-AC03-2736F4447896}"/>
                      </a:ext>
                    </a:extLst>
                  </p:cNvPr>
                  <p:cNvSpPr/>
                  <p:nvPr/>
                </p:nvSpPr>
                <p:spPr>
                  <a:xfrm>
                    <a:off x="7669530" y="4773506"/>
                    <a:ext cx="37570" cy="42333"/>
                  </a:xfrm>
                  <a:custGeom>
                    <a:avLst/>
                    <a:gdLst>
                      <a:gd name="connsiteX0" fmla="*/ 952 w 37570"/>
                      <a:gd name="connsiteY0" fmla="*/ 42333 h 42333"/>
                      <a:gd name="connsiteX1" fmla="*/ 952 w 37570"/>
                      <a:gd name="connsiteY1" fmla="*/ 42333 h 42333"/>
                      <a:gd name="connsiteX2" fmla="*/ 0 w 37570"/>
                      <a:gd name="connsiteY2" fmla="*/ 41381 h 42333"/>
                      <a:gd name="connsiteX3" fmla="*/ 15240 w 37570"/>
                      <a:gd name="connsiteY3" fmla="*/ 28998 h 42333"/>
                      <a:gd name="connsiteX4" fmla="*/ 16192 w 37570"/>
                      <a:gd name="connsiteY4" fmla="*/ 28046 h 42333"/>
                      <a:gd name="connsiteX5" fmla="*/ 22860 w 37570"/>
                      <a:gd name="connsiteY5" fmla="*/ 22331 h 42333"/>
                      <a:gd name="connsiteX6" fmla="*/ 26670 w 37570"/>
                      <a:gd name="connsiteY6" fmla="*/ 16616 h 42333"/>
                      <a:gd name="connsiteX7" fmla="*/ 36195 w 37570"/>
                      <a:gd name="connsiteY7" fmla="*/ 423 h 42333"/>
                      <a:gd name="connsiteX8" fmla="*/ 37147 w 37570"/>
                      <a:gd name="connsiteY8" fmla="*/ 423 h 42333"/>
                      <a:gd name="connsiteX9" fmla="*/ 37147 w 37570"/>
                      <a:gd name="connsiteY9" fmla="*/ 1376 h 42333"/>
                      <a:gd name="connsiteX10" fmla="*/ 27622 w 37570"/>
                      <a:gd name="connsiteY10" fmla="*/ 17568 h 42333"/>
                      <a:gd name="connsiteX11" fmla="*/ 23813 w 37570"/>
                      <a:gd name="connsiteY11" fmla="*/ 24236 h 42333"/>
                      <a:gd name="connsiteX12" fmla="*/ 17145 w 37570"/>
                      <a:gd name="connsiteY12" fmla="*/ 29951 h 42333"/>
                      <a:gd name="connsiteX13" fmla="*/ 16192 w 37570"/>
                      <a:gd name="connsiteY13" fmla="*/ 30903 h 42333"/>
                      <a:gd name="connsiteX14" fmla="*/ 952 w 37570"/>
                      <a:gd name="connsiteY14" fmla="*/ 42333 h 42333"/>
                      <a:gd name="connsiteX15" fmla="*/ 952 w 37570"/>
                      <a:gd name="connsiteY15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570" h="42333">
                        <a:moveTo>
                          <a:pt x="952" y="42333"/>
                        </a:moveTo>
                        <a:cubicBezTo>
                          <a:pt x="952" y="42333"/>
                          <a:pt x="0" y="42333"/>
                          <a:pt x="952" y="42333"/>
                        </a:cubicBezTo>
                        <a:cubicBezTo>
                          <a:pt x="0" y="41381"/>
                          <a:pt x="0" y="41381"/>
                          <a:pt x="0" y="41381"/>
                        </a:cubicBezTo>
                        <a:cubicBezTo>
                          <a:pt x="4763" y="36618"/>
                          <a:pt x="9525" y="32808"/>
                          <a:pt x="15240" y="28998"/>
                        </a:cubicBezTo>
                        <a:lnTo>
                          <a:pt x="16192" y="28046"/>
                        </a:lnTo>
                        <a:cubicBezTo>
                          <a:pt x="18097" y="26141"/>
                          <a:pt x="20955" y="24236"/>
                          <a:pt x="22860" y="22331"/>
                        </a:cubicBezTo>
                        <a:cubicBezTo>
                          <a:pt x="24765" y="20426"/>
                          <a:pt x="25717" y="18521"/>
                          <a:pt x="26670" y="16616"/>
                        </a:cubicBezTo>
                        <a:lnTo>
                          <a:pt x="36195" y="423"/>
                        </a:lnTo>
                        <a:cubicBezTo>
                          <a:pt x="36195" y="423"/>
                          <a:pt x="37147" y="-529"/>
                          <a:pt x="37147" y="423"/>
                        </a:cubicBezTo>
                        <a:cubicBezTo>
                          <a:pt x="37147" y="423"/>
                          <a:pt x="38100" y="1376"/>
                          <a:pt x="37147" y="1376"/>
                        </a:cubicBezTo>
                        <a:lnTo>
                          <a:pt x="27622" y="17568"/>
                        </a:lnTo>
                        <a:cubicBezTo>
                          <a:pt x="26670" y="19473"/>
                          <a:pt x="24765" y="22331"/>
                          <a:pt x="23813" y="24236"/>
                        </a:cubicBezTo>
                        <a:cubicBezTo>
                          <a:pt x="21907" y="26141"/>
                          <a:pt x="19050" y="28046"/>
                          <a:pt x="17145" y="29951"/>
                        </a:cubicBezTo>
                        <a:lnTo>
                          <a:pt x="16192" y="30903"/>
                        </a:lnTo>
                        <a:cubicBezTo>
                          <a:pt x="11430" y="33761"/>
                          <a:pt x="5715" y="38523"/>
                          <a:pt x="952" y="42333"/>
                        </a:cubicBezTo>
                        <a:cubicBezTo>
                          <a:pt x="952" y="42333"/>
                          <a:pt x="952" y="42333"/>
                          <a:pt x="952" y="4233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11" name="Freeform: Shape 1210">
                    <a:extLst>
                      <a:ext uri="{FF2B5EF4-FFF2-40B4-BE49-F238E27FC236}">
                        <a16:creationId xmlns:a16="http://schemas.microsoft.com/office/drawing/2014/main" id="{149653BE-7717-447D-BA0C-91D7C83C141E}"/>
                      </a:ext>
                    </a:extLst>
                  </p:cNvPr>
                  <p:cNvSpPr/>
                  <p:nvPr/>
                </p:nvSpPr>
                <p:spPr>
                  <a:xfrm>
                    <a:off x="7645955" y="4789169"/>
                    <a:ext cx="12144" cy="10477"/>
                  </a:xfrm>
                  <a:custGeom>
                    <a:avLst/>
                    <a:gdLst>
                      <a:gd name="connsiteX0" fmla="*/ 714 w 12144"/>
                      <a:gd name="connsiteY0" fmla="*/ 10478 h 10477"/>
                      <a:gd name="connsiteX1" fmla="*/ 714 w 12144"/>
                      <a:gd name="connsiteY1" fmla="*/ 10478 h 10477"/>
                      <a:gd name="connsiteX2" fmla="*/ 714 w 12144"/>
                      <a:gd name="connsiteY2" fmla="*/ 8573 h 10477"/>
                      <a:gd name="connsiteX3" fmla="*/ 11192 w 12144"/>
                      <a:gd name="connsiteY3" fmla="*/ 0 h 10477"/>
                      <a:gd name="connsiteX4" fmla="*/ 12144 w 12144"/>
                      <a:gd name="connsiteY4" fmla="*/ 0 h 10477"/>
                      <a:gd name="connsiteX5" fmla="*/ 12144 w 12144"/>
                      <a:gd name="connsiteY5" fmla="*/ 953 h 10477"/>
                      <a:gd name="connsiteX6" fmla="*/ 714 w 12144"/>
                      <a:gd name="connsiteY6" fmla="*/ 10478 h 10477"/>
                      <a:gd name="connsiteX7" fmla="*/ 714 w 1214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4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3"/>
                        </a:cubicBezTo>
                        <a:cubicBezTo>
                          <a:pt x="4524" y="6668"/>
                          <a:pt x="8334" y="3810"/>
                          <a:pt x="11192" y="0"/>
                        </a:cubicBezTo>
                        <a:cubicBezTo>
                          <a:pt x="11192" y="0"/>
                          <a:pt x="12144" y="0"/>
                          <a:pt x="12144" y="0"/>
                        </a:cubicBezTo>
                        <a:cubicBezTo>
                          <a:pt x="12144" y="0"/>
                          <a:pt x="12144" y="953"/>
                          <a:pt x="12144" y="953"/>
                        </a:cubicBezTo>
                        <a:cubicBezTo>
                          <a:pt x="8334" y="5715"/>
                          <a:pt x="4524" y="8573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605E5673-4168-4B42-80E3-16D43467E76A}"/>
                      </a:ext>
                    </a:extLst>
                  </p:cNvPr>
                  <p:cNvSpPr/>
                  <p:nvPr/>
                </p:nvSpPr>
                <p:spPr>
                  <a:xfrm>
                    <a:off x="7656433" y="4808219"/>
                    <a:ext cx="15001" cy="4762"/>
                  </a:xfrm>
                  <a:custGeom>
                    <a:avLst/>
                    <a:gdLst>
                      <a:gd name="connsiteX0" fmla="*/ 714 w 15001"/>
                      <a:gd name="connsiteY0" fmla="*/ 4763 h 4762"/>
                      <a:gd name="connsiteX1" fmla="*/ 714 w 15001"/>
                      <a:gd name="connsiteY1" fmla="*/ 4763 h 4762"/>
                      <a:gd name="connsiteX2" fmla="*/ 714 w 15001"/>
                      <a:gd name="connsiteY2" fmla="*/ 2858 h 4762"/>
                      <a:gd name="connsiteX3" fmla="*/ 14049 w 15001"/>
                      <a:gd name="connsiteY3" fmla="*/ 0 h 4762"/>
                      <a:gd name="connsiteX4" fmla="*/ 15002 w 15001"/>
                      <a:gd name="connsiteY4" fmla="*/ 0 h 4762"/>
                      <a:gd name="connsiteX5" fmla="*/ 15002 w 15001"/>
                      <a:gd name="connsiteY5" fmla="*/ 953 h 4762"/>
                      <a:gd name="connsiteX6" fmla="*/ 714 w 15001"/>
                      <a:gd name="connsiteY6" fmla="*/ 4763 h 4762"/>
                      <a:gd name="connsiteX7" fmla="*/ 714 w 1500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001" h="4762">
                        <a:moveTo>
                          <a:pt x="714" y="4763"/>
                        </a:moveTo>
                        <a:cubicBezTo>
                          <a:pt x="-238" y="4763"/>
                          <a:pt x="-238" y="4763"/>
                          <a:pt x="714" y="4763"/>
                        </a:cubicBezTo>
                        <a:cubicBezTo>
                          <a:pt x="-238" y="3810"/>
                          <a:pt x="714" y="2858"/>
                          <a:pt x="714" y="2858"/>
                        </a:cubicBezTo>
                        <a:cubicBezTo>
                          <a:pt x="5477" y="2858"/>
                          <a:pt x="10239" y="1905"/>
                          <a:pt x="14049" y="0"/>
                        </a:cubicBezTo>
                        <a:cubicBezTo>
                          <a:pt x="14049" y="0"/>
                          <a:pt x="15002" y="0"/>
                          <a:pt x="15002" y="0"/>
                        </a:cubicBezTo>
                        <a:cubicBezTo>
                          <a:pt x="15002" y="0"/>
                          <a:pt x="15002" y="953"/>
                          <a:pt x="15002" y="953"/>
                        </a:cubicBezTo>
                        <a:cubicBezTo>
                          <a:pt x="10239" y="3810"/>
                          <a:pt x="5477" y="4763"/>
                          <a:pt x="714" y="4763"/>
                        </a:cubicBez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9093668A-49A7-48B8-880E-097FEEDABE4F}"/>
                      </a:ext>
                    </a:extLst>
                  </p:cNvPr>
                  <p:cNvSpPr/>
                  <p:nvPr/>
                </p:nvSpPr>
                <p:spPr>
                  <a:xfrm>
                    <a:off x="7669768" y="4785359"/>
                    <a:ext cx="23574" cy="7620"/>
                  </a:xfrm>
                  <a:custGeom>
                    <a:avLst/>
                    <a:gdLst>
                      <a:gd name="connsiteX0" fmla="*/ 714 w 23574"/>
                      <a:gd name="connsiteY0" fmla="*/ 7620 h 7620"/>
                      <a:gd name="connsiteX1" fmla="*/ 714 w 23574"/>
                      <a:gd name="connsiteY1" fmla="*/ 7620 h 7620"/>
                      <a:gd name="connsiteX2" fmla="*/ 714 w 23574"/>
                      <a:gd name="connsiteY2" fmla="*/ 5715 h 7620"/>
                      <a:gd name="connsiteX3" fmla="*/ 22622 w 23574"/>
                      <a:gd name="connsiteY3" fmla="*/ 0 h 7620"/>
                      <a:gd name="connsiteX4" fmla="*/ 23574 w 23574"/>
                      <a:gd name="connsiteY4" fmla="*/ 953 h 7620"/>
                      <a:gd name="connsiteX5" fmla="*/ 22622 w 23574"/>
                      <a:gd name="connsiteY5" fmla="*/ 1905 h 7620"/>
                      <a:gd name="connsiteX6" fmla="*/ 714 w 23574"/>
                      <a:gd name="connsiteY6" fmla="*/ 7620 h 7620"/>
                      <a:gd name="connsiteX7" fmla="*/ 714 w 23574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574" h="7620">
                        <a:moveTo>
                          <a:pt x="714" y="7620"/>
                        </a:moveTo>
                        <a:cubicBezTo>
                          <a:pt x="714" y="7620"/>
                          <a:pt x="-238" y="6668"/>
                          <a:pt x="714" y="7620"/>
                        </a:cubicBezTo>
                        <a:cubicBezTo>
                          <a:pt x="-238" y="6668"/>
                          <a:pt x="-238" y="6668"/>
                          <a:pt x="714" y="5715"/>
                        </a:cubicBezTo>
                        <a:cubicBezTo>
                          <a:pt x="7382" y="2858"/>
                          <a:pt x="15002" y="953"/>
                          <a:pt x="22622" y="0"/>
                        </a:cubicBezTo>
                        <a:cubicBezTo>
                          <a:pt x="22622" y="0"/>
                          <a:pt x="23574" y="0"/>
                          <a:pt x="23574" y="953"/>
                        </a:cubicBezTo>
                        <a:cubicBezTo>
                          <a:pt x="23574" y="953"/>
                          <a:pt x="23574" y="1905"/>
                          <a:pt x="22622" y="1905"/>
                        </a:cubicBezTo>
                        <a:cubicBezTo>
                          <a:pt x="15002" y="2858"/>
                          <a:pt x="8334" y="4763"/>
                          <a:pt x="714" y="7620"/>
                        </a:cubicBezTo>
                        <a:cubicBezTo>
                          <a:pt x="714" y="7620"/>
                          <a:pt x="714" y="7620"/>
                          <a:pt x="714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9B454B9C-1560-46F5-8599-630154EF4F71}"/>
                      </a:ext>
                    </a:extLst>
                  </p:cNvPr>
                  <p:cNvSpPr/>
                  <p:nvPr/>
                </p:nvSpPr>
                <p:spPr>
                  <a:xfrm>
                    <a:off x="7420927" y="4914899"/>
                    <a:ext cx="5715" cy="13334"/>
                  </a:xfrm>
                  <a:custGeom>
                    <a:avLst/>
                    <a:gdLst>
                      <a:gd name="connsiteX0" fmla="*/ 4763 w 5715"/>
                      <a:gd name="connsiteY0" fmla="*/ 13335 h 13334"/>
                      <a:gd name="connsiteX1" fmla="*/ 4763 w 5715"/>
                      <a:gd name="connsiteY1" fmla="*/ 13335 h 13334"/>
                      <a:gd name="connsiteX2" fmla="*/ 0 w 5715"/>
                      <a:gd name="connsiteY2" fmla="*/ 953 h 13334"/>
                      <a:gd name="connsiteX3" fmla="*/ 953 w 5715"/>
                      <a:gd name="connsiteY3" fmla="*/ 0 h 13334"/>
                      <a:gd name="connsiteX4" fmla="*/ 1905 w 5715"/>
                      <a:gd name="connsiteY4" fmla="*/ 953 h 13334"/>
                      <a:gd name="connsiteX5" fmla="*/ 5715 w 5715"/>
                      <a:gd name="connsiteY5" fmla="*/ 12382 h 13334"/>
                      <a:gd name="connsiteX6" fmla="*/ 4763 w 5715"/>
                      <a:gd name="connsiteY6" fmla="*/ 13335 h 13334"/>
                      <a:gd name="connsiteX7" fmla="*/ 4763 w 5715"/>
                      <a:gd name="connsiteY7" fmla="*/ 13335 h 13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13334">
                        <a:moveTo>
                          <a:pt x="4763" y="13335"/>
                        </a:moveTo>
                        <a:cubicBezTo>
                          <a:pt x="4763" y="13335"/>
                          <a:pt x="4763" y="12382"/>
                          <a:pt x="4763" y="13335"/>
                        </a:cubicBezTo>
                        <a:cubicBezTo>
                          <a:pt x="1905" y="9525"/>
                          <a:pt x="0" y="4763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4763"/>
                          <a:pt x="2857" y="8572"/>
                          <a:pt x="5715" y="12382"/>
                        </a:cubicBezTo>
                        <a:cubicBezTo>
                          <a:pt x="5715" y="12382"/>
                          <a:pt x="5715" y="12382"/>
                          <a:pt x="4763" y="13335"/>
                        </a:cubicBezTo>
                        <a:cubicBezTo>
                          <a:pt x="4763" y="12382"/>
                          <a:pt x="4763" y="13335"/>
                          <a:pt x="4763" y="1333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F053169F-8255-423E-8D49-B62B8ECDBB18}"/>
                      </a:ext>
                    </a:extLst>
                  </p:cNvPr>
                  <p:cNvSpPr/>
                  <p:nvPr/>
                </p:nvSpPr>
                <p:spPr>
                  <a:xfrm>
                    <a:off x="7438072" y="4897754"/>
                    <a:ext cx="5715" cy="1904"/>
                  </a:xfrm>
                  <a:custGeom>
                    <a:avLst/>
                    <a:gdLst>
                      <a:gd name="connsiteX0" fmla="*/ 953 w 5715"/>
                      <a:gd name="connsiteY0" fmla="*/ 1905 h 1904"/>
                      <a:gd name="connsiteX1" fmla="*/ 953 w 5715"/>
                      <a:gd name="connsiteY1" fmla="*/ 1905 h 1904"/>
                      <a:gd name="connsiteX2" fmla="*/ 0 w 5715"/>
                      <a:gd name="connsiteY2" fmla="*/ 952 h 1904"/>
                      <a:gd name="connsiteX3" fmla="*/ 953 w 5715"/>
                      <a:gd name="connsiteY3" fmla="*/ 0 h 1904"/>
                      <a:gd name="connsiteX4" fmla="*/ 4763 w 5715"/>
                      <a:gd name="connsiteY4" fmla="*/ 0 h 1904"/>
                      <a:gd name="connsiteX5" fmla="*/ 5715 w 5715"/>
                      <a:gd name="connsiteY5" fmla="*/ 952 h 1904"/>
                      <a:gd name="connsiteX6" fmla="*/ 4763 w 5715"/>
                      <a:gd name="connsiteY6" fmla="*/ 1905 h 1904"/>
                      <a:gd name="connsiteX7" fmla="*/ 953 w 5715"/>
                      <a:gd name="connsiteY7" fmla="*/ 1905 h 1904"/>
                      <a:gd name="connsiteX8" fmla="*/ 953 w 5715"/>
                      <a:gd name="connsiteY8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15" h="1904">
                        <a:moveTo>
                          <a:pt x="953" y="1905"/>
                        </a:moveTo>
                        <a:cubicBezTo>
                          <a:pt x="953" y="1905"/>
                          <a:pt x="953" y="1905"/>
                          <a:pt x="953" y="1905"/>
                        </a:cubicBezTo>
                        <a:cubicBezTo>
                          <a:pt x="0" y="1905"/>
                          <a:pt x="0" y="952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1905" y="0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2"/>
                        </a:cubicBezTo>
                        <a:cubicBezTo>
                          <a:pt x="5715" y="952"/>
                          <a:pt x="5715" y="1905"/>
                          <a:pt x="4763" y="1905"/>
                        </a:cubicBezTo>
                        <a:cubicBezTo>
                          <a:pt x="3810" y="1905"/>
                          <a:pt x="2858" y="1905"/>
                          <a:pt x="953" y="1905"/>
                        </a:cubicBezTo>
                        <a:cubicBezTo>
                          <a:pt x="953" y="1905"/>
                          <a:pt x="953" y="1905"/>
                          <a:pt x="953" y="190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5487A32B-13BE-4307-AA58-2FA998F16BC6}"/>
                      </a:ext>
                    </a:extLst>
                  </p:cNvPr>
                  <p:cNvSpPr/>
                  <p:nvPr/>
                </p:nvSpPr>
                <p:spPr>
                  <a:xfrm>
                    <a:off x="7387590" y="4941569"/>
                    <a:ext cx="14287" cy="4762"/>
                  </a:xfrm>
                  <a:custGeom>
                    <a:avLst/>
                    <a:gdLst>
                      <a:gd name="connsiteX0" fmla="*/ 13335 w 14287"/>
                      <a:gd name="connsiteY0" fmla="*/ 4763 h 4762"/>
                      <a:gd name="connsiteX1" fmla="*/ 13335 w 14287"/>
                      <a:gd name="connsiteY1" fmla="*/ 4763 h 4762"/>
                      <a:gd name="connsiteX2" fmla="*/ 953 w 14287"/>
                      <a:gd name="connsiteY2" fmla="*/ 1905 h 4762"/>
                      <a:gd name="connsiteX3" fmla="*/ 0 w 14287"/>
                      <a:gd name="connsiteY3" fmla="*/ 953 h 4762"/>
                      <a:gd name="connsiteX4" fmla="*/ 953 w 14287"/>
                      <a:gd name="connsiteY4" fmla="*/ 0 h 4762"/>
                      <a:gd name="connsiteX5" fmla="*/ 14288 w 14287"/>
                      <a:gd name="connsiteY5" fmla="*/ 2858 h 4762"/>
                      <a:gd name="connsiteX6" fmla="*/ 13335 w 14287"/>
                      <a:gd name="connsiteY6" fmla="*/ 4763 h 4762"/>
                      <a:gd name="connsiteX7" fmla="*/ 13335 w 14287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287" h="4762">
                        <a:moveTo>
                          <a:pt x="13335" y="4763"/>
                        </a:moveTo>
                        <a:cubicBezTo>
                          <a:pt x="13335" y="4763"/>
                          <a:pt x="13335" y="4763"/>
                          <a:pt x="13335" y="4763"/>
                        </a:cubicBezTo>
                        <a:cubicBezTo>
                          <a:pt x="9525" y="2858"/>
                          <a:pt x="4763" y="1905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4763" y="0"/>
                          <a:pt x="9525" y="953"/>
                          <a:pt x="14288" y="2858"/>
                        </a:cubicBezTo>
                        <a:cubicBezTo>
                          <a:pt x="14288" y="2858"/>
                          <a:pt x="14288" y="3810"/>
                          <a:pt x="13335" y="4763"/>
                        </a:cubicBezTo>
                        <a:cubicBezTo>
                          <a:pt x="14288" y="3810"/>
                          <a:pt x="13335" y="4763"/>
                          <a:pt x="13335" y="4763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BD84FC2D-F95F-430A-9B48-D5C0E36E8F97}"/>
                      </a:ext>
                    </a:extLst>
                  </p:cNvPr>
                  <p:cNvSpPr/>
                  <p:nvPr/>
                </p:nvSpPr>
                <p:spPr>
                  <a:xfrm>
                    <a:off x="7619047" y="4844943"/>
                    <a:ext cx="4233" cy="8043"/>
                  </a:xfrm>
                  <a:custGeom>
                    <a:avLst/>
                    <a:gdLst>
                      <a:gd name="connsiteX0" fmla="*/ 953 w 4233"/>
                      <a:gd name="connsiteY0" fmla="*/ 8043 h 8043"/>
                      <a:gd name="connsiteX1" fmla="*/ 953 w 4233"/>
                      <a:gd name="connsiteY1" fmla="*/ 8043 h 8043"/>
                      <a:gd name="connsiteX2" fmla="*/ 0 w 4233"/>
                      <a:gd name="connsiteY2" fmla="*/ 7091 h 8043"/>
                      <a:gd name="connsiteX3" fmla="*/ 2858 w 4233"/>
                      <a:gd name="connsiteY3" fmla="*/ 423 h 8043"/>
                      <a:gd name="connsiteX4" fmla="*/ 3810 w 4233"/>
                      <a:gd name="connsiteY4" fmla="*/ 423 h 8043"/>
                      <a:gd name="connsiteX5" fmla="*/ 3810 w 4233"/>
                      <a:gd name="connsiteY5" fmla="*/ 1376 h 8043"/>
                      <a:gd name="connsiteX6" fmla="*/ 953 w 4233"/>
                      <a:gd name="connsiteY6" fmla="*/ 8043 h 8043"/>
                      <a:gd name="connsiteX7" fmla="*/ 953 w 423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33" h="8043">
                        <a:moveTo>
                          <a:pt x="953" y="8043"/>
                        </a:moveTo>
                        <a:cubicBezTo>
                          <a:pt x="953" y="8043"/>
                          <a:pt x="953" y="8043"/>
                          <a:pt x="953" y="8043"/>
                        </a:cubicBezTo>
                        <a:cubicBezTo>
                          <a:pt x="0" y="8043"/>
                          <a:pt x="0" y="7091"/>
                          <a:pt x="0" y="7091"/>
                        </a:cubicBezTo>
                        <a:lnTo>
                          <a:pt x="2858" y="423"/>
                        </a:lnTo>
                        <a:cubicBezTo>
                          <a:pt x="2858" y="423"/>
                          <a:pt x="3810" y="-529"/>
                          <a:pt x="3810" y="423"/>
                        </a:cubicBezTo>
                        <a:cubicBezTo>
                          <a:pt x="3810" y="423"/>
                          <a:pt x="4763" y="1376"/>
                          <a:pt x="3810" y="1376"/>
                        </a:cubicBezTo>
                        <a:lnTo>
                          <a:pt x="953" y="8043"/>
                        </a:lnTo>
                        <a:cubicBezTo>
                          <a:pt x="1905" y="8043"/>
                          <a:pt x="1905" y="8043"/>
                          <a:pt x="953" y="804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16ED47CD-64A9-49A9-A790-A4875C0BACED}"/>
                      </a:ext>
                    </a:extLst>
                  </p:cNvPr>
                  <p:cNvSpPr/>
                  <p:nvPr/>
                </p:nvSpPr>
                <p:spPr>
                  <a:xfrm>
                    <a:off x="7328534" y="4710112"/>
                    <a:ext cx="37147" cy="26669"/>
                  </a:xfrm>
                  <a:custGeom>
                    <a:avLst/>
                    <a:gdLst>
                      <a:gd name="connsiteX0" fmla="*/ 35243 w 37147"/>
                      <a:gd name="connsiteY0" fmla="*/ 26670 h 26669"/>
                      <a:gd name="connsiteX1" fmla="*/ 14288 w 37147"/>
                      <a:gd name="connsiteY1" fmla="*/ 19050 h 26669"/>
                      <a:gd name="connsiteX2" fmla="*/ 0 w 37147"/>
                      <a:gd name="connsiteY2" fmla="*/ 953 h 26669"/>
                      <a:gd name="connsiteX3" fmla="*/ 0 w 37147"/>
                      <a:gd name="connsiteY3" fmla="*/ 0 h 26669"/>
                      <a:gd name="connsiteX4" fmla="*/ 953 w 37147"/>
                      <a:gd name="connsiteY4" fmla="*/ 0 h 26669"/>
                      <a:gd name="connsiteX5" fmla="*/ 15240 w 37147"/>
                      <a:gd name="connsiteY5" fmla="*/ 17145 h 26669"/>
                      <a:gd name="connsiteX6" fmla="*/ 36195 w 37147"/>
                      <a:gd name="connsiteY6" fmla="*/ 24765 h 26669"/>
                      <a:gd name="connsiteX7" fmla="*/ 37147 w 37147"/>
                      <a:gd name="connsiteY7" fmla="*/ 25718 h 26669"/>
                      <a:gd name="connsiteX8" fmla="*/ 35243 w 37147"/>
                      <a:gd name="connsiteY8" fmla="*/ 26670 h 26669"/>
                      <a:gd name="connsiteX9" fmla="*/ 35243 w 37147"/>
                      <a:gd name="connsiteY9" fmla="*/ 26670 h 2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147" h="26669">
                        <a:moveTo>
                          <a:pt x="35243" y="26670"/>
                        </a:moveTo>
                        <a:cubicBezTo>
                          <a:pt x="27622" y="26670"/>
                          <a:pt x="20955" y="23813"/>
                          <a:pt x="14288" y="19050"/>
                        </a:cubicBezTo>
                        <a:cubicBezTo>
                          <a:pt x="8572" y="15240"/>
                          <a:pt x="3810" y="8572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5715" y="7620"/>
                          <a:pt x="9525" y="13335"/>
                          <a:pt x="15240" y="17145"/>
                        </a:cubicBezTo>
                        <a:cubicBezTo>
                          <a:pt x="21908" y="21907"/>
                          <a:pt x="28575" y="24765"/>
                          <a:pt x="36195" y="24765"/>
                        </a:cubicBezTo>
                        <a:cubicBezTo>
                          <a:pt x="36195" y="24765"/>
                          <a:pt x="37147" y="24765"/>
                          <a:pt x="37147" y="25718"/>
                        </a:cubicBezTo>
                        <a:cubicBezTo>
                          <a:pt x="36195" y="25718"/>
                          <a:pt x="36195" y="26670"/>
                          <a:pt x="35243" y="26670"/>
                        </a:cubicBezTo>
                        <a:cubicBezTo>
                          <a:pt x="35243" y="26670"/>
                          <a:pt x="35243" y="26670"/>
                          <a:pt x="35243" y="2667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7123420C-4EBA-4357-85B4-C5142F585502}"/>
                      </a:ext>
                    </a:extLst>
                  </p:cNvPr>
                  <p:cNvSpPr/>
                  <p:nvPr/>
                </p:nvSpPr>
                <p:spPr>
                  <a:xfrm>
                    <a:off x="7347584" y="4693919"/>
                    <a:ext cx="17145" cy="24765"/>
                  </a:xfrm>
                  <a:custGeom>
                    <a:avLst/>
                    <a:gdLst>
                      <a:gd name="connsiteX0" fmla="*/ 15240 w 17145"/>
                      <a:gd name="connsiteY0" fmla="*/ 23813 h 24765"/>
                      <a:gd name="connsiteX1" fmla="*/ 8572 w 17145"/>
                      <a:gd name="connsiteY1" fmla="*/ 20955 h 24765"/>
                      <a:gd name="connsiteX2" fmla="*/ 4763 w 17145"/>
                      <a:gd name="connsiteY2" fmla="*/ 14288 h 24765"/>
                      <a:gd name="connsiteX3" fmla="*/ 0 w 17145"/>
                      <a:gd name="connsiteY3" fmla="*/ 953 h 24765"/>
                      <a:gd name="connsiteX4" fmla="*/ 953 w 17145"/>
                      <a:gd name="connsiteY4" fmla="*/ 0 h 24765"/>
                      <a:gd name="connsiteX5" fmla="*/ 1905 w 17145"/>
                      <a:gd name="connsiteY5" fmla="*/ 953 h 24765"/>
                      <a:gd name="connsiteX6" fmla="*/ 5715 w 17145"/>
                      <a:gd name="connsiteY6" fmla="*/ 14288 h 24765"/>
                      <a:gd name="connsiteX7" fmla="*/ 9525 w 17145"/>
                      <a:gd name="connsiteY7" fmla="*/ 20955 h 24765"/>
                      <a:gd name="connsiteX8" fmla="*/ 16193 w 17145"/>
                      <a:gd name="connsiteY8" fmla="*/ 23813 h 24765"/>
                      <a:gd name="connsiteX9" fmla="*/ 17145 w 17145"/>
                      <a:gd name="connsiteY9" fmla="*/ 24765 h 24765"/>
                      <a:gd name="connsiteX10" fmla="*/ 15240 w 17145"/>
                      <a:gd name="connsiteY10" fmla="*/ 23813 h 24765"/>
                      <a:gd name="connsiteX11" fmla="*/ 15240 w 17145"/>
                      <a:gd name="connsiteY11" fmla="*/ 23813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145" h="24765">
                        <a:moveTo>
                          <a:pt x="15240" y="23813"/>
                        </a:moveTo>
                        <a:cubicBezTo>
                          <a:pt x="13335" y="23813"/>
                          <a:pt x="10478" y="22860"/>
                          <a:pt x="8572" y="20955"/>
                        </a:cubicBezTo>
                        <a:cubicBezTo>
                          <a:pt x="6668" y="19050"/>
                          <a:pt x="5715" y="16193"/>
                          <a:pt x="4763" y="14288"/>
                        </a:cubicBezTo>
                        <a:cubicBezTo>
                          <a:pt x="2858" y="9525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2858" y="5715"/>
                          <a:pt x="4763" y="9525"/>
                          <a:pt x="5715" y="14288"/>
                        </a:cubicBezTo>
                        <a:cubicBezTo>
                          <a:pt x="6668" y="16193"/>
                          <a:pt x="7620" y="19050"/>
                          <a:pt x="9525" y="20955"/>
                        </a:cubicBezTo>
                        <a:cubicBezTo>
                          <a:pt x="11430" y="22860"/>
                          <a:pt x="13335" y="23813"/>
                          <a:pt x="16193" y="23813"/>
                        </a:cubicBezTo>
                        <a:cubicBezTo>
                          <a:pt x="16193" y="23813"/>
                          <a:pt x="17145" y="23813"/>
                          <a:pt x="17145" y="24765"/>
                        </a:cubicBezTo>
                        <a:cubicBezTo>
                          <a:pt x="17145" y="22860"/>
                          <a:pt x="16193" y="23813"/>
                          <a:pt x="15240" y="23813"/>
                        </a:cubicBezTo>
                        <a:cubicBezTo>
                          <a:pt x="16193" y="23813"/>
                          <a:pt x="15240" y="23813"/>
                          <a:pt x="15240" y="2381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21F9EE35-1551-476C-85E1-844176A107F3}"/>
                      </a:ext>
                    </a:extLst>
                  </p:cNvPr>
                  <p:cNvSpPr/>
                  <p:nvPr/>
                </p:nvSpPr>
                <p:spPr>
                  <a:xfrm>
                    <a:off x="7339250" y="4803986"/>
                    <a:ext cx="14472" cy="42333"/>
                  </a:xfrm>
                  <a:custGeom>
                    <a:avLst/>
                    <a:gdLst>
                      <a:gd name="connsiteX0" fmla="*/ 714 w 14472"/>
                      <a:gd name="connsiteY0" fmla="*/ 42333 h 42333"/>
                      <a:gd name="connsiteX1" fmla="*/ 714 w 14472"/>
                      <a:gd name="connsiteY1" fmla="*/ 42333 h 42333"/>
                      <a:gd name="connsiteX2" fmla="*/ 13097 w 14472"/>
                      <a:gd name="connsiteY2" fmla="*/ 423 h 42333"/>
                      <a:gd name="connsiteX3" fmla="*/ 14049 w 14472"/>
                      <a:gd name="connsiteY3" fmla="*/ 423 h 42333"/>
                      <a:gd name="connsiteX4" fmla="*/ 14049 w 14472"/>
                      <a:gd name="connsiteY4" fmla="*/ 1376 h 42333"/>
                      <a:gd name="connsiteX5" fmla="*/ 714 w 14472"/>
                      <a:gd name="connsiteY5" fmla="*/ 42333 h 42333"/>
                      <a:gd name="connsiteX6" fmla="*/ 714 w 14472"/>
                      <a:gd name="connsiteY6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2" h="42333">
                        <a:moveTo>
                          <a:pt x="714" y="42333"/>
                        </a:moveTo>
                        <a:cubicBezTo>
                          <a:pt x="-238" y="42333"/>
                          <a:pt x="-238" y="41381"/>
                          <a:pt x="714" y="42333"/>
                        </a:cubicBezTo>
                        <a:cubicBezTo>
                          <a:pt x="2619" y="27094"/>
                          <a:pt x="6429" y="13758"/>
                          <a:pt x="13097" y="423"/>
                        </a:cubicBezTo>
                        <a:cubicBezTo>
                          <a:pt x="13097" y="423"/>
                          <a:pt x="14049" y="-529"/>
                          <a:pt x="14049" y="423"/>
                        </a:cubicBezTo>
                        <a:cubicBezTo>
                          <a:pt x="14049" y="423"/>
                          <a:pt x="15002" y="1376"/>
                          <a:pt x="14049" y="1376"/>
                        </a:cubicBezTo>
                        <a:cubicBezTo>
                          <a:pt x="8334" y="13758"/>
                          <a:pt x="3572" y="27094"/>
                          <a:pt x="714" y="42333"/>
                        </a:cubicBezTo>
                        <a:cubicBezTo>
                          <a:pt x="1667" y="41381"/>
                          <a:pt x="714" y="42333"/>
                          <a:pt x="714" y="4233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C4E33EA1-183E-4A7D-B566-0C9EFD6E585B}"/>
                      </a:ext>
                    </a:extLst>
                  </p:cNvPr>
                  <p:cNvSpPr/>
                  <p:nvPr/>
                </p:nvSpPr>
                <p:spPr>
                  <a:xfrm>
                    <a:off x="7352876" y="4798694"/>
                    <a:ext cx="6138" cy="20955"/>
                  </a:xfrm>
                  <a:custGeom>
                    <a:avLst/>
                    <a:gdLst>
                      <a:gd name="connsiteX0" fmla="*/ 423 w 6138"/>
                      <a:gd name="connsiteY0" fmla="*/ 20955 h 20955"/>
                      <a:gd name="connsiteX1" fmla="*/ 423 w 6138"/>
                      <a:gd name="connsiteY1" fmla="*/ 20955 h 20955"/>
                      <a:gd name="connsiteX2" fmla="*/ 4233 w 6138"/>
                      <a:gd name="connsiteY2" fmla="*/ 953 h 20955"/>
                      <a:gd name="connsiteX3" fmla="*/ 5186 w 6138"/>
                      <a:gd name="connsiteY3" fmla="*/ 0 h 20955"/>
                      <a:gd name="connsiteX4" fmla="*/ 6138 w 6138"/>
                      <a:gd name="connsiteY4" fmla="*/ 953 h 20955"/>
                      <a:gd name="connsiteX5" fmla="*/ 423 w 6138"/>
                      <a:gd name="connsiteY5" fmla="*/ 20955 h 20955"/>
                      <a:gd name="connsiteX6" fmla="*/ 423 w 6138"/>
                      <a:gd name="connsiteY6" fmla="*/ 20955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38" h="20955">
                        <a:moveTo>
                          <a:pt x="423" y="20955"/>
                        </a:moveTo>
                        <a:cubicBezTo>
                          <a:pt x="423" y="20955"/>
                          <a:pt x="-529" y="20955"/>
                          <a:pt x="423" y="20955"/>
                        </a:cubicBezTo>
                        <a:cubicBezTo>
                          <a:pt x="423" y="13335"/>
                          <a:pt x="2328" y="7620"/>
                          <a:pt x="4233" y="953"/>
                        </a:cubicBezTo>
                        <a:cubicBezTo>
                          <a:pt x="4233" y="953"/>
                          <a:pt x="5186" y="0"/>
                          <a:pt x="5186" y="0"/>
                        </a:cubicBezTo>
                        <a:cubicBezTo>
                          <a:pt x="5186" y="0"/>
                          <a:pt x="6138" y="953"/>
                          <a:pt x="6138" y="953"/>
                        </a:cubicBezTo>
                        <a:cubicBezTo>
                          <a:pt x="4233" y="7620"/>
                          <a:pt x="2328" y="14288"/>
                          <a:pt x="423" y="20955"/>
                        </a:cubicBezTo>
                        <a:cubicBezTo>
                          <a:pt x="1376" y="20955"/>
                          <a:pt x="1376" y="20955"/>
                          <a:pt x="423" y="20955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222" name="Graphic 4">
                    <a:extLst>
                      <a:ext uri="{FF2B5EF4-FFF2-40B4-BE49-F238E27FC236}">
                        <a16:creationId xmlns:a16="http://schemas.microsoft.com/office/drawing/2014/main" id="{760BCB39-2887-41E8-AB32-76C07902E6C9}"/>
                      </a:ext>
                    </a:extLst>
                  </p:cNvPr>
                  <p:cNvGrpSpPr/>
                  <p:nvPr/>
                </p:nvGrpSpPr>
                <p:grpSpPr>
                  <a:xfrm>
                    <a:off x="7243762" y="4832031"/>
                    <a:ext cx="53101" cy="46672"/>
                    <a:chOff x="7243762" y="4832031"/>
                    <a:chExt cx="53101" cy="46672"/>
                  </a:xfrm>
                  <a:solidFill>
                    <a:srgbClr val="662F25"/>
                  </a:solidFill>
                </p:grpSpPr>
                <p:sp>
                  <p:nvSpPr>
                    <p:cNvPr id="1306" name="Freeform: Shape 1305">
                      <a:extLst>
                        <a:ext uri="{FF2B5EF4-FFF2-40B4-BE49-F238E27FC236}">
                          <a16:creationId xmlns:a16="http://schemas.microsoft.com/office/drawing/2014/main" id="{E08DF23B-DD3E-4B88-80F8-B3FA153F15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5522" y="4862512"/>
                      <a:ext cx="14434" cy="14287"/>
                    </a:xfrm>
                    <a:custGeom>
                      <a:avLst/>
                      <a:gdLst>
                        <a:gd name="connsiteX0" fmla="*/ 3957 w 14434"/>
                        <a:gd name="connsiteY0" fmla="*/ 13335 h 14287"/>
                        <a:gd name="connsiteX1" fmla="*/ 1100 w 14434"/>
                        <a:gd name="connsiteY1" fmla="*/ 11430 h 14287"/>
                        <a:gd name="connsiteX2" fmla="*/ 1100 w 14434"/>
                        <a:gd name="connsiteY2" fmla="*/ 3810 h 14287"/>
                        <a:gd name="connsiteX3" fmla="*/ 3957 w 14434"/>
                        <a:gd name="connsiteY3" fmla="*/ 953 h 14287"/>
                        <a:gd name="connsiteX4" fmla="*/ 9672 w 14434"/>
                        <a:gd name="connsiteY4" fmla="*/ 0 h 14287"/>
                        <a:gd name="connsiteX5" fmla="*/ 14435 w 14434"/>
                        <a:gd name="connsiteY5" fmla="*/ 5715 h 14287"/>
                        <a:gd name="connsiteX6" fmla="*/ 14435 w 14434"/>
                        <a:gd name="connsiteY6" fmla="*/ 8572 h 14287"/>
                        <a:gd name="connsiteX7" fmla="*/ 10625 w 14434"/>
                        <a:gd name="connsiteY7" fmla="*/ 12382 h 14287"/>
                        <a:gd name="connsiteX8" fmla="*/ 8720 w 14434"/>
                        <a:gd name="connsiteY8" fmla="*/ 12382 h 14287"/>
                        <a:gd name="connsiteX9" fmla="*/ 5862 w 14434"/>
                        <a:gd name="connsiteY9" fmla="*/ 9525 h 14287"/>
                        <a:gd name="connsiteX10" fmla="*/ 5862 w 14434"/>
                        <a:gd name="connsiteY10" fmla="*/ 8572 h 14287"/>
                        <a:gd name="connsiteX11" fmla="*/ 6815 w 14434"/>
                        <a:gd name="connsiteY11" fmla="*/ 8572 h 14287"/>
                        <a:gd name="connsiteX12" fmla="*/ 8720 w 14434"/>
                        <a:gd name="connsiteY12" fmla="*/ 10478 h 14287"/>
                        <a:gd name="connsiteX13" fmla="*/ 9672 w 14434"/>
                        <a:gd name="connsiteY13" fmla="*/ 10478 h 14287"/>
                        <a:gd name="connsiteX14" fmla="*/ 12530 w 14434"/>
                        <a:gd name="connsiteY14" fmla="*/ 8572 h 14287"/>
                        <a:gd name="connsiteX15" fmla="*/ 12530 w 14434"/>
                        <a:gd name="connsiteY15" fmla="*/ 6668 h 14287"/>
                        <a:gd name="connsiteX16" fmla="*/ 9672 w 14434"/>
                        <a:gd name="connsiteY16" fmla="*/ 2857 h 14287"/>
                        <a:gd name="connsiteX17" fmla="*/ 5862 w 14434"/>
                        <a:gd name="connsiteY17" fmla="*/ 3810 h 14287"/>
                        <a:gd name="connsiteX18" fmla="*/ 3957 w 14434"/>
                        <a:gd name="connsiteY18" fmla="*/ 5715 h 14287"/>
                        <a:gd name="connsiteX19" fmla="*/ 3957 w 14434"/>
                        <a:gd name="connsiteY19" fmla="*/ 12382 h 14287"/>
                        <a:gd name="connsiteX20" fmla="*/ 4910 w 14434"/>
                        <a:gd name="connsiteY20" fmla="*/ 13335 h 14287"/>
                        <a:gd name="connsiteX21" fmla="*/ 5862 w 14434"/>
                        <a:gd name="connsiteY21" fmla="*/ 14288 h 14287"/>
                        <a:gd name="connsiteX22" fmla="*/ 3957 w 14434"/>
                        <a:gd name="connsiteY22" fmla="*/ 13335 h 14287"/>
                        <a:gd name="connsiteX23" fmla="*/ 3957 w 14434"/>
                        <a:gd name="connsiteY23" fmla="*/ 13335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434" h="14287">
                          <a:moveTo>
                            <a:pt x="3957" y="13335"/>
                          </a:moveTo>
                          <a:cubicBezTo>
                            <a:pt x="3005" y="13335"/>
                            <a:pt x="2052" y="12382"/>
                            <a:pt x="1100" y="11430"/>
                          </a:cubicBezTo>
                          <a:cubicBezTo>
                            <a:pt x="147" y="8572"/>
                            <a:pt x="-805" y="5715"/>
                            <a:pt x="1100" y="3810"/>
                          </a:cubicBezTo>
                          <a:cubicBezTo>
                            <a:pt x="2052" y="2857"/>
                            <a:pt x="3005" y="1905"/>
                            <a:pt x="3957" y="953"/>
                          </a:cubicBezTo>
                          <a:cubicBezTo>
                            <a:pt x="5862" y="0"/>
                            <a:pt x="7767" y="0"/>
                            <a:pt x="9672" y="0"/>
                          </a:cubicBezTo>
                          <a:cubicBezTo>
                            <a:pt x="11577" y="953"/>
                            <a:pt x="13482" y="2857"/>
                            <a:pt x="14435" y="5715"/>
                          </a:cubicBezTo>
                          <a:cubicBezTo>
                            <a:pt x="14435" y="6668"/>
                            <a:pt x="14435" y="7620"/>
                            <a:pt x="14435" y="8572"/>
                          </a:cubicBezTo>
                          <a:cubicBezTo>
                            <a:pt x="13482" y="10478"/>
                            <a:pt x="11577" y="11430"/>
                            <a:pt x="10625" y="12382"/>
                          </a:cubicBezTo>
                          <a:cubicBezTo>
                            <a:pt x="9672" y="12382"/>
                            <a:pt x="9672" y="12382"/>
                            <a:pt x="8720" y="12382"/>
                          </a:cubicBezTo>
                          <a:cubicBezTo>
                            <a:pt x="6815" y="12382"/>
                            <a:pt x="5862" y="10478"/>
                            <a:pt x="5862" y="9525"/>
                          </a:cubicBezTo>
                          <a:cubicBezTo>
                            <a:pt x="5862" y="9525"/>
                            <a:pt x="5862" y="8572"/>
                            <a:pt x="5862" y="8572"/>
                          </a:cubicBezTo>
                          <a:cubicBezTo>
                            <a:pt x="5862" y="8572"/>
                            <a:pt x="6815" y="8572"/>
                            <a:pt x="6815" y="8572"/>
                          </a:cubicBezTo>
                          <a:cubicBezTo>
                            <a:pt x="7767" y="9525"/>
                            <a:pt x="7767" y="10478"/>
                            <a:pt x="8720" y="10478"/>
                          </a:cubicBezTo>
                          <a:cubicBezTo>
                            <a:pt x="8720" y="10478"/>
                            <a:pt x="9672" y="10478"/>
                            <a:pt x="9672" y="10478"/>
                          </a:cubicBezTo>
                          <a:cubicBezTo>
                            <a:pt x="10625" y="10478"/>
                            <a:pt x="12530" y="9525"/>
                            <a:pt x="12530" y="8572"/>
                          </a:cubicBezTo>
                          <a:cubicBezTo>
                            <a:pt x="12530" y="7620"/>
                            <a:pt x="12530" y="7620"/>
                            <a:pt x="12530" y="6668"/>
                          </a:cubicBezTo>
                          <a:cubicBezTo>
                            <a:pt x="11577" y="4763"/>
                            <a:pt x="10625" y="2857"/>
                            <a:pt x="9672" y="2857"/>
                          </a:cubicBezTo>
                          <a:cubicBezTo>
                            <a:pt x="8720" y="2857"/>
                            <a:pt x="6815" y="2857"/>
                            <a:pt x="5862" y="3810"/>
                          </a:cubicBezTo>
                          <a:cubicBezTo>
                            <a:pt x="4910" y="4763"/>
                            <a:pt x="3957" y="4763"/>
                            <a:pt x="3957" y="5715"/>
                          </a:cubicBezTo>
                          <a:cubicBezTo>
                            <a:pt x="3005" y="7620"/>
                            <a:pt x="3005" y="9525"/>
                            <a:pt x="3957" y="12382"/>
                          </a:cubicBezTo>
                          <a:cubicBezTo>
                            <a:pt x="3957" y="13335"/>
                            <a:pt x="4910" y="13335"/>
                            <a:pt x="4910" y="13335"/>
                          </a:cubicBezTo>
                          <a:cubicBezTo>
                            <a:pt x="4910" y="13335"/>
                            <a:pt x="5862" y="13335"/>
                            <a:pt x="5862" y="14288"/>
                          </a:cubicBezTo>
                          <a:cubicBezTo>
                            <a:pt x="4910" y="12382"/>
                            <a:pt x="3957" y="12382"/>
                            <a:pt x="3957" y="13335"/>
                          </a:cubicBezTo>
                          <a:cubicBezTo>
                            <a:pt x="3957" y="13335"/>
                            <a:pt x="3957" y="13335"/>
                            <a:pt x="3957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7" name="Freeform: Shape 1306">
                      <a:extLst>
                        <a:ext uri="{FF2B5EF4-FFF2-40B4-BE49-F238E27FC236}">
                          <a16:creationId xmlns:a16="http://schemas.microsoft.com/office/drawing/2014/main" id="{31FE40CE-1E64-4F84-B70C-3A0974B2D8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9957" y="4844040"/>
                      <a:ext cx="12382" cy="14661"/>
                    </a:xfrm>
                    <a:custGeom>
                      <a:avLst/>
                      <a:gdLst>
                        <a:gd name="connsiteX0" fmla="*/ 3810 w 12382"/>
                        <a:gd name="connsiteY0" fmla="*/ 14661 h 14661"/>
                        <a:gd name="connsiteX1" fmla="*/ 1905 w 12382"/>
                        <a:gd name="connsiteY1" fmla="*/ 13709 h 14661"/>
                        <a:gd name="connsiteX2" fmla="*/ 953 w 12382"/>
                        <a:gd name="connsiteY2" fmla="*/ 11804 h 14661"/>
                        <a:gd name="connsiteX3" fmla="*/ 0 w 12382"/>
                        <a:gd name="connsiteY3" fmla="*/ 7041 h 14661"/>
                        <a:gd name="connsiteX4" fmla="*/ 953 w 12382"/>
                        <a:gd name="connsiteY4" fmla="*/ 2279 h 14661"/>
                        <a:gd name="connsiteX5" fmla="*/ 7620 w 12382"/>
                        <a:gd name="connsiteY5" fmla="*/ 374 h 14661"/>
                        <a:gd name="connsiteX6" fmla="*/ 12383 w 12382"/>
                        <a:gd name="connsiteY6" fmla="*/ 6089 h 14661"/>
                        <a:gd name="connsiteX7" fmla="*/ 11430 w 12382"/>
                        <a:gd name="connsiteY7" fmla="*/ 8946 h 14661"/>
                        <a:gd name="connsiteX8" fmla="*/ 9525 w 12382"/>
                        <a:gd name="connsiteY8" fmla="*/ 10851 h 14661"/>
                        <a:gd name="connsiteX9" fmla="*/ 5715 w 12382"/>
                        <a:gd name="connsiteY9" fmla="*/ 10851 h 14661"/>
                        <a:gd name="connsiteX10" fmla="*/ 4763 w 12382"/>
                        <a:gd name="connsiteY10" fmla="*/ 7994 h 14661"/>
                        <a:gd name="connsiteX11" fmla="*/ 4763 w 12382"/>
                        <a:gd name="connsiteY11" fmla="*/ 5136 h 14661"/>
                        <a:gd name="connsiteX12" fmla="*/ 5715 w 12382"/>
                        <a:gd name="connsiteY12" fmla="*/ 4184 h 14661"/>
                        <a:gd name="connsiteX13" fmla="*/ 6668 w 12382"/>
                        <a:gd name="connsiteY13" fmla="*/ 5136 h 14661"/>
                        <a:gd name="connsiteX14" fmla="*/ 6668 w 12382"/>
                        <a:gd name="connsiteY14" fmla="*/ 7994 h 14661"/>
                        <a:gd name="connsiteX15" fmla="*/ 6668 w 12382"/>
                        <a:gd name="connsiteY15" fmla="*/ 8946 h 14661"/>
                        <a:gd name="connsiteX16" fmla="*/ 8573 w 12382"/>
                        <a:gd name="connsiteY16" fmla="*/ 8946 h 14661"/>
                        <a:gd name="connsiteX17" fmla="*/ 10478 w 12382"/>
                        <a:gd name="connsiteY17" fmla="*/ 7994 h 14661"/>
                        <a:gd name="connsiteX18" fmla="*/ 10478 w 12382"/>
                        <a:gd name="connsiteY18" fmla="*/ 6089 h 14661"/>
                        <a:gd name="connsiteX19" fmla="*/ 6668 w 12382"/>
                        <a:gd name="connsiteY19" fmla="*/ 1326 h 14661"/>
                        <a:gd name="connsiteX20" fmla="*/ 1905 w 12382"/>
                        <a:gd name="connsiteY20" fmla="*/ 3231 h 14661"/>
                        <a:gd name="connsiteX21" fmla="*/ 953 w 12382"/>
                        <a:gd name="connsiteY21" fmla="*/ 7041 h 14661"/>
                        <a:gd name="connsiteX22" fmla="*/ 1905 w 12382"/>
                        <a:gd name="connsiteY22" fmla="*/ 11804 h 14661"/>
                        <a:gd name="connsiteX23" fmla="*/ 2858 w 12382"/>
                        <a:gd name="connsiteY23" fmla="*/ 12756 h 14661"/>
                        <a:gd name="connsiteX24" fmla="*/ 3810 w 12382"/>
                        <a:gd name="connsiteY24" fmla="*/ 12756 h 14661"/>
                        <a:gd name="connsiteX25" fmla="*/ 4763 w 12382"/>
                        <a:gd name="connsiteY25" fmla="*/ 12756 h 14661"/>
                        <a:gd name="connsiteX26" fmla="*/ 4763 w 12382"/>
                        <a:gd name="connsiteY26" fmla="*/ 13709 h 14661"/>
                        <a:gd name="connsiteX27" fmla="*/ 3810 w 12382"/>
                        <a:gd name="connsiteY27" fmla="*/ 14661 h 1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2382" h="14661">
                          <a:moveTo>
                            <a:pt x="3810" y="14661"/>
                          </a:moveTo>
                          <a:cubicBezTo>
                            <a:pt x="2858" y="14661"/>
                            <a:pt x="2858" y="14661"/>
                            <a:pt x="1905" y="13709"/>
                          </a:cubicBezTo>
                          <a:cubicBezTo>
                            <a:pt x="953" y="12756"/>
                            <a:pt x="953" y="12756"/>
                            <a:pt x="953" y="11804"/>
                          </a:cubicBezTo>
                          <a:cubicBezTo>
                            <a:pt x="0" y="9899"/>
                            <a:pt x="0" y="8946"/>
                            <a:pt x="0" y="7041"/>
                          </a:cubicBezTo>
                          <a:cubicBezTo>
                            <a:pt x="0" y="5136"/>
                            <a:pt x="0" y="4184"/>
                            <a:pt x="953" y="2279"/>
                          </a:cubicBezTo>
                          <a:cubicBezTo>
                            <a:pt x="1905" y="374"/>
                            <a:pt x="5715" y="-579"/>
                            <a:pt x="7620" y="374"/>
                          </a:cubicBezTo>
                          <a:cubicBezTo>
                            <a:pt x="9525" y="1326"/>
                            <a:pt x="11430" y="3231"/>
                            <a:pt x="12383" y="6089"/>
                          </a:cubicBezTo>
                          <a:cubicBezTo>
                            <a:pt x="12383" y="7041"/>
                            <a:pt x="12383" y="7994"/>
                            <a:pt x="11430" y="8946"/>
                          </a:cubicBezTo>
                          <a:cubicBezTo>
                            <a:pt x="10478" y="9899"/>
                            <a:pt x="9525" y="9899"/>
                            <a:pt x="9525" y="10851"/>
                          </a:cubicBezTo>
                          <a:cubicBezTo>
                            <a:pt x="8573" y="10851"/>
                            <a:pt x="6668" y="11804"/>
                            <a:pt x="5715" y="10851"/>
                          </a:cubicBezTo>
                          <a:cubicBezTo>
                            <a:pt x="4763" y="9899"/>
                            <a:pt x="4763" y="9899"/>
                            <a:pt x="4763" y="7994"/>
                          </a:cubicBezTo>
                          <a:cubicBezTo>
                            <a:pt x="4763" y="7041"/>
                            <a:pt x="4763" y="6089"/>
                            <a:pt x="4763" y="5136"/>
                          </a:cubicBezTo>
                          <a:cubicBezTo>
                            <a:pt x="4763" y="5136"/>
                            <a:pt x="5715" y="4184"/>
                            <a:pt x="5715" y="4184"/>
                          </a:cubicBezTo>
                          <a:cubicBezTo>
                            <a:pt x="5715" y="4184"/>
                            <a:pt x="6668" y="5136"/>
                            <a:pt x="6668" y="5136"/>
                          </a:cubicBezTo>
                          <a:cubicBezTo>
                            <a:pt x="6668" y="6089"/>
                            <a:pt x="6668" y="7041"/>
                            <a:pt x="6668" y="7994"/>
                          </a:cubicBezTo>
                          <a:cubicBezTo>
                            <a:pt x="6668" y="8946"/>
                            <a:pt x="6668" y="8946"/>
                            <a:pt x="6668" y="8946"/>
                          </a:cubicBezTo>
                          <a:cubicBezTo>
                            <a:pt x="6668" y="8946"/>
                            <a:pt x="7620" y="8946"/>
                            <a:pt x="8573" y="8946"/>
                          </a:cubicBezTo>
                          <a:cubicBezTo>
                            <a:pt x="9525" y="8946"/>
                            <a:pt x="9525" y="8946"/>
                            <a:pt x="10478" y="7994"/>
                          </a:cubicBezTo>
                          <a:cubicBezTo>
                            <a:pt x="10478" y="7994"/>
                            <a:pt x="10478" y="7041"/>
                            <a:pt x="10478" y="6089"/>
                          </a:cubicBezTo>
                          <a:cubicBezTo>
                            <a:pt x="10478" y="4184"/>
                            <a:pt x="8573" y="2279"/>
                            <a:pt x="6668" y="1326"/>
                          </a:cubicBezTo>
                          <a:cubicBezTo>
                            <a:pt x="4763" y="374"/>
                            <a:pt x="2858" y="1326"/>
                            <a:pt x="1905" y="3231"/>
                          </a:cubicBezTo>
                          <a:cubicBezTo>
                            <a:pt x="953" y="4184"/>
                            <a:pt x="953" y="5136"/>
                            <a:pt x="953" y="7041"/>
                          </a:cubicBezTo>
                          <a:cubicBezTo>
                            <a:pt x="953" y="8946"/>
                            <a:pt x="953" y="9899"/>
                            <a:pt x="1905" y="11804"/>
                          </a:cubicBezTo>
                          <a:cubicBezTo>
                            <a:pt x="1905" y="12756"/>
                            <a:pt x="1905" y="12756"/>
                            <a:pt x="2858" y="12756"/>
                          </a:cubicBezTo>
                          <a:cubicBezTo>
                            <a:pt x="2858" y="12756"/>
                            <a:pt x="3810" y="12756"/>
                            <a:pt x="3810" y="12756"/>
                          </a:cubicBezTo>
                          <a:cubicBezTo>
                            <a:pt x="3810" y="12756"/>
                            <a:pt x="4763" y="12756"/>
                            <a:pt x="4763" y="12756"/>
                          </a:cubicBezTo>
                          <a:cubicBezTo>
                            <a:pt x="4763" y="12756"/>
                            <a:pt x="4763" y="13709"/>
                            <a:pt x="4763" y="13709"/>
                          </a:cubicBezTo>
                          <a:cubicBezTo>
                            <a:pt x="4763" y="14661"/>
                            <a:pt x="3810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8" name="Freeform: Shape 1307">
                      <a:extLst>
                        <a:ext uri="{FF2B5EF4-FFF2-40B4-BE49-F238E27FC236}">
                          <a16:creationId xmlns:a16="http://schemas.microsoft.com/office/drawing/2014/main" id="{C1651265-EFCD-4D05-9D23-BA3F9295A9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7577" y="4864417"/>
                      <a:ext cx="9286" cy="9525"/>
                    </a:xfrm>
                    <a:custGeom>
                      <a:avLst/>
                      <a:gdLst>
                        <a:gd name="connsiteX0" fmla="*/ 2857 w 9286"/>
                        <a:gd name="connsiteY0" fmla="*/ 9525 h 9525"/>
                        <a:gd name="connsiteX1" fmla="*/ 953 w 9286"/>
                        <a:gd name="connsiteY1" fmla="*/ 8572 h 9525"/>
                        <a:gd name="connsiteX2" fmla="*/ 0 w 9286"/>
                        <a:gd name="connsiteY2" fmla="*/ 6667 h 9525"/>
                        <a:gd name="connsiteX3" fmla="*/ 0 w 9286"/>
                        <a:gd name="connsiteY3" fmla="*/ 2857 h 9525"/>
                        <a:gd name="connsiteX4" fmla="*/ 2857 w 9286"/>
                        <a:gd name="connsiteY4" fmla="*/ 0 h 9525"/>
                        <a:gd name="connsiteX5" fmla="*/ 6667 w 9286"/>
                        <a:gd name="connsiteY5" fmla="*/ 952 h 9525"/>
                        <a:gd name="connsiteX6" fmla="*/ 8572 w 9286"/>
                        <a:gd name="connsiteY6" fmla="*/ 3810 h 9525"/>
                        <a:gd name="connsiteX7" fmla="*/ 8572 w 9286"/>
                        <a:gd name="connsiteY7" fmla="*/ 6667 h 9525"/>
                        <a:gd name="connsiteX8" fmla="*/ 5715 w 9286"/>
                        <a:gd name="connsiteY8" fmla="*/ 8572 h 9525"/>
                        <a:gd name="connsiteX9" fmla="*/ 2857 w 9286"/>
                        <a:gd name="connsiteY9" fmla="*/ 7620 h 9525"/>
                        <a:gd name="connsiteX10" fmla="*/ 1905 w 9286"/>
                        <a:gd name="connsiteY10" fmla="*/ 4763 h 9525"/>
                        <a:gd name="connsiteX11" fmla="*/ 1905 w 9286"/>
                        <a:gd name="connsiteY11" fmla="*/ 3810 h 9525"/>
                        <a:gd name="connsiteX12" fmla="*/ 2857 w 9286"/>
                        <a:gd name="connsiteY12" fmla="*/ 2857 h 9525"/>
                        <a:gd name="connsiteX13" fmla="*/ 3810 w 9286"/>
                        <a:gd name="connsiteY13" fmla="*/ 3810 h 9525"/>
                        <a:gd name="connsiteX14" fmla="*/ 3810 w 9286"/>
                        <a:gd name="connsiteY14" fmla="*/ 4763 h 9525"/>
                        <a:gd name="connsiteX15" fmla="*/ 3810 w 9286"/>
                        <a:gd name="connsiteY15" fmla="*/ 5715 h 9525"/>
                        <a:gd name="connsiteX16" fmla="*/ 5715 w 9286"/>
                        <a:gd name="connsiteY16" fmla="*/ 5715 h 9525"/>
                        <a:gd name="connsiteX17" fmla="*/ 7620 w 9286"/>
                        <a:gd name="connsiteY17" fmla="*/ 4763 h 9525"/>
                        <a:gd name="connsiteX18" fmla="*/ 7620 w 9286"/>
                        <a:gd name="connsiteY18" fmla="*/ 2857 h 9525"/>
                        <a:gd name="connsiteX19" fmla="*/ 5715 w 9286"/>
                        <a:gd name="connsiteY19" fmla="*/ 952 h 9525"/>
                        <a:gd name="connsiteX20" fmla="*/ 2857 w 9286"/>
                        <a:gd name="connsiteY20" fmla="*/ 0 h 9525"/>
                        <a:gd name="connsiteX21" fmla="*/ 953 w 9286"/>
                        <a:gd name="connsiteY21" fmla="*/ 1905 h 9525"/>
                        <a:gd name="connsiteX22" fmla="*/ 953 w 9286"/>
                        <a:gd name="connsiteY22" fmla="*/ 4763 h 9525"/>
                        <a:gd name="connsiteX23" fmla="*/ 953 w 9286"/>
                        <a:gd name="connsiteY23" fmla="*/ 6667 h 9525"/>
                        <a:gd name="connsiteX24" fmla="*/ 1905 w 9286"/>
                        <a:gd name="connsiteY24" fmla="*/ 6667 h 9525"/>
                        <a:gd name="connsiteX25" fmla="*/ 2857 w 9286"/>
                        <a:gd name="connsiteY25" fmla="*/ 7620 h 9525"/>
                        <a:gd name="connsiteX26" fmla="*/ 2857 w 9286"/>
                        <a:gd name="connsiteY26" fmla="*/ 9525 h 9525"/>
                        <a:gd name="connsiteX27" fmla="*/ 2857 w 9286"/>
                        <a:gd name="connsiteY27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9286" h="9525">
                          <a:moveTo>
                            <a:pt x="2857" y="9525"/>
                          </a:moveTo>
                          <a:cubicBezTo>
                            <a:pt x="1905" y="9525"/>
                            <a:pt x="953" y="9525"/>
                            <a:pt x="953" y="8572"/>
                          </a:cubicBezTo>
                          <a:cubicBezTo>
                            <a:pt x="953" y="7620"/>
                            <a:pt x="0" y="6667"/>
                            <a:pt x="0" y="6667"/>
                          </a:cubicBezTo>
                          <a:cubicBezTo>
                            <a:pt x="0" y="5715"/>
                            <a:pt x="0" y="3810"/>
                            <a:pt x="0" y="2857"/>
                          </a:cubicBezTo>
                          <a:cubicBezTo>
                            <a:pt x="0" y="952"/>
                            <a:pt x="953" y="0"/>
                            <a:pt x="2857" y="0"/>
                          </a:cubicBezTo>
                          <a:cubicBezTo>
                            <a:pt x="3810" y="0"/>
                            <a:pt x="5715" y="0"/>
                            <a:pt x="6667" y="952"/>
                          </a:cubicBezTo>
                          <a:cubicBezTo>
                            <a:pt x="7620" y="1905"/>
                            <a:pt x="8572" y="2857"/>
                            <a:pt x="8572" y="3810"/>
                          </a:cubicBezTo>
                          <a:cubicBezTo>
                            <a:pt x="9525" y="4763"/>
                            <a:pt x="9525" y="5715"/>
                            <a:pt x="8572" y="6667"/>
                          </a:cubicBezTo>
                          <a:cubicBezTo>
                            <a:pt x="8572" y="7620"/>
                            <a:pt x="7620" y="8572"/>
                            <a:pt x="5715" y="8572"/>
                          </a:cubicBezTo>
                          <a:cubicBezTo>
                            <a:pt x="3810" y="8572"/>
                            <a:pt x="2857" y="8572"/>
                            <a:pt x="2857" y="7620"/>
                          </a:cubicBezTo>
                          <a:cubicBezTo>
                            <a:pt x="1905" y="6667"/>
                            <a:pt x="1905" y="5715"/>
                            <a:pt x="1905" y="4763"/>
                          </a:cubicBezTo>
                          <a:cubicBezTo>
                            <a:pt x="1905" y="4763"/>
                            <a:pt x="1905" y="3810"/>
                            <a:pt x="1905" y="3810"/>
                          </a:cubicBezTo>
                          <a:cubicBezTo>
                            <a:pt x="1905" y="3810"/>
                            <a:pt x="1905" y="2857"/>
                            <a:pt x="2857" y="2857"/>
                          </a:cubicBezTo>
                          <a:cubicBezTo>
                            <a:pt x="2857" y="2857"/>
                            <a:pt x="3810" y="2857"/>
                            <a:pt x="3810" y="3810"/>
                          </a:cubicBezTo>
                          <a:cubicBezTo>
                            <a:pt x="3810" y="3810"/>
                            <a:pt x="3810" y="4763"/>
                            <a:pt x="3810" y="4763"/>
                          </a:cubicBezTo>
                          <a:cubicBezTo>
                            <a:pt x="3810" y="5715"/>
                            <a:pt x="3810" y="5715"/>
                            <a:pt x="3810" y="5715"/>
                          </a:cubicBezTo>
                          <a:cubicBezTo>
                            <a:pt x="3810" y="5715"/>
                            <a:pt x="4763" y="5715"/>
                            <a:pt x="5715" y="5715"/>
                          </a:cubicBezTo>
                          <a:cubicBezTo>
                            <a:pt x="6667" y="5715"/>
                            <a:pt x="7620" y="5715"/>
                            <a:pt x="7620" y="4763"/>
                          </a:cubicBezTo>
                          <a:cubicBezTo>
                            <a:pt x="7620" y="4763"/>
                            <a:pt x="7620" y="3810"/>
                            <a:pt x="7620" y="2857"/>
                          </a:cubicBezTo>
                          <a:cubicBezTo>
                            <a:pt x="7620" y="1905"/>
                            <a:pt x="6667" y="952"/>
                            <a:pt x="5715" y="952"/>
                          </a:cubicBezTo>
                          <a:cubicBezTo>
                            <a:pt x="5715" y="952"/>
                            <a:pt x="3810" y="0"/>
                            <a:pt x="2857" y="0"/>
                          </a:cubicBezTo>
                          <a:cubicBezTo>
                            <a:pt x="1905" y="0"/>
                            <a:pt x="1905" y="952"/>
                            <a:pt x="953" y="1905"/>
                          </a:cubicBezTo>
                          <a:cubicBezTo>
                            <a:pt x="953" y="2857"/>
                            <a:pt x="953" y="3810"/>
                            <a:pt x="953" y="4763"/>
                          </a:cubicBezTo>
                          <a:cubicBezTo>
                            <a:pt x="953" y="5715"/>
                            <a:pt x="953" y="5715"/>
                            <a:pt x="953" y="6667"/>
                          </a:cubicBezTo>
                          <a:cubicBezTo>
                            <a:pt x="953" y="6667"/>
                            <a:pt x="1905" y="7620"/>
                            <a:pt x="1905" y="6667"/>
                          </a:cubicBezTo>
                          <a:cubicBezTo>
                            <a:pt x="1905" y="6667"/>
                            <a:pt x="2857" y="6667"/>
                            <a:pt x="2857" y="7620"/>
                          </a:cubicBezTo>
                          <a:cubicBezTo>
                            <a:pt x="4763" y="8572"/>
                            <a:pt x="3810" y="8572"/>
                            <a:pt x="2857" y="9525"/>
                          </a:cubicBezTo>
                          <a:cubicBezTo>
                            <a:pt x="3810" y="9525"/>
                            <a:pt x="3810" y="9525"/>
                            <a:pt x="2857" y="952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9" name="Freeform: Shape 1308">
                      <a:extLst>
                        <a:ext uri="{FF2B5EF4-FFF2-40B4-BE49-F238E27FC236}">
                          <a16:creationId xmlns:a16="http://schemas.microsoft.com/office/drawing/2014/main" id="{F56CD9D1-28C1-4EE7-AD52-16E7042995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22" y="4832031"/>
                      <a:ext cx="12777" cy="12382"/>
                    </a:xfrm>
                    <a:custGeom>
                      <a:avLst/>
                      <a:gdLst>
                        <a:gd name="connsiteX0" fmla="*/ 3810 w 12777"/>
                        <a:gd name="connsiteY0" fmla="*/ 12383 h 12382"/>
                        <a:gd name="connsiteX1" fmla="*/ 953 w 12777"/>
                        <a:gd name="connsiteY1" fmla="*/ 10478 h 12382"/>
                        <a:gd name="connsiteX2" fmla="*/ 0 w 12777"/>
                        <a:gd name="connsiteY2" fmla="*/ 6668 h 12382"/>
                        <a:gd name="connsiteX3" fmla="*/ 1905 w 12777"/>
                        <a:gd name="connsiteY3" fmla="*/ 953 h 12382"/>
                        <a:gd name="connsiteX4" fmla="*/ 4763 w 12777"/>
                        <a:gd name="connsiteY4" fmla="*/ 0 h 12382"/>
                        <a:gd name="connsiteX5" fmla="*/ 11430 w 12777"/>
                        <a:gd name="connsiteY5" fmla="*/ 2858 h 12382"/>
                        <a:gd name="connsiteX6" fmla="*/ 12383 w 12777"/>
                        <a:gd name="connsiteY6" fmla="*/ 7620 h 12382"/>
                        <a:gd name="connsiteX7" fmla="*/ 9525 w 12777"/>
                        <a:gd name="connsiteY7" fmla="*/ 9525 h 12382"/>
                        <a:gd name="connsiteX8" fmla="*/ 6668 w 12777"/>
                        <a:gd name="connsiteY8" fmla="*/ 9525 h 12382"/>
                        <a:gd name="connsiteX9" fmla="*/ 5715 w 12777"/>
                        <a:gd name="connsiteY9" fmla="*/ 4763 h 12382"/>
                        <a:gd name="connsiteX10" fmla="*/ 6668 w 12777"/>
                        <a:gd name="connsiteY10" fmla="*/ 3810 h 12382"/>
                        <a:gd name="connsiteX11" fmla="*/ 7620 w 12777"/>
                        <a:gd name="connsiteY11" fmla="*/ 4763 h 12382"/>
                        <a:gd name="connsiteX12" fmla="*/ 8572 w 12777"/>
                        <a:gd name="connsiteY12" fmla="*/ 7620 h 12382"/>
                        <a:gd name="connsiteX13" fmla="*/ 9525 w 12777"/>
                        <a:gd name="connsiteY13" fmla="*/ 7620 h 12382"/>
                        <a:gd name="connsiteX14" fmla="*/ 10478 w 12777"/>
                        <a:gd name="connsiteY14" fmla="*/ 6668 h 12382"/>
                        <a:gd name="connsiteX15" fmla="*/ 9525 w 12777"/>
                        <a:gd name="connsiteY15" fmla="*/ 2858 h 12382"/>
                        <a:gd name="connsiteX16" fmla="*/ 4763 w 12777"/>
                        <a:gd name="connsiteY16" fmla="*/ 0 h 12382"/>
                        <a:gd name="connsiteX17" fmla="*/ 2858 w 12777"/>
                        <a:gd name="connsiteY17" fmla="*/ 0 h 12382"/>
                        <a:gd name="connsiteX18" fmla="*/ 1905 w 12777"/>
                        <a:gd name="connsiteY18" fmla="*/ 3810 h 12382"/>
                        <a:gd name="connsiteX19" fmla="*/ 2858 w 12777"/>
                        <a:gd name="connsiteY19" fmla="*/ 6668 h 12382"/>
                        <a:gd name="connsiteX20" fmla="*/ 4763 w 12777"/>
                        <a:gd name="connsiteY20" fmla="*/ 7620 h 12382"/>
                        <a:gd name="connsiteX21" fmla="*/ 5715 w 12777"/>
                        <a:gd name="connsiteY21" fmla="*/ 8573 h 12382"/>
                        <a:gd name="connsiteX22" fmla="*/ 3810 w 12777"/>
                        <a:gd name="connsiteY22" fmla="*/ 12383 h 12382"/>
                        <a:gd name="connsiteX23" fmla="*/ 3810 w 12777"/>
                        <a:gd name="connsiteY23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777" h="12382">
                          <a:moveTo>
                            <a:pt x="3810" y="12383"/>
                          </a:moveTo>
                          <a:cubicBezTo>
                            <a:pt x="2858" y="12383"/>
                            <a:pt x="953" y="11430"/>
                            <a:pt x="953" y="10478"/>
                          </a:cubicBezTo>
                          <a:cubicBezTo>
                            <a:pt x="0" y="9525"/>
                            <a:pt x="0" y="7620"/>
                            <a:pt x="0" y="6668"/>
                          </a:cubicBezTo>
                          <a:cubicBezTo>
                            <a:pt x="0" y="3810"/>
                            <a:pt x="0" y="1905"/>
                            <a:pt x="1905" y="953"/>
                          </a:cubicBezTo>
                          <a:cubicBezTo>
                            <a:pt x="2858" y="953"/>
                            <a:pt x="3810" y="0"/>
                            <a:pt x="4763" y="0"/>
                          </a:cubicBezTo>
                          <a:cubicBezTo>
                            <a:pt x="7620" y="0"/>
                            <a:pt x="9525" y="953"/>
                            <a:pt x="11430" y="2858"/>
                          </a:cubicBezTo>
                          <a:cubicBezTo>
                            <a:pt x="12383" y="4763"/>
                            <a:pt x="13335" y="6668"/>
                            <a:pt x="12383" y="7620"/>
                          </a:cubicBezTo>
                          <a:cubicBezTo>
                            <a:pt x="12383" y="8573"/>
                            <a:pt x="11430" y="9525"/>
                            <a:pt x="9525" y="9525"/>
                          </a:cubicBezTo>
                          <a:cubicBezTo>
                            <a:pt x="8572" y="9525"/>
                            <a:pt x="7620" y="9525"/>
                            <a:pt x="6668" y="9525"/>
                          </a:cubicBezTo>
                          <a:cubicBezTo>
                            <a:pt x="4763" y="8573"/>
                            <a:pt x="5715" y="5715"/>
                            <a:pt x="5715" y="4763"/>
                          </a:cubicBezTo>
                          <a:cubicBezTo>
                            <a:pt x="5715" y="4763"/>
                            <a:pt x="5715" y="3810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4763"/>
                          </a:cubicBezTo>
                          <a:cubicBezTo>
                            <a:pt x="7620" y="5715"/>
                            <a:pt x="7620" y="7620"/>
                            <a:pt x="8572" y="7620"/>
                          </a:cubicBezTo>
                          <a:cubicBezTo>
                            <a:pt x="8572" y="7620"/>
                            <a:pt x="9525" y="7620"/>
                            <a:pt x="9525" y="7620"/>
                          </a:cubicBezTo>
                          <a:cubicBezTo>
                            <a:pt x="10478" y="7620"/>
                            <a:pt x="10478" y="6668"/>
                            <a:pt x="10478" y="6668"/>
                          </a:cubicBezTo>
                          <a:cubicBezTo>
                            <a:pt x="10478" y="5715"/>
                            <a:pt x="10478" y="4763"/>
                            <a:pt x="9525" y="2858"/>
                          </a:cubicBezTo>
                          <a:cubicBezTo>
                            <a:pt x="8572" y="953"/>
                            <a:pt x="6668" y="0"/>
                            <a:pt x="4763" y="0"/>
                          </a:cubicBezTo>
                          <a:cubicBezTo>
                            <a:pt x="3810" y="0"/>
                            <a:pt x="3810" y="0"/>
                            <a:pt x="2858" y="0"/>
                          </a:cubicBezTo>
                          <a:cubicBezTo>
                            <a:pt x="1905" y="953"/>
                            <a:pt x="1905" y="2858"/>
                            <a:pt x="1905" y="3810"/>
                          </a:cubicBezTo>
                          <a:cubicBezTo>
                            <a:pt x="1905" y="4763"/>
                            <a:pt x="1905" y="5715"/>
                            <a:pt x="2858" y="6668"/>
                          </a:cubicBezTo>
                          <a:cubicBezTo>
                            <a:pt x="3810" y="7620"/>
                            <a:pt x="3810" y="7620"/>
                            <a:pt x="4763" y="7620"/>
                          </a:cubicBezTo>
                          <a:cubicBezTo>
                            <a:pt x="4763" y="7620"/>
                            <a:pt x="5715" y="7620"/>
                            <a:pt x="5715" y="8573"/>
                          </a:cubicBezTo>
                          <a:cubicBezTo>
                            <a:pt x="5715" y="11430"/>
                            <a:pt x="4763" y="11430"/>
                            <a:pt x="3810" y="12383"/>
                          </a:cubicBezTo>
                          <a:cubicBezTo>
                            <a:pt x="4763" y="12383"/>
                            <a:pt x="3810" y="12383"/>
                            <a:pt x="3810" y="1238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0" name="Freeform: Shape 1309">
                      <a:extLst>
                        <a:ext uri="{FF2B5EF4-FFF2-40B4-BE49-F238E27FC236}">
                          <a16:creationId xmlns:a16="http://schemas.microsoft.com/office/drawing/2014/main" id="{C23BE31F-2DDB-4A48-BA2C-9257E5E24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1382" y="4846319"/>
                      <a:ext cx="11824" cy="13335"/>
                    </a:xfrm>
                    <a:custGeom>
                      <a:avLst/>
                      <a:gdLst>
                        <a:gd name="connsiteX0" fmla="*/ 3810 w 11824"/>
                        <a:gd name="connsiteY0" fmla="*/ 13335 h 13335"/>
                        <a:gd name="connsiteX1" fmla="*/ 953 w 11824"/>
                        <a:gd name="connsiteY1" fmla="*/ 11430 h 13335"/>
                        <a:gd name="connsiteX2" fmla="*/ 0 w 11824"/>
                        <a:gd name="connsiteY2" fmla="*/ 7620 h 13335"/>
                        <a:gd name="connsiteX3" fmla="*/ 953 w 11824"/>
                        <a:gd name="connsiteY3" fmla="*/ 2858 h 13335"/>
                        <a:gd name="connsiteX4" fmla="*/ 6668 w 11824"/>
                        <a:gd name="connsiteY4" fmla="*/ 0 h 13335"/>
                        <a:gd name="connsiteX5" fmla="*/ 11430 w 11824"/>
                        <a:gd name="connsiteY5" fmla="*/ 4763 h 13335"/>
                        <a:gd name="connsiteX6" fmla="*/ 10478 w 11824"/>
                        <a:gd name="connsiteY6" fmla="*/ 9525 h 13335"/>
                        <a:gd name="connsiteX7" fmla="*/ 5715 w 11824"/>
                        <a:gd name="connsiteY7" fmla="*/ 10478 h 13335"/>
                        <a:gd name="connsiteX8" fmla="*/ 4763 w 11824"/>
                        <a:gd name="connsiteY8" fmla="*/ 6668 h 13335"/>
                        <a:gd name="connsiteX9" fmla="*/ 6668 w 11824"/>
                        <a:gd name="connsiteY9" fmla="*/ 2858 h 13335"/>
                        <a:gd name="connsiteX10" fmla="*/ 7620 w 11824"/>
                        <a:gd name="connsiteY10" fmla="*/ 3810 h 13335"/>
                        <a:gd name="connsiteX11" fmla="*/ 6668 w 11824"/>
                        <a:gd name="connsiteY11" fmla="*/ 4763 h 13335"/>
                        <a:gd name="connsiteX12" fmla="*/ 5715 w 11824"/>
                        <a:gd name="connsiteY12" fmla="*/ 6668 h 13335"/>
                        <a:gd name="connsiteX13" fmla="*/ 6668 w 11824"/>
                        <a:gd name="connsiteY13" fmla="*/ 8573 h 13335"/>
                        <a:gd name="connsiteX14" fmla="*/ 9525 w 11824"/>
                        <a:gd name="connsiteY14" fmla="*/ 8573 h 13335"/>
                        <a:gd name="connsiteX15" fmla="*/ 10478 w 11824"/>
                        <a:gd name="connsiteY15" fmla="*/ 4763 h 13335"/>
                        <a:gd name="connsiteX16" fmla="*/ 6668 w 11824"/>
                        <a:gd name="connsiteY16" fmla="*/ 953 h 13335"/>
                        <a:gd name="connsiteX17" fmla="*/ 1905 w 11824"/>
                        <a:gd name="connsiteY17" fmla="*/ 2858 h 13335"/>
                        <a:gd name="connsiteX18" fmla="*/ 953 w 11824"/>
                        <a:gd name="connsiteY18" fmla="*/ 6668 h 13335"/>
                        <a:gd name="connsiteX19" fmla="*/ 1905 w 11824"/>
                        <a:gd name="connsiteY19" fmla="*/ 9525 h 13335"/>
                        <a:gd name="connsiteX20" fmla="*/ 3810 w 11824"/>
                        <a:gd name="connsiteY20" fmla="*/ 10478 h 13335"/>
                        <a:gd name="connsiteX21" fmla="*/ 4763 w 11824"/>
                        <a:gd name="connsiteY21" fmla="*/ 10478 h 13335"/>
                        <a:gd name="connsiteX22" fmla="*/ 4763 w 11824"/>
                        <a:gd name="connsiteY22" fmla="*/ 11430 h 13335"/>
                        <a:gd name="connsiteX23" fmla="*/ 3810 w 11824"/>
                        <a:gd name="connsiteY23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824" h="13335">
                          <a:moveTo>
                            <a:pt x="3810" y="13335"/>
                          </a:moveTo>
                          <a:cubicBezTo>
                            <a:pt x="2858" y="13335"/>
                            <a:pt x="1905" y="12383"/>
                            <a:pt x="953" y="11430"/>
                          </a:cubicBezTo>
                          <a:cubicBezTo>
                            <a:pt x="0" y="10478"/>
                            <a:pt x="0" y="8573"/>
                            <a:pt x="0" y="7620"/>
                          </a:cubicBezTo>
                          <a:cubicBezTo>
                            <a:pt x="0" y="5715"/>
                            <a:pt x="0" y="4763"/>
                            <a:pt x="953" y="2858"/>
                          </a:cubicBezTo>
                          <a:cubicBezTo>
                            <a:pt x="1905" y="953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1905"/>
                            <a:pt x="11430" y="4763"/>
                          </a:cubicBezTo>
                          <a:cubicBezTo>
                            <a:pt x="12383" y="6668"/>
                            <a:pt x="11430" y="8573"/>
                            <a:pt x="10478" y="9525"/>
                          </a:cubicBezTo>
                          <a:cubicBezTo>
                            <a:pt x="9525" y="11430"/>
                            <a:pt x="6668" y="11430"/>
                            <a:pt x="5715" y="10478"/>
                          </a:cubicBezTo>
                          <a:cubicBezTo>
                            <a:pt x="4763" y="9525"/>
                            <a:pt x="4763" y="8573"/>
                            <a:pt x="4763" y="6668"/>
                          </a:cubicBezTo>
                          <a:cubicBezTo>
                            <a:pt x="4763" y="4763"/>
                            <a:pt x="5715" y="3810"/>
                            <a:pt x="6668" y="2858"/>
                          </a:cubicBezTo>
                          <a:cubicBezTo>
                            <a:pt x="6668" y="2858"/>
                            <a:pt x="7620" y="2858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6668" y="4763"/>
                          </a:cubicBezTo>
                          <a:cubicBezTo>
                            <a:pt x="5715" y="4763"/>
                            <a:pt x="5715" y="5715"/>
                            <a:pt x="5715" y="6668"/>
                          </a:cubicBezTo>
                          <a:cubicBezTo>
                            <a:pt x="5715" y="7620"/>
                            <a:pt x="5715" y="8573"/>
                            <a:pt x="6668" y="8573"/>
                          </a:cubicBezTo>
                          <a:cubicBezTo>
                            <a:pt x="7620" y="9525"/>
                            <a:pt x="8573" y="8573"/>
                            <a:pt x="9525" y="8573"/>
                          </a:cubicBezTo>
                          <a:cubicBezTo>
                            <a:pt x="10478" y="7620"/>
                            <a:pt x="10478" y="6668"/>
                            <a:pt x="10478" y="4763"/>
                          </a:cubicBezTo>
                          <a:cubicBezTo>
                            <a:pt x="9525" y="2858"/>
                            <a:pt x="8573" y="1905"/>
                            <a:pt x="6668" y="953"/>
                          </a:cubicBezTo>
                          <a:cubicBezTo>
                            <a:pt x="4763" y="953"/>
                            <a:pt x="2858" y="953"/>
                            <a:pt x="1905" y="2858"/>
                          </a:cubicBezTo>
                          <a:cubicBezTo>
                            <a:pt x="953" y="3810"/>
                            <a:pt x="953" y="5715"/>
                            <a:pt x="953" y="6668"/>
                          </a:cubicBezTo>
                          <a:cubicBezTo>
                            <a:pt x="953" y="7620"/>
                            <a:pt x="953" y="8573"/>
                            <a:pt x="1905" y="9525"/>
                          </a:cubicBezTo>
                          <a:cubicBezTo>
                            <a:pt x="1905" y="10478"/>
                            <a:pt x="2858" y="10478"/>
                            <a:pt x="3810" y="10478"/>
                          </a:cubicBezTo>
                          <a:cubicBezTo>
                            <a:pt x="3810" y="10478"/>
                            <a:pt x="4763" y="10478"/>
                            <a:pt x="4763" y="10478"/>
                          </a:cubicBezTo>
                          <a:cubicBezTo>
                            <a:pt x="4763" y="10478"/>
                            <a:pt x="4763" y="11430"/>
                            <a:pt x="4763" y="11430"/>
                          </a:cubicBezTo>
                          <a:cubicBezTo>
                            <a:pt x="4763" y="13335"/>
                            <a:pt x="4763" y="13335"/>
                            <a:pt x="381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1" name="Freeform: Shape 1310">
                      <a:extLst>
                        <a:ext uri="{FF2B5EF4-FFF2-40B4-BE49-F238E27FC236}">
                          <a16:creationId xmlns:a16="http://schemas.microsoft.com/office/drawing/2014/main" id="{1BACF1FC-77C9-45F3-9C92-2E954656B7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3762" y="4865369"/>
                      <a:ext cx="14287" cy="13335"/>
                    </a:xfrm>
                    <a:custGeom>
                      <a:avLst/>
                      <a:gdLst>
                        <a:gd name="connsiteX0" fmla="*/ 7620 w 14287"/>
                        <a:gd name="connsiteY0" fmla="*/ 13335 h 13335"/>
                        <a:gd name="connsiteX1" fmla="*/ 1905 w 14287"/>
                        <a:gd name="connsiteY1" fmla="*/ 10478 h 13335"/>
                        <a:gd name="connsiteX2" fmla="*/ 0 w 14287"/>
                        <a:gd name="connsiteY2" fmla="*/ 4763 h 13335"/>
                        <a:gd name="connsiteX3" fmla="*/ 953 w 14287"/>
                        <a:gd name="connsiteY3" fmla="*/ 1905 h 13335"/>
                        <a:gd name="connsiteX4" fmla="*/ 5715 w 14287"/>
                        <a:gd name="connsiteY4" fmla="*/ 0 h 13335"/>
                        <a:gd name="connsiteX5" fmla="*/ 10478 w 14287"/>
                        <a:gd name="connsiteY5" fmla="*/ 0 h 13335"/>
                        <a:gd name="connsiteX6" fmla="*/ 13335 w 14287"/>
                        <a:gd name="connsiteY6" fmla="*/ 3810 h 13335"/>
                        <a:gd name="connsiteX7" fmla="*/ 14288 w 14287"/>
                        <a:gd name="connsiteY7" fmla="*/ 8573 h 13335"/>
                        <a:gd name="connsiteX8" fmla="*/ 14288 w 14287"/>
                        <a:gd name="connsiteY8" fmla="*/ 10478 h 13335"/>
                        <a:gd name="connsiteX9" fmla="*/ 9525 w 14287"/>
                        <a:gd name="connsiteY9" fmla="*/ 12383 h 13335"/>
                        <a:gd name="connsiteX10" fmla="*/ 5715 w 14287"/>
                        <a:gd name="connsiteY10" fmla="*/ 8573 h 13335"/>
                        <a:gd name="connsiteX11" fmla="*/ 6668 w 14287"/>
                        <a:gd name="connsiteY11" fmla="*/ 3810 h 13335"/>
                        <a:gd name="connsiteX12" fmla="*/ 7620 w 14287"/>
                        <a:gd name="connsiteY12" fmla="*/ 3810 h 13335"/>
                        <a:gd name="connsiteX13" fmla="*/ 7620 w 14287"/>
                        <a:gd name="connsiteY13" fmla="*/ 4763 h 13335"/>
                        <a:gd name="connsiteX14" fmla="*/ 6668 w 14287"/>
                        <a:gd name="connsiteY14" fmla="*/ 8573 h 13335"/>
                        <a:gd name="connsiteX15" fmla="*/ 9525 w 14287"/>
                        <a:gd name="connsiteY15" fmla="*/ 10478 h 13335"/>
                        <a:gd name="connsiteX16" fmla="*/ 12382 w 14287"/>
                        <a:gd name="connsiteY16" fmla="*/ 9525 h 13335"/>
                        <a:gd name="connsiteX17" fmla="*/ 12382 w 14287"/>
                        <a:gd name="connsiteY17" fmla="*/ 8573 h 13335"/>
                        <a:gd name="connsiteX18" fmla="*/ 11430 w 14287"/>
                        <a:gd name="connsiteY18" fmla="*/ 4763 h 13335"/>
                        <a:gd name="connsiteX19" fmla="*/ 9525 w 14287"/>
                        <a:gd name="connsiteY19" fmla="*/ 1905 h 13335"/>
                        <a:gd name="connsiteX20" fmla="*/ 5715 w 14287"/>
                        <a:gd name="connsiteY20" fmla="*/ 1905 h 13335"/>
                        <a:gd name="connsiteX21" fmla="*/ 1905 w 14287"/>
                        <a:gd name="connsiteY21" fmla="*/ 3810 h 13335"/>
                        <a:gd name="connsiteX22" fmla="*/ 1905 w 14287"/>
                        <a:gd name="connsiteY22" fmla="*/ 5715 h 13335"/>
                        <a:gd name="connsiteX23" fmla="*/ 2857 w 14287"/>
                        <a:gd name="connsiteY23" fmla="*/ 10478 h 13335"/>
                        <a:gd name="connsiteX24" fmla="*/ 7620 w 14287"/>
                        <a:gd name="connsiteY24" fmla="*/ 12383 h 13335"/>
                        <a:gd name="connsiteX25" fmla="*/ 7620 w 14287"/>
                        <a:gd name="connsiteY25" fmla="*/ 13335 h 13335"/>
                        <a:gd name="connsiteX26" fmla="*/ 7620 w 14287"/>
                        <a:gd name="connsiteY26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4287" h="13335">
                          <a:moveTo>
                            <a:pt x="7620" y="13335"/>
                          </a:moveTo>
                          <a:cubicBezTo>
                            <a:pt x="5715" y="13335"/>
                            <a:pt x="3810" y="12383"/>
                            <a:pt x="1905" y="10478"/>
                          </a:cubicBezTo>
                          <a:cubicBezTo>
                            <a:pt x="953" y="8573"/>
                            <a:pt x="0" y="6668"/>
                            <a:pt x="0" y="4763"/>
                          </a:cubicBezTo>
                          <a:cubicBezTo>
                            <a:pt x="0" y="3810"/>
                            <a:pt x="0" y="2858"/>
                            <a:pt x="953" y="1905"/>
                          </a:cubicBezTo>
                          <a:cubicBezTo>
                            <a:pt x="1905" y="0"/>
                            <a:pt x="3810" y="0"/>
                            <a:pt x="5715" y="0"/>
                          </a:cubicBezTo>
                          <a:cubicBezTo>
                            <a:pt x="7620" y="0"/>
                            <a:pt x="9525" y="0"/>
                            <a:pt x="10478" y="0"/>
                          </a:cubicBezTo>
                          <a:cubicBezTo>
                            <a:pt x="11430" y="953"/>
                            <a:pt x="13335" y="1905"/>
                            <a:pt x="13335" y="3810"/>
                          </a:cubicBezTo>
                          <a:cubicBezTo>
                            <a:pt x="13335" y="4763"/>
                            <a:pt x="14288" y="6668"/>
                            <a:pt x="14288" y="8573"/>
                          </a:cubicBezTo>
                          <a:cubicBezTo>
                            <a:pt x="14288" y="9525"/>
                            <a:pt x="14288" y="9525"/>
                            <a:pt x="14288" y="10478"/>
                          </a:cubicBezTo>
                          <a:cubicBezTo>
                            <a:pt x="13335" y="12383"/>
                            <a:pt x="11430" y="13335"/>
                            <a:pt x="9525" y="12383"/>
                          </a:cubicBezTo>
                          <a:cubicBezTo>
                            <a:pt x="7620" y="12383"/>
                            <a:pt x="6668" y="10478"/>
                            <a:pt x="5715" y="8573"/>
                          </a:cubicBezTo>
                          <a:cubicBezTo>
                            <a:pt x="4763" y="6668"/>
                            <a:pt x="5715" y="4763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7620" y="4763"/>
                          </a:cubicBezTo>
                          <a:cubicBezTo>
                            <a:pt x="6668" y="5715"/>
                            <a:pt x="6668" y="6668"/>
                            <a:pt x="6668" y="8573"/>
                          </a:cubicBezTo>
                          <a:cubicBezTo>
                            <a:pt x="6668" y="9525"/>
                            <a:pt x="8572" y="10478"/>
                            <a:pt x="9525" y="10478"/>
                          </a:cubicBezTo>
                          <a:cubicBezTo>
                            <a:pt x="10478" y="10478"/>
                            <a:pt x="11430" y="10478"/>
                            <a:pt x="12382" y="9525"/>
                          </a:cubicBezTo>
                          <a:cubicBezTo>
                            <a:pt x="12382" y="9525"/>
                            <a:pt x="12382" y="8573"/>
                            <a:pt x="12382" y="8573"/>
                          </a:cubicBezTo>
                          <a:cubicBezTo>
                            <a:pt x="12382" y="7620"/>
                            <a:pt x="12382" y="5715"/>
                            <a:pt x="11430" y="4763"/>
                          </a:cubicBezTo>
                          <a:cubicBezTo>
                            <a:pt x="11430" y="3810"/>
                            <a:pt x="10478" y="2858"/>
                            <a:pt x="9525" y="1905"/>
                          </a:cubicBezTo>
                          <a:cubicBezTo>
                            <a:pt x="8572" y="953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8"/>
                            <a:pt x="1905" y="3810"/>
                          </a:cubicBezTo>
                          <a:cubicBezTo>
                            <a:pt x="1905" y="3810"/>
                            <a:pt x="1905" y="4763"/>
                            <a:pt x="1905" y="5715"/>
                          </a:cubicBezTo>
                          <a:cubicBezTo>
                            <a:pt x="1905" y="7620"/>
                            <a:pt x="1905" y="9525"/>
                            <a:pt x="2857" y="10478"/>
                          </a:cubicBezTo>
                          <a:cubicBezTo>
                            <a:pt x="3810" y="11430"/>
                            <a:pt x="5715" y="12383"/>
                            <a:pt x="7620" y="12383"/>
                          </a:cubicBezTo>
                          <a:cubicBezTo>
                            <a:pt x="8572" y="12383"/>
                            <a:pt x="8572" y="12383"/>
                            <a:pt x="7620" y="13335"/>
                          </a:cubicBezTo>
                          <a:cubicBezTo>
                            <a:pt x="8572" y="13335"/>
                            <a:pt x="7620" y="13335"/>
                            <a:pt x="762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2" name="Freeform: Shape 1311">
                      <a:extLst>
                        <a:ext uri="{FF2B5EF4-FFF2-40B4-BE49-F238E27FC236}">
                          <a16:creationId xmlns:a16="http://schemas.microsoft.com/office/drawing/2014/main" id="{34BBE786-2172-461D-B368-F17D31D812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7097" y="486727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3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2857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3"/>
                            <a:pt x="1905" y="1905"/>
                            <a:pt x="1905" y="2857"/>
                          </a:cubicBezTo>
                          <a:cubicBezTo>
                            <a:pt x="2858" y="2857"/>
                            <a:pt x="2858" y="3810"/>
                            <a:pt x="1905" y="3810"/>
                          </a:cubicBezTo>
                          <a:cubicBezTo>
                            <a:pt x="2858" y="3810"/>
                            <a:pt x="2858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3" name="Freeform: Shape 1312">
                      <a:extLst>
                        <a:ext uri="{FF2B5EF4-FFF2-40B4-BE49-F238E27FC236}">
                          <a16:creationId xmlns:a16="http://schemas.microsoft.com/office/drawing/2014/main" id="{D649599B-F14F-49E1-A62C-AFAF6EE9C8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4717" y="4849177"/>
                      <a:ext cx="2299" cy="5715"/>
                    </a:xfrm>
                    <a:custGeom>
                      <a:avLst/>
                      <a:gdLst>
                        <a:gd name="connsiteX0" fmla="*/ 1905 w 2299"/>
                        <a:gd name="connsiteY0" fmla="*/ 5715 h 5715"/>
                        <a:gd name="connsiteX1" fmla="*/ 1905 w 2299"/>
                        <a:gd name="connsiteY1" fmla="*/ 5715 h 5715"/>
                        <a:gd name="connsiteX2" fmla="*/ 952 w 2299"/>
                        <a:gd name="connsiteY2" fmla="*/ 4763 h 5715"/>
                        <a:gd name="connsiteX3" fmla="*/ 0 w 2299"/>
                        <a:gd name="connsiteY3" fmla="*/ 953 h 5715"/>
                        <a:gd name="connsiteX4" fmla="*/ 0 w 2299"/>
                        <a:gd name="connsiteY4" fmla="*/ 0 h 5715"/>
                        <a:gd name="connsiteX5" fmla="*/ 952 w 2299"/>
                        <a:gd name="connsiteY5" fmla="*/ 0 h 5715"/>
                        <a:gd name="connsiteX6" fmla="*/ 1905 w 2299"/>
                        <a:gd name="connsiteY6" fmla="*/ 5715 h 5715"/>
                        <a:gd name="connsiteX7" fmla="*/ 1905 w 229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5715">
                          <a:moveTo>
                            <a:pt x="1905" y="5715"/>
                          </a:moveTo>
                          <a:cubicBezTo>
                            <a:pt x="952" y="5715"/>
                            <a:pt x="952" y="5715"/>
                            <a:pt x="1905" y="5715"/>
                          </a:cubicBezTo>
                          <a:cubicBezTo>
                            <a:pt x="952" y="5715"/>
                            <a:pt x="952" y="4763"/>
                            <a:pt x="952" y="4763"/>
                          </a:cubicBezTo>
                          <a:cubicBezTo>
                            <a:pt x="952" y="3810"/>
                            <a:pt x="952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3"/>
                            <a:pt x="2857" y="2857"/>
                            <a:pt x="1905" y="5715"/>
                          </a:cubicBezTo>
                          <a:cubicBezTo>
                            <a:pt x="1905" y="4763"/>
                            <a:pt x="1905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4" name="Freeform: Shape 1313">
                      <a:extLst>
                        <a:ext uri="{FF2B5EF4-FFF2-40B4-BE49-F238E27FC236}">
                          <a16:creationId xmlns:a16="http://schemas.microsoft.com/office/drawing/2014/main" id="{AF8C019F-D677-41F6-8EC2-01FBAFC9A7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0907" y="4843462"/>
                      <a:ext cx="4762" cy="2857"/>
                    </a:xfrm>
                    <a:custGeom>
                      <a:avLst/>
                      <a:gdLst>
                        <a:gd name="connsiteX0" fmla="*/ 3810 w 4762"/>
                        <a:gd name="connsiteY0" fmla="*/ 2857 h 2857"/>
                        <a:gd name="connsiteX1" fmla="*/ 3810 w 4762"/>
                        <a:gd name="connsiteY1" fmla="*/ 2857 h 2857"/>
                        <a:gd name="connsiteX2" fmla="*/ 0 w 4762"/>
                        <a:gd name="connsiteY2" fmla="*/ 953 h 2857"/>
                        <a:gd name="connsiteX3" fmla="*/ 0 w 4762"/>
                        <a:gd name="connsiteY3" fmla="*/ 0 h 2857"/>
                        <a:gd name="connsiteX4" fmla="*/ 953 w 4762"/>
                        <a:gd name="connsiteY4" fmla="*/ 0 h 2857"/>
                        <a:gd name="connsiteX5" fmla="*/ 4763 w 4762"/>
                        <a:gd name="connsiteY5" fmla="*/ 1905 h 2857"/>
                        <a:gd name="connsiteX6" fmla="*/ 3810 w 4762"/>
                        <a:gd name="connsiteY6" fmla="*/ 2857 h 2857"/>
                        <a:gd name="connsiteX7" fmla="*/ 3810 w 4762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2857">
                          <a:moveTo>
                            <a:pt x="3810" y="2857"/>
                          </a:moveTo>
                          <a:cubicBezTo>
                            <a:pt x="3810" y="2857"/>
                            <a:pt x="3810" y="2857"/>
                            <a:pt x="3810" y="2857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953"/>
                            <a:pt x="2858" y="953"/>
                            <a:pt x="4763" y="1905"/>
                          </a:cubicBezTo>
                          <a:cubicBezTo>
                            <a:pt x="3810" y="1905"/>
                            <a:pt x="4763" y="1905"/>
                            <a:pt x="3810" y="2857"/>
                          </a:cubicBezTo>
                          <a:cubicBezTo>
                            <a:pt x="3810" y="2857"/>
                            <a:pt x="3810" y="2857"/>
                            <a:pt x="3810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5" name="Freeform: Shape 1314">
                      <a:extLst>
                        <a:ext uri="{FF2B5EF4-FFF2-40B4-BE49-F238E27FC236}">
                          <a16:creationId xmlns:a16="http://schemas.microsoft.com/office/drawing/2014/main" id="{B1E38E39-363A-4618-978A-3158C13F84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7100" y="4843462"/>
                      <a:ext cx="4762" cy="3809"/>
                    </a:xfrm>
                    <a:custGeom>
                      <a:avLst/>
                      <a:gdLst>
                        <a:gd name="connsiteX0" fmla="*/ 953 w 4762"/>
                        <a:gd name="connsiteY0" fmla="*/ 3810 h 3809"/>
                        <a:gd name="connsiteX1" fmla="*/ 953 w 4762"/>
                        <a:gd name="connsiteY1" fmla="*/ 3810 h 3809"/>
                        <a:gd name="connsiteX2" fmla="*/ 0 w 4762"/>
                        <a:gd name="connsiteY2" fmla="*/ 2857 h 3809"/>
                        <a:gd name="connsiteX3" fmla="*/ 3810 w 4762"/>
                        <a:gd name="connsiteY3" fmla="*/ 0 h 3809"/>
                        <a:gd name="connsiteX4" fmla="*/ 4763 w 4762"/>
                        <a:gd name="connsiteY4" fmla="*/ 0 h 3809"/>
                        <a:gd name="connsiteX5" fmla="*/ 4763 w 4762"/>
                        <a:gd name="connsiteY5" fmla="*/ 953 h 3809"/>
                        <a:gd name="connsiteX6" fmla="*/ 953 w 4762"/>
                        <a:gd name="connsiteY6" fmla="*/ 3810 h 3809"/>
                        <a:gd name="connsiteX7" fmla="*/ 953 w 476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3809">
                          <a:moveTo>
                            <a:pt x="953" y="3810"/>
                          </a:moveTo>
                          <a:cubicBezTo>
                            <a:pt x="953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2857"/>
                            <a:pt x="0" y="2857"/>
                          </a:cubicBezTo>
                          <a:cubicBezTo>
                            <a:pt x="953" y="953"/>
                            <a:pt x="2857" y="0"/>
                            <a:pt x="3810" y="0"/>
                          </a:cubicBezTo>
                          <a:cubicBezTo>
                            <a:pt x="3810" y="0"/>
                            <a:pt x="4763" y="0"/>
                            <a:pt x="4763" y="0"/>
                          </a:cubicBezTo>
                          <a:cubicBezTo>
                            <a:pt x="4763" y="0"/>
                            <a:pt x="4763" y="953"/>
                            <a:pt x="4763" y="953"/>
                          </a:cubicBezTo>
                          <a:cubicBezTo>
                            <a:pt x="3810" y="953"/>
                            <a:pt x="1905" y="1905"/>
                            <a:pt x="953" y="3810"/>
                          </a:cubicBezTo>
                          <a:cubicBezTo>
                            <a:pt x="953" y="2857"/>
                            <a:pt x="95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6" name="Freeform: Shape 1315">
                      <a:extLst>
                        <a:ext uri="{FF2B5EF4-FFF2-40B4-BE49-F238E27FC236}">
                          <a16:creationId xmlns:a16="http://schemas.microsoft.com/office/drawing/2014/main" id="{6D59B1A6-546D-470C-8F0B-3C3D1E31FE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4242" y="4856796"/>
                      <a:ext cx="6429" cy="5715"/>
                    </a:xfrm>
                    <a:custGeom>
                      <a:avLst/>
                      <a:gdLst>
                        <a:gd name="connsiteX0" fmla="*/ 5715 w 6429"/>
                        <a:gd name="connsiteY0" fmla="*/ 5715 h 5715"/>
                        <a:gd name="connsiteX1" fmla="*/ 5715 w 6429"/>
                        <a:gd name="connsiteY1" fmla="*/ 5715 h 5715"/>
                        <a:gd name="connsiteX2" fmla="*/ 952 w 6429"/>
                        <a:gd name="connsiteY2" fmla="*/ 1905 h 5715"/>
                        <a:gd name="connsiteX3" fmla="*/ 0 w 6429"/>
                        <a:gd name="connsiteY3" fmla="*/ 953 h 5715"/>
                        <a:gd name="connsiteX4" fmla="*/ 952 w 6429"/>
                        <a:gd name="connsiteY4" fmla="*/ 0 h 5715"/>
                        <a:gd name="connsiteX5" fmla="*/ 5715 w 6429"/>
                        <a:gd name="connsiteY5" fmla="*/ 4763 h 5715"/>
                        <a:gd name="connsiteX6" fmla="*/ 5715 w 6429"/>
                        <a:gd name="connsiteY6" fmla="*/ 5715 h 5715"/>
                        <a:gd name="connsiteX7" fmla="*/ 5715 w 642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29" h="5715">
                          <a:moveTo>
                            <a:pt x="5715" y="5715"/>
                          </a:moveTo>
                          <a:cubicBezTo>
                            <a:pt x="5715" y="5715"/>
                            <a:pt x="4763" y="5715"/>
                            <a:pt x="5715" y="5715"/>
                          </a:cubicBezTo>
                          <a:cubicBezTo>
                            <a:pt x="4763" y="3810"/>
                            <a:pt x="2857" y="1905"/>
                            <a:pt x="952" y="1905"/>
                          </a:cubicBezTo>
                          <a:cubicBezTo>
                            <a:pt x="952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2" y="0"/>
                            <a:pt x="952" y="0"/>
                          </a:cubicBezTo>
                          <a:cubicBezTo>
                            <a:pt x="2857" y="0"/>
                            <a:pt x="4763" y="1905"/>
                            <a:pt x="5715" y="4763"/>
                          </a:cubicBezTo>
                          <a:cubicBezTo>
                            <a:pt x="6667" y="5715"/>
                            <a:pt x="6667" y="5715"/>
                            <a:pt x="5715" y="5715"/>
                          </a:cubicBezTo>
                          <a:cubicBezTo>
                            <a:pt x="5715" y="5715"/>
                            <a:pt x="5715" y="5715"/>
                            <a:pt x="571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7" name="Freeform: Shape 1316">
                      <a:extLst>
                        <a:ext uri="{FF2B5EF4-FFF2-40B4-BE49-F238E27FC236}">
                          <a16:creationId xmlns:a16="http://schemas.microsoft.com/office/drawing/2014/main" id="{14738A15-4A26-4400-BF17-52EAD26643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765" y="4856796"/>
                      <a:ext cx="5715" cy="4762"/>
                    </a:xfrm>
                    <a:custGeom>
                      <a:avLst/>
                      <a:gdLst>
                        <a:gd name="connsiteX0" fmla="*/ 953 w 5715"/>
                        <a:gd name="connsiteY0" fmla="*/ 4763 h 4762"/>
                        <a:gd name="connsiteX1" fmla="*/ 953 w 5715"/>
                        <a:gd name="connsiteY1" fmla="*/ 4763 h 4762"/>
                        <a:gd name="connsiteX2" fmla="*/ 0 w 5715"/>
                        <a:gd name="connsiteY2" fmla="*/ 3810 h 4762"/>
                        <a:gd name="connsiteX3" fmla="*/ 4763 w 5715"/>
                        <a:gd name="connsiteY3" fmla="*/ 0 h 4762"/>
                        <a:gd name="connsiteX4" fmla="*/ 5715 w 5715"/>
                        <a:gd name="connsiteY4" fmla="*/ 953 h 4762"/>
                        <a:gd name="connsiteX5" fmla="*/ 4763 w 5715"/>
                        <a:gd name="connsiteY5" fmla="*/ 1905 h 4762"/>
                        <a:gd name="connsiteX6" fmla="*/ 953 w 5715"/>
                        <a:gd name="connsiteY6" fmla="*/ 4763 h 4762"/>
                        <a:gd name="connsiteX7" fmla="*/ 953 w 5715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1905" y="0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3"/>
                          </a:cubicBezTo>
                          <a:cubicBezTo>
                            <a:pt x="5715" y="953"/>
                            <a:pt x="5715" y="1905"/>
                            <a:pt x="4763" y="1905"/>
                          </a:cubicBezTo>
                          <a:cubicBezTo>
                            <a:pt x="3810" y="1905"/>
                            <a:pt x="2857" y="2858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8" name="Freeform: Shape 1317">
                      <a:extLst>
                        <a:ext uri="{FF2B5EF4-FFF2-40B4-BE49-F238E27FC236}">
                          <a16:creationId xmlns:a16="http://schemas.microsoft.com/office/drawing/2014/main" id="{5B1325B6-BB84-4450-8128-24C1352768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5672" y="4860353"/>
                      <a:ext cx="7620" cy="4063"/>
                    </a:xfrm>
                    <a:custGeom>
                      <a:avLst/>
                      <a:gdLst>
                        <a:gd name="connsiteX0" fmla="*/ 953 w 7620"/>
                        <a:gd name="connsiteY0" fmla="*/ 4063 h 4063"/>
                        <a:gd name="connsiteX1" fmla="*/ 953 w 7620"/>
                        <a:gd name="connsiteY1" fmla="*/ 4063 h 4063"/>
                        <a:gd name="connsiteX2" fmla="*/ 0 w 7620"/>
                        <a:gd name="connsiteY2" fmla="*/ 3111 h 4063"/>
                        <a:gd name="connsiteX3" fmla="*/ 6668 w 7620"/>
                        <a:gd name="connsiteY3" fmla="*/ 253 h 4063"/>
                        <a:gd name="connsiteX4" fmla="*/ 7620 w 7620"/>
                        <a:gd name="connsiteY4" fmla="*/ 1206 h 4063"/>
                        <a:gd name="connsiteX5" fmla="*/ 6668 w 7620"/>
                        <a:gd name="connsiteY5" fmla="*/ 2158 h 4063"/>
                        <a:gd name="connsiteX6" fmla="*/ 953 w 7620"/>
                        <a:gd name="connsiteY6" fmla="*/ 4063 h 4063"/>
                        <a:gd name="connsiteX7" fmla="*/ 953 w 7620"/>
                        <a:gd name="connsiteY7" fmla="*/ 4063 h 4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620" h="4063">
                          <a:moveTo>
                            <a:pt x="953" y="4063"/>
                          </a:moveTo>
                          <a:cubicBezTo>
                            <a:pt x="953" y="4063"/>
                            <a:pt x="953" y="4063"/>
                            <a:pt x="953" y="4063"/>
                          </a:cubicBezTo>
                          <a:cubicBezTo>
                            <a:pt x="0" y="3111"/>
                            <a:pt x="0" y="3111"/>
                            <a:pt x="0" y="3111"/>
                          </a:cubicBezTo>
                          <a:cubicBezTo>
                            <a:pt x="1905" y="1206"/>
                            <a:pt x="3810" y="-699"/>
                            <a:pt x="6668" y="253"/>
                          </a:cubicBezTo>
                          <a:cubicBezTo>
                            <a:pt x="6668" y="253"/>
                            <a:pt x="7620" y="253"/>
                            <a:pt x="7620" y="1206"/>
                          </a:cubicBezTo>
                          <a:cubicBezTo>
                            <a:pt x="7620" y="1206"/>
                            <a:pt x="7620" y="2158"/>
                            <a:pt x="6668" y="2158"/>
                          </a:cubicBezTo>
                          <a:cubicBezTo>
                            <a:pt x="4763" y="253"/>
                            <a:pt x="3810" y="2158"/>
                            <a:pt x="953" y="4063"/>
                          </a:cubicBezTo>
                          <a:cubicBezTo>
                            <a:pt x="1905" y="4063"/>
                            <a:pt x="1905" y="4063"/>
                            <a:pt x="953" y="40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17E49D6B-5834-4E85-A7D0-3DA1CF4C70AA}"/>
                      </a:ext>
                    </a:extLst>
                  </p:cNvPr>
                  <p:cNvSpPr/>
                  <p:nvPr/>
                </p:nvSpPr>
                <p:spPr>
                  <a:xfrm>
                    <a:off x="7460218" y="4912042"/>
                    <a:ext cx="11586" cy="16192"/>
                  </a:xfrm>
                  <a:custGeom>
                    <a:avLst/>
                    <a:gdLst>
                      <a:gd name="connsiteX0" fmla="*/ 11192 w 11586"/>
                      <a:gd name="connsiteY0" fmla="*/ 16192 h 16192"/>
                      <a:gd name="connsiteX1" fmla="*/ 11192 w 11586"/>
                      <a:gd name="connsiteY1" fmla="*/ 16192 h 16192"/>
                      <a:gd name="connsiteX2" fmla="*/ 714 w 11586"/>
                      <a:gd name="connsiteY2" fmla="*/ 8572 h 16192"/>
                      <a:gd name="connsiteX3" fmla="*/ 714 w 11586"/>
                      <a:gd name="connsiteY3" fmla="*/ 952 h 16192"/>
                      <a:gd name="connsiteX4" fmla="*/ 1667 w 11586"/>
                      <a:gd name="connsiteY4" fmla="*/ 0 h 16192"/>
                      <a:gd name="connsiteX5" fmla="*/ 1667 w 11586"/>
                      <a:gd name="connsiteY5" fmla="*/ 952 h 16192"/>
                      <a:gd name="connsiteX6" fmla="*/ 1667 w 11586"/>
                      <a:gd name="connsiteY6" fmla="*/ 7620 h 16192"/>
                      <a:gd name="connsiteX7" fmla="*/ 10239 w 11586"/>
                      <a:gd name="connsiteY7" fmla="*/ 14288 h 16192"/>
                      <a:gd name="connsiteX8" fmla="*/ 11192 w 11586"/>
                      <a:gd name="connsiteY8" fmla="*/ 16192 h 16192"/>
                      <a:gd name="connsiteX9" fmla="*/ 11192 w 11586"/>
                      <a:gd name="connsiteY9" fmla="*/ 1619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86" h="16192">
                        <a:moveTo>
                          <a:pt x="11192" y="16192"/>
                        </a:moveTo>
                        <a:cubicBezTo>
                          <a:pt x="11192" y="16192"/>
                          <a:pt x="11192" y="16192"/>
                          <a:pt x="11192" y="16192"/>
                        </a:cubicBezTo>
                        <a:cubicBezTo>
                          <a:pt x="10239" y="16192"/>
                          <a:pt x="3572" y="13335"/>
                          <a:pt x="714" y="8572"/>
                        </a:cubicBezTo>
                        <a:cubicBezTo>
                          <a:pt x="-238" y="6667"/>
                          <a:pt x="-238" y="3810"/>
                          <a:pt x="714" y="952"/>
                        </a:cubicBezTo>
                        <a:cubicBezTo>
                          <a:pt x="714" y="952"/>
                          <a:pt x="1667" y="0"/>
                          <a:pt x="1667" y="0"/>
                        </a:cubicBezTo>
                        <a:cubicBezTo>
                          <a:pt x="1667" y="0"/>
                          <a:pt x="2619" y="952"/>
                          <a:pt x="1667" y="952"/>
                        </a:cubicBezTo>
                        <a:cubicBezTo>
                          <a:pt x="714" y="2857"/>
                          <a:pt x="714" y="5715"/>
                          <a:pt x="1667" y="7620"/>
                        </a:cubicBezTo>
                        <a:cubicBezTo>
                          <a:pt x="3572" y="12382"/>
                          <a:pt x="10239" y="14288"/>
                          <a:pt x="10239" y="14288"/>
                        </a:cubicBezTo>
                        <a:cubicBezTo>
                          <a:pt x="11192" y="15240"/>
                          <a:pt x="12144" y="15240"/>
                          <a:pt x="11192" y="16192"/>
                        </a:cubicBezTo>
                        <a:cubicBezTo>
                          <a:pt x="11192" y="16192"/>
                          <a:pt x="11192" y="16192"/>
                          <a:pt x="11192" y="1619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BA5CD1C1-CEE9-4FF4-8129-FD75C8A76B09}"/>
                      </a:ext>
                    </a:extLst>
                  </p:cNvPr>
                  <p:cNvSpPr/>
                  <p:nvPr/>
                </p:nvSpPr>
                <p:spPr>
                  <a:xfrm>
                    <a:off x="7509748" y="4913946"/>
                    <a:ext cx="11191" cy="10477"/>
                  </a:xfrm>
                  <a:custGeom>
                    <a:avLst/>
                    <a:gdLst>
                      <a:gd name="connsiteX0" fmla="*/ 714 w 11191"/>
                      <a:gd name="connsiteY0" fmla="*/ 10478 h 10477"/>
                      <a:gd name="connsiteX1" fmla="*/ 714 w 11191"/>
                      <a:gd name="connsiteY1" fmla="*/ 10478 h 10477"/>
                      <a:gd name="connsiteX2" fmla="*/ 714 w 11191"/>
                      <a:gd name="connsiteY2" fmla="*/ 8572 h 10477"/>
                      <a:gd name="connsiteX3" fmla="*/ 9287 w 11191"/>
                      <a:gd name="connsiteY3" fmla="*/ 953 h 10477"/>
                      <a:gd name="connsiteX4" fmla="*/ 10239 w 11191"/>
                      <a:gd name="connsiteY4" fmla="*/ 0 h 10477"/>
                      <a:gd name="connsiteX5" fmla="*/ 11192 w 11191"/>
                      <a:gd name="connsiteY5" fmla="*/ 953 h 10477"/>
                      <a:gd name="connsiteX6" fmla="*/ 714 w 11191"/>
                      <a:gd name="connsiteY6" fmla="*/ 10478 h 10477"/>
                      <a:gd name="connsiteX7" fmla="*/ 714 w 11191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91" h="10477">
                        <a:moveTo>
                          <a:pt x="714" y="10478"/>
                        </a:moveTo>
                        <a:cubicBezTo>
                          <a:pt x="714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2"/>
                        </a:cubicBezTo>
                        <a:cubicBezTo>
                          <a:pt x="2620" y="7620"/>
                          <a:pt x="8334" y="3810"/>
                          <a:pt x="9287" y="953"/>
                        </a:cubicBezTo>
                        <a:cubicBezTo>
                          <a:pt x="9287" y="953"/>
                          <a:pt x="9287" y="0"/>
                          <a:pt x="10239" y="0"/>
                        </a:cubicBezTo>
                        <a:cubicBezTo>
                          <a:pt x="10239" y="0"/>
                          <a:pt x="11192" y="0"/>
                          <a:pt x="11192" y="953"/>
                        </a:cubicBezTo>
                        <a:cubicBezTo>
                          <a:pt x="9287" y="5715"/>
                          <a:pt x="1667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8E7DC795-BB63-4E03-90A8-87FD300859DB}"/>
                      </a:ext>
                    </a:extLst>
                  </p:cNvPr>
                  <p:cNvSpPr/>
                  <p:nvPr/>
                </p:nvSpPr>
                <p:spPr>
                  <a:xfrm>
                    <a:off x="7497127" y="4907712"/>
                    <a:ext cx="15240" cy="14806"/>
                  </a:xfrm>
                  <a:custGeom>
                    <a:avLst/>
                    <a:gdLst>
                      <a:gd name="connsiteX0" fmla="*/ 953 w 15240"/>
                      <a:gd name="connsiteY0" fmla="*/ 14807 h 14806"/>
                      <a:gd name="connsiteX1" fmla="*/ 953 w 15240"/>
                      <a:gd name="connsiteY1" fmla="*/ 14807 h 14806"/>
                      <a:gd name="connsiteX2" fmla="*/ 0 w 15240"/>
                      <a:gd name="connsiteY2" fmla="*/ 13854 h 14806"/>
                      <a:gd name="connsiteX3" fmla="*/ 3810 w 15240"/>
                      <a:gd name="connsiteY3" fmla="*/ 7187 h 14806"/>
                      <a:gd name="connsiteX4" fmla="*/ 5715 w 15240"/>
                      <a:gd name="connsiteY4" fmla="*/ 4329 h 14806"/>
                      <a:gd name="connsiteX5" fmla="*/ 14288 w 15240"/>
                      <a:gd name="connsiteY5" fmla="*/ 519 h 14806"/>
                      <a:gd name="connsiteX6" fmla="*/ 15240 w 15240"/>
                      <a:gd name="connsiteY6" fmla="*/ 1472 h 14806"/>
                      <a:gd name="connsiteX7" fmla="*/ 14288 w 15240"/>
                      <a:gd name="connsiteY7" fmla="*/ 2424 h 14806"/>
                      <a:gd name="connsiteX8" fmla="*/ 7620 w 15240"/>
                      <a:gd name="connsiteY8" fmla="*/ 5282 h 14806"/>
                      <a:gd name="connsiteX9" fmla="*/ 5715 w 15240"/>
                      <a:gd name="connsiteY9" fmla="*/ 8139 h 14806"/>
                      <a:gd name="connsiteX10" fmla="*/ 953 w 15240"/>
                      <a:gd name="connsiteY10" fmla="*/ 14807 h 14806"/>
                      <a:gd name="connsiteX11" fmla="*/ 953 w 15240"/>
                      <a:gd name="connsiteY11" fmla="*/ 14807 h 1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240" h="14806">
                        <a:moveTo>
                          <a:pt x="953" y="14807"/>
                        </a:moveTo>
                        <a:cubicBezTo>
                          <a:pt x="953" y="14807"/>
                          <a:pt x="953" y="14807"/>
                          <a:pt x="953" y="14807"/>
                        </a:cubicBezTo>
                        <a:cubicBezTo>
                          <a:pt x="0" y="14807"/>
                          <a:pt x="0" y="13854"/>
                          <a:pt x="0" y="13854"/>
                        </a:cubicBezTo>
                        <a:cubicBezTo>
                          <a:pt x="953" y="11949"/>
                          <a:pt x="2857" y="9092"/>
                          <a:pt x="3810" y="7187"/>
                        </a:cubicBezTo>
                        <a:cubicBezTo>
                          <a:pt x="4763" y="6234"/>
                          <a:pt x="4763" y="5282"/>
                          <a:pt x="5715" y="4329"/>
                        </a:cubicBezTo>
                        <a:cubicBezTo>
                          <a:pt x="6667" y="2424"/>
                          <a:pt x="9525" y="-1386"/>
                          <a:pt x="14288" y="519"/>
                        </a:cubicBezTo>
                        <a:cubicBezTo>
                          <a:pt x="14288" y="519"/>
                          <a:pt x="15240" y="1472"/>
                          <a:pt x="15240" y="1472"/>
                        </a:cubicBezTo>
                        <a:cubicBezTo>
                          <a:pt x="15240" y="1472"/>
                          <a:pt x="14288" y="2424"/>
                          <a:pt x="14288" y="2424"/>
                        </a:cubicBezTo>
                        <a:cubicBezTo>
                          <a:pt x="9525" y="1472"/>
                          <a:pt x="7620" y="5282"/>
                          <a:pt x="7620" y="5282"/>
                        </a:cubicBezTo>
                        <a:cubicBezTo>
                          <a:pt x="6667" y="6234"/>
                          <a:pt x="6667" y="7187"/>
                          <a:pt x="5715" y="8139"/>
                        </a:cubicBezTo>
                        <a:cubicBezTo>
                          <a:pt x="4763" y="10044"/>
                          <a:pt x="2857" y="12902"/>
                          <a:pt x="953" y="14807"/>
                        </a:cubicBezTo>
                        <a:cubicBezTo>
                          <a:pt x="1905" y="14807"/>
                          <a:pt x="953" y="14807"/>
                          <a:pt x="953" y="14807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A571FFB8-50C0-4274-BC4A-A5EECDF8043F}"/>
                      </a:ext>
                    </a:extLst>
                  </p:cNvPr>
                  <p:cNvSpPr/>
                  <p:nvPr/>
                </p:nvSpPr>
                <p:spPr>
                  <a:xfrm>
                    <a:off x="7508183" y="4911089"/>
                    <a:ext cx="8388" cy="10477"/>
                  </a:xfrm>
                  <a:custGeom>
                    <a:avLst/>
                    <a:gdLst>
                      <a:gd name="connsiteX0" fmla="*/ 2279 w 8388"/>
                      <a:gd name="connsiteY0" fmla="*/ 10478 h 10477"/>
                      <a:gd name="connsiteX1" fmla="*/ 2279 w 8388"/>
                      <a:gd name="connsiteY1" fmla="*/ 10478 h 10477"/>
                      <a:gd name="connsiteX2" fmla="*/ 374 w 8388"/>
                      <a:gd name="connsiteY2" fmla="*/ 953 h 10477"/>
                      <a:gd name="connsiteX3" fmla="*/ 1326 w 8388"/>
                      <a:gd name="connsiteY3" fmla="*/ 0 h 10477"/>
                      <a:gd name="connsiteX4" fmla="*/ 2279 w 8388"/>
                      <a:gd name="connsiteY4" fmla="*/ 953 h 10477"/>
                      <a:gd name="connsiteX5" fmla="*/ 3231 w 8388"/>
                      <a:gd name="connsiteY5" fmla="*/ 8572 h 10477"/>
                      <a:gd name="connsiteX6" fmla="*/ 5136 w 8388"/>
                      <a:gd name="connsiteY6" fmla="*/ 7620 h 10477"/>
                      <a:gd name="connsiteX7" fmla="*/ 6089 w 8388"/>
                      <a:gd name="connsiteY7" fmla="*/ 953 h 10477"/>
                      <a:gd name="connsiteX8" fmla="*/ 7041 w 8388"/>
                      <a:gd name="connsiteY8" fmla="*/ 0 h 10477"/>
                      <a:gd name="connsiteX9" fmla="*/ 7994 w 8388"/>
                      <a:gd name="connsiteY9" fmla="*/ 953 h 10477"/>
                      <a:gd name="connsiteX10" fmla="*/ 7041 w 8388"/>
                      <a:gd name="connsiteY10" fmla="*/ 9525 h 10477"/>
                      <a:gd name="connsiteX11" fmla="*/ 2279 w 8388"/>
                      <a:gd name="connsiteY11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388" h="10477">
                        <a:moveTo>
                          <a:pt x="2279" y="10478"/>
                        </a:moveTo>
                        <a:cubicBezTo>
                          <a:pt x="2279" y="10478"/>
                          <a:pt x="2279" y="10478"/>
                          <a:pt x="2279" y="10478"/>
                        </a:cubicBezTo>
                        <a:cubicBezTo>
                          <a:pt x="374" y="10478"/>
                          <a:pt x="-579" y="7620"/>
                          <a:pt x="374" y="953"/>
                        </a:cubicBezTo>
                        <a:cubicBezTo>
                          <a:pt x="374" y="953"/>
                          <a:pt x="374" y="0"/>
                          <a:pt x="1326" y="0"/>
                        </a:cubicBezTo>
                        <a:cubicBezTo>
                          <a:pt x="1326" y="0"/>
                          <a:pt x="2279" y="0"/>
                          <a:pt x="2279" y="953"/>
                        </a:cubicBezTo>
                        <a:cubicBezTo>
                          <a:pt x="2279" y="4763"/>
                          <a:pt x="2279" y="8572"/>
                          <a:pt x="3231" y="8572"/>
                        </a:cubicBezTo>
                        <a:cubicBezTo>
                          <a:pt x="4184" y="8572"/>
                          <a:pt x="4184" y="8572"/>
                          <a:pt x="5136" y="7620"/>
                        </a:cubicBezTo>
                        <a:cubicBezTo>
                          <a:pt x="6089" y="6667"/>
                          <a:pt x="6089" y="4763"/>
                          <a:pt x="6089" y="953"/>
                        </a:cubicBezTo>
                        <a:cubicBezTo>
                          <a:pt x="6089" y="953"/>
                          <a:pt x="6089" y="0"/>
                          <a:pt x="7041" y="0"/>
                        </a:cubicBezTo>
                        <a:cubicBezTo>
                          <a:pt x="7041" y="0"/>
                          <a:pt x="7994" y="0"/>
                          <a:pt x="7994" y="953"/>
                        </a:cubicBezTo>
                        <a:cubicBezTo>
                          <a:pt x="8946" y="4763"/>
                          <a:pt x="7994" y="7620"/>
                          <a:pt x="7041" y="9525"/>
                        </a:cubicBezTo>
                        <a:cubicBezTo>
                          <a:pt x="4184" y="9525"/>
                          <a:pt x="3231" y="10478"/>
                          <a:pt x="2279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FC824EFC-7EFC-41EF-943A-AA4E90CB8802}"/>
                      </a:ext>
                    </a:extLst>
                  </p:cNvPr>
                  <p:cNvSpPr/>
                  <p:nvPr/>
                </p:nvSpPr>
                <p:spPr>
                  <a:xfrm>
                    <a:off x="7490698" y="4919662"/>
                    <a:ext cx="9286" cy="3809"/>
                  </a:xfrm>
                  <a:custGeom>
                    <a:avLst/>
                    <a:gdLst>
                      <a:gd name="connsiteX0" fmla="*/ 714 w 9286"/>
                      <a:gd name="connsiteY0" fmla="*/ 3810 h 3809"/>
                      <a:gd name="connsiteX1" fmla="*/ 714 w 9286"/>
                      <a:gd name="connsiteY1" fmla="*/ 3810 h 3809"/>
                      <a:gd name="connsiteX2" fmla="*/ 714 w 9286"/>
                      <a:gd name="connsiteY2" fmla="*/ 1905 h 3809"/>
                      <a:gd name="connsiteX3" fmla="*/ 8334 w 9286"/>
                      <a:gd name="connsiteY3" fmla="*/ 0 h 3809"/>
                      <a:gd name="connsiteX4" fmla="*/ 9287 w 9286"/>
                      <a:gd name="connsiteY4" fmla="*/ 0 h 3809"/>
                      <a:gd name="connsiteX5" fmla="*/ 9287 w 9286"/>
                      <a:gd name="connsiteY5" fmla="*/ 953 h 3809"/>
                      <a:gd name="connsiteX6" fmla="*/ 714 w 9286"/>
                      <a:gd name="connsiteY6" fmla="*/ 3810 h 3809"/>
                      <a:gd name="connsiteX7" fmla="*/ 714 w 9286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1905"/>
                          <a:pt x="714" y="1905"/>
                        </a:cubicBezTo>
                        <a:cubicBezTo>
                          <a:pt x="714" y="1905"/>
                          <a:pt x="6429" y="953"/>
                          <a:pt x="8334" y="0"/>
                        </a:cubicBezTo>
                        <a:cubicBezTo>
                          <a:pt x="8334" y="0"/>
                          <a:pt x="9287" y="0"/>
                          <a:pt x="9287" y="0"/>
                        </a:cubicBezTo>
                        <a:cubicBezTo>
                          <a:pt x="9287" y="0"/>
                          <a:pt x="9287" y="953"/>
                          <a:pt x="9287" y="953"/>
                        </a:cubicBezTo>
                        <a:cubicBezTo>
                          <a:pt x="6429" y="2857"/>
                          <a:pt x="714" y="3810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0A85BC59-3732-4C00-9857-3D7505569DD8}"/>
                      </a:ext>
                    </a:extLst>
                  </p:cNvPr>
                  <p:cNvSpPr/>
                  <p:nvPr/>
                </p:nvSpPr>
                <p:spPr>
                  <a:xfrm>
                    <a:off x="7470457" y="4917756"/>
                    <a:ext cx="12382" cy="5715"/>
                  </a:xfrm>
                  <a:custGeom>
                    <a:avLst/>
                    <a:gdLst>
                      <a:gd name="connsiteX0" fmla="*/ 12383 w 12382"/>
                      <a:gd name="connsiteY0" fmla="*/ 5715 h 5715"/>
                      <a:gd name="connsiteX1" fmla="*/ 12383 w 12382"/>
                      <a:gd name="connsiteY1" fmla="*/ 5715 h 5715"/>
                      <a:gd name="connsiteX2" fmla="*/ 953 w 12382"/>
                      <a:gd name="connsiteY2" fmla="*/ 1905 h 5715"/>
                      <a:gd name="connsiteX3" fmla="*/ 0 w 12382"/>
                      <a:gd name="connsiteY3" fmla="*/ 953 h 5715"/>
                      <a:gd name="connsiteX4" fmla="*/ 953 w 12382"/>
                      <a:gd name="connsiteY4" fmla="*/ 0 h 5715"/>
                      <a:gd name="connsiteX5" fmla="*/ 12383 w 12382"/>
                      <a:gd name="connsiteY5" fmla="*/ 3810 h 5715"/>
                      <a:gd name="connsiteX6" fmla="*/ 12383 w 12382"/>
                      <a:gd name="connsiteY6" fmla="*/ 5715 h 5715"/>
                      <a:gd name="connsiteX7" fmla="*/ 12383 w 12382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82" h="5715">
                        <a:moveTo>
                          <a:pt x="12383" y="5715"/>
                        </a:moveTo>
                        <a:cubicBezTo>
                          <a:pt x="11430" y="5715"/>
                          <a:pt x="11430" y="5715"/>
                          <a:pt x="12383" y="5715"/>
                        </a:cubicBezTo>
                        <a:cubicBezTo>
                          <a:pt x="9525" y="2858"/>
                          <a:pt x="3810" y="2858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0478" y="953"/>
                          <a:pt x="12383" y="3810"/>
                        </a:cubicBezTo>
                        <a:cubicBezTo>
                          <a:pt x="12383" y="4763"/>
                          <a:pt x="12383" y="5715"/>
                          <a:pt x="12383" y="5715"/>
                        </a:cubicBezTo>
                        <a:cubicBezTo>
                          <a:pt x="12383" y="5715"/>
                          <a:pt x="12383" y="5715"/>
                          <a:pt x="12383" y="571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EA648E23-FFCE-49D2-9FC2-DAC11FBD0AF7}"/>
                      </a:ext>
                    </a:extLst>
                  </p:cNvPr>
                  <p:cNvSpPr/>
                  <p:nvPr/>
                </p:nvSpPr>
                <p:spPr>
                  <a:xfrm>
                    <a:off x="7471409" y="4922519"/>
                    <a:ext cx="4524" cy="2857"/>
                  </a:xfrm>
                  <a:custGeom>
                    <a:avLst/>
                    <a:gdLst>
                      <a:gd name="connsiteX0" fmla="*/ 3810 w 4524"/>
                      <a:gd name="connsiteY0" fmla="*/ 2858 h 2857"/>
                      <a:gd name="connsiteX1" fmla="*/ 3810 w 4524"/>
                      <a:gd name="connsiteY1" fmla="*/ 2858 h 2857"/>
                      <a:gd name="connsiteX2" fmla="*/ 0 w 4524"/>
                      <a:gd name="connsiteY2" fmla="*/ 953 h 2857"/>
                      <a:gd name="connsiteX3" fmla="*/ 0 w 4524"/>
                      <a:gd name="connsiteY3" fmla="*/ 0 h 2857"/>
                      <a:gd name="connsiteX4" fmla="*/ 953 w 4524"/>
                      <a:gd name="connsiteY4" fmla="*/ 0 h 2857"/>
                      <a:gd name="connsiteX5" fmla="*/ 3810 w 4524"/>
                      <a:gd name="connsiteY5" fmla="*/ 1905 h 2857"/>
                      <a:gd name="connsiteX6" fmla="*/ 3810 w 4524"/>
                      <a:gd name="connsiteY6" fmla="*/ 2858 h 2857"/>
                      <a:gd name="connsiteX7" fmla="*/ 3810 w 4524"/>
                      <a:gd name="connsiteY7" fmla="*/ 2858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2857">
                        <a:moveTo>
                          <a:pt x="3810" y="2858"/>
                        </a:moveTo>
                        <a:cubicBezTo>
                          <a:pt x="2858" y="2858"/>
                          <a:pt x="2858" y="2858"/>
                          <a:pt x="3810" y="2858"/>
                        </a:cubicBezTo>
                        <a:cubicBezTo>
                          <a:pt x="2858" y="1905"/>
                          <a:pt x="0" y="953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953" y="0"/>
                          <a:pt x="2858" y="953"/>
                          <a:pt x="3810" y="1905"/>
                        </a:cubicBezTo>
                        <a:cubicBezTo>
                          <a:pt x="4763" y="1905"/>
                          <a:pt x="4763" y="2858"/>
                          <a:pt x="3810" y="2858"/>
                        </a:cubicBezTo>
                        <a:cubicBezTo>
                          <a:pt x="3810" y="2858"/>
                          <a:pt x="3810" y="2858"/>
                          <a:pt x="3810" y="285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8F156ACD-8A40-4C1C-B5AE-949DA947EDE5}"/>
                      </a:ext>
                    </a:extLst>
                  </p:cNvPr>
                  <p:cNvSpPr/>
                  <p:nvPr/>
                </p:nvSpPr>
                <p:spPr>
                  <a:xfrm>
                    <a:off x="7503371" y="4917333"/>
                    <a:ext cx="3906" cy="1375"/>
                  </a:xfrm>
                  <a:custGeom>
                    <a:avLst/>
                    <a:gdLst>
                      <a:gd name="connsiteX0" fmla="*/ 2328 w 3906"/>
                      <a:gd name="connsiteY0" fmla="*/ 1376 h 1375"/>
                      <a:gd name="connsiteX1" fmla="*/ 423 w 3906"/>
                      <a:gd name="connsiteY1" fmla="*/ 1376 h 1375"/>
                      <a:gd name="connsiteX2" fmla="*/ 423 w 3906"/>
                      <a:gd name="connsiteY2" fmla="*/ 423 h 1375"/>
                      <a:gd name="connsiteX3" fmla="*/ 1376 w 3906"/>
                      <a:gd name="connsiteY3" fmla="*/ 423 h 1375"/>
                      <a:gd name="connsiteX4" fmla="*/ 2328 w 3906"/>
                      <a:gd name="connsiteY4" fmla="*/ 423 h 1375"/>
                      <a:gd name="connsiteX5" fmla="*/ 2328 w 3906"/>
                      <a:gd name="connsiteY5" fmla="*/ 423 h 1375"/>
                      <a:gd name="connsiteX6" fmla="*/ 3281 w 3906"/>
                      <a:gd name="connsiteY6" fmla="*/ 423 h 1375"/>
                      <a:gd name="connsiteX7" fmla="*/ 3281 w 3906"/>
                      <a:gd name="connsiteY7" fmla="*/ 1376 h 1375"/>
                      <a:gd name="connsiteX8" fmla="*/ 2328 w 3906"/>
                      <a:gd name="connsiteY8" fmla="*/ 1376 h 1375"/>
                      <a:gd name="connsiteX9" fmla="*/ 2328 w 3906"/>
                      <a:gd name="connsiteY9" fmla="*/ 1376 h 1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06" h="1375">
                        <a:moveTo>
                          <a:pt x="2328" y="1376"/>
                        </a:moveTo>
                        <a:cubicBezTo>
                          <a:pt x="1376" y="1376"/>
                          <a:pt x="423" y="1376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2328" y="423"/>
                          <a:pt x="2328" y="423"/>
                        </a:cubicBezTo>
                        <a:cubicBezTo>
                          <a:pt x="2328" y="423"/>
                          <a:pt x="2328" y="423"/>
                          <a:pt x="2328" y="423"/>
                        </a:cubicBezTo>
                        <a:cubicBezTo>
                          <a:pt x="2328" y="423"/>
                          <a:pt x="3281" y="-529"/>
                          <a:pt x="3281" y="423"/>
                        </a:cubicBezTo>
                        <a:cubicBezTo>
                          <a:pt x="3281" y="423"/>
                          <a:pt x="4233" y="1376"/>
                          <a:pt x="3281" y="1376"/>
                        </a:cubicBezTo>
                        <a:cubicBezTo>
                          <a:pt x="4233" y="423"/>
                          <a:pt x="4233" y="1376"/>
                          <a:pt x="2328" y="1376"/>
                        </a:cubicBezTo>
                        <a:cubicBezTo>
                          <a:pt x="3281" y="1376"/>
                          <a:pt x="3281" y="1376"/>
                          <a:pt x="2328" y="137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9F4EABB6-976A-4A36-8397-3D378D6737F7}"/>
                      </a:ext>
                    </a:extLst>
                  </p:cNvPr>
                  <p:cNvSpPr/>
                  <p:nvPr/>
                </p:nvSpPr>
                <p:spPr>
                  <a:xfrm>
                    <a:off x="7495980" y="4921567"/>
                    <a:ext cx="3289" cy="3957"/>
                  </a:xfrm>
                  <a:custGeom>
                    <a:avLst/>
                    <a:gdLst>
                      <a:gd name="connsiteX0" fmla="*/ 2100 w 3289"/>
                      <a:gd name="connsiteY0" fmla="*/ 0 h 3957"/>
                      <a:gd name="connsiteX1" fmla="*/ 194 w 3289"/>
                      <a:gd name="connsiteY1" fmla="*/ 2857 h 3957"/>
                      <a:gd name="connsiteX2" fmla="*/ 3052 w 3289"/>
                      <a:gd name="connsiteY2" fmla="*/ 2857 h 3957"/>
                      <a:gd name="connsiteX3" fmla="*/ 2100 w 3289"/>
                      <a:gd name="connsiteY3" fmla="*/ 0 h 3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89" h="3957">
                        <a:moveTo>
                          <a:pt x="2100" y="0"/>
                        </a:moveTo>
                        <a:cubicBezTo>
                          <a:pt x="2100" y="0"/>
                          <a:pt x="-758" y="952"/>
                          <a:pt x="194" y="2857"/>
                        </a:cubicBezTo>
                        <a:cubicBezTo>
                          <a:pt x="1147" y="4763"/>
                          <a:pt x="3052" y="3810"/>
                          <a:pt x="3052" y="2857"/>
                        </a:cubicBezTo>
                        <a:cubicBezTo>
                          <a:pt x="3052" y="3810"/>
                          <a:pt x="4004" y="0"/>
                          <a:pt x="2100" y="0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FDD6A9E6-5692-4F30-8C27-CB83C2B74DD2}"/>
                      </a:ext>
                    </a:extLst>
                  </p:cNvPr>
                  <p:cNvSpPr/>
                  <p:nvPr/>
                </p:nvSpPr>
                <p:spPr>
                  <a:xfrm>
                    <a:off x="7505276" y="4903998"/>
                    <a:ext cx="4947" cy="5185"/>
                  </a:xfrm>
                  <a:custGeom>
                    <a:avLst/>
                    <a:gdLst>
                      <a:gd name="connsiteX0" fmla="*/ 4233 w 4947"/>
                      <a:gd name="connsiteY0" fmla="*/ 5186 h 5185"/>
                      <a:gd name="connsiteX1" fmla="*/ 4233 w 4947"/>
                      <a:gd name="connsiteY1" fmla="*/ 5186 h 5185"/>
                      <a:gd name="connsiteX2" fmla="*/ 423 w 4947"/>
                      <a:gd name="connsiteY2" fmla="*/ 1376 h 5185"/>
                      <a:gd name="connsiteX3" fmla="*/ 423 w 4947"/>
                      <a:gd name="connsiteY3" fmla="*/ 423 h 5185"/>
                      <a:gd name="connsiteX4" fmla="*/ 1376 w 4947"/>
                      <a:gd name="connsiteY4" fmla="*/ 423 h 5185"/>
                      <a:gd name="connsiteX5" fmla="*/ 4233 w 4947"/>
                      <a:gd name="connsiteY5" fmla="*/ 5186 h 5185"/>
                      <a:gd name="connsiteX6" fmla="*/ 4233 w 4947"/>
                      <a:gd name="connsiteY6" fmla="*/ 5186 h 5185"/>
                      <a:gd name="connsiteX7" fmla="*/ 4233 w 4947"/>
                      <a:gd name="connsiteY7" fmla="*/ 5186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5185">
                        <a:moveTo>
                          <a:pt x="4233" y="5186"/>
                        </a:moveTo>
                        <a:cubicBezTo>
                          <a:pt x="4233" y="5186"/>
                          <a:pt x="3281" y="5186"/>
                          <a:pt x="4233" y="5186"/>
                        </a:cubicBezTo>
                        <a:cubicBezTo>
                          <a:pt x="3281" y="3281"/>
                          <a:pt x="1376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5186" y="1376"/>
                          <a:pt x="4233" y="5186"/>
                        </a:cubicBezTo>
                        <a:cubicBezTo>
                          <a:pt x="5186" y="4233"/>
                          <a:pt x="5186" y="5186"/>
                          <a:pt x="4233" y="5186"/>
                        </a:cubicBezTo>
                        <a:cubicBezTo>
                          <a:pt x="4233" y="5186"/>
                          <a:pt x="4233" y="5186"/>
                          <a:pt x="4233" y="518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14470BF2-62CC-4E2F-BE85-F87131EC7B01}"/>
                      </a:ext>
                    </a:extLst>
                  </p:cNvPr>
                  <p:cNvSpPr/>
                  <p:nvPr/>
                </p:nvSpPr>
                <p:spPr>
                  <a:xfrm>
                    <a:off x="7378065" y="4948237"/>
                    <a:ext cx="10477" cy="8572"/>
                  </a:xfrm>
                  <a:custGeom>
                    <a:avLst/>
                    <a:gdLst>
                      <a:gd name="connsiteX0" fmla="*/ 953 w 10477"/>
                      <a:gd name="connsiteY0" fmla="*/ 8572 h 8572"/>
                      <a:gd name="connsiteX1" fmla="*/ 953 w 10477"/>
                      <a:gd name="connsiteY1" fmla="*/ 8572 h 8572"/>
                      <a:gd name="connsiteX2" fmla="*/ 0 w 10477"/>
                      <a:gd name="connsiteY2" fmla="*/ 7620 h 8572"/>
                      <a:gd name="connsiteX3" fmla="*/ 9525 w 10477"/>
                      <a:gd name="connsiteY3" fmla="*/ 0 h 8572"/>
                      <a:gd name="connsiteX4" fmla="*/ 10478 w 10477"/>
                      <a:gd name="connsiteY4" fmla="*/ 953 h 8572"/>
                      <a:gd name="connsiteX5" fmla="*/ 9525 w 10477"/>
                      <a:gd name="connsiteY5" fmla="*/ 1905 h 8572"/>
                      <a:gd name="connsiteX6" fmla="*/ 953 w 10477"/>
                      <a:gd name="connsiteY6" fmla="*/ 8572 h 8572"/>
                      <a:gd name="connsiteX7" fmla="*/ 953 w 10477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77" h="8572">
                        <a:moveTo>
                          <a:pt x="953" y="8572"/>
                        </a:moveTo>
                        <a:cubicBezTo>
                          <a:pt x="953" y="8572"/>
                          <a:pt x="953" y="8572"/>
                          <a:pt x="953" y="8572"/>
                        </a:cubicBezTo>
                        <a:cubicBezTo>
                          <a:pt x="0" y="8572"/>
                          <a:pt x="0" y="7620"/>
                          <a:pt x="0" y="7620"/>
                        </a:cubicBezTo>
                        <a:cubicBezTo>
                          <a:pt x="0" y="7620"/>
                          <a:pt x="3810" y="953"/>
                          <a:pt x="9525" y="0"/>
                        </a:cubicBezTo>
                        <a:cubicBezTo>
                          <a:pt x="9525" y="0"/>
                          <a:pt x="10478" y="0"/>
                          <a:pt x="10478" y="953"/>
                        </a:cubicBezTo>
                        <a:cubicBezTo>
                          <a:pt x="10478" y="953"/>
                          <a:pt x="10478" y="1905"/>
                          <a:pt x="9525" y="1905"/>
                        </a:cubicBezTo>
                        <a:cubicBezTo>
                          <a:pt x="4763" y="1905"/>
                          <a:pt x="1905" y="7620"/>
                          <a:pt x="953" y="8572"/>
                        </a:cubicBezTo>
                        <a:cubicBezTo>
                          <a:pt x="1905" y="8572"/>
                          <a:pt x="953" y="8572"/>
                          <a:pt x="953" y="857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34" name="Freeform: Shape 1233">
                    <a:extLst>
                      <a:ext uri="{FF2B5EF4-FFF2-40B4-BE49-F238E27FC236}">
                        <a16:creationId xmlns:a16="http://schemas.microsoft.com/office/drawing/2014/main" id="{6B0B109F-9A18-4E7C-B7EE-F84A506462E3}"/>
                      </a:ext>
                    </a:extLst>
                  </p:cNvPr>
                  <p:cNvSpPr/>
                  <p:nvPr/>
                </p:nvSpPr>
                <p:spPr>
                  <a:xfrm>
                    <a:off x="7640955" y="4844943"/>
                    <a:ext cx="14710" cy="40428"/>
                  </a:xfrm>
                  <a:custGeom>
                    <a:avLst/>
                    <a:gdLst>
                      <a:gd name="connsiteX0" fmla="*/ 952 w 14710"/>
                      <a:gd name="connsiteY0" fmla="*/ 40428 h 40428"/>
                      <a:gd name="connsiteX1" fmla="*/ 952 w 14710"/>
                      <a:gd name="connsiteY1" fmla="*/ 40428 h 40428"/>
                      <a:gd name="connsiteX2" fmla="*/ 0 w 14710"/>
                      <a:gd name="connsiteY2" fmla="*/ 39476 h 40428"/>
                      <a:gd name="connsiteX3" fmla="*/ 13335 w 14710"/>
                      <a:gd name="connsiteY3" fmla="*/ 423 h 40428"/>
                      <a:gd name="connsiteX4" fmla="*/ 14288 w 14710"/>
                      <a:gd name="connsiteY4" fmla="*/ 423 h 40428"/>
                      <a:gd name="connsiteX5" fmla="*/ 14288 w 14710"/>
                      <a:gd name="connsiteY5" fmla="*/ 1376 h 40428"/>
                      <a:gd name="connsiteX6" fmla="*/ 952 w 14710"/>
                      <a:gd name="connsiteY6" fmla="*/ 40428 h 40428"/>
                      <a:gd name="connsiteX7" fmla="*/ 952 w 14710"/>
                      <a:gd name="connsiteY7" fmla="*/ 40428 h 40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710" h="40428">
                        <a:moveTo>
                          <a:pt x="952" y="40428"/>
                        </a:moveTo>
                        <a:cubicBezTo>
                          <a:pt x="952" y="40428"/>
                          <a:pt x="952" y="40428"/>
                          <a:pt x="952" y="40428"/>
                        </a:cubicBezTo>
                        <a:cubicBezTo>
                          <a:pt x="0" y="40428"/>
                          <a:pt x="0" y="39476"/>
                          <a:pt x="0" y="39476"/>
                        </a:cubicBezTo>
                        <a:cubicBezTo>
                          <a:pt x="0" y="37571"/>
                          <a:pt x="11430" y="4233"/>
                          <a:pt x="13335" y="423"/>
                        </a:cubicBezTo>
                        <a:cubicBezTo>
                          <a:pt x="13335" y="423"/>
                          <a:pt x="14288" y="-529"/>
                          <a:pt x="14288" y="423"/>
                        </a:cubicBezTo>
                        <a:cubicBezTo>
                          <a:pt x="14288" y="423"/>
                          <a:pt x="15240" y="1376"/>
                          <a:pt x="14288" y="1376"/>
                        </a:cubicBezTo>
                        <a:cubicBezTo>
                          <a:pt x="13335" y="3281"/>
                          <a:pt x="5715" y="27093"/>
                          <a:pt x="952" y="40428"/>
                        </a:cubicBezTo>
                        <a:cubicBezTo>
                          <a:pt x="1905" y="40428"/>
                          <a:pt x="952" y="40428"/>
                          <a:pt x="952" y="4042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E3BB898C-E6FD-4CFD-B383-C7FE85A072B5}"/>
                      </a:ext>
                    </a:extLst>
                  </p:cNvPr>
                  <p:cNvSpPr/>
                  <p:nvPr/>
                </p:nvSpPr>
                <p:spPr>
                  <a:xfrm>
                    <a:off x="7712630" y="4744402"/>
                    <a:ext cx="4524" cy="10477"/>
                  </a:xfrm>
                  <a:custGeom>
                    <a:avLst/>
                    <a:gdLst>
                      <a:gd name="connsiteX0" fmla="*/ 714 w 4524"/>
                      <a:gd name="connsiteY0" fmla="*/ 10478 h 10477"/>
                      <a:gd name="connsiteX1" fmla="*/ 714 w 4524"/>
                      <a:gd name="connsiteY1" fmla="*/ 10478 h 10477"/>
                      <a:gd name="connsiteX2" fmla="*/ 3572 w 4524"/>
                      <a:gd name="connsiteY2" fmla="*/ 0 h 10477"/>
                      <a:gd name="connsiteX3" fmla="*/ 4524 w 4524"/>
                      <a:gd name="connsiteY3" fmla="*/ 0 h 10477"/>
                      <a:gd name="connsiteX4" fmla="*/ 4524 w 4524"/>
                      <a:gd name="connsiteY4" fmla="*/ 953 h 10477"/>
                      <a:gd name="connsiteX5" fmla="*/ 714 w 4524"/>
                      <a:gd name="connsiteY5" fmla="*/ 10478 h 10477"/>
                      <a:gd name="connsiteX6" fmla="*/ 714 w 4524"/>
                      <a:gd name="connsiteY6" fmla="*/ 10478 h 10477"/>
                      <a:gd name="connsiteX7" fmla="*/ 714 w 452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5715"/>
                          <a:pt x="714" y="2857"/>
                          <a:pt x="3572" y="0"/>
                        </a:cubicBezTo>
                        <a:cubicBezTo>
                          <a:pt x="3572" y="0"/>
                          <a:pt x="4524" y="0"/>
                          <a:pt x="4524" y="0"/>
                        </a:cubicBezTo>
                        <a:cubicBezTo>
                          <a:pt x="4524" y="0"/>
                          <a:pt x="4524" y="953"/>
                          <a:pt x="4524" y="953"/>
                        </a:cubicBezTo>
                        <a:cubicBezTo>
                          <a:pt x="2619" y="2857"/>
                          <a:pt x="714" y="6667"/>
                          <a:pt x="714" y="10478"/>
                        </a:cubicBezTo>
                        <a:cubicBezTo>
                          <a:pt x="1667" y="10478"/>
                          <a:pt x="714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36" name="Freeform: Shape 1235">
                    <a:extLst>
                      <a:ext uri="{FF2B5EF4-FFF2-40B4-BE49-F238E27FC236}">
                        <a16:creationId xmlns:a16="http://schemas.microsoft.com/office/drawing/2014/main" id="{C59996BA-4541-4E15-B58A-C4442FD2DAB9}"/>
                      </a:ext>
                    </a:extLst>
                  </p:cNvPr>
                  <p:cNvSpPr/>
                  <p:nvPr/>
                </p:nvSpPr>
                <p:spPr>
                  <a:xfrm>
                    <a:off x="7676197" y="4741544"/>
                    <a:ext cx="5715" cy="8572"/>
                  </a:xfrm>
                  <a:custGeom>
                    <a:avLst/>
                    <a:gdLst>
                      <a:gd name="connsiteX0" fmla="*/ 4763 w 5715"/>
                      <a:gd name="connsiteY0" fmla="*/ 8573 h 8572"/>
                      <a:gd name="connsiteX1" fmla="*/ 4763 w 5715"/>
                      <a:gd name="connsiteY1" fmla="*/ 8573 h 8572"/>
                      <a:gd name="connsiteX2" fmla="*/ 0 w 5715"/>
                      <a:gd name="connsiteY2" fmla="*/ 953 h 8572"/>
                      <a:gd name="connsiteX3" fmla="*/ 953 w 5715"/>
                      <a:gd name="connsiteY3" fmla="*/ 0 h 8572"/>
                      <a:gd name="connsiteX4" fmla="*/ 1905 w 5715"/>
                      <a:gd name="connsiteY4" fmla="*/ 953 h 8572"/>
                      <a:gd name="connsiteX5" fmla="*/ 5715 w 5715"/>
                      <a:gd name="connsiteY5" fmla="*/ 7620 h 8572"/>
                      <a:gd name="connsiteX6" fmla="*/ 4763 w 5715"/>
                      <a:gd name="connsiteY6" fmla="*/ 8573 h 8572"/>
                      <a:gd name="connsiteX7" fmla="*/ 4763 w 5715"/>
                      <a:gd name="connsiteY7" fmla="*/ 8573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8572">
                        <a:moveTo>
                          <a:pt x="4763" y="8573"/>
                        </a:moveTo>
                        <a:cubicBezTo>
                          <a:pt x="4763" y="8573"/>
                          <a:pt x="4763" y="8573"/>
                          <a:pt x="4763" y="8573"/>
                        </a:cubicBezTo>
                        <a:cubicBezTo>
                          <a:pt x="1905" y="6668"/>
                          <a:pt x="0" y="3810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3810"/>
                          <a:pt x="3810" y="5715"/>
                          <a:pt x="5715" y="7620"/>
                        </a:cubicBezTo>
                        <a:cubicBezTo>
                          <a:pt x="5715" y="7620"/>
                          <a:pt x="5715" y="7620"/>
                          <a:pt x="4763" y="8573"/>
                        </a:cubicBezTo>
                        <a:cubicBezTo>
                          <a:pt x="4763" y="8573"/>
                          <a:pt x="4763" y="8573"/>
                          <a:pt x="4763" y="857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37" name="Freeform: Shape 1236">
                    <a:extLst>
                      <a:ext uri="{FF2B5EF4-FFF2-40B4-BE49-F238E27FC236}">
                        <a16:creationId xmlns:a16="http://schemas.microsoft.com/office/drawing/2014/main" id="{62CC8F56-5BEA-4F05-800D-D04E5A3E71A8}"/>
                      </a:ext>
                    </a:extLst>
                  </p:cNvPr>
                  <p:cNvSpPr/>
                  <p:nvPr/>
                </p:nvSpPr>
                <p:spPr>
                  <a:xfrm>
                    <a:off x="7692390" y="4860606"/>
                    <a:ext cx="4762" cy="12382"/>
                  </a:xfrm>
                  <a:custGeom>
                    <a:avLst/>
                    <a:gdLst>
                      <a:gd name="connsiteX0" fmla="*/ 953 w 4762"/>
                      <a:gd name="connsiteY0" fmla="*/ 12383 h 12382"/>
                      <a:gd name="connsiteX1" fmla="*/ 953 w 4762"/>
                      <a:gd name="connsiteY1" fmla="*/ 12383 h 12382"/>
                      <a:gd name="connsiteX2" fmla="*/ 0 w 4762"/>
                      <a:gd name="connsiteY2" fmla="*/ 11430 h 12382"/>
                      <a:gd name="connsiteX3" fmla="*/ 2857 w 4762"/>
                      <a:gd name="connsiteY3" fmla="*/ 953 h 12382"/>
                      <a:gd name="connsiteX4" fmla="*/ 3810 w 4762"/>
                      <a:gd name="connsiteY4" fmla="*/ 0 h 12382"/>
                      <a:gd name="connsiteX5" fmla="*/ 4763 w 4762"/>
                      <a:gd name="connsiteY5" fmla="*/ 953 h 12382"/>
                      <a:gd name="connsiteX6" fmla="*/ 953 w 4762"/>
                      <a:gd name="connsiteY6" fmla="*/ 12383 h 12382"/>
                      <a:gd name="connsiteX7" fmla="*/ 953 w 4762"/>
                      <a:gd name="connsiteY7" fmla="*/ 12383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2382">
                        <a:moveTo>
                          <a:pt x="953" y="12383"/>
                        </a:moveTo>
                        <a:cubicBezTo>
                          <a:pt x="953" y="12383"/>
                          <a:pt x="953" y="12383"/>
                          <a:pt x="953" y="12383"/>
                        </a:cubicBezTo>
                        <a:cubicBezTo>
                          <a:pt x="0" y="12383"/>
                          <a:pt x="0" y="11430"/>
                          <a:pt x="0" y="11430"/>
                        </a:cubicBezTo>
                        <a:cubicBezTo>
                          <a:pt x="1905" y="8573"/>
                          <a:pt x="2857" y="4763"/>
                          <a:pt x="2857" y="953"/>
                        </a:cubicBezTo>
                        <a:cubicBezTo>
                          <a:pt x="2857" y="953"/>
                          <a:pt x="2857" y="0"/>
                          <a:pt x="3810" y="0"/>
                        </a:cubicBezTo>
                        <a:cubicBezTo>
                          <a:pt x="3810" y="0"/>
                          <a:pt x="4763" y="0"/>
                          <a:pt x="4763" y="953"/>
                        </a:cubicBezTo>
                        <a:cubicBezTo>
                          <a:pt x="4763" y="4763"/>
                          <a:pt x="3810" y="8573"/>
                          <a:pt x="953" y="12383"/>
                        </a:cubicBezTo>
                        <a:cubicBezTo>
                          <a:pt x="1905" y="12383"/>
                          <a:pt x="1905" y="12383"/>
                          <a:pt x="953" y="1238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238" name="Graphic 4">
                    <a:extLst>
                      <a:ext uri="{FF2B5EF4-FFF2-40B4-BE49-F238E27FC236}">
                        <a16:creationId xmlns:a16="http://schemas.microsoft.com/office/drawing/2014/main" id="{CF337D1E-DE43-4865-AC37-2CC27462B468}"/>
                      </a:ext>
                    </a:extLst>
                  </p:cNvPr>
                  <p:cNvGrpSpPr/>
                  <p:nvPr/>
                </p:nvGrpSpPr>
                <p:grpSpPr>
                  <a:xfrm>
                    <a:off x="7530465" y="4703444"/>
                    <a:ext cx="65722" cy="98107"/>
                    <a:chOff x="7530465" y="4703444"/>
                    <a:chExt cx="65722" cy="98107"/>
                  </a:xfrm>
                  <a:solidFill>
                    <a:srgbClr val="74645B"/>
                  </a:solidFill>
                </p:grpSpPr>
                <p:sp>
                  <p:nvSpPr>
                    <p:cNvPr id="1294" name="Freeform: Shape 1293">
                      <a:extLst>
                        <a:ext uri="{FF2B5EF4-FFF2-40B4-BE49-F238E27FC236}">
                          <a16:creationId xmlns:a16="http://schemas.microsoft.com/office/drawing/2014/main" id="{8D51870D-E368-4AB9-B837-6C8924274A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0465" y="4797742"/>
                      <a:ext cx="65722" cy="3809"/>
                    </a:xfrm>
                    <a:custGeom>
                      <a:avLst/>
                      <a:gdLst>
                        <a:gd name="connsiteX0" fmla="*/ 953 w 65722"/>
                        <a:gd name="connsiteY0" fmla="*/ 3810 h 3809"/>
                        <a:gd name="connsiteX1" fmla="*/ 953 w 65722"/>
                        <a:gd name="connsiteY1" fmla="*/ 3810 h 3809"/>
                        <a:gd name="connsiteX2" fmla="*/ 0 w 65722"/>
                        <a:gd name="connsiteY2" fmla="*/ 2857 h 3809"/>
                        <a:gd name="connsiteX3" fmla="*/ 953 w 65722"/>
                        <a:gd name="connsiteY3" fmla="*/ 1905 h 3809"/>
                        <a:gd name="connsiteX4" fmla="*/ 64770 w 65722"/>
                        <a:gd name="connsiteY4" fmla="*/ 0 h 3809"/>
                        <a:gd name="connsiteX5" fmla="*/ 65722 w 65722"/>
                        <a:gd name="connsiteY5" fmla="*/ 952 h 3809"/>
                        <a:gd name="connsiteX6" fmla="*/ 64770 w 65722"/>
                        <a:gd name="connsiteY6" fmla="*/ 1905 h 3809"/>
                        <a:gd name="connsiteX7" fmla="*/ 953 w 6572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5722" h="3809">
                          <a:moveTo>
                            <a:pt x="953" y="3810"/>
                          </a:moveTo>
                          <a:cubicBezTo>
                            <a:pt x="0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42863" y="952"/>
                            <a:pt x="64770" y="0"/>
                          </a:cubicBezTo>
                          <a:cubicBezTo>
                            <a:pt x="64770" y="0"/>
                            <a:pt x="65722" y="0"/>
                            <a:pt x="65722" y="952"/>
                          </a:cubicBezTo>
                          <a:cubicBezTo>
                            <a:pt x="65722" y="952"/>
                            <a:pt x="65722" y="1905"/>
                            <a:pt x="64770" y="1905"/>
                          </a:cubicBezTo>
                          <a:cubicBezTo>
                            <a:pt x="58103" y="2857"/>
                            <a:pt x="476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5" name="Freeform: Shape 1294">
                      <a:extLst>
                        <a:ext uri="{FF2B5EF4-FFF2-40B4-BE49-F238E27FC236}">
                          <a16:creationId xmlns:a16="http://schemas.microsoft.com/office/drawing/2014/main" id="{722FB34B-4134-4CA2-B63A-9A993E3276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9275" y="4776787"/>
                      <a:ext cx="56911" cy="3809"/>
                    </a:xfrm>
                    <a:custGeom>
                      <a:avLst/>
                      <a:gdLst>
                        <a:gd name="connsiteX0" fmla="*/ 714 w 56911"/>
                        <a:gd name="connsiteY0" fmla="*/ 3810 h 3809"/>
                        <a:gd name="connsiteX1" fmla="*/ 714 w 56911"/>
                        <a:gd name="connsiteY1" fmla="*/ 3810 h 3809"/>
                        <a:gd name="connsiteX2" fmla="*/ 714 w 56911"/>
                        <a:gd name="connsiteY2" fmla="*/ 1905 h 3809"/>
                        <a:gd name="connsiteX3" fmla="*/ 55959 w 56911"/>
                        <a:gd name="connsiteY3" fmla="*/ 0 h 3809"/>
                        <a:gd name="connsiteX4" fmla="*/ 56912 w 56911"/>
                        <a:gd name="connsiteY4" fmla="*/ 953 h 3809"/>
                        <a:gd name="connsiteX5" fmla="*/ 55959 w 56911"/>
                        <a:gd name="connsiteY5" fmla="*/ 1905 h 3809"/>
                        <a:gd name="connsiteX6" fmla="*/ 714 w 56911"/>
                        <a:gd name="connsiteY6" fmla="*/ 3810 h 3809"/>
                        <a:gd name="connsiteX7" fmla="*/ 714 w 5691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691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55959" y="0"/>
                          </a:lnTo>
                          <a:cubicBezTo>
                            <a:pt x="55959" y="0"/>
                            <a:pt x="56912" y="0"/>
                            <a:pt x="56912" y="953"/>
                          </a:cubicBezTo>
                          <a:cubicBezTo>
                            <a:pt x="56912" y="953"/>
                            <a:pt x="56912" y="1905"/>
                            <a:pt x="55959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6" name="Freeform: Shape 1295">
                      <a:extLst>
                        <a:ext uri="{FF2B5EF4-FFF2-40B4-BE49-F238E27FC236}">
                          <a16:creationId xmlns:a16="http://schemas.microsoft.com/office/drawing/2014/main" id="{FD746107-88CE-4232-834F-8056A115A4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57737"/>
                      <a:ext cx="52387" cy="2857"/>
                    </a:xfrm>
                    <a:custGeom>
                      <a:avLst/>
                      <a:gdLst>
                        <a:gd name="connsiteX0" fmla="*/ 4763 w 52387"/>
                        <a:gd name="connsiteY0" fmla="*/ 2857 h 2857"/>
                        <a:gd name="connsiteX1" fmla="*/ 0 w 52387"/>
                        <a:gd name="connsiteY1" fmla="*/ 1905 h 2857"/>
                        <a:gd name="connsiteX2" fmla="*/ 953 w 52387"/>
                        <a:gd name="connsiteY2" fmla="*/ 953 h 2857"/>
                        <a:gd name="connsiteX3" fmla="*/ 953 w 52387"/>
                        <a:gd name="connsiteY3" fmla="*/ 953 h 2857"/>
                        <a:gd name="connsiteX4" fmla="*/ 51435 w 52387"/>
                        <a:gd name="connsiteY4" fmla="*/ 0 h 2857"/>
                        <a:gd name="connsiteX5" fmla="*/ 52388 w 52387"/>
                        <a:gd name="connsiteY5" fmla="*/ 953 h 2857"/>
                        <a:gd name="connsiteX6" fmla="*/ 51435 w 52387"/>
                        <a:gd name="connsiteY6" fmla="*/ 1905 h 2857"/>
                        <a:gd name="connsiteX7" fmla="*/ 4763 w 52387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387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2385" y="0"/>
                            <a:pt x="51435" y="0"/>
                          </a:cubicBezTo>
                          <a:cubicBezTo>
                            <a:pt x="51435" y="0"/>
                            <a:pt x="52388" y="0"/>
                            <a:pt x="52388" y="953"/>
                          </a:cubicBezTo>
                          <a:cubicBezTo>
                            <a:pt x="52388" y="953"/>
                            <a:pt x="52388" y="1905"/>
                            <a:pt x="51435" y="1905"/>
                          </a:cubicBezTo>
                          <a:cubicBezTo>
                            <a:pt x="22860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7" name="Freeform: Shape 1296">
                      <a:extLst>
                        <a:ext uri="{FF2B5EF4-FFF2-40B4-BE49-F238E27FC236}">
                          <a16:creationId xmlns:a16="http://schemas.microsoft.com/office/drawing/2014/main" id="{1F17030B-18F3-4A1E-89CB-F154F0024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376" y="4735829"/>
                      <a:ext cx="51858" cy="2857"/>
                    </a:xfrm>
                    <a:custGeom>
                      <a:avLst/>
                      <a:gdLst>
                        <a:gd name="connsiteX0" fmla="*/ 423 w 51858"/>
                        <a:gd name="connsiteY0" fmla="*/ 2857 h 2857"/>
                        <a:gd name="connsiteX1" fmla="*/ 423 w 51858"/>
                        <a:gd name="connsiteY1" fmla="*/ 2857 h 2857"/>
                        <a:gd name="connsiteX2" fmla="*/ 423 w 51858"/>
                        <a:gd name="connsiteY2" fmla="*/ 952 h 2857"/>
                        <a:gd name="connsiteX3" fmla="*/ 50906 w 51858"/>
                        <a:gd name="connsiteY3" fmla="*/ 0 h 2857"/>
                        <a:gd name="connsiteX4" fmla="*/ 51858 w 51858"/>
                        <a:gd name="connsiteY4" fmla="*/ 952 h 2857"/>
                        <a:gd name="connsiteX5" fmla="*/ 50906 w 51858"/>
                        <a:gd name="connsiteY5" fmla="*/ 1905 h 2857"/>
                        <a:gd name="connsiteX6" fmla="*/ 423 w 51858"/>
                        <a:gd name="connsiteY6" fmla="*/ 2857 h 2857"/>
                        <a:gd name="connsiteX7" fmla="*/ 423 w 51858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858" h="2857">
                          <a:moveTo>
                            <a:pt x="423" y="2857"/>
                          </a:moveTo>
                          <a:cubicBezTo>
                            <a:pt x="423" y="2857"/>
                            <a:pt x="423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0906" y="0"/>
                          </a:lnTo>
                          <a:cubicBezTo>
                            <a:pt x="50906" y="0"/>
                            <a:pt x="51858" y="0"/>
                            <a:pt x="51858" y="952"/>
                          </a:cubicBezTo>
                          <a:cubicBezTo>
                            <a:pt x="51858" y="952"/>
                            <a:pt x="51858" y="1905"/>
                            <a:pt x="50906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8" name="Freeform: Shape 1297">
                      <a:extLst>
                        <a:ext uri="{FF2B5EF4-FFF2-40B4-BE49-F238E27FC236}">
                          <a16:creationId xmlns:a16="http://schemas.microsoft.com/office/drawing/2014/main" id="{174CBE4E-FD4F-4E33-A304-DAB7C5AA8A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038" y="4713921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8 h 2857"/>
                        <a:gd name="connsiteX1" fmla="*/ 714 w 52149"/>
                        <a:gd name="connsiteY1" fmla="*/ 2858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8 h 2857"/>
                        <a:gd name="connsiteX7" fmla="*/ 714 w 52149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9" name="Freeform: Shape 1298">
                      <a:extLst>
                        <a:ext uri="{FF2B5EF4-FFF2-40B4-BE49-F238E27FC236}">
                          <a16:creationId xmlns:a16="http://schemas.microsoft.com/office/drawing/2014/main" id="{370DD323-DCF9-4327-9C52-0C3CA3D274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600" y="4776787"/>
                      <a:ext cx="2299" cy="22859"/>
                    </a:xfrm>
                    <a:custGeom>
                      <a:avLst/>
                      <a:gdLst>
                        <a:gd name="connsiteX0" fmla="*/ 1347 w 2299"/>
                        <a:gd name="connsiteY0" fmla="*/ 22860 h 22859"/>
                        <a:gd name="connsiteX1" fmla="*/ 1347 w 2299"/>
                        <a:gd name="connsiteY1" fmla="*/ 22860 h 22859"/>
                        <a:gd name="connsiteX2" fmla="*/ 394 w 2299"/>
                        <a:gd name="connsiteY2" fmla="*/ 953 h 22859"/>
                        <a:gd name="connsiteX3" fmla="*/ 1347 w 2299"/>
                        <a:gd name="connsiteY3" fmla="*/ 0 h 22859"/>
                        <a:gd name="connsiteX4" fmla="*/ 2300 w 2299"/>
                        <a:gd name="connsiteY4" fmla="*/ 953 h 22859"/>
                        <a:gd name="connsiteX5" fmla="*/ 1347 w 2299"/>
                        <a:gd name="connsiteY5" fmla="*/ 22860 h 22859"/>
                        <a:gd name="connsiteX6" fmla="*/ 1347 w 2299"/>
                        <a:gd name="connsiteY6" fmla="*/ 22860 h 22859"/>
                        <a:gd name="connsiteX7" fmla="*/ 1347 w 2299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2859">
                          <a:moveTo>
                            <a:pt x="1347" y="22860"/>
                          </a:moveTo>
                          <a:cubicBezTo>
                            <a:pt x="394" y="22860"/>
                            <a:pt x="394" y="22860"/>
                            <a:pt x="1347" y="22860"/>
                          </a:cubicBezTo>
                          <a:cubicBezTo>
                            <a:pt x="394" y="15240"/>
                            <a:pt x="-558" y="8572"/>
                            <a:pt x="394" y="953"/>
                          </a:cubicBezTo>
                          <a:cubicBezTo>
                            <a:pt x="394" y="953"/>
                            <a:pt x="394" y="0"/>
                            <a:pt x="1347" y="0"/>
                          </a:cubicBezTo>
                          <a:cubicBezTo>
                            <a:pt x="1347" y="0"/>
                            <a:pt x="2300" y="0"/>
                            <a:pt x="2300" y="953"/>
                          </a:cubicBezTo>
                          <a:cubicBezTo>
                            <a:pt x="1347" y="8572"/>
                            <a:pt x="1347" y="15240"/>
                            <a:pt x="1347" y="22860"/>
                          </a:cubicBezTo>
                          <a:cubicBezTo>
                            <a:pt x="2300" y="22860"/>
                            <a:pt x="1347" y="22860"/>
                            <a:pt x="1347" y="22860"/>
                          </a:cubicBezTo>
                          <a:cubicBezTo>
                            <a:pt x="1347" y="22860"/>
                            <a:pt x="1347" y="22860"/>
                            <a:pt x="1347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0" name="Freeform: Shape 1299">
                      <a:extLst>
                        <a:ext uri="{FF2B5EF4-FFF2-40B4-BE49-F238E27FC236}">
                          <a16:creationId xmlns:a16="http://schemas.microsoft.com/office/drawing/2014/main" id="{9AF2A6E5-E11D-4F99-A6C1-7E56DE5321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78692"/>
                      <a:ext cx="2328" cy="20954"/>
                    </a:xfrm>
                    <a:custGeom>
                      <a:avLst/>
                      <a:gdLst>
                        <a:gd name="connsiteX0" fmla="*/ 1905 w 2328"/>
                        <a:gd name="connsiteY0" fmla="*/ 20955 h 20954"/>
                        <a:gd name="connsiteX1" fmla="*/ 1905 w 2328"/>
                        <a:gd name="connsiteY1" fmla="*/ 20955 h 20954"/>
                        <a:gd name="connsiteX2" fmla="*/ 0 w 2328"/>
                        <a:gd name="connsiteY2" fmla="*/ 0 h 20954"/>
                        <a:gd name="connsiteX3" fmla="*/ 0 w 2328"/>
                        <a:gd name="connsiteY3" fmla="*/ 0 h 20954"/>
                        <a:gd name="connsiteX4" fmla="*/ 0 w 2328"/>
                        <a:gd name="connsiteY4" fmla="*/ 0 h 20954"/>
                        <a:gd name="connsiteX5" fmla="*/ 1905 w 2328"/>
                        <a:gd name="connsiteY5" fmla="*/ 0 h 20954"/>
                        <a:gd name="connsiteX6" fmla="*/ 1905 w 2328"/>
                        <a:gd name="connsiteY6" fmla="*/ 20955 h 20954"/>
                        <a:gd name="connsiteX7" fmla="*/ 1905 w 2328"/>
                        <a:gd name="connsiteY7" fmla="*/ 20955 h 20954"/>
                        <a:gd name="connsiteX8" fmla="*/ 1905 w 2328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28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1" name="Freeform: Shape 1300">
                      <a:extLst>
                        <a:ext uri="{FF2B5EF4-FFF2-40B4-BE49-F238E27FC236}">
                          <a16:creationId xmlns:a16="http://schemas.microsoft.com/office/drawing/2014/main" id="{562D4493-FD45-4709-9D2E-54C61514C8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802" y="4758689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0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953" y="20003"/>
                          </a:cubicBezTo>
                          <a:cubicBezTo>
                            <a:pt x="1905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2" name="Freeform: Shape 1301">
                      <a:extLst>
                        <a:ext uri="{FF2B5EF4-FFF2-40B4-BE49-F238E27FC236}">
                          <a16:creationId xmlns:a16="http://schemas.microsoft.com/office/drawing/2014/main" id="{5C78EEAF-1087-4E9D-8A98-DF932328E1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7615" y="4736781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1908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1908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3" name="Freeform: Shape 1302">
                      <a:extLst>
                        <a:ext uri="{FF2B5EF4-FFF2-40B4-BE49-F238E27FC236}">
                          <a16:creationId xmlns:a16="http://schemas.microsoft.com/office/drawing/2014/main" id="{EC6514DF-6ACC-46B8-AC63-7E4029EDBA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736781"/>
                      <a:ext cx="2328" cy="17145"/>
                    </a:xfrm>
                    <a:custGeom>
                      <a:avLst/>
                      <a:gdLst>
                        <a:gd name="connsiteX0" fmla="*/ 1905 w 2328"/>
                        <a:gd name="connsiteY0" fmla="*/ 17145 h 17145"/>
                        <a:gd name="connsiteX1" fmla="*/ 1905 w 2328"/>
                        <a:gd name="connsiteY1" fmla="*/ 17145 h 17145"/>
                        <a:gd name="connsiteX2" fmla="*/ 0 w 2328"/>
                        <a:gd name="connsiteY2" fmla="*/ 953 h 17145"/>
                        <a:gd name="connsiteX3" fmla="*/ 953 w 2328"/>
                        <a:gd name="connsiteY3" fmla="*/ 0 h 17145"/>
                        <a:gd name="connsiteX4" fmla="*/ 1905 w 2328"/>
                        <a:gd name="connsiteY4" fmla="*/ 953 h 17145"/>
                        <a:gd name="connsiteX5" fmla="*/ 1905 w 2328"/>
                        <a:gd name="connsiteY5" fmla="*/ 17145 h 17145"/>
                        <a:gd name="connsiteX6" fmla="*/ 1905 w 2328"/>
                        <a:gd name="connsiteY6" fmla="*/ 17145 h 17145"/>
                        <a:gd name="connsiteX7" fmla="*/ 1905 w 2328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1905" y="11430"/>
                            <a:pt x="1905" y="17145"/>
                          </a:cubicBezTo>
                          <a:cubicBezTo>
                            <a:pt x="2857" y="17145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4" name="Freeform: Shape 1303">
                      <a:extLst>
                        <a:ext uri="{FF2B5EF4-FFF2-40B4-BE49-F238E27FC236}">
                          <a16:creationId xmlns:a16="http://schemas.microsoft.com/office/drawing/2014/main" id="{9490E7BD-D3F5-4325-9146-47B3AA5E06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7461" y="4714874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1578" y="18097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5" name="Freeform: Shape 1304">
                      <a:extLst>
                        <a:ext uri="{FF2B5EF4-FFF2-40B4-BE49-F238E27FC236}">
                          <a16:creationId xmlns:a16="http://schemas.microsoft.com/office/drawing/2014/main" id="{9CF6AE68-7DCA-48D1-815F-B71E3152FF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6662" y="4703444"/>
                      <a:ext cx="1905" cy="12382"/>
                    </a:xfrm>
                    <a:custGeom>
                      <a:avLst/>
                      <a:gdLst>
                        <a:gd name="connsiteX0" fmla="*/ 953 w 1905"/>
                        <a:gd name="connsiteY0" fmla="*/ 12383 h 12382"/>
                        <a:gd name="connsiteX1" fmla="*/ 953 w 1905"/>
                        <a:gd name="connsiteY1" fmla="*/ 12383 h 12382"/>
                        <a:gd name="connsiteX2" fmla="*/ 0 w 1905"/>
                        <a:gd name="connsiteY2" fmla="*/ 953 h 12382"/>
                        <a:gd name="connsiteX3" fmla="*/ 953 w 1905"/>
                        <a:gd name="connsiteY3" fmla="*/ 0 h 12382"/>
                        <a:gd name="connsiteX4" fmla="*/ 1905 w 1905"/>
                        <a:gd name="connsiteY4" fmla="*/ 953 h 12382"/>
                        <a:gd name="connsiteX5" fmla="*/ 953 w 1905"/>
                        <a:gd name="connsiteY5" fmla="*/ 12383 h 12382"/>
                        <a:gd name="connsiteX6" fmla="*/ 953 w 1905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2383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2383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239" name="Graphic 4">
                    <a:extLst>
                      <a:ext uri="{FF2B5EF4-FFF2-40B4-BE49-F238E27FC236}">
                        <a16:creationId xmlns:a16="http://schemas.microsoft.com/office/drawing/2014/main" id="{AA20E29D-D768-4BAC-BBCA-B94D3F8F37EA}"/>
                      </a:ext>
                    </a:extLst>
                  </p:cNvPr>
                  <p:cNvGrpSpPr/>
                  <p:nvPr/>
                </p:nvGrpSpPr>
                <p:grpSpPr>
                  <a:xfrm>
                    <a:off x="7524035" y="4777739"/>
                    <a:ext cx="66436" cy="87629"/>
                    <a:chOff x="7524035" y="4777739"/>
                    <a:chExt cx="66436" cy="87629"/>
                  </a:xfrm>
                  <a:solidFill>
                    <a:srgbClr val="74645B"/>
                  </a:solidFill>
                </p:grpSpPr>
                <p:sp>
                  <p:nvSpPr>
                    <p:cNvPr id="1284" name="Freeform: Shape 1283">
                      <a:extLst>
                        <a:ext uri="{FF2B5EF4-FFF2-40B4-BE49-F238E27FC236}">
                          <a16:creationId xmlns:a16="http://schemas.microsoft.com/office/drawing/2014/main" id="{C6731AC6-BAD4-4106-9F4D-C370060FC4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5702" y="486155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8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3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8"/>
                          </a:cubicBezTo>
                          <a:cubicBezTo>
                            <a:pt x="0" y="2858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3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3"/>
                          </a:cubicBezTo>
                          <a:cubicBezTo>
                            <a:pt x="59055" y="953"/>
                            <a:pt x="59055" y="1905"/>
                            <a:pt x="58103" y="1905"/>
                          </a:cubicBezTo>
                          <a:cubicBezTo>
                            <a:pt x="52388" y="1905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5" name="Freeform: Shape 1284">
                      <a:extLst>
                        <a:ext uri="{FF2B5EF4-FFF2-40B4-BE49-F238E27FC236}">
                          <a16:creationId xmlns:a16="http://schemas.microsoft.com/office/drawing/2014/main" id="{07EA3335-A144-45F2-945C-47B38A95D6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4035" y="4839652"/>
                      <a:ext cx="66436" cy="3809"/>
                    </a:xfrm>
                    <a:custGeom>
                      <a:avLst/>
                      <a:gdLst>
                        <a:gd name="connsiteX0" fmla="*/ 714 w 66436"/>
                        <a:gd name="connsiteY0" fmla="*/ 3810 h 3809"/>
                        <a:gd name="connsiteX1" fmla="*/ 714 w 66436"/>
                        <a:gd name="connsiteY1" fmla="*/ 3810 h 3809"/>
                        <a:gd name="connsiteX2" fmla="*/ 714 w 66436"/>
                        <a:gd name="connsiteY2" fmla="*/ 1905 h 3809"/>
                        <a:gd name="connsiteX3" fmla="*/ 65484 w 66436"/>
                        <a:gd name="connsiteY3" fmla="*/ 0 h 3809"/>
                        <a:gd name="connsiteX4" fmla="*/ 66437 w 66436"/>
                        <a:gd name="connsiteY4" fmla="*/ 953 h 3809"/>
                        <a:gd name="connsiteX5" fmla="*/ 65484 w 66436"/>
                        <a:gd name="connsiteY5" fmla="*/ 1905 h 3809"/>
                        <a:gd name="connsiteX6" fmla="*/ 714 w 66436"/>
                        <a:gd name="connsiteY6" fmla="*/ 3810 h 3809"/>
                        <a:gd name="connsiteX7" fmla="*/ 714 w 6643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43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65484" y="0"/>
                          </a:lnTo>
                          <a:cubicBezTo>
                            <a:pt x="65484" y="0"/>
                            <a:pt x="66437" y="0"/>
                            <a:pt x="66437" y="953"/>
                          </a:cubicBezTo>
                          <a:cubicBezTo>
                            <a:pt x="66437" y="953"/>
                            <a:pt x="66437" y="1905"/>
                            <a:pt x="6548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6" name="Freeform: Shape 1285">
                      <a:extLst>
                        <a:ext uri="{FF2B5EF4-FFF2-40B4-BE49-F238E27FC236}">
                          <a16:creationId xmlns:a16="http://schemas.microsoft.com/office/drawing/2014/main" id="{73CD19F6-B4D1-4D8F-ADEB-4A91B881F8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8559" y="48215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7" name="Freeform: Shape 1286">
                      <a:extLst>
                        <a:ext uri="{FF2B5EF4-FFF2-40B4-BE49-F238E27FC236}">
                          <a16:creationId xmlns:a16="http://schemas.microsoft.com/office/drawing/2014/main" id="{ECBAE13D-9898-4095-9E68-2F7E406380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4360" y="48406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8" name="Freeform: Shape 1287">
                      <a:extLst>
                        <a:ext uri="{FF2B5EF4-FFF2-40B4-BE49-F238E27FC236}">
                          <a16:creationId xmlns:a16="http://schemas.microsoft.com/office/drawing/2014/main" id="{DD163CFE-02CF-4382-9DAB-DFBF224B81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843462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953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9" name="Freeform: Shape 1288">
                      <a:extLst>
                        <a:ext uri="{FF2B5EF4-FFF2-40B4-BE49-F238E27FC236}">
                          <a16:creationId xmlns:a16="http://schemas.microsoft.com/office/drawing/2014/main" id="{AE93C4C1-FFF6-44DF-A582-AEFBDBC28E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8225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0" name="Freeform: Shape 1289">
                      <a:extLst>
                        <a:ext uri="{FF2B5EF4-FFF2-40B4-BE49-F238E27FC236}">
                          <a16:creationId xmlns:a16="http://schemas.microsoft.com/office/drawing/2014/main" id="{75719CE1-566B-4755-B108-89F854BAF0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375" y="4799646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3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3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953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1" name="Freeform: Shape 1290">
                      <a:extLst>
                        <a:ext uri="{FF2B5EF4-FFF2-40B4-BE49-F238E27FC236}">
                          <a16:creationId xmlns:a16="http://schemas.microsoft.com/office/drawing/2014/main" id="{5EA38C94-F238-4EA0-96CB-57B73BE15C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3322" y="48005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1905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2" name="Freeform: Shape 1291">
                      <a:extLst>
                        <a:ext uri="{FF2B5EF4-FFF2-40B4-BE49-F238E27FC236}">
                          <a16:creationId xmlns:a16="http://schemas.microsoft.com/office/drawing/2014/main" id="{973867F4-3DE7-491F-BB2F-54E19085D0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994" y="48206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6667"/>
                            <a:pt x="2858" y="13335"/>
                            <a:pt x="1905" y="20955"/>
                          </a:cubicBez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3" name="Freeform: Shape 1292">
                      <a:extLst>
                        <a:ext uri="{FF2B5EF4-FFF2-40B4-BE49-F238E27FC236}">
                          <a16:creationId xmlns:a16="http://schemas.microsoft.com/office/drawing/2014/main" id="{6128CC20-5870-4C6B-BDAA-21494C103C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174" y="4777739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626" y="7620"/>
                            <a:pt x="1578" y="13335"/>
                            <a:pt x="1578" y="19050"/>
                          </a:cubicBezTo>
                          <a:cubicBezTo>
                            <a:pt x="2531" y="19050"/>
                            <a:pt x="1578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82BBA924-76C0-47D0-9982-C209958B6F0C}"/>
                      </a:ext>
                    </a:extLst>
                  </p:cNvPr>
                  <p:cNvSpPr/>
                  <p:nvPr/>
                </p:nvSpPr>
                <p:spPr>
                  <a:xfrm>
                    <a:off x="7612909" y="4849610"/>
                    <a:ext cx="4233" cy="12715"/>
                  </a:xfrm>
                  <a:custGeom>
                    <a:avLst/>
                    <a:gdLst>
                      <a:gd name="connsiteX0" fmla="*/ 423 w 4233"/>
                      <a:gd name="connsiteY0" fmla="*/ 519 h 12715"/>
                      <a:gd name="connsiteX1" fmla="*/ 423 w 4233"/>
                      <a:gd name="connsiteY1" fmla="*/ 9092 h 12715"/>
                      <a:gd name="connsiteX2" fmla="*/ 4233 w 4233"/>
                      <a:gd name="connsiteY2" fmla="*/ 11949 h 12715"/>
                      <a:gd name="connsiteX3" fmla="*/ 3281 w 4233"/>
                      <a:gd name="connsiteY3" fmla="*/ 4329 h 12715"/>
                      <a:gd name="connsiteX4" fmla="*/ 423 w 4233"/>
                      <a:gd name="connsiteY4" fmla="*/ 519 h 12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715">
                        <a:moveTo>
                          <a:pt x="423" y="519"/>
                        </a:moveTo>
                        <a:cubicBezTo>
                          <a:pt x="423" y="519"/>
                          <a:pt x="-529" y="5282"/>
                          <a:pt x="423" y="9092"/>
                        </a:cubicBezTo>
                        <a:cubicBezTo>
                          <a:pt x="1376" y="11949"/>
                          <a:pt x="4233" y="13854"/>
                          <a:pt x="4233" y="11949"/>
                        </a:cubicBezTo>
                        <a:cubicBezTo>
                          <a:pt x="4233" y="10044"/>
                          <a:pt x="3281" y="5282"/>
                          <a:pt x="3281" y="4329"/>
                        </a:cubicBezTo>
                        <a:cubicBezTo>
                          <a:pt x="3281" y="2424"/>
                          <a:pt x="3281" y="-1386"/>
                          <a:pt x="423" y="5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75F352BA-B05B-452E-9FE1-C3BB28176C92}"/>
                      </a:ext>
                    </a:extLst>
                  </p:cNvPr>
                  <p:cNvSpPr/>
                  <p:nvPr/>
                </p:nvSpPr>
                <p:spPr>
                  <a:xfrm>
                    <a:off x="7625291" y="4844225"/>
                    <a:ext cx="4233" cy="12385"/>
                  </a:xfrm>
                  <a:custGeom>
                    <a:avLst/>
                    <a:gdLst>
                      <a:gd name="connsiteX0" fmla="*/ 423 w 4233"/>
                      <a:gd name="connsiteY0" fmla="*/ 189 h 12385"/>
                      <a:gd name="connsiteX1" fmla="*/ 423 w 4233"/>
                      <a:gd name="connsiteY1" fmla="*/ 8762 h 12385"/>
                      <a:gd name="connsiteX2" fmla="*/ 4233 w 4233"/>
                      <a:gd name="connsiteY2" fmla="*/ 11619 h 12385"/>
                      <a:gd name="connsiteX3" fmla="*/ 3281 w 4233"/>
                      <a:gd name="connsiteY3" fmla="*/ 3999 h 12385"/>
                      <a:gd name="connsiteX4" fmla="*/ 423 w 4233"/>
                      <a:gd name="connsiteY4" fmla="*/ 189 h 1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385">
                        <a:moveTo>
                          <a:pt x="423" y="189"/>
                        </a:moveTo>
                        <a:cubicBezTo>
                          <a:pt x="423" y="189"/>
                          <a:pt x="-529" y="4952"/>
                          <a:pt x="423" y="8762"/>
                        </a:cubicBezTo>
                        <a:cubicBezTo>
                          <a:pt x="1376" y="11619"/>
                          <a:pt x="4233" y="13524"/>
                          <a:pt x="4233" y="11619"/>
                        </a:cubicBezTo>
                        <a:cubicBezTo>
                          <a:pt x="4233" y="9714"/>
                          <a:pt x="3281" y="4952"/>
                          <a:pt x="3281" y="3999"/>
                        </a:cubicBezTo>
                        <a:cubicBezTo>
                          <a:pt x="3281" y="2094"/>
                          <a:pt x="4233" y="-763"/>
                          <a:pt x="423" y="18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6F02938E-A2B5-4C9E-97A4-78F043BD8620}"/>
                      </a:ext>
                    </a:extLst>
                  </p:cNvPr>
                  <p:cNvSpPr/>
                  <p:nvPr/>
                </p:nvSpPr>
                <p:spPr>
                  <a:xfrm>
                    <a:off x="7612258" y="4766309"/>
                    <a:ext cx="35877" cy="42862"/>
                  </a:xfrm>
                  <a:custGeom>
                    <a:avLst/>
                    <a:gdLst>
                      <a:gd name="connsiteX0" fmla="*/ 23934 w 35877"/>
                      <a:gd name="connsiteY0" fmla="*/ 0 h 42862"/>
                      <a:gd name="connsiteX1" fmla="*/ 2027 w 35877"/>
                      <a:gd name="connsiteY1" fmla="*/ 19050 h 42862"/>
                      <a:gd name="connsiteX2" fmla="*/ 4884 w 35877"/>
                      <a:gd name="connsiteY2" fmla="*/ 42863 h 42862"/>
                      <a:gd name="connsiteX3" fmla="*/ 30602 w 35877"/>
                      <a:gd name="connsiteY3" fmla="*/ 40005 h 42862"/>
                      <a:gd name="connsiteX4" fmla="*/ 35364 w 35877"/>
                      <a:gd name="connsiteY4" fmla="*/ 9525 h 42862"/>
                      <a:gd name="connsiteX5" fmla="*/ 23934 w 35877"/>
                      <a:gd name="connsiteY5" fmla="*/ 0 h 42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877" h="42862">
                        <a:moveTo>
                          <a:pt x="23934" y="0"/>
                        </a:moveTo>
                        <a:cubicBezTo>
                          <a:pt x="16314" y="953"/>
                          <a:pt x="5837" y="0"/>
                          <a:pt x="2027" y="19050"/>
                        </a:cubicBezTo>
                        <a:cubicBezTo>
                          <a:pt x="-1783" y="38100"/>
                          <a:pt x="122" y="42863"/>
                          <a:pt x="4884" y="42863"/>
                        </a:cubicBezTo>
                        <a:cubicBezTo>
                          <a:pt x="9647" y="42863"/>
                          <a:pt x="27744" y="42863"/>
                          <a:pt x="30602" y="40005"/>
                        </a:cubicBezTo>
                        <a:cubicBezTo>
                          <a:pt x="33459" y="37147"/>
                          <a:pt x="37269" y="15240"/>
                          <a:pt x="35364" y="9525"/>
                        </a:cubicBezTo>
                        <a:cubicBezTo>
                          <a:pt x="32507" y="4763"/>
                          <a:pt x="28697" y="0"/>
                          <a:pt x="23934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F9F1022C-6EDF-4E7E-87FD-35097DBD56A4}"/>
                      </a:ext>
                    </a:extLst>
                  </p:cNvPr>
                  <p:cNvSpPr/>
                  <p:nvPr/>
                </p:nvSpPr>
                <p:spPr>
                  <a:xfrm>
                    <a:off x="7611747" y="4804973"/>
                    <a:ext cx="31010" cy="46108"/>
                  </a:xfrm>
                  <a:custGeom>
                    <a:avLst/>
                    <a:gdLst>
                      <a:gd name="connsiteX0" fmla="*/ 5395 w 31010"/>
                      <a:gd name="connsiteY0" fmla="*/ 4199 h 46108"/>
                      <a:gd name="connsiteX1" fmla="*/ 2538 w 31010"/>
                      <a:gd name="connsiteY1" fmla="*/ 23249 h 46108"/>
                      <a:gd name="connsiteX2" fmla="*/ 3490 w 31010"/>
                      <a:gd name="connsiteY2" fmla="*/ 46109 h 46108"/>
                      <a:gd name="connsiteX3" fmla="*/ 17778 w 31010"/>
                      <a:gd name="connsiteY3" fmla="*/ 16581 h 46108"/>
                      <a:gd name="connsiteX4" fmla="*/ 14920 w 31010"/>
                      <a:gd name="connsiteY4" fmla="*/ 40394 h 46108"/>
                      <a:gd name="connsiteX5" fmla="*/ 30160 w 31010"/>
                      <a:gd name="connsiteY5" fmla="*/ 17534 h 46108"/>
                      <a:gd name="connsiteX6" fmla="*/ 28255 w 31010"/>
                      <a:gd name="connsiteY6" fmla="*/ 389 h 46108"/>
                      <a:gd name="connsiteX7" fmla="*/ 5395 w 31010"/>
                      <a:gd name="connsiteY7" fmla="*/ 4199 h 46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010" h="46108">
                        <a:moveTo>
                          <a:pt x="5395" y="4199"/>
                        </a:moveTo>
                        <a:cubicBezTo>
                          <a:pt x="5395" y="4199"/>
                          <a:pt x="4443" y="17534"/>
                          <a:pt x="2538" y="23249"/>
                        </a:cubicBezTo>
                        <a:cubicBezTo>
                          <a:pt x="1585" y="29916"/>
                          <a:pt x="-3177" y="46109"/>
                          <a:pt x="3490" y="46109"/>
                        </a:cubicBezTo>
                        <a:cubicBezTo>
                          <a:pt x="8253" y="46109"/>
                          <a:pt x="15873" y="15629"/>
                          <a:pt x="17778" y="16581"/>
                        </a:cubicBezTo>
                        <a:cubicBezTo>
                          <a:pt x="19683" y="16581"/>
                          <a:pt x="10158" y="39441"/>
                          <a:pt x="14920" y="40394"/>
                        </a:cubicBezTo>
                        <a:cubicBezTo>
                          <a:pt x="19683" y="42299"/>
                          <a:pt x="29208" y="23249"/>
                          <a:pt x="30160" y="17534"/>
                        </a:cubicBezTo>
                        <a:cubicBezTo>
                          <a:pt x="30160" y="11819"/>
                          <a:pt x="33018" y="4199"/>
                          <a:pt x="28255" y="389"/>
                        </a:cubicBezTo>
                        <a:cubicBezTo>
                          <a:pt x="24445" y="-1516"/>
                          <a:pt x="5395" y="4199"/>
                          <a:pt x="5395" y="4199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244" name="Graphic 4">
                    <a:extLst>
                      <a:ext uri="{FF2B5EF4-FFF2-40B4-BE49-F238E27FC236}">
                        <a16:creationId xmlns:a16="http://schemas.microsoft.com/office/drawing/2014/main" id="{E859D60D-4928-4B7C-BE7F-246F7CC310F0}"/>
                      </a:ext>
                    </a:extLst>
                  </p:cNvPr>
                  <p:cNvGrpSpPr/>
                  <p:nvPr/>
                </p:nvGrpSpPr>
                <p:grpSpPr>
                  <a:xfrm>
                    <a:off x="7624192" y="4741347"/>
                    <a:ext cx="23582" cy="29450"/>
                    <a:chOff x="7624192" y="4741347"/>
                    <a:chExt cx="23582" cy="29450"/>
                  </a:xfrm>
                </p:grpSpPr>
                <p:sp>
                  <p:nvSpPr>
                    <p:cNvPr id="1275" name="Freeform: Shape 1274">
                      <a:extLst>
                        <a:ext uri="{FF2B5EF4-FFF2-40B4-BE49-F238E27FC236}">
                          <a16:creationId xmlns:a16="http://schemas.microsoft.com/office/drawing/2014/main" id="{C8E42F38-948D-48B2-BED1-AAF7654DA2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9144" y="4747458"/>
                      <a:ext cx="16655" cy="23339"/>
                    </a:xfrm>
                    <a:custGeom>
                      <a:avLst/>
                      <a:gdLst>
                        <a:gd name="connsiteX0" fmla="*/ 7049 w 16655"/>
                        <a:gd name="connsiteY0" fmla="*/ 21709 h 23339"/>
                        <a:gd name="connsiteX1" fmla="*/ 13716 w 16655"/>
                        <a:gd name="connsiteY1" fmla="*/ 17899 h 23339"/>
                        <a:gd name="connsiteX2" fmla="*/ 16574 w 16655"/>
                        <a:gd name="connsiteY2" fmla="*/ 7422 h 23339"/>
                        <a:gd name="connsiteX3" fmla="*/ 6096 w 16655"/>
                        <a:gd name="connsiteY3" fmla="*/ 1706 h 23339"/>
                        <a:gd name="connsiteX4" fmla="*/ 1333 w 16655"/>
                        <a:gd name="connsiteY4" fmla="*/ 14089 h 23339"/>
                        <a:gd name="connsiteX5" fmla="*/ 381 w 16655"/>
                        <a:gd name="connsiteY5" fmla="*/ 19804 h 23339"/>
                        <a:gd name="connsiteX6" fmla="*/ 7049 w 16655"/>
                        <a:gd name="connsiteY6" fmla="*/ 21709 h 23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655" h="23339">
                          <a:moveTo>
                            <a:pt x="7049" y="21709"/>
                          </a:moveTo>
                          <a:cubicBezTo>
                            <a:pt x="8001" y="19804"/>
                            <a:pt x="10858" y="20756"/>
                            <a:pt x="13716" y="17899"/>
                          </a:cubicBezTo>
                          <a:cubicBezTo>
                            <a:pt x="16574" y="15041"/>
                            <a:pt x="16574" y="9326"/>
                            <a:pt x="16574" y="7422"/>
                          </a:cubicBezTo>
                          <a:cubicBezTo>
                            <a:pt x="17526" y="754"/>
                            <a:pt x="9906" y="-2103"/>
                            <a:pt x="6096" y="1706"/>
                          </a:cubicBezTo>
                          <a:cubicBezTo>
                            <a:pt x="1333" y="6469"/>
                            <a:pt x="381" y="10279"/>
                            <a:pt x="1333" y="14089"/>
                          </a:cubicBezTo>
                          <a:cubicBezTo>
                            <a:pt x="2286" y="16947"/>
                            <a:pt x="381" y="17899"/>
                            <a:pt x="381" y="19804"/>
                          </a:cubicBezTo>
                          <a:cubicBezTo>
                            <a:pt x="-1524" y="21709"/>
                            <a:pt x="4191" y="25519"/>
                            <a:pt x="7049" y="2170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76" name="Graphic 4">
                      <a:extLst>
                        <a:ext uri="{FF2B5EF4-FFF2-40B4-BE49-F238E27FC236}">
                          <a16:creationId xmlns:a16="http://schemas.microsoft.com/office/drawing/2014/main" id="{960124C7-800B-41F9-8476-05598F701D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35045" y="4755437"/>
                      <a:ext cx="8767" cy="8014"/>
                      <a:chOff x="7635045" y="4755437"/>
                      <a:chExt cx="8767" cy="8014"/>
                    </a:xfrm>
                  </p:grpSpPr>
                  <p:sp>
                    <p:nvSpPr>
                      <p:cNvPr id="1278" name="Freeform: Shape 1277">
                        <a:extLst>
                          <a:ext uri="{FF2B5EF4-FFF2-40B4-BE49-F238E27FC236}">
                            <a16:creationId xmlns:a16="http://schemas.microsoft.com/office/drawing/2014/main" id="{94449007-8724-4CDC-A3BC-0CF7A91BFF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717" y="4757191"/>
                        <a:ext cx="1904" cy="1861"/>
                      </a:xfrm>
                      <a:custGeom>
                        <a:avLst/>
                        <a:gdLst>
                          <a:gd name="connsiteX0" fmla="*/ 0 w 1904"/>
                          <a:gd name="connsiteY0" fmla="*/ 714 h 1137"/>
                          <a:gd name="connsiteX1" fmla="*/ 0 w 1904"/>
                          <a:gd name="connsiteY1" fmla="*/ 714 h 1137"/>
                          <a:gd name="connsiteX2" fmla="*/ 1905 w 1904"/>
                          <a:gd name="connsiteY2" fmla="*/ 714 h 1137"/>
                          <a:gd name="connsiteX3" fmla="*/ 0 w 1904"/>
                          <a:gd name="connsiteY3" fmla="*/ 714 h 1137"/>
                          <a:gd name="connsiteX4" fmla="*/ 0 w 1904"/>
                          <a:gd name="connsiteY4" fmla="*/ 714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1137">
                            <a:moveTo>
                              <a:pt x="0" y="714"/>
                            </a:moveTo>
                            <a:cubicBezTo>
                              <a:pt x="0" y="-238"/>
                              <a:pt x="0" y="-238"/>
                              <a:pt x="0" y="714"/>
                            </a:cubicBezTo>
                            <a:cubicBezTo>
                              <a:pt x="953" y="-238"/>
                              <a:pt x="1905" y="714"/>
                              <a:pt x="1905" y="714"/>
                            </a:cubicBezTo>
                            <a:cubicBezTo>
                              <a:pt x="1905" y="714"/>
                              <a:pt x="953" y="1667"/>
                              <a:pt x="0" y="714"/>
                            </a:cubicBezTo>
                            <a:cubicBezTo>
                              <a:pt x="0" y="1667"/>
                              <a:pt x="0" y="714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9" name="Freeform: Shape 1278">
                        <a:extLst>
                          <a:ext uri="{FF2B5EF4-FFF2-40B4-BE49-F238E27FC236}">
                            <a16:creationId xmlns:a16="http://schemas.microsoft.com/office/drawing/2014/main" id="{044AFC9D-044C-42D1-8ACB-74C232FED5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7313"/>
                        <a:ext cx="1905" cy="1861"/>
                      </a:xfrm>
                      <a:custGeom>
                        <a:avLst/>
                        <a:gdLst>
                          <a:gd name="connsiteX0" fmla="*/ 0 w 1905"/>
                          <a:gd name="connsiteY0" fmla="*/ 423 h 1137"/>
                          <a:gd name="connsiteX1" fmla="*/ 0 w 1905"/>
                          <a:gd name="connsiteY1" fmla="*/ 423 h 1137"/>
                          <a:gd name="connsiteX2" fmla="*/ 1905 w 1905"/>
                          <a:gd name="connsiteY2" fmla="*/ 423 h 1137"/>
                          <a:gd name="connsiteX3" fmla="*/ 0 w 1905"/>
                          <a:gd name="connsiteY3" fmla="*/ 423 h 1137"/>
                          <a:gd name="connsiteX4" fmla="*/ 0 w 1905"/>
                          <a:gd name="connsiteY4" fmla="*/ 423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5" h="1137">
                            <a:moveTo>
                              <a:pt x="0" y="423"/>
                            </a:moveTo>
                            <a:cubicBezTo>
                              <a:pt x="0" y="423"/>
                              <a:pt x="0" y="-529"/>
                              <a:pt x="0" y="423"/>
                            </a:cubicBezTo>
                            <a:cubicBezTo>
                              <a:pt x="953" y="-529"/>
                              <a:pt x="1905" y="423"/>
                              <a:pt x="1905" y="423"/>
                            </a:cubicBezTo>
                            <a:cubicBezTo>
                              <a:pt x="1905" y="1376"/>
                              <a:pt x="953" y="1376"/>
                              <a:pt x="0" y="423"/>
                            </a:cubicBezTo>
                            <a:cubicBezTo>
                              <a:pt x="0" y="1376"/>
                              <a:pt x="0" y="1376"/>
                              <a:pt x="0" y="42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80" name="Freeform: Shape 1279">
                        <a:extLst>
                          <a:ext uri="{FF2B5EF4-FFF2-40B4-BE49-F238E27FC236}">
                            <a16:creationId xmlns:a16="http://schemas.microsoft.com/office/drawing/2014/main" id="{3EE1286F-7478-43BE-8545-518FFB3D3F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7723" y="4761546"/>
                        <a:ext cx="4183" cy="1905"/>
                      </a:xfrm>
                      <a:custGeom>
                        <a:avLst/>
                        <a:gdLst>
                          <a:gd name="connsiteX0" fmla="*/ 4184 w 4183"/>
                          <a:gd name="connsiteY0" fmla="*/ 0 h 1905"/>
                          <a:gd name="connsiteX1" fmla="*/ 2279 w 4183"/>
                          <a:gd name="connsiteY1" fmla="*/ 1905 h 1905"/>
                          <a:gd name="connsiteX2" fmla="*/ 374 w 4183"/>
                          <a:gd name="connsiteY2" fmla="*/ 953 h 1905"/>
                          <a:gd name="connsiteX3" fmla="*/ 4184 w 4183"/>
                          <a:gd name="connsiteY3" fmla="*/ 0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183" h="1905">
                            <a:moveTo>
                              <a:pt x="4184" y="0"/>
                            </a:moveTo>
                            <a:cubicBezTo>
                              <a:pt x="4184" y="0"/>
                              <a:pt x="4184" y="1905"/>
                              <a:pt x="2279" y="1905"/>
                            </a:cubicBezTo>
                            <a:cubicBezTo>
                              <a:pt x="374" y="1905"/>
                              <a:pt x="-579" y="953"/>
                              <a:pt x="374" y="953"/>
                            </a:cubicBezTo>
                            <a:cubicBezTo>
                              <a:pt x="1326" y="0"/>
                              <a:pt x="4184" y="0"/>
                              <a:pt x="41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81" name="Freeform: Shape 1280">
                        <a:extLst>
                          <a:ext uri="{FF2B5EF4-FFF2-40B4-BE49-F238E27FC236}">
                            <a16:creationId xmlns:a16="http://schemas.microsoft.com/office/drawing/2014/main" id="{8BBBE8DF-09B2-4BB7-A23E-005D640942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9288" y="4757737"/>
                        <a:ext cx="1428" cy="2857"/>
                      </a:xfrm>
                      <a:custGeom>
                        <a:avLst/>
                        <a:gdLst>
                          <a:gd name="connsiteX0" fmla="*/ 714 w 1428"/>
                          <a:gd name="connsiteY0" fmla="*/ 2857 h 2857"/>
                          <a:gd name="connsiteX1" fmla="*/ 714 w 1428"/>
                          <a:gd name="connsiteY1" fmla="*/ 2857 h 2857"/>
                          <a:gd name="connsiteX2" fmla="*/ 714 w 1428"/>
                          <a:gd name="connsiteY2" fmla="*/ 2857 h 2857"/>
                          <a:gd name="connsiteX3" fmla="*/ 714 w 1428"/>
                          <a:gd name="connsiteY3" fmla="*/ 2857 h 2857"/>
                          <a:gd name="connsiteX4" fmla="*/ 714 w 1428"/>
                          <a:gd name="connsiteY4" fmla="*/ 2857 h 2857"/>
                          <a:gd name="connsiteX5" fmla="*/ 714 w 1428"/>
                          <a:gd name="connsiteY5" fmla="*/ 1905 h 2857"/>
                          <a:gd name="connsiteX6" fmla="*/ 714 w 1428"/>
                          <a:gd name="connsiteY6" fmla="*/ 0 h 2857"/>
                          <a:gd name="connsiteX7" fmla="*/ 714 w 1428"/>
                          <a:gd name="connsiteY7" fmla="*/ 0 h 2857"/>
                          <a:gd name="connsiteX8" fmla="*/ 714 w 1428"/>
                          <a:gd name="connsiteY8" fmla="*/ 0 h 2857"/>
                          <a:gd name="connsiteX9" fmla="*/ 714 w 1428"/>
                          <a:gd name="connsiteY9" fmla="*/ 1905 h 2857"/>
                          <a:gd name="connsiteX10" fmla="*/ 714 w 1428"/>
                          <a:gd name="connsiteY10" fmla="*/ 2857 h 2857"/>
                          <a:gd name="connsiteX11" fmla="*/ 714 w 1428"/>
                          <a:gd name="connsiteY11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28" h="2857">
                            <a:moveTo>
                              <a:pt x="714" y="2857"/>
                            </a:moveTo>
                            <a:cubicBezTo>
                              <a:pt x="714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1905"/>
                              <a:pt x="714" y="2857"/>
                            </a:cubicBezTo>
                            <a:cubicBezTo>
                              <a:pt x="714" y="2857"/>
                              <a:pt x="714" y="2857"/>
                              <a:pt x="714" y="2857"/>
                            </a:cubicBezTo>
                            <a:cubicBezTo>
                              <a:pt x="714" y="1905"/>
                              <a:pt x="714" y="1905"/>
                              <a:pt x="714" y="1905"/>
                            </a:cubicBezTo>
                            <a:cubicBezTo>
                              <a:pt x="714" y="953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953"/>
                              <a:pt x="714" y="1905"/>
                            </a:cubicBezTo>
                            <a:cubicBezTo>
                              <a:pt x="1667" y="1905"/>
                              <a:pt x="1667" y="2857"/>
                              <a:pt x="714" y="2857"/>
                            </a:cubicBezTo>
                            <a:cubicBezTo>
                              <a:pt x="1667" y="2857"/>
                              <a:pt x="714" y="2857"/>
                              <a:pt x="714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82" name="Freeform: Shape 1281">
                        <a:extLst>
                          <a:ext uri="{FF2B5EF4-FFF2-40B4-BE49-F238E27FC236}">
                            <a16:creationId xmlns:a16="http://schemas.microsoft.com/office/drawing/2014/main" id="{D39DAA34-2FCD-41C5-A186-2D6FC6FFBE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045" y="4755437"/>
                        <a:ext cx="2099" cy="1346"/>
                      </a:xfrm>
                      <a:custGeom>
                        <a:avLst/>
                        <a:gdLst>
                          <a:gd name="connsiteX0" fmla="*/ 194 w 2099"/>
                          <a:gd name="connsiteY0" fmla="*/ 1347 h 1346"/>
                          <a:gd name="connsiteX1" fmla="*/ 1147 w 2099"/>
                          <a:gd name="connsiteY1" fmla="*/ 1347 h 1346"/>
                          <a:gd name="connsiteX2" fmla="*/ 2099 w 2099"/>
                          <a:gd name="connsiteY2" fmla="*/ 394 h 1346"/>
                          <a:gd name="connsiteX3" fmla="*/ 194 w 2099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1346">
                            <a:moveTo>
                              <a:pt x="194" y="1347"/>
                            </a:moveTo>
                            <a:cubicBezTo>
                              <a:pt x="194" y="1347"/>
                              <a:pt x="194" y="1347"/>
                              <a:pt x="1147" y="1347"/>
                            </a:cubicBezTo>
                            <a:cubicBezTo>
                              <a:pt x="2099" y="1347"/>
                              <a:pt x="2099" y="394"/>
                              <a:pt x="2099" y="394"/>
                            </a:cubicBezTo>
                            <a:cubicBezTo>
                              <a:pt x="2099" y="-558"/>
                              <a:pt x="-758" y="394"/>
                              <a:pt x="194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83" name="Freeform: Shape 1282">
                        <a:extLst>
                          <a:ext uri="{FF2B5EF4-FFF2-40B4-BE49-F238E27FC236}">
                            <a16:creationId xmlns:a16="http://schemas.microsoft.com/office/drawing/2014/main" id="{E9ACA0A6-65C7-4B07-824D-EF3E5FABE6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5437"/>
                        <a:ext cx="1905" cy="1346"/>
                      </a:xfrm>
                      <a:custGeom>
                        <a:avLst/>
                        <a:gdLst>
                          <a:gd name="connsiteX0" fmla="*/ 1905 w 1905"/>
                          <a:gd name="connsiteY0" fmla="*/ 1347 h 1346"/>
                          <a:gd name="connsiteX1" fmla="*/ 953 w 1905"/>
                          <a:gd name="connsiteY1" fmla="*/ 1347 h 1346"/>
                          <a:gd name="connsiteX2" fmla="*/ 0 w 1905"/>
                          <a:gd name="connsiteY2" fmla="*/ 394 h 1346"/>
                          <a:gd name="connsiteX3" fmla="*/ 1905 w 1905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05" h="1346">
                            <a:moveTo>
                              <a:pt x="1905" y="1347"/>
                            </a:moveTo>
                            <a:cubicBezTo>
                              <a:pt x="1905" y="1347"/>
                              <a:pt x="1905" y="1347"/>
                              <a:pt x="953" y="1347"/>
                            </a:cubicBezTo>
                            <a:cubicBezTo>
                              <a:pt x="0" y="1347"/>
                              <a:pt x="0" y="394"/>
                              <a:pt x="0" y="394"/>
                            </a:cubicBezTo>
                            <a:cubicBezTo>
                              <a:pt x="0" y="-558"/>
                              <a:pt x="1905" y="394"/>
                              <a:pt x="1905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277" name="Freeform: Shape 1276">
                      <a:extLst>
                        <a:ext uri="{FF2B5EF4-FFF2-40B4-BE49-F238E27FC236}">
                          <a16:creationId xmlns:a16="http://schemas.microsoft.com/office/drawing/2014/main" id="{CBC5E0E4-DDEC-41DF-8562-5A5ECC4562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4192" y="4741347"/>
                      <a:ext cx="23582" cy="22462"/>
                    </a:xfrm>
                    <a:custGeom>
                      <a:avLst/>
                      <a:gdLst>
                        <a:gd name="connsiteX0" fmla="*/ 5332 w 23582"/>
                        <a:gd name="connsiteY0" fmla="*/ 22105 h 22462"/>
                        <a:gd name="connsiteX1" fmla="*/ 1522 w 23582"/>
                        <a:gd name="connsiteY1" fmla="*/ 19247 h 22462"/>
                        <a:gd name="connsiteX2" fmla="*/ 570 w 23582"/>
                        <a:gd name="connsiteY2" fmla="*/ 12580 h 22462"/>
                        <a:gd name="connsiteX3" fmla="*/ 2475 w 23582"/>
                        <a:gd name="connsiteY3" fmla="*/ 5912 h 22462"/>
                        <a:gd name="connsiteX4" fmla="*/ 8190 w 23582"/>
                        <a:gd name="connsiteY4" fmla="*/ 197 h 22462"/>
                        <a:gd name="connsiteX5" fmla="*/ 15810 w 23582"/>
                        <a:gd name="connsiteY5" fmla="*/ 1150 h 22462"/>
                        <a:gd name="connsiteX6" fmla="*/ 21525 w 23582"/>
                        <a:gd name="connsiteY6" fmla="*/ 3055 h 22462"/>
                        <a:gd name="connsiteX7" fmla="*/ 23430 w 23582"/>
                        <a:gd name="connsiteY7" fmla="*/ 11627 h 22462"/>
                        <a:gd name="connsiteX8" fmla="*/ 20572 w 23582"/>
                        <a:gd name="connsiteY8" fmla="*/ 15437 h 22462"/>
                        <a:gd name="connsiteX9" fmla="*/ 20572 w 23582"/>
                        <a:gd name="connsiteY9" fmla="*/ 11627 h 22462"/>
                        <a:gd name="connsiteX10" fmla="*/ 16762 w 23582"/>
                        <a:gd name="connsiteY10" fmla="*/ 9722 h 22462"/>
                        <a:gd name="connsiteX11" fmla="*/ 12000 w 23582"/>
                        <a:gd name="connsiteY11" fmla="*/ 9722 h 22462"/>
                        <a:gd name="connsiteX12" fmla="*/ 7237 w 23582"/>
                        <a:gd name="connsiteY12" fmla="*/ 15437 h 22462"/>
                        <a:gd name="connsiteX13" fmla="*/ 5332 w 23582"/>
                        <a:gd name="connsiteY13" fmla="*/ 22105 h 22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3582" h="22462">
                          <a:moveTo>
                            <a:pt x="5332" y="22105"/>
                          </a:moveTo>
                          <a:cubicBezTo>
                            <a:pt x="4380" y="23057"/>
                            <a:pt x="1522" y="22105"/>
                            <a:pt x="1522" y="19247"/>
                          </a:cubicBezTo>
                          <a:cubicBezTo>
                            <a:pt x="1522" y="17342"/>
                            <a:pt x="1522" y="16390"/>
                            <a:pt x="570" y="12580"/>
                          </a:cubicBezTo>
                          <a:cubicBezTo>
                            <a:pt x="-383" y="8770"/>
                            <a:pt x="-383" y="7817"/>
                            <a:pt x="2475" y="5912"/>
                          </a:cubicBezTo>
                          <a:cubicBezTo>
                            <a:pt x="5332" y="4960"/>
                            <a:pt x="5332" y="2102"/>
                            <a:pt x="8190" y="197"/>
                          </a:cubicBezTo>
                          <a:cubicBezTo>
                            <a:pt x="11047" y="-755"/>
                            <a:pt x="12952" y="2102"/>
                            <a:pt x="15810" y="1150"/>
                          </a:cubicBezTo>
                          <a:cubicBezTo>
                            <a:pt x="18667" y="197"/>
                            <a:pt x="20572" y="1150"/>
                            <a:pt x="21525" y="3055"/>
                          </a:cubicBezTo>
                          <a:cubicBezTo>
                            <a:pt x="23430" y="5912"/>
                            <a:pt x="21525" y="5912"/>
                            <a:pt x="23430" y="11627"/>
                          </a:cubicBezTo>
                          <a:cubicBezTo>
                            <a:pt x="24382" y="13532"/>
                            <a:pt x="20572" y="15437"/>
                            <a:pt x="20572" y="15437"/>
                          </a:cubicBezTo>
                          <a:cubicBezTo>
                            <a:pt x="20572" y="15437"/>
                            <a:pt x="21525" y="12580"/>
                            <a:pt x="20572" y="11627"/>
                          </a:cubicBezTo>
                          <a:cubicBezTo>
                            <a:pt x="18667" y="9722"/>
                            <a:pt x="18667" y="11627"/>
                            <a:pt x="16762" y="9722"/>
                          </a:cubicBezTo>
                          <a:cubicBezTo>
                            <a:pt x="14857" y="7817"/>
                            <a:pt x="14857" y="9722"/>
                            <a:pt x="12000" y="9722"/>
                          </a:cubicBezTo>
                          <a:cubicBezTo>
                            <a:pt x="8190" y="9722"/>
                            <a:pt x="12000" y="13532"/>
                            <a:pt x="7237" y="15437"/>
                          </a:cubicBezTo>
                          <a:cubicBezTo>
                            <a:pt x="4380" y="16390"/>
                            <a:pt x="7237" y="20200"/>
                            <a:pt x="5332" y="22105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13A20FA6-256F-42F1-87CD-EADEBDC33E47}"/>
                      </a:ext>
                    </a:extLst>
                  </p:cNvPr>
                  <p:cNvSpPr/>
                  <p:nvPr/>
                </p:nvSpPr>
                <p:spPr>
                  <a:xfrm>
                    <a:off x="7611549" y="4780698"/>
                    <a:ext cx="6820" cy="13776"/>
                  </a:xfrm>
                  <a:custGeom>
                    <a:avLst/>
                    <a:gdLst>
                      <a:gd name="connsiteX0" fmla="*/ 3010 w 6820"/>
                      <a:gd name="connsiteY0" fmla="*/ 5715 h 13776"/>
                      <a:gd name="connsiteX1" fmla="*/ 3962 w 6820"/>
                      <a:gd name="connsiteY1" fmla="*/ 0 h 13776"/>
                      <a:gd name="connsiteX2" fmla="*/ 152 w 6820"/>
                      <a:gd name="connsiteY2" fmla="*/ 8572 h 13776"/>
                      <a:gd name="connsiteX3" fmla="*/ 2058 w 6820"/>
                      <a:gd name="connsiteY3" fmla="*/ 13335 h 13776"/>
                      <a:gd name="connsiteX4" fmla="*/ 6820 w 6820"/>
                      <a:gd name="connsiteY4" fmla="*/ 5715 h 13776"/>
                      <a:gd name="connsiteX5" fmla="*/ 3010 w 6820"/>
                      <a:gd name="connsiteY5" fmla="*/ 5715 h 13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0" h="13776">
                        <a:moveTo>
                          <a:pt x="3010" y="5715"/>
                        </a:moveTo>
                        <a:cubicBezTo>
                          <a:pt x="3010" y="5715"/>
                          <a:pt x="4915" y="0"/>
                          <a:pt x="3962" y="0"/>
                        </a:cubicBezTo>
                        <a:cubicBezTo>
                          <a:pt x="3010" y="0"/>
                          <a:pt x="1105" y="6668"/>
                          <a:pt x="152" y="8572"/>
                        </a:cubicBezTo>
                        <a:cubicBezTo>
                          <a:pt x="152" y="10478"/>
                          <a:pt x="-800" y="15240"/>
                          <a:pt x="2058" y="13335"/>
                        </a:cubicBezTo>
                        <a:cubicBezTo>
                          <a:pt x="4915" y="11430"/>
                          <a:pt x="6820" y="7620"/>
                          <a:pt x="6820" y="5715"/>
                        </a:cubicBezTo>
                        <a:cubicBezTo>
                          <a:pt x="6820" y="5715"/>
                          <a:pt x="6820" y="3810"/>
                          <a:pt x="3010" y="571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46" name="Freeform: Shape 1245">
                    <a:extLst>
                      <a:ext uri="{FF2B5EF4-FFF2-40B4-BE49-F238E27FC236}">
                        <a16:creationId xmlns:a16="http://schemas.microsoft.com/office/drawing/2014/main" id="{DC537B41-A4B2-45F2-9031-C71548181654}"/>
                      </a:ext>
                    </a:extLst>
                  </p:cNvPr>
                  <p:cNvSpPr/>
                  <p:nvPr/>
                </p:nvSpPr>
                <p:spPr>
                  <a:xfrm>
                    <a:off x="7639050" y="4768214"/>
                    <a:ext cx="20434" cy="24333"/>
                  </a:xfrm>
                  <a:custGeom>
                    <a:avLst/>
                    <a:gdLst>
                      <a:gd name="connsiteX0" fmla="*/ 2857 w 20434"/>
                      <a:gd name="connsiteY0" fmla="*/ 0 h 24333"/>
                      <a:gd name="connsiteX1" fmla="*/ 10478 w 20434"/>
                      <a:gd name="connsiteY1" fmla="*/ 10478 h 24333"/>
                      <a:gd name="connsiteX2" fmla="*/ 19050 w 20434"/>
                      <a:gd name="connsiteY2" fmla="*/ 4763 h 24333"/>
                      <a:gd name="connsiteX3" fmla="*/ 13335 w 20434"/>
                      <a:gd name="connsiteY3" fmla="*/ 23813 h 24333"/>
                      <a:gd name="connsiteX4" fmla="*/ 0 w 20434"/>
                      <a:gd name="connsiteY4" fmla="*/ 10478 h 24333"/>
                      <a:gd name="connsiteX5" fmla="*/ 2857 w 20434"/>
                      <a:gd name="connsiteY5" fmla="*/ 0 h 24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34" h="24333">
                        <a:moveTo>
                          <a:pt x="2857" y="0"/>
                        </a:moveTo>
                        <a:cubicBezTo>
                          <a:pt x="2857" y="0"/>
                          <a:pt x="8572" y="2857"/>
                          <a:pt x="10478" y="10478"/>
                        </a:cubicBezTo>
                        <a:cubicBezTo>
                          <a:pt x="12382" y="19050"/>
                          <a:pt x="13335" y="2857"/>
                          <a:pt x="19050" y="4763"/>
                        </a:cubicBezTo>
                        <a:cubicBezTo>
                          <a:pt x="22860" y="5715"/>
                          <a:pt x="18097" y="21907"/>
                          <a:pt x="13335" y="23813"/>
                        </a:cubicBezTo>
                        <a:cubicBezTo>
                          <a:pt x="7620" y="26670"/>
                          <a:pt x="0" y="17145"/>
                          <a:pt x="0" y="10478"/>
                        </a:cubicBezTo>
                        <a:cubicBezTo>
                          <a:pt x="0" y="4763"/>
                          <a:pt x="2857" y="0"/>
                          <a:pt x="2857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47" name="Freeform: Shape 1246">
                    <a:extLst>
                      <a:ext uri="{FF2B5EF4-FFF2-40B4-BE49-F238E27FC236}">
                        <a16:creationId xmlns:a16="http://schemas.microsoft.com/office/drawing/2014/main" id="{59A4336F-37FF-45A8-9B7E-F15B426C5D50}"/>
                      </a:ext>
                    </a:extLst>
                  </p:cNvPr>
                  <p:cNvSpPr/>
                  <p:nvPr/>
                </p:nvSpPr>
                <p:spPr>
                  <a:xfrm>
                    <a:off x="7614318" y="4803047"/>
                    <a:ext cx="12280" cy="6985"/>
                  </a:xfrm>
                  <a:custGeom>
                    <a:avLst/>
                    <a:gdLst>
                      <a:gd name="connsiteX0" fmla="*/ 0 w 12280"/>
                      <a:gd name="connsiteY0" fmla="*/ 5715 h 6985"/>
                      <a:gd name="connsiteX1" fmla="*/ 9525 w 12280"/>
                      <a:gd name="connsiteY1" fmla="*/ 5715 h 6985"/>
                      <a:gd name="connsiteX2" fmla="*/ 11430 w 12280"/>
                      <a:gd name="connsiteY2" fmla="*/ 0 h 6985"/>
                      <a:gd name="connsiteX3" fmla="*/ 0 w 12280"/>
                      <a:gd name="connsiteY3" fmla="*/ 5715 h 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80" h="6985">
                        <a:moveTo>
                          <a:pt x="0" y="5715"/>
                        </a:moveTo>
                        <a:cubicBezTo>
                          <a:pt x="0" y="5715"/>
                          <a:pt x="4763" y="8573"/>
                          <a:pt x="9525" y="5715"/>
                        </a:cubicBezTo>
                        <a:cubicBezTo>
                          <a:pt x="14288" y="2858"/>
                          <a:pt x="11430" y="0"/>
                          <a:pt x="11430" y="0"/>
                        </a:cubicBezTo>
                        <a:cubicBezTo>
                          <a:pt x="11430" y="0"/>
                          <a:pt x="4763" y="95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48" name="Freeform: Shape 1247">
                    <a:extLst>
                      <a:ext uri="{FF2B5EF4-FFF2-40B4-BE49-F238E27FC236}">
                        <a16:creationId xmlns:a16="http://schemas.microsoft.com/office/drawing/2014/main" id="{816B5437-2065-48EF-BF64-8FBE1F339A02}"/>
                      </a:ext>
                    </a:extLst>
                  </p:cNvPr>
                  <p:cNvSpPr/>
                  <p:nvPr/>
                </p:nvSpPr>
                <p:spPr>
                  <a:xfrm>
                    <a:off x="7621829" y="4805170"/>
                    <a:ext cx="7884" cy="7378"/>
                  </a:xfrm>
                  <a:custGeom>
                    <a:avLst/>
                    <a:gdLst>
                      <a:gd name="connsiteX0" fmla="*/ 1027 w 7884"/>
                      <a:gd name="connsiteY0" fmla="*/ 3049 h 7378"/>
                      <a:gd name="connsiteX1" fmla="*/ 5790 w 7884"/>
                      <a:gd name="connsiteY1" fmla="*/ 6859 h 7378"/>
                      <a:gd name="connsiteX2" fmla="*/ 6743 w 7884"/>
                      <a:gd name="connsiteY2" fmla="*/ 3049 h 7378"/>
                      <a:gd name="connsiteX3" fmla="*/ 7695 w 7884"/>
                      <a:gd name="connsiteY3" fmla="*/ 3049 h 7378"/>
                      <a:gd name="connsiteX4" fmla="*/ 3885 w 7884"/>
                      <a:gd name="connsiteY4" fmla="*/ 192 h 7378"/>
                      <a:gd name="connsiteX5" fmla="*/ 1027 w 7884"/>
                      <a:gd name="connsiteY5" fmla="*/ 3049 h 7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84" h="7378">
                        <a:moveTo>
                          <a:pt x="1027" y="3049"/>
                        </a:moveTo>
                        <a:cubicBezTo>
                          <a:pt x="1027" y="3049"/>
                          <a:pt x="2933" y="4002"/>
                          <a:pt x="5790" y="6859"/>
                        </a:cubicBezTo>
                        <a:cubicBezTo>
                          <a:pt x="7695" y="8764"/>
                          <a:pt x="8648" y="4954"/>
                          <a:pt x="6743" y="3049"/>
                        </a:cubicBezTo>
                        <a:cubicBezTo>
                          <a:pt x="4838" y="1144"/>
                          <a:pt x="7695" y="3049"/>
                          <a:pt x="7695" y="3049"/>
                        </a:cubicBezTo>
                        <a:cubicBezTo>
                          <a:pt x="8648" y="3049"/>
                          <a:pt x="5790" y="1144"/>
                          <a:pt x="3885" y="192"/>
                        </a:cubicBezTo>
                        <a:cubicBezTo>
                          <a:pt x="1980" y="-761"/>
                          <a:pt x="-1830" y="2097"/>
                          <a:pt x="1027" y="30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49" name="Freeform: Shape 1248">
                    <a:extLst>
                      <a:ext uri="{FF2B5EF4-FFF2-40B4-BE49-F238E27FC236}">
                        <a16:creationId xmlns:a16="http://schemas.microsoft.com/office/drawing/2014/main" id="{903A00C2-ADAE-4670-932D-32193A2DF7E0}"/>
                      </a:ext>
                    </a:extLst>
                  </p:cNvPr>
                  <p:cNvSpPr/>
                  <p:nvPr/>
                </p:nvSpPr>
                <p:spPr>
                  <a:xfrm>
                    <a:off x="7656194" y="4768977"/>
                    <a:ext cx="7186" cy="7884"/>
                  </a:xfrm>
                  <a:custGeom>
                    <a:avLst/>
                    <a:gdLst>
                      <a:gd name="connsiteX0" fmla="*/ 2858 w 7186"/>
                      <a:gd name="connsiteY0" fmla="*/ 6857 h 7884"/>
                      <a:gd name="connsiteX1" fmla="*/ 6668 w 7186"/>
                      <a:gd name="connsiteY1" fmla="*/ 2094 h 7884"/>
                      <a:gd name="connsiteX2" fmla="*/ 2858 w 7186"/>
                      <a:gd name="connsiteY2" fmla="*/ 1141 h 7884"/>
                      <a:gd name="connsiteX3" fmla="*/ 2858 w 7186"/>
                      <a:gd name="connsiteY3" fmla="*/ 189 h 7884"/>
                      <a:gd name="connsiteX4" fmla="*/ 0 w 7186"/>
                      <a:gd name="connsiteY4" fmla="*/ 3999 h 7884"/>
                      <a:gd name="connsiteX5" fmla="*/ 2858 w 7186"/>
                      <a:gd name="connsiteY5" fmla="*/ 6857 h 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86" h="7884">
                        <a:moveTo>
                          <a:pt x="2858" y="6857"/>
                        </a:moveTo>
                        <a:cubicBezTo>
                          <a:pt x="2858" y="6857"/>
                          <a:pt x="3810" y="4952"/>
                          <a:pt x="6668" y="2094"/>
                        </a:cubicBezTo>
                        <a:cubicBezTo>
                          <a:pt x="8573" y="189"/>
                          <a:pt x="4763" y="-763"/>
                          <a:pt x="2858" y="1141"/>
                        </a:cubicBezTo>
                        <a:cubicBezTo>
                          <a:pt x="953" y="3047"/>
                          <a:pt x="2858" y="189"/>
                          <a:pt x="2858" y="189"/>
                        </a:cubicBezTo>
                        <a:cubicBezTo>
                          <a:pt x="2858" y="-763"/>
                          <a:pt x="953" y="2094"/>
                          <a:pt x="0" y="3999"/>
                        </a:cubicBezTo>
                        <a:cubicBezTo>
                          <a:pt x="0" y="5904"/>
                          <a:pt x="1905" y="9714"/>
                          <a:pt x="2858" y="685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50" name="Freeform: Shape 1249">
                    <a:extLst>
                      <a:ext uri="{FF2B5EF4-FFF2-40B4-BE49-F238E27FC236}">
                        <a16:creationId xmlns:a16="http://schemas.microsoft.com/office/drawing/2014/main" id="{CFB67297-ADFD-4310-BC67-074BF443E800}"/>
                      </a:ext>
                    </a:extLst>
                  </p:cNvPr>
                  <p:cNvSpPr/>
                  <p:nvPr/>
                </p:nvSpPr>
                <p:spPr>
                  <a:xfrm>
                    <a:off x="7620952" y="4781549"/>
                    <a:ext cx="5715" cy="23812"/>
                  </a:xfrm>
                  <a:custGeom>
                    <a:avLst/>
                    <a:gdLst>
                      <a:gd name="connsiteX0" fmla="*/ 2857 w 5715"/>
                      <a:gd name="connsiteY0" fmla="*/ 23813 h 23812"/>
                      <a:gd name="connsiteX1" fmla="*/ 0 w 5715"/>
                      <a:gd name="connsiteY1" fmla="*/ 20003 h 23812"/>
                      <a:gd name="connsiteX2" fmla="*/ 1905 w 5715"/>
                      <a:gd name="connsiteY2" fmla="*/ 7620 h 23812"/>
                      <a:gd name="connsiteX3" fmla="*/ 3810 w 5715"/>
                      <a:gd name="connsiteY3" fmla="*/ 953 h 23812"/>
                      <a:gd name="connsiteX4" fmla="*/ 4763 w 5715"/>
                      <a:gd name="connsiteY4" fmla="*/ 0 h 23812"/>
                      <a:gd name="connsiteX5" fmla="*/ 5715 w 5715"/>
                      <a:gd name="connsiteY5" fmla="*/ 953 h 23812"/>
                      <a:gd name="connsiteX6" fmla="*/ 3810 w 5715"/>
                      <a:gd name="connsiteY6" fmla="*/ 8572 h 23812"/>
                      <a:gd name="connsiteX7" fmla="*/ 1905 w 5715"/>
                      <a:gd name="connsiteY7" fmla="*/ 20003 h 23812"/>
                      <a:gd name="connsiteX8" fmla="*/ 2857 w 5715"/>
                      <a:gd name="connsiteY8" fmla="*/ 21907 h 23812"/>
                      <a:gd name="connsiteX9" fmla="*/ 2857 w 5715"/>
                      <a:gd name="connsiteY9" fmla="*/ 23813 h 23812"/>
                      <a:gd name="connsiteX10" fmla="*/ 2857 w 5715"/>
                      <a:gd name="connsiteY10" fmla="*/ 23813 h 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15" h="23812">
                        <a:moveTo>
                          <a:pt x="2857" y="23813"/>
                        </a:moveTo>
                        <a:cubicBezTo>
                          <a:pt x="953" y="23813"/>
                          <a:pt x="0" y="21907"/>
                          <a:pt x="0" y="20003"/>
                        </a:cubicBezTo>
                        <a:cubicBezTo>
                          <a:pt x="0" y="16193"/>
                          <a:pt x="953" y="11430"/>
                          <a:pt x="1905" y="7620"/>
                        </a:cubicBezTo>
                        <a:cubicBezTo>
                          <a:pt x="2857" y="5715"/>
                          <a:pt x="2857" y="2857"/>
                          <a:pt x="3810" y="953"/>
                        </a:cubicBezTo>
                        <a:cubicBezTo>
                          <a:pt x="3810" y="953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3"/>
                        </a:cubicBezTo>
                        <a:cubicBezTo>
                          <a:pt x="5715" y="3810"/>
                          <a:pt x="4763" y="5715"/>
                          <a:pt x="3810" y="8572"/>
                        </a:cubicBezTo>
                        <a:cubicBezTo>
                          <a:pt x="2857" y="12382"/>
                          <a:pt x="1905" y="16193"/>
                          <a:pt x="1905" y="20003"/>
                        </a:cubicBezTo>
                        <a:cubicBezTo>
                          <a:pt x="1905" y="20955"/>
                          <a:pt x="2857" y="21907"/>
                          <a:pt x="2857" y="21907"/>
                        </a:cubicBezTo>
                        <a:cubicBezTo>
                          <a:pt x="2857" y="21907"/>
                          <a:pt x="3810" y="22860"/>
                          <a:pt x="2857" y="23813"/>
                        </a:cubicBezTo>
                        <a:cubicBezTo>
                          <a:pt x="2857" y="23813"/>
                          <a:pt x="2857" y="23813"/>
                          <a:pt x="2857" y="23813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CFA3C9BD-EFB5-43A7-91EB-C896B619F050}"/>
                      </a:ext>
                    </a:extLst>
                  </p:cNvPr>
                  <p:cNvSpPr/>
                  <p:nvPr/>
                </p:nvSpPr>
                <p:spPr>
                  <a:xfrm>
                    <a:off x="7640002" y="4783454"/>
                    <a:ext cx="6667" cy="9525"/>
                  </a:xfrm>
                  <a:custGeom>
                    <a:avLst/>
                    <a:gdLst>
                      <a:gd name="connsiteX0" fmla="*/ 5715 w 6667"/>
                      <a:gd name="connsiteY0" fmla="*/ 9525 h 9525"/>
                      <a:gd name="connsiteX1" fmla="*/ 5715 w 6667"/>
                      <a:gd name="connsiteY1" fmla="*/ 9525 h 9525"/>
                      <a:gd name="connsiteX2" fmla="*/ 0 w 6667"/>
                      <a:gd name="connsiteY2" fmla="*/ 952 h 9525"/>
                      <a:gd name="connsiteX3" fmla="*/ 953 w 6667"/>
                      <a:gd name="connsiteY3" fmla="*/ 0 h 9525"/>
                      <a:gd name="connsiteX4" fmla="*/ 1905 w 6667"/>
                      <a:gd name="connsiteY4" fmla="*/ 952 h 9525"/>
                      <a:gd name="connsiteX5" fmla="*/ 6667 w 6667"/>
                      <a:gd name="connsiteY5" fmla="*/ 8572 h 9525"/>
                      <a:gd name="connsiteX6" fmla="*/ 5715 w 6667"/>
                      <a:gd name="connsiteY6" fmla="*/ 9525 h 9525"/>
                      <a:gd name="connsiteX7" fmla="*/ 5715 w 6667"/>
                      <a:gd name="connsiteY7" fmla="*/ 952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667" h="9525">
                        <a:moveTo>
                          <a:pt x="5715" y="9525"/>
                        </a:moveTo>
                        <a:cubicBezTo>
                          <a:pt x="5715" y="9525"/>
                          <a:pt x="5715" y="9525"/>
                          <a:pt x="5715" y="9525"/>
                        </a:cubicBezTo>
                        <a:cubicBezTo>
                          <a:pt x="2857" y="7620"/>
                          <a:pt x="953" y="3810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3810"/>
                          <a:pt x="3810" y="6667"/>
                          <a:pt x="6667" y="8572"/>
                        </a:cubicBezTo>
                        <a:cubicBezTo>
                          <a:pt x="6667" y="7620"/>
                          <a:pt x="6667" y="8572"/>
                          <a:pt x="5715" y="9525"/>
                        </a:cubicBezTo>
                        <a:cubicBezTo>
                          <a:pt x="6667" y="8572"/>
                          <a:pt x="5715" y="9525"/>
                          <a:pt x="5715" y="952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0A697B1C-1F83-4584-BC00-6C17C6FD6B5F}"/>
                      </a:ext>
                    </a:extLst>
                  </p:cNvPr>
                  <p:cNvSpPr/>
                  <p:nvPr/>
                </p:nvSpPr>
                <p:spPr>
                  <a:xfrm>
                    <a:off x="7629525" y="4811077"/>
                    <a:ext cx="3809" cy="10477"/>
                  </a:xfrm>
                  <a:custGeom>
                    <a:avLst/>
                    <a:gdLst>
                      <a:gd name="connsiteX0" fmla="*/ 953 w 3809"/>
                      <a:gd name="connsiteY0" fmla="*/ 10478 h 10477"/>
                      <a:gd name="connsiteX1" fmla="*/ 953 w 3809"/>
                      <a:gd name="connsiteY1" fmla="*/ 10478 h 10477"/>
                      <a:gd name="connsiteX2" fmla="*/ 0 w 3809"/>
                      <a:gd name="connsiteY2" fmla="*/ 9525 h 10477"/>
                      <a:gd name="connsiteX3" fmla="*/ 1905 w 3809"/>
                      <a:gd name="connsiteY3" fmla="*/ 953 h 10477"/>
                      <a:gd name="connsiteX4" fmla="*/ 2857 w 3809"/>
                      <a:gd name="connsiteY4" fmla="*/ 0 h 10477"/>
                      <a:gd name="connsiteX5" fmla="*/ 3810 w 3809"/>
                      <a:gd name="connsiteY5" fmla="*/ 953 h 10477"/>
                      <a:gd name="connsiteX6" fmla="*/ 953 w 3809"/>
                      <a:gd name="connsiteY6" fmla="*/ 10478 h 10477"/>
                      <a:gd name="connsiteX7" fmla="*/ 953 w 3809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10477">
                        <a:moveTo>
                          <a:pt x="953" y="10478"/>
                        </a:moveTo>
                        <a:cubicBezTo>
                          <a:pt x="0" y="10478"/>
                          <a:pt x="0" y="10478"/>
                          <a:pt x="953" y="10478"/>
                        </a:cubicBezTo>
                        <a:cubicBezTo>
                          <a:pt x="0" y="10478"/>
                          <a:pt x="0" y="9525"/>
                          <a:pt x="0" y="9525"/>
                        </a:cubicBezTo>
                        <a:cubicBezTo>
                          <a:pt x="953" y="6667"/>
                          <a:pt x="1905" y="3810"/>
                          <a:pt x="1905" y="953"/>
                        </a:cubicBezTo>
                        <a:cubicBezTo>
                          <a:pt x="1905" y="953"/>
                          <a:pt x="1905" y="0"/>
                          <a:pt x="2857" y="0"/>
                        </a:cubicBezTo>
                        <a:cubicBezTo>
                          <a:pt x="2857" y="0"/>
                          <a:pt x="3810" y="0"/>
                          <a:pt x="3810" y="953"/>
                        </a:cubicBezTo>
                        <a:cubicBezTo>
                          <a:pt x="2857" y="3810"/>
                          <a:pt x="2857" y="7620"/>
                          <a:pt x="953" y="10478"/>
                        </a:cubicBezTo>
                        <a:cubicBezTo>
                          <a:pt x="953" y="10478"/>
                          <a:pt x="953" y="10478"/>
                          <a:pt x="953" y="10478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253" name="Graphic 4">
                    <a:extLst>
                      <a:ext uri="{FF2B5EF4-FFF2-40B4-BE49-F238E27FC236}">
                        <a16:creationId xmlns:a16="http://schemas.microsoft.com/office/drawing/2014/main" id="{AFF3E5B2-5511-488D-83BB-935298890F6C}"/>
                      </a:ext>
                    </a:extLst>
                  </p:cNvPr>
                  <p:cNvGrpSpPr/>
                  <p:nvPr/>
                </p:nvGrpSpPr>
                <p:grpSpPr>
                  <a:xfrm>
                    <a:off x="7232332" y="4849177"/>
                    <a:ext cx="77390" cy="29527"/>
                    <a:chOff x="7232332" y="4849177"/>
                    <a:chExt cx="77390" cy="29527"/>
                  </a:xfrm>
                  <a:solidFill>
                    <a:srgbClr val="292E4E"/>
                  </a:solidFill>
                </p:grpSpPr>
                <p:sp>
                  <p:nvSpPr>
                    <p:cNvPr id="1271" name="Freeform: Shape 1270">
                      <a:extLst>
                        <a:ext uri="{FF2B5EF4-FFF2-40B4-BE49-F238E27FC236}">
                          <a16:creationId xmlns:a16="http://schemas.microsoft.com/office/drawing/2014/main" id="{6557C23D-6F92-45E3-9CDE-9B0F0BB53D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2332" y="4868985"/>
                      <a:ext cx="77390" cy="9719"/>
                    </a:xfrm>
                    <a:custGeom>
                      <a:avLst/>
                      <a:gdLst>
                        <a:gd name="connsiteX0" fmla="*/ 953 w 77390"/>
                        <a:gd name="connsiteY0" fmla="*/ 4004 h 9719"/>
                        <a:gd name="connsiteX1" fmla="*/ 2858 w 77390"/>
                        <a:gd name="connsiteY1" fmla="*/ 2099 h 9719"/>
                        <a:gd name="connsiteX2" fmla="*/ 77153 w 77390"/>
                        <a:gd name="connsiteY2" fmla="*/ 194 h 9719"/>
                        <a:gd name="connsiteX3" fmla="*/ 76200 w 77390"/>
                        <a:gd name="connsiteY3" fmla="*/ 9719 h 9719"/>
                        <a:gd name="connsiteX4" fmla="*/ 1905 w 77390"/>
                        <a:gd name="connsiteY4" fmla="*/ 9719 h 9719"/>
                        <a:gd name="connsiteX5" fmla="*/ 0 w 77390"/>
                        <a:gd name="connsiteY5" fmla="*/ 7814 h 9719"/>
                        <a:gd name="connsiteX6" fmla="*/ 953 w 77390"/>
                        <a:gd name="connsiteY6" fmla="*/ 4004 h 9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90" h="9719">
                          <a:moveTo>
                            <a:pt x="953" y="4004"/>
                          </a:moveTo>
                          <a:cubicBezTo>
                            <a:pt x="953" y="3052"/>
                            <a:pt x="1905" y="2099"/>
                            <a:pt x="2858" y="2099"/>
                          </a:cubicBezTo>
                          <a:cubicBezTo>
                            <a:pt x="13335" y="2099"/>
                            <a:pt x="76200" y="-758"/>
                            <a:pt x="77153" y="194"/>
                          </a:cubicBezTo>
                          <a:cubicBezTo>
                            <a:pt x="77153" y="194"/>
                            <a:pt x="78105" y="9719"/>
                            <a:pt x="76200" y="9719"/>
                          </a:cubicBezTo>
                          <a:cubicBezTo>
                            <a:pt x="75248" y="9719"/>
                            <a:pt x="13335" y="9719"/>
                            <a:pt x="1905" y="9719"/>
                          </a:cubicBezTo>
                          <a:cubicBezTo>
                            <a:pt x="953" y="9719"/>
                            <a:pt x="0" y="8767"/>
                            <a:pt x="0" y="7814"/>
                          </a:cubicBezTo>
                          <a:lnTo>
                            <a:pt x="953" y="4004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2" name="Freeform: Shape 1271">
                      <a:extLst>
                        <a:ext uri="{FF2B5EF4-FFF2-40B4-BE49-F238E27FC236}">
                          <a16:creationId xmlns:a16="http://schemas.microsoft.com/office/drawing/2014/main" id="{31BB163D-1A66-4098-9B0E-726F557822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4237" y="4849177"/>
                      <a:ext cx="75247" cy="9525"/>
                    </a:xfrm>
                    <a:custGeom>
                      <a:avLst/>
                      <a:gdLst>
                        <a:gd name="connsiteX0" fmla="*/ 1905 w 75247"/>
                        <a:gd name="connsiteY0" fmla="*/ 953 h 9525"/>
                        <a:gd name="connsiteX1" fmla="*/ 73343 w 75247"/>
                        <a:gd name="connsiteY1" fmla="*/ 0 h 9525"/>
                        <a:gd name="connsiteX2" fmla="*/ 75247 w 75247"/>
                        <a:gd name="connsiteY2" fmla="*/ 1905 h 9525"/>
                        <a:gd name="connsiteX3" fmla="*/ 75247 w 75247"/>
                        <a:gd name="connsiteY3" fmla="*/ 6667 h 9525"/>
                        <a:gd name="connsiteX4" fmla="*/ 73343 w 75247"/>
                        <a:gd name="connsiteY4" fmla="*/ 8572 h 9525"/>
                        <a:gd name="connsiteX5" fmla="*/ 1905 w 75247"/>
                        <a:gd name="connsiteY5" fmla="*/ 9525 h 9525"/>
                        <a:gd name="connsiteX6" fmla="*/ 0 w 75247"/>
                        <a:gd name="connsiteY6" fmla="*/ 7620 h 9525"/>
                        <a:gd name="connsiteX7" fmla="*/ 0 w 75247"/>
                        <a:gd name="connsiteY7" fmla="*/ 2857 h 9525"/>
                        <a:gd name="connsiteX8" fmla="*/ 1905 w 75247"/>
                        <a:gd name="connsiteY8" fmla="*/ 953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5247" h="9525">
                          <a:moveTo>
                            <a:pt x="1905" y="953"/>
                          </a:moveTo>
                          <a:lnTo>
                            <a:pt x="73343" y="0"/>
                          </a:lnTo>
                          <a:cubicBezTo>
                            <a:pt x="74295" y="0"/>
                            <a:pt x="75247" y="953"/>
                            <a:pt x="75247" y="1905"/>
                          </a:cubicBezTo>
                          <a:lnTo>
                            <a:pt x="75247" y="6667"/>
                          </a:lnTo>
                          <a:cubicBezTo>
                            <a:pt x="75247" y="7620"/>
                            <a:pt x="74295" y="8572"/>
                            <a:pt x="73343" y="8572"/>
                          </a:cubicBezTo>
                          <a:lnTo>
                            <a:pt x="1905" y="9525"/>
                          </a:lnTo>
                          <a:cubicBezTo>
                            <a:pt x="953" y="9525"/>
                            <a:pt x="0" y="8572"/>
                            <a:pt x="0" y="7620"/>
                          </a:cubicBezTo>
                          <a:lnTo>
                            <a:pt x="0" y="2857"/>
                          </a:lnTo>
                          <a:cubicBezTo>
                            <a:pt x="0" y="953"/>
                            <a:pt x="953" y="953"/>
                            <a:pt x="1905" y="95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3" name="Freeform: Shape 1272">
                      <a:extLst>
                        <a:ext uri="{FF2B5EF4-FFF2-40B4-BE49-F238E27FC236}">
                          <a16:creationId xmlns:a16="http://schemas.microsoft.com/office/drawing/2014/main" id="{6339D83D-364D-4BDC-977F-AF7D0AF6B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8047" y="4853939"/>
                      <a:ext cx="5715" cy="20954"/>
                    </a:xfrm>
                    <a:custGeom>
                      <a:avLst/>
                      <a:gdLst>
                        <a:gd name="connsiteX0" fmla="*/ 0 w 5715"/>
                        <a:gd name="connsiteY0" fmla="*/ 953 h 20954"/>
                        <a:gd name="connsiteX1" fmla="*/ 0 w 5715"/>
                        <a:gd name="connsiteY1" fmla="*/ 20955 h 20954"/>
                        <a:gd name="connsiteX2" fmla="*/ 4763 w 5715"/>
                        <a:gd name="connsiteY2" fmla="*/ 20955 h 20954"/>
                        <a:gd name="connsiteX3" fmla="*/ 5715 w 5715"/>
                        <a:gd name="connsiteY3" fmla="*/ 0 h 20954"/>
                        <a:gd name="connsiteX4" fmla="*/ 0 w 5715"/>
                        <a:gd name="connsiteY4" fmla="*/ 953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5" h="20954">
                          <a:moveTo>
                            <a:pt x="0" y="953"/>
                          </a:moveTo>
                          <a:cubicBezTo>
                            <a:pt x="0" y="953"/>
                            <a:pt x="0" y="20955"/>
                            <a:pt x="0" y="20955"/>
                          </a:cubicBezTo>
                          <a:cubicBezTo>
                            <a:pt x="0" y="20955"/>
                            <a:pt x="4763" y="20955"/>
                            <a:pt x="4763" y="20955"/>
                          </a:cubicBezTo>
                          <a:lnTo>
                            <a:pt x="5715" y="0"/>
                          </a:lnTo>
                          <a:lnTo>
                            <a:pt x="0" y="953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4" name="Freeform: Shape 1273">
                      <a:extLst>
                        <a:ext uri="{FF2B5EF4-FFF2-40B4-BE49-F238E27FC236}">
                          <a16:creationId xmlns:a16="http://schemas.microsoft.com/office/drawing/2014/main" id="{E3501007-F321-4F18-8E9D-2DF5F380EA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0912" y="4854892"/>
                      <a:ext cx="5715" cy="20002"/>
                    </a:xfrm>
                    <a:custGeom>
                      <a:avLst/>
                      <a:gdLst>
                        <a:gd name="connsiteX0" fmla="*/ 5715 w 5715"/>
                        <a:gd name="connsiteY0" fmla="*/ 0 h 20002"/>
                        <a:gd name="connsiteX1" fmla="*/ 4763 w 5715"/>
                        <a:gd name="connsiteY1" fmla="*/ 19050 h 20002"/>
                        <a:gd name="connsiteX2" fmla="*/ 0 w 5715"/>
                        <a:gd name="connsiteY2" fmla="*/ 20002 h 20002"/>
                        <a:gd name="connsiteX3" fmla="*/ 953 w 5715"/>
                        <a:gd name="connsiteY3" fmla="*/ 0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715" h="20002">
                          <a:moveTo>
                            <a:pt x="5715" y="0"/>
                          </a:moveTo>
                          <a:lnTo>
                            <a:pt x="4763" y="19050"/>
                          </a:lnTo>
                          <a:lnTo>
                            <a:pt x="0" y="20002"/>
                          </a:lnTo>
                          <a:lnTo>
                            <a:pt x="953" y="0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43C3041C-4FDE-43FA-B6BE-EEB039FD2B5E}"/>
                      </a:ext>
                    </a:extLst>
                  </p:cNvPr>
                  <p:cNvSpPr/>
                  <p:nvPr/>
                </p:nvSpPr>
                <p:spPr>
                  <a:xfrm>
                    <a:off x="7388542" y="4718859"/>
                    <a:ext cx="167792" cy="138472"/>
                  </a:xfrm>
                  <a:custGeom>
                    <a:avLst/>
                    <a:gdLst>
                      <a:gd name="connsiteX0" fmla="*/ 2857 w 167792"/>
                      <a:gd name="connsiteY0" fmla="*/ 8397 h 138472"/>
                      <a:gd name="connsiteX1" fmla="*/ 167640 w 167792"/>
                      <a:gd name="connsiteY1" fmla="*/ 778 h 138472"/>
                      <a:gd name="connsiteX2" fmla="*/ 165735 w 167792"/>
                      <a:gd name="connsiteY2" fmla="*/ 131270 h 138472"/>
                      <a:gd name="connsiteX3" fmla="*/ 0 w 167792"/>
                      <a:gd name="connsiteY3" fmla="*/ 137937 h 138472"/>
                      <a:gd name="connsiteX4" fmla="*/ 2857 w 167792"/>
                      <a:gd name="connsiteY4" fmla="*/ 8397 h 138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792" h="138472">
                        <a:moveTo>
                          <a:pt x="2857" y="8397"/>
                        </a:moveTo>
                        <a:cubicBezTo>
                          <a:pt x="2857" y="8397"/>
                          <a:pt x="167640" y="-3032"/>
                          <a:pt x="167640" y="778"/>
                        </a:cubicBezTo>
                        <a:cubicBezTo>
                          <a:pt x="167640" y="4587"/>
                          <a:pt x="168592" y="131270"/>
                          <a:pt x="165735" y="131270"/>
                        </a:cubicBezTo>
                        <a:cubicBezTo>
                          <a:pt x="162877" y="131270"/>
                          <a:pt x="952" y="140795"/>
                          <a:pt x="0" y="137937"/>
                        </a:cubicBezTo>
                        <a:cubicBezTo>
                          <a:pt x="952" y="135080"/>
                          <a:pt x="-953" y="9350"/>
                          <a:pt x="2857" y="8397"/>
                        </a:cubicBezTo>
                        <a:close/>
                      </a:path>
                    </a:pathLst>
                  </a:custGeom>
                  <a:solidFill>
                    <a:srgbClr val="A14F3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55" name="Freeform: Shape 1254">
                    <a:extLst>
                      <a:ext uri="{FF2B5EF4-FFF2-40B4-BE49-F238E27FC236}">
                        <a16:creationId xmlns:a16="http://schemas.microsoft.com/office/drawing/2014/main" id="{BD2844CD-B4B2-488B-A3F5-333AF030DA7C}"/>
                      </a:ext>
                    </a:extLst>
                  </p:cNvPr>
                  <p:cNvSpPr/>
                  <p:nvPr/>
                </p:nvSpPr>
                <p:spPr>
                  <a:xfrm>
                    <a:off x="7428727" y="4804516"/>
                    <a:ext cx="99133" cy="50485"/>
                  </a:xfrm>
                  <a:custGeom>
                    <a:avLst/>
                    <a:gdLst>
                      <a:gd name="connsiteX0" fmla="*/ 7440 w 99133"/>
                      <a:gd name="connsiteY0" fmla="*/ 49423 h 50485"/>
                      <a:gd name="connsiteX1" fmla="*/ 772 w 99133"/>
                      <a:gd name="connsiteY1" fmla="*/ 35135 h 50485"/>
                      <a:gd name="connsiteX2" fmla="*/ 16965 w 99133"/>
                      <a:gd name="connsiteY2" fmla="*/ 20848 h 50485"/>
                      <a:gd name="connsiteX3" fmla="*/ 26490 w 99133"/>
                      <a:gd name="connsiteY3" fmla="*/ 13228 h 50485"/>
                      <a:gd name="connsiteX4" fmla="*/ 31252 w 99133"/>
                      <a:gd name="connsiteY4" fmla="*/ 17990 h 50485"/>
                      <a:gd name="connsiteX5" fmla="*/ 51255 w 99133"/>
                      <a:gd name="connsiteY5" fmla="*/ 1798 h 50485"/>
                      <a:gd name="connsiteX6" fmla="*/ 47445 w 99133"/>
                      <a:gd name="connsiteY6" fmla="*/ 16085 h 50485"/>
                      <a:gd name="connsiteX7" fmla="*/ 60780 w 99133"/>
                      <a:gd name="connsiteY7" fmla="*/ 6560 h 50485"/>
                      <a:gd name="connsiteX8" fmla="*/ 58875 w 99133"/>
                      <a:gd name="connsiteY8" fmla="*/ 19895 h 50485"/>
                      <a:gd name="connsiteX9" fmla="*/ 79830 w 99133"/>
                      <a:gd name="connsiteY9" fmla="*/ 845 h 50485"/>
                      <a:gd name="connsiteX10" fmla="*/ 76972 w 99133"/>
                      <a:gd name="connsiteY10" fmla="*/ 18943 h 50485"/>
                      <a:gd name="connsiteX11" fmla="*/ 96022 w 99133"/>
                      <a:gd name="connsiteY11" fmla="*/ 7513 h 50485"/>
                      <a:gd name="connsiteX12" fmla="*/ 90307 w 99133"/>
                      <a:gd name="connsiteY12" fmla="*/ 24658 h 50485"/>
                      <a:gd name="connsiteX13" fmla="*/ 98880 w 99133"/>
                      <a:gd name="connsiteY13" fmla="*/ 13228 h 50485"/>
                      <a:gd name="connsiteX14" fmla="*/ 96022 w 99133"/>
                      <a:gd name="connsiteY14" fmla="*/ 34183 h 50485"/>
                      <a:gd name="connsiteX15" fmla="*/ 76972 w 99133"/>
                      <a:gd name="connsiteY15" fmla="*/ 48470 h 50485"/>
                      <a:gd name="connsiteX16" fmla="*/ 7440 w 99133"/>
                      <a:gd name="connsiteY16" fmla="*/ 49423 h 50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9133" h="50485">
                        <a:moveTo>
                          <a:pt x="7440" y="49423"/>
                        </a:moveTo>
                        <a:cubicBezTo>
                          <a:pt x="3630" y="48470"/>
                          <a:pt x="-2085" y="42755"/>
                          <a:pt x="772" y="35135"/>
                        </a:cubicBezTo>
                        <a:cubicBezTo>
                          <a:pt x="4582" y="24658"/>
                          <a:pt x="12202" y="26563"/>
                          <a:pt x="16965" y="20848"/>
                        </a:cubicBezTo>
                        <a:cubicBezTo>
                          <a:pt x="21727" y="15133"/>
                          <a:pt x="29347" y="7513"/>
                          <a:pt x="26490" y="13228"/>
                        </a:cubicBezTo>
                        <a:cubicBezTo>
                          <a:pt x="23632" y="18943"/>
                          <a:pt x="23632" y="27515"/>
                          <a:pt x="31252" y="17990"/>
                        </a:cubicBezTo>
                        <a:cubicBezTo>
                          <a:pt x="38872" y="8465"/>
                          <a:pt x="51255" y="-4870"/>
                          <a:pt x="51255" y="1798"/>
                        </a:cubicBezTo>
                        <a:cubicBezTo>
                          <a:pt x="51255" y="7513"/>
                          <a:pt x="42682" y="15133"/>
                          <a:pt x="47445" y="16085"/>
                        </a:cubicBezTo>
                        <a:cubicBezTo>
                          <a:pt x="52207" y="17038"/>
                          <a:pt x="57922" y="6560"/>
                          <a:pt x="60780" y="6560"/>
                        </a:cubicBezTo>
                        <a:cubicBezTo>
                          <a:pt x="63637" y="6560"/>
                          <a:pt x="55065" y="17990"/>
                          <a:pt x="58875" y="19895"/>
                        </a:cubicBezTo>
                        <a:cubicBezTo>
                          <a:pt x="62685" y="21800"/>
                          <a:pt x="76972" y="-107"/>
                          <a:pt x="79830" y="845"/>
                        </a:cubicBezTo>
                        <a:cubicBezTo>
                          <a:pt x="81735" y="1798"/>
                          <a:pt x="71257" y="17038"/>
                          <a:pt x="76972" y="18943"/>
                        </a:cubicBezTo>
                        <a:cubicBezTo>
                          <a:pt x="81735" y="19895"/>
                          <a:pt x="96975" y="845"/>
                          <a:pt x="96022" y="7513"/>
                        </a:cubicBezTo>
                        <a:cubicBezTo>
                          <a:pt x="95070" y="14180"/>
                          <a:pt x="87450" y="26563"/>
                          <a:pt x="90307" y="24658"/>
                        </a:cubicBezTo>
                        <a:cubicBezTo>
                          <a:pt x="93165" y="23705"/>
                          <a:pt x="97927" y="10370"/>
                          <a:pt x="98880" y="13228"/>
                        </a:cubicBezTo>
                        <a:cubicBezTo>
                          <a:pt x="99832" y="16085"/>
                          <a:pt x="97927" y="26563"/>
                          <a:pt x="96022" y="34183"/>
                        </a:cubicBezTo>
                        <a:cubicBezTo>
                          <a:pt x="94117" y="40850"/>
                          <a:pt x="93165" y="48470"/>
                          <a:pt x="76972" y="48470"/>
                        </a:cubicBezTo>
                        <a:cubicBezTo>
                          <a:pt x="60780" y="48470"/>
                          <a:pt x="24585" y="52280"/>
                          <a:pt x="7440" y="4942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A9A3B894-CA58-4903-AB46-636A290C4773}"/>
                      </a:ext>
                    </a:extLst>
                  </p:cNvPr>
                  <p:cNvSpPr/>
                  <p:nvPr/>
                </p:nvSpPr>
                <p:spPr>
                  <a:xfrm>
                    <a:off x="7407892" y="4849920"/>
                    <a:ext cx="51329" cy="48859"/>
                  </a:xfrm>
                  <a:custGeom>
                    <a:avLst/>
                    <a:gdLst>
                      <a:gd name="connsiteX0" fmla="*/ 49230 w 51329"/>
                      <a:gd name="connsiteY0" fmla="*/ 4019 h 48859"/>
                      <a:gd name="connsiteX1" fmla="*/ 45420 w 51329"/>
                      <a:gd name="connsiteY1" fmla="*/ 18307 h 48859"/>
                      <a:gd name="connsiteX2" fmla="*/ 33038 w 51329"/>
                      <a:gd name="connsiteY2" fmla="*/ 29736 h 48859"/>
                      <a:gd name="connsiteX3" fmla="*/ 17798 w 51329"/>
                      <a:gd name="connsiteY3" fmla="*/ 48786 h 48859"/>
                      <a:gd name="connsiteX4" fmla="*/ 653 w 51329"/>
                      <a:gd name="connsiteY4" fmla="*/ 34499 h 48859"/>
                      <a:gd name="connsiteX5" fmla="*/ 13988 w 51329"/>
                      <a:gd name="connsiteY5" fmla="*/ 23069 h 48859"/>
                      <a:gd name="connsiteX6" fmla="*/ 23513 w 51329"/>
                      <a:gd name="connsiteY6" fmla="*/ 12591 h 48859"/>
                      <a:gd name="connsiteX7" fmla="*/ 49230 w 51329"/>
                      <a:gd name="connsiteY7" fmla="*/ 4019 h 48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329" h="48859">
                        <a:moveTo>
                          <a:pt x="49230" y="4019"/>
                        </a:moveTo>
                        <a:cubicBezTo>
                          <a:pt x="52088" y="6876"/>
                          <a:pt x="53040" y="13544"/>
                          <a:pt x="45420" y="18307"/>
                        </a:cubicBezTo>
                        <a:cubicBezTo>
                          <a:pt x="38753" y="23069"/>
                          <a:pt x="33990" y="20211"/>
                          <a:pt x="33038" y="29736"/>
                        </a:cubicBezTo>
                        <a:cubicBezTo>
                          <a:pt x="32086" y="39261"/>
                          <a:pt x="31133" y="48786"/>
                          <a:pt x="17798" y="48786"/>
                        </a:cubicBezTo>
                        <a:cubicBezTo>
                          <a:pt x="4463" y="49739"/>
                          <a:pt x="-2205" y="41166"/>
                          <a:pt x="653" y="34499"/>
                        </a:cubicBezTo>
                        <a:cubicBezTo>
                          <a:pt x="3511" y="27832"/>
                          <a:pt x="11130" y="31641"/>
                          <a:pt x="13988" y="23069"/>
                        </a:cubicBezTo>
                        <a:cubicBezTo>
                          <a:pt x="16845" y="15449"/>
                          <a:pt x="19703" y="15449"/>
                          <a:pt x="23513" y="12591"/>
                        </a:cubicBezTo>
                        <a:cubicBezTo>
                          <a:pt x="26370" y="8782"/>
                          <a:pt x="38753" y="-7411"/>
                          <a:pt x="49230" y="4019"/>
                        </a:cubicBezTo>
                        <a:close/>
                      </a:path>
                    </a:pathLst>
                  </a:custGeom>
                  <a:solidFill>
                    <a:srgbClr val="090D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257" name="Graphic 4">
                    <a:extLst>
                      <a:ext uri="{FF2B5EF4-FFF2-40B4-BE49-F238E27FC236}">
                        <a16:creationId xmlns:a16="http://schemas.microsoft.com/office/drawing/2014/main" id="{B643573B-BC2C-4A4A-AF58-4C6E4FCC8835}"/>
                      </a:ext>
                    </a:extLst>
                  </p:cNvPr>
                  <p:cNvGrpSpPr/>
                  <p:nvPr/>
                </p:nvGrpSpPr>
                <p:grpSpPr>
                  <a:xfrm>
                    <a:off x="7406640" y="4685453"/>
                    <a:ext cx="129622" cy="53142"/>
                    <a:chOff x="7406640" y="4685453"/>
                    <a:chExt cx="129622" cy="53142"/>
                  </a:xfrm>
                </p:grpSpPr>
                <p:grpSp>
                  <p:nvGrpSpPr>
                    <p:cNvPr id="1258" name="Graphic 4">
                      <a:extLst>
                        <a:ext uri="{FF2B5EF4-FFF2-40B4-BE49-F238E27FC236}">
                          <a16:creationId xmlns:a16="http://schemas.microsoft.com/office/drawing/2014/main" id="{775B4906-A776-4538-9D15-622D40DAAA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406640" y="4685453"/>
                      <a:ext cx="129622" cy="53142"/>
                      <a:chOff x="7406640" y="4685453"/>
                      <a:chExt cx="129622" cy="53142"/>
                    </a:xfrm>
                  </p:grpSpPr>
                  <p:sp>
                    <p:nvSpPr>
                      <p:cNvPr id="1267" name="Freeform: Shape 1266">
                        <a:extLst>
                          <a:ext uri="{FF2B5EF4-FFF2-40B4-BE49-F238E27FC236}">
                            <a16:creationId xmlns:a16="http://schemas.microsoft.com/office/drawing/2014/main" id="{BE157218-4BCD-4EF4-AC63-27855E810C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6640" y="4685453"/>
                        <a:ext cx="38475" cy="53142"/>
                      </a:xfrm>
                      <a:custGeom>
                        <a:avLst/>
                        <a:gdLst>
                          <a:gd name="connsiteX0" fmla="*/ 18097 w 38475"/>
                          <a:gd name="connsiteY0" fmla="*/ 846 h 53142"/>
                          <a:gd name="connsiteX1" fmla="*/ 0 w 38475"/>
                          <a:gd name="connsiteY1" fmla="*/ 33231 h 53142"/>
                          <a:gd name="connsiteX2" fmla="*/ 32385 w 38475"/>
                          <a:gd name="connsiteY2" fmla="*/ 52281 h 53142"/>
                          <a:gd name="connsiteX3" fmla="*/ 23813 w 38475"/>
                          <a:gd name="connsiteY3" fmla="*/ 32278 h 53142"/>
                          <a:gd name="connsiteX4" fmla="*/ 38100 w 38475"/>
                          <a:gd name="connsiteY4" fmla="*/ 9418 h 53142"/>
                          <a:gd name="connsiteX5" fmla="*/ 18097 w 38475"/>
                          <a:gd name="connsiteY5" fmla="*/ 846 h 53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475" h="53142">
                            <a:moveTo>
                              <a:pt x="18097" y="846"/>
                            </a:moveTo>
                            <a:cubicBezTo>
                              <a:pt x="18097" y="846"/>
                              <a:pt x="0" y="25611"/>
                              <a:pt x="0" y="33231"/>
                            </a:cubicBezTo>
                            <a:cubicBezTo>
                              <a:pt x="0" y="40851"/>
                              <a:pt x="26670" y="57043"/>
                              <a:pt x="32385" y="52281"/>
                            </a:cubicBezTo>
                            <a:cubicBezTo>
                              <a:pt x="41910" y="43708"/>
                              <a:pt x="21907" y="37041"/>
                              <a:pt x="23813" y="32278"/>
                            </a:cubicBezTo>
                            <a:cubicBezTo>
                              <a:pt x="26670" y="27516"/>
                              <a:pt x="40957" y="15133"/>
                              <a:pt x="38100" y="9418"/>
                            </a:cubicBezTo>
                            <a:cubicBezTo>
                              <a:pt x="36195" y="2751"/>
                              <a:pt x="20955" y="-2011"/>
                              <a:pt x="18097" y="846"/>
                            </a:cubicBezTo>
                            <a:close/>
                          </a:path>
                        </a:pathLst>
                      </a:custGeom>
                      <a:solidFill>
                        <a:srgbClr val="3068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68" name="Freeform: Shape 1267">
                        <a:extLst>
                          <a:ext uri="{FF2B5EF4-FFF2-40B4-BE49-F238E27FC236}">
                            <a16:creationId xmlns:a16="http://schemas.microsoft.com/office/drawing/2014/main" id="{2061A5BD-C1AD-4F4A-8F30-1C4D78E0FF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50455" y="4691042"/>
                        <a:ext cx="32583" cy="43555"/>
                      </a:xfrm>
                      <a:custGeom>
                        <a:avLst/>
                        <a:gdLst>
                          <a:gd name="connsiteX0" fmla="*/ 14288 w 32583"/>
                          <a:gd name="connsiteY0" fmla="*/ 972 h 43555"/>
                          <a:gd name="connsiteX1" fmla="*/ 0 w 32583"/>
                          <a:gd name="connsiteY1" fmla="*/ 27642 h 43555"/>
                          <a:gd name="connsiteX2" fmla="*/ 26670 w 32583"/>
                          <a:gd name="connsiteY2" fmla="*/ 42882 h 43555"/>
                          <a:gd name="connsiteX3" fmla="*/ 20002 w 32583"/>
                          <a:gd name="connsiteY3" fmla="*/ 26689 h 43555"/>
                          <a:gd name="connsiteX4" fmla="*/ 32385 w 32583"/>
                          <a:gd name="connsiteY4" fmla="*/ 7639 h 43555"/>
                          <a:gd name="connsiteX5" fmla="*/ 14288 w 32583"/>
                          <a:gd name="connsiteY5" fmla="*/ 972 h 43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583" h="43555">
                            <a:moveTo>
                              <a:pt x="14288" y="972"/>
                            </a:moveTo>
                            <a:cubicBezTo>
                              <a:pt x="14288" y="972"/>
                              <a:pt x="0" y="20974"/>
                              <a:pt x="0" y="27642"/>
                            </a:cubicBezTo>
                            <a:cubicBezTo>
                              <a:pt x="0" y="33357"/>
                              <a:pt x="21907" y="46692"/>
                              <a:pt x="26670" y="42882"/>
                            </a:cubicBezTo>
                            <a:cubicBezTo>
                              <a:pt x="34290" y="36214"/>
                              <a:pt x="18097" y="30499"/>
                              <a:pt x="20002" y="26689"/>
                            </a:cubicBezTo>
                            <a:cubicBezTo>
                              <a:pt x="21907" y="22879"/>
                              <a:pt x="34290" y="12402"/>
                              <a:pt x="32385" y="7639"/>
                            </a:cubicBezTo>
                            <a:cubicBezTo>
                              <a:pt x="28575" y="1924"/>
                              <a:pt x="16192" y="-1886"/>
                              <a:pt x="14288" y="97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69" name="Freeform: Shape 1268">
                        <a:extLst>
                          <a:ext uri="{FF2B5EF4-FFF2-40B4-BE49-F238E27FC236}">
                            <a16:creationId xmlns:a16="http://schemas.microsoft.com/office/drawing/2014/main" id="{2747653E-FAB2-4448-AF7B-9DCDDABEB6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2840" y="4690555"/>
                        <a:ext cx="27852" cy="37418"/>
                      </a:xfrm>
                      <a:custGeom>
                        <a:avLst/>
                        <a:gdLst>
                          <a:gd name="connsiteX0" fmla="*/ 12382 w 27852"/>
                          <a:gd name="connsiteY0" fmla="*/ 507 h 37418"/>
                          <a:gd name="connsiteX1" fmla="*/ 0 w 27852"/>
                          <a:gd name="connsiteY1" fmla="*/ 23367 h 37418"/>
                          <a:gd name="connsiteX2" fmla="*/ 22860 w 27852"/>
                          <a:gd name="connsiteY2" fmla="*/ 36702 h 37418"/>
                          <a:gd name="connsiteX3" fmla="*/ 17145 w 27852"/>
                          <a:gd name="connsiteY3" fmla="*/ 22414 h 37418"/>
                          <a:gd name="connsiteX4" fmla="*/ 27622 w 27852"/>
                          <a:gd name="connsiteY4" fmla="*/ 6222 h 37418"/>
                          <a:gd name="connsiteX5" fmla="*/ 12382 w 27852"/>
                          <a:gd name="connsiteY5" fmla="*/ 507 h 374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852" h="37418">
                            <a:moveTo>
                              <a:pt x="12382" y="507"/>
                            </a:moveTo>
                            <a:cubicBezTo>
                              <a:pt x="12382" y="507"/>
                              <a:pt x="0" y="18604"/>
                              <a:pt x="0" y="23367"/>
                            </a:cubicBezTo>
                            <a:cubicBezTo>
                              <a:pt x="0" y="28129"/>
                              <a:pt x="19050" y="40512"/>
                              <a:pt x="22860" y="36702"/>
                            </a:cubicBezTo>
                            <a:cubicBezTo>
                              <a:pt x="29528" y="30987"/>
                              <a:pt x="15240" y="26224"/>
                              <a:pt x="17145" y="22414"/>
                            </a:cubicBezTo>
                            <a:cubicBezTo>
                              <a:pt x="19050" y="18604"/>
                              <a:pt x="29528" y="10032"/>
                              <a:pt x="27622" y="6222"/>
                            </a:cubicBezTo>
                            <a:cubicBezTo>
                              <a:pt x="24765" y="2412"/>
                              <a:pt x="13335" y="-1398"/>
                              <a:pt x="12382" y="507"/>
                            </a:cubicBezTo>
                            <a:close/>
                          </a:path>
                        </a:pathLst>
                      </a:custGeom>
                      <a:solidFill>
                        <a:srgbClr val="384A8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70" name="Freeform: Shape 1269">
                        <a:extLst>
                          <a:ext uri="{FF2B5EF4-FFF2-40B4-BE49-F238E27FC236}">
                            <a16:creationId xmlns:a16="http://schemas.microsoft.com/office/drawing/2014/main" id="{2EA40EA2-8794-4522-B989-1582D89872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4211" y="4687587"/>
                        <a:ext cx="22050" cy="29718"/>
                      </a:xfrm>
                      <a:custGeom>
                        <a:avLst/>
                        <a:gdLst>
                          <a:gd name="connsiteX0" fmla="*/ 9586 w 22050"/>
                          <a:gd name="connsiteY0" fmla="*/ 617 h 29718"/>
                          <a:gd name="connsiteX1" fmla="*/ 61 w 22050"/>
                          <a:gd name="connsiteY1" fmla="*/ 18714 h 29718"/>
                          <a:gd name="connsiteX2" fmla="*/ 18159 w 22050"/>
                          <a:gd name="connsiteY2" fmla="*/ 29192 h 29718"/>
                          <a:gd name="connsiteX3" fmla="*/ 13396 w 22050"/>
                          <a:gd name="connsiteY3" fmla="*/ 17762 h 29718"/>
                          <a:gd name="connsiteX4" fmla="*/ 21969 w 22050"/>
                          <a:gd name="connsiteY4" fmla="*/ 4427 h 29718"/>
                          <a:gd name="connsiteX5" fmla="*/ 9586 w 22050"/>
                          <a:gd name="connsiteY5" fmla="*/ 617 h 29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050" h="29718">
                            <a:moveTo>
                              <a:pt x="9586" y="617"/>
                            </a:moveTo>
                            <a:cubicBezTo>
                              <a:pt x="9586" y="617"/>
                              <a:pt x="-891" y="14904"/>
                              <a:pt x="61" y="18714"/>
                            </a:cubicBezTo>
                            <a:cubicBezTo>
                              <a:pt x="61" y="22524"/>
                              <a:pt x="14349" y="32049"/>
                              <a:pt x="18159" y="29192"/>
                            </a:cubicBezTo>
                            <a:cubicBezTo>
                              <a:pt x="23874" y="24429"/>
                              <a:pt x="12444" y="20619"/>
                              <a:pt x="13396" y="17762"/>
                            </a:cubicBezTo>
                            <a:cubicBezTo>
                              <a:pt x="15301" y="14904"/>
                              <a:pt x="22921" y="8237"/>
                              <a:pt x="21969" y="4427"/>
                            </a:cubicBezTo>
                            <a:cubicBezTo>
                              <a:pt x="19111" y="1569"/>
                              <a:pt x="10539" y="-1288"/>
                              <a:pt x="9586" y="617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259" name="Freeform: Shape 1258">
                      <a:extLst>
                        <a:ext uri="{FF2B5EF4-FFF2-40B4-BE49-F238E27FC236}">
                          <a16:creationId xmlns:a16="http://schemas.microsoft.com/office/drawing/2014/main" id="{3DB6ED3F-EFBC-4DD7-96DA-B00F17FCAD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0450" y="4719637"/>
                      <a:ext cx="8995" cy="8572"/>
                    </a:xfrm>
                    <a:custGeom>
                      <a:avLst/>
                      <a:gdLst>
                        <a:gd name="connsiteX0" fmla="*/ 8572 w 8995"/>
                        <a:gd name="connsiteY0" fmla="*/ 8572 h 8572"/>
                        <a:gd name="connsiteX1" fmla="*/ 8572 w 8995"/>
                        <a:gd name="connsiteY1" fmla="*/ 8572 h 8572"/>
                        <a:gd name="connsiteX2" fmla="*/ 0 w 8995"/>
                        <a:gd name="connsiteY2" fmla="*/ 953 h 8572"/>
                        <a:gd name="connsiteX3" fmla="*/ 0 w 8995"/>
                        <a:gd name="connsiteY3" fmla="*/ 0 h 8572"/>
                        <a:gd name="connsiteX4" fmla="*/ 953 w 8995"/>
                        <a:gd name="connsiteY4" fmla="*/ 0 h 8572"/>
                        <a:gd name="connsiteX5" fmla="*/ 8572 w 8995"/>
                        <a:gd name="connsiteY5" fmla="*/ 6668 h 8572"/>
                        <a:gd name="connsiteX6" fmla="*/ 8572 w 8995"/>
                        <a:gd name="connsiteY6" fmla="*/ 8572 h 8572"/>
                        <a:gd name="connsiteX7" fmla="*/ 8572 w 8995"/>
                        <a:gd name="connsiteY7" fmla="*/ 8572 h 8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995" h="8572">
                          <a:moveTo>
                            <a:pt x="8572" y="8572"/>
                          </a:moveTo>
                          <a:cubicBezTo>
                            <a:pt x="7620" y="8572"/>
                            <a:pt x="7620" y="8572"/>
                            <a:pt x="8572" y="8572"/>
                          </a:cubicBezTo>
                          <a:cubicBezTo>
                            <a:pt x="4763" y="6668"/>
                            <a:pt x="1905" y="3810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7" y="2857"/>
                            <a:pt x="4763" y="5715"/>
                            <a:pt x="8572" y="6668"/>
                          </a:cubicBezTo>
                          <a:cubicBezTo>
                            <a:pt x="8572" y="6668"/>
                            <a:pt x="9525" y="7620"/>
                            <a:pt x="8572" y="8572"/>
                          </a:cubicBezTo>
                          <a:cubicBezTo>
                            <a:pt x="8572" y="8572"/>
                            <a:pt x="8572" y="8572"/>
                            <a:pt x="8572" y="8572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0" name="Freeform: Shape 1259">
                      <a:extLst>
                        <a:ext uri="{FF2B5EF4-FFF2-40B4-BE49-F238E27FC236}">
                          <a16:creationId xmlns:a16="http://schemas.microsoft.com/office/drawing/2014/main" id="{571A0F94-C8BC-4013-B410-A158ABE70B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7833" y="4711593"/>
                      <a:ext cx="2090" cy="8995"/>
                    </a:xfrm>
                    <a:custGeom>
                      <a:avLst/>
                      <a:gdLst>
                        <a:gd name="connsiteX0" fmla="*/ 714 w 2090"/>
                        <a:gd name="connsiteY0" fmla="*/ 8996 h 8995"/>
                        <a:gd name="connsiteX1" fmla="*/ 714 w 2090"/>
                        <a:gd name="connsiteY1" fmla="*/ 8996 h 8995"/>
                        <a:gd name="connsiteX2" fmla="*/ 714 w 2090"/>
                        <a:gd name="connsiteY2" fmla="*/ 423 h 8995"/>
                        <a:gd name="connsiteX3" fmla="*/ 1667 w 2090"/>
                        <a:gd name="connsiteY3" fmla="*/ 423 h 8995"/>
                        <a:gd name="connsiteX4" fmla="*/ 1667 w 2090"/>
                        <a:gd name="connsiteY4" fmla="*/ 1376 h 8995"/>
                        <a:gd name="connsiteX5" fmla="*/ 714 w 2090"/>
                        <a:gd name="connsiteY5" fmla="*/ 8043 h 8995"/>
                        <a:gd name="connsiteX6" fmla="*/ 714 w 2090"/>
                        <a:gd name="connsiteY6" fmla="*/ 8996 h 8995"/>
                        <a:gd name="connsiteX7" fmla="*/ 714 w 2090"/>
                        <a:gd name="connsiteY7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90" h="8995">
                          <a:moveTo>
                            <a:pt x="714" y="8996"/>
                          </a:moveTo>
                          <a:cubicBezTo>
                            <a:pt x="714" y="8996"/>
                            <a:pt x="-238" y="8996"/>
                            <a:pt x="714" y="8996"/>
                          </a:cubicBezTo>
                          <a:cubicBezTo>
                            <a:pt x="-238" y="6138"/>
                            <a:pt x="-238" y="3281"/>
                            <a:pt x="714" y="423"/>
                          </a:cubicBezTo>
                          <a:cubicBezTo>
                            <a:pt x="714" y="423"/>
                            <a:pt x="1667" y="-529"/>
                            <a:pt x="1667" y="423"/>
                          </a:cubicBezTo>
                          <a:cubicBezTo>
                            <a:pt x="1667" y="423"/>
                            <a:pt x="2620" y="1376"/>
                            <a:pt x="1667" y="1376"/>
                          </a:cubicBezTo>
                          <a:cubicBezTo>
                            <a:pt x="714" y="3281"/>
                            <a:pt x="714" y="6138"/>
                            <a:pt x="714" y="8043"/>
                          </a:cubicBezTo>
                          <a:cubicBezTo>
                            <a:pt x="1667" y="8996"/>
                            <a:pt x="1667" y="8996"/>
                            <a:pt x="714" y="8996"/>
                          </a:cubicBezTo>
                          <a:cubicBezTo>
                            <a:pt x="714" y="8996"/>
                            <a:pt x="714" y="8996"/>
                            <a:pt x="714" y="8996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1" name="Freeform: Shape 1260">
                      <a:extLst>
                        <a:ext uri="{FF2B5EF4-FFF2-40B4-BE49-F238E27FC236}">
                          <a16:creationId xmlns:a16="http://schemas.microsoft.com/office/drawing/2014/main" id="{B070FC6F-3D31-489B-8CB4-6DB0496798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300" y="4711593"/>
                      <a:ext cx="3675" cy="8995"/>
                    </a:xfrm>
                    <a:custGeom>
                      <a:avLst/>
                      <a:gdLst>
                        <a:gd name="connsiteX0" fmla="*/ 1347 w 3675"/>
                        <a:gd name="connsiteY0" fmla="*/ 8996 h 8995"/>
                        <a:gd name="connsiteX1" fmla="*/ 1347 w 3675"/>
                        <a:gd name="connsiteY1" fmla="*/ 8996 h 8995"/>
                        <a:gd name="connsiteX2" fmla="*/ 394 w 3675"/>
                        <a:gd name="connsiteY2" fmla="*/ 4233 h 8995"/>
                        <a:gd name="connsiteX3" fmla="*/ 2300 w 3675"/>
                        <a:gd name="connsiteY3" fmla="*/ 423 h 8995"/>
                        <a:gd name="connsiteX4" fmla="*/ 3252 w 3675"/>
                        <a:gd name="connsiteY4" fmla="*/ 423 h 8995"/>
                        <a:gd name="connsiteX5" fmla="*/ 3252 w 3675"/>
                        <a:gd name="connsiteY5" fmla="*/ 1376 h 8995"/>
                        <a:gd name="connsiteX6" fmla="*/ 2300 w 3675"/>
                        <a:gd name="connsiteY6" fmla="*/ 5186 h 8995"/>
                        <a:gd name="connsiteX7" fmla="*/ 3252 w 3675"/>
                        <a:gd name="connsiteY7" fmla="*/ 8996 h 8995"/>
                        <a:gd name="connsiteX8" fmla="*/ 1347 w 3675"/>
                        <a:gd name="connsiteY8" fmla="*/ 8996 h 8995"/>
                        <a:gd name="connsiteX9" fmla="*/ 1347 w 3675"/>
                        <a:gd name="connsiteY9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675" h="8995">
                          <a:moveTo>
                            <a:pt x="1347" y="8996"/>
                          </a:moveTo>
                          <a:cubicBezTo>
                            <a:pt x="1347" y="8996"/>
                            <a:pt x="394" y="8996"/>
                            <a:pt x="1347" y="8996"/>
                          </a:cubicBezTo>
                          <a:cubicBezTo>
                            <a:pt x="394" y="7091"/>
                            <a:pt x="-558" y="5186"/>
                            <a:pt x="394" y="4233"/>
                          </a:cubicBezTo>
                          <a:cubicBezTo>
                            <a:pt x="394" y="2328"/>
                            <a:pt x="1347" y="1376"/>
                            <a:pt x="2300" y="423"/>
                          </a:cubicBezTo>
                          <a:cubicBezTo>
                            <a:pt x="2300" y="423"/>
                            <a:pt x="3252" y="-529"/>
                            <a:pt x="3252" y="423"/>
                          </a:cubicBezTo>
                          <a:cubicBezTo>
                            <a:pt x="3252" y="423"/>
                            <a:pt x="4205" y="1376"/>
                            <a:pt x="3252" y="1376"/>
                          </a:cubicBezTo>
                          <a:cubicBezTo>
                            <a:pt x="2300" y="2328"/>
                            <a:pt x="2300" y="4233"/>
                            <a:pt x="2300" y="5186"/>
                          </a:cubicBezTo>
                          <a:cubicBezTo>
                            <a:pt x="2300" y="6138"/>
                            <a:pt x="2300" y="8043"/>
                            <a:pt x="3252" y="8996"/>
                          </a:cubicBezTo>
                          <a:cubicBezTo>
                            <a:pt x="2300" y="8996"/>
                            <a:pt x="2300" y="8996"/>
                            <a:pt x="1347" y="8996"/>
                          </a:cubicBezTo>
                          <a:cubicBezTo>
                            <a:pt x="1347" y="8996"/>
                            <a:pt x="1347" y="8996"/>
                            <a:pt x="1347" y="8996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2" name="Freeform: Shape 1261">
                      <a:extLst>
                        <a:ext uri="{FF2B5EF4-FFF2-40B4-BE49-F238E27FC236}">
                          <a16:creationId xmlns:a16="http://schemas.microsoft.com/office/drawing/2014/main" id="{ABADAC85-3FAF-4EB7-A798-E148C8AFE6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692014"/>
                      <a:ext cx="7382" cy="5715"/>
                    </a:xfrm>
                    <a:custGeom>
                      <a:avLst/>
                      <a:gdLst>
                        <a:gd name="connsiteX0" fmla="*/ 6668 w 7382"/>
                        <a:gd name="connsiteY0" fmla="*/ 5715 h 5715"/>
                        <a:gd name="connsiteX1" fmla="*/ 6668 w 7382"/>
                        <a:gd name="connsiteY1" fmla="*/ 5715 h 5715"/>
                        <a:gd name="connsiteX2" fmla="*/ 953 w 7382"/>
                        <a:gd name="connsiteY2" fmla="*/ 1905 h 5715"/>
                        <a:gd name="connsiteX3" fmla="*/ 0 w 7382"/>
                        <a:gd name="connsiteY3" fmla="*/ 953 h 5715"/>
                        <a:gd name="connsiteX4" fmla="*/ 953 w 7382"/>
                        <a:gd name="connsiteY4" fmla="*/ 0 h 5715"/>
                        <a:gd name="connsiteX5" fmla="*/ 6668 w 7382"/>
                        <a:gd name="connsiteY5" fmla="*/ 3810 h 5715"/>
                        <a:gd name="connsiteX6" fmla="*/ 6668 w 7382"/>
                        <a:gd name="connsiteY6" fmla="*/ 5715 h 5715"/>
                        <a:gd name="connsiteX7" fmla="*/ 6668 w 738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2" h="5715">
                          <a:moveTo>
                            <a:pt x="6668" y="5715"/>
                          </a:moveTo>
                          <a:cubicBezTo>
                            <a:pt x="5715" y="5715"/>
                            <a:pt x="5715" y="5715"/>
                            <a:pt x="6668" y="5715"/>
                          </a:cubicBezTo>
                          <a:cubicBezTo>
                            <a:pt x="4763" y="3810"/>
                            <a:pt x="2858" y="2857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2858" y="953"/>
                            <a:pt x="5715" y="1905"/>
                            <a:pt x="6668" y="3810"/>
                          </a:cubicBezTo>
                          <a:cubicBezTo>
                            <a:pt x="7620" y="4763"/>
                            <a:pt x="7620" y="5715"/>
                            <a:pt x="6668" y="5715"/>
                          </a:cubicBezTo>
                          <a:cubicBezTo>
                            <a:pt x="6668" y="5715"/>
                            <a:pt x="6668" y="5715"/>
                            <a:pt x="6668" y="5715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3" name="Freeform: Shape 1262">
                      <a:extLst>
                        <a:ext uri="{FF2B5EF4-FFF2-40B4-BE49-F238E27FC236}">
                          <a16:creationId xmlns:a16="http://schemas.microsoft.com/office/drawing/2014/main" id="{812755EC-AB87-4EB0-8E45-21BFA798BC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596" y="4704926"/>
                      <a:ext cx="4435" cy="11853"/>
                    </a:xfrm>
                    <a:custGeom>
                      <a:avLst/>
                      <a:gdLst>
                        <a:gd name="connsiteX0" fmla="*/ 1578 w 4435"/>
                        <a:gd name="connsiteY0" fmla="*/ 11853 h 11853"/>
                        <a:gd name="connsiteX1" fmla="*/ 1578 w 4435"/>
                        <a:gd name="connsiteY1" fmla="*/ 11853 h 11853"/>
                        <a:gd name="connsiteX2" fmla="*/ 626 w 4435"/>
                        <a:gd name="connsiteY2" fmla="*/ 5186 h 11853"/>
                        <a:gd name="connsiteX3" fmla="*/ 3483 w 4435"/>
                        <a:gd name="connsiteY3" fmla="*/ 423 h 11853"/>
                        <a:gd name="connsiteX4" fmla="*/ 4436 w 4435"/>
                        <a:gd name="connsiteY4" fmla="*/ 423 h 11853"/>
                        <a:gd name="connsiteX5" fmla="*/ 4436 w 4435"/>
                        <a:gd name="connsiteY5" fmla="*/ 1376 h 11853"/>
                        <a:gd name="connsiteX6" fmla="*/ 1578 w 4435"/>
                        <a:gd name="connsiteY6" fmla="*/ 6138 h 11853"/>
                        <a:gd name="connsiteX7" fmla="*/ 1578 w 4435"/>
                        <a:gd name="connsiteY7" fmla="*/ 10901 h 11853"/>
                        <a:gd name="connsiteX8" fmla="*/ 1578 w 4435"/>
                        <a:gd name="connsiteY8" fmla="*/ 11853 h 11853"/>
                        <a:gd name="connsiteX9" fmla="*/ 1578 w 4435"/>
                        <a:gd name="connsiteY9" fmla="*/ 11853 h 11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435" h="11853">
                          <a:moveTo>
                            <a:pt x="1578" y="11853"/>
                          </a:moveTo>
                          <a:cubicBezTo>
                            <a:pt x="1578" y="11853"/>
                            <a:pt x="626" y="11853"/>
                            <a:pt x="1578" y="11853"/>
                          </a:cubicBezTo>
                          <a:cubicBezTo>
                            <a:pt x="-327" y="9948"/>
                            <a:pt x="-327" y="8043"/>
                            <a:pt x="626" y="5186"/>
                          </a:cubicBezTo>
                          <a:cubicBezTo>
                            <a:pt x="1578" y="3281"/>
                            <a:pt x="2531" y="2328"/>
                            <a:pt x="3483" y="423"/>
                          </a:cubicBezTo>
                          <a:cubicBezTo>
                            <a:pt x="3483" y="423"/>
                            <a:pt x="4436" y="-529"/>
                            <a:pt x="4436" y="423"/>
                          </a:cubicBezTo>
                          <a:cubicBezTo>
                            <a:pt x="4436" y="423"/>
                            <a:pt x="4436" y="1376"/>
                            <a:pt x="4436" y="1376"/>
                          </a:cubicBezTo>
                          <a:cubicBezTo>
                            <a:pt x="3483" y="2328"/>
                            <a:pt x="2531" y="4233"/>
                            <a:pt x="1578" y="6138"/>
                          </a:cubicBezTo>
                          <a:cubicBezTo>
                            <a:pt x="1578" y="7091"/>
                            <a:pt x="626" y="8996"/>
                            <a:pt x="1578" y="10901"/>
                          </a:cubicBezTo>
                          <a:cubicBezTo>
                            <a:pt x="2531" y="10901"/>
                            <a:pt x="2531" y="11853"/>
                            <a:pt x="1578" y="11853"/>
                          </a:cubicBezTo>
                          <a:cubicBezTo>
                            <a:pt x="1578" y="11853"/>
                            <a:pt x="1578" y="11853"/>
                            <a:pt x="1578" y="11853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4" name="Freeform: Shape 1263">
                      <a:extLst>
                        <a:ext uri="{FF2B5EF4-FFF2-40B4-BE49-F238E27FC236}">
                          <a16:creationId xmlns:a16="http://schemas.microsoft.com/office/drawing/2014/main" id="{C4FB4DB5-4250-4053-9899-79E2A1352C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6175" y="4692967"/>
                      <a:ext cx="9948" cy="5714"/>
                    </a:xfrm>
                    <a:custGeom>
                      <a:avLst/>
                      <a:gdLst>
                        <a:gd name="connsiteX0" fmla="*/ 9525 w 9948"/>
                        <a:gd name="connsiteY0" fmla="*/ 5715 h 5714"/>
                        <a:gd name="connsiteX1" fmla="*/ 0 w 9948"/>
                        <a:gd name="connsiteY1" fmla="*/ 952 h 5714"/>
                        <a:gd name="connsiteX2" fmla="*/ 0 w 9948"/>
                        <a:gd name="connsiteY2" fmla="*/ 0 h 5714"/>
                        <a:gd name="connsiteX3" fmla="*/ 953 w 9948"/>
                        <a:gd name="connsiteY3" fmla="*/ 0 h 5714"/>
                        <a:gd name="connsiteX4" fmla="*/ 9525 w 9948"/>
                        <a:gd name="connsiteY4" fmla="*/ 4763 h 5714"/>
                        <a:gd name="connsiteX5" fmla="*/ 9525 w 9948"/>
                        <a:gd name="connsiteY5" fmla="*/ 5715 h 5714"/>
                        <a:gd name="connsiteX6" fmla="*/ 9525 w 9948"/>
                        <a:gd name="connsiteY6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48" h="5714">
                          <a:moveTo>
                            <a:pt x="9525" y="5715"/>
                          </a:moveTo>
                          <a:cubicBezTo>
                            <a:pt x="5715" y="4763"/>
                            <a:pt x="2857" y="2857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1905"/>
                            <a:pt x="6668" y="3810"/>
                            <a:pt x="9525" y="4763"/>
                          </a:cubicBezTo>
                          <a:cubicBezTo>
                            <a:pt x="9525" y="3810"/>
                            <a:pt x="10478" y="4763"/>
                            <a:pt x="9525" y="5715"/>
                          </a:cubicBezTo>
                          <a:cubicBezTo>
                            <a:pt x="9525" y="5715"/>
                            <a:pt x="9525" y="5715"/>
                            <a:pt x="9525" y="5715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5" name="Freeform: Shape 1264">
                      <a:extLst>
                        <a:ext uri="{FF2B5EF4-FFF2-40B4-BE49-F238E27FC236}">
                          <a16:creationId xmlns:a16="http://schemas.microsoft.com/office/drawing/2014/main" id="{C11A80BA-D16A-47B4-B6B9-810FE7D0E1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6314" y="4700163"/>
                      <a:ext cx="3143" cy="8043"/>
                    </a:xfrm>
                    <a:custGeom>
                      <a:avLst/>
                      <a:gdLst>
                        <a:gd name="connsiteX0" fmla="*/ 815 w 3143"/>
                        <a:gd name="connsiteY0" fmla="*/ 8043 h 8043"/>
                        <a:gd name="connsiteX1" fmla="*/ 815 w 3143"/>
                        <a:gd name="connsiteY1" fmla="*/ 8043 h 8043"/>
                        <a:gd name="connsiteX2" fmla="*/ 1767 w 3143"/>
                        <a:gd name="connsiteY2" fmla="*/ 423 h 8043"/>
                        <a:gd name="connsiteX3" fmla="*/ 2720 w 3143"/>
                        <a:gd name="connsiteY3" fmla="*/ 423 h 8043"/>
                        <a:gd name="connsiteX4" fmla="*/ 2720 w 3143"/>
                        <a:gd name="connsiteY4" fmla="*/ 1376 h 8043"/>
                        <a:gd name="connsiteX5" fmla="*/ 1767 w 3143"/>
                        <a:gd name="connsiteY5" fmla="*/ 7091 h 8043"/>
                        <a:gd name="connsiteX6" fmla="*/ 815 w 3143"/>
                        <a:gd name="connsiteY6" fmla="*/ 8043 h 8043"/>
                        <a:gd name="connsiteX7" fmla="*/ 815 w 3143"/>
                        <a:gd name="connsiteY7" fmla="*/ 8043 h 8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43" h="8043">
                          <a:moveTo>
                            <a:pt x="815" y="8043"/>
                          </a:moveTo>
                          <a:cubicBezTo>
                            <a:pt x="-137" y="8043"/>
                            <a:pt x="-137" y="7091"/>
                            <a:pt x="815" y="8043"/>
                          </a:cubicBezTo>
                          <a:cubicBezTo>
                            <a:pt x="-1090" y="5186"/>
                            <a:pt x="815" y="2328"/>
                            <a:pt x="1767" y="423"/>
                          </a:cubicBezTo>
                          <a:cubicBezTo>
                            <a:pt x="1767" y="423"/>
                            <a:pt x="2720" y="-529"/>
                            <a:pt x="2720" y="423"/>
                          </a:cubicBezTo>
                          <a:cubicBezTo>
                            <a:pt x="2720" y="423"/>
                            <a:pt x="3673" y="1376"/>
                            <a:pt x="2720" y="1376"/>
                          </a:cubicBezTo>
                          <a:cubicBezTo>
                            <a:pt x="1767" y="3281"/>
                            <a:pt x="815" y="5186"/>
                            <a:pt x="1767" y="7091"/>
                          </a:cubicBezTo>
                          <a:cubicBezTo>
                            <a:pt x="1767" y="7091"/>
                            <a:pt x="1767" y="7091"/>
                            <a:pt x="815" y="8043"/>
                          </a:cubicBezTo>
                          <a:cubicBezTo>
                            <a:pt x="815" y="8043"/>
                            <a:pt x="815" y="8043"/>
                            <a:pt x="815" y="8043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6" name="Freeform: Shape 1265">
                      <a:extLst>
                        <a:ext uri="{FF2B5EF4-FFF2-40B4-BE49-F238E27FC236}">
                          <a16:creationId xmlns:a16="http://schemas.microsoft.com/office/drawing/2014/main" id="{33DE54BB-7003-4B96-BDC5-180C30DF3F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693496"/>
                      <a:ext cx="4233" cy="6138"/>
                    </a:xfrm>
                    <a:custGeom>
                      <a:avLst/>
                      <a:gdLst>
                        <a:gd name="connsiteX0" fmla="*/ 953 w 4233"/>
                        <a:gd name="connsiteY0" fmla="*/ 6138 h 6138"/>
                        <a:gd name="connsiteX1" fmla="*/ 953 w 4233"/>
                        <a:gd name="connsiteY1" fmla="*/ 6138 h 6138"/>
                        <a:gd name="connsiteX2" fmla="*/ 0 w 4233"/>
                        <a:gd name="connsiteY2" fmla="*/ 4233 h 6138"/>
                        <a:gd name="connsiteX3" fmla="*/ 2858 w 4233"/>
                        <a:gd name="connsiteY3" fmla="*/ 423 h 6138"/>
                        <a:gd name="connsiteX4" fmla="*/ 3810 w 4233"/>
                        <a:gd name="connsiteY4" fmla="*/ 423 h 6138"/>
                        <a:gd name="connsiteX5" fmla="*/ 3810 w 4233"/>
                        <a:gd name="connsiteY5" fmla="*/ 1376 h 6138"/>
                        <a:gd name="connsiteX6" fmla="*/ 953 w 4233"/>
                        <a:gd name="connsiteY6" fmla="*/ 6138 h 6138"/>
                        <a:gd name="connsiteX7" fmla="*/ 953 w 4233"/>
                        <a:gd name="connsiteY7" fmla="*/ 6138 h 6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233" h="6138">
                          <a:moveTo>
                            <a:pt x="953" y="6138"/>
                          </a:moveTo>
                          <a:cubicBezTo>
                            <a:pt x="953" y="6138"/>
                            <a:pt x="0" y="6138"/>
                            <a:pt x="953" y="6138"/>
                          </a:cubicBezTo>
                          <a:cubicBezTo>
                            <a:pt x="0" y="5186"/>
                            <a:pt x="0" y="5186"/>
                            <a:pt x="0" y="4233"/>
                          </a:cubicBezTo>
                          <a:cubicBezTo>
                            <a:pt x="953" y="3281"/>
                            <a:pt x="1905" y="1376"/>
                            <a:pt x="2858" y="423"/>
                          </a:cubicBezTo>
                          <a:cubicBezTo>
                            <a:pt x="2858" y="423"/>
                            <a:pt x="3810" y="-529"/>
                            <a:pt x="3810" y="423"/>
                          </a:cubicBezTo>
                          <a:cubicBezTo>
                            <a:pt x="3810" y="423"/>
                            <a:pt x="4763" y="1376"/>
                            <a:pt x="3810" y="1376"/>
                          </a:cubicBezTo>
                          <a:cubicBezTo>
                            <a:pt x="3810" y="3281"/>
                            <a:pt x="2858" y="4233"/>
                            <a:pt x="953" y="6138"/>
                          </a:cubicBezTo>
                          <a:cubicBezTo>
                            <a:pt x="953" y="6138"/>
                            <a:pt x="953" y="6138"/>
                            <a:pt x="953" y="613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2058" name="Graphic 119">
              <a:extLst>
                <a:ext uri="{FF2B5EF4-FFF2-40B4-BE49-F238E27FC236}">
                  <a16:creationId xmlns:a16="http://schemas.microsoft.com/office/drawing/2014/main" id="{DEB6039D-351A-4194-913B-1CE0F41C74F6}"/>
                </a:ext>
              </a:extLst>
            </p:cNvPr>
            <p:cNvGrpSpPr>
              <a:grpSpLocks noChangeAspect="1"/>
            </p:cNvGrpSpPr>
            <p:nvPr/>
          </p:nvGrpSpPr>
          <p:grpSpPr>
            <a:xfrm rot="893833" flipH="1">
              <a:off x="7463664" y="8032865"/>
              <a:ext cx="100488" cy="72000"/>
              <a:chOff x="5087888" y="5952148"/>
              <a:chExt cx="191201" cy="136995"/>
            </a:xfrm>
          </p:grpSpPr>
          <p:grpSp>
            <p:nvGrpSpPr>
              <p:cNvPr id="2059" name="Graphic 119">
                <a:extLst>
                  <a:ext uri="{FF2B5EF4-FFF2-40B4-BE49-F238E27FC236}">
                    <a16:creationId xmlns:a16="http://schemas.microsoft.com/office/drawing/2014/main" id="{F1C9364A-1FAC-437E-91B6-2FCB009FAF64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2061" name="Freeform: Shape 2060">
                  <a:extLst>
                    <a:ext uri="{FF2B5EF4-FFF2-40B4-BE49-F238E27FC236}">
                      <a16:creationId xmlns:a16="http://schemas.microsoft.com/office/drawing/2014/main" id="{63076096-84D7-4827-A6A9-079B006EEA06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62" name="Freeform: Shape 2061">
                  <a:extLst>
                    <a:ext uri="{FF2B5EF4-FFF2-40B4-BE49-F238E27FC236}">
                      <a16:creationId xmlns:a16="http://schemas.microsoft.com/office/drawing/2014/main" id="{FBFECF3D-0171-4A76-97C1-BE2B524575C4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60" name="Freeform: Shape 2059">
                <a:extLst>
                  <a:ext uri="{FF2B5EF4-FFF2-40B4-BE49-F238E27FC236}">
                    <a16:creationId xmlns:a16="http://schemas.microsoft.com/office/drawing/2014/main" id="{DF59823C-295A-4DA0-8D44-14CBE880BF12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0257457"/>
      </p:ext>
    </p:extLst>
  </p:cSld>
  <p:clrMapOvr>
    <a:masterClrMapping/>
  </p:clrMapOvr>
  <p:transition advClick="0" advTm="55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97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2" presetClass="entr" presetSubtype="4" accel="46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450" fill="hold"/>
                                        <p:tgtEl>
                                          <p:spTgt spid="10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450" fill="hold"/>
                                        <p:tgtEl>
                                          <p:spTgt spid="10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4" accel="46000" decel="46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accel="46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accel="46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accel="46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accel="46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accel="46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4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4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accel="46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accel="46000" decel="4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accel="46000" decel="4600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accel="46000" decel="4600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accel="46000" decel="4600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accel="46000" decel="4600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250"/>
                                        <p:tgtEl>
                                          <p:spTgt spid="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63" dur="500" fill="hold"/>
                                        <p:tgtEl>
                                          <p:spTgt spid="9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250"/>
                                        <p:tgtEl>
                                          <p:spTgt spid="1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68" dur="500" fill="hold"/>
                                        <p:tgtEl>
                                          <p:spTgt spid="10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250"/>
                                        <p:tgtEl>
                                          <p:spTgt spid="1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73" dur="500" fill="hold"/>
                                        <p:tgtEl>
                                          <p:spTgt spid="10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250"/>
                                        <p:tgtEl>
                                          <p:spTgt spid="1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78" dur="500" fill="hold"/>
                                        <p:tgtEl>
                                          <p:spTgt spid="10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1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83" dur="500" fill="hold"/>
                                        <p:tgtEl>
                                          <p:spTgt spid="10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25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88" dur="500" fill="hold"/>
                                        <p:tgtEl>
                                          <p:spTgt spid="10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25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3" dur="500" fill="hold"/>
                                        <p:tgtEl>
                                          <p:spTgt spid="10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250"/>
                                        <p:tgtEl>
                                          <p:spTgt spid="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8" dur="500" fill="hold"/>
                                        <p:tgtEl>
                                          <p:spTgt spid="9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42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6.25E-7 -1.875E-6 L -6.25E-7 0.00508 " pathEditMode="relative" rAng="0" ptsTypes="AA">
                                      <p:cBhvr>
                                        <p:cTn id="1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42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6.25E-7 -1.875E-6 L -6.25E-7 0.00508 " pathEditMode="relative" rAng="0" ptsTypes="AA">
                                      <p:cBhvr>
                                        <p:cTn id="102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42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6.25E-7 -1.875E-6 L -6.25E-7 0.00508 " pathEditMode="relative" rAng="0" ptsTypes="AA">
                                      <p:cBhvr>
                                        <p:cTn id="10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2.5E-6 4.375E-6 L -0.01718 -0.00026 " pathEditMode="relative" rAng="0" ptsTypes="AA">
                                      <p:cBhvr>
                                        <p:cTn id="106" dur="2000" fill="hold"/>
                                        <p:tgtEl>
                                          <p:spTgt spid="9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9" y="-13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35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66667E-6 1.66667E-6 L 0.00768 0.00325 " pathEditMode="relative" rAng="0" ptsTypes="AA">
                                      <p:cBhvr>
                                        <p:cTn id="108" dur="2000" fill="hold"/>
                                        <p:tgtEl>
                                          <p:spTgt spid="10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8" y="156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3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2.29167E-6 -1.45833E-6 L -0.0069 -0.00286 " pathEditMode="relative" rAng="0" ptsTypes="AA">
                                      <p:cBhvr>
                                        <p:cTn id="110" dur="2000" fill="hold"/>
                                        <p:tgtEl>
                                          <p:spTgt spid="10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" y="-143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35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3.75E-6 -2.70833E-6 L 0.00703 -0.00195 " pathEditMode="relative" rAng="0" ptsTypes="AA">
                                      <p:cBhvr>
                                        <p:cTn id="112" dur="2000" fill="hold"/>
                                        <p:tgtEl>
                                          <p:spTgt spid="10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2" y="-104"/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35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54167E-6 1.66667E-6 L -0.00533 -0.00026 " pathEditMode="relative" rAng="0" ptsTypes="AA">
                                      <p:cBhvr>
                                        <p:cTn id="114" dur="2000" fill="hold"/>
                                        <p:tgtEl>
                                          <p:spTgt spid="10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3" y="-13"/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35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4.16667E-6 -2.70833E-6 L -0.00795 -0.00195 " pathEditMode="relative" rAng="0" ptsTypes="AA">
                                      <p:cBhvr>
                                        <p:cTn id="116" dur="2000" fill="hold"/>
                                        <p:tgtEl>
                                          <p:spTgt spid="10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4" y="-104"/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63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6.25E-7 -1.66667E-6 L 0.01667 -0.00053 " pathEditMode="relative" rAng="0" ptsTypes="AA">
                                      <p:cBhvr>
                                        <p:cTn id="118" dur="2000" fill="hold"/>
                                        <p:tgtEl>
                                          <p:spTgt spid="10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" y="91"/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3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8.33333E-7 4.375E-6 L 0.01666 -0.00052 " pathEditMode="relative" rAng="0" ptsTypes="AA">
                                      <p:cBhvr>
                                        <p:cTn id="120" dur="2000" fill="hold"/>
                                        <p:tgtEl>
                                          <p:spTgt spid="9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4" y="104"/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32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120000">
                                      <p:cBhvr>
                                        <p:cTn id="12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7" presetID="8" presetClass="emph" presetSubtype="0" repeatCount="indefinite" decel="10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-900000">
                                      <p:cBhvr>
                                        <p:cTn id="128" dur="2000" fill="hold"/>
                                        <p:tgtEl>
                                          <p:spTgt spid="15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9" presetID="8" presetClass="emph" presetSubtype="0" repeatCount="indefinite" decel="10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900000">
                                      <p:cBhvr>
                                        <p:cTn id="130" dur="2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1" presetID="8" presetClass="emph" presetSubtype="0" repeatCount="indefinite" decel="10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900000">
                                      <p:cBhvr>
                                        <p:cTn id="132" dur="2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3" presetID="8" presetClass="emph" presetSubtype="0" repeatCount="indefinite" decel="10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-900000">
                                      <p:cBhvr>
                                        <p:cTn id="134" dur="2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 numSld="999" showWhenStopped="0">
                <p:cTn id="135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72"/>
                </p:tgtEl>
              </p:cMediaNode>
            </p:audio>
          </p:childTnLst>
        </p:cTn>
      </p:par>
    </p:tnLst>
    <p:bldLst>
      <p:bldP spid="7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Rectangle 2255">
            <a:extLst>
              <a:ext uri="{FF2B5EF4-FFF2-40B4-BE49-F238E27FC236}">
                <a16:creationId xmlns:a16="http://schemas.microsoft.com/office/drawing/2014/main" id="{D2968126-911B-4625-8CFE-975F6C045FA4}"/>
              </a:ext>
            </a:extLst>
          </p:cNvPr>
          <p:cNvSpPr/>
          <p:nvPr/>
        </p:nvSpPr>
        <p:spPr>
          <a:xfrm>
            <a:off x="0" y="9264352"/>
            <a:ext cx="12192000" cy="292764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8" name="Freeform: Shape 887">
            <a:extLst>
              <a:ext uri="{FF2B5EF4-FFF2-40B4-BE49-F238E27FC236}">
                <a16:creationId xmlns:a16="http://schemas.microsoft.com/office/drawing/2014/main" id="{B74B1DA9-8F4F-4E57-B09D-2E28C5AD0786}"/>
              </a:ext>
            </a:extLst>
          </p:cNvPr>
          <p:cNvSpPr/>
          <p:nvPr/>
        </p:nvSpPr>
        <p:spPr>
          <a:xfrm>
            <a:off x="-7848766" y="-6283093"/>
            <a:ext cx="37923430" cy="29799213"/>
          </a:xfrm>
          <a:custGeom>
            <a:avLst/>
            <a:gdLst>
              <a:gd name="connsiteX0" fmla="*/ 4518554 w 4534772"/>
              <a:gd name="connsiteY0" fmla="*/ 3563302 h 3563302"/>
              <a:gd name="connsiteX1" fmla="*/ 9418 w 4534772"/>
              <a:gd name="connsiteY1" fmla="*/ 3558540 h 3563302"/>
              <a:gd name="connsiteX2" fmla="*/ 846 w 4534772"/>
              <a:gd name="connsiteY2" fmla="*/ 3545205 h 3563302"/>
              <a:gd name="connsiteX3" fmla="*/ 1578186 w 4534772"/>
              <a:gd name="connsiteY3" fmla="*/ 67628 h 3563302"/>
              <a:gd name="connsiteX4" fmla="*/ 1596283 w 4534772"/>
              <a:gd name="connsiteY4" fmla="*/ 28575 h 3563302"/>
              <a:gd name="connsiteX5" fmla="*/ 1597236 w 4534772"/>
              <a:gd name="connsiteY5" fmla="*/ 30480 h 3563302"/>
              <a:gd name="connsiteX6" fmla="*/ 1603904 w 4534772"/>
              <a:gd name="connsiteY6" fmla="*/ 17145 h 3563302"/>
              <a:gd name="connsiteX7" fmla="*/ 1675341 w 4534772"/>
              <a:gd name="connsiteY7" fmla="*/ 193358 h 3563302"/>
              <a:gd name="connsiteX8" fmla="*/ 1755351 w 4534772"/>
              <a:gd name="connsiteY8" fmla="*/ 239078 h 3563302"/>
              <a:gd name="connsiteX9" fmla="*/ 1755351 w 4534772"/>
              <a:gd name="connsiteY9" fmla="*/ 239078 h 3563302"/>
              <a:gd name="connsiteX10" fmla="*/ 1759161 w 4534772"/>
              <a:gd name="connsiteY10" fmla="*/ 240030 h 3563302"/>
              <a:gd name="connsiteX11" fmla="*/ 1763924 w 4534772"/>
              <a:gd name="connsiteY11" fmla="*/ 240030 h 3563302"/>
              <a:gd name="connsiteX12" fmla="*/ 1806786 w 4534772"/>
              <a:gd name="connsiteY12" fmla="*/ 230505 h 3563302"/>
              <a:gd name="connsiteX13" fmla="*/ 1906799 w 4534772"/>
              <a:gd name="connsiteY13" fmla="*/ 174308 h 3563302"/>
              <a:gd name="connsiteX14" fmla="*/ 1925849 w 4534772"/>
              <a:gd name="connsiteY14" fmla="*/ 166688 h 3563302"/>
              <a:gd name="connsiteX15" fmla="*/ 1929658 w 4534772"/>
              <a:gd name="connsiteY15" fmla="*/ 165735 h 3563302"/>
              <a:gd name="connsiteX16" fmla="*/ 1933469 w 4534772"/>
              <a:gd name="connsiteY16" fmla="*/ 164783 h 3563302"/>
              <a:gd name="connsiteX17" fmla="*/ 1936326 w 4534772"/>
              <a:gd name="connsiteY17" fmla="*/ 164783 h 3563302"/>
              <a:gd name="connsiteX18" fmla="*/ 1942994 w 4534772"/>
              <a:gd name="connsiteY18" fmla="*/ 164783 h 3563302"/>
              <a:gd name="connsiteX19" fmla="*/ 1942994 w 4534772"/>
              <a:gd name="connsiteY19" fmla="*/ 164783 h 3563302"/>
              <a:gd name="connsiteX20" fmla="*/ 1996333 w 4534772"/>
              <a:gd name="connsiteY20" fmla="*/ 186690 h 3563302"/>
              <a:gd name="connsiteX21" fmla="*/ 2043006 w 4534772"/>
              <a:gd name="connsiteY21" fmla="*/ 231458 h 3563302"/>
              <a:gd name="connsiteX22" fmla="*/ 2048721 w 4534772"/>
              <a:gd name="connsiteY22" fmla="*/ 236220 h 3563302"/>
              <a:gd name="connsiteX23" fmla="*/ 2054436 w 4534772"/>
              <a:gd name="connsiteY23" fmla="*/ 240983 h 3563302"/>
              <a:gd name="connsiteX24" fmla="*/ 2061104 w 4534772"/>
              <a:gd name="connsiteY24" fmla="*/ 244792 h 3563302"/>
              <a:gd name="connsiteX25" fmla="*/ 2067771 w 4534772"/>
              <a:gd name="connsiteY25" fmla="*/ 247650 h 3563302"/>
              <a:gd name="connsiteX26" fmla="*/ 2074439 w 4534772"/>
              <a:gd name="connsiteY26" fmla="*/ 249555 h 3563302"/>
              <a:gd name="connsiteX27" fmla="*/ 2080154 w 4534772"/>
              <a:gd name="connsiteY27" fmla="*/ 251460 h 3563302"/>
              <a:gd name="connsiteX28" fmla="*/ 2083964 w 4534772"/>
              <a:gd name="connsiteY28" fmla="*/ 252413 h 3563302"/>
              <a:gd name="connsiteX29" fmla="*/ 2084916 w 4534772"/>
              <a:gd name="connsiteY29" fmla="*/ 252413 h 3563302"/>
              <a:gd name="connsiteX30" fmla="*/ 2084916 w 4534772"/>
              <a:gd name="connsiteY30" fmla="*/ 252413 h 3563302"/>
              <a:gd name="connsiteX31" fmla="*/ 2085869 w 4534772"/>
              <a:gd name="connsiteY31" fmla="*/ 252413 h 3563302"/>
              <a:gd name="connsiteX32" fmla="*/ 2089679 w 4534772"/>
              <a:gd name="connsiteY32" fmla="*/ 252413 h 3563302"/>
              <a:gd name="connsiteX33" fmla="*/ 2096346 w 4534772"/>
              <a:gd name="connsiteY33" fmla="*/ 252413 h 3563302"/>
              <a:gd name="connsiteX34" fmla="*/ 2105871 w 4534772"/>
              <a:gd name="connsiteY34" fmla="*/ 251460 h 3563302"/>
              <a:gd name="connsiteX35" fmla="*/ 2115396 w 4534772"/>
              <a:gd name="connsiteY35" fmla="*/ 249555 h 3563302"/>
              <a:gd name="connsiteX36" fmla="*/ 2124921 w 4534772"/>
              <a:gd name="connsiteY36" fmla="*/ 246697 h 3563302"/>
              <a:gd name="connsiteX37" fmla="*/ 2133494 w 4534772"/>
              <a:gd name="connsiteY37" fmla="*/ 241935 h 3563302"/>
              <a:gd name="connsiteX38" fmla="*/ 2232554 w 4534772"/>
              <a:gd name="connsiteY38" fmla="*/ 186690 h 3563302"/>
              <a:gd name="connsiteX39" fmla="*/ 2274464 w 4534772"/>
              <a:gd name="connsiteY39" fmla="*/ 177165 h 3563302"/>
              <a:gd name="connsiteX40" fmla="*/ 2274464 w 4534772"/>
              <a:gd name="connsiteY40" fmla="*/ 177165 h 3563302"/>
              <a:gd name="connsiteX41" fmla="*/ 2285894 w 4534772"/>
              <a:gd name="connsiteY41" fmla="*/ 179070 h 3563302"/>
              <a:gd name="connsiteX42" fmla="*/ 2290656 w 4534772"/>
              <a:gd name="connsiteY42" fmla="*/ 180022 h 3563302"/>
              <a:gd name="connsiteX43" fmla="*/ 2297324 w 4534772"/>
              <a:gd name="connsiteY43" fmla="*/ 181928 h 3563302"/>
              <a:gd name="connsiteX44" fmla="*/ 2301134 w 4534772"/>
              <a:gd name="connsiteY44" fmla="*/ 183833 h 3563302"/>
              <a:gd name="connsiteX45" fmla="*/ 2305896 w 4534772"/>
              <a:gd name="connsiteY45" fmla="*/ 186690 h 3563302"/>
              <a:gd name="connsiteX46" fmla="*/ 2310659 w 4534772"/>
              <a:gd name="connsiteY46" fmla="*/ 189547 h 3563302"/>
              <a:gd name="connsiteX47" fmla="*/ 2435436 w 4534772"/>
              <a:gd name="connsiteY47" fmla="*/ 273367 h 3563302"/>
              <a:gd name="connsiteX48" fmla="*/ 2440199 w 4534772"/>
              <a:gd name="connsiteY48" fmla="*/ 276225 h 3563302"/>
              <a:gd name="connsiteX49" fmla="*/ 2444961 w 4534772"/>
              <a:gd name="connsiteY49" fmla="*/ 279083 h 3563302"/>
              <a:gd name="connsiteX50" fmla="*/ 2449724 w 4534772"/>
              <a:gd name="connsiteY50" fmla="*/ 280988 h 3563302"/>
              <a:gd name="connsiteX51" fmla="*/ 2456391 w 4534772"/>
              <a:gd name="connsiteY51" fmla="*/ 282892 h 3563302"/>
              <a:gd name="connsiteX52" fmla="*/ 2460201 w 4534772"/>
              <a:gd name="connsiteY52" fmla="*/ 283845 h 3563302"/>
              <a:gd name="connsiteX53" fmla="*/ 2471631 w 4534772"/>
              <a:gd name="connsiteY53" fmla="*/ 285750 h 3563302"/>
              <a:gd name="connsiteX54" fmla="*/ 2471631 w 4534772"/>
              <a:gd name="connsiteY54" fmla="*/ 285750 h 3563302"/>
              <a:gd name="connsiteX55" fmla="*/ 2477346 w 4534772"/>
              <a:gd name="connsiteY55" fmla="*/ 285750 h 3563302"/>
              <a:gd name="connsiteX56" fmla="*/ 2486871 w 4534772"/>
              <a:gd name="connsiteY56" fmla="*/ 284797 h 3563302"/>
              <a:gd name="connsiteX57" fmla="*/ 2522114 w 4534772"/>
              <a:gd name="connsiteY57" fmla="*/ 269558 h 3563302"/>
              <a:gd name="connsiteX58" fmla="*/ 2627841 w 4534772"/>
              <a:gd name="connsiteY58" fmla="*/ 188595 h 3563302"/>
              <a:gd name="connsiteX59" fmla="*/ 2690706 w 4534772"/>
              <a:gd name="connsiteY59" fmla="*/ 174308 h 3563302"/>
              <a:gd name="connsiteX60" fmla="*/ 2839296 w 4534772"/>
              <a:gd name="connsiteY60" fmla="*/ 208597 h 3563302"/>
              <a:gd name="connsiteX61" fmla="*/ 2926926 w 4534772"/>
              <a:gd name="connsiteY61" fmla="*/ 162878 h 3563302"/>
              <a:gd name="connsiteX62" fmla="*/ 2926926 w 4534772"/>
              <a:gd name="connsiteY62" fmla="*/ 0 h 3563302"/>
              <a:gd name="connsiteX63" fmla="*/ 2958359 w 4534772"/>
              <a:gd name="connsiteY63" fmla="*/ 69533 h 3563302"/>
              <a:gd name="connsiteX64" fmla="*/ 2958359 w 4534772"/>
              <a:gd name="connsiteY64" fmla="*/ 69533 h 3563302"/>
              <a:gd name="connsiteX65" fmla="*/ 4532841 w 4534772"/>
              <a:gd name="connsiteY65" fmla="*/ 3539490 h 3563302"/>
              <a:gd name="connsiteX66" fmla="*/ 4532841 w 4534772"/>
              <a:gd name="connsiteY66" fmla="*/ 3539490 h 3563302"/>
              <a:gd name="connsiteX67" fmla="*/ 4518554 w 4534772"/>
              <a:gd name="connsiteY67" fmla="*/ 3563302 h 3563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4534772" h="3563302">
                <a:moveTo>
                  <a:pt x="4518554" y="3563302"/>
                </a:moveTo>
                <a:lnTo>
                  <a:pt x="9418" y="3558540"/>
                </a:lnTo>
                <a:cubicBezTo>
                  <a:pt x="2751" y="3558540"/>
                  <a:pt x="-2012" y="3550920"/>
                  <a:pt x="846" y="3545205"/>
                </a:cubicBezTo>
                <a:lnTo>
                  <a:pt x="1578186" y="67628"/>
                </a:lnTo>
                <a:lnTo>
                  <a:pt x="1596283" y="28575"/>
                </a:lnTo>
                <a:lnTo>
                  <a:pt x="1597236" y="30480"/>
                </a:lnTo>
                <a:lnTo>
                  <a:pt x="1603904" y="17145"/>
                </a:lnTo>
                <a:lnTo>
                  <a:pt x="1675341" y="193358"/>
                </a:lnTo>
                <a:cubicBezTo>
                  <a:pt x="1690581" y="225742"/>
                  <a:pt x="1722966" y="241935"/>
                  <a:pt x="1755351" y="239078"/>
                </a:cubicBezTo>
                <a:lnTo>
                  <a:pt x="1755351" y="239078"/>
                </a:lnTo>
                <a:cubicBezTo>
                  <a:pt x="1756304" y="239078"/>
                  <a:pt x="1758208" y="240030"/>
                  <a:pt x="1759161" y="240030"/>
                </a:cubicBezTo>
                <a:cubicBezTo>
                  <a:pt x="1761066" y="240030"/>
                  <a:pt x="1762971" y="240030"/>
                  <a:pt x="1763924" y="240030"/>
                </a:cubicBezTo>
                <a:cubicBezTo>
                  <a:pt x="1778211" y="240983"/>
                  <a:pt x="1792499" y="238125"/>
                  <a:pt x="1806786" y="230505"/>
                </a:cubicBezTo>
                <a:lnTo>
                  <a:pt x="1906799" y="174308"/>
                </a:lnTo>
                <a:cubicBezTo>
                  <a:pt x="1912514" y="170497"/>
                  <a:pt x="1919181" y="168592"/>
                  <a:pt x="1925849" y="166688"/>
                </a:cubicBezTo>
                <a:cubicBezTo>
                  <a:pt x="1926801" y="166688"/>
                  <a:pt x="1928706" y="165735"/>
                  <a:pt x="1929658" y="165735"/>
                </a:cubicBezTo>
                <a:cubicBezTo>
                  <a:pt x="1931564" y="165735"/>
                  <a:pt x="1932516" y="164783"/>
                  <a:pt x="1933469" y="164783"/>
                </a:cubicBezTo>
                <a:cubicBezTo>
                  <a:pt x="1934421" y="164783"/>
                  <a:pt x="1935374" y="164783"/>
                  <a:pt x="1936326" y="164783"/>
                </a:cubicBezTo>
                <a:cubicBezTo>
                  <a:pt x="1938231" y="164783"/>
                  <a:pt x="1941089" y="164783"/>
                  <a:pt x="1942994" y="164783"/>
                </a:cubicBezTo>
                <a:lnTo>
                  <a:pt x="1942994" y="164783"/>
                </a:lnTo>
                <a:cubicBezTo>
                  <a:pt x="1962996" y="164783"/>
                  <a:pt x="1982046" y="172403"/>
                  <a:pt x="1996333" y="186690"/>
                </a:cubicBezTo>
                <a:lnTo>
                  <a:pt x="2043006" y="231458"/>
                </a:lnTo>
                <a:cubicBezTo>
                  <a:pt x="2044911" y="233363"/>
                  <a:pt x="2046816" y="235267"/>
                  <a:pt x="2048721" y="236220"/>
                </a:cubicBezTo>
                <a:cubicBezTo>
                  <a:pt x="2050626" y="238125"/>
                  <a:pt x="2052531" y="239078"/>
                  <a:pt x="2054436" y="240983"/>
                </a:cubicBezTo>
                <a:cubicBezTo>
                  <a:pt x="2056341" y="242888"/>
                  <a:pt x="2058246" y="243840"/>
                  <a:pt x="2061104" y="244792"/>
                </a:cubicBezTo>
                <a:cubicBezTo>
                  <a:pt x="2063008" y="245745"/>
                  <a:pt x="2065866" y="246697"/>
                  <a:pt x="2067771" y="247650"/>
                </a:cubicBezTo>
                <a:cubicBezTo>
                  <a:pt x="2069676" y="248603"/>
                  <a:pt x="2071581" y="249555"/>
                  <a:pt x="2074439" y="249555"/>
                </a:cubicBezTo>
                <a:cubicBezTo>
                  <a:pt x="2076344" y="250508"/>
                  <a:pt x="2078249" y="250508"/>
                  <a:pt x="2080154" y="251460"/>
                </a:cubicBezTo>
                <a:cubicBezTo>
                  <a:pt x="2081106" y="251460"/>
                  <a:pt x="2082058" y="251460"/>
                  <a:pt x="2083964" y="252413"/>
                </a:cubicBezTo>
                <a:cubicBezTo>
                  <a:pt x="2083964" y="252413"/>
                  <a:pt x="2084916" y="252413"/>
                  <a:pt x="2084916" y="252413"/>
                </a:cubicBezTo>
                <a:cubicBezTo>
                  <a:pt x="2084916" y="252413"/>
                  <a:pt x="2084916" y="252413"/>
                  <a:pt x="2084916" y="252413"/>
                </a:cubicBezTo>
                <a:cubicBezTo>
                  <a:pt x="2084916" y="252413"/>
                  <a:pt x="2085869" y="252413"/>
                  <a:pt x="2085869" y="252413"/>
                </a:cubicBezTo>
                <a:cubicBezTo>
                  <a:pt x="2086821" y="252413"/>
                  <a:pt x="2088726" y="252413"/>
                  <a:pt x="2089679" y="252413"/>
                </a:cubicBezTo>
                <a:cubicBezTo>
                  <a:pt x="2091583" y="252413"/>
                  <a:pt x="2093489" y="252413"/>
                  <a:pt x="2096346" y="252413"/>
                </a:cubicBezTo>
                <a:cubicBezTo>
                  <a:pt x="2099204" y="252413"/>
                  <a:pt x="2102061" y="252413"/>
                  <a:pt x="2105871" y="251460"/>
                </a:cubicBezTo>
                <a:cubicBezTo>
                  <a:pt x="2108729" y="251460"/>
                  <a:pt x="2112539" y="250508"/>
                  <a:pt x="2115396" y="249555"/>
                </a:cubicBezTo>
                <a:cubicBezTo>
                  <a:pt x="2118254" y="248603"/>
                  <a:pt x="2122064" y="247650"/>
                  <a:pt x="2124921" y="246697"/>
                </a:cubicBezTo>
                <a:cubicBezTo>
                  <a:pt x="2127779" y="245745"/>
                  <a:pt x="2130636" y="243840"/>
                  <a:pt x="2133494" y="241935"/>
                </a:cubicBezTo>
                <a:lnTo>
                  <a:pt x="2232554" y="186690"/>
                </a:lnTo>
                <a:cubicBezTo>
                  <a:pt x="2245889" y="179070"/>
                  <a:pt x="2260176" y="176213"/>
                  <a:pt x="2274464" y="177165"/>
                </a:cubicBezTo>
                <a:lnTo>
                  <a:pt x="2274464" y="177165"/>
                </a:lnTo>
                <a:cubicBezTo>
                  <a:pt x="2278274" y="177165"/>
                  <a:pt x="2282084" y="178117"/>
                  <a:pt x="2285894" y="179070"/>
                </a:cubicBezTo>
                <a:cubicBezTo>
                  <a:pt x="2287799" y="179070"/>
                  <a:pt x="2288751" y="180022"/>
                  <a:pt x="2290656" y="180022"/>
                </a:cubicBezTo>
                <a:cubicBezTo>
                  <a:pt x="2292561" y="180975"/>
                  <a:pt x="2295419" y="181928"/>
                  <a:pt x="2297324" y="181928"/>
                </a:cubicBezTo>
                <a:cubicBezTo>
                  <a:pt x="2298276" y="182880"/>
                  <a:pt x="2300181" y="182880"/>
                  <a:pt x="2301134" y="183833"/>
                </a:cubicBezTo>
                <a:cubicBezTo>
                  <a:pt x="2303039" y="184785"/>
                  <a:pt x="2304944" y="185738"/>
                  <a:pt x="2305896" y="186690"/>
                </a:cubicBezTo>
                <a:cubicBezTo>
                  <a:pt x="2307801" y="187642"/>
                  <a:pt x="2308754" y="188595"/>
                  <a:pt x="2310659" y="189547"/>
                </a:cubicBezTo>
                <a:lnTo>
                  <a:pt x="2435436" y="273367"/>
                </a:lnTo>
                <a:cubicBezTo>
                  <a:pt x="2437341" y="274320"/>
                  <a:pt x="2438293" y="275272"/>
                  <a:pt x="2440199" y="276225"/>
                </a:cubicBezTo>
                <a:cubicBezTo>
                  <a:pt x="2442104" y="277178"/>
                  <a:pt x="2444009" y="278130"/>
                  <a:pt x="2444961" y="279083"/>
                </a:cubicBezTo>
                <a:cubicBezTo>
                  <a:pt x="2446866" y="280035"/>
                  <a:pt x="2447818" y="280035"/>
                  <a:pt x="2449724" y="280988"/>
                </a:cubicBezTo>
                <a:cubicBezTo>
                  <a:pt x="2451629" y="281940"/>
                  <a:pt x="2454486" y="282892"/>
                  <a:pt x="2456391" y="282892"/>
                </a:cubicBezTo>
                <a:cubicBezTo>
                  <a:pt x="2457343" y="282892"/>
                  <a:pt x="2459249" y="283845"/>
                  <a:pt x="2460201" y="283845"/>
                </a:cubicBezTo>
                <a:cubicBezTo>
                  <a:pt x="2464011" y="284797"/>
                  <a:pt x="2467821" y="285750"/>
                  <a:pt x="2471631" y="285750"/>
                </a:cubicBezTo>
                <a:lnTo>
                  <a:pt x="2471631" y="285750"/>
                </a:lnTo>
                <a:cubicBezTo>
                  <a:pt x="2473536" y="285750"/>
                  <a:pt x="2475441" y="285750"/>
                  <a:pt x="2477346" y="285750"/>
                </a:cubicBezTo>
                <a:cubicBezTo>
                  <a:pt x="2481156" y="285750"/>
                  <a:pt x="2484014" y="285750"/>
                  <a:pt x="2486871" y="284797"/>
                </a:cubicBezTo>
                <a:cubicBezTo>
                  <a:pt x="2499254" y="282892"/>
                  <a:pt x="2511636" y="278130"/>
                  <a:pt x="2522114" y="269558"/>
                </a:cubicBezTo>
                <a:lnTo>
                  <a:pt x="2627841" y="188595"/>
                </a:lnTo>
                <a:cubicBezTo>
                  <a:pt x="2645939" y="174308"/>
                  <a:pt x="2668799" y="169545"/>
                  <a:pt x="2690706" y="174308"/>
                </a:cubicBezTo>
                <a:lnTo>
                  <a:pt x="2839296" y="208597"/>
                </a:lnTo>
                <a:cubicBezTo>
                  <a:pt x="2876443" y="217170"/>
                  <a:pt x="2912639" y="196215"/>
                  <a:pt x="2926926" y="162878"/>
                </a:cubicBezTo>
                <a:lnTo>
                  <a:pt x="2926926" y="0"/>
                </a:lnTo>
                <a:lnTo>
                  <a:pt x="2958359" y="69533"/>
                </a:lnTo>
                <a:lnTo>
                  <a:pt x="2958359" y="69533"/>
                </a:lnTo>
                <a:lnTo>
                  <a:pt x="4532841" y="3539490"/>
                </a:lnTo>
                <a:lnTo>
                  <a:pt x="4532841" y="3539490"/>
                </a:lnTo>
                <a:cubicBezTo>
                  <a:pt x="4538556" y="3551873"/>
                  <a:pt x="4530936" y="3563302"/>
                  <a:pt x="4518554" y="3563302"/>
                </a:cubicBezTo>
                <a:close/>
              </a:path>
            </a:pathLst>
          </a:custGeom>
          <a:solidFill>
            <a:srgbClr val="B92127"/>
          </a:solidFill>
          <a:ln w="9525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GB" dirty="0"/>
          </a:p>
        </p:txBody>
      </p:sp>
      <p:grpSp>
        <p:nvGrpSpPr>
          <p:cNvPr id="889" name="Graphic 4">
            <a:extLst>
              <a:ext uri="{FF2B5EF4-FFF2-40B4-BE49-F238E27FC236}">
                <a16:creationId xmlns:a16="http://schemas.microsoft.com/office/drawing/2014/main" id="{D2322AA2-0931-450C-B415-20DB4FEE2383}"/>
              </a:ext>
            </a:extLst>
          </p:cNvPr>
          <p:cNvGrpSpPr/>
          <p:nvPr/>
        </p:nvGrpSpPr>
        <p:grpSpPr>
          <a:xfrm>
            <a:off x="3248732" y="23324955"/>
            <a:ext cx="15974250" cy="7495603"/>
            <a:chOff x="5159020" y="5559742"/>
            <a:chExt cx="1910154" cy="896302"/>
          </a:xfrm>
        </p:grpSpPr>
        <p:grpSp>
          <p:nvGrpSpPr>
            <p:cNvPr id="890" name="Graphic 4">
              <a:extLst>
                <a:ext uri="{FF2B5EF4-FFF2-40B4-BE49-F238E27FC236}">
                  <a16:creationId xmlns:a16="http://schemas.microsoft.com/office/drawing/2014/main" id="{E3FEB10F-3DAF-467F-B216-3545F7131B1D}"/>
                </a:ext>
              </a:extLst>
            </p:cNvPr>
            <p:cNvGrpSpPr/>
            <p:nvPr/>
          </p:nvGrpSpPr>
          <p:grpSpPr>
            <a:xfrm>
              <a:off x="6254115" y="5559742"/>
              <a:ext cx="815059" cy="896302"/>
              <a:chOff x="6254115" y="5559742"/>
              <a:chExt cx="815059" cy="896302"/>
            </a:xfrm>
          </p:grpSpPr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6E0E41DD-9A38-4E20-AF4B-336ADCCE6DD4}"/>
                  </a:ext>
                </a:extLst>
              </p:cNvPr>
              <p:cNvSpPr/>
              <p:nvPr/>
            </p:nvSpPr>
            <p:spPr>
              <a:xfrm>
                <a:off x="6264592" y="5901689"/>
                <a:ext cx="804582" cy="554355"/>
              </a:xfrm>
              <a:custGeom>
                <a:avLst/>
                <a:gdLst>
                  <a:gd name="connsiteX0" fmla="*/ 782002 w 804582"/>
                  <a:gd name="connsiteY0" fmla="*/ 397193 h 554355"/>
                  <a:gd name="connsiteX1" fmla="*/ 798195 w 804582"/>
                  <a:gd name="connsiteY1" fmla="*/ 441960 h 554355"/>
                  <a:gd name="connsiteX2" fmla="*/ 561975 w 804582"/>
                  <a:gd name="connsiteY2" fmla="*/ 553403 h 554355"/>
                  <a:gd name="connsiteX3" fmla="*/ 538163 w 804582"/>
                  <a:gd name="connsiteY3" fmla="*/ 554355 h 554355"/>
                  <a:gd name="connsiteX4" fmla="*/ 525780 w 804582"/>
                  <a:gd name="connsiteY4" fmla="*/ 554355 h 554355"/>
                  <a:gd name="connsiteX5" fmla="*/ 302895 w 804582"/>
                  <a:gd name="connsiteY5" fmla="*/ 488633 h 554355"/>
                  <a:gd name="connsiteX6" fmla="*/ 226695 w 804582"/>
                  <a:gd name="connsiteY6" fmla="*/ 526733 h 554355"/>
                  <a:gd name="connsiteX7" fmla="*/ 226695 w 804582"/>
                  <a:gd name="connsiteY7" fmla="*/ 526733 h 554355"/>
                  <a:gd name="connsiteX8" fmla="*/ 199073 w 804582"/>
                  <a:gd name="connsiteY8" fmla="*/ 554355 h 554355"/>
                  <a:gd name="connsiteX9" fmla="*/ 27623 w 804582"/>
                  <a:gd name="connsiteY9" fmla="*/ 554355 h 554355"/>
                  <a:gd name="connsiteX10" fmla="*/ 0 w 804582"/>
                  <a:gd name="connsiteY10" fmla="*/ 526733 h 554355"/>
                  <a:gd name="connsiteX11" fmla="*/ 0 w 804582"/>
                  <a:gd name="connsiteY11" fmla="*/ 27623 h 554355"/>
                  <a:gd name="connsiteX12" fmla="*/ 27623 w 804582"/>
                  <a:gd name="connsiteY12" fmla="*/ 0 h 554355"/>
                  <a:gd name="connsiteX13" fmla="*/ 534352 w 804582"/>
                  <a:gd name="connsiteY13" fmla="*/ 0 h 554355"/>
                  <a:gd name="connsiteX14" fmla="*/ 561975 w 804582"/>
                  <a:gd name="connsiteY14" fmla="*/ 27623 h 554355"/>
                  <a:gd name="connsiteX15" fmla="*/ 561975 w 804582"/>
                  <a:gd name="connsiteY15" fmla="*/ 139065 h 554355"/>
                  <a:gd name="connsiteX16" fmla="*/ 782002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782002" y="397193"/>
                    </a:moveTo>
                    <a:cubicBezTo>
                      <a:pt x="802958" y="401003"/>
                      <a:pt x="811530" y="425768"/>
                      <a:pt x="798195" y="441960"/>
                    </a:cubicBezTo>
                    <a:cubicBezTo>
                      <a:pt x="763905" y="483870"/>
                      <a:pt x="693420" y="543878"/>
                      <a:pt x="561975" y="553403"/>
                    </a:cubicBezTo>
                    <a:cubicBezTo>
                      <a:pt x="554355" y="554355"/>
                      <a:pt x="545783" y="554355"/>
                      <a:pt x="538163" y="554355"/>
                    </a:cubicBezTo>
                    <a:cubicBezTo>
                      <a:pt x="534352" y="554355"/>
                      <a:pt x="530543" y="554355"/>
                      <a:pt x="525780" y="554355"/>
                    </a:cubicBezTo>
                    <a:cubicBezTo>
                      <a:pt x="420052" y="554355"/>
                      <a:pt x="349567" y="522923"/>
                      <a:pt x="302895" y="488633"/>
                    </a:cubicBezTo>
                    <a:cubicBezTo>
                      <a:pt x="271463" y="464820"/>
                      <a:pt x="226695" y="487680"/>
                      <a:pt x="226695" y="526733"/>
                    </a:cubicBezTo>
                    <a:lnTo>
                      <a:pt x="226695" y="526733"/>
                    </a:lnTo>
                    <a:cubicBezTo>
                      <a:pt x="226695" y="541973"/>
                      <a:pt x="214313" y="554355"/>
                      <a:pt x="199073" y="554355"/>
                    </a:cubicBezTo>
                    <a:lnTo>
                      <a:pt x="27623" y="554355"/>
                    </a:lnTo>
                    <a:cubicBezTo>
                      <a:pt x="12383" y="554355"/>
                      <a:pt x="0" y="541973"/>
                      <a:pt x="0" y="526733"/>
                    </a:cubicBezTo>
                    <a:lnTo>
                      <a:pt x="0" y="27623"/>
                    </a:lnTo>
                    <a:cubicBezTo>
                      <a:pt x="0" y="12383"/>
                      <a:pt x="12383" y="0"/>
                      <a:pt x="27623" y="0"/>
                    </a:cubicBezTo>
                    <a:lnTo>
                      <a:pt x="534352" y="0"/>
                    </a:lnTo>
                    <a:cubicBezTo>
                      <a:pt x="549593" y="0"/>
                      <a:pt x="561975" y="12383"/>
                      <a:pt x="561975" y="27623"/>
                    </a:cubicBezTo>
                    <a:lnTo>
                      <a:pt x="561975" y="139065"/>
                    </a:lnTo>
                    <a:cubicBezTo>
                      <a:pt x="562927" y="268605"/>
                      <a:pt x="658177" y="376238"/>
                      <a:pt x="782002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C4BE2966-5B15-4596-AF32-1512727A6620}"/>
                  </a:ext>
                </a:extLst>
              </p:cNvPr>
              <p:cNvSpPr/>
              <p:nvPr/>
            </p:nvSpPr>
            <p:spPr>
              <a:xfrm>
                <a:off x="6265545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0AB1F54D-2DD2-42BA-9656-E5BB9C4BB8B4}"/>
                  </a:ext>
                </a:extLst>
              </p:cNvPr>
              <p:cNvSpPr/>
              <p:nvPr/>
            </p:nvSpPr>
            <p:spPr>
              <a:xfrm>
                <a:off x="6254115" y="5748337"/>
                <a:ext cx="583882" cy="191942"/>
              </a:xfrm>
              <a:custGeom>
                <a:avLst/>
                <a:gdLst>
                  <a:gd name="connsiteX0" fmla="*/ 583882 w 583882"/>
                  <a:gd name="connsiteY0" fmla="*/ 20002 h 153352"/>
                  <a:gd name="connsiteX1" fmla="*/ 583882 w 583882"/>
                  <a:gd name="connsiteY1" fmla="*/ 133350 h 153352"/>
                  <a:gd name="connsiteX2" fmla="*/ 563880 w 583882"/>
                  <a:gd name="connsiteY2" fmla="*/ 153352 h 153352"/>
                  <a:gd name="connsiteX3" fmla="*/ 20003 w 583882"/>
                  <a:gd name="connsiteY3" fmla="*/ 153352 h 153352"/>
                  <a:gd name="connsiteX4" fmla="*/ 0 w 583882"/>
                  <a:gd name="connsiteY4" fmla="*/ 133350 h 153352"/>
                  <a:gd name="connsiteX5" fmla="*/ 0 w 583882"/>
                  <a:gd name="connsiteY5" fmla="*/ 20002 h 153352"/>
                  <a:gd name="connsiteX6" fmla="*/ 20003 w 583882"/>
                  <a:gd name="connsiteY6" fmla="*/ 0 h 153352"/>
                  <a:gd name="connsiteX7" fmla="*/ 563880 w 583882"/>
                  <a:gd name="connsiteY7" fmla="*/ 0 h 153352"/>
                  <a:gd name="connsiteX8" fmla="*/ 583882 w 583882"/>
                  <a:gd name="connsiteY8" fmla="*/ 20002 h 15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882" h="153352">
                    <a:moveTo>
                      <a:pt x="583882" y="20002"/>
                    </a:moveTo>
                    <a:lnTo>
                      <a:pt x="583882" y="133350"/>
                    </a:lnTo>
                    <a:cubicBezTo>
                      <a:pt x="583882" y="144780"/>
                      <a:pt x="575310" y="153352"/>
                      <a:pt x="563880" y="153352"/>
                    </a:cubicBezTo>
                    <a:lnTo>
                      <a:pt x="20003" y="153352"/>
                    </a:lnTo>
                    <a:cubicBezTo>
                      <a:pt x="8572" y="153352"/>
                      <a:pt x="0" y="144780"/>
                      <a:pt x="0" y="133350"/>
                    </a:cubicBezTo>
                    <a:lnTo>
                      <a:pt x="0" y="20002"/>
                    </a:lnTo>
                    <a:cubicBezTo>
                      <a:pt x="0" y="8573"/>
                      <a:pt x="8572" y="0"/>
                      <a:pt x="20003" y="0"/>
                    </a:cubicBezTo>
                    <a:lnTo>
                      <a:pt x="563880" y="0"/>
                    </a:lnTo>
                    <a:cubicBezTo>
                      <a:pt x="575310" y="0"/>
                      <a:pt x="583882" y="8573"/>
                      <a:pt x="583882" y="20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891" name="Graphic 4">
              <a:extLst>
                <a:ext uri="{FF2B5EF4-FFF2-40B4-BE49-F238E27FC236}">
                  <a16:creationId xmlns:a16="http://schemas.microsoft.com/office/drawing/2014/main" id="{D38A0E7B-BDA4-4608-93D9-D1BA0F96AD68}"/>
                </a:ext>
              </a:extLst>
            </p:cNvPr>
            <p:cNvGrpSpPr/>
            <p:nvPr/>
          </p:nvGrpSpPr>
          <p:grpSpPr>
            <a:xfrm>
              <a:off x="5159020" y="5559742"/>
              <a:ext cx="816012" cy="896302"/>
              <a:chOff x="5159020" y="5559742"/>
              <a:chExt cx="816012" cy="896302"/>
            </a:xfrm>
          </p:grpSpPr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8090FBBA-EC84-414D-B533-347709445A5B}"/>
                  </a:ext>
                </a:extLst>
              </p:cNvPr>
              <p:cNvSpPr/>
              <p:nvPr/>
            </p:nvSpPr>
            <p:spPr>
              <a:xfrm>
                <a:off x="5159020" y="5901689"/>
                <a:ext cx="804582" cy="554355"/>
              </a:xfrm>
              <a:custGeom>
                <a:avLst/>
                <a:gdLst>
                  <a:gd name="connsiteX0" fmla="*/ 22580 w 804582"/>
                  <a:gd name="connsiteY0" fmla="*/ 397193 h 554355"/>
                  <a:gd name="connsiteX1" fmla="*/ 6387 w 804582"/>
                  <a:gd name="connsiteY1" fmla="*/ 441960 h 554355"/>
                  <a:gd name="connsiteX2" fmla="*/ 242607 w 804582"/>
                  <a:gd name="connsiteY2" fmla="*/ 553403 h 554355"/>
                  <a:gd name="connsiteX3" fmla="*/ 266420 w 804582"/>
                  <a:gd name="connsiteY3" fmla="*/ 554355 h 554355"/>
                  <a:gd name="connsiteX4" fmla="*/ 278802 w 804582"/>
                  <a:gd name="connsiteY4" fmla="*/ 554355 h 554355"/>
                  <a:gd name="connsiteX5" fmla="*/ 501687 w 804582"/>
                  <a:gd name="connsiteY5" fmla="*/ 488633 h 554355"/>
                  <a:gd name="connsiteX6" fmla="*/ 577887 w 804582"/>
                  <a:gd name="connsiteY6" fmla="*/ 526733 h 554355"/>
                  <a:gd name="connsiteX7" fmla="*/ 577887 w 804582"/>
                  <a:gd name="connsiteY7" fmla="*/ 526733 h 554355"/>
                  <a:gd name="connsiteX8" fmla="*/ 605510 w 804582"/>
                  <a:gd name="connsiteY8" fmla="*/ 554355 h 554355"/>
                  <a:gd name="connsiteX9" fmla="*/ 776960 w 804582"/>
                  <a:gd name="connsiteY9" fmla="*/ 554355 h 554355"/>
                  <a:gd name="connsiteX10" fmla="*/ 804582 w 804582"/>
                  <a:gd name="connsiteY10" fmla="*/ 526733 h 554355"/>
                  <a:gd name="connsiteX11" fmla="*/ 804582 w 804582"/>
                  <a:gd name="connsiteY11" fmla="*/ 27623 h 554355"/>
                  <a:gd name="connsiteX12" fmla="*/ 776960 w 804582"/>
                  <a:gd name="connsiteY12" fmla="*/ 0 h 554355"/>
                  <a:gd name="connsiteX13" fmla="*/ 270230 w 804582"/>
                  <a:gd name="connsiteY13" fmla="*/ 0 h 554355"/>
                  <a:gd name="connsiteX14" fmla="*/ 242607 w 804582"/>
                  <a:gd name="connsiteY14" fmla="*/ 27623 h 554355"/>
                  <a:gd name="connsiteX15" fmla="*/ 242607 w 804582"/>
                  <a:gd name="connsiteY15" fmla="*/ 139065 h 554355"/>
                  <a:gd name="connsiteX16" fmla="*/ 22580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22580" y="397193"/>
                    </a:moveTo>
                    <a:cubicBezTo>
                      <a:pt x="1625" y="401003"/>
                      <a:pt x="-6948" y="425768"/>
                      <a:pt x="6387" y="441960"/>
                    </a:cubicBezTo>
                    <a:cubicBezTo>
                      <a:pt x="40677" y="483870"/>
                      <a:pt x="111162" y="543878"/>
                      <a:pt x="242607" y="553403"/>
                    </a:cubicBezTo>
                    <a:cubicBezTo>
                      <a:pt x="250227" y="554355"/>
                      <a:pt x="258800" y="554355"/>
                      <a:pt x="266420" y="554355"/>
                    </a:cubicBezTo>
                    <a:cubicBezTo>
                      <a:pt x="270230" y="554355"/>
                      <a:pt x="274040" y="554355"/>
                      <a:pt x="278802" y="554355"/>
                    </a:cubicBezTo>
                    <a:cubicBezTo>
                      <a:pt x="384530" y="554355"/>
                      <a:pt x="455015" y="522923"/>
                      <a:pt x="501687" y="488633"/>
                    </a:cubicBezTo>
                    <a:cubicBezTo>
                      <a:pt x="533120" y="464820"/>
                      <a:pt x="577887" y="487680"/>
                      <a:pt x="577887" y="526733"/>
                    </a:cubicBezTo>
                    <a:lnTo>
                      <a:pt x="577887" y="526733"/>
                    </a:lnTo>
                    <a:cubicBezTo>
                      <a:pt x="577887" y="541973"/>
                      <a:pt x="590270" y="554355"/>
                      <a:pt x="605510" y="554355"/>
                    </a:cubicBezTo>
                    <a:lnTo>
                      <a:pt x="776960" y="554355"/>
                    </a:lnTo>
                    <a:cubicBezTo>
                      <a:pt x="792200" y="554355"/>
                      <a:pt x="804582" y="541973"/>
                      <a:pt x="804582" y="526733"/>
                    </a:cubicBezTo>
                    <a:lnTo>
                      <a:pt x="804582" y="27623"/>
                    </a:lnTo>
                    <a:cubicBezTo>
                      <a:pt x="804582" y="12383"/>
                      <a:pt x="792200" y="0"/>
                      <a:pt x="776960" y="0"/>
                    </a:cubicBezTo>
                    <a:lnTo>
                      <a:pt x="270230" y="0"/>
                    </a:lnTo>
                    <a:cubicBezTo>
                      <a:pt x="254990" y="0"/>
                      <a:pt x="242607" y="12383"/>
                      <a:pt x="242607" y="27623"/>
                    </a:cubicBezTo>
                    <a:lnTo>
                      <a:pt x="242607" y="139065"/>
                    </a:lnTo>
                    <a:cubicBezTo>
                      <a:pt x="242607" y="268605"/>
                      <a:pt x="147357" y="376238"/>
                      <a:pt x="22580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0ED2C436-FC25-4054-A359-21F1D58E6D90}"/>
                  </a:ext>
                </a:extLst>
              </p:cNvPr>
              <p:cNvSpPr/>
              <p:nvPr/>
            </p:nvSpPr>
            <p:spPr>
              <a:xfrm>
                <a:off x="5401627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5C7F8520-420C-472B-9848-C2DCCBE86BB8}"/>
                  </a:ext>
                </a:extLst>
              </p:cNvPr>
              <p:cNvSpPr/>
              <p:nvPr/>
            </p:nvSpPr>
            <p:spPr>
              <a:xfrm>
                <a:off x="5390197" y="5747384"/>
                <a:ext cx="584835" cy="192895"/>
              </a:xfrm>
              <a:custGeom>
                <a:avLst/>
                <a:gdLst>
                  <a:gd name="connsiteX0" fmla="*/ 0 w 584835"/>
                  <a:gd name="connsiteY0" fmla="*/ 20955 h 154304"/>
                  <a:gd name="connsiteX1" fmla="*/ 0 w 584835"/>
                  <a:gd name="connsiteY1" fmla="*/ 133350 h 154304"/>
                  <a:gd name="connsiteX2" fmla="*/ 20955 w 584835"/>
                  <a:gd name="connsiteY2" fmla="*/ 154305 h 154304"/>
                  <a:gd name="connsiteX3" fmla="*/ 563880 w 584835"/>
                  <a:gd name="connsiteY3" fmla="*/ 154305 h 154304"/>
                  <a:gd name="connsiteX4" fmla="*/ 584835 w 584835"/>
                  <a:gd name="connsiteY4" fmla="*/ 133350 h 154304"/>
                  <a:gd name="connsiteX5" fmla="*/ 584835 w 584835"/>
                  <a:gd name="connsiteY5" fmla="*/ 20955 h 154304"/>
                  <a:gd name="connsiteX6" fmla="*/ 563880 w 584835"/>
                  <a:gd name="connsiteY6" fmla="*/ 0 h 154304"/>
                  <a:gd name="connsiteX7" fmla="*/ 20955 w 584835"/>
                  <a:gd name="connsiteY7" fmla="*/ 0 h 154304"/>
                  <a:gd name="connsiteX8" fmla="*/ 0 w 584835"/>
                  <a:gd name="connsiteY8" fmla="*/ 20955 h 15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4835" h="154304">
                    <a:moveTo>
                      <a:pt x="0" y="20955"/>
                    </a:moveTo>
                    <a:lnTo>
                      <a:pt x="0" y="133350"/>
                    </a:lnTo>
                    <a:cubicBezTo>
                      <a:pt x="0" y="144780"/>
                      <a:pt x="9525" y="154305"/>
                      <a:pt x="20955" y="154305"/>
                    </a:cubicBezTo>
                    <a:lnTo>
                      <a:pt x="563880" y="154305"/>
                    </a:lnTo>
                    <a:cubicBezTo>
                      <a:pt x="575310" y="154305"/>
                      <a:pt x="584835" y="144780"/>
                      <a:pt x="584835" y="133350"/>
                    </a:cubicBezTo>
                    <a:lnTo>
                      <a:pt x="584835" y="20955"/>
                    </a:lnTo>
                    <a:cubicBezTo>
                      <a:pt x="584835" y="9525"/>
                      <a:pt x="575310" y="0"/>
                      <a:pt x="563880" y="0"/>
                    </a:cubicBezTo>
                    <a:lnTo>
                      <a:pt x="20955" y="0"/>
                    </a:lnTo>
                    <a:cubicBezTo>
                      <a:pt x="9525" y="952"/>
                      <a:pt x="0" y="9525"/>
                      <a:pt x="0" y="20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898" name="Graphic 4">
            <a:extLst>
              <a:ext uri="{FF2B5EF4-FFF2-40B4-BE49-F238E27FC236}">
                <a16:creationId xmlns:a16="http://schemas.microsoft.com/office/drawing/2014/main" id="{F2097B83-7F17-4256-B362-3644406D887A}"/>
              </a:ext>
            </a:extLst>
          </p:cNvPr>
          <p:cNvGrpSpPr/>
          <p:nvPr/>
        </p:nvGrpSpPr>
        <p:grpSpPr>
          <a:xfrm>
            <a:off x="-7873552" y="-19784734"/>
            <a:ext cx="37882768" cy="43283429"/>
            <a:chOff x="3829050" y="404812"/>
            <a:chExt cx="4529910" cy="5175705"/>
          </a:xfrm>
          <a:noFill/>
        </p:grpSpPr>
        <p:grpSp>
          <p:nvGrpSpPr>
            <p:cNvPr id="899" name="Graphic 4">
              <a:extLst>
                <a:ext uri="{FF2B5EF4-FFF2-40B4-BE49-F238E27FC236}">
                  <a16:creationId xmlns:a16="http://schemas.microsoft.com/office/drawing/2014/main" id="{289CCDF6-68C3-491D-8B56-266EAFBE12A0}"/>
                </a:ext>
              </a:extLst>
            </p:cNvPr>
            <p:cNvGrpSpPr/>
            <p:nvPr/>
          </p:nvGrpSpPr>
          <p:grpSpPr>
            <a:xfrm>
              <a:off x="3829050" y="404812"/>
              <a:ext cx="4529910" cy="5175705"/>
              <a:chOff x="3829050" y="404812"/>
              <a:chExt cx="4529910" cy="5175705"/>
            </a:xfrm>
            <a:noFill/>
          </p:grpSpPr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ECD7A47B-30A3-4602-BE8A-2771747CAD3E}"/>
                  </a:ext>
                </a:extLst>
              </p:cNvPr>
              <p:cNvSpPr/>
              <p:nvPr/>
            </p:nvSpPr>
            <p:spPr>
              <a:xfrm>
                <a:off x="3829050" y="404812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525" h="9525"/>
                </a:pathLst>
              </a:custGeom>
              <a:noFill/>
              <a:ln w="19020" cap="rnd">
                <a:solidFill>
                  <a:srgbClr val="A6221F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E1734A1A-4954-45CE-8EF8-84F31A580E8F}"/>
                  </a:ext>
                </a:extLst>
              </p:cNvPr>
              <p:cNvSpPr/>
              <p:nvPr/>
            </p:nvSpPr>
            <p:spPr>
              <a:xfrm>
                <a:off x="4579441" y="3926978"/>
                <a:ext cx="3779519" cy="1653539"/>
              </a:xfrm>
              <a:custGeom>
                <a:avLst/>
                <a:gdLst>
                  <a:gd name="connsiteX0" fmla="*/ 0 w 3779519"/>
                  <a:gd name="connsiteY0" fmla="*/ 0 h 1653539"/>
                  <a:gd name="connsiteX1" fmla="*/ 3779520 w 3779519"/>
                  <a:gd name="connsiteY1" fmla="*/ 1653540 h 165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79519" h="1653539">
                    <a:moveTo>
                      <a:pt x="0" y="0"/>
                    </a:moveTo>
                    <a:cubicBezTo>
                      <a:pt x="0" y="0"/>
                      <a:pt x="1915478" y="1128713"/>
                      <a:pt x="3779520" y="165354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0B998537-8CF0-40FD-8AF7-61D3A8F120BD}"/>
                  </a:ext>
                </a:extLst>
              </p:cNvPr>
              <p:cNvSpPr/>
              <p:nvPr/>
            </p:nvSpPr>
            <p:spPr>
              <a:xfrm>
                <a:off x="4619029" y="3848873"/>
                <a:ext cx="2985134" cy="197334"/>
              </a:xfrm>
              <a:custGeom>
                <a:avLst/>
                <a:gdLst>
                  <a:gd name="connsiteX0" fmla="*/ 0 w 2985134"/>
                  <a:gd name="connsiteY0" fmla="*/ 0 h 197334"/>
                  <a:gd name="connsiteX1" fmla="*/ 2985135 w 2985134"/>
                  <a:gd name="connsiteY1" fmla="*/ 40958 h 19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85134" h="197334">
                    <a:moveTo>
                      <a:pt x="0" y="0"/>
                    </a:moveTo>
                    <a:cubicBezTo>
                      <a:pt x="0" y="0"/>
                      <a:pt x="1452563" y="415290"/>
                      <a:pt x="2985135" y="40958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CCB4E29B-D5AB-4B8E-B84F-91BD73F3CE68}"/>
                  </a:ext>
                </a:extLst>
              </p:cNvPr>
              <p:cNvSpPr/>
              <p:nvPr/>
            </p:nvSpPr>
            <p:spPr>
              <a:xfrm>
                <a:off x="5005387" y="2980371"/>
                <a:ext cx="2556509" cy="812337"/>
              </a:xfrm>
              <a:custGeom>
                <a:avLst/>
                <a:gdLst>
                  <a:gd name="connsiteX0" fmla="*/ 2556510 w 2556509"/>
                  <a:gd name="connsiteY0" fmla="*/ 811530 h 812337"/>
                  <a:gd name="connsiteX1" fmla="*/ 0 w 2556509"/>
                  <a:gd name="connsiteY1" fmla="*/ 0 h 8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56509" h="812337">
                    <a:moveTo>
                      <a:pt x="2556510" y="811530"/>
                    </a:moveTo>
                    <a:cubicBezTo>
                      <a:pt x="2556510" y="811530"/>
                      <a:pt x="1802130" y="869633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72E2925A-70D6-4EC6-A111-ED953216284D}"/>
                  </a:ext>
                </a:extLst>
              </p:cNvPr>
              <p:cNvSpPr/>
              <p:nvPr/>
            </p:nvSpPr>
            <p:spPr>
              <a:xfrm>
                <a:off x="5040629" y="2724149"/>
                <a:ext cx="2039302" cy="209472"/>
              </a:xfrm>
              <a:custGeom>
                <a:avLst/>
                <a:gdLst>
                  <a:gd name="connsiteX0" fmla="*/ 0 w 2039302"/>
                  <a:gd name="connsiteY0" fmla="*/ 178118 h 209472"/>
                  <a:gd name="connsiteX1" fmla="*/ 2039302 w 2039302"/>
                  <a:gd name="connsiteY1" fmla="*/ 0 h 209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39302" h="209472">
                    <a:moveTo>
                      <a:pt x="0" y="178118"/>
                    </a:moveTo>
                    <a:cubicBezTo>
                      <a:pt x="0" y="178118"/>
                      <a:pt x="945833" y="320040"/>
                      <a:pt x="2039302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1E9778A5-9092-4D33-9871-5614BDBC8C2B}"/>
                </a:ext>
              </a:extLst>
            </p:cNvPr>
            <p:cNvSpPr/>
            <p:nvPr/>
          </p:nvSpPr>
          <p:spPr>
            <a:xfrm>
              <a:off x="3835003" y="4120276"/>
              <a:ext cx="3873817" cy="1450657"/>
            </a:xfrm>
            <a:custGeom>
              <a:avLst/>
              <a:gdLst>
                <a:gd name="connsiteX0" fmla="*/ 3873818 w 3873817"/>
                <a:gd name="connsiteY0" fmla="*/ 0 h 1450657"/>
                <a:gd name="connsiteX1" fmla="*/ 0 w 3873817"/>
                <a:gd name="connsiteY1" fmla="*/ 1450657 h 145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73817" h="1450657">
                  <a:moveTo>
                    <a:pt x="3873818" y="0"/>
                  </a:moveTo>
                  <a:cubicBezTo>
                    <a:pt x="3687128" y="107632"/>
                    <a:pt x="2004060" y="1044892"/>
                    <a:pt x="0" y="1450657"/>
                  </a:cubicBezTo>
                </a:path>
              </a:pathLst>
            </a:custGeom>
            <a:noFill/>
            <a:ln w="31750" cap="rnd">
              <a:solidFill>
                <a:srgbClr val="8A181D"/>
              </a:solidFill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906" name="Graphic 4">
            <a:extLst>
              <a:ext uri="{FF2B5EF4-FFF2-40B4-BE49-F238E27FC236}">
                <a16:creationId xmlns:a16="http://schemas.microsoft.com/office/drawing/2014/main" id="{D13268E0-6D68-483E-8407-C6CD422172A3}"/>
              </a:ext>
            </a:extLst>
          </p:cNvPr>
          <p:cNvGrpSpPr/>
          <p:nvPr/>
        </p:nvGrpSpPr>
        <p:grpSpPr>
          <a:xfrm>
            <a:off x="5448877" y="-18406693"/>
            <a:ext cx="11394086" cy="14529209"/>
            <a:chOff x="5422105" y="569594"/>
            <a:chExt cx="1362471" cy="1737360"/>
          </a:xfrm>
        </p:grpSpPr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A81A19F5-84CF-4CD8-8BEB-D324643A1CE3}"/>
                </a:ext>
              </a:extLst>
            </p:cNvPr>
            <p:cNvSpPr/>
            <p:nvPr/>
          </p:nvSpPr>
          <p:spPr>
            <a:xfrm>
              <a:off x="5436870" y="1545907"/>
              <a:ext cx="1323022" cy="761047"/>
            </a:xfrm>
            <a:custGeom>
              <a:avLst/>
              <a:gdLst>
                <a:gd name="connsiteX0" fmla="*/ 1323023 w 1323022"/>
                <a:gd name="connsiteY0" fmla="*/ 478155 h 761047"/>
                <a:gd name="connsiteX1" fmla="*/ 1323023 w 1323022"/>
                <a:gd name="connsiteY1" fmla="*/ 610552 h 761047"/>
                <a:gd name="connsiteX2" fmla="*/ 1242060 w 1323022"/>
                <a:gd name="connsiteY2" fmla="*/ 684847 h 761047"/>
                <a:gd name="connsiteX3" fmla="*/ 1235393 w 1323022"/>
                <a:gd name="connsiteY3" fmla="*/ 683895 h 761047"/>
                <a:gd name="connsiteX4" fmla="*/ 1086802 w 1323022"/>
                <a:gd name="connsiteY4" fmla="*/ 649605 h 761047"/>
                <a:gd name="connsiteX5" fmla="*/ 1023937 w 1323022"/>
                <a:gd name="connsiteY5" fmla="*/ 663893 h 761047"/>
                <a:gd name="connsiteX6" fmla="*/ 918210 w 1323022"/>
                <a:gd name="connsiteY6" fmla="*/ 744855 h 761047"/>
                <a:gd name="connsiteX7" fmla="*/ 882968 w 1323022"/>
                <a:gd name="connsiteY7" fmla="*/ 760095 h 761047"/>
                <a:gd name="connsiteX8" fmla="*/ 873443 w 1323022"/>
                <a:gd name="connsiteY8" fmla="*/ 761047 h 761047"/>
                <a:gd name="connsiteX9" fmla="*/ 867727 w 1323022"/>
                <a:gd name="connsiteY9" fmla="*/ 761047 h 761047"/>
                <a:gd name="connsiteX10" fmla="*/ 867727 w 1323022"/>
                <a:gd name="connsiteY10" fmla="*/ 761047 h 761047"/>
                <a:gd name="connsiteX11" fmla="*/ 856298 w 1323022"/>
                <a:gd name="connsiteY11" fmla="*/ 759143 h 761047"/>
                <a:gd name="connsiteX12" fmla="*/ 852487 w 1323022"/>
                <a:gd name="connsiteY12" fmla="*/ 758190 h 761047"/>
                <a:gd name="connsiteX13" fmla="*/ 845820 w 1323022"/>
                <a:gd name="connsiteY13" fmla="*/ 756285 h 761047"/>
                <a:gd name="connsiteX14" fmla="*/ 841058 w 1323022"/>
                <a:gd name="connsiteY14" fmla="*/ 754380 h 761047"/>
                <a:gd name="connsiteX15" fmla="*/ 836295 w 1323022"/>
                <a:gd name="connsiteY15" fmla="*/ 751522 h 761047"/>
                <a:gd name="connsiteX16" fmla="*/ 831533 w 1323022"/>
                <a:gd name="connsiteY16" fmla="*/ 748665 h 761047"/>
                <a:gd name="connsiteX17" fmla="*/ 706755 w 1323022"/>
                <a:gd name="connsiteY17" fmla="*/ 664845 h 761047"/>
                <a:gd name="connsiteX18" fmla="*/ 701993 w 1323022"/>
                <a:gd name="connsiteY18" fmla="*/ 661988 h 761047"/>
                <a:gd name="connsiteX19" fmla="*/ 697230 w 1323022"/>
                <a:gd name="connsiteY19" fmla="*/ 659130 h 761047"/>
                <a:gd name="connsiteX20" fmla="*/ 693420 w 1323022"/>
                <a:gd name="connsiteY20" fmla="*/ 657225 h 761047"/>
                <a:gd name="connsiteX21" fmla="*/ 686752 w 1323022"/>
                <a:gd name="connsiteY21" fmla="*/ 655320 h 761047"/>
                <a:gd name="connsiteX22" fmla="*/ 681990 w 1323022"/>
                <a:gd name="connsiteY22" fmla="*/ 654368 h 761047"/>
                <a:gd name="connsiteX23" fmla="*/ 670560 w 1323022"/>
                <a:gd name="connsiteY23" fmla="*/ 652463 h 761047"/>
                <a:gd name="connsiteX24" fmla="*/ 670560 w 1323022"/>
                <a:gd name="connsiteY24" fmla="*/ 652463 h 761047"/>
                <a:gd name="connsiteX25" fmla="*/ 628650 w 1323022"/>
                <a:gd name="connsiteY25" fmla="*/ 661988 h 761047"/>
                <a:gd name="connsiteX26" fmla="*/ 529590 w 1323022"/>
                <a:gd name="connsiteY26" fmla="*/ 717233 h 761047"/>
                <a:gd name="connsiteX27" fmla="*/ 521017 w 1323022"/>
                <a:gd name="connsiteY27" fmla="*/ 721995 h 761047"/>
                <a:gd name="connsiteX28" fmla="*/ 511492 w 1323022"/>
                <a:gd name="connsiteY28" fmla="*/ 724852 h 761047"/>
                <a:gd name="connsiteX29" fmla="*/ 501967 w 1323022"/>
                <a:gd name="connsiteY29" fmla="*/ 726758 h 761047"/>
                <a:gd name="connsiteX30" fmla="*/ 492442 w 1323022"/>
                <a:gd name="connsiteY30" fmla="*/ 727710 h 761047"/>
                <a:gd name="connsiteX31" fmla="*/ 485775 w 1323022"/>
                <a:gd name="connsiteY31" fmla="*/ 727710 h 761047"/>
                <a:gd name="connsiteX32" fmla="*/ 481965 w 1323022"/>
                <a:gd name="connsiteY32" fmla="*/ 727710 h 761047"/>
                <a:gd name="connsiteX33" fmla="*/ 481013 w 1323022"/>
                <a:gd name="connsiteY33" fmla="*/ 727710 h 761047"/>
                <a:gd name="connsiteX34" fmla="*/ 481013 w 1323022"/>
                <a:gd name="connsiteY34" fmla="*/ 727710 h 761047"/>
                <a:gd name="connsiteX35" fmla="*/ 480060 w 1323022"/>
                <a:gd name="connsiteY35" fmla="*/ 727710 h 761047"/>
                <a:gd name="connsiteX36" fmla="*/ 476250 w 1323022"/>
                <a:gd name="connsiteY36" fmla="*/ 726758 h 761047"/>
                <a:gd name="connsiteX37" fmla="*/ 470535 w 1323022"/>
                <a:gd name="connsiteY37" fmla="*/ 724852 h 761047"/>
                <a:gd name="connsiteX38" fmla="*/ 463867 w 1323022"/>
                <a:gd name="connsiteY38" fmla="*/ 722947 h 761047"/>
                <a:gd name="connsiteX39" fmla="*/ 457200 w 1323022"/>
                <a:gd name="connsiteY39" fmla="*/ 720090 h 761047"/>
                <a:gd name="connsiteX40" fmla="*/ 450533 w 1323022"/>
                <a:gd name="connsiteY40" fmla="*/ 716280 h 761047"/>
                <a:gd name="connsiteX41" fmla="*/ 444817 w 1323022"/>
                <a:gd name="connsiteY41" fmla="*/ 711518 h 761047"/>
                <a:gd name="connsiteX42" fmla="*/ 439102 w 1323022"/>
                <a:gd name="connsiteY42" fmla="*/ 706755 h 761047"/>
                <a:gd name="connsiteX43" fmla="*/ 392430 w 1323022"/>
                <a:gd name="connsiteY43" fmla="*/ 661988 h 761047"/>
                <a:gd name="connsiteX44" fmla="*/ 339090 w 1323022"/>
                <a:gd name="connsiteY44" fmla="*/ 640080 h 761047"/>
                <a:gd name="connsiteX45" fmla="*/ 339090 w 1323022"/>
                <a:gd name="connsiteY45" fmla="*/ 640080 h 761047"/>
                <a:gd name="connsiteX46" fmla="*/ 332422 w 1323022"/>
                <a:gd name="connsiteY46" fmla="*/ 640080 h 761047"/>
                <a:gd name="connsiteX47" fmla="*/ 329565 w 1323022"/>
                <a:gd name="connsiteY47" fmla="*/ 640080 h 761047"/>
                <a:gd name="connsiteX48" fmla="*/ 325755 w 1323022"/>
                <a:gd name="connsiteY48" fmla="*/ 641033 h 761047"/>
                <a:gd name="connsiteX49" fmla="*/ 321945 w 1323022"/>
                <a:gd name="connsiteY49" fmla="*/ 641985 h 761047"/>
                <a:gd name="connsiteX50" fmla="*/ 302895 w 1323022"/>
                <a:gd name="connsiteY50" fmla="*/ 649605 h 761047"/>
                <a:gd name="connsiteX51" fmla="*/ 202883 w 1323022"/>
                <a:gd name="connsiteY51" fmla="*/ 705802 h 761047"/>
                <a:gd name="connsiteX52" fmla="*/ 160020 w 1323022"/>
                <a:gd name="connsiteY52" fmla="*/ 715327 h 761047"/>
                <a:gd name="connsiteX53" fmla="*/ 155258 w 1323022"/>
                <a:gd name="connsiteY53" fmla="*/ 715327 h 761047"/>
                <a:gd name="connsiteX54" fmla="*/ 151447 w 1323022"/>
                <a:gd name="connsiteY54" fmla="*/ 714375 h 761047"/>
                <a:gd name="connsiteX55" fmla="*/ 151447 w 1323022"/>
                <a:gd name="connsiteY55" fmla="*/ 714375 h 761047"/>
                <a:gd name="connsiteX56" fmla="*/ 71438 w 1323022"/>
                <a:gd name="connsiteY56" fmla="*/ 668655 h 761047"/>
                <a:gd name="connsiteX57" fmla="*/ 0 w 1323022"/>
                <a:gd name="connsiteY57" fmla="*/ 492442 h 761047"/>
                <a:gd name="connsiteX58" fmla="*/ 17145 w 1323022"/>
                <a:gd name="connsiteY58" fmla="*/ 454342 h 761047"/>
                <a:gd name="connsiteX59" fmla="*/ 222885 w 1323022"/>
                <a:gd name="connsiteY59" fmla="*/ 952 h 761047"/>
                <a:gd name="connsiteX60" fmla="*/ 1106805 w 1323022"/>
                <a:gd name="connsiteY60" fmla="*/ 0 h 761047"/>
                <a:gd name="connsiteX61" fmla="*/ 1301115 w 1323022"/>
                <a:gd name="connsiteY61" fmla="*/ 428625 h 761047"/>
                <a:gd name="connsiteX62" fmla="*/ 1323023 w 1323022"/>
                <a:gd name="connsiteY62" fmla="*/ 478155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23022" h="761047">
                  <a:moveTo>
                    <a:pt x="1323023" y="478155"/>
                  </a:moveTo>
                  <a:lnTo>
                    <a:pt x="1323023" y="610552"/>
                  </a:lnTo>
                  <a:cubicBezTo>
                    <a:pt x="1323023" y="654368"/>
                    <a:pt x="1285875" y="690563"/>
                    <a:pt x="1242060" y="684847"/>
                  </a:cubicBezTo>
                  <a:cubicBezTo>
                    <a:pt x="1240155" y="684847"/>
                    <a:pt x="1237298" y="683895"/>
                    <a:pt x="1235393" y="683895"/>
                  </a:cubicBezTo>
                  <a:lnTo>
                    <a:pt x="1086802" y="649605"/>
                  </a:lnTo>
                  <a:cubicBezTo>
                    <a:pt x="1064895" y="644843"/>
                    <a:pt x="1042035" y="649605"/>
                    <a:pt x="1023937" y="663893"/>
                  </a:cubicBezTo>
                  <a:lnTo>
                    <a:pt x="918210" y="744855"/>
                  </a:lnTo>
                  <a:cubicBezTo>
                    <a:pt x="907733" y="753427"/>
                    <a:pt x="895350" y="758190"/>
                    <a:pt x="882968" y="760095"/>
                  </a:cubicBezTo>
                  <a:cubicBezTo>
                    <a:pt x="880110" y="761047"/>
                    <a:pt x="876300" y="761047"/>
                    <a:pt x="873443" y="761047"/>
                  </a:cubicBezTo>
                  <a:cubicBezTo>
                    <a:pt x="871537" y="761047"/>
                    <a:pt x="869633" y="761047"/>
                    <a:pt x="867727" y="761047"/>
                  </a:cubicBezTo>
                  <a:lnTo>
                    <a:pt x="867727" y="761047"/>
                  </a:lnTo>
                  <a:cubicBezTo>
                    <a:pt x="863918" y="761047"/>
                    <a:pt x="860108" y="760095"/>
                    <a:pt x="856298" y="759143"/>
                  </a:cubicBezTo>
                  <a:cubicBezTo>
                    <a:pt x="855345" y="759143"/>
                    <a:pt x="853440" y="758190"/>
                    <a:pt x="852487" y="758190"/>
                  </a:cubicBezTo>
                  <a:cubicBezTo>
                    <a:pt x="850583" y="757238"/>
                    <a:pt x="847725" y="757238"/>
                    <a:pt x="845820" y="756285"/>
                  </a:cubicBezTo>
                  <a:cubicBezTo>
                    <a:pt x="843915" y="755333"/>
                    <a:pt x="842962" y="755333"/>
                    <a:pt x="841058" y="754380"/>
                  </a:cubicBezTo>
                  <a:cubicBezTo>
                    <a:pt x="839152" y="753427"/>
                    <a:pt x="837248" y="752475"/>
                    <a:pt x="836295" y="751522"/>
                  </a:cubicBezTo>
                  <a:cubicBezTo>
                    <a:pt x="834390" y="750570"/>
                    <a:pt x="833437" y="749618"/>
                    <a:pt x="831533" y="748665"/>
                  </a:cubicBezTo>
                  <a:lnTo>
                    <a:pt x="706755" y="664845"/>
                  </a:lnTo>
                  <a:cubicBezTo>
                    <a:pt x="704850" y="663893"/>
                    <a:pt x="702945" y="662940"/>
                    <a:pt x="701993" y="661988"/>
                  </a:cubicBezTo>
                  <a:cubicBezTo>
                    <a:pt x="700088" y="661035"/>
                    <a:pt x="698183" y="660083"/>
                    <a:pt x="697230" y="659130"/>
                  </a:cubicBezTo>
                  <a:cubicBezTo>
                    <a:pt x="696277" y="658177"/>
                    <a:pt x="694372" y="658177"/>
                    <a:pt x="693420" y="657225"/>
                  </a:cubicBezTo>
                  <a:cubicBezTo>
                    <a:pt x="691515" y="656272"/>
                    <a:pt x="689610" y="655320"/>
                    <a:pt x="686752" y="655320"/>
                  </a:cubicBezTo>
                  <a:cubicBezTo>
                    <a:pt x="685800" y="655320"/>
                    <a:pt x="683895" y="654368"/>
                    <a:pt x="681990" y="654368"/>
                  </a:cubicBezTo>
                  <a:cubicBezTo>
                    <a:pt x="678180" y="653415"/>
                    <a:pt x="674370" y="653415"/>
                    <a:pt x="670560" y="652463"/>
                  </a:cubicBezTo>
                  <a:lnTo>
                    <a:pt x="670560" y="652463"/>
                  </a:lnTo>
                  <a:cubicBezTo>
                    <a:pt x="656272" y="651510"/>
                    <a:pt x="641985" y="654368"/>
                    <a:pt x="628650" y="661988"/>
                  </a:cubicBezTo>
                  <a:lnTo>
                    <a:pt x="529590" y="717233"/>
                  </a:lnTo>
                  <a:cubicBezTo>
                    <a:pt x="526733" y="719138"/>
                    <a:pt x="523875" y="720090"/>
                    <a:pt x="521017" y="721995"/>
                  </a:cubicBezTo>
                  <a:cubicBezTo>
                    <a:pt x="518160" y="722947"/>
                    <a:pt x="515302" y="723900"/>
                    <a:pt x="511492" y="724852"/>
                  </a:cubicBezTo>
                  <a:cubicBezTo>
                    <a:pt x="508635" y="725805"/>
                    <a:pt x="505777" y="726758"/>
                    <a:pt x="501967" y="726758"/>
                  </a:cubicBezTo>
                  <a:cubicBezTo>
                    <a:pt x="499110" y="726758"/>
                    <a:pt x="495300" y="727710"/>
                    <a:pt x="492442" y="727710"/>
                  </a:cubicBezTo>
                  <a:cubicBezTo>
                    <a:pt x="490538" y="727710"/>
                    <a:pt x="487680" y="727710"/>
                    <a:pt x="485775" y="727710"/>
                  </a:cubicBezTo>
                  <a:cubicBezTo>
                    <a:pt x="484822" y="727710"/>
                    <a:pt x="483870" y="727710"/>
                    <a:pt x="481965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0060" y="727710"/>
                    <a:pt x="480060" y="727710"/>
                  </a:cubicBezTo>
                  <a:cubicBezTo>
                    <a:pt x="479108" y="727710"/>
                    <a:pt x="477202" y="727710"/>
                    <a:pt x="476250" y="726758"/>
                  </a:cubicBezTo>
                  <a:cubicBezTo>
                    <a:pt x="474345" y="726758"/>
                    <a:pt x="472440" y="725805"/>
                    <a:pt x="470535" y="724852"/>
                  </a:cubicBezTo>
                  <a:cubicBezTo>
                    <a:pt x="468630" y="723900"/>
                    <a:pt x="466725" y="722947"/>
                    <a:pt x="463867" y="722947"/>
                  </a:cubicBezTo>
                  <a:cubicBezTo>
                    <a:pt x="461963" y="721995"/>
                    <a:pt x="459105" y="721043"/>
                    <a:pt x="457200" y="720090"/>
                  </a:cubicBezTo>
                  <a:cubicBezTo>
                    <a:pt x="455295" y="719138"/>
                    <a:pt x="452438" y="718185"/>
                    <a:pt x="450533" y="716280"/>
                  </a:cubicBezTo>
                  <a:cubicBezTo>
                    <a:pt x="448627" y="715327"/>
                    <a:pt x="446722" y="713422"/>
                    <a:pt x="444817" y="711518"/>
                  </a:cubicBezTo>
                  <a:cubicBezTo>
                    <a:pt x="442913" y="709613"/>
                    <a:pt x="441008" y="708660"/>
                    <a:pt x="439102" y="706755"/>
                  </a:cubicBezTo>
                  <a:lnTo>
                    <a:pt x="392430" y="661988"/>
                  </a:lnTo>
                  <a:cubicBezTo>
                    <a:pt x="377190" y="647700"/>
                    <a:pt x="358140" y="640080"/>
                    <a:pt x="339090" y="640080"/>
                  </a:cubicBezTo>
                  <a:lnTo>
                    <a:pt x="339090" y="640080"/>
                  </a:lnTo>
                  <a:cubicBezTo>
                    <a:pt x="337185" y="640080"/>
                    <a:pt x="334327" y="640080"/>
                    <a:pt x="332422" y="640080"/>
                  </a:cubicBezTo>
                  <a:cubicBezTo>
                    <a:pt x="331470" y="640080"/>
                    <a:pt x="330517" y="640080"/>
                    <a:pt x="329565" y="640080"/>
                  </a:cubicBezTo>
                  <a:cubicBezTo>
                    <a:pt x="328613" y="640080"/>
                    <a:pt x="326708" y="640080"/>
                    <a:pt x="325755" y="641033"/>
                  </a:cubicBezTo>
                  <a:cubicBezTo>
                    <a:pt x="324802" y="641033"/>
                    <a:pt x="322897" y="641033"/>
                    <a:pt x="321945" y="641985"/>
                  </a:cubicBezTo>
                  <a:cubicBezTo>
                    <a:pt x="315277" y="643890"/>
                    <a:pt x="308610" y="645795"/>
                    <a:pt x="302895" y="649605"/>
                  </a:cubicBezTo>
                  <a:lnTo>
                    <a:pt x="202883" y="705802"/>
                  </a:lnTo>
                  <a:cubicBezTo>
                    <a:pt x="189547" y="713422"/>
                    <a:pt x="174308" y="716280"/>
                    <a:pt x="160020" y="715327"/>
                  </a:cubicBezTo>
                  <a:cubicBezTo>
                    <a:pt x="158115" y="715327"/>
                    <a:pt x="156210" y="715327"/>
                    <a:pt x="155258" y="715327"/>
                  </a:cubicBezTo>
                  <a:cubicBezTo>
                    <a:pt x="154305" y="715327"/>
                    <a:pt x="153352" y="715327"/>
                    <a:pt x="151447" y="714375"/>
                  </a:cubicBezTo>
                  <a:lnTo>
                    <a:pt x="151447" y="714375"/>
                  </a:lnTo>
                  <a:cubicBezTo>
                    <a:pt x="119063" y="718185"/>
                    <a:pt x="86677" y="701040"/>
                    <a:pt x="71438" y="668655"/>
                  </a:cubicBezTo>
                  <a:lnTo>
                    <a:pt x="0" y="492442"/>
                  </a:lnTo>
                  <a:lnTo>
                    <a:pt x="17145" y="454342"/>
                  </a:lnTo>
                  <a:lnTo>
                    <a:pt x="222885" y="952"/>
                  </a:lnTo>
                  <a:lnTo>
                    <a:pt x="1106805" y="0"/>
                  </a:lnTo>
                  <a:lnTo>
                    <a:pt x="1301115" y="428625"/>
                  </a:lnTo>
                  <a:lnTo>
                    <a:pt x="1323023" y="478155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B8227DB6-F8EA-418D-8DA9-1E03A35BE3DC}"/>
                </a:ext>
              </a:extLst>
            </p:cNvPr>
            <p:cNvSpPr/>
            <p:nvPr/>
          </p:nvSpPr>
          <p:spPr>
            <a:xfrm>
              <a:off x="5657850" y="1055369"/>
              <a:ext cx="883919" cy="517963"/>
            </a:xfrm>
            <a:custGeom>
              <a:avLst/>
              <a:gdLst>
                <a:gd name="connsiteX0" fmla="*/ 883920 w 883919"/>
                <a:gd name="connsiteY0" fmla="*/ 487680 h 517963"/>
                <a:gd name="connsiteX1" fmla="*/ 0 w 883919"/>
                <a:gd name="connsiteY1" fmla="*/ 488632 h 517963"/>
                <a:gd name="connsiteX2" fmla="*/ 1905 w 883919"/>
                <a:gd name="connsiteY2" fmla="*/ 483870 h 517963"/>
                <a:gd name="connsiteX3" fmla="*/ 14288 w 883919"/>
                <a:gd name="connsiteY3" fmla="*/ 457200 h 517963"/>
                <a:gd name="connsiteX4" fmla="*/ 221933 w 883919"/>
                <a:gd name="connsiteY4" fmla="*/ 0 h 517963"/>
                <a:gd name="connsiteX5" fmla="*/ 663893 w 883919"/>
                <a:gd name="connsiteY5" fmla="*/ 0 h 517963"/>
                <a:gd name="connsiteX6" fmla="*/ 870585 w 883919"/>
                <a:gd name="connsiteY6" fmla="*/ 456247 h 517963"/>
                <a:gd name="connsiteX7" fmla="*/ 882015 w 883919"/>
                <a:gd name="connsiteY7" fmla="*/ 481013 h 517963"/>
                <a:gd name="connsiteX8" fmla="*/ 883920 w 883919"/>
                <a:gd name="connsiteY8" fmla="*/ 487680 h 517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3919" h="517963">
                  <a:moveTo>
                    <a:pt x="883920" y="487680"/>
                  </a:moveTo>
                  <a:cubicBezTo>
                    <a:pt x="474345" y="549593"/>
                    <a:pt x="74295" y="499110"/>
                    <a:pt x="0" y="488632"/>
                  </a:cubicBezTo>
                  <a:lnTo>
                    <a:pt x="1905" y="483870"/>
                  </a:lnTo>
                  <a:lnTo>
                    <a:pt x="14288" y="457200"/>
                  </a:lnTo>
                  <a:lnTo>
                    <a:pt x="221933" y="0"/>
                  </a:lnTo>
                  <a:lnTo>
                    <a:pt x="663893" y="0"/>
                  </a:lnTo>
                  <a:lnTo>
                    <a:pt x="870585" y="456247"/>
                  </a:lnTo>
                  <a:lnTo>
                    <a:pt x="882015" y="481013"/>
                  </a:lnTo>
                  <a:lnTo>
                    <a:pt x="883920" y="48768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AB8F53D6-7326-4C02-8A6F-6453B4BCE603}"/>
                </a:ext>
              </a:extLst>
            </p:cNvPr>
            <p:cNvSpPr/>
            <p:nvPr/>
          </p:nvSpPr>
          <p:spPr>
            <a:xfrm>
              <a:off x="5422105" y="1514474"/>
              <a:ext cx="1362471" cy="792479"/>
            </a:xfrm>
            <a:custGeom>
              <a:avLst/>
              <a:gdLst>
                <a:gd name="connsiteX0" fmla="*/ 1322070 w 1332895"/>
                <a:gd name="connsiteY0" fmla="*/ 509588 h 792479"/>
                <a:gd name="connsiteX1" fmla="*/ 1332548 w 1332895"/>
                <a:gd name="connsiteY1" fmla="*/ 627697 h 792479"/>
                <a:gd name="connsiteX2" fmla="*/ 1242060 w 1332895"/>
                <a:gd name="connsiteY2" fmla="*/ 716280 h 792479"/>
                <a:gd name="connsiteX3" fmla="*/ 1235393 w 1332895"/>
                <a:gd name="connsiteY3" fmla="*/ 715328 h 792479"/>
                <a:gd name="connsiteX4" fmla="*/ 1086803 w 1332895"/>
                <a:gd name="connsiteY4" fmla="*/ 681038 h 792479"/>
                <a:gd name="connsiteX5" fmla="*/ 1023938 w 1332895"/>
                <a:gd name="connsiteY5" fmla="*/ 695325 h 792479"/>
                <a:gd name="connsiteX6" fmla="*/ 918210 w 1332895"/>
                <a:gd name="connsiteY6" fmla="*/ 776288 h 792479"/>
                <a:gd name="connsiteX7" fmla="*/ 882968 w 1332895"/>
                <a:gd name="connsiteY7" fmla="*/ 791528 h 792479"/>
                <a:gd name="connsiteX8" fmla="*/ 873443 w 1332895"/>
                <a:gd name="connsiteY8" fmla="*/ 792480 h 792479"/>
                <a:gd name="connsiteX9" fmla="*/ 867728 w 1332895"/>
                <a:gd name="connsiteY9" fmla="*/ 792480 h 792479"/>
                <a:gd name="connsiteX10" fmla="*/ 867728 w 1332895"/>
                <a:gd name="connsiteY10" fmla="*/ 792480 h 792479"/>
                <a:gd name="connsiteX11" fmla="*/ 856297 w 1332895"/>
                <a:gd name="connsiteY11" fmla="*/ 790575 h 792479"/>
                <a:gd name="connsiteX12" fmla="*/ 852488 w 1332895"/>
                <a:gd name="connsiteY12" fmla="*/ 789622 h 792479"/>
                <a:gd name="connsiteX13" fmla="*/ 845820 w 1332895"/>
                <a:gd name="connsiteY13" fmla="*/ 787718 h 792479"/>
                <a:gd name="connsiteX14" fmla="*/ 841058 w 1332895"/>
                <a:gd name="connsiteY14" fmla="*/ 785813 h 792479"/>
                <a:gd name="connsiteX15" fmla="*/ 836295 w 1332895"/>
                <a:gd name="connsiteY15" fmla="*/ 782955 h 792479"/>
                <a:gd name="connsiteX16" fmla="*/ 831533 w 1332895"/>
                <a:gd name="connsiteY16" fmla="*/ 780097 h 792479"/>
                <a:gd name="connsiteX17" fmla="*/ 706755 w 1332895"/>
                <a:gd name="connsiteY17" fmla="*/ 696278 h 792479"/>
                <a:gd name="connsiteX18" fmla="*/ 701993 w 1332895"/>
                <a:gd name="connsiteY18" fmla="*/ 693420 h 792479"/>
                <a:gd name="connsiteX19" fmla="*/ 697230 w 1332895"/>
                <a:gd name="connsiteY19" fmla="*/ 690563 h 792479"/>
                <a:gd name="connsiteX20" fmla="*/ 693420 w 1332895"/>
                <a:gd name="connsiteY20" fmla="*/ 688658 h 792479"/>
                <a:gd name="connsiteX21" fmla="*/ 686753 w 1332895"/>
                <a:gd name="connsiteY21" fmla="*/ 686753 h 792479"/>
                <a:gd name="connsiteX22" fmla="*/ 681990 w 1332895"/>
                <a:gd name="connsiteY22" fmla="*/ 685800 h 792479"/>
                <a:gd name="connsiteX23" fmla="*/ 670560 w 1332895"/>
                <a:gd name="connsiteY23" fmla="*/ 683895 h 792479"/>
                <a:gd name="connsiteX24" fmla="*/ 670560 w 1332895"/>
                <a:gd name="connsiteY24" fmla="*/ 683895 h 792479"/>
                <a:gd name="connsiteX25" fmla="*/ 628650 w 1332895"/>
                <a:gd name="connsiteY25" fmla="*/ 693420 h 792479"/>
                <a:gd name="connsiteX26" fmla="*/ 529590 w 1332895"/>
                <a:gd name="connsiteY26" fmla="*/ 748665 h 792479"/>
                <a:gd name="connsiteX27" fmla="*/ 521018 w 1332895"/>
                <a:gd name="connsiteY27" fmla="*/ 753428 h 792479"/>
                <a:gd name="connsiteX28" fmla="*/ 511493 w 1332895"/>
                <a:gd name="connsiteY28" fmla="*/ 756285 h 792479"/>
                <a:gd name="connsiteX29" fmla="*/ 501968 w 1332895"/>
                <a:gd name="connsiteY29" fmla="*/ 758190 h 792479"/>
                <a:gd name="connsiteX30" fmla="*/ 492443 w 1332895"/>
                <a:gd name="connsiteY30" fmla="*/ 759143 h 792479"/>
                <a:gd name="connsiteX31" fmla="*/ 485775 w 1332895"/>
                <a:gd name="connsiteY31" fmla="*/ 759143 h 792479"/>
                <a:gd name="connsiteX32" fmla="*/ 481965 w 1332895"/>
                <a:gd name="connsiteY32" fmla="*/ 759143 h 792479"/>
                <a:gd name="connsiteX33" fmla="*/ 481013 w 1332895"/>
                <a:gd name="connsiteY33" fmla="*/ 759143 h 792479"/>
                <a:gd name="connsiteX34" fmla="*/ 481013 w 1332895"/>
                <a:gd name="connsiteY34" fmla="*/ 759143 h 792479"/>
                <a:gd name="connsiteX35" fmla="*/ 480060 w 1332895"/>
                <a:gd name="connsiteY35" fmla="*/ 759143 h 792479"/>
                <a:gd name="connsiteX36" fmla="*/ 476250 w 1332895"/>
                <a:gd name="connsiteY36" fmla="*/ 758190 h 792479"/>
                <a:gd name="connsiteX37" fmla="*/ 470535 w 1332895"/>
                <a:gd name="connsiteY37" fmla="*/ 756285 h 792479"/>
                <a:gd name="connsiteX38" fmla="*/ 463868 w 1332895"/>
                <a:gd name="connsiteY38" fmla="*/ 754380 h 792479"/>
                <a:gd name="connsiteX39" fmla="*/ 457200 w 1332895"/>
                <a:gd name="connsiteY39" fmla="*/ 751522 h 792479"/>
                <a:gd name="connsiteX40" fmla="*/ 450533 w 1332895"/>
                <a:gd name="connsiteY40" fmla="*/ 747713 h 792479"/>
                <a:gd name="connsiteX41" fmla="*/ 444818 w 1332895"/>
                <a:gd name="connsiteY41" fmla="*/ 742950 h 792479"/>
                <a:gd name="connsiteX42" fmla="*/ 439103 w 1332895"/>
                <a:gd name="connsiteY42" fmla="*/ 738188 h 792479"/>
                <a:gd name="connsiteX43" fmla="*/ 392430 w 1332895"/>
                <a:gd name="connsiteY43" fmla="*/ 693420 h 792479"/>
                <a:gd name="connsiteX44" fmla="*/ 339090 w 1332895"/>
                <a:gd name="connsiteY44" fmla="*/ 671513 h 792479"/>
                <a:gd name="connsiteX45" fmla="*/ 339090 w 1332895"/>
                <a:gd name="connsiteY45" fmla="*/ 671513 h 792479"/>
                <a:gd name="connsiteX46" fmla="*/ 332423 w 1332895"/>
                <a:gd name="connsiteY46" fmla="*/ 671513 h 792479"/>
                <a:gd name="connsiteX47" fmla="*/ 329565 w 1332895"/>
                <a:gd name="connsiteY47" fmla="*/ 671513 h 792479"/>
                <a:gd name="connsiteX48" fmla="*/ 325755 w 1332895"/>
                <a:gd name="connsiteY48" fmla="*/ 672465 h 792479"/>
                <a:gd name="connsiteX49" fmla="*/ 321945 w 1332895"/>
                <a:gd name="connsiteY49" fmla="*/ 673418 h 792479"/>
                <a:gd name="connsiteX50" fmla="*/ 302895 w 1332895"/>
                <a:gd name="connsiteY50" fmla="*/ 681038 h 792479"/>
                <a:gd name="connsiteX51" fmla="*/ 213360 w 1332895"/>
                <a:gd name="connsiteY51" fmla="*/ 731520 h 792479"/>
                <a:gd name="connsiteX52" fmla="*/ 187643 w 1332895"/>
                <a:gd name="connsiteY52" fmla="*/ 742950 h 792479"/>
                <a:gd name="connsiteX53" fmla="*/ 71438 w 1332895"/>
                <a:gd name="connsiteY53" fmla="*/ 700088 h 792479"/>
                <a:gd name="connsiteX54" fmla="*/ 0 w 1332895"/>
                <a:gd name="connsiteY54" fmla="*/ 523875 h 792479"/>
                <a:gd name="connsiteX55" fmla="*/ 17145 w 1332895"/>
                <a:gd name="connsiteY55" fmla="*/ 485775 h 792479"/>
                <a:gd name="connsiteX56" fmla="*/ 222885 w 1332895"/>
                <a:gd name="connsiteY56" fmla="*/ 32385 h 792479"/>
                <a:gd name="connsiteX57" fmla="*/ 224790 w 1332895"/>
                <a:gd name="connsiteY57" fmla="*/ 27623 h 792479"/>
                <a:gd name="connsiteX58" fmla="*/ 237173 w 1332895"/>
                <a:gd name="connsiteY58" fmla="*/ 952 h 792479"/>
                <a:gd name="connsiteX59" fmla="*/ 1093470 w 1332895"/>
                <a:gd name="connsiteY59" fmla="*/ 0 h 792479"/>
                <a:gd name="connsiteX60" fmla="*/ 1104900 w 1332895"/>
                <a:gd name="connsiteY60" fmla="*/ 24765 h 792479"/>
                <a:gd name="connsiteX61" fmla="*/ 1107758 w 1332895"/>
                <a:gd name="connsiteY61" fmla="*/ 30480 h 792479"/>
                <a:gd name="connsiteX62" fmla="*/ 1302068 w 1332895"/>
                <a:gd name="connsiteY62" fmla="*/ 459105 h 792479"/>
                <a:gd name="connsiteX63" fmla="*/ 1322070 w 1332895"/>
                <a:gd name="connsiteY63" fmla="*/ 509588 h 79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32895" h="792479">
                  <a:moveTo>
                    <a:pt x="1322070" y="509588"/>
                  </a:moveTo>
                  <a:lnTo>
                    <a:pt x="1332548" y="627697"/>
                  </a:lnTo>
                  <a:cubicBezTo>
                    <a:pt x="1337310" y="679133"/>
                    <a:pt x="1292543" y="723900"/>
                    <a:pt x="1242060" y="716280"/>
                  </a:cubicBezTo>
                  <a:cubicBezTo>
                    <a:pt x="1239203" y="716280"/>
                    <a:pt x="1237298" y="715328"/>
                    <a:pt x="1235393" y="715328"/>
                  </a:cubicBezTo>
                  <a:lnTo>
                    <a:pt x="1086803" y="681038"/>
                  </a:lnTo>
                  <a:cubicBezTo>
                    <a:pt x="1064895" y="676275"/>
                    <a:pt x="1042035" y="681038"/>
                    <a:pt x="1023938" y="695325"/>
                  </a:cubicBezTo>
                  <a:lnTo>
                    <a:pt x="918210" y="776288"/>
                  </a:lnTo>
                  <a:cubicBezTo>
                    <a:pt x="907733" y="784860"/>
                    <a:pt x="895350" y="789622"/>
                    <a:pt x="882968" y="791528"/>
                  </a:cubicBezTo>
                  <a:cubicBezTo>
                    <a:pt x="880110" y="792480"/>
                    <a:pt x="876300" y="792480"/>
                    <a:pt x="873443" y="792480"/>
                  </a:cubicBezTo>
                  <a:cubicBezTo>
                    <a:pt x="871538" y="792480"/>
                    <a:pt x="869633" y="792480"/>
                    <a:pt x="867728" y="792480"/>
                  </a:cubicBezTo>
                  <a:lnTo>
                    <a:pt x="867728" y="792480"/>
                  </a:lnTo>
                  <a:cubicBezTo>
                    <a:pt x="863918" y="792480"/>
                    <a:pt x="860108" y="791528"/>
                    <a:pt x="856297" y="790575"/>
                  </a:cubicBezTo>
                  <a:cubicBezTo>
                    <a:pt x="855345" y="790575"/>
                    <a:pt x="853440" y="789622"/>
                    <a:pt x="852488" y="789622"/>
                  </a:cubicBezTo>
                  <a:cubicBezTo>
                    <a:pt x="850583" y="788670"/>
                    <a:pt x="847725" y="788670"/>
                    <a:pt x="845820" y="787718"/>
                  </a:cubicBezTo>
                  <a:cubicBezTo>
                    <a:pt x="843915" y="786765"/>
                    <a:pt x="842963" y="786765"/>
                    <a:pt x="841058" y="785813"/>
                  </a:cubicBezTo>
                  <a:cubicBezTo>
                    <a:pt x="839153" y="784860"/>
                    <a:pt x="837247" y="783908"/>
                    <a:pt x="836295" y="782955"/>
                  </a:cubicBezTo>
                  <a:cubicBezTo>
                    <a:pt x="834390" y="782003"/>
                    <a:pt x="833438" y="781050"/>
                    <a:pt x="831533" y="780097"/>
                  </a:cubicBezTo>
                  <a:lnTo>
                    <a:pt x="706755" y="696278"/>
                  </a:lnTo>
                  <a:cubicBezTo>
                    <a:pt x="704850" y="695325"/>
                    <a:pt x="702945" y="694372"/>
                    <a:pt x="701993" y="693420"/>
                  </a:cubicBezTo>
                  <a:cubicBezTo>
                    <a:pt x="700088" y="692468"/>
                    <a:pt x="698183" y="691515"/>
                    <a:pt x="697230" y="690563"/>
                  </a:cubicBezTo>
                  <a:cubicBezTo>
                    <a:pt x="696278" y="689610"/>
                    <a:pt x="694373" y="689610"/>
                    <a:pt x="693420" y="688658"/>
                  </a:cubicBezTo>
                  <a:cubicBezTo>
                    <a:pt x="691515" y="687705"/>
                    <a:pt x="689610" y="686753"/>
                    <a:pt x="686753" y="686753"/>
                  </a:cubicBezTo>
                  <a:cubicBezTo>
                    <a:pt x="685800" y="686753"/>
                    <a:pt x="683895" y="685800"/>
                    <a:pt x="681990" y="685800"/>
                  </a:cubicBezTo>
                  <a:cubicBezTo>
                    <a:pt x="678180" y="684847"/>
                    <a:pt x="674370" y="684847"/>
                    <a:pt x="670560" y="683895"/>
                  </a:cubicBezTo>
                  <a:lnTo>
                    <a:pt x="670560" y="683895"/>
                  </a:lnTo>
                  <a:cubicBezTo>
                    <a:pt x="656273" y="682943"/>
                    <a:pt x="641985" y="685800"/>
                    <a:pt x="628650" y="693420"/>
                  </a:cubicBezTo>
                  <a:lnTo>
                    <a:pt x="529590" y="748665"/>
                  </a:lnTo>
                  <a:cubicBezTo>
                    <a:pt x="526733" y="750570"/>
                    <a:pt x="523875" y="751522"/>
                    <a:pt x="521018" y="753428"/>
                  </a:cubicBezTo>
                  <a:cubicBezTo>
                    <a:pt x="518160" y="754380"/>
                    <a:pt x="515303" y="755333"/>
                    <a:pt x="511493" y="756285"/>
                  </a:cubicBezTo>
                  <a:cubicBezTo>
                    <a:pt x="508635" y="757238"/>
                    <a:pt x="505778" y="758190"/>
                    <a:pt x="501968" y="758190"/>
                  </a:cubicBezTo>
                  <a:cubicBezTo>
                    <a:pt x="499110" y="758190"/>
                    <a:pt x="495300" y="759143"/>
                    <a:pt x="492443" y="759143"/>
                  </a:cubicBezTo>
                  <a:cubicBezTo>
                    <a:pt x="490538" y="759143"/>
                    <a:pt x="487680" y="759143"/>
                    <a:pt x="485775" y="759143"/>
                  </a:cubicBezTo>
                  <a:cubicBezTo>
                    <a:pt x="484823" y="759143"/>
                    <a:pt x="483870" y="759143"/>
                    <a:pt x="481965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0060" y="759143"/>
                    <a:pt x="480060" y="759143"/>
                  </a:cubicBezTo>
                  <a:cubicBezTo>
                    <a:pt x="479108" y="759143"/>
                    <a:pt x="477203" y="759143"/>
                    <a:pt x="476250" y="758190"/>
                  </a:cubicBezTo>
                  <a:cubicBezTo>
                    <a:pt x="474345" y="758190"/>
                    <a:pt x="472440" y="757238"/>
                    <a:pt x="470535" y="756285"/>
                  </a:cubicBezTo>
                  <a:cubicBezTo>
                    <a:pt x="468630" y="755333"/>
                    <a:pt x="466725" y="754380"/>
                    <a:pt x="463868" y="754380"/>
                  </a:cubicBezTo>
                  <a:cubicBezTo>
                    <a:pt x="461963" y="753428"/>
                    <a:pt x="459105" y="752475"/>
                    <a:pt x="457200" y="751522"/>
                  </a:cubicBezTo>
                  <a:cubicBezTo>
                    <a:pt x="455295" y="750570"/>
                    <a:pt x="452438" y="749618"/>
                    <a:pt x="450533" y="747713"/>
                  </a:cubicBezTo>
                  <a:cubicBezTo>
                    <a:pt x="448628" y="746760"/>
                    <a:pt x="446723" y="744855"/>
                    <a:pt x="444818" y="742950"/>
                  </a:cubicBezTo>
                  <a:cubicBezTo>
                    <a:pt x="442913" y="741045"/>
                    <a:pt x="441008" y="740093"/>
                    <a:pt x="439103" y="738188"/>
                  </a:cubicBezTo>
                  <a:lnTo>
                    <a:pt x="392430" y="693420"/>
                  </a:lnTo>
                  <a:cubicBezTo>
                    <a:pt x="377190" y="679133"/>
                    <a:pt x="358140" y="671513"/>
                    <a:pt x="339090" y="671513"/>
                  </a:cubicBezTo>
                  <a:lnTo>
                    <a:pt x="339090" y="671513"/>
                  </a:lnTo>
                  <a:cubicBezTo>
                    <a:pt x="337185" y="671513"/>
                    <a:pt x="334328" y="671513"/>
                    <a:pt x="332423" y="671513"/>
                  </a:cubicBezTo>
                  <a:cubicBezTo>
                    <a:pt x="331470" y="671513"/>
                    <a:pt x="330518" y="671513"/>
                    <a:pt x="329565" y="671513"/>
                  </a:cubicBezTo>
                  <a:cubicBezTo>
                    <a:pt x="328613" y="671513"/>
                    <a:pt x="326708" y="671513"/>
                    <a:pt x="325755" y="672465"/>
                  </a:cubicBezTo>
                  <a:cubicBezTo>
                    <a:pt x="324803" y="672465"/>
                    <a:pt x="322898" y="672465"/>
                    <a:pt x="321945" y="673418"/>
                  </a:cubicBezTo>
                  <a:cubicBezTo>
                    <a:pt x="315278" y="675322"/>
                    <a:pt x="308610" y="677228"/>
                    <a:pt x="302895" y="681038"/>
                  </a:cubicBezTo>
                  <a:lnTo>
                    <a:pt x="213360" y="731520"/>
                  </a:lnTo>
                  <a:cubicBezTo>
                    <a:pt x="204788" y="736283"/>
                    <a:pt x="197168" y="740093"/>
                    <a:pt x="187643" y="742950"/>
                  </a:cubicBezTo>
                  <a:cubicBezTo>
                    <a:pt x="122873" y="765810"/>
                    <a:pt x="85725" y="729615"/>
                    <a:pt x="71438" y="700088"/>
                  </a:cubicBezTo>
                  <a:lnTo>
                    <a:pt x="0" y="523875"/>
                  </a:lnTo>
                  <a:lnTo>
                    <a:pt x="17145" y="485775"/>
                  </a:lnTo>
                  <a:lnTo>
                    <a:pt x="222885" y="32385"/>
                  </a:lnTo>
                  <a:lnTo>
                    <a:pt x="224790" y="27623"/>
                  </a:lnTo>
                  <a:lnTo>
                    <a:pt x="237173" y="952"/>
                  </a:lnTo>
                  <a:cubicBezTo>
                    <a:pt x="362903" y="17145"/>
                    <a:pt x="721043" y="53340"/>
                    <a:pt x="1093470" y="0"/>
                  </a:cubicBezTo>
                  <a:lnTo>
                    <a:pt x="1104900" y="24765"/>
                  </a:lnTo>
                  <a:lnTo>
                    <a:pt x="1107758" y="30480"/>
                  </a:lnTo>
                  <a:lnTo>
                    <a:pt x="1302068" y="459105"/>
                  </a:lnTo>
                  <a:lnTo>
                    <a:pt x="1322070" y="509588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950B6034-44A4-4D49-ABD5-FC03D27B22D2}"/>
                </a:ext>
              </a:extLst>
            </p:cNvPr>
            <p:cNvSpPr/>
            <p:nvPr/>
          </p:nvSpPr>
          <p:spPr>
            <a:xfrm>
              <a:off x="5966028" y="1632584"/>
              <a:ext cx="257606" cy="103061"/>
            </a:xfrm>
            <a:custGeom>
              <a:avLst/>
              <a:gdLst>
                <a:gd name="connsiteX0" fmla="*/ 257606 w 257606"/>
                <a:gd name="connsiteY0" fmla="*/ 0 h 103061"/>
                <a:gd name="connsiteX1" fmla="*/ 159499 w 257606"/>
                <a:gd name="connsiteY1" fmla="*/ 98108 h 103061"/>
                <a:gd name="connsiteX2" fmla="*/ 82346 w 257606"/>
                <a:gd name="connsiteY2" fmla="*/ 100013 h 103061"/>
                <a:gd name="connsiteX3" fmla="*/ 2336 w 257606"/>
                <a:gd name="connsiteY3" fmla="*/ 3810 h 103061"/>
                <a:gd name="connsiteX4" fmla="*/ 257606 w 257606"/>
                <a:gd name="connsiteY4" fmla="*/ 0 h 10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606" h="103061">
                  <a:moveTo>
                    <a:pt x="257606" y="0"/>
                  </a:moveTo>
                  <a:cubicBezTo>
                    <a:pt x="249986" y="38100"/>
                    <a:pt x="228079" y="81915"/>
                    <a:pt x="159499" y="98108"/>
                  </a:cubicBezTo>
                  <a:cubicBezTo>
                    <a:pt x="133781" y="103823"/>
                    <a:pt x="107111" y="104775"/>
                    <a:pt x="82346" y="100013"/>
                  </a:cubicBezTo>
                  <a:cubicBezTo>
                    <a:pt x="42341" y="92393"/>
                    <a:pt x="-11951" y="70485"/>
                    <a:pt x="2336" y="3810"/>
                  </a:cubicBezTo>
                  <a:lnTo>
                    <a:pt x="257606" y="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989B455A-B655-4E51-9D93-667053F19122}"/>
                </a:ext>
              </a:extLst>
            </p:cNvPr>
            <p:cNvSpPr/>
            <p:nvPr/>
          </p:nvSpPr>
          <p:spPr>
            <a:xfrm>
              <a:off x="6172200" y="1308734"/>
              <a:ext cx="125730" cy="36194"/>
            </a:xfrm>
            <a:custGeom>
              <a:avLst/>
              <a:gdLst>
                <a:gd name="connsiteX0" fmla="*/ 21908 w 125730"/>
                <a:gd name="connsiteY0" fmla="*/ 0 h 36194"/>
                <a:gd name="connsiteX1" fmla="*/ 103822 w 125730"/>
                <a:gd name="connsiteY1" fmla="*/ 0 h 36194"/>
                <a:gd name="connsiteX2" fmla="*/ 125730 w 125730"/>
                <a:gd name="connsiteY2" fmla="*/ 18098 h 36194"/>
                <a:gd name="connsiteX3" fmla="*/ 103822 w 125730"/>
                <a:gd name="connsiteY3" fmla="*/ 36195 h 36194"/>
                <a:gd name="connsiteX4" fmla="*/ 21908 w 125730"/>
                <a:gd name="connsiteY4" fmla="*/ 36195 h 36194"/>
                <a:gd name="connsiteX5" fmla="*/ 0 w 125730"/>
                <a:gd name="connsiteY5" fmla="*/ 18098 h 36194"/>
                <a:gd name="connsiteX6" fmla="*/ 21908 w 125730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30" h="36194">
                  <a:moveTo>
                    <a:pt x="21908" y="0"/>
                  </a:moveTo>
                  <a:lnTo>
                    <a:pt x="103822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2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62FC9804-5A8C-42C3-BD85-499E0E90CB37}"/>
                </a:ext>
              </a:extLst>
            </p:cNvPr>
            <p:cNvSpPr/>
            <p:nvPr/>
          </p:nvSpPr>
          <p:spPr>
            <a:xfrm>
              <a:off x="5902642" y="1308734"/>
              <a:ext cx="125729" cy="36194"/>
            </a:xfrm>
            <a:custGeom>
              <a:avLst/>
              <a:gdLst>
                <a:gd name="connsiteX0" fmla="*/ 21908 w 125729"/>
                <a:gd name="connsiteY0" fmla="*/ 0 h 36194"/>
                <a:gd name="connsiteX1" fmla="*/ 103823 w 125729"/>
                <a:gd name="connsiteY1" fmla="*/ 0 h 36194"/>
                <a:gd name="connsiteX2" fmla="*/ 125730 w 125729"/>
                <a:gd name="connsiteY2" fmla="*/ 18098 h 36194"/>
                <a:gd name="connsiteX3" fmla="*/ 103823 w 125729"/>
                <a:gd name="connsiteY3" fmla="*/ 36195 h 36194"/>
                <a:gd name="connsiteX4" fmla="*/ 21908 w 125729"/>
                <a:gd name="connsiteY4" fmla="*/ 36195 h 36194"/>
                <a:gd name="connsiteX5" fmla="*/ 0 w 125729"/>
                <a:gd name="connsiteY5" fmla="*/ 18098 h 36194"/>
                <a:gd name="connsiteX6" fmla="*/ 21908 w 125729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29" h="36194">
                  <a:moveTo>
                    <a:pt x="21908" y="0"/>
                  </a:moveTo>
                  <a:lnTo>
                    <a:pt x="103823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3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0646F832-78B9-4403-A1D6-A485D0ED1C2F}"/>
                </a:ext>
              </a:extLst>
            </p:cNvPr>
            <p:cNvSpPr/>
            <p:nvPr/>
          </p:nvSpPr>
          <p:spPr>
            <a:xfrm>
              <a:off x="5955029" y="1224914"/>
              <a:ext cx="294322" cy="15239"/>
            </a:xfrm>
            <a:custGeom>
              <a:avLst/>
              <a:gdLst>
                <a:gd name="connsiteX0" fmla="*/ 13335 w 294322"/>
                <a:gd name="connsiteY0" fmla="*/ 15240 h 15239"/>
                <a:gd name="connsiteX1" fmla="*/ 280988 w 294322"/>
                <a:gd name="connsiteY1" fmla="*/ 15240 h 15239"/>
                <a:gd name="connsiteX2" fmla="*/ 294323 w 294322"/>
                <a:gd name="connsiteY2" fmla="*/ 7620 h 15239"/>
                <a:gd name="connsiteX3" fmla="*/ 280988 w 294322"/>
                <a:gd name="connsiteY3" fmla="*/ 0 h 15239"/>
                <a:gd name="connsiteX4" fmla="*/ 13335 w 294322"/>
                <a:gd name="connsiteY4" fmla="*/ 0 h 15239"/>
                <a:gd name="connsiteX5" fmla="*/ 0 w 294322"/>
                <a:gd name="connsiteY5" fmla="*/ 7620 h 15239"/>
                <a:gd name="connsiteX6" fmla="*/ 13335 w 294322"/>
                <a:gd name="connsiteY6" fmla="*/ 1524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4322" h="15239">
                  <a:moveTo>
                    <a:pt x="13335" y="15240"/>
                  </a:moveTo>
                  <a:lnTo>
                    <a:pt x="280988" y="15240"/>
                  </a:lnTo>
                  <a:cubicBezTo>
                    <a:pt x="287655" y="15240"/>
                    <a:pt x="294323" y="11430"/>
                    <a:pt x="294323" y="7620"/>
                  </a:cubicBezTo>
                  <a:cubicBezTo>
                    <a:pt x="294323" y="3810"/>
                    <a:pt x="288608" y="0"/>
                    <a:pt x="280988" y="0"/>
                  </a:cubicBezTo>
                  <a:lnTo>
                    <a:pt x="13335" y="0"/>
                  </a:lnTo>
                  <a:cubicBezTo>
                    <a:pt x="6667" y="0"/>
                    <a:pt x="0" y="3810"/>
                    <a:pt x="0" y="7620"/>
                  </a:cubicBezTo>
                  <a:cubicBezTo>
                    <a:pt x="0" y="11430"/>
                    <a:pt x="5715" y="15240"/>
                    <a:pt x="13335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8FFD14A2-3AC2-4142-8B1C-662C9FFECBDA}"/>
                </a:ext>
              </a:extLst>
            </p:cNvPr>
            <p:cNvSpPr/>
            <p:nvPr/>
          </p:nvSpPr>
          <p:spPr>
            <a:xfrm>
              <a:off x="6006465" y="1263966"/>
              <a:ext cx="189547" cy="15240"/>
            </a:xfrm>
            <a:custGeom>
              <a:avLst/>
              <a:gdLst>
                <a:gd name="connsiteX0" fmla="*/ 8572 w 189547"/>
                <a:gd name="connsiteY0" fmla="*/ 15240 h 15240"/>
                <a:gd name="connsiteX1" fmla="*/ 180975 w 189547"/>
                <a:gd name="connsiteY1" fmla="*/ 15240 h 15240"/>
                <a:gd name="connsiteX2" fmla="*/ 189547 w 189547"/>
                <a:gd name="connsiteY2" fmla="*/ 7620 h 15240"/>
                <a:gd name="connsiteX3" fmla="*/ 180975 w 189547"/>
                <a:gd name="connsiteY3" fmla="*/ 0 h 15240"/>
                <a:gd name="connsiteX4" fmla="*/ 8572 w 189547"/>
                <a:gd name="connsiteY4" fmla="*/ 0 h 15240"/>
                <a:gd name="connsiteX5" fmla="*/ 0 w 189547"/>
                <a:gd name="connsiteY5" fmla="*/ 7620 h 15240"/>
                <a:gd name="connsiteX6" fmla="*/ 8572 w 189547"/>
                <a:gd name="connsiteY6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547" h="15240">
                  <a:moveTo>
                    <a:pt x="8572" y="15240"/>
                  </a:moveTo>
                  <a:lnTo>
                    <a:pt x="180975" y="15240"/>
                  </a:lnTo>
                  <a:cubicBezTo>
                    <a:pt x="185738" y="15240"/>
                    <a:pt x="189547" y="11430"/>
                    <a:pt x="189547" y="7620"/>
                  </a:cubicBezTo>
                  <a:cubicBezTo>
                    <a:pt x="189547" y="3810"/>
                    <a:pt x="185738" y="0"/>
                    <a:pt x="180975" y="0"/>
                  </a:cubicBezTo>
                  <a:lnTo>
                    <a:pt x="8572" y="0"/>
                  </a:lnTo>
                  <a:cubicBezTo>
                    <a:pt x="3810" y="0"/>
                    <a:pt x="0" y="3810"/>
                    <a:pt x="0" y="7620"/>
                  </a:cubicBezTo>
                  <a:cubicBezTo>
                    <a:pt x="952" y="11430"/>
                    <a:pt x="4763" y="15240"/>
                    <a:pt x="8572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C162043D-FC16-43EB-903C-AFCCD12AC1BF}"/>
                </a:ext>
              </a:extLst>
            </p:cNvPr>
            <p:cNvSpPr/>
            <p:nvPr/>
          </p:nvSpPr>
          <p:spPr>
            <a:xfrm>
              <a:off x="6218872" y="1357312"/>
              <a:ext cx="32385" cy="49529"/>
            </a:xfrm>
            <a:custGeom>
              <a:avLst/>
              <a:gdLst>
                <a:gd name="connsiteX0" fmla="*/ 0 w 32385"/>
                <a:gd name="connsiteY0" fmla="*/ 24765 h 49529"/>
                <a:gd name="connsiteX1" fmla="*/ 16193 w 32385"/>
                <a:gd name="connsiteY1" fmla="*/ 49530 h 49529"/>
                <a:gd name="connsiteX2" fmla="*/ 32385 w 32385"/>
                <a:gd name="connsiteY2" fmla="*/ 24765 h 49529"/>
                <a:gd name="connsiteX3" fmla="*/ 16193 w 32385"/>
                <a:gd name="connsiteY3" fmla="*/ 0 h 49529"/>
                <a:gd name="connsiteX4" fmla="*/ 0 w 32385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" h="49529">
                  <a:moveTo>
                    <a:pt x="0" y="24765"/>
                  </a:moveTo>
                  <a:cubicBezTo>
                    <a:pt x="0" y="38100"/>
                    <a:pt x="7620" y="49530"/>
                    <a:pt x="16193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3" y="0"/>
                  </a:cubicBezTo>
                  <a:cubicBezTo>
                    <a:pt x="7620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C6B8EA87-88B8-4B0D-BD60-D5632009CB6C}"/>
                </a:ext>
              </a:extLst>
            </p:cNvPr>
            <p:cNvSpPr/>
            <p:nvPr/>
          </p:nvSpPr>
          <p:spPr>
            <a:xfrm>
              <a:off x="5949315" y="1357312"/>
              <a:ext cx="32384" cy="49529"/>
            </a:xfrm>
            <a:custGeom>
              <a:avLst/>
              <a:gdLst>
                <a:gd name="connsiteX0" fmla="*/ 0 w 32384"/>
                <a:gd name="connsiteY0" fmla="*/ 24765 h 49529"/>
                <a:gd name="connsiteX1" fmla="*/ 16192 w 32384"/>
                <a:gd name="connsiteY1" fmla="*/ 49530 h 49529"/>
                <a:gd name="connsiteX2" fmla="*/ 32385 w 32384"/>
                <a:gd name="connsiteY2" fmla="*/ 24765 h 49529"/>
                <a:gd name="connsiteX3" fmla="*/ 16192 w 32384"/>
                <a:gd name="connsiteY3" fmla="*/ 0 h 49529"/>
                <a:gd name="connsiteX4" fmla="*/ 0 w 32384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4" h="49529">
                  <a:moveTo>
                    <a:pt x="0" y="24765"/>
                  </a:moveTo>
                  <a:cubicBezTo>
                    <a:pt x="0" y="38100"/>
                    <a:pt x="7620" y="49530"/>
                    <a:pt x="16192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2" y="0"/>
                  </a:cubicBezTo>
                  <a:cubicBezTo>
                    <a:pt x="6667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64DF34D5-BDFA-4B14-B004-89E73B9B60EE}"/>
                </a:ext>
              </a:extLst>
            </p:cNvPr>
            <p:cNvSpPr/>
            <p:nvPr/>
          </p:nvSpPr>
          <p:spPr>
            <a:xfrm>
              <a:off x="6073345" y="1423034"/>
              <a:ext cx="50903" cy="84206"/>
            </a:xfrm>
            <a:custGeom>
              <a:avLst/>
              <a:gdLst>
                <a:gd name="connsiteX0" fmla="*/ 33132 w 50903"/>
                <a:gd name="connsiteY0" fmla="*/ 83820 h 84206"/>
                <a:gd name="connsiteX1" fmla="*/ 4557 w 50903"/>
                <a:gd name="connsiteY1" fmla="*/ 79057 h 84206"/>
                <a:gd name="connsiteX2" fmla="*/ 747 w 50903"/>
                <a:gd name="connsiteY2" fmla="*/ 69532 h 84206"/>
                <a:gd name="connsiteX3" fmla="*/ 10272 w 50903"/>
                <a:gd name="connsiteY3" fmla="*/ 65723 h 84206"/>
                <a:gd name="connsiteX4" fmla="*/ 35037 w 50903"/>
                <a:gd name="connsiteY4" fmla="*/ 68580 h 84206"/>
                <a:gd name="connsiteX5" fmla="*/ 35037 w 50903"/>
                <a:gd name="connsiteY5" fmla="*/ 60960 h 84206"/>
                <a:gd name="connsiteX6" fmla="*/ 28370 w 50903"/>
                <a:gd name="connsiteY6" fmla="*/ 6667 h 84206"/>
                <a:gd name="connsiteX7" fmla="*/ 35990 w 50903"/>
                <a:gd name="connsiteY7" fmla="*/ 0 h 84206"/>
                <a:gd name="connsiteX8" fmla="*/ 42657 w 50903"/>
                <a:gd name="connsiteY8" fmla="*/ 7620 h 84206"/>
                <a:gd name="connsiteX9" fmla="*/ 49325 w 50903"/>
                <a:gd name="connsiteY9" fmla="*/ 57150 h 84206"/>
                <a:gd name="connsiteX10" fmla="*/ 45515 w 50903"/>
                <a:gd name="connsiteY10" fmla="*/ 79057 h 84206"/>
                <a:gd name="connsiteX11" fmla="*/ 33132 w 50903"/>
                <a:gd name="connsiteY11" fmla="*/ 83820 h 8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903" h="84206">
                  <a:moveTo>
                    <a:pt x="33132" y="83820"/>
                  </a:moveTo>
                  <a:cubicBezTo>
                    <a:pt x="21702" y="85725"/>
                    <a:pt x="7415" y="80010"/>
                    <a:pt x="4557" y="79057"/>
                  </a:cubicBezTo>
                  <a:cubicBezTo>
                    <a:pt x="747" y="77152"/>
                    <a:pt x="-1158" y="73342"/>
                    <a:pt x="747" y="69532"/>
                  </a:cubicBezTo>
                  <a:cubicBezTo>
                    <a:pt x="2652" y="65723"/>
                    <a:pt x="6462" y="63817"/>
                    <a:pt x="10272" y="65723"/>
                  </a:cubicBezTo>
                  <a:cubicBezTo>
                    <a:pt x="19797" y="69532"/>
                    <a:pt x="32180" y="71438"/>
                    <a:pt x="35037" y="68580"/>
                  </a:cubicBezTo>
                  <a:cubicBezTo>
                    <a:pt x="35990" y="67627"/>
                    <a:pt x="35990" y="65723"/>
                    <a:pt x="35037" y="60960"/>
                  </a:cubicBezTo>
                  <a:cubicBezTo>
                    <a:pt x="26465" y="30480"/>
                    <a:pt x="28370" y="7620"/>
                    <a:pt x="28370" y="6667"/>
                  </a:cubicBezTo>
                  <a:cubicBezTo>
                    <a:pt x="28370" y="2857"/>
                    <a:pt x="32180" y="0"/>
                    <a:pt x="35990" y="0"/>
                  </a:cubicBezTo>
                  <a:cubicBezTo>
                    <a:pt x="39800" y="0"/>
                    <a:pt x="42657" y="3810"/>
                    <a:pt x="42657" y="7620"/>
                  </a:cubicBezTo>
                  <a:cubicBezTo>
                    <a:pt x="42657" y="7620"/>
                    <a:pt x="40752" y="28575"/>
                    <a:pt x="49325" y="57150"/>
                  </a:cubicBezTo>
                  <a:cubicBezTo>
                    <a:pt x="53135" y="69532"/>
                    <a:pt x="49325" y="76200"/>
                    <a:pt x="45515" y="79057"/>
                  </a:cubicBezTo>
                  <a:cubicBezTo>
                    <a:pt x="40752" y="81915"/>
                    <a:pt x="36942" y="82867"/>
                    <a:pt x="33132" y="8382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94F54C6-87D8-4997-AD22-90D5CBA00B58}"/>
                </a:ext>
              </a:extLst>
            </p:cNvPr>
            <p:cNvSpPr/>
            <p:nvPr/>
          </p:nvSpPr>
          <p:spPr>
            <a:xfrm>
              <a:off x="5854065" y="569594"/>
              <a:ext cx="492442" cy="541972"/>
            </a:xfrm>
            <a:custGeom>
              <a:avLst/>
              <a:gdLst>
                <a:gd name="connsiteX0" fmla="*/ 492442 w 492442"/>
                <a:gd name="connsiteY0" fmla="*/ 541973 h 541972"/>
                <a:gd name="connsiteX1" fmla="*/ 0 w 492442"/>
                <a:gd name="connsiteY1" fmla="*/ 541973 h 541972"/>
                <a:gd name="connsiteX2" fmla="*/ 245745 w 492442"/>
                <a:gd name="connsiteY2" fmla="*/ 0 h 541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2442" h="541972">
                  <a:moveTo>
                    <a:pt x="492442" y="541973"/>
                  </a:moveTo>
                  <a:lnTo>
                    <a:pt x="0" y="541973"/>
                  </a:lnTo>
                  <a:lnTo>
                    <a:pt x="245745" y="0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F413EF83-70CB-49EE-AFFB-0F89353CBA79}"/>
                </a:ext>
              </a:extLst>
            </p:cNvPr>
            <p:cNvSpPr/>
            <p:nvPr/>
          </p:nvSpPr>
          <p:spPr>
            <a:xfrm>
              <a:off x="5787390" y="1111566"/>
              <a:ext cx="312419" cy="145732"/>
            </a:xfrm>
            <a:custGeom>
              <a:avLst/>
              <a:gdLst>
                <a:gd name="connsiteX0" fmla="*/ 312420 w 312419"/>
                <a:gd name="connsiteY0" fmla="*/ 0 h 145732"/>
                <a:gd name="connsiteX1" fmla="*/ 0 w 312419"/>
                <a:gd name="connsiteY1" fmla="*/ 145733 h 145732"/>
                <a:gd name="connsiteX2" fmla="*/ 66675 w 312419"/>
                <a:gd name="connsiteY2" fmla="*/ 0 h 145732"/>
                <a:gd name="connsiteX3" fmla="*/ 31242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312420" y="0"/>
                  </a:moveTo>
                  <a:cubicBezTo>
                    <a:pt x="312420" y="0"/>
                    <a:pt x="175260" y="107633"/>
                    <a:pt x="0" y="145733"/>
                  </a:cubicBezTo>
                  <a:lnTo>
                    <a:pt x="66675" y="0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D56D460E-09F2-4F73-B5CF-1A445014D8D2}"/>
                </a:ext>
              </a:extLst>
            </p:cNvPr>
            <p:cNvSpPr/>
            <p:nvPr/>
          </p:nvSpPr>
          <p:spPr>
            <a:xfrm>
              <a:off x="6101715" y="1111566"/>
              <a:ext cx="312419" cy="145732"/>
            </a:xfrm>
            <a:custGeom>
              <a:avLst/>
              <a:gdLst>
                <a:gd name="connsiteX0" fmla="*/ 0 w 312419"/>
                <a:gd name="connsiteY0" fmla="*/ 0 h 145732"/>
                <a:gd name="connsiteX1" fmla="*/ 312420 w 312419"/>
                <a:gd name="connsiteY1" fmla="*/ 145733 h 145732"/>
                <a:gd name="connsiteX2" fmla="*/ 245745 w 312419"/>
                <a:gd name="connsiteY2" fmla="*/ 0 h 145732"/>
                <a:gd name="connsiteX3" fmla="*/ 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0" y="0"/>
                  </a:moveTo>
                  <a:cubicBezTo>
                    <a:pt x="0" y="0"/>
                    <a:pt x="137160" y="107633"/>
                    <a:pt x="312420" y="145733"/>
                  </a:cubicBezTo>
                  <a:lnTo>
                    <a:pt x="2457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921" name="Graphic 4">
            <a:extLst>
              <a:ext uri="{FF2B5EF4-FFF2-40B4-BE49-F238E27FC236}">
                <a16:creationId xmlns:a16="http://schemas.microsoft.com/office/drawing/2014/main" id="{A15FA4B0-6D40-4F9D-A07A-1A360F8EAAB6}"/>
              </a:ext>
            </a:extLst>
          </p:cNvPr>
          <p:cNvGrpSpPr/>
          <p:nvPr/>
        </p:nvGrpSpPr>
        <p:grpSpPr>
          <a:xfrm>
            <a:off x="-3707563" y="-213320"/>
            <a:ext cx="30633334" cy="23736100"/>
            <a:chOff x="4327207" y="2745104"/>
            <a:chExt cx="3663044" cy="2838293"/>
          </a:xfrm>
          <a:solidFill>
            <a:srgbClr val="F5FEFC"/>
          </a:solidFill>
        </p:grpSpPr>
        <p:grpSp>
          <p:nvGrpSpPr>
            <p:cNvPr id="922" name="Graphic 4">
              <a:extLst>
                <a:ext uri="{FF2B5EF4-FFF2-40B4-BE49-F238E27FC236}">
                  <a16:creationId xmlns:a16="http://schemas.microsoft.com/office/drawing/2014/main" id="{D254B22E-CE61-4CE7-9CA2-F61EE699A392}"/>
                </a:ext>
              </a:extLst>
            </p:cNvPr>
            <p:cNvGrpSpPr/>
            <p:nvPr/>
          </p:nvGrpSpPr>
          <p:grpSpPr>
            <a:xfrm>
              <a:off x="5090759" y="2745104"/>
              <a:ext cx="1988958" cy="303441"/>
              <a:chOff x="5090759" y="2745104"/>
              <a:chExt cx="1988958" cy="303441"/>
            </a:xfrm>
            <a:solidFill>
              <a:srgbClr val="F5FEFC"/>
            </a:solidFill>
          </p:grpSpPr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F34B7308-0929-4996-B9DF-B365962914C9}"/>
                  </a:ext>
                </a:extLst>
              </p:cNvPr>
              <p:cNvSpPr/>
              <p:nvPr/>
            </p:nvSpPr>
            <p:spPr>
              <a:xfrm>
                <a:off x="7000875" y="274510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2392"/>
                      <a:pt x="58103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BFF87FF1-2ABF-4448-B323-BFD8CE24A826}"/>
                  </a:ext>
                </a:extLst>
              </p:cNvPr>
              <p:cNvSpPr/>
              <p:nvPr/>
            </p:nvSpPr>
            <p:spPr>
              <a:xfrm rot="485541">
                <a:off x="6745605" y="2802753"/>
                <a:ext cx="73891" cy="113184"/>
              </a:xfrm>
              <a:custGeom>
                <a:avLst/>
                <a:gdLst>
                  <a:gd name="connsiteX0" fmla="*/ 29527 w 73891"/>
                  <a:gd name="connsiteY0" fmla="*/ 0 h 113184"/>
                  <a:gd name="connsiteX1" fmla="*/ 51435 w 73891"/>
                  <a:gd name="connsiteY1" fmla="*/ 110490 h 113184"/>
                  <a:gd name="connsiteX2" fmla="*/ 0 w 73891"/>
                  <a:gd name="connsiteY2" fmla="*/ 9525 h 113184"/>
                  <a:gd name="connsiteX3" fmla="*/ 29527 w 73891"/>
                  <a:gd name="connsiteY3" fmla="*/ 0 h 113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91" h="113184">
                    <a:moveTo>
                      <a:pt x="29527" y="0"/>
                    </a:moveTo>
                    <a:cubicBezTo>
                      <a:pt x="69532" y="58103"/>
                      <a:pt x="94297" y="96203"/>
                      <a:pt x="51435" y="110490"/>
                    </a:cubicBezTo>
                    <a:cubicBezTo>
                      <a:pt x="5715" y="124778"/>
                      <a:pt x="3810" y="80963"/>
                      <a:pt x="0" y="9525"/>
                    </a:cubicBezTo>
                    <a:lnTo>
                      <a:pt x="2952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3258F771-9F23-49AB-8094-0366ABC74C21}"/>
                  </a:ext>
                </a:extLst>
              </p:cNvPr>
              <p:cNvSpPr/>
              <p:nvPr/>
            </p:nvSpPr>
            <p:spPr>
              <a:xfrm>
                <a:off x="6526273" y="2848294"/>
                <a:ext cx="66468" cy="113461"/>
              </a:xfrm>
              <a:custGeom>
                <a:avLst/>
                <a:gdLst>
                  <a:gd name="connsiteX0" fmla="*/ 32641 w 66468"/>
                  <a:gd name="connsiteY0" fmla="*/ 0 h 113461"/>
                  <a:gd name="connsiteX1" fmla="*/ 41214 w 66468"/>
                  <a:gd name="connsiteY1" fmla="*/ 112395 h 113461"/>
                  <a:gd name="connsiteX2" fmla="*/ 3114 w 66468"/>
                  <a:gd name="connsiteY2" fmla="*/ 5715 h 113461"/>
                  <a:gd name="connsiteX3" fmla="*/ 32641 w 66468"/>
                  <a:gd name="connsiteY3" fmla="*/ 0 h 113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68" h="113461">
                    <a:moveTo>
                      <a:pt x="32641" y="0"/>
                    </a:moveTo>
                    <a:cubicBezTo>
                      <a:pt x="65026" y="62865"/>
                      <a:pt x="85029" y="103822"/>
                      <a:pt x="41214" y="112395"/>
                    </a:cubicBezTo>
                    <a:cubicBezTo>
                      <a:pt x="-5459" y="120968"/>
                      <a:pt x="-2601" y="77153"/>
                      <a:pt x="3114" y="5715"/>
                    </a:cubicBezTo>
                    <a:lnTo>
                      <a:pt x="326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114AC745-8E09-46F4-92A2-8EC0E49642F4}"/>
                  </a:ext>
                </a:extLst>
              </p:cNvPr>
              <p:cNvSpPr/>
              <p:nvPr/>
            </p:nvSpPr>
            <p:spPr>
              <a:xfrm>
                <a:off x="6279076" y="2897504"/>
                <a:ext cx="66400" cy="113062"/>
              </a:xfrm>
              <a:custGeom>
                <a:avLst/>
                <a:gdLst>
                  <a:gd name="connsiteX0" fmla="*/ 35998 w 66400"/>
                  <a:gd name="connsiteY0" fmla="*/ 0 h 113062"/>
                  <a:gd name="connsiteX1" fmla="*/ 39808 w 66400"/>
                  <a:gd name="connsiteY1" fmla="*/ 112395 h 113062"/>
                  <a:gd name="connsiteX2" fmla="*/ 5518 w 66400"/>
                  <a:gd name="connsiteY2" fmla="*/ 4763 h 113062"/>
                  <a:gd name="connsiteX3" fmla="*/ 35998 w 66400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00" h="113062">
                    <a:moveTo>
                      <a:pt x="35998" y="0"/>
                    </a:moveTo>
                    <a:cubicBezTo>
                      <a:pt x="65526" y="63817"/>
                      <a:pt x="84576" y="105727"/>
                      <a:pt x="39808" y="112395"/>
                    </a:cubicBezTo>
                    <a:cubicBezTo>
                      <a:pt x="-7817" y="119063"/>
                      <a:pt x="-3054" y="75247"/>
                      <a:pt x="5518" y="4763"/>
                    </a:cubicBezTo>
                    <a:lnTo>
                      <a:pt x="3599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DCDF8EF9-203F-47E2-A164-0232A18222A5}"/>
                  </a:ext>
                </a:extLst>
              </p:cNvPr>
              <p:cNvSpPr/>
              <p:nvPr/>
            </p:nvSpPr>
            <p:spPr>
              <a:xfrm>
                <a:off x="6040731" y="2920364"/>
                <a:ext cx="65971" cy="112747"/>
              </a:xfrm>
              <a:custGeom>
                <a:avLst/>
                <a:gdLst>
                  <a:gd name="connsiteX0" fmla="*/ 40029 w 65971"/>
                  <a:gd name="connsiteY0" fmla="*/ 0 h 112747"/>
                  <a:gd name="connsiteX1" fmla="*/ 37171 w 65971"/>
                  <a:gd name="connsiteY1" fmla="*/ 112395 h 112747"/>
                  <a:gd name="connsiteX2" fmla="*/ 8596 w 65971"/>
                  <a:gd name="connsiteY2" fmla="*/ 2857 h 112747"/>
                  <a:gd name="connsiteX3" fmla="*/ 40029 w 65971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971" h="112747">
                    <a:moveTo>
                      <a:pt x="40029" y="0"/>
                    </a:moveTo>
                    <a:cubicBezTo>
                      <a:pt x="66699" y="65722"/>
                      <a:pt x="82891" y="108585"/>
                      <a:pt x="37171" y="112395"/>
                    </a:cubicBezTo>
                    <a:cubicBezTo>
                      <a:pt x="-10454" y="117157"/>
                      <a:pt x="-2834" y="73342"/>
                      <a:pt x="8596" y="2857"/>
                    </a:cubicBezTo>
                    <a:lnTo>
                      <a:pt x="4002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78E1D898-7A77-40C4-9768-E6E703F691DF}"/>
                  </a:ext>
                </a:extLst>
              </p:cNvPr>
              <p:cNvSpPr/>
              <p:nvPr/>
            </p:nvSpPr>
            <p:spPr>
              <a:xfrm>
                <a:off x="5809828" y="2935604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F218DE3B-A98C-4316-96C5-5AF6E5DE0F8D}"/>
                  </a:ext>
                </a:extLst>
              </p:cNvPr>
              <p:cNvSpPr/>
              <p:nvPr/>
            </p:nvSpPr>
            <p:spPr>
              <a:xfrm>
                <a:off x="5580276" y="2937103"/>
                <a:ext cx="64239" cy="111442"/>
              </a:xfrm>
              <a:custGeom>
                <a:avLst/>
                <a:gdLst>
                  <a:gd name="connsiteX0" fmla="*/ 46141 w 64239"/>
                  <a:gd name="connsiteY0" fmla="*/ 0 h 111442"/>
                  <a:gd name="connsiteX1" fmla="*/ 33759 w 64239"/>
                  <a:gd name="connsiteY1" fmla="*/ 111443 h 111442"/>
                  <a:gd name="connsiteX2" fmla="*/ 15661 w 64239"/>
                  <a:gd name="connsiteY2" fmla="*/ 0 h 111442"/>
                  <a:gd name="connsiteX3" fmla="*/ 46141 w 64239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9" h="111442">
                    <a:moveTo>
                      <a:pt x="46141" y="0"/>
                    </a:moveTo>
                    <a:cubicBezTo>
                      <a:pt x="66144" y="67628"/>
                      <a:pt x="78527" y="111443"/>
                      <a:pt x="33759" y="111443"/>
                    </a:cubicBezTo>
                    <a:cubicBezTo>
                      <a:pt x="-13866" y="111443"/>
                      <a:pt x="-2436" y="68580"/>
                      <a:pt x="15661" y="0"/>
                    </a:cubicBezTo>
                    <a:lnTo>
                      <a:pt x="461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6EB11121-23F2-4717-8516-278F5E2DBDF3}"/>
                  </a:ext>
                </a:extLst>
              </p:cNvPr>
              <p:cNvSpPr/>
              <p:nvPr/>
            </p:nvSpPr>
            <p:spPr>
              <a:xfrm>
                <a:off x="5347866" y="2933500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AD28224E-23D1-4274-B80C-B6DEB03C775F}"/>
                  </a:ext>
                </a:extLst>
              </p:cNvPr>
              <p:cNvSpPr/>
              <p:nvPr/>
            </p:nvSpPr>
            <p:spPr>
              <a:xfrm rot="21299354">
                <a:off x="5090759" y="2914631"/>
                <a:ext cx="65773" cy="114189"/>
              </a:xfrm>
              <a:custGeom>
                <a:avLst/>
                <a:gdLst>
                  <a:gd name="connsiteX0" fmla="*/ 60360 w 65773"/>
                  <a:gd name="connsiteY0" fmla="*/ 5715 h 114189"/>
                  <a:gd name="connsiteX1" fmla="*/ 28928 w 65773"/>
                  <a:gd name="connsiteY1" fmla="*/ 113347 h 114189"/>
                  <a:gd name="connsiteX2" fmla="*/ 29880 w 65773"/>
                  <a:gd name="connsiteY2" fmla="*/ 0 h 114189"/>
                  <a:gd name="connsiteX3" fmla="*/ 60360 w 65773"/>
                  <a:gd name="connsiteY3" fmla="*/ 5715 h 11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73" h="114189">
                    <a:moveTo>
                      <a:pt x="60360" y="5715"/>
                    </a:moveTo>
                    <a:cubicBezTo>
                      <a:pt x="68933" y="76200"/>
                      <a:pt x="72743" y="120968"/>
                      <a:pt x="28928" y="113347"/>
                    </a:cubicBezTo>
                    <a:cubicBezTo>
                      <a:pt x="-18697" y="104775"/>
                      <a:pt x="353" y="64770"/>
                      <a:pt x="29880" y="0"/>
                    </a:cubicBezTo>
                    <a:lnTo>
                      <a:pt x="60360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923" name="Graphic 4">
              <a:extLst>
                <a:ext uri="{FF2B5EF4-FFF2-40B4-BE49-F238E27FC236}">
                  <a16:creationId xmlns:a16="http://schemas.microsoft.com/office/drawing/2014/main" id="{AE130FAE-41E0-4463-8F90-502A8101AA10}"/>
                </a:ext>
              </a:extLst>
            </p:cNvPr>
            <p:cNvGrpSpPr/>
            <p:nvPr/>
          </p:nvGrpSpPr>
          <p:grpSpPr>
            <a:xfrm>
              <a:off x="4816868" y="3906501"/>
              <a:ext cx="2634101" cy="254268"/>
              <a:chOff x="4816868" y="3906501"/>
              <a:chExt cx="2634101" cy="254268"/>
            </a:xfrm>
            <a:solidFill>
              <a:srgbClr val="F5FEFC"/>
            </a:solidFill>
          </p:grpSpPr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3BE1565A-E74D-407F-9B91-E69CBF827C5D}"/>
                  </a:ext>
                </a:extLst>
              </p:cNvPr>
              <p:cNvSpPr/>
              <p:nvPr/>
            </p:nvSpPr>
            <p:spPr>
              <a:xfrm>
                <a:off x="7382163" y="3940492"/>
                <a:ext cx="68806" cy="113219"/>
              </a:xfrm>
              <a:custGeom>
                <a:avLst/>
                <a:gdLst>
                  <a:gd name="connsiteX0" fmla="*/ 30192 w 68806"/>
                  <a:gd name="connsiteY0" fmla="*/ 0 h 113219"/>
                  <a:gd name="connsiteX1" fmla="*/ 44479 w 68806"/>
                  <a:gd name="connsiteY1" fmla="*/ 111442 h 113219"/>
                  <a:gd name="connsiteX2" fmla="*/ 664 w 68806"/>
                  <a:gd name="connsiteY2" fmla="*/ 7620 h 113219"/>
                  <a:gd name="connsiteX3" fmla="*/ 30192 w 68806"/>
                  <a:gd name="connsiteY3" fmla="*/ 0 h 113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806" h="113219">
                    <a:moveTo>
                      <a:pt x="30192" y="0"/>
                    </a:moveTo>
                    <a:cubicBezTo>
                      <a:pt x="66387" y="60960"/>
                      <a:pt x="88294" y="100965"/>
                      <a:pt x="44479" y="111442"/>
                    </a:cubicBezTo>
                    <a:cubicBezTo>
                      <a:pt x="-2193" y="122872"/>
                      <a:pt x="-1241" y="78105"/>
                      <a:pt x="664" y="7620"/>
                    </a:cubicBezTo>
                    <a:lnTo>
                      <a:pt x="3019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7E838DC0-85A8-4659-893F-F62BF0EC115F}"/>
                  </a:ext>
                </a:extLst>
              </p:cNvPr>
              <p:cNvSpPr/>
              <p:nvPr/>
            </p:nvSpPr>
            <p:spPr>
              <a:xfrm rot="222706">
                <a:off x="7126381" y="3986212"/>
                <a:ext cx="69891" cy="113495"/>
              </a:xfrm>
              <a:custGeom>
                <a:avLst/>
                <a:gdLst>
                  <a:gd name="connsiteX0" fmla="*/ 29751 w 69891"/>
                  <a:gd name="connsiteY0" fmla="*/ 0 h 113495"/>
                  <a:gd name="connsiteX1" fmla="*/ 45943 w 69891"/>
                  <a:gd name="connsiteY1" fmla="*/ 111443 h 113495"/>
                  <a:gd name="connsiteX2" fmla="*/ 223 w 69891"/>
                  <a:gd name="connsiteY2" fmla="*/ 7620 h 113495"/>
                  <a:gd name="connsiteX3" fmla="*/ 29751 w 69891"/>
                  <a:gd name="connsiteY3" fmla="*/ 0 h 11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91" h="113495">
                    <a:moveTo>
                      <a:pt x="29751" y="0"/>
                    </a:moveTo>
                    <a:cubicBezTo>
                      <a:pt x="66898" y="60007"/>
                      <a:pt x="89758" y="100013"/>
                      <a:pt x="45943" y="111443"/>
                    </a:cubicBezTo>
                    <a:cubicBezTo>
                      <a:pt x="-729" y="123825"/>
                      <a:pt x="-729" y="79057"/>
                      <a:pt x="223" y="7620"/>
                    </a:cubicBezTo>
                    <a:lnTo>
                      <a:pt x="297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9F9E41EE-19A9-47DF-8158-E3A1619FCEFE}"/>
                  </a:ext>
                </a:extLst>
              </p:cNvPr>
              <p:cNvSpPr/>
              <p:nvPr/>
            </p:nvSpPr>
            <p:spPr>
              <a:xfrm>
                <a:off x="6888402" y="4017852"/>
                <a:ext cx="66098" cy="113062"/>
              </a:xfrm>
              <a:custGeom>
                <a:avLst/>
                <a:gdLst>
                  <a:gd name="connsiteX0" fmla="*/ 36272 w 66098"/>
                  <a:gd name="connsiteY0" fmla="*/ 0 h 113062"/>
                  <a:gd name="connsiteX1" fmla="*/ 39129 w 66098"/>
                  <a:gd name="connsiteY1" fmla="*/ 112395 h 113062"/>
                  <a:gd name="connsiteX2" fmla="*/ 5792 w 66098"/>
                  <a:gd name="connsiteY2" fmla="*/ 3810 h 113062"/>
                  <a:gd name="connsiteX3" fmla="*/ 36272 w 66098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098" h="113062">
                    <a:moveTo>
                      <a:pt x="36272" y="0"/>
                    </a:moveTo>
                    <a:cubicBezTo>
                      <a:pt x="65800" y="63818"/>
                      <a:pt x="83897" y="106680"/>
                      <a:pt x="39129" y="112395"/>
                    </a:cubicBezTo>
                    <a:cubicBezTo>
                      <a:pt x="-8496" y="119063"/>
                      <a:pt x="-2780" y="75247"/>
                      <a:pt x="5792" y="3810"/>
                    </a:cubicBezTo>
                    <a:lnTo>
                      <a:pt x="3627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2A26F832-AB2A-422B-833D-D02884E2F96A}"/>
                  </a:ext>
                </a:extLst>
              </p:cNvPr>
              <p:cNvSpPr/>
              <p:nvPr/>
            </p:nvSpPr>
            <p:spPr>
              <a:xfrm>
                <a:off x="6650331" y="4032410"/>
                <a:ext cx="65174" cy="112747"/>
              </a:xfrm>
              <a:custGeom>
                <a:avLst/>
                <a:gdLst>
                  <a:gd name="connsiteX0" fmla="*/ 39076 w 65174"/>
                  <a:gd name="connsiteY0" fmla="*/ 0 h 112747"/>
                  <a:gd name="connsiteX1" fmla="*/ 37171 w 65174"/>
                  <a:gd name="connsiteY1" fmla="*/ 112395 h 112747"/>
                  <a:gd name="connsiteX2" fmla="*/ 8596 w 65174"/>
                  <a:gd name="connsiteY2" fmla="*/ 2857 h 112747"/>
                  <a:gd name="connsiteX3" fmla="*/ 39076 w 65174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174" h="112747">
                    <a:moveTo>
                      <a:pt x="39076" y="0"/>
                    </a:moveTo>
                    <a:cubicBezTo>
                      <a:pt x="65746" y="65722"/>
                      <a:pt x="81938" y="108585"/>
                      <a:pt x="37171" y="112395"/>
                    </a:cubicBezTo>
                    <a:cubicBezTo>
                      <a:pt x="-10454" y="117157"/>
                      <a:pt x="-2834" y="73343"/>
                      <a:pt x="8596" y="2857"/>
                    </a:cubicBezTo>
                    <a:lnTo>
                      <a:pt x="39076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0A7EF109-E5D0-4AA4-9E37-12D72B8E463C}"/>
                  </a:ext>
                </a:extLst>
              </p:cNvPr>
              <p:cNvSpPr/>
              <p:nvPr/>
            </p:nvSpPr>
            <p:spPr>
              <a:xfrm>
                <a:off x="6416004" y="4043840"/>
                <a:ext cx="65325" cy="112455"/>
              </a:xfrm>
              <a:custGeom>
                <a:avLst/>
                <a:gdLst>
                  <a:gd name="connsiteX0" fmla="*/ 43851 w 65325"/>
                  <a:gd name="connsiteY0" fmla="*/ 0 h 112455"/>
                  <a:gd name="connsiteX1" fmla="*/ 35278 w 65325"/>
                  <a:gd name="connsiteY1" fmla="*/ 112395 h 112455"/>
                  <a:gd name="connsiteX2" fmla="*/ 12418 w 65325"/>
                  <a:gd name="connsiteY2" fmla="*/ 1905 h 112455"/>
                  <a:gd name="connsiteX3" fmla="*/ 43851 w 65325"/>
                  <a:gd name="connsiteY3" fmla="*/ 0 h 1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25" h="112455">
                    <a:moveTo>
                      <a:pt x="43851" y="0"/>
                    </a:moveTo>
                    <a:cubicBezTo>
                      <a:pt x="66710" y="66675"/>
                      <a:pt x="80998" y="110490"/>
                      <a:pt x="35278" y="112395"/>
                    </a:cubicBezTo>
                    <a:cubicBezTo>
                      <a:pt x="-12347" y="114300"/>
                      <a:pt x="-2822" y="71438"/>
                      <a:pt x="12418" y="1905"/>
                    </a:cubicBezTo>
                    <a:lnTo>
                      <a:pt x="438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46E2DEF8-BF8B-4754-BC5E-DB01176B8C46}"/>
                  </a:ext>
                </a:extLst>
              </p:cNvPr>
              <p:cNvSpPr/>
              <p:nvPr/>
            </p:nvSpPr>
            <p:spPr>
              <a:xfrm rot="21373116">
                <a:off x="6178985" y="4048245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D58E73BF-FC5B-4113-B08B-E02071C418F8}"/>
                  </a:ext>
                </a:extLst>
              </p:cNvPr>
              <p:cNvSpPr/>
              <p:nvPr/>
            </p:nvSpPr>
            <p:spPr>
              <a:xfrm>
                <a:off x="5938955" y="4042888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1E397FCA-ED5B-4B35-A23A-A99ABB4ACB7C}"/>
                  </a:ext>
                </a:extLst>
              </p:cNvPr>
              <p:cNvSpPr/>
              <p:nvPr/>
            </p:nvSpPr>
            <p:spPr>
              <a:xfrm>
                <a:off x="5703687" y="4028807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2"/>
                      <a:pt x="32267" y="112395"/>
                    </a:cubicBezTo>
                    <a:cubicBezTo>
                      <a:pt x="-15358" y="109538"/>
                      <a:pt x="-2023" y="67627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C5A6A25D-E231-491F-8B44-FEFE2D16023B}"/>
                  </a:ext>
                </a:extLst>
              </p:cNvPr>
              <p:cNvSpPr/>
              <p:nvPr/>
            </p:nvSpPr>
            <p:spPr>
              <a:xfrm>
                <a:off x="5467426" y="4007079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2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44265217-635B-442B-9075-91E47357600B}"/>
                  </a:ext>
                </a:extLst>
              </p:cNvPr>
              <p:cNvSpPr/>
              <p:nvPr/>
            </p:nvSpPr>
            <p:spPr>
              <a:xfrm>
                <a:off x="5250256" y="3980023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C4B1A61D-A618-4A5E-9A42-7F4E508913AE}"/>
                  </a:ext>
                </a:extLst>
              </p:cNvPr>
              <p:cNvSpPr/>
              <p:nvPr/>
            </p:nvSpPr>
            <p:spPr>
              <a:xfrm>
                <a:off x="5040706" y="3948798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8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8"/>
                    </a:cubicBezTo>
                    <a:cubicBezTo>
                      <a:pt x="-17221" y="107633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43CDBD43-EFDD-4B15-AD8D-B86D673C86BE}"/>
                  </a:ext>
                </a:extLst>
              </p:cNvPr>
              <p:cNvSpPr/>
              <p:nvPr/>
            </p:nvSpPr>
            <p:spPr>
              <a:xfrm>
                <a:off x="4816868" y="3906501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924" name="Graphic 4">
              <a:extLst>
                <a:ext uri="{FF2B5EF4-FFF2-40B4-BE49-F238E27FC236}">
                  <a16:creationId xmlns:a16="http://schemas.microsoft.com/office/drawing/2014/main" id="{3ECD0B9B-5448-428F-AA9F-B2E11F03708C}"/>
                </a:ext>
              </a:extLst>
            </p:cNvPr>
            <p:cNvGrpSpPr/>
            <p:nvPr/>
          </p:nvGrpSpPr>
          <p:grpSpPr>
            <a:xfrm>
              <a:off x="4327207" y="4190999"/>
              <a:ext cx="3340192" cy="1382790"/>
              <a:chOff x="4327207" y="4190999"/>
              <a:chExt cx="3340192" cy="1382790"/>
            </a:xfrm>
            <a:solidFill>
              <a:srgbClr val="F5FEFC"/>
            </a:solidFill>
          </p:grpSpPr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D5CDA502-2F54-4F07-875D-30AAFE6EF546}"/>
                  </a:ext>
                </a:extLst>
              </p:cNvPr>
              <p:cNvSpPr/>
              <p:nvPr/>
            </p:nvSpPr>
            <p:spPr>
              <a:xfrm>
                <a:off x="7574280" y="4190999"/>
                <a:ext cx="93119" cy="108139"/>
              </a:xfrm>
              <a:custGeom>
                <a:avLst/>
                <a:gdLst>
                  <a:gd name="connsiteX0" fmla="*/ 25717 w 93119"/>
                  <a:gd name="connsiteY0" fmla="*/ 0 h 108139"/>
                  <a:gd name="connsiteX1" fmla="*/ 77152 w 93119"/>
                  <a:gd name="connsiteY1" fmla="*/ 100013 h 108139"/>
                  <a:gd name="connsiteX2" fmla="*/ 0 w 93119"/>
                  <a:gd name="connsiteY2" fmla="*/ 17145 h 108139"/>
                  <a:gd name="connsiteX3" fmla="*/ 25717 w 93119"/>
                  <a:gd name="connsiteY3" fmla="*/ 0 h 10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119" h="108139">
                    <a:moveTo>
                      <a:pt x="25717" y="0"/>
                    </a:moveTo>
                    <a:cubicBezTo>
                      <a:pt x="80010" y="44768"/>
                      <a:pt x="115252" y="74295"/>
                      <a:pt x="77152" y="100013"/>
                    </a:cubicBezTo>
                    <a:cubicBezTo>
                      <a:pt x="37147" y="126682"/>
                      <a:pt x="22860" y="84772"/>
                      <a:pt x="0" y="17145"/>
                    </a:cubicBezTo>
                    <a:lnTo>
                      <a:pt x="2571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B6417A9A-514D-4CAD-8B5D-1E8E11108158}"/>
                  </a:ext>
                </a:extLst>
              </p:cNvPr>
              <p:cNvSpPr/>
              <p:nvPr/>
            </p:nvSpPr>
            <p:spPr>
              <a:xfrm>
                <a:off x="7343775" y="4311967"/>
                <a:ext cx="87162" cy="109062"/>
              </a:xfrm>
              <a:custGeom>
                <a:avLst/>
                <a:gdLst>
                  <a:gd name="connsiteX0" fmla="*/ 25718 w 87162"/>
                  <a:gd name="connsiteY0" fmla="*/ 0 h 109062"/>
                  <a:gd name="connsiteX1" fmla="*/ 70485 w 87162"/>
                  <a:gd name="connsiteY1" fmla="*/ 102870 h 109062"/>
                  <a:gd name="connsiteX2" fmla="*/ 0 w 87162"/>
                  <a:gd name="connsiteY2" fmla="*/ 14288 h 109062"/>
                  <a:gd name="connsiteX3" fmla="*/ 25718 w 87162"/>
                  <a:gd name="connsiteY3" fmla="*/ 0 h 10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162" h="109062">
                    <a:moveTo>
                      <a:pt x="25718" y="0"/>
                    </a:moveTo>
                    <a:cubicBezTo>
                      <a:pt x="76200" y="48577"/>
                      <a:pt x="108585" y="80963"/>
                      <a:pt x="70485" y="102870"/>
                    </a:cubicBezTo>
                    <a:cubicBezTo>
                      <a:pt x="30480" y="125730"/>
                      <a:pt x="18097" y="82867"/>
                      <a:pt x="0" y="14288"/>
                    </a:cubicBezTo>
                    <a:lnTo>
                      <a:pt x="2571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75F0EC62-5424-40A9-AF22-790D883139F2}"/>
                  </a:ext>
                </a:extLst>
              </p:cNvPr>
              <p:cNvSpPr/>
              <p:nvPr/>
            </p:nvSpPr>
            <p:spPr>
              <a:xfrm>
                <a:off x="7126605" y="4421711"/>
                <a:ext cx="90386" cy="109953"/>
              </a:xfrm>
              <a:custGeom>
                <a:avLst/>
                <a:gdLst>
                  <a:gd name="connsiteX0" fmla="*/ 26670 w 90386"/>
                  <a:gd name="connsiteY0" fmla="*/ 0 h 109953"/>
                  <a:gd name="connsiteX1" fmla="*/ 73342 w 90386"/>
                  <a:gd name="connsiteY1" fmla="*/ 102870 h 109953"/>
                  <a:gd name="connsiteX2" fmla="*/ 0 w 90386"/>
                  <a:gd name="connsiteY2" fmla="*/ 16193 h 109953"/>
                  <a:gd name="connsiteX3" fmla="*/ 26670 w 90386"/>
                  <a:gd name="connsiteY3" fmla="*/ 0 h 10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386" h="109953">
                    <a:moveTo>
                      <a:pt x="26670" y="0"/>
                    </a:moveTo>
                    <a:cubicBezTo>
                      <a:pt x="79057" y="47625"/>
                      <a:pt x="112395" y="79058"/>
                      <a:pt x="73342" y="102870"/>
                    </a:cubicBezTo>
                    <a:cubicBezTo>
                      <a:pt x="32385" y="127635"/>
                      <a:pt x="20002" y="84773"/>
                      <a:pt x="0" y="16193"/>
                    </a:cubicBezTo>
                    <a:lnTo>
                      <a:pt x="26670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3F6668B2-D38D-4AAA-A6C2-11C5CD1778B0}"/>
                  </a:ext>
                </a:extLst>
              </p:cNvPr>
              <p:cNvSpPr/>
              <p:nvPr/>
            </p:nvSpPr>
            <p:spPr>
              <a:xfrm>
                <a:off x="6920865" y="4521723"/>
                <a:ext cx="87709" cy="110009"/>
              </a:xfrm>
              <a:custGeom>
                <a:avLst/>
                <a:gdLst>
                  <a:gd name="connsiteX0" fmla="*/ 27622 w 87709"/>
                  <a:gd name="connsiteY0" fmla="*/ 0 h 110009"/>
                  <a:gd name="connsiteX1" fmla="*/ 69532 w 87709"/>
                  <a:gd name="connsiteY1" fmla="*/ 103823 h 110009"/>
                  <a:gd name="connsiteX2" fmla="*/ 0 w 87709"/>
                  <a:gd name="connsiteY2" fmla="*/ 14288 h 110009"/>
                  <a:gd name="connsiteX3" fmla="*/ 27622 w 87709"/>
                  <a:gd name="connsiteY3" fmla="*/ 0 h 1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709" h="110009">
                    <a:moveTo>
                      <a:pt x="27622" y="0"/>
                    </a:moveTo>
                    <a:cubicBezTo>
                      <a:pt x="78105" y="49530"/>
                      <a:pt x="109538" y="82868"/>
                      <a:pt x="69532" y="103823"/>
                    </a:cubicBezTo>
                    <a:cubicBezTo>
                      <a:pt x="27622" y="126683"/>
                      <a:pt x="17145" y="83820"/>
                      <a:pt x="0" y="14288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F55FC158-0E49-4BE8-ADA0-35F0E0049871}"/>
                  </a:ext>
                </a:extLst>
              </p:cNvPr>
              <p:cNvSpPr/>
              <p:nvPr/>
            </p:nvSpPr>
            <p:spPr>
              <a:xfrm>
                <a:off x="6699884" y="4620577"/>
                <a:ext cx="83508" cy="111938"/>
              </a:xfrm>
              <a:custGeom>
                <a:avLst/>
                <a:gdLst>
                  <a:gd name="connsiteX0" fmla="*/ 27622 w 83508"/>
                  <a:gd name="connsiteY0" fmla="*/ 0 h 111938"/>
                  <a:gd name="connsiteX1" fmla="*/ 64770 w 83508"/>
                  <a:gd name="connsiteY1" fmla="*/ 106680 h 111938"/>
                  <a:gd name="connsiteX2" fmla="*/ 0 w 83508"/>
                  <a:gd name="connsiteY2" fmla="*/ 13335 h 111938"/>
                  <a:gd name="connsiteX3" fmla="*/ 27622 w 83508"/>
                  <a:gd name="connsiteY3" fmla="*/ 0 h 11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508" h="111938">
                    <a:moveTo>
                      <a:pt x="27622" y="0"/>
                    </a:moveTo>
                    <a:cubicBezTo>
                      <a:pt x="75247" y="52388"/>
                      <a:pt x="104775" y="86678"/>
                      <a:pt x="64770" y="106680"/>
                    </a:cubicBezTo>
                    <a:cubicBezTo>
                      <a:pt x="21908" y="127635"/>
                      <a:pt x="13335" y="83820"/>
                      <a:pt x="0" y="13335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D773FF13-2EA3-4164-9EDC-5E7575621D7C}"/>
                  </a:ext>
                </a:extLst>
              </p:cNvPr>
              <p:cNvSpPr/>
              <p:nvPr/>
            </p:nvSpPr>
            <p:spPr>
              <a:xfrm>
                <a:off x="6509384" y="470725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AB3B925F-9821-4DD1-846D-7712FE287400}"/>
                  </a:ext>
                </a:extLst>
              </p:cNvPr>
              <p:cNvSpPr/>
              <p:nvPr/>
            </p:nvSpPr>
            <p:spPr>
              <a:xfrm>
                <a:off x="6348412" y="4776787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29396DCD-BF85-4A84-B8D5-702AB01299E8}"/>
                  </a:ext>
                </a:extLst>
              </p:cNvPr>
              <p:cNvSpPr/>
              <p:nvPr/>
            </p:nvSpPr>
            <p:spPr>
              <a:xfrm>
                <a:off x="6063615" y="4893556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2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2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2213100C-D413-4B1C-B243-C00EFFA93386}"/>
                  </a:ext>
                </a:extLst>
              </p:cNvPr>
              <p:cNvSpPr/>
              <p:nvPr/>
            </p:nvSpPr>
            <p:spPr>
              <a:xfrm>
                <a:off x="5864542" y="4972049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C4ED7C9D-94FA-4D26-866B-553510F3914E}"/>
                  </a:ext>
                </a:extLst>
              </p:cNvPr>
              <p:cNvSpPr/>
              <p:nvPr/>
            </p:nvSpPr>
            <p:spPr>
              <a:xfrm>
                <a:off x="5662612" y="5048457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16C382D4-8501-47AF-B1ED-4ADC54FA93D6}"/>
                  </a:ext>
                </a:extLst>
              </p:cNvPr>
              <p:cNvSpPr/>
              <p:nvPr/>
            </p:nvSpPr>
            <p:spPr>
              <a:xfrm>
                <a:off x="5448300" y="5123883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3FD12CDF-B613-442A-B79D-EABC25DA7AC1}"/>
                  </a:ext>
                </a:extLst>
              </p:cNvPr>
              <p:cNvSpPr/>
              <p:nvPr/>
            </p:nvSpPr>
            <p:spPr>
              <a:xfrm>
                <a:off x="5233034" y="5197613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E74F12E4-C0EE-4F2C-976A-FE6D5CF2D09D}"/>
                  </a:ext>
                </a:extLst>
              </p:cNvPr>
              <p:cNvSpPr/>
              <p:nvPr/>
            </p:nvSpPr>
            <p:spPr>
              <a:xfrm>
                <a:off x="5036820" y="5261431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2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C814539E-5B83-44A5-9ABE-62C381546049}"/>
                  </a:ext>
                </a:extLst>
              </p:cNvPr>
              <p:cNvSpPr/>
              <p:nvPr/>
            </p:nvSpPr>
            <p:spPr>
              <a:xfrm>
                <a:off x="4812982" y="5329444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92A4C65F-4D89-4AB6-B11B-0715AFA0622F}"/>
                  </a:ext>
                </a:extLst>
              </p:cNvPr>
              <p:cNvSpPr/>
              <p:nvPr/>
            </p:nvSpPr>
            <p:spPr>
              <a:xfrm>
                <a:off x="4601527" y="5387726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DFBEF293-5AEB-409C-AEE3-9626C2DA20A9}"/>
                  </a:ext>
                </a:extLst>
              </p:cNvPr>
              <p:cNvSpPr/>
              <p:nvPr/>
            </p:nvSpPr>
            <p:spPr>
              <a:xfrm rot="365266">
                <a:off x="4327207" y="5460325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925" name="Graphic 4">
              <a:extLst>
                <a:ext uri="{FF2B5EF4-FFF2-40B4-BE49-F238E27FC236}">
                  <a16:creationId xmlns:a16="http://schemas.microsoft.com/office/drawing/2014/main" id="{869C79E1-28DA-4CBD-83B2-89C58B2468B0}"/>
                </a:ext>
              </a:extLst>
            </p:cNvPr>
            <p:cNvGrpSpPr/>
            <p:nvPr/>
          </p:nvGrpSpPr>
          <p:grpSpPr>
            <a:xfrm>
              <a:off x="4573020" y="3961675"/>
              <a:ext cx="3417231" cy="1621722"/>
              <a:chOff x="4573020" y="3961675"/>
              <a:chExt cx="3417231" cy="1621722"/>
            </a:xfrm>
            <a:solidFill>
              <a:srgbClr val="F5FEFC"/>
            </a:solidFill>
          </p:grpSpPr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CA6BD83C-397E-45E5-AA8B-CF69671F5473}"/>
                  </a:ext>
                </a:extLst>
              </p:cNvPr>
              <p:cNvSpPr/>
              <p:nvPr/>
            </p:nvSpPr>
            <p:spPr>
              <a:xfrm>
                <a:off x="7742022" y="540829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846E6796-756F-478E-8B00-38EFB131062A}"/>
                  </a:ext>
                </a:extLst>
              </p:cNvPr>
              <p:cNvSpPr/>
              <p:nvPr/>
            </p:nvSpPr>
            <p:spPr>
              <a:xfrm>
                <a:off x="7922045" y="546925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A21B6CBF-AAC0-4F9B-A6AF-3808B48EC211}"/>
                  </a:ext>
                </a:extLst>
              </p:cNvPr>
              <p:cNvSpPr/>
              <p:nvPr/>
            </p:nvSpPr>
            <p:spPr>
              <a:xfrm>
                <a:off x="7494244" y="5321617"/>
                <a:ext cx="67853" cy="114143"/>
              </a:xfrm>
              <a:custGeom>
                <a:avLst/>
                <a:gdLst>
                  <a:gd name="connsiteX0" fmla="*/ 66701 w 67853"/>
                  <a:gd name="connsiteY0" fmla="*/ 7620 h 114143"/>
                  <a:gd name="connsiteX1" fmla="*/ 26696 w 67853"/>
                  <a:gd name="connsiteY1" fmla="*/ 112395 h 114143"/>
                  <a:gd name="connsiteX2" fmla="*/ 36221 w 67853"/>
                  <a:gd name="connsiteY2" fmla="*/ 0 h 114143"/>
                  <a:gd name="connsiteX3" fmla="*/ 66701 w 67853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53" h="114143">
                    <a:moveTo>
                      <a:pt x="66701" y="7620"/>
                    </a:moveTo>
                    <a:cubicBezTo>
                      <a:pt x="69558" y="78105"/>
                      <a:pt x="70511" y="123825"/>
                      <a:pt x="26696" y="112395"/>
                    </a:cubicBezTo>
                    <a:cubicBezTo>
                      <a:pt x="-19977" y="100965"/>
                      <a:pt x="1931" y="61913"/>
                      <a:pt x="36221" y="0"/>
                    </a:cubicBezTo>
                    <a:lnTo>
                      <a:pt x="66701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3AA45713-EFCC-4370-A90A-A3775370DD5F}"/>
                  </a:ext>
                </a:extLst>
              </p:cNvPr>
              <p:cNvSpPr/>
              <p:nvPr/>
            </p:nvSpPr>
            <p:spPr>
              <a:xfrm>
                <a:off x="7262851" y="5235892"/>
                <a:ext cx="67789" cy="114143"/>
              </a:xfrm>
              <a:custGeom>
                <a:avLst/>
                <a:gdLst>
                  <a:gd name="connsiteX0" fmla="*/ 66636 w 67789"/>
                  <a:gd name="connsiteY0" fmla="*/ 7620 h 114143"/>
                  <a:gd name="connsiteX1" fmla="*/ 26631 w 67789"/>
                  <a:gd name="connsiteY1" fmla="*/ 112395 h 114143"/>
                  <a:gd name="connsiteX2" fmla="*/ 37109 w 67789"/>
                  <a:gd name="connsiteY2" fmla="*/ 0 h 114143"/>
                  <a:gd name="connsiteX3" fmla="*/ 66636 w 67789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89" h="114143">
                    <a:moveTo>
                      <a:pt x="66636" y="7620"/>
                    </a:moveTo>
                    <a:cubicBezTo>
                      <a:pt x="69493" y="78105"/>
                      <a:pt x="70446" y="123825"/>
                      <a:pt x="26631" y="112395"/>
                    </a:cubicBezTo>
                    <a:cubicBezTo>
                      <a:pt x="-20041" y="100965"/>
                      <a:pt x="1866" y="61913"/>
                      <a:pt x="37109" y="0"/>
                    </a:cubicBezTo>
                    <a:lnTo>
                      <a:pt x="66636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E5903FB0-B4B7-4BE4-9642-AC7E00E863B3}"/>
                  </a:ext>
                </a:extLst>
              </p:cNvPr>
              <p:cNvSpPr/>
              <p:nvPr/>
            </p:nvSpPr>
            <p:spPr>
              <a:xfrm>
                <a:off x="7050757" y="5155881"/>
                <a:ext cx="70132" cy="114416"/>
              </a:xfrm>
              <a:custGeom>
                <a:avLst/>
                <a:gdLst>
                  <a:gd name="connsiteX0" fmla="*/ 70133 w 70132"/>
                  <a:gd name="connsiteY0" fmla="*/ 8573 h 114416"/>
                  <a:gd name="connsiteX1" fmla="*/ 25365 w 70132"/>
                  <a:gd name="connsiteY1" fmla="*/ 112395 h 114416"/>
                  <a:gd name="connsiteX2" fmla="*/ 40605 w 70132"/>
                  <a:gd name="connsiteY2" fmla="*/ 0 h 114416"/>
                  <a:gd name="connsiteX3" fmla="*/ 70133 w 70132"/>
                  <a:gd name="connsiteY3" fmla="*/ 8573 h 114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132" h="114416">
                    <a:moveTo>
                      <a:pt x="70133" y="8573"/>
                    </a:moveTo>
                    <a:cubicBezTo>
                      <a:pt x="70133" y="79058"/>
                      <a:pt x="69180" y="124778"/>
                      <a:pt x="25365" y="112395"/>
                    </a:cubicBezTo>
                    <a:cubicBezTo>
                      <a:pt x="-20355" y="99060"/>
                      <a:pt x="2505" y="60960"/>
                      <a:pt x="40605" y="0"/>
                    </a:cubicBezTo>
                    <a:lnTo>
                      <a:pt x="70133" y="857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F32EDD6C-6284-417C-86DC-2E07577FF08E}"/>
                  </a:ext>
                </a:extLst>
              </p:cNvPr>
              <p:cNvSpPr/>
              <p:nvPr/>
            </p:nvSpPr>
            <p:spPr>
              <a:xfrm>
                <a:off x="6826837" y="5063489"/>
                <a:ext cx="74977" cy="114706"/>
              </a:xfrm>
              <a:custGeom>
                <a:avLst/>
                <a:gdLst>
                  <a:gd name="connsiteX0" fmla="*/ 74978 w 74977"/>
                  <a:gd name="connsiteY0" fmla="*/ 11430 h 114706"/>
                  <a:gd name="connsiteX1" fmla="*/ 23543 w 74977"/>
                  <a:gd name="connsiteY1" fmla="*/ 111442 h 114706"/>
                  <a:gd name="connsiteX2" fmla="*/ 45450 w 74977"/>
                  <a:gd name="connsiteY2" fmla="*/ 0 h 114706"/>
                  <a:gd name="connsiteX3" fmla="*/ 74978 w 74977"/>
                  <a:gd name="connsiteY3" fmla="*/ 11430 h 11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977" h="114706">
                    <a:moveTo>
                      <a:pt x="74978" y="11430"/>
                    </a:moveTo>
                    <a:cubicBezTo>
                      <a:pt x="70215" y="81915"/>
                      <a:pt x="66405" y="127635"/>
                      <a:pt x="23543" y="111442"/>
                    </a:cubicBezTo>
                    <a:cubicBezTo>
                      <a:pt x="-21225" y="94297"/>
                      <a:pt x="4493" y="58103"/>
                      <a:pt x="45450" y="0"/>
                    </a:cubicBezTo>
                    <a:lnTo>
                      <a:pt x="74978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198E8904-09E1-4BA7-A497-63407E4C110E}"/>
                  </a:ext>
                </a:extLst>
              </p:cNvPr>
              <p:cNvSpPr/>
              <p:nvPr/>
            </p:nvSpPr>
            <p:spPr>
              <a:xfrm>
                <a:off x="6622642" y="4978717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7"/>
                      <a:pt x="62002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3C12C420-51EB-4F22-A388-26375DC8CD84}"/>
                  </a:ext>
                </a:extLst>
              </p:cNvPr>
              <p:cNvSpPr/>
              <p:nvPr/>
            </p:nvSpPr>
            <p:spPr>
              <a:xfrm>
                <a:off x="6423570" y="4894896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2002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077615FB-F695-486D-A57F-058E97975CBC}"/>
                  </a:ext>
                </a:extLst>
              </p:cNvPr>
              <p:cNvSpPr/>
              <p:nvPr/>
            </p:nvSpPr>
            <p:spPr>
              <a:xfrm>
                <a:off x="6170045" y="4781549"/>
                <a:ext cx="77401" cy="113803"/>
              </a:xfrm>
              <a:custGeom>
                <a:avLst/>
                <a:gdLst>
                  <a:gd name="connsiteX0" fmla="*/ 77401 w 77401"/>
                  <a:gd name="connsiteY0" fmla="*/ 11430 h 113803"/>
                  <a:gd name="connsiteX1" fmla="*/ 23109 w 77401"/>
                  <a:gd name="connsiteY1" fmla="*/ 110490 h 113803"/>
                  <a:gd name="connsiteX2" fmla="*/ 48826 w 77401"/>
                  <a:gd name="connsiteY2" fmla="*/ 0 h 113803"/>
                  <a:gd name="connsiteX3" fmla="*/ 77401 w 77401"/>
                  <a:gd name="connsiteY3" fmla="*/ 11430 h 11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401" h="113803">
                    <a:moveTo>
                      <a:pt x="77401" y="11430"/>
                    </a:moveTo>
                    <a:cubicBezTo>
                      <a:pt x="70734" y="81915"/>
                      <a:pt x="65019" y="126682"/>
                      <a:pt x="23109" y="110490"/>
                    </a:cubicBezTo>
                    <a:cubicBezTo>
                      <a:pt x="-21658" y="92393"/>
                      <a:pt x="5012" y="57150"/>
                      <a:pt x="48826" y="0"/>
                    </a:cubicBezTo>
                    <a:lnTo>
                      <a:pt x="77401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56A88B31-1686-4B04-96A5-FDCA6F78254E}"/>
                  </a:ext>
                </a:extLst>
              </p:cNvPr>
              <p:cNvSpPr/>
              <p:nvPr/>
            </p:nvSpPr>
            <p:spPr>
              <a:xfrm>
                <a:off x="5982562" y="469487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356B4B86-A1BF-4D28-B2AD-F0E284E7E10C}"/>
                  </a:ext>
                </a:extLst>
              </p:cNvPr>
              <p:cNvSpPr/>
              <p:nvPr/>
            </p:nvSpPr>
            <p:spPr>
              <a:xfrm>
                <a:off x="5792062" y="4601527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AC541C3D-0EFE-4133-BDE5-FCAC83A80921}"/>
                  </a:ext>
                </a:extLst>
              </p:cNvPr>
              <p:cNvSpPr/>
              <p:nvPr/>
            </p:nvSpPr>
            <p:spPr>
              <a:xfrm>
                <a:off x="5586322" y="4502467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BBF063BB-6ACD-40B3-BEAF-2D6661C3C8E9}"/>
                  </a:ext>
                </a:extLst>
              </p:cNvPr>
              <p:cNvSpPr/>
              <p:nvPr/>
            </p:nvSpPr>
            <p:spPr>
              <a:xfrm>
                <a:off x="5380582" y="4399983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04B41FFE-037F-4025-832B-3345430678BA}"/>
                  </a:ext>
                </a:extLst>
              </p:cNvPr>
              <p:cNvSpPr/>
              <p:nvPr/>
            </p:nvSpPr>
            <p:spPr>
              <a:xfrm>
                <a:off x="5196750" y="4306072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EE943895-FF82-4AE9-B75A-C677B9FACBC9}"/>
                  </a:ext>
                </a:extLst>
              </p:cNvPr>
              <p:cNvSpPr/>
              <p:nvPr/>
            </p:nvSpPr>
            <p:spPr>
              <a:xfrm>
                <a:off x="4996883" y="4194315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447B0D3C-BAD9-488C-8852-43B642065F9B}"/>
                  </a:ext>
                </a:extLst>
              </p:cNvPr>
              <p:cNvSpPr/>
              <p:nvPr/>
            </p:nvSpPr>
            <p:spPr>
              <a:xfrm>
                <a:off x="4814003" y="4095640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9292A7F9-1FB3-40EA-9A61-D20EF8DB37F5}"/>
                  </a:ext>
                </a:extLst>
              </p:cNvPr>
              <p:cNvSpPr/>
              <p:nvPr/>
            </p:nvSpPr>
            <p:spPr>
              <a:xfrm rot="218719">
                <a:off x="4573020" y="3961675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926" name="Graphic 4">
              <a:extLst>
                <a:ext uri="{FF2B5EF4-FFF2-40B4-BE49-F238E27FC236}">
                  <a16:creationId xmlns:a16="http://schemas.microsoft.com/office/drawing/2014/main" id="{6A32EF6E-28BA-4F85-85A7-AF5984CEABB5}"/>
                </a:ext>
              </a:extLst>
            </p:cNvPr>
            <p:cNvGrpSpPr/>
            <p:nvPr/>
          </p:nvGrpSpPr>
          <p:grpSpPr>
            <a:xfrm>
              <a:off x="5346592" y="3169238"/>
              <a:ext cx="2186193" cy="744715"/>
              <a:chOff x="5346592" y="3169238"/>
              <a:chExt cx="2186193" cy="744715"/>
            </a:xfrm>
            <a:solidFill>
              <a:srgbClr val="F5FEFC"/>
            </a:solidFill>
          </p:grpSpPr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011C6EEF-E3ED-499D-B215-F0084973F563}"/>
                  </a:ext>
                </a:extLst>
              </p:cNvPr>
              <p:cNvSpPr/>
              <p:nvPr/>
            </p:nvSpPr>
            <p:spPr>
              <a:xfrm rot="269235">
                <a:off x="7229217" y="3778387"/>
                <a:ext cx="65233" cy="112524"/>
              </a:xfrm>
              <a:custGeom>
                <a:avLst/>
                <a:gdLst>
                  <a:gd name="connsiteX0" fmla="*/ 52645 w 65233"/>
                  <a:gd name="connsiteY0" fmla="*/ 1905 h 112524"/>
                  <a:gd name="connsiteX1" fmla="*/ 31690 w 65233"/>
                  <a:gd name="connsiteY1" fmla="*/ 112395 h 112524"/>
                  <a:gd name="connsiteX2" fmla="*/ 21213 w 65233"/>
                  <a:gd name="connsiteY2" fmla="*/ 0 h 112524"/>
                  <a:gd name="connsiteX3" fmla="*/ 52645 w 65233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33" h="112524">
                    <a:moveTo>
                      <a:pt x="52645" y="1905"/>
                    </a:moveTo>
                    <a:cubicBezTo>
                      <a:pt x="67885" y="70485"/>
                      <a:pt x="77410" y="115253"/>
                      <a:pt x="31690" y="112395"/>
                    </a:cubicBezTo>
                    <a:cubicBezTo>
                      <a:pt x="-15935" y="109538"/>
                      <a:pt x="-1648" y="66675"/>
                      <a:pt x="21213" y="0"/>
                    </a:cubicBezTo>
                    <a:lnTo>
                      <a:pt x="5264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DFF62752-5369-43CF-A55B-8968DE8C62F1}"/>
                  </a:ext>
                </a:extLst>
              </p:cNvPr>
              <p:cNvSpPr/>
              <p:nvPr/>
            </p:nvSpPr>
            <p:spPr>
              <a:xfrm rot="202763">
                <a:off x="7467003" y="3801427"/>
                <a:ext cx="65782" cy="112526"/>
              </a:xfrm>
              <a:custGeom>
                <a:avLst/>
                <a:gdLst>
                  <a:gd name="connsiteX0" fmla="*/ 43459 w 65782"/>
                  <a:gd name="connsiteY0" fmla="*/ 0 h 112526"/>
                  <a:gd name="connsiteX1" fmla="*/ 35839 w 65782"/>
                  <a:gd name="connsiteY1" fmla="*/ 112395 h 112526"/>
                  <a:gd name="connsiteX2" fmla="*/ 12026 w 65782"/>
                  <a:gd name="connsiteY2" fmla="*/ 1905 h 112526"/>
                  <a:gd name="connsiteX3" fmla="*/ 43459 w 65782"/>
                  <a:gd name="connsiteY3" fmla="*/ 0 h 112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82" h="112526">
                    <a:moveTo>
                      <a:pt x="43459" y="0"/>
                    </a:moveTo>
                    <a:cubicBezTo>
                      <a:pt x="67271" y="66675"/>
                      <a:pt x="81559" y="109538"/>
                      <a:pt x="35839" y="112395"/>
                    </a:cubicBezTo>
                    <a:cubicBezTo>
                      <a:pt x="-11786" y="115253"/>
                      <a:pt x="-3214" y="71438"/>
                      <a:pt x="12026" y="1905"/>
                    </a:cubicBezTo>
                    <a:lnTo>
                      <a:pt x="4345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D991F60D-04AE-463D-ADBF-BBF7DC4974CD}"/>
                  </a:ext>
                </a:extLst>
              </p:cNvPr>
              <p:cNvSpPr/>
              <p:nvPr/>
            </p:nvSpPr>
            <p:spPr>
              <a:xfrm>
                <a:off x="6962898" y="3730555"/>
                <a:ext cx="65578" cy="113991"/>
              </a:xfrm>
              <a:custGeom>
                <a:avLst/>
                <a:gdLst>
                  <a:gd name="connsiteX0" fmla="*/ 58931 w 65578"/>
                  <a:gd name="connsiteY0" fmla="*/ 4763 h 113991"/>
                  <a:gd name="connsiteX1" fmla="*/ 29404 w 65578"/>
                  <a:gd name="connsiteY1" fmla="*/ 113348 h 113991"/>
                  <a:gd name="connsiteX2" fmla="*/ 28451 w 65578"/>
                  <a:gd name="connsiteY2" fmla="*/ 0 h 113991"/>
                  <a:gd name="connsiteX3" fmla="*/ 58931 w 65578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78" h="113991">
                    <a:moveTo>
                      <a:pt x="58931" y="4763"/>
                    </a:moveTo>
                    <a:cubicBezTo>
                      <a:pt x="68456" y="74295"/>
                      <a:pt x="74171" y="120015"/>
                      <a:pt x="29404" y="113348"/>
                    </a:cubicBezTo>
                    <a:cubicBezTo>
                      <a:pt x="-18221" y="105728"/>
                      <a:pt x="-124" y="65723"/>
                      <a:pt x="28451" y="0"/>
                    </a:cubicBezTo>
                    <a:lnTo>
                      <a:pt x="58931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F0F3FDEF-2BCE-4244-A58C-ACD9E46068E0}"/>
                  </a:ext>
                </a:extLst>
              </p:cNvPr>
              <p:cNvSpPr/>
              <p:nvPr/>
            </p:nvSpPr>
            <p:spPr>
              <a:xfrm>
                <a:off x="6725621" y="3670726"/>
                <a:ext cx="65215" cy="113991"/>
              </a:xfrm>
              <a:custGeom>
                <a:avLst/>
                <a:gdLst>
                  <a:gd name="connsiteX0" fmla="*/ 57518 w 65215"/>
                  <a:gd name="connsiteY0" fmla="*/ 4763 h 113991"/>
                  <a:gd name="connsiteX1" fmla="*/ 29895 w 65215"/>
                  <a:gd name="connsiteY1" fmla="*/ 113348 h 113991"/>
                  <a:gd name="connsiteX2" fmla="*/ 27038 w 65215"/>
                  <a:gd name="connsiteY2" fmla="*/ 0 h 113991"/>
                  <a:gd name="connsiteX3" fmla="*/ 57518 w 65215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15" h="113991">
                    <a:moveTo>
                      <a:pt x="57518" y="4763"/>
                    </a:moveTo>
                    <a:cubicBezTo>
                      <a:pt x="67995" y="74295"/>
                      <a:pt x="74663" y="120015"/>
                      <a:pt x="29895" y="113348"/>
                    </a:cubicBezTo>
                    <a:cubicBezTo>
                      <a:pt x="-17730" y="106680"/>
                      <a:pt x="-585" y="65723"/>
                      <a:pt x="27038" y="0"/>
                    </a:cubicBezTo>
                    <a:lnTo>
                      <a:pt x="57518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B55D7CEC-D555-4F70-92B8-4C74CAFCE86C}"/>
                  </a:ext>
                </a:extLst>
              </p:cNvPr>
              <p:cNvSpPr/>
              <p:nvPr/>
            </p:nvSpPr>
            <p:spPr>
              <a:xfrm rot="286536">
                <a:off x="6485299" y="3598228"/>
                <a:ext cx="66183" cy="114377"/>
              </a:xfrm>
              <a:custGeom>
                <a:avLst/>
                <a:gdLst>
                  <a:gd name="connsiteX0" fmla="*/ 61233 w 66183"/>
                  <a:gd name="connsiteY0" fmla="*/ 5715 h 114377"/>
                  <a:gd name="connsiteX1" fmla="*/ 28848 w 66183"/>
                  <a:gd name="connsiteY1" fmla="*/ 113347 h 114377"/>
                  <a:gd name="connsiteX2" fmla="*/ 30753 w 66183"/>
                  <a:gd name="connsiteY2" fmla="*/ 0 h 114377"/>
                  <a:gd name="connsiteX3" fmla="*/ 61233 w 66183"/>
                  <a:gd name="connsiteY3" fmla="*/ 5715 h 114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83" h="114377">
                    <a:moveTo>
                      <a:pt x="61233" y="5715"/>
                    </a:moveTo>
                    <a:cubicBezTo>
                      <a:pt x="68853" y="76200"/>
                      <a:pt x="73616" y="121920"/>
                      <a:pt x="28848" y="113347"/>
                    </a:cubicBezTo>
                    <a:cubicBezTo>
                      <a:pt x="-18777" y="104775"/>
                      <a:pt x="273" y="64770"/>
                      <a:pt x="30753" y="0"/>
                    </a:cubicBezTo>
                    <a:lnTo>
                      <a:pt x="61233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651128C9-9D8B-4411-ADB5-7374688F65FC}"/>
                  </a:ext>
                </a:extLst>
              </p:cNvPr>
              <p:cNvSpPr/>
              <p:nvPr/>
            </p:nvSpPr>
            <p:spPr>
              <a:xfrm rot="339867">
                <a:off x="6260338" y="3525983"/>
                <a:ext cx="67436" cy="114839"/>
              </a:xfrm>
              <a:custGeom>
                <a:avLst/>
                <a:gdLst>
                  <a:gd name="connsiteX0" fmla="*/ 65215 w 67436"/>
                  <a:gd name="connsiteY0" fmla="*/ 7620 h 114839"/>
                  <a:gd name="connsiteX1" fmla="*/ 27115 w 67436"/>
                  <a:gd name="connsiteY1" fmla="*/ 113347 h 114839"/>
                  <a:gd name="connsiteX2" fmla="*/ 34734 w 67436"/>
                  <a:gd name="connsiteY2" fmla="*/ 0 h 114839"/>
                  <a:gd name="connsiteX3" fmla="*/ 65215 w 67436"/>
                  <a:gd name="connsiteY3" fmla="*/ 7620 h 1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436" h="114839">
                    <a:moveTo>
                      <a:pt x="65215" y="7620"/>
                    </a:moveTo>
                    <a:cubicBezTo>
                      <a:pt x="69977" y="78105"/>
                      <a:pt x="70930" y="123825"/>
                      <a:pt x="27115" y="113347"/>
                    </a:cubicBezTo>
                    <a:cubicBezTo>
                      <a:pt x="-19558" y="102870"/>
                      <a:pt x="1397" y="62865"/>
                      <a:pt x="34734" y="0"/>
                    </a:cubicBezTo>
                    <a:lnTo>
                      <a:pt x="6521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DABB37A8-EFFE-4C68-9320-EC84844CA90D}"/>
                  </a:ext>
                </a:extLst>
              </p:cNvPr>
              <p:cNvSpPr/>
              <p:nvPr/>
            </p:nvSpPr>
            <p:spPr>
              <a:xfrm>
                <a:off x="6034181" y="3445828"/>
                <a:ext cx="72296" cy="114056"/>
              </a:xfrm>
              <a:custGeom>
                <a:avLst/>
                <a:gdLst>
                  <a:gd name="connsiteX0" fmla="*/ 72297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7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7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7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20A5A85D-87B8-4D7D-A2B4-85C3EC41890D}"/>
                  </a:ext>
                </a:extLst>
              </p:cNvPr>
              <p:cNvSpPr/>
              <p:nvPr/>
            </p:nvSpPr>
            <p:spPr>
              <a:xfrm>
                <a:off x="5812248" y="3361804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231B3ECF-16D9-40F9-954D-8676F7F34719}"/>
                  </a:ext>
                </a:extLst>
              </p:cNvPr>
              <p:cNvSpPr/>
              <p:nvPr/>
            </p:nvSpPr>
            <p:spPr>
              <a:xfrm>
                <a:off x="5578886" y="3264649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2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2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C0B515B7-E490-4EA1-988E-BED6AA632539}"/>
                  </a:ext>
                </a:extLst>
              </p:cNvPr>
              <p:cNvSpPr/>
              <p:nvPr/>
            </p:nvSpPr>
            <p:spPr>
              <a:xfrm>
                <a:off x="5346592" y="3169238"/>
                <a:ext cx="84562" cy="111943"/>
              </a:xfrm>
              <a:custGeom>
                <a:avLst/>
                <a:gdLst>
                  <a:gd name="connsiteX0" fmla="*/ 84562 w 84562"/>
                  <a:gd name="connsiteY0" fmla="*/ 14288 h 111943"/>
                  <a:gd name="connsiteX1" fmla="*/ 19792 w 84562"/>
                  <a:gd name="connsiteY1" fmla="*/ 106680 h 111943"/>
                  <a:gd name="connsiteX2" fmla="*/ 56940 w 84562"/>
                  <a:gd name="connsiteY2" fmla="*/ 0 h 111943"/>
                  <a:gd name="connsiteX3" fmla="*/ 84562 w 84562"/>
                  <a:gd name="connsiteY3" fmla="*/ 14288 h 111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62" h="111943">
                    <a:moveTo>
                      <a:pt x="84562" y="14288"/>
                    </a:moveTo>
                    <a:cubicBezTo>
                      <a:pt x="70275" y="83820"/>
                      <a:pt x="59797" y="127635"/>
                      <a:pt x="19792" y="106680"/>
                    </a:cubicBezTo>
                    <a:cubicBezTo>
                      <a:pt x="-22118" y="83820"/>
                      <a:pt x="8362" y="51435"/>
                      <a:pt x="56940" y="0"/>
                    </a:cubicBezTo>
                    <a:lnTo>
                      <a:pt x="84562" y="14288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991" name="Graphic 4">
            <a:extLst>
              <a:ext uri="{FF2B5EF4-FFF2-40B4-BE49-F238E27FC236}">
                <a16:creationId xmlns:a16="http://schemas.microsoft.com/office/drawing/2014/main" id="{45B93D59-B452-4F13-8AD5-8D1E5526092D}"/>
              </a:ext>
            </a:extLst>
          </p:cNvPr>
          <p:cNvGrpSpPr/>
          <p:nvPr/>
        </p:nvGrpSpPr>
        <p:grpSpPr>
          <a:xfrm>
            <a:off x="8575354" y="-3458693"/>
            <a:ext cx="5066106" cy="6144831"/>
            <a:chOff x="5795962" y="2357032"/>
            <a:chExt cx="605790" cy="734781"/>
          </a:xfrm>
        </p:grpSpPr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A9F384A3-754B-4F89-A834-5B17E576D09F}"/>
                </a:ext>
              </a:extLst>
            </p:cNvPr>
            <p:cNvSpPr/>
            <p:nvPr/>
          </p:nvSpPr>
          <p:spPr>
            <a:xfrm>
              <a:off x="5797867" y="2488882"/>
              <a:ext cx="601067" cy="601027"/>
            </a:xfrm>
            <a:custGeom>
              <a:avLst/>
              <a:gdLst>
                <a:gd name="connsiteX0" fmla="*/ 564833 w 601067"/>
                <a:gd name="connsiteY0" fmla="*/ 601027 h 601027"/>
                <a:gd name="connsiteX1" fmla="*/ 36195 w 601067"/>
                <a:gd name="connsiteY1" fmla="*/ 601027 h 601027"/>
                <a:gd name="connsiteX2" fmla="*/ 0 w 601067"/>
                <a:gd name="connsiteY2" fmla="*/ 564833 h 601027"/>
                <a:gd name="connsiteX3" fmla="*/ 0 w 601067"/>
                <a:gd name="connsiteY3" fmla="*/ 36195 h 601027"/>
                <a:gd name="connsiteX4" fmla="*/ 36195 w 601067"/>
                <a:gd name="connsiteY4" fmla="*/ 0 h 601027"/>
                <a:gd name="connsiteX5" fmla="*/ 276225 w 601067"/>
                <a:gd name="connsiteY5" fmla="*/ 0 h 601027"/>
                <a:gd name="connsiteX6" fmla="*/ 564833 w 601067"/>
                <a:gd name="connsiteY6" fmla="*/ 0 h 601027"/>
                <a:gd name="connsiteX7" fmla="*/ 601027 w 601067"/>
                <a:gd name="connsiteY7" fmla="*/ 36195 h 601027"/>
                <a:gd name="connsiteX8" fmla="*/ 601027 w 601067"/>
                <a:gd name="connsiteY8" fmla="*/ 564833 h 601027"/>
                <a:gd name="connsiteX9" fmla="*/ 564833 w 601067"/>
                <a:gd name="connsiteY9" fmla="*/ 601027 h 60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1067" h="601027">
                  <a:moveTo>
                    <a:pt x="564833" y="601027"/>
                  </a:moveTo>
                  <a:lnTo>
                    <a:pt x="36195" y="601027"/>
                  </a:lnTo>
                  <a:cubicBezTo>
                    <a:pt x="16192" y="601027"/>
                    <a:pt x="0" y="584835"/>
                    <a:pt x="0" y="564833"/>
                  </a:cubicBezTo>
                  <a:lnTo>
                    <a:pt x="0" y="36195"/>
                  </a:lnTo>
                  <a:cubicBezTo>
                    <a:pt x="0" y="16192"/>
                    <a:pt x="16192" y="0"/>
                    <a:pt x="36195" y="0"/>
                  </a:cubicBezTo>
                  <a:lnTo>
                    <a:pt x="276225" y="0"/>
                  </a:lnTo>
                  <a:lnTo>
                    <a:pt x="564833" y="0"/>
                  </a:lnTo>
                  <a:cubicBezTo>
                    <a:pt x="584835" y="0"/>
                    <a:pt x="601027" y="16192"/>
                    <a:pt x="601027" y="36195"/>
                  </a:cubicBezTo>
                  <a:lnTo>
                    <a:pt x="601027" y="564833"/>
                  </a:lnTo>
                  <a:cubicBezTo>
                    <a:pt x="601980" y="584835"/>
                    <a:pt x="585788" y="601027"/>
                    <a:pt x="564833" y="601027"/>
                  </a:cubicBezTo>
                  <a:close/>
                </a:path>
              </a:pathLst>
            </a:custGeom>
            <a:solidFill>
              <a:srgbClr val="261A40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29ADBE57-9122-4759-8768-5A4EACAB9952}"/>
                </a:ext>
              </a:extLst>
            </p:cNvPr>
            <p:cNvSpPr/>
            <p:nvPr/>
          </p:nvSpPr>
          <p:spPr>
            <a:xfrm>
              <a:off x="6072187" y="2486977"/>
              <a:ext cx="53340" cy="604837"/>
            </a:xfrm>
            <a:custGeom>
              <a:avLst/>
              <a:gdLst>
                <a:gd name="connsiteX0" fmla="*/ 43815 w 53340"/>
                <a:gd name="connsiteY0" fmla="*/ 604838 h 604837"/>
                <a:gd name="connsiteX1" fmla="*/ 9525 w 53340"/>
                <a:gd name="connsiteY1" fmla="*/ 604838 h 604837"/>
                <a:gd name="connsiteX2" fmla="*/ 0 w 53340"/>
                <a:gd name="connsiteY2" fmla="*/ 595313 h 604837"/>
                <a:gd name="connsiteX3" fmla="*/ 0 w 53340"/>
                <a:gd name="connsiteY3" fmla="*/ 9525 h 604837"/>
                <a:gd name="connsiteX4" fmla="*/ 9525 w 53340"/>
                <a:gd name="connsiteY4" fmla="*/ 0 h 604837"/>
                <a:gd name="connsiteX5" fmla="*/ 43815 w 53340"/>
                <a:gd name="connsiteY5" fmla="*/ 0 h 604837"/>
                <a:gd name="connsiteX6" fmla="*/ 53340 w 53340"/>
                <a:gd name="connsiteY6" fmla="*/ 9525 h 604837"/>
                <a:gd name="connsiteX7" fmla="*/ 53340 w 53340"/>
                <a:gd name="connsiteY7" fmla="*/ 594360 h 604837"/>
                <a:gd name="connsiteX8" fmla="*/ 43815 w 53340"/>
                <a:gd name="connsiteY8" fmla="*/ 604838 h 604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340" h="604837">
                  <a:moveTo>
                    <a:pt x="43815" y="604838"/>
                  </a:moveTo>
                  <a:lnTo>
                    <a:pt x="9525" y="604838"/>
                  </a:lnTo>
                  <a:cubicBezTo>
                    <a:pt x="3810" y="604838"/>
                    <a:pt x="0" y="600075"/>
                    <a:pt x="0" y="595313"/>
                  </a:cubicBezTo>
                  <a:lnTo>
                    <a:pt x="0" y="9525"/>
                  </a:lnTo>
                  <a:cubicBezTo>
                    <a:pt x="0" y="3810"/>
                    <a:pt x="4763" y="0"/>
                    <a:pt x="9525" y="0"/>
                  </a:cubicBezTo>
                  <a:lnTo>
                    <a:pt x="43815" y="0"/>
                  </a:lnTo>
                  <a:cubicBezTo>
                    <a:pt x="49530" y="0"/>
                    <a:pt x="53340" y="4763"/>
                    <a:pt x="53340" y="9525"/>
                  </a:cubicBezTo>
                  <a:lnTo>
                    <a:pt x="53340" y="594360"/>
                  </a:lnTo>
                  <a:cubicBezTo>
                    <a:pt x="53340" y="600075"/>
                    <a:pt x="49530" y="604838"/>
                    <a:pt x="43815" y="604838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3B0DA1FC-BC1C-4AB4-88E2-FBFE127C2321}"/>
                </a:ext>
              </a:extLst>
            </p:cNvPr>
            <p:cNvSpPr/>
            <p:nvPr/>
          </p:nvSpPr>
          <p:spPr>
            <a:xfrm>
              <a:off x="5795962" y="2764154"/>
              <a:ext cx="605790" cy="53340"/>
            </a:xfrm>
            <a:custGeom>
              <a:avLst/>
              <a:gdLst>
                <a:gd name="connsiteX0" fmla="*/ 0 w 605790"/>
                <a:gd name="connsiteY0" fmla="*/ 43815 h 53340"/>
                <a:gd name="connsiteX1" fmla="*/ 0 w 605790"/>
                <a:gd name="connsiteY1" fmla="*/ 9525 h 53340"/>
                <a:gd name="connsiteX2" fmla="*/ 9525 w 605790"/>
                <a:gd name="connsiteY2" fmla="*/ 0 h 53340"/>
                <a:gd name="connsiteX3" fmla="*/ 596265 w 605790"/>
                <a:gd name="connsiteY3" fmla="*/ 0 h 53340"/>
                <a:gd name="connsiteX4" fmla="*/ 605790 w 605790"/>
                <a:gd name="connsiteY4" fmla="*/ 9525 h 53340"/>
                <a:gd name="connsiteX5" fmla="*/ 605790 w 605790"/>
                <a:gd name="connsiteY5" fmla="*/ 43815 h 53340"/>
                <a:gd name="connsiteX6" fmla="*/ 596265 w 605790"/>
                <a:gd name="connsiteY6" fmla="*/ 53340 h 53340"/>
                <a:gd name="connsiteX7" fmla="*/ 9525 w 605790"/>
                <a:gd name="connsiteY7" fmla="*/ 53340 h 53340"/>
                <a:gd name="connsiteX8" fmla="*/ 0 w 605790"/>
                <a:gd name="connsiteY8" fmla="*/ 43815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5790" h="53340">
                  <a:moveTo>
                    <a:pt x="0" y="43815"/>
                  </a:moveTo>
                  <a:lnTo>
                    <a:pt x="0" y="9525"/>
                  </a:lnTo>
                  <a:cubicBezTo>
                    <a:pt x="0" y="4763"/>
                    <a:pt x="3810" y="0"/>
                    <a:pt x="9525" y="0"/>
                  </a:cubicBezTo>
                  <a:lnTo>
                    <a:pt x="596265" y="0"/>
                  </a:lnTo>
                  <a:cubicBezTo>
                    <a:pt x="601028" y="0"/>
                    <a:pt x="605790" y="3810"/>
                    <a:pt x="605790" y="9525"/>
                  </a:cubicBezTo>
                  <a:lnTo>
                    <a:pt x="605790" y="43815"/>
                  </a:lnTo>
                  <a:cubicBezTo>
                    <a:pt x="605790" y="48578"/>
                    <a:pt x="601980" y="53340"/>
                    <a:pt x="596265" y="53340"/>
                  </a:cubicBezTo>
                  <a:lnTo>
                    <a:pt x="9525" y="53340"/>
                  </a:lnTo>
                  <a:cubicBezTo>
                    <a:pt x="4763" y="52388"/>
                    <a:pt x="0" y="48578"/>
                    <a:pt x="0" y="43815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grpSp>
          <p:nvGrpSpPr>
            <p:cNvPr id="995" name="Graphic 4">
              <a:extLst>
                <a:ext uri="{FF2B5EF4-FFF2-40B4-BE49-F238E27FC236}">
                  <a16:creationId xmlns:a16="http://schemas.microsoft.com/office/drawing/2014/main" id="{24B73A49-D2E7-46C7-B68A-FE8FE60D97D1}"/>
                </a:ext>
              </a:extLst>
            </p:cNvPr>
            <p:cNvGrpSpPr/>
            <p:nvPr/>
          </p:nvGrpSpPr>
          <p:grpSpPr>
            <a:xfrm>
              <a:off x="5890205" y="2357032"/>
              <a:ext cx="496307" cy="297584"/>
              <a:chOff x="5890205" y="2357032"/>
              <a:chExt cx="496307" cy="297584"/>
            </a:xfrm>
            <a:solidFill>
              <a:srgbClr val="F2B775"/>
            </a:solidFill>
          </p:grpSpPr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C1B65548-7228-4166-9A89-235A9FF75105}"/>
                  </a:ext>
                </a:extLst>
              </p:cNvPr>
              <p:cNvSpPr/>
              <p:nvPr/>
            </p:nvSpPr>
            <p:spPr>
              <a:xfrm>
                <a:off x="5890205" y="2357032"/>
                <a:ext cx="228061" cy="177973"/>
              </a:xfrm>
              <a:custGeom>
                <a:avLst/>
                <a:gdLst>
                  <a:gd name="connsiteX0" fmla="*/ 215320 w 228061"/>
                  <a:gd name="connsiteY0" fmla="*/ 101369 h 177973"/>
                  <a:gd name="connsiteX1" fmla="*/ 215320 w 228061"/>
                  <a:gd name="connsiteY1" fmla="*/ 101369 h 177973"/>
                  <a:gd name="connsiteX2" fmla="*/ 167695 w 228061"/>
                  <a:gd name="connsiteY2" fmla="*/ 48982 h 177973"/>
                  <a:gd name="connsiteX3" fmla="*/ 13390 w 228061"/>
                  <a:gd name="connsiteY3" fmla="*/ 9929 h 177973"/>
                  <a:gd name="connsiteX4" fmla="*/ 60062 w 228061"/>
                  <a:gd name="connsiteY4" fmla="*/ 128992 h 177973"/>
                  <a:gd name="connsiteX5" fmla="*/ 214367 w 228061"/>
                  <a:gd name="connsiteY5" fmla="*/ 168044 h 177973"/>
                  <a:gd name="connsiteX6" fmla="*/ 215320 w 228061"/>
                  <a:gd name="connsiteY6" fmla="*/ 101369 h 177973"/>
                  <a:gd name="connsiteX7" fmla="*/ 179125 w 228061"/>
                  <a:gd name="connsiteY7" fmla="*/ 140422 h 177973"/>
                  <a:gd name="connsiteX8" fmla="*/ 79112 w 228061"/>
                  <a:gd name="connsiteY8" fmla="*/ 114704 h 177973"/>
                  <a:gd name="connsiteX9" fmla="*/ 48632 w 228061"/>
                  <a:gd name="connsiteY9" fmla="*/ 37552 h 177973"/>
                  <a:gd name="connsiteX10" fmla="*/ 148645 w 228061"/>
                  <a:gd name="connsiteY10" fmla="*/ 63269 h 177973"/>
                  <a:gd name="connsiteX11" fmla="*/ 179125 w 228061"/>
                  <a:gd name="connsiteY11" fmla="*/ 140422 h 177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8061" h="177973">
                    <a:moveTo>
                      <a:pt x="215320" y="101369"/>
                    </a:moveTo>
                    <a:lnTo>
                      <a:pt x="215320" y="101369"/>
                    </a:lnTo>
                    <a:cubicBezTo>
                      <a:pt x="204842" y="84224"/>
                      <a:pt x="188650" y="66127"/>
                      <a:pt x="167695" y="48982"/>
                    </a:cubicBezTo>
                    <a:cubicBezTo>
                      <a:pt x="112450" y="5167"/>
                      <a:pt x="42917" y="-12931"/>
                      <a:pt x="13390" y="9929"/>
                    </a:cubicBezTo>
                    <a:cubicBezTo>
                      <a:pt x="-16138" y="31837"/>
                      <a:pt x="4817" y="85177"/>
                      <a:pt x="60062" y="128992"/>
                    </a:cubicBezTo>
                    <a:cubicBezTo>
                      <a:pt x="116260" y="172807"/>
                      <a:pt x="184840" y="190904"/>
                      <a:pt x="214367" y="168044"/>
                    </a:cubicBezTo>
                    <a:cubicBezTo>
                      <a:pt x="232465" y="154709"/>
                      <a:pt x="232465" y="128992"/>
                      <a:pt x="215320" y="101369"/>
                    </a:cubicBezTo>
                    <a:close/>
                    <a:moveTo>
                      <a:pt x="179125" y="140422"/>
                    </a:moveTo>
                    <a:cubicBezTo>
                      <a:pt x="160075" y="154709"/>
                      <a:pt x="115307" y="143279"/>
                      <a:pt x="79112" y="114704"/>
                    </a:cubicBezTo>
                    <a:cubicBezTo>
                      <a:pt x="42917" y="86129"/>
                      <a:pt x="29582" y="51839"/>
                      <a:pt x="48632" y="37552"/>
                    </a:cubicBezTo>
                    <a:cubicBezTo>
                      <a:pt x="67682" y="23264"/>
                      <a:pt x="112450" y="34694"/>
                      <a:pt x="148645" y="63269"/>
                    </a:cubicBezTo>
                    <a:cubicBezTo>
                      <a:pt x="184840" y="91844"/>
                      <a:pt x="198175" y="126134"/>
                      <a:pt x="179125" y="140422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2941B486-80E6-4463-BCB9-92A3B9ECF382}"/>
                  </a:ext>
                </a:extLst>
              </p:cNvPr>
              <p:cNvSpPr/>
              <p:nvPr/>
            </p:nvSpPr>
            <p:spPr>
              <a:xfrm>
                <a:off x="6090858" y="2359660"/>
                <a:ext cx="232373" cy="175575"/>
              </a:xfrm>
              <a:custGeom>
                <a:avLst/>
                <a:gdLst>
                  <a:gd name="connsiteX0" fmla="*/ 219454 w 232373"/>
                  <a:gd name="connsiteY0" fmla="*/ 10159 h 175575"/>
                  <a:gd name="connsiteX1" fmla="*/ 63244 w 232373"/>
                  <a:gd name="connsiteY1" fmla="*/ 47306 h 175575"/>
                  <a:gd name="connsiteX2" fmla="*/ 13714 w 232373"/>
                  <a:gd name="connsiteY2" fmla="*/ 98741 h 175575"/>
                  <a:gd name="connsiteX3" fmla="*/ 13714 w 232373"/>
                  <a:gd name="connsiteY3" fmla="*/ 98741 h 175575"/>
                  <a:gd name="connsiteX4" fmla="*/ 12761 w 232373"/>
                  <a:gd name="connsiteY4" fmla="*/ 165416 h 175575"/>
                  <a:gd name="connsiteX5" fmla="*/ 168971 w 232373"/>
                  <a:gd name="connsiteY5" fmla="*/ 128269 h 175575"/>
                  <a:gd name="connsiteX6" fmla="*/ 219454 w 232373"/>
                  <a:gd name="connsiteY6" fmla="*/ 10159 h 175575"/>
                  <a:gd name="connsiteX7" fmla="*/ 154684 w 232373"/>
                  <a:gd name="connsiteY7" fmla="*/ 116839 h 175575"/>
                  <a:gd name="connsiteX8" fmla="*/ 43241 w 232373"/>
                  <a:gd name="connsiteY8" fmla="*/ 143509 h 175575"/>
                  <a:gd name="connsiteX9" fmla="*/ 79436 w 232373"/>
                  <a:gd name="connsiteY9" fmla="*/ 58736 h 175575"/>
                  <a:gd name="connsiteX10" fmla="*/ 191831 w 232373"/>
                  <a:gd name="connsiteY10" fmla="*/ 32066 h 175575"/>
                  <a:gd name="connsiteX11" fmla="*/ 154684 w 232373"/>
                  <a:gd name="connsiteY11" fmla="*/ 116839 h 175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2373" h="175575">
                    <a:moveTo>
                      <a:pt x="219454" y="10159"/>
                    </a:moveTo>
                    <a:cubicBezTo>
                      <a:pt x="189926" y="-12701"/>
                      <a:pt x="120394" y="4444"/>
                      <a:pt x="63244" y="47306"/>
                    </a:cubicBezTo>
                    <a:cubicBezTo>
                      <a:pt x="41336" y="63499"/>
                      <a:pt x="24191" y="81596"/>
                      <a:pt x="13714" y="98741"/>
                    </a:cubicBezTo>
                    <a:lnTo>
                      <a:pt x="13714" y="98741"/>
                    </a:lnTo>
                    <a:cubicBezTo>
                      <a:pt x="-3431" y="126364"/>
                      <a:pt x="-5336" y="151129"/>
                      <a:pt x="12761" y="165416"/>
                    </a:cubicBezTo>
                    <a:cubicBezTo>
                      <a:pt x="42289" y="188276"/>
                      <a:pt x="111821" y="171131"/>
                      <a:pt x="168971" y="128269"/>
                    </a:cubicBezTo>
                    <a:cubicBezTo>
                      <a:pt x="226121" y="85406"/>
                      <a:pt x="248981" y="33019"/>
                      <a:pt x="219454" y="10159"/>
                    </a:cubicBezTo>
                    <a:close/>
                    <a:moveTo>
                      <a:pt x="154684" y="116839"/>
                    </a:moveTo>
                    <a:cubicBezTo>
                      <a:pt x="113726" y="147319"/>
                      <a:pt x="64196" y="159701"/>
                      <a:pt x="43241" y="143509"/>
                    </a:cubicBezTo>
                    <a:cubicBezTo>
                      <a:pt x="22286" y="127316"/>
                      <a:pt x="38479" y="89216"/>
                      <a:pt x="79436" y="58736"/>
                    </a:cubicBezTo>
                    <a:cubicBezTo>
                      <a:pt x="120394" y="28256"/>
                      <a:pt x="170876" y="15874"/>
                      <a:pt x="191831" y="32066"/>
                    </a:cubicBezTo>
                    <a:cubicBezTo>
                      <a:pt x="211834" y="48259"/>
                      <a:pt x="195641" y="86359"/>
                      <a:pt x="154684" y="116839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5467506F-5C87-46B7-8C1B-FE152BDA96E3}"/>
                  </a:ext>
                </a:extLst>
              </p:cNvPr>
              <p:cNvSpPr/>
              <p:nvPr/>
            </p:nvSpPr>
            <p:spPr>
              <a:xfrm>
                <a:off x="5903536" y="2504843"/>
                <a:ext cx="200524" cy="149773"/>
              </a:xfrm>
              <a:custGeom>
                <a:avLst/>
                <a:gdLst>
                  <a:gd name="connsiteX0" fmla="*/ 195321 w 200524"/>
                  <a:gd name="connsiteY0" fmla="*/ 1184 h 149773"/>
                  <a:gd name="connsiteX1" fmla="*/ 58 w 200524"/>
                  <a:gd name="connsiteY1" fmla="*/ 149774 h 149773"/>
                  <a:gd name="connsiteX2" fmla="*/ 55303 w 200524"/>
                  <a:gd name="connsiteY2" fmla="*/ 149774 h 149773"/>
                  <a:gd name="connsiteX3" fmla="*/ 160078 w 200524"/>
                  <a:gd name="connsiteY3" fmla="*/ 85956 h 149773"/>
                  <a:gd name="connsiteX4" fmla="*/ 200083 w 200524"/>
                  <a:gd name="connsiteY4" fmla="*/ 4041 h 149773"/>
                  <a:gd name="connsiteX5" fmla="*/ 195321 w 200524"/>
                  <a:gd name="connsiteY5" fmla="*/ 1184 h 149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524" h="149773">
                    <a:moveTo>
                      <a:pt x="195321" y="1184"/>
                    </a:moveTo>
                    <a:cubicBezTo>
                      <a:pt x="100071" y="96434"/>
                      <a:pt x="-2799" y="149774"/>
                      <a:pt x="58" y="149774"/>
                    </a:cubicBezTo>
                    <a:lnTo>
                      <a:pt x="55303" y="149774"/>
                    </a:lnTo>
                    <a:cubicBezTo>
                      <a:pt x="100071" y="149774"/>
                      <a:pt x="140076" y="125009"/>
                      <a:pt x="160078" y="85956"/>
                    </a:cubicBezTo>
                    <a:lnTo>
                      <a:pt x="200083" y="4041"/>
                    </a:lnTo>
                    <a:cubicBezTo>
                      <a:pt x="201988" y="1184"/>
                      <a:pt x="197226" y="-1674"/>
                      <a:pt x="195321" y="1184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0EE80412-4084-4910-9206-0B1717625F2F}"/>
                  </a:ext>
                </a:extLst>
              </p:cNvPr>
              <p:cNvSpPr/>
              <p:nvPr/>
            </p:nvSpPr>
            <p:spPr>
              <a:xfrm>
                <a:off x="6077986" y="2511314"/>
                <a:ext cx="308525" cy="85523"/>
              </a:xfrm>
              <a:custGeom>
                <a:avLst/>
                <a:gdLst>
                  <a:gd name="connsiteX0" fmla="*/ 30396 w 308525"/>
                  <a:gd name="connsiteY0" fmla="*/ 1380 h 85523"/>
                  <a:gd name="connsiteX1" fmla="*/ 308526 w 308525"/>
                  <a:gd name="connsiteY1" fmla="*/ 57578 h 85523"/>
                  <a:gd name="connsiteX2" fmla="*/ 206608 w 308525"/>
                  <a:gd name="connsiteY2" fmla="*/ 81390 h 85523"/>
                  <a:gd name="connsiteX3" fmla="*/ 101833 w 308525"/>
                  <a:gd name="connsiteY3" fmla="*/ 67103 h 85523"/>
                  <a:gd name="connsiteX4" fmla="*/ 39921 w 308525"/>
                  <a:gd name="connsiteY4" fmla="*/ 20430 h 85523"/>
                  <a:gd name="connsiteX5" fmla="*/ 3726 w 308525"/>
                  <a:gd name="connsiteY5" fmla="*/ 25193 h 85523"/>
                  <a:gd name="connsiteX6" fmla="*/ 30396 w 308525"/>
                  <a:gd name="connsiteY6" fmla="*/ 1380 h 85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8525" h="85523">
                    <a:moveTo>
                      <a:pt x="30396" y="1380"/>
                    </a:moveTo>
                    <a:cubicBezTo>
                      <a:pt x="99928" y="27098"/>
                      <a:pt x="197083" y="53768"/>
                      <a:pt x="308526" y="57578"/>
                    </a:cubicBezTo>
                    <a:lnTo>
                      <a:pt x="206608" y="81390"/>
                    </a:lnTo>
                    <a:cubicBezTo>
                      <a:pt x="171366" y="89963"/>
                      <a:pt x="133266" y="85200"/>
                      <a:pt x="101833" y="67103"/>
                    </a:cubicBezTo>
                    <a:cubicBezTo>
                      <a:pt x="76116" y="52815"/>
                      <a:pt x="56113" y="34718"/>
                      <a:pt x="39921" y="20430"/>
                    </a:cubicBezTo>
                    <a:lnTo>
                      <a:pt x="3726" y="25193"/>
                    </a:lnTo>
                    <a:cubicBezTo>
                      <a:pt x="-8657" y="13763"/>
                      <a:pt x="12298" y="-5287"/>
                      <a:pt x="30396" y="1380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1000" name="Graphic 4">
            <a:extLst>
              <a:ext uri="{FF2B5EF4-FFF2-40B4-BE49-F238E27FC236}">
                <a16:creationId xmlns:a16="http://schemas.microsoft.com/office/drawing/2014/main" id="{C92541D7-BC3E-4A53-8064-CDA7801D4AF9}"/>
              </a:ext>
            </a:extLst>
          </p:cNvPr>
          <p:cNvGrpSpPr/>
          <p:nvPr/>
        </p:nvGrpSpPr>
        <p:grpSpPr>
          <a:xfrm>
            <a:off x="11766066" y="-3052962"/>
            <a:ext cx="6921461" cy="4201214"/>
            <a:chOff x="6177498" y="2405549"/>
            <a:chExt cx="827648" cy="502369"/>
          </a:xfrm>
        </p:grpSpPr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324B8C75-D650-4610-A596-6C7D447F12DE}"/>
                </a:ext>
              </a:extLst>
            </p:cNvPr>
            <p:cNvSpPr/>
            <p:nvPr/>
          </p:nvSpPr>
          <p:spPr>
            <a:xfrm>
              <a:off x="6177498" y="2540316"/>
              <a:ext cx="420469" cy="367602"/>
            </a:xfrm>
            <a:custGeom>
              <a:avLst/>
              <a:gdLst>
                <a:gd name="connsiteX0" fmla="*/ 420470 w 420469"/>
                <a:gd name="connsiteY0" fmla="*/ 276225 h 367602"/>
                <a:gd name="connsiteX1" fmla="*/ 325220 w 420469"/>
                <a:gd name="connsiteY1" fmla="*/ 305752 h 367602"/>
                <a:gd name="connsiteX2" fmla="*/ 249020 w 420469"/>
                <a:gd name="connsiteY2" fmla="*/ 329565 h 367602"/>
                <a:gd name="connsiteX3" fmla="*/ 137577 w 420469"/>
                <a:gd name="connsiteY3" fmla="*/ 362902 h 367602"/>
                <a:gd name="connsiteX4" fmla="*/ 42327 w 420469"/>
                <a:gd name="connsiteY4" fmla="*/ 343852 h 367602"/>
                <a:gd name="connsiteX5" fmla="*/ 49947 w 420469"/>
                <a:gd name="connsiteY5" fmla="*/ 329565 h 367602"/>
                <a:gd name="connsiteX6" fmla="*/ 44232 w 420469"/>
                <a:gd name="connsiteY6" fmla="*/ 310515 h 367602"/>
                <a:gd name="connsiteX7" fmla="*/ 41374 w 420469"/>
                <a:gd name="connsiteY7" fmla="*/ 308610 h 367602"/>
                <a:gd name="connsiteX8" fmla="*/ 33754 w 420469"/>
                <a:gd name="connsiteY8" fmla="*/ 284798 h 367602"/>
                <a:gd name="connsiteX9" fmla="*/ 35659 w 420469"/>
                <a:gd name="connsiteY9" fmla="*/ 280988 h 367602"/>
                <a:gd name="connsiteX10" fmla="*/ 29944 w 420469"/>
                <a:gd name="connsiteY10" fmla="*/ 263842 h 367602"/>
                <a:gd name="connsiteX11" fmla="*/ 25182 w 420469"/>
                <a:gd name="connsiteY11" fmla="*/ 260985 h 367602"/>
                <a:gd name="connsiteX12" fmla="*/ 17562 w 420469"/>
                <a:gd name="connsiteY12" fmla="*/ 238125 h 367602"/>
                <a:gd name="connsiteX13" fmla="*/ 19467 w 420469"/>
                <a:gd name="connsiteY13" fmla="*/ 233363 h 367602"/>
                <a:gd name="connsiteX14" fmla="*/ 11847 w 420469"/>
                <a:gd name="connsiteY14" fmla="*/ 215265 h 367602"/>
                <a:gd name="connsiteX15" fmla="*/ 417 w 420469"/>
                <a:gd name="connsiteY15" fmla="*/ 198120 h 367602"/>
                <a:gd name="connsiteX16" fmla="*/ 1369 w 420469"/>
                <a:gd name="connsiteY16" fmla="*/ 192405 h 367602"/>
                <a:gd name="connsiteX17" fmla="*/ 6132 w 420469"/>
                <a:gd name="connsiteY17" fmla="*/ 179070 h 367602"/>
                <a:gd name="connsiteX18" fmla="*/ 6132 w 420469"/>
                <a:gd name="connsiteY18" fmla="*/ 170498 h 367602"/>
                <a:gd name="connsiteX19" fmla="*/ 29944 w 420469"/>
                <a:gd name="connsiteY19" fmla="*/ 99060 h 367602"/>
                <a:gd name="connsiteX20" fmla="*/ 325220 w 420469"/>
                <a:gd name="connsiteY20" fmla="*/ 0 h 367602"/>
                <a:gd name="connsiteX21" fmla="*/ 420470 w 420469"/>
                <a:gd name="connsiteY21" fmla="*/ 276225 h 367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0469" h="367602">
                  <a:moveTo>
                    <a:pt x="420470" y="276225"/>
                  </a:moveTo>
                  <a:cubicBezTo>
                    <a:pt x="389037" y="285750"/>
                    <a:pt x="356652" y="296228"/>
                    <a:pt x="325220" y="305752"/>
                  </a:cubicBezTo>
                  <a:cubicBezTo>
                    <a:pt x="299502" y="313373"/>
                    <a:pt x="274737" y="321945"/>
                    <a:pt x="249020" y="329565"/>
                  </a:cubicBezTo>
                  <a:cubicBezTo>
                    <a:pt x="211872" y="340995"/>
                    <a:pt x="175677" y="356235"/>
                    <a:pt x="137577" y="362902"/>
                  </a:cubicBezTo>
                  <a:cubicBezTo>
                    <a:pt x="110907" y="367665"/>
                    <a:pt x="52804" y="376238"/>
                    <a:pt x="42327" y="343852"/>
                  </a:cubicBezTo>
                  <a:lnTo>
                    <a:pt x="49947" y="329565"/>
                  </a:lnTo>
                  <a:cubicBezTo>
                    <a:pt x="53757" y="322898"/>
                    <a:pt x="50899" y="314325"/>
                    <a:pt x="44232" y="310515"/>
                  </a:cubicBezTo>
                  <a:lnTo>
                    <a:pt x="41374" y="308610"/>
                  </a:lnTo>
                  <a:cubicBezTo>
                    <a:pt x="32802" y="303848"/>
                    <a:pt x="29944" y="293370"/>
                    <a:pt x="33754" y="284798"/>
                  </a:cubicBezTo>
                  <a:lnTo>
                    <a:pt x="35659" y="280988"/>
                  </a:lnTo>
                  <a:cubicBezTo>
                    <a:pt x="38517" y="274320"/>
                    <a:pt x="35659" y="266700"/>
                    <a:pt x="29944" y="263842"/>
                  </a:cubicBezTo>
                  <a:lnTo>
                    <a:pt x="25182" y="260985"/>
                  </a:lnTo>
                  <a:cubicBezTo>
                    <a:pt x="17562" y="256223"/>
                    <a:pt x="13752" y="246698"/>
                    <a:pt x="17562" y="238125"/>
                  </a:cubicBezTo>
                  <a:lnTo>
                    <a:pt x="19467" y="233363"/>
                  </a:lnTo>
                  <a:cubicBezTo>
                    <a:pt x="22324" y="226695"/>
                    <a:pt x="18514" y="219075"/>
                    <a:pt x="11847" y="215265"/>
                  </a:cubicBezTo>
                  <a:cubicBezTo>
                    <a:pt x="5179" y="212408"/>
                    <a:pt x="417" y="205740"/>
                    <a:pt x="417" y="198120"/>
                  </a:cubicBezTo>
                  <a:cubicBezTo>
                    <a:pt x="417" y="196215"/>
                    <a:pt x="417" y="194310"/>
                    <a:pt x="1369" y="192405"/>
                  </a:cubicBezTo>
                  <a:lnTo>
                    <a:pt x="6132" y="179070"/>
                  </a:lnTo>
                  <a:cubicBezTo>
                    <a:pt x="7084" y="176213"/>
                    <a:pt x="7084" y="173355"/>
                    <a:pt x="6132" y="170498"/>
                  </a:cubicBezTo>
                  <a:cubicBezTo>
                    <a:pt x="-4346" y="137160"/>
                    <a:pt x="-4346" y="110490"/>
                    <a:pt x="29944" y="99060"/>
                  </a:cubicBezTo>
                  <a:lnTo>
                    <a:pt x="325220" y="0"/>
                  </a:lnTo>
                  <a:lnTo>
                    <a:pt x="420470" y="276225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38F2D8-8E36-44A5-BA19-D81E93E2F3E7}"/>
                </a:ext>
              </a:extLst>
            </p:cNvPr>
            <p:cNvSpPr/>
            <p:nvPr/>
          </p:nvSpPr>
          <p:spPr>
            <a:xfrm>
              <a:off x="6629400" y="2405549"/>
              <a:ext cx="375746" cy="370987"/>
            </a:xfrm>
            <a:custGeom>
              <a:avLst/>
              <a:gdLst>
                <a:gd name="connsiteX0" fmla="*/ 330518 w 375746"/>
                <a:gd name="connsiteY0" fmla="*/ 290978 h 370987"/>
                <a:gd name="connsiteX1" fmla="*/ 206693 w 375746"/>
                <a:gd name="connsiteY1" fmla="*/ 330030 h 370987"/>
                <a:gd name="connsiteX2" fmla="*/ 93345 w 375746"/>
                <a:gd name="connsiteY2" fmla="*/ 370988 h 370987"/>
                <a:gd name="connsiteX3" fmla="*/ 63818 w 375746"/>
                <a:gd name="connsiteY3" fmla="*/ 345271 h 370987"/>
                <a:gd name="connsiteX4" fmla="*/ 50482 w 375746"/>
                <a:gd name="connsiteY4" fmla="*/ 315743 h 370987"/>
                <a:gd name="connsiteX5" fmla="*/ 51435 w 375746"/>
                <a:gd name="connsiteY5" fmla="*/ 263355 h 370987"/>
                <a:gd name="connsiteX6" fmla="*/ 37147 w 375746"/>
                <a:gd name="connsiteY6" fmla="*/ 232876 h 370987"/>
                <a:gd name="connsiteX7" fmla="*/ 14288 w 375746"/>
                <a:gd name="connsiteY7" fmla="*/ 214778 h 370987"/>
                <a:gd name="connsiteX8" fmla="*/ 0 w 375746"/>
                <a:gd name="connsiteY8" fmla="*/ 184298 h 370987"/>
                <a:gd name="connsiteX9" fmla="*/ 2857 w 375746"/>
                <a:gd name="connsiteY9" fmla="*/ 90001 h 370987"/>
                <a:gd name="connsiteX10" fmla="*/ 232410 w 375746"/>
                <a:gd name="connsiteY10" fmla="*/ 3323 h 370987"/>
                <a:gd name="connsiteX11" fmla="*/ 317182 w 375746"/>
                <a:gd name="connsiteY11" fmla="*/ 45233 h 370987"/>
                <a:gd name="connsiteX12" fmla="*/ 371475 w 375746"/>
                <a:gd name="connsiteY12" fmla="*/ 205253 h 370987"/>
                <a:gd name="connsiteX13" fmla="*/ 330518 w 375746"/>
                <a:gd name="connsiteY13" fmla="*/ 290978 h 37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746" h="370987">
                  <a:moveTo>
                    <a:pt x="330518" y="290978"/>
                  </a:moveTo>
                  <a:cubicBezTo>
                    <a:pt x="289560" y="304313"/>
                    <a:pt x="247650" y="316696"/>
                    <a:pt x="206693" y="330030"/>
                  </a:cubicBezTo>
                  <a:cubicBezTo>
                    <a:pt x="114300" y="359558"/>
                    <a:pt x="116205" y="363368"/>
                    <a:pt x="93345" y="370988"/>
                  </a:cubicBezTo>
                  <a:lnTo>
                    <a:pt x="63818" y="345271"/>
                  </a:lnTo>
                  <a:cubicBezTo>
                    <a:pt x="55245" y="337651"/>
                    <a:pt x="50482" y="327173"/>
                    <a:pt x="50482" y="315743"/>
                  </a:cubicBezTo>
                  <a:lnTo>
                    <a:pt x="51435" y="263355"/>
                  </a:lnTo>
                  <a:cubicBezTo>
                    <a:pt x="51435" y="251926"/>
                    <a:pt x="46672" y="240496"/>
                    <a:pt x="37147" y="232876"/>
                  </a:cubicBezTo>
                  <a:lnTo>
                    <a:pt x="14288" y="214778"/>
                  </a:lnTo>
                  <a:cubicBezTo>
                    <a:pt x="4763" y="207158"/>
                    <a:pt x="0" y="195728"/>
                    <a:pt x="0" y="184298"/>
                  </a:cubicBezTo>
                  <a:lnTo>
                    <a:pt x="2857" y="90001"/>
                  </a:lnTo>
                  <a:lnTo>
                    <a:pt x="232410" y="3323"/>
                  </a:lnTo>
                  <a:cubicBezTo>
                    <a:pt x="267653" y="-8107"/>
                    <a:pt x="305753" y="10943"/>
                    <a:pt x="317182" y="45233"/>
                  </a:cubicBezTo>
                  <a:lnTo>
                    <a:pt x="371475" y="205253"/>
                  </a:lnTo>
                  <a:cubicBezTo>
                    <a:pt x="384810" y="241448"/>
                    <a:pt x="365760" y="279548"/>
                    <a:pt x="330518" y="290978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2A6BF2BD-509A-4641-842D-45B05753BC54}"/>
                </a:ext>
              </a:extLst>
            </p:cNvPr>
            <p:cNvSpPr/>
            <p:nvPr/>
          </p:nvSpPr>
          <p:spPr>
            <a:xfrm>
              <a:off x="6471254" y="2501415"/>
              <a:ext cx="243027" cy="328166"/>
            </a:xfrm>
            <a:custGeom>
              <a:avLst/>
              <a:gdLst>
                <a:gd name="connsiteX0" fmla="*/ 216591 w 219805"/>
                <a:gd name="connsiteY0" fmla="*/ 289813 h 328166"/>
                <a:gd name="connsiteX1" fmla="*/ 101339 w 219805"/>
                <a:gd name="connsiteY1" fmla="*/ 327913 h 328166"/>
                <a:gd name="connsiteX2" fmla="*/ 94671 w 219805"/>
                <a:gd name="connsiteY2" fmla="*/ 325056 h 328166"/>
                <a:gd name="connsiteX3" fmla="*/ 374 w 219805"/>
                <a:gd name="connsiteY3" fmla="*/ 45973 h 328166"/>
                <a:gd name="connsiteX4" fmla="*/ 2279 w 219805"/>
                <a:gd name="connsiteY4" fmla="*/ 42163 h 328166"/>
                <a:gd name="connsiteX5" fmla="*/ 127056 w 219805"/>
                <a:gd name="connsiteY5" fmla="*/ 253 h 328166"/>
                <a:gd name="connsiteX6" fmla="*/ 130866 w 219805"/>
                <a:gd name="connsiteY6" fmla="*/ 3111 h 328166"/>
                <a:gd name="connsiteX7" fmla="*/ 128009 w 219805"/>
                <a:gd name="connsiteY7" fmla="*/ 98361 h 328166"/>
                <a:gd name="connsiteX8" fmla="*/ 142296 w 219805"/>
                <a:gd name="connsiteY8" fmla="*/ 128841 h 328166"/>
                <a:gd name="connsiteX9" fmla="*/ 165156 w 219805"/>
                <a:gd name="connsiteY9" fmla="*/ 146938 h 328166"/>
                <a:gd name="connsiteX10" fmla="*/ 179444 w 219805"/>
                <a:gd name="connsiteY10" fmla="*/ 177418 h 328166"/>
                <a:gd name="connsiteX11" fmla="*/ 178491 w 219805"/>
                <a:gd name="connsiteY11" fmla="*/ 229806 h 328166"/>
                <a:gd name="connsiteX12" fmla="*/ 191826 w 219805"/>
                <a:gd name="connsiteY12" fmla="*/ 259333 h 328166"/>
                <a:gd name="connsiteX13" fmla="*/ 219449 w 219805"/>
                <a:gd name="connsiteY13" fmla="*/ 283146 h 328166"/>
                <a:gd name="connsiteX14" fmla="*/ 216591 w 219805"/>
                <a:gd name="connsiteY14" fmla="*/ 289813 h 328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9805" h="328166">
                  <a:moveTo>
                    <a:pt x="216591" y="289813"/>
                  </a:moveTo>
                  <a:lnTo>
                    <a:pt x="101339" y="327913"/>
                  </a:lnTo>
                  <a:cubicBezTo>
                    <a:pt x="98481" y="328866"/>
                    <a:pt x="95624" y="326961"/>
                    <a:pt x="94671" y="325056"/>
                  </a:cubicBezTo>
                  <a:lnTo>
                    <a:pt x="374" y="45973"/>
                  </a:lnTo>
                  <a:cubicBezTo>
                    <a:pt x="-579" y="44068"/>
                    <a:pt x="374" y="42163"/>
                    <a:pt x="2279" y="42163"/>
                  </a:cubicBezTo>
                  <a:lnTo>
                    <a:pt x="127056" y="253"/>
                  </a:lnTo>
                  <a:cubicBezTo>
                    <a:pt x="128961" y="-699"/>
                    <a:pt x="130866" y="1206"/>
                    <a:pt x="130866" y="3111"/>
                  </a:cubicBezTo>
                  <a:lnTo>
                    <a:pt x="128009" y="98361"/>
                  </a:lnTo>
                  <a:cubicBezTo>
                    <a:pt x="128009" y="109791"/>
                    <a:pt x="132771" y="121221"/>
                    <a:pt x="142296" y="128841"/>
                  </a:cubicBezTo>
                  <a:lnTo>
                    <a:pt x="165156" y="146938"/>
                  </a:lnTo>
                  <a:cubicBezTo>
                    <a:pt x="174681" y="154558"/>
                    <a:pt x="179444" y="165036"/>
                    <a:pt x="179444" y="177418"/>
                  </a:cubicBezTo>
                  <a:lnTo>
                    <a:pt x="178491" y="229806"/>
                  </a:lnTo>
                  <a:cubicBezTo>
                    <a:pt x="178491" y="241236"/>
                    <a:pt x="183254" y="251713"/>
                    <a:pt x="191826" y="259333"/>
                  </a:cubicBezTo>
                  <a:lnTo>
                    <a:pt x="219449" y="283146"/>
                  </a:lnTo>
                  <a:cubicBezTo>
                    <a:pt x="220401" y="284098"/>
                    <a:pt x="219449" y="288861"/>
                    <a:pt x="216591" y="28981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1004" name="Graphic 4">
            <a:extLst>
              <a:ext uri="{FF2B5EF4-FFF2-40B4-BE49-F238E27FC236}">
                <a16:creationId xmlns:a16="http://schemas.microsoft.com/office/drawing/2014/main" id="{4079B09E-90EA-46BA-84F3-602B45A303DC}"/>
              </a:ext>
            </a:extLst>
          </p:cNvPr>
          <p:cNvGrpSpPr/>
          <p:nvPr/>
        </p:nvGrpSpPr>
        <p:grpSpPr>
          <a:xfrm>
            <a:off x="3635003" y="-3417184"/>
            <a:ext cx="6940889" cy="4902145"/>
            <a:chOff x="5205209" y="2361996"/>
            <a:chExt cx="829971" cy="586184"/>
          </a:xfrm>
        </p:grpSpPr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907DD114-31F4-4994-9711-B15DF15AAD5A}"/>
                </a:ext>
              </a:extLst>
            </p:cNvPr>
            <p:cNvSpPr/>
            <p:nvPr/>
          </p:nvSpPr>
          <p:spPr>
            <a:xfrm>
              <a:off x="5587365" y="2541269"/>
              <a:ext cx="447815" cy="406911"/>
            </a:xfrm>
            <a:custGeom>
              <a:avLst/>
              <a:gdLst>
                <a:gd name="connsiteX0" fmla="*/ 129540 w 447815"/>
                <a:gd name="connsiteY0" fmla="*/ 0 h 406911"/>
                <a:gd name="connsiteX1" fmla="*/ 218122 w 447815"/>
                <a:gd name="connsiteY1" fmla="*/ 45720 h 406911"/>
                <a:gd name="connsiteX2" fmla="*/ 288607 w 447815"/>
                <a:gd name="connsiteY2" fmla="*/ 82867 h 406911"/>
                <a:gd name="connsiteX3" fmla="*/ 390525 w 447815"/>
                <a:gd name="connsiteY3" fmla="*/ 138113 h 406911"/>
                <a:gd name="connsiteX4" fmla="*/ 444817 w 447815"/>
                <a:gd name="connsiteY4" fmla="*/ 219075 h 406911"/>
                <a:gd name="connsiteX5" fmla="*/ 428625 w 447815"/>
                <a:gd name="connsiteY5" fmla="*/ 223838 h 406911"/>
                <a:gd name="connsiteX6" fmla="*/ 419100 w 447815"/>
                <a:gd name="connsiteY6" fmla="*/ 240983 h 406911"/>
                <a:gd name="connsiteX7" fmla="*/ 420052 w 447815"/>
                <a:gd name="connsiteY7" fmla="*/ 243840 h 406911"/>
                <a:gd name="connsiteX8" fmla="*/ 408622 w 447815"/>
                <a:gd name="connsiteY8" fmla="*/ 265747 h 406911"/>
                <a:gd name="connsiteX9" fmla="*/ 404813 w 447815"/>
                <a:gd name="connsiteY9" fmla="*/ 267652 h 406911"/>
                <a:gd name="connsiteX10" fmla="*/ 396240 w 447815"/>
                <a:gd name="connsiteY10" fmla="*/ 283845 h 406911"/>
                <a:gd name="connsiteX11" fmla="*/ 397192 w 447815"/>
                <a:gd name="connsiteY11" fmla="*/ 289560 h 406911"/>
                <a:gd name="connsiteX12" fmla="*/ 386715 w 447815"/>
                <a:gd name="connsiteY12" fmla="*/ 311467 h 406911"/>
                <a:gd name="connsiteX13" fmla="*/ 381952 w 447815"/>
                <a:gd name="connsiteY13" fmla="*/ 313373 h 406911"/>
                <a:gd name="connsiteX14" fmla="*/ 374332 w 447815"/>
                <a:gd name="connsiteY14" fmla="*/ 331470 h 406911"/>
                <a:gd name="connsiteX15" fmla="*/ 370522 w 447815"/>
                <a:gd name="connsiteY15" fmla="*/ 351473 h 406911"/>
                <a:gd name="connsiteX16" fmla="*/ 365760 w 447815"/>
                <a:gd name="connsiteY16" fmla="*/ 355283 h 406911"/>
                <a:gd name="connsiteX17" fmla="*/ 352425 w 447815"/>
                <a:gd name="connsiteY17" fmla="*/ 361950 h 406911"/>
                <a:gd name="connsiteX18" fmla="*/ 345757 w 447815"/>
                <a:gd name="connsiteY18" fmla="*/ 367665 h 406911"/>
                <a:gd name="connsiteX19" fmla="*/ 279082 w 447815"/>
                <a:gd name="connsiteY19" fmla="*/ 401002 h 406911"/>
                <a:gd name="connsiteX20" fmla="*/ 0 w 447815"/>
                <a:gd name="connsiteY20" fmla="*/ 261938 h 406911"/>
                <a:gd name="connsiteX21" fmla="*/ 129540 w 447815"/>
                <a:gd name="connsiteY21" fmla="*/ 0 h 40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7815" h="406911">
                  <a:moveTo>
                    <a:pt x="129540" y="0"/>
                  </a:moveTo>
                  <a:cubicBezTo>
                    <a:pt x="159067" y="15240"/>
                    <a:pt x="188595" y="30480"/>
                    <a:pt x="218122" y="45720"/>
                  </a:cubicBezTo>
                  <a:cubicBezTo>
                    <a:pt x="241935" y="58102"/>
                    <a:pt x="264795" y="70485"/>
                    <a:pt x="288607" y="82867"/>
                  </a:cubicBezTo>
                  <a:cubicBezTo>
                    <a:pt x="322897" y="100965"/>
                    <a:pt x="359092" y="116205"/>
                    <a:pt x="390525" y="138113"/>
                  </a:cubicBezTo>
                  <a:cubicBezTo>
                    <a:pt x="413385" y="153352"/>
                    <a:pt x="460057" y="188595"/>
                    <a:pt x="444817" y="219075"/>
                  </a:cubicBezTo>
                  <a:lnTo>
                    <a:pt x="428625" y="223838"/>
                  </a:lnTo>
                  <a:cubicBezTo>
                    <a:pt x="421005" y="225742"/>
                    <a:pt x="417195" y="233363"/>
                    <a:pt x="419100" y="240983"/>
                  </a:cubicBezTo>
                  <a:lnTo>
                    <a:pt x="420052" y="243840"/>
                  </a:lnTo>
                  <a:cubicBezTo>
                    <a:pt x="422910" y="253365"/>
                    <a:pt x="418147" y="262890"/>
                    <a:pt x="408622" y="265747"/>
                  </a:cubicBezTo>
                  <a:lnTo>
                    <a:pt x="404813" y="267652"/>
                  </a:lnTo>
                  <a:cubicBezTo>
                    <a:pt x="398145" y="270510"/>
                    <a:pt x="394335" y="277177"/>
                    <a:pt x="396240" y="283845"/>
                  </a:cubicBezTo>
                  <a:lnTo>
                    <a:pt x="397192" y="289560"/>
                  </a:lnTo>
                  <a:cubicBezTo>
                    <a:pt x="399097" y="298133"/>
                    <a:pt x="395288" y="307658"/>
                    <a:pt x="386715" y="311467"/>
                  </a:cubicBezTo>
                  <a:lnTo>
                    <a:pt x="381952" y="313373"/>
                  </a:lnTo>
                  <a:cubicBezTo>
                    <a:pt x="375285" y="316230"/>
                    <a:pt x="371475" y="323850"/>
                    <a:pt x="374332" y="331470"/>
                  </a:cubicBezTo>
                  <a:cubicBezTo>
                    <a:pt x="377190" y="338137"/>
                    <a:pt x="375285" y="345758"/>
                    <a:pt x="370522" y="351473"/>
                  </a:cubicBezTo>
                  <a:cubicBezTo>
                    <a:pt x="368617" y="353377"/>
                    <a:pt x="367665" y="354330"/>
                    <a:pt x="365760" y="355283"/>
                  </a:cubicBezTo>
                  <a:lnTo>
                    <a:pt x="352425" y="361950"/>
                  </a:lnTo>
                  <a:cubicBezTo>
                    <a:pt x="349567" y="362902"/>
                    <a:pt x="347663" y="365760"/>
                    <a:pt x="345757" y="367665"/>
                  </a:cubicBezTo>
                  <a:cubicBezTo>
                    <a:pt x="329565" y="398145"/>
                    <a:pt x="310515" y="417195"/>
                    <a:pt x="279082" y="401002"/>
                  </a:cubicBezTo>
                  <a:lnTo>
                    <a:pt x="0" y="261938"/>
                  </a:lnTo>
                  <a:lnTo>
                    <a:pt x="129540" y="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BF579A7C-9CAB-4F30-AB12-181061845DF9}"/>
                </a:ext>
              </a:extLst>
            </p:cNvPr>
            <p:cNvSpPr/>
            <p:nvPr/>
          </p:nvSpPr>
          <p:spPr>
            <a:xfrm>
              <a:off x="5205209" y="2361996"/>
              <a:ext cx="399421" cy="379298"/>
            </a:xfrm>
            <a:custGeom>
              <a:avLst/>
              <a:gdLst>
                <a:gd name="connsiteX0" fmla="*/ 171653 w 399421"/>
                <a:gd name="connsiteY0" fmla="*/ 6870 h 379298"/>
                <a:gd name="connsiteX1" fmla="*/ 286906 w 399421"/>
                <a:gd name="connsiteY1" fmla="*/ 66878 h 379298"/>
                <a:gd name="connsiteX2" fmla="*/ 396443 w 399421"/>
                <a:gd name="connsiteY2" fmla="*/ 118313 h 379298"/>
                <a:gd name="connsiteX3" fmla="*/ 399300 w 399421"/>
                <a:gd name="connsiteY3" fmla="*/ 157366 h 379298"/>
                <a:gd name="connsiteX4" fmla="*/ 387870 w 399421"/>
                <a:gd name="connsiteY4" fmla="*/ 186893 h 379298"/>
                <a:gd name="connsiteX5" fmla="*/ 349770 w 399421"/>
                <a:gd name="connsiteY5" fmla="*/ 223088 h 379298"/>
                <a:gd name="connsiteX6" fmla="*/ 338341 w 399421"/>
                <a:gd name="connsiteY6" fmla="*/ 254520 h 379298"/>
                <a:gd name="connsiteX7" fmla="*/ 341198 w 399421"/>
                <a:gd name="connsiteY7" fmla="*/ 283095 h 379298"/>
                <a:gd name="connsiteX8" fmla="*/ 329768 w 399421"/>
                <a:gd name="connsiteY8" fmla="*/ 314528 h 379298"/>
                <a:gd name="connsiteX9" fmla="*/ 261188 w 399421"/>
                <a:gd name="connsiteY9" fmla="*/ 379298 h 379298"/>
                <a:gd name="connsiteX10" fmla="*/ 37350 w 399421"/>
                <a:gd name="connsiteY10" fmla="*/ 278333 h 379298"/>
                <a:gd name="connsiteX11" fmla="*/ 6870 w 399421"/>
                <a:gd name="connsiteY11" fmla="*/ 188798 h 379298"/>
                <a:gd name="connsiteX12" fmla="*/ 82118 w 399421"/>
                <a:gd name="connsiteY12" fmla="*/ 37350 h 379298"/>
                <a:gd name="connsiteX13" fmla="*/ 171653 w 399421"/>
                <a:gd name="connsiteY13" fmla="*/ 6870 h 37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9421" h="379298">
                  <a:moveTo>
                    <a:pt x="171653" y="6870"/>
                  </a:moveTo>
                  <a:cubicBezTo>
                    <a:pt x="209753" y="26873"/>
                    <a:pt x="247853" y="46875"/>
                    <a:pt x="286906" y="66878"/>
                  </a:cubicBezTo>
                  <a:cubicBezTo>
                    <a:pt x="372631" y="111645"/>
                    <a:pt x="374536" y="106883"/>
                    <a:pt x="396443" y="118313"/>
                  </a:cubicBezTo>
                  <a:lnTo>
                    <a:pt x="399300" y="157366"/>
                  </a:lnTo>
                  <a:cubicBezTo>
                    <a:pt x="400253" y="168795"/>
                    <a:pt x="395491" y="179273"/>
                    <a:pt x="387870" y="186893"/>
                  </a:cubicBezTo>
                  <a:lnTo>
                    <a:pt x="349770" y="223088"/>
                  </a:lnTo>
                  <a:cubicBezTo>
                    <a:pt x="341198" y="230708"/>
                    <a:pt x="337388" y="243091"/>
                    <a:pt x="338341" y="254520"/>
                  </a:cubicBezTo>
                  <a:lnTo>
                    <a:pt x="341198" y="283095"/>
                  </a:lnTo>
                  <a:cubicBezTo>
                    <a:pt x="342150" y="294525"/>
                    <a:pt x="338341" y="306908"/>
                    <a:pt x="329768" y="314528"/>
                  </a:cubicBezTo>
                  <a:lnTo>
                    <a:pt x="261188" y="379298"/>
                  </a:lnTo>
                  <a:lnTo>
                    <a:pt x="37350" y="278333"/>
                  </a:lnTo>
                  <a:cubicBezTo>
                    <a:pt x="4013" y="262141"/>
                    <a:pt x="-9322" y="221183"/>
                    <a:pt x="6870" y="188798"/>
                  </a:cubicBezTo>
                  <a:lnTo>
                    <a:pt x="82118" y="37350"/>
                  </a:lnTo>
                  <a:cubicBezTo>
                    <a:pt x="97358" y="4013"/>
                    <a:pt x="138316" y="-9322"/>
                    <a:pt x="171653" y="6870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D7155D98-685F-4754-9B0F-F8DE4D837511}"/>
                </a:ext>
              </a:extLst>
            </p:cNvPr>
            <p:cNvSpPr/>
            <p:nvPr/>
          </p:nvSpPr>
          <p:spPr>
            <a:xfrm>
              <a:off x="5464117" y="2477204"/>
              <a:ext cx="267342" cy="344229"/>
            </a:xfrm>
            <a:custGeom>
              <a:avLst/>
              <a:gdLst>
                <a:gd name="connsiteX0" fmla="*/ 141345 w 253554"/>
                <a:gd name="connsiteY0" fmla="*/ 248 h 326993"/>
                <a:gd name="connsiteX1" fmla="*/ 249930 w 253554"/>
                <a:gd name="connsiteY1" fmla="*/ 54540 h 326993"/>
                <a:gd name="connsiteX2" fmla="*/ 252788 w 253554"/>
                <a:gd name="connsiteY2" fmla="*/ 63113 h 326993"/>
                <a:gd name="connsiteX3" fmla="*/ 123248 w 253554"/>
                <a:gd name="connsiteY3" fmla="*/ 324098 h 326993"/>
                <a:gd name="connsiteX4" fmla="*/ 116580 w 253554"/>
                <a:gd name="connsiteY4" fmla="*/ 326003 h 326993"/>
                <a:gd name="connsiteX5" fmla="*/ 2280 w 253554"/>
                <a:gd name="connsiteY5" fmla="*/ 269805 h 326993"/>
                <a:gd name="connsiteX6" fmla="*/ 1328 w 253554"/>
                <a:gd name="connsiteY6" fmla="*/ 263138 h 326993"/>
                <a:gd name="connsiteX7" fmla="*/ 68955 w 253554"/>
                <a:gd name="connsiteY7" fmla="*/ 199320 h 326993"/>
                <a:gd name="connsiteX8" fmla="*/ 80385 w 253554"/>
                <a:gd name="connsiteY8" fmla="*/ 167888 h 326993"/>
                <a:gd name="connsiteX9" fmla="*/ 77528 w 253554"/>
                <a:gd name="connsiteY9" fmla="*/ 139313 h 326993"/>
                <a:gd name="connsiteX10" fmla="*/ 88958 w 253554"/>
                <a:gd name="connsiteY10" fmla="*/ 107880 h 326993"/>
                <a:gd name="connsiteX11" fmla="*/ 127058 w 253554"/>
                <a:gd name="connsiteY11" fmla="*/ 71685 h 326993"/>
                <a:gd name="connsiteX12" fmla="*/ 138488 w 253554"/>
                <a:gd name="connsiteY12" fmla="*/ 42158 h 326993"/>
                <a:gd name="connsiteX13" fmla="*/ 135630 w 253554"/>
                <a:gd name="connsiteY13" fmla="*/ 4058 h 326993"/>
                <a:gd name="connsiteX14" fmla="*/ 141345 w 253554"/>
                <a:gd name="connsiteY14" fmla="*/ 248 h 32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3554" h="326993">
                  <a:moveTo>
                    <a:pt x="141345" y="248"/>
                  </a:moveTo>
                  <a:lnTo>
                    <a:pt x="249930" y="54540"/>
                  </a:lnTo>
                  <a:cubicBezTo>
                    <a:pt x="252788" y="56445"/>
                    <a:pt x="254693" y="60255"/>
                    <a:pt x="252788" y="63113"/>
                  </a:cubicBezTo>
                  <a:lnTo>
                    <a:pt x="123248" y="324098"/>
                  </a:lnTo>
                  <a:cubicBezTo>
                    <a:pt x="122295" y="326955"/>
                    <a:pt x="118485" y="327908"/>
                    <a:pt x="116580" y="326003"/>
                  </a:cubicBezTo>
                  <a:lnTo>
                    <a:pt x="2280" y="269805"/>
                  </a:lnTo>
                  <a:cubicBezTo>
                    <a:pt x="-577" y="268853"/>
                    <a:pt x="-577" y="265043"/>
                    <a:pt x="1328" y="263138"/>
                  </a:cubicBezTo>
                  <a:lnTo>
                    <a:pt x="68955" y="199320"/>
                  </a:lnTo>
                  <a:cubicBezTo>
                    <a:pt x="77528" y="190748"/>
                    <a:pt x="82290" y="179318"/>
                    <a:pt x="80385" y="167888"/>
                  </a:cubicBezTo>
                  <a:lnTo>
                    <a:pt x="77528" y="139313"/>
                  </a:lnTo>
                  <a:cubicBezTo>
                    <a:pt x="76575" y="127883"/>
                    <a:pt x="80385" y="115500"/>
                    <a:pt x="88958" y="107880"/>
                  </a:cubicBezTo>
                  <a:lnTo>
                    <a:pt x="127058" y="71685"/>
                  </a:lnTo>
                  <a:cubicBezTo>
                    <a:pt x="134678" y="64065"/>
                    <a:pt x="139440" y="52635"/>
                    <a:pt x="138488" y="42158"/>
                  </a:cubicBezTo>
                  <a:lnTo>
                    <a:pt x="135630" y="4058"/>
                  </a:lnTo>
                  <a:cubicBezTo>
                    <a:pt x="136583" y="1200"/>
                    <a:pt x="139440" y="-705"/>
                    <a:pt x="141345" y="24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1019" name="Graphic 4">
            <a:extLst>
              <a:ext uri="{FF2B5EF4-FFF2-40B4-BE49-F238E27FC236}">
                <a16:creationId xmlns:a16="http://schemas.microsoft.com/office/drawing/2014/main" id="{9FBFB2D1-0835-4BDF-B606-3C33D4D10CBE}"/>
              </a:ext>
            </a:extLst>
          </p:cNvPr>
          <p:cNvGrpSpPr>
            <a:grpSpLocks/>
          </p:cNvGrpSpPr>
          <p:nvPr/>
        </p:nvGrpSpPr>
        <p:grpSpPr>
          <a:xfrm rot="1131578">
            <a:off x="-1708644" y="11690307"/>
            <a:ext cx="7346982" cy="9644314"/>
            <a:chOff x="4828222" y="4238624"/>
            <a:chExt cx="630554" cy="827722"/>
          </a:xfrm>
        </p:grpSpPr>
        <p:grpSp>
          <p:nvGrpSpPr>
            <p:cNvPr id="1020" name="Graphic 4">
              <a:extLst>
                <a:ext uri="{FF2B5EF4-FFF2-40B4-BE49-F238E27FC236}">
                  <a16:creationId xmlns:a16="http://schemas.microsoft.com/office/drawing/2014/main" id="{7D5DE2F8-D37B-4861-8C99-085C78263BA4}"/>
                </a:ext>
              </a:extLst>
            </p:cNvPr>
            <p:cNvGrpSpPr/>
            <p:nvPr/>
          </p:nvGrpSpPr>
          <p:grpSpPr>
            <a:xfrm>
              <a:off x="4828222" y="4238624"/>
              <a:ext cx="630554" cy="827722"/>
              <a:chOff x="4828222" y="4238624"/>
              <a:chExt cx="630554" cy="827722"/>
            </a:xfrm>
          </p:grpSpPr>
          <p:sp>
            <p:nvSpPr>
              <p:cNvPr id="1140" name="Freeform: Shape 1139">
                <a:extLst>
                  <a:ext uri="{FF2B5EF4-FFF2-40B4-BE49-F238E27FC236}">
                    <a16:creationId xmlns:a16="http://schemas.microsoft.com/office/drawing/2014/main" id="{1F3524CD-3A5A-48DE-8519-2FC7C6F2C074}"/>
                  </a:ext>
                </a:extLst>
              </p:cNvPr>
              <p:cNvSpPr/>
              <p:nvPr/>
            </p:nvSpPr>
            <p:spPr>
              <a:xfrm>
                <a:off x="4828222" y="4435792"/>
                <a:ext cx="630554" cy="630555"/>
              </a:xfrm>
              <a:custGeom>
                <a:avLst/>
                <a:gdLst>
                  <a:gd name="connsiteX0" fmla="*/ 630555 w 630554"/>
                  <a:gd name="connsiteY0" fmla="*/ 315277 h 630555"/>
                  <a:gd name="connsiteX1" fmla="*/ 315278 w 630554"/>
                  <a:gd name="connsiteY1" fmla="*/ 630555 h 630555"/>
                  <a:gd name="connsiteX2" fmla="*/ 0 w 630554"/>
                  <a:gd name="connsiteY2" fmla="*/ 315277 h 630555"/>
                  <a:gd name="connsiteX3" fmla="*/ 315278 w 630554"/>
                  <a:gd name="connsiteY3" fmla="*/ 0 h 630555"/>
                  <a:gd name="connsiteX4" fmla="*/ 630555 w 630554"/>
                  <a:gd name="connsiteY4" fmla="*/ 315277 h 63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554" h="630555">
                    <a:moveTo>
                      <a:pt x="630555" y="315277"/>
                    </a:moveTo>
                    <a:cubicBezTo>
                      <a:pt x="630555" y="489400"/>
                      <a:pt x="489400" y="630555"/>
                      <a:pt x="315278" y="630555"/>
                    </a:cubicBezTo>
                    <a:cubicBezTo>
                      <a:pt x="141155" y="630555"/>
                      <a:pt x="0" y="489400"/>
                      <a:pt x="0" y="315277"/>
                    </a:cubicBezTo>
                    <a:cubicBezTo>
                      <a:pt x="0" y="141154"/>
                      <a:pt x="141155" y="0"/>
                      <a:pt x="315278" y="0"/>
                    </a:cubicBezTo>
                    <a:cubicBezTo>
                      <a:pt x="489400" y="0"/>
                      <a:pt x="630555" y="141154"/>
                      <a:pt x="630555" y="315277"/>
                    </a:cubicBezTo>
                    <a:close/>
                  </a:path>
                </a:pathLst>
              </a:custGeom>
              <a:solidFill>
                <a:srgbClr val="C8C1E5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  <p:grpSp>
            <p:nvGrpSpPr>
              <p:cNvPr id="1141" name="Graphic 4">
                <a:extLst>
                  <a:ext uri="{FF2B5EF4-FFF2-40B4-BE49-F238E27FC236}">
                    <a16:creationId xmlns:a16="http://schemas.microsoft.com/office/drawing/2014/main" id="{F05CA766-DE49-4FC1-AB72-25A4702AF3A7}"/>
                  </a:ext>
                </a:extLst>
              </p:cNvPr>
              <p:cNvGrpSpPr/>
              <p:nvPr/>
            </p:nvGrpSpPr>
            <p:grpSpPr>
              <a:xfrm>
                <a:off x="5050196" y="4238624"/>
                <a:ext cx="192363" cy="244792"/>
                <a:chOff x="5050196" y="4238624"/>
                <a:chExt cx="192363" cy="244792"/>
              </a:xfrm>
              <a:solidFill>
                <a:srgbClr val="F2B775"/>
              </a:solidFill>
            </p:grpSpPr>
            <p:grpSp>
              <p:nvGrpSpPr>
                <p:cNvPr id="1142" name="Graphic 4">
                  <a:extLst>
                    <a:ext uri="{FF2B5EF4-FFF2-40B4-BE49-F238E27FC236}">
                      <a16:creationId xmlns:a16="http://schemas.microsoft.com/office/drawing/2014/main" id="{9B0AFC14-A0D9-4A27-BAF6-586F3F1F37DE}"/>
                    </a:ext>
                  </a:extLst>
                </p:cNvPr>
                <p:cNvGrpSpPr/>
                <p:nvPr/>
              </p:nvGrpSpPr>
              <p:grpSpPr>
                <a:xfrm>
                  <a:off x="5050196" y="4363087"/>
                  <a:ext cx="192363" cy="120329"/>
                  <a:chOff x="5050196" y="4363087"/>
                  <a:chExt cx="192363" cy="120329"/>
                </a:xfrm>
                <a:solidFill>
                  <a:srgbClr val="F2B775"/>
                </a:solidFill>
              </p:grpSpPr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936D30D0-EE6A-4C48-81B4-63FC8924EEEC}"/>
                      </a:ext>
                    </a:extLst>
                  </p:cNvPr>
                  <p:cNvSpPr/>
                  <p:nvPr/>
                </p:nvSpPr>
                <p:spPr>
                  <a:xfrm>
                    <a:off x="5050196" y="4363087"/>
                    <a:ext cx="94731" cy="73971"/>
                  </a:xfrm>
                  <a:custGeom>
                    <a:avLst/>
                    <a:gdLst>
                      <a:gd name="connsiteX0" fmla="*/ 89493 w 94731"/>
                      <a:gd name="connsiteY0" fmla="*/ 42225 h 73971"/>
                      <a:gd name="connsiteX1" fmla="*/ 89493 w 94731"/>
                      <a:gd name="connsiteY1" fmla="*/ 42225 h 73971"/>
                      <a:gd name="connsiteX2" fmla="*/ 69491 w 94731"/>
                      <a:gd name="connsiteY2" fmla="*/ 20317 h 73971"/>
                      <a:gd name="connsiteX3" fmla="*/ 5673 w 94731"/>
                      <a:gd name="connsiteY3" fmla="*/ 4125 h 73971"/>
                      <a:gd name="connsiteX4" fmla="*/ 24723 w 94731"/>
                      <a:gd name="connsiteY4" fmla="*/ 53655 h 73971"/>
                      <a:gd name="connsiteX5" fmla="*/ 88541 w 94731"/>
                      <a:gd name="connsiteY5" fmla="*/ 69847 h 73971"/>
                      <a:gd name="connsiteX6" fmla="*/ 89493 w 94731"/>
                      <a:gd name="connsiteY6" fmla="*/ 42225 h 73971"/>
                      <a:gd name="connsiteX7" fmla="*/ 74253 w 94731"/>
                      <a:gd name="connsiteY7" fmla="*/ 58417 h 73971"/>
                      <a:gd name="connsiteX8" fmla="*/ 33296 w 94731"/>
                      <a:gd name="connsiteY8" fmla="*/ 47940 h 73971"/>
                      <a:gd name="connsiteX9" fmla="*/ 20913 w 94731"/>
                      <a:gd name="connsiteY9" fmla="*/ 16507 h 73971"/>
                      <a:gd name="connsiteX10" fmla="*/ 61871 w 94731"/>
                      <a:gd name="connsiteY10" fmla="*/ 26985 h 73971"/>
                      <a:gd name="connsiteX11" fmla="*/ 74253 w 94731"/>
                      <a:gd name="connsiteY11" fmla="*/ 58417 h 73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731" h="73971">
                        <a:moveTo>
                          <a:pt x="89493" y="42225"/>
                        </a:moveTo>
                        <a:lnTo>
                          <a:pt x="89493" y="42225"/>
                        </a:lnTo>
                        <a:cubicBezTo>
                          <a:pt x="85683" y="34605"/>
                          <a:pt x="79016" y="27937"/>
                          <a:pt x="69491" y="20317"/>
                        </a:cubicBezTo>
                        <a:cubicBezTo>
                          <a:pt x="46631" y="2220"/>
                          <a:pt x="18056" y="-5400"/>
                          <a:pt x="5673" y="4125"/>
                        </a:cubicBezTo>
                        <a:cubicBezTo>
                          <a:pt x="-6709" y="13650"/>
                          <a:pt x="1863" y="35557"/>
                          <a:pt x="24723" y="53655"/>
                        </a:cubicBezTo>
                        <a:cubicBezTo>
                          <a:pt x="47583" y="71752"/>
                          <a:pt x="76158" y="79372"/>
                          <a:pt x="88541" y="69847"/>
                        </a:cubicBezTo>
                        <a:cubicBezTo>
                          <a:pt x="97113" y="65085"/>
                          <a:pt x="96161" y="54607"/>
                          <a:pt x="89493" y="42225"/>
                        </a:cubicBezTo>
                        <a:close/>
                        <a:moveTo>
                          <a:pt x="74253" y="58417"/>
                        </a:moveTo>
                        <a:cubicBezTo>
                          <a:pt x="66633" y="64132"/>
                          <a:pt x="47583" y="59370"/>
                          <a:pt x="33296" y="47940"/>
                        </a:cubicBezTo>
                        <a:cubicBezTo>
                          <a:pt x="19008" y="36510"/>
                          <a:pt x="13293" y="22222"/>
                          <a:pt x="20913" y="16507"/>
                        </a:cubicBezTo>
                        <a:cubicBezTo>
                          <a:pt x="28533" y="10792"/>
                          <a:pt x="47583" y="15555"/>
                          <a:pt x="61871" y="26985"/>
                        </a:cubicBezTo>
                        <a:cubicBezTo>
                          <a:pt x="77111" y="38415"/>
                          <a:pt x="82826" y="52702"/>
                          <a:pt x="74253" y="5841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0DF54078-2F23-455F-8C2D-C46A71861996}"/>
                      </a:ext>
                    </a:extLst>
                  </p:cNvPr>
                  <p:cNvSpPr/>
                  <p:nvPr/>
                </p:nvSpPr>
                <p:spPr>
                  <a:xfrm>
                    <a:off x="5135278" y="4364785"/>
                    <a:ext cx="94644" cy="72481"/>
                  </a:xfrm>
                  <a:custGeom>
                    <a:avLst/>
                    <a:gdLst>
                      <a:gd name="connsiteX0" fmla="*/ 89184 w 94644"/>
                      <a:gd name="connsiteY0" fmla="*/ 4332 h 72481"/>
                      <a:gd name="connsiteX1" fmla="*/ 25366 w 94644"/>
                      <a:gd name="connsiteY1" fmla="*/ 19572 h 72481"/>
                      <a:gd name="connsiteX2" fmla="*/ 5364 w 94644"/>
                      <a:gd name="connsiteY2" fmla="*/ 40527 h 72481"/>
                      <a:gd name="connsiteX3" fmla="*/ 5364 w 94644"/>
                      <a:gd name="connsiteY3" fmla="*/ 40527 h 72481"/>
                      <a:gd name="connsiteX4" fmla="*/ 5364 w 94644"/>
                      <a:gd name="connsiteY4" fmla="*/ 68149 h 72481"/>
                      <a:gd name="connsiteX5" fmla="*/ 69181 w 94644"/>
                      <a:gd name="connsiteY5" fmla="*/ 52909 h 72481"/>
                      <a:gd name="connsiteX6" fmla="*/ 89184 w 94644"/>
                      <a:gd name="connsiteY6" fmla="*/ 4332 h 72481"/>
                      <a:gd name="connsiteX7" fmla="*/ 62514 w 94644"/>
                      <a:gd name="connsiteY7" fmla="*/ 48147 h 72481"/>
                      <a:gd name="connsiteX8" fmla="*/ 16794 w 94644"/>
                      <a:gd name="connsiteY8" fmla="*/ 58624 h 72481"/>
                      <a:gd name="connsiteX9" fmla="*/ 32034 w 94644"/>
                      <a:gd name="connsiteY9" fmla="*/ 23382 h 72481"/>
                      <a:gd name="connsiteX10" fmla="*/ 78706 w 94644"/>
                      <a:gd name="connsiteY10" fmla="*/ 12904 h 72481"/>
                      <a:gd name="connsiteX11" fmla="*/ 62514 w 94644"/>
                      <a:gd name="connsiteY11" fmla="*/ 48147 h 7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644" h="72481">
                        <a:moveTo>
                          <a:pt x="89184" y="4332"/>
                        </a:moveTo>
                        <a:cubicBezTo>
                          <a:pt x="76801" y="-5193"/>
                          <a:pt x="48226" y="1474"/>
                          <a:pt x="25366" y="19572"/>
                        </a:cubicBezTo>
                        <a:cubicBezTo>
                          <a:pt x="16794" y="26239"/>
                          <a:pt x="9174" y="33859"/>
                          <a:pt x="5364" y="40527"/>
                        </a:cubicBezTo>
                        <a:lnTo>
                          <a:pt x="5364" y="40527"/>
                        </a:lnTo>
                        <a:cubicBezTo>
                          <a:pt x="-1304" y="51957"/>
                          <a:pt x="-2256" y="62434"/>
                          <a:pt x="5364" y="68149"/>
                        </a:cubicBezTo>
                        <a:cubicBezTo>
                          <a:pt x="17746" y="77674"/>
                          <a:pt x="46321" y="71007"/>
                          <a:pt x="69181" y="52909"/>
                        </a:cubicBezTo>
                        <a:cubicBezTo>
                          <a:pt x="92041" y="35764"/>
                          <a:pt x="101566" y="13857"/>
                          <a:pt x="89184" y="4332"/>
                        </a:cubicBezTo>
                        <a:close/>
                        <a:moveTo>
                          <a:pt x="62514" y="48147"/>
                        </a:moveTo>
                        <a:cubicBezTo>
                          <a:pt x="45369" y="60529"/>
                          <a:pt x="25366" y="66245"/>
                          <a:pt x="16794" y="58624"/>
                        </a:cubicBezTo>
                        <a:cubicBezTo>
                          <a:pt x="8221" y="51957"/>
                          <a:pt x="14889" y="36717"/>
                          <a:pt x="32034" y="23382"/>
                        </a:cubicBezTo>
                        <a:cubicBezTo>
                          <a:pt x="49179" y="10999"/>
                          <a:pt x="69181" y="5284"/>
                          <a:pt x="78706" y="12904"/>
                        </a:cubicBezTo>
                        <a:cubicBezTo>
                          <a:pt x="86326" y="20524"/>
                          <a:pt x="79659" y="35764"/>
                          <a:pt x="62514" y="4814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D6091ABA-5A22-4E27-8A7E-F21BC0503CAA}"/>
                      </a:ext>
                    </a:extLst>
                  </p:cNvPr>
                  <p:cNvSpPr/>
                  <p:nvPr/>
                </p:nvSpPr>
                <p:spPr>
                  <a:xfrm>
                    <a:off x="5065378" y="4423014"/>
                    <a:ext cx="79333" cy="60402"/>
                  </a:xfrm>
                  <a:custGeom>
                    <a:avLst/>
                    <a:gdLst>
                      <a:gd name="connsiteX0" fmla="*/ 77169 w 79333"/>
                      <a:gd name="connsiteY0" fmla="*/ 395 h 60402"/>
                      <a:gd name="connsiteX1" fmla="*/ 16 w 79333"/>
                      <a:gd name="connsiteY1" fmla="*/ 60402 h 60402"/>
                      <a:gd name="connsiteX2" fmla="*/ 21924 w 79333"/>
                      <a:gd name="connsiteY2" fmla="*/ 60402 h 60402"/>
                      <a:gd name="connsiteX3" fmla="*/ 62881 w 79333"/>
                      <a:gd name="connsiteY3" fmla="*/ 34685 h 60402"/>
                      <a:gd name="connsiteX4" fmla="*/ 79074 w 79333"/>
                      <a:gd name="connsiteY4" fmla="*/ 1347 h 60402"/>
                      <a:gd name="connsiteX5" fmla="*/ 77169 w 79333"/>
                      <a:gd name="connsiteY5" fmla="*/ 395 h 60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333" h="60402">
                        <a:moveTo>
                          <a:pt x="77169" y="395"/>
                        </a:moveTo>
                        <a:cubicBezTo>
                          <a:pt x="40021" y="38495"/>
                          <a:pt x="-936" y="60402"/>
                          <a:pt x="16" y="60402"/>
                        </a:cubicBezTo>
                        <a:lnTo>
                          <a:pt x="21924" y="60402"/>
                        </a:lnTo>
                        <a:cubicBezTo>
                          <a:pt x="40021" y="60402"/>
                          <a:pt x="55261" y="49925"/>
                          <a:pt x="62881" y="34685"/>
                        </a:cubicBezTo>
                        <a:lnTo>
                          <a:pt x="79074" y="1347"/>
                        </a:lnTo>
                        <a:cubicBezTo>
                          <a:pt x="80026" y="395"/>
                          <a:pt x="78121" y="-558"/>
                          <a:pt x="77169" y="395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FE09DFF4-2CBD-48C8-B5A5-95C21218512D}"/>
                      </a:ext>
                    </a:extLst>
                  </p:cNvPr>
                  <p:cNvSpPr/>
                  <p:nvPr/>
                </p:nvSpPr>
                <p:spPr>
                  <a:xfrm>
                    <a:off x="5133975" y="4429817"/>
                    <a:ext cx="108584" cy="53470"/>
                  </a:xfrm>
                  <a:custGeom>
                    <a:avLst/>
                    <a:gdLst>
                      <a:gd name="connsiteX0" fmla="*/ 1905 w 108584"/>
                      <a:gd name="connsiteY0" fmla="*/ 260 h 53470"/>
                      <a:gd name="connsiteX1" fmla="*/ 108585 w 108584"/>
                      <a:gd name="connsiteY1" fmla="*/ 44075 h 53470"/>
                      <a:gd name="connsiteX2" fmla="*/ 69533 w 108584"/>
                      <a:gd name="connsiteY2" fmla="*/ 52647 h 53470"/>
                      <a:gd name="connsiteX3" fmla="*/ 34290 w 108584"/>
                      <a:gd name="connsiteY3" fmla="*/ 41217 h 53470"/>
                      <a:gd name="connsiteX4" fmla="*/ 0 w 108584"/>
                      <a:gd name="connsiteY4" fmla="*/ 2164 h 53470"/>
                      <a:gd name="connsiteX5" fmla="*/ 1905 w 108584"/>
                      <a:gd name="connsiteY5" fmla="*/ 260 h 53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584" h="53470">
                        <a:moveTo>
                          <a:pt x="1905" y="260"/>
                        </a:moveTo>
                        <a:cubicBezTo>
                          <a:pt x="19050" y="12642"/>
                          <a:pt x="60008" y="37407"/>
                          <a:pt x="108585" y="44075"/>
                        </a:cubicBezTo>
                        <a:lnTo>
                          <a:pt x="69533" y="52647"/>
                        </a:lnTo>
                        <a:cubicBezTo>
                          <a:pt x="56197" y="55505"/>
                          <a:pt x="42863" y="50742"/>
                          <a:pt x="34290" y="41217"/>
                        </a:cubicBezTo>
                        <a:lnTo>
                          <a:pt x="0" y="2164"/>
                        </a:lnTo>
                        <a:cubicBezTo>
                          <a:pt x="0" y="1212"/>
                          <a:pt x="953" y="-693"/>
                          <a:pt x="1905" y="260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sp>
              <p:nvSpPr>
                <p:cNvPr id="1143" name="Freeform: Shape 1142">
                  <a:extLst>
                    <a:ext uri="{FF2B5EF4-FFF2-40B4-BE49-F238E27FC236}">
                      <a16:creationId xmlns:a16="http://schemas.microsoft.com/office/drawing/2014/main" id="{0F6D57FF-4A3E-480B-892A-4FE2EE8678A2}"/>
                    </a:ext>
                  </a:extLst>
                </p:cNvPr>
                <p:cNvSpPr/>
                <p:nvPr/>
              </p:nvSpPr>
              <p:spPr>
                <a:xfrm>
                  <a:off x="5118734" y="4238624"/>
                  <a:ext cx="37147" cy="199072"/>
                </a:xfrm>
                <a:custGeom>
                  <a:avLst/>
                  <a:gdLst>
                    <a:gd name="connsiteX0" fmla="*/ 20955 w 37147"/>
                    <a:gd name="connsiteY0" fmla="*/ 199072 h 199072"/>
                    <a:gd name="connsiteX1" fmla="*/ 0 w 37147"/>
                    <a:gd name="connsiteY1" fmla="*/ 2857 h 199072"/>
                    <a:gd name="connsiteX2" fmla="*/ 2858 w 37147"/>
                    <a:gd name="connsiteY2" fmla="*/ 0 h 199072"/>
                    <a:gd name="connsiteX3" fmla="*/ 34290 w 37147"/>
                    <a:gd name="connsiteY3" fmla="*/ 0 h 199072"/>
                    <a:gd name="connsiteX4" fmla="*/ 37148 w 37147"/>
                    <a:gd name="connsiteY4" fmla="*/ 2857 h 199072"/>
                    <a:gd name="connsiteX5" fmla="*/ 20955 w 37147"/>
                    <a:gd name="connsiteY5" fmla="*/ 199072 h 199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147" h="199072">
                      <a:moveTo>
                        <a:pt x="20955" y="199072"/>
                      </a:moveTo>
                      <a:lnTo>
                        <a:pt x="0" y="2857"/>
                      </a:lnTo>
                      <a:cubicBezTo>
                        <a:pt x="0" y="953"/>
                        <a:pt x="953" y="0"/>
                        <a:pt x="2858" y="0"/>
                      </a:cubicBezTo>
                      <a:lnTo>
                        <a:pt x="34290" y="0"/>
                      </a:lnTo>
                      <a:cubicBezTo>
                        <a:pt x="36195" y="0"/>
                        <a:pt x="37148" y="953"/>
                        <a:pt x="37148" y="2857"/>
                      </a:cubicBezTo>
                      <a:lnTo>
                        <a:pt x="20955" y="199072"/>
                      </a:lnTo>
                      <a:close/>
                    </a:path>
                  </a:pathLst>
                </a:custGeom>
                <a:solidFill>
                  <a:srgbClr val="F2B77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</p:grpSp>
        </p:grpSp>
        <p:grpSp>
          <p:nvGrpSpPr>
            <p:cNvPr id="1021" name="Graphic 4">
              <a:extLst>
                <a:ext uri="{FF2B5EF4-FFF2-40B4-BE49-F238E27FC236}">
                  <a16:creationId xmlns:a16="http://schemas.microsoft.com/office/drawing/2014/main" id="{63E33527-1DFA-4682-9800-DCDB34083E94}"/>
                </a:ext>
              </a:extLst>
            </p:cNvPr>
            <p:cNvGrpSpPr/>
            <p:nvPr/>
          </p:nvGrpSpPr>
          <p:grpSpPr>
            <a:xfrm>
              <a:off x="4912680" y="4502377"/>
              <a:ext cx="438205" cy="439192"/>
              <a:chOff x="4912680" y="4502377"/>
              <a:chExt cx="438205" cy="439192"/>
            </a:xfrm>
          </p:grpSpPr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908EE6B0-1CEB-4D66-A0CE-D3B0E047230F}"/>
                  </a:ext>
                </a:extLst>
              </p:cNvPr>
              <p:cNvSpPr/>
              <p:nvPr/>
            </p:nvSpPr>
            <p:spPr>
              <a:xfrm>
                <a:off x="4979670" y="4502377"/>
                <a:ext cx="350173" cy="418236"/>
              </a:xfrm>
              <a:custGeom>
                <a:avLst/>
                <a:gdLst>
                  <a:gd name="connsiteX0" fmla="*/ 3810 w 350173"/>
                  <a:gd name="connsiteY0" fmla="*/ 372517 h 418236"/>
                  <a:gd name="connsiteX1" fmla="*/ 20955 w 350173"/>
                  <a:gd name="connsiteY1" fmla="*/ 318224 h 418236"/>
                  <a:gd name="connsiteX2" fmla="*/ 25717 w 350173"/>
                  <a:gd name="connsiteY2" fmla="*/ 248692 h 418236"/>
                  <a:gd name="connsiteX3" fmla="*/ 24765 w 350173"/>
                  <a:gd name="connsiteY3" fmla="*/ 239167 h 418236"/>
                  <a:gd name="connsiteX4" fmla="*/ 20002 w 350173"/>
                  <a:gd name="connsiteY4" fmla="*/ 207734 h 418236"/>
                  <a:gd name="connsiteX5" fmla="*/ 20955 w 350173"/>
                  <a:gd name="connsiteY5" fmla="*/ 149632 h 418236"/>
                  <a:gd name="connsiteX6" fmla="*/ 73342 w 350173"/>
                  <a:gd name="connsiteY6" fmla="*/ 66764 h 418236"/>
                  <a:gd name="connsiteX7" fmla="*/ 125730 w 350173"/>
                  <a:gd name="connsiteY7" fmla="*/ 58192 h 418236"/>
                  <a:gd name="connsiteX8" fmla="*/ 160020 w 350173"/>
                  <a:gd name="connsiteY8" fmla="*/ 22949 h 418236"/>
                  <a:gd name="connsiteX9" fmla="*/ 213360 w 350173"/>
                  <a:gd name="connsiteY9" fmla="*/ 1042 h 418236"/>
                  <a:gd name="connsiteX10" fmla="*/ 317183 w 350173"/>
                  <a:gd name="connsiteY10" fmla="*/ 38189 h 418236"/>
                  <a:gd name="connsiteX11" fmla="*/ 348615 w 350173"/>
                  <a:gd name="connsiteY11" fmla="*/ 125819 h 418236"/>
                  <a:gd name="connsiteX12" fmla="*/ 342900 w 350173"/>
                  <a:gd name="connsiteY12" fmla="*/ 147727 h 418236"/>
                  <a:gd name="connsiteX13" fmla="*/ 319088 w 350173"/>
                  <a:gd name="connsiteY13" fmla="*/ 194399 h 418236"/>
                  <a:gd name="connsiteX14" fmla="*/ 314325 w 350173"/>
                  <a:gd name="connsiteY14" fmla="*/ 231547 h 418236"/>
                  <a:gd name="connsiteX15" fmla="*/ 345758 w 350173"/>
                  <a:gd name="connsiteY15" fmla="*/ 309652 h 418236"/>
                  <a:gd name="connsiteX16" fmla="*/ 318135 w 350173"/>
                  <a:gd name="connsiteY16" fmla="*/ 418237 h 418236"/>
                  <a:gd name="connsiteX17" fmla="*/ 0 w 350173"/>
                  <a:gd name="connsiteY17" fmla="*/ 399187 h 418236"/>
                  <a:gd name="connsiteX18" fmla="*/ 3810 w 350173"/>
                  <a:gd name="connsiteY18" fmla="*/ 372517 h 418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0173" h="418236">
                    <a:moveTo>
                      <a:pt x="3810" y="372517"/>
                    </a:moveTo>
                    <a:cubicBezTo>
                      <a:pt x="8572" y="353467"/>
                      <a:pt x="16192" y="337274"/>
                      <a:pt x="20955" y="318224"/>
                    </a:cubicBezTo>
                    <a:cubicBezTo>
                      <a:pt x="26670" y="296317"/>
                      <a:pt x="28575" y="271552"/>
                      <a:pt x="25717" y="248692"/>
                    </a:cubicBezTo>
                    <a:cubicBezTo>
                      <a:pt x="25717" y="245834"/>
                      <a:pt x="24765" y="242024"/>
                      <a:pt x="24765" y="239167"/>
                    </a:cubicBezTo>
                    <a:cubicBezTo>
                      <a:pt x="23813" y="228689"/>
                      <a:pt x="21907" y="218212"/>
                      <a:pt x="20002" y="207734"/>
                    </a:cubicBezTo>
                    <a:cubicBezTo>
                      <a:pt x="17145" y="189637"/>
                      <a:pt x="17145" y="168682"/>
                      <a:pt x="20955" y="149632"/>
                    </a:cubicBezTo>
                    <a:cubicBezTo>
                      <a:pt x="29527" y="106769"/>
                      <a:pt x="49530" y="75337"/>
                      <a:pt x="73342" y="66764"/>
                    </a:cubicBezTo>
                    <a:cubicBezTo>
                      <a:pt x="91440" y="60097"/>
                      <a:pt x="108585" y="69622"/>
                      <a:pt x="125730" y="58192"/>
                    </a:cubicBezTo>
                    <a:cubicBezTo>
                      <a:pt x="138113" y="49619"/>
                      <a:pt x="148590" y="36284"/>
                      <a:pt x="160020" y="22949"/>
                    </a:cubicBezTo>
                    <a:cubicBezTo>
                      <a:pt x="177165" y="5804"/>
                      <a:pt x="195263" y="2947"/>
                      <a:pt x="213360" y="1042"/>
                    </a:cubicBezTo>
                    <a:cubicBezTo>
                      <a:pt x="250508" y="-3721"/>
                      <a:pt x="285750" y="7709"/>
                      <a:pt x="317183" y="38189"/>
                    </a:cubicBezTo>
                    <a:cubicBezTo>
                      <a:pt x="334327" y="54382"/>
                      <a:pt x="356235" y="82004"/>
                      <a:pt x="348615" y="125819"/>
                    </a:cubicBezTo>
                    <a:cubicBezTo>
                      <a:pt x="347663" y="133439"/>
                      <a:pt x="344805" y="140107"/>
                      <a:pt x="342900" y="147727"/>
                    </a:cubicBezTo>
                    <a:cubicBezTo>
                      <a:pt x="338138" y="167729"/>
                      <a:pt x="326708" y="176302"/>
                      <a:pt x="319088" y="194399"/>
                    </a:cubicBezTo>
                    <a:cubicBezTo>
                      <a:pt x="314325" y="204877"/>
                      <a:pt x="312420" y="219164"/>
                      <a:pt x="314325" y="231547"/>
                    </a:cubicBezTo>
                    <a:cubicBezTo>
                      <a:pt x="320992" y="269647"/>
                      <a:pt x="337185" y="276314"/>
                      <a:pt x="345758" y="309652"/>
                    </a:cubicBezTo>
                    <a:cubicBezTo>
                      <a:pt x="353377" y="339179"/>
                      <a:pt x="334327" y="397282"/>
                      <a:pt x="318135" y="418237"/>
                    </a:cubicBezTo>
                    <a:lnTo>
                      <a:pt x="0" y="399187"/>
                    </a:lnTo>
                    <a:cubicBezTo>
                      <a:pt x="952" y="389662"/>
                      <a:pt x="1905" y="381089"/>
                      <a:pt x="3810" y="372517"/>
                    </a:cubicBezTo>
                    <a:close/>
                  </a:path>
                </a:pathLst>
              </a:custGeom>
              <a:solidFill>
                <a:srgbClr val="C8C1E5">
                  <a:alpha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540D94E1-3879-4C9D-B1A1-32F97E99BD6D}"/>
                  </a:ext>
                </a:extLst>
              </p:cNvPr>
              <p:cNvSpPr/>
              <p:nvPr/>
            </p:nvSpPr>
            <p:spPr>
              <a:xfrm>
                <a:off x="4912680" y="4896802"/>
                <a:ext cx="438205" cy="44767"/>
              </a:xfrm>
              <a:custGeom>
                <a:avLst/>
                <a:gdLst>
                  <a:gd name="connsiteX0" fmla="*/ 427987 w 438205"/>
                  <a:gd name="connsiteY0" fmla="*/ 24765 h 44767"/>
                  <a:gd name="connsiteX1" fmla="*/ 384172 w 438205"/>
                  <a:gd name="connsiteY1" fmla="*/ 18097 h 44767"/>
                  <a:gd name="connsiteX2" fmla="*/ 290827 w 438205"/>
                  <a:gd name="connsiteY2" fmla="*/ 1905 h 44767"/>
                  <a:gd name="connsiteX3" fmla="*/ 290827 w 438205"/>
                  <a:gd name="connsiteY3" fmla="*/ 1905 h 44767"/>
                  <a:gd name="connsiteX4" fmla="*/ 206054 w 438205"/>
                  <a:gd name="connsiteY4" fmla="*/ 953 h 44767"/>
                  <a:gd name="connsiteX5" fmla="*/ 206054 w 438205"/>
                  <a:gd name="connsiteY5" fmla="*/ 953 h 44767"/>
                  <a:gd name="connsiteX6" fmla="*/ 126997 w 438205"/>
                  <a:gd name="connsiteY6" fmla="*/ 0 h 44767"/>
                  <a:gd name="connsiteX7" fmla="*/ 73657 w 438205"/>
                  <a:gd name="connsiteY7" fmla="*/ 1905 h 44767"/>
                  <a:gd name="connsiteX8" fmla="*/ 53654 w 438205"/>
                  <a:gd name="connsiteY8" fmla="*/ 10478 h 44767"/>
                  <a:gd name="connsiteX9" fmla="*/ 83182 w 438205"/>
                  <a:gd name="connsiteY9" fmla="*/ 14288 h 44767"/>
                  <a:gd name="connsiteX10" fmla="*/ 117472 w 438205"/>
                  <a:gd name="connsiteY10" fmla="*/ 16192 h 44767"/>
                  <a:gd name="connsiteX11" fmla="*/ 121282 w 438205"/>
                  <a:gd name="connsiteY11" fmla="*/ 18097 h 44767"/>
                  <a:gd name="connsiteX12" fmla="*/ 115567 w 438205"/>
                  <a:gd name="connsiteY12" fmla="*/ 19050 h 44767"/>
                  <a:gd name="connsiteX13" fmla="*/ 11744 w 438205"/>
                  <a:gd name="connsiteY13" fmla="*/ 24765 h 44767"/>
                  <a:gd name="connsiteX14" fmla="*/ 1267 w 438205"/>
                  <a:gd name="connsiteY14" fmla="*/ 26670 h 44767"/>
                  <a:gd name="connsiteX15" fmla="*/ 15554 w 438205"/>
                  <a:gd name="connsiteY15" fmla="*/ 32385 h 44767"/>
                  <a:gd name="connsiteX16" fmla="*/ 171764 w 438205"/>
                  <a:gd name="connsiteY16" fmla="*/ 42863 h 44767"/>
                  <a:gd name="connsiteX17" fmla="*/ 394649 w 438205"/>
                  <a:gd name="connsiteY17" fmla="*/ 40957 h 44767"/>
                  <a:gd name="connsiteX18" fmla="*/ 432749 w 438205"/>
                  <a:gd name="connsiteY18" fmla="*/ 35242 h 44767"/>
                  <a:gd name="connsiteX19" fmla="*/ 427987 w 438205"/>
                  <a:gd name="connsiteY19" fmla="*/ 24765 h 44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38205" h="44767">
                    <a:moveTo>
                      <a:pt x="427987" y="24765"/>
                    </a:moveTo>
                    <a:cubicBezTo>
                      <a:pt x="417509" y="21907"/>
                      <a:pt x="400364" y="19050"/>
                      <a:pt x="384172" y="18097"/>
                    </a:cubicBezTo>
                    <a:cubicBezTo>
                      <a:pt x="355597" y="15240"/>
                      <a:pt x="322259" y="2857"/>
                      <a:pt x="290827" y="1905"/>
                    </a:cubicBezTo>
                    <a:lnTo>
                      <a:pt x="290827" y="1905"/>
                    </a:lnTo>
                    <a:lnTo>
                      <a:pt x="206054" y="953"/>
                    </a:lnTo>
                    <a:lnTo>
                      <a:pt x="206054" y="953"/>
                    </a:lnTo>
                    <a:cubicBezTo>
                      <a:pt x="180337" y="0"/>
                      <a:pt x="152714" y="0"/>
                      <a:pt x="126997" y="0"/>
                    </a:cubicBezTo>
                    <a:cubicBezTo>
                      <a:pt x="108899" y="0"/>
                      <a:pt x="89849" y="0"/>
                      <a:pt x="73657" y="1905"/>
                    </a:cubicBezTo>
                    <a:cubicBezTo>
                      <a:pt x="60322" y="3810"/>
                      <a:pt x="47939" y="6667"/>
                      <a:pt x="53654" y="10478"/>
                    </a:cubicBezTo>
                    <a:cubicBezTo>
                      <a:pt x="58417" y="13335"/>
                      <a:pt x="71752" y="14288"/>
                      <a:pt x="83182" y="14288"/>
                    </a:cubicBezTo>
                    <a:cubicBezTo>
                      <a:pt x="94612" y="14288"/>
                      <a:pt x="107947" y="14288"/>
                      <a:pt x="117472" y="16192"/>
                    </a:cubicBezTo>
                    <a:cubicBezTo>
                      <a:pt x="120329" y="17145"/>
                      <a:pt x="123187" y="17145"/>
                      <a:pt x="121282" y="18097"/>
                    </a:cubicBezTo>
                    <a:cubicBezTo>
                      <a:pt x="120329" y="19050"/>
                      <a:pt x="118424" y="19050"/>
                      <a:pt x="115567" y="19050"/>
                    </a:cubicBezTo>
                    <a:cubicBezTo>
                      <a:pt x="82229" y="21907"/>
                      <a:pt x="43177" y="20955"/>
                      <a:pt x="11744" y="24765"/>
                    </a:cubicBezTo>
                    <a:cubicBezTo>
                      <a:pt x="7934" y="25717"/>
                      <a:pt x="3172" y="25717"/>
                      <a:pt x="1267" y="26670"/>
                    </a:cubicBezTo>
                    <a:cubicBezTo>
                      <a:pt x="-3496" y="28575"/>
                      <a:pt x="6029" y="31432"/>
                      <a:pt x="15554" y="32385"/>
                    </a:cubicBezTo>
                    <a:cubicBezTo>
                      <a:pt x="61274" y="40005"/>
                      <a:pt x="117472" y="41910"/>
                      <a:pt x="171764" y="42863"/>
                    </a:cubicBezTo>
                    <a:cubicBezTo>
                      <a:pt x="246059" y="44767"/>
                      <a:pt x="323212" y="46672"/>
                      <a:pt x="394649" y="40957"/>
                    </a:cubicBezTo>
                    <a:cubicBezTo>
                      <a:pt x="409889" y="40005"/>
                      <a:pt x="425129" y="38100"/>
                      <a:pt x="432749" y="35242"/>
                    </a:cubicBezTo>
                    <a:cubicBezTo>
                      <a:pt x="442274" y="32385"/>
                      <a:pt x="438464" y="27622"/>
                      <a:pt x="427987" y="24765"/>
                    </a:cubicBezTo>
                    <a:close/>
                  </a:path>
                </a:pathLst>
              </a:custGeom>
              <a:solidFill>
                <a:srgbClr val="EFEAE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grpSp>
            <p:nvGrpSpPr>
              <p:cNvPr id="1024" name="Graphic 4">
                <a:extLst>
                  <a:ext uri="{FF2B5EF4-FFF2-40B4-BE49-F238E27FC236}">
                    <a16:creationId xmlns:a16="http://schemas.microsoft.com/office/drawing/2014/main" id="{32ADDA4C-6780-4CDF-A66C-FEB5C473DFC9}"/>
                  </a:ext>
                </a:extLst>
              </p:cNvPr>
              <p:cNvGrpSpPr/>
              <p:nvPr/>
            </p:nvGrpSpPr>
            <p:grpSpPr>
              <a:xfrm>
                <a:off x="5008002" y="4543022"/>
                <a:ext cx="287143" cy="396112"/>
                <a:chOff x="5008002" y="4543022"/>
                <a:chExt cx="287143" cy="396112"/>
              </a:xfrm>
            </p:grpSpPr>
            <p:grpSp>
              <p:nvGrpSpPr>
                <p:cNvPr id="1025" name="Graphic 4">
                  <a:extLst>
                    <a:ext uri="{FF2B5EF4-FFF2-40B4-BE49-F238E27FC236}">
                      <a16:creationId xmlns:a16="http://schemas.microsoft.com/office/drawing/2014/main" id="{83208BB2-CE15-4C67-9C81-B53F288117DD}"/>
                    </a:ext>
                  </a:extLst>
                </p:cNvPr>
                <p:cNvGrpSpPr/>
                <p:nvPr/>
              </p:nvGrpSpPr>
              <p:grpSpPr>
                <a:xfrm>
                  <a:off x="5102718" y="4543022"/>
                  <a:ext cx="191082" cy="369447"/>
                  <a:chOff x="5102718" y="4543022"/>
                  <a:chExt cx="191082" cy="369447"/>
                </a:xfrm>
              </p:grpSpPr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2D6D282C-1987-43F9-866B-47B580015182}"/>
                      </a:ext>
                    </a:extLst>
                  </p:cNvPr>
                  <p:cNvSpPr/>
                  <p:nvPr/>
                </p:nvSpPr>
                <p:spPr>
                  <a:xfrm>
                    <a:off x="5173027" y="4885371"/>
                    <a:ext cx="58230" cy="27098"/>
                  </a:xfrm>
                  <a:custGeom>
                    <a:avLst/>
                    <a:gdLst>
                      <a:gd name="connsiteX0" fmla="*/ 31432 w 58230"/>
                      <a:gd name="connsiteY0" fmla="*/ 17145 h 27098"/>
                      <a:gd name="connsiteX1" fmla="*/ 3810 w 58230"/>
                      <a:gd name="connsiteY1" fmla="*/ 26670 h 27098"/>
                      <a:gd name="connsiteX2" fmla="*/ 19050 w 58230"/>
                      <a:gd name="connsiteY2" fmla="*/ 10478 h 27098"/>
                      <a:gd name="connsiteX3" fmla="*/ 0 w 58230"/>
                      <a:gd name="connsiteY3" fmla="*/ 2858 h 27098"/>
                      <a:gd name="connsiteX4" fmla="*/ 22860 w 58230"/>
                      <a:gd name="connsiteY4" fmla="*/ 6668 h 27098"/>
                      <a:gd name="connsiteX5" fmla="*/ 44767 w 58230"/>
                      <a:gd name="connsiteY5" fmla="*/ 0 h 27098"/>
                      <a:gd name="connsiteX6" fmla="*/ 40005 w 58230"/>
                      <a:gd name="connsiteY6" fmla="*/ 10478 h 27098"/>
                      <a:gd name="connsiteX7" fmla="*/ 58102 w 58230"/>
                      <a:gd name="connsiteY7" fmla="*/ 17145 h 27098"/>
                      <a:gd name="connsiteX8" fmla="*/ 31432 w 58230"/>
                      <a:gd name="connsiteY8" fmla="*/ 17145 h 27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230" h="27098">
                        <a:moveTo>
                          <a:pt x="31432" y="17145"/>
                        </a:moveTo>
                        <a:cubicBezTo>
                          <a:pt x="31432" y="17145"/>
                          <a:pt x="7620" y="29528"/>
                          <a:pt x="3810" y="26670"/>
                        </a:cubicBezTo>
                        <a:cubicBezTo>
                          <a:pt x="0" y="24765"/>
                          <a:pt x="-5715" y="20003"/>
                          <a:pt x="19050" y="10478"/>
                        </a:cubicBezTo>
                        <a:cubicBezTo>
                          <a:pt x="19050" y="10478"/>
                          <a:pt x="0" y="7620"/>
                          <a:pt x="0" y="2858"/>
                        </a:cubicBezTo>
                        <a:cubicBezTo>
                          <a:pt x="952" y="-1905"/>
                          <a:pt x="15240" y="1905"/>
                          <a:pt x="22860" y="6668"/>
                        </a:cubicBezTo>
                        <a:cubicBezTo>
                          <a:pt x="22860" y="6668"/>
                          <a:pt x="40005" y="0"/>
                          <a:pt x="44767" y="0"/>
                        </a:cubicBezTo>
                        <a:cubicBezTo>
                          <a:pt x="49530" y="0"/>
                          <a:pt x="55245" y="3810"/>
                          <a:pt x="40005" y="10478"/>
                        </a:cubicBezTo>
                        <a:cubicBezTo>
                          <a:pt x="40005" y="10478"/>
                          <a:pt x="60007" y="13335"/>
                          <a:pt x="58102" y="17145"/>
                        </a:cubicBezTo>
                        <a:cubicBezTo>
                          <a:pt x="57150" y="20003"/>
                          <a:pt x="55245" y="25718"/>
                          <a:pt x="31432" y="171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128FACF3-C1B3-443D-B6EA-75CD7F847E6C}"/>
                      </a:ext>
                    </a:extLst>
                  </p:cNvPr>
                  <p:cNvSpPr/>
                  <p:nvPr/>
                </p:nvSpPr>
                <p:spPr>
                  <a:xfrm>
                    <a:off x="5197569" y="4854625"/>
                    <a:ext cx="14199" cy="43869"/>
                  </a:xfrm>
                  <a:custGeom>
                    <a:avLst/>
                    <a:gdLst>
                      <a:gd name="connsiteX0" fmla="*/ 4033 w 14199"/>
                      <a:gd name="connsiteY0" fmla="*/ 1219 h 43869"/>
                      <a:gd name="connsiteX1" fmla="*/ 1176 w 14199"/>
                      <a:gd name="connsiteY1" fmla="*/ 43129 h 43869"/>
                      <a:gd name="connsiteX2" fmla="*/ 11653 w 14199"/>
                      <a:gd name="connsiteY2" fmla="*/ 34557 h 43869"/>
                      <a:gd name="connsiteX3" fmla="*/ 13558 w 14199"/>
                      <a:gd name="connsiteY3" fmla="*/ 267 h 43869"/>
                      <a:gd name="connsiteX4" fmla="*/ 4033 w 14199"/>
                      <a:gd name="connsiteY4" fmla="*/ 1219 h 43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99" h="43869">
                        <a:moveTo>
                          <a:pt x="4033" y="1219"/>
                        </a:moveTo>
                        <a:cubicBezTo>
                          <a:pt x="4033" y="1219"/>
                          <a:pt x="-2634" y="41224"/>
                          <a:pt x="1176" y="43129"/>
                        </a:cubicBezTo>
                        <a:cubicBezTo>
                          <a:pt x="3081" y="44082"/>
                          <a:pt x="9748" y="45987"/>
                          <a:pt x="11653" y="34557"/>
                        </a:cubicBezTo>
                        <a:cubicBezTo>
                          <a:pt x="12606" y="25984"/>
                          <a:pt x="15463" y="1219"/>
                          <a:pt x="13558" y="267"/>
                        </a:cubicBezTo>
                        <a:cubicBezTo>
                          <a:pt x="11653" y="-686"/>
                          <a:pt x="4033" y="1219"/>
                          <a:pt x="4033" y="12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2DFBFEAB-6876-429D-AB60-8B7025D2C0FB}"/>
                      </a:ext>
                    </a:extLst>
                  </p:cNvPr>
                  <p:cNvSpPr/>
                  <p:nvPr/>
                </p:nvSpPr>
                <p:spPr>
                  <a:xfrm>
                    <a:off x="5102718" y="4578661"/>
                    <a:ext cx="191082" cy="297219"/>
                  </a:xfrm>
                  <a:custGeom>
                    <a:avLst/>
                    <a:gdLst>
                      <a:gd name="connsiteX0" fmla="*/ 185562 w 191082"/>
                      <a:gd name="connsiteY0" fmla="*/ 281946 h 297219"/>
                      <a:gd name="connsiteX1" fmla="*/ 174132 w 191082"/>
                      <a:gd name="connsiteY1" fmla="*/ 291471 h 297219"/>
                      <a:gd name="connsiteX2" fmla="*/ 150319 w 191082"/>
                      <a:gd name="connsiteY2" fmla="*/ 288613 h 297219"/>
                      <a:gd name="connsiteX3" fmla="*/ 131269 w 191082"/>
                      <a:gd name="connsiteY3" fmla="*/ 291471 h 297219"/>
                      <a:gd name="connsiteX4" fmla="*/ 108409 w 191082"/>
                      <a:gd name="connsiteY4" fmla="*/ 296233 h 297219"/>
                      <a:gd name="connsiteX5" fmla="*/ 74119 w 191082"/>
                      <a:gd name="connsiteY5" fmla="*/ 287661 h 297219"/>
                      <a:gd name="connsiteX6" fmla="*/ 58879 w 191082"/>
                      <a:gd name="connsiteY6" fmla="*/ 287661 h 297219"/>
                      <a:gd name="connsiteX7" fmla="*/ 39829 w 191082"/>
                      <a:gd name="connsiteY7" fmla="*/ 282898 h 297219"/>
                      <a:gd name="connsiteX8" fmla="*/ 15064 w 191082"/>
                      <a:gd name="connsiteY8" fmla="*/ 282898 h 297219"/>
                      <a:gd name="connsiteX9" fmla="*/ 4587 w 191082"/>
                      <a:gd name="connsiteY9" fmla="*/ 272421 h 297219"/>
                      <a:gd name="connsiteX10" fmla="*/ 12207 w 191082"/>
                      <a:gd name="connsiteY10" fmla="*/ 245751 h 297219"/>
                      <a:gd name="connsiteX11" fmla="*/ 7444 w 191082"/>
                      <a:gd name="connsiteY11" fmla="*/ 239083 h 297219"/>
                      <a:gd name="connsiteX12" fmla="*/ 17922 w 191082"/>
                      <a:gd name="connsiteY12" fmla="*/ 213366 h 297219"/>
                      <a:gd name="connsiteX13" fmla="*/ 10302 w 191082"/>
                      <a:gd name="connsiteY13" fmla="*/ 207651 h 297219"/>
                      <a:gd name="connsiteX14" fmla="*/ 28399 w 191082"/>
                      <a:gd name="connsiteY14" fmla="*/ 181933 h 297219"/>
                      <a:gd name="connsiteX15" fmla="*/ 41734 w 191082"/>
                      <a:gd name="connsiteY15" fmla="*/ 155263 h 297219"/>
                      <a:gd name="connsiteX16" fmla="*/ 31257 w 191082"/>
                      <a:gd name="connsiteY16" fmla="*/ 151454 h 297219"/>
                      <a:gd name="connsiteX17" fmla="*/ 49354 w 191082"/>
                      <a:gd name="connsiteY17" fmla="*/ 127641 h 297219"/>
                      <a:gd name="connsiteX18" fmla="*/ 42687 w 191082"/>
                      <a:gd name="connsiteY18" fmla="*/ 122879 h 297219"/>
                      <a:gd name="connsiteX19" fmla="*/ 64594 w 191082"/>
                      <a:gd name="connsiteY19" fmla="*/ 103829 h 297219"/>
                      <a:gd name="connsiteX20" fmla="*/ 51259 w 191082"/>
                      <a:gd name="connsiteY20" fmla="*/ 103829 h 297219"/>
                      <a:gd name="connsiteX21" fmla="*/ 69357 w 191082"/>
                      <a:gd name="connsiteY21" fmla="*/ 80016 h 297219"/>
                      <a:gd name="connsiteX22" fmla="*/ 98884 w 191082"/>
                      <a:gd name="connsiteY22" fmla="*/ 20008 h 297219"/>
                      <a:gd name="connsiteX23" fmla="*/ 109362 w 191082"/>
                      <a:gd name="connsiteY23" fmla="*/ 6 h 297219"/>
                      <a:gd name="connsiteX24" fmla="*/ 117934 w 191082"/>
                      <a:gd name="connsiteY24" fmla="*/ 20961 h 297219"/>
                      <a:gd name="connsiteX25" fmla="*/ 136984 w 191082"/>
                      <a:gd name="connsiteY25" fmla="*/ 82873 h 297219"/>
                      <a:gd name="connsiteX26" fmla="*/ 151272 w 191082"/>
                      <a:gd name="connsiteY26" fmla="*/ 105733 h 297219"/>
                      <a:gd name="connsiteX27" fmla="*/ 145557 w 191082"/>
                      <a:gd name="connsiteY27" fmla="*/ 106686 h 297219"/>
                      <a:gd name="connsiteX28" fmla="*/ 158892 w 191082"/>
                      <a:gd name="connsiteY28" fmla="*/ 126688 h 297219"/>
                      <a:gd name="connsiteX29" fmla="*/ 148414 w 191082"/>
                      <a:gd name="connsiteY29" fmla="*/ 123831 h 297219"/>
                      <a:gd name="connsiteX30" fmla="*/ 171274 w 191082"/>
                      <a:gd name="connsiteY30" fmla="*/ 157169 h 297219"/>
                      <a:gd name="connsiteX31" fmla="*/ 160797 w 191082"/>
                      <a:gd name="connsiteY31" fmla="*/ 159073 h 297219"/>
                      <a:gd name="connsiteX32" fmla="*/ 170322 w 191082"/>
                      <a:gd name="connsiteY32" fmla="*/ 187648 h 297219"/>
                      <a:gd name="connsiteX33" fmla="*/ 184609 w 191082"/>
                      <a:gd name="connsiteY33" fmla="*/ 215271 h 297219"/>
                      <a:gd name="connsiteX34" fmla="*/ 176989 w 191082"/>
                      <a:gd name="connsiteY34" fmla="*/ 220033 h 297219"/>
                      <a:gd name="connsiteX35" fmla="*/ 184609 w 191082"/>
                      <a:gd name="connsiteY35" fmla="*/ 246704 h 297219"/>
                      <a:gd name="connsiteX36" fmla="*/ 178894 w 191082"/>
                      <a:gd name="connsiteY36" fmla="*/ 252419 h 297219"/>
                      <a:gd name="connsiteX37" fmla="*/ 185562 w 191082"/>
                      <a:gd name="connsiteY37" fmla="*/ 281946 h 297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91082" h="297219">
                        <a:moveTo>
                          <a:pt x="185562" y="281946"/>
                        </a:moveTo>
                        <a:cubicBezTo>
                          <a:pt x="173179" y="281946"/>
                          <a:pt x="184609" y="290519"/>
                          <a:pt x="174132" y="291471"/>
                        </a:cubicBezTo>
                        <a:cubicBezTo>
                          <a:pt x="163654" y="292423"/>
                          <a:pt x="160797" y="280994"/>
                          <a:pt x="150319" y="288613"/>
                        </a:cubicBezTo>
                        <a:cubicBezTo>
                          <a:pt x="139842" y="296233"/>
                          <a:pt x="138889" y="296233"/>
                          <a:pt x="131269" y="291471"/>
                        </a:cubicBezTo>
                        <a:cubicBezTo>
                          <a:pt x="123649" y="286708"/>
                          <a:pt x="114124" y="300996"/>
                          <a:pt x="108409" y="296233"/>
                        </a:cubicBezTo>
                        <a:cubicBezTo>
                          <a:pt x="93169" y="282898"/>
                          <a:pt x="86502" y="304806"/>
                          <a:pt x="74119" y="287661"/>
                        </a:cubicBezTo>
                        <a:cubicBezTo>
                          <a:pt x="70309" y="281946"/>
                          <a:pt x="66499" y="283851"/>
                          <a:pt x="58879" y="287661"/>
                        </a:cubicBezTo>
                        <a:cubicBezTo>
                          <a:pt x="51259" y="291471"/>
                          <a:pt x="49354" y="291471"/>
                          <a:pt x="39829" y="282898"/>
                        </a:cubicBezTo>
                        <a:cubicBezTo>
                          <a:pt x="30304" y="274326"/>
                          <a:pt x="26494" y="285756"/>
                          <a:pt x="15064" y="282898"/>
                        </a:cubicBezTo>
                        <a:cubicBezTo>
                          <a:pt x="4587" y="280041"/>
                          <a:pt x="17922" y="273373"/>
                          <a:pt x="4587" y="272421"/>
                        </a:cubicBezTo>
                        <a:cubicBezTo>
                          <a:pt x="-7796" y="271469"/>
                          <a:pt x="8397" y="252419"/>
                          <a:pt x="12207" y="245751"/>
                        </a:cubicBezTo>
                        <a:cubicBezTo>
                          <a:pt x="16969" y="239083"/>
                          <a:pt x="13159" y="244798"/>
                          <a:pt x="7444" y="239083"/>
                        </a:cubicBezTo>
                        <a:cubicBezTo>
                          <a:pt x="1729" y="233369"/>
                          <a:pt x="24589" y="211461"/>
                          <a:pt x="17922" y="213366"/>
                        </a:cubicBezTo>
                        <a:cubicBezTo>
                          <a:pt x="11254" y="215271"/>
                          <a:pt x="4587" y="214319"/>
                          <a:pt x="10302" y="207651"/>
                        </a:cubicBezTo>
                        <a:cubicBezTo>
                          <a:pt x="16017" y="200983"/>
                          <a:pt x="28399" y="181933"/>
                          <a:pt x="28399" y="181933"/>
                        </a:cubicBezTo>
                        <a:cubicBezTo>
                          <a:pt x="11254" y="181933"/>
                          <a:pt x="42687" y="156216"/>
                          <a:pt x="41734" y="155263"/>
                        </a:cubicBezTo>
                        <a:cubicBezTo>
                          <a:pt x="40782" y="153358"/>
                          <a:pt x="33162" y="158121"/>
                          <a:pt x="31257" y="151454"/>
                        </a:cubicBezTo>
                        <a:cubicBezTo>
                          <a:pt x="29352" y="145738"/>
                          <a:pt x="49354" y="129546"/>
                          <a:pt x="49354" y="127641"/>
                        </a:cubicBezTo>
                        <a:cubicBezTo>
                          <a:pt x="49354" y="125736"/>
                          <a:pt x="46497" y="127641"/>
                          <a:pt x="42687" y="122879"/>
                        </a:cubicBezTo>
                        <a:cubicBezTo>
                          <a:pt x="39829" y="118116"/>
                          <a:pt x="61737" y="106686"/>
                          <a:pt x="64594" y="103829"/>
                        </a:cubicBezTo>
                        <a:cubicBezTo>
                          <a:pt x="67452" y="100019"/>
                          <a:pt x="56974" y="105733"/>
                          <a:pt x="51259" y="103829"/>
                        </a:cubicBezTo>
                        <a:cubicBezTo>
                          <a:pt x="46497" y="101923"/>
                          <a:pt x="59832" y="92398"/>
                          <a:pt x="69357" y="80016"/>
                        </a:cubicBezTo>
                        <a:cubicBezTo>
                          <a:pt x="78882" y="68586"/>
                          <a:pt x="92217" y="41916"/>
                          <a:pt x="98884" y="20008"/>
                        </a:cubicBezTo>
                        <a:cubicBezTo>
                          <a:pt x="103647" y="5721"/>
                          <a:pt x="106504" y="6"/>
                          <a:pt x="109362" y="6"/>
                        </a:cubicBezTo>
                        <a:cubicBezTo>
                          <a:pt x="110314" y="6"/>
                          <a:pt x="116029" y="-946"/>
                          <a:pt x="117934" y="20961"/>
                        </a:cubicBezTo>
                        <a:cubicBezTo>
                          <a:pt x="119839" y="43821"/>
                          <a:pt x="128412" y="64776"/>
                          <a:pt x="136984" y="82873"/>
                        </a:cubicBezTo>
                        <a:cubicBezTo>
                          <a:pt x="143652" y="97161"/>
                          <a:pt x="156034" y="104781"/>
                          <a:pt x="151272" y="105733"/>
                        </a:cubicBezTo>
                        <a:cubicBezTo>
                          <a:pt x="146509" y="107638"/>
                          <a:pt x="142699" y="102876"/>
                          <a:pt x="145557" y="106686"/>
                        </a:cubicBezTo>
                        <a:cubicBezTo>
                          <a:pt x="148414" y="110496"/>
                          <a:pt x="162702" y="122879"/>
                          <a:pt x="158892" y="126688"/>
                        </a:cubicBezTo>
                        <a:cubicBezTo>
                          <a:pt x="155082" y="130498"/>
                          <a:pt x="149367" y="121926"/>
                          <a:pt x="148414" y="123831"/>
                        </a:cubicBezTo>
                        <a:cubicBezTo>
                          <a:pt x="148414" y="125736"/>
                          <a:pt x="174132" y="151454"/>
                          <a:pt x="171274" y="157169"/>
                        </a:cubicBezTo>
                        <a:cubicBezTo>
                          <a:pt x="168417" y="162883"/>
                          <a:pt x="161749" y="158121"/>
                          <a:pt x="160797" y="159073"/>
                        </a:cubicBezTo>
                        <a:cubicBezTo>
                          <a:pt x="159844" y="160026"/>
                          <a:pt x="188419" y="188601"/>
                          <a:pt x="170322" y="187648"/>
                        </a:cubicBezTo>
                        <a:cubicBezTo>
                          <a:pt x="170322" y="187648"/>
                          <a:pt x="179847" y="207651"/>
                          <a:pt x="184609" y="215271"/>
                        </a:cubicBezTo>
                        <a:cubicBezTo>
                          <a:pt x="189372" y="222891"/>
                          <a:pt x="182704" y="222891"/>
                          <a:pt x="176989" y="220033"/>
                        </a:cubicBezTo>
                        <a:cubicBezTo>
                          <a:pt x="170322" y="217176"/>
                          <a:pt x="190324" y="242894"/>
                          <a:pt x="184609" y="246704"/>
                        </a:cubicBezTo>
                        <a:cubicBezTo>
                          <a:pt x="178894" y="251466"/>
                          <a:pt x="175084" y="244798"/>
                          <a:pt x="178894" y="252419"/>
                        </a:cubicBezTo>
                        <a:cubicBezTo>
                          <a:pt x="184609" y="261944"/>
                          <a:pt x="198897" y="282898"/>
                          <a:pt x="185562" y="281946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085" name="Graphic 4">
                    <a:extLst>
                      <a:ext uri="{FF2B5EF4-FFF2-40B4-BE49-F238E27FC236}">
                        <a16:creationId xmlns:a16="http://schemas.microsoft.com/office/drawing/2014/main" id="{69322521-C881-4394-AB95-1204D1B13880}"/>
                      </a:ext>
                    </a:extLst>
                  </p:cNvPr>
                  <p:cNvGrpSpPr/>
                  <p:nvPr/>
                </p:nvGrpSpPr>
                <p:grpSpPr>
                  <a:xfrm>
                    <a:off x="5114925" y="4628114"/>
                    <a:ext cx="168966" cy="237441"/>
                    <a:chOff x="5114925" y="4628114"/>
                    <a:chExt cx="168966" cy="237441"/>
                  </a:xfrm>
                </p:grpSpPr>
                <p:grpSp>
                  <p:nvGrpSpPr>
                    <p:cNvPr id="1088" name="Graphic 4">
                      <a:extLst>
                        <a:ext uri="{FF2B5EF4-FFF2-40B4-BE49-F238E27FC236}">
                          <a16:creationId xmlns:a16="http://schemas.microsoft.com/office/drawing/2014/main" id="{2EC39F7A-61C9-4348-92A0-07F8FBD435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9212" y="4636374"/>
                      <a:ext cx="154678" cy="210896"/>
                      <a:chOff x="5129212" y="4636374"/>
                      <a:chExt cx="154678" cy="210896"/>
                    </a:xfrm>
                    <a:solidFill>
                      <a:srgbClr val="EAAA65"/>
                    </a:solidFill>
                  </p:grpSpPr>
                  <p:sp>
                    <p:nvSpPr>
                      <p:cNvPr id="1137" name="Freeform: Shape 1136">
                        <a:extLst>
                          <a:ext uri="{FF2B5EF4-FFF2-40B4-BE49-F238E27FC236}">
                            <a16:creationId xmlns:a16="http://schemas.microsoft.com/office/drawing/2014/main" id="{77252124-5F2D-4342-BED7-F4B529858D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6476" y="4832610"/>
                        <a:ext cx="7414" cy="6088"/>
                      </a:xfrm>
                      <a:custGeom>
                        <a:avLst/>
                        <a:gdLst>
                          <a:gd name="connsiteX0" fmla="*/ 3231 w 7414"/>
                          <a:gd name="connsiteY0" fmla="*/ 6089 h 6088"/>
                          <a:gd name="connsiteX1" fmla="*/ 374 w 7414"/>
                          <a:gd name="connsiteY1" fmla="*/ 4184 h 6088"/>
                          <a:gd name="connsiteX2" fmla="*/ 2279 w 7414"/>
                          <a:gd name="connsiteY2" fmla="*/ 374 h 6088"/>
                          <a:gd name="connsiteX3" fmla="*/ 3231 w 7414"/>
                          <a:gd name="connsiteY3" fmla="*/ 374 h 6088"/>
                          <a:gd name="connsiteX4" fmla="*/ 7041 w 7414"/>
                          <a:gd name="connsiteY4" fmla="*/ 2279 h 6088"/>
                          <a:gd name="connsiteX5" fmla="*/ 5136 w 7414"/>
                          <a:gd name="connsiteY5" fmla="*/ 6089 h 6088"/>
                          <a:gd name="connsiteX6" fmla="*/ 4184 w 7414"/>
                          <a:gd name="connsiteY6" fmla="*/ 6089 h 6088"/>
                          <a:gd name="connsiteX7" fmla="*/ 3231 w 7414"/>
                          <a:gd name="connsiteY7" fmla="*/ 6089 h 6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414" h="6088">
                            <a:moveTo>
                              <a:pt x="3231" y="6089"/>
                            </a:moveTo>
                            <a:cubicBezTo>
                              <a:pt x="2279" y="6089"/>
                              <a:pt x="1326" y="5136"/>
                              <a:pt x="374" y="4184"/>
                            </a:cubicBezTo>
                            <a:cubicBezTo>
                              <a:pt x="-579" y="2279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6089" y="374"/>
                              <a:pt x="7041" y="2279"/>
                            </a:cubicBezTo>
                            <a:cubicBezTo>
                              <a:pt x="7994" y="4184"/>
                              <a:pt x="7041" y="5136"/>
                              <a:pt x="5136" y="6089"/>
                            </a:cubicBezTo>
                            <a:lnTo>
                              <a:pt x="4184" y="6089"/>
                            </a:lnTo>
                            <a:cubicBezTo>
                              <a:pt x="4184" y="6089"/>
                              <a:pt x="4184" y="6089"/>
                              <a:pt x="3231" y="608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38" name="Freeform: Shape 1137">
                        <a:extLst>
                          <a:ext uri="{FF2B5EF4-FFF2-40B4-BE49-F238E27FC236}">
                            <a16:creationId xmlns:a16="http://schemas.microsoft.com/office/drawing/2014/main" id="{787B3175-7561-4DA2-9518-4AD4268859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9212" y="4644627"/>
                        <a:ext cx="145153" cy="202644"/>
                      </a:xfrm>
                      <a:custGeom>
                        <a:avLst/>
                        <a:gdLst>
                          <a:gd name="connsiteX0" fmla="*/ 110490 w 145153"/>
                          <a:gd name="connsiteY0" fmla="*/ 202644 h 202644"/>
                          <a:gd name="connsiteX1" fmla="*/ 107633 w 145153"/>
                          <a:gd name="connsiteY1" fmla="*/ 199787 h 202644"/>
                          <a:gd name="connsiteX2" fmla="*/ 110490 w 145153"/>
                          <a:gd name="connsiteY2" fmla="*/ 196929 h 202644"/>
                          <a:gd name="connsiteX3" fmla="*/ 112395 w 145153"/>
                          <a:gd name="connsiteY3" fmla="*/ 196929 h 202644"/>
                          <a:gd name="connsiteX4" fmla="*/ 115253 w 145153"/>
                          <a:gd name="connsiteY4" fmla="*/ 199787 h 202644"/>
                          <a:gd name="connsiteX5" fmla="*/ 112395 w 145153"/>
                          <a:gd name="connsiteY5" fmla="*/ 202644 h 202644"/>
                          <a:gd name="connsiteX6" fmla="*/ 110490 w 145153"/>
                          <a:gd name="connsiteY6" fmla="*/ 202644 h 202644"/>
                          <a:gd name="connsiteX7" fmla="*/ 110490 w 145153"/>
                          <a:gd name="connsiteY7" fmla="*/ 202644 h 202644"/>
                          <a:gd name="connsiteX8" fmla="*/ 100965 w 145153"/>
                          <a:gd name="connsiteY8" fmla="*/ 202644 h 202644"/>
                          <a:gd name="connsiteX9" fmla="*/ 99060 w 145153"/>
                          <a:gd name="connsiteY9" fmla="*/ 202644 h 202644"/>
                          <a:gd name="connsiteX10" fmla="*/ 96203 w 145153"/>
                          <a:gd name="connsiteY10" fmla="*/ 199787 h 202644"/>
                          <a:gd name="connsiteX11" fmla="*/ 99060 w 145153"/>
                          <a:gd name="connsiteY11" fmla="*/ 196929 h 202644"/>
                          <a:gd name="connsiteX12" fmla="*/ 100965 w 145153"/>
                          <a:gd name="connsiteY12" fmla="*/ 196929 h 202644"/>
                          <a:gd name="connsiteX13" fmla="*/ 103822 w 145153"/>
                          <a:gd name="connsiteY13" fmla="*/ 199787 h 202644"/>
                          <a:gd name="connsiteX14" fmla="*/ 100965 w 145153"/>
                          <a:gd name="connsiteY14" fmla="*/ 202644 h 202644"/>
                          <a:gd name="connsiteX15" fmla="*/ 90488 w 145153"/>
                          <a:gd name="connsiteY15" fmla="*/ 201692 h 202644"/>
                          <a:gd name="connsiteX16" fmla="*/ 90488 w 145153"/>
                          <a:gd name="connsiteY16" fmla="*/ 201692 h 202644"/>
                          <a:gd name="connsiteX17" fmla="*/ 88583 w 145153"/>
                          <a:gd name="connsiteY17" fmla="*/ 201692 h 202644"/>
                          <a:gd name="connsiteX18" fmla="*/ 85725 w 145153"/>
                          <a:gd name="connsiteY18" fmla="*/ 198834 h 202644"/>
                          <a:gd name="connsiteX19" fmla="*/ 88583 w 145153"/>
                          <a:gd name="connsiteY19" fmla="*/ 195977 h 202644"/>
                          <a:gd name="connsiteX20" fmla="*/ 90488 w 145153"/>
                          <a:gd name="connsiteY20" fmla="*/ 195977 h 202644"/>
                          <a:gd name="connsiteX21" fmla="*/ 93345 w 145153"/>
                          <a:gd name="connsiteY21" fmla="*/ 198834 h 202644"/>
                          <a:gd name="connsiteX22" fmla="*/ 90488 w 145153"/>
                          <a:gd name="connsiteY22" fmla="*/ 201692 h 202644"/>
                          <a:gd name="connsiteX23" fmla="*/ 120967 w 145153"/>
                          <a:gd name="connsiteY23" fmla="*/ 201692 h 202644"/>
                          <a:gd name="connsiteX24" fmla="*/ 118110 w 145153"/>
                          <a:gd name="connsiteY24" fmla="*/ 198834 h 202644"/>
                          <a:gd name="connsiteX25" fmla="*/ 120967 w 145153"/>
                          <a:gd name="connsiteY25" fmla="*/ 195977 h 202644"/>
                          <a:gd name="connsiteX26" fmla="*/ 122872 w 145153"/>
                          <a:gd name="connsiteY26" fmla="*/ 195977 h 202644"/>
                          <a:gd name="connsiteX27" fmla="*/ 126683 w 145153"/>
                          <a:gd name="connsiteY27" fmla="*/ 198834 h 202644"/>
                          <a:gd name="connsiteX28" fmla="*/ 123825 w 145153"/>
                          <a:gd name="connsiteY28" fmla="*/ 202644 h 202644"/>
                          <a:gd name="connsiteX29" fmla="*/ 120967 w 145153"/>
                          <a:gd name="connsiteY29" fmla="*/ 201692 h 202644"/>
                          <a:gd name="connsiteX30" fmla="*/ 120967 w 145153"/>
                          <a:gd name="connsiteY30" fmla="*/ 201692 h 202644"/>
                          <a:gd name="connsiteX31" fmla="*/ 80010 w 145153"/>
                          <a:gd name="connsiteY31" fmla="*/ 200739 h 202644"/>
                          <a:gd name="connsiteX32" fmla="*/ 80010 w 145153"/>
                          <a:gd name="connsiteY32" fmla="*/ 200739 h 202644"/>
                          <a:gd name="connsiteX33" fmla="*/ 78105 w 145153"/>
                          <a:gd name="connsiteY33" fmla="*/ 200739 h 202644"/>
                          <a:gd name="connsiteX34" fmla="*/ 75247 w 145153"/>
                          <a:gd name="connsiteY34" fmla="*/ 196929 h 202644"/>
                          <a:gd name="connsiteX35" fmla="*/ 79058 w 145153"/>
                          <a:gd name="connsiteY35" fmla="*/ 194072 h 202644"/>
                          <a:gd name="connsiteX36" fmla="*/ 80963 w 145153"/>
                          <a:gd name="connsiteY36" fmla="*/ 194072 h 202644"/>
                          <a:gd name="connsiteX37" fmla="*/ 83820 w 145153"/>
                          <a:gd name="connsiteY37" fmla="*/ 197882 h 202644"/>
                          <a:gd name="connsiteX38" fmla="*/ 80010 w 145153"/>
                          <a:gd name="connsiteY38" fmla="*/ 200739 h 202644"/>
                          <a:gd name="connsiteX39" fmla="*/ 130492 w 145153"/>
                          <a:gd name="connsiteY39" fmla="*/ 200739 h 202644"/>
                          <a:gd name="connsiteX40" fmla="*/ 127635 w 145153"/>
                          <a:gd name="connsiteY40" fmla="*/ 198834 h 202644"/>
                          <a:gd name="connsiteX41" fmla="*/ 129540 w 145153"/>
                          <a:gd name="connsiteY41" fmla="*/ 195024 h 202644"/>
                          <a:gd name="connsiteX42" fmla="*/ 130492 w 145153"/>
                          <a:gd name="connsiteY42" fmla="*/ 195024 h 202644"/>
                          <a:gd name="connsiteX43" fmla="*/ 134303 w 145153"/>
                          <a:gd name="connsiteY43" fmla="*/ 196929 h 202644"/>
                          <a:gd name="connsiteX44" fmla="*/ 132397 w 145153"/>
                          <a:gd name="connsiteY44" fmla="*/ 200739 h 202644"/>
                          <a:gd name="connsiteX45" fmla="*/ 130492 w 145153"/>
                          <a:gd name="connsiteY45" fmla="*/ 200739 h 202644"/>
                          <a:gd name="connsiteX46" fmla="*/ 130492 w 145153"/>
                          <a:gd name="connsiteY46" fmla="*/ 200739 h 202644"/>
                          <a:gd name="connsiteX47" fmla="*/ 70485 w 145153"/>
                          <a:gd name="connsiteY47" fmla="*/ 198834 h 202644"/>
                          <a:gd name="connsiteX48" fmla="*/ 70485 w 145153"/>
                          <a:gd name="connsiteY48" fmla="*/ 198834 h 202644"/>
                          <a:gd name="connsiteX49" fmla="*/ 68580 w 145153"/>
                          <a:gd name="connsiteY49" fmla="*/ 198834 h 202644"/>
                          <a:gd name="connsiteX50" fmla="*/ 66675 w 145153"/>
                          <a:gd name="connsiteY50" fmla="*/ 195024 h 202644"/>
                          <a:gd name="connsiteX51" fmla="*/ 70485 w 145153"/>
                          <a:gd name="connsiteY51" fmla="*/ 193119 h 202644"/>
                          <a:gd name="connsiteX52" fmla="*/ 72390 w 145153"/>
                          <a:gd name="connsiteY52" fmla="*/ 193119 h 202644"/>
                          <a:gd name="connsiteX53" fmla="*/ 74295 w 145153"/>
                          <a:gd name="connsiteY53" fmla="*/ 196929 h 202644"/>
                          <a:gd name="connsiteX54" fmla="*/ 70485 w 145153"/>
                          <a:gd name="connsiteY54" fmla="*/ 198834 h 202644"/>
                          <a:gd name="connsiteX55" fmla="*/ 140970 w 145153"/>
                          <a:gd name="connsiteY55" fmla="*/ 197882 h 202644"/>
                          <a:gd name="connsiteX56" fmla="*/ 138113 w 145153"/>
                          <a:gd name="connsiteY56" fmla="*/ 195977 h 202644"/>
                          <a:gd name="connsiteX57" fmla="*/ 140017 w 145153"/>
                          <a:gd name="connsiteY57" fmla="*/ 192167 h 202644"/>
                          <a:gd name="connsiteX58" fmla="*/ 140970 w 145153"/>
                          <a:gd name="connsiteY58" fmla="*/ 192167 h 202644"/>
                          <a:gd name="connsiteX59" fmla="*/ 144780 w 145153"/>
                          <a:gd name="connsiteY59" fmla="*/ 194072 h 202644"/>
                          <a:gd name="connsiteX60" fmla="*/ 142875 w 145153"/>
                          <a:gd name="connsiteY60" fmla="*/ 197882 h 202644"/>
                          <a:gd name="connsiteX61" fmla="*/ 140970 w 145153"/>
                          <a:gd name="connsiteY61" fmla="*/ 197882 h 202644"/>
                          <a:gd name="connsiteX62" fmla="*/ 140970 w 145153"/>
                          <a:gd name="connsiteY62" fmla="*/ 197882 h 202644"/>
                          <a:gd name="connsiteX63" fmla="*/ 60008 w 145153"/>
                          <a:gd name="connsiteY63" fmla="*/ 195977 h 202644"/>
                          <a:gd name="connsiteX64" fmla="*/ 60008 w 145153"/>
                          <a:gd name="connsiteY64" fmla="*/ 195977 h 202644"/>
                          <a:gd name="connsiteX65" fmla="*/ 58103 w 145153"/>
                          <a:gd name="connsiteY65" fmla="*/ 195024 h 202644"/>
                          <a:gd name="connsiteX66" fmla="*/ 56197 w 145153"/>
                          <a:gd name="connsiteY66" fmla="*/ 191214 h 202644"/>
                          <a:gd name="connsiteX67" fmla="*/ 60008 w 145153"/>
                          <a:gd name="connsiteY67" fmla="*/ 189309 h 202644"/>
                          <a:gd name="connsiteX68" fmla="*/ 60960 w 145153"/>
                          <a:gd name="connsiteY68" fmla="*/ 189309 h 202644"/>
                          <a:gd name="connsiteX69" fmla="*/ 62865 w 145153"/>
                          <a:gd name="connsiteY69" fmla="*/ 193119 h 202644"/>
                          <a:gd name="connsiteX70" fmla="*/ 60008 w 145153"/>
                          <a:gd name="connsiteY70" fmla="*/ 195977 h 202644"/>
                          <a:gd name="connsiteX71" fmla="*/ 50483 w 145153"/>
                          <a:gd name="connsiteY71" fmla="*/ 193119 h 202644"/>
                          <a:gd name="connsiteX72" fmla="*/ 50483 w 145153"/>
                          <a:gd name="connsiteY72" fmla="*/ 193119 h 202644"/>
                          <a:gd name="connsiteX73" fmla="*/ 48578 w 145153"/>
                          <a:gd name="connsiteY73" fmla="*/ 192167 h 202644"/>
                          <a:gd name="connsiteX74" fmla="*/ 46672 w 145153"/>
                          <a:gd name="connsiteY74" fmla="*/ 188357 h 202644"/>
                          <a:gd name="connsiteX75" fmla="*/ 50483 w 145153"/>
                          <a:gd name="connsiteY75" fmla="*/ 186452 h 202644"/>
                          <a:gd name="connsiteX76" fmla="*/ 51435 w 145153"/>
                          <a:gd name="connsiteY76" fmla="*/ 186452 h 202644"/>
                          <a:gd name="connsiteX77" fmla="*/ 53340 w 145153"/>
                          <a:gd name="connsiteY77" fmla="*/ 190262 h 202644"/>
                          <a:gd name="connsiteX78" fmla="*/ 50483 w 145153"/>
                          <a:gd name="connsiteY78" fmla="*/ 193119 h 202644"/>
                          <a:gd name="connsiteX79" fmla="*/ 40005 w 145153"/>
                          <a:gd name="connsiteY79" fmla="*/ 189309 h 202644"/>
                          <a:gd name="connsiteX80" fmla="*/ 39053 w 145153"/>
                          <a:gd name="connsiteY80" fmla="*/ 189309 h 202644"/>
                          <a:gd name="connsiteX81" fmla="*/ 38100 w 145153"/>
                          <a:gd name="connsiteY81" fmla="*/ 188357 h 202644"/>
                          <a:gd name="connsiteX82" fmla="*/ 36195 w 145153"/>
                          <a:gd name="connsiteY82" fmla="*/ 184547 h 202644"/>
                          <a:gd name="connsiteX83" fmla="*/ 40005 w 145153"/>
                          <a:gd name="connsiteY83" fmla="*/ 182642 h 202644"/>
                          <a:gd name="connsiteX84" fmla="*/ 40958 w 145153"/>
                          <a:gd name="connsiteY84" fmla="*/ 183594 h 202644"/>
                          <a:gd name="connsiteX85" fmla="*/ 42863 w 145153"/>
                          <a:gd name="connsiteY85" fmla="*/ 187404 h 202644"/>
                          <a:gd name="connsiteX86" fmla="*/ 40005 w 145153"/>
                          <a:gd name="connsiteY86" fmla="*/ 189309 h 202644"/>
                          <a:gd name="connsiteX87" fmla="*/ 30480 w 145153"/>
                          <a:gd name="connsiteY87" fmla="*/ 185499 h 202644"/>
                          <a:gd name="connsiteX88" fmla="*/ 29528 w 145153"/>
                          <a:gd name="connsiteY88" fmla="*/ 185499 h 202644"/>
                          <a:gd name="connsiteX89" fmla="*/ 28575 w 145153"/>
                          <a:gd name="connsiteY89" fmla="*/ 184547 h 202644"/>
                          <a:gd name="connsiteX90" fmla="*/ 26670 w 145153"/>
                          <a:gd name="connsiteY90" fmla="*/ 180737 h 202644"/>
                          <a:gd name="connsiteX91" fmla="*/ 30480 w 145153"/>
                          <a:gd name="connsiteY91" fmla="*/ 178832 h 202644"/>
                          <a:gd name="connsiteX92" fmla="*/ 31433 w 145153"/>
                          <a:gd name="connsiteY92" fmla="*/ 179784 h 202644"/>
                          <a:gd name="connsiteX93" fmla="*/ 33338 w 145153"/>
                          <a:gd name="connsiteY93" fmla="*/ 183594 h 202644"/>
                          <a:gd name="connsiteX94" fmla="*/ 30480 w 145153"/>
                          <a:gd name="connsiteY94" fmla="*/ 185499 h 202644"/>
                          <a:gd name="connsiteX95" fmla="*/ 20955 w 145153"/>
                          <a:gd name="connsiteY95" fmla="*/ 181689 h 202644"/>
                          <a:gd name="connsiteX96" fmla="*/ 20003 w 145153"/>
                          <a:gd name="connsiteY96" fmla="*/ 181689 h 202644"/>
                          <a:gd name="connsiteX97" fmla="*/ 19050 w 145153"/>
                          <a:gd name="connsiteY97" fmla="*/ 180737 h 202644"/>
                          <a:gd name="connsiteX98" fmla="*/ 18097 w 145153"/>
                          <a:gd name="connsiteY98" fmla="*/ 176927 h 202644"/>
                          <a:gd name="connsiteX99" fmla="*/ 21908 w 145153"/>
                          <a:gd name="connsiteY99" fmla="*/ 175974 h 202644"/>
                          <a:gd name="connsiteX100" fmla="*/ 22860 w 145153"/>
                          <a:gd name="connsiteY100" fmla="*/ 176927 h 202644"/>
                          <a:gd name="connsiteX101" fmla="*/ 24765 w 145153"/>
                          <a:gd name="connsiteY101" fmla="*/ 180737 h 202644"/>
                          <a:gd name="connsiteX102" fmla="*/ 20955 w 145153"/>
                          <a:gd name="connsiteY102" fmla="*/ 181689 h 202644"/>
                          <a:gd name="connsiteX103" fmla="*/ 11430 w 145153"/>
                          <a:gd name="connsiteY103" fmla="*/ 176927 h 202644"/>
                          <a:gd name="connsiteX104" fmla="*/ 10478 w 145153"/>
                          <a:gd name="connsiteY104" fmla="*/ 176927 h 202644"/>
                          <a:gd name="connsiteX105" fmla="*/ 9525 w 145153"/>
                          <a:gd name="connsiteY105" fmla="*/ 175974 h 202644"/>
                          <a:gd name="connsiteX106" fmla="*/ 8572 w 145153"/>
                          <a:gd name="connsiteY106" fmla="*/ 172164 h 202644"/>
                          <a:gd name="connsiteX107" fmla="*/ 10478 w 145153"/>
                          <a:gd name="connsiteY107" fmla="*/ 171212 h 202644"/>
                          <a:gd name="connsiteX108" fmla="*/ 8572 w 145153"/>
                          <a:gd name="connsiteY108" fmla="*/ 167402 h 202644"/>
                          <a:gd name="connsiteX109" fmla="*/ 12383 w 145153"/>
                          <a:gd name="connsiteY109" fmla="*/ 165497 h 202644"/>
                          <a:gd name="connsiteX110" fmla="*/ 14288 w 145153"/>
                          <a:gd name="connsiteY110" fmla="*/ 165497 h 202644"/>
                          <a:gd name="connsiteX111" fmla="*/ 16192 w 145153"/>
                          <a:gd name="connsiteY111" fmla="*/ 169307 h 202644"/>
                          <a:gd name="connsiteX112" fmla="*/ 14288 w 145153"/>
                          <a:gd name="connsiteY112" fmla="*/ 171212 h 202644"/>
                          <a:gd name="connsiteX113" fmla="*/ 15240 w 145153"/>
                          <a:gd name="connsiteY113" fmla="*/ 171212 h 202644"/>
                          <a:gd name="connsiteX114" fmla="*/ 16192 w 145153"/>
                          <a:gd name="connsiteY114" fmla="*/ 175022 h 202644"/>
                          <a:gd name="connsiteX115" fmla="*/ 11430 w 145153"/>
                          <a:gd name="connsiteY115" fmla="*/ 176927 h 202644"/>
                          <a:gd name="connsiteX116" fmla="*/ 42863 w 145153"/>
                          <a:gd name="connsiteY116" fmla="*/ 174069 h 202644"/>
                          <a:gd name="connsiteX117" fmla="*/ 40958 w 145153"/>
                          <a:gd name="connsiteY117" fmla="*/ 174069 h 202644"/>
                          <a:gd name="connsiteX118" fmla="*/ 38100 w 145153"/>
                          <a:gd name="connsiteY118" fmla="*/ 171212 h 202644"/>
                          <a:gd name="connsiteX119" fmla="*/ 40958 w 145153"/>
                          <a:gd name="connsiteY119" fmla="*/ 168354 h 202644"/>
                          <a:gd name="connsiteX120" fmla="*/ 42863 w 145153"/>
                          <a:gd name="connsiteY120" fmla="*/ 168354 h 202644"/>
                          <a:gd name="connsiteX121" fmla="*/ 45720 w 145153"/>
                          <a:gd name="connsiteY121" fmla="*/ 171212 h 202644"/>
                          <a:gd name="connsiteX122" fmla="*/ 42863 w 145153"/>
                          <a:gd name="connsiteY122" fmla="*/ 174069 h 202644"/>
                          <a:gd name="connsiteX123" fmla="*/ 51435 w 145153"/>
                          <a:gd name="connsiteY123" fmla="*/ 174069 h 202644"/>
                          <a:gd name="connsiteX124" fmla="*/ 48578 w 145153"/>
                          <a:gd name="connsiteY124" fmla="*/ 171212 h 202644"/>
                          <a:gd name="connsiteX125" fmla="*/ 51435 w 145153"/>
                          <a:gd name="connsiteY125" fmla="*/ 168354 h 202644"/>
                          <a:gd name="connsiteX126" fmla="*/ 53340 w 145153"/>
                          <a:gd name="connsiteY126" fmla="*/ 168354 h 202644"/>
                          <a:gd name="connsiteX127" fmla="*/ 56197 w 145153"/>
                          <a:gd name="connsiteY127" fmla="*/ 171212 h 202644"/>
                          <a:gd name="connsiteX128" fmla="*/ 53340 w 145153"/>
                          <a:gd name="connsiteY128" fmla="*/ 174069 h 202644"/>
                          <a:gd name="connsiteX129" fmla="*/ 51435 w 145153"/>
                          <a:gd name="connsiteY129" fmla="*/ 174069 h 202644"/>
                          <a:gd name="connsiteX130" fmla="*/ 51435 w 145153"/>
                          <a:gd name="connsiteY130" fmla="*/ 174069 h 202644"/>
                          <a:gd name="connsiteX131" fmla="*/ 32385 w 145153"/>
                          <a:gd name="connsiteY131" fmla="*/ 173117 h 202644"/>
                          <a:gd name="connsiteX132" fmla="*/ 32385 w 145153"/>
                          <a:gd name="connsiteY132" fmla="*/ 173117 h 202644"/>
                          <a:gd name="connsiteX133" fmla="*/ 30480 w 145153"/>
                          <a:gd name="connsiteY133" fmla="*/ 173117 h 202644"/>
                          <a:gd name="connsiteX134" fmla="*/ 27622 w 145153"/>
                          <a:gd name="connsiteY134" fmla="*/ 170259 h 202644"/>
                          <a:gd name="connsiteX135" fmla="*/ 30480 w 145153"/>
                          <a:gd name="connsiteY135" fmla="*/ 167402 h 202644"/>
                          <a:gd name="connsiteX136" fmla="*/ 32385 w 145153"/>
                          <a:gd name="connsiteY136" fmla="*/ 167402 h 202644"/>
                          <a:gd name="connsiteX137" fmla="*/ 35242 w 145153"/>
                          <a:gd name="connsiteY137" fmla="*/ 170259 h 202644"/>
                          <a:gd name="connsiteX138" fmla="*/ 32385 w 145153"/>
                          <a:gd name="connsiteY138" fmla="*/ 173117 h 202644"/>
                          <a:gd name="connsiteX139" fmla="*/ 61913 w 145153"/>
                          <a:gd name="connsiteY139" fmla="*/ 173117 h 202644"/>
                          <a:gd name="connsiteX140" fmla="*/ 59055 w 145153"/>
                          <a:gd name="connsiteY140" fmla="*/ 170259 h 202644"/>
                          <a:gd name="connsiteX141" fmla="*/ 61913 w 145153"/>
                          <a:gd name="connsiteY141" fmla="*/ 167402 h 202644"/>
                          <a:gd name="connsiteX142" fmla="*/ 63817 w 145153"/>
                          <a:gd name="connsiteY142" fmla="*/ 167402 h 202644"/>
                          <a:gd name="connsiteX143" fmla="*/ 66675 w 145153"/>
                          <a:gd name="connsiteY143" fmla="*/ 170259 h 202644"/>
                          <a:gd name="connsiteX144" fmla="*/ 63817 w 145153"/>
                          <a:gd name="connsiteY144" fmla="*/ 173117 h 202644"/>
                          <a:gd name="connsiteX145" fmla="*/ 61913 w 145153"/>
                          <a:gd name="connsiteY145" fmla="*/ 173117 h 202644"/>
                          <a:gd name="connsiteX146" fmla="*/ 61913 w 145153"/>
                          <a:gd name="connsiteY146" fmla="*/ 173117 h 202644"/>
                          <a:gd name="connsiteX147" fmla="*/ 21908 w 145153"/>
                          <a:gd name="connsiteY147" fmla="*/ 172164 h 202644"/>
                          <a:gd name="connsiteX148" fmla="*/ 21908 w 145153"/>
                          <a:gd name="connsiteY148" fmla="*/ 172164 h 202644"/>
                          <a:gd name="connsiteX149" fmla="*/ 20003 w 145153"/>
                          <a:gd name="connsiteY149" fmla="*/ 172164 h 202644"/>
                          <a:gd name="connsiteX150" fmla="*/ 17145 w 145153"/>
                          <a:gd name="connsiteY150" fmla="*/ 168354 h 202644"/>
                          <a:gd name="connsiteX151" fmla="*/ 20955 w 145153"/>
                          <a:gd name="connsiteY151" fmla="*/ 165497 h 202644"/>
                          <a:gd name="connsiteX152" fmla="*/ 22860 w 145153"/>
                          <a:gd name="connsiteY152" fmla="*/ 165497 h 202644"/>
                          <a:gd name="connsiteX153" fmla="*/ 25717 w 145153"/>
                          <a:gd name="connsiteY153" fmla="*/ 169307 h 202644"/>
                          <a:gd name="connsiteX154" fmla="*/ 21908 w 145153"/>
                          <a:gd name="connsiteY154" fmla="*/ 172164 h 202644"/>
                          <a:gd name="connsiteX155" fmla="*/ 72390 w 145153"/>
                          <a:gd name="connsiteY155" fmla="*/ 172164 h 202644"/>
                          <a:gd name="connsiteX156" fmla="*/ 69533 w 145153"/>
                          <a:gd name="connsiteY156" fmla="*/ 169307 h 202644"/>
                          <a:gd name="connsiteX157" fmla="*/ 72390 w 145153"/>
                          <a:gd name="connsiteY157" fmla="*/ 165497 h 202644"/>
                          <a:gd name="connsiteX158" fmla="*/ 73342 w 145153"/>
                          <a:gd name="connsiteY158" fmla="*/ 165497 h 202644"/>
                          <a:gd name="connsiteX159" fmla="*/ 77153 w 145153"/>
                          <a:gd name="connsiteY159" fmla="*/ 167402 h 202644"/>
                          <a:gd name="connsiteX160" fmla="*/ 75247 w 145153"/>
                          <a:gd name="connsiteY160" fmla="*/ 171212 h 202644"/>
                          <a:gd name="connsiteX161" fmla="*/ 72390 w 145153"/>
                          <a:gd name="connsiteY161" fmla="*/ 172164 h 202644"/>
                          <a:gd name="connsiteX162" fmla="*/ 72390 w 145153"/>
                          <a:gd name="connsiteY162" fmla="*/ 172164 h 202644"/>
                          <a:gd name="connsiteX163" fmla="*/ 2858 w 145153"/>
                          <a:gd name="connsiteY163" fmla="*/ 172164 h 202644"/>
                          <a:gd name="connsiteX164" fmla="*/ 953 w 145153"/>
                          <a:gd name="connsiteY164" fmla="*/ 171212 h 202644"/>
                          <a:gd name="connsiteX165" fmla="*/ 0 w 145153"/>
                          <a:gd name="connsiteY165" fmla="*/ 168354 h 202644"/>
                          <a:gd name="connsiteX166" fmla="*/ 0 w 145153"/>
                          <a:gd name="connsiteY166" fmla="*/ 168354 h 202644"/>
                          <a:gd name="connsiteX167" fmla="*/ 0 w 145153"/>
                          <a:gd name="connsiteY167" fmla="*/ 167402 h 202644"/>
                          <a:gd name="connsiteX168" fmla="*/ 3810 w 145153"/>
                          <a:gd name="connsiteY168" fmla="*/ 164544 h 202644"/>
                          <a:gd name="connsiteX169" fmla="*/ 6667 w 145153"/>
                          <a:gd name="connsiteY169" fmla="*/ 167402 h 202644"/>
                          <a:gd name="connsiteX170" fmla="*/ 6667 w 145153"/>
                          <a:gd name="connsiteY170" fmla="*/ 171212 h 202644"/>
                          <a:gd name="connsiteX171" fmla="*/ 2858 w 145153"/>
                          <a:gd name="connsiteY171" fmla="*/ 172164 h 202644"/>
                          <a:gd name="connsiteX172" fmla="*/ 82867 w 145153"/>
                          <a:gd name="connsiteY172" fmla="*/ 170259 h 202644"/>
                          <a:gd name="connsiteX173" fmla="*/ 80010 w 145153"/>
                          <a:gd name="connsiteY173" fmla="*/ 168354 h 202644"/>
                          <a:gd name="connsiteX174" fmla="*/ 81915 w 145153"/>
                          <a:gd name="connsiteY174" fmla="*/ 164544 h 202644"/>
                          <a:gd name="connsiteX175" fmla="*/ 82867 w 145153"/>
                          <a:gd name="connsiteY175" fmla="*/ 164544 h 202644"/>
                          <a:gd name="connsiteX176" fmla="*/ 86678 w 145153"/>
                          <a:gd name="connsiteY176" fmla="*/ 166449 h 202644"/>
                          <a:gd name="connsiteX177" fmla="*/ 84772 w 145153"/>
                          <a:gd name="connsiteY177" fmla="*/ 170259 h 202644"/>
                          <a:gd name="connsiteX178" fmla="*/ 82867 w 145153"/>
                          <a:gd name="connsiteY178" fmla="*/ 170259 h 202644"/>
                          <a:gd name="connsiteX179" fmla="*/ 82867 w 145153"/>
                          <a:gd name="connsiteY179" fmla="*/ 170259 h 202644"/>
                          <a:gd name="connsiteX180" fmla="*/ 92392 w 145153"/>
                          <a:gd name="connsiteY180" fmla="*/ 166449 h 202644"/>
                          <a:gd name="connsiteX181" fmla="*/ 89535 w 145153"/>
                          <a:gd name="connsiteY181" fmla="*/ 164544 h 202644"/>
                          <a:gd name="connsiteX182" fmla="*/ 91440 w 145153"/>
                          <a:gd name="connsiteY182" fmla="*/ 160734 h 202644"/>
                          <a:gd name="connsiteX183" fmla="*/ 92392 w 145153"/>
                          <a:gd name="connsiteY183" fmla="*/ 159782 h 202644"/>
                          <a:gd name="connsiteX184" fmla="*/ 96203 w 145153"/>
                          <a:gd name="connsiteY184" fmla="*/ 161687 h 202644"/>
                          <a:gd name="connsiteX185" fmla="*/ 94297 w 145153"/>
                          <a:gd name="connsiteY185" fmla="*/ 165497 h 202644"/>
                          <a:gd name="connsiteX186" fmla="*/ 92392 w 145153"/>
                          <a:gd name="connsiteY186" fmla="*/ 166449 h 202644"/>
                          <a:gd name="connsiteX187" fmla="*/ 92392 w 145153"/>
                          <a:gd name="connsiteY187" fmla="*/ 166449 h 202644"/>
                          <a:gd name="connsiteX188" fmla="*/ 101917 w 145153"/>
                          <a:gd name="connsiteY188" fmla="*/ 162639 h 202644"/>
                          <a:gd name="connsiteX189" fmla="*/ 99060 w 145153"/>
                          <a:gd name="connsiteY189" fmla="*/ 160734 h 202644"/>
                          <a:gd name="connsiteX190" fmla="*/ 100965 w 145153"/>
                          <a:gd name="connsiteY190" fmla="*/ 156924 h 202644"/>
                          <a:gd name="connsiteX191" fmla="*/ 101917 w 145153"/>
                          <a:gd name="connsiteY191" fmla="*/ 155972 h 202644"/>
                          <a:gd name="connsiteX192" fmla="*/ 105728 w 145153"/>
                          <a:gd name="connsiteY192" fmla="*/ 156924 h 202644"/>
                          <a:gd name="connsiteX193" fmla="*/ 104775 w 145153"/>
                          <a:gd name="connsiteY193" fmla="*/ 160734 h 202644"/>
                          <a:gd name="connsiteX194" fmla="*/ 103822 w 145153"/>
                          <a:gd name="connsiteY194" fmla="*/ 161687 h 202644"/>
                          <a:gd name="connsiteX195" fmla="*/ 101917 w 145153"/>
                          <a:gd name="connsiteY195" fmla="*/ 162639 h 202644"/>
                          <a:gd name="connsiteX196" fmla="*/ 111442 w 145153"/>
                          <a:gd name="connsiteY196" fmla="*/ 157877 h 202644"/>
                          <a:gd name="connsiteX197" fmla="*/ 108585 w 145153"/>
                          <a:gd name="connsiteY197" fmla="*/ 155972 h 202644"/>
                          <a:gd name="connsiteX198" fmla="*/ 109538 w 145153"/>
                          <a:gd name="connsiteY198" fmla="*/ 152162 h 202644"/>
                          <a:gd name="connsiteX199" fmla="*/ 110490 w 145153"/>
                          <a:gd name="connsiteY199" fmla="*/ 151209 h 202644"/>
                          <a:gd name="connsiteX200" fmla="*/ 114300 w 145153"/>
                          <a:gd name="connsiteY200" fmla="*/ 152162 h 202644"/>
                          <a:gd name="connsiteX201" fmla="*/ 113347 w 145153"/>
                          <a:gd name="connsiteY201" fmla="*/ 155972 h 202644"/>
                          <a:gd name="connsiteX202" fmla="*/ 112395 w 145153"/>
                          <a:gd name="connsiteY202" fmla="*/ 156924 h 202644"/>
                          <a:gd name="connsiteX203" fmla="*/ 111442 w 145153"/>
                          <a:gd name="connsiteY203" fmla="*/ 157877 h 202644"/>
                          <a:gd name="connsiteX204" fmla="*/ 120015 w 145153"/>
                          <a:gd name="connsiteY204" fmla="*/ 152162 h 202644"/>
                          <a:gd name="connsiteX205" fmla="*/ 117158 w 145153"/>
                          <a:gd name="connsiteY205" fmla="*/ 151209 h 202644"/>
                          <a:gd name="connsiteX206" fmla="*/ 118110 w 145153"/>
                          <a:gd name="connsiteY206" fmla="*/ 147399 h 202644"/>
                          <a:gd name="connsiteX207" fmla="*/ 119063 w 145153"/>
                          <a:gd name="connsiteY207" fmla="*/ 146447 h 202644"/>
                          <a:gd name="connsiteX208" fmla="*/ 122872 w 145153"/>
                          <a:gd name="connsiteY208" fmla="*/ 147399 h 202644"/>
                          <a:gd name="connsiteX209" fmla="*/ 121920 w 145153"/>
                          <a:gd name="connsiteY209" fmla="*/ 151209 h 202644"/>
                          <a:gd name="connsiteX210" fmla="*/ 120967 w 145153"/>
                          <a:gd name="connsiteY210" fmla="*/ 152162 h 202644"/>
                          <a:gd name="connsiteX211" fmla="*/ 120015 w 145153"/>
                          <a:gd name="connsiteY211" fmla="*/ 152162 h 202644"/>
                          <a:gd name="connsiteX212" fmla="*/ 128588 w 145153"/>
                          <a:gd name="connsiteY212" fmla="*/ 145494 h 202644"/>
                          <a:gd name="connsiteX213" fmla="*/ 126683 w 145153"/>
                          <a:gd name="connsiteY213" fmla="*/ 144542 h 202644"/>
                          <a:gd name="connsiteX214" fmla="*/ 126683 w 145153"/>
                          <a:gd name="connsiteY214" fmla="*/ 140732 h 202644"/>
                          <a:gd name="connsiteX215" fmla="*/ 127635 w 145153"/>
                          <a:gd name="connsiteY215" fmla="*/ 139779 h 202644"/>
                          <a:gd name="connsiteX216" fmla="*/ 131445 w 145153"/>
                          <a:gd name="connsiteY216" fmla="*/ 139779 h 202644"/>
                          <a:gd name="connsiteX217" fmla="*/ 131445 w 145153"/>
                          <a:gd name="connsiteY217" fmla="*/ 143589 h 202644"/>
                          <a:gd name="connsiteX218" fmla="*/ 130492 w 145153"/>
                          <a:gd name="connsiteY218" fmla="*/ 144542 h 202644"/>
                          <a:gd name="connsiteX219" fmla="*/ 128588 w 145153"/>
                          <a:gd name="connsiteY219" fmla="*/ 145494 h 202644"/>
                          <a:gd name="connsiteX220" fmla="*/ 135255 w 145153"/>
                          <a:gd name="connsiteY220" fmla="*/ 137874 h 202644"/>
                          <a:gd name="connsiteX221" fmla="*/ 133350 w 145153"/>
                          <a:gd name="connsiteY221" fmla="*/ 136922 h 202644"/>
                          <a:gd name="connsiteX222" fmla="*/ 133350 w 145153"/>
                          <a:gd name="connsiteY222" fmla="*/ 133112 h 202644"/>
                          <a:gd name="connsiteX223" fmla="*/ 134303 w 145153"/>
                          <a:gd name="connsiteY223" fmla="*/ 132159 h 202644"/>
                          <a:gd name="connsiteX224" fmla="*/ 138113 w 145153"/>
                          <a:gd name="connsiteY224" fmla="*/ 131207 h 202644"/>
                          <a:gd name="connsiteX225" fmla="*/ 139065 w 145153"/>
                          <a:gd name="connsiteY225" fmla="*/ 135017 h 202644"/>
                          <a:gd name="connsiteX226" fmla="*/ 138113 w 145153"/>
                          <a:gd name="connsiteY226" fmla="*/ 135969 h 202644"/>
                          <a:gd name="connsiteX227" fmla="*/ 135255 w 145153"/>
                          <a:gd name="connsiteY227" fmla="*/ 137874 h 202644"/>
                          <a:gd name="connsiteX228" fmla="*/ 118110 w 145153"/>
                          <a:gd name="connsiteY228" fmla="*/ 135969 h 202644"/>
                          <a:gd name="connsiteX229" fmla="*/ 115253 w 145153"/>
                          <a:gd name="connsiteY229" fmla="*/ 133112 h 202644"/>
                          <a:gd name="connsiteX230" fmla="*/ 118110 w 145153"/>
                          <a:gd name="connsiteY230" fmla="*/ 130254 h 202644"/>
                          <a:gd name="connsiteX231" fmla="*/ 120015 w 145153"/>
                          <a:gd name="connsiteY231" fmla="*/ 130254 h 202644"/>
                          <a:gd name="connsiteX232" fmla="*/ 122872 w 145153"/>
                          <a:gd name="connsiteY232" fmla="*/ 133112 h 202644"/>
                          <a:gd name="connsiteX233" fmla="*/ 120015 w 145153"/>
                          <a:gd name="connsiteY233" fmla="*/ 135969 h 202644"/>
                          <a:gd name="connsiteX234" fmla="*/ 118110 w 145153"/>
                          <a:gd name="connsiteY234" fmla="*/ 135969 h 202644"/>
                          <a:gd name="connsiteX235" fmla="*/ 118110 w 145153"/>
                          <a:gd name="connsiteY235" fmla="*/ 135969 h 202644"/>
                          <a:gd name="connsiteX236" fmla="*/ 109538 w 145153"/>
                          <a:gd name="connsiteY236" fmla="*/ 135017 h 202644"/>
                          <a:gd name="connsiteX237" fmla="*/ 109538 w 145153"/>
                          <a:gd name="connsiteY237" fmla="*/ 135017 h 202644"/>
                          <a:gd name="connsiteX238" fmla="*/ 107633 w 145153"/>
                          <a:gd name="connsiteY238" fmla="*/ 135017 h 202644"/>
                          <a:gd name="connsiteX239" fmla="*/ 104775 w 145153"/>
                          <a:gd name="connsiteY239" fmla="*/ 132159 h 202644"/>
                          <a:gd name="connsiteX240" fmla="*/ 107633 w 145153"/>
                          <a:gd name="connsiteY240" fmla="*/ 129302 h 202644"/>
                          <a:gd name="connsiteX241" fmla="*/ 109538 w 145153"/>
                          <a:gd name="connsiteY241" fmla="*/ 129302 h 202644"/>
                          <a:gd name="connsiteX242" fmla="*/ 112395 w 145153"/>
                          <a:gd name="connsiteY242" fmla="*/ 132159 h 202644"/>
                          <a:gd name="connsiteX243" fmla="*/ 109538 w 145153"/>
                          <a:gd name="connsiteY243" fmla="*/ 135017 h 202644"/>
                          <a:gd name="connsiteX244" fmla="*/ 128588 w 145153"/>
                          <a:gd name="connsiteY244" fmla="*/ 135017 h 202644"/>
                          <a:gd name="connsiteX245" fmla="*/ 125730 w 145153"/>
                          <a:gd name="connsiteY245" fmla="*/ 132159 h 202644"/>
                          <a:gd name="connsiteX246" fmla="*/ 128588 w 145153"/>
                          <a:gd name="connsiteY246" fmla="*/ 128349 h 202644"/>
                          <a:gd name="connsiteX247" fmla="*/ 130492 w 145153"/>
                          <a:gd name="connsiteY247" fmla="*/ 128349 h 202644"/>
                          <a:gd name="connsiteX248" fmla="*/ 134303 w 145153"/>
                          <a:gd name="connsiteY248" fmla="*/ 131207 h 202644"/>
                          <a:gd name="connsiteX249" fmla="*/ 131445 w 145153"/>
                          <a:gd name="connsiteY249" fmla="*/ 135017 h 202644"/>
                          <a:gd name="connsiteX250" fmla="*/ 128588 w 145153"/>
                          <a:gd name="connsiteY250" fmla="*/ 135017 h 202644"/>
                          <a:gd name="connsiteX251" fmla="*/ 128588 w 145153"/>
                          <a:gd name="connsiteY251" fmla="*/ 135017 h 202644"/>
                          <a:gd name="connsiteX252" fmla="*/ 99060 w 145153"/>
                          <a:gd name="connsiteY252" fmla="*/ 134064 h 202644"/>
                          <a:gd name="connsiteX253" fmla="*/ 99060 w 145153"/>
                          <a:gd name="connsiteY253" fmla="*/ 134064 h 202644"/>
                          <a:gd name="connsiteX254" fmla="*/ 97155 w 145153"/>
                          <a:gd name="connsiteY254" fmla="*/ 134064 h 202644"/>
                          <a:gd name="connsiteX255" fmla="*/ 94297 w 145153"/>
                          <a:gd name="connsiteY255" fmla="*/ 130254 h 202644"/>
                          <a:gd name="connsiteX256" fmla="*/ 98108 w 145153"/>
                          <a:gd name="connsiteY256" fmla="*/ 127397 h 202644"/>
                          <a:gd name="connsiteX257" fmla="*/ 99060 w 145153"/>
                          <a:gd name="connsiteY257" fmla="*/ 127397 h 202644"/>
                          <a:gd name="connsiteX258" fmla="*/ 101917 w 145153"/>
                          <a:gd name="connsiteY258" fmla="*/ 131207 h 202644"/>
                          <a:gd name="connsiteX259" fmla="*/ 99060 w 145153"/>
                          <a:gd name="connsiteY259" fmla="*/ 134064 h 202644"/>
                          <a:gd name="connsiteX260" fmla="*/ 88583 w 145153"/>
                          <a:gd name="connsiteY260" fmla="*/ 132159 h 202644"/>
                          <a:gd name="connsiteX261" fmla="*/ 88583 w 145153"/>
                          <a:gd name="connsiteY261" fmla="*/ 132159 h 202644"/>
                          <a:gd name="connsiteX262" fmla="*/ 86678 w 145153"/>
                          <a:gd name="connsiteY262" fmla="*/ 131207 h 202644"/>
                          <a:gd name="connsiteX263" fmla="*/ 84772 w 145153"/>
                          <a:gd name="connsiteY263" fmla="*/ 127397 h 202644"/>
                          <a:gd name="connsiteX264" fmla="*/ 88583 w 145153"/>
                          <a:gd name="connsiteY264" fmla="*/ 125492 h 202644"/>
                          <a:gd name="connsiteX265" fmla="*/ 89535 w 145153"/>
                          <a:gd name="connsiteY265" fmla="*/ 125492 h 202644"/>
                          <a:gd name="connsiteX266" fmla="*/ 91440 w 145153"/>
                          <a:gd name="connsiteY266" fmla="*/ 129302 h 202644"/>
                          <a:gd name="connsiteX267" fmla="*/ 88583 w 145153"/>
                          <a:gd name="connsiteY267" fmla="*/ 132159 h 202644"/>
                          <a:gd name="connsiteX268" fmla="*/ 79058 w 145153"/>
                          <a:gd name="connsiteY268" fmla="*/ 128349 h 202644"/>
                          <a:gd name="connsiteX269" fmla="*/ 78105 w 145153"/>
                          <a:gd name="connsiteY269" fmla="*/ 128349 h 202644"/>
                          <a:gd name="connsiteX270" fmla="*/ 76200 w 145153"/>
                          <a:gd name="connsiteY270" fmla="*/ 127397 h 202644"/>
                          <a:gd name="connsiteX271" fmla="*/ 74295 w 145153"/>
                          <a:gd name="connsiteY271" fmla="*/ 123587 h 202644"/>
                          <a:gd name="connsiteX272" fmla="*/ 78105 w 145153"/>
                          <a:gd name="connsiteY272" fmla="*/ 121682 h 202644"/>
                          <a:gd name="connsiteX273" fmla="*/ 79058 w 145153"/>
                          <a:gd name="connsiteY273" fmla="*/ 122634 h 202644"/>
                          <a:gd name="connsiteX274" fmla="*/ 80963 w 145153"/>
                          <a:gd name="connsiteY274" fmla="*/ 126444 h 202644"/>
                          <a:gd name="connsiteX275" fmla="*/ 79058 w 145153"/>
                          <a:gd name="connsiteY275" fmla="*/ 128349 h 202644"/>
                          <a:gd name="connsiteX276" fmla="*/ 69533 w 145153"/>
                          <a:gd name="connsiteY276" fmla="*/ 124539 h 202644"/>
                          <a:gd name="connsiteX277" fmla="*/ 68580 w 145153"/>
                          <a:gd name="connsiteY277" fmla="*/ 124539 h 202644"/>
                          <a:gd name="connsiteX278" fmla="*/ 67628 w 145153"/>
                          <a:gd name="connsiteY278" fmla="*/ 123587 h 202644"/>
                          <a:gd name="connsiteX279" fmla="*/ 66675 w 145153"/>
                          <a:gd name="connsiteY279" fmla="*/ 119777 h 202644"/>
                          <a:gd name="connsiteX280" fmla="*/ 70485 w 145153"/>
                          <a:gd name="connsiteY280" fmla="*/ 118824 h 202644"/>
                          <a:gd name="connsiteX281" fmla="*/ 71438 w 145153"/>
                          <a:gd name="connsiteY281" fmla="*/ 119777 h 202644"/>
                          <a:gd name="connsiteX282" fmla="*/ 72390 w 145153"/>
                          <a:gd name="connsiteY282" fmla="*/ 123587 h 202644"/>
                          <a:gd name="connsiteX283" fmla="*/ 69533 w 145153"/>
                          <a:gd name="connsiteY283" fmla="*/ 124539 h 202644"/>
                          <a:gd name="connsiteX284" fmla="*/ 60008 w 145153"/>
                          <a:gd name="connsiteY284" fmla="*/ 118824 h 202644"/>
                          <a:gd name="connsiteX285" fmla="*/ 58103 w 145153"/>
                          <a:gd name="connsiteY285" fmla="*/ 118824 h 202644"/>
                          <a:gd name="connsiteX286" fmla="*/ 57150 w 145153"/>
                          <a:gd name="connsiteY286" fmla="*/ 117872 h 202644"/>
                          <a:gd name="connsiteX287" fmla="*/ 56197 w 145153"/>
                          <a:gd name="connsiteY287" fmla="*/ 114062 h 202644"/>
                          <a:gd name="connsiteX288" fmla="*/ 60008 w 145153"/>
                          <a:gd name="connsiteY288" fmla="*/ 113109 h 202644"/>
                          <a:gd name="connsiteX289" fmla="*/ 60960 w 145153"/>
                          <a:gd name="connsiteY289" fmla="*/ 114062 h 202644"/>
                          <a:gd name="connsiteX290" fmla="*/ 61913 w 145153"/>
                          <a:gd name="connsiteY290" fmla="*/ 117872 h 202644"/>
                          <a:gd name="connsiteX291" fmla="*/ 60008 w 145153"/>
                          <a:gd name="connsiteY291" fmla="*/ 118824 h 202644"/>
                          <a:gd name="connsiteX292" fmla="*/ 51435 w 145153"/>
                          <a:gd name="connsiteY292" fmla="*/ 113109 h 202644"/>
                          <a:gd name="connsiteX293" fmla="*/ 49530 w 145153"/>
                          <a:gd name="connsiteY293" fmla="*/ 112157 h 202644"/>
                          <a:gd name="connsiteX294" fmla="*/ 48578 w 145153"/>
                          <a:gd name="connsiteY294" fmla="*/ 111204 h 202644"/>
                          <a:gd name="connsiteX295" fmla="*/ 47625 w 145153"/>
                          <a:gd name="connsiteY295" fmla="*/ 107394 h 202644"/>
                          <a:gd name="connsiteX296" fmla="*/ 51435 w 145153"/>
                          <a:gd name="connsiteY296" fmla="*/ 106442 h 202644"/>
                          <a:gd name="connsiteX297" fmla="*/ 52388 w 145153"/>
                          <a:gd name="connsiteY297" fmla="*/ 107394 h 202644"/>
                          <a:gd name="connsiteX298" fmla="*/ 53340 w 145153"/>
                          <a:gd name="connsiteY298" fmla="*/ 111204 h 202644"/>
                          <a:gd name="connsiteX299" fmla="*/ 51435 w 145153"/>
                          <a:gd name="connsiteY299" fmla="*/ 113109 h 202644"/>
                          <a:gd name="connsiteX300" fmla="*/ 43815 w 145153"/>
                          <a:gd name="connsiteY300" fmla="*/ 106442 h 202644"/>
                          <a:gd name="connsiteX301" fmla="*/ 41910 w 145153"/>
                          <a:gd name="connsiteY301" fmla="*/ 105489 h 202644"/>
                          <a:gd name="connsiteX302" fmla="*/ 40958 w 145153"/>
                          <a:gd name="connsiteY302" fmla="*/ 104537 h 202644"/>
                          <a:gd name="connsiteX303" fmla="*/ 40958 w 145153"/>
                          <a:gd name="connsiteY303" fmla="*/ 100727 h 202644"/>
                          <a:gd name="connsiteX304" fmla="*/ 44767 w 145153"/>
                          <a:gd name="connsiteY304" fmla="*/ 100727 h 202644"/>
                          <a:gd name="connsiteX305" fmla="*/ 45720 w 145153"/>
                          <a:gd name="connsiteY305" fmla="*/ 101679 h 202644"/>
                          <a:gd name="connsiteX306" fmla="*/ 45720 w 145153"/>
                          <a:gd name="connsiteY306" fmla="*/ 105489 h 202644"/>
                          <a:gd name="connsiteX307" fmla="*/ 43815 w 145153"/>
                          <a:gd name="connsiteY307" fmla="*/ 106442 h 202644"/>
                          <a:gd name="connsiteX308" fmla="*/ 36195 w 145153"/>
                          <a:gd name="connsiteY308" fmla="*/ 98822 h 202644"/>
                          <a:gd name="connsiteX309" fmla="*/ 34290 w 145153"/>
                          <a:gd name="connsiteY309" fmla="*/ 97869 h 202644"/>
                          <a:gd name="connsiteX310" fmla="*/ 33338 w 145153"/>
                          <a:gd name="connsiteY310" fmla="*/ 96917 h 202644"/>
                          <a:gd name="connsiteX311" fmla="*/ 33338 w 145153"/>
                          <a:gd name="connsiteY311" fmla="*/ 93107 h 202644"/>
                          <a:gd name="connsiteX312" fmla="*/ 37147 w 145153"/>
                          <a:gd name="connsiteY312" fmla="*/ 93107 h 202644"/>
                          <a:gd name="connsiteX313" fmla="*/ 38100 w 145153"/>
                          <a:gd name="connsiteY313" fmla="*/ 94059 h 202644"/>
                          <a:gd name="connsiteX314" fmla="*/ 38100 w 145153"/>
                          <a:gd name="connsiteY314" fmla="*/ 97869 h 202644"/>
                          <a:gd name="connsiteX315" fmla="*/ 36195 w 145153"/>
                          <a:gd name="connsiteY315" fmla="*/ 98822 h 202644"/>
                          <a:gd name="connsiteX316" fmla="*/ 29528 w 145153"/>
                          <a:gd name="connsiteY316" fmla="*/ 91202 h 202644"/>
                          <a:gd name="connsiteX317" fmla="*/ 27622 w 145153"/>
                          <a:gd name="connsiteY317" fmla="*/ 90249 h 202644"/>
                          <a:gd name="connsiteX318" fmla="*/ 26670 w 145153"/>
                          <a:gd name="connsiteY318" fmla="*/ 89297 h 202644"/>
                          <a:gd name="connsiteX319" fmla="*/ 26670 w 145153"/>
                          <a:gd name="connsiteY319" fmla="*/ 85487 h 202644"/>
                          <a:gd name="connsiteX320" fmla="*/ 30480 w 145153"/>
                          <a:gd name="connsiteY320" fmla="*/ 85487 h 202644"/>
                          <a:gd name="connsiteX321" fmla="*/ 31433 w 145153"/>
                          <a:gd name="connsiteY321" fmla="*/ 86439 h 202644"/>
                          <a:gd name="connsiteX322" fmla="*/ 31433 w 145153"/>
                          <a:gd name="connsiteY322" fmla="*/ 90249 h 202644"/>
                          <a:gd name="connsiteX323" fmla="*/ 29528 w 145153"/>
                          <a:gd name="connsiteY323" fmla="*/ 91202 h 202644"/>
                          <a:gd name="connsiteX324" fmla="*/ 22860 w 145153"/>
                          <a:gd name="connsiteY324" fmla="*/ 82629 h 202644"/>
                          <a:gd name="connsiteX325" fmla="*/ 20003 w 145153"/>
                          <a:gd name="connsiteY325" fmla="*/ 81677 h 202644"/>
                          <a:gd name="connsiteX326" fmla="*/ 19050 w 145153"/>
                          <a:gd name="connsiteY326" fmla="*/ 80724 h 202644"/>
                          <a:gd name="connsiteX327" fmla="*/ 20003 w 145153"/>
                          <a:gd name="connsiteY327" fmla="*/ 76914 h 202644"/>
                          <a:gd name="connsiteX328" fmla="*/ 23813 w 145153"/>
                          <a:gd name="connsiteY328" fmla="*/ 77867 h 202644"/>
                          <a:gd name="connsiteX329" fmla="*/ 24765 w 145153"/>
                          <a:gd name="connsiteY329" fmla="*/ 78819 h 202644"/>
                          <a:gd name="connsiteX330" fmla="*/ 23813 w 145153"/>
                          <a:gd name="connsiteY330" fmla="*/ 82629 h 202644"/>
                          <a:gd name="connsiteX331" fmla="*/ 22860 w 145153"/>
                          <a:gd name="connsiteY331" fmla="*/ 82629 h 202644"/>
                          <a:gd name="connsiteX332" fmla="*/ 48578 w 145153"/>
                          <a:gd name="connsiteY332" fmla="*/ 79772 h 202644"/>
                          <a:gd name="connsiteX333" fmla="*/ 45720 w 145153"/>
                          <a:gd name="connsiteY333" fmla="*/ 76914 h 202644"/>
                          <a:gd name="connsiteX334" fmla="*/ 48578 w 145153"/>
                          <a:gd name="connsiteY334" fmla="*/ 74057 h 202644"/>
                          <a:gd name="connsiteX335" fmla="*/ 50483 w 145153"/>
                          <a:gd name="connsiteY335" fmla="*/ 74057 h 202644"/>
                          <a:gd name="connsiteX336" fmla="*/ 53340 w 145153"/>
                          <a:gd name="connsiteY336" fmla="*/ 76914 h 202644"/>
                          <a:gd name="connsiteX337" fmla="*/ 50483 w 145153"/>
                          <a:gd name="connsiteY337" fmla="*/ 79772 h 202644"/>
                          <a:gd name="connsiteX338" fmla="*/ 48578 w 145153"/>
                          <a:gd name="connsiteY338" fmla="*/ 79772 h 202644"/>
                          <a:gd name="connsiteX339" fmla="*/ 48578 w 145153"/>
                          <a:gd name="connsiteY339" fmla="*/ 79772 h 202644"/>
                          <a:gd name="connsiteX340" fmla="*/ 40005 w 145153"/>
                          <a:gd name="connsiteY340" fmla="*/ 79772 h 202644"/>
                          <a:gd name="connsiteX341" fmla="*/ 38100 w 145153"/>
                          <a:gd name="connsiteY341" fmla="*/ 79772 h 202644"/>
                          <a:gd name="connsiteX342" fmla="*/ 35242 w 145153"/>
                          <a:gd name="connsiteY342" fmla="*/ 76914 h 202644"/>
                          <a:gd name="connsiteX343" fmla="*/ 38100 w 145153"/>
                          <a:gd name="connsiteY343" fmla="*/ 74057 h 202644"/>
                          <a:gd name="connsiteX344" fmla="*/ 40005 w 145153"/>
                          <a:gd name="connsiteY344" fmla="*/ 74057 h 202644"/>
                          <a:gd name="connsiteX345" fmla="*/ 42863 w 145153"/>
                          <a:gd name="connsiteY345" fmla="*/ 76914 h 202644"/>
                          <a:gd name="connsiteX346" fmla="*/ 40005 w 145153"/>
                          <a:gd name="connsiteY346" fmla="*/ 79772 h 202644"/>
                          <a:gd name="connsiteX347" fmla="*/ 59055 w 145153"/>
                          <a:gd name="connsiteY347" fmla="*/ 79772 h 202644"/>
                          <a:gd name="connsiteX348" fmla="*/ 56197 w 145153"/>
                          <a:gd name="connsiteY348" fmla="*/ 76914 h 202644"/>
                          <a:gd name="connsiteX349" fmla="*/ 59055 w 145153"/>
                          <a:gd name="connsiteY349" fmla="*/ 74057 h 202644"/>
                          <a:gd name="connsiteX350" fmla="*/ 60960 w 145153"/>
                          <a:gd name="connsiteY350" fmla="*/ 74057 h 202644"/>
                          <a:gd name="connsiteX351" fmla="*/ 63817 w 145153"/>
                          <a:gd name="connsiteY351" fmla="*/ 76914 h 202644"/>
                          <a:gd name="connsiteX352" fmla="*/ 60960 w 145153"/>
                          <a:gd name="connsiteY352" fmla="*/ 79772 h 202644"/>
                          <a:gd name="connsiteX353" fmla="*/ 59055 w 145153"/>
                          <a:gd name="connsiteY353" fmla="*/ 79772 h 202644"/>
                          <a:gd name="connsiteX354" fmla="*/ 59055 w 145153"/>
                          <a:gd name="connsiteY354" fmla="*/ 79772 h 202644"/>
                          <a:gd name="connsiteX355" fmla="*/ 29528 w 145153"/>
                          <a:gd name="connsiteY355" fmla="*/ 78819 h 202644"/>
                          <a:gd name="connsiteX356" fmla="*/ 29528 w 145153"/>
                          <a:gd name="connsiteY356" fmla="*/ 78819 h 202644"/>
                          <a:gd name="connsiteX357" fmla="*/ 27622 w 145153"/>
                          <a:gd name="connsiteY357" fmla="*/ 78819 h 202644"/>
                          <a:gd name="connsiteX358" fmla="*/ 24765 w 145153"/>
                          <a:gd name="connsiteY358" fmla="*/ 75962 h 202644"/>
                          <a:gd name="connsiteX359" fmla="*/ 27622 w 145153"/>
                          <a:gd name="connsiteY359" fmla="*/ 73104 h 202644"/>
                          <a:gd name="connsiteX360" fmla="*/ 29528 w 145153"/>
                          <a:gd name="connsiteY360" fmla="*/ 73104 h 202644"/>
                          <a:gd name="connsiteX361" fmla="*/ 32385 w 145153"/>
                          <a:gd name="connsiteY361" fmla="*/ 75962 h 202644"/>
                          <a:gd name="connsiteX362" fmla="*/ 29528 w 145153"/>
                          <a:gd name="connsiteY362" fmla="*/ 78819 h 202644"/>
                          <a:gd name="connsiteX363" fmla="*/ 69533 w 145153"/>
                          <a:gd name="connsiteY363" fmla="*/ 78819 h 202644"/>
                          <a:gd name="connsiteX364" fmla="*/ 66675 w 145153"/>
                          <a:gd name="connsiteY364" fmla="*/ 75962 h 202644"/>
                          <a:gd name="connsiteX365" fmla="*/ 69533 w 145153"/>
                          <a:gd name="connsiteY365" fmla="*/ 72152 h 202644"/>
                          <a:gd name="connsiteX366" fmla="*/ 71438 w 145153"/>
                          <a:gd name="connsiteY366" fmla="*/ 72152 h 202644"/>
                          <a:gd name="connsiteX367" fmla="*/ 75247 w 145153"/>
                          <a:gd name="connsiteY367" fmla="*/ 75009 h 202644"/>
                          <a:gd name="connsiteX368" fmla="*/ 72390 w 145153"/>
                          <a:gd name="connsiteY368" fmla="*/ 78819 h 202644"/>
                          <a:gd name="connsiteX369" fmla="*/ 69533 w 145153"/>
                          <a:gd name="connsiteY369" fmla="*/ 78819 h 202644"/>
                          <a:gd name="connsiteX370" fmla="*/ 69533 w 145153"/>
                          <a:gd name="connsiteY370" fmla="*/ 78819 h 202644"/>
                          <a:gd name="connsiteX371" fmla="*/ 80010 w 145153"/>
                          <a:gd name="connsiteY371" fmla="*/ 76914 h 202644"/>
                          <a:gd name="connsiteX372" fmla="*/ 77153 w 145153"/>
                          <a:gd name="connsiteY372" fmla="*/ 75009 h 202644"/>
                          <a:gd name="connsiteX373" fmla="*/ 79058 w 145153"/>
                          <a:gd name="connsiteY373" fmla="*/ 71199 h 202644"/>
                          <a:gd name="connsiteX374" fmla="*/ 80010 w 145153"/>
                          <a:gd name="connsiteY374" fmla="*/ 71199 h 202644"/>
                          <a:gd name="connsiteX375" fmla="*/ 83820 w 145153"/>
                          <a:gd name="connsiteY375" fmla="*/ 73104 h 202644"/>
                          <a:gd name="connsiteX376" fmla="*/ 81915 w 145153"/>
                          <a:gd name="connsiteY376" fmla="*/ 76914 h 202644"/>
                          <a:gd name="connsiteX377" fmla="*/ 80010 w 145153"/>
                          <a:gd name="connsiteY377" fmla="*/ 76914 h 202644"/>
                          <a:gd name="connsiteX378" fmla="*/ 80010 w 145153"/>
                          <a:gd name="connsiteY378" fmla="*/ 76914 h 202644"/>
                          <a:gd name="connsiteX379" fmla="*/ 90488 w 145153"/>
                          <a:gd name="connsiteY379" fmla="*/ 73104 h 202644"/>
                          <a:gd name="connsiteX380" fmla="*/ 87630 w 145153"/>
                          <a:gd name="connsiteY380" fmla="*/ 71199 h 202644"/>
                          <a:gd name="connsiteX381" fmla="*/ 89535 w 145153"/>
                          <a:gd name="connsiteY381" fmla="*/ 67389 h 202644"/>
                          <a:gd name="connsiteX382" fmla="*/ 90488 w 145153"/>
                          <a:gd name="connsiteY382" fmla="*/ 66437 h 202644"/>
                          <a:gd name="connsiteX383" fmla="*/ 94297 w 145153"/>
                          <a:gd name="connsiteY383" fmla="*/ 68342 h 202644"/>
                          <a:gd name="connsiteX384" fmla="*/ 92392 w 145153"/>
                          <a:gd name="connsiteY384" fmla="*/ 72152 h 202644"/>
                          <a:gd name="connsiteX385" fmla="*/ 90488 w 145153"/>
                          <a:gd name="connsiteY385" fmla="*/ 73104 h 202644"/>
                          <a:gd name="connsiteX386" fmla="*/ 90488 w 145153"/>
                          <a:gd name="connsiteY386" fmla="*/ 73104 h 202644"/>
                          <a:gd name="connsiteX387" fmla="*/ 99060 w 145153"/>
                          <a:gd name="connsiteY387" fmla="*/ 69294 h 202644"/>
                          <a:gd name="connsiteX388" fmla="*/ 96203 w 145153"/>
                          <a:gd name="connsiteY388" fmla="*/ 67389 h 202644"/>
                          <a:gd name="connsiteX389" fmla="*/ 97155 w 145153"/>
                          <a:gd name="connsiteY389" fmla="*/ 63579 h 202644"/>
                          <a:gd name="connsiteX390" fmla="*/ 98108 w 145153"/>
                          <a:gd name="connsiteY390" fmla="*/ 62627 h 202644"/>
                          <a:gd name="connsiteX391" fmla="*/ 101917 w 145153"/>
                          <a:gd name="connsiteY391" fmla="*/ 63579 h 202644"/>
                          <a:gd name="connsiteX392" fmla="*/ 100965 w 145153"/>
                          <a:gd name="connsiteY392" fmla="*/ 67389 h 202644"/>
                          <a:gd name="connsiteX393" fmla="*/ 100013 w 145153"/>
                          <a:gd name="connsiteY393" fmla="*/ 68342 h 202644"/>
                          <a:gd name="connsiteX394" fmla="*/ 99060 w 145153"/>
                          <a:gd name="connsiteY394" fmla="*/ 69294 h 202644"/>
                          <a:gd name="connsiteX395" fmla="*/ 107633 w 145153"/>
                          <a:gd name="connsiteY395" fmla="*/ 62627 h 202644"/>
                          <a:gd name="connsiteX396" fmla="*/ 105728 w 145153"/>
                          <a:gd name="connsiteY396" fmla="*/ 61674 h 202644"/>
                          <a:gd name="connsiteX397" fmla="*/ 105728 w 145153"/>
                          <a:gd name="connsiteY397" fmla="*/ 57864 h 202644"/>
                          <a:gd name="connsiteX398" fmla="*/ 106680 w 145153"/>
                          <a:gd name="connsiteY398" fmla="*/ 56912 h 202644"/>
                          <a:gd name="connsiteX399" fmla="*/ 110490 w 145153"/>
                          <a:gd name="connsiteY399" fmla="*/ 56912 h 202644"/>
                          <a:gd name="connsiteX400" fmla="*/ 110490 w 145153"/>
                          <a:gd name="connsiteY400" fmla="*/ 60722 h 202644"/>
                          <a:gd name="connsiteX401" fmla="*/ 109538 w 145153"/>
                          <a:gd name="connsiteY401" fmla="*/ 61674 h 202644"/>
                          <a:gd name="connsiteX402" fmla="*/ 107633 w 145153"/>
                          <a:gd name="connsiteY402" fmla="*/ 62627 h 202644"/>
                          <a:gd name="connsiteX403" fmla="*/ 114300 w 145153"/>
                          <a:gd name="connsiteY403" fmla="*/ 55007 h 202644"/>
                          <a:gd name="connsiteX404" fmla="*/ 112395 w 145153"/>
                          <a:gd name="connsiteY404" fmla="*/ 55007 h 202644"/>
                          <a:gd name="connsiteX405" fmla="*/ 111442 w 145153"/>
                          <a:gd name="connsiteY405" fmla="*/ 51197 h 202644"/>
                          <a:gd name="connsiteX406" fmla="*/ 112395 w 145153"/>
                          <a:gd name="connsiteY406" fmla="*/ 50244 h 202644"/>
                          <a:gd name="connsiteX407" fmla="*/ 112395 w 145153"/>
                          <a:gd name="connsiteY407" fmla="*/ 50244 h 202644"/>
                          <a:gd name="connsiteX408" fmla="*/ 112395 w 145153"/>
                          <a:gd name="connsiteY408" fmla="*/ 50244 h 202644"/>
                          <a:gd name="connsiteX409" fmla="*/ 110490 w 145153"/>
                          <a:gd name="connsiteY409" fmla="*/ 50244 h 202644"/>
                          <a:gd name="connsiteX410" fmla="*/ 107633 w 145153"/>
                          <a:gd name="connsiteY410" fmla="*/ 47387 h 202644"/>
                          <a:gd name="connsiteX411" fmla="*/ 110490 w 145153"/>
                          <a:gd name="connsiteY411" fmla="*/ 44529 h 202644"/>
                          <a:gd name="connsiteX412" fmla="*/ 112395 w 145153"/>
                          <a:gd name="connsiteY412" fmla="*/ 44529 h 202644"/>
                          <a:gd name="connsiteX413" fmla="*/ 115253 w 145153"/>
                          <a:gd name="connsiteY413" fmla="*/ 47387 h 202644"/>
                          <a:gd name="connsiteX414" fmla="*/ 114300 w 145153"/>
                          <a:gd name="connsiteY414" fmla="*/ 49292 h 202644"/>
                          <a:gd name="connsiteX415" fmla="*/ 116205 w 145153"/>
                          <a:gd name="connsiteY415" fmla="*/ 49292 h 202644"/>
                          <a:gd name="connsiteX416" fmla="*/ 117158 w 145153"/>
                          <a:gd name="connsiteY416" fmla="*/ 53102 h 202644"/>
                          <a:gd name="connsiteX417" fmla="*/ 116205 w 145153"/>
                          <a:gd name="connsiteY417" fmla="*/ 55007 h 202644"/>
                          <a:gd name="connsiteX418" fmla="*/ 114300 w 145153"/>
                          <a:gd name="connsiteY418" fmla="*/ 55007 h 202644"/>
                          <a:gd name="connsiteX419" fmla="*/ 100965 w 145153"/>
                          <a:gd name="connsiteY419" fmla="*/ 49292 h 202644"/>
                          <a:gd name="connsiteX420" fmla="*/ 99060 w 145153"/>
                          <a:gd name="connsiteY420" fmla="*/ 49292 h 202644"/>
                          <a:gd name="connsiteX421" fmla="*/ 96203 w 145153"/>
                          <a:gd name="connsiteY421" fmla="*/ 46434 h 202644"/>
                          <a:gd name="connsiteX422" fmla="*/ 99060 w 145153"/>
                          <a:gd name="connsiteY422" fmla="*/ 43577 h 202644"/>
                          <a:gd name="connsiteX423" fmla="*/ 100013 w 145153"/>
                          <a:gd name="connsiteY423" fmla="*/ 43577 h 202644"/>
                          <a:gd name="connsiteX424" fmla="*/ 102870 w 145153"/>
                          <a:gd name="connsiteY424" fmla="*/ 46434 h 202644"/>
                          <a:gd name="connsiteX425" fmla="*/ 100965 w 145153"/>
                          <a:gd name="connsiteY425" fmla="*/ 49292 h 202644"/>
                          <a:gd name="connsiteX426" fmla="*/ 90488 w 145153"/>
                          <a:gd name="connsiteY426" fmla="*/ 48339 h 202644"/>
                          <a:gd name="connsiteX427" fmla="*/ 90488 w 145153"/>
                          <a:gd name="connsiteY427" fmla="*/ 48339 h 202644"/>
                          <a:gd name="connsiteX428" fmla="*/ 88583 w 145153"/>
                          <a:gd name="connsiteY428" fmla="*/ 48339 h 202644"/>
                          <a:gd name="connsiteX429" fmla="*/ 86678 w 145153"/>
                          <a:gd name="connsiteY429" fmla="*/ 44529 h 202644"/>
                          <a:gd name="connsiteX430" fmla="*/ 90488 w 145153"/>
                          <a:gd name="connsiteY430" fmla="*/ 42624 h 202644"/>
                          <a:gd name="connsiteX431" fmla="*/ 91440 w 145153"/>
                          <a:gd name="connsiteY431" fmla="*/ 42624 h 202644"/>
                          <a:gd name="connsiteX432" fmla="*/ 93345 w 145153"/>
                          <a:gd name="connsiteY432" fmla="*/ 46434 h 202644"/>
                          <a:gd name="connsiteX433" fmla="*/ 90488 w 145153"/>
                          <a:gd name="connsiteY433" fmla="*/ 48339 h 202644"/>
                          <a:gd name="connsiteX434" fmla="*/ 80963 w 145153"/>
                          <a:gd name="connsiteY434" fmla="*/ 44529 h 202644"/>
                          <a:gd name="connsiteX435" fmla="*/ 80010 w 145153"/>
                          <a:gd name="connsiteY435" fmla="*/ 44529 h 202644"/>
                          <a:gd name="connsiteX436" fmla="*/ 78105 w 145153"/>
                          <a:gd name="connsiteY436" fmla="*/ 43577 h 202644"/>
                          <a:gd name="connsiteX437" fmla="*/ 76200 w 145153"/>
                          <a:gd name="connsiteY437" fmla="*/ 39767 h 202644"/>
                          <a:gd name="connsiteX438" fmla="*/ 80010 w 145153"/>
                          <a:gd name="connsiteY438" fmla="*/ 37862 h 202644"/>
                          <a:gd name="connsiteX439" fmla="*/ 80963 w 145153"/>
                          <a:gd name="connsiteY439" fmla="*/ 38814 h 202644"/>
                          <a:gd name="connsiteX440" fmla="*/ 82867 w 145153"/>
                          <a:gd name="connsiteY440" fmla="*/ 42624 h 202644"/>
                          <a:gd name="connsiteX441" fmla="*/ 80963 w 145153"/>
                          <a:gd name="connsiteY441" fmla="*/ 44529 h 202644"/>
                          <a:gd name="connsiteX442" fmla="*/ 71438 w 145153"/>
                          <a:gd name="connsiteY442" fmla="*/ 40719 h 202644"/>
                          <a:gd name="connsiteX443" fmla="*/ 69533 w 145153"/>
                          <a:gd name="connsiteY443" fmla="*/ 40719 h 202644"/>
                          <a:gd name="connsiteX444" fmla="*/ 68580 w 145153"/>
                          <a:gd name="connsiteY444" fmla="*/ 39767 h 202644"/>
                          <a:gd name="connsiteX445" fmla="*/ 67628 w 145153"/>
                          <a:gd name="connsiteY445" fmla="*/ 35957 h 202644"/>
                          <a:gd name="connsiteX446" fmla="*/ 71438 w 145153"/>
                          <a:gd name="connsiteY446" fmla="*/ 35004 h 202644"/>
                          <a:gd name="connsiteX447" fmla="*/ 72390 w 145153"/>
                          <a:gd name="connsiteY447" fmla="*/ 35957 h 202644"/>
                          <a:gd name="connsiteX448" fmla="*/ 73342 w 145153"/>
                          <a:gd name="connsiteY448" fmla="*/ 39767 h 202644"/>
                          <a:gd name="connsiteX449" fmla="*/ 71438 w 145153"/>
                          <a:gd name="connsiteY449" fmla="*/ 40719 h 202644"/>
                          <a:gd name="connsiteX450" fmla="*/ 62865 w 145153"/>
                          <a:gd name="connsiteY450" fmla="*/ 34052 h 202644"/>
                          <a:gd name="connsiteX451" fmla="*/ 60960 w 145153"/>
                          <a:gd name="connsiteY451" fmla="*/ 33099 h 202644"/>
                          <a:gd name="connsiteX452" fmla="*/ 60008 w 145153"/>
                          <a:gd name="connsiteY452" fmla="*/ 32147 h 202644"/>
                          <a:gd name="connsiteX453" fmla="*/ 60008 w 145153"/>
                          <a:gd name="connsiteY453" fmla="*/ 28337 h 202644"/>
                          <a:gd name="connsiteX454" fmla="*/ 63817 w 145153"/>
                          <a:gd name="connsiteY454" fmla="*/ 28337 h 202644"/>
                          <a:gd name="connsiteX455" fmla="*/ 64770 w 145153"/>
                          <a:gd name="connsiteY455" fmla="*/ 29289 h 202644"/>
                          <a:gd name="connsiteX456" fmla="*/ 64770 w 145153"/>
                          <a:gd name="connsiteY456" fmla="*/ 33099 h 202644"/>
                          <a:gd name="connsiteX457" fmla="*/ 62865 w 145153"/>
                          <a:gd name="connsiteY457" fmla="*/ 34052 h 202644"/>
                          <a:gd name="connsiteX458" fmla="*/ 56197 w 145153"/>
                          <a:gd name="connsiteY458" fmla="*/ 26432 h 202644"/>
                          <a:gd name="connsiteX459" fmla="*/ 53340 w 145153"/>
                          <a:gd name="connsiteY459" fmla="*/ 25479 h 202644"/>
                          <a:gd name="connsiteX460" fmla="*/ 52388 w 145153"/>
                          <a:gd name="connsiteY460" fmla="*/ 24527 h 202644"/>
                          <a:gd name="connsiteX461" fmla="*/ 53340 w 145153"/>
                          <a:gd name="connsiteY461" fmla="*/ 20717 h 202644"/>
                          <a:gd name="connsiteX462" fmla="*/ 57150 w 145153"/>
                          <a:gd name="connsiteY462" fmla="*/ 21669 h 202644"/>
                          <a:gd name="connsiteX463" fmla="*/ 58103 w 145153"/>
                          <a:gd name="connsiteY463" fmla="*/ 22622 h 202644"/>
                          <a:gd name="connsiteX464" fmla="*/ 57150 w 145153"/>
                          <a:gd name="connsiteY464" fmla="*/ 26432 h 202644"/>
                          <a:gd name="connsiteX465" fmla="*/ 56197 w 145153"/>
                          <a:gd name="connsiteY465" fmla="*/ 26432 h 202644"/>
                          <a:gd name="connsiteX466" fmla="*/ 61913 w 145153"/>
                          <a:gd name="connsiteY466" fmla="*/ 20717 h 202644"/>
                          <a:gd name="connsiteX467" fmla="*/ 59055 w 145153"/>
                          <a:gd name="connsiteY467" fmla="*/ 18812 h 202644"/>
                          <a:gd name="connsiteX468" fmla="*/ 60960 w 145153"/>
                          <a:gd name="connsiteY468" fmla="*/ 15002 h 202644"/>
                          <a:gd name="connsiteX469" fmla="*/ 61913 w 145153"/>
                          <a:gd name="connsiteY469" fmla="*/ 15002 h 202644"/>
                          <a:gd name="connsiteX470" fmla="*/ 65722 w 145153"/>
                          <a:gd name="connsiteY470" fmla="*/ 16907 h 202644"/>
                          <a:gd name="connsiteX471" fmla="*/ 63817 w 145153"/>
                          <a:gd name="connsiteY471" fmla="*/ 20717 h 202644"/>
                          <a:gd name="connsiteX472" fmla="*/ 61913 w 145153"/>
                          <a:gd name="connsiteY472" fmla="*/ 20717 h 202644"/>
                          <a:gd name="connsiteX473" fmla="*/ 61913 w 145153"/>
                          <a:gd name="connsiteY473" fmla="*/ 20717 h 202644"/>
                          <a:gd name="connsiteX474" fmla="*/ 71438 w 145153"/>
                          <a:gd name="connsiteY474" fmla="*/ 16907 h 202644"/>
                          <a:gd name="connsiteX475" fmla="*/ 68580 w 145153"/>
                          <a:gd name="connsiteY475" fmla="*/ 15002 h 202644"/>
                          <a:gd name="connsiteX476" fmla="*/ 70485 w 145153"/>
                          <a:gd name="connsiteY476" fmla="*/ 11192 h 202644"/>
                          <a:gd name="connsiteX477" fmla="*/ 71438 w 145153"/>
                          <a:gd name="connsiteY477" fmla="*/ 10239 h 202644"/>
                          <a:gd name="connsiteX478" fmla="*/ 75247 w 145153"/>
                          <a:gd name="connsiteY478" fmla="*/ 12144 h 202644"/>
                          <a:gd name="connsiteX479" fmla="*/ 73342 w 145153"/>
                          <a:gd name="connsiteY479" fmla="*/ 15954 h 202644"/>
                          <a:gd name="connsiteX480" fmla="*/ 72390 w 145153"/>
                          <a:gd name="connsiteY480" fmla="*/ 16907 h 202644"/>
                          <a:gd name="connsiteX481" fmla="*/ 71438 w 145153"/>
                          <a:gd name="connsiteY481" fmla="*/ 16907 h 202644"/>
                          <a:gd name="connsiteX482" fmla="*/ 80963 w 145153"/>
                          <a:gd name="connsiteY482" fmla="*/ 12144 h 202644"/>
                          <a:gd name="connsiteX483" fmla="*/ 78105 w 145153"/>
                          <a:gd name="connsiteY483" fmla="*/ 10239 h 202644"/>
                          <a:gd name="connsiteX484" fmla="*/ 79058 w 145153"/>
                          <a:gd name="connsiteY484" fmla="*/ 6429 h 202644"/>
                          <a:gd name="connsiteX485" fmla="*/ 80010 w 145153"/>
                          <a:gd name="connsiteY485" fmla="*/ 5477 h 202644"/>
                          <a:gd name="connsiteX486" fmla="*/ 83820 w 145153"/>
                          <a:gd name="connsiteY486" fmla="*/ 6429 h 202644"/>
                          <a:gd name="connsiteX487" fmla="*/ 82867 w 145153"/>
                          <a:gd name="connsiteY487" fmla="*/ 10239 h 202644"/>
                          <a:gd name="connsiteX488" fmla="*/ 81915 w 145153"/>
                          <a:gd name="connsiteY488" fmla="*/ 11192 h 202644"/>
                          <a:gd name="connsiteX489" fmla="*/ 80963 w 145153"/>
                          <a:gd name="connsiteY489" fmla="*/ 12144 h 202644"/>
                          <a:gd name="connsiteX490" fmla="*/ 89535 w 145153"/>
                          <a:gd name="connsiteY490" fmla="*/ 6429 h 202644"/>
                          <a:gd name="connsiteX491" fmla="*/ 87630 w 145153"/>
                          <a:gd name="connsiteY491" fmla="*/ 5477 h 202644"/>
                          <a:gd name="connsiteX492" fmla="*/ 87630 w 145153"/>
                          <a:gd name="connsiteY492" fmla="*/ 1667 h 202644"/>
                          <a:gd name="connsiteX493" fmla="*/ 88583 w 145153"/>
                          <a:gd name="connsiteY493" fmla="*/ 714 h 202644"/>
                          <a:gd name="connsiteX494" fmla="*/ 92392 w 145153"/>
                          <a:gd name="connsiteY494" fmla="*/ 714 h 202644"/>
                          <a:gd name="connsiteX495" fmla="*/ 92392 w 145153"/>
                          <a:gd name="connsiteY495" fmla="*/ 4524 h 202644"/>
                          <a:gd name="connsiteX496" fmla="*/ 91440 w 145153"/>
                          <a:gd name="connsiteY496" fmla="*/ 5477 h 202644"/>
                          <a:gd name="connsiteX497" fmla="*/ 89535 w 145153"/>
                          <a:gd name="connsiteY497" fmla="*/ 6429 h 2026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  <a:cxn ang="0">
                            <a:pos x="connsiteX403" y="connsiteY403"/>
                          </a:cxn>
                          <a:cxn ang="0">
                            <a:pos x="connsiteX404" y="connsiteY404"/>
                          </a:cxn>
                          <a:cxn ang="0">
                            <a:pos x="connsiteX405" y="connsiteY405"/>
                          </a:cxn>
                          <a:cxn ang="0">
                            <a:pos x="connsiteX406" y="connsiteY406"/>
                          </a:cxn>
                          <a:cxn ang="0">
                            <a:pos x="connsiteX407" y="connsiteY407"/>
                          </a:cxn>
                          <a:cxn ang="0">
                            <a:pos x="connsiteX408" y="connsiteY408"/>
                          </a:cxn>
                          <a:cxn ang="0">
                            <a:pos x="connsiteX409" y="connsiteY409"/>
                          </a:cxn>
                          <a:cxn ang="0">
                            <a:pos x="connsiteX410" y="connsiteY410"/>
                          </a:cxn>
                          <a:cxn ang="0">
                            <a:pos x="connsiteX411" y="connsiteY411"/>
                          </a:cxn>
                          <a:cxn ang="0">
                            <a:pos x="connsiteX412" y="connsiteY412"/>
                          </a:cxn>
                          <a:cxn ang="0">
                            <a:pos x="connsiteX413" y="connsiteY413"/>
                          </a:cxn>
                          <a:cxn ang="0">
                            <a:pos x="connsiteX414" y="connsiteY414"/>
                          </a:cxn>
                          <a:cxn ang="0">
                            <a:pos x="connsiteX415" y="connsiteY415"/>
                          </a:cxn>
                          <a:cxn ang="0">
                            <a:pos x="connsiteX416" y="connsiteY416"/>
                          </a:cxn>
                          <a:cxn ang="0">
                            <a:pos x="connsiteX417" y="connsiteY417"/>
                          </a:cxn>
                          <a:cxn ang="0">
                            <a:pos x="connsiteX418" y="connsiteY418"/>
                          </a:cxn>
                          <a:cxn ang="0">
                            <a:pos x="connsiteX419" y="connsiteY419"/>
                          </a:cxn>
                          <a:cxn ang="0">
                            <a:pos x="connsiteX420" y="connsiteY420"/>
                          </a:cxn>
                          <a:cxn ang="0">
                            <a:pos x="connsiteX421" y="connsiteY421"/>
                          </a:cxn>
                          <a:cxn ang="0">
                            <a:pos x="connsiteX422" y="connsiteY422"/>
                          </a:cxn>
                          <a:cxn ang="0">
                            <a:pos x="connsiteX423" y="connsiteY423"/>
                          </a:cxn>
                          <a:cxn ang="0">
                            <a:pos x="connsiteX424" y="connsiteY424"/>
                          </a:cxn>
                          <a:cxn ang="0">
                            <a:pos x="connsiteX425" y="connsiteY425"/>
                          </a:cxn>
                          <a:cxn ang="0">
                            <a:pos x="connsiteX426" y="connsiteY426"/>
                          </a:cxn>
                          <a:cxn ang="0">
                            <a:pos x="connsiteX427" y="connsiteY427"/>
                          </a:cxn>
                          <a:cxn ang="0">
                            <a:pos x="connsiteX428" y="connsiteY428"/>
                          </a:cxn>
                          <a:cxn ang="0">
                            <a:pos x="connsiteX429" y="connsiteY429"/>
                          </a:cxn>
                          <a:cxn ang="0">
                            <a:pos x="connsiteX430" y="connsiteY430"/>
                          </a:cxn>
                          <a:cxn ang="0">
                            <a:pos x="connsiteX431" y="connsiteY431"/>
                          </a:cxn>
                          <a:cxn ang="0">
                            <a:pos x="connsiteX432" y="connsiteY432"/>
                          </a:cxn>
                          <a:cxn ang="0">
                            <a:pos x="connsiteX433" y="connsiteY433"/>
                          </a:cxn>
                          <a:cxn ang="0">
                            <a:pos x="connsiteX434" y="connsiteY434"/>
                          </a:cxn>
                          <a:cxn ang="0">
                            <a:pos x="connsiteX435" y="connsiteY435"/>
                          </a:cxn>
                          <a:cxn ang="0">
                            <a:pos x="connsiteX436" y="connsiteY436"/>
                          </a:cxn>
                          <a:cxn ang="0">
                            <a:pos x="connsiteX437" y="connsiteY437"/>
                          </a:cxn>
                          <a:cxn ang="0">
                            <a:pos x="connsiteX438" y="connsiteY438"/>
                          </a:cxn>
                          <a:cxn ang="0">
                            <a:pos x="connsiteX439" y="connsiteY439"/>
                          </a:cxn>
                          <a:cxn ang="0">
                            <a:pos x="connsiteX440" y="connsiteY440"/>
                          </a:cxn>
                          <a:cxn ang="0">
                            <a:pos x="connsiteX441" y="connsiteY441"/>
                          </a:cxn>
                          <a:cxn ang="0">
                            <a:pos x="connsiteX442" y="connsiteY442"/>
                          </a:cxn>
                          <a:cxn ang="0">
                            <a:pos x="connsiteX443" y="connsiteY443"/>
                          </a:cxn>
                          <a:cxn ang="0">
                            <a:pos x="connsiteX444" y="connsiteY444"/>
                          </a:cxn>
                          <a:cxn ang="0">
                            <a:pos x="connsiteX445" y="connsiteY445"/>
                          </a:cxn>
                          <a:cxn ang="0">
                            <a:pos x="connsiteX446" y="connsiteY446"/>
                          </a:cxn>
                          <a:cxn ang="0">
                            <a:pos x="connsiteX447" y="connsiteY447"/>
                          </a:cxn>
                          <a:cxn ang="0">
                            <a:pos x="connsiteX448" y="connsiteY448"/>
                          </a:cxn>
                          <a:cxn ang="0">
                            <a:pos x="connsiteX449" y="connsiteY449"/>
                          </a:cxn>
                          <a:cxn ang="0">
                            <a:pos x="connsiteX450" y="connsiteY450"/>
                          </a:cxn>
                          <a:cxn ang="0">
                            <a:pos x="connsiteX451" y="connsiteY451"/>
                          </a:cxn>
                          <a:cxn ang="0">
                            <a:pos x="connsiteX452" y="connsiteY452"/>
                          </a:cxn>
                          <a:cxn ang="0">
                            <a:pos x="connsiteX453" y="connsiteY453"/>
                          </a:cxn>
                          <a:cxn ang="0">
                            <a:pos x="connsiteX454" y="connsiteY454"/>
                          </a:cxn>
                          <a:cxn ang="0">
                            <a:pos x="connsiteX455" y="connsiteY455"/>
                          </a:cxn>
                          <a:cxn ang="0">
                            <a:pos x="connsiteX456" y="connsiteY456"/>
                          </a:cxn>
                          <a:cxn ang="0">
                            <a:pos x="connsiteX457" y="connsiteY457"/>
                          </a:cxn>
                          <a:cxn ang="0">
                            <a:pos x="connsiteX458" y="connsiteY458"/>
                          </a:cxn>
                          <a:cxn ang="0">
                            <a:pos x="connsiteX459" y="connsiteY459"/>
                          </a:cxn>
                          <a:cxn ang="0">
                            <a:pos x="connsiteX460" y="connsiteY460"/>
                          </a:cxn>
                          <a:cxn ang="0">
                            <a:pos x="connsiteX461" y="connsiteY461"/>
                          </a:cxn>
                          <a:cxn ang="0">
                            <a:pos x="connsiteX462" y="connsiteY462"/>
                          </a:cxn>
                          <a:cxn ang="0">
                            <a:pos x="connsiteX463" y="connsiteY463"/>
                          </a:cxn>
                          <a:cxn ang="0">
                            <a:pos x="connsiteX464" y="connsiteY464"/>
                          </a:cxn>
                          <a:cxn ang="0">
                            <a:pos x="connsiteX465" y="connsiteY465"/>
                          </a:cxn>
                          <a:cxn ang="0">
                            <a:pos x="connsiteX466" y="connsiteY466"/>
                          </a:cxn>
                          <a:cxn ang="0">
                            <a:pos x="connsiteX467" y="connsiteY467"/>
                          </a:cxn>
                          <a:cxn ang="0">
                            <a:pos x="connsiteX468" y="connsiteY468"/>
                          </a:cxn>
                          <a:cxn ang="0">
                            <a:pos x="connsiteX469" y="connsiteY469"/>
                          </a:cxn>
                          <a:cxn ang="0">
                            <a:pos x="connsiteX470" y="connsiteY470"/>
                          </a:cxn>
                          <a:cxn ang="0">
                            <a:pos x="connsiteX471" y="connsiteY471"/>
                          </a:cxn>
                          <a:cxn ang="0">
                            <a:pos x="connsiteX472" y="connsiteY472"/>
                          </a:cxn>
                          <a:cxn ang="0">
                            <a:pos x="connsiteX473" y="connsiteY473"/>
                          </a:cxn>
                          <a:cxn ang="0">
                            <a:pos x="connsiteX474" y="connsiteY474"/>
                          </a:cxn>
                          <a:cxn ang="0">
                            <a:pos x="connsiteX475" y="connsiteY475"/>
                          </a:cxn>
                          <a:cxn ang="0">
                            <a:pos x="connsiteX476" y="connsiteY476"/>
                          </a:cxn>
                          <a:cxn ang="0">
                            <a:pos x="connsiteX477" y="connsiteY477"/>
                          </a:cxn>
                          <a:cxn ang="0">
                            <a:pos x="connsiteX478" y="connsiteY478"/>
                          </a:cxn>
                          <a:cxn ang="0">
                            <a:pos x="connsiteX479" y="connsiteY479"/>
                          </a:cxn>
                          <a:cxn ang="0">
                            <a:pos x="connsiteX480" y="connsiteY480"/>
                          </a:cxn>
                          <a:cxn ang="0">
                            <a:pos x="connsiteX481" y="connsiteY481"/>
                          </a:cxn>
                          <a:cxn ang="0">
                            <a:pos x="connsiteX482" y="connsiteY482"/>
                          </a:cxn>
                          <a:cxn ang="0">
                            <a:pos x="connsiteX483" y="connsiteY483"/>
                          </a:cxn>
                          <a:cxn ang="0">
                            <a:pos x="connsiteX484" y="connsiteY484"/>
                          </a:cxn>
                          <a:cxn ang="0">
                            <a:pos x="connsiteX485" y="connsiteY485"/>
                          </a:cxn>
                          <a:cxn ang="0">
                            <a:pos x="connsiteX486" y="connsiteY486"/>
                          </a:cxn>
                          <a:cxn ang="0">
                            <a:pos x="connsiteX487" y="connsiteY487"/>
                          </a:cxn>
                          <a:cxn ang="0">
                            <a:pos x="connsiteX488" y="connsiteY488"/>
                          </a:cxn>
                          <a:cxn ang="0">
                            <a:pos x="connsiteX489" y="connsiteY489"/>
                          </a:cxn>
                          <a:cxn ang="0">
                            <a:pos x="connsiteX490" y="connsiteY490"/>
                          </a:cxn>
                          <a:cxn ang="0">
                            <a:pos x="connsiteX491" y="connsiteY491"/>
                          </a:cxn>
                          <a:cxn ang="0">
                            <a:pos x="connsiteX492" y="connsiteY492"/>
                          </a:cxn>
                          <a:cxn ang="0">
                            <a:pos x="connsiteX493" y="connsiteY493"/>
                          </a:cxn>
                          <a:cxn ang="0">
                            <a:pos x="connsiteX494" y="connsiteY494"/>
                          </a:cxn>
                          <a:cxn ang="0">
                            <a:pos x="connsiteX495" y="connsiteY495"/>
                          </a:cxn>
                          <a:cxn ang="0">
                            <a:pos x="connsiteX496" y="connsiteY496"/>
                          </a:cxn>
                          <a:cxn ang="0">
                            <a:pos x="connsiteX497" y="connsiteY497"/>
                          </a:cxn>
                        </a:cxnLst>
                        <a:rect l="l" t="t" r="r" b="b"/>
                        <a:pathLst>
                          <a:path w="145153" h="202644">
                            <a:moveTo>
                              <a:pt x="110490" y="202644"/>
                            </a:moveTo>
                            <a:cubicBezTo>
                              <a:pt x="108585" y="202644"/>
                              <a:pt x="107633" y="201692"/>
                              <a:pt x="107633" y="199787"/>
                            </a:cubicBezTo>
                            <a:cubicBezTo>
                              <a:pt x="107633" y="197882"/>
                              <a:pt x="108585" y="196929"/>
                              <a:pt x="110490" y="196929"/>
                            </a:cubicBezTo>
                            <a:lnTo>
                              <a:pt x="112395" y="196929"/>
                            </a:lnTo>
                            <a:cubicBezTo>
                              <a:pt x="114300" y="196929"/>
                              <a:pt x="115253" y="197882"/>
                              <a:pt x="115253" y="199787"/>
                            </a:cubicBezTo>
                            <a:cubicBezTo>
                              <a:pt x="115253" y="201692"/>
                              <a:pt x="114300" y="202644"/>
                              <a:pt x="112395" y="202644"/>
                            </a:cubicBezTo>
                            <a:lnTo>
                              <a:pt x="110490" y="202644"/>
                            </a:lnTo>
                            <a:cubicBezTo>
                              <a:pt x="110490" y="202644"/>
                              <a:pt x="110490" y="202644"/>
                              <a:pt x="110490" y="202644"/>
                            </a:cubicBezTo>
                            <a:close/>
                            <a:moveTo>
                              <a:pt x="100965" y="202644"/>
                            </a:moveTo>
                            <a:cubicBezTo>
                              <a:pt x="100965" y="202644"/>
                              <a:pt x="99060" y="202644"/>
                              <a:pt x="99060" y="202644"/>
                            </a:cubicBezTo>
                            <a:cubicBezTo>
                              <a:pt x="97155" y="202644"/>
                              <a:pt x="96203" y="200739"/>
                              <a:pt x="96203" y="199787"/>
                            </a:cubicBezTo>
                            <a:cubicBezTo>
                              <a:pt x="96203" y="197882"/>
                              <a:pt x="98108" y="196929"/>
                              <a:pt x="99060" y="196929"/>
                            </a:cubicBezTo>
                            <a:lnTo>
                              <a:pt x="100965" y="196929"/>
                            </a:lnTo>
                            <a:cubicBezTo>
                              <a:pt x="102870" y="196929"/>
                              <a:pt x="103822" y="198834"/>
                              <a:pt x="103822" y="199787"/>
                            </a:cubicBezTo>
                            <a:cubicBezTo>
                              <a:pt x="103822" y="201692"/>
                              <a:pt x="102870" y="202644"/>
                              <a:pt x="100965" y="202644"/>
                            </a:cubicBezTo>
                            <a:close/>
                            <a:moveTo>
                              <a:pt x="90488" y="201692"/>
                            </a:moveTo>
                            <a:cubicBezTo>
                              <a:pt x="90488" y="201692"/>
                              <a:pt x="90488" y="201692"/>
                              <a:pt x="90488" y="201692"/>
                            </a:cubicBezTo>
                            <a:lnTo>
                              <a:pt x="88583" y="201692"/>
                            </a:lnTo>
                            <a:cubicBezTo>
                              <a:pt x="86678" y="201692"/>
                              <a:pt x="85725" y="199787"/>
                              <a:pt x="85725" y="198834"/>
                            </a:cubicBezTo>
                            <a:cubicBezTo>
                              <a:pt x="85725" y="196929"/>
                              <a:pt x="87630" y="195977"/>
                              <a:pt x="88583" y="195977"/>
                            </a:cubicBezTo>
                            <a:lnTo>
                              <a:pt x="90488" y="195977"/>
                            </a:lnTo>
                            <a:cubicBezTo>
                              <a:pt x="92392" y="195977"/>
                              <a:pt x="93345" y="197882"/>
                              <a:pt x="93345" y="198834"/>
                            </a:cubicBezTo>
                            <a:cubicBezTo>
                              <a:pt x="93345" y="200739"/>
                              <a:pt x="92392" y="201692"/>
                              <a:pt x="90488" y="201692"/>
                            </a:cubicBezTo>
                            <a:close/>
                            <a:moveTo>
                              <a:pt x="120967" y="201692"/>
                            </a:moveTo>
                            <a:cubicBezTo>
                              <a:pt x="119063" y="201692"/>
                              <a:pt x="118110" y="200739"/>
                              <a:pt x="118110" y="198834"/>
                            </a:cubicBezTo>
                            <a:cubicBezTo>
                              <a:pt x="118110" y="196929"/>
                              <a:pt x="119063" y="195977"/>
                              <a:pt x="120967" y="195977"/>
                            </a:cubicBezTo>
                            <a:lnTo>
                              <a:pt x="122872" y="195977"/>
                            </a:lnTo>
                            <a:cubicBezTo>
                              <a:pt x="124778" y="195977"/>
                              <a:pt x="125730" y="196929"/>
                              <a:pt x="126683" y="198834"/>
                            </a:cubicBezTo>
                            <a:cubicBezTo>
                              <a:pt x="126683" y="200739"/>
                              <a:pt x="125730" y="201692"/>
                              <a:pt x="123825" y="202644"/>
                            </a:cubicBezTo>
                            <a:lnTo>
                              <a:pt x="120967" y="201692"/>
                            </a:lnTo>
                            <a:cubicBezTo>
                              <a:pt x="120967" y="201692"/>
                              <a:pt x="120967" y="201692"/>
                              <a:pt x="120967" y="201692"/>
                            </a:cubicBezTo>
                            <a:close/>
                            <a:moveTo>
                              <a:pt x="80010" y="200739"/>
                            </a:moveTo>
                            <a:cubicBezTo>
                              <a:pt x="80010" y="200739"/>
                              <a:pt x="80010" y="200739"/>
                              <a:pt x="80010" y="200739"/>
                            </a:cubicBezTo>
                            <a:lnTo>
                              <a:pt x="78105" y="200739"/>
                            </a:lnTo>
                            <a:cubicBezTo>
                              <a:pt x="76200" y="200739"/>
                              <a:pt x="75247" y="198834"/>
                              <a:pt x="75247" y="196929"/>
                            </a:cubicBezTo>
                            <a:cubicBezTo>
                              <a:pt x="75247" y="195024"/>
                              <a:pt x="77153" y="194072"/>
                              <a:pt x="79058" y="194072"/>
                            </a:cubicBezTo>
                            <a:lnTo>
                              <a:pt x="80963" y="194072"/>
                            </a:lnTo>
                            <a:cubicBezTo>
                              <a:pt x="82867" y="194072"/>
                              <a:pt x="83820" y="195977"/>
                              <a:pt x="83820" y="197882"/>
                            </a:cubicBezTo>
                            <a:cubicBezTo>
                              <a:pt x="82867" y="199787"/>
                              <a:pt x="81915" y="200739"/>
                              <a:pt x="80010" y="200739"/>
                            </a:cubicBezTo>
                            <a:close/>
                            <a:moveTo>
                              <a:pt x="130492" y="200739"/>
                            </a:moveTo>
                            <a:cubicBezTo>
                              <a:pt x="129540" y="200739"/>
                              <a:pt x="127635" y="199787"/>
                              <a:pt x="127635" y="198834"/>
                            </a:cubicBezTo>
                            <a:cubicBezTo>
                              <a:pt x="127635" y="196929"/>
                              <a:pt x="128588" y="195977"/>
                              <a:pt x="129540" y="195024"/>
                            </a:cubicBezTo>
                            <a:lnTo>
                              <a:pt x="130492" y="195024"/>
                            </a:lnTo>
                            <a:cubicBezTo>
                              <a:pt x="132397" y="195024"/>
                              <a:pt x="133350" y="195977"/>
                              <a:pt x="134303" y="196929"/>
                            </a:cubicBezTo>
                            <a:cubicBezTo>
                              <a:pt x="134303" y="198834"/>
                              <a:pt x="133350" y="199787"/>
                              <a:pt x="132397" y="200739"/>
                            </a:cubicBezTo>
                            <a:lnTo>
                              <a:pt x="130492" y="200739"/>
                            </a:lnTo>
                            <a:cubicBezTo>
                              <a:pt x="131445" y="200739"/>
                              <a:pt x="131445" y="200739"/>
                              <a:pt x="130492" y="200739"/>
                            </a:cubicBezTo>
                            <a:close/>
                            <a:moveTo>
                              <a:pt x="70485" y="198834"/>
                            </a:moveTo>
                            <a:cubicBezTo>
                              <a:pt x="70485" y="198834"/>
                              <a:pt x="69533" y="198834"/>
                              <a:pt x="70485" y="198834"/>
                            </a:cubicBezTo>
                            <a:lnTo>
                              <a:pt x="68580" y="198834"/>
                            </a:lnTo>
                            <a:cubicBezTo>
                              <a:pt x="66675" y="198834"/>
                              <a:pt x="65722" y="196929"/>
                              <a:pt x="66675" y="195024"/>
                            </a:cubicBezTo>
                            <a:cubicBezTo>
                              <a:pt x="66675" y="193119"/>
                              <a:pt x="68580" y="192167"/>
                              <a:pt x="70485" y="193119"/>
                            </a:cubicBezTo>
                            <a:lnTo>
                              <a:pt x="72390" y="193119"/>
                            </a:lnTo>
                            <a:cubicBezTo>
                              <a:pt x="74295" y="193119"/>
                              <a:pt x="75247" y="195024"/>
                              <a:pt x="74295" y="196929"/>
                            </a:cubicBezTo>
                            <a:cubicBezTo>
                              <a:pt x="72390" y="197882"/>
                              <a:pt x="71438" y="198834"/>
                              <a:pt x="70485" y="198834"/>
                            </a:cubicBezTo>
                            <a:close/>
                            <a:moveTo>
                              <a:pt x="140970" y="197882"/>
                            </a:moveTo>
                            <a:cubicBezTo>
                              <a:pt x="140017" y="197882"/>
                              <a:pt x="138113" y="196929"/>
                              <a:pt x="138113" y="195977"/>
                            </a:cubicBezTo>
                            <a:cubicBezTo>
                              <a:pt x="137160" y="194072"/>
                              <a:pt x="138113" y="193119"/>
                              <a:pt x="140017" y="192167"/>
                            </a:cubicBezTo>
                            <a:lnTo>
                              <a:pt x="140970" y="192167"/>
                            </a:lnTo>
                            <a:cubicBezTo>
                              <a:pt x="142875" y="191214"/>
                              <a:pt x="143828" y="192167"/>
                              <a:pt x="144780" y="194072"/>
                            </a:cubicBezTo>
                            <a:cubicBezTo>
                              <a:pt x="145733" y="195977"/>
                              <a:pt x="144780" y="196929"/>
                              <a:pt x="142875" y="197882"/>
                            </a:cubicBezTo>
                            <a:lnTo>
                              <a:pt x="140970" y="197882"/>
                            </a:lnTo>
                            <a:cubicBezTo>
                              <a:pt x="141922" y="197882"/>
                              <a:pt x="140970" y="197882"/>
                              <a:pt x="140970" y="197882"/>
                            </a:cubicBezTo>
                            <a:close/>
                            <a:moveTo>
                              <a:pt x="60008" y="195977"/>
                            </a:moveTo>
                            <a:cubicBezTo>
                              <a:pt x="60008" y="195977"/>
                              <a:pt x="60008" y="195977"/>
                              <a:pt x="60008" y="195977"/>
                            </a:cubicBezTo>
                            <a:lnTo>
                              <a:pt x="58103" y="195024"/>
                            </a:lnTo>
                            <a:cubicBezTo>
                              <a:pt x="56197" y="195024"/>
                              <a:pt x="55245" y="193119"/>
                              <a:pt x="56197" y="191214"/>
                            </a:cubicBezTo>
                            <a:cubicBezTo>
                              <a:pt x="56197" y="189309"/>
                              <a:pt x="58103" y="188357"/>
                              <a:pt x="60008" y="189309"/>
                            </a:cubicBezTo>
                            <a:lnTo>
                              <a:pt x="60960" y="189309"/>
                            </a:lnTo>
                            <a:cubicBezTo>
                              <a:pt x="62865" y="189309"/>
                              <a:pt x="63817" y="191214"/>
                              <a:pt x="62865" y="193119"/>
                            </a:cubicBezTo>
                            <a:cubicBezTo>
                              <a:pt x="62865" y="195024"/>
                              <a:pt x="60960" y="195977"/>
                              <a:pt x="60008" y="195977"/>
                            </a:cubicBezTo>
                            <a:close/>
                            <a:moveTo>
                              <a:pt x="50483" y="193119"/>
                            </a:moveTo>
                            <a:cubicBezTo>
                              <a:pt x="49530" y="193119"/>
                              <a:pt x="49530" y="193119"/>
                              <a:pt x="50483" y="193119"/>
                            </a:cubicBezTo>
                            <a:lnTo>
                              <a:pt x="48578" y="192167"/>
                            </a:lnTo>
                            <a:cubicBezTo>
                              <a:pt x="46672" y="191214"/>
                              <a:pt x="45720" y="190262"/>
                              <a:pt x="46672" y="188357"/>
                            </a:cubicBezTo>
                            <a:cubicBezTo>
                              <a:pt x="47625" y="186452"/>
                              <a:pt x="48578" y="185499"/>
                              <a:pt x="50483" y="186452"/>
                            </a:cubicBezTo>
                            <a:lnTo>
                              <a:pt x="51435" y="186452"/>
                            </a:lnTo>
                            <a:cubicBezTo>
                              <a:pt x="53340" y="187404"/>
                              <a:pt x="54292" y="188357"/>
                              <a:pt x="53340" y="190262"/>
                            </a:cubicBezTo>
                            <a:cubicBezTo>
                              <a:pt x="52388" y="192167"/>
                              <a:pt x="51435" y="193119"/>
                              <a:pt x="50483" y="193119"/>
                            </a:cubicBezTo>
                            <a:close/>
                            <a:moveTo>
                              <a:pt x="40005" y="189309"/>
                            </a:moveTo>
                            <a:cubicBezTo>
                              <a:pt x="40005" y="189309"/>
                              <a:pt x="39053" y="189309"/>
                              <a:pt x="39053" y="189309"/>
                            </a:cubicBezTo>
                            <a:lnTo>
                              <a:pt x="38100" y="188357"/>
                            </a:lnTo>
                            <a:cubicBezTo>
                              <a:pt x="36195" y="187404"/>
                              <a:pt x="36195" y="186452"/>
                              <a:pt x="36195" y="184547"/>
                            </a:cubicBezTo>
                            <a:cubicBezTo>
                              <a:pt x="37147" y="182642"/>
                              <a:pt x="38100" y="182642"/>
                              <a:pt x="40005" y="182642"/>
                            </a:cubicBezTo>
                            <a:lnTo>
                              <a:pt x="40958" y="183594"/>
                            </a:lnTo>
                            <a:cubicBezTo>
                              <a:pt x="42863" y="184547"/>
                              <a:pt x="42863" y="185499"/>
                              <a:pt x="42863" y="187404"/>
                            </a:cubicBezTo>
                            <a:cubicBezTo>
                              <a:pt x="42863" y="188357"/>
                              <a:pt x="41910" y="189309"/>
                              <a:pt x="40005" y="189309"/>
                            </a:cubicBezTo>
                            <a:close/>
                            <a:moveTo>
                              <a:pt x="30480" y="185499"/>
                            </a:moveTo>
                            <a:cubicBezTo>
                              <a:pt x="30480" y="185499"/>
                              <a:pt x="29528" y="185499"/>
                              <a:pt x="29528" y="185499"/>
                            </a:cubicBezTo>
                            <a:lnTo>
                              <a:pt x="28575" y="184547"/>
                            </a:lnTo>
                            <a:cubicBezTo>
                              <a:pt x="26670" y="183594"/>
                              <a:pt x="26670" y="181689"/>
                              <a:pt x="26670" y="180737"/>
                            </a:cubicBezTo>
                            <a:cubicBezTo>
                              <a:pt x="27622" y="178832"/>
                              <a:pt x="29528" y="178832"/>
                              <a:pt x="30480" y="178832"/>
                            </a:cubicBezTo>
                            <a:lnTo>
                              <a:pt x="31433" y="179784"/>
                            </a:lnTo>
                            <a:cubicBezTo>
                              <a:pt x="33338" y="180737"/>
                              <a:pt x="33338" y="182642"/>
                              <a:pt x="33338" y="183594"/>
                            </a:cubicBezTo>
                            <a:cubicBezTo>
                              <a:pt x="32385" y="184547"/>
                              <a:pt x="31433" y="185499"/>
                              <a:pt x="30480" y="185499"/>
                            </a:cubicBezTo>
                            <a:close/>
                            <a:moveTo>
                              <a:pt x="20955" y="181689"/>
                            </a:moveTo>
                            <a:cubicBezTo>
                              <a:pt x="20955" y="181689"/>
                              <a:pt x="20003" y="181689"/>
                              <a:pt x="20003" y="181689"/>
                            </a:cubicBezTo>
                            <a:lnTo>
                              <a:pt x="19050" y="180737"/>
                            </a:lnTo>
                            <a:cubicBezTo>
                              <a:pt x="17145" y="179784"/>
                              <a:pt x="17145" y="177879"/>
                              <a:pt x="18097" y="176927"/>
                            </a:cubicBezTo>
                            <a:cubicBezTo>
                              <a:pt x="19050" y="175022"/>
                              <a:pt x="20955" y="175022"/>
                              <a:pt x="21908" y="175974"/>
                            </a:cubicBezTo>
                            <a:lnTo>
                              <a:pt x="22860" y="176927"/>
                            </a:lnTo>
                            <a:cubicBezTo>
                              <a:pt x="24765" y="177879"/>
                              <a:pt x="24765" y="179784"/>
                              <a:pt x="24765" y="180737"/>
                            </a:cubicBezTo>
                            <a:cubicBezTo>
                              <a:pt x="22860" y="180737"/>
                              <a:pt x="21908" y="181689"/>
                              <a:pt x="20955" y="181689"/>
                            </a:cubicBezTo>
                            <a:close/>
                            <a:moveTo>
                              <a:pt x="11430" y="176927"/>
                            </a:moveTo>
                            <a:cubicBezTo>
                              <a:pt x="11430" y="176927"/>
                              <a:pt x="10478" y="176927"/>
                              <a:pt x="10478" y="176927"/>
                            </a:cubicBezTo>
                            <a:lnTo>
                              <a:pt x="9525" y="175974"/>
                            </a:lnTo>
                            <a:cubicBezTo>
                              <a:pt x="7620" y="175022"/>
                              <a:pt x="7620" y="173117"/>
                              <a:pt x="8572" y="172164"/>
                            </a:cubicBezTo>
                            <a:cubicBezTo>
                              <a:pt x="8572" y="171212"/>
                              <a:pt x="9525" y="171212"/>
                              <a:pt x="10478" y="171212"/>
                            </a:cubicBezTo>
                            <a:cubicBezTo>
                              <a:pt x="9525" y="171212"/>
                              <a:pt x="8572" y="169307"/>
                              <a:pt x="8572" y="167402"/>
                            </a:cubicBezTo>
                            <a:cubicBezTo>
                              <a:pt x="8572" y="165497"/>
                              <a:pt x="10478" y="164544"/>
                              <a:pt x="12383" y="165497"/>
                            </a:cubicBezTo>
                            <a:lnTo>
                              <a:pt x="14288" y="165497"/>
                            </a:lnTo>
                            <a:cubicBezTo>
                              <a:pt x="16192" y="165497"/>
                              <a:pt x="17145" y="167402"/>
                              <a:pt x="16192" y="169307"/>
                            </a:cubicBezTo>
                            <a:cubicBezTo>
                              <a:pt x="16192" y="170259"/>
                              <a:pt x="15240" y="171212"/>
                              <a:pt x="14288" y="171212"/>
                            </a:cubicBezTo>
                            <a:lnTo>
                              <a:pt x="15240" y="171212"/>
                            </a:lnTo>
                            <a:cubicBezTo>
                              <a:pt x="17145" y="172164"/>
                              <a:pt x="17145" y="174069"/>
                              <a:pt x="16192" y="175022"/>
                            </a:cubicBezTo>
                            <a:cubicBezTo>
                              <a:pt x="13335" y="175974"/>
                              <a:pt x="12383" y="176927"/>
                              <a:pt x="11430" y="176927"/>
                            </a:cubicBezTo>
                            <a:close/>
                            <a:moveTo>
                              <a:pt x="42863" y="174069"/>
                            </a:moveTo>
                            <a:cubicBezTo>
                              <a:pt x="42863" y="174069"/>
                              <a:pt x="40958" y="174069"/>
                              <a:pt x="40958" y="174069"/>
                            </a:cubicBezTo>
                            <a:cubicBezTo>
                              <a:pt x="39053" y="174069"/>
                              <a:pt x="38100" y="172164"/>
                              <a:pt x="38100" y="171212"/>
                            </a:cubicBezTo>
                            <a:cubicBezTo>
                              <a:pt x="38100" y="169307"/>
                              <a:pt x="39053" y="168354"/>
                              <a:pt x="40958" y="168354"/>
                            </a:cubicBezTo>
                            <a:cubicBezTo>
                              <a:pt x="40958" y="168354"/>
                              <a:pt x="42863" y="168354"/>
                              <a:pt x="42863" y="168354"/>
                            </a:cubicBezTo>
                            <a:cubicBezTo>
                              <a:pt x="44767" y="168354"/>
                              <a:pt x="45720" y="169307"/>
                              <a:pt x="45720" y="171212"/>
                            </a:cubicBezTo>
                            <a:cubicBezTo>
                              <a:pt x="45720" y="173117"/>
                              <a:pt x="44767" y="174069"/>
                              <a:pt x="42863" y="174069"/>
                            </a:cubicBezTo>
                            <a:close/>
                            <a:moveTo>
                              <a:pt x="51435" y="174069"/>
                            </a:moveTo>
                            <a:cubicBezTo>
                              <a:pt x="49530" y="174069"/>
                              <a:pt x="48578" y="173117"/>
                              <a:pt x="48578" y="171212"/>
                            </a:cubicBezTo>
                            <a:cubicBezTo>
                              <a:pt x="48578" y="169307"/>
                              <a:pt x="49530" y="168354"/>
                              <a:pt x="51435" y="168354"/>
                            </a:cubicBezTo>
                            <a:lnTo>
                              <a:pt x="53340" y="168354"/>
                            </a:lnTo>
                            <a:cubicBezTo>
                              <a:pt x="55245" y="168354"/>
                              <a:pt x="56197" y="169307"/>
                              <a:pt x="56197" y="171212"/>
                            </a:cubicBezTo>
                            <a:cubicBezTo>
                              <a:pt x="56197" y="173117"/>
                              <a:pt x="55245" y="174069"/>
                              <a:pt x="53340" y="174069"/>
                            </a:cubicBezTo>
                            <a:lnTo>
                              <a:pt x="51435" y="174069"/>
                            </a:lnTo>
                            <a:cubicBezTo>
                              <a:pt x="51435" y="174069"/>
                              <a:pt x="51435" y="174069"/>
                              <a:pt x="51435" y="174069"/>
                            </a:cubicBezTo>
                            <a:close/>
                            <a:moveTo>
                              <a:pt x="32385" y="173117"/>
                            </a:moveTo>
                            <a:cubicBezTo>
                              <a:pt x="32385" y="173117"/>
                              <a:pt x="32385" y="173117"/>
                              <a:pt x="32385" y="173117"/>
                            </a:cubicBezTo>
                            <a:lnTo>
                              <a:pt x="30480" y="173117"/>
                            </a:lnTo>
                            <a:cubicBezTo>
                              <a:pt x="28575" y="173117"/>
                              <a:pt x="27622" y="171212"/>
                              <a:pt x="27622" y="170259"/>
                            </a:cubicBezTo>
                            <a:cubicBezTo>
                              <a:pt x="27622" y="168354"/>
                              <a:pt x="29528" y="167402"/>
                              <a:pt x="30480" y="167402"/>
                            </a:cubicBezTo>
                            <a:lnTo>
                              <a:pt x="32385" y="167402"/>
                            </a:lnTo>
                            <a:cubicBezTo>
                              <a:pt x="34290" y="167402"/>
                              <a:pt x="35242" y="169307"/>
                              <a:pt x="35242" y="170259"/>
                            </a:cubicBezTo>
                            <a:cubicBezTo>
                              <a:pt x="35242" y="172164"/>
                              <a:pt x="34290" y="173117"/>
                              <a:pt x="32385" y="173117"/>
                            </a:cubicBezTo>
                            <a:close/>
                            <a:moveTo>
                              <a:pt x="61913" y="173117"/>
                            </a:moveTo>
                            <a:cubicBezTo>
                              <a:pt x="60008" y="173117"/>
                              <a:pt x="59055" y="172164"/>
                              <a:pt x="59055" y="170259"/>
                            </a:cubicBezTo>
                            <a:cubicBezTo>
                              <a:pt x="59055" y="168354"/>
                              <a:pt x="60008" y="167402"/>
                              <a:pt x="61913" y="167402"/>
                            </a:cubicBezTo>
                            <a:lnTo>
                              <a:pt x="63817" y="167402"/>
                            </a:lnTo>
                            <a:cubicBezTo>
                              <a:pt x="65722" y="167402"/>
                              <a:pt x="66675" y="168354"/>
                              <a:pt x="66675" y="170259"/>
                            </a:cubicBezTo>
                            <a:cubicBezTo>
                              <a:pt x="66675" y="172164"/>
                              <a:pt x="65722" y="173117"/>
                              <a:pt x="63817" y="173117"/>
                            </a:cubicBezTo>
                            <a:lnTo>
                              <a:pt x="61913" y="173117"/>
                            </a:lnTo>
                            <a:cubicBezTo>
                              <a:pt x="61913" y="173117"/>
                              <a:pt x="61913" y="173117"/>
                              <a:pt x="61913" y="173117"/>
                            </a:cubicBezTo>
                            <a:close/>
                            <a:moveTo>
                              <a:pt x="21908" y="172164"/>
                            </a:moveTo>
                            <a:cubicBezTo>
                              <a:pt x="21908" y="172164"/>
                              <a:pt x="21908" y="172164"/>
                              <a:pt x="21908" y="172164"/>
                            </a:cubicBezTo>
                            <a:lnTo>
                              <a:pt x="20003" y="172164"/>
                            </a:lnTo>
                            <a:cubicBezTo>
                              <a:pt x="18097" y="172164"/>
                              <a:pt x="17145" y="170259"/>
                              <a:pt x="17145" y="168354"/>
                            </a:cubicBezTo>
                            <a:cubicBezTo>
                              <a:pt x="17145" y="166449"/>
                              <a:pt x="19050" y="165497"/>
                              <a:pt x="20955" y="165497"/>
                            </a:cubicBezTo>
                            <a:lnTo>
                              <a:pt x="22860" y="165497"/>
                            </a:lnTo>
                            <a:cubicBezTo>
                              <a:pt x="24765" y="165497"/>
                              <a:pt x="25717" y="167402"/>
                              <a:pt x="25717" y="169307"/>
                            </a:cubicBezTo>
                            <a:cubicBezTo>
                              <a:pt x="24765" y="171212"/>
                              <a:pt x="23813" y="172164"/>
                              <a:pt x="21908" y="172164"/>
                            </a:cubicBezTo>
                            <a:close/>
                            <a:moveTo>
                              <a:pt x="72390" y="172164"/>
                            </a:moveTo>
                            <a:cubicBezTo>
                              <a:pt x="71438" y="172164"/>
                              <a:pt x="69533" y="171212"/>
                              <a:pt x="69533" y="169307"/>
                            </a:cubicBezTo>
                            <a:cubicBezTo>
                              <a:pt x="69533" y="167402"/>
                              <a:pt x="70485" y="166449"/>
                              <a:pt x="72390" y="165497"/>
                            </a:cubicBezTo>
                            <a:lnTo>
                              <a:pt x="73342" y="165497"/>
                            </a:lnTo>
                            <a:cubicBezTo>
                              <a:pt x="75247" y="165497"/>
                              <a:pt x="76200" y="166449"/>
                              <a:pt x="77153" y="167402"/>
                            </a:cubicBezTo>
                            <a:cubicBezTo>
                              <a:pt x="77153" y="169307"/>
                              <a:pt x="76200" y="170259"/>
                              <a:pt x="75247" y="171212"/>
                            </a:cubicBezTo>
                            <a:lnTo>
                              <a:pt x="72390" y="172164"/>
                            </a:lnTo>
                            <a:cubicBezTo>
                              <a:pt x="72390" y="172164"/>
                              <a:pt x="72390" y="172164"/>
                              <a:pt x="72390" y="172164"/>
                            </a:cubicBezTo>
                            <a:close/>
                            <a:moveTo>
                              <a:pt x="2858" y="172164"/>
                            </a:moveTo>
                            <a:cubicBezTo>
                              <a:pt x="1905" y="172164"/>
                              <a:pt x="953" y="172164"/>
                              <a:pt x="953" y="171212"/>
                            </a:cubicBezTo>
                            <a:cubicBezTo>
                              <a:pt x="0" y="170259"/>
                              <a:pt x="0" y="169307"/>
                              <a:pt x="0" y="168354"/>
                            </a:cubicBezTo>
                            <a:lnTo>
                              <a:pt x="0" y="168354"/>
                            </a:lnTo>
                            <a:lnTo>
                              <a:pt x="0" y="167402"/>
                            </a:lnTo>
                            <a:cubicBezTo>
                              <a:pt x="0" y="165497"/>
                              <a:pt x="1905" y="164544"/>
                              <a:pt x="3810" y="164544"/>
                            </a:cubicBezTo>
                            <a:cubicBezTo>
                              <a:pt x="4763" y="164544"/>
                              <a:pt x="6667" y="165497"/>
                              <a:pt x="6667" y="167402"/>
                            </a:cubicBezTo>
                            <a:cubicBezTo>
                              <a:pt x="7620" y="168354"/>
                              <a:pt x="7620" y="170259"/>
                              <a:pt x="6667" y="171212"/>
                            </a:cubicBezTo>
                            <a:cubicBezTo>
                              <a:pt x="3810" y="171212"/>
                              <a:pt x="2858" y="172164"/>
                              <a:pt x="2858" y="172164"/>
                            </a:cubicBezTo>
                            <a:close/>
                            <a:moveTo>
                              <a:pt x="82867" y="170259"/>
                            </a:moveTo>
                            <a:cubicBezTo>
                              <a:pt x="81915" y="170259"/>
                              <a:pt x="80010" y="169307"/>
                              <a:pt x="80010" y="168354"/>
                            </a:cubicBezTo>
                            <a:cubicBezTo>
                              <a:pt x="80010" y="166449"/>
                              <a:pt x="80963" y="165497"/>
                              <a:pt x="81915" y="164544"/>
                            </a:cubicBezTo>
                            <a:lnTo>
                              <a:pt x="82867" y="164544"/>
                            </a:lnTo>
                            <a:cubicBezTo>
                              <a:pt x="84772" y="164544"/>
                              <a:pt x="85725" y="165497"/>
                              <a:pt x="86678" y="166449"/>
                            </a:cubicBezTo>
                            <a:cubicBezTo>
                              <a:pt x="86678" y="168354"/>
                              <a:pt x="85725" y="169307"/>
                              <a:pt x="84772" y="170259"/>
                            </a:cubicBezTo>
                            <a:lnTo>
                              <a:pt x="82867" y="170259"/>
                            </a:lnTo>
                            <a:cubicBezTo>
                              <a:pt x="82867" y="170259"/>
                              <a:pt x="82867" y="170259"/>
                              <a:pt x="82867" y="170259"/>
                            </a:cubicBezTo>
                            <a:close/>
                            <a:moveTo>
                              <a:pt x="92392" y="166449"/>
                            </a:moveTo>
                            <a:cubicBezTo>
                              <a:pt x="91440" y="166449"/>
                              <a:pt x="90488" y="165497"/>
                              <a:pt x="89535" y="164544"/>
                            </a:cubicBezTo>
                            <a:cubicBezTo>
                              <a:pt x="88583" y="162639"/>
                              <a:pt x="89535" y="161687"/>
                              <a:pt x="91440" y="160734"/>
                            </a:cubicBezTo>
                            <a:lnTo>
                              <a:pt x="92392" y="159782"/>
                            </a:lnTo>
                            <a:cubicBezTo>
                              <a:pt x="94297" y="158829"/>
                              <a:pt x="95250" y="159782"/>
                              <a:pt x="96203" y="161687"/>
                            </a:cubicBezTo>
                            <a:cubicBezTo>
                              <a:pt x="97155" y="163592"/>
                              <a:pt x="96203" y="164544"/>
                              <a:pt x="94297" y="165497"/>
                            </a:cubicBezTo>
                            <a:lnTo>
                              <a:pt x="92392" y="166449"/>
                            </a:lnTo>
                            <a:cubicBezTo>
                              <a:pt x="93345" y="166449"/>
                              <a:pt x="93345" y="166449"/>
                              <a:pt x="92392" y="166449"/>
                            </a:cubicBezTo>
                            <a:close/>
                            <a:moveTo>
                              <a:pt x="101917" y="162639"/>
                            </a:moveTo>
                            <a:cubicBezTo>
                              <a:pt x="100965" y="162639"/>
                              <a:pt x="100013" y="161687"/>
                              <a:pt x="99060" y="160734"/>
                            </a:cubicBezTo>
                            <a:cubicBezTo>
                              <a:pt x="98108" y="158829"/>
                              <a:pt x="99060" y="157877"/>
                              <a:pt x="100965" y="156924"/>
                            </a:cubicBezTo>
                            <a:lnTo>
                              <a:pt x="101917" y="155972"/>
                            </a:lnTo>
                            <a:cubicBezTo>
                              <a:pt x="103822" y="155019"/>
                              <a:pt x="104775" y="155972"/>
                              <a:pt x="105728" y="156924"/>
                            </a:cubicBezTo>
                            <a:cubicBezTo>
                              <a:pt x="106680" y="158829"/>
                              <a:pt x="105728" y="159782"/>
                              <a:pt x="104775" y="160734"/>
                            </a:cubicBezTo>
                            <a:lnTo>
                              <a:pt x="103822" y="161687"/>
                            </a:lnTo>
                            <a:cubicBezTo>
                              <a:pt x="102870" y="162639"/>
                              <a:pt x="102870" y="162639"/>
                              <a:pt x="101917" y="162639"/>
                            </a:cubicBezTo>
                            <a:close/>
                            <a:moveTo>
                              <a:pt x="111442" y="157877"/>
                            </a:moveTo>
                            <a:cubicBezTo>
                              <a:pt x="110490" y="157877"/>
                              <a:pt x="109538" y="156924"/>
                              <a:pt x="108585" y="155972"/>
                            </a:cubicBezTo>
                            <a:cubicBezTo>
                              <a:pt x="107633" y="155019"/>
                              <a:pt x="108585" y="153114"/>
                              <a:pt x="109538" y="152162"/>
                            </a:cubicBezTo>
                            <a:lnTo>
                              <a:pt x="110490" y="151209"/>
                            </a:lnTo>
                            <a:cubicBezTo>
                              <a:pt x="111442" y="150257"/>
                              <a:pt x="113347" y="151209"/>
                              <a:pt x="114300" y="152162"/>
                            </a:cubicBezTo>
                            <a:cubicBezTo>
                              <a:pt x="115253" y="153114"/>
                              <a:pt x="114300" y="155019"/>
                              <a:pt x="113347" y="155972"/>
                            </a:cubicBezTo>
                            <a:lnTo>
                              <a:pt x="112395" y="156924"/>
                            </a:lnTo>
                            <a:cubicBezTo>
                              <a:pt x="112395" y="157877"/>
                              <a:pt x="112395" y="157877"/>
                              <a:pt x="111442" y="157877"/>
                            </a:cubicBezTo>
                            <a:close/>
                            <a:moveTo>
                              <a:pt x="120015" y="152162"/>
                            </a:moveTo>
                            <a:cubicBezTo>
                              <a:pt x="119063" y="152162"/>
                              <a:pt x="118110" y="152162"/>
                              <a:pt x="117158" y="151209"/>
                            </a:cubicBezTo>
                            <a:cubicBezTo>
                              <a:pt x="116205" y="150257"/>
                              <a:pt x="116205" y="148352"/>
                              <a:pt x="118110" y="147399"/>
                            </a:cubicBezTo>
                            <a:lnTo>
                              <a:pt x="119063" y="146447"/>
                            </a:lnTo>
                            <a:cubicBezTo>
                              <a:pt x="120015" y="145494"/>
                              <a:pt x="121920" y="145494"/>
                              <a:pt x="122872" y="147399"/>
                            </a:cubicBezTo>
                            <a:cubicBezTo>
                              <a:pt x="123825" y="148352"/>
                              <a:pt x="123825" y="150257"/>
                              <a:pt x="121920" y="151209"/>
                            </a:cubicBezTo>
                            <a:lnTo>
                              <a:pt x="120967" y="152162"/>
                            </a:lnTo>
                            <a:cubicBezTo>
                              <a:pt x="120967" y="152162"/>
                              <a:pt x="120967" y="152162"/>
                              <a:pt x="120015" y="152162"/>
                            </a:cubicBezTo>
                            <a:close/>
                            <a:moveTo>
                              <a:pt x="128588" y="145494"/>
                            </a:moveTo>
                            <a:cubicBezTo>
                              <a:pt x="127635" y="145494"/>
                              <a:pt x="126683" y="145494"/>
                              <a:pt x="126683" y="144542"/>
                            </a:cubicBezTo>
                            <a:cubicBezTo>
                              <a:pt x="125730" y="143589"/>
                              <a:pt x="125730" y="141684"/>
                              <a:pt x="126683" y="140732"/>
                            </a:cubicBezTo>
                            <a:lnTo>
                              <a:pt x="127635" y="139779"/>
                            </a:lnTo>
                            <a:cubicBezTo>
                              <a:pt x="128588" y="138827"/>
                              <a:pt x="130492" y="138827"/>
                              <a:pt x="131445" y="139779"/>
                            </a:cubicBezTo>
                            <a:cubicBezTo>
                              <a:pt x="132397" y="140732"/>
                              <a:pt x="132397" y="142637"/>
                              <a:pt x="131445" y="143589"/>
                            </a:cubicBezTo>
                            <a:cubicBezTo>
                              <a:pt x="131445" y="143589"/>
                              <a:pt x="130492" y="144542"/>
                              <a:pt x="130492" y="144542"/>
                            </a:cubicBezTo>
                            <a:cubicBezTo>
                              <a:pt x="129540" y="144542"/>
                              <a:pt x="128588" y="145494"/>
                              <a:pt x="128588" y="145494"/>
                            </a:cubicBezTo>
                            <a:close/>
                            <a:moveTo>
                              <a:pt x="135255" y="137874"/>
                            </a:moveTo>
                            <a:cubicBezTo>
                              <a:pt x="134303" y="137874"/>
                              <a:pt x="134303" y="137874"/>
                              <a:pt x="133350" y="136922"/>
                            </a:cubicBezTo>
                            <a:cubicBezTo>
                              <a:pt x="132397" y="135969"/>
                              <a:pt x="131445" y="134064"/>
                              <a:pt x="133350" y="133112"/>
                            </a:cubicBezTo>
                            <a:cubicBezTo>
                              <a:pt x="133350" y="133112"/>
                              <a:pt x="134303" y="132159"/>
                              <a:pt x="134303" y="132159"/>
                            </a:cubicBezTo>
                            <a:cubicBezTo>
                              <a:pt x="135255" y="131207"/>
                              <a:pt x="137160" y="130254"/>
                              <a:pt x="138113" y="131207"/>
                            </a:cubicBezTo>
                            <a:cubicBezTo>
                              <a:pt x="139065" y="132159"/>
                              <a:pt x="140017" y="134064"/>
                              <a:pt x="139065" y="135017"/>
                            </a:cubicBezTo>
                            <a:cubicBezTo>
                              <a:pt x="139065" y="135017"/>
                              <a:pt x="138113" y="135969"/>
                              <a:pt x="138113" y="135969"/>
                            </a:cubicBezTo>
                            <a:cubicBezTo>
                              <a:pt x="137160" y="136922"/>
                              <a:pt x="136208" y="137874"/>
                              <a:pt x="135255" y="137874"/>
                            </a:cubicBezTo>
                            <a:close/>
                            <a:moveTo>
                              <a:pt x="118110" y="135969"/>
                            </a:moveTo>
                            <a:cubicBezTo>
                              <a:pt x="116205" y="135969"/>
                              <a:pt x="115253" y="135017"/>
                              <a:pt x="115253" y="133112"/>
                            </a:cubicBezTo>
                            <a:cubicBezTo>
                              <a:pt x="115253" y="131207"/>
                              <a:pt x="116205" y="130254"/>
                              <a:pt x="118110" y="130254"/>
                            </a:cubicBezTo>
                            <a:lnTo>
                              <a:pt x="120015" y="130254"/>
                            </a:lnTo>
                            <a:cubicBezTo>
                              <a:pt x="121920" y="130254"/>
                              <a:pt x="122872" y="131207"/>
                              <a:pt x="122872" y="133112"/>
                            </a:cubicBezTo>
                            <a:cubicBezTo>
                              <a:pt x="122872" y="135017"/>
                              <a:pt x="121920" y="135969"/>
                              <a:pt x="120015" y="135969"/>
                            </a:cubicBezTo>
                            <a:lnTo>
                              <a:pt x="118110" y="135969"/>
                            </a:lnTo>
                            <a:cubicBezTo>
                              <a:pt x="118110" y="135969"/>
                              <a:pt x="118110" y="135969"/>
                              <a:pt x="118110" y="135969"/>
                            </a:cubicBezTo>
                            <a:close/>
                            <a:moveTo>
                              <a:pt x="109538" y="135017"/>
                            </a:moveTo>
                            <a:cubicBezTo>
                              <a:pt x="109538" y="135017"/>
                              <a:pt x="109538" y="135017"/>
                              <a:pt x="109538" y="135017"/>
                            </a:cubicBezTo>
                            <a:lnTo>
                              <a:pt x="107633" y="135017"/>
                            </a:lnTo>
                            <a:cubicBezTo>
                              <a:pt x="105728" y="135017"/>
                              <a:pt x="104775" y="133112"/>
                              <a:pt x="104775" y="132159"/>
                            </a:cubicBezTo>
                            <a:cubicBezTo>
                              <a:pt x="104775" y="130254"/>
                              <a:pt x="106680" y="129302"/>
                              <a:pt x="107633" y="129302"/>
                            </a:cubicBezTo>
                            <a:lnTo>
                              <a:pt x="109538" y="129302"/>
                            </a:lnTo>
                            <a:cubicBezTo>
                              <a:pt x="111442" y="129302"/>
                              <a:pt x="112395" y="131207"/>
                              <a:pt x="112395" y="132159"/>
                            </a:cubicBezTo>
                            <a:cubicBezTo>
                              <a:pt x="112395" y="134064"/>
                              <a:pt x="110490" y="135017"/>
                              <a:pt x="109538" y="135017"/>
                            </a:cubicBezTo>
                            <a:close/>
                            <a:moveTo>
                              <a:pt x="128588" y="135017"/>
                            </a:moveTo>
                            <a:cubicBezTo>
                              <a:pt x="126683" y="135017"/>
                              <a:pt x="125730" y="134064"/>
                              <a:pt x="125730" y="132159"/>
                            </a:cubicBezTo>
                            <a:cubicBezTo>
                              <a:pt x="125730" y="130254"/>
                              <a:pt x="126683" y="129302"/>
                              <a:pt x="128588" y="128349"/>
                            </a:cubicBezTo>
                            <a:lnTo>
                              <a:pt x="130492" y="128349"/>
                            </a:lnTo>
                            <a:cubicBezTo>
                              <a:pt x="132397" y="128349"/>
                              <a:pt x="133350" y="129302"/>
                              <a:pt x="134303" y="131207"/>
                            </a:cubicBezTo>
                            <a:cubicBezTo>
                              <a:pt x="134303" y="133112"/>
                              <a:pt x="133350" y="134064"/>
                              <a:pt x="131445" y="135017"/>
                            </a:cubicBezTo>
                            <a:lnTo>
                              <a:pt x="128588" y="135017"/>
                            </a:lnTo>
                            <a:cubicBezTo>
                              <a:pt x="128588" y="135017"/>
                              <a:pt x="128588" y="135017"/>
                              <a:pt x="128588" y="135017"/>
                            </a:cubicBezTo>
                            <a:close/>
                            <a:moveTo>
                              <a:pt x="99060" y="134064"/>
                            </a:moveTo>
                            <a:cubicBezTo>
                              <a:pt x="99060" y="134064"/>
                              <a:pt x="98108" y="134064"/>
                              <a:pt x="99060" y="134064"/>
                            </a:cubicBezTo>
                            <a:lnTo>
                              <a:pt x="97155" y="134064"/>
                            </a:lnTo>
                            <a:cubicBezTo>
                              <a:pt x="95250" y="134064"/>
                              <a:pt x="94297" y="132159"/>
                              <a:pt x="94297" y="130254"/>
                            </a:cubicBezTo>
                            <a:cubicBezTo>
                              <a:pt x="94297" y="128349"/>
                              <a:pt x="96203" y="127397"/>
                              <a:pt x="98108" y="127397"/>
                            </a:cubicBezTo>
                            <a:lnTo>
                              <a:pt x="99060" y="127397"/>
                            </a:lnTo>
                            <a:cubicBezTo>
                              <a:pt x="100965" y="127397"/>
                              <a:pt x="101917" y="129302"/>
                              <a:pt x="101917" y="131207"/>
                            </a:cubicBezTo>
                            <a:cubicBezTo>
                              <a:pt x="101917" y="133112"/>
                              <a:pt x="100013" y="134064"/>
                              <a:pt x="99060" y="134064"/>
                            </a:cubicBezTo>
                            <a:close/>
                            <a:moveTo>
                              <a:pt x="88583" y="132159"/>
                            </a:moveTo>
                            <a:cubicBezTo>
                              <a:pt x="88583" y="132159"/>
                              <a:pt x="88583" y="132159"/>
                              <a:pt x="88583" y="132159"/>
                            </a:cubicBezTo>
                            <a:lnTo>
                              <a:pt x="86678" y="131207"/>
                            </a:lnTo>
                            <a:cubicBezTo>
                              <a:pt x="84772" y="131207"/>
                              <a:pt x="83820" y="129302"/>
                              <a:pt x="84772" y="127397"/>
                            </a:cubicBezTo>
                            <a:cubicBezTo>
                              <a:pt x="84772" y="125492"/>
                              <a:pt x="86678" y="124539"/>
                              <a:pt x="88583" y="125492"/>
                            </a:cubicBezTo>
                            <a:lnTo>
                              <a:pt x="89535" y="125492"/>
                            </a:lnTo>
                            <a:cubicBezTo>
                              <a:pt x="91440" y="125492"/>
                              <a:pt x="92392" y="127397"/>
                              <a:pt x="91440" y="129302"/>
                            </a:cubicBezTo>
                            <a:cubicBezTo>
                              <a:pt x="91440" y="131207"/>
                              <a:pt x="89535" y="132159"/>
                              <a:pt x="88583" y="132159"/>
                            </a:cubicBezTo>
                            <a:close/>
                            <a:moveTo>
                              <a:pt x="79058" y="128349"/>
                            </a:moveTo>
                            <a:cubicBezTo>
                              <a:pt x="79058" y="128349"/>
                              <a:pt x="78105" y="128349"/>
                              <a:pt x="78105" y="128349"/>
                            </a:cubicBezTo>
                            <a:lnTo>
                              <a:pt x="76200" y="127397"/>
                            </a:lnTo>
                            <a:cubicBezTo>
                              <a:pt x="74295" y="126444"/>
                              <a:pt x="74295" y="124539"/>
                              <a:pt x="74295" y="123587"/>
                            </a:cubicBezTo>
                            <a:cubicBezTo>
                              <a:pt x="75247" y="121682"/>
                              <a:pt x="77153" y="121682"/>
                              <a:pt x="78105" y="121682"/>
                            </a:cubicBezTo>
                            <a:lnTo>
                              <a:pt x="79058" y="122634"/>
                            </a:lnTo>
                            <a:cubicBezTo>
                              <a:pt x="80963" y="123587"/>
                              <a:pt x="80963" y="124539"/>
                              <a:pt x="80963" y="126444"/>
                            </a:cubicBezTo>
                            <a:cubicBezTo>
                              <a:pt x="80963" y="127397"/>
                              <a:pt x="80010" y="128349"/>
                              <a:pt x="79058" y="128349"/>
                            </a:cubicBezTo>
                            <a:close/>
                            <a:moveTo>
                              <a:pt x="69533" y="124539"/>
                            </a:moveTo>
                            <a:cubicBezTo>
                              <a:pt x="69533" y="124539"/>
                              <a:pt x="68580" y="124539"/>
                              <a:pt x="68580" y="124539"/>
                            </a:cubicBezTo>
                            <a:lnTo>
                              <a:pt x="67628" y="123587"/>
                            </a:lnTo>
                            <a:cubicBezTo>
                              <a:pt x="65722" y="122634"/>
                              <a:pt x="65722" y="120729"/>
                              <a:pt x="66675" y="119777"/>
                            </a:cubicBezTo>
                            <a:cubicBezTo>
                              <a:pt x="67628" y="117872"/>
                              <a:pt x="69533" y="117872"/>
                              <a:pt x="70485" y="118824"/>
                            </a:cubicBezTo>
                            <a:lnTo>
                              <a:pt x="71438" y="119777"/>
                            </a:lnTo>
                            <a:cubicBezTo>
                              <a:pt x="73342" y="120729"/>
                              <a:pt x="73342" y="122634"/>
                              <a:pt x="72390" y="123587"/>
                            </a:cubicBezTo>
                            <a:cubicBezTo>
                              <a:pt x="71438" y="123587"/>
                              <a:pt x="70485" y="124539"/>
                              <a:pt x="69533" y="124539"/>
                            </a:cubicBezTo>
                            <a:close/>
                            <a:moveTo>
                              <a:pt x="60008" y="118824"/>
                            </a:moveTo>
                            <a:cubicBezTo>
                              <a:pt x="59055" y="118824"/>
                              <a:pt x="59055" y="118824"/>
                              <a:pt x="58103" y="118824"/>
                            </a:cubicBezTo>
                            <a:lnTo>
                              <a:pt x="57150" y="117872"/>
                            </a:lnTo>
                            <a:cubicBezTo>
                              <a:pt x="56197" y="116919"/>
                              <a:pt x="55245" y="115014"/>
                              <a:pt x="56197" y="114062"/>
                            </a:cubicBezTo>
                            <a:cubicBezTo>
                              <a:pt x="57150" y="113109"/>
                              <a:pt x="59055" y="112157"/>
                              <a:pt x="60008" y="113109"/>
                            </a:cubicBezTo>
                            <a:lnTo>
                              <a:pt x="60960" y="114062"/>
                            </a:lnTo>
                            <a:cubicBezTo>
                              <a:pt x="61913" y="115014"/>
                              <a:pt x="62865" y="116919"/>
                              <a:pt x="61913" y="117872"/>
                            </a:cubicBezTo>
                            <a:cubicBezTo>
                              <a:pt x="61913" y="118824"/>
                              <a:pt x="60960" y="118824"/>
                              <a:pt x="60008" y="118824"/>
                            </a:cubicBezTo>
                            <a:close/>
                            <a:moveTo>
                              <a:pt x="51435" y="113109"/>
                            </a:moveTo>
                            <a:cubicBezTo>
                              <a:pt x="50483" y="113109"/>
                              <a:pt x="50483" y="113109"/>
                              <a:pt x="49530" y="112157"/>
                            </a:cubicBezTo>
                            <a:lnTo>
                              <a:pt x="48578" y="111204"/>
                            </a:lnTo>
                            <a:cubicBezTo>
                              <a:pt x="47625" y="110252"/>
                              <a:pt x="46672" y="108347"/>
                              <a:pt x="47625" y="107394"/>
                            </a:cubicBezTo>
                            <a:cubicBezTo>
                              <a:pt x="48578" y="106442"/>
                              <a:pt x="50483" y="105489"/>
                              <a:pt x="51435" y="106442"/>
                            </a:cubicBezTo>
                            <a:lnTo>
                              <a:pt x="52388" y="107394"/>
                            </a:lnTo>
                            <a:cubicBezTo>
                              <a:pt x="53340" y="108347"/>
                              <a:pt x="54292" y="110252"/>
                              <a:pt x="53340" y="111204"/>
                            </a:cubicBezTo>
                            <a:cubicBezTo>
                              <a:pt x="53340" y="112157"/>
                              <a:pt x="52388" y="113109"/>
                              <a:pt x="51435" y="113109"/>
                            </a:cubicBezTo>
                            <a:close/>
                            <a:moveTo>
                              <a:pt x="43815" y="106442"/>
                            </a:moveTo>
                            <a:cubicBezTo>
                              <a:pt x="42863" y="106442"/>
                              <a:pt x="41910" y="106442"/>
                              <a:pt x="41910" y="105489"/>
                            </a:cubicBezTo>
                            <a:lnTo>
                              <a:pt x="40958" y="104537"/>
                            </a:lnTo>
                            <a:cubicBezTo>
                              <a:pt x="40005" y="103584"/>
                              <a:pt x="40005" y="101679"/>
                              <a:pt x="40958" y="100727"/>
                            </a:cubicBezTo>
                            <a:cubicBezTo>
                              <a:pt x="41910" y="99774"/>
                              <a:pt x="43815" y="99774"/>
                              <a:pt x="44767" y="100727"/>
                            </a:cubicBezTo>
                            <a:lnTo>
                              <a:pt x="45720" y="101679"/>
                            </a:lnTo>
                            <a:cubicBezTo>
                              <a:pt x="46672" y="102632"/>
                              <a:pt x="46672" y="104537"/>
                              <a:pt x="45720" y="105489"/>
                            </a:cubicBezTo>
                            <a:cubicBezTo>
                              <a:pt x="45720" y="105489"/>
                              <a:pt x="44767" y="106442"/>
                              <a:pt x="43815" y="106442"/>
                            </a:cubicBezTo>
                            <a:close/>
                            <a:moveTo>
                              <a:pt x="36195" y="98822"/>
                            </a:moveTo>
                            <a:cubicBezTo>
                              <a:pt x="35242" y="98822"/>
                              <a:pt x="34290" y="98822"/>
                              <a:pt x="34290" y="97869"/>
                            </a:cubicBezTo>
                            <a:lnTo>
                              <a:pt x="33338" y="96917"/>
                            </a:lnTo>
                            <a:cubicBezTo>
                              <a:pt x="32385" y="95964"/>
                              <a:pt x="32385" y="94059"/>
                              <a:pt x="33338" y="93107"/>
                            </a:cubicBezTo>
                            <a:cubicBezTo>
                              <a:pt x="34290" y="92154"/>
                              <a:pt x="36195" y="92154"/>
                              <a:pt x="37147" y="93107"/>
                            </a:cubicBezTo>
                            <a:lnTo>
                              <a:pt x="38100" y="94059"/>
                            </a:lnTo>
                            <a:cubicBezTo>
                              <a:pt x="39053" y="95012"/>
                              <a:pt x="39053" y="96917"/>
                              <a:pt x="38100" y="97869"/>
                            </a:cubicBezTo>
                            <a:cubicBezTo>
                              <a:pt x="38100" y="98822"/>
                              <a:pt x="37147" y="98822"/>
                              <a:pt x="36195" y="98822"/>
                            </a:cubicBezTo>
                            <a:close/>
                            <a:moveTo>
                              <a:pt x="29528" y="91202"/>
                            </a:moveTo>
                            <a:cubicBezTo>
                              <a:pt x="28575" y="91202"/>
                              <a:pt x="27622" y="91202"/>
                              <a:pt x="27622" y="90249"/>
                            </a:cubicBezTo>
                            <a:lnTo>
                              <a:pt x="26670" y="89297"/>
                            </a:lnTo>
                            <a:cubicBezTo>
                              <a:pt x="25717" y="88344"/>
                              <a:pt x="25717" y="86439"/>
                              <a:pt x="26670" y="85487"/>
                            </a:cubicBezTo>
                            <a:cubicBezTo>
                              <a:pt x="27622" y="84534"/>
                              <a:pt x="29528" y="84534"/>
                              <a:pt x="30480" y="85487"/>
                            </a:cubicBezTo>
                            <a:lnTo>
                              <a:pt x="31433" y="86439"/>
                            </a:lnTo>
                            <a:cubicBezTo>
                              <a:pt x="32385" y="87392"/>
                              <a:pt x="32385" y="89297"/>
                              <a:pt x="31433" y="90249"/>
                            </a:cubicBezTo>
                            <a:cubicBezTo>
                              <a:pt x="30480" y="91202"/>
                              <a:pt x="29528" y="91202"/>
                              <a:pt x="29528" y="91202"/>
                            </a:cubicBezTo>
                            <a:close/>
                            <a:moveTo>
                              <a:pt x="22860" y="82629"/>
                            </a:moveTo>
                            <a:cubicBezTo>
                              <a:pt x="21908" y="82629"/>
                              <a:pt x="20955" y="82629"/>
                              <a:pt x="20003" y="81677"/>
                            </a:cubicBezTo>
                            <a:lnTo>
                              <a:pt x="19050" y="80724"/>
                            </a:lnTo>
                            <a:cubicBezTo>
                              <a:pt x="18097" y="79772"/>
                              <a:pt x="18097" y="77867"/>
                              <a:pt x="20003" y="76914"/>
                            </a:cubicBezTo>
                            <a:cubicBezTo>
                              <a:pt x="20955" y="75962"/>
                              <a:pt x="22860" y="75962"/>
                              <a:pt x="23813" y="77867"/>
                            </a:cubicBezTo>
                            <a:lnTo>
                              <a:pt x="24765" y="78819"/>
                            </a:lnTo>
                            <a:cubicBezTo>
                              <a:pt x="25717" y="79772"/>
                              <a:pt x="25717" y="81677"/>
                              <a:pt x="23813" y="82629"/>
                            </a:cubicBezTo>
                            <a:cubicBezTo>
                              <a:pt x="23813" y="82629"/>
                              <a:pt x="23813" y="82629"/>
                              <a:pt x="22860" y="82629"/>
                            </a:cubicBezTo>
                            <a:close/>
                            <a:moveTo>
                              <a:pt x="48578" y="79772"/>
                            </a:moveTo>
                            <a:cubicBezTo>
                              <a:pt x="46672" y="79772"/>
                              <a:pt x="45720" y="78819"/>
                              <a:pt x="45720" y="76914"/>
                            </a:cubicBezTo>
                            <a:cubicBezTo>
                              <a:pt x="45720" y="75009"/>
                              <a:pt x="46672" y="74057"/>
                              <a:pt x="48578" y="74057"/>
                            </a:cubicBezTo>
                            <a:lnTo>
                              <a:pt x="50483" y="74057"/>
                            </a:lnTo>
                            <a:cubicBezTo>
                              <a:pt x="52388" y="74057"/>
                              <a:pt x="53340" y="75009"/>
                              <a:pt x="53340" y="76914"/>
                            </a:cubicBezTo>
                            <a:cubicBezTo>
                              <a:pt x="53340" y="78819"/>
                              <a:pt x="52388" y="79772"/>
                              <a:pt x="50483" y="79772"/>
                            </a:cubicBezTo>
                            <a:lnTo>
                              <a:pt x="48578" y="79772"/>
                            </a:lnTo>
                            <a:cubicBezTo>
                              <a:pt x="48578" y="79772"/>
                              <a:pt x="48578" y="79772"/>
                              <a:pt x="48578" y="79772"/>
                            </a:cubicBezTo>
                            <a:close/>
                            <a:moveTo>
                              <a:pt x="40005" y="79772"/>
                            </a:moveTo>
                            <a:cubicBezTo>
                              <a:pt x="40005" y="79772"/>
                              <a:pt x="38100" y="79772"/>
                              <a:pt x="38100" y="79772"/>
                            </a:cubicBezTo>
                            <a:cubicBezTo>
                              <a:pt x="36195" y="79772"/>
                              <a:pt x="35242" y="77867"/>
                              <a:pt x="35242" y="76914"/>
                            </a:cubicBezTo>
                            <a:cubicBezTo>
                              <a:pt x="35242" y="75009"/>
                              <a:pt x="36195" y="74057"/>
                              <a:pt x="38100" y="74057"/>
                            </a:cubicBezTo>
                            <a:lnTo>
                              <a:pt x="40005" y="74057"/>
                            </a:lnTo>
                            <a:cubicBezTo>
                              <a:pt x="41910" y="74057"/>
                              <a:pt x="42863" y="75962"/>
                              <a:pt x="42863" y="76914"/>
                            </a:cubicBezTo>
                            <a:cubicBezTo>
                              <a:pt x="42863" y="78819"/>
                              <a:pt x="41910" y="79772"/>
                              <a:pt x="40005" y="79772"/>
                            </a:cubicBezTo>
                            <a:close/>
                            <a:moveTo>
                              <a:pt x="59055" y="79772"/>
                            </a:moveTo>
                            <a:cubicBezTo>
                              <a:pt x="57150" y="79772"/>
                              <a:pt x="56197" y="78819"/>
                              <a:pt x="56197" y="76914"/>
                            </a:cubicBezTo>
                            <a:cubicBezTo>
                              <a:pt x="56197" y="75009"/>
                              <a:pt x="57150" y="74057"/>
                              <a:pt x="59055" y="74057"/>
                            </a:cubicBezTo>
                            <a:lnTo>
                              <a:pt x="60960" y="74057"/>
                            </a:lnTo>
                            <a:cubicBezTo>
                              <a:pt x="62865" y="74057"/>
                              <a:pt x="63817" y="75009"/>
                              <a:pt x="63817" y="76914"/>
                            </a:cubicBezTo>
                            <a:cubicBezTo>
                              <a:pt x="63817" y="78819"/>
                              <a:pt x="62865" y="79772"/>
                              <a:pt x="60960" y="79772"/>
                            </a:cubicBezTo>
                            <a:lnTo>
                              <a:pt x="59055" y="79772"/>
                            </a:lnTo>
                            <a:cubicBezTo>
                              <a:pt x="60008" y="79772"/>
                              <a:pt x="59055" y="79772"/>
                              <a:pt x="59055" y="79772"/>
                            </a:cubicBezTo>
                            <a:close/>
                            <a:moveTo>
                              <a:pt x="29528" y="78819"/>
                            </a:moveTo>
                            <a:cubicBezTo>
                              <a:pt x="29528" y="78819"/>
                              <a:pt x="29528" y="78819"/>
                              <a:pt x="29528" y="78819"/>
                            </a:cubicBezTo>
                            <a:lnTo>
                              <a:pt x="27622" y="78819"/>
                            </a:lnTo>
                            <a:cubicBezTo>
                              <a:pt x="25717" y="78819"/>
                              <a:pt x="24765" y="76914"/>
                              <a:pt x="24765" y="75962"/>
                            </a:cubicBezTo>
                            <a:cubicBezTo>
                              <a:pt x="24765" y="74057"/>
                              <a:pt x="26670" y="73104"/>
                              <a:pt x="27622" y="73104"/>
                            </a:cubicBezTo>
                            <a:lnTo>
                              <a:pt x="29528" y="73104"/>
                            </a:lnTo>
                            <a:cubicBezTo>
                              <a:pt x="31433" y="73104"/>
                              <a:pt x="32385" y="75009"/>
                              <a:pt x="32385" y="75962"/>
                            </a:cubicBezTo>
                            <a:cubicBezTo>
                              <a:pt x="32385" y="77867"/>
                              <a:pt x="31433" y="78819"/>
                              <a:pt x="29528" y="78819"/>
                            </a:cubicBezTo>
                            <a:close/>
                            <a:moveTo>
                              <a:pt x="69533" y="78819"/>
                            </a:moveTo>
                            <a:cubicBezTo>
                              <a:pt x="67628" y="78819"/>
                              <a:pt x="66675" y="77867"/>
                              <a:pt x="66675" y="75962"/>
                            </a:cubicBezTo>
                            <a:cubicBezTo>
                              <a:pt x="66675" y="74057"/>
                              <a:pt x="67628" y="73104"/>
                              <a:pt x="69533" y="72152"/>
                            </a:cubicBezTo>
                            <a:lnTo>
                              <a:pt x="71438" y="72152"/>
                            </a:lnTo>
                            <a:cubicBezTo>
                              <a:pt x="73342" y="72152"/>
                              <a:pt x="74295" y="73104"/>
                              <a:pt x="75247" y="75009"/>
                            </a:cubicBezTo>
                            <a:cubicBezTo>
                              <a:pt x="75247" y="76914"/>
                              <a:pt x="74295" y="77867"/>
                              <a:pt x="72390" y="78819"/>
                            </a:cubicBezTo>
                            <a:lnTo>
                              <a:pt x="69533" y="78819"/>
                            </a:lnTo>
                            <a:cubicBezTo>
                              <a:pt x="70485" y="78819"/>
                              <a:pt x="69533" y="78819"/>
                              <a:pt x="69533" y="78819"/>
                            </a:cubicBezTo>
                            <a:close/>
                            <a:moveTo>
                              <a:pt x="80010" y="76914"/>
                            </a:moveTo>
                            <a:cubicBezTo>
                              <a:pt x="79058" y="76914"/>
                              <a:pt x="77153" y="75962"/>
                              <a:pt x="77153" y="75009"/>
                            </a:cubicBezTo>
                            <a:cubicBezTo>
                              <a:pt x="77153" y="73104"/>
                              <a:pt x="78105" y="72152"/>
                              <a:pt x="79058" y="71199"/>
                            </a:cubicBezTo>
                            <a:lnTo>
                              <a:pt x="80010" y="71199"/>
                            </a:lnTo>
                            <a:cubicBezTo>
                              <a:pt x="81915" y="71199"/>
                              <a:pt x="82867" y="72152"/>
                              <a:pt x="83820" y="73104"/>
                            </a:cubicBezTo>
                            <a:cubicBezTo>
                              <a:pt x="83820" y="75009"/>
                              <a:pt x="82867" y="75962"/>
                              <a:pt x="81915" y="76914"/>
                            </a:cubicBezTo>
                            <a:lnTo>
                              <a:pt x="80010" y="76914"/>
                            </a:lnTo>
                            <a:cubicBezTo>
                              <a:pt x="80963" y="76914"/>
                              <a:pt x="80010" y="76914"/>
                              <a:pt x="80010" y="76914"/>
                            </a:cubicBezTo>
                            <a:close/>
                            <a:moveTo>
                              <a:pt x="90488" y="73104"/>
                            </a:moveTo>
                            <a:cubicBezTo>
                              <a:pt x="89535" y="73104"/>
                              <a:pt x="88583" y="72152"/>
                              <a:pt x="87630" y="71199"/>
                            </a:cubicBezTo>
                            <a:cubicBezTo>
                              <a:pt x="86678" y="69294"/>
                              <a:pt x="87630" y="68342"/>
                              <a:pt x="89535" y="67389"/>
                            </a:cubicBezTo>
                            <a:lnTo>
                              <a:pt x="90488" y="66437"/>
                            </a:lnTo>
                            <a:cubicBezTo>
                              <a:pt x="92392" y="65484"/>
                              <a:pt x="93345" y="66437"/>
                              <a:pt x="94297" y="68342"/>
                            </a:cubicBezTo>
                            <a:cubicBezTo>
                              <a:pt x="95250" y="70247"/>
                              <a:pt x="94297" y="71199"/>
                              <a:pt x="92392" y="72152"/>
                            </a:cubicBezTo>
                            <a:lnTo>
                              <a:pt x="90488" y="73104"/>
                            </a:lnTo>
                            <a:cubicBezTo>
                              <a:pt x="90488" y="73104"/>
                              <a:pt x="90488" y="73104"/>
                              <a:pt x="90488" y="73104"/>
                            </a:cubicBezTo>
                            <a:close/>
                            <a:moveTo>
                              <a:pt x="99060" y="69294"/>
                            </a:moveTo>
                            <a:cubicBezTo>
                              <a:pt x="98108" y="69294"/>
                              <a:pt x="97155" y="68342"/>
                              <a:pt x="96203" y="67389"/>
                            </a:cubicBezTo>
                            <a:cubicBezTo>
                              <a:pt x="95250" y="66437"/>
                              <a:pt x="96203" y="64532"/>
                              <a:pt x="97155" y="63579"/>
                            </a:cubicBezTo>
                            <a:cubicBezTo>
                              <a:pt x="97155" y="63579"/>
                              <a:pt x="98108" y="62627"/>
                              <a:pt x="98108" y="62627"/>
                            </a:cubicBezTo>
                            <a:cubicBezTo>
                              <a:pt x="99060" y="61674"/>
                              <a:pt x="100965" y="62627"/>
                              <a:pt x="101917" y="63579"/>
                            </a:cubicBezTo>
                            <a:cubicBezTo>
                              <a:pt x="102870" y="64532"/>
                              <a:pt x="101917" y="66437"/>
                              <a:pt x="100965" y="67389"/>
                            </a:cubicBezTo>
                            <a:cubicBezTo>
                              <a:pt x="100965" y="67389"/>
                              <a:pt x="100013" y="68342"/>
                              <a:pt x="100013" y="68342"/>
                            </a:cubicBezTo>
                            <a:cubicBezTo>
                              <a:pt x="100965" y="69294"/>
                              <a:pt x="100013" y="69294"/>
                              <a:pt x="99060" y="69294"/>
                            </a:cubicBezTo>
                            <a:close/>
                            <a:moveTo>
                              <a:pt x="107633" y="62627"/>
                            </a:moveTo>
                            <a:cubicBezTo>
                              <a:pt x="106680" y="62627"/>
                              <a:pt x="105728" y="62627"/>
                              <a:pt x="105728" y="61674"/>
                            </a:cubicBezTo>
                            <a:cubicBezTo>
                              <a:pt x="104775" y="60722"/>
                              <a:pt x="104775" y="58817"/>
                              <a:pt x="105728" y="57864"/>
                            </a:cubicBezTo>
                            <a:cubicBezTo>
                              <a:pt x="105728" y="57864"/>
                              <a:pt x="106680" y="56912"/>
                              <a:pt x="106680" y="56912"/>
                            </a:cubicBezTo>
                            <a:cubicBezTo>
                              <a:pt x="107633" y="55959"/>
                              <a:pt x="109538" y="55959"/>
                              <a:pt x="110490" y="56912"/>
                            </a:cubicBezTo>
                            <a:cubicBezTo>
                              <a:pt x="111442" y="57864"/>
                              <a:pt x="111442" y="59769"/>
                              <a:pt x="110490" y="60722"/>
                            </a:cubicBezTo>
                            <a:cubicBezTo>
                              <a:pt x="110490" y="60722"/>
                              <a:pt x="109538" y="61674"/>
                              <a:pt x="109538" y="61674"/>
                            </a:cubicBezTo>
                            <a:cubicBezTo>
                              <a:pt x="109538" y="62627"/>
                              <a:pt x="108585" y="62627"/>
                              <a:pt x="107633" y="62627"/>
                            </a:cubicBezTo>
                            <a:close/>
                            <a:moveTo>
                              <a:pt x="114300" y="55007"/>
                            </a:moveTo>
                            <a:cubicBezTo>
                              <a:pt x="113347" y="55007"/>
                              <a:pt x="113347" y="55007"/>
                              <a:pt x="112395" y="55007"/>
                            </a:cubicBezTo>
                            <a:cubicBezTo>
                              <a:pt x="110490" y="54054"/>
                              <a:pt x="110490" y="52149"/>
                              <a:pt x="111442" y="51197"/>
                            </a:cubicBezTo>
                            <a:cubicBezTo>
                              <a:pt x="111442" y="51197"/>
                              <a:pt x="111442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lnTo>
                              <a:pt x="110490" y="50244"/>
                            </a:lnTo>
                            <a:cubicBezTo>
                              <a:pt x="108585" y="50244"/>
                              <a:pt x="107633" y="49292"/>
                              <a:pt x="107633" y="47387"/>
                            </a:cubicBezTo>
                            <a:cubicBezTo>
                              <a:pt x="107633" y="45482"/>
                              <a:pt x="108585" y="44529"/>
                              <a:pt x="110490" y="44529"/>
                            </a:cubicBezTo>
                            <a:lnTo>
                              <a:pt x="112395" y="44529"/>
                            </a:lnTo>
                            <a:cubicBezTo>
                              <a:pt x="114300" y="44529"/>
                              <a:pt x="115253" y="45482"/>
                              <a:pt x="115253" y="47387"/>
                            </a:cubicBezTo>
                            <a:cubicBezTo>
                              <a:pt x="115253" y="48339"/>
                              <a:pt x="115253" y="49292"/>
                              <a:pt x="114300" y="49292"/>
                            </a:cubicBezTo>
                            <a:cubicBezTo>
                              <a:pt x="115253" y="49292"/>
                              <a:pt x="115253" y="49292"/>
                              <a:pt x="116205" y="49292"/>
                            </a:cubicBezTo>
                            <a:cubicBezTo>
                              <a:pt x="118110" y="50244"/>
                              <a:pt x="118110" y="52149"/>
                              <a:pt x="117158" y="53102"/>
                            </a:cubicBezTo>
                            <a:cubicBezTo>
                              <a:pt x="117158" y="54054"/>
                              <a:pt x="116205" y="54054"/>
                              <a:pt x="116205" y="55007"/>
                            </a:cubicBezTo>
                            <a:cubicBezTo>
                              <a:pt x="116205" y="54054"/>
                              <a:pt x="115253" y="55007"/>
                              <a:pt x="114300" y="55007"/>
                            </a:cubicBezTo>
                            <a:close/>
                            <a:moveTo>
                              <a:pt x="100965" y="49292"/>
                            </a:moveTo>
                            <a:cubicBezTo>
                              <a:pt x="100013" y="49292"/>
                              <a:pt x="100013" y="49292"/>
                              <a:pt x="99060" y="49292"/>
                            </a:cubicBezTo>
                            <a:cubicBezTo>
                              <a:pt x="97155" y="49292"/>
                              <a:pt x="96203" y="47387"/>
                              <a:pt x="96203" y="46434"/>
                            </a:cubicBezTo>
                            <a:cubicBezTo>
                              <a:pt x="96203" y="44529"/>
                              <a:pt x="98108" y="43577"/>
                              <a:pt x="99060" y="43577"/>
                            </a:cubicBezTo>
                            <a:cubicBezTo>
                              <a:pt x="99060" y="43577"/>
                              <a:pt x="100013" y="43577"/>
                              <a:pt x="100013" y="43577"/>
                            </a:cubicBezTo>
                            <a:cubicBezTo>
                              <a:pt x="101917" y="43577"/>
                              <a:pt x="102870" y="45482"/>
                              <a:pt x="102870" y="46434"/>
                            </a:cubicBezTo>
                            <a:cubicBezTo>
                              <a:pt x="103822" y="47387"/>
                              <a:pt x="102870" y="49292"/>
                              <a:pt x="100965" y="49292"/>
                            </a:cubicBezTo>
                            <a:close/>
                            <a:moveTo>
                              <a:pt x="90488" y="48339"/>
                            </a:moveTo>
                            <a:cubicBezTo>
                              <a:pt x="90488" y="48339"/>
                              <a:pt x="90488" y="48339"/>
                              <a:pt x="90488" y="48339"/>
                            </a:cubicBezTo>
                            <a:cubicBezTo>
                              <a:pt x="89535" y="48339"/>
                              <a:pt x="88583" y="48339"/>
                              <a:pt x="88583" y="48339"/>
                            </a:cubicBezTo>
                            <a:cubicBezTo>
                              <a:pt x="86678" y="48339"/>
                              <a:pt x="85725" y="46434"/>
                              <a:pt x="86678" y="44529"/>
                            </a:cubicBezTo>
                            <a:cubicBezTo>
                              <a:pt x="86678" y="42624"/>
                              <a:pt x="88583" y="41672"/>
                              <a:pt x="90488" y="42624"/>
                            </a:cubicBezTo>
                            <a:cubicBezTo>
                              <a:pt x="90488" y="42624"/>
                              <a:pt x="91440" y="42624"/>
                              <a:pt x="91440" y="42624"/>
                            </a:cubicBezTo>
                            <a:cubicBezTo>
                              <a:pt x="93345" y="42624"/>
                              <a:pt x="94297" y="44529"/>
                              <a:pt x="93345" y="46434"/>
                            </a:cubicBezTo>
                            <a:cubicBezTo>
                              <a:pt x="93345" y="46434"/>
                              <a:pt x="92392" y="48339"/>
                              <a:pt x="90488" y="48339"/>
                            </a:cubicBezTo>
                            <a:close/>
                            <a:moveTo>
                              <a:pt x="80963" y="44529"/>
                            </a:moveTo>
                            <a:cubicBezTo>
                              <a:pt x="80963" y="44529"/>
                              <a:pt x="80010" y="44529"/>
                              <a:pt x="80010" y="44529"/>
                            </a:cubicBezTo>
                            <a:cubicBezTo>
                              <a:pt x="79058" y="44529"/>
                              <a:pt x="79058" y="44529"/>
                              <a:pt x="78105" y="43577"/>
                            </a:cubicBezTo>
                            <a:cubicBezTo>
                              <a:pt x="76200" y="42624"/>
                              <a:pt x="76200" y="40719"/>
                              <a:pt x="76200" y="39767"/>
                            </a:cubicBezTo>
                            <a:cubicBezTo>
                              <a:pt x="77153" y="37862"/>
                              <a:pt x="79058" y="37862"/>
                              <a:pt x="80010" y="37862"/>
                            </a:cubicBezTo>
                            <a:cubicBezTo>
                              <a:pt x="80010" y="37862"/>
                              <a:pt x="80963" y="37862"/>
                              <a:pt x="80963" y="38814"/>
                            </a:cubicBezTo>
                            <a:cubicBezTo>
                              <a:pt x="82867" y="39767"/>
                              <a:pt x="82867" y="40719"/>
                              <a:pt x="82867" y="42624"/>
                            </a:cubicBezTo>
                            <a:cubicBezTo>
                              <a:pt x="82867" y="44529"/>
                              <a:pt x="81915" y="44529"/>
                              <a:pt x="80963" y="44529"/>
                            </a:cubicBezTo>
                            <a:close/>
                            <a:moveTo>
                              <a:pt x="71438" y="40719"/>
                            </a:moveTo>
                            <a:cubicBezTo>
                              <a:pt x="70485" y="40719"/>
                              <a:pt x="70485" y="40719"/>
                              <a:pt x="69533" y="40719"/>
                            </a:cubicBezTo>
                            <a:cubicBezTo>
                              <a:pt x="69533" y="40719"/>
                              <a:pt x="68580" y="39767"/>
                              <a:pt x="68580" y="39767"/>
                            </a:cubicBezTo>
                            <a:cubicBezTo>
                              <a:pt x="67628" y="38814"/>
                              <a:pt x="66675" y="36909"/>
                              <a:pt x="67628" y="35957"/>
                            </a:cubicBezTo>
                            <a:cubicBezTo>
                              <a:pt x="68580" y="35004"/>
                              <a:pt x="70485" y="34052"/>
                              <a:pt x="71438" y="35004"/>
                            </a:cubicBezTo>
                            <a:cubicBezTo>
                              <a:pt x="71438" y="35004"/>
                              <a:pt x="72390" y="35957"/>
                              <a:pt x="72390" y="35957"/>
                            </a:cubicBezTo>
                            <a:cubicBezTo>
                              <a:pt x="73342" y="36909"/>
                              <a:pt x="74295" y="38814"/>
                              <a:pt x="73342" y="39767"/>
                            </a:cubicBezTo>
                            <a:cubicBezTo>
                              <a:pt x="73342" y="39767"/>
                              <a:pt x="72390" y="40719"/>
                              <a:pt x="71438" y="40719"/>
                            </a:cubicBezTo>
                            <a:close/>
                            <a:moveTo>
                              <a:pt x="62865" y="34052"/>
                            </a:moveTo>
                            <a:cubicBezTo>
                              <a:pt x="61913" y="34052"/>
                              <a:pt x="60960" y="34052"/>
                              <a:pt x="60960" y="33099"/>
                            </a:cubicBezTo>
                            <a:cubicBezTo>
                              <a:pt x="60960" y="33099"/>
                              <a:pt x="60008" y="32147"/>
                              <a:pt x="60008" y="32147"/>
                            </a:cubicBezTo>
                            <a:cubicBezTo>
                              <a:pt x="59055" y="31194"/>
                              <a:pt x="59055" y="29289"/>
                              <a:pt x="60008" y="28337"/>
                            </a:cubicBezTo>
                            <a:cubicBezTo>
                              <a:pt x="60960" y="27384"/>
                              <a:pt x="62865" y="27384"/>
                              <a:pt x="63817" y="28337"/>
                            </a:cubicBezTo>
                            <a:cubicBezTo>
                              <a:pt x="63817" y="28337"/>
                              <a:pt x="64770" y="29289"/>
                              <a:pt x="64770" y="29289"/>
                            </a:cubicBezTo>
                            <a:cubicBezTo>
                              <a:pt x="65722" y="30242"/>
                              <a:pt x="65722" y="32147"/>
                              <a:pt x="64770" y="33099"/>
                            </a:cubicBezTo>
                            <a:cubicBezTo>
                              <a:pt x="64770" y="34052"/>
                              <a:pt x="63817" y="34052"/>
                              <a:pt x="62865" y="34052"/>
                            </a:cubicBezTo>
                            <a:close/>
                            <a:moveTo>
                              <a:pt x="56197" y="26432"/>
                            </a:moveTo>
                            <a:cubicBezTo>
                              <a:pt x="55245" y="26432"/>
                              <a:pt x="54292" y="26432"/>
                              <a:pt x="53340" y="25479"/>
                            </a:cubicBezTo>
                            <a:cubicBezTo>
                              <a:pt x="53340" y="25479"/>
                              <a:pt x="52388" y="24527"/>
                              <a:pt x="52388" y="24527"/>
                            </a:cubicBezTo>
                            <a:cubicBezTo>
                              <a:pt x="51435" y="23574"/>
                              <a:pt x="51435" y="21669"/>
                              <a:pt x="53340" y="20717"/>
                            </a:cubicBezTo>
                            <a:cubicBezTo>
                              <a:pt x="54292" y="19764"/>
                              <a:pt x="56197" y="19764"/>
                              <a:pt x="57150" y="21669"/>
                            </a:cubicBezTo>
                            <a:cubicBezTo>
                              <a:pt x="57150" y="21669"/>
                              <a:pt x="58103" y="22622"/>
                              <a:pt x="58103" y="22622"/>
                            </a:cubicBezTo>
                            <a:cubicBezTo>
                              <a:pt x="59055" y="23574"/>
                              <a:pt x="59055" y="25479"/>
                              <a:pt x="57150" y="26432"/>
                            </a:cubicBezTo>
                            <a:cubicBezTo>
                              <a:pt x="57150" y="26432"/>
                              <a:pt x="57150" y="26432"/>
                              <a:pt x="56197" y="26432"/>
                            </a:cubicBezTo>
                            <a:close/>
                            <a:moveTo>
                              <a:pt x="61913" y="20717"/>
                            </a:moveTo>
                            <a:cubicBezTo>
                              <a:pt x="60960" y="20717"/>
                              <a:pt x="59055" y="19764"/>
                              <a:pt x="59055" y="18812"/>
                            </a:cubicBezTo>
                            <a:cubicBezTo>
                              <a:pt x="58103" y="16907"/>
                              <a:pt x="59055" y="15954"/>
                              <a:pt x="60960" y="15002"/>
                            </a:cubicBezTo>
                            <a:lnTo>
                              <a:pt x="61913" y="15002"/>
                            </a:lnTo>
                            <a:cubicBezTo>
                              <a:pt x="63817" y="14049"/>
                              <a:pt x="64770" y="15002"/>
                              <a:pt x="65722" y="16907"/>
                            </a:cubicBezTo>
                            <a:cubicBezTo>
                              <a:pt x="66675" y="18812"/>
                              <a:pt x="65722" y="19764"/>
                              <a:pt x="63817" y="20717"/>
                            </a:cubicBezTo>
                            <a:lnTo>
                              <a:pt x="61913" y="20717"/>
                            </a:lnTo>
                            <a:cubicBezTo>
                              <a:pt x="61913" y="20717"/>
                              <a:pt x="61913" y="20717"/>
                              <a:pt x="61913" y="20717"/>
                            </a:cubicBezTo>
                            <a:close/>
                            <a:moveTo>
                              <a:pt x="71438" y="16907"/>
                            </a:moveTo>
                            <a:cubicBezTo>
                              <a:pt x="70485" y="16907"/>
                              <a:pt x="69533" y="15954"/>
                              <a:pt x="68580" y="15002"/>
                            </a:cubicBezTo>
                            <a:cubicBezTo>
                              <a:pt x="67628" y="13097"/>
                              <a:pt x="68580" y="12144"/>
                              <a:pt x="70485" y="11192"/>
                            </a:cubicBezTo>
                            <a:lnTo>
                              <a:pt x="71438" y="10239"/>
                            </a:lnTo>
                            <a:cubicBezTo>
                              <a:pt x="73342" y="9287"/>
                              <a:pt x="74295" y="10239"/>
                              <a:pt x="75247" y="12144"/>
                            </a:cubicBezTo>
                            <a:cubicBezTo>
                              <a:pt x="76200" y="14049"/>
                              <a:pt x="75247" y="15002"/>
                              <a:pt x="73342" y="15954"/>
                            </a:cubicBezTo>
                            <a:lnTo>
                              <a:pt x="72390" y="16907"/>
                            </a:lnTo>
                            <a:cubicBezTo>
                              <a:pt x="72390" y="16907"/>
                              <a:pt x="71438" y="16907"/>
                              <a:pt x="71438" y="16907"/>
                            </a:cubicBezTo>
                            <a:close/>
                            <a:moveTo>
                              <a:pt x="80963" y="12144"/>
                            </a:moveTo>
                            <a:cubicBezTo>
                              <a:pt x="80010" y="12144"/>
                              <a:pt x="79058" y="11192"/>
                              <a:pt x="78105" y="10239"/>
                            </a:cubicBezTo>
                            <a:cubicBezTo>
                              <a:pt x="77153" y="9287"/>
                              <a:pt x="78105" y="7382"/>
                              <a:pt x="79058" y="6429"/>
                            </a:cubicBezTo>
                            <a:cubicBezTo>
                              <a:pt x="79058" y="6429"/>
                              <a:pt x="80010" y="5477"/>
                              <a:pt x="80010" y="5477"/>
                            </a:cubicBezTo>
                            <a:cubicBezTo>
                              <a:pt x="80963" y="4524"/>
                              <a:pt x="82867" y="4524"/>
                              <a:pt x="83820" y="6429"/>
                            </a:cubicBezTo>
                            <a:cubicBezTo>
                              <a:pt x="84772" y="7382"/>
                              <a:pt x="84772" y="9287"/>
                              <a:pt x="82867" y="10239"/>
                            </a:cubicBezTo>
                            <a:cubicBezTo>
                              <a:pt x="82867" y="10239"/>
                              <a:pt x="81915" y="11192"/>
                              <a:pt x="81915" y="11192"/>
                            </a:cubicBezTo>
                            <a:cubicBezTo>
                              <a:pt x="81915" y="12144"/>
                              <a:pt x="80963" y="12144"/>
                              <a:pt x="80963" y="12144"/>
                            </a:cubicBezTo>
                            <a:close/>
                            <a:moveTo>
                              <a:pt x="89535" y="6429"/>
                            </a:moveTo>
                            <a:cubicBezTo>
                              <a:pt x="88583" y="6429"/>
                              <a:pt x="87630" y="6429"/>
                              <a:pt x="87630" y="5477"/>
                            </a:cubicBezTo>
                            <a:cubicBezTo>
                              <a:pt x="86678" y="4524"/>
                              <a:pt x="86678" y="2619"/>
                              <a:pt x="87630" y="1667"/>
                            </a:cubicBezTo>
                            <a:cubicBezTo>
                              <a:pt x="87630" y="1667"/>
                              <a:pt x="88583" y="714"/>
                              <a:pt x="88583" y="714"/>
                            </a:cubicBezTo>
                            <a:cubicBezTo>
                              <a:pt x="89535" y="-238"/>
                              <a:pt x="91440" y="-238"/>
                              <a:pt x="92392" y="714"/>
                            </a:cubicBezTo>
                            <a:cubicBezTo>
                              <a:pt x="93345" y="1667"/>
                              <a:pt x="93345" y="3572"/>
                              <a:pt x="92392" y="4524"/>
                            </a:cubicBezTo>
                            <a:cubicBezTo>
                              <a:pt x="92392" y="4524"/>
                              <a:pt x="91440" y="5477"/>
                              <a:pt x="91440" y="5477"/>
                            </a:cubicBezTo>
                            <a:cubicBezTo>
                              <a:pt x="90488" y="6429"/>
                              <a:pt x="89535" y="6429"/>
                              <a:pt x="89535" y="642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39" name="Freeform: Shape 1138">
                        <a:extLst>
                          <a:ext uri="{FF2B5EF4-FFF2-40B4-BE49-F238E27FC236}">
                            <a16:creationId xmlns:a16="http://schemas.microsoft.com/office/drawing/2014/main" id="{7282979A-3D8E-4A14-AB52-F5B0966BE9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162" y="4636374"/>
                        <a:ext cx="5551" cy="7062"/>
                      </a:xfrm>
                      <a:custGeom>
                        <a:avLst/>
                        <a:gdLst>
                          <a:gd name="connsiteX0" fmla="*/ 3252 w 5551"/>
                          <a:gd name="connsiteY0" fmla="*/ 7062 h 7062"/>
                          <a:gd name="connsiteX1" fmla="*/ 1347 w 5551"/>
                          <a:gd name="connsiteY1" fmla="*/ 6109 h 7062"/>
                          <a:gd name="connsiteX2" fmla="*/ 395 w 5551"/>
                          <a:gd name="connsiteY2" fmla="*/ 2300 h 7062"/>
                          <a:gd name="connsiteX3" fmla="*/ 395 w 5551"/>
                          <a:gd name="connsiteY3" fmla="*/ 1347 h 7062"/>
                          <a:gd name="connsiteX4" fmla="*/ 4205 w 5551"/>
                          <a:gd name="connsiteY4" fmla="*/ 394 h 7062"/>
                          <a:gd name="connsiteX5" fmla="*/ 5157 w 5551"/>
                          <a:gd name="connsiteY5" fmla="*/ 4205 h 7062"/>
                          <a:gd name="connsiteX6" fmla="*/ 4205 w 5551"/>
                          <a:gd name="connsiteY6" fmla="*/ 5157 h 7062"/>
                          <a:gd name="connsiteX7" fmla="*/ 3252 w 5551"/>
                          <a:gd name="connsiteY7" fmla="*/ 7062 h 7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551" h="7062">
                            <a:moveTo>
                              <a:pt x="3252" y="7062"/>
                            </a:moveTo>
                            <a:cubicBezTo>
                              <a:pt x="2300" y="7062"/>
                              <a:pt x="2300" y="7062"/>
                              <a:pt x="1347" y="6109"/>
                            </a:cubicBezTo>
                            <a:cubicBezTo>
                              <a:pt x="395" y="5157"/>
                              <a:pt x="-558" y="3252"/>
                              <a:pt x="395" y="2300"/>
                            </a:cubicBezTo>
                            <a:lnTo>
                              <a:pt x="395" y="1347"/>
                            </a:lnTo>
                            <a:cubicBezTo>
                              <a:pt x="1347" y="394"/>
                              <a:pt x="3252" y="-558"/>
                              <a:pt x="4205" y="394"/>
                            </a:cubicBezTo>
                            <a:cubicBezTo>
                              <a:pt x="5157" y="1347"/>
                              <a:pt x="6109" y="3252"/>
                              <a:pt x="5157" y="4205"/>
                            </a:cubicBezTo>
                            <a:lnTo>
                              <a:pt x="4205" y="5157"/>
                            </a:lnTo>
                            <a:cubicBezTo>
                              <a:pt x="5157" y="6109"/>
                              <a:pt x="4205" y="7062"/>
                              <a:pt x="3252" y="706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89" name="Graphic 4">
                      <a:extLst>
                        <a:ext uri="{FF2B5EF4-FFF2-40B4-BE49-F238E27FC236}">
                          <a16:creationId xmlns:a16="http://schemas.microsoft.com/office/drawing/2014/main" id="{37FCA72C-C7F6-4F91-8939-EF147AFC0E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60824" y="4792520"/>
                      <a:ext cx="14596" cy="19032"/>
                      <a:chOff x="5260824" y="4792520"/>
                      <a:chExt cx="14596" cy="19032"/>
                    </a:xfrm>
                  </p:grpSpPr>
                  <p:sp>
                    <p:nvSpPr>
                      <p:cNvPr id="1134" name="Freeform: Shape 1133">
                        <a:extLst>
                          <a:ext uri="{FF2B5EF4-FFF2-40B4-BE49-F238E27FC236}">
                            <a16:creationId xmlns:a16="http://schemas.microsoft.com/office/drawing/2014/main" id="{C47FD9DF-9033-4CCE-A66B-F5BA55D968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4943" y="4801075"/>
                        <a:ext cx="10477" cy="10477"/>
                      </a:xfrm>
                      <a:custGeom>
                        <a:avLst/>
                        <a:gdLst>
                          <a:gd name="connsiteX0" fmla="*/ 9049 w 10477"/>
                          <a:gd name="connsiteY0" fmla="*/ 1429 h 10477"/>
                          <a:gd name="connsiteX1" fmla="*/ 9049 w 10477"/>
                          <a:gd name="connsiteY1" fmla="*/ 9049 h 10477"/>
                          <a:gd name="connsiteX2" fmla="*/ 1429 w 10477"/>
                          <a:gd name="connsiteY2" fmla="*/ 9049 h 10477"/>
                          <a:gd name="connsiteX3" fmla="*/ 1429 w 10477"/>
                          <a:gd name="connsiteY3" fmla="*/ 1429 h 10477"/>
                          <a:gd name="connsiteX4" fmla="*/ 9049 w 10477"/>
                          <a:gd name="connsiteY4" fmla="*/ 14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9049" y="1429"/>
                            </a:moveTo>
                            <a:cubicBezTo>
                              <a:pt x="10954" y="3334"/>
                              <a:pt x="10954" y="7144"/>
                              <a:pt x="9049" y="9049"/>
                            </a:cubicBezTo>
                            <a:cubicBezTo>
                              <a:pt x="7144" y="10954"/>
                              <a:pt x="3334" y="10954"/>
                              <a:pt x="1429" y="9049"/>
                            </a:cubicBezTo>
                            <a:cubicBezTo>
                              <a:pt x="-476" y="7144"/>
                              <a:pt x="-476" y="3334"/>
                              <a:pt x="1429" y="1429"/>
                            </a:cubicBezTo>
                            <a:cubicBezTo>
                              <a:pt x="3334" y="-476"/>
                              <a:pt x="7144" y="-476"/>
                              <a:pt x="9049" y="1429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35" name="Freeform: Shape 1134">
                        <a:extLst>
                          <a:ext uri="{FF2B5EF4-FFF2-40B4-BE49-F238E27FC236}">
                            <a16:creationId xmlns:a16="http://schemas.microsoft.com/office/drawing/2014/main" id="{2D0FCF0E-9AEB-4793-8D9F-4738A657E4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0824" y="4792520"/>
                        <a:ext cx="5548" cy="9031"/>
                      </a:xfrm>
                      <a:custGeom>
                        <a:avLst/>
                        <a:gdLst>
                          <a:gd name="connsiteX0" fmla="*/ 5548 w 5548"/>
                          <a:gd name="connsiteY0" fmla="*/ 9031 h 9031"/>
                          <a:gd name="connsiteX1" fmla="*/ 1738 w 5548"/>
                          <a:gd name="connsiteY1" fmla="*/ 2363 h 9031"/>
                          <a:gd name="connsiteX2" fmla="*/ 5548 w 5548"/>
                          <a:gd name="connsiteY2" fmla="*/ 9031 h 9031"/>
                          <a:gd name="connsiteX3" fmla="*/ 786 w 5548"/>
                          <a:gd name="connsiteY3" fmla="*/ 459 h 9031"/>
                          <a:gd name="connsiteX4" fmla="*/ 5548 w 5548"/>
                          <a:gd name="connsiteY4" fmla="*/ 9031 h 9031"/>
                          <a:gd name="connsiteX5" fmla="*/ 5548 w 5548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548" h="9031">
                            <a:moveTo>
                              <a:pt x="5548" y="9031"/>
                            </a:moveTo>
                            <a:cubicBezTo>
                              <a:pt x="5548" y="8079"/>
                              <a:pt x="3643" y="459"/>
                              <a:pt x="1738" y="2363"/>
                            </a:cubicBezTo>
                            <a:cubicBezTo>
                              <a:pt x="-167" y="3316"/>
                              <a:pt x="4596" y="7126"/>
                              <a:pt x="5548" y="9031"/>
                            </a:cubicBezTo>
                            <a:cubicBezTo>
                              <a:pt x="3643" y="8079"/>
                              <a:pt x="-2072" y="2363"/>
                              <a:pt x="786" y="459"/>
                            </a:cubicBezTo>
                            <a:cubicBezTo>
                              <a:pt x="4596" y="-2399"/>
                              <a:pt x="5548" y="9031"/>
                              <a:pt x="5548" y="9031"/>
                            </a:cubicBezTo>
                            <a:cubicBezTo>
                              <a:pt x="5548" y="9031"/>
                              <a:pt x="5548" y="9031"/>
                              <a:pt x="5548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36" name="Freeform: Shape 1135">
                        <a:extLst>
                          <a:ext uri="{FF2B5EF4-FFF2-40B4-BE49-F238E27FC236}">
                            <a16:creationId xmlns:a16="http://schemas.microsoft.com/office/drawing/2014/main" id="{19B1DB6C-3C03-423B-9069-CE276FBFAB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5525" y="4798500"/>
                        <a:ext cx="4127" cy="5909"/>
                      </a:xfrm>
                      <a:custGeom>
                        <a:avLst/>
                        <a:gdLst>
                          <a:gd name="connsiteX0" fmla="*/ 847 w 4127"/>
                          <a:gd name="connsiteY0" fmla="*/ 4005 h 5909"/>
                          <a:gd name="connsiteX1" fmla="*/ 847 w 4127"/>
                          <a:gd name="connsiteY1" fmla="*/ 194 h 5909"/>
                          <a:gd name="connsiteX2" fmla="*/ 3704 w 4127"/>
                          <a:gd name="connsiteY2" fmla="*/ 2099 h 5909"/>
                          <a:gd name="connsiteX3" fmla="*/ 3704 w 4127"/>
                          <a:gd name="connsiteY3" fmla="*/ 3052 h 5909"/>
                          <a:gd name="connsiteX4" fmla="*/ 2752 w 4127"/>
                          <a:gd name="connsiteY4" fmla="*/ 4957 h 5909"/>
                          <a:gd name="connsiteX5" fmla="*/ 847 w 4127"/>
                          <a:gd name="connsiteY5" fmla="*/ 5909 h 5909"/>
                          <a:gd name="connsiteX6" fmla="*/ 847 w 4127"/>
                          <a:gd name="connsiteY6" fmla="*/ 4005 h 5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5909">
                            <a:moveTo>
                              <a:pt x="847" y="4005"/>
                            </a:moveTo>
                            <a:cubicBezTo>
                              <a:pt x="847" y="4005"/>
                              <a:pt x="-1058" y="2099"/>
                              <a:pt x="847" y="194"/>
                            </a:cubicBezTo>
                            <a:cubicBezTo>
                              <a:pt x="2752" y="-758"/>
                              <a:pt x="2752" y="2099"/>
                              <a:pt x="3704" y="2099"/>
                            </a:cubicBezTo>
                            <a:cubicBezTo>
                              <a:pt x="4657" y="2099"/>
                              <a:pt x="3704" y="2099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957"/>
                            </a:cubicBezTo>
                            <a:cubicBezTo>
                              <a:pt x="2752" y="4957"/>
                              <a:pt x="1799" y="5909"/>
                              <a:pt x="847" y="5909"/>
                            </a:cubicBezTo>
                            <a:cubicBezTo>
                              <a:pt x="-106" y="4957"/>
                              <a:pt x="847" y="4005"/>
                              <a:pt x="847" y="400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90" name="Graphic 4">
                      <a:extLst>
                        <a:ext uri="{FF2B5EF4-FFF2-40B4-BE49-F238E27FC236}">
                          <a16:creationId xmlns:a16="http://schemas.microsoft.com/office/drawing/2014/main" id="{BEBE41CD-C074-45A1-9717-C21D954084E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0295" y="4688942"/>
                      <a:ext cx="11191" cy="21526"/>
                      <a:chOff x="5220295" y="4688942"/>
                      <a:chExt cx="11191" cy="21526"/>
                    </a:xfrm>
                  </p:grpSpPr>
                  <p:sp>
                    <p:nvSpPr>
                      <p:cNvPr id="1131" name="Freeform: Shape 1130">
                        <a:extLst>
                          <a:ext uri="{FF2B5EF4-FFF2-40B4-BE49-F238E27FC236}">
                            <a16:creationId xmlns:a16="http://schemas.microsoft.com/office/drawing/2014/main" id="{C1272D77-8059-4509-8FD1-0F36F5AF94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0295" y="4699277"/>
                        <a:ext cx="11191" cy="11191"/>
                      </a:xfrm>
                      <a:custGeom>
                        <a:avLst/>
                        <a:gdLst>
                          <a:gd name="connsiteX0" fmla="*/ 10835 w 11191"/>
                          <a:gd name="connsiteY0" fmla="*/ 3215 h 11191"/>
                          <a:gd name="connsiteX1" fmla="*/ 7977 w 11191"/>
                          <a:gd name="connsiteY1" fmla="*/ 10835 h 11191"/>
                          <a:gd name="connsiteX2" fmla="*/ 357 w 11191"/>
                          <a:gd name="connsiteY2" fmla="*/ 7977 h 11191"/>
                          <a:gd name="connsiteX3" fmla="*/ 3215 w 11191"/>
                          <a:gd name="connsiteY3" fmla="*/ 357 h 11191"/>
                          <a:gd name="connsiteX4" fmla="*/ 10835 w 11191"/>
                          <a:gd name="connsiteY4" fmla="*/ 3215 h 11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191" h="11191">
                            <a:moveTo>
                              <a:pt x="10835" y="3215"/>
                            </a:moveTo>
                            <a:cubicBezTo>
                              <a:pt x="11787" y="6072"/>
                              <a:pt x="10835" y="8930"/>
                              <a:pt x="7977" y="10835"/>
                            </a:cubicBezTo>
                            <a:cubicBezTo>
                              <a:pt x="5120" y="11787"/>
                              <a:pt x="2262" y="10835"/>
                              <a:pt x="357" y="7977"/>
                            </a:cubicBezTo>
                            <a:cubicBezTo>
                              <a:pt x="-595" y="5120"/>
                              <a:pt x="357" y="2262"/>
                              <a:pt x="3215" y="357"/>
                            </a:cubicBezTo>
                            <a:cubicBezTo>
                              <a:pt x="6072" y="-595"/>
                              <a:pt x="8930" y="357"/>
                              <a:pt x="10835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32" name="Freeform: Shape 1131">
                        <a:extLst>
                          <a:ext uri="{FF2B5EF4-FFF2-40B4-BE49-F238E27FC236}">
                            <a16:creationId xmlns:a16="http://schemas.microsoft.com/office/drawing/2014/main" id="{7CAF6BEF-ABF8-406F-A5D6-7689F3C8FB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1513" y="4688942"/>
                        <a:ext cx="3425" cy="9739"/>
                      </a:xfrm>
                      <a:custGeom>
                        <a:avLst/>
                        <a:gdLst>
                          <a:gd name="connsiteX0" fmla="*/ 2949 w 3425"/>
                          <a:gd name="connsiteY0" fmla="*/ 9739 h 9739"/>
                          <a:gd name="connsiteX1" fmla="*/ 1044 w 3425"/>
                          <a:gd name="connsiteY1" fmla="*/ 2119 h 9739"/>
                          <a:gd name="connsiteX2" fmla="*/ 2949 w 3425"/>
                          <a:gd name="connsiteY2" fmla="*/ 9739 h 9739"/>
                          <a:gd name="connsiteX3" fmla="*/ 1044 w 3425"/>
                          <a:gd name="connsiteY3" fmla="*/ 214 h 9739"/>
                          <a:gd name="connsiteX4" fmla="*/ 2949 w 3425"/>
                          <a:gd name="connsiteY4" fmla="*/ 9739 h 9739"/>
                          <a:gd name="connsiteX5" fmla="*/ 2949 w 3425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25" h="9739">
                            <a:moveTo>
                              <a:pt x="2949" y="9739"/>
                            </a:moveTo>
                            <a:cubicBezTo>
                              <a:pt x="2949" y="8787"/>
                              <a:pt x="3902" y="1167"/>
                              <a:pt x="1044" y="2119"/>
                            </a:cubicBezTo>
                            <a:cubicBezTo>
                              <a:pt x="-861" y="3072"/>
                              <a:pt x="1997" y="7834"/>
                              <a:pt x="2949" y="9739"/>
                            </a:cubicBezTo>
                            <a:cubicBezTo>
                              <a:pt x="1997" y="7834"/>
                              <a:pt x="-1813" y="2119"/>
                              <a:pt x="1044" y="214"/>
                            </a:cubicBezTo>
                            <a:cubicBezTo>
                              <a:pt x="4854" y="-1691"/>
                              <a:pt x="2949" y="9739"/>
                              <a:pt x="2949" y="9739"/>
                            </a:cubicBezTo>
                            <a:cubicBezTo>
                              <a:pt x="2949" y="9739"/>
                              <a:pt x="2949" y="9739"/>
                              <a:pt x="2949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33" name="Freeform: Shape 1132">
                        <a:extLst>
                          <a:ext uri="{FF2B5EF4-FFF2-40B4-BE49-F238E27FC236}">
                            <a16:creationId xmlns:a16="http://schemas.microsoft.com/office/drawing/2014/main" id="{05551519-3481-46A1-8482-8659AD3B3E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557" y="4695632"/>
                        <a:ext cx="5156" cy="5229"/>
                      </a:xfrm>
                      <a:custGeom>
                        <a:avLst/>
                        <a:gdLst>
                          <a:gd name="connsiteX0" fmla="*/ 952 w 5156"/>
                          <a:gd name="connsiteY0" fmla="*/ 4002 h 5229"/>
                          <a:gd name="connsiteX1" fmla="*/ 1905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952 w 5156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952" y="4002"/>
                            </a:moveTo>
                            <a:cubicBezTo>
                              <a:pt x="952" y="4002"/>
                              <a:pt x="-953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954"/>
                              <a:pt x="952" y="4002"/>
                              <a:pt x="952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91" name="Graphic 4">
                      <a:extLst>
                        <a:ext uri="{FF2B5EF4-FFF2-40B4-BE49-F238E27FC236}">
                          <a16:creationId xmlns:a16="http://schemas.microsoft.com/office/drawing/2014/main" id="{66668037-514E-4D5B-B6A6-29DB689167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3318" y="4845367"/>
                      <a:ext cx="11840" cy="20189"/>
                      <a:chOff x="5183318" y="4845367"/>
                      <a:chExt cx="11840" cy="20189"/>
                    </a:xfrm>
                  </p:grpSpPr>
                  <p:sp>
                    <p:nvSpPr>
                      <p:cNvPr id="1128" name="Freeform: Shape 1127">
                        <a:extLst>
                          <a:ext uri="{FF2B5EF4-FFF2-40B4-BE49-F238E27FC236}">
                            <a16:creationId xmlns:a16="http://schemas.microsoft.com/office/drawing/2014/main" id="{C43E41AE-E416-486F-A899-4BAC3A0582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3318" y="4854705"/>
                        <a:ext cx="10851" cy="10850"/>
                      </a:xfrm>
                      <a:custGeom>
                        <a:avLst/>
                        <a:gdLst>
                          <a:gd name="connsiteX0" fmla="*/ 10664 w 10851"/>
                          <a:gd name="connsiteY0" fmla="*/ 5902 h 10850"/>
                          <a:gd name="connsiteX1" fmla="*/ 4949 w 10851"/>
                          <a:gd name="connsiteY1" fmla="*/ 10664 h 10850"/>
                          <a:gd name="connsiteX2" fmla="*/ 187 w 10851"/>
                          <a:gd name="connsiteY2" fmla="*/ 4949 h 10850"/>
                          <a:gd name="connsiteX3" fmla="*/ 5902 w 10851"/>
                          <a:gd name="connsiteY3" fmla="*/ 187 h 10850"/>
                          <a:gd name="connsiteX4" fmla="*/ 10664 w 10851"/>
                          <a:gd name="connsiteY4" fmla="*/ 5902 h 108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851" h="10850">
                            <a:moveTo>
                              <a:pt x="10664" y="5902"/>
                            </a:moveTo>
                            <a:cubicBezTo>
                              <a:pt x="10664" y="8759"/>
                              <a:pt x="7807" y="11617"/>
                              <a:pt x="4949" y="10664"/>
                            </a:cubicBezTo>
                            <a:cubicBezTo>
                              <a:pt x="2092" y="10664"/>
                              <a:pt x="-766" y="7807"/>
                              <a:pt x="187" y="4949"/>
                            </a:cubicBezTo>
                            <a:cubicBezTo>
                              <a:pt x="187" y="2092"/>
                              <a:pt x="3044" y="-766"/>
                              <a:pt x="5902" y="187"/>
                            </a:cubicBezTo>
                            <a:cubicBezTo>
                              <a:pt x="8759" y="187"/>
                              <a:pt x="11617" y="3044"/>
                              <a:pt x="10664" y="5902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29" name="Freeform: Shape 1128">
                        <a:extLst>
                          <a:ext uri="{FF2B5EF4-FFF2-40B4-BE49-F238E27FC236}">
                            <a16:creationId xmlns:a16="http://schemas.microsoft.com/office/drawing/2014/main" id="{61F20F1A-551C-45CF-AE51-C0FE05B708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845367"/>
                        <a:ext cx="4033" cy="9525"/>
                      </a:xfrm>
                      <a:custGeom>
                        <a:avLst/>
                        <a:gdLst>
                          <a:gd name="connsiteX0" fmla="*/ 0 w 4033"/>
                          <a:gd name="connsiteY0" fmla="*/ 9525 h 9525"/>
                          <a:gd name="connsiteX1" fmla="*/ 2858 w 4033"/>
                          <a:gd name="connsiteY1" fmla="*/ 1905 h 9525"/>
                          <a:gd name="connsiteX2" fmla="*/ 0 w 4033"/>
                          <a:gd name="connsiteY2" fmla="*/ 9525 h 9525"/>
                          <a:gd name="connsiteX3" fmla="*/ 2858 w 4033"/>
                          <a:gd name="connsiteY3" fmla="*/ 0 h 9525"/>
                          <a:gd name="connsiteX4" fmla="*/ 0 w 4033"/>
                          <a:gd name="connsiteY4" fmla="*/ 9525 h 9525"/>
                          <a:gd name="connsiteX5" fmla="*/ 0 w 4033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033" h="9525">
                            <a:moveTo>
                              <a:pt x="0" y="9525"/>
                            </a:moveTo>
                            <a:cubicBezTo>
                              <a:pt x="0" y="9525"/>
                              <a:pt x="4763" y="1905"/>
                              <a:pt x="2858" y="1905"/>
                            </a:cubicBezTo>
                            <a:cubicBezTo>
                              <a:pt x="0" y="952"/>
                              <a:pt x="0" y="7620"/>
                              <a:pt x="0" y="9525"/>
                            </a:cubicBezTo>
                            <a:cubicBezTo>
                              <a:pt x="0" y="7620"/>
                              <a:pt x="0" y="0"/>
                              <a:pt x="2858" y="0"/>
                            </a:cubicBezTo>
                            <a:cubicBezTo>
                              <a:pt x="6667" y="0"/>
                              <a:pt x="0" y="9525"/>
                              <a:pt x="0" y="9525"/>
                            </a:cubicBezTo>
                            <a:cubicBezTo>
                              <a:pt x="0" y="9525"/>
                              <a:pt x="0" y="9525"/>
                              <a:pt x="0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30" name="Freeform: Shape 1129">
                        <a:extLst>
                          <a:ext uri="{FF2B5EF4-FFF2-40B4-BE49-F238E27FC236}">
                            <a16:creationId xmlns:a16="http://schemas.microsoft.com/office/drawing/2014/main" id="{58326B86-4F0F-485A-9C61-869EA77DA6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315" y="4852034"/>
                        <a:ext cx="5156" cy="4524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8 h 4524"/>
                          <a:gd name="connsiteX6" fmla="*/ 1905 w 5156"/>
                          <a:gd name="connsiteY6" fmla="*/ 2858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3810" y="2858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2858"/>
                            </a:cubicBezTo>
                            <a:cubicBezTo>
                              <a:pt x="952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92" name="Graphic 4">
                      <a:extLst>
                        <a:ext uri="{FF2B5EF4-FFF2-40B4-BE49-F238E27FC236}">
                          <a16:creationId xmlns:a16="http://schemas.microsoft.com/office/drawing/2014/main" id="{902914B2-A5FE-46C1-AF75-D077AA09A9D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5863" y="4813873"/>
                      <a:ext cx="10402" cy="21390"/>
                      <a:chOff x="5225863" y="4813873"/>
                      <a:chExt cx="10402" cy="21390"/>
                    </a:xfrm>
                  </p:grpSpPr>
                  <p:sp>
                    <p:nvSpPr>
                      <p:cNvPr id="1125" name="Freeform: Shape 1124">
                        <a:extLst>
                          <a:ext uri="{FF2B5EF4-FFF2-40B4-BE49-F238E27FC236}">
                            <a16:creationId xmlns:a16="http://schemas.microsoft.com/office/drawing/2014/main" id="{F232139C-1FB0-4309-9C7F-564C1D112E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993" y="4824373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8946" y="39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26" name="Freeform: Shape 1125">
                        <a:extLst>
                          <a:ext uri="{FF2B5EF4-FFF2-40B4-BE49-F238E27FC236}">
                            <a16:creationId xmlns:a16="http://schemas.microsoft.com/office/drawing/2014/main" id="{CD4B4268-FBB5-43F1-A09F-73C54338FF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863" y="4813873"/>
                        <a:ext cx="4213" cy="9586"/>
                      </a:xfrm>
                      <a:custGeom>
                        <a:avLst/>
                        <a:gdLst>
                          <a:gd name="connsiteX0" fmla="*/ 3361 w 4213"/>
                          <a:gd name="connsiteY0" fmla="*/ 9586 h 9586"/>
                          <a:gd name="connsiteX1" fmla="*/ 1456 w 4213"/>
                          <a:gd name="connsiteY1" fmla="*/ 1966 h 9586"/>
                          <a:gd name="connsiteX2" fmla="*/ 3361 w 4213"/>
                          <a:gd name="connsiteY2" fmla="*/ 9586 h 9586"/>
                          <a:gd name="connsiteX3" fmla="*/ 1456 w 4213"/>
                          <a:gd name="connsiteY3" fmla="*/ 61 h 9586"/>
                          <a:gd name="connsiteX4" fmla="*/ 3361 w 4213"/>
                          <a:gd name="connsiteY4" fmla="*/ 9586 h 9586"/>
                          <a:gd name="connsiteX5" fmla="*/ 3361 w 4213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13" h="9586">
                            <a:moveTo>
                              <a:pt x="3361" y="9586"/>
                            </a:moveTo>
                            <a:cubicBezTo>
                              <a:pt x="3361" y="8634"/>
                              <a:pt x="4314" y="1014"/>
                              <a:pt x="1456" y="1966"/>
                            </a:cubicBezTo>
                            <a:cubicBezTo>
                              <a:pt x="-449" y="2919"/>
                              <a:pt x="2408" y="8634"/>
                              <a:pt x="3361" y="9586"/>
                            </a:cubicBezTo>
                            <a:cubicBezTo>
                              <a:pt x="2408" y="7681"/>
                              <a:pt x="-2354" y="1966"/>
                              <a:pt x="1456" y="61"/>
                            </a:cubicBezTo>
                            <a:cubicBezTo>
                              <a:pt x="5266" y="-891"/>
                              <a:pt x="4314" y="9586"/>
                              <a:pt x="3361" y="9586"/>
                            </a:cubicBezTo>
                            <a:cubicBezTo>
                              <a:pt x="4314" y="9586"/>
                              <a:pt x="4314" y="9586"/>
                              <a:pt x="3361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27" name="Freeform: Shape 1126">
                        <a:extLst>
                          <a:ext uri="{FF2B5EF4-FFF2-40B4-BE49-F238E27FC236}">
                            <a16:creationId xmlns:a16="http://schemas.microsoft.com/office/drawing/2014/main" id="{C0A6B475-3621-4F14-A413-F34EF964DB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6367" y="482136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1905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93" name="Graphic 4">
                      <a:extLst>
                        <a:ext uri="{FF2B5EF4-FFF2-40B4-BE49-F238E27FC236}">
                          <a16:creationId xmlns:a16="http://schemas.microsoft.com/office/drawing/2014/main" id="{D12CEA57-1CEB-43CB-88D1-94216327039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12779" y="4729100"/>
                      <a:ext cx="10031" cy="21269"/>
                      <a:chOff x="5212779" y="4729100"/>
                      <a:chExt cx="10031" cy="21269"/>
                    </a:xfrm>
                  </p:grpSpPr>
                  <p:sp>
                    <p:nvSpPr>
                      <p:cNvPr id="1122" name="Freeform: Shape 1121">
                        <a:extLst>
                          <a:ext uri="{FF2B5EF4-FFF2-40B4-BE49-F238E27FC236}">
                            <a16:creationId xmlns:a16="http://schemas.microsoft.com/office/drawing/2014/main" id="{D5E5149A-DAFB-4048-9C0B-3EE78ABC5F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2779" y="4739825"/>
                        <a:ext cx="10031" cy="10545"/>
                      </a:xfrm>
                      <a:custGeom>
                        <a:avLst/>
                        <a:gdLst>
                          <a:gd name="connsiteX0" fmla="*/ 9778 w 10031"/>
                          <a:gd name="connsiteY0" fmla="*/ 3624 h 10545"/>
                          <a:gd name="connsiteX1" fmla="*/ 6921 w 10031"/>
                          <a:gd name="connsiteY1" fmla="*/ 10292 h 10545"/>
                          <a:gd name="connsiteX2" fmla="*/ 253 w 10031"/>
                          <a:gd name="connsiteY2" fmla="*/ 7434 h 10545"/>
                          <a:gd name="connsiteX3" fmla="*/ 3111 w 10031"/>
                          <a:gd name="connsiteY3" fmla="*/ 767 h 10545"/>
                          <a:gd name="connsiteX4" fmla="*/ 9778 w 10031"/>
                          <a:gd name="connsiteY4" fmla="*/ 3624 h 10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31" h="10545">
                            <a:moveTo>
                              <a:pt x="9778" y="3624"/>
                            </a:moveTo>
                            <a:cubicBezTo>
                              <a:pt x="10731" y="6482"/>
                              <a:pt x="8826" y="9339"/>
                              <a:pt x="6921" y="10292"/>
                            </a:cubicBezTo>
                            <a:cubicBezTo>
                              <a:pt x="5016" y="11244"/>
                              <a:pt x="1206" y="9339"/>
                              <a:pt x="253" y="7434"/>
                            </a:cubicBezTo>
                            <a:cubicBezTo>
                              <a:pt x="-699" y="4577"/>
                              <a:pt x="1206" y="1719"/>
                              <a:pt x="3111" y="767"/>
                            </a:cubicBezTo>
                            <a:cubicBezTo>
                              <a:pt x="5968" y="-1138"/>
                              <a:pt x="8826" y="767"/>
                              <a:pt x="9778" y="3624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23" name="Freeform: Shape 1122">
                        <a:extLst>
                          <a:ext uri="{FF2B5EF4-FFF2-40B4-BE49-F238E27FC236}">
                            <a16:creationId xmlns:a16="http://schemas.microsoft.com/office/drawing/2014/main" id="{C68D6779-1521-4122-A79D-23D45D07F9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4652" y="4729100"/>
                        <a:ext cx="3632" cy="9586"/>
                      </a:xfrm>
                      <a:custGeom>
                        <a:avLst/>
                        <a:gdLst>
                          <a:gd name="connsiteX0" fmla="*/ 2190 w 3632"/>
                          <a:gd name="connsiteY0" fmla="*/ 9586 h 9586"/>
                          <a:gd name="connsiteX1" fmla="*/ 1237 w 3632"/>
                          <a:gd name="connsiteY1" fmla="*/ 1966 h 9586"/>
                          <a:gd name="connsiteX2" fmla="*/ 2190 w 3632"/>
                          <a:gd name="connsiteY2" fmla="*/ 9586 h 9586"/>
                          <a:gd name="connsiteX3" fmla="*/ 1237 w 3632"/>
                          <a:gd name="connsiteY3" fmla="*/ 61 h 9586"/>
                          <a:gd name="connsiteX4" fmla="*/ 2190 w 3632"/>
                          <a:gd name="connsiteY4" fmla="*/ 9586 h 9586"/>
                          <a:gd name="connsiteX5" fmla="*/ 2190 w 3632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32" h="9586">
                            <a:moveTo>
                              <a:pt x="2190" y="9586"/>
                            </a:moveTo>
                            <a:cubicBezTo>
                              <a:pt x="2190" y="8634"/>
                              <a:pt x="4095" y="1014"/>
                              <a:pt x="1237" y="1966"/>
                            </a:cubicBezTo>
                            <a:cubicBezTo>
                              <a:pt x="-668" y="2919"/>
                              <a:pt x="1237" y="7681"/>
                              <a:pt x="2190" y="9586"/>
                            </a:cubicBezTo>
                            <a:cubicBezTo>
                              <a:pt x="1237" y="7681"/>
                              <a:pt x="-1620" y="1014"/>
                              <a:pt x="1237" y="61"/>
                            </a:cubicBezTo>
                            <a:cubicBezTo>
                              <a:pt x="6000" y="-891"/>
                              <a:pt x="2190" y="9586"/>
                              <a:pt x="2190" y="9586"/>
                            </a:cubicBezTo>
                            <a:cubicBezTo>
                              <a:pt x="2190" y="9586"/>
                              <a:pt x="2190" y="9586"/>
                              <a:pt x="2190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24" name="Freeform: Shape 1123">
                        <a:extLst>
                          <a:ext uri="{FF2B5EF4-FFF2-40B4-BE49-F238E27FC236}">
                            <a16:creationId xmlns:a16="http://schemas.microsoft.com/office/drawing/2014/main" id="{0DECD0A7-BCD4-4F9F-8559-004C7EAB84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3984" y="4736781"/>
                        <a:ext cx="5157" cy="5037"/>
                      </a:xfrm>
                      <a:custGeom>
                        <a:avLst/>
                        <a:gdLst>
                          <a:gd name="connsiteX0" fmla="*/ 1905 w 5157"/>
                          <a:gd name="connsiteY0" fmla="*/ 2858 h 5037"/>
                          <a:gd name="connsiteX1" fmla="*/ 2858 w 5157"/>
                          <a:gd name="connsiteY1" fmla="*/ 0 h 5037"/>
                          <a:gd name="connsiteX2" fmla="*/ 4763 w 5157"/>
                          <a:gd name="connsiteY2" fmla="*/ 2858 h 5037"/>
                          <a:gd name="connsiteX3" fmla="*/ 3810 w 5157"/>
                          <a:gd name="connsiteY3" fmla="*/ 3810 h 5037"/>
                          <a:gd name="connsiteX4" fmla="*/ 1905 w 5157"/>
                          <a:gd name="connsiteY4" fmla="*/ 4763 h 5037"/>
                          <a:gd name="connsiteX5" fmla="*/ 0 w 5157"/>
                          <a:gd name="connsiteY5" fmla="*/ 4763 h 5037"/>
                          <a:gd name="connsiteX6" fmla="*/ 1905 w 5157"/>
                          <a:gd name="connsiteY6" fmla="*/ 2858 h 5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03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3810"/>
                            </a:cubicBezTo>
                            <a:cubicBezTo>
                              <a:pt x="2858" y="3810"/>
                              <a:pt x="1905" y="5715"/>
                              <a:pt x="1905" y="4763"/>
                            </a:cubicBezTo>
                            <a:cubicBezTo>
                              <a:pt x="1905" y="3810"/>
                              <a:pt x="0" y="5715"/>
                              <a:pt x="0" y="4763"/>
                            </a:cubicBezTo>
                            <a:cubicBezTo>
                              <a:pt x="953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94" name="Graphic 4">
                      <a:extLst>
                        <a:ext uri="{FF2B5EF4-FFF2-40B4-BE49-F238E27FC236}">
                          <a16:creationId xmlns:a16="http://schemas.microsoft.com/office/drawing/2014/main" id="{6406C83D-367D-40BE-9C4C-FF346AB4306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69217" y="4685264"/>
                      <a:ext cx="13822" cy="21037"/>
                      <a:chOff x="5169217" y="4685264"/>
                      <a:chExt cx="13822" cy="21037"/>
                    </a:xfrm>
                  </p:grpSpPr>
                  <p:sp>
                    <p:nvSpPr>
                      <p:cNvPr id="1119" name="Freeform: Shape 1118">
                        <a:extLst>
                          <a:ext uri="{FF2B5EF4-FFF2-40B4-BE49-F238E27FC236}">
                            <a16:creationId xmlns:a16="http://schemas.microsoft.com/office/drawing/2014/main" id="{56DADE57-F591-4458-911E-F7D6164616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9217" y="469487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10478" y="0"/>
                              <a:pt x="12383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20" name="Freeform: Shape 1119">
                        <a:extLst>
                          <a:ext uri="{FF2B5EF4-FFF2-40B4-BE49-F238E27FC236}">
                            <a16:creationId xmlns:a16="http://schemas.microsoft.com/office/drawing/2014/main" id="{6591B8D4-C2FE-4FDB-B49D-8E4447E9E6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7790" y="4685264"/>
                        <a:ext cx="5250" cy="8654"/>
                      </a:xfrm>
                      <a:custGeom>
                        <a:avLst/>
                        <a:gdLst>
                          <a:gd name="connsiteX0" fmla="*/ 0 w 5250"/>
                          <a:gd name="connsiteY0" fmla="*/ 8654 h 8654"/>
                          <a:gd name="connsiteX1" fmla="*/ 2857 w 5250"/>
                          <a:gd name="connsiteY1" fmla="*/ 1035 h 8654"/>
                          <a:gd name="connsiteX2" fmla="*/ 0 w 5250"/>
                          <a:gd name="connsiteY2" fmla="*/ 8654 h 8654"/>
                          <a:gd name="connsiteX3" fmla="*/ 3810 w 5250"/>
                          <a:gd name="connsiteY3" fmla="*/ 82 h 8654"/>
                          <a:gd name="connsiteX4" fmla="*/ 0 w 5250"/>
                          <a:gd name="connsiteY4" fmla="*/ 8654 h 8654"/>
                          <a:gd name="connsiteX5" fmla="*/ 0 w 5250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7" y="1035"/>
                            </a:cubicBezTo>
                            <a:cubicBezTo>
                              <a:pt x="952" y="1035"/>
                              <a:pt x="0" y="7702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8572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21" name="Freeform: Shape 1120">
                        <a:extLst>
                          <a:ext uri="{FF2B5EF4-FFF2-40B4-BE49-F238E27FC236}">
                            <a16:creationId xmlns:a16="http://schemas.microsoft.com/office/drawing/2014/main" id="{68DF302E-3711-49AA-9635-B6F953F18A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4932" y="4692014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95" name="Graphic 4">
                      <a:extLst>
                        <a:ext uri="{FF2B5EF4-FFF2-40B4-BE49-F238E27FC236}">
                          <a16:creationId xmlns:a16="http://schemas.microsoft.com/office/drawing/2014/main" id="{8C3FDF55-A6C7-4BC8-BF48-B881EAFC68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1125" y="4628114"/>
                      <a:ext cx="13449" cy="20084"/>
                      <a:chOff x="5191125" y="4628114"/>
                      <a:chExt cx="13449" cy="20084"/>
                    </a:xfrm>
                  </p:grpSpPr>
                  <p:sp>
                    <p:nvSpPr>
                      <p:cNvPr id="1116" name="Freeform: Shape 1115">
                        <a:extLst>
                          <a:ext uri="{FF2B5EF4-FFF2-40B4-BE49-F238E27FC236}">
                            <a16:creationId xmlns:a16="http://schemas.microsoft.com/office/drawing/2014/main" id="{F65BB2B9-5176-4963-88C3-3DE4BFA333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636769"/>
                        <a:ext cx="11429" cy="11430"/>
                      </a:xfrm>
                      <a:custGeom>
                        <a:avLst/>
                        <a:gdLst>
                          <a:gd name="connsiteX0" fmla="*/ 11430 w 11429"/>
                          <a:gd name="connsiteY0" fmla="*/ 6668 h 11430"/>
                          <a:gd name="connsiteX1" fmla="*/ 4763 w 11429"/>
                          <a:gd name="connsiteY1" fmla="*/ 11430 h 11430"/>
                          <a:gd name="connsiteX2" fmla="*/ 0 w 11429"/>
                          <a:gd name="connsiteY2" fmla="*/ 4763 h 11430"/>
                          <a:gd name="connsiteX3" fmla="*/ 6667 w 11429"/>
                          <a:gd name="connsiteY3" fmla="*/ 0 h 11430"/>
                          <a:gd name="connsiteX4" fmla="*/ 11430 w 11429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29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17" name="Freeform: Shape 1116">
                        <a:extLst>
                          <a:ext uri="{FF2B5EF4-FFF2-40B4-BE49-F238E27FC236}">
                            <a16:creationId xmlns:a16="http://schemas.microsoft.com/office/drawing/2014/main" id="{2A521671-72ED-4A77-A2B7-9916FDE4ED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9697" y="4628114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3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3" y="-871"/>
                              <a:pt x="3810" y="82"/>
                            </a:cubicBezTo>
                            <a:cubicBezTo>
                              <a:pt x="7620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18" name="Freeform: Shape 1117">
                        <a:extLst>
                          <a:ext uri="{FF2B5EF4-FFF2-40B4-BE49-F238E27FC236}">
                            <a16:creationId xmlns:a16="http://schemas.microsoft.com/office/drawing/2014/main" id="{7CE15D44-3C65-47A2-BBA3-939B5E4F62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6840" y="4633912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6667" y="0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96" name="Graphic 4">
                      <a:extLst>
                        <a:ext uri="{FF2B5EF4-FFF2-40B4-BE49-F238E27FC236}">
                          <a16:creationId xmlns:a16="http://schemas.microsoft.com/office/drawing/2014/main" id="{A709E9FC-0A9D-4B9F-BD02-921FB9A04C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33022" y="4762417"/>
                      <a:ext cx="13449" cy="20084"/>
                      <a:chOff x="5133022" y="4762417"/>
                      <a:chExt cx="13449" cy="20084"/>
                    </a:xfrm>
                  </p:grpSpPr>
                  <p:sp>
                    <p:nvSpPr>
                      <p:cNvPr id="1113" name="Freeform: Shape 1112">
                        <a:extLst>
                          <a:ext uri="{FF2B5EF4-FFF2-40B4-BE49-F238E27FC236}">
                            <a16:creationId xmlns:a16="http://schemas.microsoft.com/office/drawing/2014/main" id="{1E9013CC-1B36-4328-B4EC-32589A43EB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022" y="4771071"/>
                        <a:ext cx="11430" cy="11430"/>
                      </a:xfrm>
                      <a:custGeom>
                        <a:avLst/>
                        <a:gdLst>
                          <a:gd name="connsiteX0" fmla="*/ 11430 w 11430"/>
                          <a:gd name="connsiteY0" fmla="*/ 6668 h 11430"/>
                          <a:gd name="connsiteX1" fmla="*/ 4763 w 11430"/>
                          <a:gd name="connsiteY1" fmla="*/ 11430 h 11430"/>
                          <a:gd name="connsiteX2" fmla="*/ 0 w 11430"/>
                          <a:gd name="connsiteY2" fmla="*/ 4763 h 11430"/>
                          <a:gd name="connsiteX3" fmla="*/ 6668 w 11430"/>
                          <a:gd name="connsiteY3" fmla="*/ 0 h 11430"/>
                          <a:gd name="connsiteX4" fmla="*/ 11430 w 11430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30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8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14" name="Freeform: Shape 1113">
                        <a:extLst>
                          <a:ext uri="{FF2B5EF4-FFF2-40B4-BE49-F238E27FC236}">
                            <a16:creationId xmlns:a16="http://schemas.microsoft.com/office/drawing/2014/main" id="{B9D44457-F693-49FC-A84B-C88B3E2E5E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1595" y="4762417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2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7620" y="82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15" name="Freeform: Shape 1114">
                        <a:extLst>
                          <a:ext uri="{FF2B5EF4-FFF2-40B4-BE49-F238E27FC236}">
                            <a16:creationId xmlns:a16="http://schemas.microsoft.com/office/drawing/2014/main" id="{EA337279-E9E9-4207-8B3E-992BBC639F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76821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97" name="Graphic 4">
                      <a:extLst>
                        <a:ext uri="{FF2B5EF4-FFF2-40B4-BE49-F238E27FC236}">
                          <a16:creationId xmlns:a16="http://schemas.microsoft.com/office/drawing/2014/main" id="{B3830EE7-3CFD-44C8-A25A-58A0E362B8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0177" y="4746224"/>
                      <a:ext cx="13822" cy="21037"/>
                      <a:chOff x="5230177" y="4746224"/>
                      <a:chExt cx="13822" cy="21037"/>
                    </a:xfrm>
                  </p:grpSpPr>
                  <p:sp>
                    <p:nvSpPr>
                      <p:cNvPr id="1110" name="Freeform: Shape 1109">
                        <a:extLst>
                          <a:ext uri="{FF2B5EF4-FFF2-40B4-BE49-F238E27FC236}">
                            <a16:creationId xmlns:a16="http://schemas.microsoft.com/office/drawing/2014/main" id="{1B044632-454A-40F5-9861-9261E43F67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0177" y="475583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7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2" y="1905"/>
                              <a:pt x="2857" y="0"/>
                              <a:pt x="6667" y="0"/>
                            </a:cubicBezTo>
                            <a:cubicBezTo>
                              <a:pt x="10477" y="953"/>
                              <a:pt x="12382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11" name="Freeform: Shape 1110">
                        <a:extLst>
                          <a:ext uri="{FF2B5EF4-FFF2-40B4-BE49-F238E27FC236}">
                            <a16:creationId xmlns:a16="http://schemas.microsoft.com/office/drawing/2014/main" id="{2A94F5C1-5FD3-4DE2-85F2-E668A1C81E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8750" y="4746224"/>
                        <a:ext cx="5250" cy="9077"/>
                      </a:xfrm>
                      <a:custGeom>
                        <a:avLst/>
                        <a:gdLst>
                          <a:gd name="connsiteX0" fmla="*/ 0 w 5250"/>
                          <a:gd name="connsiteY0" fmla="*/ 8655 h 9077"/>
                          <a:gd name="connsiteX1" fmla="*/ 3810 w 5250"/>
                          <a:gd name="connsiteY1" fmla="*/ 1035 h 9077"/>
                          <a:gd name="connsiteX2" fmla="*/ 0 w 5250"/>
                          <a:gd name="connsiteY2" fmla="*/ 8655 h 9077"/>
                          <a:gd name="connsiteX3" fmla="*/ 3810 w 5250"/>
                          <a:gd name="connsiteY3" fmla="*/ 82 h 9077"/>
                          <a:gd name="connsiteX4" fmla="*/ 0 w 5250"/>
                          <a:gd name="connsiteY4" fmla="*/ 8655 h 9077"/>
                          <a:gd name="connsiteX5" fmla="*/ 0 w 5250"/>
                          <a:gd name="connsiteY5" fmla="*/ 8655 h 90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9077">
                            <a:moveTo>
                              <a:pt x="0" y="8655"/>
                            </a:moveTo>
                            <a:cubicBezTo>
                              <a:pt x="0" y="8655"/>
                              <a:pt x="5715" y="1987"/>
                              <a:pt x="3810" y="1035"/>
                            </a:cubicBezTo>
                            <a:cubicBezTo>
                              <a:pt x="953" y="1035"/>
                              <a:pt x="0" y="7702"/>
                              <a:pt x="0" y="8655"/>
                            </a:cubicBezTo>
                            <a:cubicBezTo>
                              <a:pt x="0" y="6750"/>
                              <a:pt x="953" y="-870"/>
                              <a:pt x="3810" y="82"/>
                            </a:cubicBezTo>
                            <a:cubicBezTo>
                              <a:pt x="8572" y="1035"/>
                              <a:pt x="0" y="9607"/>
                              <a:pt x="0" y="8655"/>
                            </a:cubicBezTo>
                            <a:cubicBezTo>
                              <a:pt x="0" y="9607"/>
                              <a:pt x="0" y="8655"/>
                              <a:pt x="0" y="865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12" name="Freeform: Shape 1111">
                        <a:extLst>
                          <a:ext uri="{FF2B5EF4-FFF2-40B4-BE49-F238E27FC236}">
                            <a16:creationId xmlns:a16="http://schemas.microsoft.com/office/drawing/2014/main" id="{76C5790B-0C43-400E-B9EB-97CAFD0AE2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5892" y="475297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98" name="Graphic 4">
                      <a:extLst>
                        <a:ext uri="{FF2B5EF4-FFF2-40B4-BE49-F238E27FC236}">
                          <a16:creationId xmlns:a16="http://schemas.microsoft.com/office/drawing/2014/main" id="{D96B4E4A-C680-403D-89C2-CA4C9B4372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52533" y="4716565"/>
                      <a:ext cx="10402" cy="21542"/>
                      <a:chOff x="5252533" y="4716565"/>
                      <a:chExt cx="10402" cy="21542"/>
                    </a:xfrm>
                  </p:grpSpPr>
                  <p:sp>
                    <p:nvSpPr>
                      <p:cNvPr id="1107" name="Freeform: Shape 1106">
                        <a:extLst>
                          <a:ext uri="{FF2B5EF4-FFF2-40B4-BE49-F238E27FC236}">
                            <a16:creationId xmlns:a16="http://schemas.microsoft.com/office/drawing/2014/main" id="{8143BA28-ED87-4238-803E-49159876CF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663" y="4727218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7994" y="38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08" name="Freeform: Shape 1107">
                        <a:extLst>
                          <a:ext uri="{FF2B5EF4-FFF2-40B4-BE49-F238E27FC236}">
                            <a16:creationId xmlns:a16="http://schemas.microsoft.com/office/drawing/2014/main" id="{D74F5EDB-935C-42BD-9122-4033503018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533" y="4716565"/>
                        <a:ext cx="3837" cy="9739"/>
                      </a:xfrm>
                      <a:custGeom>
                        <a:avLst/>
                        <a:gdLst>
                          <a:gd name="connsiteX0" fmla="*/ 3361 w 3837"/>
                          <a:gd name="connsiteY0" fmla="*/ 9739 h 9739"/>
                          <a:gd name="connsiteX1" fmla="*/ 1456 w 3837"/>
                          <a:gd name="connsiteY1" fmla="*/ 2119 h 9739"/>
                          <a:gd name="connsiteX2" fmla="*/ 3361 w 3837"/>
                          <a:gd name="connsiteY2" fmla="*/ 9739 h 9739"/>
                          <a:gd name="connsiteX3" fmla="*/ 1456 w 3837"/>
                          <a:gd name="connsiteY3" fmla="*/ 214 h 9739"/>
                          <a:gd name="connsiteX4" fmla="*/ 3361 w 3837"/>
                          <a:gd name="connsiteY4" fmla="*/ 9739 h 9739"/>
                          <a:gd name="connsiteX5" fmla="*/ 3361 w 3837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37" h="9739">
                            <a:moveTo>
                              <a:pt x="3361" y="9739"/>
                            </a:moveTo>
                            <a:cubicBezTo>
                              <a:pt x="3361" y="8787"/>
                              <a:pt x="4313" y="1166"/>
                              <a:pt x="1456" y="2119"/>
                            </a:cubicBezTo>
                            <a:cubicBezTo>
                              <a:pt x="-449" y="3072"/>
                              <a:pt x="2408" y="7834"/>
                              <a:pt x="3361" y="9739"/>
                            </a:cubicBezTo>
                            <a:cubicBezTo>
                              <a:pt x="2408" y="7834"/>
                              <a:pt x="-2354" y="2119"/>
                              <a:pt x="1456" y="214"/>
                            </a:cubicBezTo>
                            <a:cubicBezTo>
                              <a:pt x="5266" y="-1691"/>
                              <a:pt x="3361" y="9739"/>
                              <a:pt x="3361" y="9739"/>
                            </a:cubicBezTo>
                            <a:cubicBezTo>
                              <a:pt x="3361" y="9739"/>
                              <a:pt x="3361" y="9739"/>
                              <a:pt x="3361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09" name="Freeform: Shape 1108">
                        <a:extLst>
                          <a:ext uri="{FF2B5EF4-FFF2-40B4-BE49-F238E27FC236}">
                            <a16:creationId xmlns:a16="http://schemas.microsoft.com/office/drawing/2014/main" id="{59544ADC-3576-4B61-93F0-962F0E0FB2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3037" y="4723255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099" name="Graphic 4">
                      <a:extLst>
                        <a:ext uri="{FF2B5EF4-FFF2-40B4-BE49-F238E27FC236}">
                          <a16:creationId xmlns:a16="http://schemas.microsoft.com/office/drawing/2014/main" id="{36C00736-52A5-4135-BA27-BFD96F6C1D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14925" y="4819649"/>
                      <a:ext cx="10477" cy="20955"/>
                      <a:chOff x="5114925" y="4819649"/>
                      <a:chExt cx="10477" cy="20955"/>
                    </a:xfrm>
                  </p:grpSpPr>
                  <p:sp>
                    <p:nvSpPr>
                      <p:cNvPr id="1104" name="Freeform: Shape 1103">
                        <a:extLst>
                          <a:ext uri="{FF2B5EF4-FFF2-40B4-BE49-F238E27FC236}">
                            <a16:creationId xmlns:a16="http://schemas.microsoft.com/office/drawing/2014/main" id="{5A47CC94-89EC-4442-8ED8-C12B1F67A3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4925" y="483012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05" name="Freeform: Shape 1104">
                        <a:extLst>
                          <a:ext uri="{FF2B5EF4-FFF2-40B4-BE49-F238E27FC236}">
                            <a16:creationId xmlns:a16="http://schemas.microsoft.com/office/drawing/2014/main" id="{DC2E9741-5025-4437-8894-832F1A24E5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9687" y="4819649"/>
                        <a:ext cx="3800" cy="9525"/>
                      </a:xfrm>
                      <a:custGeom>
                        <a:avLst/>
                        <a:gdLst>
                          <a:gd name="connsiteX0" fmla="*/ 953 w 3800"/>
                          <a:gd name="connsiteY0" fmla="*/ 9525 h 9525"/>
                          <a:gd name="connsiteX1" fmla="*/ 1905 w 3800"/>
                          <a:gd name="connsiteY1" fmla="*/ 1905 h 9525"/>
                          <a:gd name="connsiteX2" fmla="*/ 953 w 3800"/>
                          <a:gd name="connsiteY2" fmla="*/ 9525 h 9525"/>
                          <a:gd name="connsiteX3" fmla="*/ 1905 w 3800"/>
                          <a:gd name="connsiteY3" fmla="*/ 0 h 9525"/>
                          <a:gd name="connsiteX4" fmla="*/ 953 w 3800"/>
                          <a:gd name="connsiteY4" fmla="*/ 9525 h 9525"/>
                          <a:gd name="connsiteX5" fmla="*/ 953 w 3800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00" h="9525">
                            <a:moveTo>
                              <a:pt x="953" y="9525"/>
                            </a:moveTo>
                            <a:cubicBezTo>
                              <a:pt x="953" y="8572"/>
                              <a:pt x="4763" y="953"/>
                              <a:pt x="1905" y="1905"/>
                            </a:cubicBezTo>
                            <a:cubicBezTo>
                              <a:pt x="-953" y="1905"/>
                              <a:pt x="0" y="7620"/>
                              <a:pt x="953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7" y="0"/>
                              <a:pt x="953" y="9525"/>
                              <a:pt x="953" y="9525"/>
                            </a:cubicBezTo>
                            <a:cubicBezTo>
                              <a:pt x="953" y="9525"/>
                              <a:pt x="953" y="9525"/>
                              <a:pt x="95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06" name="Freeform: Shape 1105">
                        <a:extLst>
                          <a:ext uri="{FF2B5EF4-FFF2-40B4-BE49-F238E27FC236}">
                            <a16:creationId xmlns:a16="http://schemas.microsoft.com/office/drawing/2014/main" id="{5126DD37-08E5-4D97-AD35-34EA916DEE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7782" y="4827269"/>
                        <a:ext cx="5156" cy="4076"/>
                      </a:xfrm>
                      <a:custGeom>
                        <a:avLst/>
                        <a:gdLst>
                          <a:gd name="connsiteX0" fmla="*/ 952 w 5156"/>
                          <a:gd name="connsiteY0" fmla="*/ 2858 h 4076"/>
                          <a:gd name="connsiteX1" fmla="*/ 2858 w 5156"/>
                          <a:gd name="connsiteY1" fmla="*/ 0 h 4076"/>
                          <a:gd name="connsiteX2" fmla="*/ 4763 w 5156"/>
                          <a:gd name="connsiteY2" fmla="*/ 2858 h 4076"/>
                          <a:gd name="connsiteX3" fmla="*/ 3810 w 5156"/>
                          <a:gd name="connsiteY3" fmla="*/ 2858 h 4076"/>
                          <a:gd name="connsiteX4" fmla="*/ 1905 w 5156"/>
                          <a:gd name="connsiteY4" fmla="*/ 3810 h 4076"/>
                          <a:gd name="connsiteX5" fmla="*/ 0 w 5156"/>
                          <a:gd name="connsiteY5" fmla="*/ 3810 h 4076"/>
                          <a:gd name="connsiteX6" fmla="*/ 952 w 5156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076">
                            <a:moveTo>
                              <a:pt x="952" y="2858"/>
                            </a:moveTo>
                            <a:cubicBezTo>
                              <a:pt x="952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2" y="2858"/>
                              <a:pt x="952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100" name="Graphic 4">
                      <a:extLst>
                        <a:ext uri="{FF2B5EF4-FFF2-40B4-BE49-F238E27FC236}">
                          <a16:creationId xmlns:a16="http://schemas.microsoft.com/office/drawing/2014/main" id="{A8C1C7AA-46C2-448B-A5CF-E1B74AAF755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5409" y="4762499"/>
                      <a:ext cx="10477" cy="20955"/>
                      <a:chOff x="5185409" y="4762499"/>
                      <a:chExt cx="10477" cy="20955"/>
                    </a:xfrm>
                  </p:grpSpPr>
                  <p:sp>
                    <p:nvSpPr>
                      <p:cNvPr id="1101" name="Freeform: Shape 1100">
                        <a:extLst>
                          <a:ext uri="{FF2B5EF4-FFF2-40B4-BE49-F238E27FC236}">
                            <a16:creationId xmlns:a16="http://schemas.microsoft.com/office/drawing/2014/main" id="{338E38A6-C41C-485B-8851-00A8B30382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5409" y="477297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3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6668" y="0"/>
                              <a:pt x="9525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02" name="Freeform: Shape 1101">
                        <a:extLst>
                          <a:ext uri="{FF2B5EF4-FFF2-40B4-BE49-F238E27FC236}">
                            <a16:creationId xmlns:a16="http://schemas.microsoft.com/office/drawing/2014/main" id="{854A56C3-0E36-46B2-8D14-7085B829FD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9219" y="4762499"/>
                        <a:ext cx="3988" cy="9525"/>
                      </a:xfrm>
                      <a:custGeom>
                        <a:avLst/>
                        <a:gdLst>
                          <a:gd name="connsiteX0" fmla="*/ 952 w 3988"/>
                          <a:gd name="connsiteY0" fmla="*/ 9525 h 9525"/>
                          <a:gd name="connsiteX1" fmla="*/ 1905 w 3988"/>
                          <a:gd name="connsiteY1" fmla="*/ 1905 h 9525"/>
                          <a:gd name="connsiteX2" fmla="*/ 952 w 3988"/>
                          <a:gd name="connsiteY2" fmla="*/ 9525 h 9525"/>
                          <a:gd name="connsiteX3" fmla="*/ 1905 w 3988"/>
                          <a:gd name="connsiteY3" fmla="*/ 0 h 9525"/>
                          <a:gd name="connsiteX4" fmla="*/ 952 w 3988"/>
                          <a:gd name="connsiteY4" fmla="*/ 9525 h 9525"/>
                          <a:gd name="connsiteX5" fmla="*/ 952 w 3988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988" h="9525">
                            <a:moveTo>
                              <a:pt x="952" y="9525"/>
                            </a:moveTo>
                            <a:cubicBezTo>
                              <a:pt x="952" y="8572"/>
                              <a:pt x="4763" y="953"/>
                              <a:pt x="1905" y="1905"/>
                            </a:cubicBezTo>
                            <a:cubicBezTo>
                              <a:pt x="0" y="1905"/>
                              <a:pt x="952" y="7620"/>
                              <a:pt x="952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8" y="0"/>
                              <a:pt x="1905" y="9525"/>
                              <a:pt x="952" y="9525"/>
                            </a:cubicBezTo>
                            <a:cubicBezTo>
                              <a:pt x="1905" y="9525"/>
                              <a:pt x="1905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03" name="Freeform: Shape 1102">
                        <a:extLst>
                          <a:ext uri="{FF2B5EF4-FFF2-40B4-BE49-F238E27FC236}">
                            <a16:creationId xmlns:a16="http://schemas.microsoft.com/office/drawing/2014/main" id="{BC0323CC-C812-4F06-91C7-B4BCB328D8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8267" y="4770119"/>
                        <a:ext cx="5157" cy="4076"/>
                      </a:xfrm>
                      <a:custGeom>
                        <a:avLst/>
                        <a:gdLst>
                          <a:gd name="connsiteX0" fmla="*/ 953 w 5157"/>
                          <a:gd name="connsiteY0" fmla="*/ 2858 h 4076"/>
                          <a:gd name="connsiteX1" fmla="*/ 2858 w 5157"/>
                          <a:gd name="connsiteY1" fmla="*/ 0 h 4076"/>
                          <a:gd name="connsiteX2" fmla="*/ 4763 w 5157"/>
                          <a:gd name="connsiteY2" fmla="*/ 2858 h 4076"/>
                          <a:gd name="connsiteX3" fmla="*/ 3810 w 5157"/>
                          <a:gd name="connsiteY3" fmla="*/ 2858 h 4076"/>
                          <a:gd name="connsiteX4" fmla="*/ 1905 w 5157"/>
                          <a:gd name="connsiteY4" fmla="*/ 3810 h 4076"/>
                          <a:gd name="connsiteX5" fmla="*/ 0 w 5157"/>
                          <a:gd name="connsiteY5" fmla="*/ 3810 h 4076"/>
                          <a:gd name="connsiteX6" fmla="*/ 953 w 5157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76">
                            <a:moveTo>
                              <a:pt x="953" y="2858"/>
                            </a:moveTo>
                            <a:cubicBezTo>
                              <a:pt x="953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3" y="2858"/>
                              <a:pt x="95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02E8EA99-491E-4682-99E1-9F5E959EF73F}"/>
                      </a:ext>
                    </a:extLst>
                  </p:cNvPr>
                  <p:cNvSpPr/>
                  <p:nvPr/>
                </p:nvSpPr>
                <p:spPr>
                  <a:xfrm>
                    <a:off x="5206035" y="4543022"/>
                    <a:ext cx="19882" cy="38502"/>
                  </a:xfrm>
                  <a:custGeom>
                    <a:avLst/>
                    <a:gdLst>
                      <a:gd name="connsiteX0" fmla="*/ 6997 w 19882"/>
                      <a:gd name="connsiteY0" fmla="*/ 35645 h 38502"/>
                      <a:gd name="connsiteX1" fmla="*/ 8902 w 19882"/>
                      <a:gd name="connsiteY1" fmla="*/ 23262 h 38502"/>
                      <a:gd name="connsiteX2" fmla="*/ 1282 w 19882"/>
                      <a:gd name="connsiteY2" fmla="*/ 24215 h 38502"/>
                      <a:gd name="connsiteX3" fmla="*/ 5092 w 19882"/>
                      <a:gd name="connsiteY3" fmla="*/ 16595 h 38502"/>
                      <a:gd name="connsiteX4" fmla="*/ 1282 w 19882"/>
                      <a:gd name="connsiteY4" fmla="*/ 7070 h 38502"/>
                      <a:gd name="connsiteX5" fmla="*/ 8902 w 19882"/>
                      <a:gd name="connsiteY5" fmla="*/ 8974 h 38502"/>
                      <a:gd name="connsiteX6" fmla="*/ 13664 w 19882"/>
                      <a:gd name="connsiteY6" fmla="*/ 2307 h 38502"/>
                      <a:gd name="connsiteX7" fmla="*/ 17474 w 19882"/>
                      <a:gd name="connsiteY7" fmla="*/ 8974 h 38502"/>
                      <a:gd name="connsiteX8" fmla="*/ 16522 w 19882"/>
                      <a:gd name="connsiteY8" fmla="*/ 16595 h 38502"/>
                      <a:gd name="connsiteX9" fmla="*/ 18427 w 19882"/>
                      <a:gd name="connsiteY9" fmla="*/ 25167 h 38502"/>
                      <a:gd name="connsiteX10" fmla="*/ 12712 w 19882"/>
                      <a:gd name="connsiteY10" fmla="*/ 26120 h 38502"/>
                      <a:gd name="connsiteX11" fmla="*/ 12712 w 19882"/>
                      <a:gd name="connsiteY11" fmla="*/ 38502 h 38502"/>
                      <a:gd name="connsiteX12" fmla="*/ 6997 w 19882"/>
                      <a:gd name="connsiteY12" fmla="*/ 35645 h 3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882" h="38502">
                        <a:moveTo>
                          <a:pt x="6997" y="35645"/>
                        </a:moveTo>
                        <a:cubicBezTo>
                          <a:pt x="6997" y="35645"/>
                          <a:pt x="10807" y="24215"/>
                          <a:pt x="8902" y="23262"/>
                        </a:cubicBezTo>
                        <a:cubicBezTo>
                          <a:pt x="6997" y="22309"/>
                          <a:pt x="329" y="28024"/>
                          <a:pt x="1282" y="24215"/>
                        </a:cubicBezTo>
                        <a:cubicBezTo>
                          <a:pt x="3187" y="20405"/>
                          <a:pt x="6997" y="19452"/>
                          <a:pt x="5092" y="16595"/>
                        </a:cubicBezTo>
                        <a:cubicBezTo>
                          <a:pt x="3187" y="13737"/>
                          <a:pt x="-2528" y="6117"/>
                          <a:pt x="1282" y="7070"/>
                        </a:cubicBezTo>
                        <a:cubicBezTo>
                          <a:pt x="5092" y="8022"/>
                          <a:pt x="7949" y="11832"/>
                          <a:pt x="8902" y="8974"/>
                        </a:cubicBezTo>
                        <a:cubicBezTo>
                          <a:pt x="9854" y="5165"/>
                          <a:pt x="11759" y="-4360"/>
                          <a:pt x="13664" y="2307"/>
                        </a:cubicBezTo>
                        <a:cubicBezTo>
                          <a:pt x="15569" y="8974"/>
                          <a:pt x="13664" y="11832"/>
                          <a:pt x="17474" y="8974"/>
                        </a:cubicBezTo>
                        <a:cubicBezTo>
                          <a:pt x="22237" y="6117"/>
                          <a:pt x="16522" y="13737"/>
                          <a:pt x="16522" y="16595"/>
                        </a:cubicBezTo>
                        <a:cubicBezTo>
                          <a:pt x="17474" y="19452"/>
                          <a:pt x="22237" y="26120"/>
                          <a:pt x="18427" y="25167"/>
                        </a:cubicBezTo>
                        <a:cubicBezTo>
                          <a:pt x="15569" y="24215"/>
                          <a:pt x="12712" y="21357"/>
                          <a:pt x="12712" y="26120"/>
                        </a:cubicBezTo>
                        <a:cubicBezTo>
                          <a:pt x="12712" y="30882"/>
                          <a:pt x="13664" y="38502"/>
                          <a:pt x="12712" y="38502"/>
                        </a:cubicBezTo>
                        <a:cubicBezTo>
                          <a:pt x="11759" y="38502"/>
                          <a:pt x="6997" y="38502"/>
                          <a:pt x="6997" y="356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F55ACFFC-E21E-4219-AC5C-3E0FB1611308}"/>
                      </a:ext>
                    </a:extLst>
                  </p:cNvPr>
                  <p:cNvSpPr/>
                  <p:nvPr/>
                </p:nvSpPr>
                <p:spPr>
                  <a:xfrm>
                    <a:off x="5167312" y="4817744"/>
                    <a:ext cx="3809" cy="5715"/>
                  </a:xfrm>
                  <a:custGeom>
                    <a:avLst/>
                    <a:gdLst>
                      <a:gd name="connsiteX0" fmla="*/ 953 w 3809"/>
                      <a:gd name="connsiteY0" fmla="*/ 5715 h 5715"/>
                      <a:gd name="connsiteX1" fmla="*/ 953 w 3809"/>
                      <a:gd name="connsiteY1" fmla="*/ 5715 h 5715"/>
                      <a:gd name="connsiteX2" fmla="*/ 0 w 3809"/>
                      <a:gd name="connsiteY2" fmla="*/ 4763 h 5715"/>
                      <a:gd name="connsiteX3" fmla="*/ 2858 w 3809"/>
                      <a:gd name="connsiteY3" fmla="*/ 0 h 5715"/>
                      <a:gd name="connsiteX4" fmla="*/ 3810 w 3809"/>
                      <a:gd name="connsiteY4" fmla="*/ 0 h 5715"/>
                      <a:gd name="connsiteX5" fmla="*/ 3810 w 3809"/>
                      <a:gd name="connsiteY5" fmla="*/ 953 h 5715"/>
                      <a:gd name="connsiteX6" fmla="*/ 953 w 3809"/>
                      <a:gd name="connsiteY6" fmla="*/ 5715 h 5715"/>
                      <a:gd name="connsiteX7" fmla="*/ 953 w 3809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5715">
                        <a:moveTo>
                          <a:pt x="953" y="5715"/>
                        </a:moveTo>
                        <a:cubicBezTo>
                          <a:pt x="953" y="5715"/>
                          <a:pt x="953" y="5715"/>
                          <a:pt x="953" y="5715"/>
                        </a:cubicBezTo>
                        <a:cubicBezTo>
                          <a:pt x="0" y="5715"/>
                          <a:pt x="0" y="4763"/>
                          <a:pt x="0" y="4763"/>
                        </a:cubicBezTo>
                        <a:lnTo>
                          <a:pt x="2858" y="0"/>
                        </a:lnTo>
                        <a:cubicBezTo>
                          <a:pt x="2858" y="0"/>
                          <a:pt x="3810" y="0"/>
                          <a:pt x="3810" y="0"/>
                        </a:cubicBezTo>
                        <a:cubicBezTo>
                          <a:pt x="3810" y="0"/>
                          <a:pt x="3810" y="953"/>
                          <a:pt x="3810" y="953"/>
                        </a:cubicBezTo>
                        <a:lnTo>
                          <a:pt x="953" y="5715"/>
                        </a:lnTo>
                        <a:cubicBezTo>
                          <a:pt x="1905" y="5715"/>
                          <a:pt x="953" y="5715"/>
                          <a:pt x="953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026" name="Graphic 4">
                  <a:extLst>
                    <a:ext uri="{FF2B5EF4-FFF2-40B4-BE49-F238E27FC236}">
                      <a16:creationId xmlns:a16="http://schemas.microsoft.com/office/drawing/2014/main" id="{C101B5D3-E86F-4E4F-B73C-263407369A8A}"/>
                    </a:ext>
                  </a:extLst>
                </p:cNvPr>
                <p:cNvGrpSpPr/>
                <p:nvPr/>
              </p:nvGrpSpPr>
              <p:grpSpPr>
                <a:xfrm>
                  <a:off x="5008002" y="4618671"/>
                  <a:ext cx="287143" cy="320463"/>
                  <a:chOff x="5008002" y="4618671"/>
                  <a:chExt cx="287143" cy="320463"/>
                </a:xfrm>
              </p:grpSpPr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2DA19B49-4DD4-4A9F-BC8A-0D9E4D170CC1}"/>
                      </a:ext>
                    </a:extLst>
                  </p:cNvPr>
                  <p:cNvSpPr/>
                  <p:nvPr/>
                </p:nvSpPr>
                <p:spPr>
                  <a:xfrm>
                    <a:off x="5108257" y="4906327"/>
                    <a:ext cx="23109" cy="31258"/>
                  </a:xfrm>
                  <a:custGeom>
                    <a:avLst/>
                    <a:gdLst>
                      <a:gd name="connsiteX0" fmla="*/ 15240 w 23109"/>
                      <a:gd name="connsiteY0" fmla="*/ 2857 h 31258"/>
                      <a:gd name="connsiteX1" fmla="*/ 12383 w 23109"/>
                      <a:gd name="connsiteY1" fmla="*/ 20955 h 31258"/>
                      <a:gd name="connsiteX2" fmla="*/ 22860 w 23109"/>
                      <a:gd name="connsiteY2" fmla="*/ 30480 h 31258"/>
                      <a:gd name="connsiteX3" fmla="*/ 0 w 23109"/>
                      <a:gd name="connsiteY3" fmla="*/ 24765 h 31258"/>
                      <a:gd name="connsiteX4" fmla="*/ 3810 w 23109"/>
                      <a:gd name="connsiteY4" fmla="*/ 0 h 31258"/>
                      <a:gd name="connsiteX5" fmla="*/ 15240 w 23109"/>
                      <a:gd name="connsiteY5" fmla="*/ 2857 h 31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09" h="31258">
                        <a:moveTo>
                          <a:pt x="15240" y="2857"/>
                        </a:moveTo>
                        <a:cubicBezTo>
                          <a:pt x="15240" y="2857"/>
                          <a:pt x="10477" y="19050"/>
                          <a:pt x="12383" y="20955"/>
                        </a:cubicBezTo>
                        <a:cubicBezTo>
                          <a:pt x="15240" y="25717"/>
                          <a:pt x="24765" y="27622"/>
                          <a:pt x="22860" y="30480"/>
                        </a:cubicBezTo>
                        <a:cubicBezTo>
                          <a:pt x="20955" y="33338"/>
                          <a:pt x="0" y="27622"/>
                          <a:pt x="0" y="24765"/>
                        </a:cubicBezTo>
                        <a:cubicBezTo>
                          <a:pt x="0" y="21907"/>
                          <a:pt x="2858" y="0"/>
                          <a:pt x="3810" y="0"/>
                        </a:cubicBezTo>
                        <a:cubicBezTo>
                          <a:pt x="4763" y="0"/>
                          <a:pt x="16192" y="0"/>
                          <a:pt x="15240" y="2857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512CF6A2-D818-43C7-B05D-DD4BFC903672}"/>
                      </a:ext>
                    </a:extLst>
                  </p:cNvPr>
                  <p:cNvSpPr/>
                  <p:nvPr/>
                </p:nvSpPr>
                <p:spPr>
                  <a:xfrm>
                    <a:off x="5151925" y="4907609"/>
                    <a:ext cx="24978" cy="28064"/>
                  </a:xfrm>
                  <a:custGeom>
                    <a:avLst/>
                    <a:gdLst>
                      <a:gd name="connsiteX0" fmla="*/ 12530 w 24978"/>
                      <a:gd name="connsiteY0" fmla="*/ 1575 h 28064"/>
                      <a:gd name="connsiteX1" fmla="*/ 12530 w 24978"/>
                      <a:gd name="connsiteY1" fmla="*/ 19672 h 28064"/>
                      <a:gd name="connsiteX2" fmla="*/ 24912 w 24978"/>
                      <a:gd name="connsiteY2" fmla="*/ 26340 h 28064"/>
                      <a:gd name="connsiteX3" fmla="*/ 1100 w 24978"/>
                      <a:gd name="connsiteY3" fmla="*/ 25387 h 28064"/>
                      <a:gd name="connsiteX4" fmla="*/ 1100 w 24978"/>
                      <a:gd name="connsiteY4" fmla="*/ 622 h 28064"/>
                      <a:gd name="connsiteX5" fmla="*/ 12530 w 24978"/>
                      <a:gd name="connsiteY5" fmla="*/ 1575 h 28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978" h="28064">
                        <a:moveTo>
                          <a:pt x="12530" y="1575"/>
                        </a:moveTo>
                        <a:cubicBezTo>
                          <a:pt x="12530" y="1575"/>
                          <a:pt x="10625" y="17767"/>
                          <a:pt x="12530" y="19672"/>
                        </a:cubicBezTo>
                        <a:cubicBezTo>
                          <a:pt x="16340" y="23482"/>
                          <a:pt x="25865" y="23482"/>
                          <a:pt x="24912" y="26340"/>
                        </a:cubicBezTo>
                        <a:cubicBezTo>
                          <a:pt x="23960" y="29197"/>
                          <a:pt x="2052" y="28245"/>
                          <a:pt x="1100" y="25387"/>
                        </a:cubicBezTo>
                        <a:cubicBezTo>
                          <a:pt x="147" y="22530"/>
                          <a:pt x="-805" y="622"/>
                          <a:pt x="1100" y="622"/>
                        </a:cubicBezTo>
                        <a:cubicBezTo>
                          <a:pt x="2052" y="622"/>
                          <a:pt x="12530" y="-1283"/>
                          <a:pt x="12530" y="1575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029" name="Graphic 4">
                    <a:extLst>
                      <a:ext uri="{FF2B5EF4-FFF2-40B4-BE49-F238E27FC236}">
                        <a16:creationId xmlns:a16="http://schemas.microsoft.com/office/drawing/2014/main" id="{0C7DCA97-A6DD-4192-8C22-3258DDBD6341}"/>
                      </a:ext>
                    </a:extLst>
                  </p:cNvPr>
                  <p:cNvGrpSpPr/>
                  <p:nvPr/>
                </p:nvGrpSpPr>
                <p:grpSpPr>
                  <a:xfrm>
                    <a:off x="5008002" y="4618671"/>
                    <a:ext cx="287143" cy="320463"/>
                    <a:chOff x="5008002" y="4618671"/>
                    <a:chExt cx="287143" cy="320463"/>
                  </a:xfrm>
                </p:grpSpPr>
                <p:sp>
                  <p:nvSpPr>
                    <p:cNvPr id="1030" name="Freeform: Shape 1029">
                      <a:extLst>
                        <a:ext uri="{FF2B5EF4-FFF2-40B4-BE49-F238E27FC236}">
                          <a16:creationId xmlns:a16="http://schemas.microsoft.com/office/drawing/2014/main" id="{1897B2E5-FB70-48F3-98D7-BF0494A4BC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5188" y="4783340"/>
                      <a:ext cx="65934" cy="135389"/>
                    </a:xfrm>
                    <a:custGeom>
                      <a:avLst/>
                      <a:gdLst>
                        <a:gd name="connsiteX0" fmla="*/ 6879 w 65934"/>
                        <a:gd name="connsiteY0" fmla="*/ 4877 h 135389"/>
                        <a:gd name="connsiteX1" fmla="*/ 2117 w 65934"/>
                        <a:gd name="connsiteY1" fmla="*/ 77267 h 135389"/>
                        <a:gd name="connsiteX2" fmla="*/ 2117 w 65934"/>
                        <a:gd name="connsiteY2" fmla="*/ 133464 h 135389"/>
                        <a:gd name="connsiteX3" fmla="*/ 24024 w 65934"/>
                        <a:gd name="connsiteY3" fmla="*/ 131559 h 135389"/>
                        <a:gd name="connsiteX4" fmla="*/ 32597 w 65934"/>
                        <a:gd name="connsiteY4" fmla="*/ 41072 h 135389"/>
                        <a:gd name="connsiteX5" fmla="*/ 43074 w 65934"/>
                        <a:gd name="connsiteY5" fmla="*/ 133464 h 135389"/>
                        <a:gd name="connsiteX6" fmla="*/ 65934 w 65934"/>
                        <a:gd name="connsiteY6" fmla="*/ 133464 h 135389"/>
                        <a:gd name="connsiteX7" fmla="*/ 59267 w 65934"/>
                        <a:gd name="connsiteY7" fmla="*/ 1067 h 135389"/>
                        <a:gd name="connsiteX8" fmla="*/ 6879 w 65934"/>
                        <a:gd name="connsiteY8" fmla="*/ 4877 h 135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5934" h="135389">
                          <a:moveTo>
                            <a:pt x="6879" y="4877"/>
                          </a:moveTo>
                          <a:cubicBezTo>
                            <a:pt x="6879" y="4877"/>
                            <a:pt x="2117" y="61074"/>
                            <a:pt x="2117" y="77267"/>
                          </a:cubicBezTo>
                          <a:cubicBezTo>
                            <a:pt x="2117" y="93459"/>
                            <a:pt x="-2646" y="131559"/>
                            <a:pt x="2117" y="133464"/>
                          </a:cubicBezTo>
                          <a:cubicBezTo>
                            <a:pt x="6879" y="135369"/>
                            <a:pt x="24024" y="131559"/>
                            <a:pt x="24024" y="131559"/>
                          </a:cubicBezTo>
                          <a:cubicBezTo>
                            <a:pt x="24024" y="131559"/>
                            <a:pt x="30692" y="42024"/>
                            <a:pt x="32597" y="41072"/>
                          </a:cubicBezTo>
                          <a:cubicBezTo>
                            <a:pt x="34502" y="40119"/>
                            <a:pt x="38312" y="132512"/>
                            <a:pt x="43074" y="133464"/>
                          </a:cubicBezTo>
                          <a:cubicBezTo>
                            <a:pt x="46884" y="134417"/>
                            <a:pt x="65934" y="137274"/>
                            <a:pt x="65934" y="133464"/>
                          </a:cubicBezTo>
                          <a:cubicBezTo>
                            <a:pt x="65934" y="129654"/>
                            <a:pt x="61172" y="3924"/>
                            <a:pt x="59267" y="1067"/>
                          </a:cubicBezTo>
                          <a:cubicBezTo>
                            <a:pt x="57362" y="-2743"/>
                            <a:pt x="6879" y="4877"/>
                            <a:pt x="6879" y="4877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31" name="Freeform: Shape 1030">
                      <a:extLst>
                        <a:ext uri="{FF2B5EF4-FFF2-40B4-BE49-F238E27FC236}">
                          <a16:creationId xmlns:a16="http://schemas.microsoft.com/office/drawing/2014/main" id="{9E8F16EA-BB86-419A-A302-35EDE42D8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4361" y="4860719"/>
                      <a:ext cx="28955" cy="66985"/>
                    </a:xfrm>
                    <a:custGeom>
                      <a:avLst/>
                      <a:gdLst>
                        <a:gd name="connsiteX0" fmla="*/ 11531 w 28955"/>
                        <a:gd name="connsiteY0" fmla="*/ 7507 h 66985"/>
                        <a:gd name="connsiteX1" fmla="*/ 16293 w 28955"/>
                        <a:gd name="connsiteY1" fmla="*/ 53227 h 66985"/>
                        <a:gd name="connsiteX2" fmla="*/ 101 w 28955"/>
                        <a:gd name="connsiteY2" fmla="*/ 65610 h 66985"/>
                        <a:gd name="connsiteX3" fmla="*/ 24866 w 28955"/>
                        <a:gd name="connsiteY3" fmla="*/ 62752 h 66985"/>
                        <a:gd name="connsiteX4" fmla="*/ 28676 w 28955"/>
                        <a:gd name="connsiteY4" fmla="*/ 9412 h 66985"/>
                        <a:gd name="connsiteX5" fmla="*/ 11531 w 28955"/>
                        <a:gd name="connsiteY5" fmla="*/ 7507 h 66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955" h="66985">
                          <a:moveTo>
                            <a:pt x="11531" y="7507"/>
                          </a:moveTo>
                          <a:cubicBezTo>
                            <a:pt x="11531" y="7507"/>
                            <a:pt x="18198" y="43702"/>
                            <a:pt x="16293" y="53227"/>
                          </a:cubicBezTo>
                          <a:cubicBezTo>
                            <a:pt x="14388" y="62752"/>
                            <a:pt x="2958" y="62752"/>
                            <a:pt x="101" y="65610"/>
                          </a:cubicBezTo>
                          <a:cubicBezTo>
                            <a:pt x="-1804" y="68467"/>
                            <a:pt x="23913" y="66562"/>
                            <a:pt x="24866" y="62752"/>
                          </a:cubicBezTo>
                          <a:cubicBezTo>
                            <a:pt x="25818" y="58942"/>
                            <a:pt x="25818" y="29415"/>
                            <a:pt x="28676" y="9412"/>
                          </a:cubicBezTo>
                          <a:cubicBezTo>
                            <a:pt x="31533" y="-10590"/>
                            <a:pt x="11531" y="7507"/>
                            <a:pt x="11531" y="7507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32" name="Freeform: Shape 1031">
                      <a:extLst>
                        <a:ext uri="{FF2B5EF4-FFF2-40B4-BE49-F238E27FC236}">
                          <a16:creationId xmlns:a16="http://schemas.microsoft.com/office/drawing/2014/main" id="{B4FAB930-60CB-4746-BE8C-491240D7D0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5315" y="4858624"/>
                      <a:ext cx="23916" cy="69794"/>
                    </a:xfrm>
                    <a:custGeom>
                      <a:avLst/>
                      <a:gdLst>
                        <a:gd name="connsiteX0" fmla="*/ 2962 w 23916"/>
                        <a:gd name="connsiteY0" fmla="*/ 9602 h 69794"/>
                        <a:gd name="connsiteX1" fmla="*/ 14392 w 23916"/>
                        <a:gd name="connsiteY1" fmla="*/ 54369 h 69794"/>
                        <a:gd name="connsiteX2" fmla="*/ 104 w 23916"/>
                        <a:gd name="connsiteY2" fmla="*/ 68657 h 69794"/>
                        <a:gd name="connsiteX3" fmla="*/ 23917 w 23916"/>
                        <a:gd name="connsiteY3" fmla="*/ 61990 h 69794"/>
                        <a:gd name="connsiteX4" fmla="*/ 20107 w 23916"/>
                        <a:gd name="connsiteY4" fmla="*/ 8650 h 69794"/>
                        <a:gd name="connsiteX5" fmla="*/ 2962 w 23916"/>
                        <a:gd name="connsiteY5" fmla="*/ 9602 h 69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16" h="69794">
                          <a:moveTo>
                            <a:pt x="2962" y="9602"/>
                          </a:moveTo>
                          <a:cubicBezTo>
                            <a:pt x="2962" y="9602"/>
                            <a:pt x="14392" y="44844"/>
                            <a:pt x="14392" y="54369"/>
                          </a:cubicBezTo>
                          <a:cubicBezTo>
                            <a:pt x="13439" y="63894"/>
                            <a:pt x="2009" y="65800"/>
                            <a:pt x="104" y="68657"/>
                          </a:cubicBezTo>
                          <a:cubicBezTo>
                            <a:pt x="-1800" y="72467"/>
                            <a:pt x="22964" y="65800"/>
                            <a:pt x="23917" y="61990"/>
                          </a:cubicBezTo>
                          <a:cubicBezTo>
                            <a:pt x="23917" y="58180"/>
                            <a:pt x="19154" y="29605"/>
                            <a:pt x="20107" y="8650"/>
                          </a:cubicBezTo>
                          <a:cubicBezTo>
                            <a:pt x="21059" y="-11353"/>
                            <a:pt x="2962" y="9602"/>
                            <a:pt x="2962" y="96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33" name="Freeform: Shape 1032">
                      <a:extLst>
                        <a:ext uri="{FF2B5EF4-FFF2-40B4-BE49-F238E27FC236}">
                          <a16:creationId xmlns:a16="http://schemas.microsoft.com/office/drawing/2014/main" id="{A9339F36-5472-47F2-8A45-0E77B0C1E4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4158" y="4869960"/>
                      <a:ext cx="29907" cy="66317"/>
                    </a:xfrm>
                    <a:custGeom>
                      <a:avLst/>
                      <a:gdLst>
                        <a:gd name="connsiteX0" fmla="*/ 17424 w 29907"/>
                        <a:gd name="connsiteY0" fmla="*/ 6839 h 66317"/>
                        <a:gd name="connsiteX1" fmla="*/ 13614 w 29907"/>
                        <a:gd name="connsiteY1" fmla="*/ 52559 h 66317"/>
                        <a:gd name="connsiteX2" fmla="*/ 29807 w 29907"/>
                        <a:gd name="connsiteY2" fmla="*/ 64942 h 66317"/>
                        <a:gd name="connsiteX3" fmla="*/ 5042 w 29907"/>
                        <a:gd name="connsiteY3" fmla="*/ 62084 h 66317"/>
                        <a:gd name="connsiteX4" fmla="*/ 279 w 29907"/>
                        <a:gd name="connsiteY4" fmla="*/ 9696 h 66317"/>
                        <a:gd name="connsiteX5" fmla="*/ 17424 w 29907"/>
                        <a:gd name="connsiteY5" fmla="*/ 6839 h 66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9907" h="66317">
                          <a:moveTo>
                            <a:pt x="17424" y="6839"/>
                          </a:moveTo>
                          <a:cubicBezTo>
                            <a:pt x="17424" y="6839"/>
                            <a:pt x="11709" y="43034"/>
                            <a:pt x="13614" y="52559"/>
                          </a:cubicBezTo>
                          <a:cubicBezTo>
                            <a:pt x="15519" y="62084"/>
                            <a:pt x="27902" y="61132"/>
                            <a:pt x="29807" y="64942"/>
                          </a:cubicBezTo>
                          <a:cubicBezTo>
                            <a:pt x="31712" y="67799"/>
                            <a:pt x="5994" y="65894"/>
                            <a:pt x="5042" y="62084"/>
                          </a:cubicBezTo>
                          <a:cubicBezTo>
                            <a:pt x="4089" y="58274"/>
                            <a:pt x="4089" y="28746"/>
                            <a:pt x="279" y="9696"/>
                          </a:cubicBezTo>
                          <a:cubicBezTo>
                            <a:pt x="-2578" y="-10306"/>
                            <a:pt x="17424" y="6839"/>
                            <a:pt x="17424" y="683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34" name="Freeform: Shape 1033">
                      <a:extLst>
                        <a:ext uri="{FF2B5EF4-FFF2-40B4-BE49-F238E27FC236}">
                          <a16:creationId xmlns:a16="http://schemas.microsoft.com/office/drawing/2014/main" id="{D4A32988-275B-4CD6-92E1-982A1CF9E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0169" y="4872397"/>
                      <a:ext cx="30091" cy="66737"/>
                    </a:xfrm>
                    <a:custGeom>
                      <a:avLst/>
                      <a:gdLst>
                        <a:gd name="connsiteX0" fmla="*/ 17608 w 30091"/>
                        <a:gd name="connsiteY0" fmla="*/ 7259 h 66737"/>
                        <a:gd name="connsiteX1" fmla="*/ 13798 w 30091"/>
                        <a:gd name="connsiteY1" fmla="*/ 52979 h 66737"/>
                        <a:gd name="connsiteX2" fmla="*/ 29990 w 30091"/>
                        <a:gd name="connsiteY2" fmla="*/ 65362 h 66737"/>
                        <a:gd name="connsiteX3" fmla="*/ 5226 w 30091"/>
                        <a:gd name="connsiteY3" fmla="*/ 62504 h 66737"/>
                        <a:gd name="connsiteX4" fmla="*/ 463 w 30091"/>
                        <a:gd name="connsiteY4" fmla="*/ 10117 h 66737"/>
                        <a:gd name="connsiteX5" fmla="*/ 17608 w 30091"/>
                        <a:gd name="connsiteY5" fmla="*/ 7259 h 66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091" h="66737">
                          <a:moveTo>
                            <a:pt x="17608" y="7259"/>
                          </a:moveTo>
                          <a:cubicBezTo>
                            <a:pt x="17608" y="7259"/>
                            <a:pt x="11893" y="43454"/>
                            <a:pt x="13798" y="52979"/>
                          </a:cubicBezTo>
                          <a:cubicBezTo>
                            <a:pt x="15703" y="62504"/>
                            <a:pt x="28085" y="61552"/>
                            <a:pt x="29990" y="65362"/>
                          </a:cubicBezTo>
                          <a:cubicBezTo>
                            <a:pt x="31896" y="68219"/>
                            <a:pt x="6178" y="66314"/>
                            <a:pt x="5226" y="62504"/>
                          </a:cubicBezTo>
                          <a:cubicBezTo>
                            <a:pt x="4273" y="58694"/>
                            <a:pt x="4273" y="29167"/>
                            <a:pt x="463" y="10117"/>
                          </a:cubicBezTo>
                          <a:cubicBezTo>
                            <a:pt x="-3347" y="-10838"/>
                            <a:pt x="17608" y="7259"/>
                            <a:pt x="17608" y="725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35" name="Freeform: Shape 1034">
                      <a:extLst>
                        <a:ext uri="{FF2B5EF4-FFF2-40B4-BE49-F238E27FC236}">
                          <a16:creationId xmlns:a16="http://schemas.microsoft.com/office/drawing/2014/main" id="{CE56A7C3-5235-46A2-8450-7853BB03B6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7317" y="4640336"/>
                      <a:ext cx="41925" cy="85967"/>
                    </a:xfrm>
                    <a:custGeom>
                      <a:avLst/>
                      <a:gdLst>
                        <a:gd name="connsiteX0" fmla="*/ 0 w 41925"/>
                        <a:gd name="connsiteY0" fmla="*/ 11673 h 85967"/>
                        <a:gd name="connsiteX1" fmla="*/ 7620 w 41925"/>
                        <a:gd name="connsiteY1" fmla="*/ 56440 h 85967"/>
                        <a:gd name="connsiteX2" fmla="*/ 33338 w 41925"/>
                        <a:gd name="connsiteY2" fmla="*/ 85968 h 85967"/>
                        <a:gd name="connsiteX3" fmla="*/ 39053 w 41925"/>
                        <a:gd name="connsiteY3" fmla="*/ 69775 h 85967"/>
                        <a:gd name="connsiteX4" fmla="*/ 18098 w 41925"/>
                        <a:gd name="connsiteY4" fmla="*/ 50725 h 85967"/>
                        <a:gd name="connsiteX5" fmla="*/ 7620 w 41925"/>
                        <a:gd name="connsiteY5" fmla="*/ 16435 h 85967"/>
                        <a:gd name="connsiteX6" fmla="*/ 10478 w 41925"/>
                        <a:gd name="connsiteY6" fmla="*/ 5005 h 85967"/>
                        <a:gd name="connsiteX7" fmla="*/ 3810 w 41925"/>
                        <a:gd name="connsiteY7" fmla="*/ 243 h 85967"/>
                        <a:gd name="connsiteX8" fmla="*/ 0 w 41925"/>
                        <a:gd name="connsiteY8" fmla="*/ 11673 h 85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925" h="85967">
                          <a:moveTo>
                            <a:pt x="0" y="11673"/>
                          </a:moveTo>
                          <a:cubicBezTo>
                            <a:pt x="0" y="11673"/>
                            <a:pt x="1905" y="44058"/>
                            <a:pt x="7620" y="56440"/>
                          </a:cubicBezTo>
                          <a:cubicBezTo>
                            <a:pt x="13335" y="67870"/>
                            <a:pt x="30480" y="85968"/>
                            <a:pt x="33338" y="85968"/>
                          </a:cubicBezTo>
                          <a:cubicBezTo>
                            <a:pt x="37148" y="85968"/>
                            <a:pt x="46673" y="75490"/>
                            <a:pt x="39053" y="69775"/>
                          </a:cubicBezTo>
                          <a:cubicBezTo>
                            <a:pt x="33338" y="65013"/>
                            <a:pt x="20955" y="56440"/>
                            <a:pt x="18098" y="50725"/>
                          </a:cubicBezTo>
                          <a:cubicBezTo>
                            <a:pt x="15240" y="45010"/>
                            <a:pt x="4763" y="20245"/>
                            <a:pt x="7620" y="16435"/>
                          </a:cubicBezTo>
                          <a:cubicBezTo>
                            <a:pt x="10478" y="12625"/>
                            <a:pt x="13335" y="8815"/>
                            <a:pt x="10478" y="5005"/>
                          </a:cubicBezTo>
                          <a:cubicBezTo>
                            <a:pt x="7620" y="1195"/>
                            <a:pt x="6667" y="-710"/>
                            <a:pt x="3810" y="243"/>
                          </a:cubicBezTo>
                          <a:cubicBezTo>
                            <a:pt x="953" y="2148"/>
                            <a:pt x="0" y="10720"/>
                            <a:pt x="0" y="11673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36" name="Freeform: Shape 1035">
                      <a:extLst>
                        <a:ext uri="{FF2B5EF4-FFF2-40B4-BE49-F238E27FC236}">
                          <a16:creationId xmlns:a16="http://schemas.microsoft.com/office/drawing/2014/main" id="{AACDDA44-C937-4B10-A834-709E9FA02D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893" y="4710570"/>
                      <a:ext cx="68252" cy="168972"/>
                    </a:xfrm>
                    <a:custGeom>
                      <a:avLst/>
                      <a:gdLst>
                        <a:gd name="connsiteX0" fmla="*/ 13761 w 68252"/>
                        <a:gd name="connsiteY0" fmla="*/ 9066 h 168972"/>
                        <a:gd name="connsiteX1" fmla="*/ 6141 w 68252"/>
                        <a:gd name="connsiteY1" fmla="*/ 25259 h 168972"/>
                        <a:gd name="connsiteX2" fmla="*/ 10903 w 68252"/>
                        <a:gd name="connsiteY2" fmla="*/ 41451 h 168972"/>
                        <a:gd name="connsiteX3" fmla="*/ 11856 w 68252"/>
                        <a:gd name="connsiteY3" fmla="*/ 63359 h 168972"/>
                        <a:gd name="connsiteX4" fmla="*/ 426 w 68252"/>
                        <a:gd name="connsiteY4" fmla="*/ 158609 h 168972"/>
                        <a:gd name="connsiteX5" fmla="*/ 38526 w 68252"/>
                        <a:gd name="connsiteY5" fmla="*/ 167181 h 168972"/>
                        <a:gd name="connsiteX6" fmla="*/ 68053 w 68252"/>
                        <a:gd name="connsiteY6" fmla="*/ 162419 h 168972"/>
                        <a:gd name="connsiteX7" fmla="*/ 55671 w 68252"/>
                        <a:gd name="connsiteY7" fmla="*/ 60501 h 168972"/>
                        <a:gd name="connsiteX8" fmla="*/ 46146 w 68252"/>
                        <a:gd name="connsiteY8" fmla="*/ 5256 h 168972"/>
                        <a:gd name="connsiteX9" fmla="*/ 13761 w 68252"/>
                        <a:gd name="connsiteY9" fmla="*/ 9066 h 168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252" h="168972">
                          <a:moveTo>
                            <a:pt x="13761" y="9066"/>
                          </a:moveTo>
                          <a:cubicBezTo>
                            <a:pt x="13761" y="9066"/>
                            <a:pt x="9951" y="17639"/>
                            <a:pt x="6141" y="25259"/>
                          </a:cubicBezTo>
                          <a:cubicBezTo>
                            <a:pt x="2331" y="32879"/>
                            <a:pt x="9951" y="35736"/>
                            <a:pt x="10903" y="41451"/>
                          </a:cubicBezTo>
                          <a:cubicBezTo>
                            <a:pt x="11856" y="47166"/>
                            <a:pt x="12809" y="55739"/>
                            <a:pt x="11856" y="63359"/>
                          </a:cubicBezTo>
                          <a:cubicBezTo>
                            <a:pt x="9951" y="70026"/>
                            <a:pt x="-2431" y="141464"/>
                            <a:pt x="426" y="158609"/>
                          </a:cubicBezTo>
                          <a:cubicBezTo>
                            <a:pt x="3284" y="175754"/>
                            <a:pt x="26144" y="166229"/>
                            <a:pt x="38526" y="167181"/>
                          </a:cubicBezTo>
                          <a:cubicBezTo>
                            <a:pt x="49956" y="168134"/>
                            <a:pt x="66148" y="170039"/>
                            <a:pt x="68053" y="162419"/>
                          </a:cubicBezTo>
                          <a:cubicBezTo>
                            <a:pt x="69959" y="154799"/>
                            <a:pt x="57576" y="85266"/>
                            <a:pt x="55671" y="60501"/>
                          </a:cubicBezTo>
                          <a:cubicBezTo>
                            <a:pt x="53766" y="36689"/>
                            <a:pt x="51861" y="10019"/>
                            <a:pt x="46146" y="5256"/>
                          </a:cubicBezTo>
                          <a:cubicBezTo>
                            <a:pt x="40431" y="494"/>
                            <a:pt x="21381" y="-5221"/>
                            <a:pt x="13761" y="9066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37" name="Freeform: Shape 1036">
                      <a:extLst>
                        <a:ext uri="{FF2B5EF4-FFF2-40B4-BE49-F238E27FC236}">
                          <a16:creationId xmlns:a16="http://schemas.microsoft.com/office/drawing/2014/main" id="{8867EE9A-C096-4C32-B881-2CB316CCC4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8304" y="4672815"/>
                      <a:ext cx="23305" cy="40471"/>
                    </a:xfrm>
                    <a:custGeom>
                      <a:avLst/>
                      <a:gdLst>
                        <a:gd name="connsiteX0" fmla="*/ 8066 w 23305"/>
                        <a:gd name="connsiteY0" fmla="*/ 1102 h 40471"/>
                        <a:gd name="connsiteX1" fmla="*/ 4255 w 23305"/>
                        <a:gd name="connsiteY1" fmla="*/ 8722 h 40471"/>
                        <a:gd name="connsiteX2" fmla="*/ 445 w 23305"/>
                        <a:gd name="connsiteY2" fmla="*/ 16342 h 40471"/>
                        <a:gd name="connsiteX3" fmla="*/ 3303 w 23305"/>
                        <a:gd name="connsiteY3" fmla="*/ 26819 h 40471"/>
                        <a:gd name="connsiteX4" fmla="*/ 11875 w 23305"/>
                        <a:gd name="connsiteY4" fmla="*/ 39202 h 40471"/>
                        <a:gd name="connsiteX5" fmla="*/ 23305 w 23305"/>
                        <a:gd name="connsiteY5" fmla="*/ 39202 h 40471"/>
                        <a:gd name="connsiteX6" fmla="*/ 22353 w 23305"/>
                        <a:gd name="connsiteY6" fmla="*/ 19199 h 40471"/>
                        <a:gd name="connsiteX7" fmla="*/ 8066 w 23305"/>
                        <a:gd name="connsiteY7" fmla="*/ 1102 h 40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305" h="40471">
                          <a:moveTo>
                            <a:pt x="8066" y="1102"/>
                          </a:moveTo>
                          <a:cubicBezTo>
                            <a:pt x="8066" y="1102"/>
                            <a:pt x="5208" y="3007"/>
                            <a:pt x="4255" y="8722"/>
                          </a:cubicBezTo>
                          <a:cubicBezTo>
                            <a:pt x="3303" y="13484"/>
                            <a:pt x="-1459" y="13484"/>
                            <a:pt x="445" y="16342"/>
                          </a:cubicBezTo>
                          <a:cubicBezTo>
                            <a:pt x="2350" y="19199"/>
                            <a:pt x="-507" y="25867"/>
                            <a:pt x="3303" y="26819"/>
                          </a:cubicBezTo>
                          <a:cubicBezTo>
                            <a:pt x="9018" y="28724"/>
                            <a:pt x="11875" y="31582"/>
                            <a:pt x="11875" y="39202"/>
                          </a:cubicBezTo>
                          <a:cubicBezTo>
                            <a:pt x="11875" y="39202"/>
                            <a:pt x="14733" y="42059"/>
                            <a:pt x="23305" y="39202"/>
                          </a:cubicBezTo>
                          <a:cubicBezTo>
                            <a:pt x="23305" y="39202"/>
                            <a:pt x="21400" y="24914"/>
                            <a:pt x="22353" y="19199"/>
                          </a:cubicBezTo>
                          <a:cubicBezTo>
                            <a:pt x="21400" y="13484"/>
                            <a:pt x="19495" y="-4613"/>
                            <a:pt x="8066" y="11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38" name="Freeform: Shape 1037">
                      <a:extLst>
                        <a:ext uri="{FF2B5EF4-FFF2-40B4-BE49-F238E27FC236}">
                          <a16:creationId xmlns:a16="http://schemas.microsoft.com/office/drawing/2014/main" id="{98542AB2-BCDF-48B5-84F6-521200B190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5292" y="4634447"/>
                      <a:ext cx="111851" cy="160436"/>
                    </a:xfrm>
                    <a:custGeom>
                      <a:avLst/>
                      <a:gdLst>
                        <a:gd name="connsiteX0" fmla="*/ 104880 w 111851"/>
                        <a:gd name="connsiteY0" fmla="*/ 24229 h 160436"/>
                        <a:gd name="connsiteX1" fmla="*/ 95355 w 111851"/>
                        <a:gd name="connsiteY1" fmla="*/ 16609 h 160436"/>
                        <a:gd name="connsiteX2" fmla="*/ 93450 w 111851"/>
                        <a:gd name="connsiteY2" fmla="*/ 57567 h 160436"/>
                        <a:gd name="connsiteX3" fmla="*/ 71543 w 111851"/>
                        <a:gd name="connsiteY3" fmla="*/ 72807 h 160436"/>
                        <a:gd name="connsiteX4" fmla="*/ 42015 w 111851"/>
                        <a:gd name="connsiteY4" fmla="*/ 76617 h 160436"/>
                        <a:gd name="connsiteX5" fmla="*/ 41063 w 111851"/>
                        <a:gd name="connsiteY5" fmla="*/ 76617 h 160436"/>
                        <a:gd name="connsiteX6" fmla="*/ 32490 w 111851"/>
                        <a:gd name="connsiteY6" fmla="*/ 72807 h 160436"/>
                        <a:gd name="connsiteX7" fmla="*/ 20108 w 111851"/>
                        <a:gd name="connsiteY7" fmla="*/ 43279 h 160436"/>
                        <a:gd name="connsiteX8" fmla="*/ 18203 w 111851"/>
                        <a:gd name="connsiteY8" fmla="*/ 417 h 160436"/>
                        <a:gd name="connsiteX9" fmla="*/ 8678 w 111851"/>
                        <a:gd name="connsiteY9" fmla="*/ 8037 h 160436"/>
                        <a:gd name="connsiteX10" fmla="*/ 105 w 111851"/>
                        <a:gd name="connsiteY10" fmla="*/ 52804 h 160436"/>
                        <a:gd name="connsiteX11" fmla="*/ 19155 w 111851"/>
                        <a:gd name="connsiteY11" fmla="*/ 100429 h 160436"/>
                        <a:gd name="connsiteX12" fmla="*/ 21061 w 111851"/>
                        <a:gd name="connsiteY12" fmla="*/ 149007 h 160436"/>
                        <a:gd name="connsiteX13" fmla="*/ 24870 w 111851"/>
                        <a:gd name="connsiteY13" fmla="*/ 159484 h 160436"/>
                        <a:gd name="connsiteX14" fmla="*/ 24870 w 111851"/>
                        <a:gd name="connsiteY14" fmla="*/ 159484 h 160436"/>
                        <a:gd name="connsiteX15" fmla="*/ 25823 w 111851"/>
                        <a:gd name="connsiteY15" fmla="*/ 159484 h 160436"/>
                        <a:gd name="connsiteX16" fmla="*/ 52493 w 111851"/>
                        <a:gd name="connsiteY16" fmla="*/ 160437 h 160436"/>
                        <a:gd name="connsiteX17" fmla="*/ 79163 w 111851"/>
                        <a:gd name="connsiteY17" fmla="*/ 159484 h 160436"/>
                        <a:gd name="connsiteX18" fmla="*/ 80115 w 111851"/>
                        <a:gd name="connsiteY18" fmla="*/ 159484 h 160436"/>
                        <a:gd name="connsiteX19" fmla="*/ 80115 w 111851"/>
                        <a:gd name="connsiteY19" fmla="*/ 159484 h 160436"/>
                        <a:gd name="connsiteX20" fmla="*/ 83925 w 111851"/>
                        <a:gd name="connsiteY20" fmla="*/ 149007 h 160436"/>
                        <a:gd name="connsiteX21" fmla="*/ 84878 w 111851"/>
                        <a:gd name="connsiteY21" fmla="*/ 98524 h 160436"/>
                        <a:gd name="connsiteX22" fmla="*/ 110595 w 111851"/>
                        <a:gd name="connsiteY22" fmla="*/ 67092 h 160436"/>
                        <a:gd name="connsiteX23" fmla="*/ 104880 w 111851"/>
                        <a:gd name="connsiteY23" fmla="*/ 24229 h 160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1851" h="160436">
                          <a:moveTo>
                            <a:pt x="104880" y="24229"/>
                          </a:moveTo>
                          <a:cubicBezTo>
                            <a:pt x="101070" y="15657"/>
                            <a:pt x="98213" y="15657"/>
                            <a:pt x="95355" y="16609"/>
                          </a:cubicBezTo>
                          <a:cubicBezTo>
                            <a:pt x="86783" y="20419"/>
                            <a:pt x="95355" y="50899"/>
                            <a:pt x="93450" y="57567"/>
                          </a:cubicBezTo>
                          <a:cubicBezTo>
                            <a:pt x="92498" y="64234"/>
                            <a:pt x="78211" y="68997"/>
                            <a:pt x="71543" y="72807"/>
                          </a:cubicBezTo>
                          <a:cubicBezTo>
                            <a:pt x="64875" y="76617"/>
                            <a:pt x="52493" y="76617"/>
                            <a:pt x="42015" y="76617"/>
                          </a:cubicBezTo>
                          <a:cubicBezTo>
                            <a:pt x="42015" y="76617"/>
                            <a:pt x="41063" y="76617"/>
                            <a:pt x="41063" y="76617"/>
                          </a:cubicBezTo>
                          <a:cubicBezTo>
                            <a:pt x="37253" y="75664"/>
                            <a:pt x="34395" y="74712"/>
                            <a:pt x="32490" y="72807"/>
                          </a:cubicBezTo>
                          <a:cubicBezTo>
                            <a:pt x="26775" y="67092"/>
                            <a:pt x="21061" y="49947"/>
                            <a:pt x="20108" y="43279"/>
                          </a:cubicBezTo>
                          <a:cubicBezTo>
                            <a:pt x="19155" y="36612"/>
                            <a:pt x="26775" y="3274"/>
                            <a:pt x="18203" y="417"/>
                          </a:cubicBezTo>
                          <a:cubicBezTo>
                            <a:pt x="15345" y="-536"/>
                            <a:pt x="11536" y="-536"/>
                            <a:pt x="8678" y="8037"/>
                          </a:cubicBezTo>
                          <a:cubicBezTo>
                            <a:pt x="4868" y="16609"/>
                            <a:pt x="-847" y="44232"/>
                            <a:pt x="105" y="52804"/>
                          </a:cubicBezTo>
                          <a:cubicBezTo>
                            <a:pt x="2011" y="65187"/>
                            <a:pt x="19155" y="88047"/>
                            <a:pt x="19155" y="100429"/>
                          </a:cubicBezTo>
                          <a:cubicBezTo>
                            <a:pt x="19155" y="112812"/>
                            <a:pt x="19155" y="143292"/>
                            <a:pt x="21061" y="149007"/>
                          </a:cubicBezTo>
                          <a:cubicBezTo>
                            <a:pt x="22965" y="154722"/>
                            <a:pt x="22965" y="157579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5823" y="159484"/>
                          </a:cubicBezTo>
                          <a:cubicBezTo>
                            <a:pt x="27728" y="160437"/>
                            <a:pt x="40111" y="160437"/>
                            <a:pt x="52493" y="160437"/>
                          </a:cubicBezTo>
                          <a:cubicBezTo>
                            <a:pt x="64875" y="160437"/>
                            <a:pt x="77258" y="160437"/>
                            <a:pt x="79163" y="159484"/>
                          </a:cubicBezTo>
                          <a:cubicBezTo>
                            <a:pt x="79163" y="159484"/>
                            <a:pt x="79163" y="159484"/>
                            <a:pt x="80115" y="159484"/>
                          </a:cubicBezTo>
                          <a:cubicBezTo>
                            <a:pt x="80115" y="159484"/>
                            <a:pt x="80115" y="159484"/>
                            <a:pt x="80115" y="159484"/>
                          </a:cubicBezTo>
                          <a:cubicBezTo>
                            <a:pt x="82020" y="157579"/>
                            <a:pt x="82973" y="154722"/>
                            <a:pt x="83925" y="149007"/>
                          </a:cubicBezTo>
                          <a:cubicBezTo>
                            <a:pt x="85830" y="142339"/>
                            <a:pt x="84878" y="111859"/>
                            <a:pt x="84878" y="98524"/>
                          </a:cubicBezTo>
                          <a:cubicBezTo>
                            <a:pt x="84878" y="86142"/>
                            <a:pt x="106786" y="81379"/>
                            <a:pt x="110595" y="67092"/>
                          </a:cubicBezTo>
                          <a:cubicBezTo>
                            <a:pt x="114405" y="57567"/>
                            <a:pt x="108690" y="31849"/>
                            <a:pt x="104880" y="2422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39" name="Graphic 4">
                      <a:extLst>
                        <a:ext uri="{FF2B5EF4-FFF2-40B4-BE49-F238E27FC236}">
                          <a16:creationId xmlns:a16="http://schemas.microsoft.com/office/drawing/2014/main" id="{9DAD53D1-9E92-4977-9EB3-238A63DCBF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0013" y="4669886"/>
                      <a:ext cx="32169" cy="44082"/>
                      <a:chOff x="5120013" y="4669886"/>
                      <a:chExt cx="32169" cy="44082"/>
                    </a:xfrm>
                  </p:grpSpPr>
                  <p:sp>
                    <p:nvSpPr>
                      <p:cNvPr id="1071" name="Freeform: Shape 1070">
                        <a:extLst>
                          <a:ext uri="{FF2B5EF4-FFF2-40B4-BE49-F238E27FC236}">
                            <a16:creationId xmlns:a16="http://schemas.microsoft.com/office/drawing/2014/main" id="{CE41F947-1CF8-4ED7-BD0A-DEA24E0731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5878" y="4679670"/>
                        <a:ext cx="25797" cy="33635"/>
                      </a:xfrm>
                      <a:custGeom>
                        <a:avLst/>
                        <a:gdLst>
                          <a:gd name="connsiteX0" fmla="*/ 10001 w 25797"/>
                          <a:gd name="connsiteY0" fmla="*/ 1866 h 33635"/>
                          <a:gd name="connsiteX1" fmla="*/ 24289 w 25797"/>
                          <a:gd name="connsiteY1" fmla="*/ 4724 h 33635"/>
                          <a:gd name="connsiteX2" fmla="*/ 24289 w 25797"/>
                          <a:gd name="connsiteY2" fmla="*/ 20916 h 33635"/>
                          <a:gd name="connsiteX3" fmla="*/ 19526 w 25797"/>
                          <a:gd name="connsiteY3" fmla="*/ 32346 h 33635"/>
                          <a:gd name="connsiteX4" fmla="*/ 4286 w 25797"/>
                          <a:gd name="connsiteY4" fmla="*/ 26631 h 33635"/>
                          <a:gd name="connsiteX5" fmla="*/ 10001 w 25797"/>
                          <a:gd name="connsiteY5" fmla="*/ 1866 h 3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5797" h="33635">
                            <a:moveTo>
                              <a:pt x="10001" y="1866"/>
                            </a:moveTo>
                            <a:cubicBezTo>
                              <a:pt x="10001" y="1866"/>
                              <a:pt x="21431" y="-3849"/>
                              <a:pt x="24289" y="4724"/>
                            </a:cubicBezTo>
                            <a:cubicBezTo>
                              <a:pt x="27146" y="13296"/>
                              <a:pt x="25241" y="17106"/>
                              <a:pt x="24289" y="20916"/>
                            </a:cubicBezTo>
                            <a:cubicBezTo>
                              <a:pt x="23336" y="24726"/>
                              <a:pt x="25241" y="29489"/>
                              <a:pt x="19526" y="32346"/>
                            </a:cubicBezTo>
                            <a:cubicBezTo>
                              <a:pt x="14764" y="34251"/>
                              <a:pt x="7144" y="35204"/>
                              <a:pt x="4286" y="26631"/>
                            </a:cubicBezTo>
                            <a:cubicBezTo>
                              <a:pt x="476" y="19011"/>
                              <a:pt x="-5239" y="2819"/>
                              <a:pt x="10001" y="1866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72" name="Freeform: Shape 1071">
                        <a:extLst>
                          <a:ext uri="{FF2B5EF4-FFF2-40B4-BE49-F238E27FC236}">
                            <a16:creationId xmlns:a16="http://schemas.microsoft.com/office/drawing/2014/main" id="{D43E158A-9AC7-41CD-B080-07932B9565C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013" y="4692856"/>
                        <a:ext cx="9199" cy="10861"/>
                      </a:xfrm>
                      <a:custGeom>
                        <a:avLst/>
                        <a:gdLst>
                          <a:gd name="connsiteX0" fmla="*/ 6342 w 9199"/>
                          <a:gd name="connsiteY0" fmla="*/ 2015 h 10861"/>
                          <a:gd name="connsiteX1" fmla="*/ 627 w 9199"/>
                          <a:gd name="connsiteY1" fmla="*/ 1063 h 10861"/>
                          <a:gd name="connsiteX2" fmla="*/ 9199 w 9199"/>
                          <a:gd name="connsiteY2" fmla="*/ 10588 h 10861"/>
                          <a:gd name="connsiteX3" fmla="*/ 6342 w 9199"/>
                          <a:gd name="connsiteY3" fmla="*/ 2015 h 10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199" h="10861">
                            <a:moveTo>
                              <a:pt x="6342" y="2015"/>
                            </a:moveTo>
                            <a:cubicBezTo>
                              <a:pt x="6342" y="2015"/>
                              <a:pt x="3484" y="-1795"/>
                              <a:pt x="627" y="1063"/>
                            </a:cubicBezTo>
                            <a:cubicBezTo>
                              <a:pt x="-2231" y="3920"/>
                              <a:pt x="5389" y="12493"/>
                              <a:pt x="9199" y="10588"/>
                            </a:cubicBezTo>
                            <a:cubicBezTo>
                              <a:pt x="9199" y="9635"/>
                              <a:pt x="8247" y="6778"/>
                              <a:pt x="6342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73" name="Freeform: Shape 1072">
                        <a:extLst>
                          <a:ext uri="{FF2B5EF4-FFF2-40B4-BE49-F238E27FC236}">
                            <a16:creationId xmlns:a16="http://schemas.microsoft.com/office/drawing/2014/main" id="{C0E9C717-C7D3-428D-936F-F2CDEEB223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5404" y="4692967"/>
                        <a:ext cx="2857" cy="3809"/>
                      </a:xfrm>
                      <a:custGeom>
                        <a:avLst/>
                        <a:gdLst>
                          <a:gd name="connsiteX0" fmla="*/ 0 w 2857"/>
                          <a:gd name="connsiteY0" fmla="*/ 1905 h 3809"/>
                          <a:gd name="connsiteX1" fmla="*/ 953 w 2857"/>
                          <a:gd name="connsiteY1" fmla="*/ 0 h 3809"/>
                          <a:gd name="connsiteX2" fmla="*/ 2858 w 2857"/>
                          <a:gd name="connsiteY2" fmla="*/ 1905 h 3809"/>
                          <a:gd name="connsiteX3" fmla="*/ 1905 w 2857"/>
                          <a:gd name="connsiteY3" fmla="*/ 3810 h 3809"/>
                          <a:gd name="connsiteX4" fmla="*/ 0 w 2857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809">
                            <a:moveTo>
                              <a:pt x="0" y="1905"/>
                            </a:moveTo>
                            <a:cubicBezTo>
                              <a:pt x="0" y="952"/>
                              <a:pt x="953" y="0"/>
                              <a:pt x="953" y="0"/>
                            </a:cubicBezTo>
                            <a:cubicBezTo>
                              <a:pt x="1905" y="0"/>
                              <a:pt x="1905" y="952"/>
                              <a:pt x="2858" y="1905"/>
                            </a:cubicBezTo>
                            <a:cubicBezTo>
                              <a:pt x="2858" y="2857"/>
                              <a:pt x="1905" y="3810"/>
                              <a:pt x="1905" y="3810"/>
                            </a:cubicBezTo>
                            <a:cubicBezTo>
                              <a:pt x="0" y="2857"/>
                              <a:pt x="0" y="2857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74" name="Freeform: Shape 1073">
                        <a:extLst>
                          <a:ext uri="{FF2B5EF4-FFF2-40B4-BE49-F238E27FC236}">
                            <a16:creationId xmlns:a16="http://schemas.microsoft.com/office/drawing/2014/main" id="{5F3C1EE2-AE2F-4D1C-8EC1-3BAB42867F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975" y="4693919"/>
                        <a:ext cx="2857" cy="3252"/>
                      </a:xfrm>
                      <a:custGeom>
                        <a:avLst/>
                        <a:gdLst>
                          <a:gd name="connsiteX0" fmla="*/ 0 w 2857"/>
                          <a:gd name="connsiteY0" fmla="*/ 1905 h 3252"/>
                          <a:gd name="connsiteX1" fmla="*/ 953 w 2857"/>
                          <a:gd name="connsiteY1" fmla="*/ 0 h 3252"/>
                          <a:gd name="connsiteX2" fmla="*/ 2858 w 2857"/>
                          <a:gd name="connsiteY2" fmla="*/ 953 h 3252"/>
                          <a:gd name="connsiteX3" fmla="*/ 1905 w 2857"/>
                          <a:gd name="connsiteY3" fmla="*/ 2858 h 3252"/>
                          <a:gd name="connsiteX4" fmla="*/ 0 w 2857"/>
                          <a:gd name="connsiteY4" fmla="*/ 1905 h 32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252">
                            <a:moveTo>
                              <a:pt x="0" y="1905"/>
                            </a:moveTo>
                            <a:cubicBezTo>
                              <a:pt x="0" y="953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2858" y="0"/>
                              <a:pt x="2858" y="953"/>
                            </a:cubicBezTo>
                            <a:cubicBezTo>
                              <a:pt x="2858" y="1905"/>
                              <a:pt x="2858" y="2858"/>
                              <a:pt x="1905" y="2858"/>
                            </a:cubicBezTo>
                            <a:cubicBezTo>
                              <a:pt x="953" y="3810"/>
                              <a:pt x="0" y="2858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75" name="Freeform: Shape 1074">
                        <a:extLst>
                          <a:ext uri="{FF2B5EF4-FFF2-40B4-BE49-F238E27FC236}">
                            <a16:creationId xmlns:a16="http://schemas.microsoft.com/office/drawing/2014/main" id="{E3509008-B8C8-40A7-B581-17EECDDC7C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4452" y="4688442"/>
                        <a:ext cx="4762" cy="2143"/>
                      </a:xfrm>
                      <a:custGeom>
                        <a:avLst/>
                        <a:gdLst>
                          <a:gd name="connsiteX0" fmla="*/ 4763 w 4762"/>
                          <a:gd name="connsiteY0" fmla="*/ 714 h 2143"/>
                          <a:gd name="connsiteX1" fmla="*/ 0 w 4762"/>
                          <a:gd name="connsiteY1" fmla="*/ 714 h 2143"/>
                          <a:gd name="connsiteX2" fmla="*/ 4763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4763" y="714"/>
                            </a:moveTo>
                            <a:cubicBezTo>
                              <a:pt x="4763" y="-238"/>
                              <a:pt x="0" y="-238"/>
                              <a:pt x="0" y="714"/>
                            </a:cubicBezTo>
                            <a:cubicBezTo>
                              <a:pt x="0" y="2619"/>
                              <a:pt x="4763" y="2619"/>
                              <a:pt x="4763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76" name="Freeform: Shape 1075">
                        <a:extLst>
                          <a:ext uri="{FF2B5EF4-FFF2-40B4-BE49-F238E27FC236}">
                            <a16:creationId xmlns:a16="http://schemas.microsoft.com/office/drawing/2014/main" id="{450ECBFF-3574-495B-A194-47D9BF6D18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2870" y="4689849"/>
                        <a:ext cx="3961" cy="2424"/>
                      </a:xfrm>
                      <a:custGeom>
                        <a:avLst/>
                        <a:gdLst>
                          <a:gd name="connsiteX0" fmla="*/ 3962 w 3961"/>
                          <a:gd name="connsiteY0" fmla="*/ 260 h 2424"/>
                          <a:gd name="connsiteX1" fmla="*/ 152 w 3961"/>
                          <a:gd name="connsiteY1" fmla="*/ 2165 h 2424"/>
                          <a:gd name="connsiteX2" fmla="*/ 3962 w 3961"/>
                          <a:gd name="connsiteY2" fmla="*/ 260 h 24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961" h="2424">
                            <a:moveTo>
                              <a:pt x="3962" y="260"/>
                            </a:moveTo>
                            <a:cubicBezTo>
                              <a:pt x="3009" y="-693"/>
                              <a:pt x="-801" y="1212"/>
                              <a:pt x="152" y="2165"/>
                            </a:cubicBezTo>
                            <a:cubicBezTo>
                              <a:pt x="-801" y="3117"/>
                              <a:pt x="3962" y="1212"/>
                              <a:pt x="3962" y="260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77" name="Freeform: Shape 1076">
                        <a:extLst>
                          <a:ext uri="{FF2B5EF4-FFF2-40B4-BE49-F238E27FC236}">
                            <a16:creationId xmlns:a16="http://schemas.microsoft.com/office/drawing/2014/main" id="{C42672C5-C15A-4F83-A97C-D30C9B9D79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401" y="4669886"/>
                        <a:ext cx="31780" cy="26004"/>
                      </a:xfrm>
                      <a:custGeom>
                        <a:avLst/>
                        <a:gdLst>
                          <a:gd name="connsiteX0" fmla="*/ 29766 w 31780"/>
                          <a:gd name="connsiteY0" fmla="*/ 21175 h 26004"/>
                          <a:gd name="connsiteX1" fmla="*/ 30718 w 31780"/>
                          <a:gd name="connsiteY1" fmla="*/ 13556 h 26004"/>
                          <a:gd name="connsiteX2" fmla="*/ 29766 w 31780"/>
                          <a:gd name="connsiteY2" fmla="*/ 2125 h 26004"/>
                          <a:gd name="connsiteX3" fmla="*/ 18336 w 31780"/>
                          <a:gd name="connsiteY3" fmla="*/ 4031 h 26004"/>
                          <a:gd name="connsiteX4" fmla="*/ 7858 w 31780"/>
                          <a:gd name="connsiteY4" fmla="*/ 3078 h 26004"/>
                          <a:gd name="connsiteX5" fmla="*/ 3096 w 31780"/>
                          <a:gd name="connsiteY5" fmla="*/ 7840 h 26004"/>
                          <a:gd name="connsiteX6" fmla="*/ 1191 w 31780"/>
                          <a:gd name="connsiteY6" fmla="*/ 16413 h 26004"/>
                          <a:gd name="connsiteX7" fmla="*/ 5953 w 31780"/>
                          <a:gd name="connsiteY7" fmla="*/ 25938 h 26004"/>
                          <a:gd name="connsiteX8" fmla="*/ 8811 w 31780"/>
                          <a:gd name="connsiteY8" fmla="*/ 15460 h 26004"/>
                          <a:gd name="connsiteX9" fmla="*/ 27861 w 31780"/>
                          <a:gd name="connsiteY9" fmla="*/ 13556 h 26004"/>
                          <a:gd name="connsiteX10" fmla="*/ 29766 w 31780"/>
                          <a:gd name="connsiteY10" fmla="*/ 21175 h 260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1780" h="26004">
                            <a:moveTo>
                              <a:pt x="29766" y="21175"/>
                            </a:moveTo>
                            <a:cubicBezTo>
                              <a:pt x="29766" y="21175"/>
                              <a:pt x="33576" y="19270"/>
                              <a:pt x="30718" y="13556"/>
                            </a:cubicBezTo>
                            <a:cubicBezTo>
                              <a:pt x="27861" y="7840"/>
                              <a:pt x="33576" y="6888"/>
                              <a:pt x="29766" y="2125"/>
                            </a:cubicBezTo>
                            <a:cubicBezTo>
                              <a:pt x="25003" y="-3590"/>
                              <a:pt x="21193" y="4031"/>
                              <a:pt x="18336" y="4031"/>
                            </a:cubicBezTo>
                            <a:cubicBezTo>
                              <a:pt x="15478" y="4031"/>
                              <a:pt x="10716" y="220"/>
                              <a:pt x="7858" y="3078"/>
                            </a:cubicBezTo>
                            <a:cubicBezTo>
                              <a:pt x="4048" y="5935"/>
                              <a:pt x="7858" y="5935"/>
                              <a:pt x="3096" y="7840"/>
                            </a:cubicBezTo>
                            <a:cubicBezTo>
                              <a:pt x="-1667" y="8793"/>
                              <a:pt x="238" y="13556"/>
                              <a:pt x="1191" y="16413"/>
                            </a:cubicBezTo>
                            <a:cubicBezTo>
                              <a:pt x="2143" y="18318"/>
                              <a:pt x="4048" y="24985"/>
                              <a:pt x="5953" y="25938"/>
                            </a:cubicBezTo>
                            <a:cubicBezTo>
                              <a:pt x="8811" y="26890"/>
                              <a:pt x="7858" y="17365"/>
                              <a:pt x="8811" y="15460"/>
                            </a:cubicBezTo>
                            <a:cubicBezTo>
                              <a:pt x="9763" y="12603"/>
                              <a:pt x="23098" y="20223"/>
                              <a:pt x="27861" y="13556"/>
                            </a:cubicBezTo>
                            <a:cubicBezTo>
                              <a:pt x="27861" y="12603"/>
                              <a:pt x="28813" y="16413"/>
                              <a:pt x="29766" y="2117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078" name="Freeform: Shape 1077">
                        <a:extLst>
                          <a:ext uri="{FF2B5EF4-FFF2-40B4-BE49-F238E27FC236}">
                            <a16:creationId xmlns:a16="http://schemas.microsoft.com/office/drawing/2014/main" id="{69B079A7-E9E2-4B5F-9592-EB74D78572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640" y="4693919"/>
                        <a:ext cx="5714" cy="2857"/>
                      </a:xfrm>
                      <a:custGeom>
                        <a:avLst/>
                        <a:gdLst>
                          <a:gd name="connsiteX0" fmla="*/ 4763 w 5714"/>
                          <a:gd name="connsiteY0" fmla="*/ 2858 h 2857"/>
                          <a:gd name="connsiteX1" fmla="*/ 4763 w 5714"/>
                          <a:gd name="connsiteY1" fmla="*/ 2858 h 2857"/>
                          <a:gd name="connsiteX2" fmla="*/ 1905 w 5714"/>
                          <a:gd name="connsiteY2" fmla="*/ 1905 h 2857"/>
                          <a:gd name="connsiteX3" fmla="*/ 1905 w 5714"/>
                          <a:gd name="connsiteY3" fmla="*/ 1905 h 2857"/>
                          <a:gd name="connsiteX4" fmla="*/ 952 w 5714"/>
                          <a:gd name="connsiteY4" fmla="*/ 2858 h 2857"/>
                          <a:gd name="connsiteX5" fmla="*/ 0 w 5714"/>
                          <a:gd name="connsiteY5" fmla="*/ 1905 h 2857"/>
                          <a:gd name="connsiteX6" fmla="*/ 1905 w 5714"/>
                          <a:gd name="connsiteY6" fmla="*/ 0 h 2857"/>
                          <a:gd name="connsiteX7" fmla="*/ 5715 w 5714"/>
                          <a:gd name="connsiteY7" fmla="*/ 953 h 2857"/>
                          <a:gd name="connsiteX8" fmla="*/ 4763 w 5714"/>
                          <a:gd name="connsiteY8" fmla="*/ 2858 h 2857"/>
                          <a:gd name="connsiteX9" fmla="*/ 4763 w 5714"/>
                          <a:gd name="connsiteY9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4" h="2857">
                            <a:moveTo>
                              <a:pt x="4763" y="2858"/>
                            </a:moveTo>
                            <a:cubicBezTo>
                              <a:pt x="4763" y="2858"/>
                              <a:pt x="4763" y="2858"/>
                              <a:pt x="4763" y="2858"/>
                            </a:cubicBezTo>
                            <a:cubicBezTo>
                              <a:pt x="3810" y="1905"/>
                              <a:pt x="2857" y="1905"/>
                              <a:pt x="1905" y="1905"/>
                            </a:cubicBezTo>
                            <a:cubicBezTo>
                              <a:pt x="1905" y="1905"/>
                              <a:pt x="1905" y="1905"/>
                              <a:pt x="1905" y="1905"/>
                            </a:cubicBezTo>
                            <a:cubicBezTo>
                              <a:pt x="1905" y="2858"/>
                              <a:pt x="952" y="2858"/>
                              <a:pt x="952" y="2858"/>
                            </a:cubicBezTo>
                            <a:cubicBezTo>
                              <a:pt x="0" y="2858"/>
                              <a:pt x="0" y="1905"/>
                              <a:pt x="0" y="1905"/>
                            </a:cubicBezTo>
                            <a:cubicBezTo>
                              <a:pt x="0" y="1905"/>
                              <a:pt x="0" y="953"/>
                              <a:pt x="1905" y="0"/>
                            </a:cubicBezTo>
                            <a:cubicBezTo>
                              <a:pt x="2857" y="0"/>
                              <a:pt x="3810" y="0"/>
                              <a:pt x="5715" y="953"/>
                            </a:cubicBezTo>
                            <a:cubicBezTo>
                              <a:pt x="5715" y="1905"/>
                              <a:pt x="5715" y="2858"/>
                              <a:pt x="4763" y="2858"/>
                            </a:cubicBezTo>
                            <a:cubicBezTo>
                              <a:pt x="5715" y="2858"/>
                              <a:pt x="4763" y="2858"/>
                              <a:pt x="476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79" name="Freeform: Shape 1078">
                        <a:extLst>
                          <a:ext uri="{FF2B5EF4-FFF2-40B4-BE49-F238E27FC236}">
                            <a16:creationId xmlns:a16="http://schemas.microsoft.com/office/drawing/2014/main" id="{86931621-8F8C-45EB-86FB-51D3FFB55C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7884" y="4698681"/>
                        <a:ext cx="22282" cy="15287"/>
                      </a:xfrm>
                      <a:custGeom>
                        <a:avLst/>
                        <a:gdLst>
                          <a:gd name="connsiteX0" fmla="*/ 15615 w 22282"/>
                          <a:gd name="connsiteY0" fmla="*/ 2858 h 15287"/>
                          <a:gd name="connsiteX1" fmla="*/ 7995 w 22282"/>
                          <a:gd name="connsiteY1" fmla="*/ 3810 h 15287"/>
                          <a:gd name="connsiteX2" fmla="*/ 1328 w 22282"/>
                          <a:gd name="connsiteY2" fmla="*/ 1905 h 15287"/>
                          <a:gd name="connsiteX3" fmla="*/ 2280 w 22282"/>
                          <a:gd name="connsiteY3" fmla="*/ 10478 h 15287"/>
                          <a:gd name="connsiteX4" fmla="*/ 17520 w 22282"/>
                          <a:gd name="connsiteY4" fmla="*/ 14288 h 15287"/>
                          <a:gd name="connsiteX5" fmla="*/ 22283 w 22282"/>
                          <a:gd name="connsiteY5" fmla="*/ 3810 h 15287"/>
                          <a:gd name="connsiteX6" fmla="*/ 20378 w 22282"/>
                          <a:gd name="connsiteY6" fmla="*/ 0 h 15287"/>
                          <a:gd name="connsiteX7" fmla="*/ 15615 w 22282"/>
                          <a:gd name="connsiteY7" fmla="*/ 2858 h 15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282" h="15287">
                            <a:moveTo>
                              <a:pt x="15615" y="2858"/>
                            </a:moveTo>
                            <a:cubicBezTo>
                              <a:pt x="13710" y="2858"/>
                              <a:pt x="10853" y="1905"/>
                              <a:pt x="7995" y="3810"/>
                            </a:cubicBezTo>
                            <a:cubicBezTo>
                              <a:pt x="4185" y="5715"/>
                              <a:pt x="3233" y="1905"/>
                              <a:pt x="1328" y="1905"/>
                            </a:cubicBezTo>
                            <a:cubicBezTo>
                              <a:pt x="-577" y="1905"/>
                              <a:pt x="-577" y="3810"/>
                              <a:pt x="2280" y="10478"/>
                            </a:cubicBezTo>
                            <a:cubicBezTo>
                              <a:pt x="5138" y="17145"/>
                              <a:pt x="14663" y="15240"/>
                              <a:pt x="17520" y="14288"/>
                            </a:cubicBezTo>
                            <a:cubicBezTo>
                              <a:pt x="21330" y="13335"/>
                              <a:pt x="22283" y="10478"/>
                              <a:pt x="22283" y="3810"/>
                            </a:cubicBezTo>
                            <a:cubicBezTo>
                              <a:pt x="22283" y="953"/>
                              <a:pt x="22283" y="0"/>
                              <a:pt x="20378" y="0"/>
                            </a:cubicBezTo>
                            <a:cubicBezTo>
                              <a:pt x="19425" y="953"/>
                              <a:pt x="17520" y="3810"/>
                              <a:pt x="1561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80" name="Freeform: Shape 1079">
                        <a:extLst>
                          <a:ext uri="{FF2B5EF4-FFF2-40B4-BE49-F238E27FC236}">
                            <a16:creationId xmlns:a16="http://schemas.microsoft.com/office/drawing/2014/main" id="{D99E6DBA-84EF-4145-87B6-6C70FBAA5A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784" y="4704396"/>
                        <a:ext cx="5715" cy="2116"/>
                      </a:xfrm>
                      <a:custGeom>
                        <a:avLst/>
                        <a:gdLst>
                          <a:gd name="connsiteX0" fmla="*/ 0 w 5715"/>
                          <a:gd name="connsiteY0" fmla="*/ 0 h 2116"/>
                          <a:gd name="connsiteX1" fmla="*/ 5715 w 5715"/>
                          <a:gd name="connsiteY1" fmla="*/ 0 h 2116"/>
                          <a:gd name="connsiteX2" fmla="*/ 0 w 5715"/>
                          <a:gd name="connsiteY2" fmla="*/ 0 h 2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15" h="2116">
                            <a:moveTo>
                              <a:pt x="0" y="0"/>
                            </a:moveTo>
                            <a:cubicBezTo>
                              <a:pt x="2858" y="4763"/>
                              <a:pt x="5715" y="0"/>
                              <a:pt x="5715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81" name="Freeform: Shape 1080">
                        <a:extLst>
                          <a:ext uri="{FF2B5EF4-FFF2-40B4-BE49-F238E27FC236}">
                            <a16:creationId xmlns:a16="http://schemas.microsoft.com/office/drawing/2014/main" id="{85ACC0C7-079E-4940-BAE6-79FD0A44DD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692014"/>
                        <a:ext cx="4524" cy="11429"/>
                      </a:xfrm>
                      <a:custGeom>
                        <a:avLst/>
                        <a:gdLst>
                          <a:gd name="connsiteX0" fmla="*/ 3810 w 4524"/>
                          <a:gd name="connsiteY0" fmla="*/ 10478 h 11429"/>
                          <a:gd name="connsiteX1" fmla="*/ 953 w 4524"/>
                          <a:gd name="connsiteY1" fmla="*/ 9525 h 11429"/>
                          <a:gd name="connsiteX2" fmla="*/ 953 w 4524"/>
                          <a:gd name="connsiteY2" fmla="*/ 8572 h 11429"/>
                          <a:gd name="connsiteX3" fmla="*/ 1905 w 4524"/>
                          <a:gd name="connsiteY3" fmla="*/ 8572 h 11429"/>
                          <a:gd name="connsiteX4" fmla="*/ 2858 w 4524"/>
                          <a:gd name="connsiteY4" fmla="*/ 9525 h 11429"/>
                          <a:gd name="connsiteX5" fmla="*/ 1905 w 4524"/>
                          <a:gd name="connsiteY5" fmla="*/ 6667 h 11429"/>
                          <a:gd name="connsiteX6" fmla="*/ 0 w 4524"/>
                          <a:gd name="connsiteY6" fmla="*/ 953 h 11429"/>
                          <a:gd name="connsiteX7" fmla="*/ 953 w 4524"/>
                          <a:gd name="connsiteY7" fmla="*/ 0 h 11429"/>
                          <a:gd name="connsiteX8" fmla="*/ 1905 w 4524"/>
                          <a:gd name="connsiteY8" fmla="*/ 953 h 11429"/>
                          <a:gd name="connsiteX9" fmla="*/ 3810 w 4524"/>
                          <a:gd name="connsiteY9" fmla="*/ 6667 h 11429"/>
                          <a:gd name="connsiteX10" fmla="*/ 3810 w 4524"/>
                          <a:gd name="connsiteY10" fmla="*/ 11430 h 11429"/>
                          <a:gd name="connsiteX11" fmla="*/ 3810 w 4524"/>
                          <a:gd name="connsiteY11" fmla="*/ 10478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524" h="11429">
                            <a:moveTo>
                              <a:pt x="3810" y="10478"/>
                            </a:moveTo>
                            <a:cubicBezTo>
                              <a:pt x="2858" y="10478"/>
                              <a:pt x="2858" y="10478"/>
                              <a:pt x="953" y="9525"/>
                            </a:cubicBezTo>
                            <a:cubicBezTo>
                              <a:pt x="953" y="9525"/>
                              <a:pt x="0" y="8572"/>
                              <a:pt x="953" y="8572"/>
                            </a:cubicBezTo>
                            <a:cubicBezTo>
                              <a:pt x="953" y="8572"/>
                              <a:pt x="1905" y="7620"/>
                              <a:pt x="1905" y="8572"/>
                            </a:cubicBezTo>
                            <a:cubicBezTo>
                              <a:pt x="2858" y="9525"/>
                              <a:pt x="2858" y="9525"/>
                              <a:pt x="2858" y="9525"/>
                            </a:cubicBezTo>
                            <a:cubicBezTo>
                              <a:pt x="2858" y="9525"/>
                              <a:pt x="2858" y="8572"/>
                              <a:pt x="1905" y="6667"/>
                            </a:cubicBezTo>
                            <a:cubicBezTo>
                              <a:pt x="953" y="3810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1905" y="0"/>
                              <a:pt x="1905" y="953"/>
                            </a:cubicBezTo>
                            <a:cubicBezTo>
                              <a:pt x="1905" y="953"/>
                              <a:pt x="2858" y="3810"/>
                              <a:pt x="3810" y="6667"/>
                            </a:cubicBezTo>
                            <a:cubicBezTo>
                              <a:pt x="4763" y="9525"/>
                              <a:pt x="4763" y="11430"/>
                              <a:pt x="3810" y="11430"/>
                            </a:cubicBezTo>
                            <a:cubicBezTo>
                              <a:pt x="4763" y="10478"/>
                              <a:pt x="3810" y="10478"/>
                              <a:pt x="3810" y="1047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040" name="Freeform: Shape 1039">
                      <a:extLst>
                        <a:ext uri="{FF2B5EF4-FFF2-40B4-BE49-F238E27FC236}">
                          <a16:creationId xmlns:a16="http://schemas.microsoft.com/office/drawing/2014/main" id="{4C422646-AEA7-48F9-AE26-095FC5E357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7632" y="4619437"/>
                      <a:ext cx="13099" cy="17591"/>
                    </a:xfrm>
                    <a:custGeom>
                      <a:avLst/>
                      <a:gdLst>
                        <a:gd name="connsiteX0" fmla="*/ 7767 w 13099"/>
                        <a:gd name="connsiteY0" fmla="*/ 17332 h 17591"/>
                        <a:gd name="connsiteX1" fmla="*/ 10625 w 13099"/>
                        <a:gd name="connsiteY1" fmla="*/ 12569 h 17591"/>
                        <a:gd name="connsiteX2" fmla="*/ 12530 w 13099"/>
                        <a:gd name="connsiteY2" fmla="*/ 4949 h 17591"/>
                        <a:gd name="connsiteX3" fmla="*/ 9672 w 13099"/>
                        <a:gd name="connsiteY3" fmla="*/ 1139 h 17591"/>
                        <a:gd name="connsiteX4" fmla="*/ 1100 w 13099"/>
                        <a:gd name="connsiteY4" fmla="*/ 4949 h 17591"/>
                        <a:gd name="connsiteX5" fmla="*/ 1100 w 13099"/>
                        <a:gd name="connsiteY5" fmla="*/ 11617 h 17591"/>
                        <a:gd name="connsiteX6" fmla="*/ 2052 w 13099"/>
                        <a:gd name="connsiteY6" fmla="*/ 15427 h 17591"/>
                        <a:gd name="connsiteX7" fmla="*/ 7767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7767" y="17332"/>
                          </a:moveTo>
                          <a:cubicBezTo>
                            <a:pt x="8720" y="16379"/>
                            <a:pt x="8720" y="13522"/>
                            <a:pt x="10625" y="12569"/>
                          </a:cubicBezTo>
                          <a:cubicBezTo>
                            <a:pt x="13482" y="11617"/>
                            <a:pt x="13482" y="6854"/>
                            <a:pt x="12530" y="4949"/>
                          </a:cubicBezTo>
                          <a:cubicBezTo>
                            <a:pt x="11577" y="3044"/>
                            <a:pt x="11577" y="4949"/>
                            <a:pt x="9672" y="1139"/>
                          </a:cubicBezTo>
                          <a:cubicBezTo>
                            <a:pt x="8720" y="-766"/>
                            <a:pt x="4910" y="-766"/>
                            <a:pt x="1100" y="4949"/>
                          </a:cubicBezTo>
                          <a:cubicBezTo>
                            <a:pt x="-805" y="8759"/>
                            <a:pt x="147" y="10664"/>
                            <a:pt x="1100" y="11617"/>
                          </a:cubicBezTo>
                          <a:cubicBezTo>
                            <a:pt x="2052" y="13522"/>
                            <a:pt x="1100" y="14474"/>
                            <a:pt x="2052" y="15427"/>
                          </a:cubicBezTo>
                          <a:cubicBezTo>
                            <a:pt x="3005" y="16379"/>
                            <a:pt x="6815" y="18284"/>
                            <a:pt x="7767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41" name="Freeform: Shape 1040">
                      <a:extLst>
                        <a:ext uri="{FF2B5EF4-FFF2-40B4-BE49-F238E27FC236}">
                          <a16:creationId xmlns:a16="http://schemas.microsoft.com/office/drawing/2014/main" id="{36E139FC-83F7-474C-A64A-701955DB79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410" y="4636582"/>
                      <a:ext cx="13099" cy="17591"/>
                    </a:xfrm>
                    <a:custGeom>
                      <a:avLst/>
                      <a:gdLst>
                        <a:gd name="connsiteX0" fmla="*/ 5332 w 13099"/>
                        <a:gd name="connsiteY0" fmla="*/ 17332 h 17591"/>
                        <a:gd name="connsiteX1" fmla="*/ 2475 w 13099"/>
                        <a:gd name="connsiteY1" fmla="*/ 12569 h 17591"/>
                        <a:gd name="connsiteX2" fmla="*/ 570 w 13099"/>
                        <a:gd name="connsiteY2" fmla="*/ 4949 h 17591"/>
                        <a:gd name="connsiteX3" fmla="*/ 3427 w 13099"/>
                        <a:gd name="connsiteY3" fmla="*/ 1139 h 17591"/>
                        <a:gd name="connsiteX4" fmla="*/ 12000 w 13099"/>
                        <a:gd name="connsiteY4" fmla="*/ 4949 h 17591"/>
                        <a:gd name="connsiteX5" fmla="*/ 12000 w 13099"/>
                        <a:gd name="connsiteY5" fmla="*/ 11617 h 17591"/>
                        <a:gd name="connsiteX6" fmla="*/ 11047 w 13099"/>
                        <a:gd name="connsiteY6" fmla="*/ 15427 h 17591"/>
                        <a:gd name="connsiteX7" fmla="*/ 5332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5332" y="17332"/>
                          </a:moveTo>
                          <a:cubicBezTo>
                            <a:pt x="4380" y="16379"/>
                            <a:pt x="4380" y="13522"/>
                            <a:pt x="2475" y="12569"/>
                          </a:cubicBezTo>
                          <a:cubicBezTo>
                            <a:pt x="-383" y="11617"/>
                            <a:pt x="-383" y="6854"/>
                            <a:pt x="570" y="4949"/>
                          </a:cubicBezTo>
                          <a:cubicBezTo>
                            <a:pt x="1522" y="3044"/>
                            <a:pt x="1522" y="4949"/>
                            <a:pt x="3427" y="1139"/>
                          </a:cubicBezTo>
                          <a:cubicBezTo>
                            <a:pt x="4380" y="-766"/>
                            <a:pt x="8190" y="-766"/>
                            <a:pt x="12000" y="4949"/>
                          </a:cubicBezTo>
                          <a:cubicBezTo>
                            <a:pt x="13905" y="8759"/>
                            <a:pt x="12952" y="10664"/>
                            <a:pt x="12000" y="11617"/>
                          </a:cubicBezTo>
                          <a:cubicBezTo>
                            <a:pt x="11047" y="13522"/>
                            <a:pt x="12000" y="14474"/>
                            <a:pt x="11047" y="15427"/>
                          </a:cubicBezTo>
                          <a:cubicBezTo>
                            <a:pt x="10095" y="16379"/>
                            <a:pt x="6285" y="18284"/>
                            <a:pt x="5332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42" name="Graphic 4">
                      <a:extLst>
                        <a:ext uri="{FF2B5EF4-FFF2-40B4-BE49-F238E27FC236}">
                          <a16:creationId xmlns:a16="http://schemas.microsoft.com/office/drawing/2014/main" id="{351ED621-10AC-4B6F-B8F7-AC95A5B56F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08002" y="4661981"/>
                      <a:ext cx="70956" cy="73973"/>
                      <a:chOff x="5008002" y="4661981"/>
                      <a:chExt cx="70956" cy="73973"/>
                    </a:xfrm>
                  </p:grpSpPr>
                  <p:sp>
                    <p:nvSpPr>
                      <p:cNvPr id="1059" name="Freeform: Shape 1058">
                        <a:extLst>
                          <a:ext uri="{FF2B5EF4-FFF2-40B4-BE49-F238E27FC236}">
                            <a16:creationId xmlns:a16="http://schemas.microsoft.com/office/drawing/2014/main" id="{4E1D46A5-72FC-4D83-AFA7-8590B8DB18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102" y="4667145"/>
                        <a:ext cx="19615" cy="53481"/>
                      </a:xfrm>
                      <a:custGeom>
                        <a:avLst/>
                        <a:gdLst>
                          <a:gd name="connsiteX0" fmla="*/ 8340 w 19615"/>
                          <a:gd name="connsiteY0" fmla="*/ 53444 h 53481"/>
                          <a:gd name="connsiteX1" fmla="*/ 17865 w 19615"/>
                          <a:gd name="connsiteY1" fmla="*/ 46776 h 53481"/>
                          <a:gd name="connsiteX2" fmla="*/ 16912 w 19615"/>
                          <a:gd name="connsiteY2" fmla="*/ 36299 h 53481"/>
                          <a:gd name="connsiteX3" fmla="*/ 15960 w 19615"/>
                          <a:gd name="connsiteY3" fmla="*/ 24869 h 53481"/>
                          <a:gd name="connsiteX4" fmla="*/ 13102 w 19615"/>
                          <a:gd name="connsiteY4" fmla="*/ 104 h 53481"/>
                          <a:gd name="connsiteX5" fmla="*/ 8340 w 19615"/>
                          <a:gd name="connsiteY5" fmla="*/ 53444 h 53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9615" h="53481">
                            <a:moveTo>
                              <a:pt x="8340" y="53444"/>
                            </a:moveTo>
                            <a:cubicBezTo>
                              <a:pt x="8340" y="53444"/>
                              <a:pt x="16912" y="54396"/>
                              <a:pt x="17865" y="46776"/>
                            </a:cubicBezTo>
                            <a:cubicBezTo>
                              <a:pt x="18817" y="41061"/>
                              <a:pt x="15960" y="40109"/>
                              <a:pt x="16912" y="36299"/>
                            </a:cubicBezTo>
                            <a:cubicBezTo>
                              <a:pt x="17865" y="32489"/>
                              <a:pt x="15960" y="28679"/>
                              <a:pt x="15960" y="24869"/>
                            </a:cubicBezTo>
                            <a:cubicBezTo>
                              <a:pt x="15007" y="13439"/>
                              <a:pt x="26437" y="2009"/>
                              <a:pt x="13102" y="104"/>
                            </a:cubicBezTo>
                            <a:cubicBezTo>
                              <a:pt x="-233" y="-2754"/>
                              <a:pt x="-5948" y="54396"/>
                              <a:pt x="8340" y="5344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0" name="Freeform: Shape 1059">
                        <a:extLst>
                          <a:ext uri="{FF2B5EF4-FFF2-40B4-BE49-F238E27FC236}">
                            <a16:creationId xmlns:a16="http://schemas.microsoft.com/office/drawing/2014/main" id="{87966C18-233F-4DC0-8E31-3EC3C8558C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2535" y="4696777"/>
                        <a:ext cx="20955" cy="19050"/>
                      </a:xfrm>
                      <a:custGeom>
                        <a:avLst/>
                        <a:gdLst>
                          <a:gd name="connsiteX0" fmla="*/ 20955 w 20955"/>
                          <a:gd name="connsiteY0" fmla="*/ 5715 h 19050"/>
                          <a:gd name="connsiteX1" fmla="*/ 18098 w 20955"/>
                          <a:gd name="connsiteY1" fmla="*/ 17145 h 19050"/>
                          <a:gd name="connsiteX2" fmla="*/ 0 w 20955"/>
                          <a:gd name="connsiteY2" fmla="*/ 19050 h 19050"/>
                          <a:gd name="connsiteX3" fmla="*/ 9525 w 20955"/>
                          <a:gd name="connsiteY3" fmla="*/ 0 h 19050"/>
                          <a:gd name="connsiteX4" fmla="*/ 20955 w 20955"/>
                          <a:gd name="connsiteY4" fmla="*/ 5715 h 190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955" h="19050">
                            <a:moveTo>
                              <a:pt x="20955" y="5715"/>
                            </a:moveTo>
                            <a:cubicBezTo>
                              <a:pt x="20955" y="5715"/>
                              <a:pt x="16193" y="10478"/>
                              <a:pt x="18098" y="17145"/>
                            </a:cubicBezTo>
                            <a:cubicBezTo>
                              <a:pt x="18098" y="17145"/>
                              <a:pt x="11430" y="18097"/>
                              <a:pt x="0" y="19050"/>
                            </a:cubicBezTo>
                            <a:cubicBezTo>
                              <a:pt x="0" y="19050"/>
                              <a:pt x="5715" y="15240"/>
                              <a:pt x="9525" y="0"/>
                            </a:cubicBezTo>
                            <a:cubicBezTo>
                              <a:pt x="8573" y="0"/>
                              <a:pt x="12382" y="6667"/>
                              <a:pt x="2095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1" name="Freeform: Shape 1060">
                        <a:extLst>
                          <a:ext uri="{FF2B5EF4-FFF2-40B4-BE49-F238E27FC236}">
                            <a16:creationId xmlns:a16="http://schemas.microsoft.com/office/drawing/2014/main" id="{586083A0-8EEE-4023-BCA7-67A7C7039F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0794" y="4670026"/>
                        <a:ext cx="22267" cy="33477"/>
                      </a:xfrm>
                      <a:custGeom>
                        <a:avLst/>
                        <a:gdLst>
                          <a:gd name="connsiteX0" fmla="*/ 6980 w 22267"/>
                          <a:gd name="connsiteY0" fmla="*/ 33418 h 33477"/>
                          <a:gd name="connsiteX1" fmla="*/ 17458 w 22267"/>
                          <a:gd name="connsiteY1" fmla="*/ 28656 h 33477"/>
                          <a:gd name="connsiteX2" fmla="*/ 22220 w 22267"/>
                          <a:gd name="connsiteY2" fmla="*/ 15321 h 33477"/>
                          <a:gd name="connsiteX3" fmla="*/ 16505 w 22267"/>
                          <a:gd name="connsiteY3" fmla="*/ 81 h 33477"/>
                          <a:gd name="connsiteX4" fmla="*/ 313 w 22267"/>
                          <a:gd name="connsiteY4" fmla="*/ 15321 h 33477"/>
                          <a:gd name="connsiteX5" fmla="*/ 6980 w 22267"/>
                          <a:gd name="connsiteY5" fmla="*/ 33418 h 33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67" h="33477">
                            <a:moveTo>
                              <a:pt x="6980" y="33418"/>
                            </a:moveTo>
                            <a:cubicBezTo>
                              <a:pt x="6980" y="33418"/>
                              <a:pt x="13648" y="34371"/>
                              <a:pt x="17458" y="28656"/>
                            </a:cubicBezTo>
                            <a:cubicBezTo>
                              <a:pt x="22220" y="22941"/>
                              <a:pt x="21268" y="19131"/>
                              <a:pt x="22220" y="15321"/>
                            </a:cubicBezTo>
                            <a:cubicBezTo>
                              <a:pt x="22220" y="12463"/>
                              <a:pt x="23173" y="1033"/>
                              <a:pt x="16505" y="81"/>
                            </a:cubicBezTo>
                            <a:cubicBezTo>
                              <a:pt x="9838" y="-872"/>
                              <a:pt x="1265" y="6748"/>
                              <a:pt x="313" y="15321"/>
                            </a:cubicBezTo>
                            <a:cubicBezTo>
                              <a:pt x="-640" y="23893"/>
                              <a:pt x="313" y="31513"/>
                              <a:pt x="6980" y="33418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2" name="Freeform: Shape 1061">
                        <a:extLst>
                          <a:ext uri="{FF2B5EF4-FFF2-40B4-BE49-F238E27FC236}">
                            <a16:creationId xmlns:a16="http://schemas.microsoft.com/office/drawing/2014/main" id="{76077830-E2C8-4DA7-B36E-374477BEAB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6299"/>
                        <a:ext cx="2857" cy="2857"/>
                      </a:xfrm>
                      <a:custGeom>
                        <a:avLst/>
                        <a:gdLst>
                          <a:gd name="connsiteX0" fmla="*/ 2858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3 w 2857"/>
                          <a:gd name="connsiteY3" fmla="*/ 2857 h 2857"/>
                          <a:gd name="connsiteX4" fmla="*/ 2858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8" y="1905"/>
                            </a:moveTo>
                            <a:cubicBezTo>
                              <a:pt x="2858" y="953"/>
                              <a:pt x="2858" y="0"/>
                              <a:pt x="1905" y="0"/>
                            </a:cubicBezTo>
                            <a:cubicBezTo>
                              <a:pt x="953" y="0"/>
                              <a:pt x="953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3" y="2857"/>
                            </a:cubicBezTo>
                            <a:cubicBezTo>
                              <a:pt x="2858" y="2857"/>
                              <a:pt x="2858" y="2857"/>
                              <a:pt x="2858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3" name="Freeform: Shape 1062">
                        <a:extLst>
                          <a:ext uri="{FF2B5EF4-FFF2-40B4-BE49-F238E27FC236}">
                            <a16:creationId xmlns:a16="http://schemas.microsoft.com/office/drawing/2014/main" id="{FEECB154-DAAF-40D9-AED3-F1F6860ED7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6299"/>
                        <a:ext cx="2857" cy="2857"/>
                      </a:xfrm>
                      <a:custGeom>
                        <a:avLst/>
                        <a:gdLst>
                          <a:gd name="connsiteX0" fmla="*/ 2857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2 w 2857"/>
                          <a:gd name="connsiteY3" fmla="*/ 2857 h 2857"/>
                          <a:gd name="connsiteX4" fmla="*/ 2857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7" y="1905"/>
                            </a:moveTo>
                            <a:cubicBezTo>
                              <a:pt x="2857" y="953"/>
                              <a:pt x="2857" y="0"/>
                              <a:pt x="1905" y="0"/>
                            </a:cubicBezTo>
                            <a:cubicBezTo>
                              <a:pt x="952" y="0"/>
                              <a:pt x="952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2" y="2857"/>
                            </a:cubicBezTo>
                            <a:cubicBezTo>
                              <a:pt x="2857" y="2857"/>
                              <a:pt x="2857" y="2857"/>
                              <a:pt x="2857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4" name="Freeform: Shape 1063">
                        <a:extLst>
                          <a:ext uri="{FF2B5EF4-FFF2-40B4-BE49-F238E27FC236}">
                            <a16:creationId xmlns:a16="http://schemas.microsoft.com/office/drawing/2014/main" id="{C4C195C7-FC1A-43A6-8809-3A0CB8F09A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8002" y="4661981"/>
                        <a:ext cx="70956" cy="73973"/>
                      </a:xfrm>
                      <a:custGeom>
                        <a:avLst/>
                        <a:gdLst>
                          <a:gd name="connsiteX0" fmla="*/ 55802 w 55801"/>
                          <a:gd name="connsiteY0" fmla="*/ 3689 h 54437"/>
                          <a:gd name="connsiteX1" fmla="*/ 29132 w 55801"/>
                          <a:gd name="connsiteY1" fmla="*/ 10356 h 54437"/>
                          <a:gd name="connsiteX2" fmla="*/ 19607 w 55801"/>
                          <a:gd name="connsiteY2" fmla="*/ 24643 h 54437"/>
                          <a:gd name="connsiteX3" fmla="*/ 12939 w 55801"/>
                          <a:gd name="connsiteY3" fmla="*/ 36074 h 54437"/>
                          <a:gd name="connsiteX4" fmla="*/ 1509 w 55801"/>
                          <a:gd name="connsiteY4" fmla="*/ 43693 h 54437"/>
                          <a:gd name="connsiteX5" fmla="*/ 1509 w 55801"/>
                          <a:gd name="connsiteY5" fmla="*/ 52266 h 54437"/>
                          <a:gd name="connsiteX6" fmla="*/ 11034 w 55801"/>
                          <a:gd name="connsiteY6" fmla="*/ 53218 h 54437"/>
                          <a:gd name="connsiteX7" fmla="*/ 22464 w 55801"/>
                          <a:gd name="connsiteY7" fmla="*/ 54171 h 54437"/>
                          <a:gd name="connsiteX8" fmla="*/ 30084 w 55801"/>
                          <a:gd name="connsiteY8" fmla="*/ 43693 h 54437"/>
                          <a:gd name="connsiteX9" fmla="*/ 33894 w 55801"/>
                          <a:gd name="connsiteY9" fmla="*/ 34168 h 54437"/>
                          <a:gd name="connsiteX10" fmla="*/ 34847 w 55801"/>
                          <a:gd name="connsiteY10" fmla="*/ 17024 h 54437"/>
                          <a:gd name="connsiteX11" fmla="*/ 55802 w 55801"/>
                          <a:gd name="connsiteY11" fmla="*/ 3689 h 544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5801" h="54437">
                            <a:moveTo>
                              <a:pt x="55802" y="3689"/>
                            </a:moveTo>
                            <a:cubicBezTo>
                              <a:pt x="55802" y="-2026"/>
                              <a:pt x="33894" y="-2026"/>
                              <a:pt x="29132" y="10356"/>
                            </a:cubicBezTo>
                            <a:cubicBezTo>
                              <a:pt x="25322" y="21786"/>
                              <a:pt x="23417" y="21786"/>
                              <a:pt x="19607" y="24643"/>
                            </a:cubicBezTo>
                            <a:cubicBezTo>
                              <a:pt x="13892" y="29406"/>
                              <a:pt x="18654" y="33216"/>
                              <a:pt x="12939" y="36074"/>
                            </a:cubicBezTo>
                            <a:cubicBezTo>
                              <a:pt x="7224" y="38931"/>
                              <a:pt x="3414" y="39884"/>
                              <a:pt x="1509" y="43693"/>
                            </a:cubicBezTo>
                            <a:cubicBezTo>
                              <a:pt x="-1348" y="47503"/>
                              <a:pt x="557" y="51314"/>
                              <a:pt x="1509" y="52266"/>
                            </a:cubicBezTo>
                            <a:cubicBezTo>
                              <a:pt x="3414" y="55124"/>
                              <a:pt x="7224" y="53218"/>
                              <a:pt x="11034" y="53218"/>
                            </a:cubicBezTo>
                            <a:cubicBezTo>
                              <a:pt x="14844" y="53218"/>
                              <a:pt x="17702" y="55124"/>
                              <a:pt x="22464" y="54171"/>
                            </a:cubicBezTo>
                            <a:cubicBezTo>
                              <a:pt x="26274" y="53218"/>
                              <a:pt x="27227" y="51314"/>
                              <a:pt x="30084" y="43693"/>
                            </a:cubicBezTo>
                            <a:cubicBezTo>
                              <a:pt x="31037" y="38931"/>
                              <a:pt x="32942" y="38931"/>
                              <a:pt x="33894" y="34168"/>
                            </a:cubicBezTo>
                            <a:cubicBezTo>
                              <a:pt x="34847" y="29406"/>
                              <a:pt x="32942" y="22739"/>
                              <a:pt x="34847" y="17024"/>
                            </a:cubicBezTo>
                            <a:cubicBezTo>
                              <a:pt x="37704" y="9403"/>
                              <a:pt x="55802" y="15118"/>
                              <a:pt x="55802" y="3689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065" name="Freeform: Shape 1064">
                        <a:extLst>
                          <a:ext uri="{FF2B5EF4-FFF2-40B4-BE49-F238E27FC236}">
                            <a16:creationId xmlns:a16="http://schemas.microsoft.com/office/drawing/2014/main" id="{11898C42-2BA7-4D1E-88F4-BBAC1204F6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3047"/>
                        <a:ext cx="4762" cy="2385"/>
                      </a:xfrm>
                      <a:custGeom>
                        <a:avLst/>
                        <a:gdLst>
                          <a:gd name="connsiteX0" fmla="*/ 0 w 4762"/>
                          <a:gd name="connsiteY0" fmla="*/ 1347 h 2385"/>
                          <a:gd name="connsiteX1" fmla="*/ 4763 w 4762"/>
                          <a:gd name="connsiteY1" fmla="*/ 395 h 2385"/>
                          <a:gd name="connsiteX2" fmla="*/ 0 w 4762"/>
                          <a:gd name="connsiteY2" fmla="*/ 1347 h 2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385">
                            <a:moveTo>
                              <a:pt x="0" y="1347"/>
                            </a:moveTo>
                            <a:cubicBezTo>
                              <a:pt x="0" y="395"/>
                              <a:pt x="3810" y="-558"/>
                              <a:pt x="4763" y="395"/>
                            </a:cubicBezTo>
                            <a:cubicBezTo>
                              <a:pt x="4763" y="2299"/>
                              <a:pt x="0" y="3252"/>
                              <a:pt x="0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6" name="Freeform: Shape 1065">
                        <a:extLst>
                          <a:ext uri="{FF2B5EF4-FFF2-40B4-BE49-F238E27FC236}">
                            <a16:creationId xmlns:a16="http://schemas.microsoft.com/office/drawing/2014/main" id="{D8CB7436-718E-4622-BEB2-9C697A6710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2727"/>
                        <a:ext cx="4762" cy="2143"/>
                      </a:xfrm>
                      <a:custGeom>
                        <a:avLst/>
                        <a:gdLst>
                          <a:gd name="connsiteX0" fmla="*/ 0 w 4762"/>
                          <a:gd name="connsiteY0" fmla="*/ 714 h 2143"/>
                          <a:gd name="connsiteX1" fmla="*/ 4763 w 4762"/>
                          <a:gd name="connsiteY1" fmla="*/ 714 h 2143"/>
                          <a:gd name="connsiteX2" fmla="*/ 0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0" y="714"/>
                            </a:moveTo>
                            <a:cubicBezTo>
                              <a:pt x="0" y="-238"/>
                              <a:pt x="4763" y="-238"/>
                              <a:pt x="4763" y="714"/>
                            </a:cubicBezTo>
                            <a:cubicBezTo>
                              <a:pt x="4763" y="2619"/>
                              <a:pt x="0" y="2619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7" name="Freeform: Shape 1066">
                        <a:extLst>
                          <a:ext uri="{FF2B5EF4-FFF2-40B4-BE49-F238E27FC236}">
                            <a16:creationId xmlns:a16="http://schemas.microsoft.com/office/drawing/2014/main" id="{09A399D4-E6C6-49C7-A982-D1ECCF45E8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9679" y="4695824"/>
                        <a:ext cx="6088" cy="1905"/>
                      </a:xfrm>
                      <a:custGeom>
                        <a:avLst/>
                        <a:gdLst>
                          <a:gd name="connsiteX0" fmla="*/ 3810 w 6088"/>
                          <a:gd name="connsiteY0" fmla="*/ 1905 h 1905"/>
                          <a:gd name="connsiteX1" fmla="*/ 0 w 6088"/>
                          <a:gd name="connsiteY1" fmla="*/ 953 h 1905"/>
                          <a:gd name="connsiteX2" fmla="*/ 0 w 6088"/>
                          <a:gd name="connsiteY2" fmla="*/ 0 h 1905"/>
                          <a:gd name="connsiteX3" fmla="*/ 953 w 6088"/>
                          <a:gd name="connsiteY3" fmla="*/ 0 h 1905"/>
                          <a:gd name="connsiteX4" fmla="*/ 4763 w 6088"/>
                          <a:gd name="connsiteY4" fmla="*/ 0 h 1905"/>
                          <a:gd name="connsiteX5" fmla="*/ 5715 w 6088"/>
                          <a:gd name="connsiteY5" fmla="*/ 0 h 1905"/>
                          <a:gd name="connsiteX6" fmla="*/ 5715 w 6088"/>
                          <a:gd name="connsiteY6" fmla="*/ 953 h 1905"/>
                          <a:gd name="connsiteX7" fmla="*/ 3810 w 6088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088" h="1905">
                            <a:moveTo>
                              <a:pt x="3810" y="1905"/>
                            </a:moveTo>
                            <a:cubicBezTo>
                              <a:pt x="1905" y="1905"/>
                              <a:pt x="953" y="953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953" y="0"/>
                              <a:pt x="953" y="0"/>
                            </a:cubicBezTo>
                            <a:cubicBezTo>
                              <a:pt x="953" y="0"/>
                              <a:pt x="2858" y="1905"/>
                              <a:pt x="4763" y="0"/>
                            </a:cubicBezTo>
                            <a:cubicBezTo>
                              <a:pt x="4763" y="0"/>
                              <a:pt x="5715" y="0"/>
                              <a:pt x="5715" y="0"/>
                            </a:cubicBezTo>
                            <a:cubicBezTo>
                              <a:pt x="5715" y="0"/>
                              <a:pt x="5715" y="953"/>
                              <a:pt x="5715" y="953"/>
                            </a:cubicBezTo>
                            <a:cubicBezTo>
                              <a:pt x="6667" y="953"/>
                              <a:pt x="5715" y="1905"/>
                              <a:pt x="381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3B261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8" name="Freeform: Shape 1067">
                        <a:extLst>
                          <a:ext uri="{FF2B5EF4-FFF2-40B4-BE49-F238E27FC236}">
                            <a16:creationId xmlns:a16="http://schemas.microsoft.com/office/drawing/2014/main" id="{20FF5CDA-4C16-4944-B7FB-337E27EC3C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3490" y="4685346"/>
                        <a:ext cx="3809" cy="9525"/>
                      </a:xfrm>
                      <a:custGeom>
                        <a:avLst/>
                        <a:gdLst>
                          <a:gd name="connsiteX0" fmla="*/ 952 w 3809"/>
                          <a:gd name="connsiteY0" fmla="*/ 9525 h 9525"/>
                          <a:gd name="connsiteX1" fmla="*/ 952 w 3809"/>
                          <a:gd name="connsiteY1" fmla="*/ 9525 h 9525"/>
                          <a:gd name="connsiteX2" fmla="*/ 0 w 3809"/>
                          <a:gd name="connsiteY2" fmla="*/ 8572 h 9525"/>
                          <a:gd name="connsiteX3" fmla="*/ 952 w 3809"/>
                          <a:gd name="connsiteY3" fmla="*/ 7620 h 9525"/>
                          <a:gd name="connsiteX4" fmla="*/ 1905 w 3809"/>
                          <a:gd name="connsiteY4" fmla="*/ 7620 h 9525"/>
                          <a:gd name="connsiteX5" fmla="*/ 1905 w 3809"/>
                          <a:gd name="connsiteY5" fmla="*/ 6668 h 9525"/>
                          <a:gd name="connsiteX6" fmla="*/ 1905 w 3809"/>
                          <a:gd name="connsiteY6" fmla="*/ 953 h 9525"/>
                          <a:gd name="connsiteX7" fmla="*/ 2857 w 3809"/>
                          <a:gd name="connsiteY7" fmla="*/ 0 h 9525"/>
                          <a:gd name="connsiteX8" fmla="*/ 3810 w 3809"/>
                          <a:gd name="connsiteY8" fmla="*/ 953 h 9525"/>
                          <a:gd name="connsiteX9" fmla="*/ 3810 w 3809"/>
                          <a:gd name="connsiteY9" fmla="*/ 5715 h 9525"/>
                          <a:gd name="connsiteX10" fmla="*/ 2857 w 3809"/>
                          <a:gd name="connsiteY10" fmla="*/ 8572 h 9525"/>
                          <a:gd name="connsiteX11" fmla="*/ 952 w 3809"/>
                          <a:gd name="connsiteY11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809" h="9525">
                            <a:moveTo>
                              <a:pt x="952" y="9525"/>
                            </a:moveTo>
                            <a:cubicBezTo>
                              <a:pt x="0" y="9525"/>
                              <a:pt x="0" y="9525"/>
                              <a:pt x="952" y="9525"/>
                            </a:cubicBezTo>
                            <a:cubicBezTo>
                              <a:pt x="0" y="9525"/>
                              <a:pt x="0" y="8572"/>
                              <a:pt x="0" y="8572"/>
                            </a:cubicBezTo>
                            <a:cubicBezTo>
                              <a:pt x="0" y="7620"/>
                              <a:pt x="952" y="7620"/>
                              <a:pt x="952" y="7620"/>
                            </a:cubicBezTo>
                            <a:cubicBezTo>
                              <a:pt x="952" y="7620"/>
                              <a:pt x="1905" y="7620"/>
                              <a:pt x="1905" y="7620"/>
                            </a:cubicBezTo>
                            <a:cubicBezTo>
                              <a:pt x="1905" y="7620"/>
                              <a:pt x="1905" y="6668"/>
                              <a:pt x="1905" y="6668"/>
                            </a:cubicBezTo>
                            <a:cubicBezTo>
                              <a:pt x="952" y="4763"/>
                              <a:pt x="1905" y="953"/>
                              <a:pt x="1905" y="953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3810" y="0"/>
                              <a:pt x="3810" y="953"/>
                              <a:pt x="3810" y="953"/>
                            </a:cubicBezTo>
                            <a:cubicBezTo>
                              <a:pt x="3810" y="1905"/>
                              <a:pt x="2857" y="4763"/>
                              <a:pt x="3810" y="5715"/>
                            </a:cubicBezTo>
                            <a:cubicBezTo>
                              <a:pt x="3810" y="6668"/>
                              <a:pt x="3810" y="7620"/>
                              <a:pt x="2857" y="8572"/>
                            </a:cubicBezTo>
                            <a:cubicBezTo>
                              <a:pt x="1905" y="8572"/>
                              <a:pt x="952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69" name="Freeform: Shape 1068">
                        <a:extLst>
                          <a:ext uri="{FF2B5EF4-FFF2-40B4-BE49-F238E27FC236}">
                            <a16:creationId xmlns:a16="http://schemas.microsoft.com/office/drawing/2014/main" id="{63EA197C-19A6-4883-AFA8-97F1F95BED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5964" y="4682655"/>
                        <a:ext cx="5792" cy="9744"/>
                      </a:xfrm>
                      <a:custGeom>
                        <a:avLst/>
                        <a:gdLst>
                          <a:gd name="connsiteX0" fmla="*/ 5792 w 5792"/>
                          <a:gd name="connsiteY0" fmla="*/ 3010 h 9744"/>
                          <a:gd name="connsiteX1" fmla="*/ 1982 w 5792"/>
                          <a:gd name="connsiteY1" fmla="*/ 153 h 9744"/>
                          <a:gd name="connsiteX2" fmla="*/ 5792 w 5792"/>
                          <a:gd name="connsiteY2" fmla="*/ 9678 h 9744"/>
                          <a:gd name="connsiteX3" fmla="*/ 5792 w 5792"/>
                          <a:gd name="connsiteY3" fmla="*/ 3010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792" h="9744">
                            <a:moveTo>
                              <a:pt x="5792" y="3010"/>
                            </a:moveTo>
                            <a:cubicBezTo>
                              <a:pt x="5792" y="3010"/>
                              <a:pt x="5792" y="-800"/>
                              <a:pt x="1982" y="153"/>
                            </a:cubicBezTo>
                            <a:cubicBezTo>
                              <a:pt x="-1828" y="1105"/>
                              <a:pt x="77" y="10630"/>
                              <a:pt x="5792" y="9678"/>
                            </a:cubicBezTo>
                            <a:lnTo>
                              <a:pt x="5792" y="3010"/>
                            </a:ln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70" name="Freeform: Shape 1069">
                        <a:extLst>
                          <a:ext uri="{FF2B5EF4-FFF2-40B4-BE49-F238E27FC236}">
                            <a16:creationId xmlns:a16="http://schemas.microsoft.com/office/drawing/2014/main" id="{698DBBC2-4FE5-4040-8066-C778A71E14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6583" y="4684923"/>
                        <a:ext cx="4524" cy="4233"/>
                      </a:xfrm>
                      <a:custGeom>
                        <a:avLst/>
                        <a:gdLst>
                          <a:gd name="connsiteX0" fmla="*/ 714 w 4524"/>
                          <a:gd name="connsiteY0" fmla="*/ 4233 h 4233"/>
                          <a:gd name="connsiteX1" fmla="*/ 714 w 4524"/>
                          <a:gd name="connsiteY1" fmla="*/ 4233 h 4233"/>
                          <a:gd name="connsiteX2" fmla="*/ 714 w 4524"/>
                          <a:gd name="connsiteY2" fmla="*/ 423 h 4233"/>
                          <a:gd name="connsiteX3" fmla="*/ 3572 w 4524"/>
                          <a:gd name="connsiteY3" fmla="*/ 423 h 4233"/>
                          <a:gd name="connsiteX4" fmla="*/ 4524 w 4524"/>
                          <a:gd name="connsiteY4" fmla="*/ 1376 h 4233"/>
                          <a:gd name="connsiteX5" fmla="*/ 3572 w 4524"/>
                          <a:gd name="connsiteY5" fmla="*/ 2328 h 4233"/>
                          <a:gd name="connsiteX6" fmla="*/ 2619 w 4524"/>
                          <a:gd name="connsiteY6" fmla="*/ 2328 h 4233"/>
                          <a:gd name="connsiteX7" fmla="*/ 2619 w 4524"/>
                          <a:gd name="connsiteY7" fmla="*/ 4233 h 4233"/>
                          <a:gd name="connsiteX8" fmla="*/ 714 w 4524"/>
                          <a:gd name="connsiteY8" fmla="*/ 4233 h 4233"/>
                          <a:gd name="connsiteX9" fmla="*/ 714 w 4524"/>
                          <a:gd name="connsiteY9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714" y="4233"/>
                            </a:moveTo>
                            <a:cubicBezTo>
                              <a:pt x="714" y="4233"/>
                              <a:pt x="-238" y="3281"/>
                              <a:pt x="714" y="4233"/>
                            </a:cubicBezTo>
                            <a:cubicBezTo>
                              <a:pt x="-238" y="2328"/>
                              <a:pt x="-238" y="423"/>
                              <a:pt x="714" y="423"/>
                            </a:cubicBezTo>
                            <a:cubicBezTo>
                              <a:pt x="1667" y="-529"/>
                              <a:pt x="3572" y="423"/>
                              <a:pt x="3572" y="423"/>
                            </a:cubicBezTo>
                            <a:cubicBezTo>
                              <a:pt x="3572" y="423"/>
                              <a:pt x="4524" y="1376"/>
                              <a:pt x="4524" y="1376"/>
                            </a:cubicBezTo>
                            <a:cubicBezTo>
                              <a:pt x="4524" y="1376"/>
                              <a:pt x="3572" y="2328"/>
                              <a:pt x="3572" y="2328"/>
                            </a:cubicBezTo>
                            <a:cubicBezTo>
                              <a:pt x="3572" y="2328"/>
                              <a:pt x="2619" y="2328"/>
                              <a:pt x="2619" y="2328"/>
                            </a:cubicBezTo>
                            <a:cubicBezTo>
                              <a:pt x="2619" y="2328"/>
                              <a:pt x="2619" y="3281"/>
                              <a:pt x="2619" y="4233"/>
                            </a:cubicBezTo>
                            <a:cubicBezTo>
                              <a:pt x="1667" y="3281"/>
                              <a:pt x="1667" y="4233"/>
                              <a:pt x="714" y="4233"/>
                            </a:cubicBezTo>
                            <a:cubicBezTo>
                              <a:pt x="714" y="4233"/>
                              <a:pt x="714" y="4233"/>
                              <a:pt x="714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043" name="Freeform: Shape 1042">
                      <a:extLst>
                        <a:ext uri="{FF2B5EF4-FFF2-40B4-BE49-F238E27FC236}">
                          <a16:creationId xmlns:a16="http://schemas.microsoft.com/office/drawing/2014/main" id="{6B52561D-5A55-4A9D-AC26-535300F945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09161" y="4711906"/>
                      <a:ext cx="82686" cy="179833"/>
                    </a:xfrm>
                    <a:custGeom>
                      <a:avLst/>
                      <a:gdLst>
                        <a:gd name="connsiteX0" fmla="*/ 21944 w 82686"/>
                        <a:gd name="connsiteY0" fmla="*/ 2015 h 179833"/>
                        <a:gd name="connsiteX1" fmla="*/ 64806 w 82686"/>
                        <a:gd name="connsiteY1" fmla="*/ 1063 h 179833"/>
                        <a:gd name="connsiteX2" fmla="*/ 68616 w 82686"/>
                        <a:gd name="connsiteY2" fmla="*/ 59165 h 179833"/>
                        <a:gd name="connsiteX3" fmla="*/ 81951 w 82686"/>
                        <a:gd name="connsiteY3" fmla="*/ 167750 h 179833"/>
                        <a:gd name="connsiteX4" fmla="*/ 30516 w 82686"/>
                        <a:gd name="connsiteY4" fmla="*/ 179180 h 179833"/>
                        <a:gd name="connsiteX5" fmla="*/ 36 w 82686"/>
                        <a:gd name="connsiteY5" fmla="*/ 162035 h 179833"/>
                        <a:gd name="connsiteX6" fmla="*/ 17181 w 82686"/>
                        <a:gd name="connsiteY6" fmla="*/ 54403 h 179833"/>
                        <a:gd name="connsiteX7" fmla="*/ 21944 w 82686"/>
                        <a:gd name="connsiteY7" fmla="*/ 2015 h 179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2686" h="179833">
                          <a:moveTo>
                            <a:pt x="21944" y="2015"/>
                          </a:moveTo>
                          <a:cubicBezTo>
                            <a:pt x="21944" y="2015"/>
                            <a:pt x="39089" y="-1795"/>
                            <a:pt x="64806" y="1063"/>
                          </a:cubicBezTo>
                          <a:cubicBezTo>
                            <a:pt x="64806" y="1063"/>
                            <a:pt x="69569" y="10588"/>
                            <a:pt x="68616" y="59165"/>
                          </a:cubicBezTo>
                          <a:cubicBezTo>
                            <a:pt x="66711" y="107743"/>
                            <a:pt x="86714" y="157273"/>
                            <a:pt x="81951" y="167750"/>
                          </a:cubicBezTo>
                          <a:cubicBezTo>
                            <a:pt x="73379" y="183943"/>
                            <a:pt x="43851" y="179180"/>
                            <a:pt x="30516" y="179180"/>
                          </a:cubicBezTo>
                          <a:cubicBezTo>
                            <a:pt x="17181" y="179180"/>
                            <a:pt x="-916" y="179180"/>
                            <a:pt x="36" y="162035"/>
                          </a:cubicBezTo>
                          <a:cubicBezTo>
                            <a:pt x="989" y="145843"/>
                            <a:pt x="19086" y="82025"/>
                            <a:pt x="17181" y="54403"/>
                          </a:cubicBezTo>
                          <a:cubicBezTo>
                            <a:pt x="15276" y="27733"/>
                            <a:pt x="21944" y="2015"/>
                            <a:pt x="21944" y="2015"/>
                          </a:cubicBezTo>
                          <a:close/>
                        </a:path>
                      </a:pathLst>
                    </a:custGeom>
                    <a:solidFill>
                      <a:srgbClr val="FF594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44" name="Freeform: Shape 1043">
                      <a:extLst>
                        <a:ext uri="{FF2B5EF4-FFF2-40B4-BE49-F238E27FC236}">
                          <a16:creationId xmlns:a16="http://schemas.microsoft.com/office/drawing/2014/main" id="{FA1966D3-F360-4540-A663-950B45BBD8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2197" y="4713921"/>
                      <a:ext cx="40049" cy="63905"/>
                    </a:xfrm>
                    <a:custGeom>
                      <a:avLst/>
                      <a:gdLst>
                        <a:gd name="connsiteX0" fmla="*/ 20812 w 40049"/>
                        <a:gd name="connsiteY0" fmla="*/ 0 h 63905"/>
                        <a:gd name="connsiteX1" fmla="*/ 6525 w 40049"/>
                        <a:gd name="connsiteY1" fmla="*/ 12383 h 63905"/>
                        <a:gd name="connsiteX2" fmla="*/ 7477 w 40049"/>
                        <a:gd name="connsiteY2" fmla="*/ 63818 h 63905"/>
                        <a:gd name="connsiteX3" fmla="*/ 35100 w 40049"/>
                        <a:gd name="connsiteY3" fmla="*/ 33338 h 63905"/>
                        <a:gd name="connsiteX4" fmla="*/ 39862 w 40049"/>
                        <a:gd name="connsiteY4" fmla="*/ 20003 h 63905"/>
                        <a:gd name="connsiteX5" fmla="*/ 28432 w 40049"/>
                        <a:gd name="connsiteY5" fmla="*/ 22860 h 63905"/>
                        <a:gd name="connsiteX6" fmla="*/ 13192 w 40049"/>
                        <a:gd name="connsiteY6" fmla="*/ 44768 h 63905"/>
                        <a:gd name="connsiteX7" fmla="*/ 20812 w 40049"/>
                        <a:gd name="connsiteY7" fmla="*/ 0 h 63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0049" h="63905">
                          <a:moveTo>
                            <a:pt x="20812" y="0"/>
                          </a:moveTo>
                          <a:cubicBezTo>
                            <a:pt x="16050" y="0"/>
                            <a:pt x="12240" y="2858"/>
                            <a:pt x="6525" y="12383"/>
                          </a:cubicBezTo>
                          <a:cubicBezTo>
                            <a:pt x="1762" y="22860"/>
                            <a:pt x="-5858" y="61913"/>
                            <a:pt x="7477" y="63818"/>
                          </a:cubicBezTo>
                          <a:cubicBezTo>
                            <a:pt x="20812" y="65722"/>
                            <a:pt x="32242" y="36195"/>
                            <a:pt x="35100" y="33338"/>
                          </a:cubicBezTo>
                          <a:cubicBezTo>
                            <a:pt x="37957" y="30480"/>
                            <a:pt x="40815" y="27622"/>
                            <a:pt x="39862" y="20003"/>
                          </a:cubicBezTo>
                          <a:cubicBezTo>
                            <a:pt x="38910" y="12383"/>
                            <a:pt x="30337" y="15240"/>
                            <a:pt x="28432" y="22860"/>
                          </a:cubicBezTo>
                          <a:cubicBezTo>
                            <a:pt x="26527" y="34290"/>
                            <a:pt x="16050" y="42863"/>
                            <a:pt x="13192" y="44768"/>
                          </a:cubicBezTo>
                          <a:cubicBezTo>
                            <a:pt x="14145" y="43815"/>
                            <a:pt x="35100" y="953"/>
                            <a:pt x="2081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45" name="Freeform: Shape 1044">
                      <a:extLst>
                        <a:ext uri="{FF2B5EF4-FFF2-40B4-BE49-F238E27FC236}">
                          <a16:creationId xmlns:a16="http://schemas.microsoft.com/office/drawing/2014/main" id="{B6D30C42-5F5F-407D-93B6-CF71B2CAD1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979" y="4618671"/>
                      <a:ext cx="11429" cy="33337"/>
                    </a:xfrm>
                    <a:custGeom>
                      <a:avLst/>
                      <a:gdLst>
                        <a:gd name="connsiteX0" fmla="*/ 6667 w 11429"/>
                        <a:gd name="connsiteY0" fmla="*/ 31433 h 33337"/>
                        <a:gd name="connsiteX1" fmla="*/ 5715 w 11429"/>
                        <a:gd name="connsiteY1" fmla="*/ 20955 h 33337"/>
                        <a:gd name="connsiteX2" fmla="*/ 6667 w 11429"/>
                        <a:gd name="connsiteY2" fmla="*/ 20003 h 33337"/>
                        <a:gd name="connsiteX3" fmla="*/ 9525 w 11429"/>
                        <a:gd name="connsiteY3" fmla="*/ 16193 h 33337"/>
                        <a:gd name="connsiteX4" fmla="*/ 8573 w 11429"/>
                        <a:gd name="connsiteY4" fmla="*/ 953 h 33337"/>
                        <a:gd name="connsiteX5" fmla="*/ 7620 w 11429"/>
                        <a:gd name="connsiteY5" fmla="*/ 0 h 33337"/>
                        <a:gd name="connsiteX6" fmla="*/ 953 w 11429"/>
                        <a:gd name="connsiteY6" fmla="*/ 0 h 33337"/>
                        <a:gd name="connsiteX7" fmla="*/ 0 w 11429"/>
                        <a:gd name="connsiteY7" fmla="*/ 953 h 33337"/>
                        <a:gd name="connsiteX8" fmla="*/ 953 w 11429"/>
                        <a:gd name="connsiteY8" fmla="*/ 16193 h 33337"/>
                        <a:gd name="connsiteX9" fmla="*/ 3810 w 11429"/>
                        <a:gd name="connsiteY9" fmla="*/ 20003 h 33337"/>
                        <a:gd name="connsiteX10" fmla="*/ 4763 w 11429"/>
                        <a:gd name="connsiteY10" fmla="*/ 20955 h 33337"/>
                        <a:gd name="connsiteX11" fmla="*/ 5715 w 11429"/>
                        <a:gd name="connsiteY11" fmla="*/ 31433 h 33337"/>
                        <a:gd name="connsiteX12" fmla="*/ 2858 w 11429"/>
                        <a:gd name="connsiteY12" fmla="*/ 33338 h 33337"/>
                        <a:gd name="connsiteX13" fmla="*/ 6667 w 11429"/>
                        <a:gd name="connsiteY13" fmla="*/ 33338 h 33337"/>
                        <a:gd name="connsiteX14" fmla="*/ 7620 w 11429"/>
                        <a:gd name="connsiteY14" fmla="*/ 33338 h 33337"/>
                        <a:gd name="connsiteX15" fmla="*/ 11430 w 11429"/>
                        <a:gd name="connsiteY15" fmla="*/ 33338 h 33337"/>
                        <a:gd name="connsiteX16" fmla="*/ 6667 w 11429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1429" h="33337">
                          <a:moveTo>
                            <a:pt x="6667" y="31433"/>
                          </a:moveTo>
                          <a:lnTo>
                            <a:pt x="5715" y="20955"/>
                          </a:lnTo>
                          <a:cubicBezTo>
                            <a:pt x="5715" y="20955"/>
                            <a:pt x="5715" y="20003"/>
                            <a:pt x="6667" y="20003"/>
                          </a:cubicBezTo>
                          <a:cubicBezTo>
                            <a:pt x="9525" y="19050"/>
                            <a:pt x="9525" y="16193"/>
                            <a:pt x="9525" y="16193"/>
                          </a:cubicBezTo>
                          <a:lnTo>
                            <a:pt x="8573" y="953"/>
                          </a:lnTo>
                          <a:cubicBezTo>
                            <a:pt x="8573" y="953"/>
                            <a:pt x="8573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953" y="16193"/>
                          </a:lnTo>
                          <a:cubicBezTo>
                            <a:pt x="953" y="16193"/>
                            <a:pt x="953" y="20003"/>
                            <a:pt x="3810" y="20003"/>
                          </a:cubicBezTo>
                          <a:cubicBezTo>
                            <a:pt x="3810" y="20003"/>
                            <a:pt x="4763" y="20003"/>
                            <a:pt x="4763" y="20955"/>
                          </a:cubicBezTo>
                          <a:lnTo>
                            <a:pt x="5715" y="31433"/>
                          </a:lnTo>
                          <a:lnTo>
                            <a:pt x="2858" y="33338"/>
                          </a:lnTo>
                          <a:lnTo>
                            <a:pt x="6667" y="33338"/>
                          </a:lnTo>
                          <a:lnTo>
                            <a:pt x="7620" y="33338"/>
                          </a:lnTo>
                          <a:lnTo>
                            <a:pt x="11430" y="33338"/>
                          </a:lnTo>
                          <a:lnTo>
                            <a:pt x="6667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46" name="Freeform: Shape 1045">
                      <a:extLst>
                        <a:ext uri="{FF2B5EF4-FFF2-40B4-BE49-F238E27FC236}">
                          <a16:creationId xmlns:a16="http://schemas.microsoft.com/office/drawing/2014/main" id="{230295C6-B6AC-4A87-9D6A-148693044C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4932" y="4628196"/>
                      <a:ext cx="6667" cy="9525"/>
                    </a:xfrm>
                    <a:custGeom>
                      <a:avLst/>
                      <a:gdLst>
                        <a:gd name="connsiteX0" fmla="*/ 4763 w 6667"/>
                        <a:gd name="connsiteY0" fmla="*/ 9525 h 9525"/>
                        <a:gd name="connsiteX1" fmla="*/ 6667 w 6667"/>
                        <a:gd name="connsiteY1" fmla="*/ 6668 h 9525"/>
                        <a:gd name="connsiteX2" fmla="*/ 5715 w 6667"/>
                        <a:gd name="connsiteY2" fmla="*/ 0 h 9525"/>
                        <a:gd name="connsiteX3" fmla="*/ 0 w 6667"/>
                        <a:gd name="connsiteY3" fmla="*/ 0 h 9525"/>
                        <a:gd name="connsiteX4" fmla="*/ 952 w 6667"/>
                        <a:gd name="connsiteY4" fmla="*/ 6668 h 9525"/>
                        <a:gd name="connsiteX5" fmla="*/ 2858 w 6667"/>
                        <a:gd name="connsiteY5" fmla="*/ 9525 h 9525"/>
                        <a:gd name="connsiteX6" fmla="*/ 4763 w 6667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667" h="9525">
                          <a:moveTo>
                            <a:pt x="4763" y="9525"/>
                          </a:moveTo>
                          <a:cubicBezTo>
                            <a:pt x="6667" y="9525"/>
                            <a:pt x="6667" y="6668"/>
                            <a:pt x="6667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952" y="6668"/>
                          </a:lnTo>
                          <a:cubicBezTo>
                            <a:pt x="952" y="6668"/>
                            <a:pt x="952" y="9525"/>
                            <a:pt x="2858" y="9525"/>
                          </a:cubicBezTo>
                          <a:lnTo>
                            <a:pt x="4763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47" name="Freeform: Shape 1046">
                      <a:extLst>
                        <a:ext uri="{FF2B5EF4-FFF2-40B4-BE49-F238E27FC236}">
                          <a16:creationId xmlns:a16="http://schemas.microsoft.com/office/drawing/2014/main" id="{2189087E-D332-45E0-93BB-1867C6E49D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5" y="4707254"/>
                      <a:ext cx="7620" cy="31432"/>
                    </a:xfrm>
                    <a:custGeom>
                      <a:avLst/>
                      <a:gdLst>
                        <a:gd name="connsiteX0" fmla="*/ 4763 w 7620"/>
                        <a:gd name="connsiteY0" fmla="*/ 29527 h 31432"/>
                        <a:gd name="connsiteX1" fmla="*/ 4763 w 7620"/>
                        <a:gd name="connsiteY1" fmla="*/ 19050 h 31432"/>
                        <a:gd name="connsiteX2" fmla="*/ 4763 w 7620"/>
                        <a:gd name="connsiteY2" fmla="*/ 19050 h 31432"/>
                        <a:gd name="connsiteX3" fmla="*/ 7620 w 7620"/>
                        <a:gd name="connsiteY3" fmla="*/ 15240 h 31432"/>
                        <a:gd name="connsiteX4" fmla="*/ 7620 w 7620"/>
                        <a:gd name="connsiteY4" fmla="*/ 0 h 31432"/>
                        <a:gd name="connsiteX5" fmla="*/ 7620 w 7620"/>
                        <a:gd name="connsiteY5" fmla="*/ 0 h 31432"/>
                        <a:gd name="connsiteX6" fmla="*/ 953 w 7620"/>
                        <a:gd name="connsiteY6" fmla="*/ 0 h 31432"/>
                        <a:gd name="connsiteX7" fmla="*/ 953 w 7620"/>
                        <a:gd name="connsiteY7" fmla="*/ 0 h 31432"/>
                        <a:gd name="connsiteX8" fmla="*/ 953 w 7620"/>
                        <a:gd name="connsiteY8" fmla="*/ 15240 h 31432"/>
                        <a:gd name="connsiteX9" fmla="*/ 3810 w 7620"/>
                        <a:gd name="connsiteY9" fmla="*/ 19050 h 31432"/>
                        <a:gd name="connsiteX10" fmla="*/ 3810 w 7620"/>
                        <a:gd name="connsiteY10" fmla="*/ 19050 h 31432"/>
                        <a:gd name="connsiteX11" fmla="*/ 3810 w 7620"/>
                        <a:gd name="connsiteY11" fmla="*/ 29527 h 31432"/>
                        <a:gd name="connsiteX12" fmla="*/ 0 w 7620"/>
                        <a:gd name="connsiteY12" fmla="*/ 31432 h 31432"/>
                        <a:gd name="connsiteX13" fmla="*/ 7620 w 7620"/>
                        <a:gd name="connsiteY13" fmla="*/ 31432 h 31432"/>
                        <a:gd name="connsiteX14" fmla="*/ 4763 w 7620"/>
                        <a:gd name="connsiteY14" fmla="*/ 29527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7620" h="31432">
                          <a:moveTo>
                            <a:pt x="4763" y="29527"/>
                          </a:moveTo>
                          <a:lnTo>
                            <a:pt x="4763" y="19050"/>
                          </a:lnTo>
                          <a:cubicBezTo>
                            <a:pt x="4763" y="19050"/>
                            <a:pt x="4763" y="19050"/>
                            <a:pt x="4763" y="19050"/>
                          </a:cubicBezTo>
                          <a:cubicBezTo>
                            <a:pt x="7620" y="19050"/>
                            <a:pt x="7620" y="15240"/>
                            <a:pt x="7620" y="15240"/>
                          </a:cubicBezTo>
                          <a:lnTo>
                            <a:pt x="7620" y="0"/>
                          </a:lnTo>
                          <a:cubicBezTo>
                            <a:pt x="7620" y="0"/>
                            <a:pt x="7620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953" y="0"/>
                            <a:pt x="953" y="0"/>
                          </a:cubicBezTo>
                          <a:lnTo>
                            <a:pt x="953" y="15240"/>
                          </a:lnTo>
                          <a:cubicBezTo>
                            <a:pt x="953" y="15240"/>
                            <a:pt x="953" y="19050"/>
                            <a:pt x="3810" y="19050"/>
                          </a:cubicBezTo>
                          <a:cubicBezTo>
                            <a:pt x="3810" y="19050"/>
                            <a:pt x="3810" y="19050"/>
                            <a:pt x="3810" y="19050"/>
                          </a:cubicBezTo>
                          <a:lnTo>
                            <a:pt x="3810" y="29527"/>
                          </a:lnTo>
                          <a:lnTo>
                            <a:pt x="0" y="31432"/>
                          </a:lnTo>
                          <a:lnTo>
                            <a:pt x="7620" y="31432"/>
                          </a:lnTo>
                          <a:lnTo>
                            <a:pt x="4763" y="29527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48" name="Freeform: Shape 1047">
                      <a:extLst>
                        <a:ext uri="{FF2B5EF4-FFF2-40B4-BE49-F238E27FC236}">
                          <a16:creationId xmlns:a16="http://schemas.microsoft.com/office/drawing/2014/main" id="{90834180-C9CB-4D1F-BDB2-B725CE7DAC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012" y="4709159"/>
                      <a:ext cx="9525" cy="33337"/>
                    </a:xfrm>
                    <a:custGeom>
                      <a:avLst/>
                      <a:gdLst>
                        <a:gd name="connsiteX0" fmla="*/ 4763 w 9525"/>
                        <a:gd name="connsiteY0" fmla="*/ 31433 h 33337"/>
                        <a:gd name="connsiteX1" fmla="*/ 4763 w 9525"/>
                        <a:gd name="connsiteY1" fmla="*/ 20955 h 33337"/>
                        <a:gd name="connsiteX2" fmla="*/ 5715 w 9525"/>
                        <a:gd name="connsiteY2" fmla="*/ 20003 h 33337"/>
                        <a:gd name="connsiteX3" fmla="*/ 8572 w 9525"/>
                        <a:gd name="connsiteY3" fmla="*/ 16193 h 33337"/>
                        <a:gd name="connsiteX4" fmla="*/ 8572 w 9525"/>
                        <a:gd name="connsiteY4" fmla="*/ 953 h 33337"/>
                        <a:gd name="connsiteX5" fmla="*/ 7620 w 9525"/>
                        <a:gd name="connsiteY5" fmla="*/ 0 h 33337"/>
                        <a:gd name="connsiteX6" fmla="*/ 953 w 9525"/>
                        <a:gd name="connsiteY6" fmla="*/ 0 h 33337"/>
                        <a:gd name="connsiteX7" fmla="*/ 0 w 9525"/>
                        <a:gd name="connsiteY7" fmla="*/ 953 h 33337"/>
                        <a:gd name="connsiteX8" fmla="*/ 0 w 9525"/>
                        <a:gd name="connsiteY8" fmla="*/ 16193 h 33337"/>
                        <a:gd name="connsiteX9" fmla="*/ 2858 w 9525"/>
                        <a:gd name="connsiteY9" fmla="*/ 20003 h 33337"/>
                        <a:gd name="connsiteX10" fmla="*/ 3810 w 9525"/>
                        <a:gd name="connsiteY10" fmla="*/ 20955 h 33337"/>
                        <a:gd name="connsiteX11" fmla="*/ 3810 w 9525"/>
                        <a:gd name="connsiteY11" fmla="*/ 31433 h 33337"/>
                        <a:gd name="connsiteX12" fmla="*/ 953 w 9525"/>
                        <a:gd name="connsiteY12" fmla="*/ 33338 h 33337"/>
                        <a:gd name="connsiteX13" fmla="*/ 4763 w 9525"/>
                        <a:gd name="connsiteY13" fmla="*/ 33338 h 33337"/>
                        <a:gd name="connsiteX14" fmla="*/ 5715 w 9525"/>
                        <a:gd name="connsiteY14" fmla="*/ 33338 h 33337"/>
                        <a:gd name="connsiteX15" fmla="*/ 9525 w 9525"/>
                        <a:gd name="connsiteY15" fmla="*/ 33338 h 33337"/>
                        <a:gd name="connsiteX16" fmla="*/ 4763 w 9525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9525" h="33337">
                          <a:moveTo>
                            <a:pt x="4763" y="31433"/>
                          </a:moveTo>
                          <a:lnTo>
                            <a:pt x="4763" y="20955"/>
                          </a:lnTo>
                          <a:cubicBezTo>
                            <a:pt x="4763" y="20955"/>
                            <a:pt x="4763" y="20003"/>
                            <a:pt x="5715" y="20003"/>
                          </a:cubicBezTo>
                          <a:cubicBezTo>
                            <a:pt x="8572" y="20003"/>
                            <a:pt x="8572" y="16193"/>
                            <a:pt x="8572" y="16193"/>
                          </a:cubicBezTo>
                          <a:lnTo>
                            <a:pt x="8572" y="953"/>
                          </a:lnTo>
                          <a:cubicBezTo>
                            <a:pt x="8572" y="953"/>
                            <a:pt x="8572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0" y="16193"/>
                          </a:lnTo>
                          <a:cubicBezTo>
                            <a:pt x="0" y="16193"/>
                            <a:pt x="0" y="20003"/>
                            <a:pt x="2858" y="20003"/>
                          </a:cubicBezTo>
                          <a:cubicBezTo>
                            <a:pt x="2858" y="20003"/>
                            <a:pt x="3810" y="20003"/>
                            <a:pt x="3810" y="20955"/>
                          </a:cubicBezTo>
                          <a:lnTo>
                            <a:pt x="3810" y="31433"/>
                          </a:lnTo>
                          <a:lnTo>
                            <a:pt x="953" y="33338"/>
                          </a:lnTo>
                          <a:lnTo>
                            <a:pt x="4763" y="33338"/>
                          </a:lnTo>
                          <a:lnTo>
                            <a:pt x="5715" y="33338"/>
                          </a:lnTo>
                          <a:lnTo>
                            <a:pt x="9525" y="33338"/>
                          </a:lnTo>
                          <a:lnTo>
                            <a:pt x="4763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49" name="Freeform: Shape 1048">
                      <a:extLst>
                        <a:ext uri="{FF2B5EF4-FFF2-40B4-BE49-F238E27FC236}">
                          <a16:creationId xmlns:a16="http://schemas.microsoft.com/office/drawing/2014/main" id="{1621B89B-85AF-42A3-A22A-052858D1F0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1312" y="4712969"/>
                      <a:ext cx="37262" cy="64770"/>
                    </a:xfrm>
                    <a:custGeom>
                      <a:avLst/>
                      <a:gdLst>
                        <a:gd name="connsiteX0" fmla="*/ 21702 w 37262"/>
                        <a:gd name="connsiteY0" fmla="*/ 0 h 64770"/>
                        <a:gd name="connsiteX1" fmla="*/ 34085 w 37262"/>
                        <a:gd name="connsiteY1" fmla="*/ 14288 h 64770"/>
                        <a:gd name="connsiteX2" fmla="*/ 27417 w 37262"/>
                        <a:gd name="connsiteY2" fmla="*/ 64770 h 64770"/>
                        <a:gd name="connsiteX3" fmla="*/ 4557 w 37262"/>
                        <a:gd name="connsiteY3" fmla="*/ 27623 h 64770"/>
                        <a:gd name="connsiteX4" fmla="*/ 747 w 37262"/>
                        <a:gd name="connsiteY4" fmla="*/ 15240 h 64770"/>
                        <a:gd name="connsiteX5" fmla="*/ 8367 w 37262"/>
                        <a:gd name="connsiteY5" fmla="*/ 15240 h 64770"/>
                        <a:gd name="connsiteX6" fmla="*/ 11225 w 37262"/>
                        <a:gd name="connsiteY6" fmla="*/ 10478 h 64770"/>
                        <a:gd name="connsiteX7" fmla="*/ 10272 w 37262"/>
                        <a:gd name="connsiteY7" fmla="*/ 20003 h 64770"/>
                        <a:gd name="connsiteX8" fmla="*/ 22655 w 37262"/>
                        <a:gd name="connsiteY8" fmla="*/ 43815 h 64770"/>
                        <a:gd name="connsiteX9" fmla="*/ 21702 w 37262"/>
                        <a:gd name="connsiteY9" fmla="*/ 0 h 6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262" h="64770">
                          <a:moveTo>
                            <a:pt x="21702" y="0"/>
                          </a:moveTo>
                          <a:cubicBezTo>
                            <a:pt x="26465" y="0"/>
                            <a:pt x="30275" y="3810"/>
                            <a:pt x="34085" y="14288"/>
                          </a:cubicBezTo>
                          <a:cubicBezTo>
                            <a:pt x="37895" y="24765"/>
                            <a:pt x="40752" y="64770"/>
                            <a:pt x="27417" y="64770"/>
                          </a:cubicBezTo>
                          <a:cubicBezTo>
                            <a:pt x="14082" y="64770"/>
                            <a:pt x="8367" y="29528"/>
                            <a:pt x="4557" y="27623"/>
                          </a:cubicBezTo>
                          <a:cubicBezTo>
                            <a:pt x="747" y="25718"/>
                            <a:pt x="-1158" y="19050"/>
                            <a:pt x="747" y="15240"/>
                          </a:cubicBezTo>
                          <a:cubicBezTo>
                            <a:pt x="2652" y="12383"/>
                            <a:pt x="7415" y="19050"/>
                            <a:pt x="8367" y="15240"/>
                          </a:cubicBezTo>
                          <a:cubicBezTo>
                            <a:pt x="10272" y="8573"/>
                            <a:pt x="11225" y="8573"/>
                            <a:pt x="11225" y="10478"/>
                          </a:cubicBezTo>
                          <a:cubicBezTo>
                            <a:pt x="11225" y="12383"/>
                            <a:pt x="10272" y="16193"/>
                            <a:pt x="10272" y="20003"/>
                          </a:cubicBezTo>
                          <a:cubicBezTo>
                            <a:pt x="10272" y="31433"/>
                            <a:pt x="19797" y="41910"/>
                            <a:pt x="22655" y="43815"/>
                          </a:cubicBezTo>
                          <a:cubicBezTo>
                            <a:pt x="22655" y="44768"/>
                            <a:pt x="6462" y="0"/>
                            <a:pt x="2170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050" name="Graphic 4">
                      <a:extLst>
                        <a:ext uri="{FF2B5EF4-FFF2-40B4-BE49-F238E27FC236}">
                          <a16:creationId xmlns:a16="http://schemas.microsoft.com/office/drawing/2014/main" id="{CFDCD4A2-DBEA-4F3E-AA40-99A326EA75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9702" y="4677727"/>
                      <a:ext cx="16615" cy="20954"/>
                      <a:chOff x="5239702" y="4677727"/>
                      <a:chExt cx="16615" cy="20954"/>
                    </a:xfrm>
                  </p:grpSpPr>
                  <p:sp>
                    <p:nvSpPr>
                      <p:cNvPr id="1055" name="Freeform: Shape 1054">
                        <a:extLst>
                          <a:ext uri="{FF2B5EF4-FFF2-40B4-BE49-F238E27FC236}">
                            <a16:creationId xmlns:a16="http://schemas.microsoft.com/office/drawing/2014/main" id="{5436ABBC-8443-4549-92D9-0C3EFD7A67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9702" y="4691062"/>
                        <a:ext cx="2857" cy="1905"/>
                      </a:xfrm>
                      <a:custGeom>
                        <a:avLst/>
                        <a:gdLst>
                          <a:gd name="connsiteX0" fmla="*/ 952 w 2857"/>
                          <a:gd name="connsiteY0" fmla="*/ 1905 h 1905"/>
                          <a:gd name="connsiteX1" fmla="*/ 952 w 2857"/>
                          <a:gd name="connsiteY1" fmla="*/ 1905 h 1905"/>
                          <a:gd name="connsiteX2" fmla="*/ 0 w 2857"/>
                          <a:gd name="connsiteY2" fmla="*/ 953 h 1905"/>
                          <a:gd name="connsiteX3" fmla="*/ 952 w 2857"/>
                          <a:gd name="connsiteY3" fmla="*/ 0 h 1905"/>
                          <a:gd name="connsiteX4" fmla="*/ 1905 w 2857"/>
                          <a:gd name="connsiteY4" fmla="*/ 0 h 1905"/>
                          <a:gd name="connsiteX5" fmla="*/ 2857 w 2857"/>
                          <a:gd name="connsiteY5" fmla="*/ 0 h 1905"/>
                          <a:gd name="connsiteX6" fmla="*/ 2857 w 2857"/>
                          <a:gd name="connsiteY6" fmla="*/ 953 h 1905"/>
                          <a:gd name="connsiteX7" fmla="*/ 952 w 2857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57" h="1905">
                            <a:moveTo>
                              <a:pt x="952" y="1905"/>
                            </a:moveTo>
                            <a:cubicBezTo>
                              <a:pt x="952" y="1905"/>
                              <a:pt x="952" y="1905"/>
                              <a:pt x="952" y="1905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2" y="0"/>
                            </a:cubicBezTo>
                            <a:cubicBezTo>
                              <a:pt x="1905" y="0"/>
                              <a:pt x="1905" y="0"/>
                              <a:pt x="1905" y="0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2857" y="0"/>
                              <a:pt x="2857" y="953"/>
                              <a:pt x="2857" y="953"/>
                            </a:cubicBezTo>
                            <a:cubicBezTo>
                              <a:pt x="2857" y="1905"/>
                              <a:pt x="2857" y="1905"/>
                              <a:pt x="95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460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56" name="Freeform: Shape 1055">
                        <a:extLst>
                          <a:ext uri="{FF2B5EF4-FFF2-40B4-BE49-F238E27FC236}">
                            <a16:creationId xmlns:a16="http://schemas.microsoft.com/office/drawing/2014/main" id="{F7EBA105-08FE-40B9-9A20-D9E1C5C99E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512" y="4682489"/>
                        <a:ext cx="1904" cy="3809"/>
                      </a:xfrm>
                      <a:custGeom>
                        <a:avLst/>
                        <a:gdLst>
                          <a:gd name="connsiteX0" fmla="*/ 0 w 1904"/>
                          <a:gd name="connsiteY0" fmla="*/ 1905 h 3809"/>
                          <a:gd name="connsiteX1" fmla="*/ 953 w 1904"/>
                          <a:gd name="connsiteY1" fmla="*/ 3810 h 3809"/>
                          <a:gd name="connsiteX2" fmla="*/ 1905 w 1904"/>
                          <a:gd name="connsiteY2" fmla="*/ 1905 h 3809"/>
                          <a:gd name="connsiteX3" fmla="*/ 953 w 1904"/>
                          <a:gd name="connsiteY3" fmla="*/ 0 h 3809"/>
                          <a:gd name="connsiteX4" fmla="*/ 0 w 1904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3809">
                            <a:moveTo>
                              <a:pt x="0" y="1905"/>
                            </a:moveTo>
                            <a:cubicBezTo>
                              <a:pt x="0" y="2857"/>
                              <a:pt x="0" y="3810"/>
                              <a:pt x="953" y="3810"/>
                            </a:cubicBezTo>
                            <a:cubicBezTo>
                              <a:pt x="1905" y="3810"/>
                              <a:pt x="1905" y="2857"/>
                              <a:pt x="1905" y="1905"/>
                            </a:cubicBezTo>
                            <a:cubicBezTo>
                              <a:pt x="1905" y="953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953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57" name="Freeform: Shape 1056">
                        <a:extLst>
                          <a:ext uri="{FF2B5EF4-FFF2-40B4-BE49-F238E27FC236}">
                            <a16:creationId xmlns:a16="http://schemas.microsoft.com/office/drawing/2014/main" id="{AA6CA965-7E1B-4D51-85B0-16F343A738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4076" y="4677727"/>
                        <a:ext cx="4198" cy="3383"/>
                      </a:xfrm>
                      <a:custGeom>
                        <a:avLst/>
                        <a:gdLst>
                          <a:gd name="connsiteX0" fmla="*/ 4199 w 4198"/>
                          <a:gd name="connsiteY0" fmla="*/ 2857 h 3383"/>
                          <a:gd name="connsiteX1" fmla="*/ 389 w 4198"/>
                          <a:gd name="connsiteY1" fmla="*/ 0 h 3383"/>
                          <a:gd name="connsiteX2" fmla="*/ 4199 w 4198"/>
                          <a:gd name="connsiteY2" fmla="*/ 2857 h 3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3383">
                            <a:moveTo>
                              <a:pt x="4199" y="2857"/>
                            </a:moveTo>
                            <a:cubicBezTo>
                              <a:pt x="4199" y="2857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4763"/>
                              <a:pt x="4199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82483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058" name="Freeform: Shape 1057">
                        <a:extLst>
                          <a:ext uri="{FF2B5EF4-FFF2-40B4-BE49-F238E27FC236}">
                            <a16:creationId xmlns:a16="http://schemas.microsoft.com/office/drawing/2014/main" id="{0DF525A6-69FE-438C-99A3-491D5F8D68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9465" y="4692543"/>
                        <a:ext cx="6852" cy="6138"/>
                      </a:xfrm>
                      <a:custGeom>
                        <a:avLst/>
                        <a:gdLst>
                          <a:gd name="connsiteX0" fmla="*/ 714 w 6852"/>
                          <a:gd name="connsiteY0" fmla="*/ 6138 h 6138"/>
                          <a:gd name="connsiteX1" fmla="*/ 714 w 6852"/>
                          <a:gd name="connsiteY1" fmla="*/ 6138 h 6138"/>
                          <a:gd name="connsiteX2" fmla="*/ 714 w 6852"/>
                          <a:gd name="connsiteY2" fmla="*/ 4233 h 6138"/>
                          <a:gd name="connsiteX3" fmla="*/ 5477 w 6852"/>
                          <a:gd name="connsiteY3" fmla="*/ 423 h 6138"/>
                          <a:gd name="connsiteX4" fmla="*/ 6429 w 6852"/>
                          <a:gd name="connsiteY4" fmla="*/ 423 h 6138"/>
                          <a:gd name="connsiteX5" fmla="*/ 6429 w 6852"/>
                          <a:gd name="connsiteY5" fmla="*/ 1376 h 6138"/>
                          <a:gd name="connsiteX6" fmla="*/ 714 w 6852"/>
                          <a:gd name="connsiteY6" fmla="*/ 6138 h 6138"/>
                          <a:gd name="connsiteX7" fmla="*/ 714 w 6852"/>
                          <a:gd name="connsiteY7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852" h="6138">
                            <a:moveTo>
                              <a:pt x="714" y="6138"/>
                            </a:moveTo>
                            <a:cubicBezTo>
                              <a:pt x="-238" y="6138"/>
                              <a:pt x="-238" y="6138"/>
                              <a:pt x="714" y="6138"/>
                            </a:cubicBezTo>
                            <a:cubicBezTo>
                              <a:pt x="-238" y="5186"/>
                              <a:pt x="-238" y="4233"/>
                              <a:pt x="714" y="4233"/>
                            </a:cubicBezTo>
                            <a:cubicBezTo>
                              <a:pt x="714" y="4233"/>
                              <a:pt x="3572" y="2328"/>
                              <a:pt x="5477" y="423"/>
                            </a:cubicBezTo>
                            <a:cubicBezTo>
                              <a:pt x="5477" y="423"/>
                              <a:pt x="6429" y="-529"/>
                              <a:pt x="6429" y="423"/>
                            </a:cubicBezTo>
                            <a:cubicBezTo>
                              <a:pt x="6429" y="423"/>
                              <a:pt x="7382" y="1376"/>
                              <a:pt x="6429" y="1376"/>
                            </a:cubicBezTo>
                            <a:cubicBezTo>
                              <a:pt x="4524" y="4233"/>
                              <a:pt x="714" y="6138"/>
                              <a:pt x="714" y="6138"/>
                            </a:cubicBezTo>
                            <a:cubicBezTo>
                              <a:pt x="714" y="6138"/>
                              <a:pt x="714" y="6138"/>
                              <a:pt x="714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7BC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051" name="Freeform: Shape 1050">
                      <a:extLst>
                        <a:ext uri="{FF2B5EF4-FFF2-40B4-BE49-F238E27FC236}">
                          <a16:creationId xmlns:a16="http://schemas.microsoft.com/office/drawing/2014/main" id="{F1FA4FBE-4F9E-4264-9186-671C29DF52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0177" y="471487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52" name="Freeform: Shape 1051">
                      <a:extLst>
                        <a:ext uri="{FF2B5EF4-FFF2-40B4-BE49-F238E27FC236}">
                          <a16:creationId xmlns:a16="http://schemas.microsoft.com/office/drawing/2014/main" id="{EB95AEB6-2BBD-48DF-9428-B7AE9F00A6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965" y="471868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53" name="Freeform: Shape 1052">
                      <a:extLst>
                        <a:ext uri="{FF2B5EF4-FFF2-40B4-BE49-F238E27FC236}">
                          <a16:creationId xmlns:a16="http://schemas.microsoft.com/office/drawing/2014/main" id="{0A5A5CCE-0E61-4DB4-96F3-9743276C86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4" y="4711819"/>
                      <a:ext cx="48699" cy="56493"/>
                    </a:xfrm>
                    <a:custGeom>
                      <a:avLst/>
                      <a:gdLst>
                        <a:gd name="connsiteX0" fmla="*/ 38100 w 48699"/>
                        <a:gd name="connsiteY0" fmla="*/ 198 h 56493"/>
                        <a:gd name="connsiteX1" fmla="*/ 32385 w 48699"/>
                        <a:gd name="connsiteY1" fmla="*/ 14485 h 56493"/>
                        <a:gd name="connsiteX2" fmla="*/ 33338 w 48699"/>
                        <a:gd name="connsiteY2" fmla="*/ 40203 h 56493"/>
                        <a:gd name="connsiteX3" fmla="*/ 11430 w 48699"/>
                        <a:gd name="connsiteY3" fmla="*/ 18295 h 56493"/>
                        <a:gd name="connsiteX4" fmla="*/ 7620 w 48699"/>
                        <a:gd name="connsiteY4" fmla="*/ 10675 h 56493"/>
                        <a:gd name="connsiteX5" fmla="*/ 6667 w 48699"/>
                        <a:gd name="connsiteY5" fmla="*/ 16390 h 56493"/>
                        <a:gd name="connsiteX6" fmla="*/ 953 w 48699"/>
                        <a:gd name="connsiteY6" fmla="*/ 6865 h 56493"/>
                        <a:gd name="connsiteX7" fmla="*/ 3810 w 48699"/>
                        <a:gd name="connsiteY7" fmla="*/ 23058 h 56493"/>
                        <a:gd name="connsiteX8" fmla="*/ 40005 w 48699"/>
                        <a:gd name="connsiteY8" fmla="*/ 55443 h 56493"/>
                        <a:gd name="connsiteX9" fmla="*/ 38100 w 48699"/>
                        <a:gd name="connsiteY9" fmla="*/ 198 h 5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699" h="56493">
                          <a:moveTo>
                            <a:pt x="38100" y="198"/>
                          </a:moveTo>
                          <a:cubicBezTo>
                            <a:pt x="35242" y="1150"/>
                            <a:pt x="32385" y="2103"/>
                            <a:pt x="32385" y="14485"/>
                          </a:cubicBezTo>
                          <a:cubicBezTo>
                            <a:pt x="32385" y="26868"/>
                            <a:pt x="37147" y="43060"/>
                            <a:pt x="33338" y="40203"/>
                          </a:cubicBezTo>
                          <a:cubicBezTo>
                            <a:pt x="24765" y="33535"/>
                            <a:pt x="16192" y="33535"/>
                            <a:pt x="11430" y="18295"/>
                          </a:cubicBezTo>
                          <a:cubicBezTo>
                            <a:pt x="10478" y="14485"/>
                            <a:pt x="8572" y="8770"/>
                            <a:pt x="7620" y="10675"/>
                          </a:cubicBezTo>
                          <a:cubicBezTo>
                            <a:pt x="6667" y="12580"/>
                            <a:pt x="8572" y="17343"/>
                            <a:pt x="6667" y="16390"/>
                          </a:cubicBezTo>
                          <a:cubicBezTo>
                            <a:pt x="4763" y="15438"/>
                            <a:pt x="3810" y="5913"/>
                            <a:pt x="953" y="6865"/>
                          </a:cubicBezTo>
                          <a:cubicBezTo>
                            <a:pt x="-953" y="7818"/>
                            <a:pt x="0" y="19248"/>
                            <a:pt x="3810" y="23058"/>
                          </a:cubicBezTo>
                          <a:cubicBezTo>
                            <a:pt x="7620" y="26868"/>
                            <a:pt x="27622" y="63063"/>
                            <a:pt x="40005" y="55443"/>
                          </a:cubicBezTo>
                          <a:cubicBezTo>
                            <a:pt x="51435" y="48775"/>
                            <a:pt x="52388" y="-3612"/>
                            <a:pt x="38100" y="198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054" name="Freeform: Shape 1053">
                      <a:extLst>
                        <a:ext uri="{FF2B5EF4-FFF2-40B4-BE49-F238E27FC236}">
                          <a16:creationId xmlns:a16="http://schemas.microsoft.com/office/drawing/2014/main" id="{29DF6D4B-2F96-4342-979A-7D00D685F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2362" y="4663751"/>
                      <a:ext cx="32024" cy="34105"/>
                    </a:xfrm>
                    <a:custGeom>
                      <a:avLst/>
                      <a:gdLst>
                        <a:gd name="connsiteX0" fmla="*/ 15437 w 32024"/>
                        <a:gd name="connsiteY0" fmla="*/ 31121 h 34105"/>
                        <a:gd name="connsiteX1" fmla="*/ 18295 w 32024"/>
                        <a:gd name="connsiteY1" fmla="*/ 33978 h 34105"/>
                        <a:gd name="connsiteX2" fmla="*/ 25915 w 32024"/>
                        <a:gd name="connsiteY2" fmla="*/ 31121 h 34105"/>
                        <a:gd name="connsiteX3" fmla="*/ 29725 w 32024"/>
                        <a:gd name="connsiteY3" fmla="*/ 24453 h 34105"/>
                        <a:gd name="connsiteX4" fmla="*/ 31630 w 32024"/>
                        <a:gd name="connsiteY4" fmla="*/ 16833 h 34105"/>
                        <a:gd name="connsiteX5" fmla="*/ 26867 w 32024"/>
                        <a:gd name="connsiteY5" fmla="*/ 11118 h 34105"/>
                        <a:gd name="connsiteX6" fmla="*/ 24010 w 32024"/>
                        <a:gd name="connsiteY6" fmla="*/ 3498 h 34105"/>
                        <a:gd name="connsiteX7" fmla="*/ 17342 w 32024"/>
                        <a:gd name="connsiteY7" fmla="*/ 2546 h 34105"/>
                        <a:gd name="connsiteX8" fmla="*/ 9722 w 32024"/>
                        <a:gd name="connsiteY8" fmla="*/ 641 h 34105"/>
                        <a:gd name="connsiteX9" fmla="*/ 4007 w 32024"/>
                        <a:gd name="connsiteY9" fmla="*/ 1593 h 34105"/>
                        <a:gd name="connsiteX10" fmla="*/ 1150 w 32024"/>
                        <a:gd name="connsiteY10" fmla="*/ 5403 h 34105"/>
                        <a:gd name="connsiteX11" fmla="*/ 197 w 32024"/>
                        <a:gd name="connsiteY11" fmla="*/ 10166 h 34105"/>
                        <a:gd name="connsiteX12" fmla="*/ 4960 w 32024"/>
                        <a:gd name="connsiteY12" fmla="*/ 11118 h 34105"/>
                        <a:gd name="connsiteX13" fmla="*/ 9722 w 32024"/>
                        <a:gd name="connsiteY13" fmla="*/ 13976 h 34105"/>
                        <a:gd name="connsiteX14" fmla="*/ 11627 w 32024"/>
                        <a:gd name="connsiteY14" fmla="*/ 19691 h 34105"/>
                        <a:gd name="connsiteX15" fmla="*/ 11627 w 32024"/>
                        <a:gd name="connsiteY15" fmla="*/ 25406 h 34105"/>
                        <a:gd name="connsiteX16" fmla="*/ 15437 w 32024"/>
                        <a:gd name="connsiteY16" fmla="*/ 31121 h 34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32024" h="34105">
                          <a:moveTo>
                            <a:pt x="15437" y="31121"/>
                          </a:moveTo>
                          <a:cubicBezTo>
                            <a:pt x="15437" y="31121"/>
                            <a:pt x="16390" y="33026"/>
                            <a:pt x="18295" y="33978"/>
                          </a:cubicBezTo>
                          <a:cubicBezTo>
                            <a:pt x="20200" y="34931"/>
                            <a:pt x="23057" y="30168"/>
                            <a:pt x="25915" y="31121"/>
                          </a:cubicBezTo>
                          <a:cubicBezTo>
                            <a:pt x="28772" y="32073"/>
                            <a:pt x="31630" y="28263"/>
                            <a:pt x="29725" y="24453"/>
                          </a:cubicBezTo>
                          <a:cubicBezTo>
                            <a:pt x="27820" y="20643"/>
                            <a:pt x="33535" y="20643"/>
                            <a:pt x="31630" y="16833"/>
                          </a:cubicBezTo>
                          <a:cubicBezTo>
                            <a:pt x="30677" y="13023"/>
                            <a:pt x="27820" y="14928"/>
                            <a:pt x="26867" y="11118"/>
                          </a:cubicBezTo>
                          <a:cubicBezTo>
                            <a:pt x="25915" y="8261"/>
                            <a:pt x="26867" y="4451"/>
                            <a:pt x="24010" y="3498"/>
                          </a:cubicBezTo>
                          <a:cubicBezTo>
                            <a:pt x="21152" y="2546"/>
                            <a:pt x="19247" y="3498"/>
                            <a:pt x="17342" y="2546"/>
                          </a:cubicBezTo>
                          <a:cubicBezTo>
                            <a:pt x="15437" y="1593"/>
                            <a:pt x="11627" y="-1264"/>
                            <a:pt x="9722" y="641"/>
                          </a:cubicBezTo>
                          <a:cubicBezTo>
                            <a:pt x="7817" y="3498"/>
                            <a:pt x="4960" y="1593"/>
                            <a:pt x="4007" y="1593"/>
                          </a:cubicBezTo>
                          <a:cubicBezTo>
                            <a:pt x="2102" y="641"/>
                            <a:pt x="197" y="3498"/>
                            <a:pt x="1150" y="5403"/>
                          </a:cubicBezTo>
                          <a:cubicBezTo>
                            <a:pt x="2102" y="7308"/>
                            <a:pt x="-755" y="8261"/>
                            <a:pt x="197" y="10166"/>
                          </a:cubicBezTo>
                          <a:cubicBezTo>
                            <a:pt x="1150" y="12071"/>
                            <a:pt x="3055" y="11118"/>
                            <a:pt x="4960" y="11118"/>
                          </a:cubicBezTo>
                          <a:cubicBezTo>
                            <a:pt x="5912" y="11118"/>
                            <a:pt x="7817" y="11118"/>
                            <a:pt x="9722" y="13976"/>
                          </a:cubicBezTo>
                          <a:cubicBezTo>
                            <a:pt x="10675" y="15881"/>
                            <a:pt x="6865" y="20643"/>
                            <a:pt x="11627" y="19691"/>
                          </a:cubicBezTo>
                          <a:cubicBezTo>
                            <a:pt x="15437" y="18738"/>
                            <a:pt x="10675" y="21596"/>
                            <a:pt x="11627" y="25406"/>
                          </a:cubicBezTo>
                          <a:cubicBezTo>
                            <a:pt x="12580" y="29216"/>
                            <a:pt x="15437" y="27311"/>
                            <a:pt x="15437" y="3112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</p:grpSp>
      <p:grpSp>
        <p:nvGrpSpPr>
          <p:cNvPr id="1148" name="Graphic 4">
            <a:extLst>
              <a:ext uri="{FF2B5EF4-FFF2-40B4-BE49-F238E27FC236}">
                <a16:creationId xmlns:a16="http://schemas.microsoft.com/office/drawing/2014/main" id="{FA385C7C-8142-4EF7-8816-565A4E98C892}"/>
              </a:ext>
            </a:extLst>
          </p:cNvPr>
          <p:cNvGrpSpPr/>
          <p:nvPr/>
        </p:nvGrpSpPr>
        <p:grpSpPr>
          <a:xfrm>
            <a:off x="9729590" y="-19898888"/>
            <a:ext cx="3007793" cy="2457538"/>
            <a:chOff x="5922254" y="404316"/>
            <a:chExt cx="359663" cy="293865"/>
          </a:xfrm>
          <a:solidFill>
            <a:schemeClr val="bg1"/>
          </a:solidFill>
        </p:grpSpPr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997D514A-BC7B-45E1-BB88-10FD53624936}"/>
                </a:ext>
              </a:extLst>
            </p:cNvPr>
            <p:cNvSpPr/>
            <p:nvPr/>
          </p:nvSpPr>
          <p:spPr>
            <a:xfrm>
              <a:off x="5922254" y="583491"/>
              <a:ext cx="134130" cy="84210"/>
            </a:xfrm>
            <a:custGeom>
              <a:avLst/>
              <a:gdLst>
                <a:gd name="connsiteX0" fmla="*/ 10868 w 134130"/>
                <a:gd name="connsiteY0" fmla="*/ 84210 h 84210"/>
                <a:gd name="connsiteX1" fmla="*/ 1343 w 134130"/>
                <a:gd name="connsiteY1" fmla="*/ 78495 h 84210"/>
                <a:gd name="connsiteX2" fmla="*/ 5153 w 134130"/>
                <a:gd name="connsiteY2" fmla="*/ 64208 h 84210"/>
                <a:gd name="connsiteX3" fmla="*/ 118500 w 134130"/>
                <a:gd name="connsiteY3" fmla="*/ 1343 h 84210"/>
                <a:gd name="connsiteX4" fmla="*/ 132788 w 134130"/>
                <a:gd name="connsiteY4" fmla="*/ 5153 h 84210"/>
                <a:gd name="connsiteX5" fmla="*/ 128978 w 134130"/>
                <a:gd name="connsiteY5" fmla="*/ 19440 h 84210"/>
                <a:gd name="connsiteX6" fmla="*/ 15630 w 134130"/>
                <a:gd name="connsiteY6" fmla="*/ 82305 h 84210"/>
                <a:gd name="connsiteX7" fmla="*/ 10868 w 134130"/>
                <a:gd name="connsiteY7" fmla="*/ 84210 h 8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130" h="84210">
                  <a:moveTo>
                    <a:pt x="10868" y="84210"/>
                  </a:moveTo>
                  <a:cubicBezTo>
                    <a:pt x="7058" y="84210"/>
                    <a:pt x="3248" y="82305"/>
                    <a:pt x="1343" y="78495"/>
                  </a:cubicBezTo>
                  <a:cubicBezTo>
                    <a:pt x="-1515" y="73733"/>
                    <a:pt x="390" y="67065"/>
                    <a:pt x="5153" y="64208"/>
                  </a:cubicBezTo>
                  <a:lnTo>
                    <a:pt x="118500" y="1343"/>
                  </a:lnTo>
                  <a:cubicBezTo>
                    <a:pt x="124215" y="-1515"/>
                    <a:pt x="129930" y="390"/>
                    <a:pt x="132788" y="5153"/>
                  </a:cubicBezTo>
                  <a:cubicBezTo>
                    <a:pt x="135645" y="9915"/>
                    <a:pt x="133740" y="16583"/>
                    <a:pt x="128978" y="19440"/>
                  </a:cubicBezTo>
                  <a:lnTo>
                    <a:pt x="15630" y="82305"/>
                  </a:lnTo>
                  <a:cubicBezTo>
                    <a:pt x="14678" y="84210"/>
                    <a:pt x="12773" y="84210"/>
                    <a:pt x="10868" y="84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33CE52DD-85D2-4E5D-98A2-91A9ED93BB82}"/>
                </a:ext>
              </a:extLst>
            </p:cNvPr>
            <p:cNvSpPr/>
            <p:nvPr/>
          </p:nvSpPr>
          <p:spPr>
            <a:xfrm>
              <a:off x="6035496" y="418603"/>
              <a:ext cx="58141" cy="153848"/>
            </a:xfrm>
            <a:custGeom>
              <a:avLst/>
              <a:gdLst>
                <a:gd name="connsiteX0" fmla="*/ 47168 w 58141"/>
                <a:gd name="connsiteY0" fmla="*/ 153848 h 153848"/>
                <a:gd name="connsiteX1" fmla="*/ 36691 w 58141"/>
                <a:gd name="connsiteY1" fmla="*/ 146228 h 153848"/>
                <a:gd name="connsiteX2" fmla="*/ 496 w 58141"/>
                <a:gd name="connsiteY2" fmla="*/ 13831 h 153848"/>
                <a:gd name="connsiteX3" fmla="*/ 8116 w 58141"/>
                <a:gd name="connsiteY3" fmla="*/ 496 h 153848"/>
                <a:gd name="connsiteX4" fmla="*/ 21451 w 58141"/>
                <a:gd name="connsiteY4" fmla="*/ 8116 h 153848"/>
                <a:gd name="connsiteX5" fmla="*/ 57646 w 58141"/>
                <a:gd name="connsiteY5" fmla="*/ 140513 h 153848"/>
                <a:gd name="connsiteX6" fmla="*/ 50026 w 58141"/>
                <a:gd name="connsiteY6" fmla="*/ 153848 h 153848"/>
                <a:gd name="connsiteX7" fmla="*/ 47168 w 58141"/>
                <a:gd name="connsiteY7" fmla="*/ 153848 h 15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141" h="153848">
                  <a:moveTo>
                    <a:pt x="47168" y="153848"/>
                  </a:moveTo>
                  <a:cubicBezTo>
                    <a:pt x="42406" y="153848"/>
                    <a:pt x="37643" y="150991"/>
                    <a:pt x="36691" y="146228"/>
                  </a:cubicBezTo>
                  <a:lnTo>
                    <a:pt x="496" y="13831"/>
                  </a:lnTo>
                  <a:cubicBezTo>
                    <a:pt x="-1409" y="8116"/>
                    <a:pt x="2401" y="2401"/>
                    <a:pt x="8116" y="496"/>
                  </a:cubicBezTo>
                  <a:cubicBezTo>
                    <a:pt x="13831" y="-1409"/>
                    <a:pt x="19546" y="2401"/>
                    <a:pt x="21451" y="8116"/>
                  </a:cubicBezTo>
                  <a:lnTo>
                    <a:pt x="57646" y="140513"/>
                  </a:lnTo>
                  <a:cubicBezTo>
                    <a:pt x="59551" y="146228"/>
                    <a:pt x="55741" y="151943"/>
                    <a:pt x="50026" y="153848"/>
                  </a:cubicBezTo>
                  <a:cubicBezTo>
                    <a:pt x="49073" y="152896"/>
                    <a:pt x="48121" y="153848"/>
                    <a:pt x="47168" y="1538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F2D9AB10-8FA3-4954-B41F-56B533A3E974}"/>
                </a:ext>
              </a:extLst>
            </p:cNvPr>
            <p:cNvSpPr/>
            <p:nvPr/>
          </p:nvSpPr>
          <p:spPr>
            <a:xfrm>
              <a:off x="6119690" y="485119"/>
              <a:ext cx="120258" cy="87332"/>
            </a:xfrm>
            <a:custGeom>
              <a:avLst/>
              <a:gdLst>
                <a:gd name="connsiteX0" fmla="*/ 10599 w 120258"/>
                <a:gd name="connsiteY0" fmla="*/ 87332 h 87332"/>
                <a:gd name="connsiteX1" fmla="*/ 2027 w 120258"/>
                <a:gd name="connsiteY1" fmla="*/ 82570 h 87332"/>
                <a:gd name="connsiteX2" fmla="*/ 4884 w 120258"/>
                <a:gd name="connsiteY2" fmla="*/ 67330 h 87332"/>
                <a:gd name="connsiteX3" fmla="*/ 102992 w 120258"/>
                <a:gd name="connsiteY3" fmla="*/ 1607 h 87332"/>
                <a:gd name="connsiteX4" fmla="*/ 118232 w 120258"/>
                <a:gd name="connsiteY4" fmla="*/ 4465 h 87332"/>
                <a:gd name="connsiteX5" fmla="*/ 115374 w 120258"/>
                <a:gd name="connsiteY5" fmla="*/ 19705 h 87332"/>
                <a:gd name="connsiteX6" fmla="*/ 17267 w 120258"/>
                <a:gd name="connsiteY6" fmla="*/ 85427 h 87332"/>
                <a:gd name="connsiteX7" fmla="*/ 10599 w 120258"/>
                <a:gd name="connsiteY7" fmla="*/ 87332 h 87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258" h="87332">
                  <a:moveTo>
                    <a:pt x="10599" y="87332"/>
                  </a:moveTo>
                  <a:cubicBezTo>
                    <a:pt x="6789" y="87332"/>
                    <a:pt x="3932" y="85427"/>
                    <a:pt x="2027" y="82570"/>
                  </a:cubicBezTo>
                  <a:cubicBezTo>
                    <a:pt x="-1783" y="77807"/>
                    <a:pt x="122" y="71140"/>
                    <a:pt x="4884" y="67330"/>
                  </a:cubicBezTo>
                  <a:lnTo>
                    <a:pt x="102992" y="1607"/>
                  </a:lnTo>
                  <a:cubicBezTo>
                    <a:pt x="107754" y="-1250"/>
                    <a:pt x="114422" y="-298"/>
                    <a:pt x="118232" y="4465"/>
                  </a:cubicBezTo>
                  <a:cubicBezTo>
                    <a:pt x="122042" y="9227"/>
                    <a:pt x="120137" y="15895"/>
                    <a:pt x="115374" y="19705"/>
                  </a:cubicBezTo>
                  <a:lnTo>
                    <a:pt x="17267" y="85427"/>
                  </a:lnTo>
                  <a:cubicBezTo>
                    <a:pt x="15362" y="86380"/>
                    <a:pt x="12504" y="87332"/>
                    <a:pt x="10599" y="87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2B1B47E2-2275-43B4-AE17-72D7728A4E02}"/>
                </a:ext>
              </a:extLst>
            </p:cNvPr>
            <p:cNvSpPr/>
            <p:nvPr/>
          </p:nvSpPr>
          <p:spPr>
            <a:xfrm>
              <a:off x="6141329" y="600636"/>
              <a:ext cx="97935" cy="67065"/>
            </a:xfrm>
            <a:custGeom>
              <a:avLst/>
              <a:gdLst>
                <a:gd name="connsiteX0" fmla="*/ 87068 w 97935"/>
                <a:gd name="connsiteY0" fmla="*/ 67065 h 67065"/>
                <a:gd name="connsiteX1" fmla="*/ 81353 w 97935"/>
                <a:gd name="connsiteY1" fmla="*/ 65160 h 67065"/>
                <a:gd name="connsiteX2" fmla="*/ 5153 w 97935"/>
                <a:gd name="connsiteY2" fmla="*/ 19440 h 67065"/>
                <a:gd name="connsiteX3" fmla="*/ 1343 w 97935"/>
                <a:gd name="connsiteY3" fmla="*/ 5153 h 67065"/>
                <a:gd name="connsiteX4" fmla="*/ 16583 w 97935"/>
                <a:gd name="connsiteY4" fmla="*/ 1343 h 67065"/>
                <a:gd name="connsiteX5" fmla="*/ 92783 w 97935"/>
                <a:gd name="connsiteY5" fmla="*/ 47063 h 67065"/>
                <a:gd name="connsiteX6" fmla="*/ 96593 w 97935"/>
                <a:gd name="connsiteY6" fmla="*/ 61350 h 67065"/>
                <a:gd name="connsiteX7" fmla="*/ 87068 w 97935"/>
                <a:gd name="connsiteY7" fmla="*/ 67065 h 6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935" h="67065">
                  <a:moveTo>
                    <a:pt x="87068" y="67065"/>
                  </a:moveTo>
                  <a:cubicBezTo>
                    <a:pt x="85163" y="67065"/>
                    <a:pt x="83258" y="66113"/>
                    <a:pt x="81353" y="65160"/>
                  </a:cubicBezTo>
                  <a:lnTo>
                    <a:pt x="5153" y="19440"/>
                  </a:lnTo>
                  <a:cubicBezTo>
                    <a:pt x="390" y="16583"/>
                    <a:pt x="-1515" y="9915"/>
                    <a:pt x="1343" y="5153"/>
                  </a:cubicBezTo>
                  <a:cubicBezTo>
                    <a:pt x="4200" y="390"/>
                    <a:pt x="10868" y="-1515"/>
                    <a:pt x="16583" y="1343"/>
                  </a:cubicBezTo>
                  <a:lnTo>
                    <a:pt x="92783" y="47063"/>
                  </a:lnTo>
                  <a:cubicBezTo>
                    <a:pt x="97545" y="49920"/>
                    <a:pt x="99450" y="56588"/>
                    <a:pt x="96593" y="61350"/>
                  </a:cubicBezTo>
                  <a:cubicBezTo>
                    <a:pt x="93735" y="65160"/>
                    <a:pt x="90878" y="67065"/>
                    <a:pt x="87068" y="670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EE05B721-3036-4D76-A652-8CE6B4264CB3}"/>
                </a:ext>
              </a:extLst>
            </p:cNvPr>
            <p:cNvSpPr/>
            <p:nvPr/>
          </p:nvSpPr>
          <p:spPr>
            <a:xfrm>
              <a:off x="6102521" y="594213"/>
              <a:ext cx="34581" cy="103968"/>
            </a:xfrm>
            <a:custGeom>
              <a:avLst/>
              <a:gdLst>
                <a:gd name="connsiteX0" fmla="*/ 23958 w 34581"/>
                <a:gd name="connsiteY0" fmla="*/ 103968 h 103968"/>
                <a:gd name="connsiteX1" fmla="*/ 13481 w 34581"/>
                <a:gd name="connsiteY1" fmla="*/ 95396 h 103968"/>
                <a:gd name="connsiteX2" fmla="*/ 146 w 34581"/>
                <a:gd name="connsiteY2" fmla="*/ 12528 h 103968"/>
                <a:gd name="connsiteX3" fmla="*/ 8718 w 34581"/>
                <a:gd name="connsiteY3" fmla="*/ 146 h 103968"/>
                <a:gd name="connsiteX4" fmla="*/ 21101 w 34581"/>
                <a:gd name="connsiteY4" fmla="*/ 8718 h 103968"/>
                <a:gd name="connsiteX5" fmla="*/ 34436 w 34581"/>
                <a:gd name="connsiteY5" fmla="*/ 91586 h 103968"/>
                <a:gd name="connsiteX6" fmla="*/ 25863 w 34581"/>
                <a:gd name="connsiteY6" fmla="*/ 103968 h 103968"/>
                <a:gd name="connsiteX7" fmla="*/ 23958 w 34581"/>
                <a:gd name="connsiteY7" fmla="*/ 103968 h 10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581" h="103968">
                  <a:moveTo>
                    <a:pt x="23958" y="103968"/>
                  </a:moveTo>
                  <a:cubicBezTo>
                    <a:pt x="19196" y="103968"/>
                    <a:pt x="14433" y="100158"/>
                    <a:pt x="13481" y="95396"/>
                  </a:cubicBezTo>
                  <a:lnTo>
                    <a:pt x="146" y="12528"/>
                  </a:lnTo>
                  <a:cubicBezTo>
                    <a:pt x="-807" y="6813"/>
                    <a:pt x="3003" y="1098"/>
                    <a:pt x="8718" y="146"/>
                  </a:cubicBezTo>
                  <a:cubicBezTo>
                    <a:pt x="14433" y="-807"/>
                    <a:pt x="20148" y="3003"/>
                    <a:pt x="21101" y="8718"/>
                  </a:cubicBezTo>
                  <a:lnTo>
                    <a:pt x="34436" y="91586"/>
                  </a:lnTo>
                  <a:cubicBezTo>
                    <a:pt x="35388" y="97301"/>
                    <a:pt x="31578" y="103016"/>
                    <a:pt x="25863" y="103968"/>
                  </a:cubicBezTo>
                  <a:cubicBezTo>
                    <a:pt x="24911" y="103968"/>
                    <a:pt x="24911" y="103968"/>
                    <a:pt x="23958" y="1039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0A44ED1D-C1BF-42AD-8E0B-4ACF3588FAA6}"/>
                </a:ext>
              </a:extLst>
            </p:cNvPr>
            <p:cNvSpPr/>
            <p:nvPr/>
          </p:nvSpPr>
          <p:spPr>
            <a:xfrm>
              <a:off x="6030869" y="612695"/>
              <a:ext cx="51203" cy="85486"/>
            </a:xfrm>
            <a:custGeom>
              <a:avLst/>
              <a:gdLst>
                <a:gd name="connsiteX0" fmla="*/ 10838 w 51203"/>
                <a:gd name="connsiteY0" fmla="*/ 85487 h 85486"/>
                <a:gd name="connsiteX1" fmla="*/ 6075 w 51203"/>
                <a:gd name="connsiteY1" fmla="*/ 84534 h 85486"/>
                <a:gd name="connsiteX2" fmla="*/ 1313 w 51203"/>
                <a:gd name="connsiteY2" fmla="*/ 70247 h 85486"/>
                <a:gd name="connsiteX3" fmla="*/ 30840 w 51203"/>
                <a:gd name="connsiteY3" fmla="*/ 6429 h 85486"/>
                <a:gd name="connsiteX4" fmla="*/ 45128 w 51203"/>
                <a:gd name="connsiteY4" fmla="*/ 714 h 85486"/>
                <a:gd name="connsiteX5" fmla="*/ 49890 w 51203"/>
                <a:gd name="connsiteY5" fmla="*/ 15002 h 85486"/>
                <a:gd name="connsiteX6" fmla="*/ 20363 w 51203"/>
                <a:gd name="connsiteY6" fmla="*/ 78819 h 85486"/>
                <a:gd name="connsiteX7" fmla="*/ 10838 w 51203"/>
                <a:gd name="connsiteY7" fmla="*/ 85487 h 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03" h="85486">
                  <a:moveTo>
                    <a:pt x="10838" y="85487"/>
                  </a:moveTo>
                  <a:cubicBezTo>
                    <a:pt x="8933" y="85487"/>
                    <a:pt x="7980" y="85487"/>
                    <a:pt x="6075" y="84534"/>
                  </a:cubicBezTo>
                  <a:cubicBezTo>
                    <a:pt x="360" y="81677"/>
                    <a:pt x="-1545" y="75962"/>
                    <a:pt x="1313" y="70247"/>
                  </a:cubicBezTo>
                  <a:lnTo>
                    <a:pt x="30840" y="6429"/>
                  </a:lnTo>
                  <a:cubicBezTo>
                    <a:pt x="33698" y="714"/>
                    <a:pt x="39413" y="-1191"/>
                    <a:pt x="45128" y="714"/>
                  </a:cubicBezTo>
                  <a:cubicBezTo>
                    <a:pt x="50843" y="3572"/>
                    <a:pt x="52748" y="9287"/>
                    <a:pt x="49890" y="15002"/>
                  </a:cubicBezTo>
                  <a:lnTo>
                    <a:pt x="20363" y="78819"/>
                  </a:lnTo>
                  <a:cubicBezTo>
                    <a:pt x="19410" y="83582"/>
                    <a:pt x="15600" y="85487"/>
                    <a:pt x="10838" y="854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EC831E5C-C6AC-4DA3-AFE5-8939AE8670BB}"/>
                </a:ext>
              </a:extLst>
            </p:cNvPr>
            <p:cNvSpPr/>
            <p:nvPr/>
          </p:nvSpPr>
          <p:spPr>
            <a:xfrm>
              <a:off x="5950376" y="481121"/>
              <a:ext cx="89316" cy="79900"/>
            </a:xfrm>
            <a:custGeom>
              <a:avLst/>
              <a:gdLst>
                <a:gd name="connsiteX0" fmla="*/ 77996 w 89316"/>
                <a:gd name="connsiteY0" fmla="*/ 79901 h 79900"/>
                <a:gd name="connsiteX1" fmla="*/ 71328 w 89316"/>
                <a:gd name="connsiteY1" fmla="*/ 77043 h 79900"/>
                <a:gd name="connsiteX2" fmla="*/ 3701 w 89316"/>
                <a:gd name="connsiteY2" fmla="*/ 18941 h 79900"/>
                <a:gd name="connsiteX3" fmla="*/ 2748 w 89316"/>
                <a:gd name="connsiteY3" fmla="*/ 3701 h 79900"/>
                <a:gd name="connsiteX4" fmla="*/ 17988 w 89316"/>
                <a:gd name="connsiteY4" fmla="*/ 2748 h 79900"/>
                <a:gd name="connsiteX5" fmla="*/ 85616 w 89316"/>
                <a:gd name="connsiteY5" fmla="*/ 60851 h 79900"/>
                <a:gd name="connsiteX6" fmla="*/ 86568 w 89316"/>
                <a:gd name="connsiteY6" fmla="*/ 76091 h 79900"/>
                <a:gd name="connsiteX7" fmla="*/ 77996 w 89316"/>
                <a:gd name="connsiteY7" fmla="*/ 79901 h 7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316" h="79900">
                  <a:moveTo>
                    <a:pt x="77996" y="79901"/>
                  </a:moveTo>
                  <a:cubicBezTo>
                    <a:pt x="75138" y="79901"/>
                    <a:pt x="73233" y="78948"/>
                    <a:pt x="71328" y="77043"/>
                  </a:cubicBezTo>
                  <a:lnTo>
                    <a:pt x="3701" y="18941"/>
                  </a:lnTo>
                  <a:cubicBezTo>
                    <a:pt x="-1062" y="15131"/>
                    <a:pt x="-1062" y="8463"/>
                    <a:pt x="2748" y="3701"/>
                  </a:cubicBezTo>
                  <a:cubicBezTo>
                    <a:pt x="6558" y="-1062"/>
                    <a:pt x="13226" y="-1062"/>
                    <a:pt x="17988" y="2748"/>
                  </a:cubicBezTo>
                  <a:lnTo>
                    <a:pt x="85616" y="60851"/>
                  </a:lnTo>
                  <a:cubicBezTo>
                    <a:pt x="90378" y="64661"/>
                    <a:pt x="90378" y="71328"/>
                    <a:pt x="86568" y="76091"/>
                  </a:cubicBezTo>
                  <a:cubicBezTo>
                    <a:pt x="84663" y="78948"/>
                    <a:pt x="80853" y="79901"/>
                    <a:pt x="77996" y="79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350E00F-2F0D-46A1-924D-1FDA34864ACE}"/>
                </a:ext>
              </a:extLst>
            </p:cNvPr>
            <p:cNvSpPr/>
            <p:nvPr/>
          </p:nvSpPr>
          <p:spPr>
            <a:xfrm>
              <a:off x="6179639" y="550364"/>
              <a:ext cx="102278" cy="41138"/>
            </a:xfrm>
            <a:custGeom>
              <a:avLst/>
              <a:gdLst>
                <a:gd name="connsiteX0" fmla="*/ 10658 w 102278"/>
                <a:gd name="connsiteY0" fmla="*/ 41138 h 41138"/>
                <a:gd name="connsiteX1" fmla="*/ 181 w 102278"/>
                <a:gd name="connsiteY1" fmla="*/ 32566 h 41138"/>
                <a:gd name="connsiteX2" fmla="*/ 7801 w 102278"/>
                <a:gd name="connsiteY2" fmla="*/ 19230 h 41138"/>
                <a:gd name="connsiteX3" fmla="*/ 88763 w 102278"/>
                <a:gd name="connsiteY3" fmla="*/ 181 h 41138"/>
                <a:gd name="connsiteX4" fmla="*/ 102098 w 102278"/>
                <a:gd name="connsiteY4" fmla="*/ 7801 h 41138"/>
                <a:gd name="connsiteX5" fmla="*/ 94478 w 102278"/>
                <a:gd name="connsiteY5" fmla="*/ 21135 h 41138"/>
                <a:gd name="connsiteX6" fmla="*/ 13515 w 102278"/>
                <a:gd name="connsiteY6" fmla="*/ 40186 h 41138"/>
                <a:gd name="connsiteX7" fmla="*/ 10658 w 102278"/>
                <a:gd name="connsiteY7" fmla="*/ 41138 h 4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278" h="41138">
                  <a:moveTo>
                    <a:pt x="10658" y="41138"/>
                  </a:moveTo>
                  <a:cubicBezTo>
                    <a:pt x="5895" y="41138"/>
                    <a:pt x="1133" y="38280"/>
                    <a:pt x="181" y="32566"/>
                  </a:cubicBezTo>
                  <a:cubicBezTo>
                    <a:pt x="-772" y="26851"/>
                    <a:pt x="2085" y="21135"/>
                    <a:pt x="7801" y="19230"/>
                  </a:cubicBezTo>
                  <a:lnTo>
                    <a:pt x="88763" y="181"/>
                  </a:lnTo>
                  <a:cubicBezTo>
                    <a:pt x="94478" y="-772"/>
                    <a:pt x="100193" y="2085"/>
                    <a:pt x="102098" y="7801"/>
                  </a:cubicBezTo>
                  <a:cubicBezTo>
                    <a:pt x="103051" y="13516"/>
                    <a:pt x="100193" y="19230"/>
                    <a:pt x="94478" y="21135"/>
                  </a:cubicBezTo>
                  <a:lnTo>
                    <a:pt x="13515" y="40186"/>
                  </a:lnTo>
                  <a:cubicBezTo>
                    <a:pt x="11610" y="41138"/>
                    <a:pt x="10658" y="41138"/>
                    <a:pt x="10658" y="411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09B8EF8B-3046-40B2-9AEA-7671008E3BBF}"/>
                </a:ext>
              </a:extLst>
            </p:cNvPr>
            <p:cNvSpPr/>
            <p:nvPr/>
          </p:nvSpPr>
          <p:spPr>
            <a:xfrm>
              <a:off x="6119331" y="404316"/>
              <a:ext cx="42571" cy="92888"/>
            </a:xfrm>
            <a:custGeom>
              <a:avLst/>
              <a:gdLst>
                <a:gd name="connsiteX0" fmla="*/ 10958 w 42571"/>
                <a:gd name="connsiteY0" fmla="*/ 92888 h 92888"/>
                <a:gd name="connsiteX1" fmla="*/ 481 w 42571"/>
                <a:gd name="connsiteY1" fmla="*/ 78601 h 92888"/>
                <a:gd name="connsiteX2" fmla="*/ 21436 w 42571"/>
                <a:gd name="connsiteY2" fmla="*/ 8116 h 92888"/>
                <a:gd name="connsiteX3" fmla="*/ 34771 w 42571"/>
                <a:gd name="connsiteY3" fmla="*/ 496 h 92888"/>
                <a:gd name="connsiteX4" fmla="*/ 42391 w 42571"/>
                <a:gd name="connsiteY4" fmla="*/ 13831 h 92888"/>
                <a:gd name="connsiteX5" fmla="*/ 21436 w 42571"/>
                <a:gd name="connsiteY5" fmla="*/ 84316 h 92888"/>
                <a:gd name="connsiteX6" fmla="*/ 10958 w 42571"/>
                <a:gd name="connsiteY6" fmla="*/ 92888 h 9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571" h="92888">
                  <a:moveTo>
                    <a:pt x="10958" y="92888"/>
                  </a:moveTo>
                  <a:cubicBezTo>
                    <a:pt x="2386" y="90983"/>
                    <a:pt x="-1424" y="84316"/>
                    <a:pt x="481" y="78601"/>
                  </a:cubicBezTo>
                  <a:lnTo>
                    <a:pt x="21436" y="8116"/>
                  </a:lnTo>
                  <a:cubicBezTo>
                    <a:pt x="23341" y="2401"/>
                    <a:pt x="29056" y="-1409"/>
                    <a:pt x="34771" y="496"/>
                  </a:cubicBezTo>
                  <a:cubicBezTo>
                    <a:pt x="40486" y="2401"/>
                    <a:pt x="43343" y="8116"/>
                    <a:pt x="42391" y="13831"/>
                  </a:cubicBezTo>
                  <a:lnTo>
                    <a:pt x="21436" y="84316"/>
                  </a:lnTo>
                  <a:cubicBezTo>
                    <a:pt x="20483" y="90031"/>
                    <a:pt x="15721" y="92888"/>
                    <a:pt x="10958" y="92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317E08D5-668B-41D2-BA5B-3C3FFA922463}"/>
                </a:ext>
              </a:extLst>
            </p:cNvPr>
            <p:cNvSpPr/>
            <p:nvPr/>
          </p:nvSpPr>
          <p:spPr>
            <a:xfrm>
              <a:off x="5924428" y="555185"/>
              <a:ext cx="85968" cy="27744"/>
            </a:xfrm>
            <a:custGeom>
              <a:avLst/>
              <a:gdLst>
                <a:gd name="connsiteX0" fmla="*/ 75369 w 85968"/>
                <a:gd name="connsiteY0" fmla="*/ 27744 h 27744"/>
                <a:gd name="connsiteX1" fmla="*/ 9647 w 85968"/>
                <a:gd name="connsiteY1" fmla="*/ 21077 h 27744"/>
                <a:gd name="connsiteX2" fmla="*/ 122 w 85968"/>
                <a:gd name="connsiteY2" fmla="*/ 9647 h 27744"/>
                <a:gd name="connsiteX3" fmla="*/ 11552 w 85968"/>
                <a:gd name="connsiteY3" fmla="*/ 122 h 27744"/>
                <a:gd name="connsiteX4" fmla="*/ 76322 w 85968"/>
                <a:gd name="connsiteY4" fmla="*/ 6789 h 27744"/>
                <a:gd name="connsiteX5" fmla="*/ 85847 w 85968"/>
                <a:gd name="connsiteY5" fmla="*/ 18219 h 27744"/>
                <a:gd name="connsiteX6" fmla="*/ 75369 w 85968"/>
                <a:gd name="connsiteY6" fmla="*/ 27744 h 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968" h="27744">
                  <a:moveTo>
                    <a:pt x="75369" y="27744"/>
                  </a:moveTo>
                  <a:cubicBezTo>
                    <a:pt x="74417" y="27744"/>
                    <a:pt x="9647" y="21077"/>
                    <a:pt x="9647" y="21077"/>
                  </a:cubicBezTo>
                  <a:cubicBezTo>
                    <a:pt x="3932" y="20124"/>
                    <a:pt x="-831" y="15362"/>
                    <a:pt x="122" y="9647"/>
                  </a:cubicBezTo>
                  <a:cubicBezTo>
                    <a:pt x="1075" y="3932"/>
                    <a:pt x="6789" y="-831"/>
                    <a:pt x="11552" y="122"/>
                  </a:cubicBezTo>
                  <a:lnTo>
                    <a:pt x="76322" y="6789"/>
                  </a:lnTo>
                  <a:cubicBezTo>
                    <a:pt x="82037" y="7742"/>
                    <a:pt x="86800" y="12504"/>
                    <a:pt x="85847" y="18219"/>
                  </a:cubicBezTo>
                  <a:cubicBezTo>
                    <a:pt x="85847" y="23934"/>
                    <a:pt x="81084" y="27744"/>
                    <a:pt x="75369" y="27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1714" name="Group 1713">
            <a:extLst>
              <a:ext uri="{FF2B5EF4-FFF2-40B4-BE49-F238E27FC236}">
                <a16:creationId xmlns:a16="http://schemas.microsoft.com/office/drawing/2014/main" id="{92023F3C-33EB-49AD-A118-011DD060E777}"/>
              </a:ext>
            </a:extLst>
          </p:cNvPr>
          <p:cNvGrpSpPr/>
          <p:nvPr/>
        </p:nvGrpSpPr>
        <p:grpSpPr>
          <a:xfrm>
            <a:off x="14803518" y="-219977"/>
            <a:ext cx="6961295" cy="9138028"/>
            <a:chOff x="6886591" y="4775350"/>
            <a:chExt cx="1479842" cy="1942575"/>
          </a:xfrm>
        </p:grpSpPr>
        <p:grpSp>
          <p:nvGrpSpPr>
            <p:cNvPr id="1715" name="Group 1714">
              <a:extLst>
                <a:ext uri="{FF2B5EF4-FFF2-40B4-BE49-F238E27FC236}">
                  <a16:creationId xmlns:a16="http://schemas.microsoft.com/office/drawing/2014/main" id="{B780D512-397B-42D9-984D-78A0AE9D0F14}"/>
                </a:ext>
              </a:extLst>
            </p:cNvPr>
            <p:cNvGrpSpPr>
              <a:grpSpLocks/>
            </p:cNvGrpSpPr>
            <p:nvPr/>
          </p:nvGrpSpPr>
          <p:grpSpPr>
            <a:xfrm rot="21128109">
              <a:off x="6886591" y="4775350"/>
              <a:ext cx="1479842" cy="1942575"/>
              <a:chOff x="7007014" y="4939451"/>
              <a:chExt cx="1120987" cy="1461346"/>
            </a:xfrm>
          </p:grpSpPr>
          <p:grpSp>
            <p:nvGrpSpPr>
              <p:cNvPr id="1721" name="Graphic 4">
                <a:extLst>
                  <a:ext uri="{FF2B5EF4-FFF2-40B4-BE49-F238E27FC236}">
                    <a16:creationId xmlns:a16="http://schemas.microsoft.com/office/drawing/2014/main" id="{92052939-F045-4ED4-A6A9-FA8113D371D1}"/>
                  </a:ext>
                </a:extLst>
              </p:cNvPr>
              <p:cNvGrpSpPr/>
              <p:nvPr/>
            </p:nvGrpSpPr>
            <p:grpSpPr>
              <a:xfrm>
                <a:off x="7007014" y="4939451"/>
                <a:ext cx="1120987" cy="1461346"/>
                <a:chOff x="6608445" y="2778441"/>
                <a:chExt cx="630555" cy="822007"/>
              </a:xfrm>
            </p:grpSpPr>
            <p:sp>
              <p:nvSpPr>
                <p:cNvPr id="1898" name="Freeform: Shape 1897">
                  <a:extLst>
                    <a:ext uri="{FF2B5EF4-FFF2-40B4-BE49-F238E27FC236}">
                      <a16:creationId xmlns:a16="http://schemas.microsoft.com/office/drawing/2014/main" id="{6645D492-16AF-40FB-9E14-A46A4A7D01D6}"/>
                    </a:ext>
                  </a:extLst>
                </p:cNvPr>
                <p:cNvSpPr/>
                <p:nvPr/>
              </p:nvSpPr>
              <p:spPr>
                <a:xfrm>
                  <a:off x="6608445" y="296989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7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7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7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7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7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7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1899" name="Graphic 4">
                  <a:extLst>
                    <a:ext uri="{FF2B5EF4-FFF2-40B4-BE49-F238E27FC236}">
                      <a16:creationId xmlns:a16="http://schemas.microsoft.com/office/drawing/2014/main" id="{ADE78C45-07AE-4089-B6B2-42E0A49390A7}"/>
                    </a:ext>
                  </a:extLst>
                </p:cNvPr>
                <p:cNvGrpSpPr/>
                <p:nvPr/>
              </p:nvGrpSpPr>
              <p:grpSpPr>
                <a:xfrm>
                  <a:off x="6832324" y="2778441"/>
                  <a:ext cx="192363" cy="244792"/>
                  <a:chOff x="6832324" y="2778441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1900" name="Graphic 4">
                    <a:extLst>
                      <a:ext uri="{FF2B5EF4-FFF2-40B4-BE49-F238E27FC236}">
                        <a16:creationId xmlns:a16="http://schemas.microsoft.com/office/drawing/2014/main" id="{4441B30B-1B97-47A5-934E-20A3A883372F}"/>
                      </a:ext>
                    </a:extLst>
                  </p:cNvPr>
                  <p:cNvGrpSpPr/>
                  <p:nvPr/>
                </p:nvGrpSpPr>
                <p:grpSpPr>
                  <a:xfrm>
                    <a:off x="6832324" y="2903857"/>
                    <a:ext cx="192363" cy="119377"/>
                    <a:chOff x="6832324" y="2903857"/>
                    <a:chExt cx="192363" cy="119377"/>
                  </a:xfrm>
                  <a:solidFill>
                    <a:srgbClr val="F2B775"/>
                  </a:solidFill>
                </p:grpSpPr>
                <p:sp>
                  <p:nvSpPr>
                    <p:cNvPr id="1902" name="Freeform: Shape 1901">
                      <a:extLst>
                        <a:ext uri="{FF2B5EF4-FFF2-40B4-BE49-F238E27FC236}">
                          <a16:creationId xmlns:a16="http://schemas.microsoft.com/office/drawing/2014/main" id="{F11445F8-2664-47D9-8DA5-E3024569DA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324" y="2903857"/>
                      <a:ext cx="94731" cy="73972"/>
                    </a:xfrm>
                    <a:custGeom>
                      <a:avLst/>
                      <a:gdLst>
                        <a:gd name="connsiteX0" fmla="*/ 89493 w 94731"/>
                        <a:gd name="connsiteY0" fmla="*/ 42225 h 73972"/>
                        <a:gd name="connsiteX1" fmla="*/ 89493 w 94731"/>
                        <a:gd name="connsiteY1" fmla="*/ 42225 h 73972"/>
                        <a:gd name="connsiteX2" fmla="*/ 69491 w 94731"/>
                        <a:gd name="connsiteY2" fmla="*/ 20317 h 73972"/>
                        <a:gd name="connsiteX3" fmla="*/ 5673 w 94731"/>
                        <a:gd name="connsiteY3" fmla="*/ 4125 h 73972"/>
                        <a:gd name="connsiteX4" fmla="*/ 24723 w 94731"/>
                        <a:gd name="connsiteY4" fmla="*/ 53655 h 73972"/>
                        <a:gd name="connsiteX5" fmla="*/ 88541 w 94731"/>
                        <a:gd name="connsiteY5" fmla="*/ 69847 h 73972"/>
                        <a:gd name="connsiteX6" fmla="*/ 89493 w 94731"/>
                        <a:gd name="connsiteY6" fmla="*/ 42225 h 73972"/>
                        <a:gd name="connsiteX7" fmla="*/ 74253 w 94731"/>
                        <a:gd name="connsiteY7" fmla="*/ 57465 h 73972"/>
                        <a:gd name="connsiteX8" fmla="*/ 33295 w 94731"/>
                        <a:gd name="connsiteY8" fmla="*/ 46987 h 73972"/>
                        <a:gd name="connsiteX9" fmla="*/ 20913 w 94731"/>
                        <a:gd name="connsiteY9" fmla="*/ 15555 h 73972"/>
                        <a:gd name="connsiteX10" fmla="*/ 61870 w 94731"/>
                        <a:gd name="connsiteY10" fmla="*/ 26032 h 73972"/>
                        <a:gd name="connsiteX11" fmla="*/ 74253 w 94731"/>
                        <a:gd name="connsiteY11" fmla="*/ 57465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731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7113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7465"/>
                          </a:moveTo>
                          <a:cubicBezTo>
                            <a:pt x="66633" y="63180"/>
                            <a:pt x="47583" y="58417"/>
                            <a:pt x="33295" y="46987"/>
                          </a:cubicBezTo>
                          <a:cubicBezTo>
                            <a:pt x="18056" y="35557"/>
                            <a:pt x="13293" y="21270"/>
                            <a:pt x="20913" y="15555"/>
                          </a:cubicBezTo>
                          <a:cubicBezTo>
                            <a:pt x="28533" y="9840"/>
                            <a:pt x="47583" y="14602"/>
                            <a:pt x="61870" y="26032"/>
                          </a:cubicBezTo>
                          <a:cubicBezTo>
                            <a:pt x="77111" y="37462"/>
                            <a:pt x="82826" y="51750"/>
                            <a:pt x="74253" y="5746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3" name="Freeform: Shape 1902">
                      <a:extLst>
                        <a:ext uri="{FF2B5EF4-FFF2-40B4-BE49-F238E27FC236}">
                          <a16:creationId xmlns:a16="http://schemas.microsoft.com/office/drawing/2014/main" id="{972D2F80-904B-4C3D-836C-C3CE25DB5C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7406" y="2904602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9100 h 72481"/>
                        <a:gd name="connsiteX8" fmla="*/ 16794 w 94644"/>
                        <a:gd name="connsiteY8" fmla="*/ 59577 h 72481"/>
                        <a:gd name="connsiteX9" fmla="*/ 32034 w 94644"/>
                        <a:gd name="connsiteY9" fmla="*/ 24335 h 72481"/>
                        <a:gd name="connsiteX10" fmla="*/ 78706 w 94644"/>
                        <a:gd name="connsiteY10" fmla="*/ 13857 h 72481"/>
                        <a:gd name="connsiteX11" fmla="*/ 62514 w 94644"/>
                        <a:gd name="connsiteY11" fmla="*/ 49100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40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5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9100"/>
                          </a:moveTo>
                          <a:cubicBezTo>
                            <a:pt x="45369" y="61482"/>
                            <a:pt x="25366" y="67197"/>
                            <a:pt x="16794" y="59577"/>
                          </a:cubicBezTo>
                          <a:cubicBezTo>
                            <a:pt x="8221" y="52910"/>
                            <a:pt x="14889" y="37669"/>
                            <a:pt x="32034" y="24335"/>
                          </a:cubicBezTo>
                          <a:cubicBezTo>
                            <a:pt x="49179" y="11952"/>
                            <a:pt x="69181" y="6237"/>
                            <a:pt x="78706" y="13857"/>
                          </a:cubicBezTo>
                          <a:cubicBezTo>
                            <a:pt x="85374" y="20525"/>
                            <a:pt x="79659" y="35765"/>
                            <a:pt x="62514" y="4910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4" name="Freeform: Shape 1903">
                      <a:extLst>
                        <a:ext uri="{FF2B5EF4-FFF2-40B4-BE49-F238E27FC236}">
                          <a16:creationId xmlns:a16="http://schemas.microsoft.com/office/drawing/2014/main" id="{3E6140A0-ED15-4F5C-93C4-8796325E66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7506" y="2962832"/>
                      <a:ext cx="79333" cy="60401"/>
                    </a:xfrm>
                    <a:custGeom>
                      <a:avLst/>
                      <a:gdLst>
                        <a:gd name="connsiteX0" fmla="*/ 77169 w 79333"/>
                        <a:gd name="connsiteY0" fmla="*/ 395 h 60401"/>
                        <a:gd name="connsiteX1" fmla="*/ 16 w 79333"/>
                        <a:gd name="connsiteY1" fmla="*/ 60402 h 60401"/>
                        <a:gd name="connsiteX2" fmla="*/ 21924 w 79333"/>
                        <a:gd name="connsiteY2" fmla="*/ 60402 h 60401"/>
                        <a:gd name="connsiteX3" fmla="*/ 62881 w 79333"/>
                        <a:gd name="connsiteY3" fmla="*/ 34685 h 60401"/>
                        <a:gd name="connsiteX4" fmla="*/ 79074 w 79333"/>
                        <a:gd name="connsiteY4" fmla="*/ 1347 h 60401"/>
                        <a:gd name="connsiteX5" fmla="*/ 77169 w 7933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33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5"/>
                          </a:cubicBezTo>
                          <a:lnTo>
                            <a:pt x="79074" y="1347"/>
                          </a:lnTo>
                          <a:cubicBezTo>
                            <a:pt x="80026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905" name="Freeform: Shape 1904">
                      <a:extLst>
                        <a:ext uri="{FF2B5EF4-FFF2-40B4-BE49-F238E27FC236}">
                          <a16:creationId xmlns:a16="http://schemas.microsoft.com/office/drawing/2014/main" id="{8999D160-7B17-4C12-A90D-0F31C31171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6102" y="2969634"/>
                      <a:ext cx="108584" cy="53470"/>
                    </a:xfrm>
                    <a:custGeom>
                      <a:avLst/>
                      <a:gdLst>
                        <a:gd name="connsiteX0" fmla="*/ 1905 w 108584"/>
                        <a:gd name="connsiteY0" fmla="*/ 260 h 53470"/>
                        <a:gd name="connsiteX1" fmla="*/ 108585 w 108584"/>
                        <a:gd name="connsiteY1" fmla="*/ 44075 h 53470"/>
                        <a:gd name="connsiteX2" fmla="*/ 69532 w 108584"/>
                        <a:gd name="connsiteY2" fmla="*/ 52647 h 53470"/>
                        <a:gd name="connsiteX3" fmla="*/ 34290 w 108584"/>
                        <a:gd name="connsiteY3" fmla="*/ 41217 h 53470"/>
                        <a:gd name="connsiteX4" fmla="*/ 0 w 108584"/>
                        <a:gd name="connsiteY4" fmla="*/ 2165 h 53470"/>
                        <a:gd name="connsiteX5" fmla="*/ 1905 w 108584"/>
                        <a:gd name="connsiteY5" fmla="*/ 260 h 53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584" h="53470">
                          <a:moveTo>
                            <a:pt x="1905" y="260"/>
                          </a:moveTo>
                          <a:cubicBezTo>
                            <a:pt x="19050" y="12642"/>
                            <a:pt x="60007" y="37407"/>
                            <a:pt x="108585" y="44075"/>
                          </a:cubicBezTo>
                          <a:lnTo>
                            <a:pt x="69532" y="52647"/>
                          </a:lnTo>
                          <a:cubicBezTo>
                            <a:pt x="56197" y="55505"/>
                            <a:pt x="42863" y="50742"/>
                            <a:pt x="34290" y="41217"/>
                          </a:cubicBezTo>
                          <a:lnTo>
                            <a:pt x="0" y="2165"/>
                          </a:lnTo>
                          <a:cubicBezTo>
                            <a:pt x="0" y="1212"/>
                            <a:pt x="953" y="-693"/>
                            <a:pt x="1905" y="26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901" name="Freeform: Shape 1900">
                    <a:extLst>
                      <a:ext uri="{FF2B5EF4-FFF2-40B4-BE49-F238E27FC236}">
                        <a16:creationId xmlns:a16="http://schemas.microsoft.com/office/drawing/2014/main" id="{C7D05DBB-3654-4775-96D6-698B3FF77CD0}"/>
                      </a:ext>
                    </a:extLst>
                  </p:cNvPr>
                  <p:cNvSpPr/>
                  <p:nvPr/>
                </p:nvSpPr>
                <p:spPr>
                  <a:xfrm>
                    <a:off x="6900862" y="2778441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7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7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722" name="Graphic 4">
                <a:extLst>
                  <a:ext uri="{FF2B5EF4-FFF2-40B4-BE49-F238E27FC236}">
                    <a16:creationId xmlns:a16="http://schemas.microsoft.com/office/drawing/2014/main" id="{599EA1BF-BFD7-4B2A-A963-375254E3678D}"/>
                  </a:ext>
                </a:extLst>
              </p:cNvPr>
              <p:cNvGrpSpPr/>
              <p:nvPr/>
            </p:nvGrpSpPr>
            <p:grpSpPr>
              <a:xfrm>
                <a:off x="7187985" y="5371066"/>
                <a:ext cx="708528" cy="876428"/>
                <a:chOff x="6710241" y="3021225"/>
                <a:chExt cx="398547" cy="492991"/>
              </a:xfrm>
            </p:grpSpPr>
            <p:sp>
              <p:nvSpPr>
                <p:cNvPr id="1723" name="Freeform: Shape 1722">
                  <a:extLst>
                    <a:ext uri="{FF2B5EF4-FFF2-40B4-BE49-F238E27FC236}">
                      <a16:creationId xmlns:a16="http://schemas.microsoft.com/office/drawing/2014/main" id="{B064B49A-6B75-45EE-A80D-D559A9917C38}"/>
                    </a:ext>
                  </a:extLst>
                </p:cNvPr>
                <p:cNvSpPr/>
                <p:nvPr/>
              </p:nvSpPr>
              <p:spPr>
                <a:xfrm>
                  <a:off x="6744069" y="3064458"/>
                  <a:ext cx="332764" cy="419836"/>
                </a:xfrm>
                <a:custGeom>
                  <a:avLst/>
                  <a:gdLst>
                    <a:gd name="connsiteX0" fmla="*/ 1905 w 332764"/>
                    <a:gd name="connsiteY0" fmla="*/ 394119 h 419836"/>
                    <a:gd name="connsiteX1" fmla="*/ 14288 w 332764"/>
                    <a:gd name="connsiteY1" fmla="*/ 337922 h 419836"/>
                    <a:gd name="connsiteX2" fmla="*/ 13335 w 332764"/>
                    <a:gd name="connsiteY2" fmla="*/ 267437 h 419836"/>
                    <a:gd name="connsiteX3" fmla="*/ 11430 w 332764"/>
                    <a:gd name="connsiteY3" fmla="*/ 257912 h 419836"/>
                    <a:gd name="connsiteX4" fmla="*/ 4763 w 332764"/>
                    <a:gd name="connsiteY4" fmla="*/ 226479 h 419836"/>
                    <a:gd name="connsiteX5" fmla="*/ 953 w 332764"/>
                    <a:gd name="connsiteY5" fmla="*/ 168377 h 419836"/>
                    <a:gd name="connsiteX6" fmla="*/ 45720 w 332764"/>
                    <a:gd name="connsiteY6" fmla="*/ 80747 h 419836"/>
                    <a:gd name="connsiteX7" fmla="*/ 96203 w 332764"/>
                    <a:gd name="connsiteY7" fmla="*/ 67412 h 419836"/>
                    <a:gd name="connsiteX8" fmla="*/ 127635 w 332764"/>
                    <a:gd name="connsiteY8" fmla="*/ 29312 h 419836"/>
                    <a:gd name="connsiteX9" fmla="*/ 177165 w 332764"/>
                    <a:gd name="connsiteY9" fmla="*/ 2642 h 419836"/>
                    <a:gd name="connsiteX10" fmla="*/ 280988 w 332764"/>
                    <a:gd name="connsiteY10" fmla="*/ 32169 h 419836"/>
                    <a:gd name="connsiteX11" fmla="*/ 318135 w 332764"/>
                    <a:gd name="connsiteY11" fmla="*/ 117894 h 419836"/>
                    <a:gd name="connsiteX12" fmla="*/ 314325 w 332764"/>
                    <a:gd name="connsiteY12" fmla="*/ 140754 h 419836"/>
                    <a:gd name="connsiteX13" fmla="*/ 294322 w 332764"/>
                    <a:gd name="connsiteY13" fmla="*/ 189332 h 419836"/>
                    <a:gd name="connsiteX14" fmla="*/ 293370 w 332764"/>
                    <a:gd name="connsiteY14" fmla="*/ 227432 h 419836"/>
                    <a:gd name="connsiteX15" fmla="*/ 329565 w 332764"/>
                    <a:gd name="connsiteY15" fmla="*/ 303632 h 419836"/>
                    <a:gd name="connsiteX16" fmla="*/ 310515 w 332764"/>
                    <a:gd name="connsiteY16" fmla="*/ 415074 h 419836"/>
                    <a:gd name="connsiteX17" fmla="*/ 0 w 332764"/>
                    <a:gd name="connsiteY17" fmla="*/ 419837 h 419836"/>
                    <a:gd name="connsiteX18" fmla="*/ 1905 w 332764"/>
                    <a:gd name="connsiteY18" fmla="*/ 394119 h 419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32764" h="419836">
                      <a:moveTo>
                        <a:pt x="1905" y="394119"/>
                      </a:moveTo>
                      <a:cubicBezTo>
                        <a:pt x="4763" y="374117"/>
                        <a:pt x="11430" y="356972"/>
                        <a:pt x="14288" y="337922"/>
                      </a:cubicBezTo>
                      <a:cubicBezTo>
                        <a:pt x="18097" y="316014"/>
                        <a:pt x="18097" y="290297"/>
                        <a:pt x="13335" y="267437"/>
                      </a:cubicBezTo>
                      <a:cubicBezTo>
                        <a:pt x="12383" y="264579"/>
                        <a:pt x="12383" y="260769"/>
                        <a:pt x="11430" y="257912"/>
                      </a:cubicBezTo>
                      <a:cubicBezTo>
                        <a:pt x="9525" y="247434"/>
                        <a:pt x="6668" y="236957"/>
                        <a:pt x="4763" y="226479"/>
                      </a:cubicBezTo>
                      <a:cubicBezTo>
                        <a:pt x="0" y="208382"/>
                        <a:pt x="-953" y="187427"/>
                        <a:pt x="953" y="168377"/>
                      </a:cubicBezTo>
                      <a:cubicBezTo>
                        <a:pt x="6668" y="124562"/>
                        <a:pt x="23813" y="91224"/>
                        <a:pt x="45720" y="80747"/>
                      </a:cubicBezTo>
                      <a:cubicBezTo>
                        <a:pt x="62865" y="73127"/>
                        <a:pt x="80010" y="80747"/>
                        <a:pt x="96203" y="67412"/>
                      </a:cubicBezTo>
                      <a:cubicBezTo>
                        <a:pt x="107633" y="57887"/>
                        <a:pt x="116205" y="42647"/>
                        <a:pt x="127635" y="29312"/>
                      </a:cubicBezTo>
                      <a:cubicBezTo>
                        <a:pt x="142875" y="11214"/>
                        <a:pt x="160020" y="6452"/>
                        <a:pt x="177165" y="2642"/>
                      </a:cubicBezTo>
                      <a:cubicBezTo>
                        <a:pt x="212408" y="-4978"/>
                        <a:pt x="248603" y="3594"/>
                        <a:pt x="280988" y="32169"/>
                      </a:cubicBezTo>
                      <a:cubicBezTo>
                        <a:pt x="298133" y="47409"/>
                        <a:pt x="321945" y="73127"/>
                        <a:pt x="318135" y="117894"/>
                      </a:cubicBezTo>
                      <a:cubicBezTo>
                        <a:pt x="318135" y="125514"/>
                        <a:pt x="316230" y="132182"/>
                        <a:pt x="314325" y="140754"/>
                      </a:cubicBezTo>
                      <a:cubicBezTo>
                        <a:pt x="310515" y="161709"/>
                        <a:pt x="300990" y="171234"/>
                        <a:pt x="294322" y="189332"/>
                      </a:cubicBezTo>
                      <a:cubicBezTo>
                        <a:pt x="290513" y="200762"/>
                        <a:pt x="289560" y="215049"/>
                        <a:pt x="293370" y="227432"/>
                      </a:cubicBezTo>
                      <a:cubicBezTo>
                        <a:pt x="302895" y="264579"/>
                        <a:pt x="319088" y="271247"/>
                        <a:pt x="329565" y="303632"/>
                      </a:cubicBezTo>
                      <a:cubicBezTo>
                        <a:pt x="339090" y="333159"/>
                        <a:pt x="325755" y="392214"/>
                        <a:pt x="310515" y="415074"/>
                      </a:cubicBezTo>
                      <a:lnTo>
                        <a:pt x="0" y="419837"/>
                      </a:lnTo>
                      <a:cubicBezTo>
                        <a:pt x="0" y="412217"/>
                        <a:pt x="953" y="402692"/>
                        <a:pt x="1905" y="39411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 dirty="0"/>
                </a:p>
              </p:txBody>
            </p:sp>
            <p:grpSp>
              <p:nvGrpSpPr>
                <p:cNvPr id="1724" name="Graphic 4">
                  <a:extLst>
                    <a:ext uri="{FF2B5EF4-FFF2-40B4-BE49-F238E27FC236}">
                      <a16:creationId xmlns:a16="http://schemas.microsoft.com/office/drawing/2014/main" id="{7AD3E7B5-5995-486A-AAE1-FDE7ED7A6CB4}"/>
                    </a:ext>
                  </a:extLst>
                </p:cNvPr>
                <p:cNvGrpSpPr/>
                <p:nvPr/>
              </p:nvGrpSpPr>
              <p:grpSpPr>
                <a:xfrm>
                  <a:off x="6710241" y="3021225"/>
                  <a:ext cx="398547" cy="492991"/>
                  <a:chOff x="6710241" y="3021225"/>
                  <a:chExt cx="398547" cy="492991"/>
                </a:xfrm>
              </p:grpSpPr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C393BCE1-7041-4F93-A7C2-CE70156B08D9}"/>
                      </a:ext>
                    </a:extLst>
                  </p:cNvPr>
                  <p:cNvSpPr/>
                  <p:nvPr/>
                </p:nvSpPr>
                <p:spPr>
                  <a:xfrm>
                    <a:off x="6814409" y="3261359"/>
                    <a:ext cx="18825" cy="63036"/>
                  </a:xfrm>
                  <a:custGeom>
                    <a:avLst/>
                    <a:gdLst>
                      <a:gd name="connsiteX0" fmla="*/ 9301 w 18825"/>
                      <a:gd name="connsiteY0" fmla="*/ 0 h 63036"/>
                      <a:gd name="connsiteX1" fmla="*/ 728 w 18825"/>
                      <a:gd name="connsiteY1" fmla="*/ 62865 h 63036"/>
                      <a:gd name="connsiteX2" fmla="*/ 18826 w 18825"/>
                      <a:gd name="connsiteY2" fmla="*/ 5715 h 63036"/>
                      <a:gd name="connsiteX3" fmla="*/ 9301 w 18825"/>
                      <a:gd name="connsiteY3" fmla="*/ 0 h 63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825" h="63036">
                        <a:moveTo>
                          <a:pt x="9301" y="0"/>
                        </a:moveTo>
                        <a:cubicBezTo>
                          <a:pt x="9301" y="0"/>
                          <a:pt x="-3082" y="59055"/>
                          <a:pt x="728" y="62865"/>
                        </a:cubicBezTo>
                        <a:cubicBezTo>
                          <a:pt x="4538" y="66675"/>
                          <a:pt x="18826" y="5715"/>
                          <a:pt x="18826" y="5715"/>
                        </a:cubicBezTo>
                        <a:lnTo>
                          <a:pt x="9301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6E7895AB-4667-474D-A1B2-28DB9C9F9C88}"/>
                      </a:ext>
                    </a:extLst>
                  </p:cNvPr>
                  <p:cNvSpPr/>
                  <p:nvPr/>
                </p:nvSpPr>
                <p:spPr>
                  <a:xfrm>
                    <a:off x="7009447" y="3367384"/>
                    <a:ext cx="23905" cy="38754"/>
                  </a:xfrm>
                  <a:custGeom>
                    <a:avLst/>
                    <a:gdLst>
                      <a:gd name="connsiteX0" fmla="*/ 0 w 23905"/>
                      <a:gd name="connsiteY0" fmla="*/ 1607 h 38754"/>
                      <a:gd name="connsiteX1" fmla="*/ 6668 w 23905"/>
                      <a:gd name="connsiteY1" fmla="*/ 655 h 38754"/>
                      <a:gd name="connsiteX2" fmla="*/ 9525 w 23905"/>
                      <a:gd name="connsiteY2" fmla="*/ 8275 h 38754"/>
                      <a:gd name="connsiteX3" fmla="*/ 23813 w 23905"/>
                      <a:gd name="connsiteY3" fmla="*/ 14942 h 38754"/>
                      <a:gd name="connsiteX4" fmla="*/ 18097 w 23905"/>
                      <a:gd name="connsiteY4" fmla="*/ 37802 h 38754"/>
                      <a:gd name="connsiteX5" fmla="*/ 15240 w 23905"/>
                      <a:gd name="connsiteY5" fmla="*/ 38755 h 38754"/>
                      <a:gd name="connsiteX6" fmla="*/ 0 w 23905"/>
                      <a:gd name="connsiteY6" fmla="*/ 1607 h 38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905" h="38754">
                        <a:moveTo>
                          <a:pt x="0" y="1607"/>
                        </a:moveTo>
                        <a:cubicBezTo>
                          <a:pt x="0" y="1607"/>
                          <a:pt x="5715" y="-1250"/>
                          <a:pt x="6668" y="655"/>
                        </a:cubicBezTo>
                        <a:cubicBezTo>
                          <a:pt x="7620" y="2560"/>
                          <a:pt x="9525" y="8275"/>
                          <a:pt x="9525" y="8275"/>
                        </a:cubicBezTo>
                        <a:cubicBezTo>
                          <a:pt x="9525" y="8275"/>
                          <a:pt x="22860" y="12085"/>
                          <a:pt x="23813" y="14942"/>
                        </a:cubicBezTo>
                        <a:cubicBezTo>
                          <a:pt x="24765" y="17800"/>
                          <a:pt x="18097" y="37802"/>
                          <a:pt x="18097" y="37802"/>
                        </a:cubicBezTo>
                        <a:lnTo>
                          <a:pt x="15240" y="38755"/>
                        </a:lnTo>
                        <a:lnTo>
                          <a:pt x="0" y="1607"/>
                        </a:ln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727" name="Graphic 4">
                    <a:extLst>
                      <a:ext uri="{FF2B5EF4-FFF2-40B4-BE49-F238E27FC236}">
                        <a16:creationId xmlns:a16="http://schemas.microsoft.com/office/drawing/2014/main" id="{92F07ECE-E3FF-493C-9EB1-3D3BEF0CD89F}"/>
                      </a:ext>
                    </a:extLst>
                  </p:cNvPr>
                  <p:cNvGrpSpPr/>
                  <p:nvPr/>
                </p:nvGrpSpPr>
                <p:grpSpPr>
                  <a:xfrm>
                    <a:off x="6782379" y="3419265"/>
                    <a:ext cx="285548" cy="91387"/>
                    <a:chOff x="6782379" y="3419265"/>
                    <a:chExt cx="285548" cy="91387"/>
                  </a:xfrm>
                </p:grpSpPr>
                <p:sp>
                  <p:nvSpPr>
                    <p:cNvPr id="1893" name="Freeform: Shape 1892">
                      <a:extLst>
                        <a:ext uri="{FF2B5EF4-FFF2-40B4-BE49-F238E27FC236}">
                          <a16:creationId xmlns:a16="http://schemas.microsoft.com/office/drawing/2014/main" id="{E4992E7C-F19F-4E97-BAE2-4CD20CA961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379" y="3419265"/>
                      <a:ext cx="285548" cy="91387"/>
                    </a:xfrm>
                    <a:custGeom>
                      <a:avLst/>
                      <a:gdLst>
                        <a:gd name="connsiteX0" fmla="*/ 132770 w 285548"/>
                        <a:gd name="connsiteY0" fmla="*/ 88791 h 91387"/>
                        <a:gd name="connsiteX1" fmla="*/ 5135 w 285548"/>
                        <a:gd name="connsiteY1" fmla="*/ 52596 h 91387"/>
                        <a:gd name="connsiteX2" fmla="*/ 72763 w 285548"/>
                        <a:gd name="connsiteY2" fmla="*/ 1161 h 91387"/>
                        <a:gd name="connsiteX3" fmla="*/ 276598 w 285548"/>
                        <a:gd name="connsiteY3" fmla="*/ 36404 h 91387"/>
                        <a:gd name="connsiteX4" fmla="*/ 132770 w 285548"/>
                        <a:gd name="connsiteY4" fmla="*/ 88791 h 91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548" h="91387">
                          <a:moveTo>
                            <a:pt x="132770" y="88791"/>
                          </a:moveTo>
                          <a:cubicBezTo>
                            <a:pt x="132770" y="88791"/>
                            <a:pt x="26090" y="74504"/>
                            <a:pt x="5135" y="52596"/>
                          </a:cubicBezTo>
                          <a:cubicBezTo>
                            <a:pt x="-12962" y="32594"/>
                            <a:pt x="18470" y="5924"/>
                            <a:pt x="72763" y="1161"/>
                          </a:cubicBezTo>
                          <a:cubicBezTo>
                            <a:pt x="136580" y="-3601"/>
                            <a:pt x="237545" y="5924"/>
                            <a:pt x="276598" y="36404"/>
                          </a:cubicBezTo>
                          <a:cubicBezTo>
                            <a:pt x="317555" y="66884"/>
                            <a:pt x="208970" y="101174"/>
                            <a:pt x="132770" y="88791"/>
                          </a:cubicBezTo>
                          <a:close/>
                        </a:path>
                      </a:pathLst>
                    </a:custGeom>
                    <a:solidFill>
                      <a:srgbClr val="489DA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894" name="Freeform: Shape 1893">
                      <a:extLst>
                        <a:ext uri="{FF2B5EF4-FFF2-40B4-BE49-F238E27FC236}">
                          <a16:creationId xmlns:a16="http://schemas.microsoft.com/office/drawing/2014/main" id="{9D4D33E6-6327-4DBA-B806-FF9DF0A641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612" y="3430148"/>
                      <a:ext cx="240040" cy="64457"/>
                    </a:xfrm>
                    <a:custGeom>
                      <a:avLst/>
                      <a:gdLst>
                        <a:gd name="connsiteX0" fmla="*/ 105728 w 240040"/>
                        <a:gd name="connsiteY0" fmla="*/ 62668 h 64457"/>
                        <a:gd name="connsiteX1" fmla="*/ 34290 w 240040"/>
                        <a:gd name="connsiteY1" fmla="*/ 50286 h 64457"/>
                        <a:gd name="connsiteX2" fmla="*/ 0 w 240040"/>
                        <a:gd name="connsiteY2" fmla="*/ 27426 h 64457"/>
                        <a:gd name="connsiteX3" fmla="*/ 6668 w 240040"/>
                        <a:gd name="connsiteY3" fmla="*/ 16948 h 64457"/>
                        <a:gd name="connsiteX4" fmla="*/ 116205 w 240040"/>
                        <a:gd name="connsiteY4" fmla="*/ 1708 h 64457"/>
                        <a:gd name="connsiteX5" fmla="*/ 240030 w 240040"/>
                        <a:gd name="connsiteY5" fmla="*/ 41713 h 64457"/>
                        <a:gd name="connsiteX6" fmla="*/ 118110 w 240040"/>
                        <a:gd name="connsiteY6" fmla="*/ 63621 h 64457"/>
                        <a:gd name="connsiteX7" fmla="*/ 105728 w 240040"/>
                        <a:gd name="connsiteY7" fmla="*/ 62668 h 64457"/>
                        <a:gd name="connsiteX8" fmla="*/ 1905 w 240040"/>
                        <a:gd name="connsiteY8" fmla="*/ 27426 h 64457"/>
                        <a:gd name="connsiteX9" fmla="*/ 35243 w 240040"/>
                        <a:gd name="connsiteY9" fmla="*/ 48381 h 64457"/>
                        <a:gd name="connsiteX10" fmla="*/ 119063 w 240040"/>
                        <a:gd name="connsiteY10" fmla="*/ 61716 h 64457"/>
                        <a:gd name="connsiteX11" fmla="*/ 239078 w 240040"/>
                        <a:gd name="connsiteY11" fmla="*/ 41713 h 64457"/>
                        <a:gd name="connsiteX12" fmla="*/ 117157 w 240040"/>
                        <a:gd name="connsiteY12" fmla="*/ 3613 h 64457"/>
                        <a:gd name="connsiteX13" fmla="*/ 8572 w 240040"/>
                        <a:gd name="connsiteY13" fmla="*/ 17901 h 64457"/>
                        <a:gd name="connsiteX14" fmla="*/ 1905 w 240040"/>
                        <a:gd name="connsiteY14" fmla="*/ 27426 h 64457"/>
                        <a:gd name="connsiteX15" fmla="*/ 1905 w 240040"/>
                        <a:gd name="connsiteY15" fmla="*/ 27426 h 64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40040" h="64457">
                          <a:moveTo>
                            <a:pt x="105728" y="62668"/>
                          </a:moveTo>
                          <a:cubicBezTo>
                            <a:pt x="79057" y="60763"/>
                            <a:pt x="53340" y="56001"/>
                            <a:pt x="34290" y="50286"/>
                          </a:cubicBezTo>
                          <a:cubicBezTo>
                            <a:pt x="11430" y="43618"/>
                            <a:pt x="0" y="35046"/>
                            <a:pt x="0" y="27426"/>
                          </a:cubicBezTo>
                          <a:cubicBezTo>
                            <a:pt x="0" y="23616"/>
                            <a:pt x="2857" y="19806"/>
                            <a:pt x="6668" y="16948"/>
                          </a:cubicBezTo>
                          <a:cubicBezTo>
                            <a:pt x="20003" y="5518"/>
                            <a:pt x="55245" y="-4007"/>
                            <a:pt x="116205" y="1708"/>
                          </a:cubicBezTo>
                          <a:cubicBezTo>
                            <a:pt x="176213" y="7423"/>
                            <a:pt x="240982" y="24568"/>
                            <a:pt x="240030" y="41713"/>
                          </a:cubicBezTo>
                          <a:cubicBezTo>
                            <a:pt x="239078" y="57906"/>
                            <a:pt x="185738" y="67431"/>
                            <a:pt x="118110" y="63621"/>
                          </a:cubicBezTo>
                          <a:cubicBezTo>
                            <a:pt x="113347" y="62668"/>
                            <a:pt x="109538" y="62668"/>
                            <a:pt x="105728" y="62668"/>
                          </a:cubicBezTo>
                          <a:close/>
                          <a:moveTo>
                            <a:pt x="1905" y="27426"/>
                          </a:moveTo>
                          <a:cubicBezTo>
                            <a:pt x="1905" y="34093"/>
                            <a:pt x="13335" y="41713"/>
                            <a:pt x="35243" y="48381"/>
                          </a:cubicBezTo>
                          <a:cubicBezTo>
                            <a:pt x="57150" y="55048"/>
                            <a:pt x="86678" y="59811"/>
                            <a:pt x="119063" y="61716"/>
                          </a:cubicBezTo>
                          <a:cubicBezTo>
                            <a:pt x="182880" y="65526"/>
                            <a:pt x="238125" y="56001"/>
                            <a:pt x="239078" y="41713"/>
                          </a:cubicBezTo>
                          <a:cubicBezTo>
                            <a:pt x="240030" y="27426"/>
                            <a:pt x="183832" y="9328"/>
                            <a:pt x="117157" y="3613"/>
                          </a:cubicBezTo>
                          <a:cubicBezTo>
                            <a:pt x="56197" y="-2102"/>
                            <a:pt x="20955" y="7423"/>
                            <a:pt x="8572" y="17901"/>
                          </a:cubicBezTo>
                          <a:cubicBezTo>
                            <a:pt x="3810" y="20758"/>
                            <a:pt x="1905" y="23616"/>
                            <a:pt x="1905" y="27426"/>
                          </a:cubicBezTo>
                          <a:lnTo>
                            <a:pt x="1905" y="27426"/>
                          </a:ln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5" name="Freeform: Shape 1894">
                      <a:extLst>
                        <a:ext uri="{FF2B5EF4-FFF2-40B4-BE49-F238E27FC236}">
                          <a16:creationId xmlns:a16="http://schemas.microsoft.com/office/drawing/2014/main" id="{56888034-5FFC-4BDD-9B0F-3EE3B512A8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8457" y="3443763"/>
                      <a:ext cx="189576" cy="42955"/>
                    </a:xfrm>
                    <a:custGeom>
                      <a:avLst/>
                      <a:gdLst>
                        <a:gd name="connsiteX0" fmla="*/ 87645 w 189576"/>
                        <a:gd name="connsiteY0" fmla="*/ 40481 h 42955"/>
                        <a:gd name="connsiteX1" fmla="*/ 15 w 189576"/>
                        <a:gd name="connsiteY1" fmla="*/ 12859 h 42955"/>
                        <a:gd name="connsiteX2" fmla="*/ 32400 w 189576"/>
                        <a:gd name="connsiteY2" fmla="*/ 1429 h 42955"/>
                        <a:gd name="connsiteX3" fmla="*/ 99075 w 189576"/>
                        <a:gd name="connsiteY3" fmla="*/ 1429 h 42955"/>
                        <a:gd name="connsiteX4" fmla="*/ 189562 w 189576"/>
                        <a:gd name="connsiteY4" fmla="*/ 27146 h 42955"/>
                        <a:gd name="connsiteX5" fmla="*/ 160035 w 189576"/>
                        <a:gd name="connsiteY5" fmla="*/ 40481 h 42955"/>
                        <a:gd name="connsiteX6" fmla="*/ 96217 w 189576"/>
                        <a:gd name="connsiteY6" fmla="*/ 42386 h 42955"/>
                        <a:gd name="connsiteX7" fmla="*/ 87645 w 189576"/>
                        <a:gd name="connsiteY7" fmla="*/ 40481 h 42955"/>
                        <a:gd name="connsiteX8" fmla="*/ 108600 w 189576"/>
                        <a:gd name="connsiteY8" fmla="*/ 3334 h 42955"/>
                        <a:gd name="connsiteX9" fmla="*/ 98122 w 189576"/>
                        <a:gd name="connsiteY9" fmla="*/ 2381 h 42955"/>
                        <a:gd name="connsiteX10" fmla="*/ 31447 w 189576"/>
                        <a:gd name="connsiteY10" fmla="*/ 2381 h 42955"/>
                        <a:gd name="connsiteX11" fmla="*/ 967 w 189576"/>
                        <a:gd name="connsiteY11" fmla="*/ 11906 h 42955"/>
                        <a:gd name="connsiteX12" fmla="*/ 95265 w 189576"/>
                        <a:gd name="connsiteY12" fmla="*/ 38576 h 42955"/>
                        <a:gd name="connsiteX13" fmla="*/ 159082 w 189576"/>
                        <a:gd name="connsiteY13" fmla="*/ 36671 h 42955"/>
                        <a:gd name="connsiteX14" fmla="*/ 186705 w 189576"/>
                        <a:gd name="connsiteY14" fmla="*/ 25241 h 42955"/>
                        <a:gd name="connsiteX15" fmla="*/ 108600 w 189576"/>
                        <a:gd name="connsiteY15" fmla="*/ 3334 h 42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89576" h="42955">
                          <a:moveTo>
                            <a:pt x="87645" y="40481"/>
                          </a:moveTo>
                          <a:cubicBezTo>
                            <a:pt x="44782" y="36671"/>
                            <a:pt x="-938" y="24289"/>
                            <a:pt x="15" y="12859"/>
                          </a:cubicBezTo>
                          <a:cubicBezTo>
                            <a:pt x="15" y="7144"/>
                            <a:pt x="11445" y="3334"/>
                            <a:pt x="32400" y="1429"/>
                          </a:cubicBezTo>
                          <a:cubicBezTo>
                            <a:pt x="50497" y="-476"/>
                            <a:pt x="73357" y="-476"/>
                            <a:pt x="99075" y="1429"/>
                          </a:cubicBezTo>
                          <a:cubicBezTo>
                            <a:pt x="143842" y="4286"/>
                            <a:pt x="190515" y="13811"/>
                            <a:pt x="189562" y="27146"/>
                          </a:cubicBezTo>
                          <a:cubicBezTo>
                            <a:pt x="189562" y="34766"/>
                            <a:pt x="173370" y="38576"/>
                            <a:pt x="160035" y="40481"/>
                          </a:cubicBezTo>
                          <a:cubicBezTo>
                            <a:pt x="142890" y="43339"/>
                            <a:pt x="119077" y="43339"/>
                            <a:pt x="96217" y="42386"/>
                          </a:cubicBezTo>
                          <a:cubicBezTo>
                            <a:pt x="92407" y="40481"/>
                            <a:pt x="89550" y="40481"/>
                            <a:pt x="87645" y="40481"/>
                          </a:cubicBezTo>
                          <a:close/>
                          <a:moveTo>
                            <a:pt x="108600" y="3334"/>
                          </a:moveTo>
                          <a:cubicBezTo>
                            <a:pt x="104790" y="3334"/>
                            <a:pt x="100980" y="2381"/>
                            <a:pt x="98122" y="2381"/>
                          </a:cubicBezTo>
                          <a:cubicBezTo>
                            <a:pt x="72405" y="476"/>
                            <a:pt x="49545" y="476"/>
                            <a:pt x="31447" y="2381"/>
                          </a:cubicBezTo>
                          <a:cubicBezTo>
                            <a:pt x="5730" y="4286"/>
                            <a:pt x="967" y="10001"/>
                            <a:pt x="967" y="11906"/>
                          </a:cubicBezTo>
                          <a:cubicBezTo>
                            <a:pt x="15" y="22384"/>
                            <a:pt x="47640" y="35719"/>
                            <a:pt x="95265" y="38576"/>
                          </a:cubicBezTo>
                          <a:cubicBezTo>
                            <a:pt x="119077" y="39529"/>
                            <a:pt x="141937" y="39529"/>
                            <a:pt x="159082" y="36671"/>
                          </a:cubicBezTo>
                          <a:cubicBezTo>
                            <a:pt x="176227" y="33814"/>
                            <a:pt x="186705" y="30004"/>
                            <a:pt x="186705" y="25241"/>
                          </a:cubicBezTo>
                          <a:cubicBezTo>
                            <a:pt x="187657" y="16669"/>
                            <a:pt x="153367" y="7144"/>
                            <a:pt x="108600" y="333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896" name="Freeform: Shape 1895">
                      <a:extLst>
                        <a:ext uri="{FF2B5EF4-FFF2-40B4-BE49-F238E27FC236}">
                          <a16:creationId xmlns:a16="http://schemas.microsoft.com/office/drawing/2014/main" id="{9D19880E-9F31-4057-A100-43B84AE2BA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1332" y="3450512"/>
                      <a:ext cx="142889" cy="23968"/>
                    </a:xfrm>
                    <a:custGeom>
                      <a:avLst/>
                      <a:gdLst>
                        <a:gd name="connsiteX0" fmla="*/ 63818 w 142889"/>
                        <a:gd name="connsiteY0" fmla="*/ 22302 h 23968"/>
                        <a:gd name="connsiteX1" fmla="*/ 22860 w 142889"/>
                        <a:gd name="connsiteY1" fmla="*/ 16587 h 23968"/>
                        <a:gd name="connsiteX2" fmla="*/ 0 w 142889"/>
                        <a:gd name="connsiteY2" fmla="*/ 6109 h 23968"/>
                        <a:gd name="connsiteX3" fmla="*/ 23813 w 142889"/>
                        <a:gd name="connsiteY3" fmla="*/ 394 h 23968"/>
                        <a:gd name="connsiteX4" fmla="*/ 74295 w 142889"/>
                        <a:gd name="connsiteY4" fmla="*/ 1347 h 23968"/>
                        <a:gd name="connsiteX5" fmla="*/ 142875 w 142889"/>
                        <a:gd name="connsiteY5" fmla="*/ 16587 h 23968"/>
                        <a:gd name="connsiteX6" fmla="*/ 120968 w 142889"/>
                        <a:gd name="connsiteY6" fmla="*/ 23255 h 23968"/>
                        <a:gd name="connsiteX7" fmla="*/ 72390 w 142889"/>
                        <a:gd name="connsiteY7" fmla="*/ 23255 h 23968"/>
                        <a:gd name="connsiteX8" fmla="*/ 63818 w 142889"/>
                        <a:gd name="connsiteY8" fmla="*/ 22302 h 23968"/>
                        <a:gd name="connsiteX9" fmla="*/ 85725 w 142889"/>
                        <a:gd name="connsiteY9" fmla="*/ 3252 h 23968"/>
                        <a:gd name="connsiteX10" fmla="*/ 74295 w 142889"/>
                        <a:gd name="connsiteY10" fmla="*/ 2300 h 23968"/>
                        <a:gd name="connsiteX11" fmla="*/ 24765 w 142889"/>
                        <a:gd name="connsiteY11" fmla="*/ 1347 h 23968"/>
                        <a:gd name="connsiteX12" fmla="*/ 1905 w 142889"/>
                        <a:gd name="connsiteY12" fmla="*/ 6109 h 23968"/>
                        <a:gd name="connsiteX13" fmla="*/ 23813 w 142889"/>
                        <a:gd name="connsiteY13" fmla="*/ 14682 h 23968"/>
                        <a:gd name="connsiteX14" fmla="*/ 73343 w 142889"/>
                        <a:gd name="connsiteY14" fmla="*/ 21350 h 23968"/>
                        <a:gd name="connsiteX15" fmla="*/ 120968 w 142889"/>
                        <a:gd name="connsiteY15" fmla="*/ 21350 h 23968"/>
                        <a:gd name="connsiteX16" fmla="*/ 141923 w 142889"/>
                        <a:gd name="connsiteY16" fmla="*/ 15634 h 23968"/>
                        <a:gd name="connsiteX17" fmla="*/ 85725 w 142889"/>
                        <a:gd name="connsiteY17" fmla="*/ 3252 h 23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2889" h="23968">
                          <a:moveTo>
                            <a:pt x="63818" y="22302"/>
                          </a:moveTo>
                          <a:cubicBezTo>
                            <a:pt x="49530" y="21350"/>
                            <a:pt x="35243" y="19444"/>
                            <a:pt x="22860" y="16587"/>
                          </a:cubicBezTo>
                          <a:cubicBezTo>
                            <a:pt x="7620" y="12777"/>
                            <a:pt x="0" y="9919"/>
                            <a:pt x="0" y="6109"/>
                          </a:cubicBezTo>
                          <a:cubicBezTo>
                            <a:pt x="0" y="4205"/>
                            <a:pt x="2858" y="1347"/>
                            <a:pt x="23813" y="394"/>
                          </a:cubicBezTo>
                          <a:cubicBezTo>
                            <a:pt x="37148" y="-558"/>
                            <a:pt x="55245" y="394"/>
                            <a:pt x="74295" y="1347"/>
                          </a:cubicBezTo>
                          <a:cubicBezTo>
                            <a:pt x="98108" y="2300"/>
                            <a:pt x="143828" y="8015"/>
                            <a:pt x="142875" y="16587"/>
                          </a:cubicBezTo>
                          <a:cubicBezTo>
                            <a:pt x="142875" y="17540"/>
                            <a:pt x="142875" y="21350"/>
                            <a:pt x="120968" y="23255"/>
                          </a:cubicBezTo>
                          <a:cubicBezTo>
                            <a:pt x="107633" y="24207"/>
                            <a:pt x="90488" y="24207"/>
                            <a:pt x="72390" y="23255"/>
                          </a:cubicBezTo>
                          <a:cubicBezTo>
                            <a:pt x="69533" y="23255"/>
                            <a:pt x="66675" y="23255"/>
                            <a:pt x="63818" y="22302"/>
                          </a:cubicBezTo>
                          <a:close/>
                          <a:moveTo>
                            <a:pt x="85725" y="3252"/>
                          </a:moveTo>
                          <a:cubicBezTo>
                            <a:pt x="81915" y="3252"/>
                            <a:pt x="78105" y="2300"/>
                            <a:pt x="74295" y="2300"/>
                          </a:cubicBezTo>
                          <a:cubicBezTo>
                            <a:pt x="55245" y="1347"/>
                            <a:pt x="37148" y="1347"/>
                            <a:pt x="24765" y="1347"/>
                          </a:cubicBezTo>
                          <a:cubicBezTo>
                            <a:pt x="3810" y="2300"/>
                            <a:pt x="1905" y="5157"/>
                            <a:pt x="1905" y="6109"/>
                          </a:cubicBezTo>
                          <a:cubicBezTo>
                            <a:pt x="1905" y="7062"/>
                            <a:pt x="6668" y="10872"/>
                            <a:pt x="23813" y="14682"/>
                          </a:cubicBezTo>
                          <a:cubicBezTo>
                            <a:pt x="38100" y="17540"/>
                            <a:pt x="56198" y="20397"/>
                            <a:pt x="73343" y="21350"/>
                          </a:cubicBezTo>
                          <a:cubicBezTo>
                            <a:pt x="90488" y="22302"/>
                            <a:pt x="108585" y="22302"/>
                            <a:pt x="120968" y="21350"/>
                          </a:cubicBezTo>
                          <a:cubicBezTo>
                            <a:pt x="136208" y="20397"/>
                            <a:pt x="140970" y="17540"/>
                            <a:pt x="141923" y="15634"/>
                          </a:cubicBezTo>
                          <a:cubicBezTo>
                            <a:pt x="141923" y="11825"/>
                            <a:pt x="120015" y="6109"/>
                            <a:pt x="85725" y="3252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897" name="Freeform: Shape 1896">
                      <a:extLst>
                        <a:ext uri="{FF2B5EF4-FFF2-40B4-BE49-F238E27FC236}">
                          <a16:creationId xmlns:a16="http://schemas.microsoft.com/office/drawing/2014/main" id="{CE281F6B-77E1-41B8-A6C3-C0481C8E7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419" y="3464242"/>
                      <a:ext cx="53101" cy="25717"/>
                    </a:xfrm>
                    <a:custGeom>
                      <a:avLst/>
                      <a:gdLst>
                        <a:gd name="connsiteX0" fmla="*/ 52388 w 53101"/>
                        <a:gd name="connsiteY0" fmla="*/ 25717 h 25717"/>
                        <a:gd name="connsiteX1" fmla="*/ 953 w 53101"/>
                        <a:gd name="connsiteY1" fmla="*/ 2857 h 25717"/>
                        <a:gd name="connsiteX2" fmla="*/ 0 w 53101"/>
                        <a:gd name="connsiteY2" fmla="*/ 952 h 25717"/>
                        <a:gd name="connsiteX3" fmla="*/ 953 w 53101"/>
                        <a:gd name="connsiteY3" fmla="*/ 0 h 25717"/>
                        <a:gd name="connsiteX4" fmla="*/ 1905 w 53101"/>
                        <a:gd name="connsiteY4" fmla="*/ 952 h 25717"/>
                        <a:gd name="connsiteX5" fmla="*/ 1905 w 53101"/>
                        <a:gd name="connsiteY5" fmla="*/ 1905 h 25717"/>
                        <a:gd name="connsiteX6" fmla="*/ 52388 w 53101"/>
                        <a:gd name="connsiteY6" fmla="*/ 24765 h 25717"/>
                        <a:gd name="connsiteX7" fmla="*/ 52388 w 53101"/>
                        <a:gd name="connsiteY7" fmla="*/ 25717 h 25717"/>
                        <a:gd name="connsiteX8" fmla="*/ 52388 w 53101"/>
                        <a:gd name="connsiteY8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101" h="25717">
                          <a:moveTo>
                            <a:pt x="52388" y="25717"/>
                          </a:moveTo>
                          <a:cubicBezTo>
                            <a:pt x="34290" y="20955"/>
                            <a:pt x="16193" y="14288"/>
                            <a:pt x="953" y="2857"/>
                          </a:cubicBezTo>
                          <a:cubicBezTo>
                            <a:pt x="953" y="2857"/>
                            <a:pt x="0" y="1905"/>
                            <a:pt x="0" y="952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2"/>
                          </a:cubicBezTo>
                          <a:cubicBezTo>
                            <a:pt x="1905" y="952"/>
                            <a:pt x="1905" y="1905"/>
                            <a:pt x="1905" y="1905"/>
                          </a:cubicBezTo>
                          <a:cubicBezTo>
                            <a:pt x="16193" y="13335"/>
                            <a:pt x="35243" y="19050"/>
                            <a:pt x="52388" y="24765"/>
                          </a:cubicBezTo>
                          <a:cubicBezTo>
                            <a:pt x="53340" y="23813"/>
                            <a:pt x="53340" y="24765"/>
                            <a:pt x="52388" y="25717"/>
                          </a:cubicBezTo>
                          <a:cubicBezTo>
                            <a:pt x="53340" y="25717"/>
                            <a:pt x="52388" y="25717"/>
                            <a:pt x="52388" y="25717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28" name="Graphic 4">
                    <a:extLst>
                      <a:ext uri="{FF2B5EF4-FFF2-40B4-BE49-F238E27FC236}">
                        <a16:creationId xmlns:a16="http://schemas.microsoft.com/office/drawing/2014/main" id="{5EB6D29C-7A9B-434A-B22C-8DAE094551A5}"/>
                      </a:ext>
                    </a:extLst>
                  </p:cNvPr>
                  <p:cNvGrpSpPr/>
                  <p:nvPr/>
                </p:nvGrpSpPr>
                <p:grpSpPr>
                  <a:xfrm>
                    <a:off x="6750525" y="3330394"/>
                    <a:ext cx="93129" cy="147345"/>
                    <a:chOff x="6750525" y="3330394"/>
                    <a:chExt cx="93129" cy="147345"/>
                  </a:xfrm>
                </p:grpSpPr>
                <p:sp>
                  <p:nvSpPr>
                    <p:cNvPr id="1881" name="Freeform: Shape 1880">
                      <a:extLst>
                        <a:ext uri="{FF2B5EF4-FFF2-40B4-BE49-F238E27FC236}">
                          <a16:creationId xmlns:a16="http://schemas.microsoft.com/office/drawing/2014/main" id="{078E7C11-5C3D-43B8-A4CB-269B87FFE4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1325" y="3339638"/>
                      <a:ext cx="20849" cy="29626"/>
                    </a:xfrm>
                    <a:custGeom>
                      <a:avLst/>
                      <a:gdLst>
                        <a:gd name="connsiteX0" fmla="*/ 20003 w 20849"/>
                        <a:gd name="connsiteY0" fmla="*/ 1731 h 29626"/>
                        <a:gd name="connsiteX1" fmla="*/ 20003 w 20849"/>
                        <a:gd name="connsiteY1" fmla="*/ 13161 h 29626"/>
                        <a:gd name="connsiteX2" fmla="*/ 16193 w 20849"/>
                        <a:gd name="connsiteY2" fmla="*/ 20781 h 29626"/>
                        <a:gd name="connsiteX3" fmla="*/ 9525 w 20849"/>
                        <a:gd name="connsiteY3" fmla="*/ 26496 h 29626"/>
                        <a:gd name="connsiteX4" fmla="*/ 0 w 20849"/>
                        <a:gd name="connsiteY4" fmla="*/ 25543 h 29626"/>
                        <a:gd name="connsiteX5" fmla="*/ 20003 w 20849"/>
                        <a:gd name="connsiteY5" fmla="*/ 1731 h 29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849" h="29626">
                          <a:moveTo>
                            <a:pt x="20003" y="1731"/>
                          </a:moveTo>
                          <a:cubicBezTo>
                            <a:pt x="20003" y="1731"/>
                            <a:pt x="21907" y="9351"/>
                            <a:pt x="20003" y="13161"/>
                          </a:cubicBezTo>
                          <a:cubicBezTo>
                            <a:pt x="19050" y="16971"/>
                            <a:pt x="18097" y="18876"/>
                            <a:pt x="16193" y="20781"/>
                          </a:cubicBezTo>
                          <a:cubicBezTo>
                            <a:pt x="13335" y="21733"/>
                            <a:pt x="11430" y="21733"/>
                            <a:pt x="9525" y="26496"/>
                          </a:cubicBezTo>
                          <a:cubicBezTo>
                            <a:pt x="7620" y="31258"/>
                            <a:pt x="953" y="30306"/>
                            <a:pt x="0" y="25543"/>
                          </a:cubicBezTo>
                          <a:cubicBezTo>
                            <a:pt x="0" y="18876"/>
                            <a:pt x="10478" y="-6842"/>
                            <a:pt x="20003" y="1731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82" name="Freeform: Shape 1881">
                      <a:extLst>
                        <a:ext uri="{FF2B5EF4-FFF2-40B4-BE49-F238E27FC236}">
                          <a16:creationId xmlns:a16="http://schemas.microsoft.com/office/drawing/2014/main" id="{A3F65BC1-96E4-434C-B3C4-16FDB773A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3557" y="3430033"/>
                      <a:ext cx="20097" cy="26588"/>
                    </a:xfrm>
                    <a:custGeom>
                      <a:avLst/>
                      <a:gdLst>
                        <a:gd name="connsiteX0" fmla="*/ 152 w 20097"/>
                        <a:gd name="connsiteY0" fmla="*/ 6586 h 26588"/>
                        <a:gd name="connsiteX1" fmla="*/ 2058 w 20097"/>
                        <a:gd name="connsiteY1" fmla="*/ 20874 h 26588"/>
                        <a:gd name="connsiteX2" fmla="*/ 8725 w 20097"/>
                        <a:gd name="connsiteY2" fmla="*/ 26589 h 26588"/>
                        <a:gd name="connsiteX3" fmla="*/ 19202 w 20097"/>
                        <a:gd name="connsiteY3" fmla="*/ 17064 h 26588"/>
                        <a:gd name="connsiteX4" fmla="*/ 12535 w 20097"/>
                        <a:gd name="connsiteY4" fmla="*/ 14206 h 26588"/>
                        <a:gd name="connsiteX5" fmla="*/ 11583 w 20097"/>
                        <a:gd name="connsiteY5" fmla="*/ 872 h 26588"/>
                        <a:gd name="connsiteX6" fmla="*/ 152 w 20097"/>
                        <a:gd name="connsiteY6" fmla="*/ 6586 h 26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097" h="26588">
                          <a:moveTo>
                            <a:pt x="152" y="6586"/>
                          </a:moveTo>
                          <a:cubicBezTo>
                            <a:pt x="152" y="6586"/>
                            <a:pt x="-800" y="15159"/>
                            <a:pt x="2058" y="20874"/>
                          </a:cubicBezTo>
                          <a:cubicBezTo>
                            <a:pt x="4915" y="26589"/>
                            <a:pt x="6820" y="26589"/>
                            <a:pt x="8725" y="26589"/>
                          </a:cubicBezTo>
                          <a:cubicBezTo>
                            <a:pt x="10630" y="26589"/>
                            <a:pt x="16345" y="26589"/>
                            <a:pt x="19202" y="17064"/>
                          </a:cubicBezTo>
                          <a:cubicBezTo>
                            <a:pt x="23012" y="7539"/>
                            <a:pt x="13487" y="13254"/>
                            <a:pt x="12535" y="14206"/>
                          </a:cubicBezTo>
                          <a:cubicBezTo>
                            <a:pt x="12535" y="14206"/>
                            <a:pt x="14440" y="2776"/>
                            <a:pt x="11583" y="872"/>
                          </a:cubicBezTo>
                          <a:cubicBezTo>
                            <a:pt x="9677" y="-81"/>
                            <a:pt x="152" y="-1986"/>
                            <a:pt x="152" y="6586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83" name="Freeform: Shape 1882">
                      <a:extLst>
                        <a:ext uri="{FF2B5EF4-FFF2-40B4-BE49-F238E27FC236}">
                          <a16:creationId xmlns:a16="http://schemas.microsoft.com/office/drawing/2014/main" id="{E7DC799F-1686-4603-A7AD-5EAB02BFC6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4288" y="3374389"/>
                      <a:ext cx="8100" cy="14899"/>
                    </a:xfrm>
                    <a:custGeom>
                      <a:avLst/>
                      <a:gdLst>
                        <a:gd name="connsiteX0" fmla="*/ 7994 w 8100"/>
                        <a:gd name="connsiteY0" fmla="*/ 12700 h 14899"/>
                        <a:gd name="connsiteX1" fmla="*/ 6089 w 8100"/>
                        <a:gd name="connsiteY1" fmla="*/ 2223 h 14899"/>
                        <a:gd name="connsiteX2" fmla="*/ 1326 w 8100"/>
                        <a:gd name="connsiteY2" fmla="*/ 5080 h 14899"/>
                        <a:gd name="connsiteX3" fmla="*/ 374 w 8100"/>
                        <a:gd name="connsiteY3" fmla="*/ 4128 h 14899"/>
                        <a:gd name="connsiteX4" fmla="*/ 2279 w 8100"/>
                        <a:gd name="connsiteY4" fmla="*/ 12700 h 14899"/>
                        <a:gd name="connsiteX5" fmla="*/ 7994 w 8100"/>
                        <a:gd name="connsiteY5" fmla="*/ 12700 h 14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00" h="14899">
                          <a:moveTo>
                            <a:pt x="7994" y="12700"/>
                          </a:moveTo>
                          <a:cubicBezTo>
                            <a:pt x="7994" y="12700"/>
                            <a:pt x="6089" y="6985"/>
                            <a:pt x="6089" y="2223"/>
                          </a:cubicBezTo>
                          <a:cubicBezTo>
                            <a:pt x="6089" y="-2540"/>
                            <a:pt x="1326" y="1270"/>
                            <a:pt x="1326" y="5080"/>
                          </a:cubicBezTo>
                          <a:cubicBezTo>
                            <a:pt x="1326" y="8890"/>
                            <a:pt x="1326" y="4128"/>
                            <a:pt x="374" y="4128"/>
                          </a:cubicBezTo>
                          <a:cubicBezTo>
                            <a:pt x="-579" y="4128"/>
                            <a:pt x="374" y="10795"/>
                            <a:pt x="2279" y="12700"/>
                          </a:cubicBezTo>
                          <a:cubicBezTo>
                            <a:pt x="3231" y="14605"/>
                            <a:pt x="8946" y="16510"/>
                            <a:pt x="7994" y="12700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84" name="Freeform: Shape 1883">
                      <a:extLst>
                        <a:ext uri="{FF2B5EF4-FFF2-40B4-BE49-F238E27FC236}">
                          <a16:creationId xmlns:a16="http://schemas.microsoft.com/office/drawing/2014/main" id="{0B5A07DB-FFA9-41C2-A5E4-201B8DCDD2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0375" y="3400319"/>
                      <a:ext cx="23885" cy="42535"/>
                    </a:xfrm>
                    <a:custGeom>
                      <a:avLst/>
                      <a:gdLst>
                        <a:gd name="connsiteX0" fmla="*/ 0 w 23885"/>
                        <a:gd name="connsiteY0" fmla="*/ 22964 h 42535"/>
                        <a:gd name="connsiteX1" fmla="*/ 16193 w 23885"/>
                        <a:gd name="connsiteY1" fmla="*/ 105 h 42535"/>
                        <a:gd name="connsiteX2" fmla="*/ 22860 w 23885"/>
                        <a:gd name="connsiteY2" fmla="*/ 40110 h 42535"/>
                        <a:gd name="connsiteX3" fmla="*/ 14288 w 23885"/>
                        <a:gd name="connsiteY3" fmla="*/ 39157 h 42535"/>
                        <a:gd name="connsiteX4" fmla="*/ 9525 w 23885"/>
                        <a:gd name="connsiteY4" fmla="*/ 30585 h 42535"/>
                        <a:gd name="connsiteX5" fmla="*/ 0 w 23885"/>
                        <a:gd name="connsiteY5" fmla="*/ 22964 h 42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885" h="42535">
                          <a:moveTo>
                            <a:pt x="0" y="22964"/>
                          </a:moveTo>
                          <a:cubicBezTo>
                            <a:pt x="0" y="22964"/>
                            <a:pt x="7620" y="-1801"/>
                            <a:pt x="16193" y="105"/>
                          </a:cubicBezTo>
                          <a:cubicBezTo>
                            <a:pt x="24765" y="2010"/>
                            <a:pt x="24765" y="37252"/>
                            <a:pt x="22860" y="40110"/>
                          </a:cubicBezTo>
                          <a:cubicBezTo>
                            <a:pt x="20955" y="43920"/>
                            <a:pt x="16193" y="42967"/>
                            <a:pt x="14288" y="39157"/>
                          </a:cubicBezTo>
                          <a:cubicBezTo>
                            <a:pt x="12382" y="35347"/>
                            <a:pt x="10478" y="17249"/>
                            <a:pt x="9525" y="30585"/>
                          </a:cubicBezTo>
                          <a:cubicBezTo>
                            <a:pt x="10478" y="34395"/>
                            <a:pt x="2857" y="42967"/>
                            <a:pt x="0" y="2296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85" name="Freeform: Shape 1884">
                      <a:extLst>
                        <a:ext uri="{FF2B5EF4-FFF2-40B4-BE49-F238E27FC236}">
                          <a16:creationId xmlns:a16="http://schemas.microsoft.com/office/drawing/2014/main" id="{EC298585-EA3E-48A4-A435-8A78F256D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4125" y="3418028"/>
                      <a:ext cx="67960" cy="59711"/>
                    </a:xfrm>
                    <a:custGeom>
                      <a:avLst/>
                      <a:gdLst>
                        <a:gd name="connsiteX0" fmla="*/ 11482 w 67960"/>
                        <a:gd name="connsiteY0" fmla="*/ 8114 h 59711"/>
                        <a:gd name="connsiteX1" fmla="*/ 52 w 67960"/>
                        <a:gd name="connsiteY1" fmla="*/ 38594 h 59711"/>
                        <a:gd name="connsiteX2" fmla="*/ 24817 w 67960"/>
                        <a:gd name="connsiteY2" fmla="*/ 59549 h 59711"/>
                        <a:gd name="connsiteX3" fmla="*/ 66727 w 67960"/>
                        <a:gd name="connsiteY3" fmla="*/ 32879 h 59711"/>
                        <a:gd name="connsiteX4" fmla="*/ 59107 w 67960"/>
                        <a:gd name="connsiteY4" fmla="*/ 494 h 59711"/>
                        <a:gd name="connsiteX5" fmla="*/ 11482 w 67960"/>
                        <a:gd name="connsiteY5" fmla="*/ 8114 h 59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960" h="59711">
                          <a:moveTo>
                            <a:pt x="11482" y="8114"/>
                          </a:moveTo>
                          <a:cubicBezTo>
                            <a:pt x="11482" y="8114"/>
                            <a:pt x="-900" y="24306"/>
                            <a:pt x="52" y="38594"/>
                          </a:cubicBezTo>
                          <a:cubicBezTo>
                            <a:pt x="1005" y="52881"/>
                            <a:pt x="6720" y="57644"/>
                            <a:pt x="24817" y="59549"/>
                          </a:cubicBezTo>
                          <a:cubicBezTo>
                            <a:pt x="42915" y="61454"/>
                            <a:pt x="62917" y="46214"/>
                            <a:pt x="66727" y="32879"/>
                          </a:cubicBezTo>
                          <a:cubicBezTo>
                            <a:pt x="70537" y="19544"/>
                            <a:pt x="64822" y="3351"/>
                            <a:pt x="59107" y="494"/>
                          </a:cubicBezTo>
                          <a:cubicBezTo>
                            <a:pt x="54345" y="-2364"/>
                            <a:pt x="11482" y="8114"/>
                            <a:pt x="11482" y="811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86" name="Freeform: Shape 1885">
                      <a:extLst>
                        <a:ext uri="{FF2B5EF4-FFF2-40B4-BE49-F238E27FC236}">
                          <a16:creationId xmlns:a16="http://schemas.microsoft.com/office/drawing/2014/main" id="{96FE0A84-A1C8-4792-BF3D-8CA450ED0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0525" y="3362249"/>
                      <a:ext cx="82159" cy="69022"/>
                    </a:xfrm>
                    <a:custGeom>
                      <a:avLst/>
                      <a:gdLst>
                        <a:gd name="connsiteX0" fmla="*/ 42705 w 82159"/>
                        <a:gd name="connsiteY0" fmla="*/ 75 h 69022"/>
                        <a:gd name="connsiteX1" fmla="*/ 3652 w 82159"/>
                        <a:gd name="connsiteY1" fmla="*/ 35317 h 69022"/>
                        <a:gd name="connsiteX2" fmla="*/ 11272 w 82159"/>
                        <a:gd name="connsiteY2" fmla="*/ 54367 h 69022"/>
                        <a:gd name="connsiteX3" fmla="*/ 12225 w 82159"/>
                        <a:gd name="connsiteY3" fmla="*/ 67702 h 69022"/>
                        <a:gd name="connsiteX4" fmla="*/ 63660 w 82159"/>
                        <a:gd name="connsiteY4" fmla="*/ 63892 h 69022"/>
                        <a:gd name="connsiteX5" fmla="*/ 73185 w 82159"/>
                        <a:gd name="connsiteY5" fmla="*/ 57225 h 69022"/>
                        <a:gd name="connsiteX6" fmla="*/ 80805 w 82159"/>
                        <a:gd name="connsiteY6" fmla="*/ 22934 h 69022"/>
                        <a:gd name="connsiteX7" fmla="*/ 66517 w 82159"/>
                        <a:gd name="connsiteY7" fmla="*/ 33412 h 69022"/>
                        <a:gd name="connsiteX8" fmla="*/ 42705 w 82159"/>
                        <a:gd name="connsiteY8" fmla="*/ 75 h 69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159" h="69022">
                          <a:moveTo>
                            <a:pt x="42705" y="75"/>
                          </a:moveTo>
                          <a:cubicBezTo>
                            <a:pt x="26512" y="1980"/>
                            <a:pt x="14130" y="12457"/>
                            <a:pt x="3652" y="35317"/>
                          </a:cubicBezTo>
                          <a:cubicBezTo>
                            <a:pt x="-7778" y="59130"/>
                            <a:pt x="11272" y="54367"/>
                            <a:pt x="11272" y="54367"/>
                          </a:cubicBezTo>
                          <a:cubicBezTo>
                            <a:pt x="11272" y="54367"/>
                            <a:pt x="6510" y="66750"/>
                            <a:pt x="12225" y="67702"/>
                          </a:cubicBezTo>
                          <a:cubicBezTo>
                            <a:pt x="17940" y="68655"/>
                            <a:pt x="61755" y="71512"/>
                            <a:pt x="63660" y="63892"/>
                          </a:cubicBezTo>
                          <a:cubicBezTo>
                            <a:pt x="65565" y="56272"/>
                            <a:pt x="66517" y="61034"/>
                            <a:pt x="73185" y="57225"/>
                          </a:cubicBezTo>
                          <a:cubicBezTo>
                            <a:pt x="79852" y="53415"/>
                            <a:pt x="84615" y="26744"/>
                            <a:pt x="80805" y="22934"/>
                          </a:cubicBezTo>
                          <a:cubicBezTo>
                            <a:pt x="76995" y="19125"/>
                            <a:pt x="66517" y="33412"/>
                            <a:pt x="66517" y="33412"/>
                          </a:cubicBezTo>
                          <a:cubicBezTo>
                            <a:pt x="66517" y="33412"/>
                            <a:pt x="68422" y="-1831"/>
                            <a:pt x="42705" y="75"/>
                          </a:cubicBezTo>
                          <a:close/>
                        </a:path>
                      </a:pathLst>
                    </a:custGeom>
                    <a:solidFill>
                      <a:srgbClr val="FFC97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87" name="Freeform: Shape 1886">
                      <a:extLst>
                        <a:ext uri="{FF2B5EF4-FFF2-40B4-BE49-F238E27FC236}">
                          <a16:creationId xmlns:a16="http://schemas.microsoft.com/office/drawing/2014/main" id="{CC432351-66ED-4F15-AD36-94F080658C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1884" y="3330394"/>
                      <a:ext cx="41382" cy="63598"/>
                    </a:xfrm>
                    <a:custGeom>
                      <a:avLst/>
                      <a:gdLst>
                        <a:gd name="connsiteX0" fmla="*/ 12773 w 41382"/>
                        <a:gd name="connsiteY0" fmla="*/ 63363 h 63598"/>
                        <a:gd name="connsiteX1" fmla="*/ 1343 w 41382"/>
                        <a:gd name="connsiteY1" fmla="*/ 56695 h 63598"/>
                        <a:gd name="connsiteX2" fmla="*/ 5153 w 41382"/>
                        <a:gd name="connsiteY2" fmla="*/ 41455 h 63598"/>
                        <a:gd name="connsiteX3" fmla="*/ 7058 w 41382"/>
                        <a:gd name="connsiteY3" fmla="*/ 21453 h 63598"/>
                        <a:gd name="connsiteX4" fmla="*/ 19440 w 41382"/>
                        <a:gd name="connsiteY4" fmla="*/ 5261 h 63598"/>
                        <a:gd name="connsiteX5" fmla="*/ 41348 w 41382"/>
                        <a:gd name="connsiteY5" fmla="*/ 10975 h 63598"/>
                        <a:gd name="connsiteX6" fmla="*/ 29918 w 41382"/>
                        <a:gd name="connsiteY6" fmla="*/ 30978 h 63598"/>
                        <a:gd name="connsiteX7" fmla="*/ 12773 w 41382"/>
                        <a:gd name="connsiteY7" fmla="*/ 63363 h 63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382" h="63598">
                          <a:moveTo>
                            <a:pt x="12773" y="63363"/>
                          </a:moveTo>
                          <a:cubicBezTo>
                            <a:pt x="12773" y="63363"/>
                            <a:pt x="4200" y="62411"/>
                            <a:pt x="1343" y="56695"/>
                          </a:cubicBezTo>
                          <a:cubicBezTo>
                            <a:pt x="-1515" y="50980"/>
                            <a:pt x="390" y="46218"/>
                            <a:pt x="5153" y="41455"/>
                          </a:cubicBezTo>
                          <a:cubicBezTo>
                            <a:pt x="8963" y="35740"/>
                            <a:pt x="2295" y="27168"/>
                            <a:pt x="7058" y="21453"/>
                          </a:cubicBezTo>
                          <a:cubicBezTo>
                            <a:pt x="11820" y="15738"/>
                            <a:pt x="15630" y="14786"/>
                            <a:pt x="19440" y="5261"/>
                          </a:cubicBezTo>
                          <a:cubicBezTo>
                            <a:pt x="23250" y="-3312"/>
                            <a:pt x="42300" y="-1407"/>
                            <a:pt x="41348" y="10975"/>
                          </a:cubicBezTo>
                          <a:cubicBezTo>
                            <a:pt x="40395" y="24311"/>
                            <a:pt x="31823" y="19548"/>
                            <a:pt x="29918" y="30978"/>
                          </a:cubicBezTo>
                          <a:cubicBezTo>
                            <a:pt x="27060" y="42408"/>
                            <a:pt x="34680" y="66220"/>
                            <a:pt x="12773" y="6336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88" name="Freeform: Shape 1887">
                      <a:extLst>
                        <a:ext uri="{FF2B5EF4-FFF2-40B4-BE49-F238E27FC236}">
                          <a16:creationId xmlns:a16="http://schemas.microsoft.com/office/drawing/2014/main" id="{5DBEB398-7D7F-412D-866B-2DF87058D1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8947" y="3370182"/>
                      <a:ext cx="8572" cy="15396"/>
                    </a:xfrm>
                    <a:custGeom>
                      <a:avLst/>
                      <a:gdLst>
                        <a:gd name="connsiteX0" fmla="*/ 953 w 8572"/>
                        <a:gd name="connsiteY0" fmla="*/ 714 h 15396"/>
                        <a:gd name="connsiteX1" fmla="*/ 7620 w 8572"/>
                        <a:gd name="connsiteY1" fmla="*/ 714 h 15396"/>
                        <a:gd name="connsiteX2" fmla="*/ 8572 w 8572"/>
                        <a:gd name="connsiteY2" fmla="*/ 2620 h 15396"/>
                        <a:gd name="connsiteX3" fmla="*/ 8572 w 8572"/>
                        <a:gd name="connsiteY3" fmla="*/ 12145 h 15396"/>
                        <a:gd name="connsiteX4" fmla="*/ 7620 w 8572"/>
                        <a:gd name="connsiteY4" fmla="*/ 14049 h 15396"/>
                        <a:gd name="connsiteX5" fmla="*/ 953 w 8572"/>
                        <a:gd name="connsiteY5" fmla="*/ 15002 h 15396"/>
                        <a:gd name="connsiteX6" fmla="*/ 0 w 8572"/>
                        <a:gd name="connsiteY6" fmla="*/ 13097 h 15396"/>
                        <a:gd name="connsiteX7" fmla="*/ 0 w 8572"/>
                        <a:gd name="connsiteY7" fmla="*/ 2620 h 15396"/>
                        <a:gd name="connsiteX8" fmla="*/ 953 w 8572"/>
                        <a:gd name="connsiteY8" fmla="*/ 714 h 15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572" h="15396">
                          <a:moveTo>
                            <a:pt x="953" y="714"/>
                          </a:moveTo>
                          <a:cubicBezTo>
                            <a:pt x="1905" y="-238"/>
                            <a:pt x="4763" y="-238"/>
                            <a:pt x="7620" y="714"/>
                          </a:cubicBezTo>
                          <a:cubicBezTo>
                            <a:pt x="8572" y="714"/>
                            <a:pt x="8572" y="1667"/>
                            <a:pt x="8572" y="2620"/>
                          </a:cubicBezTo>
                          <a:lnTo>
                            <a:pt x="8572" y="12145"/>
                          </a:lnTo>
                          <a:cubicBezTo>
                            <a:pt x="8572" y="13097"/>
                            <a:pt x="8572" y="13097"/>
                            <a:pt x="7620" y="14049"/>
                          </a:cubicBezTo>
                          <a:cubicBezTo>
                            <a:pt x="6668" y="15002"/>
                            <a:pt x="3810" y="15954"/>
                            <a:pt x="953" y="15002"/>
                          </a:cubicBezTo>
                          <a:cubicBezTo>
                            <a:pt x="0" y="15002"/>
                            <a:pt x="0" y="14049"/>
                            <a:pt x="0" y="13097"/>
                          </a:cubicBezTo>
                          <a:lnTo>
                            <a:pt x="0" y="2620"/>
                          </a:lnTo>
                          <a:cubicBezTo>
                            <a:pt x="0" y="1667"/>
                            <a:pt x="953" y="1667"/>
                            <a:pt x="953" y="71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89" name="Freeform: Shape 1888">
                      <a:extLst>
                        <a:ext uri="{FF2B5EF4-FFF2-40B4-BE49-F238E27FC236}">
                          <a16:creationId xmlns:a16="http://schemas.microsoft.com/office/drawing/2014/main" id="{F83AEDF9-BC80-40BE-84EB-EE07097C2C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024" y="3397567"/>
                      <a:ext cx="12017" cy="25717"/>
                    </a:xfrm>
                    <a:custGeom>
                      <a:avLst/>
                      <a:gdLst>
                        <a:gd name="connsiteX0" fmla="*/ 10113 w 12017"/>
                        <a:gd name="connsiteY0" fmla="*/ 25717 h 25717"/>
                        <a:gd name="connsiteX1" fmla="*/ 7255 w 12017"/>
                        <a:gd name="connsiteY1" fmla="*/ 23813 h 25717"/>
                        <a:gd name="connsiteX2" fmla="*/ 588 w 12017"/>
                        <a:gd name="connsiteY2" fmla="*/ 952 h 25717"/>
                        <a:gd name="connsiteX3" fmla="*/ 1540 w 12017"/>
                        <a:gd name="connsiteY3" fmla="*/ 0 h 25717"/>
                        <a:gd name="connsiteX4" fmla="*/ 2493 w 12017"/>
                        <a:gd name="connsiteY4" fmla="*/ 952 h 25717"/>
                        <a:gd name="connsiteX5" fmla="*/ 9160 w 12017"/>
                        <a:gd name="connsiteY5" fmla="*/ 22860 h 25717"/>
                        <a:gd name="connsiteX6" fmla="*/ 11065 w 12017"/>
                        <a:gd name="connsiteY6" fmla="*/ 23813 h 25717"/>
                        <a:gd name="connsiteX7" fmla="*/ 12018 w 12017"/>
                        <a:gd name="connsiteY7" fmla="*/ 24765 h 25717"/>
                        <a:gd name="connsiteX8" fmla="*/ 10113 w 12017"/>
                        <a:gd name="connsiteY8" fmla="*/ 25717 h 25717"/>
                        <a:gd name="connsiteX9" fmla="*/ 10113 w 12017"/>
                        <a:gd name="connsiteY9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017" h="25717">
                          <a:moveTo>
                            <a:pt x="10113" y="25717"/>
                          </a:moveTo>
                          <a:cubicBezTo>
                            <a:pt x="9160" y="25717"/>
                            <a:pt x="8208" y="24765"/>
                            <a:pt x="7255" y="23813"/>
                          </a:cubicBezTo>
                          <a:cubicBezTo>
                            <a:pt x="1540" y="18097"/>
                            <a:pt x="-1317" y="8572"/>
                            <a:pt x="588" y="952"/>
                          </a:cubicBezTo>
                          <a:cubicBezTo>
                            <a:pt x="588" y="0"/>
                            <a:pt x="1540" y="0"/>
                            <a:pt x="1540" y="0"/>
                          </a:cubicBezTo>
                          <a:cubicBezTo>
                            <a:pt x="2493" y="0"/>
                            <a:pt x="2493" y="952"/>
                            <a:pt x="2493" y="952"/>
                          </a:cubicBezTo>
                          <a:cubicBezTo>
                            <a:pt x="1540" y="8572"/>
                            <a:pt x="3445" y="17145"/>
                            <a:pt x="9160" y="22860"/>
                          </a:cubicBezTo>
                          <a:cubicBezTo>
                            <a:pt x="10113" y="23813"/>
                            <a:pt x="10113" y="23813"/>
                            <a:pt x="11065" y="23813"/>
                          </a:cubicBezTo>
                          <a:cubicBezTo>
                            <a:pt x="12018" y="23813"/>
                            <a:pt x="12018" y="23813"/>
                            <a:pt x="12018" y="24765"/>
                          </a:cubicBezTo>
                          <a:cubicBezTo>
                            <a:pt x="11065" y="24765"/>
                            <a:pt x="10113" y="25717"/>
                            <a:pt x="10113" y="25717"/>
                          </a:cubicBezTo>
                          <a:cubicBezTo>
                            <a:pt x="10113" y="25717"/>
                            <a:pt x="10113" y="25717"/>
                            <a:pt x="10113" y="25717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0" name="Freeform: Shape 1889">
                      <a:extLst>
                        <a:ext uri="{FF2B5EF4-FFF2-40B4-BE49-F238E27FC236}">
                          <a16:creationId xmlns:a16="http://schemas.microsoft.com/office/drawing/2014/main" id="{8F2D7D3D-025C-4E4F-B2A7-FB20D094C4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1797" y="3394709"/>
                      <a:ext cx="9525" cy="20955"/>
                    </a:xfrm>
                    <a:custGeom>
                      <a:avLst/>
                      <a:gdLst>
                        <a:gd name="connsiteX0" fmla="*/ 953 w 9525"/>
                        <a:gd name="connsiteY0" fmla="*/ 20955 h 20955"/>
                        <a:gd name="connsiteX1" fmla="*/ 953 w 9525"/>
                        <a:gd name="connsiteY1" fmla="*/ 20955 h 20955"/>
                        <a:gd name="connsiteX2" fmla="*/ 0 w 9525"/>
                        <a:gd name="connsiteY2" fmla="*/ 20003 h 20955"/>
                        <a:gd name="connsiteX3" fmla="*/ 7620 w 9525"/>
                        <a:gd name="connsiteY3" fmla="*/ 953 h 20955"/>
                        <a:gd name="connsiteX4" fmla="*/ 8572 w 9525"/>
                        <a:gd name="connsiteY4" fmla="*/ 0 h 20955"/>
                        <a:gd name="connsiteX5" fmla="*/ 9525 w 9525"/>
                        <a:gd name="connsiteY5" fmla="*/ 953 h 20955"/>
                        <a:gd name="connsiteX6" fmla="*/ 953 w 9525"/>
                        <a:gd name="connsiteY6" fmla="*/ 20955 h 20955"/>
                        <a:gd name="connsiteX7" fmla="*/ 953 w 952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25" h="20955">
                          <a:moveTo>
                            <a:pt x="953" y="20955"/>
                          </a:moveTo>
                          <a:cubicBezTo>
                            <a:pt x="953" y="20955"/>
                            <a:pt x="953" y="20955"/>
                            <a:pt x="953" y="20955"/>
                          </a:cubicBezTo>
                          <a:cubicBezTo>
                            <a:pt x="0" y="20955"/>
                            <a:pt x="0" y="20003"/>
                            <a:pt x="0" y="20003"/>
                          </a:cubicBezTo>
                          <a:cubicBezTo>
                            <a:pt x="2858" y="14288"/>
                            <a:pt x="5715" y="7620"/>
                            <a:pt x="7620" y="953"/>
                          </a:cubicBezTo>
                          <a:cubicBezTo>
                            <a:pt x="7620" y="953"/>
                            <a:pt x="8572" y="0"/>
                            <a:pt x="8572" y="0"/>
                          </a:cubicBezTo>
                          <a:cubicBezTo>
                            <a:pt x="8572" y="0"/>
                            <a:pt x="9525" y="953"/>
                            <a:pt x="9525" y="953"/>
                          </a:cubicBezTo>
                          <a:cubicBezTo>
                            <a:pt x="6668" y="8572"/>
                            <a:pt x="3810" y="14288"/>
                            <a:pt x="953" y="20955"/>
                          </a:cubicBezTo>
                          <a:cubicBezTo>
                            <a:pt x="953" y="20955"/>
                            <a:pt x="953" y="20955"/>
                            <a:pt x="953" y="2095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1" name="Freeform: Shape 1890">
                      <a:extLst>
                        <a:ext uri="{FF2B5EF4-FFF2-40B4-BE49-F238E27FC236}">
                          <a16:creationId xmlns:a16="http://schemas.microsoft.com/office/drawing/2014/main" id="{F6325C10-0C02-4E98-B002-61050FC6E2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7519" y="3388994"/>
                      <a:ext cx="2619" cy="5715"/>
                    </a:xfrm>
                    <a:custGeom>
                      <a:avLst/>
                      <a:gdLst>
                        <a:gd name="connsiteX0" fmla="*/ 1905 w 2619"/>
                        <a:gd name="connsiteY0" fmla="*/ 5715 h 5715"/>
                        <a:gd name="connsiteX1" fmla="*/ 953 w 2619"/>
                        <a:gd name="connsiteY1" fmla="*/ 4763 h 5715"/>
                        <a:gd name="connsiteX2" fmla="*/ 0 w 2619"/>
                        <a:gd name="connsiteY2" fmla="*/ 953 h 5715"/>
                        <a:gd name="connsiteX3" fmla="*/ 0 w 2619"/>
                        <a:gd name="connsiteY3" fmla="*/ 0 h 5715"/>
                        <a:gd name="connsiteX4" fmla="*/ 953 w 2619"/>
                        <a:gd name="connsiteY4" fmla="*/ 0 h 5715"/>
                        <a:gd name="connsiteX5" fmla="*/ 1905 w 2619"/>
                        <a:gd name="connsiteY5" fmla="*/ 5715 h 5715"/>
                        <a:gd name="connsiteX6" fmla="*/ 1905 w 2619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5715">
                          <a:moveTo>
                            <a:pt x="1905" y="5715"/>
                          </a:move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953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8" y="953"/>
                            <a:pt x="2858" y="2858"/>
                            <a:pt x="1905" y="5715"/>
                          </a:cubicBezTo>
                          <a:cubicBezTo>
                            <a:pt x="2858" y="5715"/>
                            <a:pt x="2858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92" name="Freeform: Shape 1891">
                      <a:extLst>
                        <a:ext uri="{FF2B5EF4-FFF2-40B4-BE49-F238E27FC236}">
                          <a16:creationId xmlns:a16="http://schemas.microsoft.com/office/drawing/2014/main" id="{854118F3-C22C-4F0D-89E6-295993DF54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6800" y="3421379"/>
                      <a:ext cx="9286" cy="3809"/>
                    </a:xfrm>
                    <a:custGeom>
                      <a:avLst/>
                      <a:gdLst>
                        <a:gd name="connsiteX0" fmla="*/ 714 w 9286"/>
                        <a:gd name="connsiteY0" fmla="*/ 3810 h 3809"/>
                        <a:gd name="connsiteX1" fmla="*/ 714 w 9286"/>
                        <a:gd name="connsiteY1" fmla="*/ 3810 h 3809"/>
                        <a:gd name="connsiteX2" fmla="*/ 714 w 9286"/>
                        <a:gd name="connsiteY2" fmla="*/ 1905 h 3809"/>
                        <a:gd name="connsiteX3" fmla="*/ 8334 w 9286"/>
                        <a:gd name="connsiteY3" fmla="*/ 0 h 3809"/>
                        <a:gd name="connsiteX4" fmla="*/ 9287 w 9286"/>
                        <a:gd name="connsiteY4" fmla="*/ 952 h 3809"/>
                        <a:gd name="connsiteX5" fmla="*/ 8334 w 9286"/>
                        <a:gd name="connsiteY5" fmla="*/ 1905 h 3809"/>
                        <a:gd name="connsiteX6" fmla="*/ 714 w 9286"/>
                        <a:gd name="connsiteY6" fmla="*/ 3810 h 3809"/>
                        <a:gd name="connsiteX7" fmla="*/ 714 w 928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28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8334" y="0"/>
                          </a:lnTo>
                          <a:cubicBezTo>
                            <a:pt x="8334" y="0"/>
                            <a:pt x="9287" y="0"/>
                            <a:pt x="9287" y="952"/>
                          </a:cubicBezTo>
                          <a:cubicBezTo>
                            <a:pt x="9287" y="1905"/>
                            <a:pt x="9287" y="1905"/>
                            <a:pt x="833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ABF41D48-86D0-4E85-B813-8CCF01067CE9}"/>
                      </a:ext>
                    </a:extLst>
                  </p:cNvPr>
                  <p:cNvSpPr/>
                  <p:nvPr/>
                </p:nvSpPr>
                <p:spPr>
                  <a:xfrm>
                    <a:off x="6744229" y="3123776"/>
                    <a:ext cx="208068" cy="27410"/>
                  </a:xfrm>
                  <a:custGeom>
                    <a:avLst/>
                    <a:gdLst>
                      <a:gd name="connsiteX0" fmla="*/ 104246 w 208068"/>
                      <a:gd name="connsiteY0" fmla="*/ 26141 h 27410"/>
                      <a:gd name="connsiteX1" fmla="*/ 92816 w 208068"/>
                      <a:gd name="connsiteY1" fmla="*/ 25188 h 27410"/>
                      <a:gd name="connsiteX2" fmla="*/ 36618 w 208068"/>
                      <a:gd name="connsiteY2" fmla="*/ 14711 h 27410"/>
                      <a:gd name="connsiteX3" fmla="*/ 423 w 208068"/>
                      <a:gd name="connsiteY3" fmla="*/ 1376 h 27410"/>
                      <a:gd name="connsiteX4" fmla="*/ 423 w 208068"/>
                      <a:gd name="connsiteY4" fmla="*/ 423 h 27410"/>
                      <a:gd name="connsiteX5" fmla="*/ 1376 w 208068"/>
                      <a:gd name="connsiteY5" fmla="*/ 423 h 27410"/>
                      <a:gd name="connsiteX6" fmla="*/ 36618 w 208068"/>
                      <a:gd name="connsiteY6" fmla="*/ 13758 h 27410"/>
                      <a:gd name="connsiteX7" fmla="*/ 92816 w 208068"/>
                      <a:gd name="connsiteY7" fmla="*/ 24236 h 27410"/>
                      <a:gd name="connsiteX8" fmla="*/ 207116 w 208068"/>
                      <a:gd name="connsiteY8" fmla="*/ 10901 h 27410"/>
                      <a:gd name="connsiteX9" fmla="*/ 208068 w 208068"/>
                      <a:gd name="connsiteY9" fmla="*/ 10901 h 27410"/>
                      <a:gd name="connsiteX10" fmla="*/ 208068 w 208068"/>
                      <a:gd name="connsiteY10" fmla="*/ 11853 h 27410"/>
                      <a:gd name="connsiteX11" fmla="*/ 104246 w 208068"/>
                      <a:gd name="connsiteY11" fmla="*/ 26141 h 27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8068" h="27410">
                        <a:moveTo>
                          <a:pt x="104246" y="26141"/>
                        </a:moveTo>
                        <a:cubicBezTo>
                          <a:pt x="100436" y="26141"/>
                          <a:pt x="96626" y="25188"/>
                          <a:pt x="92816" y="25188"/>
                        </a:cubicBezTo>
                        <a:cubicBezTo>
                          <a:pt x="71861" y="22331"/>
                          <a:pt x="52811" y="19473"/>
                          <a:pt x="36618" y="14711"/>
                        </a:cubicBezTo>
                        <a:cubicBezTo>
                          <a:pt x="24236" y="10901"/>
                          <a:pt x="12806" y="7091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2806" y="5186"/>
                          <a:pt x="25188" y="9948"/>
                          <a:pt x="36618" y="13758"/>
                        </a:cubicBezTo>
                        <a:cubicBezTo>
                          <a:pt x="52811" y="18521"/>
                          <a:pt x="70908" y="22331"/>
                          <a:pt x="92816" y="24236"/>
                        </a:cubicBezTo>
                        <a:cubicBezTo>
                          <a:pt x="141393" y="29951"/>
                          <a:pt x="177588" y="25188"/>
                          <a:pt x="207116" y="10901"/>
                        </a:cubicBezTo>
                        <a:cubicBezTo>
                          <a:pt x="207116" y="10901"/>
                          <a:pt x="208068" y="10901"/>
                          <a:pt x="208068" y="10901"/>
                        </a:cubicBezTo>
                        <a:cubicBezTo>
                          <a:pt x="208068" y="10901"/>
                          <a:pt x="208068" y="11853"/>
                          <a:pt x="208068" y="11853"/>
                        </a:cubicBezTo>
                        <a:cubicBezTo>
                          <a:pt x="180446" y="25188"/>
                          <a:pt x="148061" y="29951"/>
                          <a:pt x="104246" y="26141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D636D61A-B195-41BD-BC66-7799885201B9}"/>
                      </a:ext>
                    </a:extLst>
                  </p:cNvPr>
                  <p:cNvSpPr/>
                  <p:nvPr/>
                </p:nvSpPr>
                <p:spPr>
                  <a:xfrm>
                    <a:off x="6969806" y="3333880"/>
                    <a:ext cx="69280" cy="29855"/>
                  </a:xfrm>
                  <a:custGeom>
                    <a:avLst/>
                    <a:gdLst>
                      <a:gd name="connsiteX0" fmla="*/ 36783 w 69280"/>
                      <a:gd name="connsiteY0" fmla="*/ 20824 h 29855"/>
                      <a:gd name="connsiteX1" fmla="*/ 3446 w 69280"/>
                      <a:gd name="connsiteY1" fmla="*/ 29397 h 29855"/>
                      <a:gd name="connsiteX2" fmla="*/ 22496 w 69280"/>
                      <a:gd name="connsiteY2" fmla="*/ 12251 h 29855"/>
                      <a:gd name="connsiteX3" fmla="*/ 1540 w 69280"/>
                      <a:gd name="connsiteY3" fmla="*/ 1774 h 29855"/>
                      <a:gd name="connsiteX4" fmla="*/ 28211 w 69280"/>
                      <a:gd name="connsiteY4" fmla="*/ 8441 h 29855"/>
                      <a:gd name="connsiteX5" fmla="*/ 54881 w 69280"/>
                      <a:gd name="connsiteY5" fmla="*/ 2726 h 29855"/>
                      <a:gd name="connsiteX6" fmla="*/ 48213 w 69280"/>
                      <a:gd name="connsiteY6" fmla="*/ 14157 h 29855"/>
                      <a:gd name="connsiteX7" fmla="*/ 69168 w 69280"/>
                      <a:gd name="connsiteY7" fmla="*/ 23682 h 29855"/>
                      <a:gd name="connsiteX8" fmla="*/ 36783 w 69280"/>
                      <a:gd name="connsiteY8" fmla="*/ 20824 h 29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280" h="29855">
                        <a:moveTo>
                          <a:pt x="36783" y="20824"/>
                        </a:moveTo>
                        <a:cubicBezTo>
                          <a:pt x="36783" y="20824"/>
                          <a:pt x="7256" y="32254"/>
                          <a:pt x="3446" y="29397"/>
                        </a:cubicBezTo>
                        <a:cubicBezTo>
                          <a:pt x="-364" y="26539"/>
                          <a:pt x="-7032" y="20824"/>
                          <a:pt x="22496" y="12251"/>
                        </a:cubicBezTo>
                        <a:cubicBezTo>
                          <a:pt x="22496" y="12251"/>
                          <a:pt x="588" y="6537"/>
                          <a:pt x="1540" y="1774"/>
                        </a:cubicBezTo>
                        <a:cubicBezTo>
                          <a:pt x="2493" y="-2988"/>
                          <a:pt x="19638" y="2726"/>
                          <a:pt x="28211" y="8441"/>
                        </a:cubicBezTo>
                        <a:cubicBezTo>
                          <a:pt x="28211" y="8441"/>
                          <a:pt x="49165" y="1774"/>
                          <a:pt x="54881" y="2726"/>
                        </a:cubicBezTo>
                        <a:cubicBezTo>
                          <a:pt x="60596" y="3679"/>
                          <a:pt x="66311" y="8441"/>
                          <a:pt x="48213" y="14157"/>
                        </a:cubicBezTo>
                        <a:cubicBezTo>
                          <a:pt x="48213" y="14157"/>
                          <a:pt x="71073" y="19872"/>
                          <a:pt x="69168" y="23682"/>
                        </a:cubicBezTo>
                        <a:cubicBezTo>
                          <a:pt x="66311" y="27491"/>
                          <a:pt x="64406" y="33207"/>
                          <a:pt x="36783" y="20824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B704BC2C-17D6-4CCD-80D7-4DE236CC8772}"/>
                      </a:ext>
                    </a:extLst>
                  </p:cNvPr>
                  <p:cNvSpPr/>
                  <p:nvPr/>
                </p:nvSpPr>
                <p:spPr>
                  <a:xfrm>
                    <a:off x="6808344" y="3197308"/>
                    <a:ext cx="105011" cy="104327"/>
                  </a:xfrm>
                  <a:custGeom>
                    <a:avLst/>
                    <a:gdLst>
                      <a:gd name="connsiteX0" fmla="*/ 46798 w 105011"/>
                      <a:gd name="connsiteY0" fmla="*/ 104056 h 104327"/>
                      <a:gd name="connsiteX1" fmla="*/ 104900 w 105011"/>
                      <a:gd name="connsiteY1" fmla="*/ 58335 h 104327"/>
                      <a:gd name="connsiteX2" fmla="*/ 55371 w 105011"/>
                      <a:gd name="connsiteY2" fmla="*/ 233 h 104327"/>
                      <a:gd name="connsiteX3" fmla="*/ 125 w 105011"/>
                      <a:gd name="connsiteY3" fmla="*/ 49763 h 104327"/>
                      <a:gd name="connsiteX4" fmla="*/ 46798 w 105011"/>
                      <a:gd name="connsiteY4" fmla="*/ 104056 h 104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11" h="104327">
                        <a:moveTo>
                          <a:pt x="46798" y="104056"/>
                        </a:moveTo>
                        <a:cubicBezTo>
                          <a:pt x="75373" y="106913"/>
                          <a:pt x="102996" y="86910"/>
                          <a:pt x="104900" y="58335"/>
                        </a:cubicBezTo>
                        <a:cubicBezTo>
                          <a:pt x="106805" y="29760"/>
                          <a:pt x="83946" y="2138"/>
                          <a:pt x="55371" y="233"/>
                        </a:cubicBezTo>
                        <a:cubicBezTo>
                          <a:pt x="26796" y="-2625"/>
                          <a:pt x="2030" y="21188"/>
                          <a:pt x="125" y="49763"/>
                        </a:cubicBezTo>
                        <a:cubicBezTo>
                          <a:pt x="-1779" y="78338"/>
                          <a:pt x="18223" y="101198"/>
                          <a:pt x="46798" y="104056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731D41DD-F5B5-4705-82CE-B188B4A838CD}"/>
                      </a:ext>
                    </a:extLst>
                  </p:cNvPr>
                  <p:cNvSpPr/>
                  <p:nvPr/>
                </p:nvSpPr>
                <p:spPr>
                  <a:xfrm>
                    <a:off x="6835140" y="3021225"/>
                    <a:ext cx="29527" cy="187746"/>
                  </a:xfrm>
                  <a:custGeom>
                    <a:avLst/>
                    <a:gdLst>
                      <a:gd name="connsiteX0" fmla="*/ 0 w 29527"/>
                      <a:gd name="connsiteY0" fmla="*/ 185842 h 187746"/>
                      <a:gd name="connsiteX1" fmla="*/ 7620 w 29527"/>
                      <a:gd name="connsiteY1" fmla="*/ 22012 h 187746"/>
                      <a:gd name="connsiteX2" fmla="*/ 19050 w 29527"/>
                      <a:gd name="connsiteY2" fmla="*/ 105 h 187746"/>
                      <a:gd name="connsiteX3" fmla="*/ 29528 w 29527"/>
                      <a:gd name="connsiteY3" fmla="*/ 22964 h 187746"/>
                      <a:gd name="connsiteX4" fmla="*/ 20955 w 29527"/>
                      <a:gd name="connsiteY4" fmla="*/ 187747 h 187746"/>
                      <a:gd name="connsiteX5" fmla="*/ 0 w 29527"/>
                      <a:gd name="connsiteY5" fmla="*/ 185842 h 187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27" h="187746">
                        <a:moveTo>
                          <a:pt x="0" y="185842"/>
                        </a:moveTo>
                        <a:lnTo>
                          <a:pt x="7620" y="22012"/>
                        </a:lnTo>
                        <a:cubicBezTo>
                          <a:pt x="7620" y="22012"/>
                          <a:pt x="9525" y="2009"/>
                          <a:pt x="19050" y="105"/>
                        </a:cubicBezTo>
                        <a:cubicBezTo>
                          <a:pt x="29528" y="-1801"/>
                          <a:pt x="29528" y="22964"/>
                          <a:pt x="29528" y="22964"/>
                        </a:cubicBezTo>
                        <a:lnTo>
                          <a:pt x="20955" y="187747"/>
                        </a:lnTo>
                        <a:lnTo>
                          <a:pt x="0" y="185842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156B0299-CE46-4C92-902F-A39928C49B46}"/>
                      </a:ext>
                    </a:extLst>
                  </p:cNvPr>
                  <p:cNvSpPr/>
                  <p:nvPr/>
                </p:nvSpPr>
                <p:spPr>
                  <a:xfrm>
                    <a:off x="6883717" y="3268027"/>
                    <a:ext cx="14751" cy="60970"/>
                  </a:xfrm>
                  <a:custGeom>
                    <a:avLst/>
                    <a:gdLst>
                      <a:gd name="connsiteX0" fmla="*/ 0 w 14751"/>
                      <a:gd name="connsiteY0" fmla="*/ 6667 h 60970"/>
                      <a:gd name="connsiteX1" fmla="*/ 12382 w 14751"/>
                      <a:gd name="connsiteY1" fmla="*/ 60960 h 60970"/>
                      <a:gd name="connsiteX2" fmla="*/ 9525 w 14751"/>
                      <a:gd name="connsiteY2" fmla="*/ 0 h 60970"/>
                      <a:gd name="connsiteX3" fmla="*/ 0 w 14751"/>
                      <a:gd name="connsiteY3" fmla="*/ 6667 h 6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51" h="60970">
                        <a:moveTo>
                          <a:pt x="0" y="6667"/>
                        </a:moveTo>
                        <a:cubicBezTo>
                          <a:pt x="0" y="6667"/>
                          <a:pt x="5715" y="60960"/>
                          <a:pt x="12382" y="60960"/>
                        </a:cubicBezTo>
                        <a:cubicBezTo>
                          <a:pt x="19050" y="61913"/>
                          <a:pt x="9525" y="0"/>
                          <a:pt x="9525" y="0"/>
                        </a:cubicBezTo>
                        <a:lnTo>
                          <a:pt x="0" y="6667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608D7A45-A7CA-4FA2-900E-ED94A2C2C990}"/>
                      </a:ext>
                    </a:extLst>
                  </p:cNvPr>
                  <p:cNvSpPr/>
                  <p:nvPr/>
                </p:nvSpPr>
                <p:spPr>
                  <a:xfrm>
                    <a:off x="6845553" y="3234396"/>
                    <a:ext cx="43978" cy="36533"/>
                  </a:xfrm>
                  <a:custGeom>
                    <a:avLst/>
                    <a:gdLst>
                      <a:gd name="connsiteX0" fmla="*/ 64 w 43978"/>
                      <a:gd name="connsiteY0" fmla="*/ 23153 h 36533"/>
                      <a:gd name="connsiteX1" fmla="*/ 23877 w 43978"/>
                      <a:gd name="connsiteY1" fmla="*/ 36488 h 36533"/>
                      <a:gd name="connsiteX2" fmla="*/ 41974 w 43978"/>
                      <a:gd name="connsiteY2" fmla="*/ 7913 h 36533"/>
                      <a:gd name="connsiteX3" fmla="*/ 64 w 43978"/>
                      <a:gd name="connsiteY3" fmla="*/ 23153 h 3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78" h="36533">
                        <a:moveTo>
                          <a:pt x="64" y="23153"/>
                        </a:moveTo>
                        <a:cubicBezTo>
                          <a:pt x="64" y="23153"/>
                          <a:pt x="1969" y="37440"/>
                          <a:pt x="23877" y="36488"/>
                        </a:cubicBezTo>
                        <a:cubicBezTo>
                          <a:pt x="43879" y="36488"/>
                          <a:pt x="46737" y="21248"/>
                          <a:pt x="41974" y="7913"/>
                        </a:cubicBezTo>
                        <a:cubicBezTo>
                          <a:pt x="39117" y="-1612"/>
                          <a:pt x="-1841" y="-8280"/>
                          <a:pt x="64" y="2315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35" name="Freeform: Shape 1734">
                    <a:extLst>
                      <a:ext uri="{FF2B5EF4-FFF2-40B4-BE49-F238E27FC236}">
                        <a16:creationId xmlns:a16="http://schemas.microsoft.com/office/drawing/2014/main" id="{C3EF5CBF-B02F-43E8-A00B-584BAD0E5D82}"/>
                      </a:ext>
                    </a:extLst>
                  </p:cNvPr>
                  <p:cNvSpPr/>
                  <p:nvPr/>
                </p:nvSpPr>
                <p:spPr>
                  <a:xfrm>
                    <a:off x="6860769" y="3241852"/>
                    <a:ext cx="31372" cy="33297"/>
                  </a:xfrm>
                  <a:custGeom>
                    <a:avLst/>
                    <a:gdLst>
                      <a:gd name="connsiteX0" fmla="*/ 26758 w 31372"/>
                      <a:gd name="connsiteY0" fmla="*/ 457 h 33297"/>
                      <a:gd name="connsiteX1" fmla="*/ 4851 w 31372"/>
                      <a:gd name="connsiteY1" fmla="*/ 6172 h 33297"/>
                      <a:gd name="connsiteX2" fmla="*/ 6756 w 31372"/>
                      <a:gd name="connsiteY2" fmla="*/ 32842 h 33297"/>
                      <a:gd name="connsiteX3" fmla="*/ 26758 w 31372"/>
                      <a:gd name="connsiteY3" fmla="*/ 457 h 33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372" h="33297">
                        <a:moveTo>
                          <a:pt x="26758" y="457"/>
                        </a:moveTo>
                        <a:cubicBezTo>
                          <a:pt x="26758" y="457"/>
                          <a:pt x="12471" y="-2400"/>
                          <a:pt x="4851" y="6172"/>
                        </a:cubicBezTo>
                        <a:cubicBezTo>
                          <a:pt x="-2769" y="15697"/>
                          <a:pt x="-864" y="29985"/>
                          <a:pt x="6756" y="32842"/>
                        </a:cubicBezTo>
                        <a:cubicBezTo>
                          <a:pt x="15328" y="34747"/>
                          <a:pt x="41998" y="31890"/>
                          <a:pt x="26758" y="457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C9A72ECB-B1A6-43B8-A52E-56877D095B0B}"/>
                      </a:ext>
                    </a:extLst>
                  </p:cNvPr>
                  <p:cNvSpPr/>
                  <p:nvPr/>
                </p:nvSpPr>
                <p:spPr>
                  <a:xfrm>
                    <a:off x="6870382" y="3251642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C2824828-F46A-4E87-8755-C93B6857582E}"/>
                      </a:ext>
                    </a:extLst>
                  </p:cNvPr>
                  <p:cNvSpPr/>
                  <p:nvPr/>
                </p:nvSpPr>
                <p:spPr>
                  <a:xfrm>
                    <a:off x="6877050" y="3251642"/>
                    <a:ext cx="4379" cy="14631"/>
                  </a:xfrm>
                  <a:custGeom>
                    <a:avLst/>
                    <a:gdLst>
                      <a:gd name="connsiteX0" fmla="*/ 1905 w 4379"/>
                      <a:gd name="connsiteY0" fmla="*/ 14479 h 14631"/>
                      <a:gd name="connsiteX1" fmla="*/ 0 w 4379"/>
                      <a:gd name="connsiteY1" fmla="*/ 12574 h 14631"/>
                      <a:gd name="connsiteX2" fmla="*/ 1905 w 4379"/>
                      <a:gd name="connsiteY2" fmla="*/ 192 h 14631"/>
                      <a:gd name="connsiteX3" fmla="*/ 3810 w 4379"/>
                      <a:gd name="connsiteY3" fmla="*/ 3049 h 14631"/>
                      <a:gd name="connsiteX4" fmla="*/ 1905 w 4379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9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4763" y="3049"/>
                          <a:pt x="4763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38" name="Freeform: Shape 1737">
                    <a:extLst>
                      <a:ext uri="{FF2B5EF4-FFF2-40B4-BE49-F238E27FC236}">
                        <a16:creationId xmlns:a16="http://schemas.microsoft.com/office/drawing/2014/main" id="{8B92BAB4-8552-4834-915D-35867BF0E6DC}"/>
                      </a:ext>
                    </a:extLst>
                  </p:cNvPr>
                  <p:cNvSpPr/>
                  <p:nvPr/>
                </p:nvSpPr>
                <p:spPr>
                  <a:xfrm>
                    <a:off x="6884669" y="3250690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39" name="Freeform: Shape 1738">
                    <a:extLst>
                      <a:ext uri="{FF2B5EF4-FFF2-40B4-BE49-F238E27FC236}">
                        <a16:creationId xmlns:a16="http://schemas.microsoft.com/office/drawing/2014/main" id="{165AE941-3B5F-4255-8838-0275E2AFB7A2}"/>
                      </a:ext>
                    </a:extLst>
                  </p:cNvPr>
                  <p:cNvSpPr/>
                  <p:nvPr/>
                </p:nvSpPr>
                <p:spPr>
                  <a:xfrm>
                    <a:off x="7000097" y="3299459"/>
                    <a:ext cx="19258" cy="50877"/>
                  </a:xfrm>
                  <a:custGeom>
                    <a:avLst/>
                    <a:gdLst>
                      <a:gd name="connsiteX0" fmla="*/ 8397 w 19258"/>
                      <a:gd name="connsiteY0" fmla="*/ 953 h 50877"/>
                      <a:gd name="connsiteX1" fmla="*/ 778 w 19258"/>
                      <a:gd name="connsiteY1" fmla="*/ 49530 h 50877"/>
                      <a:gd name="connsiteX2" fmla="*/ 13160 w 19258"/>
                      <a:gd name="connsiteY2" fmla="*/ 40005 h 50877"/>
                      <a:gd name="connsiteX3" fmla="*/ 18875 w 19258"/>
                      <a:gd name="connsiteY3" fmla="*/ 0 h 50877"/>
                      <a:gd name="connsiteX4" fmla="*/ 8397 w 19258"/>
                      <a:gd name="connsiteY4" fmla="*/ 953 h 50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8" h="50877">
                        <a:moveTo>
                          <a:pt x="8397" y="953"/>
                        </a:moveTo>
                        <a:cubicBezTo>
                          <a:pt x="8397" y="953"/>
                          <a:pt x="-3032" y="47625"/>
                          <a:pt x="778" y="49530"/>
                        </a:cubicBezTo>
                        <a:cubicBezTo>
                          <a:pt x="3635" y="51435"/>
                          <a:pt x="11255" y="53340"/>
                          <a:pt x="13160" y="40005"/>
                        </a:cubicBezTo>
                        <a:cubicBezTo>
                          <a:pt x="15065" y="30480"/>
                          <a:pt x="20780" y="953"/>
                          <a:pt x="18875" y="0"/>
                        </a:cubicBezTo>
                        <a:cubicBezTo>
                          <a:pt x="16970" y="0"/>
                          <a:pt x="8397" y="953"/>
                          <a:pt x="8397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40" name="Freeform: Shape 1739">
                    <a:extLst>
                      <a:ext uri="{FF2B5EF4-FFF2-40B4-BE49-F238E27FC236}">
                        <a16:creationId xmlns:a16="http://schemas.microsoft.com/office/drawing/2014/main" id="{D815F0A6-DD13-44B6-86A9-9F4A4D8F1AD6}"/>
                      </a:ext>
                    </a:extLst>
                  </p:cNvPr>
                  <p:cNvSpPr/>
                  <p:nvPr/>
                </p:nvSpPr>
                <p:spPr>
                  <a:xfrm>
                    <a:off x="6929792" y="3047999"/>
                    <a:ext cx="178996" cy="281351"/>
                  </a:xfrm>
                  <a:custGeom>
                    <a:avLst/>
                    <a:gdLst>
                      <a:gd name="connsiteX0" fmla="*/ 173000 w 178996"/>
                      <a:gd name="connsiteY0" fmla="*/ 273368 h 281351"/>
                      <a:gd name="connsiteX1" fmla="*/ 161570 w 178996"/>
                      <a:gd name="connsiteY1" fmla="*/ 280988 h 281351"/>
                      <a:gd name="connsiteX2" fmla="*/ 138710 w 178996"/>
                      <a:gd name="connsiteY2" fmla="*/ 276225 h 281351"/>
                      <a:gd name="connsiteX3" fmla="*/ 120613 w 178996"/>
                      <a:gd name="connsiteY3" fmla="*/ 277178 h 281351"/>
                      <a:gd name="connsiteX4" fmla="*/ 98705 w 178996"/>
                      <a:gd name="connsiteY4" fmla="*/ 280035 h 281351"/>
                      <a:gd name="connsiteX5" fmla="*/ 67273 w 178996"/>
                      <a:gd name="connsiteY5" fmla="*/ 269557 h 281351"/>
                      <a:gd name="connsiteX6" fmla="*/ 52985 w 178996"/>
                      <a:gd name="connsiteY6" fmla="*/ 268605 h 281351"/>
                      <a:gd name="connsiteX7" fmla="*/ 35840 w 178996"/>
                      <a:gd name="connsiteY7" fmla="*/ 261938 h 281351"/>
                      <a:gd name="connsiteX8" fmla="*/ 12980 w 178996"/>
                      <a:gd name="connsiteY8" fmla="*/ 260032 h 281351"/>
                      <a:gd name="connsiteX9" fmla="*/ 4408 w 178996"/>
                      <a:gd name="connsiteY9" fmla="*/ 249555 h 281351"/>
                      <a:gd name="connsiteX10" fmla="*/ 13933 w 178996"/>
                      <a:gd name="connsiteY10" fmla="*/ 224790 h 281351"/>
                      <a:gd name="connsiteX11" fmla="*/ 10123 w 178996"/>
                      <a:gd name="connsiteY11" fmla="*/ 218122 h 281351"/>
                      <a:gd name="connsiteX12" fmla="*/ 22505 w 178996"/>
                      <a:gd name="connsiteY12" fmla="*/ 194310 h 281351"/>
                      <a:gd name="connsiteX13" fmla="*/ 15838 w 178996"/>
                      <a:gd name="connsiteY13" fmla="*/ 188595 h 281351"/>
                      <a:gd name="connsiteX14" fmla="*/ 34888 w 178996"/>
                      <a:gd name="connsiteY14" fmla="*/ 165735 h 281351"/>
                      <a:gd name="connsiteX15" fmla="*/ 49175 w 178996"/>
                      <a:gd name="connsiteY15" fmla="*/ 140970 h 281351"/>
                      <a:gd name="connsiteX16" fmla="*/ 39650 w 178996"/>
                      <a:gd name="connsiteY16" fmla="*/ 137160 h 281351"/>
                      <a:gd name="connsiteX17" fmla="*/ 69177 w 178996"/>
                      <a:gd name="connsiteY17" fmla="*/ 110490 h 281351"/>
                      <a:gd name="connsiteX18" fmla="*/ 52985 w 178996"/>
                      <a:gd name="connsiteY18" fmla="*/ 110490 h 281351"/>
                      <a:gd name="connsiteX19" fmla="*/ 74892 w 178996"/>
                      <a:gd name="connsiteY19" fmla="*/ 94297 h 281351"/>
                      <a:gd name="connsiteX20" fmla="*/ 62510 w 178996"/>
                      <a:gd name="connsiteY20" fmla="*/ 93345 h 281351"/>
                      <a:gd name="connsiteX21" fmla="*/ 83465 w 178996"/>
                      <a:gd name="connsiteY21" fmla="*/ 78105 h 281351"/>
                      <a:gd name="connsiteX22" fmla="*/ 113945 w 178996"/>
                      <a:gd name="connsiteY22" fmla="*/ 18097 h 281351"/>
                      <a:gd name="connsiteX23" fmla="*/ 125375 w 178996"/>
                      <a:gd name="connsiteY23" fmla="*/ 0 h 281351"/>
                      <a:gd name="connsiteX24" fmla="*/ 131090 w 178996"/>
                      <a:gd name="connsiteY24" fmla="*/ 20003 h 281351"/>
                      <a:gd name="connsiteX25" fmla="*/ 143473 w 178996"/>
                      <a:gd name="connsiteY25" fmla="*/ 85725 h 281351"/>
                      <a:gd name="connsiteX26" fmla="*/ 154902 w 178996"/>
                      <a:gd name="connsiteY26" fmla="*/ 102870 h 281351"/>
                      <a:gd name="connsiteX27" fmla="*/ 149188 w 178996"/>
                      <a:gd name="connsiteY27" fmla="*/ 103822 h 281351"/>
                      <a:gd name="connsiteX28" fmla="*/ 160617 w 178996"/>
                      <a:gd name="connsiteY28" fmla="*/ 123825 h 281351"/>
                      <a:gd name="connsiteX29" fmla="*/ 151092 w 178996"/>
                      <a:gd name="connsiteY29" fmla="*/ 120968 h 281351"/>
                      <a:gd name="connsiteX30" fmla="*/ 170142 w 178996"/>
                      <a:gd name="connsiteY30" fmla="*/ 154305 h 281351"/>
                      <a:gd name="connsiteX31" fmla="*/ 159665 w 178996"/>
                      <a:gd name="connsiteY31" fmla="*/ 155257 h 281351"/>
                      <a:gd name="connsiteX32" fmla="*/ 166333 w 178996"/>
                      <a:gd name="connsiteY32" fmla="*/ 182880 h 281351"/>
                      <a:gd name="connsiteX33" fmla="*/ 177763 w 178996"/>
                      <a:gd name="connsiteY33" fmla="*/ 209550 h 281351"/>
                      <a:gd name="connsiteX34" fmla="*/ 170142 w 178996"/>
                      <a:gd name="connsiteY34" fmla="*/ 213360 h 281351"/>
                      <a:gd name="connsiteX35" fmla="*/ 174905 w 178996"/>
                      <a:gd name="connsiteY35" fmla="*/ 239078 h 281351"/>
                      <a:gd name="connsiteX36" fmla="*/ 169190 w 178996"/>
                      <a:gd name="connsiteY36" fmla="*/ 243840 h 281351"/>
                      <a:gd name="connsiteX37" fmla="*/ 173000 w 178996"/>
                      <a:gd name="connsiteY37" fmla="*/ 273368 h 281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78996" h="281351">
                        <a:moveTo>
                          <a:pt x="173000" y="273368"/>
                        </a:moveTo>
                        <a:cubicBezTo>
                          <a:pt x="160617" y="271463"/>
                          <a:pt x="172048" y="280988"/>
                          <a:pt x="161570" y="280988"/>
                        </a:cubicBezTo>
                        <a:cubicBezTo>
                          <a:pt x="151092" y="280988"/>
                          <a:pt x="149188" y="269557"/>
                          <a:pt x="138710" y="276225"/>
                        </a:cubicBezTo>
                        <a:cubicBezTo>
                          <a:pt x="128233" y="282893"/>
                          <a:pt x="127280" y="282893"/>
                          <a:pt x="120613" y="277178"/>
                        </a:cubicBezTo>
                        <a:cubicBezTo>
                          <a:pt x="113945" y="271463"/>
                          <a:pt x="103467" y="284797"/>
                          <a:pt x="98705" y="280035"/>
                        </a:cubicBezTo>
                        <a:cubicBezTo>
                          <a:pt x="85370" y="265747"/>
                          <a:pt x="76798" y="286703"/>
                          <a:pt x="67273" y="269557"/>
                        </a:cubicBezTo>
                        <a:cubicBezTo>
                          <a:pt x="63463" y="263843"/>
                          <a:pt x="60605" y="264795"/>
                          <a:pt x="52985" y="268605"/>
                        </a:cubicBezTo>
                        <a:cubicBezTo>
                          <a:pt x="45365" y="271463"/>
                          <a:pt x="44413" y="271463"/>
                          <a:pt x="35840" y="261938"/>
                        </a:cubicBezTo>
                        <a:cubicBezTo>
                          <a:pt x="27267" y="252413"/>
                          <a:pt x="22505" y="262890"/>
                          <a:pt x="12980" y="260032"/>
                        </a:cubicBezTo>
                        <a:cubicBezTo>
                          <a:pt x="3455" y="257175"/>
                          <a:pt x="15838" y="251460"/>
                          <a:pt x="4408" y="249555"/>
                        </a:cubicBezTo>
                        <a:cubicBezTo>
                          <a:pt x="-7975" y="247650"/>
                          <a:pt x="9170" y="230505"/>
                          <a:pt x="13933" y="224790"/>
                        </a:cubicBezTo>
                        <a:cubicBezTo>
                          <a:pt x="18695" y="219075"/>
                          <a:pt x="14885" y="223838"/>
                          <a:pt x="10123" y="218122"/>
                        </a:cubicBezTo>
                        <a:cubicBezTo>
                          <a:pt x="5360" y="212407"/>
                          <a:pt x="28220" y="193357"/>
                          <a:pt x="22505" y="194310"/>
                        </a:cubicBezTo>
                        <a:cubicBezTo>
                          <a:pt x="15838" y="195263"/>
                          <a:pt x="10123" y="194310"/>
                          <a:pt x="15838" y="188595"/>
                        </a:cubicBezTo>
                        <a:cubicBezTo>
                          <a:pt x="21552" y="182880"/>
                          <a:pt x="34888" y="165735"/>
                          <a:pt x="34888" y="165735"/>
                        </a:cubicBezTo>
                        <a:cubicBezTo>
                          <a:pt x="18695" y="163830"/>
                          <a:pt x="50127" y="142875"/>
                          <a:pt x="49175" y="140970"/>
                        </a:cubicBezTo>
                        <a:cubicBezTo>
                          <a:pt x="48223" y="139065"/>
                          <a:pt x="41555" y="142875"/>
                          <a:pt x="39650" y="137160"/>
                        </a:cubicBezTo>
                        <a:cubicBezTo>
                          <a:pt x="37745" y="131445"/>
                          <a:pt x="69177" y="113347"/>
                          <a:pt x="69177" y="110490"/>
                        </a:cubicBezTo>
                        <a:cubicBezTo>
                          <a:pt x="69177" y="108585"/>
                          <a:pt x="55842" y="115253"/>
                          <a:pt x="52985" y="110490"/>
                        </a:cubicBezTo>
                        <a:cubicBezTo>
                          <a:pt x="50127" y="105728"/>
                          <a:pt x="72035" y="97155"/>
                          <a:pt x="74892" y="94297"/>
                        </a:cubicBezTo>
                        <a:cubicBezTo>
                          <a:pt x="77750" y="91440"/>
                          <a:pt x="67273" y="95250"/>
                          <a:pt x="62510" y="93345"/>
                        </a:cubicBezTo>
                        <a:cubicBezTo>
                          <a:pt x="57748" y="91440"/>
                          <a:pt x="70130" y="85725"/>
                          <a:pt x="83465" y="78105"/>
                        </a:cubicBezTo>
                        <a:cubicBezTo>
                          <a:pt x="96800" y="71438"/>
                          <a:pt x="106325" y="38100"/>
                          <a:pt x="113945" y="18097"/>
                        </a:cubicBezTo>
                        <a:cubicBezTo>
                          <a:pt x="119660" y="4763"/>
                          <a:pt x="123470" y="0"/>
                          <a:pt x="125375" y="0"/>
                        </a:cubicBezTo>
                        <a:cubicBezTo>
                          <a:pt x="126327" y="0"/>
                          <a:pt x="132042" y="0"/>
                          <a:pt x="131090" y="20003"/>
                        </a:cubicBezTo>
                        <a:cubicBezTo>
                          <a:pt x="131090" y="41910"/>
                          <a:pt x="132995" y="75247"/>
                          <a:pt x="143473" y="85725"/>
                        </a:cubicBezTo>
                        <a:cubicBezTo>
                          <a:pt x="153950" y="96203"/>
                          <a:pt x="160617" y="101918"/>
                          <a:pt x="154902" y="102870"/>
                        </a:cubicBezTo>
                        <a:cubicBezTo>
                          <a:pt x="150140" y="103822"/>
                          <a:pt x="146330" y="100013"/>
                          <a:pt x="149188" y="103822"/>
                        </a:cubicBezTo>
                        <a:cubicBezTo>
                          <a:pt x="151092" y="107632"/>
                          <a:pt x="164427" y="120015"/>
                          <a:pt x="160617" y="123825"/>
                        </a:cubicBezTo>
                        <a:cubicBezTo>
                          <a:pt x="156808" y="127635"/>
                          <a:pt x="152045" y="119063"/>
                          <a:pt x="151092" y="120968"/>
                        </a:cubicBezTo>
                        <a:cubicBezTo>
                          <a:pt x="150140" y="122872"/>
                          <a:pt x="173000" y="148590"/>
                          <a:pt x="170142" y="154305"/>
                        </a:cubicBezTo>
                        <a:cubicBezTo>
                          <a:pt x="167285" y="159068"/>
                          <a:pt x="160617" y="154305"/>
                          <a:pt x="159665" y="155257"/>
                        </a:cubicBezTo>
                        <a:cubicBezTo>
                          <a:pt x="158713" y="156210"/>
                          <a:pt x="182525" y="185738"/>
                          <a:pt x="166333" y="182880"/>
                        </a:cubicBezTo>
                        <a:cubicBezTo>
                          <a:pt x="166333" y="182880"/>
                          <a:pt x="173952" y="201930"/>
                          <a:pt x="177763" y="209550"/>
                        </a:cubicBezTo>
                        <a:cubicBezTo>
                          <a:pt x="181573" y="217170"/>
                          <a:pt x="175858" y="216218"/>
                          <a:pt x="170142" y="213360"/>
                        </a:cubicBezTo>
                        <a:cubicBezTo>
                          <a:pt x="164427" y="210503"/>
                          <a:pt x="181573" y="235268"/>
                          <a:pt x="174905" y="239078"/>
                        </a:cubicBezTo>
                        <a:cubicBezTo>
                          <a:pt x="169190" y="242888"/>
                          <a:pt x="166333" y="237172"/>
                          <a:pt x="169190" y="243840"/>
                        </a:cubicBezTo>
                        <a:cubicBezTo>
                          <a:pt x="173952" y="254318"/>
                          <a:pt x="185383" y="274320"/>
                          <a:pt x="173000" y="273368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741" name="Graphic 4">
                    <a:extLst>
                      <a:ext uri="{FF2B5EF4-FFF2-40B4-BE49-F238E27FC236}">
                        <a16:creationId xmlns:a16="http://schemas.microsoft.com/office/drawing/2014/main" id="{C7CB7EEB-44FA-42F0-B23D-DE189E9AE369}"/>
                      </a:ext>
                    </a:extLst>
                  </p:cNvPr>
                  <p:cNvGrpSpPr/>
                  <p:nvPr/>
                </p:nvGrpSpPr>
                <p:grpSpPr>
                  <a:xfrm>
                    <a:off x="6733799" y="3418521"/>
                    <a:ext cx="165352" cy="86677"/>
                    <a:chOff x="6733799" y="3418521"/>
                    <a:chExt cx="165352" cy="86677"/>
                  </a:xfrm>
                </p:grpSpPr>
                <p:sp>
                  <p:nvSpPr>
                    <p:cNvPr id="1865" name="Freeform: Shape 1864">
                      <a:extLst>
                        <a:ext uri="{FF2B5EF4-FFF2-40B4-BE49-F238E27FC236}">
                          <a16:creationId xmlns:a16="http://schemas.microsoft.com/office/drawing/2014/main" id="{745DF09E-3822-4150-8A74-D19E7E2122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0745" y="3494007"/>
                      <a:ext cx="17324" cy="6536"/>
                    </a:xfrm>
                    <a:custGeom>
                      <a:avLst/>
                      <a:gdLst>
                        <a:gd name="connsiteX0" fmla="*/ 2495 w 17324"/>
                        <a:gd name="connsiteY0" fmla="*/ 6429 h 6536"/>
                        <a:gd name="connsiteX1" fmla="*/ 14877 w 17324"/>
                        <a:gd name="connsiteY1" fmla="*/ 6429 h 6536"/>
                        <a:gd name="connsiteX2" fmla="*/ 12020 w 17324"/>
                        <a:gd name="connsiteY2" fmla="*/ 1667 h 6536"/>
                        <a:gd name="connsiteX3" fmla="*/ 13925 w 17324"/>
                        <a:gd name="connsiteY3" fmla="*/ 714 h 6536"/>
                        <a:gd name="connsiteX4" fmla="*/ 4400 w 17324"/>
                        <a:gd name="connsiteY4" fmla="*/ 714 h 6536"/>
                        <a:gd name="connsiteX5" fmla="*/ 2495 w 17324"/>
                        <a:gd name="connsiteY5" fmla="*/ 6429 h 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324" h="6536">
                          <a:moveTo>
                            <a:pt x="2495" y="6429"/>
                          </a:moveTo>
                          <a:cubicBezTo>
                            <a:pt x="2495" y="6429"/>
                            <a:pt x="9162" y="5477"/>
                            <a:pt x="14877" y="6429"/>
                          </a:cubicBezTo>
                          <a:cubicBezTo>
                            <a:pt x="19640" y="7382"/>
                            <a:pt x="16782" y="1667"/>
                            <a:pt x="12020" y="1667"/>
                          </a:cubicBezTo>
                          <a:cubicBezTo>
                            <a:pt x="7257" y="1667"/>
                            <a:pt x="12972" y="1667"/>
                            <a:pt x="13925" y="714"/>
                          </a:cubicBezTo>
                          <a:cubicBezTo>
                            <a:pt x="14877" y="-238"/>
                            <a:pt x="7257" y="-238"/>
                            <a:pt x="4400" y="714"/>
                          </a:cubicBezTo>
                          <a:cubicBezTo>
                            <a:pt x="590" y="1667"/>
                            <a:pt x="-2268" y="6429"/>
                            <a:pt x="2495" y="642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66" name="Freeform: Shape 1865">
                      <a:extLst>
                        <a:ext uri="{FF2B5EF4-FFF2-40B4-BE49-F238E27FC236}">
                          <a16:creationId xmlns:a16="http://schemas.microsoft.com/office/drawing/2014/main" id="{697AD800-ADF9-4C8F-A591-9278EB46CF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914" y="3440815"/>
                      <a:ext cx="87794" cy="57131"/>
                    </a:xfrm>
                    <a:custGeom>
                      <a:avLst/>
                      <a:gdLst>
                        <a:gd name="connsiteX0" fmla="*/ 10453 w 87794"/>
                        <a:gd name="connsiteY0" fmla="*/ 6281 h 57131"/>
                        <a:gd name="connsiteX1" fmla="*/ 4738 w 87794"/>
                        <a:gd name="connsiteY1" fmla="*/ 52001 h 57131"/>
                        <a:gd name="connsiteX2" fmla="*/ 83795 w 87794"/>
                        <a:gd name="connsiteY2" fmla="*/ 55811 h 57131"/>
                        <a:gd name="connsiteX3" fmla="*/ 83795 w 87794"/>
                        <a:gd name="connsiteY3" fmla="*/ 23426 h 57131"/>
                        <a:gd name="connsiteX4" fmla="*/ 37123 w 87794"/>
                        <a:gd name="connsiteY4" fmla="*/ 30094 h 57131"/>
                        <a:gd name="connsiteX5" fmla="*/ 34265 w 87794"/>
                        <a:gd name="connsiteY5" fmla="*/ 1519 h 57131"/>
                        <a:gd name="connsiteX6" fmla="*/ 10453 w 87794"/>
                        <a:gd name="connsiteY6" fmla="*/ 6281 h 57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794" h="57131">
                          <a:moveTo>
                            <a:pt x="10453" y="6281"/>
                          </a:moveTo>
                          <a:cubicBezTo>
                            <a:pt x="10453" y="6281"/>
                            <a:pt x="-8597" y="44381"/>
                            <a:pt x="4738" y="52001"/>
                          </a:cubicBezTo>
                          <a:cubicBezTo>
                            <a:pt x="18073" y="59621"/>
                            <a:pt x="79985" y="56764"/>
                            <a:pt x="83795" y="55811"/>
                          </a:cubicBezTo>
                          <a:cubicBezTo>
                            <a:pt x="87605" y="54859"/>
                            <a:pt x="90463" y="22474"/>
                            <a:pt x="83795" y="23426"/>
                          </a:cubicBezTo>
                          <a:cubicBezTo>
                            <a:pt x="59030" y="25331"/>
                            <a:pt x="39980" y="35809"/>
                            <a:pt x="37123" y="30094"/>
                          </a:cubicBezTo>
                          <a:cubicBezTo>
                            <a:pt x="34265" y="24379"/>
                            <a:pt x="35217" y="4376"/>
                            <a:pt x="34265" y="1519"/>
                          </a:cubicBezTo>
                          <a:cubicBezTo>
                            <a:pt x="32360" y="-1339"/>
                            <a:pt x="13310" y="-386"/>
                            <a:pt x="10453" y="6281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67" name="Freeform: Shape 1866">
                      <a:extLst>
                        <a:ext uri="{FF2B5EF4-FFF2-40B4-BE49-F238E27FC236}">
                          <a16:creationId xmlns:a16="http://schemas.microsoft.com/office/drawing/2014/main" id="{28466EEE-3D34-4261-976C-5CFA0239CE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7993" y="3446144"/>
                      <a:ext cx="68694" cy="59055"/>
                    </a:xfrm>
                    <a:custGeom>
                      <a:avLst/>
                      <a:gdLst>
                        <a:gd name="connsiteX0" fmla="*/ 3334 w 68694"/>
                        <a:gd name="connsiteY0" fmla="*/ 18098 h 59055"/>
                        <a:gd name="connsiteX1" fmla="*/ 10954 w 68694"/>
                        <a:gd name="connsiteY1" fmla="*/ 16193 h 59055"/>
                        <a:gd name="connsiteX2" fmla="*/ 53816 w 68694"/>
                        <a:gd name="connsiteY2" fmla="*/ 0 h 59055"/>
                        <a:gd name="connsiteX3" fmla="*/ 62389 w 68694"/>
                        <a:gd name="connsiteY3" fmla="*/ 15240 h 59055"/>
                        <a:gd name="connsiteX4" fmla="*/ 53816 w 68694"/>
                        <a:gd name="connsiteY4" fmla="*/ 45720 h 59055"/>
                        <a:gd name="connsiteX5" fmla="*/ 68104 w 68694"/>
                        <a:gd name="connsiteY5" fmla="*/ 50483 h 59055"/>
                        <a:gd name="connsiteX6" fmla="*/ 40481 w 68694"/>
                        <a:gd name="connsiteY6" fmla="*/ 59055 h 59055"/>
                        <a:gd name="connsiteX7" fmla="*/ 24289 w 68694"/>
                        <a:gd name="connsiteY7" fmla="*/ 52388 h 59055"/>
                        <a:gd name="connsiteX8" fmla="*/ 2381 w 68694"/>
                        <a:gd name="connsiteY8" fmla="*/ 51435 h 59055"/>
                        <a:gd name="connsiteX9" fmla="*/ 3334 w 68694"/>
                        <a:gd name="connsiteY9" fmla="*/ 18098 h 59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694" h="59055">
                          <a:moveTo>
                            <a:pt x="3334" y="18098"/>
                          </a:moveTo>
                          <a:cubicBezTo>
                            <a:pt x="3334" y="18098"/>
                            <a:pt x="3334" y="17145"/>
                            <a:pt x="10954" y="16193"/>
                          </a:cubicBezTo>
                          <a:cubicBezTo>
                            <a:pt x="18574" y="15240"/>
                            <a:pt x="46196" y="0"/>
                            <a:pt x="53816" y="0"/>
                          </a:cubicBezTo>
                          <a:cubicBezTo>
                            <a:pt x="62389" y="0"/>
                            <a:pt x="63341" y="9525"/>
                            <a:pt x="62389" y="15240"/>
                          </a:cubicBezTo>
                          <a:cubicBezTo>
                            <a:pt x="61436" y="25718"/>
                            <a:pt x="51911" y="40958"/>
                            <a:pt x="53816" y="45720"/>
                          </a:cubicBezTo>
                          <a:cubicBezTo>
                            <a:pt x="55721" y="50483"/>
                            <a:pt x="65246" y="45720"/>
                            <a:pt x="68104" y="50483"/>
                          </a:cubicBezTo>
                          <a:cubicBezTo>
                            <a:pt x="71914" y="57150"/>
                            <a:pt x="56674" y="59055"/>
                            <a:pt x="40481" y="59055"/>
                          </a:cubicBezTo>
                          <a:cubicBezTo>
                            <a:pt x="30956" y="59055"/>
                            <a:pt x="27146" y="58103"/>
                            <a:pt x="24289" y="52388"/>
                          </a:cubicBezTo>
                          <a:cubicBezTo>
                            <a:pt x="22384" y="49530"/>
                            <a:pt x="4286" y="54293"/>
                            <a:pt x="2381" y="51435"/>
                          </a:cubicBezTo>
                          <a:cubicBezTo>
                            <a:pt x="-476" y="48578"/>
                            <a:pt x="-1429" y="22860"/>
                            <a:pt x="3334" y="18098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868" name="Freeform: Shape 1867">
                      <a:extLst>
                        <a:ext uri="{FF2B5EF4-FFF2-40B4-BE49-F238E27FC236}">
                          <a16:creationId xmlns:a16="http://schemas.microsoft.com/office/drawing/2014/main" id="{396707E1-0D04-4653-812E-1F06127DE8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591" y="3423236"/>
                      <a:ext cx="40730" cy="34357"/>
                    </a:xfrm>
                    <a:custGeom>
                      <a:avLst/>
                      <a:gdLst>
                        <a:gd name="connsiteX0" fmla="*/ 22968 w 40730"/>
                        <a:gd name="connsiteY0" fmla="*/ 34338 h 34357"/>
                        <a:gd name="connsiteX1" fmla="*/ 40113 w 40730"/>
                        <a:gd name="connsiteY1" fmla="*/ 23861 h 34357"/>
                        <a:gd name="connsiteX2" fmla="*/ 28683 w 40730"/>
                        <a:gd name="connsiteY2" fmla="*/ 48 h 34357"/>
                        <a:gd name="connsiteX3" fmla="*/ 108 w 40730"/>
                        <a:gd name="connsiteY3" fmla="*/ 21003 h 34357"/>
                        <a:gd name="connsiteX4" fmla="*/ 19158 w 40730"/>
                        <a:gd name="connsiteY4" fmla="*/ 20051 h 34357"/>
                        <a:gd name="connsiteX5" fmla="*/ 22968 w 40730"/>
                        <a:gd name="connsiteY5" fmla="*/ 34338 h 34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730" h="34357">
                          <a:moveTo>
                            <a:pt x="22968" y="34338"/>
                          </a:moveTo>
                          <a:cubicBezTo>
                            <a:pt x="22968" y="34338"/>
                            <a:pt x="37256" y="35291"/>
                            <a:pt x="40113" y="23861"/>
                          </a:cubicBezTo>
                          <a:cubicBezTo>
                            <a:pt x="42971" y="12431"/>
                            <a:pt x="35351" y="-904"/>
                            <a:pt x="28683" y="48"/>
                          </a:cubicBezTo>
                          <a:cubicBezTo>
                            <a:pt x="22016" y="1001"/>
                            <a:pt x="-1797" y="17193"/>
                            <a:pt x="108" y="21003"/>
                          </a:cubicBezTo>
                          <a:cubicBezTo>
                            <a:pt x="2013" y="24813"/>
                            <a:pt x="18206" y="17193"/>
                            <a:pt x="19158" y="20051"/>
                          </a:cubicBezTo>
                          <a:cubicBezTo>
                            <a:pt x="20111" y="21956"/>
                            <a:pt x="21063" y="34338"/>
                            <a:pt x="22968" y="3433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69" name="Freeform: Shape 1868">
                      <a:extLst>
                        <a:ext uri="{FF2B5EF4-FFF2-40B4-BE49-F238E27FC236}">
                          <a16:creationId xmlns:a16="http://schemas.microsoft.com/office/drawing/2014/main" id="{5CD4BD9D-78F9-4508-A471-5A747E4D63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3799" y="3418688"/>
                      <a:ext cx="37525" cy="32890"/>
                    </a:xfrm>
                    <a:custGeom>
                      <a:avLst/>
                      <a:gdLst>
                        <a:gd name="connsiteX0" fmla="*/ 376 w 37525"/>
                        <a:gd name="connsiteY0" fmla="*/ 5548 h 32890"/>
                        <a:gd name="connsiteX1" fmla="*/ 27998 w 37525"/>
                        <a:gd name="connsiteY1" fmla="*/ 786 h 32890"/>
                        <a:gd name="connsiteX2" fmla="*/ 35618 w 37525"/>
                        <a:gd name="connsiteY2" fmla="*/ 26503 h 32890"/>
                        <a:gd name="connsiteX3" fmla="*/ 16568 w 37525"/>
                        <a:gd name="connsiteY3" fmla="*/ 31266 h 32890"/>
                        <a:gd name="connsiteX4" fmla="*/ 14663 w 37525"/>
                        <a:gd name="connsiteY4" fmla="*/ 13168 h 32890"/>
                        <a:gd name="connsiteX5" fmla="*/ 376 w 37525"/>
                        <a:gd name="connsiteY5" fmla="*/ 5548 h 32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525" h="32890">
                          <a:moveTo>
                            <a:pt x="376" y="5548"/>
                          </a:moveTo>
                          <a:cubicBezTo>
                            <a:pt x="3233" y="3643"/>
                            <a:pt x="20378" y="-2072"/>
                            <a:pt x="27998" y="786"/>
                          </a:cubicBezTo>
                          <a:cubicBezTo>
                            <a:pt x="35618" y="2691"/>
                            <a:pt x="40381" y="17930"/>
                            <a:pt x="35618" y="26503"/>
                          </a:cubicBezTo>
                          <a:cubicBezTo>
                            <a:pt x="31808" y="35076"/>
                            <a:pt x="17521" y="33170"/>
                            <a:pt x="16568" y="31266"/>
                          </a:cubicBezTo>
                          <a:cubicBezTo>
                            <a:pt x="15616" y="28408"/>
                            <a:pt x="17521" y="14120"/>
                            <a:pt x="14663" y="13168"/>
                          </a:cubicBezTo>
                          <a:cubicBezTo>
                            <a:pt x="11806" y="11263"/>
                            <a:pt x="-2482" y="8405"/>
                            <a:pt x="376" y="554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70" name="Freeform: Shape 1869">
                      <a:extLst>
                        <a:ext uri="{FF2B5EF4-FFF2-40B4-BE49-F238E27FC236}">
                          <a16:creationId xmlns:a16="http://schemas.microsoft.com/office/drawing/2014/main" id="{8C5FE717-A21D-4201-B275-A878A42480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7484" y="3453109"/>
                      <a:ext cx="28359" cy="35004"/>
                    </a:xfrm>
                    <a:custGeom>
                      <a:avLst/>
                      <a:gdLst>
                        <a:gd name="connsiteX0" fmla="*/ 4325 w 28359"/>
                        <a:gd name="connsiteY0" fmla="*/ 30182 h 35004"/>
                        <a:gd name="connsiteX1" fmla="*/ 25281 w 28359"/>
                        <a:gd name="connsiteY1" fmla="*/ 33040 h 35004"/>
                        <a:gd name="connsiteX2" fmla="*/ 26233 w 28359"/>
                        <a:gd name="connsiteY2" fmla="*/ 1607 h 35004"/>
                        <a:gd name="connsiteX3" fmla="*/ 16708 w 28359"/>
                        <a:gd name="connsiteY3" fmla="*/ 4465 h 35004"/>
                        <a:gd name="connsiteX4" fmla="*/ 5278 w 28359"/>
                        <a:gd name="connsiteY4" fmla="*/ 12085 h 35004"/>
                        <a:gd name="connsiteX5" fmla="*/ 4325 w 28359"/>
                        <a:gd name="connsiteY5" fmla="*/ 30182 h 35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359" h="35004">
                          <a:moveTo>
                            <a:pt x="4325" y="30182"/>
                          </a:moveTo>
                          <a:cubicBezTo>
                            <a:pt x="4325" y="30182"/>
                            <a:pt x="19565" y="38755"/>
                            <a:pt x="25281" y="33040"/>
                          </a:cubicBezTo>
                          <a:cubicBezTo>
                            <a:pt x="30996" y="27325"/>
                            <a:pt x="27185" y="6370"/>
                            <a:pt x="26233" y="1607"/>
                          </a:cubicBezTo>
                          <a:cubicBezTo>
                            <a:pt x="25281" y="-1250"/>
                            <a:pt x="17660" y="-298"/>
                            <a:pt x="16708" y="4465"/>
                          </a:cubicBezTo>
                          <a:cubicBezTo>
                            <a:pt x="15756" y="10180"/>
                            <a:pt x="18613" y="20657"/>
                            <a:pt x="5278" y="12085"/>
                          </a:cubicBezTo>
                          <a:cubicBezTo>
                            <a:pt x="-4247" y="6370"/>
                            <a:pt x="1468" y="28277"/>
                            <a:pt x="4325" y="30182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71" name="Freeform: Shape 1870">
                      <a:extLst>
                        <a:ext uri="{FF2B5EF4-FFF2-40B4-BE49-F238E27FC236}">
                          <a16:creationId xmlns:a16="http://schemas.microsoft.com/office/drawing/2014/main" id="{D2A851FD-FC52-408F-BA6A-87EF424E36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6340" y="3447682"/>
                      <a:ext cx="14252" cy="11282"/>
                    </a:xfrm>
                    <a:custGeom>
                      <a:avLst/>
                      <a:gdLst>
                        <a:gd name="connsiteX0" fmla="*/ 3566 w 14252"/>
                        <a:gd name="connsiteY0" fmla="*/ 10845 h 11282"/>
                        <a:gd name="connsiteX1" fmla="*/ 13091 w 14252"/>
                        <a:gd name="connsiteY1" fmla="*/ 4177 h 11282"/>
                        <a:gd name="connsiteX2" fmla="*/ 9281 w 14252"/>
                        <a:gd name="connsiteY2" fmla="*/ 2272 h 11282"/>
                        <a:gd name="connsiteX3" fmla="*/ 10234 w 14252"/>
                        <a:gd name="connsiteY3" fmla="*/ 367 h 11282"/>
                        <a:gd name="connsiteX4" fmla="*/ 1662 w 14252"/>
                        <a:gd name="connsiteY4" fmla="*/ 5130 h 11282"/>
                        <a:gd name="connsiteX5" fmla="*/ 3566 w 14252"/>
                        <a:gd name="connsiteY5" fmla="*/ 10845 h 11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252" h="11282">
                          <a:moveTo>
                            <a:pt x="3566" y="10845"/>
                          </a:moveTo>
                          <a:cubicBezTo>
                            <a:pt x="7377" y="8940"/>
                            <a:pt x="11187" y="7987"/>
                            <a:pt x="13091" y="4177"/>
                          </a:cubicBezTo>
                          <a:cubicBezTo>
                            <a:pt x="15949" y="-1538"/>
                            <a:pt x="13091" y="-585"/>
                            <a:pt x="9281" y="2272"/>
                          </a:cubicBezTo>
                          <a:cubicBezTo>
                            <a:pt x="5472" y="4177"/>
                            <a:pt x="10234" y="1320"/>
                            <a:pt x="10234" y="367"/>
                          </a:cubicBezTo>
                          <a:cubicBezTo>
                            <a:pt x="10234" y="-585"/>
                            <a:pt x="4519" y="3225"/>
                            <a:pt x="1662" y="5130"/>
                          </a:cubicBezTo>
                          <a:cubicBezTo>
                            <a:pt x="-1196" y="7987"/>
                            <a:pt x="-244" y="12750"/>
                            <a:pt x="3566" y="10845"/>
                          </a:cubicBezTo>
                          <a:close/>
                        </a:path>
                      </a:pathLst>
                    </a:custGeom>
                    <a:solidFill>
                      <a:srgbClr val="F5C6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72" name="Freeform: Shape 1871">
                      <a:extLst>
                        <a:ext uri="{FF2B5EF4-FFF2-40B4-BE49-F238E27FC236}">
                          <a16:creationId xmlns:a16="http://schemas.microsoft.com/office/drawing/2014/main" id="{7F5435DF-EBAC-4971-8167-5824673C9E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9529" y="3428069"/>
                      <a:ext cx="32324" cy="30454"/>
                    </a:xfrm>
                    <a:custGeom>
                      <a:avLst/>
                      <a:gdLst>
                        <a:gd name="connsiteX0" fmla="*/ 8948 w 32324"/>
                        <a:gd name="connsiteY0" fmla="*/ 29505 h 30454"/>
                        <a:gd name="connsiteX1" fmla="*/ 20378 w 32324"/>
                        <a:gd name="connsiteY1" fmla="*/ 26648 h 30454"/>
                        <a:gd name="connsiteX2" fmla="*/ 30856 w 32324"/>
                        <a:gd name="connsiteY2" fmla="*/ 14265 h 30454"/>
                        <a:gd name="connsiteX3" fmla="*/ 19426 w 32324"/>
                        <a:gd name="connsiteY3" fmla="*/ 930 h 30454"/>
                        <a:gd name="connsiteX4" fmla="*/ 5139 w 32324"/>
                        <a:gd name="connsiteY4" fmla="*/ 14265 h 30454"/>
                        <a:gd name="connsiteX5" fmla="*/ 376 w 32324"/>
                        <a:gd name="connsiteY5" fmla="*/ 19980 h 30454"/>
                        <a:gd name="connsiteX6" fmla="*/ 8948 w 32324"/>
                        <a:gd name="connsiteY6" fmla="*/ 29505 h 30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24" h="30454">
                          <a:moveTo>
                            <a:pt x="8948" y="29505"/>
                          </a:moveTo>
                          <a:cubicBezTo>
                            <a:pt x="11806" y="27600"/>
                            <a:pt x="15616" y="28553"/>
                            <a:pt x="20378" y="26648"/>
                          </a:cubicBezTo>
                          <a:cubicBezTo>
                            <a:pt x="26093" y="24743"/>
                            <a:pt x="28951" y="17123"/>
                            <a:pt x="30856" y="14265"/>
                          </a:cubicBezTo>
                          <a:cubicBezTo>
                            <a:pt x="35618" y="5693"/>
                            <a:pt x="27998" y="-2879"/>
                            <a:pt x="19426" y="930"/>
                          </a:cubicBezTo>
                          <a:cubicBezTo>
                            <a:pt x="10853" y="4740"/>
                            <a:pt x="7043" y="8550"/>
                            <a:pt x="5139" y="14265"/>
                          </a:cubicBezTo>
                          <a:cubicBezTo>
                            <a:pt x="4186" y="19028"/>
                            <a:pt x="1328" y="18075"/>
                            <a:pt x="376" y="19980"/>
                          </a:cubicBezTo>
                          <a:cubicBezTo>
                            <a:pt x="-1529" y="24743"/>
                            <a:pt x="4186" y="33315"/>
                            <a:pt x="8948" y="29505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73" name="Graphic 4">
                      <a:extLst>
                        <a:ext uri="{FF2B5EF4-FFF2-40B4-BE49-F238E27FC236}">
                          <a16:creationId xmlns:a16="http://schemas.microsoft.com/office/drawing/2014/main" id="{F03560F8-32CE-473F-9CE6-E548CC84CE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75144" y="3438129"/>
                      <a:ext cx="13529" cy="13043"/>
                      <a:chOff x="6875144" y="3438129"/>
                      <a:chExt cx="13529" cy="13043"/>
                    </a:xfrm>
                  </p:grpSpPr>
                  <p:sp>
                    <p:nvSpPr>
                      <p:cNvPr id="1875" name="Freeform: Shape 1874">
                        <a:extLst>
                          <a:ext uri="{FF2B5EF4-FFF2-40B4-BE49-F238E27FC236}">
                            <a16:creationId xmlns:a16="http://schemas.microsoft.com/office/drawing/2014/main" id="{4E6ACF8E-ACB0-4A3F-B08D-2279DBE8CF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5144" y="3441381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8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8"/>
                              <a:pt x="1905" y="2858"/>
                              <a:pt x="953" y="2858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6" name="Freeform: Shape 1875">
                        <a:extLst>
                          <a:ext uri="{FF2B5EF4-FFF2-40B4-BE49-F238E27FC236}">
                            <a16:creationId xmlns:a16="http://schemas.microsoft.com/office/drawing/2014/main" id="{F238C620-A293-4E82-8C5D-2FCBFB3AF9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4669" y="3444239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7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7"/>
                              <a:pt x="1905" y="2857"/>
                              <a:pt x="953" y="2857"/>
                            </a:cubicBezTo>
                            <a:cubicBezTo>
                              <a:pt x="0" y="2857"/>
                              <a:pt x="0" y="1905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7" name="Freeform: Shape 1876">
                        <a:extLst>
                          <a:ext uri="{FF2B5EF4-FFF2-40B4-BE49-F238E27FC236}">
                            <a16:creationId xmlns:a16="http://schemas.microsoft.com/office/drawing/2014/main" id="{9DD6F1A1-51FB-447B-9802-53C32F5D35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7432" y="3448049"/>
                        <a:ext cx="5332" cy="3124"/>
                      </a:xfrm>
                      <a:custGeom>
                        <a:avLst/>
                        <a:gdLst>
                          <a:gd name="connsiteX0" fmla="*/ 5332 w 5332"/>
                          <a:gd name="connsiteY0" fmla="*/ 1905 h 3124"/>
                          <a:gd name="connsiteX1" fmla="*/ 2475 w 5332"/>
                          <a:gd name="connsiteY1" fmla="*/ 2857 h 3124"/>
                          <a:gd name="connsiteX2" fmla="*/ 570 w 5332"/>
                          <a:gd name="connsiteY2" fmla="*/ 0 h 3124"/>
                          <a:gd name="connsiteX3" fmla="*/ 5332 w 5332"/>
                          <a:gd name="connsiteY3" fmla="*/ 1905 h 3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332" h="3124">
                            <a:moveTo>
                              <a:pt x="5332" y="1905"/>
                            </a:moveTo>
                            <a:cubicBezTo>
                              <a:pt x="5332" y="1905"/>
                              <a:pt x="5332" y="3810"/>
                              <a:pt x="2475" y="2857"/>
                            </a:cubicBezTo>
                            <a:cubicBezTo>
                              <a:pt x="-383" y="1905"/>
                              <a:pt x="-383" y="0"/>
                              <a:pt x="570" y="0"/>
                            </a:cubicBezTo>
                            <a:cubicBezTo>
                              <a:pt x="570" y="0"/>
                              <a:pt x="5332" y="1905"/>
                              <a:pt x="533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8" name="Freeform: Shape 1877">
                        <a:extLst>
                          <a:ext uri="{FF2B5EF4-FFF2-40B4-BE49-F238E27FC236}">
                            <a16:creationId xmlns:a16="http://schemas.microsoft.com/office/drawing/2014/main" id="{A935BA12-380B-47EF-87D1-9CF8F92E3D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9907" y="3442863"/>
                        <a:ext cx="3281" cy="6138"/>
                      </a:xfrm>
                      <a:custGeom>
                        <a:avLst/>
                        <a:gdLst>
                          <a:gd name="connsiteX0" fmla="*/ 953 w 3281"/>
                          <a:gd name="connsiteY0" fmla="*/ 6138 h 6138"/>
                          <a:gd name="connsiteX1" fmla="*/ 0 w 3281"/>
                          <a:gd name="connsiteY1" fmla="*/ 5186 h 6138"/>
                          <a:gd name="connsiteX2" fmla="*/ 0 w 3281"/>
                          <a:gd name="connsiteY2" fmla="*/ 4233 h 6138"/>
                          <a:gd name="connsiteX3" fmla="*/ 953 w 3281"/>
                          <a:gd name="connsiteY3" fmla="*/ 4233 h 6138"/>
                          <a:gd name="connsiteX4" fmla="*/ 953 w 3281"/>
                          <a:gd name="connsiteY4" fmla="*/ 4233 h 6138"/>
                          <a:gd name="connsiteX5" fmla="*/ 953 w 3281"/>
                          <a:gd name="connsiteY5" fmla="*/ 3281 h 6138"/>
                          <a:gd name="connsiteX6" fmla="*/ 1905 w 3281"/>
                          <a:gd name="connsiteY6" fmla="*/ 423 h 6138"/>
                          <a:gd name="connsiteX7" fmla="*/ 2858 w 3281"/>
                          <a:gd name="connsiteY7" fmla="*/ 423 h 6138"/>
                          <a:gd name="connsiteX8" fmla="*/ 2858 w 3281"/>
                          <a:gd name="connsiteY8" fmla="*/ 1376 h 6138"/>
                          <a:gd name="connsiteX9" fmla="*/ 1905 w 3281"/>
                          <a:gd name="connsiteY9" fmla="*/ 3281 h 6138"/>
                          <a:gd name="connsiteX10" fmla="*/ 953 w 3281"/>
                          <a:gd name="connsiteY10" fmla="*/ 6138 h 6138"/>
                          <a:gd name="connsiteX11" fmla="*/ 953 w 3281"/>
                          <a:gd name="connsiteY11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281" h="6138">
                            <a:moveTo>
                              <a:pt x="953" y="6138"/>
                            </a:moveTo>
                            <a:cubicBezTo>
                              <a:pt x="953" y="6138"/>
                              <a:pt x="0" y="6138"/>
                              <a:pt x="0" y="5186"/>
                            </a:cubicBezTo>
                            <a:cubicBezTo>
                              <a:pt x="0" y="5186"/>
                              <a:pt x="0" y="4233"/>
                              <a:pt x="0" y="4233"/>
                            </a:cubicBezTo>
                            <a:cubicBezTo>
                              <a:pt x="0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3281"/>
                            </a:cubicBezTo>
                            <a:cubicBezTo>
                              <a:pt x="953" y="2328"/>
                              <a:pt x="1905" y="423"/>
                              <a:pt x="1905" y="423"/>
                            </a:cubicBezTo>
                            <a:cubicBezTo>
                              <a:pt x="1905" y="423"/>
                              <a:pt x="2858" y="-529"/>
                              <a:pt x="2858" y="423"/>
                            </a:cubicBezTo>
                            <a:cubicBezTo>
                              <a:pt x="2858" y="423"/>
                              <a:pt x="3810" y="1376"/>
                              <a:pt x="2858" y="1376"/>
                            </a:cubicBezTo>
                            <a:cubicBezTo>
                              <a:pt x="2858" y="2328"/>
                              <a:pt x="1905" y="3281"/>
                              <a:pt x="1905" y="3281"/>
                            </a:cubicBezTo>
                            <a:cubicBezTo>
                              <a:pt x="2858" y="5186"/>
                              <a:pt x="2858" y="6138"/>
                              <a:pt x="953" y="6138"/>
                            </a:cubicBezTo>
                            <a:cubicBezTo>
                              <a:pt x="1905" y="6138"/>
                              <a:pt x="953" y="6138"/>
                              <a:pt x="953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9" name="Freeform: Shape 1878">
                        <a:extLst>
                          <a:ext uri="{FF2B5EF4-FFF2-40B4-BE49-F238E27FC236}">
                            <a16:creationId xmlns:a16="http://schemas.microsoft.com/office/drawing/2014/main" id="{7DB25C9D-5BC9-42B4-8D70-54DD27270F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6097" y="3438129"/>
                        <a:ext cx="3935" cy="1347"/>
                      </a:xfrm>
                      <a:custGeom>
                        <a:avLst/>
                        <a:gdLst>
                          <a:gd name="connsiteX0" fmla="*/ 0 w 3935"/>
                          <a:gd name="connsiteY0" fmla="*/ 395 h 1347"/>
                          <a:gd name="connsiteX1" fmla="*/ 953 w 3935"/>
                          <a:gd name="connsiteY1" fmla="*/ 1347 h 1347"/>
                          <a:gd name="connsiteX2" fmla="*/ 3810 w 3935"/>
                          <a:gd name="connsiteY2" fmla="*/ 1347 h 1347"/>
                          <a:gd name="connsiteX3" fmla="*/ 0 w 3935"/>
                          <a:gd name="connsiteY3" fmla="*/ 395 h 1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35" h="1347">
                            <a:moveTo>
                              <a:pt x="0" y="395"/>
                            </a:moveTo>
                            <a:cubicBezTo>
                              <a:pt x="0" y="395"/>
                              <a:pt x="0" y="1347"/>
                              <a:pt x="953" y="1347"/>
                            </a:cubicBezTo>
                            <a:cubicBezTo>
                              <a:pt x="1905" y="1347"/>
                              <a:pt x="2858" y="1347"/>
                              <a:pt x="3810" y="1347"/>
                            </a:cubicBezTo>
                            <a:cubicBezTo>
                              <a:pt x="4763" y="395"/>
                              <a:pt x="0" y="-558"/>
                              <a:pt x="0" y="395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0" name="Freeform: Shape 1879">
                        <a:extLst>
                          <a:ext uri="{FF2B5EF4-FFF2-40B4-BE49-F238E27FC236}">
                            <a16:creationId xmlns:a16="http://schemas.microsoft.com/office/drawing/2014/main" id="{ADF7B59F-880A-4E91-93EC-76AFE5D6C6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6575" y="3441381"/>
                        <a:ext cx="2099" cy="2857"/>
                      </a:xfrm>
                      <a:custGeom>
                        <a:avLst/>
                        <a:gdLst>
                          <a:gd name="connsiteX0" fmla="*/ 1905 w 2099"/>
                          <a:gd name="connsiteY0" fmla="*/ 2858 h 2857"/>
                          <a:gd name="connsiteX1" fmla="*/ 953 w 2099"/>
                          <a:gd name="connsiteY1" fmla="*/ 1905 h 2857"/>
                          <a:gd name="connsiteX2" fmla="*/ 0 w 2099"/>
                          <a:gd name="connsiteY2" fmla="*/ 0 h 2857"/>
                          <a:gd name="connsiteX3" fmla="*/ 1905 w 2099"/>
                          <a:gd name="connsiteY3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285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2858"/>
                              <a:pt x="953" y="1905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2857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874" name="Freeform: Shape 1873">
                      <a:extLst>
                        <a:ext uri="{FF2B5EF4-FFF2-40B4-BE49-F238E27FC236}">
                          <a16:creationId xmlns:a16="http://schemas.microsoft.com/office/drawing/2014/main" id="{83BA6C84-8A77-407D-8CE8-9D0641F88F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1290" y="3418521"/>
                      <a:ext cx="37860" cy="26775"/>
                    </a:xfrm>
                    <a:custGeom>
                      <a:avLst/>
                      <a:gdLst>
                        <a:gd name="connsiteX0" fmla="*/ 4329 w 37860"/>
                        <a:gd name="connsiteY0" fmla="*/ 26670 h 26775"/>
                        <a:gd name="connsiteX1" fmla="*/ 519 w 37860"/>
                        <a:gd name="connsiteY1" fmla="*/ 20955 h 26775"/>
                        <a:gd name="connsiteX2" fmla="*/ 2424 w 37860"/>
                        <a:gd name="connsiteY2" fmla="*/ 11430 h 26775"/>
                        <a:gd name="connsiteX3" fmla="*/ 9092 w 37860"/>
                        <a:gd name="connsiteY3" fmla="*/ 3810 h 26775"/>
                        <a:gd name="connsiteX4" fmla="*/ 20522 w 37860"/>
                        <a:gd name="connsiteY4" fmla="*/ 0 h 26775"/>
                        <a:gd name="connsiteX5" fmla="*/ 30999 w 37860"/>
                        <a:gd name="connsiteY5" fmla="*/ 5715 h 26775"/>
                        <a:gd name="connsiteX6" fmla="*/ 37667 w 37860"/>
                        <a:gd name="connsiteY6" fmla="*/ 11430 h 26775"/>
                        <a:gd name="connsiteX7" fmla="*/ 35762 w 37860"/>
                        <a:gd name="connsiteY7" fmla="*/ 23813 h 26775"/>
                        <a:gd name="connsiteX8" fmla="*/ 30047 w 37860"/>
                        <a:gd name="connsiteY8" fmla="*/ 26670 h 26775"/>
                        <a:gd name="connsiteX9" fmla="*/ 31952 w 37860"/>
                        <a:gd name="connsiteY9" fmla="*/ 20955 h 26775"/>
                        <a:gd name="connsiteX10" fmla="*/ 28142 w 37860"/>
                        <a:gd name="connsiteY10" fmla="*/ 17145 h 26775"/>
                        <a:gd name="connsiteX11" fmla="*/ 20522 w 37860"/>
                        <a:gd name="connsiteY11" fmla="*/ 14288 h 26775"/>
                        <a:gd name="connsiteX12" fmla="*/ 10997 w 37860"/>
                        <a:gd name="connsiteY12" fmla="*/ 19050 h 26775"/>
                        <a:gd name="connsiteX13" fmla="*/ 4329 w 37860"/>
                        <a:gd name="connsiteY13" fmla="*/ 26670 h 26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37860" h="26775">
                          <a:moveTo>
                            <a:pt x="4329" y="26670"/>
                          </a:moveTo>
                          <a:cubicBezTo>
                            <a:pt x="2424" y="26670"/>
                            <a:pt x="-1386" y="23813"/>
                            <a:pt x="519" y="20955"/>
                          </a:cubicBezTo>
                          <a:cubicBezTo>
                            <a:pt x="2424" y="18097"/>
                            <a:pt x="2424" y="17145"/>
                            <a:pt x="2424" y="11430"/>
                          </a:cubicBezTo>
                          <a:cubicBezTo>
                            <a:pt x="2424" y="5715"/>
                            <a:pt x="4329" y="3810"/>
                            <a:pt x="9092" y="3810"/>
                          </a:cubicBezTo>
                          <a:cubicBezTo>
                            <a:pt x="12902" y="3810"/>
                            <a:pt x="15759" y="0"/>
                            <a:pt x="20522" y="0"/>
                          </a:cubicBezTo>
                          <a:cubicBezTo>
                            <a:pt x="25284" y="0"/>
                            <a:pt x="25284" y="5715"/>
                            <a:pt x="30999" y="5715"/>
                          </a:cubicBezTo>
                          <a:cubicBezTo>
                            <a:pt x="34809" y="5715"/>
                            <a:pt x="36714" y="8572"/>
                            <a:pt x="37667" y="11430"/>
                          </a:cubicBezTo>
                          <a:cubicBezTo>
                            <a:pt x="38619" y="15240"/>
                            <a:pt x="35762" y="15240"/>
                            <a:pt x="35762" y="23813"/>
                          </a:cubicBezTo>
                          <a:cubicBezTo>
                            <a:pt x="35762" y="27622"/>
                            <a:pt x="30047" y="26670"/>
                            <a:pt x="30047" y="26670"/>
                          </a:cubicBezTo>
                          <a:cubicBezTo>
                            <a:pt x="30047" y="26670"/>
                            <a:pt x="32904" y="22860"/>
                            <a:pt x="31952" y="20955"/>
                          </a:cubicBezTo>
                          <a:cubicBezTo>
                            <a:pt x="30999" y="17145"/>
                            <a:pt x="29094" y="20003"/>
                            <a:pt x="28142" y="17145"/>
                          </a:cubicBezTo>
                          <a:cubicBezTo>
                            <a:pt x="27189" y="13335"/>
                            <a:pt x="25284" y="17145"/>
                            <a:pt x="20522" y="14288"/>
                          </a:cubicBezTo>
                          <a:cubicBezTo>
                            <a:pt x="15759" y="12383"/>
                            <a:pt x="17664" y="19050"/>
                            <a:pt x="10997" y="19050"/>
                          </a:cubicBezTo>
                          <a:cubicBezTo>
                            <a:pt x="6234" y="19050"/>
                            <a:pt x="8139" y="25718"/>
                            <a:pt x="4329" y="26670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742" name="Graphic 4">
                    <a:extLst>
                      <a:ext uri="{FF2B5EF4-FFF2-40B4-BE49-F238E27FC236}">
                        <a16:creationId xmlns:a16="http://schemas.microsoft.com/office/drawing/2014/main" id="{296FCAAA-5ABE-45E2-BF6E-D5828B313BDA}"/>
                      </a:ext>
                    </a:extLst>
                  </p:cNvPr>
                  <p:cNvGrpSpPr/>
                  <p:nvPr/>
                </p:nvGrpSpPr>
                <p:grpSpPr>
                  <a:xfrm>
                    <a:off x="6741794" y="3128691"/>
                    <a:ext cx="201059" cy="55385"/>
                    <a:chOff x="6741794" y="3128691"/>
                    <a:chExt cx="201059" cy="55385"/>
                  </a:xfrm>
                </p:grpSpPr>
                <p:sp>
                  <p:nvSpPr>
                    <p:cNvPr id="1861" name="Freeform: Shape 1860">
                      <a:extLst>
                        <a:ext uri="{FF2B5EF4-FFF2-40B4-BE49-F238E27FC236}">
                          <a16:creationId xmlns:a16="http://schemas.microsoft.com/office/drawing/2014/main" id="{7DC18B8D-7DE3-4157-A3CF-C4AA26E152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1794" y="3128691"/>
                      <a:ext cx="40360" cy="55385"/>
                    </a:xfrm>
                    <a:custGeom>
                      <a:avLst/>
                      <a:gdLst>
                        <a:gd name="connsiteX0" fmla="*/ 19050 w 40360"/>
                        <a:gd name="connsiteY0" fmla="*/ 1223 h 55385"/>
                        <a:gd name="connsiteX1" fmla="*/ 0 w 40360"/>
                        <a:gd name="connsiteY1" fmla="*/ 34560 h 55385"/>
                        <a:gd name="connsiteX2" fmla="*/ 33338 w 40360"/>
                        <a:gd name="connsiteY2" fmla="*/ 54563 h 55385"/>
                        <a:gd name="connsiteX3" fmla="*/ 24765 w 40360"/>
                        <a:gd name="connsiteY3" fmla="*/ 33608 h 55385"/>
                        <a:gd name="connsiteX4" fmla="*/ 40005 w 40360"/>
                        <a:gd name="connsiteY4" fmla="*/ 9795 h 55385"/>
                        <a:gd name="connsiteX5" fmla="*/ 19050 w 40360"/>
                        <a:gd name="connsiteY5" fmla="*/ 1223 h 553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360" h="55385">
                          <a:moveTo>
                            <a:pt x="19050" y="1223"/>
                          </a:moveTo>
                          <a:cubicBezTo>
                            <a:pt x="19050" y="1223"/>
                            <a:pt x="0" y="26940"/>
                            <a:pt x="0" y="34560"/>
                          </a:cubicBezTo>
                          <a:cubicBezTo>
                            <a:pt x="0" y="42180"/>
                            <a:pt x="27623" y="59326"/>
                            <a:pt x="33338" y="54563"/>
                          </a:cubicBezTo>
                          <a:cubicBezTo>
                            <a:pt x="43815" y="45990"/>
                            <a:pt x="21908" y="38370"/>
                            <a:pt x="24765" y="33608"/>
                          </a:cubicBezTo>
                          <a:cubicBezTo>
                            <a:pt x="27623" y="28845"/>
                            <a:pt x="42863" y="15510"/>
                            <a:pt x="40005" y="9795"/>
                          </a:cubicBezTo>
                          <a:cubicBezTo>
                            <a:pt x="37148" y="3128"/>
                            <a:pt x="21908" y="-2587"/>
                            <a:pt x="19050" y="1223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62" name="Freeform: Shape 1861">
                      <a:extLst>
                        <a:ext uri="{FF2B5EF4-FFF2-40B4-BE49-F238E27FC236}">
                          <a16:creationId xmlns:a16="http://schemas.microsoft.com/office/drawing/2014/main" id="{E9D56F5A-F9C6-4453-B809-18E7F6A83F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5609" y="3134260"/>
                      <a:ext cx="33536" cy="45856"/>
                    </a:xfrm>
                    <a:custGeom>
                      <a:avLst/>
                      <a:gdLst>
                        <a:gd name="connsiteX0" fmla="*/ 15240 w 33536"/>
                        <a:gd name="connsiteY0" fmla="*/ 1369 h 45856"/>
                        <a:gd name="connsiteX1" fmla="*/ 0 w 33536"/>
                        <a:gd name="connsiteY1" fmla="*/ 28992 h 45856"/>
                        <a:gd name="connsiteX2" fmla="*/ 27622 w 33536"/>
                        <a:gd name="connsiteY2" fmla="*/ 45184 h 45856"/>
                        <a:gd name="connsiteX3" fmla="*/ 20955 w 33536"/>
                        <a:gd name="connsiteY3" fmla="*/ 28039 h 45856"/>
                        <a:gd name="connsiteX4" fmla="*/ 33338 w 33536"/>
                        <a:gd name="connsiteY4" fmla="*/ 8037 h 45856"/>
                        <a:gd name="connsiteX5" fmla="*/ 15240 w 33536"/>
                        <a:gd name="connsiteY5" fmla="*/ 1369 h 45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36" h="45856">
                          <a:moveTo>
                            <a:pt x="15240" y="1369"/>
                          </a:moveTo>
                          <a:cubicBezTo>
                            <a:pt x="15240" y="1369"/>
                            <a:pt x="0" y="22324"/>
                            <a:pt x="0" y="28992"/>
                          </a:cubicBezTo>
                          <a:cubicBezTo>
                            <a:pt x="0" y="35659"/>
                            <a:pt x="22860" y="48994"/>
                            <a:pt x="27622" y="45184"/>
                          </a:cubicBezTo>
                          <a:cubicBezTo>
                            <a:pt x="36195" y="38517"/>
                            <a:pt x="18097" y="31849"/>
                            <a:pt x="20955" y="28039"/>
                          </a:cubicBezTo>
                          <a:cubicBezTo>
                            <a:pt x="22860" y="24229"/>
                            <a:pt x="35243" y="13752"/>
                            <a:pt x="33338" y="8037"/>
                          </a:cubicBezTo>
                          <a:cubicBezTo>
                            <a:pt x="30480" y="2322"/>
                            <a:pt x="17145" y="-2441"/>
                            <a:pt x="15240" y="136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63" name="Freeform: Shape 1862">
                      <a:extLst>
                        <a:ext uri="{FF2B5EF4-FFF2-40B4-BE49-F238E27FC236}">
                          <a16:creationId xmlns:a16="http://schemas.microsoft.com/office/drawing/2014/main" id="{D12193A3-9BBC-4F79-A1CC-8927D2CBCE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527" y="3139520"/>
                      <a:ext cx="28805" cy="39422"/>
                    </a:xfrm>
                    <a:custGeom>
                      <a:avLst/>
                      <a:gdLst>
                        <a:gd name="connsiteX0" fmla="*/ 13335 w 28805"/>
                        <a:gd name="connsiteY0" fmla="*/ 872 h 39422"/>
                        <a:gd name="connsiteX1" fmla="*/ 0 w 28805"/>
                        <a:gd name="connsiteY1" fmla="*/ 24684 h 39422"/>
                        <a:gd name="connsiteX2" fmla="*/ 23813 w 28805"/>
                        <a:gd name="connsiteY2" fmla="*/ 38972 h 39422"/>
                        <a:gd name="connsiteX3" fmla="*/ 18097 w 28805"/>
                        <a:gd name="connsiteY3" fmla="*/ 23732 h 39422"/>
                        <a:gd name="connsiteX4" fmla="*/ 28575 w 28805"/>
                        <a:gd name="connsiteY4" fmla="*/ 6587 h 39422"/>
                        <a:gd name="connsiteX5" fmla="*/ 13335 w 28805"/>
                        <a:gd name="connsiteY5" fmla="*/ 872 h 39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805" h="39422">
                          <a:moveTo>
                            <a:pt x="13335" y="872"/>
                          </a:moveTo>
                          <a:cubicBezTo>
                            <a:pt x="13335" y="872"/>
                            <a:pt x="0" y="18969"/>
                            <a:pt x="0" y="24684"/>
                          </a:cubicBezTo>
                          <a:cubicBezTo>
                            <a:pt x="0" y="30399"/>
                            <a:pt x="20003" y="41829"/>
                            <a:pt x="23813" y="38972"/>
                          </a:cubicBezTo>
                          <a:cubicBezTo>
                            <a:pt x="31432" y="33257"/>
                            <a:pt x="15240" y="27542"/>
                            <a:pt x="18097" y="23732"/>
                          </a:cubicBezTo>
                          <a:cubicBezTo>
                            <a:pt x="20003" y="19922"/>
                            <a:pt x="30480" y="11349"/>
                            <a:pt x="28575" y="6587"/>
                          </a:cubicBezTo>
                          <a:cubicBezTo>
                            <a:pt x="26670" y="2777"/>
                            <a:pt x="15240" y="-1986"/>
                            <a:pt x="13335" y="872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64" name="Freeform: Shape 1863">
                      <a:extLst>
                        <a:ext uri="{FF2B5EF4-FFF2-40B4-BE49-F238E27FC236}">
                          <a16:creationId xmlns:a16="http://schemas.microsoft.com/office/drawing/2014/main" id="{CA82AB8E-D785-458E-A1E8-D0D0151218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9912" y="3136928"/>
                      <a:ext cx="22941" cy="30660"/>
                    </a:xfrm>
                    <a:custGeom>
                      <a:avLst/>
                      <a:gdLst>
                        <a:gd name="connsiteX0" fmla="*/ 10478 w 22941"/>
                        <a:gd name="connsiteY0" fmla="*/ 606 h 30660"/>
                        <a:gd name="connsiteX1" fmla="*/ 0 w 22941"/>
                        <a:gd name="connsiteY1" fmla="*/ 19656 h 30660"/>
                        <a:gd name="connsiteX2" fmla="*/ 19050 w 22941"/>
                        <a:gd name="connsiteY2" fmla="*/ 30134 h 30660"/>
                        <a:gd name="connsiteX3" fmla="*/ 14288 w 22941"/>
                        <a:gd name="connsiteY3" fmla="*/ 18704 h 30660"/>
                        <a:gd name="connsiteX4" fmla="*/ 22860 w 22941"/>
                        <a:gd name="connsiteY4" fmla="*/ 5369 h 30660"/>
                        <a:gd name="connsiteX5" fmla="*/ 10478 w 22941"/>
                        <a:gd name="connsiteY5" fmla="*/ 606 h 30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941" h="30660">
                          <a:moveTo>
                            <a:pt x="10478" y="606"/>
                          </a:moveTo>
                          <a:cubicBezTo>
                            <a:pt x="10478" y="606"/>
                            <a:pt x="0" y="14894"/>
                            <a:pt x="0" y="19656"/>
                          </a:cubicBezTo>
                          <a:cubicBezTo>
                            <a:pt x="0" y="23466"/>
                            <a:pt x="15240" y="32991"/>
                            <a:pt x="19050" y="30134"/>
                          </a:cubicBezTo>
                          <a:cubicBezTo>
                            <a:pt x="24765" y="25371"/>
                            <a:pt x="12382" y="21561"/>
                            <a:pt x="14288" y="18704"/>
                          </a:cubicBezTo>
                          <a:cubicBezTo>
                            <a:pt x="16193" y="15846"/>
                            <a:pt x="23813" y="9179"/>
                            <a:pt x="22860" y="5369"/>
                          </a:cubicBezTo>
                          <a:cubicBezTo>
                            <a:pt x="20955" y="1559"/>
                            <a:pt x="12382" y="-1299"/>
                            <a:pt x="10478" y="606"/>
                          </a:cubicBezTo>
                          <a:close/>
                        </a:path>
                      </a:pathLst>
                    </a:custGeom>
                    <a:solidFill>
                      <a:srgbClr val="D7695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398D6DBE-AA99-435B-AD5F-0B1D7E36301F}"/>
                      </a:ext>
                    </a:extLst>
                  </p:cNvPr>
                  <p:cNvSpPr/>
                  <p:nvPr/>
                </p:nvSpPr>
                <p:spPr>
                  <a:xfrm>
                    <a:off x="6916102" y="3446053"/>
                    <a:ext cx="55244" cy="28756"/>
                  </a:xfrm>
                  <a:custGeom>
                    <a:avLst/>
                    <a:gdLst>
                      <a:gd name="connsiteX0" fmla="*/ 55245 w 55244"/>
                      <a:gd name="connsiteY0" fmla="*/ 15331 h 28756"/>
                      <a:gd name="connsiteX1" fmla="*/ 27622 w 55244"/>
                      <a:gd name="connsiteY1" fmla="*/ 91 h 28756"/>
                      <a:gd name="connsiteX2" fmla="*/ 0 w 55244"/>
                      <a:gd name="connsiteY2" fmla="*/ 13426 h 28756"/>
                      <a:gd name="connsiteX3" fmla="*/ 27622 w 55244"/>
                      <a:gd name="connsiteY3" fmla="*/ 28666 h 28756"/>
                      <a:gd name="connsiteX4" fmla="*/ 55245 w 55244"/>
                      <a:gd name="connsiteY4" fmla="*/ 15331 h 28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44" h="28756">
                        <a:moveTo>
                          <a:pt x="55245" y="15331"/>
                        </a:moveTo>
                        <a:cubicBezTo>
                          <a:pt x="55245" y="7711"/>
                          <a:pt x="43815" y="91"/>
                          <a:pt x="27622" y="91"/>
                        </a:cubicBezTo>
                        <a:cubicBezTo>
                          <a:pt x="12382" y="-861"/>
                          <a:pt x="0" y="5806"/>
                          <a:pt x="0" y="13426"/>
                        </a:cubicBezTo>
                        <a:cubicBezTo>
                          <a:pt x="0" y="21046"/>
                          <a:pt x="11430" y="28666"/>
                          <a:pt x="27622" y="28666"/>
                        </a:cubicBezTo>
                        <a:cubicBezTo>
                          <a:pt x="42863" y="29619"/>
                          <a:pt x="55245" y="22951"/>
                          <a:pt x="55245" y="15331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2FBBC233-314B-4643-8139-ACA9E7B6BE69}"/>
                      </a:ext>
                    </a:extLst>
                  </p:cNvPr>
                  <p:cNvSpPr/>
                  <p:nvPr/>
                </p:nvSpPr>
                <p:spPr>
                  <a:xfrm>
                    <a:off x="6931342" y="3459479"/>
                    <a:ext cx="10477" cy="6920"/>
                  </a:xfrm>
                  <a:custGeom>
                    <a:avLst/>
                    <a:gdLst>
                      <a:gd name="connsiteX0" fmla="*/ 10477 w 10477"/>
                      <a:gd name="connsiteY0" fmla="*/ 3810 h 6920"/>
                      <a:gd name="connsiteX1" fmla="*/ 5715 w 10477"/>
                      <a:gd name="connsiteY1" fmla="*/ 0 h 6920"/>
                      <a:gd name="connsiteX2" fmla="*/ 0 w 10477"/>
                      <a:gd name="connsiteY2" fmla="*/ 2857 h 6920"/>
                      <a:gd name="connsiteX3" fmla="*/ 4763 w 10477"/>
                      <a:gd name="connsiteY3" fmla="*/ 6667 h 6920"/>
                      <a:gd name="connsiteX4" fmla="*/ 10477 w 10477"/>
                      <a:gd name="connsiteY4" fmla="*/ 3810 h 6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6920">
                        <a:moveTo>
                          <a:pt x="10477" y="3810"/>
                        </a:moveTo>
                        <a:cubicBezTo>
                          <a:pt x="10477" y="1905"/>
                          <a:pt x="8572" y="0"/>
                          <a:pt x="5715" y="0"/>
                        </a:cubicBezTo>
                        <a:cubicBezTo>
                          <a:pt x="2857" y="0"/>
                          <a:pt x="0" y="952"/>
                          <a:pt x="0" y="2857"/>
                        </a:cubicBezTo>
                        <a:cubicBezTo>
                          <a:pt x="0" y="4763"/>
                          <a:pt x="1905" y="6667"/>
                          <a:pt x="4763" y="6667"/>
                        </a:cubicBezTo>
                        <a:cubicBezTo>
                          <a:pt x="7620" y="7620"/>
                          <a:pt x="9525" y="5715"/>
                          <a:pt x="10477" y="381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18994832-D4C5-4D4B-B10F-1EA3C27AC9AE}"/>
                      </a:ext>
                    </a:extLst>
                  </p:cNvPr>
                  <p:cNvSpPr/>
                  <p:nvPr/>
                </p:nvSpPr>
                <p:spPr>
                  <a:xfrm>
                    <a:off x="6935152" y="345255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7" y="7873"/>
                          <a:pt x="5715" y="6921"/>
                        </a:cubicBezTo>
                        <a:cubicBezTo>
                          <a:pt x="7620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94710038-9FFE-4F13-A461-CD07051EBB89}"/>
                      </a:ext>
                    </a:extLst>
                  </p:cNvPr>
                  <p:cNvSpPr/>
                  <p:nvPr/>
                </p:nvSpPr>
                <p:spPr>
                  <a:xfrm>
                    <a:off x="6929189" y="3447675"/>
                    <a:ext cx="10020" cy="7414"/>
                  </a:xfrm>
                  <a:custGeom>
                    <a:avLst/>
                    <a:gdLst>
                      <a:gd name="connsiteX0" fmla="*/ 9773 w 10020"/>
                      <a:gd name="connsiteY0" fmla="*/ 2279 h 7414"/>
                      <a:gd name="connsiteX1" fmla="*/ 4058 w 10020"/>
                      <a:gd name="connsiteY1" fmla="*/ 374 h 7414"/>
                      <a:gd name="connsiteX2" fmla="*/ 248 w 10020"/>
                      <a:gd name="connsiteY2" fmla="*/ 5136 h 7414"/>
                      <a:gd name="connsiteX3" fmla="*/ 5963 w 10020"/>
                      <a:gd name="connsiteY3" fmla="*/ 7041 h 7414"/>
                      <a:gd name="connsiteX4" fmla="*/ 9773 w 10020"/>
                      <a:gd name="connsiteY4" fmla="*/ 2279 h 7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20" h="7414">
                        <a:moveTo>
                          <a:pt x="9773" y="2279"/>
                        </a:moveTo>
                        <a:cubicBezTo>
                          <a:pt x="8820" y="374"/>
                          <a:pt x="5963" y="-579"/>
                          <a:pt x="4058" y="374"/>
                        </a:cubicBezTo>
                        <a:cubicBezTo>
                          <a:pt x="1200" y="1326"/>
                          <a:pt x="-705" y="3231"/>
                          <a:pt x="248" y="5136"/>
                        </a:cubicBezTo>
                        <a:cubicBezTo>
                          <a:pt x="1200" y="7041"/>
                          <a:pt x="4058" y="7994"/>
                          <a:pt x="5963" y="7041"/>
                        </a:cubicBezTo>
                        <a:cubicBezTo>
                          <a:pt x="8820" y="6089"/>
                          <a:pt x="10725" y="3231"/>
                          <a:pt x="9773" y="227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BA68C39F-A0B7-4B04-B5E3-AF4A9146B56D}"/>
                      </a:ext>
                    </a:extLst>
                  </p:cNvPr>
                  <p:cNvSpPr/>
                  <p:nvPr/>
                </p:nvSpPr>
                <p:spPr>
                  <a:xfrm>
                    <a:off x="6941819" y="345636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4"/>
                          <a:pt x="5715" y="6921"/>
                        </a:cubicBezTo>
                        <a:cubicBezTo>
                          <a:pt x="8573" y="5968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58C01C4B-1A8A-4775-BC3B-60448FDA996A}"/>
                      </a:ext>
                    </a:extLst>
                  </p:cNvPr>
                  <p:cNvSpPr/>
                  <p:nvPr/>
                </p:nvSpPr>
                <p:spPr>
                  <a:xfrm>
                    <a:off x="6947534" y="344874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3"/>
                          <a:pt x="5715" y="6921"/>
                        </a:cubicBezTo>
                        <a:cubicBezTo>
                          <a:pt x="8572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749" name="Graphic 4">
                    <a:extLst>
                      <a:ext uri="{FF2B5EF4-FFF2-40B4-BE49-F238E27FC236}">
                        <a16:creationId xmlns:a16="http://schemas.microsoft.com/office/drawing/2014/main" id="{EB6F6610-99DE-47B8-9625-E7B789049A09}"/>
                      </a:ext>
                    </a:extLst>
                  </p:cNvPr>
                  <p:cNvGrpSpPr/>
                  <p:nvPr/>
                </p:nvGrpSpPr>
                <p:grpSpPr>
                  <a:xfrm>
                    <a:off x="6933247" y="3108483"/>
                    <a:ext cx="169918" cy="205263"/>
                    <a:chOff x="6933247" y="3108483"/>
                    <a:chExt cx="169918" cy="205263"/>
                  </a:xfrm>
                </p:grpSpPr>
                <p:grpSp>
                  <p:nvGrpSpPr>
                    <p:cNvPr id="1829" name="Graphic 4">
                      <a:extLst>
                        <a:ext uri="{FF2B5EF4-FFF2-40B4-BE49-F238E27FC236}">
                          <a16:creationId xmlns:a16="http://schemas.microsoft.com/office/drawing/2014/main" id="{62015A3A-D1E9-4597-AE30-2F698B5169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54529" y="3108483"/>
                      <a:ext cx="148636" cy="205263"/>
                      <a:chOff x="6954529" y="3108483"/>
                      <a:chExt cx="148636" cy="205263"/>
                    </a:xfrm>
                    <a:solidFill>
                      <a:srgbClr val="EAAA65"/>
                    </a:solidFill>
                  </p:grpSpPr>
                  <p:sp>
                    <p:nvSpPr>
                      <p:cNvPr id="1858" name="Freeform: Shape 1857">
                        <a:extLst>
                          <a:ext uri="{FF2B5EF4-FFF2-40B4-BE49-F238E27FC236}">
                            <a16:creationId xmlns:a16="http://schemas.microsoft.com/office/drawing/2014/main" id="{846CD1DA-CE80-4409-8310-97FBA49C09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4798" y="3301943"/>
                        <a:ext cx="8367" cy="7041"/>
                      </a:xfrm>
                      <a:custGeom>
                        <a:avLst/>
                        <a:gdLst>
                          <a:gd name="connsiteX0" fmla="*/ 3231 w 8367"/>
                          <a:gd name="connsiteY0" fmla="*/ 7041 h 7041"/>
                          <a:gd name="connsiteX1" fmla="*/ 374 w 8367"/>
                          <a:gd name="connsiteY1" fmla="*/ 5136 h 7041"/>
                          <a:gd name="connsiteX2" fmla="*/ 2279 w 8367"/>
                          <a:gd name="connsiteY2" fmla="*/ 374 h 7041"/>
                          <a:gd name="connsiteX3" fmla="*/ 3231 w 8367"/>
                          <a:gd name="connsiteY3" fmla="*/ 374 h 7041"/>
                          <a:gd name="connsiteX4" fmla="*/ 7994 w 8367"/>
                          <a:gd name="connsiteY4" fmla="*/ 2279 h 7041"/>
                          <a:gd name="connsiteX5" fmla="*/ 6089 w 8367"/>
                          <a:gd name="connsiteY5" fmla="*/ 7041 h 7041"/>
                          <a:gd name="connsiteX6" fmla="*/ 5136 w 8367"/>
                          <a:gd name="connsiteY6" fmla="*/ 7041 h 7041"/>
                          <a:gd name="connsiteX7" fmla="*/ 3231 w 8367"/>
                          <a:gd name="connsiteY7" fmla="*/ 7041 h 7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367" h="7041">
                            <a:moveTo>
                              <a:pt x="3231" y="7041"/>
                            </a:moveTo>
                            <a:cubicBezTo>
                              <a:pt x="2279" y="7041"/>
                              <a:pt x="374" y="6088"/>
                              <a:pt x="374" y="5136"/>
                            </a:cubicBezTo>
                            <a:cubicBezTo>
                              <a:pt x="-579" y="3231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7041" y="374"/>
                              <a:pt x="7994" y="2279"/>
                            </a:cubicBezTo>
                            <a:cubicBezTo>
                              <a:pt x="8946" y="4184"/>
                              <a:pt x="7994" y="6088"/>
                              <a:pt x="6089" y="7041"/>
                            </a:cubicBezTo>
                            <a:lnTo>
                              <a:pt x="5136" y="7041"/>
                            </a:lnTo>
                            <a:cubicBezTo>
                              <a:pt x="4184" y="7041"/>
                              <a:pt x="4184" y="7041"/>
                              <a:pt x="3231" y="7041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9" name="Freeform: Shape 1858">
                        <a:extLst>
                          <a:ext uri="{FF2B5EF4-FFF2-40B4-BE49-F238E27FC236}">
                            <a16:creationId xmlns:a16="http://schemas.microsoft.com/office/drawing/2014/main" id="{36945094-2DEF-4F85-9A70-04831F3B45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4529" y="3116906"/>
                        <a:ext cx="137785" cy="196840"/>
                      </a:xfrm>
                      <a:custGeom>
                        <a:avLst/>
                        <a:gdLst>
                          <a:gd name="connsiteX0" fmla="*/ 96828 w 137785"/>
                          <a:gd name="connsiteY0" fmla="*/ 196841 h 196840"/>
                          <a:gd name="connsiteX1" fmla="*/ 94923 w 137785"/>
                          <a:gd name="connsiteY1" fmla="*/ 196841 h 196840"/>
                          <a:gd name="connsiteX2" fmla="*/ 92065 w 137785"/>
                          <a:gd name="connsiteY2" fmla="*/ 193031 h 196840"/>
                          <a:gd name="connsiteX3" fmla="*/ 95876 w 137785"/>
                          <a:gd name="connsiteY3" fmla="*/ 190173 h 196840"/>
                          <a:gd name="connsiteX4" fmla="*/ 97781 w 137785"/>
                          <a:gd name="connsiteY4" fmla="*/ 190173 h 196840"/>
                          <a:gd name="connsiteX5" fmla="*/ 100638 w 137785"/>
                          <a:gd name="connsiteY5" fmla="*/ 193983 h 196840"/>
                          <a:gd name="connsiteX6" fmla="*/ 96828 w 137785"/>
                          <a:gd name="connsiteY6" fmla="*/ 196841 h 196840"/>
                          <a:gd name="connsiteX7" fmla="*/ 107306 w 137785"/>
                          <a:gd name="connsiteY7" fmla="*/ 196841 h 196840"/>
                          <a:gd name="connsiteX8" fmla="*/ 104448 w 137785"/>
                          <a:gd name="connsiteY8" fmla="*/ 193031 h 196840"/>
                          <a:gd name="connsiteX9" fmla="*/ 108258 w 137785"/>
                          <a:gd name="connsiteY9" fmla="*/ 189221 h 196840"/>
                          <a:gd name="connsiteX10" fmla="*/ 110163 w 137785"/>
                          <a:gd name="connsiteY10" fmla="*/ 189221 h 196840"/>
                          <a:gd name="connsiteX11" fmla="*/ 113973 w 137785"/>
                          <a:gd name="connsiteY11" fmla="*/ 193031 h 196840"/>
                          <a:gd name="connsiteX12" fmla="*/ 110163 w 137785"/>
                          <a:gd name="connsiteY12" fmla="*/ 196841 h 196840"/>
                          <a:gd name="connsiteX13" fmla="*/ 107306 w 137785"/>
                          <a:gd name="connsiteY13" fmla="*/ 196841 h 196840"/>
                          <a:gd name="connsiteX14" fmla="*/ 107306 w 137785"/>
                          <a:gd name="connsiteY14" fmla="*/ 196841 h 196840"/>
                          <a:gd name="connsiteX15" fmla="*/ 84446 w 137785"/>
                          <a:gd name="connsiteY15" fmla="*/ 194936 h 196840"/>
                          <a:gd name="connsiteX16" fmla="*/ 84446 w 137785"/>
                          <a:gd name="connsiteY16" fmla="*/ 194936 h 196840"/>
                          <a:gd name="connsiteX17" fmla="*/ 82540 w 137785"/>
                          <a:gd name="connsiteY17" fmla="*/ 194936 h 196840"/>
                          <a:gd name="connsiteX18" fmla="*/ 79683 w 137785"/>
                          <a:gd name="connsiteY18" fmla="*/ 191125 h 196840"/>
                          <a:gd name="connsiteX19" fmla="*/ 83493 w 137785"/>
                          <a:gd name="connsiteY19" fmla="*/ 188268 h 196840"/>
                          <a:gd name="connsiteX20" fmla="*/ 85398 w 137785"/>
                          <a:gd name="connsiteY20" fmla="*/ 188268 h 196840"/>
                          <a:gd name="connsiteX21" fmla="*/ 88256 w 137785"/>
                          <a:gd name="connsiteY21" fmla="*/ 192078 h 196840"/>
                          <a:gd name="connsiteX22" fmla="*/ 84446 w 137785"/>
                          <a:gd name="connsiteY22" fmla="*/ 194936 h 196840"/>
                          <a:gd name="connsiteX23" fmla="*/ 119688 w 137785"/>
                          <a:gd name="connsiteY23" fmla="*/ 196841 h 196840"/>
                          <a:gd name="connsiteX24" fmla="*/ 116831 w 137785"/>
                          <a:gd name="connsiteY24" fmla="*/ 193983 h 196840"/>
                          <a:gd name="connsiteX25" fmla="*/ 119688 w 137785"/>
                          <a:gd name="connsiteY25" fmla="*/ 190173 h 196840"/>
                          <a:gd name="connsiteX26" fmla="*/ 121593 w 137785"/>
                          <a:gd name="connsiteY26" fmla="*/ 190173 h 196840"/>
                          <a:gd name="connsiteX27" fmla="*/ 125403 w 137785"/>
                          <a:gd name="connsiteY27" fmla="*/ 193031 h 196840"/>
                          <a:gd name="connsiteX28" fmla="*/ 122546 w 137785"/>
                          <a:gd name="connsiteY28" fmla="*/ 196841 h 196840"/>
                          <a:gd name="connsiteX29" fmla="*/ 119688 w 137785"/>
                          <a:gd name="connsiteY29" fmla="*/ 196841 h 196840"/>
                          <a:gd name="connsiteX30" fmla="*/ 119688 w 137785"/>
                          <a:gd name="connsiteY30" fmla="*/ 196841 h 196840"/>
                          <a:gd name="connsiteX31" fmla="*/ 72063 w 137785"/>
                          <a:gd name="connsiteY31" fmla="*/ 192078 h 196840"/>
                          <a:gd name="connsiteX32" fmla="*/ 72063 w 137785"/>
                          <a:gd name="connsiteY32" fmla="*/ 192078 h 196840"/>
                          <a:gd name="connsiteX33" fmla="*/ 69206 w 137785"/>
                          <a:gd name="connsiteY33" fmla="*/ 191125 h 196840"/>
                          <a:gd name="connsiteX34" fmla="*/ 66348 w 137785"/>
                          <a:gd name="connsiteY34" fmla="*/ 186363 h 196840"/>
                          <a:gd name="connsiteX35" fmla="*/ 71111 w 137785"/>
                          <a:gd name="connsiteY35" fmla="*/ 183506 h 196840"/>
                          <a:gd name="connsiteX36" fmla="*/ 73015 w 137785"/>
                          <a:gd name="connsiteY36" fmla="*/ 184458 h 196840"/>
                          <a:gd name="connsiteX37" fmla="*/ 75873 w 137785"/>
                          <a:gd name="connsiteY37" fmla="*/ 189221 h 196840"/>
                          <a:gd name="connsiteX38" fmla="*/ 72063 w 137785"/>
                          <a:gd name="connsiteY38" fmla="*/ 192078 h 196840"/>
                          <a:gd name="connsiteX39" fmla="*/ 132071 w 137785"/>
                          <a:gd name="connsiteY39" fmla="*/ 194936 h 196840"/>
                          <a:gd name="connsiteX40" fmla="*/ 129213 w 137785"/>
                          <a:gd name="connsiteY40" fmla="*/ 192078 h 196840"/>
                          <a:gd name="connsiteX41" fmla="*/ 132071 w 137785"/>
                          <a:gd name="connsiteY41" fmla="*/ 188268 h 196840"/>
                          <a:gd name="connsiteX42" fmla="*/ 133976 w 137785"/>
                          <a:gd name="connsiteY42" fmla="*/ 188268 h 196840"/>
                          <a:gd name="connsiteX43" fmla="*/ 137786 w 137785"/>
                          <a:gd name="connsiteY43" fmla="*/ 191125 h 196840"/>
                          <a:gd name="connsiteX44" fmla="*/ 134928 w 137785"/>
                          <a:gd name="connsiteY44" fmla="*/ 194936 h 196840"/>
                          <a:gd name="connsiteX45" fmla="*/ 133023 w 137785"/>
                          <a:gd name="connsiteY45" fmla="*/ 194936 h 196840"/>
                          <a:gd name="connsiteX46" fmla="*/ 132071 w 137785"/>
                          <a:gd name="connsiteY46" fmla="*/ 194936 h 196840"/>
                          <a:gd name="connsiteX47" fmla="*/ 60633 w 137785"/>
                          <a:gd name="connsiteY47" fmla="*/ 188268 h 196840"/>
                          <a:gd name="connsiteX48" fmla="*/ 60633 w 137785"/>
                          <a:gd name="connsiteY48" fmla="*/ 188268 h 196840"/>
                          <a:gd name="connsiteX49" fmla="*/ 57776 w 137785"/>
                          <a:gd name="connsiteY49" fmla="*/ 187316 h 196840"/>
                          <a:gd name="connsiteX50" fmla="*/ 55871 w 137785"/>
                          <a:gd name="connsiteY50" fmla="*/ 182553 h 196840"/>
                          <a:gd name="connsiteX51" fmla="*/ 60633 w 137785"/>
                          <a:gd name="connsiteY51" fmla="*/ 180648 h 196840"/>
                          <a:gd name="connsiteX52" fmla="*/ 62538 w 137785"/>
                          <a:gd name="connsiteY52" fmla="*/ 181600 h 196840"/>
                          <a:gd name="connsiteX53" fmla="*/ 64443 w 137785"/>
                          <a:gd name="connsiteY53" fmla="*/ 186363 h 196840"/>
                          <a:gd name="connsiteX54" fmla="*/ 60633 w 137785"/>
                          <a:gd name="connsiteY54" fmla="*/ 188268 h 196840"/>
                          <a:gd name="connsiteX55" fmla="*/ 49203 w 137785"/>
                          <a:gd name="connsiteY55" fmla="*/ 183506 h 196840"/>
                          <a:gd name="connsiteX56" fmla="*/ 48251 w 137785"/>
                          <a:gd name="connsiteY56" fmla="*/ 183506 h 196840"/>
                          <a:gd name="connsiteX57" fmla="*/ 46346 w 137785"/>
                          <a:gd name="connsiteY57" fmla="*/ 182553 h 196840"/>
                          <a:gd name="connsiteX58" fmla="*/ 44440 w 137785"/>
                          <a:gd name="connsiteY58" fmla="*/ 177791 h 196840"/>
                          <a:gd name="connsiteX59" fmla="*/ 49203 w 137785"/>
                          <a:gd name="connsiteY59" fmla="*/ 175886 h 196840"/>
                          <a:gd name="connsiteX60" fmla="*/ 51108 w 137785"/>
                          <a:gd name="connsiteY60" fmla="*/ 176838 h 196840"/>
                          <a:gd name="connsiteX61" fmla="*/ 53013 w 137785"/>
                          <a:gd name="connsiteY61" fmla="*/ 181600 h 196840"/>
                          <a:gd name="connsiteX62" fmla="*/ 49203 w 137785"/>
                          <a:gd name="connsiteY62" fmla="*/ 183506 h 196840"/>
                          <a:gd name="connsiteX63" fmla="*/ 37773 w 137785"/>
                          <a:gd name="connsiteY63" fmla="*/ 178743 h 196840"/>
                          <a:gd name="connsiteX64" fmla="*/ 36821 w 137785"/>
                          <a:gd name="connsiteY64" fmla="*/ 178743 h 196840"/>
                          <a:gd name="connsiteX65" fmla="*/ 34915 w 137785"/>
                          <a:gd name="connsiteY65" fmla="*/ 177791 h 196840"/>
                          <a:gd name="connsiteX66" fmla="*/ 33011 w 137785"/>
                          <a:gd name="connsiteY66" fmla="*/ 173028 h 196840"/>
                          <a:gd name="connsiteX67" fmla="*/ 37773 w 137785"/>
                          <a:gd name="connsiteY67" fmla="*/ 171123 h 196840"/>
                          <a:gd name="connsiteX68" fmla="*/ 39678 w 137785"/>
                          <a:gd name="connsiteY68" fmla="*/ 172075 h 196840"/>
                          <a:gd name="connsiteX69" fmla="*/ 41583 w 137785"/>
                          <a:gd name="connsiteY69" fmla="*/ 176838 h 196840"/>
                          <a:gd name="connsiteX70" fmla="*/ 37773 w 137785"/>
                          <a:gd name="connsiteY70" fmla="*/ 178743 h 196840"/>
                          <a:gd name="connsiteX71" fmla="*/ 26343 w 137785"/>
                          <a:gd name="connsiteY71" fmla="*/ 173028 h 196840"/>
                          <a:gd name="connsiteX72" fmla="*/ 25390 w 137785"/>
                          <a:gd name="connsiteY72" fmla="*/ 173028 h 196840"/>
                          <a:gd name="connsiteX73" fmla="*/ 24438 w 137785"/>
                          <a:gd name="connsiteY73" fmla="*/ 172075 h 196840"/>
                          <a:gd name="connsiteX74" fmla="*/ 22533 w 137785"/>
                          <a:gd name="connsiteY74" fmla="*/ 167313 h 196840"/>
                          <a:gd name="connsiteX75" fmla="*/ 27296 w 137785"/>
                          <a:gd name="connsiteY75" fmla="*/ 165408 h 196840"/>
                          <a:gd name="connsiteX76" fmla="*/ 29201 w 137785"/>
                          <a:gd name="connsiteY76" fmla="*/ 166361 h 196840"/>
                          <a:gd name="connsiteX77" fmla="*/ 30153 w 137785"/>
                          <a:gd name="connsiteY77" fmla="*/ 171123 h 196840"/>
                          <a:gd name="connsiteX78" fmla="*/ 26343 w 137785"/>
                          <a:gd name="connsiteY78" fmla="*/ 173028 h 196840"/>
                          <a:gd name="connsiteX79" fmla="*/ 15865 w 137785"/>
                          <a:gd name="connsiteY79" fmla="*/ 166361 h 196840"/>
                          <a:gd name="connsiteX80" fmla="*/ 13961 w 137785"/>
                          <a:gd name="connsiteY80" fmla="*/ 165408 h 196840"/>
                          <a:gd name="connsiteX81" fmla="*/ 12056 w 137785"/>
                          <a:gd name="connsiteY81" fmla="*/ 164456 h 196840"/>
                          <a:gd name="connsiteX82" fmla="*/ 11103 w 137785"/>
                          <a:gd name="connsiteY82" fmla="*/ 159693 h 196840"/>
                          <a:gd name="connsiteX83" fmla="*/ 15865 w 137785"/>
                          <a:gd name="connsiteY83" fmla="*/ 158741 h 196840"/>
                          <a:gd name="connsiteX84" fmla="*/ 17771 w 137785"/>
                          <a:gd name="connsiteY84" fmla="*/ 159693 h 196840"/>
                          <a:gd name="connsiteX85" fmla="*/ 18723 w 137785"/>
                          <a:gd name="connsiteY85" fmla="*/ 164456 h 196840"/>
                          <a:gd name="connsiteX86" fmla="*/ 15865 w 137785"/>
                          <a:gd name="connsiteY86" fmla="*/ 166361 h 196840"/>
                          <a:gd name="connsiteX87" fmla="*/ 47298 w 137785"/>
                          <a:gd name="connsiteY87" fmla="*/ 164456 h 196840"/>
                          <a:gd name="connsiteX88" fmla="*/ 44440 w 137785"/>
                          <a:gd name="connsiteY88" fmla="*/ 160646 h 196840"/>
                          <a:gd name="connsiteX89" fmla="*/ 48251 w 137785"/>
                          <a:gd name="connsiteY89" fmla="*/ 157788 h 196840"/>
                          <a:gd name="connsiteX90" fmla="*/ 50156 w 137785"/>
                          <a:gd name="connsiteY90" fmla="*/ 157788 h 196840"/>
                          <a:gd name="connsiteX91" fmla="*/ 53013 w 137785"/>
                          <a:gd name="connsiteY91" fmla="*/ 161598 h 196840"/>
                          <a:gd name="connsiteX92" fmla="*/ 49203 w 137785"/>
                          <a:gd name="connsiteY92" fmla="*/ 164456 h 196840"/>
                          <a:gd name="connsiteX93" fmla="*/ 47298 w 137785"/>
                          <a:gd name="connsiteY93" fmla="*/ 164456 h 196840"/>
                          <a:gd name="connsiteX94" fmla="*/ 47298 w 137785"/>
                          <a:gd name="connsiteY94" fmla="*/ 164456 h 196840"/>
                          <a:gd name="connsiteX95" fmla="*/ 36821 w 137785"/>
                          <a:gd name="connsiteY95" fmla="*/ 163503 h 196840"/>
                          <a:gd name="connsiteX96" fmla="*/ 36821 w 137785"/>
                          <a:gd name="connsiteY96" fmla="*/ 163503 h 196840"/>
                          <a:gd name="connsiteX97" fmla="*/ 34915 w 137785"/>
                          <a:gd name="connsiteY97" fmla="*/ 163503 h 196840"/>
                          <a:gd name="connsiteX98" fmla="*/ 32058 w 137785"/>
                          <a:gd name="connsiteY98" fmla="*/ 159693 h 196840"/>
                          <a:gd name="connsiteX99" fmla="*/ 35868 w 137785"/>
                          <a:gd name="connsiteY99" fmla="*/ 156836 h 196840"/>
                          <a:gd name="connsiteX100" fmla="*/ 37773 w 137785"/>
                          <a:gd name="connsiteY100" fmla="*/ 156836 h 196840"/>
                          <a:gd name="connsiteX101" fmla="*/ 40631 w 137785"/>
                          <a:gd name="connsiteY101" fmla="*/ 160646 h 196840"/>
                          <a:gd name="connsiteX102" fmla="*/ 36821 w 137785"/>
                          <a:gd name="connsiteY102" fmla="*/ 163503 h 196840"/>
                          <a:gd name="connsiteX103" fmla="*/ 59681 w 137785"/>
                          <a:gd name="connsiteY103" fmla="*/ 165408 h 196840"/>
                          <a:gd name="connsiteX104" fmla="*/ 56823 w 137785"/>
                          <a:gd name="connsiteY104" fmla="*/ 161598 h 196840"/>
                          <a:gd name="connsiteX105" fmla="*/ 60633 w 137785"/>
                          <a:gd name="connsiteY105" fmla="*/ 157788 h 196840"/>
                          <a:gd name="connsiteX106" fmla="*/ 62538 w 137785"/>
                          <a:gd name="connsiteY106" fmla="*/ 157788 h 196840"/>
                          <a:gd name="connsiteX107" fmla="*/ 66348 w 137785"/>
                          <a:gd name="connsiteY107" fmla="*/ 161598 h 196840"/>
                          <a:gd name="connsiteX108" fmla="*/ 62538 w 137785"/>
                          <a:gd name="connsiteY108" fmla="*/ 165408 h 196840"/>
                          <a:gd name="connsiteX109" fmla="*/ 59681 w 137785"/>
                          <a:gd name="connsiteY109" fmla="*/ 165408 h 196840"/>
                          <a:gd name="connsiteX110" fmla="*/ 59681 w 137785"/>
                          <a:gd name="connsiteY110" fmla="*/ 165408 h 196840"/>
                          <a:gd name="connsiteX111" fmla="*/ 5388 w 137785"/>
                          <a:gd name="connsiteY111" fmla="*/ 159693 h 196840"/>
                          <a:gd name="connsiteX112" fmla="*/ 3483 w 137785"/>
                          <a:gd name="connsiteY112" fmla="*/ 158741 h 196840"/>
                          <a:gd name="connsiteX113" fmla="*/ 1578 w 137785"/>
                          <a:gd name="connsiteY113" fmla="*/ 157788 h 196840"/>
                          <a:gd name="connsiteX114" fmla="*/ 626 w 137785"/>
                          <a:gd name="connsiteY114" fmla="*/ 153025 h 196840"/>
                          <a:gd name="connsiteX115" fmla="*/ 5388 w 137785"/>
                          <a:gd name="connsiteY115" fmla="*/ 152073 h 196840"/>
                          <a:gd name="connsiteX116" fmla="*/ 6340 w 137785"/>
                          <a:gd name="connsiteY116" fmla="*/ 153025 h 196840"/>
                          <a:gd name="connsiteX117" fmla="*/ 11103 w 137785"/>
                          <a:gd name="connsiteY117" fmla="*/ 150168 h 196840"/>
                          <a:gd name="connsiteX118" fmla="*/ 13008 w 137785"/>
                          <a:gd name="connsiteY118" fmla="*/ 150168 h 196840"/>
                          <a:gd name="connsiteX119" fmla="*/ 15865 w 137785"/>
                          <a:gd name="connsiteY119" fmla="*/ 154931 h 196840"/>
                          <a:gd name="connsiteX120" fmla="*/ 11103 w 137785"/>
                          <a:gd name="connsiteY120" fmla="*/ 157788 h 196840"/>
                          <a:gd name="connsiteX121" fmla="*/ 9198 w 137785"/>
                          <a:gd name="connsiteY121" fmla="*/ 156836 h 196840"/>
                          <a:gd name="connsiteX122" fmla="*/ 8246 w 137785"/>
                          <a:gd name="connsiteY122" fmla="*/ 156836 h 196840"/>
                          <a:gd name="connsiteX123" fmla="*/ 7293 w 137785"/>
                          <a:gd name="connsiteY123" fmla="*/ 157788 h 196840"/>
                          <a:gd name="connsiteX124" fmla="*/ 5388 w 137785"/>
                          <a:gd name="connsiteY124" fmla="*/ 159693 h 196840"/>
                          <a:gd name="connsiteX125" fmla="*/ 24438 w 137785"/>
                          <a:gd name="connsiteY125" fmla="*/ 161598 h 196840"/>
                          <a:gd name="connsiteX126" fmla="*/ 24438 w 137785"/>
                          <a:gd name="connsiteY126" fmla="*/ 161598 h 196840"/>
                          <a:gd name="connsiteX127" fmla="*/ 22533 w 137785"/>
                          <a:gd name="connsiteY127" fmla="*/ 161598 h 196840"/>
                          <a:gd name="connsiteX128" fmla="*/ 19676 w 137785"/>
                          <a:gd name="connsiteY128" fmla="*/ 157788 h 196840"/>
                          <a:gd name="connsiteX129" fmla="*/ 23486 w 137785"/>
                          <a:gd name="connsiteY129" fmla="*/ 154931 h 196840"/>
                          <a:gd name="connsiteX130" fmla="*/ 25390 w 137785"/>
                          <a:gd name="connsiteY130" fmla="*/ 154931 h 196840"/>
                          <a:gd name="connsiteX131" fmla="*/ 28248 w 137785"/>
                          <a:gd name="connsiteY131" fmla="*/ 158741 h 196840"/>
                          <a:gd name="connsiteX132" fmla="*/ 24438 w 137785"/>
                          <a:gd name="connsiteY132" fmla="*/ 161598 h 196840"/>
                          <a:gd name="connsiteX133" fmla="*/ 72063 w 137785"/>
                          <a:gd name="connsiteY133" fmla="*/ 164456 h 196840"/>
                          <a:gd name="connsiteX134" fmla="*/ 69206 w 137785"/>
                          <a:gd name="connsiteY134" fmla="*/ 161598 h 196840"/>
                          <a:gd name="connsiteX135" fmla="*/ 72063 w 137785"/>
                          <a:gd name="connsiteY135" fmla="*/ 157788 h 196840"/>
                          <a:gd name="connsiteX136" fmla="*/ 73968 w 137785"/>
                          <a:gd name="connsiteY136" fmla="*/ 157788 h 196840"/>
                          <a:gd name="connsiteX137" fmla="*/ 77778 w 137785"/>
                          <a:gd name="connsiteY137" fmla="*/ 160646 h 196840"/>
                          <a:gd name="connsiteX138" fmla="*/ 74921 w 137785"/>
                          <a:gd name="connsiteY138" fmla="*/ 164456 h 196840"/>
                          <a:gd name="connsiteX139" fmla="*/ 72063 w 137785"/>
                          <a:gd name="connsiteY139" fmla="*/ 164456 h 196840"/>
                          <a:gd name="connsiteX140" fmla="*/ 72063 w 137785"/>
                          <a:gd name="connsiteY140" fmla="*/ 164456 h 196840"/>
                          <a:gd name="connsiteX141" fmla="*/ 84446 w 137785"/>
                          <a:gd name="connsiteY141" fmla="*/ 162550 h 196840"/>
                          <a:gd name="connsiteX142" fmla="*/ 81588 w 137785"/>
                          <a:gd name="connsiteY142" fmla="*/ 159693 h 196840"/>
                          <a:gd name="connsiteX143" fmla="*/ 84446 w 137785"/>
                          <a:gd name="connsiteY143" fmla="*/ 155883 h 196840"/>
                          <a:gd name="connsiteX144" fmla="*/ 86351 w 137785"/>
                          <a:gd name="connsiteY144" fmla="*/ 155883 h 196840"/>
                          <a:gd name="connsiteX145" fmla="*/ 90161 w 137785"/>
                          <a:gd name="connsiteY145" fmla="*/ 158741 h 196840"/>
                          <a:gd name="connsiteX146" fmla="*/ 87303 w 137785"/>
                          <a:gd name="connsiteY146" fmla="*/ 162550 h 196840"/>
                          <a:gd name="connsiteX147" fmla="*/ 85398 w 137785"/>
                          <a:gd name="connsiteY147" fmla="*/ 162550 h 196840"/>
                          <a:gd name="connsiteX148" fmla="*/ 84446 w 137785"/>
                          <a:gd name="connsiteY148" fmla="*/ 162550 h 196840"/>
                          <a:gd name="connsiteX149" fmla="*/ 95876 w 137785"/>
                          <a:gd name="connsiteY149" fmla="*/ 159693 h 196840"/>
                          <a:gd name="connsiteX150" fmla="*/ 93018 w 137785"/>
                          <a:gd name="connsiteY150" fmla="*/ 156836 h 196840"/>
                          <a:gd name="connsiteX151" fmla="*/ 94923 w 137785"/>
                          <a:gd name="connsiteY151" fmla="*/ 152073 h 196840"/>
                          <a:gd name="connsiteX152" fmla="*/ 96828 w 137785"/>
                          <a:gd name="connsiteY152" fmla="*/ 151121 h 196840"/>
                          <a:gd name="connsiteX153" fmla="*/ 101590 w 137785"/>
                          <a:gd name="connsiteY153" fmla="*/ 153025 h 196840"/>
                          <a:gd name="connsiteX154" fmla="*/ 99686 w 137785"/>
                          <a:gd name="connsiteY154" fmla="*/ 157788 h 196840"/>
                          <a:gd name="connsiteX155" fmla="*/ 97781 w 137785"/>
                          <a:gd name="connsiteY155" fmla="*/ 158741 h 196840"/>
                          <a:gd name="connsiteX156" fmla="*/ 95876 w 137785"/>
                          <a:gd name="connsiteY156" fmla="*/ 159693 h 196840"/>
                          <a:gd name="connsiteX157" fmla="*/ 107306 w 137785"/>
                          <a:gd name="connsiteY157" fmla="*/ 154931 h 196840"/>
                          <a:gd name="connsiteX158" fmla="*/ 104448 w 137785"/>
                          <a:gd name="connsiteY158" fmla="*/ 153025 h 196840"/>
                          <a:gd name="connsiteX159" fmla="*/ 106353 w 137785"/>
                          <a:gd name="connsiteY159" fmla="*/ 148263 h 196840"/>
                          <a:gd name="connsiteX160" fmla="*/ 108258 w 137785"/>
                          <a:gd name="connsiteY160" fmla="*/ 147311 h 196840"/>
                          <a:gd name="connsiteX161" fmla="*/ 113021 w 137785"/>
                          <a:gd name="connsiteY161" fmla="*/ 149216 h 196840"/>
                          <a:gd name="connsiteX162" fmla="*/ 111115 w 137785"/>
                          <a:gd name="connsiteY162" fmla="*/ 153978 h 196840"/>
                          <a:gd name="connsiteX163" fmla="*/ 109211 w 137785"/>
                          <a:gd name="connsiteY163" fmla="*/ 154931 h 196840"/>
                          <a:gd name="connsiteX164" fmla="*/ 107306 w 137785"/>
                          <a:gd name="connsiteY164" fmla="*/ 154931 h 196840"/>
                          <a:gd name="connsiteX165" fmla="*/ 118736 w 137785"/>
                          <a:gd name="connsiteY165" fmla="*/ 149216 h 196840"/>
                          <a:gd name="connsiteX166" fmla="*/ 115878 w 137785"/>
                          <a:gd name="connsiteY166" fmla="*/ 147311 h 196840"/>
                          <a:gd name="connsiteX167" fmla="*/ 116831 w 137785"/>
                          <a:gd name="connsiteY167" fmla="*/ 142548 h 196840"/>
                          <a:gd name="connsiteX168" fmla="*/ 117783 w 137785"/>
                          <a:gd name="connsiteY168" fmla="*/ 141596 h 196840"/>
                          <a:gd name="connsiteX169" fmla="*/ 122546 w 137785"/>
                          <a:gd name="connsiteY169" fmla="*/ 142548 h 196840"/>
                          <a:gd name="connsiteX170" fmla="*/ 121593 w 137785"/>
                          <a:gd name="connsiteY170" fmla="*/ 147311 h 196840"/>
                          <a:gd name="connsiteX171" fmla="*/ 119688 w 137785"/>
                          <a:gd name="connsiteY171" fmla="*/ 148263 h 196840"/>
                          <a:gd name="connsiteX172" fmla="*/ 118736 w 137785"/>
                          <a:gd name="connsiteY172" fmla="*/ 149216 h 196840"/>
                          <a:gd name="connsiteX173" fmla="*/ 128261 w 137785"/>
                          <a:gd name="connsiteY173" fmla="*/ 141596 h 196840"/>
                          <a:gd name="connsiteX174" fmla="*/ 125403 w 137785"/>
                          <a:gd name="connsiteY174" fmla="*/ 140643 h 196840"/>
                          <a:gd name="connsiteX175" fmla="*/ 125403 w 137785"/>
                          <a:gd name="connsiteY175" fmla="*/ 135881 h 196840"/>
                          <a:gd name="connsiteX176" fmla="*/ 126356 w 137785"/>
                          <a:gd name="connsiteY176" fmla="*/ 134928 h 196840"/>
                          <a:gd name="connsiteX177" fmla="*/ 131118 w 137785"/>
                          <a:gd name="connsiteY177" fmla="*/ 134928 h 196840"/>
                          <a:gd name="connsiteX178" fmla="*/ 131118 w 137785"/>
                          <a:gd name="connsiteY178" fmla="*/ 139691 h 196840"/>
                          <a:gd name="connsiteX179" fmla="*/ 130165 w 137785"/>
                          <a:gd name="connsiteY179" fmla="*/ 140643 h 196840"/>
                          <a:gd name="connsiteX180" fmla="*/ 128261 w 137785"/>
                          <a:gd name="connsiteY180" fmla="*/ 141596 h 196840"/>
                          <a:gd name="connsiteX181" fmla="*/ 119688 w 137785"/>
                          <a:gd name="connsiteY181" fmla="*/ 133023 h 196840"/>
                          <a:gd name="connsiteX182" fmla="*/ 116831 w 137785"/>
                          <a:gd name="connsiteY182" fmla="*/ 129213 h 196840"/>
                          <a:gd name="connsiteX183" fmla="*/ 120640 w 137785"/>
                          <a:gd name="connsiteY183" fmla="*/ 125403 h 196840"/>
                          <a:gd name="connsiteX184" fmla="*/ 122546 w 137785"/>
                          <a:gd name="connsiteY184" fmla="*/ 125403 h 196840"/>
                          <a:gd name="connsiteX185" fmla="*/ 126356 w 137785"/>
                          <a:gd name="connsiteY185" fmla="*/ 129213 h 196840"/>
                          <a:gd name="connsiteX186" fmla="*/ 122546 w 137785"/>
                          <a:gd name="connsiteY186" fmla="*/ 133023 h 196840"/>
                          <a:gd name="connsiteX187" fmla="*/ 119688 w 137785"/>
                          <a:gd name="connsiteY187" fmla="*/ 133023 h 196840"/>
                          <a:gd name="connsiteX188" fmla="*/ 119688 w 137785"/>
                          <a:gd name="connsiteY188" fmla="*/ 133023 h 196840"/>
                          <a:gd name="connsiteX189" fmla="*/ 109211 w 137785"/>
                          <a:gd name="connsiteY189" fmla="*/ 132071 h 196840"/>
                          <a:gd name="connsiteX190" fmla="*/ 109211 w 137785"/>
                          <a:gd name="connsiteY190" fmla="*/ 132071 h 196840"/>
                          <a:gd name="connsiteX191" fmla="*/ 107306 w 137785"/>
                          <a:gd name="connsiteY191" fmla="*/ 132071 h 196840"/>
                          <a:gd name="connsiteX192" fmla="*/ 104448 w 137785"/>
                          <a:gd name="connsiteY192" fmla="*/ 128261 h 196840"/>
                          <a:gd name="connsiteX193" fmla="*/ 108258 w 137785"/>
                          <a:gd name="connsiteY193" fmla="*/ 125403 h 196840"/>
                          <a:gd name="connsiteX194" fmla="*/ 110163 w 137785"/>
                          <a:gd name="connsiteY194" fmla="*/ 125403 h 196840"/>
                          <a:gd name="connsiteX195" fmla="*/ 113021 w 137785"/>
                          <a:gd name="connsiteY195" fmla="*/ 129213 h 196840"/>
                          <a:gd name="connsiteX196" fmla="*/ 109211 w 137785"/>
                          <a:gd name="connsiteY196" fmla="*/ 132071 h 196840"/>
                          <a:gd name="connsiteX197" fmla="*/ 132071 w 137785"/>
                          <a:gd name="connsiteY197" fmla="*/ 133023 h 196840"/>
                          <a:gd name="connsiteX198" fmla="*/ 129213 w 137785"/>
                          <a:gd name="connsiteY198" fmla="*/ 130166 h 196840"/>
                          <a:gd name="connsiteX199" fmla="*/ 132071 w 137785"/>
                          <a:gd name="connsiteY199" fmla="*/ 126356 h 196840"/>
                          <a:gd name="connsiteX200" fmla="*/ 133976 w 137785"/>
                          <a:gd name="connsiteY200" fmla="*/ 126356 h 196840"/>
                          <a:gd name="connsiteX201" fmla="*/ 137786 w 137785"/>
                          <a:gd name="connsiteY201" fmla="*/ 130166 h 196840"/>
                          <a:gd name="connsiteX202" fmla="*/ 133976 w 137785"/>
                          <a:gd name="connsiteY202" fmla="*/ 133975 h 196840"/>
                          <a:gd name="connsiteX203" fmla="*/ 132071 w 137785"/>
                          <a:gd name="connsiteY203" fmla="*/ 133023 h 196840"/>
                          <a:gd name="connsiteX204" fmla="*/ 132071 w 137785"/>
                          <a:gd name="connsiteY204" fmla="*/ 133023 h 196840"/>
                          <a:gd name="connsiteX205" fmla="*/ 96828 w 137785"/>
                          <a:gd name="connsiteY205" fmla="*/ 130166 h 196840"/>
                          <a:gd name="connsiteX206" fmla="*/ 96828 w 137785"/>
                          <a:gd name="connsiteY206" fmla="*/ 130166 h 196840"/>
                          <a:gd name="connsiteX207" fmla="*/ 93971 w 137785"/>
                          <a:gd name="connsiteY207" fmla="*/ 129213 h 196840"/>
                          <a:gd name="connsiteX208" fmla="*/ 92065 w 137785"/>
                          <a:gd name="connsiteY208" fmla="*/ 124450 h 196840"/>
                          <a:gd name="connsiteX209" fmla="*/ 96828 w 137785"/>
                          <a:gd name="connsiteY209" fmla="*/ 122546 h 196840"/>
                          <a:gd name="connsiteX210" fmla="*/ 98733 w 137785"/>
                          <a:gd name="connsiteY210" fmla="*/ 122546 h 196840"/>
                          <a:gd name="connsiteX211" fmla="*/ 101590 w 137785"/>
                          <a:gd name="connsiteY211" fmla="*/ 127308 h 196840"/>
                          <a:gd name="connsiteX212" fmla="*/ 96828 w 137785"/>
                          <a:gd name="connsiteY212" fmla="*/ 130166 h 196840"/>
                          <a:gd name="connsiteX213" fmla="*/ 85398 w 137785"/>
                          <a:gd name="connsiteY213" fmla="*/ 125403 h 196840"/>
                          <a:gd name="connsiteX214" fmla="*/ 84446 w 137785"/>
                          <a:gd name="connsiteY214" fmla="*/ 125403 h 196840"/>
                          <a:gd name="connsiteX215" fmla="*/ 82540 w 137785"/>
                          <a:gd name="connsiteY215" fmla="*/ 124450 h 196840"/>
                          <a:gd name="connsiteX216" fmla="*/ 80636 w 137785"/>
                          <a:gd name="connsiteY216" fmla="*/ 119688 h 196840"/>
                          <a:gd name="connsiteX217" fmla="*/ 85398 w 137785"/>
                          <a:gd name="connsiteY217" fmla="*/ 117783 h 196840"/>
                          <a:gd name="connsiteX218" fmla="*/ 87303 w 137785"/>
                          <a:gd name="connsiteY218" fmla="*/ 118736 h 196840"/>
                          <a:gd name="connsiteX219" fmla="*/ 89208 w 137785"/>
                          <a:gd name="connsiteY219" fmla="*/ 123498 h 196840"/>
                          <a:gd name="connsiteX220" fmla="*/ 85398 w 137785"/>
                          <a:gd name="connsiteY220" fmla="*/ 125403 h 196840"/>
                          <a:gd name="connsiteX221" fmla="*/ 73968 w 137785"/>
                          <a:gd name="connsiteY221" fmla="*/ 119688 h 196840"/>
                          <a:gd name="connsiteX222" fmla="*/ 72063 w 137785"/>
                          <a:gd name="connsiteY222" fmla="*/ 119688 h 196840"/>
                          <a:gd name="connsiteX223" fmla="*/ 70158 w 137785"/>
                          <a:gd name="connsiteY223" fmla="*/ 118736 h 196840"/>
                          <a:gd name="connsiteX224" fmla="*/ 69206 w 137785"/>
                          <a:gd name="connsiteY224" fmla="*/ 113973 h 196840"/>
                          <a:gd name="connsiteX225" fmla="*/ 73968 w 137785"/>
                          <a:gd name="connsiteY225" fmla="*/ 113021 h 196840"/>
                          <a:gd name="connsiteX226" fmla="*/ 75873 w 137785"/>
                          <a:gd name="connsiteY226" fmla="*/ 113973 h 196840"/>
                          <a:gd name="connsiteX227" fmla="*/ 76826 w 137785"/>
                          <a:gd name="connsiteY227" fmla="*/ 118736 h 196840"/>
                          <a:gd name="connsiteX228" fmla="*/ 73968 w 137785"/>
                          <a:gd name="connsiteY228" fmla="*/ 119688 h 196840"/>
                          <a:gd name="connsiteX229" fmla="*/ 63490 w 137785"/>
                          <a:gd name="connsiteY229" fmla="*/ 113021 h 196840"/>
                          <a:gd name="connsiteX230" fmla="*/ 61586 w 137785"/>
                          <a:gd name="connsiteY230" fmla="*/ 112068 h 196840"/>
                          <a:gd name="connsiteX231" fmla="*/ 59681 w 137785"/>
                          <a:gd name="connsiteY231" fmla="*/ 111116 h 196840"/>
                          <a:gd name="connsiteX232" fmla="*/ 58728 w 137785"/>
                          <a:gd name="connsiteY232" fmla="*/ 106353 h 196840"/>
                          <a:gd name="connsiteX233" fmla="*/ 63490 w 137785"/>
                          <a:gd name="connsiteY233" fmla="*/ 105400 h 196840"/>
                          <a:gd name="connsiteX234" fmla="*/ 64443 w 137785"/>
                          <a:gd name="connsiteY234" fmla="*/ 106353 h 196840"/>
                          <a:gd name="connsiteX235" fmla="*/ 65396 w 137785"/>
                          <a:gd name="connsiteY235" fmla="*/ 111116 h 196840"/>
                          <a:gd name="connsiteX236" fmla="*/ 63490 w 137785"/>
                          <a:gd name="connsiteY236" fmla="*/ 113021 h 196840"/>
                          <a:gd name="connsiteX237" fmla="*/ 53965 w 137785"/>
                          <a:gd name="connsiteY237" fmla="*/ 105400 h 196840"/>
                          <a:gd name="connsiteX238" fmla="*/ 52061 w 137785"/>
                          <a:gd name="connsiteY238" fmla="*/ 104448 h 196840"/>
                          <a:gd name="connsiteX239" fmla="*/ 51108 w 137785"/>
                          <a:gd name="connsiteY239" fmla="*/ 103496 h 196840"/>
                          <a:gd name="connsiteX240" fmla="*/ 51108 w 137785"/>
                          <a:gd name="connsiteY240" fmla="*/ 98733 h 196840"/>
                          <a:gd name="connsiteX241" fmla="*/ 55871 w 137785"/>
                          <a:gd name="connsiteY241" fmla="*/ 98733 h 196840"/>
                          <a:gd name="connsiteX242" fmla="*/ 56823 w 137785"/>
                          <a:gd name="connsiteY242" fmla="*/ 99686 h 196840"/>
                          <a:gd name="connsiteX243" fmla="*/ 56823 w 137785"/>
                          <a:gd name="connsiteY243" fmla="*/ 104448 h 196840"/>
                          <a:gd name="connsiteX244" fmla="*/ 53965 w 137785"/>
                          <a:gd name="connsiteY244" fmla="*/ 105400 h 196840"/>
                          <a:gd name="connsiteX245" fmla="*/ 45393 w 137785"/>
                          <a:gd name="connsiteY245" fmla="*/ 96828 h 196840"/>
                          <a:gd name="connsiteX246" fmla="*/ 43488 w 137785"/>
                          <a:gd name="connsiteY246" fmla="*/ 95875 h 196840"/>
                          <a:gd name="connsiteX247" fmla="*/ 42536 w 137785"/>
                          <a:gd name="connsiteY247" fmla="*/ 94923 h 196840"/>
                          <a:gd name="connsiteX248" fmla="*/ 42536 w 137785"/>
                          <a:gd name="connsiteY248" fmla="*/ 90161 h 196840"/>
                          <a:gd name="connsiteX249" fmla="*/ 47298 w 137785"/>
                          <a:gd name="connsiteY249" fmla="*/ 90161 h 196840"/>
                          <a:gd name="connsiteX250" fmla="*/ 48251 w 137785"/>
                          <a:gd name="connsiteY250" fmla="*/ 91113 h 196840"/>
                          <a:gd name="connsiteX251" fmla="*/ 48251 w 137785"/>
                          <a:gd name="connsiteY251" fmla="*/ 95875 h 196840"/>
                          <a:gd name="connsiteX252" fmla="*/ 45393 w 137785"/>
                          <a:gd name="connsiteY252" fmla="*/ 96828 h 196840"/>
                          <a:gd name="connsiteX253" fmla="*/ 37773 w 137785"/>
                          <a:gd name="connsiteY253" fmla="*/ 86350 h 196840"/>
                          <a:gd name="connsiteX254" fmla="*/ 34915 w 137785"/>
                          <a:gd name="connsiteY254" fmla="*/ 85398 h 196840"/>
                          <a:gd name="connsiteX255" fmla="*/ 33963 w 137785"/>
                          <a:gd name="connsiteY255" fmla="*/ 83493 h 196840"/>
                          <a:gd name="connsiteX256" fmla="*/ 34915 w 137785"/>
                          <a:gd name="connsiteY256" fmla="*/ 78731 h 196840"/>
                          <a:gd name="connsiteX257" fmla="*/ 39678 w 137785"/>
                          <a:gd name="connsiteY257" fmla="*/ 79683 h 196840"/>
                          <a:gd name="connsiteX258" fmla="*/ 40631 w 137785"/>
                          <a:gd name="connsiteY258" fmla="*/ 80636 h 196840"/>
                          <a:gd name="connsiteX259" fmla="*/ 39678 w 137785"/>
                          <a:gd name="connsiteY259" fmla="*/ 85398 h 196840"/>
                          <a:gd name="connsiteX260" fmla="*/ 37773 w 137785"/>
                          <a:gd name="connsiteY260" fmla="*/ 86350 h 196840"/>
                          <a:gd name="connsiteX261" fmla="*/ 31106 w 137785"/>
                          <a:gd name="connsiteY261" fmla="*/ 76825 h 196840"/>
                          <a:gd name="connsiteX262" fmla="*/ 28248 w 137785"/>
                          <a:gd name="connsiteY262" fmla="*/ 74921 h 196840"/>
                          <a:gd name="connsiteX263" fmla="*/ 27296 w 137785"/>
                          <a:gd name="connsiteY263" fmla="*/ 73016 h 196840"/>
                          <a:gd name="connsiteX264" fmla="*/ 28248 w 137785"/>
                          <a:gd name="connsiteY264" fmla="*/ 68253 h 196840"/>
                          <a:gd name="connsiteX265" fmla="*/ 32058 w 137785"/>
                          <a:gd name="connsiteY265" fmla="*/ 68253 h 196840"/>
                          <a:gd name="connsiteX266" fmla="*/ 32058 w 137785"/>
                          <a:gd name="connsiteY266" fmla="*/ 67300 h 196840"/>
                          <a:gd name="connsiteX267" fmla="*/ 35868 w 137785"/>
                          <a:gd name="connsiteY267" fmla="*/ 64443 h 196840"/>
                          <a:gd name="connsiteX268" fmla="*/ 37773 w 137785"/>
                          <a:gd name="connsiteY268" fmla="*/ 64443 h 196840"/>
                          <a:gd name="connsiteX269" fmla="*/ 40631 w 137785"/>
                          <a:gd name="connsiteY269" fmla="*/ 68253 h 196840"/>
                          <a:gd name="connsiteX270" fmla="*/ 36821 w 137785"/>
                          <a:gd name="connsiteY270" fmla="*/ 71111 h 196840"/>
                          <a:gd name="connsiteX271" fmla="*/ 34915 w 137785"/>
                          <a:gd name="connsiteY271" fmla="*/ 71111 h 196840"/>
                          <a:gd name="connsiteX272" fmla="*/ 33963 w 137785"/>
                          <a:gd name="connsiteY272" fmla="*/ 71111 h 196840"/>
                          <a:gd name="connsiteX273" fmla="*/ 33011 w 137785"/>
                          <a:gd name="connsiteY273" fmla="*/ 75873 h 196840"/>
                          <a:gd name="connsiteX274" fmla="*/ 31106 w 137785"/>
                          <a:gd name="connsiteY274" fmla="*/ 76825 h 196840"/>
                          <a:gd name="connsiteX275" fmla="*/ 50156 w 137785"/>
                          <a:gd name="connsiteY275" fmla="*/ 73968 h 196840"/>
                          <a:gd name="connsiteX276" fmla="*/ 48251 w 137785"/>
                          <a:gd name="connsiteY276" fmla="*/ 73968 h 196840"/>
                          <a:gd name="connsiteX277" fmla="*/ 45393 w 137785"/>
                          <a:gd name="connsiteY277" fmla="*/ 70158 h 196840"/>
                          <a:gd name="connsiteX278" fmla="*/ 49203 w 137785"/>
                          <a:gd name="connsiteY278" fmla="*/ 67300 h 196840"/>
                          <a:gd name="connsiteX279" fmla="*/ 51108 w 137785"/>
                          <a:gd name="connsiteY279" fmla="*/ 67300 h 196840"/>
                          <a:gd name="connsiteX280" fmla="*/ 53965 w 137785"/>
                          <a:gd name="connsiteY280" fmla="*/ 71111 h 196840"/>
                          <a:gd name="connsiteX281" fmla="*/ 50156 w 137785"/>
                          <a:gd name="connsiteY281" fmla="*/ 73968 h 196840"/>
                          <a:gd name="connsiteX282" fmla="*/ 60633 w 137785"/>
                          <a:gd name="connsiteY282" fmla="*/ 74921 h 196840"/>
                          <a:gd name="connsiteX283" fmla="*/ 57776 w 137785"/>
                          <a:gd name="connsiteY283" fmla="*/ 71111 h 196840"/>
                          <a:gd name="connsiteX284" fmla="*/ 61586 w 137785"/>
                          <a:gd name="connsiteY284" fmla="*/ 67300 h 196840"/>
                          <a:gd name="connsiteX285" fmla="*/ 63490 w 137785"/>
                          <a:gd name="connsiteY285" fmla="*/ 67300 h 196840"/>
                          <a:gd name="connsiteX286" fmla="*/ 67301 w 137785"/>
                          <a:gd name="connsiteY286" fmla="*/ 71111 h 196840"/>
                          <a:gd name="connsiteX287" fmla="*/ 63490 w 137785"/>
                          <a:gd name="connsiteY287" fmla="*/ 74921 h 196840"/>
                          <a:gd name="connsiteX288" fmla="*/ 60633 w 137785"/>
                          <a:gd name="connsiteY288" fmla="*/ 74921 h 196840"/>
                          <a:gd name="connsiteX289" fmla="*/ 60633 w 137785"/>
                          <a:gd name="connsiteY289" fmla="*/ 74921 h 196840"/>
                          <a:gd name="connsiteX290" fmla="*/ 73015 w 137785"/>
                          <a:gd name="connsiteY290" fmla="*/ 74921 h 196840"/>
                          <a:gd name="connsiteX291" fmla="*/ 70158 w 137785"/>
                          <a:gd name="connsiteY291" fmla="*/ 71111 h 196840"/>
                          <a:gd name="connsiteX292" fmla="*/ 73968 w 137785"/>
                          <a:gd name="connsiteY292" fmla="*/ 67300 h 196840"/>
                          <a:gd name="connsiteX293" fmla="*/ 75873 w 137785"/>
                          <a:gd name="connsiteY293" fmla="*/ 67300 h 196840"/>
                          <a:gd name="connsiteX294" fmla="*/ 79683 w 137785"/>
                          <a:gd name="connsiteY294" fmla="*/ 70158 h 196840"/>
                          <a:gd name="connsiteX295" fmla="*/ 76826 w 137785"/>
                          <a:gd name="connsiteY295" fmla="*/ 73968 h 196840"/>
                          <a:gd name="connsiteX296" fmla="*/ 73015 w 137785"/>
                          <a:gd name="connsiteY296" fmla="*/ 74921 h 196840"/>
                          <a:gd name="connsiteX297" fmla="*/ 73015 w 137785"/>
                          <a:gd name="connsiteY297" fmla="*/ 74921 h 196840"/>
                          <a:gd name="connsiteX298" fmla="*/ 85398 w 137785"/>
                          <a:gd name="connsiteY298" fmla="*/ 73968 h 196840"/>
                          <a:gd name="connsiteX299" fmla="*/ 82540 w 137785"/>
                          <a:gd name="connsiteY299" fmla="*/ 71111 h 196840"/>
                          <a:gd name="connsiteX300" fmla="*/ 85398 w 137785"/>
                          <a:gd name="connsiteY300" fmla="*/ 67300 h 196840"/>
                          <a:gd name="connsiteX301" fmla="*/ 87303 w 137785"/>
                          <a:gd name="connsiteY301" fmla="*/ 67300 h 196840"/>
                          <a:gd name="connsiteX302" fmla="*/ 91113 w 137785"/>
                          <a:gd name="connsiteY302" fmla="*/ 70158 h 196840"/>
                          <a:gd name="connsiteX303" fmla="*/ 88256 w 137785"/>
                          <a:gd name="connsiteY303" fmla="*/ 73968 h 196840"/>
                          <a:gd name="connsiteX304" fmla="*/ 85398 w 137785"/>
                          <a:gd name="connsiteY304" fmla="*/ 73968 h 196840"/>
                          <a:gd name="connsiteX305" fmla="*/ 85398 w 137785"/>
                          <a:gd name="connsiteY305" fmla="*/ 73968 h 196840"/>
                          <a:gd name="connsiteX306" fmla="*/ 97781 w 137785"/>
                          <a:gd name="connsiteY306" fmla="*/ 71111 h 196840"/>
                          <a:gd name="connsiteX307" fmla="*/ 94923 w 137785"/>
                          <a:gd name="connsiteY307" fmla="*/ 68253 h 196840"/>
                          <a:gd name="connsiteX308" fmla="*/ 96828 w 137785"/>
                          <a:gd name="connsiteY308" fmla="*/ 63491 h 196840"/>
                          <a:gd name="connsiteX309" fmla="*/ 98733 w 137785"/>
                          <a:gd name="connsiteY309" fmla="*/ 62538 h 196840"/>
                          <a:gd name="connsiteX310" fmla="*/ 103496 w 137785"/>
                          <a:gd name="connsiteY310" fmla="*/ 64443 h 196840"/>
                          <a:gd name="connsiteX311" fmla="*/ 101590 w 137785"/>
                          <a:gd name="connsiteY311" fmla="*/ 69206 h 196840"/>
                          <a:gd name="connsiteX312" fmla="*/ 99686 w 137785"/>
                          <a:gd name="connsiteY312" fmla="*/ 70158 h 196840"/>
                          <a:gd name="connsiteX313" fmla="*/ 97781 w 137785"/>
                          <a:gd name="connsiteY313" fmla="*/ 71111 h 196840"/>
                          <a:gd name="connsiteX314" fmla="*/ 108258 w 137785"/>
                          <a:gd name="connsiteY314" fmla="*/ 65396 h 196840"/>
                          <a:gd name="connsiteX315" fmla="*/ 105401 w 137785"/>
                          <a:gd name="connsiteY315" fmla="*/ 63491 h 196840"/>
                          <a:gd name="connsiteX316" fmla="*/ 106353 w 137785"/>
                          <a:gd name="connsiteY316" fmla="*/ 58728 h 196840"/>
                          <a:gd name="connsiteX317" fmla="*/ 107306 w 137785"/>
                          <a:gd name="connsiteY317" fmla="*/ 57775 h 196840"/>
                          <a:gd name="connsiteX318" fmla="*/ 112068 w 137785"/>
                          <a:gd name="connsiteY318" fmla="*/ 58728 h 196840"/>
                          <a:gd name="connsiteX319" fmla="*/ 111115 w 137785"/>
                          <a:gd name="connsiteY319" fmla="*/ 63491 h 196840"/>
                          <a:gd name="connsiteX320" fmla="*/ 109211 w 137785"/>
                          <a:gd name="connsiteY320" fmla="*/ 64443 h 196840"/>
                          <a:gd name="connsiteX321" fmla="*/ 108258 w 137785"/>
                          <a:gd name="connsiteY321" fmla="*/ 65396 h 196840"/>
                          <a:gd name="connsiteX322" fmla="*/ 117783 w 137785"/>
                          <a:gd name="connsiteY322" fmla="*/ 57775 h 196840"/>
                          <a:gd name="connsiteX323" fmla="*/ 115878 w 137785"/>
                          <a:gd name="connsiteY323" fmla="*/ 56823 h 196840"/>
                          <a:gd name="connsiteX324" fmla="*/ 115878 w 137785"/>
                          <a:gd name="connsiteY324" fmla="*/ 52061 h 196840"/>
                          <a:gd name="connsiteX325" fmla="*/ 116831 w 137785"/>
                          <a:gd name="connsiteY325" fmla="*/ 51108 h 196840"/>
                          <a:gd name="connsiteX326" fmla="*/ 121593 w 137785"/>
                          <a:gd name="connsiteY326" fmla="*/ 50156 h 196840"/>
                          <a:gd name="connsiteX327" fmla="*/ 122546 w 137785"/>
                          <a:gd name="connsiteY327" fmla="*/ 54918 h 196840"/>
                          <a:gd name="connsiteX328" fmla="*/ 121593 w 137785"/>
                          <a:gd name="connsiteY328" fmla="*/ 56823 h 196840"/>
                          <a:gd name="connsiteX329" fmla="*/ 117783 w 137785"/>
                          <a:gd name="connsiteY329" fmla="*/ 57775 h 196840"/>
                          <a:gd name="connsiteX330" fmla="*/ 106353 w 137785"/>
                          <a:gd name="connsiteY330" fmla="*/ 48250 h 196840"/>
                          <a:gd name="connsiteX331" fmla="*/ 106353 w 137785"/>
                          <a:gd name="connsiteY331" fmla="*/ 48250 h 196840"/>
                          <a:gd name="connsiteX332" fmla="*/ 104448 w 137785"/>
                          <a:gd name="connsiteY332" fmla="*/ 48250 h 196840"/>
                          <a:gd name="connsiteX333" fmla="*/ 101590 w 137785"/>
                          <a:gd name="connsiteY333" fmla="*/ 44441 h 196840"/>
                          <a:gd name="connsiteX334" fmla="*/ 105401 w 137785"/>
                          <a:gd name="connsiteY334" fmla="*/ 41583 h 196840"/>
                          <a:gd name="connsiteX335" fmla="*/ 107306 w 137785"/>
                          <a:gd name="connsiteY335" fmla="*/ 41583 h 196840"/>
                          <a:gd name="connsiteX336" fmla="*/ 110163 w 137785"/>
                          <a:gd name="connsiteY336" fmla="*/ 45393 h 196840"/>
                          <a:gd name="connsiteX337" fmla="*/ 106353 w 137785"/>
                          <a:gd name="connsiteY337" fmla="*/ 48250 h 196840"/>
                          <a:gd name="connsiteX338" fmla="*/ 116831 w 137785"/>
                          <a:gd name="connsiteY338" fmla="*/ 49203 h 196840"/>
                          <a:gd name="connsiteX339" fmla="*/ 113973 w 137785"/>
                          <a:gd name="connsiteY339" fmla="*/ 45393 h 196840"/>
                          <a:gd name="connsiteX340" fmla="*/ 117783 w 137785"/>
                          <a:gd name="connsiteY340" fmla="*/ 41583 h 196840"/>
                          <a:gd name="connsiteX341" fmla="*/ 119688 w 137785"/>
                          <a:gd name="connsiteY341" fmla="*/ 41583 h 196840"/>
                          <a:gd name="connsiteX342" fmla="*/ 123498 w 137785"/>
                          <a:gd name="connsiteY342" fmla="*/ 45393 h 196840"/>
                          <a:gd name="connsiteX343" fmla="*/ 119688 w 137785"/>
                          <a:gd name="connsiteY343" fmla="*/ 49203 h 196840"/>
                          <a:gd name="connsiteX344" fmla="*/ 116831 w 137785"/>
                          <a:gd name="connsiteY344" fmla="*/ 49203 h 196840"/>
                          <a:gd name="connsiteX345" fmla="*/ 116831 w 137785"/>
                          <a:gd name="connsiteY345" fmla="*/ 49203 h 196840"/>
                          <a:gd name="connsiteX346" fmla="*/ 94923 w 137785"/>
                          <a:gd name="connsiteY346" fmla="*/ 45393 h 196840"/>
                          <a:gd name="connsiteX347" fmla="*/ 94923 w 137785"/>
                          <a:gd name="connsiteY347" fmla="*/ 45393 h 196840"/>
                          <a:gd name="connsiteX348" fmla="*/ 92065 w 137785"/>
                          <a:gd name="connsiteY348" fmla="*/ 44441 h 196840"/>
                          <a:gd name="connsiteX349" fmla="*/ 90161 w 137785"/>
                          <a:gd name="connsiteY349" fmla="*/ 39678 h 196840"/>
                          <a:gd name="connsiteX350" fmla="*/ 94923 w 137785"/>
                          <a:gd name="connsiteY350" fmla="*/ 37773 h 196840"/>
                          <a:gd name="connsiteX351" fmla="*/ 96828 w 137785"/>
                          <a:gd name="connsiteY351" fmla="*/ 38725 h 196840"/>
                          <a:gd name="connsiteX352" fmla="*/ 98733 w 137785"/>
                          <a:gd name="connsiteY352" fmla="*/ 43488 h 196840"/>
                          <a:gd name="connsiteX353" fmla="*/ 94923 w 137785"/>
                          <a:gd name="connsiteY353" fmla="*/ 45393 h 196840"/>
                          <a:gd name="connsiteX354" fmla="*/ 83493 w 137785"/>
                          <a:gd name="connsiteY354" fmla="*/ 40631 h 196840"/>
                          <a:gd name="connsiteX355" fmla="*/ 81588 w 137785"/>
                          <a:gd name="connsiteY355" fmla="*/ 39678 h 196840"/>
                          <a:gd name="connsiteX356" fmla="*/ 79683 w 137785"/>
                          <a:gd name="connsiteY356" fmla="*/ 38725 h 196840"/>
                          <a:gd name="connsiteX357" fmla="*/ 78731 w 137785"/>
                          <a:gd name="connsiteY357" fmla="*/ 33963 h 196840"/>
                          <a:gd name="connsiteX358" fmla="*/ 83493 w 137785"/>
                          <a:gd name="connsiteY358" fmla="*/ 33011 h 196840"/>
                          <a:gd name="connsiteX359" fmla="*/ 84446 w 137785"/>
                          <a:gd name="connsiteY359" fmla="*/ 33963 h 196840"/>
                          <a:gd name="connsiteX360" fmla="*/ 85398 w 137785"/>
                          <a:gd name="connsiteY360" fmla="*/ 38725 h 196840"/>
                          <a:gd name="connsiteX361" fmla="*/ 83493 w 137785"/>
                          <a:gd name="connsiteY361" fmla="*/ 40631 h 196840"/>
                          <a:gd name="connsiteX362" fmla="*/ 73968 w 137785"/>
                          <a:gd name="connsiteY362" fmla="*/ 33011 h 196840"/>
                          <a:gd name="connsiteX363" fmla="*/ 72063 w 137785"/>
                          <a:gd name="connsiteY363" fmla="*/ 32058 h 196840"/>
                          <a:gd name="connsiteX364" fmla="*/ 71111 w 137785"/>
                          <a:gd name="connsiteY364" fmla="*/ 31106 h 196840"/>
                          <a:gd name="connsiteX365" fmla="*/ 71111 w 137785"/>
                          <a:gd name="connsiteY365" fmla="*/ 26343 h 196840"/>
                          <a:gd name="connsiteX366" fmla="*/ 75873 w 137785"/>
                          <a:gd name="connsiteY366" fmla="*/ 26343 h 196840"/>
                          <a:gd name="connsiteX367" fmla="*/ 76826 w 137785"/>
                          <a:gd name="connsiteY367" fmla="*/ 27296 h 196840"/>
                          <a:gd name="connsiteX368" fmla="*/ 76826 w 137785"/>
                          <a:gd name="connsiteY368" fmla="*/ 32058 h 196840"/>
                          <a:gd name="connsiteX369" fmla="*/ 73968 w 137785"/>
                          <a:gd name="connsiteY369" fmla="*/ 33011 h 196840"/>
                          <a:gd name="connsiteX370" fmla="*/ 66348 w 137785"/>
                          <a:gd name="connsiteY370" fmla="*/ 22533 h 196840"/>
                          <a:gd name="connsiteX371" fmla="*/ 63490 w 137785"/>
                          <a:gd name="connsiteY371" fmla="*/ 20628 h 196840"/>
                          <a:gd name="connsiteX372" fmla="*/ 63490 w 137785"/>
                          <a:gd name="connsiteY372" fmla="*/ 19675 h 196840"/>
                          <a:gd name="connsiteX373" fmla="*/ 62538 w 137785"/>
                          <a:gd name="connsiteY373" fmla="*/ 16818 h 196840"/>
                          <a:gd name="connsiteX374" fmla="*/ 66348 w 137785"/>
                          <a:gd name="connsiteY374" fmla="*/ 13008 h 196840"/>
                          <a:gd name="connsiteX375" fmla="*/ 70158 w 137785"/>
                          <a:gd name="connsiteY375" fmla="*/ 15866 h 196840"/>
                          <a:gd name="connsiteX376" fmla="*/ 70158 w 137785"/>
                          <a:gd name="connsiteY376" fmla="*/ 15866 h 196840"/>
                          <a:gd name="connsiteX377" fmla="*/ 69206 w 137785"/>
                          <a:gd name="connsiteY377" fmla="*/ 20628 h 196840"/>
                          <a:gd name="connsiteX378" fmla="*/ 66348 w 137785"/>
                          <a:gd name="connsiteY378" fmla="*/ 22533 h 196840"/>
                          <a:gd name="connsiteX379" fmla="*/ 74921 w 137785"/>
                          <a:gd name="connsiteY379" fmla="*/ 17771 h 196840"/>
                          <a:gd name="connsiteX380" fmla="*/ 72063 w 137785"/>
                          <a:gd name="connsiteY380" fmla="*/ 14913 h 196840"/>
                          <a:gd name="connsiteX381" fmla="*/ 74921 w 137785"/>
                          <a:gd name="connsiteY381" fmla="*/ 11103 h 196840"/>
                          <a:gd name="connsiteX382" fmla="*/ 76826 w 137785"/>
                          <a:gd name="connsiteY382" fmla="*/ 11103 h 196840"/>
                          <a:gd name="connsiteX383" fmla="*/ 81588 w 137785"/>
                          <a:gd name="connsiteY383" fmla="*/ 13961 h 196840"/>
                          <a:gd name="connsiteX384" fmla="*/ 78731 w 137785"/>
                          <a:gd name="connsiteY384" fmla="*/ 18723 h 196840"/>
                          <a:gd name="connsiteX385" fmla="*/ 76826 w 137785"/>
                          <a:gd name="connsiteY385" fmla="*/ 18723 h 196840"/>
                          <a:gd name="connsiteX386" fmla="*/ 74921 w 137785"/>
                          <a:gd name="connsiteY386" fmla="*/ 17771 h 196840"/>
                          <a:gd name="connsiteX387" fmla="*/ 87303 w 137785"/>
                          <a:gd name="connsiteY387" fmla="*/ 13961 h 196840"/>
                          <a:gd name="connsiteX388" fmla="*/ 84446 w 137785"/>
                          <a:gd name="connsiteY388" fmla="*/ 12056 h 196840"/>
                          <a:gd name="connsiteX389" fmla="*/ 86351 w 137785"/>
                          <a:gd name="connsiteY389" fmla="*/ 7293 h 196840"/>
                          <a:gd name="connsiteX390" fmla="*/ 88256 w 137785"/>
                          <a:gd name="connsiteY390" fmla="*/ 6341 h 196840"/>
                          <a:gd name="connsiteX391" fmla="*/ 93018 w 137785"/>
                          <a:gd name="connsiteY391" fmla="*/ 8246 h 196840"/>
                          <a:gd name="connsiteX392" fmla="*/ 91113 w 137785"/>
                          <a:gd name="connsiteY392" fmla="*/ 13008 h 196840"/>
                          <a:gd name="connsiteX393" fmla="*/ 89208 w 137785"/>
                          <a:gd name="connsiteY393" fmla="*/ 13961 h 196840"/>
                          <a:gd name="connsiteX394" fmla="*/ 87303 w 137785"/>
                          <a:gd name="connsiteY394" fmla="*/ 13961 h 196840"/>
                          <a:gd name="connsiteX395" fmla="*/ 97781 w 137785"/>
                          <a:gd name="connsiteY395" fmla="*/ 8246 h 196840"/>
                          <a:gd name="connsiteX396" fmla="*/ 94923 w 137785"/>
                          <a:gd name="connsiteY396" fmla="*/ 6341 h 196840"/>
                          <a:gd name="connsiteX397" fmla="*/ 95876 w 137785"/>
                          <a:gd name="connsiteY397" fmla="*/ 1578 h 196840"/>
                          <a:gd name="connsiteX398" fmla="*/ 96828 w 137785"/>
                          <a:gd name="connsiteY398" fmla="*/ 625 h 196840"/>
                          <a:gd name="connsiteX399" fmla="*/ 101590 w 137785"/>
                          <a:gd name="connsiteY399" fmla="*/ 1578 h 196840"/>
                          <a:gd name="connsiteX400" fmla="*/ 100638 w 137785"/>
                          <a:gd name="connsiteY400" fmla="*/ 6341 h 196840"/>
                          <a:gd name="connsiteX401" fmla="*/ 98733 w 137785"/>
                          <a:gd name="connsiteY401" fmla="*/ 7293 h 196840"/>
                          <a:gd name="connsiteX402" fmla="*/ 97781 w 137785"/>
                          <a:gd name="connsiteY402" fmla="*/ 8246 h 196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</a:cxnLst>
                        <a:rect l="l" t="t" r="r" b="b"/>
                        <a:pathLst>
                          <a:path w="137785" h="196840">
                            <a:moveTo>
                              <a:pt x="96828" y="196841"/>
                            </a:moveTo>
                            <a:cubicBezTo>
                              <a:pt x="96828" y="196841"/>
                              <a:pt x="94923" y="196841"/>
                              <a:pt x="94923" y="196841"/>
                            </a:cubicBezTo>
                            <a:cubicBezTo>
                              <a:pt x="93018" y="196841"/>
                              <a:pt x="92065" y="194936"/>
                              <a:pt x="92065" y="193031"/>
                            </a:cubicBezTo>
                            <a:cubicBezTo>
                              <a:pt x="92065" y="191125"/>
                              <a:pt x="93971" y="190173"/>
                              <a:pt x="95876" y="190173"/>
                            </a:cubicBezTo>
                            <a:lnTo>
                              <a:pt x="97781" y="190173"/>
                            </a:lnTo>
                            <a:cubicBezTo>
                              <a:pt x="99686" y="190173"/>
                              <a:pt x="100638" y="192078"/>
                              <a:pt x="100638" y="193983"/>
                            </a:cubicBezTo>
                            <a:cubicBezTo>
                              <a:pt x="100638" y="194936"/>
                              <a:pt x="98733" y="196841"/>
                              <a:pt x="96828" y="196841"/>
                            </a:cubicBezTo>
                            <a:close/>
                            <a:moveTo>
                              <a:pt x="107306" y="196841"/>
                            </a:moveTo>
                            <a:cubicBezTo>
                              <a:pt x="105401" y="196841"/>
                              <a:pt x="104448" y="194936"/>
                              <a:pt x="104448" y="193031"/>
                            </a:cubicBezTo>
                            <a:cubicBezTo>
                              <a:pt x="104448" y="191125"/>
                              <a:pt x="106353" y="189221"/>
                              <a:pt x="108258" y="189221"/>
                            </a:cubicBezTo>
                            <a:lnTo>
                              <a:pt x="110163" y="189221"/>
                            </a:lnTo>
                            <a:cubicBezTo>
                              <a:pt x="112068" y="189221"/>
                              <a:pt x="113973" y="191125"/>
                              <a:pt x="113973" y="193031"/>
                            </a:cubicBezTo>
                            <a:cubicBezTo>
                              <a:pt x="113973" y="194936"/>
                              <a:pt x="112068" y="196841"/>
                              <a:pt x="110163" y="196841"/>
                            </a:cubicBezTo>
                            <a:lnTo>
                              <a:pt x="107306" y="196841"/>
                            </a:lnTo>
                            <a:cubicBezTo>
                              <a:pt x="107306" y="196841"/>
                              <a:pt x="107306" y="196841"/>
                              <a:pt x="107306" y="196841"/>
                            </a:cubicBezTo>
                            <a:close/>
                            <a:moveTo>
                              <a:pt x="84446" y="194936"/>
                            </a:moveTo>
                            <a:cubicBezTo>
                              <a:pt x="84446" y="194936"/>
                              <a:pt x="84446" y="194936"/>
                              <a:pt x="84446" y="194936"/>
                            </a:cubicBezTo>
                            <a:lnTo>
                              <a:pt x="82540" y="194936"/>
                            </a:lnTo>
                            <a:cubicBezTo>
                              <a:pt x="80636" y="194936"/>
                              <a:pt x="79683" y="193031"/>
                              <a:pt x="79683" y="191125"/>
                            </a:cubicBezTo>
                            <a:cubicBezTo>
                              <a:pt x="79683" y="189221"/>
                              <a:pt x="81588" y="188268"/>
                              <a:pt x="83493" y="188268"/>
                            </a:cubicBezTo>
                            <a:lnTo>
                              <a:pt x="85398" y="188268"/>
                            </a:lnTo>
                            <a:cubicBezTo>
                              <a:pt x="87303" y="188268"/>
                              <a:pt x="88256" y="190173"/>
                              <a:pt x="88256" y="192078"/>
                            </a:cubicBezTo>
                            <a:cubicBezTo>
                              <a:pt x="88256" y="193983"/>
                              <a:pt x="86351" y="194936"/>
                              <a:pt x="84446" y="194936"/>
                            </a:cubicBezTo>
                            <a:close/>
                            <a:moveTo>
                              <a:pt x="119688" y="196841"/>
                            </a:moveTo>
                            <a:cubicBezTo>
                              <a:pt x="117783" y="196841"/>
                              <a:pt x="116831" y="194936"/>
                              <a:pt x="116831" y="193983"/>
                            </a:cubicBezTo>
                            <a:cubicBezTo>
                              <a:pt x="116831" y="192078"/>
                              <a:pt x="117783" y="190173"/>
                              <a:pt x="119688" y="190173"/>
                            </a:cubicBezTo>
                            <a:lnTo>
                              <a:pt x="121593" y="190173"/>
                            </a:lnTo>
                            <a:cubicBezTo>
                              <a:pt x="123498" y="190173"/>
                              <a:pt x="125403" y="191125"/>
                              <a:pt x="125403" y="193031"/>
                            </a:cubicBezTo>
                            <a:cubicBezTo>
                              <a:pt x="125403" y="194936"/>
                              <a:pt x="124451" y="196841"/>
                              <a:pt x="122546" y="196841"/>
                            </a:cubicBezTo>
                            <a:cubicBezTo>
                              <a:pt x="121593" y="196841"/>
                              <a:pt x="120640" y="196841"/>
                              <a:pt x="119688" y="196841"/>
                            </a:cubicBezTo>
                            <a:cubicBezTo>
                              <a:pt x="119688" y="196841"/>
                              <a:pt x="119688" y="196841"/>
                              <a:pt x="119688" y="196841"/>
                            </a:cubicBezTo>
                            <a:close/>
                            <a:moveTo>
                              <a:pt x="72063" y="192078"/>
                            </a:moveTo>
                            <a:cubicBezTo>
                              <a:pt x="72063" y="192078"/>
                              <a:pt x="72063" y="192078"/>
                              <a:pt x="72063" y="192078"/>
                            </a:cubicBezTo>
                            <a:lnTo>
                              <a:pt x="69206" y="191125"/>
                            </a:lnTo>
                            <a:cubicBezTo>
                              <a:pt x="67301" y="190173"/>
                              <a:pt x="66348" y="188268"/>
                              <a:pt x="66348" y="186363"/>
                            </a:cubicBezTo>
                            <a:cubicBezTo>
                              <a:pt x="67301" y="184458"/>
                              <a:pt x="69206" y="183506"/>
                              <a:pt x="71111" y="183506"/>
                            </a:cubicBezTo>
                            <a:lnTo>
                              <a:pt x="73015" y="184458"/>
                            </a:lnTo>
                            <a:cubicBezTo>
                              <a:pt x="74921" y="185411"/>
                              <a:pt x="75873" y="187316"/>
                              <a:pt x="75873" y="189221"/>
                            </a:cubicBezTo>
                            <a:cubicBezTo>
                              <a:pt x="75873" y="191125"/>
                              <a:pt x="73968" y="192078"/>
                              <a:pt x="72063" y="192078"/>
                            </a:cubicBezTo>
                            <a:close/>
                            <a:moveTo>
                              <a:pt x="132071" y="194936"/>
                            </a:moveTo>
                            <a:cubicBezTo>
                              <a:pt x="130165" y="194936"/>
                              <a:pt x="129213" y="193983"/>
                              <a:pt x="129213" y="192078"/>
                            </a:cubicBezTo>
                            <a:cubicBezTo>
                              <a:pt x="129213" y="190173"/>
                              <a:pt x="130165" y="188268"/>
                              <a:pt x="132071" y="188268"/>
                            </a:cubicBezTo>
                            <a:cubicBezTo>
                              <a:pt x="133023" y="188268"/>
                              <a:pt x="133023" y="188268"/>
                              <a:pt x="133976" y="188268"/>
                            </a:cubicBezTo>
                            <a:cubicBezTo>
                              <a:pt x="135881" y="188268"/>
                              <a:pt x="137786" y="189221"/>
                              <a:pt x="137786" y="191125"/>
                            </a:cubicBezTo>
                            <a:cubicBezTo>
                              <a:pt x="137786" y="193031"/>
                              <a:pt x="136833" y="194936"/>
                              <a:pt x="134928" y="194936"/>
                            </a:cubicBezTo>
                            <a:cubicBezTo>
                              <a:pt x="133976" y="194936"/>
                              <a:pt x="133976" y="194936"/>
                              <a:pt x="133023" y="194936"/>
                            </a:cubicBezTo>
                            <a:cubicBezTo>
                              <a:pt x="133023" y="194936"/>
                              <a:pt x="132071" y="194936"/>
                              <a:pt x="132071" y="194936"/>
                            </a:cubicBezTo>
                            <a:close/>
                            <a:moveTo>
                              <a:pt x="60633" y="188268"/>
                            </a:moveTo>
                            <a:cubicBezTo>
                              <a:pt x="60633" y="188268"/>
                              <a:pt x="59681" y="188268"/>
                              <a:pt x="60633" y="188268"/>
                            </a:cubicBezTo>
                            <a:lnTo>
                              <a:pt x="57776" y="187316"/>
                            </a:lnTo>
                            <a:cubicBezTo>
                              <a:pt x="55871" y="186363"/>
                              <a:pt x="54918" y="184458"/>
                              <a:pt x="55871" y="182553"/>
                            </a:cubicBezTo>
                            <a:cubicBezTo>
                              <a:pt x="56823" y="180648"/>
                              <a:pt x="58728" y="179696"/>
                              <a:pt x="60633" y="180648"/>
                            </a:cubicBezTo>
                            <a:lnTo>
                              <a:pt x="62538" y="181600"/>
                            </a:lnTo>
                            <a:cubicBezTo>
                              <a:pt x="64443" y="182553"/>
                              <a:pt x="65396" y="184458"/>
                              <a:pt x="64443" y="186363"/>
                            </a:cubicBezTo>
                            <a:cubicBezTo>
                              <a:pt x="63490" y="187316"/>
                              <a:pt x="62538" y="188268"/>
                              <a:pt x="60633" y="188268"/>
                            </a:cubicBezTo>
                            <a:close/>
                            <a:moveTo>
                              <a:pt x="49203" y="183506"/>
                            </a:moveTo>
                            <a:cubicBezTo>
                              <a:pt x="49203" y="183506"/>
                              <a:pt x="48251" y="183506"/>
                              <a:pt x="48251" y="183506"/>
                            </a:cubicBezTo>
                            <a:lnTo>
                              <a:pt x="46346" y="182553"/>
                            </a:lnTo>
                            <a:cubicBezTo>
                              <a:pt x="44440" y="181600"/>
                              <a:pt x="43488" y="179696"/>
                              <a:pt x="44440" y="177791"/>
                            </a:cubicBezTo>
                            <a:cubicBezTo>
                              <a:pt x="45393" y="175886"/>
                              <a:pt x="47298" y="174933"/>
                              <a:pt x="49203" y="175886"/>
                            </a:cubicBezTo>
                            <a:lnTo>
                              <a:pt x="51108" y="176838"/>
                            </a:lnTo>
                            <a:cubicBezTo>
                              <a:pt x="53013" y="177791"/>
                              <a:pt x="53965" y="179696"/>
                              <a:pt x="53013" y="181600"/>
                            </a:cubicBezTo>
                            <a:cubicBezTo>
                              <a:pt x="52061" y="182553"/>
                              <a:pt x="50156" y="183506"/>
                              <a:pt x="49203" y="183506"/>
                            </a:cubicBezTo>
                            <a:close/>
                            <a:moveTo>
                              <a:pt x="37773" y="178743"/>
                            </a:moveTo>
                            <a:cubicBezTo>
                              <a:pt x="37773" y="178743"/>
                              <a:pt x="36821" y="178743"/>
                              <a:pt x="36821" y="178743"/>
                            </a:cubicBezTo>
                            <a:lnTo>
                              <a:pt x="34915" y="177791"/>
                            </a:lnTo>
                            <a:cubicBezTo>
                              <a:pt x="33011" y="176838"/>
                              <a:pt x="32058" y="174933"/>
                              <a:pt x="33011" y="173028"/>
                            </a:cubicBezTo>
                            <a:cubicBezTo>
                              <a:pt x="33963" y="171123"/>
                              <a:pt x="35868" y="170171"/>
                              <a:pt x="37773" y="171123"/>
                            </a:cubicBezTo>
                            <a:lnTo>
                              <a:pt x="39678" y="172075"/>
                            </a:lnTo>
                            <a:cubicBezTo>
                              <a:pt x="41583" y="173028"/>
                              <a:pt x="42536" y="174933"/>
                              <a:pt x="41583" y="176838"/>
                            </a:cubicBezTo>
                            <a:cubicBezTo>
                              <a:pt x="40631" y="177791"/>
                              <a:pt x="38726" y="178743"/>
                              <a:pt x="37773" y="178743"/>
                            </a:cubicBezTo>
                            <a:close/>
                            <a:moveTo>
                              <a:pt x="26343" y="173028"/>
                            </a:moveTo>
                            <a:cubicBezTo>
                              <a:pt x="26343" y="173028"/>
                              <a:pt x="25390" y="173028"/>
                              <a:pt x="25390" y="173028"/>
                            </a:cubicBezTo>
                            <a:lnTo>
                              <a:pt x="24438" y="172075"/>
                            </a:lnTo>
                            <a:cubicBezTo>
                              <a:pt x="22533" y="171123"/>
                              <a:pt x="21581" y="169218"/>
                              <a:pt x="22533" y="167313"/>
                            </a:cubicBezTo>
                            <a:cubicBezTo>
                              <a:pt x="23486" y="165408"/>
                              <a:pt x="25390" y="164456"/>
                              <a:pt x="27296" y="165408"/>
                            </a:cubicBezTo>
                            <a:lnTo>
                              <a:pt x="29201" y="166361"/>
                            </a:lnTo>
                            <a:cubicBezTo>
                              <a:pt x="31106" y="167313"/>
                              <a:pt x="31106" y="169218"/>
                              <a:pt x="30153" y="171123"/>
                            </a:cubicBezTo>
                            <a:cubicBezTo>
                              <a:pt x="29201" y="172075"/>
                              <a:pt x="28248" y="173028"/>
                              <a:pt x="26343" y="173028"/>
                            </a:cubicBezTo>
                            <a:close/>
                            <a:moveTo>
                              <a:pt x="15865" y="166361"/>
                            </a:moveTo>
                            <a:cubicBezTo>
                              <a:pt x="14913" y="166361"/>
                              <a:pt x="14913" y="166361"/>
                              <a:pt x="13961" y="165408"/>
                            </a:cubicBezTo>
                            <a:lnTo>
                              <a:pt x="12056" y="164456"/>
                            </a:lnTo>
                            <a:cubicBezTo>
                              <a:pt x="10151" y="163503"/>
                              <a:pt x="10151" y="161598"/>
                              <a:pt x="11103" y="159693"/>
                            </a:cubicBezTo>
                            <a:cubicBezTo>
                              <a:pt x="12056" y="157788"/>
                              <a:pt x="13961" y="157788"/>
                              <a:pt x="15865" y="158741"/>
                            </a:cubicBezTo>
                            <a:lnTo>
                              <a:pt x="17771" y="159693"/>
                            </a:lnTo>
                            <a:cubicBezTo>
                              <a:pt x="19676" y="160646"/>
                              <a:pt x="19676" y="162550"/>
                              <a:pt x="18723" y="164456"/>
                            </a:cubicBezTo>
                            <a:cubicBezTo>
                              <a:pt x="18723" y="166361"/>
                              <a:pt x="16818" y="166361"/>
                              <a:pt x="15865" y="166361"/>
                            </a:cubicBezTo>
                            <a:close/>
                            <a:moveTo>
                              <a:pt x="47298" y="164456"/>
                            </a:moveTo>
                            <a:cubicBezTo>
                              <a:pt x="45393" y="164456"/>
                              <a:pt x="43488" y="162550"/>
                              <a:pt x="44440" y="160646"/>
                            </a:cubicBezTo>
                            <a:cubicBezTo>
                              <a:pt x="44440" y="158741"/>
                              <a:pt x="46346" y="156836"/>
                              <a:pt x="48251" y="157788"/>
                            </a:cubicBezTo>
                            <a:lnTo>
                              <a:pt x="50156" y="157788"/>
                            </a:lnTo>
                            <a:cubicBezTo>
                              <a:pt x="52061" y="157788"/>
                              <a:pt x="53965" y="159693"/>
                              <a:pt x="53013" y="161598"/>
                            </a:cubicBezTo>
                            <a:cubicBezTo>
                              <a:pt x="53013" y="163503"/>
                              <a:pt x="51108" y="165408"/>
                              <a:pt x="49203" y="164456"/>
                            </a:cubicBezTo>
                            <a:lnTo>
                              <a:pt x="47298" y="164456"/>
                            </a:lnTo>
                            <a:cubicBezTo>
                              <a:pt x="47298" y="164456"/>
                              <a:pt x="47298" y="164456"/>
                              <a:pt x="47298" y="164456"/>
                            </a:cubicBezTo>
                            <a:close/>
                            <a:moveTo>
                              <a:pt x="36821" y="163503"/>
                            </a:moveTo>
                            <a:cubicBezTo>
                              <a:pt x="36821" y="163503"/>
                              <a:pt x="36821" y="163503"/>
                              <a:pt x="36821" y="163503"/>
                            </a:cubicBezTo>
                            <a:lnTo>
                              <a:pt x="34915" y="163503"/>
                            </a:lnTo>
                            <a:cubicBezTo>
                              <a:pt x="33011" y="163503"/>
                              <a:pt x="32058" y="161598"/>
                              <a:pt x="32058" y="159693"/>
                            </a:cubicBezTo>
                            <a:cubicBezTo>
                              <a:pt x="32058" y="157788"/>
                              <a:pt x="33963" y="156836"/>
                              <a:pt x="35868" y="156836"/>
                            </a:cubicBezTo>
                            <a:lnTo>
                              <a:pt x="37773" y="156836"/>
                            </a:lnTo>
                            <a:cubicBezTo>
                              <a:pt x="39678" y="156836"/>
                              <a:pt x="40631" y="158741"/>
                              <a:pt x="40631" y="160646"/>
                            </a:cubicBezTo>
                            <a:cubicBezTo>
                              <a:pt x="40631" y="162550"/>
                              <a:pt x="38726" y="163503"/>
                              <a:pt x="36821" y="163503"/>
                            </a:cubicBezTo>
                            <a:close/>
                            <a:moveTo>
                              <a:pt x="59681" y="165408"/>
                            </a:moveTo>
                            <a:cubicBezTo>
                              <a:pt x="57776" y="165408"/>
                              <a:pt x="56823" y="163503"/>
                              <a:pt x="56823" y="161598"/>
                            </a:cubicBezTo>
                            <a:cubicBezTo>
                              <a:pt x="56823" y="159693"/>
                              <a:pt x="58728" y="157788"/>
                              <a:pt x="60633" y="157788"/>
                            </a:cubicBezTo>
                            <a:lnTo>
                              <a:pt x="62538" y="157788"/>
                            </a:lnTo>
                            <a:cubicBezTo>
                              <a:pt x="64443" y="157788"/>
                              <a:pt x="66348" y="159693"/>
                              <a:pt x="66348" y="161598"/>
                            </a:cubicBezTo>
                            <a:cubicBezTo>
                              <a:pt x="66348" y="163503"/>
                              <a:pt x="64443" y="165408"/>
                              <a:pt x="62538" y="165408"/>
                            </a:cubicBezTo>
                            <a:lnTo>
                              <a:pt x="59681" y="165408"/>
                            </a:lnTo>
                            <a:cubicBezTo>
                              <a:pt x="59681" y="165408"/>
                              <a:pt x="59681" y="165408"/>
                              <a:pt x="59681" y="165408"/>
                            </a:cubicBezTo>
                            <a:close/>
                            <a:moveTo>
                              <a:pt x="5388" y="159693"/>
                            </a:moveTo>
                            <a:cubicBezTo>
                              <a:pt x="4436" y="159693"/>
                              <a:pt x="4436" y="159693"/>
                              <a:pt x="3483" y="158741"/>
                            </a:cubicBezTo>
                            <a:lnTo>
                              <a:pt x="1578" y="157788"/>
                            </a:lnTo>
                            <a:cubicBezTo>
                              <a:pt x="-327" y="156836"/>
                              <a:pt x="-327" y="154931"/>
                              <a:pt x="626" y="153025"/>
                            </a:cubicBezTo>
                            <a:cubicBezTo>
                              <a:pt x="1578" y="151121"/>
                              <a:pt x="3483" y="151121"/>
                              <a:pt x="5388" y="152073"/>
                            </a:cubicBezTo>
                            <a:lnTo>
                              <a:pt x="6340" y="153025"/>
                            </a:lnTo>
                            <a:cubicBezTo>
                              <a:pt x="7293" y="151121"/>
                              <a:pt x="9198" y="150168"/>
                              <a:pt x="11103" y="150168"/>
                            </a:cubicBezTo>
                            <a:lnTo>
                              <a:pt x="13008" y="150168"/>
                            </a:lnTo>
                            <a:cubicBezTo>
                              <a:pt x="14913" y="151121"/>
                              <a:pt x="15865" y="153025"/>
                              <a:pt x="15865" y="154931"/>
                            </a:cubicBezTo>
                            <a:cubicBezTo>
                              <a:pt x="14913" y="156836"/>
                              <a:pt x="13008" y="157788"/>
                              <a:pt x="11103" y="157788"/>
                            </a:cubicBezTo>
                            <a:lnTo>
                              <a:pt x="9198" y="156836"/>
                            </a:lnTo>
                            <a:cubicBezTo>
                              <a:pt x="9198" y="156836"/>
                              <a:pt x="8246" y="156836"/>
                              <a:pt x="8246" y="156836"/>
                            </a:cubicBezTo>
                            <a:cubicBezTo>
                              <a:pt x="8246" y="156836"/>
                              <a:pt x="8246" y="157788"/>
                              <a:pt x="7293" y="157788"/>
                            </a:cubicBezTo>
                            <a:cubicBezTo>
                              <a:pt x="8246" y="159693"/>
                              <a:pt x="6340" y="159693"/>
                              <a:pt x="5388" y="159693"/>
                            </a:cubicBezTo>
                            <a:close/>
                            <a:moveTo>
                              <a:pt x="24438" y="161598"/>
                            </a:moveTo>
                            <a:cubicBezTo>
                              <a:pt x="24438" y="161598"/>
                              <a:pt x="24438" y="161598"/>
                              <a:pt x="24438" y="161598"/>
                            </a:cubicBezTo>
                            <a:lnTo>
                              <a:pt x="22533" y="161598"/>
                            </a:lnTo>
                            <a:cubicBezTo>
                              <a:pt x="20628" y="161598"/>
                              <a:pt x="19676" y="159693"/>
                              <a:pt x="19676" y="157788"/>
                            </a:cubicBezTo>
                            <a:cubicBezTo>
                              <a:pt x="19676" y="155883"/>
                              <a:pt x="21581" y="154931"/>
                              <a:pt x="23486" y="154931"/>
                            </a:cubicBezTo>
                            <a:lnTo>
                              <a:pt x="25390" y="154931"/>
                            </a:lnTo>
                            <a:cubicBezTo>
                              <a:pt x="27296" y="154931"/>
                              <a:pt x="28248" y="156836"/>
                              <a:pt x="28248" y="158741"/>
                            </a:cubicBezTo>
                            <a:cubicBezTo>
                              <a:pt x="28248" y="160646"/>
                              <a:pt x="26343" y="161598"/>
                              <a:pt x="24438" y="161598"/>
                            </a:cubicBezTo>
                            <a:close/>
                            <a:moveTo>
                              <a:pt x="72063" y="164456"/>
                            </a:moveTo>
                            <a:cubicBezTo>
                              <a:pt x="70158" y="164456"/>
                              <a:pt x="69206" y="162550"/>
                              <a:pt x="69206" y="161598"/>
                            </a:cubicBezTo>
                            <a:cubicBezTo>
                              <a:pt x="69206" y="159693"/>
                              <a:pt x="70158" y="157788"/>
                              <a:pt x="72063" y="157788"/>
                            </a:cubicBezTo>
                            <a:lnTo>
                              <a:pt x="73968" y="157788"/>
                            </a:lnTo>
                            <a:cubicBezTo>
                              <a:pt x="75873" y="157788"/>
                              <a:pt x="77778" y="158741"/>
                              <a:pt x="77778" y="160646"/>
                            </a:cubicBezTo>
                            <a:cubicBezTo>
                              <a:pt x="77778" y="162550"/>
                              <a:pt x="76826" y="164456"/>
                              <a:pt x="74921" y="164456"/>
                            </a:cubicBezTo>
                            <a:lnTo>
                              <a:pt x="72063" y="164456"/>
                            </a:lnTo>
                            <a:cubicBezTo>
                              <a:pt x="72063" y="164456"/>
                              <a:pt x="72063" y="164456"/>
                              <a:pt x="72063" y="164456"/>
                            </a:cubicBezTo>
                            <a:close/>
                            <a:moveTo>
                              <a:pt x="84446" y="162550"/>
                            </a:moveTo>
                            <a:cubicBezTo>
                              <a:pt x="82540" y="162550"/>
                              <a:pt x="81588" y="161598"/>
                              <a:pt x="81588" y="159693"/>
                            </a:cubicBezTo>
                            <a:cubicBezTo>
                              <a:pt x="81588" y="157788"/>
                              <a:pt x="82540" y="155883"/>
                              <a:pt x="84446" y="155883"/>
                            </a:cubicBezTo>
                            <a:lnTo>
                              <a:pt x="86351" y="155883"/>
                            </a:lnTo>
                            <a:cubicBezTo>
                              <a:pt x="88256" y="155883"/>
                              <a:pt x="90161" y="156836"/>
                              <a:pt x="90161" y="158741"/>
                            </a:cubicBezTo>
                            <a:cubicBezTo>
                              <a:pt x="90161" y="160646"/>
                              <a:pt x="89208" y="162550"/>
                              <a:pt x="87303" y="162550"/>
                            </a:cubicBezTo>
                            <a:lnTo>
                              <a:pt x="85398" y="162550"/>
                            </a:lnTo>
                            <a:cubicBezTo>
                              <a:pt x="84446" y="162550"/>
                              <a:pt x="84446" y="162550"/>
                              <a:pt x="84446" y="162550"/>
                            </a:cubicBezTo>
                            <a:close/>
                            <a:moveTo>
                              <a:pt x="95876" y="159693"/>
                            </a:moveTo>
                            <a:cubicBezTo>
                              <a:pt x="94923" y="159693"/>
                              <a:pt x="93018" y="158741"/>
                              <a:pt x="93018" y="156836"/>
                            </a:cubicBezTo>
                            <a:cubicBezTo>
                              <a:pt x="92065" y="154931"/>
                              <a:pt x="93018" y="153025"/>
                              <a:pt x="94923" y="152073"/>
                            </a:cubicBezTo>
                            <a:lnTo>
                              <a:pt x="96828" y="151121"/>
                            </a:lnTo>
                            <a:cubicBezTo>
                              <a:pt x="98733" y="150168"/>
                              <a:pt x="100638" y="151121"/>
                              <a:pt x="101590" y="153025"/>
                            </a:cubicBezTo>
                            <a:cubicBezTo>
                              <a:pt x="102543" y="154931"/>
                              <a:pt x="101590" y="156836"/>
                              <a:pt x="99686" y="157788"/>
                            </a:cubicBezTo>
                            <a:lnTo>
                              <a:pt x="97781" y="158741"/>
                            </a:lnTo>
                            <a:cubicBezTo>
                              <a:pt x="96828" y="159693"/>
                              <a:pt x="96828" y="159693"/>
                              <a:pt x="95876" y="159693"/>
                            </a:cubicBezTo>
                            <a:close/>
                            <a:moveTo>
                              <a:pt x="107306" y="154931"/>
                            </a:moveTo>
                            <a:cubicBezTo>
                              <a:pt x="106353" y="154931"/>
                              <a:pt x="105401" y="153978"/>
                              <a:pt x="104448" y="153025"/>
                            </a:cubicBezTo>
                            <a:cubicBezTo>
                              <a:pt x="103496" y="151121"/>
                              <a:pt x="104448" y="149216"/>
                              <a:pt x="106353" y="148263"/>
                            </a:cubicBezTo>
                            <a:lnTo>
                              <a:pt x="108258" y="147311"/>
                            </a:lnTo>
                            <a:cubicBezTo>
                              <a:pt x="110163" y="146358"/>
                              <a:pt x="112068" y="147311"/>
                              <a:pt x="113021" y="149216"/>
                            </a:cubicBezTo>
                            <a:cubicBezTo>
                              <a:pt x="113973" y="151121"/>
                              <a:pt x="113021" y="153025"/>
                              <a:pt x="111115" y="153978"/>
                            </a:cubicBezTo>
                            <a:cubicBezTo>
                              <a:pt x="110163" y="153978"/>
                              <a:pt x="110163" y="154931"/>
                              <a:pt x="109211" y="154931"/>
                            </a:cubicBezTo>
                            <a:cubicBezTo>
                              <a:pt x="109211" y="154931"/>
                              <a:pt x="108258" y="154931"/>
                              <a:pt x="107306" y="154931"/>
                            </a:cubicBezTo>
                            <a:close/>
                            <a:moveTo>
                              <a:pt x="118736" y="149216"/>
                            </a:moveTo>
                            <a:cubicBezTo>
                              <a:pt x="117783" y="149216"/>
                              <a:pt x="116831" y="148263"/>
                              <a:pt x="115878" y="147311"/>
                            </a:cubicBezTo>
                            <a:cubicBezTo>
                              <a:pt x="114926" y="145406"/>
                              <a:pt x="114926" y="143500"/>
                              <a:pt x="116831" y="142548"/>
                            </a:cubicBezTo>
                            <a:lnTo>
                              <a:pt x="117783" y="141596"/>
                            </a:lnTo>
                            <a:cubicBezTo>
                              <a:pt x="119688" y="140643"/>
                              <a:pt x="121593" y="140643"/>
                              <a:pt x="122546" y="142548"/>
                            </a:cubicBezTo>
                            <a:cubicBezTo>
                              <a:pt x="123498" y="144453"/>
                              <a:pt x="123498" y="146358"/>
                              <a:pt x="121593" y="147311"/>
                            </a:cubicBezTo>
                            <a:cubicBezTo>
                              <a:pt x="120640" y="147311"/>
                              <a:pt x="120640" y="148263"/>
                              <a:pt x="119688" y="148263"/>
                            </a:cubicBezTo>
                            <a:cubicBezTo>
                              <a:pt x="119688" y="148263"/>
                              <a:pt x="118736" y="149216"/>
                              <a:pt x="118736" y="149216"/>
                            </a:cubicBezTo>
                            <a:close/>
                            <a:moveTo>
                              <a:pt x="128261" y="141596"/>
                            </a:moveTo>
                            <a:cubicBezTo>
                              <a:pt x="127308" y="141596"/>
                              <a:pt x="126356" y="140643"/>
                              <a:pt x="125403" y="140643"/>
                            </a:cubicBezTo>
                            <a:cubicBezTo>
                              <a:pt x="124451" y="138738"/>
                              <a:pt x="124451" y="136833"/>
                              <a:pt x="125403" y="135881"/>
                            </a:cubicBezTo>
                            <a:cubicBezTo>
                              <a:pt x="125403" y="135881"/>
                              <a:pt x="126356" y="134928"/>
                              <a:pt x="126356" y="134928"/>
                            </a:cubicBezTo>
                            <a:cubicBezTo>
                              <a:pt x="128261" y="133975"/>
                              <a:pt x="130165" y="133975"/>
                              <a:pt x="131118" y="134928"/>
                            </a:cubicBezTo>
                            <a:cubicBezTo>
                              <a:pt x="132071" y="136833"/>
                              <a:pt x="132071" y="138738"/>
                              <a:pt x="131118" y="139691"/>
                            </a:cubicBezTo>
                            <a:cubicBezTo>
                              <a:pt x="131118" y="139691"/>
                              <a:pt x="130165" y="140643"/>
                              <a:pt x="130165" y="140643"/>
                            </a:cubicBezTo>
                            <a:cubicBezTo>
                              <a:pt x="130165" y="141596"/>
                              <a:pt x="129213" y="141596"/>
                              <a:pt x="128261" y="141596"/>
                            </a:cubicBezTo>
                            <a:close/>
                            <a:moveTo>
                              <a:pt x="119688" y="133023"/>
                            </a:moveTo>
                            <a:cubicBezTo>
                              <a:pt x="117783" y="133023"/>
                              <a:pt x="116831" y="131118"/>
                              <a:pt x="116831" y="129213"/>
                            </a:cubicBezTo>
                            <a:cubicBezTo>
                              <a:pt x="116831" y="127308"/>
                              <a:pt x="118736" y="125403"/>
                              <a:pt x="120640" y="125403"/>
                            </a:cubicBezTo>
                            <a:lnTo>
                              <a:pt x="122546" y="125403"/>
                            </a:lnTo>
                            <a:cubicBezTo>
                              <a:pt x="124451" y="125403"/>
                              <a:pt x="126356" y="127308"/>
                              <a:pt x="126356" y="129213"/>
                            </a:cubicBezTo>
                            <a:cubicBezTo>
                              <a:pt x="126356" y="131118"/>
                              <a:pt x="124451" y="133023"/>
                              <a:pt x="122546" y="133023"/>
                            </a:cubicBezTo>
                            <a:lnTo>
                              <a:pt x="119688" y="133023"/>
                            </a:lnTo>
                            <a:cubicBezTo>
                              <a:pt x="119688" y="133023"/>
                              <a:pt x="119688" y="133023"/>
                              <a:pt x="119688" y="133023"/>
                            </a:cubicBezTo>
                            <a:close/>
                            <a:moveTo>
                              <a:pt x="109211" y="132071"/>
                            </a:moveTo>
                            <a:cubicBezTo>
                              <a:pt x="109211" y="132071"/>
                              <a:pt x="109211" y="132071"/>
                              <a:pt x="109211" y="132071"/>
                            </a:cubicBezTo>
                            <a:lnTo>
                              <a:pt x="107306" y="132071"/>
                            </a:lnTo>
                            <a:cubicBezTo>
                              <a:pt x="105401" y="132071"/>
                              <a:pt x="104448" y="130166"/>
                              <a:pt x="104448" y="128261"/>
                            </a:cubicBezTo>
                            <a:cubicBezTo>
                              <a:pt x="104448" y="126356"/>
                              <a:pt x="106353" y="125403"/>
                              <a:pt x="108258" y="125403"/>
                            </a:cubicBezTo>
                            <a:lnTo>
                              <a:pt x="110163" y="125403"/>
                            </a:lnTo>
                            <a:cubicBezTo>
                              <a:pt x="112068" y="125403"/>
                              <a:pt x="113021" y="127308"/>
                              <a:pt x="113021" y="129213"/>
                            </a:cubicBezTo>
                            <a:cubicBezTo>
                              <a:pt x="112068" y="131118"/>
                              <a:pt x="111115" y="132071"/>
                              <a:pt x="109211" y="132071"/>
                            </a:cubicBezTo>
                            <a:close/>
                            <a:moveTo>
                              <a:pt x="132071" y="133023"/>
                            </a:moveTo>
                            <a:cubicBezTo>
                              <a:pt x="130165" y="133023"/>
                              <a:pt x="129213" y="131118"/>
                              <a:pt x="129213" y="130166"/>
                            </a:cubicBezTo>
                            <a:cubicBezTo>
                              <a:pt x="129213" y="128261"/>
                              <a:pt x="130165" y="126356"/>
                              <a:pt x="132071" y="126356"/>
                            </a:cubicBezTo>
                            <a:lnTo>
                              <a:pt x="133976" y="126356"/>
                            </a:lnTo>
                            <a:cubicBezTo>
                              <a:pt x="135881" y="126356"/>
                              <a:pt x="137786" y="128261"/>
                              <a:pt x="137786" y="130166"/>
                            </a:cubicBezTo>
                            <a:cubicBezTo>
                              <a:pt x="137786" y="132071"/>
                              <a:pt x="135881" y="133975"/>
                              <a:pt x="133976" y="133975"/>
                            </a:cubicBezTo>
                            <a:lnTo>
                              <a:pt x="132071" y="133023"/>
                            </a:lnTo>
                            <a:cubicBezTo>
                              <a:pt x="132071" y="133023"/>
                              <a:pt x="132071" y="133023"/>
                              <a:pt x="132071" y="133023"/>
                            </a:cubicBezTo>
                            <a:close/>
                            <a:moveTo>
                              <a:pt x="96828" y="130166"/>
                            </a:moveTo>
                            <a:cubicBezTo>
                              <a:pt x="96828" y="130166"/>
                              <a:pt x="96828" y="129213"/>
                              <a:pt x="96828" y="130166"/>
                            </a:cubicBezTo>
                            <a:cubicBezTo>
                              <a:pt x="95876" y="130166"/>
                              <a:pt x="94923" y="130166"/>
                              <a:pt x="93971" y="129213"/>
                            </a:cubicBezTo>
                            <a:cubicBezTo>
                              <a:pt x="92065" y="128261"/>
                              <a:pt x="91113" y="126356"/>
                              <a:pt x="92065" y="124450"/>
                            </a:cubicBezTo>
                            <a:cubicBezTo>
                              <a:pt x="93018" y="122546"/>
                              <a:pt x="94923" y="121593"/>
                              <a:pt x="96828" y="122546"/>
                            </a:cubicBezTo>
                            <a:cubicBezTo>
                              <a:pt x="97781" y="122546"/>
                              <a:pt x="97781" y="122546"/>
                              <a:pt x="98733" y="122546"/>
                            </a:cubicBezTo>
                            <a:cubicBezTo>
                              <a:pt x="100638" y="123498"/>
                              <a:pt x="101590" y="125403"/>
                              <a:pt x="101590" y="127308"/>
                            </a:cubicBezTo>
                            <a:cubicBezTo>
                              <a:pt x="99686" y="129213"/>
                              <a:pt x="98733" y="130166"/>
                              <a:pt x="96828" y="130166"/>
                            </a:cubicBezTo>
                            <a:close/>
                            <a:moveTo>
                              <a:pt x="85398" y="125403"/>
                            </a:moveTo>
                            <a:cubicBezTo>
                              <a:pt x="85398" y="125403"/>
                              <a:pt x="84446" y="125403"/>
                              <a:pt x="84446" y="125403"/>
                            </a:cubicBezTo>
                            <a:lnTo>
                              <a:pt x="82540" y="124450"/>
                            </a:lnTo>
                            <a:cubicBezTo>
                              <a:pt x="80636" y="123498"/>
                              <a:pt x="79683" y="121593"/>
                              <a:pt x="80636" y="119688"/>
                            </a:cubicBezTo>
                            <a:cubicBezTo>
                              <a:pt x="81588" y="117783"/>
                              <a:pt x="83493" y="116831"/>
                              <a:pt x="85398" y="117783"/>
                            </a:cubicBezTo>
                            <a:lnTo>
                              <a:pt x="87303" y="118736"/>
                            </a:lnTo>
                            <a:cubicBezTo>
                              <a:pt x="89208" y="119688"/>
                              <a:pt x="90161" y="121593"/>
                              <a:pt x="89208" y="123498"/>
                            </a:cubicBezTo>
                            <a:cubicBezTo>
                              <a:pt x="88256" y="125403"/>
                              <a:pt x="86351" y="125403"/>
                              <a:pt x="85398" y="125403"/>
                            </a:cubicBezTo>
                            <a:close/>
                            <a:moveTo>
                              <a:pt x="73968" y="119688"/>
                            </a:moveTo>
                            <a:cubicBezTo>
                              <a:pt x="73015" y="119688"/>
                              <a:pt x="73015" y="119688"/>
                              <a:pt x="72063" y="119688"/>
                            </a:cubicBezTo>
                            <a:lnTo>
                              <a:pt x="70158" y="118736"/>
                            </a:lnTo>
                            <a:cubicBezTo>
                              <a:pt x="68253" y="117783"/>
                              <a:pt x="68253" y="115878"/>
                              <a:pt x="69206" y="113973"/>
                            </a:cubicBezTo>
                            <a:cubicBezTo>
                              <a:pt x="70158" y="112068"/>
                              <a:pt x="72063" y="112068"/>
                              <a:pt x="73968" y="113021"/>
                            </a:cubicBezTo>
                            <a:lnTo>
                              <a:pt x="75873" y="113973"/>
                            </a:lnTo>
                            <a:cubicBezTo>
                              <a:pt x="77778" y="114925"/>
                              <a:pt x="77778" y="116831"/>
                              <a:pt x="76826" y="118736"/>
                            </a:cubicBezTo>
                            <a:cubicBezTo>
                              <a:pt x="76826" y="119688"/>
                              <a:pt x="75873" y="119688"/>
                              <a:pt x="73968" y="119688"/>
                            </a:cubicBezTo>
                            <a:close/>
                            <a:moveTo>
                              <a:pt x="63490" y="113021"/>
                            </a:moveTo>
                            <a:cubicBezTo>
                              <a:pt x="62538" y="113021"/>
                              <a:pt x="62538" y="113021"/>
                              <a:pt x="61586" y="112068"/>
                            </a:cubicBezTo>
                            <a:cubicBezTo>
                              <a:pt x="60633" y="112068"/>
                              <a:pt x="60633" y="111116"/>
                              <a:pt x="59681" y="111116"/>
                            </a:cubicBezTo>
                            <a:cubicBezTo>
                              <a:pt x="57776" y="110163"/>
                              <a:pt x="57776" y="107306"/>
                              <a:pt x="58728" y="106353"/>
                            </a:cubicBezTo>
                            <a:cubicBezTo>
                              <a:pt x="59681" y="104448"/>
                              <a:pt x="62538" y="104448"/>
                              <a:pt x="63490" y="105400"/>
                            </a:cubicBezTo>
                            <a:lnTo>
                              <a:pt x="64443" y="106353"/>
                            </a:lnTo>
                            <a:cubicBezTo>
                              <a:pt x="66348" y="107306"/>
                              <a:pt x="66348" y="110163"/>
                              <a:pt x="65396" y="111116"/>
                            </a:cubicBezTo>
                            <a:cubicBezTo>
                              <a:pt x="66348" y="113021"/>
                              <a:pt x="65396" y="113021"/>
                              <a:pt x="63490" y="113021"/>
                            </a:cubicBezTo>
                            <a:close/>
                            <a:moveTo>
                              <a:pt x="53965" y="105400"/>
                            </a:moveTo>
                            <a:cubicBezTo>
                              <a:pt x="53013" y="105400"/>
                              <a:pt x="52061" y="105400"/>
                              <a:pt x="52061" y="104448"/>
                            </a:cubicBezTo>
                            <a:lnTo>
                              <a:pt x="51108" y="103496"/>
                            </a:lnTo>
                            <a:cubicBezTo>
                              <a:pt x="50156" y="102543"/>
                              <a:pt x="49203" y="99686"/>
                              <a:pt x="51108" y="98733"/>
                            </a:cubicBezTo>
                            <a:cubicBezTo>
                              <a:pt x="52061" y="97781"/>
                              <a:pt x="54918" y="96828"/>
                              <a:pt x="55871" y="98733"/>
                            </a:cubicBezTo>
                            <a:lnTo>
                              <a:pt x="56823" y="99686"/>
                            </a:lnTo>
                            <a:cubicBezTo>
                              <a:pt x="57776" y="100638"/>
                              <a:pt x="58728" y="103496"/>
                              <a:pt x="56823" y="104448"/>
                            </a:cubicBezTo>
                            <a:cubicBezTo>
                              <a:pt x="56823" y="105400"/>
                              <a:pt x="55871" y="105400"/>
                              <a:pt x="53965" y="105400"/>
                            </a:cubicBezTo>
                            <a:close/>
                            <a:moveTo>
                              <a:pt x="45393" y="96828"/>
                            </a:moveTo>
                            <a:cubicBezTo>
                              <a:pt x="44440" y="96828"/>
                              <a:pt x="43488" y="96828"/>
                              <a:pt x="43488" y="95875"/>
                            </a:cubicBezTo>
                            <a:lnTo>
                              <a:pt x="42536" y="94923"/>
                            </a:lnTo>
                            <a:cubicBezTo>
                              <a:pt x="41583" y="93018"/>
                              <a:pt x="41583" y="91113"/>
                              <a:pt x="42536" y="90161"/>
                            </a:cubicBezTo>
                            <a:cubicBezTo>
                              <a:pt x="44440" y="89208"/>
                              <a:pt x="46346" y="89208"/>
                              <a:pt x="47298" y="90161"/>
                            </a:cubicBezTo>
                            <a:lnTo>
                              <a:pt x="48251" y="91113"/>
                            </a:lnTo>
                            <a:cubicBezTo>
                              <a:pt x="49203" y="93018"/>
                              <a:pt x="49203" y="94923"/>
                              <a:pt x="48251" y="95875"/>
                            </a:cubicBezTo>
                            <a:cubicBezTo>
                              <a:pt x="47298" y="95875"/>
                              <a:pt x="46346" y="96828"/>
                              <a:pt x="45393" y="96828"/>
                            </a:cubicBezTo>
                            <a:close/>
                            <a:moveTo>
                              <a:pt x="37773" y="86350"/>
                            </a:moveTo>
                            <a:cubicBezTo>
                              <a:pt x="36821" y="86350"/>
                              <a:pt x="35868" y="85398"/>
                              <a:pt x="34915" y="85398"/>
                            </a:cubicBezTo>
                            <a:lnTo>
                              <a:pt x="33963" y="83493"/>
                            </a:lnTo>
                            <a:cubicBezTo>
                              <a:pt x="33011" y="81588"/>
                              <a:pt x="33011" y="79683"/>
                              <a:pt x="34915" y="78731"/>
                            </a:cubicBezTo>
                            <a:cubicBezTo>
                              <a:pt x="36821" y="77778"/>
                              <a:pt x="38726" y="77778"/>
                              <a:pt x="39678" y="79683"/>
                            </a:cubicBezTo>
                            <a:lnTo>
                              <a:pt x="40631" y="80636"/>
                            </a:lnTo>
                            <a:cubicBezTo>
                              <a:pt x="41583" y="82541"/>
                              <a:pt x="41583" y="84446"/>
                              <a:pt x="39678" y="85398"/>
                            </a:cubicBezTo>
                            <a:cubicBezTo>
                              <a:pt x="39678" y="86350"/>
                              <a:pt x="38726" y="86350"/>
                              <a:pt x="37773" y="86350"/>
                            </a:cubicBezTo>
                            <a:close/>
                            <a:moveTo>
                              <a:pt x="31106" y="76825"/>
                            </a:moveTo>
                            <a:cubicBezTo>
                              <a:pt x="30153" y="76825"/>
                              <a:pt x="29201" y="75873"/>
                              <a:pt x="28248" y="74921"/>
                            </a:cubicBezTo>
                            <a:lnTo>
                              <a:pt x="27296" y="73016"/>
                            </a:lnTo>
                            <a:cubicBezTo>
                              <a:pt x="26343" y="71111"/>
                              <a:pt x="27296" y="69206"/>
                              <a:pt x="28248" y="68253"/>
                            </a:cubicBezTo>
                            <a:cubicBezTo>
                              <a:pt x="29201" y="67300"/>
                              <a:pt x="31106" y="67300"/>
                              <a:pt x="32058" y="68253"/>
                            </a:cubicBezTo>
                            <a:cubicBezTo>
                              <a:pt x="32058" y="68253"/>
                              <a:pt x="32058" y="67300"/>
                              <a:pt x="32058" y="67300"/>
                            </a:cubicBezTo>
                            <a:cubicBezTo>
                              <a:pt x="32058" y="65396"/>
                              <a:pt x="33963" y="64443"/>
                              <a:pt x="35868" y="64443"/>
                            </a:cubicBezTo>
                            <a:lnTo>
                              <a:pt x="37773" y="64443"/>
                            </a:lnTo>
                            <a:cubicBezTo>
                              <a:pt x="39678" y="64443"/>
                              <a:pt x="40631" y="66348"/>
                              <a:pt x="40631" y="68253"/>
                            </a:cubicBezTo>
                            <a:cubicBezTo>
                              <a:pt x="40631" y="70158"/>
                              <a:pt x="38726" y="71111"/>
                              <a:pt x="36821" y="71111"/>
                            </a:cubicBezTo>
                            <a:lnTo>
                              <a:pt x="34915" y="71111"/>
                            </a:lnTo>
                            <a:cubicBezTo>
                              <a:pt x="34915" y="71111"/>
                              <a:pt x="33963" y="71111"/>
                              <a:pt x="33963" y="71111"/>
                            </a:cubicBezTo>
                            <a:cubicBezTo>
                              <a:pt x="34915" y="73016"/>
                              <a:pt x="33963" y="74921"/>
                              <a:pt x="33011" y="75873"/>
                            </a:cubicBezTo>
                            <a:cubicBezTo>
                              <a:pt x="33011" y="75873"/>
                              <a:pt x="32058" y="76825"/>
                              <a:pt x="31106" y="76825"/>
                            </a:cubicBezTo>
                            <a:close/>
                            <a:moveTo>
                              <a:pt x="50156" y="73968"/>
                            </a:moveTo>
                            <a:cubicBezTo>
                              <a:pt x="50156" y="73968"/>
                              <a:pt x="48251" y="73968"/>
                              <a:pt x="48251" y="73968"/>
                            </a:cubicBezTo>
                            <a:cubicBezTo>
                              <a:pt x="46346" y="73968"/>
                              <a:pt x="45393" y="72063"/>
                              <a:pt x="45393" y="70158"/>
                            </a:cubicBezTo>
                            <a:cubicBezTo>
                              <a:pt x="45393" y="68253"/>
                              <a:pt x="47298" y="67300"/>
                              <a:pt x="49203" y="67300"/>
                            </a:cubicBezTo>
                            <a:cubicBezTo>
                              <a:pt x="49203" y="67300"/>
                              <a:pt x="51108" y="67300"/>
                              <a:pt x="51108" y="67300"/>
                            </a:cubicBezTo>
                            <a:cubicBezTo>
                              <a:pt x="53013" y="67300"/>
                              <a:pt x="54918" y="69206"/>
                              <a:pt x="53965" y="71111"/>
                            </a:cubicBezTo>
                            <a:cubicBezTo>
                              <a:pt x="53965" y="73016"/>
                              <a:pt x="52061" y="73968"/>
                              <a:pt x="50156" y="73968"/>
                            </a:cubicBezTo>
                            <a:close/>
                            <a:moveTo>
                              <a:pt x="60633" y="74921"/>
                            </a:moveTo>
                            <a:cubicBezTo>
                              <a:pt x="58728" y="74921"/>
                              <a:pt x="57776" y="73016"/>
                              <a:pt x="57776" y="71111"/>
                            </a:cubicBezTo>
                            <a:cubicBezTo>
                              <a:pt x="57776" y="69206"/>
                              <a:pt x="59681" y="67300"/>
                              <a:pt x="61586" y="67300"/>
                            </a:cubicBezTo>
                            <a:lnTo>
                              <a:pt x="63490" y="67300"/>
                            </a:lnTo>
                            <a:cubicBezTo>
                              <a:pt x="65396" y="67300"/>
                              <a:pt x="67301" y="69206"/>
                              <a:pt x="67301" y="71111"/>
                            </a:cubicBezTo>
                            <a:cubicBezTo>
                              <a:pt x="67301" y="73016"/>
                              <a:pt x="65396" y="74921"/>
                              <a:pt x="63490" y="74921"/>
                            </a:cubicBezTo>
                            <a:lnTo>
                              <a:pt x="60633" y="74921"/>
                            </a:lnTo>
                            <a:cubicBezTo>
                              <a:pt x="60633" y="74921"/>
                              <a:pt x="60633" y="74921"/>
                              <a:pt x="60633" y="74921"/>
                            </a:cubicBezTo>
                            <a:close/>
                            <a:moveTo>
                              <a:pt x="73015" y="74921"/>
                            </a:moveTo>
                            <a:cubicBezTo>
                              <a:pt x="71111" y="74921"/>
                              <a:pt x="70158" y="73016"/>
                              <a:pt x="70158" y="71111"/>
                            </a:cubicBezTo>
                            <a:cubicBezTo>
                              <a:pt x="70158" y="69206"/>
                              <a:pt x="72063" y="67300"/>
                              <a:pt x="73968" y="67300"/>
                            </a:cubicBezTo>
                            <a:lnTo>
                              <a:pt x="75873" y="67300"/>
                            </a:lnTo>
                            <a:cubicBezTo>
                              <a:pt x="77778" y="67300"/>
                              <a:pt x="79683" y="68253"/>
                              <a:pt x="79683" y="70158"/>
                            </a:cubicBezTo>
                            <a:cubicBezTo>
                              <a:pt x="79683" y="72063"/>
                              <a:pt x="78731" y="73968"/>
                              <a:pt x="76826" y="73968"/>
                            </a:cubicBezTo>
                            <a:lnTo>
                              <a:pt x="73015" y="74921"/>
                            </a:lnTo>
                            <a:cubicBezTo>
                              <a:pt x="73015" y="74921"/>
                              <a:pt x="73015" y="74921"/>
                              <a:pt x="73015" y="74921"/>
                            </a:cubicBezTo>
                            <a:close/>
                            <a:moveTo>
                              <a:pt x="85398" y="73968"/>
                            </a:moveTo>
                            <a:cubicBezTo>
                              <a:pt x="83493" y="73968"/>
                              <a:pt x="82540" y="73016"/>
                              <a:pt x="82540" y="71111"/>
                            </a:cubicBezTo>
                            <a:cubicBezTo>
                              <a:pt x="82540" y="69206"/>
                              <a:pt x="83493" y="67300"/>
                              <a:pt x="85398" y="67300"/>
                            </a:cubicBezTo>
                            <a:lnTo>
                              <a:pt x="87303" y="67300"/>
                            </a:lnTo>
                            <a:cubicBezTo>
                              <a:pt x="89208" y="67300"/>
                              <a:pt x="91113" y="68253"/>
                              <a:pt x="91113" y="70158"/>
                            </a:cubicBezTo>
                            <a:cubicBezTo>
                              <a:pt x="91113" y="72063"/>
                              <a:pt x="90161" y="73968"/>
                              <a:pt x="88256" y="73968"/>
                            </a:cubicBezTo>
                            <a:lnTo>
                              <a:pt x="85398" y="73968"/>
                            </a:lnTo>
                            <a:cubicBezTo>
                              <a:pt x="86351" y="73968"/>
                              <a:pt x="85398" y="73968"/>
                              <a:pt x="85398" y="73968"/>
                            </a:cubicBezTo>
                            <a:close/>
                            <a:moveTo>
                              <a:pt x="97781" y="71111"/>
                            </a:moveTo>
                            <a:cubicBezTo>
                              <a:pt x="96828" y="71111"/>
                              <a:pt x="94923" y="70158"/>
                              <a:pt x="94923" y="68253"/>
                            </a:cubicBezTo>
                            <a:cubicBezTo>
                              <a:pt x="93971" y="66348"/>
                              <a:pt x="94923" y="64443"/>
                              <a:pt x="96828" y="63491"/>
                            </a:cubicBezTo>
                            <a:cubicBezTo>
                              <a:pt x="97781" y="63491"/>
                              <a:pt x="97781" y="63491"/>
                              <a:pt x="98733" y="62538"/>
                            </a:cubicBezTo>
                            <a:cubicBezTo>
                              <a:pt x="100638" y="61586"/>
                              <a:pt x="102543" y="62538"/>
                              <a:pt x="103496" y="64443"/>
                            </a:cubicBezTo>
                            <a:cubicBezTo>
                              <a:pt x="104448" y="66348"/>
                              <a:pt x="103496" y="68253"/>
                              <a:pt x="101590" y="69206"/>
                            </a:cubicBezTo>
                            <a:cubicBezTo>
                              <a:pt x="100638" y="69206"/>
                              <a:pt x="100638" y="69206"/>
                              <a:pt x="99686" y="70158"/>
                            </a:cubicBezTo>
                            <a:cubicBezTo>
                              <a:pt x="98733" y="71111"/>
                              <a:pt x="97781" y="71111"/>
                              <a:pt x="97781" y="71111"/>
                            </a:cubicBezTo>
                            <a:close/>
                            <a:moveTo>
                              <a:pt x="108258" y="65396"/>
                            </a:moveTo>
                            <a:cubicBezTo>
                              <a:pt x="107306" y="65396"/>
                              <a:pt x="106353" y="64443"/>
                              <a:pt x="105401" y="63491"/>
                            </a:cubicBezTo>
                            <a:cubicBezTo>
                              <a:pt x="104448" y="61586"/>
                              <a:pt x="105401" y="59681"/>
                              <a:pt x="106353" y="58728"/>
                            </a:cubicBezTo>
                            <a:cubicBezTo>
                              <a:pt x="106353" y="58728"/>
                              <a:pt x="107306" y="57775"/>
                              <a:pt x="107306" y="57775"/>
                            </a:cubicBezTo>
                            <a:cubicBezTo>
                              <a:pt x="109211" y="56823"/>
                              <a:pt x="111115" y="56823"/>
                              <a:pt x="112068" y="58728"/>
                            </a:cubicBezTo>
                            <a:cubicBezTo>
                              <a:pt x="113021" y="60633"/>
                              <a:pt x="113021" y="62538"/>
                              <a:pt x="111115" y="63491"/>
                            </a:cubicBezTo>
                            <a:cubicBezTo>
                              <a:pt x="110163" y="63491"/>
                              <a:pt x="110163" y="64443"/>
                              <a:pt x="109211" y="64443"/>
                            </a:cubicBezTo>
                            <a:cubicBezTo>
                              <a:pt x="110163" y="65396"/>
                              <a:pt x="109211" y="65396"/>
                              <a:pt x="108258" y="65396"/>
                            </a:cubicBezTo>
                            <a:close/>
                            <a:moveTo>
                              <a:pt x="117783" y="57775"/>
                            </a:moveTo>
                            <a:cubicBezTo>
                              <a:pt x="116831" y="57775"/>
                              <a:pt x="116831" y="57775"/>
                              <a:pt x="115878" y="56823"/>
                            </a:cubicBezTo>
                            <a:cubicBezTo>
                              <a:pt x="113973" y="55871"/>
                              <a:pt x="113973" y="53013"/>
                              <a:pt x="115878" y="52061"/>
                            </a:cubicBezTo>
                            <a:cubicBezTo>
                              <a:pt x="115878" y="52061"/>
                              <a:pt x="116831" y="51108"/>
                              <a:pt x="116831" y="51108"/>
                            </a:cubicBezTo>
                            <a:cubicBezTo>
                              <a:pt x="117783" y="49203"/>
                              <a:pt x="120640" y="49203"/>
                              <a:pt x="121593" y="50156"/>
                            </a:cubicBezTo>
                            <a:cubicBezTo>
                              <a:pt x="123498" y="51108"/>
                              <a:pt x="123498" y="53966"/>
                              <a:pt x="122546" y="54918"/>
                            </a:cubicBezTo>
                            <a:cubicBezTo>
                              <a:pt x="122546" y="55871"/>
                              <a:pt x="121593" y="55871"/>
                              <a:pt x="121593" y="56823"/>
                            </a:cubicBezTo>
                            <a:cubicBezTo>
                              <a:pt x="120640" y="57775"/>
                              <a:pt x="119688" y="57775"/>
                              <a:pt x="117783" y="57775"/>
                            </a:cubicBezTo>
                            <a:close/>
                            <a:moveTo>
                              <a:pt x="106353" y="48250"/>
                            </a:moveTo>
                            <a:cubicBezTo>
                              <a:pt x="106353" y="48250"/>
                              <a:pt x="106353" y="48250"/>
                              <a:pt x="106353" y="48250"/>
                            </a:cubicBezTo>
                            <a:cubicBezTo>
                              <a:pt x="105401" y="48250"/>
                              <a:pt x="104448" y="48250"/>
                              <a:pt x="104448" y="48250"/>
                            </a:cubicBezTo>
                            <a:cubicBezTo>
                              <a:pt x="102543" y="48250"/>
                              <a:pt x="101590" y="46346"/>
                              <a:pt x="101590" y="44441"/>
                            </a:cubicBezTo>
                            <a:cubicBezTo>
                              <a:pt x="101590" y="42536"/>
                              <a:pt x="103496" y="41583"/>
                              <a:pt x="105401" y="41583"/>
                            </a:cubicBezTo>
                            <a:cubicBezTo>
                              <a:pt x="106353" y="41583"/>
                              <a:pt x="106353" y="41583"/>
                              <a:pt x="107306" y="41583"/>
                            </a:cubicBezTo>
                            <a:cubicBezTo>
                              <a:pt x="109211" y="41583"/>
                              <a:pt x="110163" y="43488"/>
                              <a:pt x="110163" y="45393"/>
                            </a:cubicBezTo>
                            <a:cubicBezTo>
                              <a:pt x="110163" y="47298"/>
                              <a:pt x="108258" y="49203"/>
                              <a:pt x="106353" y="48250"/>
                            </a:cubicBezTo>
                            <a:close/>
                            <a:moveTo>
                              <a:pt x="116831" y="49203"/>
                            </a:moveTo>
                            <a:cubicBezTo>
                              <a:pt x="114926" y="49203"/>
                              <a:pt x="113973" y="47298"/>
                              <a:pt x="113973" y="45393"/>
                            </a:cubicBezTo>
                            <a:cubicBezTo>
                              <a:pt x="113973" y="43488"/>
                              <a:pt x="115878" y="41583"/>
                              <a:pt x="117783" y="41583"/>
                            </a:cubicBezTo>
                            <a:cubicBezTo>
                              <a:pt x="118736" y="41583"/>
                              <a:pt x="118736" y="41583"/>
                              <a:pt x="119688" y="41583"/>
                            </a:cubicBezTo>
                            <a:cubicBezTo>
                              <a:pt x="121593" y="41583"/>
                              <a:pt x="123498" y="43488"/>
                              <a:pt x="123498" y="45393"/>
                            </a:cubicBezTo>
                            <a:cubicBezTo>
                              <a:pt x="123498" y="47298"/>
                              <a:pt x="121593" y="49203"/>
                              <a:pt x="119688" y="49203"/>
                            </a:cubicBezTo>
                            <a:cubicBezTo>
                              <a:pt x="118736" y="49203"/>
                              <a:pt x="117783" y="49203"/>
                              <a:pt x="116831" y="49203"/>
                            </a:cubicBezTo>
                            <a:cubicBezTo>
                              <a:pt x="117783" y="49203"/>
                              <a:pt x="117783" y="49203"/>
                              <a:pt x="116831" y="49203"/>
                            </a:cubicBezTo>
                            <a:close/>
                            <a:moveTo>
                              <a:pt x="94923" y="45393"/>
                            </a:moveTo>
                            <a:cubicBezTo>
                              <a:pt x="93971" y="45393"/>
                              <a:pt x="93971" y="45393"/>
                              <a:pt x="94923" y="45393"/>
                            </a:cubicBezTo>
                            <a:cubicBezTo>
                              <a:pt x="93018" y="45393"/>
                              <a:pt x="93018" y="44441"/>
                              <a:pt x="92065" y="44441"/>
                            </a:cubicBezTo>
                            <a:cubicBezTo>
                              <a:pt x="90161" y="43488"/>
                              <a:pt x="89208" y="41583"/>
                              <a:pt x="90161" y="39678"/>
                            </a:cubicBezTo>
                            <a:cubicBezTo>
                              <a:pt x="91113" y="37773"/>
                              <a:pt x="93018" y="36821"/>
                              <a:pt x="94923" y="37773"/>
                            </a:cubicBezTo>
                            <a:cubicBezTo>
                              <a:pt x="95876" y="37773"/>
                              <a:pt x="95876" y="37773"/>
                              <a:pt x="96828" y="38725"/>
                            </a:cubicBezTo>
                            <a:cubicBezTo>
                              <a:pt x="98733" y="39678"/>
                              <a:pt x="99686" y="41583"/>
                              <a:pt x="98733" y="43488"/>
                            </a:cubicBezTo>
                            <a:cubicBezTo>
                              <a:pt x="97781" y="45393"/>
                              <a:pt x="95876" y="46346"/>
                              <a:pt x="94923" y="45393"/>
                            </a:cubicBezTo>
                            <a:close/>
                            <a:moveTo>
                              <a:pt x="83493" y="40631"/>
                            </a:moveTo>
                            <a:cubicBezTo>
                              <a:pt x="82540" y="40631"/>
                              <a:pt x="82540" y="40631"/>
                              <a:pt x="81588" y="39678"/>
                            </a:cubicBezTo>
                            <a:cubicBezTo>
                              <a:pt x="80636" y="39678"/>
                              <a:pt x="80636" y="38725"/>
                              <a:pt x="79683" y="38725"/>
                            </a:cubicBezTo>
                            <a:cubicBezTo>
                              <a:pt x="77778" y="37773"/>
                              <a:pt x="77778" y="35868"/>
                              <a:pt x="78731" y="33963"/>
                            </a:cubicBezTo>
                            <a:cubicBezTo>
                              <a:pt x="79683" y="32058"/>
                              <a:pt x="81588" y="32058"/>
                              <a:pt x="83493" y="33011"/>
                            </a:cubicBezTo>
                            <a:cubicBezTo>
                              <a:pt x="83493" y="33011"/>
                              <a:pt x="84446" y="33963"/>
                              <a:pt x="84446" y="33963"/>
                            </a:cubicBezTo>
                            <a:cubicBezTo>
                              <a:pt x="86351" y="34916"/>
                              <a:pt x="86351" y="36821"/>
                              <a:pt x="85398" y="38725"/>
                            </a:cubicBezTo>
                            <a:cubicBezTo>
                              <a:pt x="86351" y="39678"/>
                              <a:pt x="84446" y="40631"/>
                              <a:pt x="83493" y="40631"/>
                            </a:cubicBezTo>
                            <a:close/>
                            <a:moveTo>
                              <a:pt x="73968" y="33011"/>
                            </a:moveTo>
                            <a:cubicBezTo>
                              <a:pt x="73015" y="33011"/>
                              <a:pt x="72063" y="33011"/>
                              <a:pt x="72063" y="32058"/>
                            </a:cubicBezTo>
                            <a:cubicBezTo>
                              <a:pt x="72063" y="32058"/>
                              <a:pt x="71111" y="31106"/>
                              <a:pt x="71111" y="31106"/>
                            </a:cubicBezTo>
                            <a:cubicBezTo>
                              <a:pt x="70158" y="29200"/>
                              <a:pt x="70158" y="27296"/>
                              <a:pt x="71111" y="26343"/>
                            </a:cubicBezTo>
                            <a:cubicBezTo>
                              <a:pt x="73015" y="25391"/>
                              <a:pt x="74921" y="25391"/>
                              <a:pt x="75873" y="26343"/>
                            </a:cubicBezTo>
                            <a:cubicBezTo>
                              <a:pt x="75873" y="26343"/>
                              <a:pt x="76826" y="27296"/>
                              <a:pt x="76826" y="27296"/>
                            </a:cubicBezTo>
                            <a:cubicBezTo>
                              <a:pt x="77778" y="28248"/>
                              <a:pt x="77778" y="31106"/>
                              <a:pt x="76826" y="32058"/>
                            </a:cubicBezTo>
                            <a:cubicBezTo>
                              <a:pt x="75873" y="32058"/>
                              <a:pt x="74921" y="33011"/>
                              <a:pt x="73968" y="33011"/>
                            </a:cubicBezTo>
                            <a:close/>
                            <a:moveTo>
                              <a:pt x="66348" y="22533"/>
                            </a:moveTo>
                            <a:cubicBezTo>
                              <a:pt x="65396" y="22533"/>
                              <a:pt x="64443" y="21581"/>
                              <a:pt x="63490" y="20628"/>
                            </a:cubicBezTo>
                            <a:lnTo>
                              <a:pt x="63490" y="19675"/>
                            </a:lnTo>
                            <a:cubicBezTo>
                              <a:pt x="63490" y="18723"/>
                              <a:pt x="62538" y="17771"/>
                              <a:pt x="62538" y="16818"/>
                            </a:cubicBezTo>
                            <a:cubicBezTo>
                              <a:pt x="62538" y="14913"/>
                              <a:pt x="64443" y="13008"/>
                              <a:pt x="66348" y="13008"/>
                            </a:cubicBezTo>
                            <a:cubicBezTo>
                              <a:pt x="68253" y="13008"/>
                              <a:pt x="69206" y="13961"/>
                              <a:pt x="70158" y="15866"/>
                            </a:cubicBezTo>
                            <a:lnTo>
                              <a:pt x="70158" y="15866"/>
                            </a:lnTo>
                            <a:cubicBezTo>
                              <a:pt x="71111" y="17771"/>
                              <a:pt x="70158" y="19675"/>
                              <a:pt x="69206" y="20628"/>
                            </a:cubicBezTo>
                            <a:cubicBezTo>
                              <a:pt x="68253" y="22533"/>
                              <a:pt x="67301" y="22533"/>
                              <a:pt x="66348" y="22533"/>
                            </a:cubicBezTo>
                            <a:close/>
                            <a:moveTo>
                              <a:pt x="74921" y="17771"/>
                            </a:moveTo>
                            <a:cubicBezTo>
                              <a:pt x="73015" y="17771"/>
                              <a:pt x="72063" y="16818"/>
                              <a:pt x="72063" y="14913"/>
                            </a:cubicBezTo>
                            <a:cubicBezTo>
                              <a:pt x="71111" y="13008"/>
                              <a:pt x="73015" y="11103"/>
                              <a:pt x="74921" y="11103"/>
                            </a:cubicBezTo>
                            <a:cubicBezTo>
                              <a:pt x="75873" y="11103"/>
                              <a:pt x="75873" y="11103"/>
                              <a:pt x="76826" y="11103"/>
                            </a:cubicBezTo>
                            <a:cubicBezTo>
                              <a:pt x="78731" y="10150"/>
                              <a:pt x="80636" y="12056"/>
                              <a:pt x="81588" y="13961"/>
                            </a:cubicBezTo>
                            <a:cubicBezTo>
                              <a:pt x="82540" y="15866"/>
                              <a:pt x="80636" y="17771"/>
                              <a:pt x="78731" y="18723"/>
                            </a:cubicBezTo>
                            <a:cubicBezTo>
                              <a:pt x="77778" y="18723"/>
                              <a:pt x="77778" y="18723"/>
                              <a:pt x="76826" y="18723"/>
                            </a:cubicBezTo>
                            <a:cubicBezTo>
                              <a:pt x="75873" y="17771"/>
                              <a:pt x="75873" y="17771"/>
                              <a:pt x="74921" y="17771"/>
                            </a:cubicBezTo>
                            <a:close/>
                            <a:moveTo>
                              <a:pt x="87303" y="13961"/>
                            </a:moveTo>
                            <a:cubicBezTo>
                              <a:pt x="86351" y="13961"/>
                              <a:pt x="84446" y="13008"/>
                              <a:pt x="84446" y="12056"/>
                            </a:cubicBezTo>
                            <a:cubicBezTo>
                              <a:pt x="83493" y="10150"/>
                              <a:pt x="84446" y="8246"/>
                              <a:pt x="86351" y="7293"/>
                            </a:cubicBezTo>
                            <a:cubicBezTo>
                              <a:pt x="87303" y="7293"/>
                              <a:pt x="87303" y="7293"/>
                              <a:pt x="88256" y="6341"/>
                            </a:cubicBezTo>
                            <a:cubicBezTo>
                              <a:pt x="90161" y="5388"/>
                              <a:pt x="92065" y="6341"/>
                              <a:pt x="93018" y="8246"/>
                            </a:cubicBezTo>
                            <a:cubicBezTo>
                              <a:pt x="93971" y="10150"/>
                              <a:pt x="93018" y="12056"/>
                              <a:pt x="91113" y="13008"/>
                            </a:cubicBezTo>
                            <a:cubicBezTo>
                              <a:pt x="90161" y="13008"/>
                              <a:pt x="90161" y="13961"/>
                              <a:pt x="89208" y="13961"/>
                            </a:cubicBezTo>
                            <a:cubicBezTo>
                              <a:pt x="88256" y="13961"/>
                              <a:pt x="87303" y="13961"/>
                              <a:pt x="87303" y="13961"/>
                            </a:cubicBezTo>
                            <a:close/>
                            <a:moveTo>
                              <a:pt x="97781" y="8246"/>
                            </a:moveTo>
                            <a:cubicBezTo>
                              <a:pt x="96828" y="8246"/>
                              <a:pt x="95876" y="7293"/>
                              <a:pt x="94923" y="6341"/>
                            </a:cubicBezTo>
                            <a:cubicBezTo>
                              <a:pt x="93971" y="4436"/>
                              <a:pt x="93971" y="2531"/>
                              <a:pt x="95876" y="1578"/>
                            </a:cubicBezTo>
                            <a:cubicBezTo>
                              <a:pt x="95876" y="1578"/>
                              <a:pt x="96828" y="625"/>
                              <a:pt x="96828" y="625"/>
                            </a:cubicBezTo>
                            <a:cubicBezTo>
                              <a:pt x="98733" y="-327"/>
                              <a:pt x="100638" y="-327"/>
                              <a:pt x="101590" y="1578"/>
                            </a:cubicBezTo>
                            <a:cubicBezTo>
                              <a:pt x="102543" y="3483"/>
                              <a:pt x="102543" y="5388"/>
                              <a:pt x="100638" y="6341"/>
                            </a:cubicBezTo>
                            <a:cubicBezTo>
                              <a:pt x="99686" y="6341"/>
                              <a:pt x="99686" y="7293"/>
                              <a:pt x="98733" y="7293"/>
                            </a:cubicBezTo>
                            <a:cubicBezTo>
                              <a:pt x="99686" y="8246"/>
                              <a:pt x="98733" y="8246"/>
                              <a:pt x="97781" y="824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60" name="Freeform: Shape 1859">
                        <a:extLst>
                          <a:ext uri="{FF2B5EF4-FFF2-40B4-BE49-F238E27FC236}">
                            <a16:creationId xmlns:a16="http://schemas.microsoft.com/office/drawing/2014/main" id="{CD2EE4B3-CCD6-4826-A87D-594022BCF7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8830" y="3108483"/>
                        <a:ext cx="8243" cy="8490"/>
                      </a:xfrm>
                      <a:custGeom>
                        <a:avLst/>
                        <a:gdLst>
                          <a:gd name="connsiteX0" fmla="*/ 3005 w 8243"/>
                          <a:gd name="connsiteY0" fmla="*/ 8096 h 8490"/>
                          <a:gd name="connsiteX1" fmla="*/ 1100 w 8243"/>
                          <a:gd name="connsiteY1" fmla="*/ 7144 h 8490"/>
                          <a:gd name="connsiteX2" fmla="*/ 1100 w 8243"/>
                          <a:gd name="connsiteY2" fmla="*/ 2381 h 8490"/>
                          <a:gd name="connsiteX3" fmla="*/ 2052 w 8243"/>
                          <a:gd name="connsiteY3" fmla="*/ 1429 h 8490"/>
                          <a:gd name="connsiteX4" fmla="*/ 6815 w 8243"/>
                          <a:gd name="connsiteY4" fmla="*/ 1429 h 8490"/>
                          <a:gd name="connsiteX5" fmla="*/ 6815 w 8243"/>
                          <a:gd name="connsiteY5" fmla="*/ 6191 h 8490"/>
                          <a:gd name="connsiteX6" fmla="*/ 5862 w 8243"/>
                          <a:gd name="connsiteY6" fmla="*/ 7144 h 8490"/>
                          <a:gd name="connsiteX7" fmla="*/ 3005 w 8243"/>
                          <a:gd name="connsiteY7" fmla="*/ 8096 h 84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243" h="8490">
                            <a:moveTo>
                              <a:pt x="3005" y="8096"/>
                            </a:moveTo>
                            <a:cubicBezTo>
                              <a:pt x="2052" y="8096"/>
                              <a:pt x="1100" y="8096"/>
                              <a:pt x="1100" y="7144"/>
                            </a:cubicBezTo>
                            <a:cubicBezTo>
                              <a:pt x="147" y="6191"/>
                              <a:pt x="-805" y="3334"/>
                              <a:pt x="1100" y="2381"/>
                            </a:cubicBezTo>
                            <a:lnTo>
                              <a:pt x="2052" y="1429"/>
                            </a:lnTo>
                            <a:cubicBezTo>
                              <a:pt x="3005" y="-476"/>
                              <a:pt x="5862" y="-476"/>
                              <a:pt x="6815" y="1429"/>
                            </a:cubicBezTo>
                            <a:cubicBezTo>
                              <a:pt x="8720" y="2381"/>
                              <a:pt x="8720" y="5239"/>
                              <a:pt x="6815" y="6191"/>
                            </a:cubicBezTo>
                            <a:lnTo>
                              <a:pt x="5862" y="7144"/>
                            </a:lnTo>
                            <a:cubicBezTo>
                              <a:pt x="5862" y="8096"/>
                              <a:pt x="3957" y="9049"/>
                              <a:pt x="3005" y="80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30" name="Graphic 4">
                      <a:extLst>
                        <a:ext uri="{FF2B5EF4-FFF2-40B4-BE49-F238E27FC236}">
                          <a16:creationId xmlns:a16="http://schemas.microsoft.com/office/drawing/2014/main" id="{A598772A-9477-4B26-8230-22E3E12A1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79275" y="3220530"/>
                      <a:ext cx="12407" cy="19594"/>
                      <a:chOff x="7079275" y="3220530"/>
                      <a:chExt cx="12407" cy="19594"/>
                    </a:xfrm>
                  </p:grpSpPr>
                  <p:sp>
                    <p:nvSpPr>
                      <p:cNvPr id="1855" name="Freeform: Shape 1854">
                        <a:extLst>
                          <a:ext uri="{FF2B5EF4-FFF2-40B4-BE49-F238E27FC236}">
                            <a16:creationId xmlns:a16="http://schemas.microsoft.com/office/drawing/2014/main" id="{796767C1-90E5-4788-B778-B47FDBDF1D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1033" y="3229888"/>
                        <a:ext cx="10649" cy="10236"/>
                      </a:xfrm>
                      <a:custGeom>
                        <a:avLst/>
                        <a:gdLst>
                          <a:gd name="connsiteX0" fmla="*/ 9611 w 10649"/>
                          <a:gd name="connsiteY0" fmla="*/ 1578 h 10236"/>
                          <a:gd name="connsiteX1" fmla="*/ 8658 w 10649"/>
                          <a:gd name="connsiteY1" fmla="*/ 9198 h 10236"/>
                          <a:gd name="connsiteX2" fmla="*/ 1038 w 10649"/>
                          <a:gd name="connsiteY2" fmla="*/ 8246 h 10236"/>
                          <a:gd name="connsiteX3" fmla="*/ 1991 w 10649"/>
                          <a:gd name="connsiteY3" fmla="*/ 626 h 10236"/>
                          <a:gd name="connsiteX4" fmla="*/ 9611 w 10649"/>
                          <a:gd name="connsiteY4" fmla="*/ 1578 h 102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649" h="10236">
                            <a:moveTo>
                              <a:pt x="9611" y="1578"/>
                            </a:moveTo>
                            <a:cubicBezTo>
                              <a:pt x="11516" y="3483"/>
                              <a:pt x="10563" y="7293"/>
                              <a:pt x="8658" y="9198"/>
                            </a:cubicBezTo>
                            <a:cubicBezTo>
                              <a:pt x="6753" y="11103"/>
                              <a:pt x="2943" y="10151"/>
                              <a:pt x="1038" y="8246"/>
                            </a:cubicBezTo>
                            <a:cubicBezTo>
                              <a:pt x="-867" y="6340"/>
                              <a:pt x="86" y="2531"/>
                              <a:pt x="1991" y="626"/>
                            </a:cubicBezTo>
                            <a:cubicBezTo>
                              <a:pt x="3896" y="-327"/>
                              <a:pt x="7706" y="-327"/>
                              <a:pt x="9611" y="1578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6" name="Freeform: Shape 1855">
                        <a:extLst>
                          <a:ext uri="{FF2B5EF4-FFF2-40B4-BE49-F238E27FC236}">
                            <a16:creationId xmlns:a16="http://schemas.microsoft.com/office/drawing/2014/main" id="{7EDF77AD-C41A-47F5-B640-2240577B1A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9275" y="3220530"/>
                        <a:ext cx="4701" cy="9031"/>
                      </a:xfrm>
                      <a:custGeom>
                        <a:avLst/>
                        <a:gdLst>
                          <a:gd name="connsiteX0" fmla="*/ 4701 w 4701"/>
                          <a:gd name="connsiteY0" fmla="*/ 9031 h 9031"/>
                          <a:gd name="connsiteX1" fmla="*/ 1843 w 4701"/>
                          <a:gd name="connsiteY1" fmla="*/ 2363 h 9031"/>
                          <a:gd name="connsiteX2" fmla="*/ 4701 w 4701"/>
                          <a:gd name="connsiteY2" fmla="*/ 9031 h 9031"/>
                          <a:gd name="connsiteX3" fmla="*/ 891 w 4701"/>
                          <a:gd name="connsiteY3" fmla="*/ 459 h 9031"/>
                          <a:gd name="connsiteX4" fmla="*/ 4701 w 4701"/>
                          <a:gd name="connsiteY4" fmla="*/ 9031 h 9031"/>
                          <a:gd name="connsiteX5" fmla="*/ 4701 w 4701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01" h="9031">
                            <a:moveTo>
                              <a:pt x="4701" y="9031"/>
                            </a:moveTo>
                            <a:cubicBezTo>
                              <a:pt x="4701" y="8079"/>
                              <a:pt x="3749" y="459"/>
                              <a:pt x="1843" y="2363"/>
                            </a:cubicBezTo>
                            <a:cubicBezTo>
                              <a:pt x="-1014" y="3316"/>
                              <a:pt x="2796" y="8079"/>
                              <a:pt x="4701" y="9031"/>
                            </a:cubicBezTo>
                            <a:cubicBezTo>
                              <a:pt x="2796" y="8079"/>
                              <a:pt x="-1966" y="2363"/>
                              <a:pt x="891" y="459"/>
                            </a:cubicBezTo>
                            <a:cubicBezTo>
                              <a:pt x="3749" y="-2399"/>
                              <a:pt x="4701" y="9031"/>
                              <a:pt x="4701" y="9031"/>
                            </a:cubicBezTo>
                            <a:cubicBezTo>
                              <a:pt x="4701" y="9031"/>
                              <a:pt x="4701" y="9031"/>
                              <a:pt x="4701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7" name="Freeform: Shape 1856">
                        <a:extLst>
                          <a:ext uri="{FF2B5EF4-FFF2-40B4-BE49-F238E27FC236}">
                            <a16:creationId xmlns:a16="http://schemas.microsoft.com/office/drawing/2014/main" id="{EE220835-58D3-4D80-BCEA-41CA3BCD1B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2177" y="3228414"/>
                        <a:ext cx="4127" cy="4956"/>
                      </a:xfrm>
                      <a:custGeom>
                        <a:avLst/>
                        <a:gdLst>
                          <a:gd name="connsiteX0" fmla="*/ 847 w 4127"/>
                          <a:gd name="connsiteY0" fmla="*/ 3052 h 4956"/>
                          <a:gd name="connsiteX1" fmla="*/ 847 w 4127"/>
                          <a:gd name="connsiteY1" fmla="*/ 194 h 4956"/>
                          <a:gd name="connsiteX2" fmla="*/ 3704 w 4127"/>
                          <a:gd name="connsiteY2" fmla="*/ 2100 h 4956"/>
                          <a:gd name="connsiteX3" fmla="*/ 3704 w 4127"/>
                          <a:gd name="connsiteY3" fmla="*/ 3052 h 4956"/>
                          <a:gd name="connsiteX4" fmla="*/ 2752 w 4127"/>
                          <a:gd name="connsiteY4" fmla="*/ 4004 h 4956"/>
                          <a:gd name="connsiteX5" fmla="*/ 847 w 4127"/>
                          <a:gd name="connsiteY5" fmla="*/ 4957 h 4956"/>
                          <a:gd name="connsiteX6" fmla="*/ 847 w 4127"/>
                          <a:gd name="connsiteY6" fmla="*/ 3052 h 4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4956">
                            <a:moveTo>
                              <a:pt x="847" y="3052"/>
                            </a:moveTo>
                            <a:cubicBezTo>
                              <a:pt x="847" y="3052"/>
                              <a:pt x="-1058" y="1147"/>
                              <a:pt x="847" y="194"/>
                            </a:cubicBezTo>
                            <a:cubicBezTo>
                              <a:pt x="2752" y="-758"/>
                              <a:pt x="2752" y="2100"/>
                              <a:pt x="3704" y="2100"/>
                            </a:cubicBezTo>
                            <a:cubicBezTo>
                              <a:pt x="4657" y="2100"/>
                              <a:pt x="3704" y="2100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004"/>
                            </a:cubicBezTo>
                            <a:cubicBezTo>
                              <a:pt x="2752" y="3052"/>
                              <a:pt x="1799" y="4957"/>
                              <a:pt x="847" y="4957"/>
                            </a:cubicBezTo>
                            <a:cubicBezTo>
                              <a:pt x="-106" y="3052"/>
                              <a:pt x="847" y="3052"/>
                              <a:pt x="847" y="305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31" name="Graphic 4">
                      <a:extLst>
                        <a:ext uri="{FF2B5EF4-FFF2-40B4-BE49-F238E27FC236}">
                          <a16:creationId xmlns:a16="http://schemas.microsoft.com/office/drawing/2014/main" id="{6092CDE1-F116-44DE-BBB2-00BEF30194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2905" y="3160180"/>
                      <a:ext cx="10239" cy="20573"/>
                      <a:chOff x="7052905" y="3160180"/>
                      <a:chExt cx="10239" cy="20573"/>
                    </a:xfrm>
                  </p:grpSpPr>
                  <p:sp>
                    <p:nvSpPr>
                      <p:cNvPr id="1852" name="Freeform: Shape 1851">
                        <a:extLst>
                          <a:ext uri="{FF2B5EF4-FFF2-40B4-BE49-F238E27FC236}">
                            <a16:creationId xmlns:a16="http://schemas.microsoft.com/office/drawing/2014/main" id="{7EF49F14-01E3-4583-BA7A-4E4217D896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905" y="3170514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5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10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3" name="Freeform: Shape 1852">
                        <a:extLst>
                          <a:ext uri="{FF2B5EF4-FFF2-40B4-BE49-F238E27FC236}">
                            <a16:creationId xmlns:a16="http://schemas.microsoft.com/office/drawing/2014/main" id="{8D37E90E-BE84-458A-A538-B15774D829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930" y="3160180"/>
                        <a:ext cx="3218" cy="9739"/>
                      </a:xfrm>
                      <a:custGeom>
                        <a:avLst/>
                        <a:gdLst>
                          <a:gd name="connsiteX0" fmla="*/ 2190 w 3218"/>
                          <a:gd name="connsiteY0" fmla="*/ 9739 h 9739"/>
                          <a:gd name="connsiteX1" fmla="*/ 1237 w 3218"/>
                          <a:gd name="connsiteY1" fmla="*/ 2119 h 9739"/>
                          <a:gd name="connsiteX2" fmla="*/ 2190 w 3218"/>
                          <a:gd name="connsiteY2" fmla="*/ 9739 h 9739"/>
                          <a:gd name="connsiteX3" fmla="*/ 1237 w 3218"/>
                          <a:gd name="connsiteY3" fmla="*/ 214 h 9739"/>
                          <a:gd name="connsiteX4" fmla="*/ 2190 w 3218"/>
                          <a:gd name="connsiteY4" fmla="*/ 9739 h 9739"/>
                          <a:gd name="connsiteX5" fmla="*/ 2190 w 3218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18" h="9739">
                            <a:moveTo>
                              <a:pt x="2190" y="9739"/>
                            </a:moveTo>
                            <a:cubicBezTo>
                              <a:pt x="2190" y="8787"/>
                              <a:pt x="4095" y="1167"/>
                              <a:pt x="1237" y="2119"/>
                            </a:cubicBezTo>
                            <a:cubicBezTo>
                              <a:pt x="-668" y="2119"/>
                              <a:pt x="2190" y="7834"/>
                              <a:pt x="2190" y="9739"/>
                            </a:cubicBezTo>
                            <a:cubicBezTo>
                              <a:pt x="1237" y="7834"/>
                              <a:pt x="-1620" y="1167"/>
                              <a:pt x="1237" y="214"/>
                            </a:cubicBezTo>
                            <a:cubicBezTo>
                              <a:pt x="5047" y="-1691"/>
                              <a:pt x="2190" y="9739"/>
                              <a:pt x="2190" y="9739"/>
                            </a:cubicBezTo>
                            <a:cubicBezTo>
                              <a:pt x="2190" y="9739"/>
                              <a:pt x="2190" y="9739"/>
                              <a:pt x="2190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4" name="Freeform: Shape 1853">
                        <a:extLst>
                          <a:ext uri="{FF2B5EF4-FFF2-40B4-BE49-F238E27FC236}">
                            <a16:creationId xmlns:a16="http://schemas.microsoft.com/office/drawing/2014/main" id="{9ADF715A-C4CE-48CE-AE26-38BDEEEE87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262" y="316782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3049 h 5229"/>
                          <a:gd name="connsiteX1" fmla="*/ 2857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3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3049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32" name="Graphic 4">
                      <a:extLst>
                        <a:ext uri="{FF2B5EF4-FFF2-40B4-BE49-F238E27FC236}">
                          <a16:creationId xmlns:a16="http://schemas.microsoft.com/office/drawing/2014/main" id="{8BE2536F-E5E4-4D73-8685-3515337B6F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9572" y="3273527"/>
                      <a:ext cx="10239" cy="20573"/>
                      <a:chOff x="7059572" y="3273527"/>
                      <a:chExt cx="10239" cy="20573"/>
                    </a:xfrm>
                  </p:grpSpPr>
                  <p:sp>
                    <p:nvSpPr>
                      <p:cNvPr id="1849" name="Freeform: Shape 1848">
                        <a:extLst>
                          <a:ext uri="{FF2B5EF4-FFF2-40B4-BE49-F238E27FC236}">
                            <a16:creationId xmlns:a16="http://schemas.microsoft.com/office/drawing/2014/main" id="{93E9C7B8-FE88-4EDE-9288-97E0B6B7A0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572" y="3283862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4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09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0" name="Freeform: Shape 1849">
                        <a:extLst>
                          <a:ext uri="{FF2B5EF4-FFF2-40B4-BE49-F238E27FC236}">
                            <a16:creationId xmlns:a16="http://schemas.microsoft.com/office/drawing/2014/main" id="{912391A9-A20B-47D5-B787-36BD746F21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0174" y="3273527"/>
                        <a:ext cx="3641" cy="9739"/>
                      </a:xfrm>
                      <a:custGeom>
                        <a:avLst/>
                        <a:gdLst>
                          <a:gd name="connsiteX0" fmla="*/ 2613 w 3641"/>
                          <a:gd name="connsiteY0" fmla="*/ 9739 h 9739"/>
                          <a:gd name="connsiteX1" fmla="*/ 1660 w 3641"/>
                          <a:gd name="connsiteY1" fmla="*/ 2119 h 9739"/>
                          <a:gd name="connsiteX2" fmla="*/ 2613 w 3641"/>
                          <a:gd name="connsiteY2" fmla="*/ 9739 h 9739"/>
                          <a:gd name="connsiteX3" fmla="*/ 1660 w 3641"/>
                          <a:gd name="connsiteY3" fmla="*/ 214 h 9739"/>
                          <a:gd name="connsiteX4" fmla="*/ 2613 w 3641"/>
                          <a:gd name="connsiteY4" fmla="*/ 9739 h 9739"/>
                          <a:gd name="connsiteX5" fmla="*/ 2613 w 3641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41" h="9739">
                            <a:moveTo>
                              <a:pt x="2613" y="9739"/>
                            </a:moveTo>
                            <a:cubicBezTo>
                              <a:pt x="2613" y="8787"/>
                              <a:pt x="3565" y="1166"/>
                              <a:pt x="1660" y="2119"/>
                            </a:cubicBezTo>
                            <a:cubicBezTo>
                              <a:pt x="-245" y="2119"/>
                              <a:pt x="1660" y="7834"/>
                              <a:pt x="2613" y="9739"/>
                            </a:cubicBezTo>
                            <a:cubicBezTo>
                              <a:pt x="1660" y="7834"/>
                              <a:pt x="-2150" y="2119"/>
                              <a:pt x="1660" y="214"/>
                            </a:cubicBezTo>
                            <a:cubicBezTo>
                              <a:pt x="5470" y="-1691"/>
                              <a:pt x="2613" y="9739"/>
                              <a:pt x="2613" y="9739"/>
                            </a:cubicBezTo>
                            <a:cubicBezTo>
                              <a:pt x="2613" y="9739"/>
                              <a:pt x="2613" y="9739"/>
                              <a:pt x="2613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1" name="Freeform: Shape 1850">
                        <a:extLst>
                          <a:ext uri="{FF2B5EF4-FFF2-40B4-BE49-F238E27FC236}">
                            <a16:creationId xmlns:a16="http://schemas.microsoft.com/office/drawing/2014/main" id="{D1B48794-9CA4-41EB-903B-C3EE06B1FC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281170"/>
                        <a:ext cx="5156" cy="5229"/>
                      </a:xfrm>
                      <a:custGeom>
                        <a:avLst/>
                        <a:gdLst>
                          <a:gd name="connsiteX0" fmla="*/ 1905 w 5156"/>
                          <a:gd name="connsiteY0" fmla="*/ 3049 h 5229"/>
                          <a:gd name="connsiteX1" fmla="*/ 2857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1905 w 5156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2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002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33" name="Graphic 4">
                      <a:extLst>
                        <a:ext uri="{FF2B5EF4-FFF2-40B4-BE49-F238E27FC236}">
                          <a16:creationId xmlns:a16="http://schemas.microsoft.com/office/drawing/2014/main" id="{FBAD2EA2-0097-49B4-B6DF-B26AD5B347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0632" y="3197542"/>
                      <a:ext cx="10972" cy="21202"/>
                      <a:chOff x="7040632" y="3197542"/>
                      <a:chExt cx="10972" cy="21202"/>
                    </a:xfrm>
                  </p:grpSpPr>
                  <p:sp>
                    <p:nvSpPr>
                      <p:cNvPr id="1846" name="Freeform: Shape 1845">
                        <a:extLst>
                          <a:ext uri="{FF2B5EF4-FFF2-40B4-BE49-F238E27FC236}">
                            <a16:creationId xmlns:a16="http://schemas.microsoft.com/office/drawing/2014/main" id="{A4F38529-9C63-46EB-9959-1243666602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0632" y="3208019"/>
                        <a:ext cx="10972" cy="10725"/>
                      </a:xfrm>
                      <a:custGeom>
                        <a:avLst/>
                        <a:gdLst>
                          <a:gd name="connsiteX0" fmla="*/ 10725 w 10972"/>
                          <a:gd name="connsiteY0" fmla="*/ 3810 h 10725"/>
                          <a:gd name="connsiteX1" fmla="*/ 6915 w 10972"/>
                          <a:gd name="connsiteY1" fmla="*/ 10478 h 10725"/>
                          <a:gd name="connsiteX2" fmla="*/ 248 w 10972"/>
                          <a:gd name="connsiteY2" fmla="*/ 6668 h 10725"/>
                          <a:gd name="connsiteX3" fmla="*/ 4058 w 10972"/>
                          <a:gd name="connsiteY3" fmla="*/ 0 h 10725"/>
                          <a:gd name="connsiteX4" fmla="*/ 10725 w 10972"/>
                          <a:gd name="connsiteY4" fmla="*/ 3810 h 107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2" h="10725">
                            <a:moveTo>
                              <a:pt x="10725" y="3810"/>
                            </a:moveTo>
                            <a:cubicBezTo>
                              <a:pt x="11678" y="6668"/>
                              <a:pt x="9773" y="9525"/>
                              <a:pt x="6915" y="10478"/>
                            </a:cubicBezTo>
                            <a:cubicBezTo>
                              <a:pt x="4058" y="11430"/>
                              <a:pt x="1200" y="9525"/>
                              <a:pt x="248" y="6668"/>
                            </a:cubicBezTo>
                            <a:cubicBezTo>
                              <a:pt x="-705" y="3810"/>
                              <a:pt x="1200" y="953"/>
                              <a:pt x="4058" y="0"/>
                            </a:cubicBezTo>
                            <a:cubicBezTo>
                              <a:pt x="6915" y="0"/>
                              <a:pt x="9773" y="953"/>
                              <a:pt x="10725" y="3810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7" name="Freeform: Shape 1846">
                        <a:extLst>
                          <a:ext uri="{FF2B5EF4-FFF2-40B4-BE49-F238E27FC236}">
                            <a16:creationId xmlns:a16="http://schemas.microsoft.com/office/drawing/2014/main" id="{DCBE43FA-8EAD-4080-90F3-D727B7742C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5085" y="3197542"/>
                        <a:ext cx="3202" cy="9525"/>
                      </a:xfrm>
                      <a:custGeom>
                        <a:avLst/>
                        <a:gdLst>
                          <a:gd name="connsiteX0" fmla="*/ 1509 w 3202"/>
                          <a:gd name="connsiteY0" fmla="*/ 9525 h 9525"/>
                          <a:gd name="connsiteX1" fmla="*/ 1509 w 3202"/>
                          <a:gd name="connsiteY1" fmla="*/ 1905 h 9525"/>
                          <a:gd name="connsiteX2" fmla="*/ 1509 w 3202"/>
                          <a:gd name="connsiteY2" fmla="*/ 9525 h 9525"/>
                          <a:gd name="connsiteX3" fmla="*/ 1509 w 3202"/>
                          <a:gd name="connsiteY3" fmla="*/ 0 h 9525"/>
                          <a:gd name="connsiteX4" fmla="*/ 1509 w 3202"/>
                          <a:gd name="connsiteY4" fmla="*/ 9525 h 9525"/>
                          <a:gd name="connsiteX5" fmla="*/ 1509 w 320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02" h="9525">
                            <a:moveTo>
                              <a:pt x="1509" y="9525"/>
                            </a:moveTo>
                            <a:cubicBezTo>
                              <a:pt x="1509" y="8572"/>
                              <a:pt x="4367" y="952"/>
                              <a:pt x="1509" y="1905"/>
                            </a:cubicBezTo>
                            <a:cubicBezTo>
                              <a:pt x="-1348" y="2857"/>
                              <a:pt x="557" y="8572"/>
                              <a:pt x="1509" y="9525"/>
                            </a:cubicBezTo>
                            <a:cubicBezTo>
                              <a:pt x="557" y="7620"/>
                              <a:pt x="-1348" y="952"/>
                              <a:pt x="1509" y="0"/>
                            </a:cubicBezTo>
                            <a:cubicBezTo>
                              <a:pt x="5319" y="0"/>
                              <a:pt x="1509" y="9525"/>
                              <a:pt x="1509" y="9525"/>
                            </a:cubicBezTo>
                            <a:cubicBezTo>
                              <a:pt x="1509" y="9525"/>
                              <a:pt x="1509" y="9525"/>
                              <a:pt x="1509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8" name="Freeform: Shape 1847">
                        <a:extLst>
                          <a:ext uri="{FF2B5EF4-FFF2-40B4-BE49-F238E27FC236}">
                            <a16:creationId xmlns:a16="http://schemas.microsoft.com/office/drawing/2014/main" id="{E531DA25-3C79-4561-95E3-A5E9AF45EA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2784" y="3205162"/>
                        <a:ext cx="5157" cy="4084"/>
                      </a:xfrm>
                      <a:custGeom>
                        <a:avLst/>
                        <a:gdLst>
                          <a:gd name="connsiteX0" fmla="*/ 1905 w 5157"/>
                          <a:gd name="connsiteY0" fmla="*/ 2857 h 4084"/>
                          <a:gd name="connsiteX1" fmla="*/ 2858 w 5157"/>
                          <a:gd name="connsiteY1" fmla="*/ 0 h 4084"/>
                          <a:gd name="connsiteX2" fmla="*/ 4763 w 5157"/>
                          <a:gd name="connsiteY2" fmla="*/ 2857 h 4084"/>
                          <a:gd name="connsiteX3" fmla="*/ 3810 w 5157"/>
                          <a:gd name="connsiteY3" fmla="*/ 2857 h 4084"/>
                          <a:gd name="connsiteX4" fmla="*/ 1905 w 5157"/>
                          <a:gd name="connsiteY4" fmla="*/ 3810 h 4084"/>
                          <a:gd name="connsiteX5" fmla="*/ 0 w 5157"/>
                          <a:gd name="connsiteY5" fmla="*/ 3810 h 4084"/>
                          <a:gd name="connsiteX6" fmla="*/ 1905 w 5157"/>
                          <a:gd name="connsiteY6" fmla="*/ 2857 h 40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84">
                            <a:moveTo>
                              <a:pt x="1905" y="2857"/>
                            </a:moveTo>
                            <a:cubicBezTo>
                              <a:pt x="1905" y="2857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8" y="2857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4763"/>
                              <a:pt x="0" y="3810"/>
                            </a:cubicBezTo>
                            <a:cubicBezTo>
                              <a:pt x="953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34" name="Graphic 4">
                      <a:extLst>
                        <a:ext uri="{FF2B5EF4-FFF2-40B4-BE49-F238E27FC236}">
                          <a16:creationId xmlns:a16="http://schemas.microsoft.com/office/drawing/2014/main" id="{9FD3969E-070C-4A21-A548-418B496D4F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92054" y="3164112"/>
                      <a:ext cx="13606" cy="18437"/>
                      <a:chOff x="6992054" y="3164112"/>
                      <a:chExt cx="13606" cy="18437"/>
                    </a:xfrm>
                  </p:grpSpPr>
                  <p:sp>
                    <p:nvSpPr>
                      <p:cNvPr id="1843" name="Freeform: Shape 1842">
                        <a:extLst>
                          <a:ext uri="{FF2B5EF4-FFF2-40B4-BE49-F238E27FC236}">
                            <a16:creationId xmlns:a16="http://schemas.microsoft.com/office/drawing/2014/main" id="{BDBCCF96-C651-4C3B-8B98-E8FCBCC80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2054" y="3171576"/>
                        <a:ext cx="10973" cy="10973"/>
                      </a:xfrm>
                      <a:custGeom>
                        <a:avLst/>
                        <a:gdLst>
                          <a:gd name="connsiteX0" fmla="*/ 10725 w 10973"/>
                          <a:gd name="connsiteY0" fmla="*/ 6915 h 10973"/>
                          <a:gd name="connsiteX1" fmla="*/ 4058 w 10973"/>
                          <a:gd name="connsiteY1" fmla="*/ 10725 h 10973"/>
                          <a:gd name="connsiteX2" fmla="*/ 248 w 10973"/>
                          <a:gd name="connsiteY2" fmla="*/ 4058 h 10973"/>
                          <a:gd name="connsiteX3" fmla="*/ 6915 w 10973"/>
                          <a:gd name="connsiteY3" fmla="*/ 248 h 10973"/>
                          <a:gd name="connsiteX4" fmla="*/ 10725 w 10973"/>
                          <a:gd name="connsiteY4" fmla="*/ 6915 h 10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3" h="10973">
                            <a:moveTo>
                              <a:pt x="10725" y="6915"/>
                            </a:moveTo>
                            <a:cubicBezTo>
                              <a:pt x="9773" y="9773"/>
                              <a:pt x="6915" y="11678"/>
                              <a:pt x="4058" y="10725"/>
                            </a:cubicBezTo>
                            <a:cubicBezTo>
                              <a:pt x="1200" y="9773"/>
                              <a:pt x="-705" y="6915"/>
                              <a:pt x="248" y="4058"/>
                            </a:cubicBezTo>
                            <a:cubicBezTo>
                              <a:pt x="1200" y="1200"/>
                              <a:pt x="4058" y="-705"/>
                              <a:pt x="6915" y="248"/>
                            </a:cubicBezTo>
                            <a:cubicBezTo>
                              <a:pt x="9773" y="1200"/>
                              <a:pt x="11678" y="4058"/>
                              <a:pt x="10725" y="69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4" name="Freeform: Shape 1843">
                        <a:extLst>
                          <a:ext uri="{FF2B5EF4-FFF2-40B4-BE49-F238E27FC236}">
                            <a16:creationId xmlns:a16="http://schemas.microsoft.com/office/drawing/2014/main" id="{BA504D76-242B-4DDD-8180-7465327B494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9922" y="3164112"/>
                        <a:ext cx="5738" cy="7712"/>
                      </a:xfrm>
                      <a:custGeom>
                        <a:avLst/>
                        <a:gdLst>
                          <a:gd name="connsiteX0" fmla="*/ 0 w 5738"/>
                          <a:gd name="connsiteY0" fmla="*/ 7712 h 7712"/>
                          <a:gd name="connsiteX1" fmla="*/ 3810 w 5738"/>
                          <a:gd name="connsiteY1" fmla="*/ 1045 h 7712"/>
                          <a:gd name="connsiteX2" fmla="*/ 0 w 5738"/>
                          <a:gd name="connsiteY2" fmla="*/ 7712 h 7712"/>
                          <a:gd name="connsiteX3" fmla="*/ 4763 w 5738"/>
                          <a:gd name="connsiteY3" fmla="*/ 93 h 7712"/>
                          <a:gd name="connsiteX4" fmla="*/ 0 w 5738"/>
                          <a:gd name="connsiteY4" fmla="*/ 7712 h 7712"/>
                          <a:gd name="connsiteX5" fmla="*/ 0 w 5738"/>
                          <a:gd name="connsiteY5" fmla="*/ 7712 h 77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738" h="7712">
                            <a:moveTo>
                              <a:pt x="0" y="7712"/>
                            </a:moveTo>
                            <a:cubicBezTo>
                              <a:pt x="0" y="7712"/>
                              <a:pt x="6668" y="1997"/>
                              <a:pt x="3810" y="1045"/>
                            </a:cubicBezTo>
                            <a:cubicBezTo>
                              <a:pt x="1905" y="1045"/>
                              <a:pt x="953" y="5807"/>
                              <a:pt x="0" y="7712"/>
                            </a:cubicBezTo>
                            <a:cubicBezTo>
                              <a:pt x="0" y="5807"/>
                              <a:pt x="953" y="-860"/>
                              <a:pt x="4763" y="93"/>
                            </a:cubicBezTo>
                            <a:cubicBezTo>
                              <a:pt x="8572" y="1045"/>
                              <a:pt x="0" y="7712"/>
                              <a:pt x="0" y="7712"/>
                            </a:cubicBezTo>
                            <a:cubicBezTo>
                              <a:pt x="0" y="7712"/>
                              <a:pt x="0" y="7712"/>
                              <a:pt x="0" y="771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5" name="Freeform: Shape 1844">
                        <a:extLst>
                          <a:ext uri="{FF2B5EF4-FFF2-40B4-BE49-F238E27FC236}">
                            <a16:creationId xmlns:a16="http://schemas.microsoft.com/office/drawing/2014/main" id="{D4DD493D-717F-46C8-BF32-98F1EF9115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7065" y="3170677"/>
                        <a:ext cx="5609" cy="4718"/>
                      </a:xfrm>
                      <a:custGeom>
                        <a:avLst/>
                        <a:gdLst>
                          <a:gd name="connsiteX0" fmla="*/ 1905 w 5609"/>
                          <a:gd name="connsiteY0" fmla="*/ 2100 h 4718"/>
                          <a:gd name="connsiteX1" fmla="*/ 4763 w 5609"/>
                          <a:gd name="connsiteY1" fmla="*/ 194 h 4718"/>
                          <a:gd name="connsiteX2" fmla="*/ 4763 w 5609"/>
                          <a:gd name="connsiteY2" fmla="*/ 4004 h 4718"/>
                          <a:gd name="connsiteX3" fmla="*/ 3810 w 5609"/>
                          <a:gd name="connsiteY3" fmla="*/ 4004 h 4718"/>
                          <a:gd name="connsiteX4" fmla="*/ 1905 w 5609"/>
                          <a:gd name="connsiteY4" fmla="*/ 4004 h 4718"/>
                          <a:gd name="connsiteX5" fmla="*/ 0 w 5609"/>
                          <a:gd name="connsiteY5" fmla="*/ 3052 h 4718"/>
                          <a:gd name="connsiteX6" fmla="*/ 1905 w 5609"/>
                          <a:gd name="connsiteY6" fmla="*/ 2100 h 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609" h="4718">
                            <a:moveTo>
                              <a:pt x="1905" y="2100"/>
                            </a:moveTo>
                            <a:cubicBezTo>
                              <a:pt x="1905" y="2100"/>
                              <a:pt x="2857" y="-758"/>
                              <a:pt x="4763" y="194"/>
                            </a:cubicBezTo>
                            <a:cubicBezTo>
                              <a:pt x="6667" y="1147"/>
                              <a:pt x="4763" y="3052"/>
                              <a:pt x="4763" y="4004"/>
                            </a:cubicBezTo>
                            <a:cubicBezTo>
                              <a:pt x="4763" y="4957"/>
                              <a:pt x="4763" y="4957"/>
                              <a:pt x="3810" y="4004"/>
                            </a:cubicBezTo>
                            <a:cubicBezTo>
                              <a:pt x="2857" y="3052"/>
                              <a:pt x="1905" y="4957"/>
                              <a:pt x="1905" y="4004"/>
                            </a:cubicBezTo>
                            <a:cubicBezTo>
                              <a:pt x="1905" y="3052"/>
                              <a:pt x="0" y="4004"/>
                              <a:pt x="0" y="3052"/>
                            </a:cubicBezTo>
                            <a:cubicBezTo>
                              <a:pt x="953" y="2100"/>
                              <a:pt x="1905" y="2100"/>
                              <a:pt x="1905" y="2100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35" name="Graphic 4">
                      <a:extLst>
                        <a:ext uri="{FF2B5EF4-FFF2-40B4-BE49-F238E27FC236}">
                          <a16:creationId xmlns:a16="http://schemas.microsoft.com/office/drawing/2014/main" id="{ED4E71F6-83D9-4430-8766-4A1F188BBA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3247" y="3267074"/>
                      <a:ext cx="10477" cy="20955"/>
                      <a:chOff x="6933247" y="3267074"/>
                      <a:chExt cx="10477" cy="20955"/>
                    </a:xfrm>
                  </p:grpSpPr>
                  <p:sp>
                    <p:nvSpPr>
                      <p:cNvPr id="1840" name="Freeform: Shape 1839">
                        <a:extLst>
                          <a:ext uri="{FF2B5EF4-FFF2-40B4-BE49-F238E27FC236}">
                            <a16:creationId xmlns:a16="http://schemas.microsoft.com/office/drawing/2014/main" id="{8D0D87EE-7C21-41D3-A86C-0CA4DC711C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3247" y="3277552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1" name="Freeform: Shape 1840">
                        <a:extLst>
                          <a:ext uri="{FF2B5EF4-FFF2-40B4-BE49-F238E27FC236}">
                            <a16:creationId xmlns:a16="http://schemas.microsoft.com/office/drawing/2014/main" id="{B1B5C021-BFFA-43A7-9633-F7DC32D226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8810" y="3267074"/>
                        <a:ext cx="3772" cy="9525"/>
                      </a:xfrm>
                      <a:custGeom>
                        <a:avLst/>
                        <a:gdLst>
                          <a:gd name="connsiteX0" fmla="*/ 152 w 3772"/>
                          <a:gd name="connsiteY0" fmla="*/ 9525 h 9525"/>
                          <a:gd name="connsiteX1" fmla="*/ 2058 w 3772"/>
                          <a:gd name="connsiteY1" fmla="*/ 1905 h 9525"/>
                          <a:gd name="connsiteX2" fmla="*/ 152 w 3772"/>
                          <a:gd name="connsiteY2" fmla="*/ 9525 h 9525"/>
                          <a:gd name="connsiteX3" fmla="*/ 2058 w 3772"/>
                          <a:gd name="connsiteY3" fmla="*/ 0 h 9525"/>
                          <a:gd name="connsiteX4" fmla="*/ 152 w 3772"/>
                          <a:gd name="connsiteY4" fmla="*/ 9525 h 9525"/>
                          <a:gd name="connsiteX5" fmla="*/ 152 w 377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72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8" y="1905"/>
                            </a:cubicBezTo>
                            <a:cubicBezTo>
                              <a:pt x="-800" y="1905"/>
                              <a:pt x="152" y="7620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8" y="0"/>
                            </a:cubicBezTo>
                            <a:cubicBezTo>
                              <a:pt x="6820" y="0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2" name="Freeform: Shape 1841">
                        <a:extLst>
                          <a:ext uri="{FF2B5EF4-FFF2-40B4-BE49-F238E27FC236}">
                            <a16:creationId xmlns:a16="http://schemas.microsoft.com/office/drawing/2014/main" id="{AC630BEE-566D-4EBB-ADC1-0E417DCBA3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6105" y="3274694"/>
                        <a:ext cx="5156" cy="3572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3572"/>
                          <a:gd name="connsiteX1" fmla="*/ 3810 w 5156"/>
                          <a:gd name="connsiteY1" fmla="*/ 0 h 3572"/>
                          <a:gd name="connsiteX2" fmla="*/ 4763 w 5156"/>
                          <a:gd name="connsiteY2" fmla="*/ 2858 h 3572"/>
                          <a:gd name="connsiteX3" fmla="*/ 3810 w 5156"/>
                          <a:gd name="connsiteY3" fmla="*/ 2858 h 3572"/>
                          <a:gd name="connsiteX4" fmla="*/ 1905 w 5156"/>
                          <a:gd name="connsiteY4" fmla="*/ 2858 h 3572"/>
                          <a:gd name="connsiteX5" fmla="*/ 0 w 5156"/>
                          <a:gd name="connsiteY5" fmla="*/ 2858 h 3572"/>
                          <a:gd name="connsiteX6" fmla="*/ 1905 w 5156"/>
                          <a:gd name="connsiteY6" fmla="*/ 2858 h 3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2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7" y="2858"/>
                              <a:pt x="1905" y="3810"/>
                              <a:pt x="1905" y="2858"/>
                            </a:cubicBezTo>
                            <a:cubicBezTo>
                              <a:pt x="1905" y="1905"/>
                              <a:pt x="0" y="2858"/>
                              <a:pt x="0" y="2858"/>
                            </a:cubicBezTo>
                            <a:cubicBezTo>
                              <a:pt x="952" y="2858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36" name="Graphic 4">
                      <a:extLst>
                        <a:ext uri="{FF2B5EF4-FFF2-40B4-BE49-F238E27FC236}">
                          <a16:creationId xmlns:a16="http://schemas.microsoft.com/office/drawing/2014/main" id="{9BAEA60E-DDD8-465F-A7BF-966E69F32B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80872" y="3231831"/>
                      <a:ext cx="10477" cy="20955"/>
                      <a:chOff x="6980872" y="3231831"/>
                      <a:chExt cx="10477" cy="20955"/>
                    </a:xfrm>
                  </p:grpSpPr>
                  <p:sp>
                    <p:nvSpPr>
                      <p:cNvPr id="1837" name="Freeform: Shape 1836">
                        <a:extLst>
                          <a:ext uri="{FF2B5EF4-FFF2-40B4-BE49-F238E27FC236}">
                            <a16:creationId xmlns:a16="http://schemas.microsoft.com/office/drawing/2014/main" id="{37D79C8D-5051-4436-8F76-FB4C1EBF79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0872" y="3242309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8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8" name="Freeform: Shape 1837">
                        <a:extLst>
                          <a:ext uri="{FF2B5EF4-FFF2-40B4-BE49-F238E27FC236}">
                            <a16:creationId xmlns:a16="http://schemas.microsoft.com/office/drawing/2014/main" id="{197387BA-F51D-4CF5-BF04-5411283CCB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7387" y="3231831"/>
                        <a:ext cx="3367" cy="9525"/>
                      </a:xfrm>
                      <a:custGeom>
                        <a:avLst/>
                        <a:gdLst>
                          <a:gd name="connsiteX0" fmla="*/ 152 w 3367"/>
                          <a:gd name="connsiteY0" fmla="*/ 9525 h 9525"/>
                          <a:gd name="connsiteX1" fmla="*/ 2057 w 3367"/>
                          <a:gd name="connsiteY1" fmla="*/ 1905 h 9525"/>
                          <a:gd name="connsiteX2" fmla="*/ 152 w 3367"/>
                          <a:gd name="connsiteY2" fmla="*/ 9525 h 9525"/>
                          <a:gd name="connsiteX3" fmla="*/ 2057 w 3367"/>
                          <a:gd name="connsiteY3" fmla="*/ 0 h 9525"/>
                          <a:gd name="connsiteX4" fmla="*/ 152 w 3367"/>
                          <a:gd name="connsiteY4" fmla="*/ 9525 h 9525"/>
                          <a:gd name="connsiteX5" fmla="*/ 152 w 3367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67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7" y="1905"/>
                            </a:cubicBezTo>
                            <a:cubicBezTo>
                              <a:pt x="-800" y="2858"/>
                              <a:pt x="152" y="8573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7" y="0"/>
                            </a:cubicBezTo>
                            <a:cubicBezTo>
                              <a:pt x="5867" y="953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9" name="Freeform: Shape 1838">
                        <a:extLst>
                          <a:ext uri="{FF2B5EF4-FFF2-40B4-BE49-F238E27FC236}">
                            <a16:creationId xmlns:a16="http://schemas.microsoft.com/office/drawing/2014/main" id="{013378C4-AA7C-46B0-9968-4A1EFDC300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3730" y="3239452"/>
                        <a:ext cx="5156" cy="3571"/>
                      </a:xfrm>
                      <a:custGeom>
                        <a:avLst/>
                        <a:gdLst>
                          <a:gd name="connsiteX0" fmla="*/ 1905 w 5156"/>
                          <a:gd name="connsiteY0" fmla="*/ 2857 h 3571"/>
                          <a:gd name="connsiteX1" fmla="*/ 3810 w 5156"/>
                          <a:gd name="connsiteY1" fmla="*/ 0 h 3571"/>
                          <a:gd name="connsiteX2" fmla="*/ 4763 w 5156"/>
                          <a:gd name="connsiteY2" fmla="*/ 2857 h 3571"/>
                          <a:gd name="connsiteX3" fmla="*/ 3810 w 5156"/>
                          <a:gd name="connsiteY3" fmla="*/ 2857 h 3571"/>
                          <a:gd name="connsiteX4" fmla="*/ 1905 w 5156"/>
                          <a:gd name="connsiteY4" fmla="*/ 2857 h 3571"/>
                          <a:gd name="connsiteX5" fmla="*/ 0 w 5156"/>
                          <a:gd name="connsiteY5" fmla="*/ 2857 h 3571"/>
                          <a:gd name="connsiteX6" fmla="*/ 1905 w 5156"/>
                          <a:gd name="connsiteY6" fmla="*/ 2857 h 3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1">
                            <a:moveTo>
                              <a:pt x="1905" y="2857"/>
                            </a:moveTo>
                            <a:cubicBezTo>
                              <a:pt x="1905" y="2857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7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7" y="2857"/>
                              <a:pt x="1905" y="3810"/>
                              <a:pt x="1905" y="2857"/>
                            </a:cubicBezTo>
                            <a:cubicBezTo>
                              <a:pt x="1905" y="1905"/>
                              <a:pt x="0" y="2857"/>
                              <a:pt x="0" y="2857"/>
                            </a:cubicBezTo>
                            <a:cubicBezTo>
                              <a:pt x="952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247DCA8D-2150-40F3-9EB5-7A00E66A95DF}"/>
                      </a:ext>
                    </a:extLst>
                  </p:cNvPr>
                  <p:cNvSpPr/>
                  <p:nvPr/>
                </p:nvSpPr>
                <p:spPr>
                  <a:xfrm>
                    <a:off x="6822757" y="3284219"/>
                    <a:ext cx="6429" cy="6667"/>
                  </a:xfrm>
                  <a:custGeom>
                    <a:avLst/>
                    <a:gdLst>
                      <a:gd name="connsiteX0" fmla="*/ 5715 w 6429"/>
                      <a:gd name="connsiteY0" fmla="*/ 6668 h 6667"/>
                      <a:gd name="connsiteX1" fmla="*/ 5715 w 6429"/>
                      <a:gd name="connsiteY1" fmla="*/ 6668 h 6667"/>
                      <a:gd name="connsiteX2" fmla="*/ 0 w 6429"/>
                      <a:gd name="connsiteY2" fmla="*/ 953 h 6667"/>
                      <a:gd name="connsiteX3" fmla="*/ 0 w 6429"/>
                      <a:gd name="connsiteY3" fmla="*/ 0 h 6667"/>
                      <a:gd name="connsiteX4" fmla="*/ 953 w 6429"/>
                      <a:gd name="connsiteY4" fmla="*/ 0 h 6667"/>
                      <a:gd name="connsiteX5" fmla="*/ 5715 w 6429"/>
                      <a:gd name="connsiteY5" fmla="*/ 5715 h 6667"/>
                      <a:gd name="connsiteX6" fmla="*/ 5715 w 6429"/>
                      <a:gd name="connsiteY6" fmla="*/ 6668 h 6667"/>
                      <a:gd name="connsiteX7" fmla="*/ 5715 w 6429"/>
                      <a:gd name="connsiteY7" fmla="*/ 6668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29" h="6667">
                        <a:moveTo>
                          <a:pt x="5715" y="6668"/>
                        </a:moveTo>
                        <a:cubicBezTo>
                          <a:pt x="5715" y="6668"/>
                          <a:pt x="4763" y="6668"/>
                          <a:pt x="5715" y="6668"/>
                        </a:cubicBezTo>
                        <a:cubicBezTo>
                          <a:pt x="2858" y="4763"/>
                          <a:pt x="953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8" y="1905"/>
                          <a:pt x="3810" y="3810"/>
                          <a:pt x="5715" y="5715"/>
                        </a:cubicBezTo>
                        <a:cubicBezTo>
                          <a:pt x="6668" y="4763"/>
                          <a:pt x="6668" y="5715"/>
                          <a:pt x="5715" y="6668"/>
                        </a:cubicBezTo>
                        <a:cubicBezTo>
                          <a:pt x="5715" y="6668"/>
                          <a:pt x="5715" y="6668"/>
                          <a:pt x="5715" y="666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9101202F-4064-4853-B6CB-B2C28C82E04E}"/>
                      </a:ext>
                    </a:extLst>
                  </p:cNvPr>
                  <p:cNvSpPr/>
                  <p:nvPr/>
                </p:nvSpPr>
                <p:spPr>
                  <a:xfrm>
                    <a:off x="6889670" y="3288558"/>
                    <a:ext cx="4947" cy="4233"/>
                  </a:xfrm>
                  <a:custGeom>
                    <a:avLst/>
                    <a:gdLst>
                      <a:gd name="connsiteX0" fmla="*/ 714 w 4947"/>
                      <a:gd name="connsiteY0" fmla="*/ 4233 h 4233"/>
                      <a:gd name="connsiteX1" fmla="*/ 714 w 4947"/>
                      <a:gd name="connsiteY1" fmla="*/ 4233 h 4233"/>
                      <a:gd name="connsiteX2" fmla="*/ 714 w 4947"/>
                      <a:gd name="connsiteY2" fmla="*/ 2328 h 4233"/>
                      <a:gd name="connsiteX3" fmla="*/ 3572 w 4947"/>
                      <a:gd name="connsiteY3" fmla="*/ 423 h 4233"/>
                      <a:gd name="connsiteX4" fmla="*/ 4524 w 4947"/>
                      <a:gd name="connsiteY4" fmla="*/ 423 h 4233"/>
                      <a:gd name="connsiteX5" fmla="*/ 4524 w 4947"/>
                      <a:gd name="connsiteY5" fmla="*/ 1376 h 4233"/>
                      <a:gd name="connsiteX6" fmla="*/ 714 w 4947"/>
                      <a:gd name="connsiteY6" fmla="*/ 4233 h 4233"/>
                      <a:gd name="connsiteX7" fmla="*/ 714 w 4947"/>
                      <a:gd name="connsiteY7" fmla="*/ 4233 h 4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4233">
                        <a:moveTo>
                          <a:pt x="714" y="4233"/>
                        </a:moveTo>
                        <a:cubicBezTo>
                          <a:pt x="714" y="4233"/>
                          <a:pt x="-238" y="3281"/>
                          <a:pt x="714" y="4233"/>
                        </a:cubicBezTo>
                        <a:cubicBezTo>
                          <a:pt x="-238" y="3281"/>
                          <a:pt x="-238" y="2328"/>
                          <a:pt x="714" y="2328"/>
                        </a:cubicBezTo>
                        <a:cubicBezTo>
                          <a:pt x="1667" y="2328"/>
                          <a:pt x="2620" y="1376"/>
                          <a:pt x="3572" y="423"/>
                        </a:cubicBezTo>
                        <a:cubicBezTo>
                          <a:pt x="3572" y="423"/>
                          <a:pt x="4524" y="-529"/>
                          <a:pt x="4524" y="423"/>
                        </a:cubicBezTo>
                        <a:cubicBezTo>
                          <a:pt x="4524" y="423"/>
                          <a:pt x="5477" y="1376"/>
                          <a:pt x="4524" y="1376"/>
                        </a:cubicBezTo>
                        <a:cubicBezTo>
                          <a:pt x="3572" y="2328"/>
                          <a:pt x="2620" y="3281"/>
                          <a:pt x="714" y="4233"/>
                        </a:cubicBezTo>
                        <a:cubicBezTo>
                          <a:pt x="714" y="4233"/>
                          <a:pt x="714" y="4233"/>
                          <a:pt x="714" y="4233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B22ABEAF-32AF-471D-B2DA-EDE08C510001}"/>
                      </a:ext>
                    </a:extLst>
                  </p:cNvPr>
                  <p:cNvSpPr/>
                  <p:nvPr/>
                </p:nvSpPr>
                <p:spPr>
                  <a:xfrm>
                    <a:off x="6837283" y="3197780"/>
                    <a:ext cx="20716" cy="6429"/>
                  </a:xfrm>
                  <a:custGeom>
                    <a:avLst/>
                    <a:gdLst>
                      <a:gd name="connsiteX0" fmla="*/ 714 w 20716"/>
                      <a:gd name="connsiteY0" fmla="*/ 6429 h 6429"/>
                      <a:gd name="connsiteX1" fmla="*/ 714 w 20716"/>
                      <a:gd name="connsiteY1" fmla="*/ 6429 h 6429"/>
                      <a:gd name="connsiteX2" fmla="*/ 714 w 20716"/>
                      <a:gd name="connsiteY2" fmla="*/ 4524 h 6429"/>
                      <a:gd name="connsiteX3" fmla="*/ 4524 w 20716"/>
                      <a:gd name="connsiteY3" fmla="*/ 2619 h 6429"/>
                      <a:gd name="connsiteX4" fmla="*/ 8335 w 20716"/>
                      <a:gd name="connsiteY4" fmla="*/ 714 h 6429"/>
                      <a:gd name="connsiteX5" fmla="*/ 19764 w 20716"/>
                      <a:gd name="connsiteY5" fmla="*/ 714 h 6429"/>
                      <a:gd name="connsiteX6" fmla="*/ 20717 w 20716"/>
                      <a:gd name="connsiteY6" fmla="*/ 1667 h 6429"/>
                      <a:gd name="connsiteX7" fmla="*/ 19764 w 20716"/>
                      <a:gd name="connsiteY7" fmla="*/ 2619 h 6429"/>
                      <a:gd name="connsiteX8" fmla="*/ 9287 w 20716"/>
                      <a:gd name="connsiteY8" fmla="*/ 2619 h 6429"/>
                      <a:gd name="connsiteX9" fmla="*/ 5477 w 20716"/>
                      <a:gd name="connsiteY9" fmla="*/ 4524 h 6429"/>
                      <a:gd name="connsiteX10" fmla="*/ 714 w 20716"/>
                      <a:gd name="connsiteY10" fmla="*/ 6429 h 6429"/>
                      <a:gd name="connsiteX11" fmla="*/ 714 w 20716"/>
                      <a:gd name="connsiteY11" fmla="*/ 6429 h 6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716" h="6429">
                        <a:moveTo>
                          <a:pt x="714" y="6429"/>
                        </a:moveTo>
                        <a:cubicBezTo>
                          <a:pt x="714" y="6429"/>
                          <a:pt x="714" y="6429"/>
                          <a:pt x="714" y="6429"/>
                        </a:cubicBezTo>
                        <a:cubicBezTo>
                          <a:pt x="-238" y="5477"/>
                          <a:pt x="-238" y="4524"/>
                          <a:pt x="714" y="4524"/>
                        </a:cubicBezTo>
                        <a:cubicBezTo>
                          <a:pt x="1667" y="4524"/>
                          <a:pt x="3572" y="3572"/>
                          <a:pt x="4524" y="2619"/>
                        </a:cubicBezTo>
                        <a:cubicBezTo>
                          <a:pt x="5477" y="1667"/>
                          <a:pt x="6429" y="1667"/>
                          <a:pt x="8335" y="714"/>
                        </a:cubicBezTo>
                        <a:cubicBezTo>
                          <a:pt x="12145" y="-238"/>
                          <a:pt x="15954" y="-238"/>
                          <a:pt x="19764" y="714"/>
                        </a:cubicBezTo>
                        <a:cubicBezTo>
                          <a:pt x="20717" y="714"/>
                          <a:pt x="20717" y="1667"/>
                          <a:pt x="20717" y="1667"/>
                        </a:cubicBezTo>
                        <a:cubicBezTo>
                          <a:pt x="20717" y="2619"/>
                          <a:pt x="19764" y="2619"/>
                          <a:pt x="19764" y="2619"/>
                        </a:cubicBezTo>
                        <a:cubicBezTo>
                          <a:pt x="15954" y="2619"/>
                          <a:pt x="12145" y="1667"/>
                          <a:pt x="9287" y="2619"/>
                        </a:cubicBezTo>
                        <a:cubicBezTo>
                          <a:pt x="8335" y="2619"/>
                          <a:pt x="7382" y="3572"/>
                          <a:pt x="5477" y="4524"/>
                        </a:cubicBezTo>
                        <a:cubicBezTo>
                          <a:pt x="3572" y="5477"/>
                          <a:pt x="2620" y="6429"/>
                          <a:pt x="714" y="6429"/>
                        </a:cubicBezTo>
                        <a:cubicBezTo>
                          <a:pt x="714" y="6429"/>
                          <a:pt x="714" y="6429"/>
                          <a:pt x="714" y="6429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4D35B8F5-B7F6-45C2-B847-F6275ABA7230}"/>
                      </a:ext>
                    </a:extLst>
                  </p:cNvPr>
                  <p:cNvSpPr/>
                  <p:nvPr/>
                </p:nvSpPr>
                <p:spPr>
                  <a:xfrm>
                    <a:off x="6864244" y="3268027"/>
                    <a:ext cx="24235" cy="8572"/>
                  </a:xfrm>
                  <a:custGeom>
                    <a:avLst/>
                    <a:gdLst>
                      <a:gd name="connsiteX0" fmla="*/ 8043 w 24235"/>
                      <a:gd name="connsiteY0" fmla="*/ 8572 h 8572"/>
                      <a:gd name="connsiteX1" fmla="*/ 423 w 24235"/>
                      <a:gd name="connsiteY1" fmla="*/ 5715 h 8572"/>
                      <a:gd name="connsiteX2" fmla="*/ 423 w 24235"/>
                      <a:gd name="connsiteY2" fmla="*/ 4763 h 8572"/>
                      <a:gd name="connsiteX3" fmla="*/ 1376 w 24235"/>
                      <a:gd name="connsiteY3" fmla="*/ 4763 h 8572"/>
                      <a:gd name="connsiteX4" fmla="*/ 12806 w 24235"/>
                      <a:gd name="connsiteY4" fmla="*/ 6667 h 8572"/>
                      <a:gd name="connsiteX5" fmla="*/ 23283 w 24235"/>
                      <a:gd name="connsiteY5" fmla="*/ 0 h 8572"/>
                      <a:gd name="connsiteX6" fmla="*/ 24236 w 24235"/>
                      <a:gd name="connsiteY6" fmla="*/ 0 h 8572"/>
                      <a:gd name="connsiteX7" fmla="*/ 24236 w 24235"/>
                      <a:gd name="connsiteY7" fmla="*/ 953 h 8572"/>
                      <a:gd name="connsiteX8" fmla="*/ 12806 w 24235"/>
                      <a:gd name="connsiteY8" fmla="*/ 7620 h 8572"/>
                      <a:gd name="connsiteX9" fmla="*/ 8043 w 24235"/>
                      <a:gd name="connsiteY9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235" h="8572">
                        <a:moveTo>
                          <a:pt x="8043" y="8572"/>
                        </a:moveTo>
                        <a:cubicBezTo>
                          <a:pt x="5186" y="8572"/>
                          <a:pt x="3281" y="7620"/>
                          <a:pt x="423" y="5715"/>
                        </a:cubicBezTo>
                        <a:cubicBezTo>
                          <a:pt x="423" y="5715"/>
                          <a:pt x="-529" y="4763"/>
                          <a:pt x="423" y="4763"/>
                        </a:cubicBezTo>
                        <a:cubicBezTo>
                          <a:pt x="423" y="4763"/>
                          <a:pt x="1376" y="3810"/>
                          <a:pt x="1376" y="4763"/>
                        </a:cubicBezTo>
                        <a:cubicBezTo>
                          <a:pt x="4233" y="6667"/>
                          <a:pt x="8996" y="7620"/>
                          <a:pt x="12806" y="6667"/>
                        </a:cubicBezTo>
                        <a:cubicBezTo>
                          <a:pt x="16616" y="5715"/>
                          <a:pt x="20426" y="3810"/>
                          <a:pt x="23283" y="0"/>
                        </a:cubicBezTo>
                        <a:cubicBezTo>
                          <a:pt x="23283" y="0"/>
                          <a:pt x="24236" y="0"/>
                          <a:pt x="24236" y="0"/>
                        </a:cubicBezTo>
                        <a:cubicBezTo>
                          <a:pt x="24236" y="0"/>
                          <a:pt x="24236" y="953"/>
                          <a:pt x="24236" y="953"/>
                        </a:cubicBezTo>
                        <a:cubicBezTo>
                          <a:pt x="21378" y="4763"/>
                          <a:pt x="16616" y="6667"/>
                          <a:pt x="12806" y="7620"/>
                        </a:cubicBezTo>
                        <a:cubicBezTo>
                          <a:pt x="11853" y="8572"/>
                          <a:pt x="9948" y="8572"/>
                          <a:pt x="8043" y="857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B9DFC86B-F8E0-4E16-96E6-EB18F090F1D8}"/>
                      </a:ext>
                    </a:extLst>
                  </p:cNvPr>
                  <p:cNvSpPr/>
                  <p:nvPr/>
                </p:nvSpPr>
                <p:spPr>
                  <a:xfrm>
                    <a:off x="6887104" y="3242838"/>
                    <a:ext cx="6138" cy="7090"/>
                  </a:xfrm>
                  <a:custGeom>
                    <a:avLst/>
                    <a:gdLst>
                      <a:gd name="connsiteX0" fmla="*/ 5186 w 6138"/>
                      <a:gd name="connsiteY0" fmla="*/ 7091 h 7090"/>
                      <a:gd name="connsiteX1" fmla="*/ 5186 w 6138"/>
                      <a:gd name="connsiteY1" fmla="*/ 7091 h 7090"/>
                      <a:gd name="connsiteX2" fmla="*/ 423 w 6138"/>
                      <a:gd name="connsiteY2" fmla="*/ 1376 h 7090"/>
                      <a:gd name="connsiteX3" fmla="*/ 423 w 6138"/>
                      <a:gd name="connsiteY3" fmla="*/ 423 h 7090"/>
                      <a:gd name="connsiteX4" fmla="*/ 1376 w 6138"/>
                      <a:gd name="connsiteY4" fmla="*/ 423 h 7090"/>
                      <a:gd name="connsiteX5" fmla="*/ 6138 w 6138"/>
                      <a:gd name="connsiteY5" fmla="*/ 7091 h 7090"/>
                      <a:gd name="connsiteX6" fmla="*/ 5186 w 6138"/>
                      <a:gd name="connsiteY6" fmla="*/ 7091 h 7090"/>
                      <a:gd name="connsiteX7" fmla="*/ 5186 w 6138"/>
                      <a:gd name="connsiteY7" fmla="*/ 7091 h 7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7090">
                        <a:moveTo>
                          <a:pt x="5186" y="7091"/>
                        </a:moveTo>
                        <a:cubicBezTo>
                          <a:pt x="5186" y="7091"/>
                          <a:pt x="5186" y="7091"/>
                          <a:pt x="5186" y="7091"/>
                        </a:cubicBezTo>
                        <a:cubicBezTo>
                          <a:pt x="4233" y="4233"/>
                          <a:pt x="2328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4233" y="1376"/>
                          <a:pt x="5186" y="4233"/>
                          <a:pt x="6138" y="7091"/>
                        </a:cubicBezTo>
                        <a:cubicBezTo>
                          <a:pt x="6138" y="6138"/>
                          <a:pt x="6138" y="7091"/>
                          <a:pt x="5186" y="7091"/>
                        </a:cubicBezTo>
                        <a:cubicBezTo>
                          <a:pt x="5186" y="7091"/>
                          <a:pt x="5186" y="7091"/>
                          <a:pt x="5186" y="7091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4986F930-22A9-41A8-9345-E6C7950DD5CC}"/>
                      </a:ext>
                    </a:extLst>
                  </p:cNvPr>
                  <p:cNvSpPr/>
                  <p:nvPr/>
                </p:nvSpPr>
                <p:spPr>
                  <a:xfrm>
                    <a:off x="6814184" y="3256596"/>
                    <a:ext cx="4762" cy="10477"/>
                  </a:xfrm>
                  <a:custGeom>
                    <a:avLst/>
                    <a:gdLst>
                      <a:gd name="connsiteX0" fmla="*/ 3810 w 4762"/>
                      <a:gd name="connsiteY0" fmla="*/ 10478 h 10477"/>
                      <a:gd name="connsiteX1" fmla="*/ 3810 w 4762"/>
                      <a:gd name="connsiteY1" fmla="*/ 10478 h 10477"/>
                      <a:gd name="connsiteX2" fmla="*/ 0 w 4762"/>
                      <a:gd name="connsiteY2" fmla="*/ 953 h 10477"/>
                      <a:gd name="connsiteX3" fmla="*/ 953 w 4762"/>
                      <a:gd name="connsiteY3" fmla="*/ 0 h 10477"/>
                      <a:gd name="connsiteX4" fmla="*/ 1905 w 4762"/>
                      <a:gd name="connsiteY4" fmla="*/ 953 h 10477"/>
                      <a:gd name="connsiteX5" fmla="*/ 4763 w 4762"/>
                      <a:gd name="connsiteY5" fmla="*/ 8572 h 10477"/>
                      <a:gd name="connsiteX6" fmla="*/ 3810 w 4762"/>
                      <a:gd name="connsiteY6" fmla="*/ 10478 h 10477"/>
                      <a:gd name="connsiteX7" fmla="*/ 3810 w 4762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0477">
                        <a:moveTo>
                          <a:pt x="3810" y="10478"/>
                        </a:moveTo>
                        <a:cubicBezTo>
                          <a:pt x="3810" y="10478"/>
                          <a:pt x="3810" y="10478"/>
                          <a:pt x="3810" y="10478"/>
                        </a:cubicBezTo>
                        <a:cubicBezTo>
                          <a:pt x="953" y="7620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1905" y="3810"/>
                          <a:pt x="2858" y="6668"/>
                          <a:pt x="4763" y="8572"/>
                        </a:cubicBezTo>
                        <a:cubicBezTo>
                          <a:pt x="4763" y="9525"/>
                          <a:pt x="4763" y="10478"/>
                          <a:pt x="3810" y="10478"/>
                        </a:cubicBezTo>
                        <a:cubicBezTo>
                          <a:pt x="3810" y="10478"/>
                          <a:pt x="3810" y="10478"/>
                          <a:pt x="3810" y="1047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6175F25B-202B-4061-BA70-4148B916DC38}"/>
                      </a:ext>
                    </a:extLst>
                  </p:cNvPr>
                  <p:cNvSpPr/>
                  <p:nvPr/>
                </p:nvSpPr>
                <p:spPr>
                  <a:xfrm>
                    <a:off x="6853237" y="3164204"/>
                    <a:ext cx="2857" cy="24764"/>
                  </a:xfrm>
                  <a:custGeom>
                    <a:avLst/>
                    <a:gdLst>
                      <a:gd name="connsiteX0" fmla="*/ 953 w 2857"/>
                      <a:gd name="connsiteY0" fmla="*/ 24765 h 24764"/>
                      <a:gd name="connsiteX1" fmla="*/ 953 w 2857"/>
                      <a:gd name="connsiteY1" fmla="*/ 24765 h 24764"/>
                      <a:gd name="connsiteX2" fmla="*/ 953 w 2857"/>
                      <a:gd name="connsiteY2" fmla="*/ 22860 h 24764"/>
                      <a:gd name="connsiteX3" fmla="*/ 953 w 2857"/>
                      <a:gd name="connsiteY3" fmla="*/ 21907 h 24764"/>
                      <a:gd name="connsiteX4" fmla="*/ 0 w 2857"/>
                      <a:gd name="connsiteY4" fmla="*/ 952 h 24764"/>
                      <a:gd name="connsiteX5" fmla="*/ 953 w 2857"/>
                      <a:gd name="connsiteY5" fmla="*/ 0 h 24764"/>
                      <a:gd name="connsiteX6" fmla="*/ 1905 w 2857"/>
                      <a:gd name="connsiteY6" fmla="*/ 952 h 24764"/>
                      <a:gd name="connsiteX7" fmla="*/ 2857 w 2857"/>
                      <a:gd name="connsiteY7" fmla="*/ 21907 h 24764"/>
                      <a:gd name="connsiteX8" fmla="*/ 953 w 2857"/>
                      <a:gd name="connsiteY8" fmla="*/ 24765 h 24764"/>
                      <a:gd name="connsiteX9" fmla="*/ 953 w 2857"/>
                      <a:gd name="connsiteY9" fmla="*/ 24765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57" h="24764">
                        <a:moveTo>
                          <a:pt x="953" y="24765"/>
                        </a:moveTo>
                        <a:cubicBezTo>
                          <a:pt x="0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2860"/>
                          <a:pt x="953" y="22860"/>
                        </a:cubicBezTo>
                        <a:cubicBezTo>
                          <a:pt x="953" y="22860"/>
                          <a:pt x="953" y="22860"/>
                          <a:pt x="953" y="21907"/>
                        </a:cubicBezTo>
                        <a:cubicBezTo>
                          <a:pt x="953" y="15240"/>
                          <a:pt x="953" y="7620"/>
                          <a:pt x="0" y="952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7620"/>
                          <a:pt x="2857" y="15240"/>
                          <a:pt x="2857" y="21907"/>
                        </a:cubicBezTo>
                        <a:cubicBezTo>
                          <a:pt x="1905" y="22860"/>
                          <a:pt x="1905" y="24765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5A5DA58B-7141-45F5-938D-C6CB2AECDB27}"/>
                      </a:ext>
                    </a:extLst>
                  </p:cNvPr>
                  <p:cNvSpPr/>
                  <p:nvPr/>
                </p:nvSpPr>
                <p:spPr>
                  <a:xfrm>
                    <a:off x="6845617" y="3068002"/>
                    <a:ext cx="2530" cy="17144"/>
                  </a:xfrm>
                  <a:custGeom>
                    <a:avLst/>
                    <a:gdLst>
                      <a:gd name="connsiteX0" fmla="*/ 952 w 2530"/>
                      <a:gd name="connsiteY0" fmla="*/ 17145 h 17144"/>
                      <a:gd name="connsiteX1" fmla="*/ 0 w 2530"/>
                      <a:gd name="connsiteY1" fmla="*/ 16192 h 17144"/>
                      <a:gd name="connsiteX2" fmla="*/ 0 w 2530"/>
                      <a:gd name="connsiteY2" fmla="*/ 953 h 17144"/>
                      <a:gd name="connsiteX3" fmla="*/ 952 w 2530"/>
                      <a:gd name="connsiteY3" fmla="*/ 0 h 17144"/>
                      <a:gd name="connsiteX4" fmla="*/ 1905 w 2530"/>
                      <a:gd name="connsiteY4" fmla="*/ 953 h 17144"/>
                      <a:gd name="connsiteX5" fmla="*/ 952 w 2530"/>
                      <a:gd name="connsiteY5" fmla="*/ 17145 h 17144"/>
                      <a:gd name="connsiteX6" fmla="*/ 952 w 2530"/>
                      <a:gd name="connsiteY6" fmla="*/ 17145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0" h="17144">
                        <a:moveTo>
                          <a:pt x="952" y="17145"/>
                        </a:moveTo>
                        <a:cubicBezTo>
                          <a:pt x="0" y="17145"/>
                          <a:pt x="0" y="16192"/>
                          <a:pt x="0" y="16192"/>
                        </a:cubicBezTo>
                        <a:cubicBezTo>
                          <a:pt x="952" y="11430"/>
                          <a:pt x="952" y="5715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2857" y="5715"/>
                          <a:pt x="2857" y="10478"/>
                          <a:pt x="952" y="17145"/>
                        </a:cubicBezTo>
                        <a:cubicBezTo>
                          <a:pt x="1905" y="17145"/>
                          <a:pt x="952" y="17145"/>
                          <a:pt x="952" y="1714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05B6E591-AC7D-4B59-98A8-51BD9BC9B244}"/>
                      </a:ext>
                    </a:extLst>
                  </p:cNvPr>
                  <p:cNvSpPr/>
                  <p:nvPr/>
                </p:nvSpPr>
                <p:spPr>
                  <a:xfrm>
                    <a:off x="6831568" y="3472391"/>
                    <a:ext cx="10662" cy="23283"/>
                  </a:xfrm>
                  <a:custGeom>
                    <a:avLst/>
                    <a:gdLst>
                      <a:gd name="connsiteX0" fmla="*/ 714 w 10662"/>
                      <a:gd name="connsiteY0" fmla="*/ 23283 h 23283"/>
                      <a:gd name="connsiteX1" fmla="*/ 714 w 10662"/>
                      <a:gd name="connsiteY1" fmla="*/ 23283 h 23283"/>
                      <a:gd name="connsiteX2" fmla="*/ 714 w 10662"/>
                      <a:gd name="connsiteY2" fmla="*/ 17568 h 23283"/>
                      <a:gd name="connsiteX3" fmla="*/ 9287 w 10662"/>
                      <a:gd name="connsiteY3" fmla="*/ 423 h 23283"/>
                      <a:gd name="connsiteX4" fmla="*/ 10239 w 10662"/>
                      <a:gd name="connsiteY4" fmla="*/ 423 h 23283"/>
                      <a:gd name="connsiteX5" fmla="*/ 10239 w 10662"/>
                      <a:gd name="connsiteY5" fmla="*/ 1376 h 23283"/>
                      <a:gd name="connsiteX6" fmla="*/ 1667 w 10662"/>
                      <a:gd name="connsiteY6" fmla="*/ 18521 h 23283"/>
                      <a:gd name="connsiteX7" fmla="*/ 1667 w 10662"/>
                      <a:gd name="connsiteY7" fmla="*/ 22331 h 23283"/>
                      <a:gd name="connsiteX8" fmla="*/ 714 w 10662"/>
                      <a:gd name="connsiteY8" fmla="*/ 23283 h 23283"/>
                      <a:gd name="connsiteX9" fmla="*/ 714 w 10662"/>
                      <a:gd name="connsiteY9" fmla="*/ 23283 h 23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662" h="23283">
                        <a:moveTo>
                          <a:pt x="714" y="23283"/>
                        </a:moveTo>
                        <a:cubicBezTo>
                          <a:pt x="714" y="23283"/>
                          <a:pt x="714" y="23283"/>
                          <a:pt x="714" y="23283"/>
                        </a:cubicBezTo>
                        <a:cubicBezTo>
                          <a:pt x="-238" y="21378"/>
                          <a:pt x="-238" y="19473"/>
                          <a:pt x="714" y="17568"/>
                        </a:cubicBezTo>
                        <a:cubicBezTo>
                          <a:pt x="2619" y="10901"/>
                          <a:pt x="5477" y="5186"/>
                          <a:pt x="9287" y="423"/>
                        </a:cubicBezTo>
                        <a:cubicBezTo>
                          <a:pt x="9287" y="423"/>
                          <a:pt x="10239" y="-529"/>
                          <a:pt x="10239" y="423"/>
                        </a:cubicBezTo>
                        <a:cubicBezTo>
                          <a:pt x="10239" y="423"/>
                          <a:pt x="11192" y="1376"/>
                          <a:pt x="10239" y="1376"/>
                        </a:cubicBezTo>
                        <a:cubicBezTo>
                          <a:pt x="6429" y="6138"/>
                          <a:pt x="3572" y="11853"/>
                          <a:pt x="1667" y="18521"/>
                        </a:cubicBezTo>
                        <a:cubicBezTo>
                          <a:pt x="1667" y="19473"/>
                          <a:pt x="714" y="21378"/>
                          <a:pt x="1667" y="22331"/>
                        </a:cubicBezTo>
                        <a:cubicBezTo>
                          <a:pt x="2619" y="22331"/>
                          <a:pt x="1667" y="23283"/>
                          <a:pt x="714" y="23283"/>
                        </a:cubicBezTo>
                        <a:cubicBezTo>
                          <a:pt x="1667" y="23283"/>
                          <a:pt x="1667" y="23283"/>
                          <a:pt x="714" y="2328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50631ABC-5D91-483D-984D-0BCA57A4053C}"/>
                      </a:ext>
                    </a:extLst>
                  </p:cNvPr>
                  <p:cNvSpPr/>
                  <p:nvPr/>
                </p:nvSpPr>
                <p:spPr>
                  <a:xfrm>
                    <a:off x="6862762" y="3469533"/>
                    <a:ext cx="6138" cy="13758"/>
                  </a:xfrm>
                  <a:custGeom>
                    <a:avLst/>
                    <a:gdLst>
                      <a:gd name="connsiteX0" fmla="*/ 953 w 6138"/>
                      <a:gd name="connsiteY0" fmla="*/ 13758 h 13758"/>
                      <a:gd name="connsiteX1" fmla="*/ 953 w 6138"/>
                      <a:gd name="connsiteY1" fmla="*/ 13758 h 13758"/>
                      <a:gd name="connsiteX2" fmla="*/ 0 w 6138"/>
                      <a:gd name="connsiteY2" fmla="*/ 12806 h 13758"/>
                      <a:gd name="connsiteX3" fmla="*/ 4763 w 6138"/>
                      <a:gd name="connsiteY3" fmla="*/ 423 h 13758"/>
                      <a:gd name="connsiteX4" fmla="*/ 5715 w 6138"/>
                      <a:gd name="connsiteY4" fmla="*/ 423 h 13758"/>
                      <a:gd name="connsiteX5" fmla="*/ 5715 w 6138"/>
                      <a:gd name="connsiteY5" fmla="*/ 1376 h 13758"/>
                      <a:gd name="connsiteX6" fmla="*/ 953 w 6138"/>
                      <a:gd name="connsiteY6" fmla="*/ 13758 h 13758"/>
                      <a:gd name="connsiteX7" fmla="*/ 953 w 6138"/>
                      <a:gd name="connsiteY7" fmla="*/ 13758 h 13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13758">
                        <a:moveTo>
                          <a:pt x="953" y="13758"/>
                        </a:moveTo>
                        <a:cubicBezTo>
                          <a:pt x="953" y="13758"/>
                          <a:pt x="953" y="13758"/>
                          <a:pt x="953" y="13758"/>
                        </a:cubicBezTo>
                        <a:cubicBezTo>
                          <a:pt x="0" y="13758"/>
                          <a:pt x="0" y="12806"/>
                          <a:pt x="0" y="12806"/>
                        </a:cubicBezTo>
                        <a:cubicBezTo>
                          <a:pt x="953" y="8996"/>
                          <a:pt x="2857" y="4233"/>
                          <a:pt x="4763" y="423"/>
                        </a:cubicBezTo>
                        <a:cubicBezTo>
                          <a:pt x="4763" y="423"/>
                          <a:pt x="5715" y="-529"/>
                          <a:pt x="5715" y="423"/>
                        </a:cubicBezTo>
                        <a:cubicBezTo>
                          <a:pt x="5715" y="423"/>
                          <a:pt x="6668" y="1376"/>
                          <a:pt x="5715" y="1376"/>
                        </a:cubicBezTo>
                        <a:cubicBezTo>
                          <a:pt x="4763" y="5186"/>
                          <a:pt x="2857" y="8996"/>
                          <a:pt x="953" y="13758"/>
                        </a:cubicBezTo>
                        <a:cubicBezTo>
                          <a:pt x="1905" y="13758"/>
                          <a:pt x="953" y="13758"/>
                          <a:pt x="953" y="13758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6B99195B-94C2-4ABF-84ED-28C2EDF84760}"/>
                      </a:ext>
                    </a:extLst>
                  </p:cNvPr>
                  <p:cNvSpPr/>
                  <p:nvPr/>
                </p:nvSpPr>
                <p:spPr>
                  <a:xfrm>
                    <a:off x="6860857" y="3455669"/>
                    <a:ext cx="4762" cy="4762"/>
                  </a:xfrm>
                  <a:custGeom>
                    <a:avLst/>
                    <a:gdLst>
                      <a:gd name="connsiteX0" fmla="*/ 3810 w 4762"/>
                      <a:gd name="connsiteY0" fmla="*/ 4763 h 4762"/>
                      <a:gd name="connsiteX1" fmla="*/ 1905 w 4762"/>
                      <a:gd name="connsiteY1" fmla="*/ 3810 h 4762"/>
                      <a:gd name="connsiteX2" fmla="*/ 0 w 4762"/>
                      <a:gd name="connsiteY2" fmla="*/ 953 h 4762"/>
                      <a:gd name="connsiteX3" fmla="*/ 0 w 4762"/>
                      <a:gd name="connsiteY3" fmla="*/ 0 h 4762"/>
                      <a:gd name="connsiteX4" fmla="*/ 953 w 4762"/>
                      <a:gd name="connsiteY4" fmla="*/ 0 h 4762"/>
                      <a:gd name="connsiteX5" fmla="*/ 2858 w 4762"/>
                      <a:gd name="connsiteY5" fmla="*/ 1905 h 4762"/>
                      <a:gd name="connsiteX6" fmla="*/ 3810 w 4762"/>
                      <a:gd name="connsiteY6" fmla="*/ 2858 h 4762"/>
                      <a:gd name="connsiteX7" fmla="*/ 4763 w 4762"/>
                      <a:gd name="connsiteY7" fmla="*/ 3810 h 4762"/>
                      <a:gd name="connsiteX8" fmla="*/ 3810 w 4762"/>
                      <a:gd name="connsiteY8" fmla="*/ 4763 h 4762"/>
                      <a:gd name="connsiteX9" fmla="*/ 3810 w 4762"/>
                      <a:gd name="connsiteY9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762" h="4762">
                        <a:moveTo>
                          <a:pt x="3810" y="4763"/>
                        </a:moveTo>
                        <a:cubicBezTo>
                          <a:pt x="2858" y="4763"/>
                          <a:pt x="2858" y="3810"/>
                          <a:pt x="1905" y="3810"/>
                        </a:cubicBezTo>
                        <a:cubicBezTo>
                          <a:pt x="953" y="2858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1905" y="953"/>
                          <a:pt x="1905" y="1905"/>
                          <a:pt x="2858" y="1905"/>
                        </a:cubicBezTo>
                        <a:cubicBezTo>
                          <a:pt x="2858" y="1905"/>
                          <a:pt x="3810" y="2858"/>
                          <a:pt x="3810" y="2858"/>
                        </a:cubicBezTo>
                        <a:cubicBezTo>
                          <a:pt x="4763" y="2858"/>
                          <a:pt x="4763" y="2858"/>
                          <a:pt x="4763" y="3810"/>
                        </a:cubicBezTo>
                        <a:cubicBezTo>
                          <a:pt x="4763" y="3810"/>
                          <a:pt x="4763" y="4763"/>
                          <a:pt x="3810" y="4763"/>
                        </a:cubicBezTo>
                        <a:cubicBezTo>
                          <a:pt x="3810" y="4763"/>
                          <a:pt x="3810" y="4763"/>
                          <a:pt x="3810" y="476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372647CC-D593-4E4E-8435-3A06CC986EAF}"/>
                      </a:ext>
                    </a:extLst>
                  </p:cNvPr>
                  <p:cNvSpPr/>
                  <p:nvPr/>
                </p:nvSpPr>
                <p:spPr>
                  <a:xfrm>
                    <a:off x="6818947" y="3463289"/>
                    <a:ext cx="4762" cy="3809"/>
                  </a:xfrm>
                  <a:custGeom>
                    <a:avLst/>
                    <a:gdLst>
                      <a:gd name="connsiteX0" fmla="*/ 953 w 4762"/>
                      <a:gd name="connsiteY0" fmla="*/ 3810 h 3809"/>
                      <a:gd name="connsiteX1" fmla="*/ 953 w 4762"/>
                      <a:gd name="connsiteY1" fmla="*/ 3810 h 3809"/>
                      <a:gd name="connsiteX2" fmla="*/ 0 w 4762"/>
                      <a:gd name="connsiteY2" fmla="*/ 2857 h 3809"/>
                      <a:gd name="connsiteX3" fmla="*/ 953 w 4762"/>
                      <a:gd name="connsiteY3" fmla="*/ 2857 h 3809"/>
                      <a:gd name="connsiteX4" fmla="*/ 3810 w 4762"/>
                      <a:gd name="connsiteY4" fmla="*/ 0 h 3809"/>
                      <a:gd name="connsiteX5" fmla="*/ 4763 w 4762"/>
                      <a:gd name="connsiteY5" fmla="*/ 0 h 3809"/>
                      <a:gd name="connsiteX6" fmla="*/ 4763 w 4762"/>
                      <a:gd name="connsiteY6" fmla="*/ 953 h 3809"/>
                      <a:gd name="connsiteX7" fmla="*/ 1905 w 4762"/>
                      <a:gd name="connsiteY7" fmla="*/ 3810 h 3809"/>
                      <a:gd name="connsiteX8" fmla="*/ 953 w 4762"/>
                      <a:gd name="connsiteY8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762" h="3809">
                        <a:moveTo>
                          <a:pt x="953" y="3810"/>
                        </a:moveTo>
                        <a:cubicBezTo>
                          <a:pt x="953" y="3810"/>
                          <a:pt x="953" y="3810"/>
                          <a:pt x="953" y="3810"/>
                        </a:cubicBezTo>
                        <a:cubicBezTo>
                          <a:pt x="0" y="3810"/>
                          <a:pt x="0" y="2857"/>
                          <a:pt x="0" y="2857"/>
                        </a:cubicBezTo>
                        <a:cubicBezTo>
                          <a:pt x="0" y="2857"/>
                          <a:pt x="953" y="2857"/>
                          <a:pt x="953" y="2857"/>
                        </a:cubicBezTo>
                        <a:cubicBezTo>
                          <a:pt x="1905" y="1905"/>
                          <a:pt x="2858" y="953"/>
                          <a:pt x="3810" y="0"/>
                        </a:cubicBezTo>
                        <a:cubicBezTo>
                          <a:pt x="3810" y="0"/>
                          <a:pt x="4763" y="0"/>
                          <a:pt x="4763" y="0"/>
                        </a:cubicBezTo>
                        <a:cubicBezTo>
                          <a:pt x="4763" y="0"/>
                          <a:pt x="4763" y="953"/>
                          <a:pt x="4763" y="953"/>
                        </a:cubicBezTo>
                        <a:cubicBezTo>
                          <a:pt x="3810" y="1905"/>
                          <a:pt x="2858" y="2857"/>
                          <a:pt x="1905" y="3810"/>
                        </a:cubicBezTo>
                        <a:cubicBezTo>
                          <a:pt x="1905" y="3810"/>
                          <a:pt x="953" y="3810"/>
                          <a:pt x="953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C8092867-2F8A-418A-9784-74ED904A2DAA}"/>
                      </a:ext>
                    </a:extLst>
                  </p:cNvPr>
                  <p:cNvSpPr/>
                  <p:nvPr/>
                </p:nvSpPr>
                <p:spPr>
                  <a:xfrm>
                    <a:off x="6879193" y="3458527"/>
                    <a:ext cx="3571" cy="3809"/>
                  </a:xfrm>
                  <a:custGeom>
                    <a:avLst/>
                    <a:gdLst>
                      <a:gd name="connsiteX0" fmla="*/ 714 w 3571"/>
                      <a:gd name="connsiteY0" fmla="*/ 3810 h 3809"/>
                      <a:gd name="connsiteX1" fmla="*/ 714 w 3571"/>
                      <a:gd name="connsiteY1" fmla="*/ 3810 h 3809"/>
                      <a:gd name="connsiteX2" fmla="*/ 714 w 3571"/>
                      <a:gd name="connsiteY2" fmla="*/ 1905 h 3809"/>
                      <a:gd name="connsiteX3" fmla="*/ 2619 w 3571"/>
                      <a:gd name="connsiteY3" fmla="*/ 0 h 3809"/>
                      <a:gd name="connsiteX4" fmla="*/ 3572 w 3571"/>
                      <a:gd name="connsiteY4" fmla="*/ 0 h 3809"/>
                      <a:gd name="connsiteX5" fmla="*/ 3572 w 3571"/>
                      <a:gd name="connsiteY5" fmla="*/ 953 h 3809"/>
                      <a:gd name="connsiteX6" fmla="*/ 714 w 3571"/>
                      <a:gd name="connsiteY6" fmla="*/ 3810 h 3809"/>
                      <a:gd name="connsiteX7" fmla="*/ 714 w 3571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71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2857"/>
                          <a:pt x="714" y="1905"/>
                        </a:cubicBezTo>
                        <a:cubicBezTo>
                          <a:pt x="1667" y="953"/>
                          <a:pt x="2619" y="953"/>
                          <a:pt x="2619" y="0"/>
                        </a:cubicBezTo>
                        <a:cubicBezTo>
                          <a:pt x="2619" y="0"/>
                          <a:pt x="3572" y="0"/>
                          <a:pt x="3572" y="0"/>
                        </a:cubicBezTo>
                        <a:cubicBezTo>
                          <a:pt x="3572" y="0"/>
                          <a:pt x="3572" y="953"/>
                          <a:pt x="3572" y="953"/>
                        </a:cubicBezTo>
                        <a:cubicBezTo>
                          <a:pt x="2619" y="1905"/>
                          <a:pt x="1667" y="2857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763" name="Graphic 4">
                    <a:extLst>
                      <a:ext uri="{FF2B5EF4-FFF2-40B4-BE49-F238E27FC236}">
                        <a16:creationId xmlns:a16="http://schemas.microsoft.com/office/drawing/2014/main" id="{0231EF39-68A3-47CD-9BA9-2446A4F829CD}"/>
                      </a:ext>
                    </a:extLst>
                  </p:cNvPr>
                  <p:cNvGrpSpPr/>
                  <p:nvPr/>
                </p:nvGrpSpPr>
                <p:grpSpPr>
                  <a:xfrm>
                    <a:off x="6868970" y="3347396"/>
                    <a:ext cx="225282" cy="124525"/>
                    <a:chOff x="6868970" y="3347396"/>
                    <a:chExt cx="225282" cy="124525"/>
                  </a:xfrm>
                </p:grpSpPr>
                <p:sp>
                  <p:nvSpPr>
                    <p:cNvPr id="1799" name="Freeform: Shape 1798">
                      <a:extLst>
                        <a:ext uri="{FF2B5EF4-FFF2-40B4-BE49-F238E27FC236}">
                          <a16:creationId xmlns:a16="http://schemas.microsoft.com/office/drawing/2014/main" id="{FAE53EFC-912E-47F7-860E-F771D3CF7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4608" y="3359901"/>
                      <a:ext cx="36304" cy="62564"/>
                    </a:xfrm>
                    <a:custGeom>
                      <a:avLst/>
                      <a:gdLst>
                        <a:gd name="connsiteX0" fmla="*/ 21016 w 36304"/>
                        <a:gd name="connsiteY0" fmla="*/ 62431 h 62564"/>
                        <a:gd name="connsiteX1" fmla="*/ 1966 w 36304"/>
                        <a:gd name="connsiteY1" fmla="*/ 43381 h 62564"/>
                        <a:gd name="connsiteX2" fmla="*/ 7681 w 36304"/>
                        <a:gd name="connsiteY2" fmla="*/ 518 h 62564"/>
                        <a:gd name="connsiteX3" fmla="*/ 19111 w 36304"/>
                        <a:gd name="connsiteY3" fmla="*/ 29093 h 62564"/>
                        <a:gd name="connsiteX4" fmla="*/ 36256 w 36304"/>
                        <a:gd name="connsiteY4" fmla="*/ 41476 h 62564"/>
                        <a:gd name="connsiteX5" fmla="*/ 21016 w 36304"/>
                        <a:gd name="connsiteY5" fmla="*/ 62431 h 62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304" h="62564">
                          <a:moveTo>
                            <a:pt x="21016" y="62431"/>
                          </a:moveTo>
                          <a:cubicBezTo>
                            <a:pt x="21016" y="62431"/>
                            <a:pt x="4823" y="48143"/>
                            <a:pt x="1966" y="43381"/>
                          </a:cubicBezTo>
                          <a:cubicBezTo>
                            <a:pt x="-891" y="38618"/>
                            <a:pt x="-1844" y="5281"/>
                            <a:pt x="7681" y="518"/>
                          </a:cubicBezTo>
                          <a:cubicBezTo>
                            <a:pt x="17206" y="-4244"/>
                            <a:pt x="14348" y="25283"/>
                            <a:pt x="19111" y="29093"/>
                          </a:cubicBezTo>
                          <a:cubicBezTo>
                            <a:pt x="23873" y="31951"/>
                            <a:pt x="37209" y="36713"/>
                            <a:pt x="36256" y="41476"/>
                          </a:cubicBezTo>
                          <a:cubicBezTo>
                            <a:pt x="36256" y="45286"/>
                            <a:pt x="23873" y="64336"/>
                            <a:pt x="21016" y="624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0" name="Freeform: Shape 1799">
                      <a:extLst>
                        <a:ext uri="{FF2B5EF4-FFF2-40B4-BE49-F238E27FC236}">
                          <a16:creationId xmlns:a16="http://schemas.microsoft.com/office/drawing/2014/main" id="{41C2D741-0018-46D6-ADFB-F59A377DB2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8970" y="3366469"/>
                      <a:ext cx="45798" cy="55900"/>
                    </a:xfrm>
                    <a:custGeom>
                      <a:avLst/>
                      <a:gdLst>
                        <a:gd name="connsiteX0" fmla="*/ 2365 w 45798"/>
                        <a:gd name="connsiteY0" fmla="*/ 617 h 55900"/>
                        <a:gd name="connsiteX1" fmla="*/ 11890 w 45798"/>
                        <a:gd name="connsiteY1" fmla="*/ 12047 h 55900"/>
                        <a:gd name="connsiteX2" fmla="*/ 36655 w 45798"/>
                        <a:gd name="connsiteY2" fmla="*/ 25382 h 55900"/>
                        <a:gd name="connsiteX3" fmla="*/ 45227 w 45798"/>
                        <a:gd name="connsiteY3" fmla="*/ 33002 h 55900"/>
                        <a:gd name="connsiteX4" fmla="*/ 37608 w 45798"/>
                        <a:gd name="connsiteY4" fmla="*/ 55862 h 55900"/>
                        <a:gd name="connsiteX5" fmla="*/ 7127 w 45798"/>
                        <a:gd name="connsiteY5" fmla="*/ 37765 h 55900"/>
                        <a:gd name="connsiteX6" fmla="*/ 2365 w 45798"/>
                        <a:gd name="connsiteY6" fmla="*/ 617 h 55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798" h="55900">
                          <a:moveTo>
                            <a:pt x="2365" y="617"/>
                          </a:moveTo>
                          <a:cubicBezTo>
                            <a:pt x="6175" y="-2240"/>
                            <a:pt x="10937" y="5380"/>
                            <a:pt x="11890" y="12047"/>
                          </a:cubicBezTo>
                          <a:cubicBezTo>
                            <a:pt x="13795" y="18715"/>
                            <a:pt x="29035" y="23477"/>
                            <a:pt x="36655" y="25382"/>
                          </a:cubicBezTo>
                          <a:cubicBezTo>
                            <a:pt x="44275" y="27287"/>
                            <a:pt x="47133" y="26335"/>
                            <a:pt x="45227" y="33002"/>
                          </a:cubicBezTo>
                          <a:cubicBezTo>
                            <a:pt x="43323" y="39670"/>
                            <a:pt x="43323" y="56815"/>
                            <a:pt x="37608" y="55862"/>
                          </a:cubicBezTo>
                          <a:cubicBezTo>
                            <a:pt x="32845" y="54910"/>
                            <a:pt x="13795" y="43480"/>
                            <a:pt x="7127" y="37765"/>
                          </a:cubicBezTo>
                          <a:cubicBezTo>
                            <a:pt x="460" y="31097"/>
                            <a:pt x="-2398" y="3475"/>
                            <a:pt x="2365" y="61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1" name="Freeform: Shape 1800">
                      <a:extLst>
                        <a:ext uri="{FF2B5EF4-FFF2-40B4-BE49-F238E27FC236}">
                          <a16:creationId xmlns:a16="http://schemas.microsoft.com/office/drawing/2014/main" id="{6360104D-8D57-4E44-B88E-0C3ACC15B4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0988" y="3402597"/>
                      <a:ext cx="24128" cy="18253"/>
                    </a:xfrm>
                    <a:custGeom>
                      <a:avLst/>
                      <a:gdLst>
                        <a:gd name="connsiteX0" fmla="*/ 23224 w 24128"/>
                        <a:gd name="connsiteY0" fmla="*/ 10210 h 18253"/>
                        <a:gd name="connsiteX1" fmla="*/ 4174 w 24128"/>
                        <a:gd name="connsiteY1" fmla="*/ 685 h 18253"/>
                        <a:gd name="connsiteX2" fmla="*/ 5127 w 24128"/>
                        <a:gd name="connsiteY2" fmla="*/ 15925 h 18253"/>
                        <a:gd name="connsiteX3" fmla="*/ 23224 w 24128"/>
                        <a:gd name="connsiteY3" fmla="*/ 10210 h 18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128" h="18253">
                          <a:moveTo>
                            <a:pt x="23224" y="10210"/>
                          </a:moveTo>
                          <a:cubicBezTo>
                            <a:pt x="23224" y="10210"/>
                            <a:pt x="8937" y="-3125"/>
                            <a:pt x="4174" y="685"/>
                          </a:cubicBezTo>
                          <a:cubicBezTo>
                            <a:pt x="-588" y="4495"/>
                            <a:pt x="-2494" y="10210"/>
                            <a:pt x="5127" y="15925"/>
                          </a:cubicBezTo>
                          <a:cubicBezTo>
                            <a:pt x="12746" y="20687"/>
                            <a:pt x="27987" y="17830"/>
                            <a:pt x="23224" y="10210"/>
                          </a:cubicBezTo>
                          <a:close/>
                        </a:path>
                      </a:pathLst>
                    </a:custGeom>
                    <a:solidFill>
                      <a:srgbClr val="ED7D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2" name="Freeform: Shape 1801">
                      <a:extLst>
                        <a:ext uri="{FF2B5EF4-FFF2-40B4-BE49-F238E27FC236}">
                          <a16:creationId xmlns:a16="http://schemas.microsoft.com/office/drawing/2014/main" id="{BAF01CAC-34C1-421E-805D-7A70BB7684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7154" y="3400104"/>
                      <a:ext cx="108133" cy="59374"/>
                    </a:xfrm>
                    <a:custGeom>
                      <a:avLst/>
                      <a:gdLst>
                        <a:gd name="connsiteX0" fmla="*/ 8948 w 108133"/>
                        <a:gd name="connsiteY0" fmla="*/ 320 h 59374"/>
                        <a:gd name="connsiteX1" fmla="*/ 40381 w 108133"/>
                        <a:gd name="connsiteY1" fmla="*/ 5082 h 59374"/>
                        <a:gd name="connsiteX2" fmla="*/ 101341 w 108133"/>
                        <a:gd name="connsiteY2" fmla="*/ 22227 h 59374"/>
                        <a:gd name="connsiteX3" fmla="*/ 104198 w 108133"/>
                        <a:gd name="connsiteY3" fmla="*/ 59375 h 59374"/>
                        <a:gd name="connsiteX4" fmla="*/ 51811 w 108133"/>
                        <a:gd name="connsiteY4" fmla="*/ 38420 h 59374"/>
                        <a:gd name="connsiteX5" fmla="*/ 376 w 108133"/>
                        <a:gd name="connsiteY5" fmla="*/ 18417 h 59374"/>
                        <a:gd name="connsiteX6" fmla="*/ 8948 w 108133"/>
                        <a:gd name="connsiteY6" fmla="*/ 320 h 59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133" h="59374">
                          <a:moveTo>
                            <a:pt x="8948" y="320"/>
                          </a:moveTo>
                          <a:cubicBezTo>
                            <a:pt x="8948" y="320"/>
                            <a:pt x="27046" y="4129"/>
                            <a:pt x="40381" y="5082"/>
                          </a:cubicBezTo>
                          <a:cubicBezTo>
                            <a:pt x="53716" y="6035"/>
                            <a:pt x="91816" y="21275"/>
                            <a:pt x="101341" y="22227"/>
                          </a:cubicBezTo>
                          <a:cubicBezTo>
                            <a:pt x="110866" y="24132"/>
                            <a:pt x="108961" y="59375"/>
                            <a:pt x="104198" y="59375"/>
                          </a:cubicBezTo>
                          <a:cubicBezTo>
                            <a:pt x="99436" y="59375"/>
                            <a:pt x="63241" y="40325"/>
                            <a:pt x="51811" y="38420"/>
                          </a:cubicBezTo>
                          <a:cubicBezTo>
                            <a:pt x="39428" y="36514"/>
                            <a:pt x="2281" y="22227"/>
                            <a:pt x="376" y="18417"/>
                          </a:cubicBezTo>
                          <a:cubicBezTo>
                            <a:pt x="-1529" y="14607"/>
                            <a:pt x="4186" y="-2538"/>
                            <a:pt x="8948" y="32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3" name="Freeform: Shape 1802">
                      <a:extLst>
                        <a:ext uri="{FF2B5EF4-FFF2-40B4-BE49-F238E27FC236}">
                          <a16:creationId xmlns:a16="http://schemas.microsoft.com/office/drawing/2014/main" id="{CD341A47-5963-4CEB-82B7-D0E0D71101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8276" y="3388056"/>
                      <a:ext cx="95976" cy="83865"/>
                    </a:xfrm>
                    <a:custGeom>
                      <a:avLst/>
                      <a:gdLst>
                        <a:gd name="connsiteX0" fmla="*/ 11171 w 95976"/>
                        <a:gd name="connsiteY0" fmla="*/ 35228 h 83865"/>
                        <a:gd name="connsiteX1" fmla="*/ 19744 w 95976"/>
                        <a:gd name="connsiteY1" fmla="*/ 32371 h 83865"/>
                        <a:gd name="connsiteX2" fmla="*/ 37841 w 95976"/>
                        <a:gd name="connsiteY2" fmla="*/ 10463 h 83865"/>
                        <a:gd name="connsiteX3" fmla="*/ 63559 w 95976"/>
                        <a:gd name="connsiteY3" fmla="*/ 938 h 83865"/>
                        <a:gd name="connsiteX4" fmla="*/ 95944 w 95976"/>
                        <a:gd name="connsiteY4" fmla="*/ 25703 h 83865"/>
                        <a:gd name="connsiteX5" fmla="*/ 77846 w 95976"/>
                        <a:gd name="connsiteY5" fmla="*/ 82853 h 83865"/>
                        <a:gd name="connsiteX6" fmla="*/ 28316 w 95976"/>
                        <a:gd name="connsiteY6" fmla="*/ 79043 h 83865"/>
                        <a:gd name="connsiteX7" fmla="*/ 5456 w 95976"/>
                        <a:gd name="connsiteY7" fmla="*/ 71423 h 83865"/>
                        <a:gd name="connsiteX8" fmla="*/ 11171 w 95976"/>
                        <a:gd name="connsiteY8" fmla="*/ 35228 h 83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976" h="83865">
                          <a:moveTo>
                            <a:pt x="11171" y="35228"/>
                          </a:moveTo>
                          <a:cubicBezTo>
                            <a:pt x="13076" y="34276"/>
                            <a:pt x="15934" y="32371"/>
                            <a:pt x="19744" y="32371"/>
                          </a:cubicBezTo>
                          <a:cubicBezTo>
                            <a:pt x="22601" y="32371"/>
                            <a:pt x="31174" y="19036"/>
                            <a:pt x="37841" y="10463"/>
                          </a:cubicBezTo>
                          <a:cubicBezTo>
                            <a:pt x="44509" y="1891"/>
                            <a:pt x="50224" y="-1919"/>
                            <a:pt x="63559" y="938"/>
                          </a:cubicBezTo>
                          <a:cubicBezTo>
                            <a:pt x="76894" y="3796"/>
                            <a:pt x="96896" y="4748"/>
                            <a:pt x="95944" y="25703"/>
                          </a:cubicBezTo>
                          <a:cubicBezTo>
                            <a:pt x="94991" y="46658"/>
                            <a:pt x="87371" y="79996"/>
                            <a:pt x="77846" y="82853"/>
                          </a:cubicBezTo>
                          <a:cubicBezTo>
                            <a:pt x="68321" y="85711"/>
                            <a:pt x="31174" y="81901"/>
                            <a:pt x="28316" y="79043"/>
                          </a:cubicBezTo>
                          <a:cubicBezTo>
                            <a:pt x="25459" y="75233"/>
                            <a:pt x="9266" y="71423"/>
                            <a:pt x="5456" y="71423"/>
                          </a:cubicBezTo>
                          <a:cubicBezTo>
                            <a:pt x="-2164" y="68566"/>
                            <a:pt x="-3116" y="47611"/>
                            <a:pt x="11171" y="35228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4" name="Freeform: Shape 1803">
                      <a:extLst>
                        <a:ext uri="{FF2B5EF4-FFF2-40B4-BE49-F238E27FC236}">
                          <a16:creationId xmlns:a16="http://schemas.microsoft.com/office/drawing/2014/main" id="{A9C9E0C0-D8D5-4193-92C4-9B11C5AE25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7109" y="3456536"/>
                      <a:ext cx="21445" cy="9703"/>
                    </a:xfrm>
                    <a:custGeom>
                      <a:avLst/>
                      <a:gdLst>
                        <a:gd name="connsiteX0" fmla="*/ 18531 w 21445"/>
                        <a:gd name="connsiteY0" fmla="*/ 9611 h 9703"/>
                        <a:gd name="connsiteX1" fmla="*/ 3291 w 21445"/>
                        <a:gd name="connsiteY1" fmla="*/ 9611 h 9703"/>
                        <a:gd name="connsiteX2" fmla="*/ 6148 w 21445"/>
                        <a:gd name="connsiteY2" fmla="*/ 2944 h 9703"/>
                        <a:gd name="connsiteX3" fmla="*/ 4244 w 21445"/>
                        <a:gd name="connsiteY3" fmla="*/ 1038 h 9703"/>
                        <a:gd name="connsiteX4" fmla="*/ 16626 w 21445"/>
                        <a:gd name="connsiteY4" fmla="*/ 1991 h 9703"/>
                        <a:gd name="connsiteX5" fmla="*/ 18531 w 21445"/>
                        <a:gd name="connsiteY5" fmla="*/ 9611 h 9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445" h="9703">
                          <a:moveTo>
                            <a:pt x="18531" y="9611"/>
                          </a:moveTo>
                          <a:cubicBezTo>
                            <a:pt x="18531" y="9611"/>
                            <a:pt x="9959" y="8658"/>
                            <a:pt x="3291" y="9611"/>
                          </a:cubicBezTo>
                          <a:cubicBezTo>
                            <a:pt x="-3377" y="10563"/>
                            <a:pt x="1386" y="3896"/>
                            <a:pt x="6148" y="2944"/>
                          </a:cubicBezTo>
                          <a:cubicBezTo>
                            <a:pt x="11863" y="2944"/>
                            <a:pt x="4244" y="2944"/>
                            <a:pt x="4244" y="1038"/>
                          </a:cubicBezTo>
                          <a:cubicBezTo>
                            <a:pt x="3291" y="-867"/>
                            <a:pt x="12816" y="86"/>
                            <a:pt x="16626" y="1991"/>
                          </a:cubicBezTo>
                          <a:cubicBezTo>
                            <a:pt x="20436" y="3896"/>
                            <a:pt x="24246" y="10563"/>
                            <a:pt x="18531" y="9611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05" name="Graphic 4">
                      <a:extLst>
                        <a:ext uri="{FF2B5EF4-FFF2-40B4-BE49-F238E27FC236}">
                          <a16:creationId xmlns:a16="http://schemas.microsoft.com/office/drawing/2014/main" id="{BDFCC4AA-1989-4267-A41F-374762034C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9299" y="3349194"/>
                      <a:ext cx="37373" cy="47419"/>
                      <a:chOff x="7049299" y="3349194"/>
                      <a:chExt cx="37373" cy="47419"/>
                    </a:xfrm>
                  </p:grpSpPr>
                  <p:sp>
                    <p:nvSpPr>
                      <p:cNvPr id="1820" name="Freeform: Shape 1819">
                        <a:extLst>
                          <a:ext uri="{FF2B5EF4-FFF2-40B4-BE49-F238E27FC236}">
                            <a16:creationId xmlns:a16="http://schemas.microsoft.com/office/drawing/2014/main" id="{F63CA50F-DF95-42F1-9FDA-380394EDCA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9299" y="3354594"/>
                        <a:ext cx="28185" cy="32257"/>
                      </a:xfrm>
                      <a:custGeom>
                        <a:avLst/>
                        <a:gdLst>
                          <a:gd name="connsiteX0" fmla="*/ 19203 w 28185"/>
                          <a:gd name="connsiteY0" fmla="*/ 2015 h 32257"/>
                          <a:gd name="connsiteX1" fmla="*/ 8725 w 28185"/>
                          <a:gd name="connsiteY1" fmla="*/ 1063 h 32257"/>
                          <a:gd name="connsiteX2" fmla="*/ 4915 w 28185"/>
                          <a:gd name="connsiteY2" fmla="*/ 9635 h 32257"/>
                          <a:gd name="connsiteX3" fmla="*/ 153 w 28185"/>
                          <a:gd name="connsiteY3" fmla="*/ 18208 h 32257"/>
                          <a:gd name="connsiteX4" fmla="*/ 3010 w 28185"/>
                          <a:gd name="connsiteY4" fmla="*/ 21065 h 32257"/>
                          <a:gd name="connsiteX5" fmla="*/ 5868 w 28185"/>
                          <a:gd name="connsiteY5" fmla="*/ 31543 h 32257"/>
                          <a:gd name="connsiteX6" fmla="*/ 20155 w 28185"/>
                          <a:gd name="connsiteY6" fmla="*/ 28685 h 32257"/>
                          <a:gd name="connsiteX7" fmla="*/ 19203 w 28185"/>
                          <a:gd name="connsiteY7" fmla="*/ 2015 h 3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185" h="32257">
                            <a:moveTo>
                              <a:pt x="19203" y="2015"/>
                            </a:moveTo>
                            <a:cubicBezTo>
                              <a:pt x="19203" y="2015"/>
                              <a:pt x="11583" y="-1795"/>
                              <a:pt x="8725" y="1063"/>
                            </a:cubicBezTo>
                            <a:cubicBezTo>
                              <a:pt x="5868" y="3920"/>
                              <a:pt x="4915" y="5825"/>
                              <a:pt x="4915" y="9635"/>
                            </a:cubicBezTo>
                            <a:cubicBezTo>
                              <a:pt x="4915" y="11540"/>
                              <a:pt x="153" y="17255"/>
                              <a:pt x="153" y="18208"/>
                            </a:cubicBezTo>
                            <a:cubicBezTo>
                              <a:pt x="-800" y="20113"/>
                              <a:pt x="3010" y="20113"/>
                              <a:pt x="3010" y="21065"/>
                            </a:cubicBezTo>
                            <a:cubicBezTo>
                              <a:pt x="3010" y="22970"/>
                              <a:pt x="153" y="28685"/>
                              <a:pt x="5868" y="31543"/>
                            </a:cubicBezTo>
                            <a:cubicBezTo>
                              <a:pt x="5868" y="31543"/>
                              <a:pt x="13488" y="34400"/>
                              <a:pt x="20155" y="28685"/>
                            </a:cubicBezTo>
                            <a:cubicBezTo>
                              <a:pt x="25870" y="23923"/>
                              <a:pt x="35395" y="7730"/>
                              <a:pt x="19203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1" name="Freeform: Shape 1820">
                        <a:extLst>
                          <a:ext uri="{FF2B5EF4-FFF2-40B4-BE49-F238E27FC236}">
                            <a16:creationId xmlns:a16="http://schemas.microsoft.com/office/drawing/2014/main" id="{641EB42E-5DD5-4671-BC96-0097B27F50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373754"/>
                        <a:ext cx="16445" cy="22859"/>
                      </a:xfrm>
                      <a:custGeom>
                        <a:avLst/>
                        <a:gdLst>
                          <a:gd name="connsiteX0" fmla="*/ 15240 w 16445"/>
                          <a:gd name="connsiteY0" fmla="*/ 0 h 22859"/>
                          <a:gd name="connsiteX1" fmla="*/ 16192 w 16445"/>
                          <a:gd name="connsiteY1" fmla="*/ 18097 h 22859"/>
                          <a:gd name="connsiteX2" fmla="*/ 13335 w 16445"/>
                          <a:gd name="connsiteY2" fmla="*/ 22860 h 22859"/>
                          <a:gd name="connsiteX3" fmla="*/ 2857 w 16445"/>
                          <a:gd name="connsiteY3" fmla="*/ 21907 h 22859"/>
                          <a:gd name="connsiteX4" fmla="*/ 952 w 16445"/>
                          <a:gd name="connsiteY4" fmla="*/ 18097 h 22859"/>
                          <a:gd name="connsiteX5" fmla="*/ 0 w 16445"/>
                          <a:gd name="connsiteY5" fmla="*/ 14288 h 22859"/>
                          <a:gd name="connsiteX6" fmla="*/ 15240 w 16445"/>
                          <a:gd name="connsiteY6" fmla="*/ 0 h 22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445" h="22859">
                            <a:moveTo>
                              <a:pt x="15240" y="0"/>
                            </a:moveTo>
                            <a:cubicBezTo>
                              <a:pt x="15240" y="0"/>
                              <a:pt x="13335" y="10477"/>
                              <a:pt x="16192" y="18097"/>
                            </a:cubicBezTo>
                            <a:cubicBezTo>
                              <a:pt x="17145" y="20002"/>
                              <a:pt x="15240" y="22860"/>
                              <a:pt x="13335" y="22860"/>
                            </a:cubicBezTo>
                            <a:cubicBezTo>
                              <a:pt x="10477" y="22860"/>
                              <a:pt x="7620" y="22860"/>
                              <a:pt x="2857" y="21907"/>
                            </a:cubicBezTo>
                            <a:cubicBezTo>
                              <a:pt x="952" y="20955"/>
                              <a:pt x="0" y="20002"/>
                              <a:pt x="952" y="18097"/>
                            </a:cubicBezTo>
                            <a:cubicBezTo>
                              <a:pt x="952" y="16192"/>
                              <a:pt x="952" y="15240"/>
                              <a:pt x="0" y="14288"/>
                            </a:cubicBezTo>
                            <a:cubicBezTo>
                              <a:pt x="0" y="13335"/>
                              <a:pt x="11430" y="9525"/>
                              <a:pt x="1524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2" name="Freeform: Shape 1821">
                        <a:extLst>
                          <a:ext uri="{FF2B5EF4-FFF2-40B4-BE49-F238E27FC236}">
                            <a16:creationId xmlns:a16="http://schemas.microsoft.com/office/drawing/2014/main" id="{206CA5CC-31CD-4E7D-BD99-C43A30260C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309" y="3376188"/>
                        <a:ext cx="5185" cy="3280"/>
                      </a:xfrm>
                      <a:custGeom>
                        <a:avLst/>
                        <a:gdLst>
                          <a:gd name="connsiteX0" fmla="*/ 1905 w 5185"/>
                          <a:gd name="connsiteY0" fmla="*/ 3281 h 3280"/>
                          <a:gd name="connsiteX1" fmla="*/ 953 w 5185"/>
                          <a:gd name="connsiteY1" fmla="*/ 3281 h 3280"/>
                          <a:gd name="connsiteX2" fmla="*/ 0 w 5185"/>
                          <a:gd name="connsiteY2" fmla="*/ 2328 h 3280"/>
                          <a:gd name="connsiteX3" fmla="*/ 953 w 5185"/>
                          <a:gd name="connsiteY3" fmla="*/ 1376 h 3280"/>
                          <a:gd name="connsiteX4" fmla="*/ 3810 w 5185"/>
                          <a:gd name="connsiteY4" fmla="*/ 423 h 3280"/>
                          <a:gd name="connsiteX5" fmla="*/ 4763 w 5185"/>
                          <a:gd name="connsiteY5" fmla="*/ 423 h 3280"/>
                          <a:gd name="connsiteX6" fmla="*/ 4763 w 5185"/>
                          <a:gd name="connsiteY6" fmla="*/ 1376 h 3280"/>
                          <a:gd name="connsiteX7" fmla="*/ 1905 w 5185"/>
                          <a:gd name="connsiteY7" fmla="*/ 3281 h 3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185" h="3280">
                            <a:moveTo>
                              <a:pt x="1905" y="3281"/>
                            </a:moveTo>
                            <a:cubicBezTo>
                              <a:pt x="953" y="3281"/>
                              <a:pt x="953" y="3281"/>
                              <a:pt x="953" y="3281"/>
                            </a:cubicBezTo>
                            <a:cubicBezTo>
                              <a:pt x="953" y="3281"/>
                              <a:pt x="0" y="2328"/>
                              <a:pt x="0" y="2328"/>
                            </a:cubicBezTo>
                            <a:cubicBezTo>
                              <a:pt x="0" y="2328"/>
                              <a:pt x="953" y="1376"/>
                              <a:pt x="953" y="1376"/>
                            </a:cubicBezTo>
                            <a:cubicBezTo>
                              <a:pt x="953" y="1376"/>
                              <a:pt x="2858" y="2328"/>
                              <a:pt x="3810" y="423"/>
                            </a:cubicBezTo>
                            <a:cubicBezTo>
                              <a:pt x="3810" y="423"/>
                              <a:pt x="4763" y="-529"/>
                              <a:pt x="4763" y="423"/>
                            </a:cubicBezTo>
                            <a:cubicBezTo>
                              <a:pt x="4763" y="423"/>
                              <a:pt x="5715" y="1376"/>
                              <a:pt x="4763" y="1376"/>
                            </a:cubicBezTo>
                            <a:cubicBezTo>
                              <a:pt x="3810" y="3281"/>
                              <a:pt x="2858" y="3281"/>
                              <a:pt x="1905" y="3281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3" name="Freeform: Shape 1822">
                        <a:extLst>
                          <a:ext uri="{FF2B5EF4-FFF2-40B4-BE49-F238E27FC236}">
                            <a16:creationId xmlns:a16="http://schemas.microsoft.com/office/drawing/2014/main" id="{C4B6E675-5DC0-438D-AE65-671845C8A6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167" y="3365739"/>
                        <a:ext cx="2299" cy="3646"/>
                      </a:xfrm>
                      <a:custGeom>
                        <a:avLst/>
                        <a:gdLst>
                          <a:gd name="connsiteX0" fmla="*/ 1905 w 2299"/>
                          <a:gd name="connsiteY0" fmla="*/ 2300 h 3646"/>
                          <a:gd name="connsiteX1" fmla="*/ 952 w 2299"/>
                          <a:gd name="connsiteY1" fmla="*/ 3252 h 3646"/>
                          <a:gd name="connsiteX2" fmla="*/ 0 w 2299"/>
                          <a:gd name="connsiteY2" fmla="*/ 1347 h 3646"/>
                          <a:gd name="connsiteX3" fmla="*/ 952 w 2299"/>
                          <a:gd name="connsiteY3" fmla="*/ 395 h 3646"/>
                          <a:gd name="connsiteX4" fmla="*/ 1905 w 2299"/>
                          <a:gd name="connsiteY4" fmla="*/ 2300 h 3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99" h="3646">
                            <a:moveTo>
                              <a:pt x="1905" y="2300"/>
                            </a:moveTo>
                            <a:cubicBezTo>
                              <a:pt x="1905" y="3252"/>
                              <a:pt x="952" y="4205"/>
                              <a:pt x="952" y="3252"/>
                            </a:cubicBezTo>
                            <a:cubicBezTo>
                              <a:pt x="0" y="3252"/>
                              <a:pt x="0" y="2300"/>
                              <a:pt x="0" y="1347"/>
                            </a:cubicBezTo>
                            <a:cubicBezTo>
                              <a:pt x="0" y="395"/>
                              <a:pt x="952" y="-558"/>
                              <a:pt x="952" y="395"/>
                            </a:cubicBezTo>
                            <a:cubicBezTo>
                              <a:pt x="1905" y="1347"/>
                              <a:pt x="2857" y="2300"/>
                              <a:pt x="1905" y="230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4" name="Freeform: Shape 1823">
                        <a:extLst>
                          <a:ext uri="{FF2B5EF4-FFF2-40B4-BE49-F238E27FC236}">
                            <a16:creationId xmlns:a16="http://schemas.microsoft.com/office/drawing/2014/main" id="{C06C1D25-9DD2-474C-A67C-C1E8E9370E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183" y="3349194"/>
                        <a:ext cx="34489" cy="28369"/>
                      </a:xfrm>
                      <a:custGeom>
                        <a:avLst/>
                        <a:gdLst>
                          <a:gd name="connsiteX0" fmla="*/ 3936 w 34489"/>
                          <a:gd name="connsiteY0" fmla="*/ 9320 h 28369"/>
                          <a:gd name="connsiteX1" fmla="*/ 126 w 34489"/>
                          <a:gd name="connsiteY1" fmla="*/ 4557 h 28369"/>
                          <a:gd name="connsiteX2" fmla="*/ 8698 w 34489"/>
                          <a:gd name="connsiteY2" fmla="*/ 747 h 28369"/>
                          <a:gd name="connsiteX3" fmla="*/ 22034 w 34489"/>
                          <a:gd name="connsiteY3" fmla="*/ 747 h 28369"/>
                          <a:gd name="connsiteX4" fmla="*/ 28701 w 34489"/>
                          <a:gd name="connsiteY4" fmla="*/ 4557 h 28369"/>
                          <a:gd name="connsiteX5" fmla="*/ 34416 w 34489"/>
                          <a:gd name="connsiteY5" fmla="*/ 9320 h 28369"/>
                          <a:gd name="connsiteX6" fmla="*/ 22986 w 34489"/>
                          <a:gd name="connsiteY6" fmla="*/ 28370 h 28369"/>
                          <a:gd name="connsiteX7" fmla="*/ 19176 w 34489"/>
                          <a:gd name="connsiteY7" fmla="*/ 19797 h 28369"/>
                          <a:gd name="connsiteX8" fmla="*/ 14413 w 34489"/>
                          <a:gd name="connsiteY8" fmla="*/ 17892 h 28369"/>
                          <a:gd name="connsiteX9" fmla="*/ 3936 w 34489"/>
                          <a:gd name="connsiteY9" fmla="*/ 9320 h 28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4489" h="28369">
                            <a:moveTo>
                              <a:pt x="3936" y="9320"/>
                            </a:moveTo>
                            <a:cubicBezTo>
                              <a:pt x="3936" y="9320"/>
                              <a:pt x="-827" y="8367"/>
                              <a:pt x="126" y="4557"/>
                            </a:cubicBezTo>
                            <a:cubicBezTo>
                              <a:pt x="1079" y="747"/>
                              <a:pt x="2984" y="-1158"/>
                              <a:pt x="8698" y="747"/>
                            </a:cubicBezTo>
                            <a:cubicBezTo>
                              <a:pt x="13461" y="2652"/>
                              <a:pt x="17271" y="-205"/>
                              <a:pt x="22034" y="747"/>
                            </a:cubicBezTo>
                            <a:cubicBezTo>
                              <a:pt x="28701" y="1700"/>
                              <a:pt x="28701" y="4557"/>
                              <a:pt x="28701" y="4557"/>
                            </a:cubicBezTo>
                            <a:cubicBezTo>
                              <a:pt x="28701" y="4557"/>
                              <a:pt x="34416" y="4557"/>
                              <a:pt x="34416" y="9320"/>
                            </a:cubicBezTo>
                            <a:cubicBezTo>
                              <a:pt x="35369" y="14082"/>
                              <a:pt x="26796" y="28370"/>
                              <a:pt x="22986" y="28370"/>
                            </a:cubicBezTo>
                            <a:cubicBezTo>
                              <a:pt x="20129" y="28370"/>
                              <a:pt x="20129" y="19797"/>
                              <a:pt x="19176" y="19797"/>
                            </a:cubicBezTo>
                            <a:cubicBezTo>
                              <a:pt x="18223" y="18845"/>
                              <a:pt x="16319" y="20750"/>
                              <a:pt x="14413" y="17892"/>
                            </a:cubicBezTo>
                            <a:cubicBezTo>
                              <a:pt x="11556" y="15035"/>
                              <a:pt x="20129" y="7415"/>
                              <a:pt x="3936" y="932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5" name="Freeform: Shape 1824">
                        <a:extLst>
                          <a:ext uri="{FF2B5EF4-FFF2-40B4-BE49-F238E27FC236}">
                            <a16:creationId xmlns:a16="http://schemas.microsoft.com/office/drawing/2014/main" id="{8EB66ED8-B585-4533-AE7C-D6F9CF8532B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7311" y="3364732"/>
                        <a:ext cx="7353" cy="9104"/>
                      </a:xfrm>
                      <a:custGeom>
                        <a:avLst/>
                        <a:gdLst>
                          <a:gd name="connsiteX0" fmla="*/ 238 w 7353"/>
                          <a:gd name="connsiteY0" fmla="*/ 3307 h 9104"/>
                          <a:gd name="connsiteX1" fmla="*/ 5953 w 7353"/>
                          <a:gd name="connsiteY1" fmla="*/ 450 h 9104"/>
                          <a:gd name="connsiteX2" fmla="*/ 1191 w 7353"/>
                          <a:gd name="connsiteY2" fmla="*/ 9022 h 9104"/>
                          <a:gd name="connsiteX3" fmla="*/ 238 w 7353"/>
                          <a:gd name="connsiteY3" fmla="*/ 3307 h 9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353" h="9104">
                            <a:moveTo>
                              <a:pt x="238" y="3307"/>
                            </a:moveTo>
                            <a:cubicBezTo>
                              <a:pt x="238" y="3307"/>
                              <a:pt x="3096" y="-1455"/>
                              <a:pt x="5953" y="450"/>
                            </a:cubicBezTo>
                            <a:cubicBezTo>
                              <a:pt x="9763" y="2355"/>
                              <a:pt x="5001" y="9975"/>
                              <a:pt x="1191" y="9022"/>
                            </a:cubicBezTo>
                            <a:cubicBezTo>
                              <a:pt x="-714" y="9022"/>
                              <a:pt x="238" y="3307"/>
                              <a:pt x="238" y="3307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6" name="Freeform: Shape 1825">
                        <a:extLst>
                          <a:ext uri="{FF2B5EF4-FFF2-40B4-BE49-F238E27FC236}">
                            <a16:creationId xmlns:a16="http://schemas.microsoft.com/office/drawing/2014/main" id="{D7B8B8BA-84F3-42B9-86D4-FA287FD983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731" y="3363277"/>
                        <a:ext cx="4198" cy="2545"/>
                      </a:xfrm>
                      <a:custGeom>
                        <a:avLst/>
                        <a:gdLst>
                          <a:gd name="connsiteX0" fmla="*/ 4199 w 4198"/>
                          <a:gd name="connsiteY0" fmla="*/ 1905 h 2545"/>
                          <a:gd name="connsiteX1" fmla="*/ 389 w 4198"/>
                          <a:gd name="connsiteY1" fmla="*/ 0 h 2545"/>
                          <a:gd name="connsiteX2" fmla="*/ 4199 w 4198"/>
                          <a:gd name="connsiteY2" fmla="*/ 1905 h 2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2545">
                            <a:moveTo>
                              <a:pt x="4199" y="1905"/>
                            </a:moveTo>
                            <a:cubicBezTo>
                              <a:pt x="4199" y="1905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3810"/>
                              <a:pt x="4199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7" name="Freeform: Shape 1826">
                        <a:extLst>
                          <a:ext uri="{FF2B5EF4-FFF2-40B4-BE49-F238E27FC236}">
                            <a16:creationId xmlns:a16="http://schemas.microsoft.com/office/drawing/2014/main" id="{7A58F302-27DC-471F-9A34-8B0AD48EAF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9455" y="3366663"/>
                        <a:ext cx="4524" cy="4233"/>
                      </a:xfrm>
                      <a:custGeom>
                        <a:avLst/>
                        <a:gdLst>
                          <a:gd name="connsiteX0" fmla="*/ 3810 w 4524"/>
                          <a:gd name="connsiteY0" fmla="*/ 4233 h 4233"/>
                          <a:gd name="connsiteX1" fmla="*/ 2857 w 4524"/>
                          <a:gd name="connsiteY1" fmla="*/ 3281 h 4233"/>
                          <a:gd name="connsiteX2" fmla="*/ 2857 w 4524"/>
                          <a:gd name="connsiteY2" fmla="*/ 1376 h 4233"/>
                          <a:gd name="connsiteX3" fmla="*/ 952 w 4524"/>
                          <a:gd name="connsiteY3" fmla="*/ 1376 h 4233"/>
                          <a:gd name="connsiteX4" fmla="*/ 0 w 4524"/>
                          <a:gd name="connsiteY4" fmla="*/ 1376 h 4233"/>
                          <a:gd name="connsiteX5" fmla="*/ 0 w 4524"/>
                          <a:gd name="connsiteY5" fmla="*/ 423 h 4233"/>
                          <a:gd name="connsiteX6" fmla="*/ 3810 w 4524"/>
                          <a:gd name="connsiteY6" fmla="*/ 423 h 4233"/>
                          <a:gd name="connsiteX7" fmla="*/ 3810 w 4524"/>
                          <a:gd name="connsiteY7" fmla="*/ 4233 h 4233"/>
                          <a:gd name="connsiteX8" fmla="*/ 3810 w 4524"/>
                          <a:gd name="connsiteY8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3810" y="4233"/>
                            </a:moveTo>
                            <a:cubicBezTo>
                              <a:pt x="2857" y="4233"/>
                              <a:pt x="2857" y="3281"/>
                              <a:pt x="2857" y="3281"/>
                            </a:cubicBezTo>
                            <a:cubicBezTo>
                              <a:pt x="2857" y="2328"/>
                              <a:pt x="2857" y="2328"/>
                              <a:pt x="2857" y="1376"/>
                            </a:cubicBezTo>
                            <a:cubicBezTo>
                              <a:pt x="2857" y="1376"/>
                              <a:pt x="1905" y="1376"/>
                              <a:pt x="952" y="1376"/>
                            </a:cubicBezTo>
                            <a:cubicBezTo>
                              <a:pt x="952" y="1376"/>
                              <a:pt x="0" y="1376"/>
                              <a:pt x="0" y="1376"/>
                            </a:cubicBezTo>
                            <a:cubicBezTo>
                              <a:pt x="0" y="1376"/>
                              <a:pt x="0" y="423"/>
                              <a:pt x="0" y="423"/>
                            </a:cubicBezTo>
                            <a:cubicBezTo>
                              <a:pt x="0" y="423"/>
                              <a:pt x="1905" y="-529"/>
                              <a:pt x="3810" y="423"/>
                            </a:cubicBezTo>
                            <a:cubicBezTo>
                              <a:pt x="4763" y="423"/>
                              <a:pt x="4763" y="2328"/>
                              <a:pt x="3810" y="4233"/>
                            </a:cubicBezTo>
                            <a:cubicBezTo>
                              <a:pt x="4763" y="4233"/>
                              <a:pt x="3810" y="4233"/>
                              <a:pt x="3810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28" name="Freeform: Shape 1827">
                        <a:extLst>
                          <a:ext uri="{FF2B5EF4-FFF2-40B4-BE49-F238E27FC236}">
                            <a16:creationId xmlns:a16="http://schemas.microsoft.com/office/drawing/2014/main" id="{1229B7CD-EDD8-41A8-9E5A-E29A49C5A8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4930" y="3375659"/>
                        <a:ext cx="6429" cy="7620"/>
                      </a:xfrm>
                      <a:custGeom>
                        <a:avLst/>
                        <a:gdLst>
                          <a:gd name="connsiteX0" fmla="*/ 714 w 6429"/>
                          <a:gd name="connsiteY0" fmla="*/ 7620 h 7620"/>
                          <a:gd name="connsiteX1" fmla="*/ 714 w 6429"/>
                          <a:gd name="connsiteY1" fmla="*/ 7620 h 7620"/>
                          <a:gd name="connsiteX2" fmla="*/ 714 w 6429"/>
                          <a:gd name="connsiteY2" fmla="*/ 5715 h 7620"/>
                          <a:gd name="connsiteX3" fmla="*/ 4524 w 6429"/>
                          <a:gd name="connsiteY3" fmla="*/ 953 h 7620"/>
                          <a:gd name="connsiteX4" fmla="*/ 5477 w 6429"/>
                          <a:gd name="connsiteY4" fmla="*/ 0 h 7620"/>
                          <a:gd name="connsiteX5" fmla="*/ 6429 w 6429"/>
                          <a:gd name="connsiteY5" fmla="*/ 953 h 7620"/>
                          <a:gd name="connsiteX6" fmla="*/ 714 w 6429"/>
                          <a:gd name="connsiteY6" fmla="*/ 7620 h 7620"/>
                          <a:gd name="connsiteX7" fmla="*/ 714 w 6429"/>
                          <a:gd name="connsiteY7" fmla="*/ 7620 h 76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29" h="7620">
                            <a:moveTo>
                              <a:pt x="714" y="7620"/>
                            </a:moveTo>
                            <a:cubicBezTo>
                              <a:pt x="714" y="6668"/>
                              <a:pt x="714" y="6668"/>
                              <a:pt x="714" y="7620"/>
                            </a:cubicBezTo>
                            <a:cubicBezTo>
                              <a:pt x="-238" y="6668"/>
                              <a:pt x="-238" y="6668"/>
                              <a:pt x="714" y="5715"/>
                            </a:cubicBezTo>
                            <a:cubicBezTo>
                              <a:pt x="714" y="5715"/>
                              <a:pt x="3572" y="3810"/>
                              <a:pt x="4524" y="953"/>
                            </a:cubicBezTo>
                            <a:cubicBezTo>
                              <a:pt x="4524" y="0"/>
                              <a:pt x="5477" y="0"/>
                              <a:pt x="5477" y="0"/>
                            </a:cubicBezTo>
                            <a:cubicBezTo>
                              <a:pt x="6429" y="0"/>
                              <a:pt x="6429" y="953"/>
                              <a:pt x="6429" y="953"/>
                            </a:cubicBezTo>
                            <a:cubicBezTo>
                              <a:pt x="5477" y="4763"/>
                              <a:pt x="1667" y="6668"/>
                              <a:pt x="714" y="7620"/>
                            </a:cubicBezTo>
                            <a:cubicBezTo>
                              <a:pt x="1667" y="6668"/>
                              <a:pt x="1667" y="7620"/>
                              <a:pt x="714" y="7620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806" name="Freeform: Shape 1805">
                      <a:extLst>
                        <a:ext uri="{FF2B5EF4-FFF2-40B4-BE49-F238E27FC236}">
                          <a16:creationId xmlns:a16="http://schemas.microsoft.com/office/drawing/2014/main" id="{9C8B2C3B-3257-4871-A0A0-021E395FB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3732" y="3368568"/>
                      <a:ext cx="25717" cy="38523"/>
                    </a:xfrm>
                    <a:custGeom>
                      <a:avLst/>
                      <a:gdLst>
                        <a:gd name="connsiteX0" fmla="*/ 7620 w 25717"/>
                        <a:gd name="connsiteY0" fmla="*/ 34713 h 38523"/>
                        <a:gd name="connsiteX1" fmla="*/ 19050 w 25717"/>
                        <a:gd name="connsiteY1" fmla="*/ 38523 h 38523"/>
                        <a:gd name="connsiteX2" fmla="*/ 20003 w 25717"/>
                        <a:gd name="connsiteY2" fmla="*/ 37571 h 38523"/>
                        <a:gd name="connsiteX3" fmla="*/ 25718 w 25717"/>
                        <a:gd name="connsiteY3" fmla="*/ 15663 h 38523"/>
                        <a:gd name="connsiteX4" fmla="*/ 24765 w 25717"/>
                        <a:gd name="connsiteY4" fmla="*/ 14711 h 38523"/>
                        <a:gd name="connsiteX5" fmla="*/ 12383 w 25717"/>
                        <a:gd name="connsiteY5" fmla="*/ 9948 h 38523"/>
                        <a:gd name="connsiteX6" fmla="*/ 12383 w 25717"/>
                        <a:gd name="connsiteY6" fmla="*/ 9948 h 38523"/>
                        <a:gd name="connsiteX7" fmla="*/ 5715 w 25717"/>
                        <a:gd name="connsiteY7" fmla="*/ 423 h 38523"/>
                        <a:gd name="connsiteX8" fmla="*/ 3810 w 25717"/>
                        <a:gd name="connsiteY8" fmla="*/ 423 h 38523"/>
                        <a:gd name="connsiteX9" fmla="*/ 0 w 25717"/>
                        <a:gd name="connsiteY9" fmla="*/ 23283 h 38523"/>
                        <a:gd name="connsiteX10" fmla="*/ 0 w 25717"/>
                        <a:gd name="connsiteY10" fmla="*/ 24236 h 38523"/>
                        <a:gd name="connsiteX11" fmla="*/ 7620 w 25717"/>
                        <a:gd name="connsiteY11" fmla="*/ 34713 h 38523"/>
                        <a:gd name="connsiteX12" fmla="*/ 7620 w 25717"/>
                        <a:gd name="connsiteY12" fmla="*/ 34713 h 38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717" h="38523">
                          <a:moveTo>
                            <a:pt x="7620" y="34713"/>
                          </a:moveTo>
                          <a:lnTo>
                            <a:pt x="19050" y="38523"/>
                          </a:lnTo>
                          <a:cubicBezTo>
                            <a:pt x="20003" y="38523"/>
                            <a:pt x="20003" y="38523"/>
                            <a:pt x="20003" y="37571"/>
                          </a:cubicBezTo>
                          <a:lnTo>
                            <a:pt x="25718" y="15663"/>
                          </a:lnTo>
                          <a:cubicBezTo>
                            <a:pt x="25718" y="14711"/>
                            <a:pt x="25718" y="14711"/>
                            <a:pt x="24765" y="14711"/>
                          </a:cubicBezTo>
                          <a:lnTo>
                            <a:pt x="12383" y="9948"/>
                          </a:lnTo>
                          <a:cubicBezTo>
                            <a:pt x="12383" y="9948"/>
                            <a:pt x="12383" y="9948"/>
                            <a:pt x="12383" y="9948"/>
                          </a:cubicBezTo>
                          <a:lnTo>
                            <a:pt x="5715" y="423"/>
                          </a:lnTo>
                          <a:cubicBezTo>
                            <a:pt x="4763" y="-529"/>
                            <a:pt x="3810" y="423"/>
                            <a:pt x="3810" y="423"/>
                          </a:cubicBezTo>
                          <a:lnTo>
                            <a:pt x="0" y="23283"/>
                          </a:lnTo>
                          <a:cubicBezTo>
                            <a:pt x="0" y="23283"/>
                            <a:pt x="0" y="23283"/>
                            <a:pt x="0" y="24236"/>
                          </a:cubicBezTo>
                          <a:lnTo>
                            <a:pt x="7620" y="34713"/>
                          </a:lnTo>
                          <a:cubicBezTo>
                            <a:pt x="7620" y="33761"/>
                            <a:pt x="7620" y="34713"/>
                            <a:pt x="7620" y="34713"/>
                          </a:cubicBezTo>
                          <a:close/>
                        </a:path>
                      </a:pathLst>
                    </a:custGeom>
                    <a:solidFill>
                      <a:srgbClr val="3D767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7" name="Freeform: Shape 1806">
                      <a:extLst>
                        <a:ext uri="{FF2B5EF4-FFF2-40B4-BE49-F238E27FC236}">
                          <a16:creationId xmlns:a16="http://schemas.microsoft.com/office/drawing/2014/main" id="{49AF85FF-5A78-4AC9-947A-8D305330E5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9447" y="3393421"/>
                      <a:ext cx="10386" cy="14961"/>
                    </a:xfrm>
                    <a:custGeom>
                      <a:avLst/>
                      <a:gdLst>
                        <a:gd name="connsiteX0" fmla="*/ 4763 w 10386"/>
                        <a:gd name="connsiteY0" fmla="*/ 14623 h 14961"/>
                        <a:gd name="connsiteX1" fmla="*/ 0 w 10386"/>
                        <a:gd name="connsiteY1" fmla="*/ 8908 h 14961"/>
                        <a:gd name="connsiteX2" fmla="*/ 5715 w 10386"/>
                        <a:gd name="connsiteY2" fmla="*/ 335 h 14961"/>
                        <a:gd name="connsiteX3" fmla="*/ 8572 w 10386"/>
                        <a:gd name="connsiteY3" fmla="*/ 7955 h 14961"/>
                        <a:gd name="connsiteX4" fmla="*/ 4763 w 10386"/>
                        <a:gd name="connsiteY4" fmla="*/ 14623 h 14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86" h="14961">
                          <a:moveTo>
                            <a:pt x="4763" y="14623"/>
                          </a:moveTo>
                          <a:cubicBezTo>
                            <a:pt x="4763" y="14623"/>
                            <a:pt x="0" y="12718"/>
                            <a:pt x="0" y="8908"/>
                          </a:cubicBezTo>
                          <a:cubicBezTo>
                            <a:pt x="0" y="5098"/>
                            <a:pt x="2858" y="-1570"/>
                            <a:pt x="5715" y="335"/>
                          </a:cubicBezTo>
                          <a:cubicBezTo>
                            <a:pt x="9525" y="3193"/>
                            <a:pt x="6668" y="6050"/>
                            <a:pt x="8572" y="7955"/>
                          </a:cubicBezTo>
                          <a:cubicBezTo>
                            <a:pt x="11430" y="9860"/>
                            <a:pt x="11430" y="16528"/>
                            <a:pt x="4763" y="14623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8" name="Freeform: Shape 1807">
                      <a:extLst>
                        <a:ext uri="{FF2B5EF4-FFF2-40B4-BE49-F238E27FC236}">
                          <a16:creationId xmlns:a16="http://schemas.microsoft.com/office/drawing/2014/main" id="{2EBE5A68-C5C1-4769-AFA6-36AD5078AC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1281" y="3367994"/>
                      <a:ext cx="18298" cy="21147"/>
                    </a:xfrm>
                    <a:custGeom>
                      <a:avLst/>
                      <a:gdLst>
                        <a:gd name="connsiteX0" fmla="*/ 18174 w 18298"/>
                        <a:gd name="connsiteY0" fmla="*/ 1950 h 21147"/>
                        <a:gd name="connsiteX1" fmla="*/ 12459 w 18298"/>
                        <a:gd name="connsiteY1" fmla="*/ 3855 h 21147"/>
                        <a:gd name="connsiteX2" fmla="*/ 1029 w 18298"/>
                        <a:gd name="connsiteY2" fmla="*/ 7665 h 21147"/>
                        <a:gd name="connsiteX3" fmla="*/ 1029 w 18298"/>
                        <a:gd name="connsiteY3" fmla="*/ 11475 h 21147"/>
                        <a:gd name="connsiteX4" fmla="*/ 1981 w 18298"/>
                        <a:gd name="connsiteY4" fmla="*/ 20048 h 21147"/>
                        <a:gd name="connsiteX5" fmla="*/ 12459 w 18298"/>
                        <a:gd name="connsiteY5" fmla="*/ 20048 h 21147"/>
                        <a:gd name="connsiteX6" fmla="*/ 18174 w 18298"/>
                        <a:gd name="connsiteY6" fmla="*/ 1950 h 21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298" h="21147">
                          <a:moveTo>
                            <a:pt x="18174" y="1950"/>
                          </a:moveTo>
                          <a:cubicBezTo>
                            <a:pt x="17221" y="-907"/>
                            <a:pt x="14364" y="-907"/>
                            <a:pt x="12459" y="3855"/>
                          </a:cubicBezTo>
                          <a:cubicBezTo>
                            <a:pt x="10554" y="7665"/>
                            <a:pt x="2934" y="4808"/>
                            <a:pt x="1029" y="7665"/>
                          </a:cubicBezTo>
                          <a:cubicBezTo>
                            <a:pt x="76" y="9570"/>
                            <a:pt x="1029" y="10523"/>
                            <a:pt x="1029" y="11475"/>
                          </a:cubicBezTo>
                          <a:cubicBezTo>
                            <a:pt x="1029" y="14333"/>
                            <a:pt x="-1829" y="18143"/>
                            <a:pt x="1981" y="20048"/>
                          </a:cubicBezTo>
                          <a:cubicBezTo>
                            <a:pt x="4839" y="21000"/>
                            <a:pt x="7696" y="21953"/>
                            <a:pt x="12459" y="20048"/>
                          </a:cubicBezTo>
                          <a:cubicBezTo>
                            <a:pt x="14364" y="18143"/>
                            <a:pt x="19126" y="13380"/>
                            <a:pt x="18174" y="195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9" name="Freeform: Shape 1808">
                      <a:extLst>
                        <a:ext uri="{FF2B5EF4-FFF2-40B4-BE49-F238E27FC236}">
                          <a16:creationId xmlns:a16="http://schemas.microsoft.com/office/drawing/2014/main" id="{295E0777-E516-4860-BF49-4903AA34D8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2839" y="3347396"/>
                      <a:ext cx="24738" cy="25041"/>
                    </a:xfrm>
                    <a:custGeom>
                      <a:avLst/>
                      <a:gdLst>
                        <a:gd name="connsiteX0" fmla="*/ 0 w 24738"/>
                        <a:gd name="connsiteY0" fmla="*/ 2684 h 25041"/>
                        <a:gd name="connsiteX1" fmla="*/ 11430 w 24738"/>
                        <a:gd name="connsiteY1" fmla="*/ 19828 h 25041"/>
                        <a:gd name="connsiteX2" fmla="*/ 20003 w 24738"/>
                        <a:gd name="connsiteY2" fmla="*/ 23638 h 25041"/>
                        <a:gd name="connsiteX3" fmla="*/ 21908 w 24738"/>
                        <a:gd name="connsiteY3" fmla="*/ 17923 h 25041"/>
                        <a:gd name="connsiteX4" fmla="*/ 22860 w 24738"/>
                        <a:gd name="connsiteY4" fmla="*/ 1731 h 25041"/>
                        <a:gd name="connsiteX5" fmla="*/ 5715 w 24738"/>
                        <a:gd name="connsiteY5" fmla="*/ 778 h 25041"/>
                        <a:gd name="connsiteX6" fmla="*/ 0 w 24738"/>
                        <a:gd name="connsiteY6" fmla="*/ 2684 h 2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738" h="25041">
                          <a:moveTo>
                            <a:pt x="0" y="2684"/>
                          </a:moveTo>
                          <a:cubicBezTo>
                            <a:pt x="0" y="2684"/>
                            <a:pt x="4763" y="13161"/>
                            <a:pt x="11430" y="19828"/>
                          </a:cubicBezTo>
                          <a:cubicBezTo>
                            <a:pt x="18097" y="26496"/>
                            <a:pt x="19050" y="25544"/>
                            <a:pt x="20003" y="23638"/>
                          </a:cubicBezTo>
                          <a:cubicBezTo>
                            <a:pt x="20955" y="21734"/>
                            <a:pt x="20003" y="20781"/>
                            <a:pt x="21908" y="17923"/>
                          </a:cubicBezTo>
                          <a:cubicBezTo>
                            <a:pt x="23813" y="15066"/>
                            <a:pt x="26670" y="5541"/>
                            <a:pt x="22860" y="1731"/>
                          </a:cubicBezTo>
                          <a:cubicBezTo>
                            <a:pt x="19050" y="-2079"/>
                            <a:pt x="7620" y="1731"/>
                            <a:pt x="5715" y="778"/>
                          </a:cubicBezTo>
                          <a:cubicBezTo>
                            <a:pt x="4763" y="778"/>
                            <a:pt x="1905" y="-1127"/>
                            <a:pt x="0" y="2684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0" name="Freeform: Shape 1809">
                      <a:extLst>
                        <a:ext uri="{FF2B5EF4-FFF2-40B4-BE49-F238E27FC236}">
                          <a16:creationId xmlns:a16="http://schemas.microsoft.com/office/drawing/2014/main" id="{8B195681-310B-4DFC-AB84-728E15B179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8735" y="3414712"/>
                      <a:ext cx="42624" cy="44767"/>
                    </a:xfrm>
                    <a:custGeom>
                      <a:avLst/>
                      <a:gdLst>
                        <a:gd name="connsiteX0" fmla="*/ 714 w 42624"/>
                        <a:gd name="connsiteY0" fmla="*/ 44768 h 44767"/>
                        <a:gd name="connsiteX1" fmla="*/ 714 w 42624"/>
                        <a:gd name="connsiteY1" fmla="*/ 44768 h 44767"/>
                        <a:gd name="connsiteX2" fmla="*/ 714 w 42624"/>
                        <a:gd name="connsiteY2" fmla="*/ 42863 h 44767"/>
                        <a:gd name="connsiteX3" fmla="*/ 27384 w 42624"/>
                        <a:gd name="connsiteY3" fmla="*/ 38100 h 44767"/>
                        <a:gd name="connsiteX4" fmla="*/ 34052 w 42624"/>
                        <a:gd name="connsiteY4" fmla="*/ 33338 h 44767"/>
                        <a:gd name="connsiteX5" fmla="*/ 35957 w 42624"/>
                        <a:gd name="connsiteY5" fmla="*/ 26670 h 44767"/>
                        <a:gd name="connsiteX6" fmla="*/ 38814 w 42624"/>
                        <a:gd name="connsiteY6" fmla="*/ 13335 h 44767"/>
                        <a:gd name="connsiteX7" fmla="*/ 40720 w 42624"/>
                        <a:gd name="connsiteY7" fmla="*/ 953 h 44767"/>
                        <a:gd name="connsiteX8" fmla="*/ 41672 w 42624"/>
                        <a:gd name="connsiteY8" fmla="*/ 0 h 44767"/>
                        <a:gd name="connsiteX9" fmla="*/ 42624 w 42624"/>
                        <a:gd name="connsiteY9" fmla="*/ 953 h 44767"/>
                        <a:gd name="connsiteX10" fmla="*/ 37862 w 42624"/>
                        <a:gd name="connsiteY10" fmla="*/ 26670 h 44767"/>
                        <a:gd name="connsiteX11" fmla="*/ 35957 w 42624"/>
                        <a:gd name="connsiteY11" fmla="*/ 34290 h 44767"/>
                        <a:gd name="connsiteX12" fmla="*/ 27384 w 42624"/>
                        <a:gd name="connsiteY12" fmla="*/ 40005 h 44767"/>
                        <a:gd name="connsiteX13" fmla="*/ 714 w 42624"/>
                        <a:gd name="connsiteY13" fmla="*/ 44768 h 44767"/>
                        <a:gd name="connsiteX14" fmla="*/ 714 w 42624"/>
                        <a:gd name="connsiteY14" fmla="*/ 44768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2624" h="44767">
                          <a:moveTo>
                            <a:pt x="714" y="44768"/>
                          </a:moveTo>
                          <a:cubicBezTo>
                            <a:pt x="-238" y="44768"/>
                            <a:pt x="-238" y="44768"/>
                            <a:pt x="714" y="44768"/>
                          </a:cubicBezTo>
                          <a:cubicBezTo>
                            <a:pt x="-238" y="43815"/>
                            <a:pt x="-238" y="42863"/>
                            <a:pt x="714" y="42863"/>
                          </a:cubicBezTo>
                          <a:cubicBezTo>
                            <a:pt x="9287" y="40005"/>
                            <a:pt x="21670" y="39053"/>
                            <a:pt x="27384" y="38100"/>
                          </a:cubicBezTo>
                          <a:cubicBezTo>
                            <a:pt x="32147" y="38100"/>
                            <a:pt x="33099" y="36195"/>
                            <a:pt x="34052" y="33338"/>
                          </a:cubicBezTo>
                          <a:cubicBezTo>
                            <a:pt x="35004" y="31432"/>
                            <a:pt x="35004" y="28575"/>
                            <a:pt x="35957" y="26670"/>
                          </a:cubicBezTo>
                          <a:lnTo>
                            <a:pt x="38814" y="13335"/>
                          </a:lnTo>
                          <a:lnTo>
                            <a:pt x="40720" y="953"/>
                          </a:lnTo>
                          <a:cubicBezTo>
                            <a:pt x="40720" y="0"/>
                            <a:pt x="40720" y="0"/>
                            <a:pt x="41672" y="0"/>
                          </a:cubicBezTo>
                          <a:cubicBezTo>
                            <a:pt x="42624" y="0"/>
                            <a:pt x="42624" y="953"/>
                            <a:pt x="42624" y="953"/>
                          </a:cubicBezTo>
                          <a:lnTo>
                            <a:pt x="37862" y="26670"/>
                          </a:lnTo>
                          <a:cubicBezTo>
                            <a:pt x="37862" y="29528"/>
                            <a:pt x="36909" y="31432"/>
                            <a:pt x="35957" y="34290"/>
                          </a:cubicBezTo>
                          <a:cubicBezTo>
                            <a:pt x="35004" y="37147"/>
                            <a:pt x="33099" y="39053"/>
                            <a:pt x="27384" y="40005"/>
                          </a:cubicBezTo>
                          <a:cubicBezTo>
                            <a:pt x="20717" y="40957"/>
                            <a:pt x="9287" y="42863"/>
                            <a:pt x="714" y="44768"/>
                          </a:cubicBezTo>
                          <a:cubicBezTo>
                            <a:pt x="714" y="44768"/>
                            <a:pt x="714" y="44768"/>
                            <a:pt x="714" y="4476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1" name="Freeform: Shape 1810">
                      <a:extLst>
                        <a:ext uri="{FF2B5EF4-FFF2-40B4-BE49-F238E27FC236}">
                          <a16:creationId xmlns:a16="http://schemas.microsoft.com/office/drawing/2014/main" id="{4B7DB10C-F431-4D9F-BADA-D7B5C21E4F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8740" y="3397567"/>
                      <a:ext cx="7381" cy="3809"/>
                    </a:xfrm>
                    <a:custGeom>
                      <a:avLst/>
                      <a:gdLst>
                        <a:gd name="connsiteX0" fmla="*/ 714 w 7381"/>
                        <a:gd name="connsiteY0" fmla="*/ 3810 h 3809"/>
                        <a:gd name="connsiteX1" fmla="*/ 714 w 7381"/>
                        <a:gd name="connsiteY1" fmla="*/ 3810 h 3809"/>
                        <a:gd name="connsiteX2" fmla="*/ 714 w 7381"/>
                        <a:gd name="connsiteY2" fmla="*/ 1905 h 3809"/>
                        <a:gd name="connsiteX3" fmla="*/ 6429 w 7381"/>
                        <a:gd name="connsiteY3" fmla="*/ 0 h 3809"/>
                        <a:gd name="connsiteX4" fmla="*/ 7382 w 7381"/>
                        <a:gd name="connsiteY4" fmla="*/ 0 h 3809"/>
                        <a:gd name="connsiteX5" fmla="*/ 7382 w 7381"/>
                        <a:gd name="connsiteY5" fmla="*/ 952 h 3809"/>
                        <a:gd name="connsiteX6" fmla="*/ 714 w 7381"/>
                        <a:gd name="connsiteY6" fmla="*/ 3810 h 3809"/>
                        <a:gd name="connsiteX7" fmla="*/ 714 w 738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cubicBezTo>
                            <a:pt x="2619" y="1905"/>
                            <a:pt x="4524" y="952"/>
                            <a:pt x="6429" y="0"/>
                          </a:cubicBezTo>
                          <a:cubicBezTo>
                            <a:pt x="6429" y="0"/>
                            <a:pt x="7382" y="0"/>
                            <a:pt x="7382" y="0"/>
                          </a:cubicBezTo>
                          <a:cubicBezTo>
                            <a:pt x="7382" y="0"/>
                            <a:pt x="7382" y="952"/>
                            <a:pt x="7382" y="952"/>
                          </a:cubicBezTo>
                          <a:cubicBezTo>
                            <a:pt x="5477" y="2857"/>
                            <a:pt x="2619" y="3810"/>
                            <a:pt x="714" y="3810"/>
                          </a:cubicBez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2" name="Freeform: Shape 1811">
                      <a:extLst>
                        <a:ext uri="{FF2B5EF4-FFF2-40B4-BE49-F238E27FC236}">
                          <a16:creationId xmlns:a16="http://schemas.microsoft.com/office/drawing/2014/main" id="{3302D650-638B-4330-9669-07F11CB48F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8972" y="3410478"/>
                      <a:ext cx="8043" cy="9948"/>
                    </a:xfrm>
                    <a:custGeom>
                      <a:avLst/>
                      <a:gdLst>
                        <a:gd name="connsiteX0" fmla="*/ 953 w 8043"/>
                        <a:gd name="connsiteY0" fmla="*/ 9948 h 9948"/>
                        <a:gd name="connsiteX1" fmla="*/ 953 w 8043"/>
                        <a:gd name="connsiteY1" fmla="*/ 9948 h 9948"/>
                        <a:gd name="connsiteX2" fmla="*/ 0 w 8043"/>
                        <a:gd name="connsiteY2" fmla="*/ 8043 h 9948"/>
                        <a:gd name="connsiteX3" fmla="*/ 6668 w 8043"/>
                        <a:gd name="connsiteY3" fmla="*/ 423 h 9948"/>
                        <a:gd name="connsiteX4" fmla="*/ 7620 w 8043"/>
                        <a:gd name="connsiteY4" fmla="*/ 423 h 9948"/>
                        <a:gd name="connsiteX5" fmla="*/ 7620 w 8043"/>
                        <a:gd name="connsiteY5" fmla="*/ 1376 h 9948"/>
                        <a:gd name="connsiteX6" fmla="*/ 953 w 8043"/>
                        <a:gd name="connsiteY6" fmla="*/ 9948 h 9948"/>
                        <a:gd name="connsiteX7" fmla="*/ 953 w 8043"/>
                        <a:gd name="connsiteY7" fmla="*/ 9948 h 9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043" h="9948">
                          <a:moveTo>
                            <a:pt x="953" y="9948"/>
                          </a:moveTo>
                          <a:cubicBezTo>
                            <a:pt x="953" y="9948"/>
                            <a:pt x="953" y="9948"/>
                            <a:pt x="953" y="9948"/>
                          </a:cubicBezTo>
                          <a:cubicBezTo>
                            <a:pt x="0" y="8996"/>
                            <a:pt x="0" y="8996"/>
                            <a:pt x="0" y="8043"/>
                          </a:cubicBezTo>
                          <a:cubicBezTo>
                            <a:pt x="2858" y="6138"/>
                            <a:pt x="4763" y="3281"/>
                            <a:pt x="6668" y="423"/>
                          </a:cubicBezTo>
                          <a:cubicBezTo>
                            <a:pt x="6668" y="423"/>
                            <a:pt x="7620" y="-529"/>
                            <a:pt x="7620" y="423"/>
                          </a:cubicBezTo>
                          <a:cubicBezTo>
                            <a:pt x="7620" y="423"/>
                            <a:pt x="8572" y="1376"/>
                            <a:pt x="7620" y="1376"/>
                          </a:cubicBezTo>
                          <a:cubicBezTo>
                            <a:pt x="6668" y="4233"/>
                            <a:pt x="4763" y="7091"/>
                            <a:pt x="953" y="9948"/>
                          </a:cubicBezTo>
                          <a:cubicBezTo>
                            <a:pt x="1905" y="9948"/>
                            <a:pt x="1905" y="9948"/>
                            <a:pt x="953" y="994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3" name="Freeform: Shape 1812">
                      <a:extLst>
                        <a:ext uri="{FF2B5EF4-FFF2-40B4-BE49-F238E27FC236}">
                          <a16:creationId xmlns:a16="http://schemas.microsoft.com/office/drawing/2014/main" id="{DAC31A5A-5F10-4C5D-BA03-AA03CC9AB8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6216" y="3440429"/>
                      <a:ext cx="5136" cy="16192"/>
                    </a:xfrm>
                    <a:custGeom>
                      <a:avLst/>
                      <a:gdLst>
                        <a:gd name="connsiteX0" fmla="*/ 4184 w 5136"/>
                        <a:gd name="connsiteY0" fmla="*/ 16192 h 16192"/>
                        <a:gd name="connsiteX1" fmla="*/ 4184 w 5136"/>
                        <a:gd name="connsiteY1" fmla="*/ 16192 h 16192"/>
                        <a:gd name="connsiteX2" fmla="*/ 2279 w 5136"/>
                        <a:gd name="connsiteY2" fmla="*/ 14288 h 16192"/>
                        <a:gd name="connsiteX3" fmla="*/ 374 w 5136"/>
                        <a:gd name="connsiteY3" fmla="*/ 952 h 16192"/>
                        <a:gd name="connsiteX4" fmla="*/ 1326 w 5136"/>
                        <a:gd name="connsiteY4" fmla="*/ 0 h 16192"/>
                        <a:gd name="connsiteX5" fmla="*/ 2279 w 5136"/>
                        <a:gd name="connsiteY5" fmla="*/ 952 h 16192"/>
                        <a:gd name="connsiteX6" fmla="*/ 4184 w 5136"/>
                        <a:gd name="connsiteY6" fmla="*/ 13335 h 16192"/>
                        <a:gd name="connsiteX7" fmla="*/ 5136 w 5136"/>
                        <a:gd name="connsiteY7" fmla="*/ 14288 h 16192"/>
                        <a:gd name="connsiteX8" fmla="*/ 4184 w 5136"/>
                        <a:gd name="connsiteY8" fmla="*/ 16192 h 16192"/>
                        <a:gd name="connsiteX9" fmla="*/ 4184 w 5136"/>
                        <a:gd name="connsiteY9" fmla="*/ 16192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136" h="16192">
                          <a:moveTo>
                            <a:pt x="4184" y="16192"/>
                          </a:moveTo>
                          <a:cubicBezTo>
                            <a:pt x="4184" y="16192"/>
                            <a:pt x="4184" y="16192"/>
                            <a:pt x="4184" y="16192"/>
                          </a:cubicBezTo>
                          <a:cubicBezTo>
                            <a:pt x="3231" y="16192"/>
                            <a:pt x="2279" y="15240"/>
                            <a:pt x="2279" y="14288"/>
                          </a:cubicBezTo>
                          <a:cubicBezTo>
                            <a:pt x="374" y="10477"/>
                            <a:pt x="-579" y="5715"/>
                            <a:pt x="374" y="952"/>
                          </a:cubicBezTo>
                          <a:cubicBezTo>
                            <a:pt x="374" y="952"/>
                            <a:pt x="1326" y="0"/>
                            <a:pt x="1326" y="0"/>
                          </a:cubicBezTo>
                          <a:cubicBezTo>
                            <a:pt x="1326" y="0"/>
                            <a:pt x="2279" y="952"/>
                            <a:pt x="2279" y="952"/>
                          </a:cubicBezTo>
                          <a:cubicBezTo>
                            <a:pt x="1326" y="4763"/>
                            <a:pt x="2279" y="9525"/>
                            <a:pt x="4184" y="13335"/>
                          </a:cubicBezTo>
                          <a:cubicBezTo>
                            <a:pt x="4184" y="13335"/>
                            <a:pt x="4184" y="14288"/>
                            <a:pt x="5136" y="14288"/>
                          </a:cubicBezTo>
                          <a:cubicBezTo>
                            <a:pt x="5136" y="14288"/>
                            <a:pt x="5136" y="15240"/>
                            <a:pt x="4184" y="16192"/>
                          </a:cubicBezTo>
                          <a:cubicBezTo>
                            <a:pt x="5136" y="15240"/>
                            <a:pt x="4184" y="16192"/>
                            <a:pt x="4184" y="16192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4" name="Freeform: Shape 1813">
                      <a:extLst>
                        <a:ext uri="{FF2B5EF4-FFF2-40B4-BE49-F238E27FC236}">
                          <a16:creationId xmlns:a16="http://schemas.microsoft.com/office/drawing/2014/main" id="{74EC6F8A-82DE-43F4-BB44-7670AB0505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2312" y="3353752"/>
                      <a:ext cx="9672" cy="11429"/>
                    </a:xfrm>
                    <a:custGeom>
                      <a:avLst/>
                      <a:gdLst>
                        <a:gd name="connsiteX0" fmla="*/ 8572 w 9672"/>
                        <a:gd name="connsiteY0" fmla="*/ 11430 h 11429"/>
                        <a:gd name="connsiteX1" fmla="*/ 8572 w 9672"/>
                        <a:gd name="connsiteY1" fmla="*/ 11430 h 11429"/>
                        <a:gd name="connsiteX2" fmla="*/ 3810 w 9672"/>
                        <a:gd name="connsiteY2" fmla="*/ 6667 h 11429"/>
                        <a:gd name="connsiteX3" fmla="*/ 1905 w 9672"/>
                        <a:gd name="connsiteY3" fmla="*/ 2857 h 11429"/>
                        <a:gd name="connsiteX4" fmla="*/ 953 w 9672"/>
                        <a:gd name="connsiteY4" fmla="*/ 953 h 11429"/>
                        <a:gd name="connsiteX5" fmla="*/ 0 w 9672"/>
                        <a:gd name="connsiteY5" fmla="*/ 953 h 11429"/>
                        <a:gd name="connsiteX6" fmla="*/ 0 w 9672"/>
                        <a:gd name="connsiteY6" fmla="*/ 0 h 11429"/>
                        <a:gd name="connsiteX7" fmla="*/ 953 w 9672"/>
                        <a:gd name="connsiteY7" fmla="*/ 0 h 11429"/>
                        <a:gd name="connsiteX8" fmla="*/ 1905 w 9672"/>
                        <a:gd name="connsiteY8" fmla="*/ 953 h 11429"/>
                        <a:gd name="connsiteX9" fmla="*/ 2857 w 9672"/>
                        <a:gd name="connsiteY9" fmla="*/ 2857 h 11429"/>
                        <a:gd name="connsiteX10" fmla="*/ 4763 w 9672"/>
                        <a:gd name="connsiteY10" fmla="*/ 5715 h 11429"/>
                        <a:gd name="connsiteX11" fmla="*/ 8572 w 9672"/>
                        <a:gd name="connsiteY11" fmla="*/ 9525 h 11429"/>
                        <a:gd name="connsiteX12" fmla="*/ 8572 w 9672"/>
                        <a:gd name="connsiteY12" fmla="*/ 11430 h 11429"/>
                        <a:gd name="connsiteX13" fmla="*/ 8572 w 9672"/>
                        <a:gd name="connsiteY13" fmla="*/ 11430 h 11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72" h="11429">
                          <a:moveTo>
                            <a:pt x="8572" y="11430"/>
                          </a:moveTo>
                          <a:cubicBezTo>
                            <a:pt x="8572" y="11430"/>
                            <a:pt x="8572" y="11430"/>
                            <a:pt x="8572" y="11430"/>
                          </a:cubicBezTo>
                          <a:cubicBezTo>
                            <a:pt x="6668" y="10478"/>
                            <a:pt x="4763" y="9525"/>
                            <a:pt x="3810" y="6667"/>
                          </a:cubicBezTo>
                          <a:cubicBezTo>
                            <a:pt x="2857" y="5715"/>
                            <a:pt x="2857" y="4763"/>
                            <a:pt x="1905" y="2857"/>
                          </a:cubicBezTo>
                          <a:cubicBezTo>
                            <a:pt x="1905" y="1905"/>
                            <a:pt x="953" y="953"/>
                            <a:pt x="953" y="953"/>
                          </a:cubicBezTo>
                          <a:cubicBezTo>
                            <a:pt x="953" y="953"/>
                            <a:pt x="0" y="953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953"/>
                            <a:pt x="1905" y="953"/>
                          </a:cubicBezTo>
                          <a:cubicBezTo>
                            <a:pt x="1905" y="1905"/>
                            <a:pt x="2857" y="2857"/>
                            <a:pt x="2857" y="2857"/>
                          </a:cubicBezTo>
                          <a:cubicBezTo>
                            <a:pt x="3810" y="3810"/>
                            <a:pt x="3810" y="4763"/>
                            <a:pt x="4763" y="5715"/>
                          </a:cubicBezTo>
                          <a:cubicBezTo>
                            <a:pt x="5715" y="7620"/>
                            <a:pt x="7620" y="8572"/>
                            <a:pt x="8572" y="9525"/>
                          </a:cubicBezTo>
                          <a:cubicBezTo>
                            <a:pt x="9525" y="9525"/>
                            <a:pt x="10478" y="10478"/>
                            <a:pt x="8572" y="11430"/>
                          </a:cubicBezTo>
                          <a:cubicBezTo>
                            <a:pt x="9525" y="11430"/>
                            <a:pt x="9525" y="11430"/>
                            <a:pt x="8572" y="1143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5" name="Freeform: Shape 1814">
                      <a:extLst>
                        <a:ext uri="{FF2B5EF4-FFF2-40B4-BE49-F238E27FC236}">
                          <a16:creationId xmlns:a16="http://schemas.microsoft.com/office/drawing/2014/main" id="{8F93735E-6DFD-4F8F-AE80-702049A270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8959" y="3418848"/>
                      <a:ext cx="67627" cy="3906"/>
                    </a:xfrm>
                    <a:custGeom>
                      <a:avLst/>
                      <a:gdLst>
                        <a:gd name="connsiteX0" fmla="*/ 3810 w 67627"/>
                        <a:gd name="connsiteY0" fmla="*/ 3483 h 3906"/>
                        <a:gd name="connsiteX1" fmla="*/ 953 w 67627"/>
                        <a:gd name="connsiteY1" fmla="*/ 3483 h 3906"/>
                        <a:gd name="connsiteX2" fmla="*/ 0 w 67627"/>
                        <a:gd name="connsiteY2" fmla="*/ 2531 h 3906"/>
                        <a:gd name="connsiteX3" fmla="*/ 953 w 67627"/>
                        <a:gd name="connsiteY3" fmla="*/ 1578 h 3906"/>
                        <a:gd name="connsiteX4" fmla="*/ 22860 w 67627"/>
                        <a:gd name="connsiteY4" fmla="*/ 1578 h 3906"/>
                        <a:gd name="connsiteX5" fmla="*/ 42863 w 67627"/>
                        <a:gd name="connsiteY5" fmla="*/ 626 h 3906"/>
                        <a:gd name="connsiteX6" fmla="*/ 66675 w 67627"/>
                        <a:gd name="connsiteY6" fmla="*/ 1578 h 3906"/>
                        <a:gd name="connsiteX7" fmla="*/ 67628 w 67627"/>
                        <a:gd name="connsiteY7" fmla="*/ 2531 h 3906"/>
                        <a:gd name="connsiteX8" fmla="*/ 66675 w 67627"/>
                        <a:gd name="connsiteY8" fmla="*/ 3483 h 3906"/>
                        <a:gd name="connsiteX9" fmla="*/ 42863 w 67627"/>
                        <a:gd name="connsiteY9" fmla="*/ 2531 h 3906"/>
                        <a:gd name="connsiteX10" fmla="*/ 22860 w 67627"/>
                        <a:gd name="connsiteY10" fmla="*/ 3483 h 3906"/>
                        <a:gd name="connsiteX11" fmla="*/ 3810 w 67627"/>
                        <a:gd name="connsiteY11" fmla="*/ 3483 h 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27" h="3906">
                          <a:moveTo>
                            <a:pt x="3810" y="3483"/>
                          </a:moveTo>
                          <a:cubicBezTo>
                            <a:pt x="2858" y="3483"/>
                            <a:pt x="1905" y="3483"/>
                            <a:pt x="953" y="3483"/>
                          </a:cubicBezTo>
                          <a:cubicBezTo>
                            <a:pt x="0" y="3483"/>
                            <a:pt x="0" y="2531"/>
                            <a:pt x="0" y="2531"/>
                          </a:cubicBezTo>
                          <a:cubicBezTo>
                            <a:pt x="0" y="1578"/>
                            <a:pt x="953" y="1578"/>
                            <a:pt x="953" y="1578"/>
                          </a:cubicBezTo>
                          <a:cubicBezTo>
                            <a:pt x="7620" y="2531"/>
                            <a:pt x="15240" y="2531"/>
                            <a:pt x="22860" y="1578"/>
                          </a:cubicBezTo>
                          <a:lnTo>
                            <a:pt x="42863" y="626"/>
                          </a:lnTo>
                          <a:cubicBezTo>
                            <a:pt x="50483" y="-327"/>
                            <a:pt x="59055" y="-327"/>
                            <a:pt x="66675" y="1578"/>
                          </a:cubicBezTo>
                          <a:cubicBezTo>
                            <a:pt x="66675" y="1578"/>
                            <a:pt x="67628" y="2531"/>
                            <a:pt x="67628" y="2531"/>
                          </a:cubicBezTo>
                          <a:cubicBezTo>
                            <a:pt x="67628" y="2531"/>
                            <a:pt x="66675" y="3483"/>
                            <a:pt x="66675" y="3483"/>
                          </a:cubicBezTo>
                          <a:cubicBezTo>
                            <a:pt x="59055" y="1578"/>
                            <a:pt x="50483" y="1578"/>
                            <a:pt x="42863" y="2531"/>
                          </a:cubicBezTo>
                          <a:lnTo>
                            <a:pt x="22860" y="3483"/>
                          </a:lnTo>
                          <a:cubicBezTo>
                            <a:pt x="17145" y="3483"/>
                            <a:pt x="10478" y="4436"/>
                            <a:pt x="3810" y="3483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6" name="Freeform: Shape 1815">
                      <a:extLst>
                        <a:ext uri="{FF2B5EF4-FFF2-40B4-BE49-F238E27FC236}">
                          <a16:creationId xmlns:a16="http://schemas.microsoft.com/office/drawing/2014/main" id="{20F03779-10ED-4BB5-A31D-24A067BB09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6112" y="3423284"/>
                      <a:ext cx="9525" cy="3809"/>
                    </a:xfrm>
                    <a:custGeom>
                      <a:avLst/>
                      <a:gdLst>
                        <a:gd name="connsiteX0" fmla="*/ 8572 w 9525"/>
                        <a:gd name="connsiteY0" fmla="*/ 3810 h 3809"/>
                        <a:gd name="connsiteX1" fmla="*/ 8572 w 9525"/>
                        <a:gd name="connsiteY1" fmla="*/ 3810 h 3809"/>
                        <a:gd name="connsiteX2" fmla="*/ 2857 w 9525"/>
                        <a:gd name="connsiteY2" fmla="*/ 1905 h 3809"/>
                        <a:gd name="connsiteX3" fmla="*/ 0 w 9525"/>
                        <a:gd name="connsiteY3" fmla="*/ 953 h 3809"/>
                        <a:gd name="connsiteX4" fmla="*/ 0 w 9525"/>
                        <a:gd name="connsiteY4" fmla="*/ 0 h 3809"/>
                        <a:gd name="connsiteX5" fmla="*/ 953 w 9525"/>
                        <a:gd name="connsiteY5" fmla="*/ 0 h 3809"/>
                        <a:gd name="connsiteX6" fmla="*/ 2857 w 9525"/>
                        <a:gd name="connsiteY6" fmla="*/ 953 h 3809"/>
                        <a:gd name="connsiteX7" fmla="*/ 9525 w 9525"/>
                        <a:gd name="connsiteY7" fmla="*/ 2858 h 3809"/>
                        <a:gd name="connsiteX8" fmla="*/ 8572 w 9525"/>
                        <a:gd name="connsiteY8" fmla="*/ 3810 h 3809"/>
                        <a:gd name="connsiteX9" fmla="*/ 8572 w 9525"/>
                        <a:gd name="connsiteY9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525" h="3809">
                          <a:moveTo>
                            <a:pt x="8572" y="3810"/>
                          </a:moveTo>
                          <a:cubicBezTo>
                            <a:pt x="8572" y="3810"/>
                            <a:pt x="8572" y="3810"/>
                            <a:pt x="8572" y="3810"/>
                          </a:cubicBezTo>
                          <a:cubicBezTo>
                            <a:pt x="6668" y="2858"/>
                            <a:pt x="4763" y="2858"/>
                            <a:pt x="2857" y="1905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953"/>
                            <a:pt x="2857" y="953"/>
                          </a:cubicBezTo>
                          <a:cubicBezTo>
                            <a:pt x="4763" y="953"/>
                            <a:pt x="6668" y="1905"/>
                            <a:pt x="9525" y="2858"/>
                          </a:cubicBezTo>
                          <a:cubicBezTo>
                            <a:pt x="9525" y="1905"/>
                            <a:pt x="9525" y="2858"/>
                            <a:pt x="8572" y="3810"/>
                          </a:cubicBezTo>
                          <a:cubicBezTo>
                            <a:pt x="9525" y="3810"/>
                            <a:pt x="9525" y="3810"/>
                            <a:pt x="8572" y="3810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7" name="Freeform: Shape 1816">
                      <a:extLst>
                        <a:ext uri="{FF2B5EF4-FFF2-40B4-BE49-F238E27FC236}">
                          <a16:creationId xmlns:a16="http://schemas.microsoft.com/office/drawing/2014/main" id="{C0255026-76D3-4868-81DC-B0C19A475A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104" y="3382856"/>
                      <a:ext cx="21378" cy="10900"/>
                    </a:xfrm>
                    <a:custGeom>
                      <a:avLst/>
                      <a:gdLst>
                        <a:gd name="connsiteX0" fmla="*/ 20426 w 21378"/>
                        <a:gd name="connsiteY0" fmla="*/ 10901 h 10900"/>
                        <a:gd name="connsiteX1" fmla="*/ 20426 w 21378"/>
                        <a:gd name="connsiteY1" fmla="*/ 10901 h 10900"/>
                        <a:gd name="connsiteX2" fmla="*/ 423 w 21378"/>
                        <a:gd name="connsiteY2" fmla="*/ 1376 h 10900"/>
                        <a:gd name="connsiteX3" fmla="*/ 423 w 21378"/>
                        <a:gd name="connsiteY3" fmla="*/ 423 h 10900"/>
                        <a:gd name="connsiteX4" fmla="*/ 1376 w 21378"/>
                        <a:gd name="connsiteY4" fmla="*/ 423 h 10900"/>
                        <a:gd name="connsiteX5" fmla="*/ 21378 w 21378"/>
                        <a:gd name="connsiteY5" fmla="*/ 9948 h 10900"/>
                        <a:gd name="connsiteX6" fmla="*/ 20426 w 21378"/>
                        <a:gd name="connsiteY6" fmla="*/ 10901 h 10900"/>
                        <a:gd name="connsiteX7" fmla="*/ 20426 w 21378"/>
                        <a:gd name="connsiteY7" fmla="*/ 10901 h 10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378" h="10900">
                          <a:moveTo>
                            <a:pt x="20426" y="10901"/>
                          </a:moveTo>
                          <a:cubicBezTo>
                            <a:pt x="20426" y="10901"/>
                            <a:pt x="20426" y="10901"/>
                            <a:pt x="20426" y="10901"/>
                          </a:cubicBezTo>
                          <a:cubicBezTo>
                            <a:pt x="12806" y="8996"/>
                            <a:pt x="6138" y="5186"/>
                            <a:pt x="423" y="1376"/>
                          </a:cubicBezTo>
                          <a:cubicBezTo>
                            <a:pt x="423" y="1376"/>
                            <a:pt x="-529" y="423"/>
                            <a:pt x="423" y="423"/>
                          </a:cubicBezTo>
                          <a:cubicBezTo>
                            <a:pt x="423" y="423"/>
                            <a:pt x="1376" y="-529"/>
                            <a:pt x="1376" y="423"/>
                          </a:cubicBezTo>
                          <a:cubicBezTo>
                            <a:pt x="8043" y="4233"/>
                            <a:pt x="13758" y="7091"/>
                            <a:pt x="21378" y="9948"/>
                          </a:cubicBezTo>
                          <a:cubicBezTo>
                            <a:pt x="21378" y="8996"/>
                            <a:pt x="21378" y="8996"/>
                            <a:pt x="20426" y="10901"/>
                          </a:cubicBezTo>
                          <a:cubicBezTo>
                            <a:pt x="21378" y="9948"/>
                            <a:pt x="21378" y="10901"/>
                            <a:pt x="20426" y="1090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8" name="Freeform: Shape 1817">
                      <a:extLst>
                        <a:ext uri="{FF2B5EF4-FFF2-40B4-BE49-F238E27FC236}">
                          <a16:creationId xmlns:a16="http://schemas.microsoft.com/office/drawing/2014/main" id="{4540934D-1DB6-46BD-AC3F-5A07A4A818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4192" y="3396614"/>
                      <a:ext cx="2857" cy="4762"/>
                    </a:xfrm>
                    <a:custGeom>
                      <a:avLst/>
                      <a:gdLst>
                        <a:gd name="connsiteX0" fmla="*/ 1905 w 2857"/>
                        <a:gd name="connsiteY0" fmla="*/ 4763 h 4762"/>
                        <a:gd name="connsiteX1" fmla="*/ 1905 w 2857"/>
                        <a:gd name="connsiteY1" fmla="*/ 4763 h 4762"/>
                        <a:gd name="connsiteX2" fmla="*/ 0 w 2857"/>
                        <a:gd name="connsiteY2" fmla="*/ 953 h 4762"/>
                        <a:gd name="connsiteX3" fmla="*/ 952 w 2857"/>
                        <a:gd name="connsiteY3" fmla="*/ 0 h 4762"/>
                        <a:gd name="connsiteX4" fmla="*/ 1905 w 2857"/>
                        <a:gd name="connsiteY4" fmla="*/ 953 h 4762"/>
                        <a:gd name="connsiteX5" fmla="*/ 2857 w 2857"/>
                        <a:gd name="connsiteY5" fmla="*/ 3810 h 4762"/>
                        <a:gd name="connsiteX6" fmla="*/ 1905 w 2857"/>
                        <a:gd name="connsiteY6" fmla="*/ 4763 h 4762"/>
                        <a:gd name="connsiteX7" fmla="*/ 1905 w 285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4762">
                          <a:moveTo>
                            <a:pt x="1905" y="4763"/>
                          </a:moveTo>
                          <a:cubicBezTo>
                            <a:pt x="1905" y="4763"/>
                            <a:pt x="1905" y="3810"/>
                            <a:pt x="1905" y="4763"/>
                          </a:cubicBezTo>
                          <a:cubicBezTo>
                            <a:pt x="0" y="3810"/>
                            <a:pt x="0" y="1905"/>
                            <a:pt x="0" y="953"/>
                          </a:cubicBezTo>
                          <a:cubicBezTo>
                            <a:pt x="0" y="0"/>
                            <a:pt x="0" y="0"/>
                            <a:pt x="952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1905"/>
                            <a:pt x="1905" y="2857"/>
                            <a:pt x="2857" y="3810"/>
                          </a:cubicBezTo>
                          <a:cubicBezTo>
                            <a:pt x="2857" y="2857"/>
                            <a:pt x="2857" y="3810"/>
                            <a:pt x="1905" y="4763"/>
                          </a:cubicBezTo>
                          <a:cubicBezTo>
                            <a:pt x="2857" y="3810"/>
                            <a:pt x="2857" y="4763"/>
                            <a:pt x="1905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9" name="Freeform: Shape 1818">
                      <a:extLst>
                        <a:ext uri="{FF2B5EF4-FFF2-40B4-BE49-F238E27FC236}">
                          <a16:creationId xmlns:a16="http://schemas.microsoft.com/office/drawing/2014/main" id="{C01A47C0-0837-4108-A4B8-24CAC53FBE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5147" y="3364229"/>
                      <a:ext cx="2299" cy="2857"/>
                    </a:xfrm>
                    <a:custGeom>
                      <a:avLst/>
                      <a:gdLst>
                        <a:gd name="connsiteX0" fmla="*/ 953 w 2299"/>
                        <a:gd name="connsiteY0" fmla="*/ 2857 h 2857"/>
                        <a:gd name="connsiteX1" fmla="*/ 953 w 2299"/>
                        <a:gd name="connsiteY1" fmla="*/ 2857 h 2857"/>
                        <a:gd name="connsiteX2" fmla="*/ 0 w 2299"/>
                        <a:gd name="connsiteY2" fmla="*/ 952 h 2857"/>
                        <a:gd name="connsiteX3" fmla="*/ 0 w 2299"/>
                        <a:gd name="connsiteY3" fmla="*/ 0 h 2857"/>
                        <a:gd name="connsiteX4" fmla="*/ 953 w 2299"/>
                        <a:gd name="connsiteY4" fmla="*/ 0 h 2857"/>
                        <a:gd name="connsiteX5" fmla="*/ 1905 w 2299"/>
                        <a:gd name="connsiteY5" fmla="*/ 952 h 2857"/>
                        <a:gd name="connsiteX6" fmla="*/ 953 w 2299"/>
                        <a:gd name="connsiteY6" fmla="*/ 2857 h 2857"/>
                        <a:gd name="connsiteX7" fmla="*/ 953 w 229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857">
                          <a:moveTo>
                            <a:pt x="953" y="2857"/>
                          </a:moveTo>
                          <a:cubicBezTo>
                            <a:pt x="953" y="2857"/>
                            <a:pt x="953" y="1905"/>
                            <a:pt x="953" y="2857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lnTo>
                            <a:pt x="1905" y="952"/>
                          </a:lnTo>
                          <a:cubicBezTo>
                            <a:pt x="2858" y="1905"/>
                            <a:pt x="1905" y="1905"/>
                            <a:pt x="953" y="2857"/>
                          </a:cubicBezTo>
                          <a:cubicBezTo>
                            <a:pt x="1905" y="2857"/>
                            <a:pt x="1905" y="2857"/>
                            <a:pt x="953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B695257D-F1F5-4A69-B4A9-90A18A22AF90}"/>
                      </a:ext>
                    </a:extLst>
                  </p:cNvPr>
                  <p:cNvSpPr/>
                  <p:nvPr/>
                </p:nvSpPr>
                <p:spPr>
                  <a:xfrm>
                    <a:off x="6767512" y="3425189"/>
                    <a:ext cx="3809" cy="24765"/>
                  </a:xfrm>
                  <a:custGeom>
                    <a:avLst/>
                    <a:gdLst>
                      <a:gd name="connsiteX0" fmla="*/ 953 w 3809"/>
                      <a:gd name="connsiteY0" fmla="*/ 24765 h 24765"/>
                      <a:gd name="connsiteX1" fmla="*/ 953 w 3809"/>
                      <a:gd name="connsiteY1" fmla="*/ 24765 h 24765"/>
                      <a:gd name="connsiteX2" fmla="*/ 953 w 3809"/>
                      <a:gd name="connsiteY2" fmla="*/ 22860 h 24765"/>
                      <a:gd name="connsiteX3" fmla="*/ 2857 w 3809"/>
                      <a:gd name="connsiteY3" fmla="*/ 17145 h 24765"/>
                      <a:gd name="connsiteX4" fmla="*/ 0 w 3809"/>
                      <a:gd name="connsiteY4" fmla="*/ 953 h 24765"/>
                      <a:gd name="connsiteX5" fmla="*/ 0 w 3809"/>
                      <a:gd name="connsiteY5" fmla="*/ 0 h 24765"/>
                      <a:gd name="connsiteX6" fmla="*/ 953 w 3809"/>
                      <a:gd name="connsiteY6" fmla="*/ 0 h 24765"/>
                      <a:gd name="connsiteX7" fmla="*/ 3810 w 3809"/>
                      <a:gd name="connsiteY7" fmla="*/ 17145 h 24765"/>
                      <a:gd name="connsiteX8" fmla="*/ 953 w 3809"/>
                      <a:gd name="connsiteY8" fmla="*/ 24765 h 24765"/>
                      <a:gd name="connsiteX9" fmla="*/ 953 w 3809"/>
                      <a:gd name="connsiteY9" fmla="*/ 24765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809" h="24765">
                        <a:moveTo>
                          <a:pt x="953" y="24765"/>
                        </a:moveTo>
                        <a:cubicBezTo>
                          <a:pt x="953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3813"/>
                          <a:pt x="953" y="22860"/>
                        </a:cubicBezTo>
                        <a:cubicBezTo>
                          <a:pt x="1905" y="21907"/>
                          <a:pt x="2857" y="20003"/>
                          <a:pt x="2857" y="17145"/>
                        </a:cubicBezTo>
                        <a:cubicBezTo>
                          <a:pt x="2857" y="11430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7" y="5715"/>
                          <a:pt x="3810" y="11430"/>
                          <a:pt x="3810" y="17145"/>
                        </a:cubicBezTo>
                        <a:cubicBezTo>
                          <a:pt x="3810" y="20003"/>
                          <a:pt x="3810" y="22860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AC885AF7-17B1-44D2-9D35-AF927C200618}"/>
                      </a:ext>
                    </a:extLst>
                  </p:cNvPr>
                  <p:cNvSpPr/>
                  <p:nvPr/>
                </p:nvSpPr>
                <p:spPr>
                  <a:xfrm>
                    <a:off x="6749415" y="3435667"/>
                    <a:ext cx="1904" cy="7619"/>
                  </a:xfrm>
                  <a:custGeom>
                    <a:avLst/>
                    <a:gdLst>
                      <a:gd name="connsiteX0" fmla="*/ 953 w 1904"/>
                      <a:gd name="connsiteY0" fmla="*/ 7620 h 7619"/>
                      <a:gd name="connsiteX1" fmla="*/ 953 w 1904"/>
                      <a:gd name="connsiteY1" fmla="*/ 7620 h 7619"/>
                      <a:gd name="connsiteX2" fmla="*/ 0 w 1904"/>
                      <a:gd name="connsiteY2" fmla="*/ 952 h 7619"/>
                      <a:gd name="connsiteX3" fmla="*/ 953 w 1904"/>
                      <a:gd name="connsiteY3" fmla="*/ 0 h 7619"/>
                      <a:gd name="connsiteX4" fmla="*/ 1905 w 1904"/>
                      <a:gd name="connsiteY4" fmla="*/ 952 h 7619"/>
                      <a:gd name="connsiteX5" fmla="*/ 1905 w 1904"/>
                      <a:gd name="connsiteY5" fmla="*/ 6667 h 7619"/>
                      <a:gd name="connsiteX6" fmla="*/ 953 w 1904"/>
                      <a:gd name="connsiteY6" fmla="*/ 7620 h 7619"/>
                      <a:gd name="connsiteX7" fmla="*/ 953 w 1904"/>
                      <a:gd name="connsiteY7" fmla="*/ 7620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4" h="7619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lnTo>
                          <a:pt x="0" y="952"/>
                        </a:ln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6667"/>
                        </a:lnTo>
                        <a:cubicBezTo>
                          <a:pt x="1905" y="6667"/>
                          <a:pt x="1905" y="7620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2EB0C0A2-A5C9-4CCD-93DE-FBD32B7EF267}"/>
                      </a:ext>
                    </a:extLst>
                  </p:cNvPr>
                  <p:cNvSpPr/>
                  <p:nvPr/>
                </p:nvSpPr>
                <p:spPr>
                  <a:xfrm>
                    <a:off x="6737032" y="3425189"/>
                    <a:ext cx="3810" cy="1904"/>
                  </a:xfrm>
                  <a:custGeom>
                    <a:avLst/>
                    <a:gdLst>
                      <a:gd name="connsiteX0" fmla="*/ 2858 w 3810"/>
                      <a:gd name="connsiteY0" fmla="*/ 1905 h 1904"/>
                      <a:gd name="connsiteX1" fmla="*/ 953 w 3810"/>
                      <a:gd name="connsiteY1" fmla="*/ 1905 h 1904"/>
                      <a:gd name="connsiteX2" fmla="*/ 0 w 3810"/>
                      <a:gd name="connsiteY2" fmla="*/ 953 h 1904"/>
                      <a:gd name="connsiteX3" fmla="*/ 953 w 3810"/>
                      <a:gd name="connsiteY3" fmla="*/ 0 h 1904"/>
                      <a:gd name="connsiteX4" fmla="*/ 2858 w 3810"/>
                      <a:gd name="connsiteY4" fmla="*/ 0 h 1904"/>
                      <a:gd name="connsiteX5" fmla="*/ 3810 w 3810"/>
                      <a:gd name="connsiteY5" fmla="*/ 953 h 1904"/>
                      <a:gd name="connsiteX6" fmla="*/ 2858 w 3810"/>
                      <a:gd name="connsiteY6" fmla="*/ 1905 h 1904"/>
                      <a:gd name="connsiteX7" fmla="*/ 2858 w 3810"/>
                      <a:gd name="connsiteY7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10" h="1904">
                        <a:moveTo>
                          <a:pt x="2858" y="1905"/>
                        </a:moveTo>
                        <a:cubicBezTo>
                          <a:pt x="1905" y="1905"/>
                          <a:pt x="953" y="1905"/>
                          <a:pt x="953" y="1905"/>
                        </a:cubicBezTo>
                        <a:cubicBezTo>
                          <a:pt x="953" y="1905"/>
                          <a:pt x="0" y="953"/>
                          <a:pt x="0" y="953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2858" y="0"/>
                          <a:pt x="2858" y="0"/>
                        </a:cubicBezTo>
                        <a:cubicBezTo>
                          <a:pt x="3810" y="0"/>
                          <a:pt x="3810" y="0"/>
                          <a:pt x="3810" y="953"/>
                        </a:cubicBezTo>
                        <a:cubicBezTo>
                          <a:pt x="3810" y="1905"/>
                          <a:pt x="3810" y="1905"/>
                          <a:pt x="2858" y="1905"/>
                        </a:cubicBezTo>
                        <a:cubicBezTo>
                          <a:pt x="2858" y="1905"/>
                          <a:pt x="2858" y="1905"/>
                          <a:pt x="2858" y="190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CD2D98ED-D6D0-4B0E-AC50-24876E8DFA73}"/>
                      </a:ext>
                    </a:extLst>
                  </p:cNvPr>
                  <p:cNvSpPr/>
                  <p:nvPr/>
                </p:nvSpPr>
                <p:spPr>
                  <a:xfrm>
                    <a:off x="6764655" y="3458527"/>
                    <a:ext cx="20954" cy="18454"/>
                  </a:xfrm>
                  <a:custGeom>
                    <a:avLst/>
                    <a:gdLst>
                      <a:gd name="connsiteX0" fmla="*/ 6667 w 20954"/>
                      <a:gd name="connsiteY0" fmla="*/ 18097 h 18454"/>
                      <a:gd name="connsiteX1" fmla="*/ 4763 w 20954"/>
                      <a:gd name="connsiteY1" fmla="*/ 18097 h 18454"/>
                      <a:gd name="connsiteX2" fmla="*/ 952 w 20954"/>
                      <a:gd name="connsiteY2" fmla="*/ 16192 h 18454"/>
                      <a:gd name="connsiteX3" fmla="*/ 0 w 20954"/>
                      <a:gd name="connsiteY3" fmla="*/ 12382 h 18454"/>
                      <a:gd name="connsiteX4" fmla="*/ 0 w 20954"/>
                      <a:gd name="connsiteY4" fmla="*/ 953 h 18454"/>
                      <a:gd name="connsiteX5" fmla="*/ 952 w 20954"/>
                      <a:gd name="connsiteY5" fmla="*/ 0 h 18454"/>
                      <a:gd name="connsiteX6" fmla="*/ 1905 w 20954"/>
                      <a:gd name="connsiteY6" fmla="*/ 953 h 18454"/>
                      <a:gd name="connsiteX7" fmla="*/ 1905 w 20954"/>
                      <a:gd name="connsiteY7" fmla="*/ 12382 h 18454"/>
                      <a:gd name="connsiteX8" fmla="*/ 2857 w 20954"/>
                      <a:gd name="connsiteY8" fmla="*/ 15240 h 18454"/>
                      <a:gd name="connsiteX9" fmla="*/ 5715 w 20954"/>
                      <a:gd name="connsiteY9" fmla="*/ 16192 h 18454"/>
                      <a:gd name="connsiteX10" fmla="*/ 20002 w 20954"/>
                      <a:gd name="connsiteY10" fmla="*/ 14288 h 18454"/>
                      <a:gd name="connsiteX11" fmla="*/ 20955 w 20954"/>
                      <a:gd name="connsiteY11" fmla="*/ 14288 h 18454"/>
                      <a:gd name="connsiteX12" fmla="*/ 20955 w 20954"/>
                      <a:gd name="connsiteY12" fmla="*/ 15240 h 18454"/>
                      <a:gd name="connsiteX13" fmla="*/ 6667 w 20954"/>
                      <a:gd name="connsiteY13" fmla="*/ 18097 h 18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954" h="18454">
                        <a:moveTo>
                          <a:pt x="6667" y="18097"/>
                        </a:moveTo>
                        <a:cubicBezTo>
                          <a:pt x="5715" y="18097"/>
                          <a:pt x="5715" y="18097"/>
                          <a:pt x="4763" y="18097"/>
                        </a:cubicBezTo>
                        <a:cubicBezTo>
                          <a:pt x="3810" y="18097"/>
                          <a:pt x="1905" y="17145"/>
                          <a:pt x="952" y="16192"/>
                        </a:cubicBezTo>
                        <a:cubicBezTo>
                          <a:pt x="0" y="15240"/>
                          <a:pt x="0" y="13335"/>
                          <a:pt x="0" y="12382"/>
                        </a:cubicBezTo>
                        <a:cubicBezTo>
                          <a:pt x="0" y="8572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953"/>
                          <a:pt x="1905" y="953"/>
                        </a:cubicBezTo>
                        <a:cubicBezTo>
                          <a:pt x="1905" y="4763"/>
                          <a:pt x="952" y="8572"/>
                          <a:pt x="1905" y="12382"/>
                        </a:cubicBezTo>
                        <a:cubicBezTo>
                          <a:pt x="1905" y="13335"/>
                          <a:pt x="1905" y="14288"/>
                          <a:pt x="2857" y="15240"/>
                        </a:cubicBezTo>
                        <a:cubicBezTo>
                          <a:pt x="3810" y="16192"/>
                          <a:pt x="4763" y="16192"/>
                          <a:pt x="5715" y="16192"/>
                        </a:cubicBezTo>
                        <a:cubicBezTo>
                          <a:pt x="10477" y="17145"/>
                          <a:pt x="15240" y="16192"/>
                          <a:pt x="20002" y="14288"/>
                        </a:cubicBezTo>
                        <a:cubicBezTo>
                          <a:pt x="20002" y="14288"/>
                          <a:pt x="20955" y="14288"/>
                          <a:pt x="20955" y="14288"/>
                        </a:cubicBezTo>
                        <a:cubicBezTo>
                          <a:pt x="20955" y="14288"/>
                          <a:pt x="20955" y="15240"/>
                          <a:pt x="20955" y="15240"/>
                        </a:cubicBezTo>
                        <a:cubicBezTo>
                          <a:pt x="16192" y="18097"/>
                          <a:pt x="11430" y="19050"/>
                          <a:pt x="6667" y="18097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768" name="Graphic 4">
                    <a:extLst>
                      <a:ext uri="{FF2B5EF4-FFF2-40B4-BE49-F238E27FC236}">
                        <a16:creationId xmlns:a16="http://schemas.microsoft.com/office/drawing/2014/main" id="{4B1C66F6-44D8-4B27-9F9B-59B1C46A21CB}"/>
                      </a:ext>
                    </a:extLst>
                  </p:cNvPr>
                  <p:cNvGrpSpPr/>
                  <p:nvPr/>
                </p:nvGrpSpPr>
                <p:grpSpPr>
                  <a:xfrm>
                    <a:off x="6710241" y="3272789"/>
                    <a:ext cx="73693" cy="59159"/>
                    <a:chOff x="6710241" y="3272789"/>
                    <a:chExt cx="73693" cy="59159"/>
                  </a:xfrm>
                </p:grpSpPr>
                <p:sp>
                  <p:nvSpPr>
                    <p:cNvPr id="1780" name="Freeform: Shape 1779">
                      <a:extLst>
                        <a:ext uri="{FF2B5EF4-FFF2-40B4-BE49-F238E27FC236}">
                          <a16:creationId xmlns:a16="http://schemas.microsoft.com/office/drawing/2014/main" id="{BCC2318E-F5EA-44D1-8D0B-DBCCD610FF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0241" y="3307887"/>
                      <a:ext cx="27810" cy="23148"/>
                    </a:xfrm>
                    <a:custGeom>
                      <a:avLst/>
                      <a:gdLst>
                        <a:gd name="connsiteX0" fmla="*/ 27744 w 27810"/>
                        <a:gd name="connsiteY0" fmla="*/ 12527 h 23148"/>
                        <a:gd name="connsiteX1" fmla="*/ 12504 w 27810"/>
                        <a:gd name="connsiteY1" fmla="*/ 145 h 23148"/>
                        <a:gd name="connsiteX2" fmla="*/ 121 w 27810"/>
                        <a:gd name="connsiteY2" fmla="*/ 9670 h 23148"/>
                        <a:gd name="connsiteX3" fmla="*/ 10599 w 27810"/>
                        <a:gd name="connsiteY3" fmla="*/ 23005 h 23148"/>
                        <a:gd name="connsiteX4" fmla="*/ 27744 w 27810"/>
                        <a:gd name="connsiteY4" fmla="*/ 12527 h 23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0" h="23148">
                          <a:moveTo>
                            <a:pt x="27744" y="12527"/>
                          </a:moveTo>
                          <a:cubicBezTo>
                            <a:pt x="28696" y="5860"/>
                            <a:pt x="19171" y="1097"/>
                            <a:pt x="12504" y="145"/>
                          </a:cubicBezTo>
                          <a:cubicBezTo>
                            <a:pt x="5836" y="-807"/>
                            <a:pt x="1074" y="3002"/>
                            <a:pt x="121" y="9670"/>
                          </a:cubicBezTo>
                          <a:cubicBezTo>
                            <a:pt x="-831" y="16337"/>
                            <a:pt x="3931" y="22052"/>
                            <a:pt x="10599" y="23005"/>
                          </a:cubicBezTo>
                          <a:cubicBezTo>
                            <a:pt x="18219" y="23957"/>
                            <a:pt x="27744" y="20147"/>
                            <a:pt x="27744" y="1252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1" name="Freeform: Shape 1780">
                      <a:extLst>
                        <a:ext uri="{FF2B5EF4-FFF2-40B4-BE49-F238E27FC236}">
                          <a16:creationId xmlns:a16="http://schemas.microsoft.com/office/drawing/2014/main" id="{63E063F7-F2C6-4B65-B3B5-BFF51F30DE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5023" y="3305083"/>
                      <a:ext cx="27807" cy="26865"/>
                    </a:xfrm>
                    <a:custGeom>
                      <a:avLst/>
                      <a:gdLst>
                        <a:gd name="connsiteX0" fmla="*/ 27727 w 27807"/>
                        <a:gd name="connsiteY0" fmla="*/ 15331 h 26865"/>
                        <a:gd name="connsiteX1" fmla="*/ 14392 w 27807"/>
                        <a:gd name="connsiteY1" fmla="*/ 91 h 26865"/>
                        <a:gd name="connsiteX2" fmla="*/ 104 w 27807"/>
                        <a:gd name="connsiteY2" fmla="*/ 12474 h 26865"/>
                        <a:gd name="connsiteX3" fmla="*/ 11534 w 27807"/>
                        <a:gd name="connsiteY3" fmla="*/ 26761 h 26865"/>
                        <a:gd name="connsiteX4" fmla="*/ 27727 w 27807"/>
                        <a:gd name="connsiteY4" fmla="*/ 15331 h 26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07" h="26865">
                          <a:moveTo>
                            <a:pt x="27727" y="15331"/>
                          </a:moveTo>
                          <a:cubicBezTo>
                            <a:pt x="28679" y="8664"/>
                            <a:pt x="21059" y="1044"/>
                            <a:pt x="14392" y="91"/>
                          </a:cubicBezTo>
                          <a:cubicBezTo>
                            <a:pt x="7724" y="-861"/>
                            <a:pt x="1057" y="5806"/>
                            <a:pt x="104" y="12474"/>
                          </a:cubicBezTo>
                          <a:cubicBezTo>
                            <a:pt x="-848" y="19141"/>
                            <a:pt x="4867" y="26761"/>
                            <a:pt x="11534" y="26761"/>
                          </a:cubicBezTo>
                          <a:cubicBezTo>
                            <a:pt x="18202" y="27714"/>
                            <a:pt x="26774" y="21999"/>
                            <a:pt x="27727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2" name="Freeform: Shape 1781">
                      <a:extLst>
                        <a:ext uri="{FF2B5EF4-FFF2-40B4-BE49-F238E27FC236}">
                          <a16:creationId xmlns:a16="http://schemas.microsoft.com/office/drawing/2014/main" id="{482A51D0-9F18-46C0-B93E-FAEF1292DE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0763" y="3310744"/>
                      <a:ext cx="23171" cy="20147"/>
                    </a:xfrm>
                    <a:custGeom>
                      <a:avLst/>
                      <a:gdLst>
                        <a:gd name="connsiteX0" fmla="*/ 22941 w 23171"/>
                        <a:gd name="connsiteY0" fmla="*/ 11575 h 20147"/>
                        <a:gd name="connsiteX1" fmla="*/ 15321 w 23171"/>
                        <a:gd name="connsiteY1" fmla="*/ 145 h 20147"/>
                        <a:gd name="connsiteX2" fmla="*/ 81 w 23171"/>
                        <a:gd name="connsiteY2" fmla="*/ 9670 h 20147"/>
                        <a:gd name="connsiteX3" fmla="*/ 13416 w 23171"/>
                        <a:gd name="connsiteY3" fmla="*/ 20147 h 20147"/>
                        <a:gd name="connsiteX4" fmla="*/ 22941 w 23171"/>
                        <a:gd name="connsiteY4" fmla="*/ 11575 h 20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171" h="20147">
                          <a:moveTo>
                            <a:pt x="22941" y="11575"/>
                          </a:moveTo>
                          <a:cubicBezTo>
                            <a:pt x="23894" y="4907"/>
                            <a:pt x="21989" y="145"/>
                            <a:pt x="15321" y="145"/>
                          </a:cubicBezTo>
                          <a:cubicBezTo>
                            <a:pt x="8654" y="-808"/>
                            <a:pt x="1034" y="3002"/>
                            <a:pt x="81" y="9670"/>
                          </a:cubicBezTo>
                          <a:cubicBezTo>
                            <a:pt x="-871" y="16337"/>
                            <a:pt x="6749" y="20147"/>
                            <a:pt x="13416" y="20147"/>
                          </a:cubicBezTo>
                          <a:cubicBezTo>
                            <a:pt x="20084" y="20147"/>
                            <a:pt x="21989" y="18242"/>
                            <a:pt x="22941" y="11575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3" name="Freeform: Shape 1782">
                      <a:extLst>
                        <a:ext uri="{FF2B5EF4-FFF2-40B4-BE49-F238E27FC236}">
                          <a16:creationId xmlns:a16="http://schemas.microsoft.com/office/drawing/2014/main" id="{FA36DAF1-3650-4D65-B26F-87248CBF9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3133" y="3288860"/>
                      <a:ext cx="25913" cy="24990"/>
                    </a:xfrm>
                    <a:custGeom>
                      <a:avLst/>
                      <a:gdLst>
                        <a:gd name="connsiteX0" fmla="*/ 25809 w 25913"/>
                        <a:gd name="connsiteY0" fmla="*/ 13457 h 24990"/>
                        <a:gd name="connsiteX1" fmla="*/ 14379 w 25913"/>
                        <a:gd name="connsiteY1" fmla="*/ 121 h 24990"/>
                        <a:gd name="connsiteX2" fmla="*/ 91 w 25913"/>
                        <a:gd name="connsiteY2" fmla="*/ 10599 h 24990"/>
                        <a:gd name="connsiteX3" fmla="*/ 12474 w 25913"/>
                        <a:gd name="connsiteY3" fmla="*/ 24886 h 24990"/>
                        <a:gd name="connsiteX4" fmla="*/ 25809 w 25913"/>
                        <a:gd name="connsiteY4" fmla="*/ 13457 h 24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13" h="24990">
                          <a:moveTo>
                            <a:pt x="25809" y="13457"/>
                          </a:moveTo>
                          <a:cubicBezTo>
                            <a:pt x="26761" y="6789"/>
                            <a:pt x="21046" y="1074"/>
                            <a:pt x="14379" y="121"/>
                          </a:cubicBezTo>
                          <a:cubicBezTo>
                            <a:pt x="7711" y="-831"/>
                            <a:pt x="91" y="3932"/>
                            <a:pt x="91" y="10599"/>
                          </a:cubicBezTo>
                          <a:cubicBezTo>
                            <a:pt x="-861" y="17266"/>
                            <a:pt x="5806" y="23934"/>
                            <a:pt x="12474" y="24886"/>
                          </a:cubicBezTo>
                          <a:cubicBezTo>
                            <a:pt x="19141" y="25839"/>
                            <a:pt x="24856" y="20124"/>
                            <a:pt x="25809" y="1345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4" name="Freeform: Shape 1783">
                      <a:extLst>
                        <a:ext uri="{FF2B5EF4-FFF2-40B4-BE49-F238E27FC236}">
                          <a16:creationId xmlns:a16="http://schemas.microsoft.com/office/drawing/2014/main" id="{67C11D10-22B8-4142-A15D-1731248717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8813" y="3286033"/>
                      <a:ext cx="27816" cy="23181"/>
                    </a:xfrm>
                    <a:custGeom>
                      <a:avLst/>
                      <a:gdLst>
                        <a:gd name="connsiteX0" fmla="*/ 27744 w 27816"/>
                        <a:gd name="connsiteY0" fmla="*/ 15331 h 23181"/>
                        <a:gd name="connsiteX1" fmla="*/ 12504 w 27816"/>
                        <a:gd name="connsiteY1" fmla="*/ 91 h 23181"/>
                        <a:gd name="connsiteX2" fmla="*/ 121 w 27816"/>
                        <a:gd name="connsiteY2" fmla="*/ 12474 h 23181"/>
                        <a:gd name="connsiteX3" fmla="*/ 10599 w 27816"/>
                        <a:gd name="connsiteY3" fmla="*/ 22951 h 23181"/>
                        <a:gd name="connsiteX4" fmla="*/ 27744 w 27816"/>
                        <a:gd name="connsiteY4" fmla="*/ 15331 h 23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6" h="23181">
                          <a:moveTo>
                            <a:pt x="27744" y="15331"/>
                          </a:moveTo>
                          <a:cubicBezTo>
                            <a:pt x="28696" y="8664"/>
                            <a:pt x="20124" y="1044"/>
                            <a:pt x="12504" y="91"/>
                          </a:cubicBezTo>
                          <a:cubicBezTo>
                            <a:pt x="5836" y="-861"/>
                            <a:pt x="121" y="5806"/>
                            <a:pt x="121" y="12474"/>
                          </a:cubicBezTo>
                          <a:cubicBezTo>
                            <a:pt x="-831" y="19141"/>
                            <a:pt x="3931" y="21999"/>
                            <a:pt x="10599" y="22951"/>
                          </a:cubicBezTo>
                          <a:cubicBezTo>
                            <a:pt x="18219" y="23904"/>
                            <a:pt x="26792" y="21999"/>
                            <a:pt x="27744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5" name="Freeform: Shape 1784">
                      <a:extLst>
                        <a:ext uri="{FF2B5EF4-FFF2-40B4-BE49-F238E27FC236}">
                          <a16:creationId xmlns:a16="http://schemas.microsoft.com/office/drawing/2014/main" id="{F56DA536-274F-4549-8A9B-D8C8BE5260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032" y="3272789"/>
                      <a:ext cx="27713" cy="21907"/>
                    </a:xfrm>
                    <a:custGeom>
                      <a:avLst/>
                      <a:gdLst>
                        <a:gd name="connsiteX0" fmla="*/ 27623 w 27713"/>
                        <a:gd name="connsiteY0" fmla="*/ 14288 h 21907"/>
                        <a:gd name="connsiteX1" fmla="*/ 14288 w 27713"/>
                        <a:gd name="connsiteY1" fmla="*/ 0 h 21907"/>
                        <a:gd name="connsiteX2" fmla="*/ 0 w 27713"/>
                        <a:gd name="connsiteY2" fmla="*/ 12382 h 21907"/>
                        <a:gd name="connsiteX3" fmla="*/ 13335 w 27713"/>
                        <a:gd name="connsiteY3" fmla="*/ 21907 h 21907"/>
                        <a:gd name="connsiteX4" fmla="*/ 27623 w 27713"/>
                        <a:gd name="connsiteY4" fmla="*/ 14288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13" h="21907">
                          <a:moveTo>
                            <a:pt x="27623" y="14288"/>
                          </a:moveTo>
                          <a:cubicBezTo>
                            <a:pt x="28575" y="7620"/>
                            <a:pt x="21908" y="0"/>
                            <a:pt x="14288" y="0"/>
                          </a:cubicBezTo>
                          <a:cubicBezTo>
                            <a:pt x="6668" y="0"/>
                            <a:pt x="0" y="4763"/>
                            <a:pt x="0" y="12382"/>
                          </a:cubicBezTo>
                          <a:cubicBezTo>
                            <a:pt x="0" y="20003"/>
                            <a:pt x="5715" y="21907"/>
                            <a:pt x="13335" y="21907"/>
                          </a:cubicBezTo>
                          <a:cubicBezTo>
                            <a:pt x="20003" y="21907"/>
                            <a:pt x="26670" y="20955"/>
                            <a:pt x="27623" y="1428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6" name="Freeform: Shape 1785">
                      <a:extLst>
                        <a:ext uri="{FF2B5EF4-FFF2-40B4-BE49-F238E27FC236}">
                          <a16:creationId xmlns:a16="http://schemas.microsoft.com/office/drawing/2014/main" id="{6A632FE2-A3F6-449C-BA13-D816780C5B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0128" y="3311127"/>
                      <a:ext cx="15954" cy="15954"/>
                    </a:xfrm>
                    <a:custGeom>
                      <a:avLst/>
                      <a:gdLst>
                        <a:gd name="connsiteX0" fmla="*/ 3572 w 15954"/>
                        <a:gd name="connsiteY0" fmla="*/ 15954 h 15954"/>
                        <a:gd name="connsiteX1" fmla="*/ 714 w 15954"/>
                        <a:gd name="connsiteY1" fmla="*/ 13097 h 15954"/>
                        <a:gd name="connsiteX2" fmla="*/ 714 w 15954"/>
                        <a:gd name="connsiteY2" fmla="*/ 3572 h 15954"/>
                        <a:gd name="connsiteX3" fmla="*/ 4524 w 15954"/>
                        <a:gd name="connsiteY3" fmla="*/ 714 h 15954"/>
                        <a:gd name="connsiteX4" fmla="*/ 11192 w 15954"/>
                        <a:gd name="connsiteY4" fmla="*/ 714 h 15954"/>
                        <a:gd name="connsiteX5" fmla="*/ 15954 w 15954"/>
                        <a:gd name="connsiteY5" fmla="*/ 7382 h 15954"/>
                        <a:gd name="connsiteX6" fmla="*/ 15954 w 15954"/>
                        <a:gd name="connsiteY6" fmla="*/ 11192 h 15954"/>
                        <a:gd name="connsiteX7" fmla="*/ 11192 w 15954"/>
                        <a:gd name="connsiteY7" fmla="*/ 15002 h 15954"/>
                        <a:gd name="connsiteX8" fmla="*/ 9287 w 15954"/>
                        <a:gd name="connsiteY8" fmla="*/ 15002 h 15954"/>
                        <a:gd name="connsiteX9" fmla="*/ 5477 w 15954"/>
                        <a:gd name="connsiteY9" fmla="*/ 11192 h 15954"/>
                        <a:gd name="connsiteX10" fmla="*/ 5477 w 15954"/>
                        <a:gd name="connsiteY10" fmla="*/ 10239 h 15954"/>
                        <a:gd name="connsiteX11" fmla="*/ 6429 w 15954"/>
                        <a:gd name="connsiteY11" fmla="*/ 10239 h 15954"/>
                        <a:gd name="connsiteX12" fmla="*/ 8334 w 15954"/>
                        <a:gd name="connsiteY12" fmla="*/ 13097 h 15954"/>
                        <a:gd name="connsiteX13" fmla="*/ 9287 w 15954"/>
                        <a:gd name="connsiteY13" fmla="*/ 13097 h 15954"/>
                        <a:gd name="connsiteX14" fmla="*/ 13097 w 15954"/>
                        <a:gd name="connsiteY14" fmla="*/ 10239 h 15954"/>
                        <a:gd name="connsiteX15" fmla="*/ 13097 w 15954"/>
                        <a:gd name="connsiteY15" fmla="*/ 7382 h 15954"/>
                        <a:gd name="connsiteX16" fmla="*/ 9287 w 15954"/>
                        <a:gd name="connsiteY16" fmla="*/ 1667 h 15954"/>
                        <a:gd name="connsiteX17" fmla="*/ 4524 w 15954"/>
                        <a:gd name="connsiteY17" fmla="*/ 1667 h 15954"/>
                        <a:gd name="connsiteX18" fmla="*/ 1667 w 15954"/>
                        <a:gd name="connsiteY18" fmla="*/ 3572 h 15954"/>
                        <a:gd name="connsiteX19" fmla="*/ 1667 w 15954"/>
                        <a:gd name="connsiteY19" fmla="*/ 11192 h 15954"/>
                        <a:gd name="connsiteX20" fmla="*/ 2619 w 15954"/>
                        <a:gd name="connsiteY20" fmla="*/ 13097 h 15954"/>
                        <a:gd name="connsiteX21" fmla="*/ 3572 w 15954"/>
                        <a:gd name="connsiteY21" fmla="*/ 14049 h 15954"/>
                        <a:gd name="connsiteX22" fmla="*/ 3572 w 15954"/>
                        <a:gd name="connsiteY22" fmla="*/ 15954 h 15954"/>
                        <a:gd name="connsiteX23" fmla="*/ 3572 w 15954"/>
                        <a:gd name="connsiteY23" fmla="*/ 15954 h 15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5954" h="15954">
                          <a:moveTo>
                            <a:pt x="3572" y="15954"/>
                          </a:moveTo>
                          <a:cubicBezTo>
                            <a:pt x="2619" y="15954"/>
                            <a:pt x="1667" y="15002"/>
                            <a:pt x="714" y="13097"/>
                          </a:cubicBezTo>
                          <a:cubicBezTo>
                            <a:pt x="-238" y="9287"/>
                            <a:pt x="-238" y="6429"/>
                            <a:pt x="714" y="3572"/>
                          </a:cubicBezTo>
                          <a:cubicBezTo>
                            <a:pt x="1667" y="2619"/>
                            <a:pt x="2619" y="1667"/>
                            <a:pt x="4524" y="714"/>
                          </a:cubicBezTo>
                          <a:cubicBezTo>
                            <a:pt x="6429" y="-238"/>
                            <a:pt x="9287" y="-238"/>
                            <a:pt x="11192" y="714"/>
                          </a:cubicBezTo>
                          <a:cubicBezTo>
                            <a:pt x="13097" y="1667"/>
                            <a:pt x="15002" y="4524"/>
                            <a:pt x="15954" y="7382"/>
                          </a:cubicBezTo>
                          <a:cubicBezTo>
                            <a:pt x="15954" y="8334"/>
                            <a:pt x="15954" y="10239"/>
                            <a:pt x="15954" y="11192"/>
                          </a:cubicBezTo>
                          <a:cubicBezTo>
                            <a:pt x="15002" y="13097"/>
                            <a:pt x="13097" y="14049"/>
                            <a:pt x="11192" y="15002"/>
                          </a:cubicBezTo>
                          <a:cubicBezTo>
                            <a:pt x="10239" y="15002"/>
                            <a:pt x="10239" y="15002"/>
                            <a:pt x="9287" y="15002"/>
                          </a:cubicBezTo>
                          <a:cubicBezTo>
                            <a:pt x="7382" y="15002"/>
                            <a:pt x="6429" y="12144"/>
                            <a:pt x="5477" y="11192"/>
                          </a:cubicBezTo>
                          <a:cubicBezTo>
                            <a:pt x="5477" y="11192"/>
                            <a:pt x="5477" y="10239"/>
                            <a:pt x="5477" y="10239"/>
                          </a:cubicBezTo>
                          <a:cubicBezTo>
                            <a:pt x="5477" y="10239"/>
                            <a:pt x="6429" y="10239"/>
                            <a:pt x="6429" y="10239"/>
                          </a:cubicBezTo>
                          <a:cubicBezTo>
                            <a:pt x="7382" y="11192"/>
                            <a:pt x="7382" y="12144"/>
                            <a:pt x="8334" y="13097"/>
                          </a:cubicBezTo>
                          <a:cubicBezTo>
                            <a:pt x="8334" y="13097"/>
                            <a:pt x="9287" y="13097"/>
                            <a:pt x="9287" y="13097"/>
                          </a:cubicBezTo>
                          <a:cubicBezTo>
                            <a:pt x="11192" y="13097"/>
                            <a:pt x="12144" y="12144"/>
                            <a:pt x="13097" y="10239"/>
                          </a:cubicBezTo>
                          <a:cubicBezTo>
                            <a:pt x="13097" y="9287"/>
                            <a:pt x="13097" y="8334"/>
                            <a:pt x="13097" y="7382"/>
                          </a:cubicBezTo>
                          <a:cubicBezTo>
                            <a:pt x="12144" y="4524"/>
                            <a:pt x="11192" y="2619"/>
                            <a:pt x="9287" y="1667"/>
                          </a:cubicBezTo>
                          <a:cubicBezTo>
                            <a:pt x="7382" y="714"/>
                            <a:pt x="5477" y="1667"/>
                            <a:pt x="4524" y="1667"/>
                          </a:cubicBezTo>
                          <a:cubicBezTo>
                            <a:pt x="3572" y="2619"/>
                            <a:pt x="2619" y="2619"/>
                            <a:pt x="1667" y="3572"/>
                          </a:cubicBezTo>
                          <a:cubicBezTo>
                            <a:pt x="714" y="5477"/>
                            <a:pt x="714" y="7382"/>
                            <a:pt x="1667" y="11192"/>
                          </a:cubicBezTo>
                          <a:cubicBezTo>
                            <a:pt x="1667" y="12144"/>
                            <a:pt x="2619" y="13097"/>
                            <a:pt x="2619" y="13097"/>
                          </a:cubicBezTo>
                          <a:cubicBezTo>
                            <a:pt x="3572" y="13097"/>
                            <a:pt x="3572" y="13097"/>
                            <a:pt x="3572" y="14049"/>
                          </a:cubicBezTo>
                          <a:cubicBezTo>
                            <a:pt x="4524" y="15002"/>
                            <a:pt x="4524" y="15954"/>
                            <a:pt x="3572" y="15954"/>
                          </a:cubicBezTo>
                          <a:cubicBezTo>
                            <a:pt x="3572" y="15954"/>
                            <a:pt x="3572" y="15954"/>
                            <a:pt x="3572" y="15954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7" name="Freeform: Shape 1786">
                      <a:extLst>
                        <a:ext uri="{FF2B5EF4-FFF2-40B4-BE49-F238E27FC236}">
                          <a16:creationId xmlns:a16="http://schemas.microsoft.com/office/drawing/2014/main" id="{61B23CEC-FE8D-4CD2-A718-25A8F57B2D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8940" y="3291269"/>
                      <a:ext cx="15240" cy="16762"/>
                    </a:xfrm>
                    <a:custGeom>
                      <a:avLst/>
                      <a:gdLst>
                        <a:gd name="connsiteX0" fmla="*/ 3810 w 15240"/>
                        <a:gd name="connsiteY0" fmla="*/ 16762 h 16762"/>
                        <a:gd name="connsiteX1" fmla="*/ 1905 w 15240"/>
                        <a:gd name="connsiteY1" fmla="*/ 15810 h 16762"/>
                        <a:gd name="connsiteX2" fmla="*/ 953 w 15240"/>
                        <a:gd name="connsiteY2" fmla="*/ 12952 h 16762"/>
                        <a:gd name="connsiteX3" fmla="*/ 0 w 15240"/>
                        <a:gd name="connsiteY3" fmla="*/ 7237 h 16762"/>
                        <a:gd name="connsiteX4" fmla="*/ 1905 w 15240"/>
                        <a:gd name="connsiteY4" fmla="*/ 2475 h 16762"/>
                        <a:gd name="connsiteX5" fmla="*/ 10478 w 15240"/>
                        <a:gd name="connsiteY5" fmla="*/ 570 h 16762"/>
                        <a:gd name="connsiteX6" fmla="*/ 15240 w 15240"/>
                        <a:gd name="connsiteY6" fmla="*/ 8190 h 16762"/>
                        <a:gd name="connsiteX7" fmla="*/ 14288 w 15240"/>
                        <a:gd name="connsiteY7" fmla="*/ 11047 h 16762"/>
                        <a:gd name="connsiteX8" fmla="*/ 11430 w 15240"/>
                        <a:gd name="connsiteY8" fmla="*/ 12952 h 16762"/>
                        <a:gd name="connsiteX9" fmla="*/ 6667 w 15240"/>
                        <a:gd name="connsiteY9" fmla="*/ 12000 h 16762"/>
                        <a:gd name="connsiteX10" fmla="*/ 5715 w 15240"/>
                        <a:gd name="connsiteY10" fmla="*/ 9142 h 16762"/>
                        <a:gd name="connsiteX11" fmla="*/ 6667 w 15240"/>
                        <a:gd name="connsiteY11" fmla="*/ 5332 h 16762"/>
                        <a:gd name="connsiteX12" fmla="*/ 7620 w 15240"/>
                        <a:gd name="connsiteY12" fmla="*/ 4380 h 16762"/>
                        <a:gd name="connsiteX13" fmla="*/ 8572 w 15240"/>
                        <a:gd name="connsiteY13" fmla="*/ 5332 h 16762"/>
                        <a:gd name="connsiteX14" fmla="*/ 7620 w 15240"/>
                        <a:gd name="connsiteY14" fmla="*/ 8190 h 16762"/>
                        <a:gd name="connsiteX15" fmla="*/ 7620 w 15240"/>
                        <a:gd name="connsiteY15" fmla="*/ 10095 h 16762"/>
                        <a:gd name="connsiteX16" fmla="*/ 10478 w 15240"/>
                        <a:gd name="connsiteY16" fmla="*/ 10095 h 16762"/>
                        <a:gd name="connsiteX17" fmla="*/ 12382 w 15240"/>
                        <a:gd name="connsiteY17" fmla="*/ 9142 h 16762"/>
                        <a:gd name="connsiteX18" fmla="*/ 13335 w 15240"/>
                        <a:gd name="connsiteY18" fmla="*/ 7237 h 16762"/>
                        <a:gd name="connsiteX19" fmla="*/ 9525 w 15240"/>
                        <a:gd name="connsiteY19" fmla="*/ 1522 h 16762"/>
                        <a:gd name="connsiteX20" fmla="*/ 2857 w 15240"/>
                        <a:gd name="connsiteY20" fmla="*/ 3427 h 16762"/>
                        <a:gd name="connsiteX21" fmla="*/ 1905 w 15240"/>
                        <a:gd name="connsiteY21" fmla="*/ 7237 h 16762"/>
                        <a:gd name="connsiteX22" fmla="*/ 2857 w 15240"/>
                        <a:gd name="connsiteY22" fmla="*/ 12952 h 16762"/>
                        <a:gd name="connsiteX23" fmla="*/ 3810 w 15240"/>
                        <a:gd name="connsiteY23" fmla="*/ 14857 h 16762"/>
                        <a:gd name="connsiteX24" fmla="*/ 4763 w 15240"/>
                        <a:gd name="connsiteY24" fmla="*/ 14857 h 16762"/>
                        <a:gd name="connsiteX25" fmla="*/ 5715 w 15240"/>
                        <a:gd name="connsiteY25" fmla="*/ 14857 h 16762"/>
                        <a:gd name="connsiteX26" fmla="*/ 5715 w 15240"/>
                        <a:gd name="connsiteY26" fmla="*/ 15810 h 16762"/>
                        <a:gd name="connsiteX27" fmla="*/ 3810 w 15240"/>
                        <a:gd name="connsiteY27" fmla="*/ 16762 h 1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5240" h="16762">
                          <a:moveTo>
                            <a:pt x="3810" y="16762"/>
                          </a:moveTo>
                          <a:cubicBezTo>
                            <a:pt x="2857" y="16762"/>
                            <a:pt x="2857" y="16762"/>
                            <a:pt x="1905" y="15810"/>
                          </a:cubicBezTo>
                          <a:cubicBezTo>
                            <a:pt x="953" y="14857"/>
                            <a:pt x="953" y="13905"/>
                            <a:pt x="953" y="12952"/>
                          </a:cubicBezTo>
                          <a:cubicBezTo>
                            <a:pt x="0" y="11047"/>
                            <a:pt x="0" y="9142"/>
                            <a:pt x="0" y="7237"/>
                          </a:cubicBezTo>
                          <a:cubicBezTo>
                            <a:pt x="0" y="5332"/>
                            <a:pt x="953" y="3427"/>
                            <a:pt x="1905" y="2475"/>
                          </a:cubicBezTo>
                          <a:cubicBezTo>
                            <a:pt x="3810" y="-383"/>
                            <a:pt x="7620" y="-383"/>
                            <a:pt x="10478" y="570"/>
                          </a:cubicBezTo>
                          <a:cubicBezTo>
                            <a:pt x="13335" y="1522"/>
                            <a:pt x="15240" y="4380"/>
                            <a:pt x="15240" y="8190"/>
                          </a:cubicBezTo>
                          <a:cubicBezTo>
                            <a:pt x="15240" y="9142"/>
                            <a:pt x="15240" y="11047"/>
                            <a:pt x="14288" y="11047"/>
                          </a:cubicBezTo>
                          <a:cubicBezTo>
                            <a:pt x="13335" y="12000"/>
                            <a:pt x="12382" y="12000"/>
                            <a:pt x="11430" y="12952"/>
                          </a:cubicBezTo>
                          <a:cubicBezTo>
                            <a:pt x="10478" y="12952"/>
                            <a:pt x="8572" y="13905"/>
                            <a:pt x="6667" y="12000"/>
                          </a:cubicBezTo>
                          <a:cubicBezTo>
                            <a:pt x="5715" y="11047"/>
                            <a:pt x="5715" y="10095"/>
                            <a:pt x="5715" y="9142"/>
                          </a:cubicBezTo>
                          <a:cubicBezTo>
                            <a:pt x="5715" y="8190"/>
                            <a:pt x="5715" y="7237"/>
                            <a:pt x="6667" y="5332"/>
                          </a:cubicBezTo>
                          <a:cubicBezTo>
                            <a:pt x="6667" y="5332"/>
                            <a:pt x="7620" y="4380"/>
                            <a:pt x="7620" y="4380"/>
                          </a:cubicBezTo>
                          <a:cubicBezTo>
                            <a:pt x="7620" y="4380"/>
                            <a:pt x="8572" y="5332"/>
                            <a:pt x="8572" y="5332"/>
                          </a:cubicBezTo>
                          <a:cubicBezTo>
                            <a:pt x="8572" y="6285"/>
                            <a:pt x="7620" y="7237"/>
                            <a:pt x="7620" y="8190"/>
                          </a:cubicBezTo>
                          <a:cubicBezTo>
                            <a:pt x="7620" y="9142"/>
                            <a:pt x="7620" y="9142"/>
                            <a:pt x="7620" y="10095"/>
                          </a:cubicBezTo>
                          <a:cubicBezTo>
                            <a:pt x="7620" y="11047"/>
                            <a:pt x="8572" y="11047"/>
                            <a:pt x="10478" y="10095"/>
                          </a:cubicBezTo>
                          <a:cubicBezTo>
                            <a:pt x="11430" y="10095"/>
                            <a:pt x="12382" y="10095"/>
                            <a:pt x="12382" y="9142"/>
                          </a:cubicBezTo>
                          <a:cubicBezTo>
                            <a:pt x="12382" y="8190"/>
                            <a:pt x="13335" y="8190"/>
                            <a:pt x="13335" y="7237"/>
                          </a:cubicBezTo>
                          <a:cubicBezTo>
                            <a:pt x="13335" y="4380"/>
                            <a:pt x="11430" y="2475"/>
                            <a:pt x="9525" y="1522"/>
                          </a:cubicBezTo>
                          <a:cubicBezTo>
                            <a:pt x="7620" y="570"/>
                            <a:pt x="4763" y="1522"/>
                            <a:pt x="2857" y="3427"/>
                          </a:cubicBezTo>
                          <a:cubicBezTo>
                            <a:pt x="1905" y="4380"/>
                            <a:pt x="1905" y="5332"/>
                            <a:pt x="1905" y="7237"/>
                          </a:cubicBezTo>
                          <a:cubicBezTo>
                            <a:pt x="1905" y="9142"/>
                            <a:pt x="1905" y="11047"/>
                            <a:pt x="2857" y="12952"/>
                          </a:cubicBezTo>
                          <a:cubicBezTo>
                            <a:pt x="2857" y="13905"/>
                            <a:pt x="2857" y="13905"/>
                            <a:pt x="3810" y="14857"/>
                          </a:cubicBezTo>
                          <a:cubicBezTo>
                            <a:pt x="3810" y="14857"/>
                            <a:pt x="4763" y="14857"/>
                            <a:pt x="4763" y="14857"/>
                          </a:cubicBezTo>
                          <a:cubicBezTo>
                            <a:pt x="4763" y="14857"/>
                            <a:pt x="5715" y="14857"/>
                            <a:pt x="5715" y="14857"/>
                          </a:cubicBezTo>
                          <a:cubicBezTo>
                            <a:pt x="5715" y="14857"/>
                            <a:pt x="5715" y="15810"/>
                            <a:pt x="5715" y="15810"/>
                          </a:cubicBezTo>
                          <a:cubicBezTo>
                            <a:pt x="4763" y="16762"/>
                            <a:pt x="4763" y="16762"/>
                            <a:pt x="3810" y="16762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8" name="Freeform: Shape 1787">
                      <a:extLst>
                        <a:ext uri="{FF2B5EF4-FFF2-40B4-BE49-F238E27FC236}">
                          <a16:creationId xmlns:a16="http://schemas.microsoft.com/office/drawing/2014/main" id="{BB7C07AB-9917-4C12-B0AA-86D81ECCBE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6559" y="3314699"/>
                      <a:ext cx="10900" cy="11430"/>
                    </a:xfrm>
                    <a:custGeom>
                      <a:avLst/>
                      <a:gdLst>
                        <a:gd name="connsiteX0" fmla="*/ 2858 w 10900"/>
                        <a:gd name="connsiteY0" fmla="*/ 11430 h 11430"/>
                        <a:gd name="connsiteX1" fmla="*/ 953 w 10900"/>
                        <a:gd name="connsiteY1" fmla="*/ 9525 h 11430"/>
                        <a:gd name="connsiteX2" fmla="*/ 0 w 10900"/>
                        <a:gd name="connsiteY2" fmla="*/ 6668 h 11430"/>
                        <a:gd name="connsiteX3" fmla="*/ 0 w 10900"/>
                        <a:gd name="connsiteY3" fmla="*/ 2857 h 11430"/>
                        <a:gd name="connsiteX4" fmla="*/ 3810 w 10900"/>
                        <a:gd name="connsiteY4" fmla="*/ 0 h 11430"/>
                        <a:gd name="connsiteX5" fmla="*/ 8572 w 10900"/>
                        <a:gd name="connsiteY5" fmla="*/ 1905 h 11430"/>
                        <a:gd name="connsiteX6" fmla="*/ 10478 w 10900"/>
                        <a:gd name="connsiteY6" fmla="*/ 5715 h 11430"/>
                        <a:gd name="connsiteX7" fmla="*/ 10478 w 10900"/>
                        <a:gd name="connsiteY7" fmla="*/ 8572 h 11430"/>
                        <a:gd name="connsiteX8" fmla="*/ 6668 w 10900"/>
                        <a:gd name="connsiteY8" fmla="*/ 10478 h 11430"/>
                        <a:gd name="connsiteX9" fmla="*/ 2858 w 10900"/>
                        <a:gd name="connsiteY9" fmla="*/ 9525 h 11430"/>
                        <a:gd name="connsiteX10" fmla="*/ 1905 w 10900"/>
                        <a:gd name="connsiteY10" fmla="*/ 6668 h 11430"/>
                        <a:gd name="connsiteX11" fmla="*/ 1905 w 10900"/>
                        <a:gd name="connsiteY11" fmla="*/ 5715 h 11430"/>
                        <a:gd name="connsiteX12" fmla="*/ 2858 w 10900"/>
                        <a:gd name="connsiteY12" fmla="*/ 4763 h 11430"/>
                        <a:gd name="connsiteX13" fmla="*/ 3810 w 10900"/>
                        <a:gd name="connsiteY13" fmla="*/ 5715 h 11430"/>
                        <a:gd name="connsiteX14" fmla="*/ 3810 w 10900"/>
                        <a:gd name="connsiteY14" fmla="*/ 6668 h 11430"/>
                        <a:gd name="connsiteX15" fmla="*/ 3810 w 10900"/>
                        <a:gd name="connsiteY15" fmla="*/ 8572 h 11430"/>
                        <a:gd name="connsiteX16" fmla="*/ 5715 w 10900"/>
                        <a:gd name="connsiteY16" fmla="*/ 8572 h 11430"/>
                        <a:gd name="connsiteX17" fmla="*/ 7620 w 10900"/>
                        <a:gd name="connsiteY17" fmla="*/ 7620 h 11430"/>
                        <a:gd name="connsiteX18" fmla="*/ 7620 w 10900"/>
                        <a:gd name="connsiteY18" fmla="*/ 5715 h 11430"/>
                        <a:gd name="connsiteX19" fmla="*/ 5715 w 10900"/>
                        <a:gd name="connsiteY19" fmla="*/ 2857 h 11430"/>
                        <a:gd name="connsiteX20" fmla="*/ 2858 w 10900"/>
                        <a:gd name="connsiteY20" fmla="*/ 1905 h 11430"/>
                        <a:gd name="connsiteX21" fmla="*/ 953 w 10900"/>
                        <a:gd name="connsiteY21" fmla="*/ 3810 h 11430"/>
                        <a:gd name="connsiteX22" fmla="*/ 953 w 10900"/>
                        <a:gd name="connsiteY22" fmla="*/ 7620 h 11430"/>
                        <a:gd name="connsiteX23" fmla="*/ 953 w 10900"/>
                        <a:gd name="connsiteY23" fmla="*/ 9525 h 11430"/>
                        <a:gd name="connsiteX24" fmla="*/ 1905 w 10900"/>
                        <a:gd name="connsiteY24" fmla="*/ 10478 h 11430"/>
                        <a:gd name="connsiteX25" fmla="*/ 2858 w 10900"/>
                        <a:gd name="connsiteY25" fmla="*/ 11430 h 11430"/>
                        <a:gd name="connsiteX26" fmla="*/ 2858 w 10900"/>
                        <a:gd name="connsiteY26" fmla="*/ 11430 h 11430"/>
                        <a:gd name="connsiteX27" fmla="*/ 2858 w 10900"/>
                        <a:gd name="connsiteY27" fmla="*/ 11430 h 11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0900" h="11430">
                          <a:moveTo>
                            <a:pt x="2858" y="11430"/>
                          </a:moveTo>
                          <a:cubicBezTo>
                            <a:pt x="1905" y="11430"/>
                            <a:pt x="953" y="10478"/>
                            <a:pt x="953" y="9525"/>
                          </a:cubicBezTo>
                          <a:cubicBezTo>
                            <a:pt x="953" y="8572"/>
                            <a:pt x="0" y="7620"/>
                            <a:pt x="0" y="6668"/>
                          </a:cubicBezTo>
                          <a:cubicBezTo>
                            <a:pt x="0" y="4763"/>
                            <a:pt x="0" y="3810"/>
                            <a:pt x="0" y="2857"/>
                          </a:cubicBezTo>
                          <a:cubicBezTo>
                            <a:pt x="953" y="953"/>
                            <a:pt x="1905" y="0"/>
                            <a:pt x="3810" y="0"/>
                          </a:cubicBezTo>
                          <a:cubicBezTo>
                            <a:pt x="5715" y="0"/>
                            <a:pt x="6668" y="0"/>
                            <a:pt x="8572" y="1905"/>
                          </a:cubicBezTo>
                          <a:cubicBezTo>
                            <a:pt x="9525" y="2857"/>
                            <a:pt x="10478" y="3810"/>
                            <a:pt x="10478" y="5715"/>
                          </a:cubicBezTo>
                          <a:cubicBezTo>
                            <a:pt x="10478" y="6668"/>
                            <a:pt x="11430" y="7620"/>
                            <a:pt x="10478" y="8572"/>
                          </a:cubicBezTo>
                          <a:cubicBezTo>
                            <a:pt x="9525" y="9525"/>
                            <a:pt x="8572" y="10478"/>
                            <a:pt x="6668" y="10478"/>
                          </a:cubicBezTo>
                          <a:cubicBezTo>
                            <a:pt x="4763" y="10478"/>
                            <a:pt x="3810" y="10478"/>
                            <a:pt x="2858" y="9525"/>
                          </a:cubicBezTo>
                          <a:cubicBezTo>
                            <a:pt x="1905" y="8572"/>
                            <a:pt x="1905" y="7620"/>
                            <a:pt x="1905" y="6668"/>
                          </a:cubicBezTo>
                          <a:cubicBezTo>
                            <a:pt x="1905" y="6668"/>
                            <a:pt x="1905" y="5715"/>
                            <a:pt x="1905" y="5715"/>
                          </a:cubicBezTo>
                          <a:cubicBezTo>
                            <a:pt x="1905" y="4763"/>
                            <a:pt x="1905" y="4763"/>
                            <a:pt x="2858" y="4763"/>
                          </a:cubicBezTo>
                          <a:cubicBezTo>
                            <a:pt x="3810" y="4763"/>
                            <a:pt x="3810" y="4763"/>
                            <a:pt x="3810" y="5715"/>
                          </a:cubicBezTo>
                          <a:cubicBezTo>
                            <a:pt x="3810" y="5715"/>
                            <a:pt x="3810" y="6668"/>
                            <a:pt x="3810" y="6668"/>
                          </a:cubicBezTo>
                          <a:cubicBezTo>
                            <a:pt x="3810" y="7620"/>
                            <a:pt x="3810" y="7620"/>
                            <a:pt x="3810" y="8572"/>
                          </a:cubicBezTo>
                          <a:cubicBezTo>
                            <a:pt x="3810" y="9525"/>
                            <a:pt x="4763" y="8572"/>
                            <a:pt x="5715" y="8572"/>
                          </a:cubicBezTo>
                          <a:cubicBezTo>
                            <a:pt x="6668" y="8572"/>
                            <a:pt x="7620" y="8572"/>
                            <a:pt x="7620" y="7620"/>
                          </a:cubicBezTo>
                          <a:cubicBezTo>
                            <a:pt x="7620" y="7620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6668" y="3810"/>
                            <a:pt x="5715" y="2857"/>
                          </a:cubicBezTo>
                          <a:cubicBezTo>
                            <a:pt x="4763" y="1905"/>
                            <a:pt x="3810" y="953"/>
                            <a:pt x="2858" y="1905"/>
                          </a:cubicBezTo>
                          <a:cubicBezTo>
                            <a:pt x="1905" y="1905"/>
                            <a:pt x="953" y="2857"/>
                            <a:pt x="953" y="3810"/>
                          </a:cubicBezTo>
                          <a:cubicBezTo>
                            <a:pt x="953" y="4763"/>
                            <a:pt x="953" y="5715"/>
                            <a:pt x="953" y="7620"/>
                          </a:cubicBezTo>
                          <a:cubicBezTo>
                            <a:pt x="953" y="8572"/>
                            <a:pt x="953" y="9525"/>
                            <a:pt x="953" y="9525"/>
                          </a:cubicBezTo>
                          <a:cubicBezTo>
                            <a:pt x="953" y="9525"/>
                            <a:pt x="1905" y="10478"/>
                            <a:pt x="1905" y="10478"/>
                          </a:cubicBezTo>
                          <a:cubicBezTo>
                            <a:pt x="1905" y="10478"/>
                            <a:pt x="2858" y="10478"/>
                            <a:pt x="2858" y="11430"/>
                          </a:cubicBezTo>
                          <a:cubicBezTo>
                            <a:pt x="4763" y="11430"/>
                            <a:pt x="4763" y="11430"/>
                            <a:pt x="2858" y="11430"/>
                          </a:cubicBezTo>
                          <a:cubicBezTo>
                            <a:pt x="3810" y="11430"/>
                            <a:pt x="3810" y="11430"/>
                            <a:pt x="2858" y="1143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89" name="Freeform: Shape 1788">
                      <a:extLst>
                        <a:ext uri="{FF2B5EF4-FFF2-40B4-BE49-F238E27FC236}">
                          <a16:creationId xmlns:a16="http://schemas.microsoft.com/office/drawing/2014/main" id="{B487B770-E7D7-4223-8E26-45C6EBBE3E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700" y="3274694"/>
                      <a:ext cx="14682" cy="14287"/>
                    </a:xfrm>
                    <a:custGeom>
                      <a:avLst/>
                      <a:gdLst>
                        <a:gd name="connsiteX0" fmla="*/ 4763 w 14682"/>
                        <a:gd name="connsiteY0" fmla="*/ 14288 h 14287"/>
                        <a:gd name="connsiteX1" fmla="*/ 953 w 14682"/>
                        <a:gd name="connsiteY1" fmla="*/ 11430 h 14287"/>
                        <a:gd name="connsiteX2" fmla="*/ 0 w 14682"/>
                        <a:gd name="connsiteY2" fmla="*/ 6668 h 14287"/>
                        <a:gd name="connsiteX3" fmla="*/ 2857 w 14682"/>
                        <a:gd name="connsiteY3" fmla="*/ 953 h 14287"/>
                        <a:gd name="connsiteX4" fmla="*/ 5715 w 14682"/>
                        <a:gd name="connsiteY4" fmla="*/ 0 h 14287"/>
                        <a:gd name="connsiteX5" fmla="*/ 13335 w 14682"/>
                        <a:gd name="connsiteY5" fmla="*/ 4763 h 14287"/>
                        <a:gd name="connsiteX6" fmla="*/ 14288 w 14682"/>
                        <a:gd name="connsiteY6" fmla="*/ 10478 h 14287"/>
                        <a:gd name="connsiteX7" fmla="*/ 11430 w 14682"/>
                        <a:gd name="connsiteY7" fmla="*/ 12383 h 14287"/>
                        <a:gd name="connsiteX8" fmla="*/ 8572 w 14682"/>
                        <a:gd name="connsiteY8" fmla="*/ 11430 h 14287"/>
                        <a:gd name="connsiteX9" fmla="*/ 7620 w 14682"/>
                        <a:gd name="connsiteY9" fmla="*/ 5715 h 14287"/>
                        <a:gd name="connsiteX10" fmla="*/ 8572 w 14682"/>
                        <a:gd name="connsiteY10" fmla="*/ 4763 h 14287"/>
                        <a:gd name="connsiteX11" fmla="*/ 9525 w 14682"/>
                        <a:gd name="connsiteY11" fmla="*/ 5715 h 14287"/>
                        <a:gd name="connsiteX12" fmla="*/ 9525 w 14682"/>
                        <a:gd name="connsiteY12" fmla="*/ 9525 h 14287"/>
                        <a:gd name="connsiteX13" fmla="*/ 11430 w 14682"/>
                        <a:gd name="connsiteY13" fmla="*/ 9525 h 14287"/>
                        <a:gd name="connsiteX14" fmla="*/ 13335 w 14682"/>
                        <a:gd name="connsiteY14" fmla="*/ 8573 h 14287"/>
                        <a:gd name="connsiteX15" fmla="*/ 13335 w 14682"/>
                        <a:gd name="connsiteY15" fmla="*/ 3810 h 14287"/>
                        <a:gd name="connsiteX16" fmla="*/ 7620 w 14682"/>
                        <a:gd name="connsiteY16" fmla="*/ 0 h 14287"/>
                        <a:gd name="connsiteX17" fmla="*/ 5715 w 14682"/>
                        <a:gd name="connsiteY17" fmla="*/ 0 h 14287"/>
                        <a:gd name="connsiteX18" fmla="*/ 3810 w 14682"/>
                        <a:gd name="connsiteY18" fmla="*/ 4763 h 14287"/>
                        <a:gd name="connsiteX19" fmla="*/ 4763 w 14682"/>
                        <a:gd name="connsiteY19" fmla="*/ 8573 h 14287"/>
                        <a:gd name="connsiteX20" fmla="*/ 7620 w 14682"/>
                        <a:gd name="connsiteY20" fmla="*/ 10478 h 14287"/>
                        <a:gd name="connsiteX21" fmla="*/ 8572 w 14682"/>
                        <a:gd name="connsiteY21" fmla="*/ 11430 h 14287"/>
                        <a:gd name="connsiteX22" fmla="*/ 4763 w 14682"/>
                        <a:gd name="connsiteY22" fmla="*/ 14288 h 14287"/>
                        <a:gd name="connsiteX23" fmla="*/ 4763 w 14682"/>
                        <a:gd name="connsiteY23" fmla="*/ 14288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82" h="14287">
                          <a:moveTo>
                            <a:pt x="4763" y="14288"/>
                          </a:moveTo>
                          <a:cubicBezTo>
                            <a:pt x="2857" y="14288"/>
                            <a:pt x="1905" y="13335"/>
                            <a:pt x="953" y="11430"/>
                          </a:cubicBezTo>
                          <a:cubicBezTo>
                            <a:pt x="0" y="9525"/>
                            <a:pt x="0" y="8573"/>
                            <a:pt x="0" y="6668"/>
                          </a:cubicBezTo>
                          <a:cubicBezTo>
                            <a:pt x="0" y="3810"/>
                            <a:pt x="953" y="1905"/>
                            <a:pt x="2857" y="953"/>
                          </a:cubicBezTo>
                          <a:cubicBezTo>
                            <a:pt x="3810" y="0"/>
                            <a:pt x="4763" y="0"/>
                            <a:pt x="5715" y="0"/>
                          </a:cubicBezTo>
                          <a:cubicBezTo>
                            <a:pt x="8572" y="0"/>
                            <a:pt x="11430" y="1905"/>
                            <a:pt x="13335" y="4763"/>
                          </a:cubicBezTo>
                          <a:cubicBezTo>
                            <a:pt x="14288" y="6668"/>
                            <a:pt x="15240" y="8573"/>
                            <a:pt x="14288" y="10478"/>
                          </a:cubicBezTo>
                          <a:cubicBezTo>
                            <a:pt x="13335" y="11430"/>
                            <a:pt x="12382" y="12383"/>
                            <a:pt x="11430" y="12383"/>
                          </a:cubicBezTo>
                          <a:cubicBezTo>
                            <a:pt x="10478" y="12383"/>
                            <a:pt x="9525" y="12383"/>
                            <a:pt x="8572" y="11430"/>
                          </a:cubicBezTo>
                          <a:cubicBezTo>
                            <a:pt x="6668" y="9525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8572" y="4763"/>
                            <a:pt x="8572" y="4763"/>
                          </a:cubicBezTo>
                          <a:cubicBezTo>
                            <a:pt x="9525" y="4763"/>
                            <a:pt x="9525" y="5715"/>
                            <a:pt x="9525" y="5715"/>
                          </a:cubicBezTo>
                          <a:cubicBezTo>
                            <a:pt x="9525" y="7620"/>
                            <a:pt x="8572" y="8573"/>
                            <a:pt x="9525" y="9525"/>
                          </a:cubicBezTo>
                          <a:cubicBezTo>
                            <a:pt x="10478" y="9525"/>
                            <a:pt x="10478" y="9525"/>
                            <a:pt x="11430" y="9525"/>
                          </a:cubicBezTo>
                          <a:cubicBezTo>
                            <a:pt x="12382" y="9525"/>
                            <a:pt x="13335" y="8573"/>
                            <a:pt x="13335" y="8573"/>
                          </a:cubicBezTo>
                          <a:cubicBezTo>
                            <a:pt x="14288" y="7620"/>
                            <a:pt x="13335" y="5715"/>
                            <a:pt x="13335" y="3810"/>
                          </a:cubicBezTo>
                          <a:cubicBezTo>
                            <a:pt x="12382" y="1905"/>
                            <a:pt x="9525" y="0"/>
                            <a:pt x="7620" y="0"/>
                          </a:cubicBezTo>
                          <a:cubicBezTo>
                            <a:pt x="6668" y="0"/>
                            <a:pt x="5715" y="0"/>
                            <a:pt x="5715" y="0"/>
                          </a:cubicBezTo>
                          <a:cubicBezTo>
                            <a:pt x="4763" y="953"/>
                            <a:pt x="3810" y="2858"/>
                            <a:pt x="3810" y="4763"/>
                          </a:cubicBezTo>
                          <a:cubicBezTo>
                            <a:pt x="3810" y="5715"/>
                            <a:pt x="3810" y="7620"/>
                            <a:pt x="4763" y="8573"/>
                          </a:cubicBezTo>
                          <a:cubicBezTo>
                            <a:pt x="5715" y="9525"/>
                            <a:pt x="6668" y="10478"/>
                            <a:pt x="7620" y="10478"/>
                          </a:cubicBezTo>
                          <a:cubicBezTo>
                            <a:pt x="7620" y="10478"/>
                            <a:pt x="8572" y="10478"/>
                            <a:pt x="8572" y="11430"/>
                          </a:cubicBezTo>
                          <a:cubicBezTo>
                            <a:pt x="6668" y="14288"/>
                            <a:pt x="5715" y="14288"/>
                            <a:pt x="4763" y="14288"/>
                          </a:cubicBezTo>
                          <a:cubicBezTo>
                            <a:pt x="5715" y="14288"/>
                            <a:pt x="4763" y="14288"/>
                            <a:pt x="4763" y="14288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0" name="Freeform: Shape 1789">
                      <a:extLst>
                        <a:ext uri="{FF2B5EF4-FFF2-40B4-BE49-F238E27FC236}">
                          <a16:creationId xmlns:a16="http://schemas.microsoft.com/office/drawing/2014/main" id="{23C9E7B2-92BB-4604-A9CC-FB656776FE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4650" y="3291465"/>
                      <a:ext cx="14661" cy="16566"/>
                    </a:xfrm>
                    <a:custGeom>
                      <a:avLst/>
                      <a:gdLst>
                        <a:gd name="connsiteX0" fmla="*/ 3810 w 14661"/>
                        <a:gd name="connsiteY0" fmla="*/ 14661 h 16566"/>
                        <a:gd name="connsiteX1" fmla="*/ 953 w 14661"/>
                        <a:gd name="connsiteY1" fmla="*/ 12756 h 16566"/>
                        <a:gd name="connsiteX2" fmla="*/ 0 w 14661"/>
                        <a:gd name="connsiteY2" fmla="*/ 7994 h 16566"/>
                        <a:gd name="connsiteX3" fmla="*/ 1905 w 14661"/>
                        <a:gd name="connsiteY3" fmla="*/ 2279 h 16566"/>
                        <a:gd name="connsiteX4" fmla="*/ 9525 w 14661"/>
                        <a:gd name="connsiteY4" fmla="*/ 374 h 16566"/>
                        <a:gd name="connsiteX5" fmla="*/ 14288 w 14661"/>
                        <a:gd name="connsiteY5" fmla="*/ 6089 h 16566"/>
                        <a:gd name="connsiteX6" fmla="*/ 12382 w 14661"/>
                        <a:gd name="connsiteY6" fmla="*/ 11804 h 16566"/>
                        <a:gd name="connsiteX7" fmla="*/ 6668 w 14661"/>
                        <a:gd name="connsiteY7" fmla="*/ 11804 h 16566"/>
                        <a:gd name="connsiteX8" fmla="*/ 5715 w 14661"/>
                        <a:gd name="connsiteY8" fmla="*/ 7994 h 16566"/>
                        <a:gd name="connsiteX9" fmla="*/ 8572 w 14661"/>
                        <a:gd name="connsiteY9" fmla="*/ 4184 h 16566"/>
                        <a:gd name="connsiteX10" fmla="*/ 9525 w 14661"/>
                        <a:gd name="connsiteY10" fmla="*/ 5136 h 16566"/>
                        <a:gd name="connsiteX11" fmla="*/ 8572 w 14661"/>
                        <a:gd name="connsiteY11" fmla="*/ 6089 h 16566"/>
                        <a:gd name="connsiteX12" fmla="*/ 7620 w 14661"/>
                        <a:gd name="connsiteY12" fmla="*/ 8946 h 16566"/>
                        <a:gd name="connsiteX13" fmla="*/ 8572 w 14661"/>
                        <a:gd name="connsiteY13" fmla="*/ 11804 h 16566"/>
                        <a:gd name="connsiteX14" fmla="*/ 12382 w 14661"/>
                        <a:gd name="connsiteY14" fmla="*/ 11804 h 16566"/>
                        <a:gd name="connsiteX15" fmla="*/ 13335 w 14661"/>
                        <a:gd name="connsiteY15" fmla="*/ 7994 h 16566"/>
                        <a:gd name="connsiteX16" fmla="*/ 9525 w 14661"/>
                        <a:gd name="connsiteY16" fmla="*/ 3231 h 16566"/>
                        <a:gd name="connsiteX17" fmla="*/ 3810 w 14661"/>
                        <a:gd name="connsiteY17" fmla="*/ 5136 h 16566"/>
                        <a:gd name="connsiteX18" fmla="*/ 2857 w 14661"/>
                        <a:gd name="connsiteY18" fmla="*/ 9899 h 16566"/>
                        <a:gd name="connsiteX19" fmla="*/ 2857 w 14661"/>
                        <a:gd name="connsiteY19" fmla="*/ 13709 h 16566"/>
                        <a:gd name="connsiteX20" fmla="*/ 4763 w 14661"/>
                        <a:gd name="connsiteY20" fmla="*/ 14661 h 16566"/>
                        <a:gd name="connsiteX21" fmla="*/ 5715 w 14661"/>
                        <a:gd name="connsiteY21" fmla="*/ 15614 h 16566"/>
                        <a:gd name="connsiteX22" fmla="*/ 4763 w 14661"/>
                        <a:gd name="connsiteY22" fmla="*/ 16566 h 16566"/>
                        <a:gd name="connsiteX23" fmla="*/ 3810 w 14661"/>
                        <a:gd name="connsiteY23" fmla="*/ 14661 h 16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61" h="16566">
                          <a:moveTo>
                            <a:pt x="3810" y="14661"/>
                          </a:moveTo>
                          <a:cubicBezTo>
                            <a:pt x="2857" y="14661"/>
                            <a:pt x="953" y="13709"/>
                            <a:pt x="953" y="12756"/>
                          </a:cubicBezTo>
                          <a:cubicBezTo>
                            <a:pt x="0" y="10851"/>
                            <a:pt x="0" y="9899"/>
                            <a:pt x="0" y="7994"/>
                          </a:cubicBezTo>
                          <a:cubicBezTo>
                            <a:pt x="0" y="6089"/>
                            <a:pt x="0" y="4184"/>
                            <a:pt x="1905" y="2279"/>
                          </a:cubicBezTo>
                          <a:cubicBezTo>
                            <a:pt x="3810" y="374"/>
                            <a:pt x="6668" y="-579"/>
                            <a:pt x="9525" y="374"/>
                          </a:cubicBezTo>
                          <a:cubicBezTo>
                            <a:pt x="12382" y="1326"/>
                            <a:pt x="14288" y="3231"/>
                            <a:pt x="14288" y="6089"/>
                          </a:cubicBezTo>
                          <a:cubicBezTo>
                            <a:pt x="15240" y="7994"/>
                            <a:pt x="14288" y="10851"/>
                            <a:pt x="12382" y="11804"/>
                          </a:cubicBezTo>
                          <a:cubicBezTo>
                            <a:pt x="10478" y="13709"/>
                            <a:pt x="7620" y="13709"/>
                            <a:pt x="6668" y="11804"/>
                          </a:cubicBezTo>
                          <a:cubicBezTo>
                            <a:pt x="5715" y="10851"/>
                            <a:pt x="5715" y="8946"/>
                            <a:pt x="5715" y="7994"/>
                          </a:cubicBezTo>
                          <a:cubicBezTo>
                            <a:pt x="5715" y="6089"/>
                            <a:pt x="6668" y="4184"/>
                            <a:pt x="8572" y="4184"/>
                          </a:cubicBezTo>
                          <a:cubicBezTo>
                            <a:pt x="9525" y="4184"/>
                            <a:pt x="9525" y="4184"/>
                            <a:pt x="9525" y="5136"/>
                          </a:cubicBezTo>
                          <a:cubicBezTo>
                            <a:pt x="9525" y="6089"/>
                            <a:pt x="9525" y="6089"/>
                            <a:pt x="8572" y="6089"/>
                          </a:cubicBezTo>
                          <a:cubicBezTo>
                            <a:pt x="7620" y="6089"/>
                            <a:pt x="7620" y="7041"/>
                            <a:pt x="7620" y="8946"/>
                          </a:cubicBezTo>
                          <a:cubicBezTo>
                            <a:pt x="7620" y="9899"/>
                            <a:pt x="7620" y="10851"/>
                            <a:pt x="8572" y="11804"/>
                          </a:cubicBezTo>
                          <a:cubicBezTo>
                            <a:pt x="9525" y="12756"/>
                            <a:pt x="11430" y="12756"/>
                            <a:pt x="12382" y="11804"/>
                          </a:cubicBezTo>
                          <a:cubicBezTo>
                            <a:pt x="13335" y="10851"/>
                            <a:pt x="13335" y="8946"/>
                            <a:pt x="13335" y="7994"/>
                          </a:cubicBezTo>
                          <a:cubicBezTo>
                            <a:pt x="13335" y="6089"/>
                            <a:pt x="11430" y="4184"/>
                            <a:pt x="9525" y="3231"/>
                          </a:cubicBezTo>
                          <a:cubicBezTo>
                            <a:pt x="7620" y="2279"/>
                            <a:pt x="5715" y="3231"/>
                            <a:pt x="3810" y="5136"/>
                          </a:cubicBezTo>
                          <a:cubicBezTo>
                            <a:pt x="2857" y="6089"/>
                            <a:pt x="2857" y="7994"/>
                            <a:pt x="2857" y="9899"/>
                          </a:cubicBezTo>
                          <a:cubicBezTo>
                            <a:pt x="2857" y="10851"/>
                            <a:pt x="2857" y="12756"/>
                            <a:pt x="2857" y="13709"/>
                          </a:cubicBezTo>
                          <a:cubicBezTo>
                            <a:pt x="2857" y="14661"/>
                            <a:pt x="3810" y="15614"/>
                            <a:pt x="4763" y="14661"/>
                          </a:cubicBezTo>
                          <a:cubicBezTo>
                            <a:pt x="4763" y="14661"/>
                            <a:pt x="5715" y="14661"/>
                            <a:pt x="5715" y="15614"/>
                          </a:cubicBezTo>
                          <a:cubicBezTo>
                            <a:pt x="5715" y="15614"/>
                            <a:pt x="5715" y="16566"/>
                            <a:pt x="4763" y="16566"/>
                          </a:cubicBezTo>
                          <a:cubicBezTo>
                            <a:pt x="4763" y="14661"/>
                            <a:pt x="4763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1" name="Freeform: Shape 1790">
                      <a:extLst>
                        <a:ext uri="{FF2B5EF4-FFF2-40B4-BE49-F238E27FC236}">
                          <a16:creationId xmlns:a16="http://schemas.microsoft.com/office/drawing/2014/main" id="{5B63E7B1-9EE0-409C-85EA-FA3F6E4DC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3219" y="3312794"/>
                      <a:ext cx="15240" cy="16192"/>
                    </a:xfrm>
                    <a:custGeom>
                      <a:avLst/>
                      <a:gdLst>
                        <a:gd name="connsiteX0" fmla="*/ 8573 w 15240"/>
                        <a:gd name="connsiteY0" fmla="*/ 16193 h 16192"/>
                        <a:gd name="connsiteX1" fmla="*/ 1905 w 15240"/>
                        <a:gd name="connsiteY1" fmla="*/ 12383 h 16192"/>
                        <a:gd name="connsiteX2" fmla="*/ 0 w 15240"/>
                        <a:gd name="connsiteY2" fmla="*/ 4763 h 16192"/>
                        <a:gd name="connsiteX3" fmla="*/ 953 w 15240"/>
                        <a:gd name="connsiteY3" fmla="*/ 1905 h 16192"/>
                        <a:gd name="connsiteX4" fmla="*/ 6668 w 15240"/>
                        <a:gd name="connsiteY4" fmla="*/ 0 h 16192"/>
                        <a:gd name="connsiteX5" fmla="*/ 12383 w 15240"/>
                        <a:gd name="connsiteY5" fmla="*/ 953 h 16192"/>
                        <a:gd name="connsiteX6" fmla="*/ 15240 w 15240"/>
                        <a:gd name="connsiteY6" fmla="*/ 5715 h 16192"/>
                        <a:gd name="connsiteX7" fmla="*/ 15240 w 15240"/>
                        <a:gd name="connsiteY7" fmla="*/ 11430 h 16192"/>
                        <a:gd name="connsiteX8" fmla="*/ 15240 w 15240"/>
                        <a:gd name="connsiteY8" fmla="*/ 13335 h 16192"/>
                        <a:gd name="connsiteX9" fmla="*/ 9525 w 15240"/>
                        <a:gd name="connsiteY9" fmla="*/ 15240 h 16192"/>
                        <a:gd name="connsiteX10" fmla="*/ 5715 w 15240"/>
                        <a:gd name="connsiteY10" fmla="*/ 10478 h 16192"/>
                        <a:gd name="connsiteX11" fmla="*/ 6668 w 15240"/>
                        <a:gd name="connsiteY11" fmla="*/ 4763 h 16192"/>
                        <a:gd name="connsiteX12" fmla="*/ 7620 w 15240"/>
                        <a:gd name="connsiteY12" fmla="*/ 4763 h 16192"/>
                        <a:gd name="connsiteX13" fmla="*/ 7620 w 15240"/>
                        <a:gd name="connsiteY13" fmla="*/ 5715 h 16192"/>
                        <a:gd name="connsiteX14" fmla="*/ 6668 w 15240"/>
                        <a:gd name="connsiteY14" fmla="*/ 9525 h 16192"/>
                        <a:gd name="connsiteX15" fmla="*/ 9525 w 15240"/>
                        <a:gd name="connsiteY15" fmla="*/ 12383 h 16192"/>
                        <a:gd name="connsiteX16" fmla="*/ 12383 w 15240"/>
                        <a:gd name="connsiteY16" fmla="*/ 11430 h 16192"/>
                        <a:gd name="connsiteX17" fmla="*/ 12383 w 15240"/>
                        <a:gd name="connsiteY17" fmla="*/ 10478 h 16192"/>
                        <a:gd name="connsiteX18" fmla="*/ 12383 w 15240"/>
                        <a:gd name="connsiteY18" fmla="*/ 5715 h 16192"/>
                        <a:gd name="connsiteX19" fmla="*/ 10478 w 15240"/>
                        <a:gd name="connsiteY19" fmla="*/ 1905 h 16192"/>
                        <a:gd name="connsiteX20" fmla="*/ 5715 w 15240"/>
                        <a:gd name="connsiteY20" fmla="*/ 953 h 16192"/>
                        <a:gd name="connsiteX21" fmla="*/ 953 w 15240"/>
                        <a:gd name="connsiteY21" fmla="*/ 2858 h 16192"/>
                        <a:gd name="connsiteX22" fmla="*/ 0 w 15240"/>
                        <a:gd name="connsiteY22" fmla="*/ 4763 h 16192"/>
                        <a:gd name="connsiteX23" fmla="*/ 953 w 15240"/>
                        <a:gd name="connsiteY23" fmla="*/ 10478 h 16192"/>
                        <a:gd name="connsiteX24" fmla="*/ 5715 w 15240"/>
                        <a:gd name="connsiteY24" fmla="*/ 13335 h 16192"/>
                        <a:gd name="connsiteX25" fmla="*/ 8573 w 15240"/>
                        <a:gd name="connsiteY25" fmla="*/ 16193 h 16192"/>
                        <a:gd name="connsiteX26" fmla="*/ 8573 w 15240"/>
                        <a:gd name="connsiteY26" fmla="*/ 16193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5240" h="16192">
                          <a:moveTo>
                            <a:pt x="8573" y="16193"/>
                          </a:moveTo>
                          <a:cubicBezTo>
                            <a:pt x="5715" y="16193"/>
                            <a:pt x="3810" y="14288"/>
                            <a:pt x="1905" y="12383"/>
                          </a:cubicBezTo>
                          <a:cubicBezTo>
                            <a:pt x="953" y="10478"/>
                            <a:pt x="0" y="7620"/>
                            <a:pt x="0" y="4763"/>
                          </a:cubicBezTo>
                          <a:cubicBezTo>
                            <a:pt x="0" y="3810"/>
                            <a:pt x="953" y="2858"/>
                            <a:pt x="953" y="1905"/>
                          </a:cubicBezTo>
                          <a:cubicBezTo>
                            <a:pt x="1905" y="0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0"/>
                            <a:pt x="12383" y="953"/>
                          </a:cubicBezTo>
                          <a:cubicBezTo>
                            <a:pt x="14288" y="1905"/>
                            <a:pt x="15240" y="3810"/>
                            <a:pt x="15240" y="5715"/>
                          </a:cubicBezTo>
                          <a:cubicBezTo>
                            <a:pt x="15240" y="7620"/>
                            <a:pt x="15240" y="9525"/>
                            <a:pt x="15240" y="11430"/>
                          </a:cubicBezTo>
                          <a:cubicBezTo>
                            <a:pt x="15240" y="12383"/>
                            <a:pt x="15240" y="12383"/>
                            <a:pt x="15240" y="13335"/>
                          </a:cubicBezTo>
                          <a:cubicBezTo>
                            <a:pt x="14288" y="15240"/>
                            <a:pt x="11430" y="16193"/>
                            <a:pt x="9525" y="15240"/>
                          </a:cubicBezTo>
                          <a:cubicBezTo>
                            <a:pt x="7620" y="14288"/>
                            <a:pt x="5715" y="13335"/>
                            <a:pt x="5715" y="10478"/>
                          </a:cubicBezTo>
                          <a:cubicBezTo>
                            <a:pt x="4763" y="8573"/>
                            <a:pt x="5715" y="6668"/>
                            <a:pt x="6668" y="4763"/>
                          </a:cubicBezTo>
                          <a:cubicBezTo>
                            <a:pt x="6668" y="4763"/>
                            <a:pt x="7620" y="4763"/>
                            <a:pt x="7620" y="4763"/>
                          </a:cubicBezTo>
                          <a:cubicBezTo>
                            <a:pt x="7620" y="4763"/>
                            <a:pt x="7620" y="5715"/>
                            <a:pt x="7620" y="5715"/>
                          </a:cubicBezTo>
                          <a:cubicBezTo>
                            <a:pt x="6668" y="6668"/>
                            <a:pt x="6668" y="8573"/>
                            <a:pt x="6668" y="9525"/>
                          </a:cubicBezTo>
                          <a:cubicBezTo>
                            <a:pt x="6668" y="11430"/>
                            <a:pt x="8573" y="12383"/>
                            <a:pt x="9525" y="12383"/>
                          </a:cubicBezTo>
                          <a:cubicBezTo>
                            <a:pt x="10478" y="12383"/>
                            <a:pt x="12383" y="12383"/>
                            <a:pt x="12383" y="11430"/>
                          </a:cubicBezTo>
                          <a:cubicBezTo>
                            <a:pt x="12383" y="11430"/>
                            <a:pt x="12383" y="10478"/>
                            <a:pt x="12383" y="10478"/>
                          </a:cubicBezTo>
                          <a:cubicBezTo>
                            <a:pt x="12383" y="8573"/>
                            <a:pt x="12383" y="7620"/>
                            <a:pt x="12383" y="5715"/>
                          </a:cubicBezTo>
                          <a:cubicBezTo>
                            <a:pt x="12383" y="3810"/>
                            <a:pt x="11430" y="2858"/>
                            <a:pt x="10478" y="1905"/>
                          </a:cubicBezTo>
                          <a:cubicBezTo>
                            <a:pt x="9525" y="953"/>
                            <a:pt x="7620" y="953"/>
                            <a:pt x="5715" y="953"/>
                          </a:cubicBezTo>
                          <a:cubicBezTo>
                            <a:pt x="3810" y="953"/>
                            <a:pt x="1905" y="953"/>
                            <a:pt x="953" y="2858"/>
                          </a:cubicBezTo>
                          <a:cubicBezTo>
                            <a:pt x="953" y="3810"/>
                            <a:pt x="0" y="3810"/>
                            <a:pt x="0" y="4763"/>
                          </a:cubicBezTo>
                          <a:cubicBezTo>
                            <a:pt x="0" y="6668"/>
                            <a:pt x="0" y="9525"/>
                            <a:pt x="953" y="10478"/>
                          </a:cubicBezTo>
                          <a:cubicBezTo>
                            <a:pt x="1905" y="12383"/>
                            <a:pt x="3810" y="13335"/>
                            <a:pt x="5715" y="13335"/>
                          </a:cubicBezTo>
                          <a:cubicBezTo>
                            <a:pt x="9525" y="14288"/>
                            <a:pt x="9525" y="15240"/>
                            <a:pt x="8573" y="16193"/>
                          </a:cubicBezTo>
                          <a:cubicBezTo>
                            <a:pt x="9525" y="16193"/>
                            <a:pt x="9525" y="16193"/>
                            <a:pt x="8573" y="1619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2" name="Freeform: Shape 1791">
                      <a:extLst>
                        <a:ext uri="{FF2B5EF4-FFF2-40B4-BE49-F238E27FC236}">
                          <a16:creationId xmlns:a16="http://schemas.microsoft.com/office/drawing/2014/main" id="{92F83FA0-421C-440F-A8CD-BD4B869827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0365" y="331660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2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1905"/>
                            <a:pt x="953" y="952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2"/>
                            <a:pt x="1905" y="1905"/>
                            <a:pt x="1905" y="2857"/>
                          </a:cubicBezTo>
                          <a:cubicBezTo>
                            <a:pt x="2857" y="2857"/>
                            <a:pt x="2857" y="3810"/>
                            <a:pt x="1905" y="3810"/>
                          </a:cubicBezTo>
                          <a:cubicBezTo>
                            <a:pt x="1905" y="3810"/>
                            <a:pt x="1905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3" name="Freeform: Shape 1792">
                      <a:extLst>
                        <a:ext uri="{FF2B5EF4-FFF2-40B4-BE49-F238E27FC236}">
                          <a16:creationId xmlns:a16="http://schemas.microsoft.com/office/drawing/2014/main" id="{2AC2DEF1-D09C-448E-9819-1231F00308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890" y="3295649"/>
                      <a:ext cx="3232" cy="5715"/>
                    </a:xfrm>
                    <a:custGeom>
                      <a:avLst/>
                      <a:gdLst>
                        <a:gd name="connsiteX0" fmla="*/ 1905 w 3232"/>
                        <a:gd name="connsiteY0" fmla="*/ 5715 h 5715"/>
                        <a:gd name="connsiteX1" fmla="*/ 1905 w 3232"/>
                        <a:gd name="connsiteY1" fmla="*/ 5715 h 5715"/>
                        <a:gd name="connsiteX2" fmla="*/ 953 w 3232"/>
                        <a:gd name="connsiteY2" fmla="*/ 4763 h 5715"/>
                        <a:gd name="connsiteX3" fmla="*/ 0 w 3232"/>
                        <a:gd name="connsiteY3" fmla="*/ 953 h 5715"/>
                        <a:gd name="connsiteX4" fmla="*/ 0 w 3232"/>
                        <a:gd name="connsiteY4" fmla="*/ 0 h 5715"/>
                        <a:gd name="connsiteX5" fmla="*/ 953 w 3232"/>
                        <a:gd name="connsiteY5" fmla="*/ 0 h 5715"/>
                        <a:gd name="connsiteX6" fmla="*/ 1905 w 3232"/>
                        <a:gd name="connsiteY6" fmla="*/ 5715 h 5715"/>
                        <a:gd name="connsiteX7" fmla="*/ 1905 w 323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2" h="5715">
                          <a:moveTo>
                            <a:pt x="1905" y="5715"/>
                          </a:moveTo>
                          <a:cubicBezTo>
                            <a:pt x="1905" y="5715"/>
                            <a:pt x="1905" y="5715"/>
                            <a:pt x="1905" y="5715"/>
                          </a:cubicBez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1905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953"/>
                            <a:pt x="3810" y="2857"/>
                            <a:pt x="1905" y="5715"/>
                          </a:cubicBezTo>
                          <a:cubicBezTo>
                            <a:pt x="2857" y="5715"/>
                            <a:pt x="2857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4" name="Freeform: Shape 1793">
                      <a:extLst>
                        <a:ext uri="{FF2B5EF4-FFF2-40B4-BE49-F238E27FC236}">
                          <a16:creationId xmlns:a16="http://schemas.microsoft.com/office/drawing/2014/main" id="{AC25184E-A19B-43E1-B2D1-AA16CFCB0D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6080" y="3288029"/>
                      <a:ext cx="5476" cy="3809"/>
                    </a:xfrm>
                    <a:custGeom>
                      <a:avLst/>
                      <a:gdLst>
                        <a:gd name="connsiteX0" fmla="*/ 4763 w 5476"/>
                        <a:gd name="connsiteY0" fmla="*/ 3810 h 3809"/>
                        <a:gd name="connsiteX1" fmla="*/ 4763 w 5476"/>
                        <a:gd name="connsiteY1" fmla="*/ 3810 h 3809"/>
                        <a:gd name="connsiteX2" fmla="*/ 0 w 5476"/>
                        <a:gd name="connsiteY2" fmla="*/ 952 h 3809"/>
                        <a:gd name="connsiteX3" fmla="*/ 0 w 5476"/>
                        <a:gd name="connsiteY3" fmla="*/ 0 h 3809"/>
                        <a:gd name="connsiteX4" fmla="*/ 952 w 5476"/>
                        <a:gd name="connsiteY4" fmla="*/ 0 h 3809"/>
                        <a:gd name="connsiteX5" fmla="*/ 4763 w 5476"/>
                        <a:gd name="connsiteY5" fmla="*/ 2857 h 3809"/>
                        <a:gd name="connsiteX6" fmla="*/ 4763 w 5476"/>
                        <a:gd name="connsiteY6" fmla="*/ 3810 h 3809"/>
                        <a:gd name="connsiteX7" fmla="*/ 4763 w 547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6" h="3809">
                          <a:moveTo>
                            <a:pt x="4763" y="3810"/>
                          </a:moveTo>
                          <a:cubicBezTo>
                            <a:pt x="4763" y="3810"/>
                            <a:pt x="4763" y="3810"/>
                            <a:pt x="4763" y="3810"/>
                          </a:cubicBezTo>
                          <a:cubicBezTo>
                            <a:pt x="2857" y="2857"/>
                            <a:pt x="952" y="1905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2"/>
                            <a:pt x="3810" y="1905"/>
                            <a:pt x="4763" y="2857"/>
                          </a:cubicBezTo>
                          <a:cubicBezTo>
                            <a:pt x="5715" y="1905"/>
                            <a:pt x="5715" y="2857"/>
                            <a:pt x="4763" y="3810"/>
                          </a:cubicBezTo>
                          <a:cubicBezTo>
                            <a:pt x="5715" y="3810"/>
                            <a:pt x="4763" y="3810"/>
                            <a:pt x="476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5" name="Freeform: Shape 1794">
                      <a:extLst>
                        <a:ext uri="{FF2B5EF4-FFF2-40B4-BE49-F238E27FC236}">
                          <a16:creationId xmlns:a16="http://schemas.microsoft.com/office/drawing/2014/main" id="{06D20ECF-6BCC-40A7-B3F1-BD5785A770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6082" y="3288029"/>
                      <a:ext cx="5715" cy="5714"/>
                    </a:xfrm>
                    <a:custGeom>
                      <a:avLst/>
                      <a:gdLst>
                        <a:gd name="connsiteX0" fmla="*/ 953 w 5715"/>
                        <a:gd name="connsiteY0" fmla="*/ 5715 h 5714"/>
                        <a:gd name="connsiteX1" fmla="*/ 953 w 5715"/>
                        <a:gd name="connsiteY1" fmla="*/ 5715 h 5714"/>
                        <a:gd name="connsiteX2" fmla="*/ 0 w 5715"/>
                        <a:gd name="connsiteY2" fmla="*/ 3810 h 5714"/>
                        <a:gd name="connsiteX3" fmla="*/ 4763 w 5715"/>
                        <a:gd name="connsiteY3" fmla="*/ 0 h 5714"/>
                        <a:gd name="connsiteX4" fmla="*/ 5715 w 5715"/>
                        <a:gd name="connsiteY4" fmla="*/ 952 h 5714"/>
                        <a:gd name="connsiteX5" fmla="*/ 4763 w 5715"/>
                        <a:gd name="connsiteY5" fmla="*/ 1905 h 5714"/>
                        <a:gd name="connsiteX6" fmla="*/ 953 w 5715"/>
                        <a:gd name="connsiteY6" fmla="*/ 5715 h 5714"/>
                        <a:gd name="connsiteX7" fmla="*/ 953 w 5715"/>
                        <a:gd name="connsiteY7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5714">
                          <a:moveTo>
                            <a:pt x="953" y="5715"/>
                          </a:moveTo>
                          <a:cubicBezTo>
                            <a:pt x="953" y="5715"/>
                            <a:pt x="953" y="4763"/>
                            <a:pt x="953" y="5715"/>
                          </a:cubicBez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953" y="1905"/>
                            <a:pt x="2858" y="952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2"/>
                          </a:cubicBezTo>
                          <a:cubicBezTo>
                            <a:pt x="5715" y="952"/>
                            <a:pt x="5715" y="1905"/>
                            <a:pt x="4763" y="1905"/>
                          </a:cubicBezTo>
                          <a:cubicBezTo>
                            <a:pt x="4763" y="2857"/>
                            <a:pt x="2858" y="3810"/>
                            <a:pt x="953" y="5715"/>
                          </a:cubicBezTo>
                          <a:cubicBezTo>
                            <a:pt x="1905" y="4763"/>
                            <a:pt x="953" y="5715"/>
                            <a:pt x="953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6" name="Freeform: Shape 1795">
                      <a:extLst>
                        <a:ext uri="{FF2B5EF4-FFF2-40B4-BE49-F238E27FC236}">
                          <a16:creationId xmlns:a16="http://schemas.microsoft.com/office/drawing/2014/main" id="{38303F16-AAFB-4FDA-94EE-7A70FED300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2272" y="3306127"/>
                      <a:ext cx="6667" cy="6667"/>
                    </a:xfrm>
                    <a:custGeom>
                      <a:avLst/>
                      <a:gdLst>
                        <a:gd name="connsiteX0" fmla="*/ 5715 w 6667"/>
                        <a:gd name="connsiteY0" fmla="*/ 6667 h 6667"/>
                        <a:gd name="connsiteX1" fmla="*/ 5715 w 6667"/>
                        <a:gd name="connsiteY1" fmla="*/ 6667 h 6667"/>
                        <a:gd name="connsiteX2" fmla="*/ 953 w 6667"/>
                        <a:gd name="connsiteY2" fmla="*/ 1905 h 6667"/>
                        <a:gd name="connsiteX3" fmla="*/ 0 w 6667"/>
                        <a:gd name="connsiteY3" fmla="*/ 953 h 6667"/>
                        <a:gd name="connsiteX4" fmla="*/ 953 w 6667"/>
                        <a:gd name="connsiteY4" fmla="*/ 0 h 6667"/>
                        <a:gd name="connsiteX5" fmla="*/ 6668 w 6667"/>
                        <a:gd name="connsiteY5" fmla="*/ 5715 h 6667"/>
                        <a:gd name="connsiteX6" fmla="*/ 5715 w 6667"/>
                        <a:gd name="connsiteY6" fmla="*/ 6667 h 6667"/>
                        <a:gd name="connsiteX7" fmla="*/ 5715 w 6667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6667">
                          <a:moveTo>
                            <a:pt x="5715" y="6667"/>
                          </a:moveTo>
                          <a:cubicBezTo>
                            <a:pt x="5715" y="6667"/>
                            <a:pt x="4763" y="6667"/>
                            <a:pt x="5715" y="6667"/>
                          </a:cubicBezTo>
                          <a:cubicBezTo>
                            <a:pt x="4763" y="3810"/>
                            <a:pt x="2858" y="1905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3810" y="953"/>
                            <a:pt x="5715" y="2857"/>
                            <a:pt x="6668" y="5715"/>
                          </a:cubicBezTo>
                          <a:cubicBezTo>
                            <a:pt x="6668" y="5715"/>
                            <a:pt x="6668" y="6667"/>
                            <a:pt x="5715" y="6667"/>
                          </a:cubicBezTo>
                          <a:cubicBezTo>
                            <a:pt x="5715" y="6667"/>
                            <a:pt x="5715" y="6667"/>
                            <a:pt x="5715" y="666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7" name="Freeform: Shape 1796">
                      <a:extLst>
                        <a:ext uri="{FF2B5EF4-FFF2-40B4-BE49-F238E27FC236}">
                          <a16:creationId xmlns:a16="http://schemas.microsoft.com/office/drawing/2014/main" id="{027D24AD-9E6C-4B29-81C8-932B83507E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937" y="3305174"/>
                      <a:ext cx="6667" cy="4762"/>
                    </a:xfrm>
                    <a:custGeom>
                      <a:avLst/>
                      <a:gdLst>
                        <a:gd name="connsiteX0" fmla="*/ 953 w 6667"/>
                        <a:gd name="connsiteY0" fmla="*/ 4763 h 4762"/>
                        <a:gd name="connsiteX1" fmla="*/ 953 w 6667"/>
                        <a:gd name="connsiteY1" fmla="*/ 4763 h 4762"/>
                        <a:gd name="connsiteX2" fmla="*/ 0 w 6667"/>
                        <a:gd name="connsiteY2" fmla="*/ 3810 h 4762"/>
                        <a:gd name="connsiteX3" fmla="*/ 5715 w 6667"/>
                        <a:gd name="connsiteY3" fmla="*/ 0 h 4762"/>
                        <a:gd name="connsiteX4" fmla="*/ 6668 w 6667"/>
                        <a:gd name="connsiteY4" fmla="*/ 953 h 4762"/>
                        <a:gd name="connsiteX5" fmla="*/ 5715 w 6667"/>
                        <a:gd name="connsiteY5" fmla="*/ 1905 h 4762"/>
                        <a:gd name="connsiteX6" fmla="*/ 953 w 6667"/>
                        <a:gd name="connsiteY6" fmla="*/ 4763 h 4762"/>
                        <a:gd name="connsiteX7" fmla="*/ 953 w 666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2857" y="0"/>
                            <a:pt x="5715" y="0"/>
                          </a:cubicBezTo>
                          <a:cubicBezTo>
                            <a:pt x="6668" y="0"/>
                            <a:pt x="6668" y="0"/>
                            <a:pt x="6668" y="953"/>
                          </a:cubicBezTo>
                          <a:cubicBezTo>
                            <a:pt x="6668" y="1905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7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798" name="Freeform: Shape 1797">
                      <a:extLst>
                        <a:ext uri="{FF2B5EF4-FFF2-40B4-BE49-F238E27FC236}">
                          <a16:creationId xmlns:a16="http://schemas.microsoft.com/office/drawing/2014/main" id="{439720D8-C9EB-48E4-B571-6D2B263B9A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5607" y="3309683"/>
                      <a:ext cx="8572" cy="5015"/>
                    </a:xfrm>
                    <a:custGeom>
                      <a:avLst/>
                      <a:gdLst>
                        <a:gd name="connsiteX0" fmla="*/ 953 w 8572"/>
                        <a:gd name="connsiteY0" fmla="*/ 5016 h 5015"/>
                        <a:gd name="connsiteX1" fmla="*/ 953 w 8572"/>
                        <a:gd name="connsiteY1" fmla="*/ 5016 h 5015"/>
                        <a:gd name="connsiteX2" fmla="*/ 0 w 8572"/>
                        <a:gd name="connsiteY2" fmla="*/ 3111 h 5015"/>
                        <a:gd name="connsiteX3" fmla="*/ 7620 w 8572"/>
                        <a:gd name="connsiteY3" fmla="*/ 253 h 5015"/>
                        <a:gd name="connsiteX4" fmla="*/ 8573 w 8572"/>
                        <a:gd name="connsiteY4" fmla="*/ 1206 h 5015"/>
                        <a:gd name="connsiteX5" fmla="*/ 7620 w 8572"/>
                        <a:gd name="connsiteY5" fmla="*/ 2158 h 5015"/>
                        <a:gd name="connsiteX6" fmla="*/ 953 w 8572"/>
                        <a:gd name="connsiteY6" fmla="*/ 5016 h 5015"/>
                        <a:gd name="connsiteX7" fmla="*/ 953 w 8572"/>
                        <a:gd name="connsiteY7" fmla="*/ 5016 h 5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572" h="5015">
                          <a:moveTo>
                            <a:pt x="953" y="5016"/>
                          </a:moveTo>
                          <a:cubicBezTo>
                            <a:pt x="0" y="5016"/>
                            <a:pt x="0" y="5016"/>
                            <a:pt x="953" y="5016"/>
                          </a:cubicBezTo>
                          <a:cubicBezTo>
                            <a:pt x="0" y="4063"/>
                            <a:pt x="0" y="4063"/>
                            <a:pt x="0" y="3111"/>
                          </a:cubicBezTo>
                          <a:cubicBezTo>
                            <a:pt x="2858" y="1206"/>
                            <a:pt x="4763" y="-699"/>
                            <a:pt x="7620" y="253"/>
                          </a:cubicBezTo>
                          <a:cubicBezTo>
                            <a:pt x="7620" y="253"/>
                            <a:pt x="8573" y="1206"/>
                            <a:pt x="8573" y="1206"/>
                          </a:cubicBezTo>
                          <a:cubicBezTo>
                            <a:pt x="8573" y="1206"/>
                            <a:pt x="7620" y="2158"/>
                            <a:pt x="7620" y="2158"/>
                          </a:cubicBezTo>
                          <a:cubicBezTo>
                            <a:pt x="5715" y="1206"/>
                            <a:pt x="2858" y="3111"/>
                            <a:pt x="953" y="5016"/>
                          </a:cubicBezTo>
                          <a:cubicBezTo>
                            <a:pt x="953" y="5016"/>
                            <a:pt x="953" y="5016"/>
                            <a:pt x="953" y="5016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DE7BABAF-B45D-4A92-BBF2-91BD0D3A9E03}"/>
                      </a:ext>
                    </a:extLst>
                  </p:cNvPr>
                  <p:cNvSpPr/>
                  <p:nvPr/>
                </p:nvSpPr>
                <p:spPr>
                  <a:xfrm>
                    <a:off x="6745605" y="3164204"/>
                    <a:ext cx="9286" cy="8572"/>
                  </a:xfrm>
                  <a:custGeom>
                    <a:avLst/>
                    <a:gdLst>
                      <a:gd name="connsiteX0" fmla="*/ 8572 w 9286"/>
                      <a:gd name="connsiteY0" fmla="*/ 8572 h 8572"/>
                      <a:gd name="connsiteX1" fmla="*/ 8572 w 9286"/>
                      <a:gd name="connsiteY1" fmla="*/ 8572 h 8572"/>
                      <a:gd name="connsiteX2" fmla="*/ 0 w 9286"/>
                      <a:gd name="connsiteY2" fmla="*/ 952 h 8572"/>
                      <a:gd name="connsiteX3" fmla="*/ 0 w 9286"/>
                      <a:gd name="connsiteY3" fmla="*/ 0 h 8572"/>
                      <a:gd name="connsiteX4" fmla="*/ 952 w 9286"/>
                      <a:gd name="connsiteY4" fmla="*/ 0 h 8572"/>
                      <a:gd name="connsiteX5" fmla="*/ 8572 w 9286"/>
                      <a:gd name="connsiteY5" fmla="*/ 7620 h 8572"/>
                      <a:gd name="connsiteX6" fmla="*/ 8572 w 9286"/>
                      <a:gd name="connsiteY6" fmla="*/ 8572 h 8572"/>
                      <a:gd name="connsiteX7" fmla="*/ 8572 w 9286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8572">
                        <a:moveTo>
                          <a:pt x="8572" y="8572"/>
                        </a:moveTo>
                        <a:cubicBezTo>
                          <a:pt x="7620" y="8572"/>
                          <a:pt x="7620" y="8572"/>
                          <a:pt x="8572" y="8572"/>
                        </a:cubicBezTo>
                        <a:cubicBezTo>
                          <a:pt x="4763" y="6667"/>
                          <a:pt x="1905" y="3810"/>
                          <a:pt x="0" y="952"/>
                        </a:cubicBezTo>
                        <a:cubicBezTo>
                          <a:pt x="0" y="952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2857" y="2857"/>
                          <a:pt x="5715" y="5715"/>
                          <a:pt x="8572" y="7620"/>
                        </a:cubicBezTo>
                        <a:cubicBezTo>
                          <a:pt x="9525" y="7620"/>
                          <a:pt x="9525" y="8572"/>
                          <a:pt x="8572" y="8572"/>
                        </a:cubicBezTo>
                        <a:cubicBezTo>
                          <a:pt x="8572" y="8572"/>
                          <a:pt x="8572" y="8572"/>
                          <a:pt x="8572" y="8572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D693AB47-56D7-4A02-816E-278A3CD093F9}"/>
                      </a:ext>
                    </a:extLst>
                  </p:cNvPr>
                  <p:cNvSpPr/>
                  <p:nvPr/>
                </p:nvSpPr>
                <p:spPr>
                  <a:xfrm>
                    <a:off x="6762602" y="3157113"/>
                    <a:ext cx="2475" cy="8995"/>
                  </a:xfrm>
                  <a:custGeom>
                    <a:avLst/>
                    <a:gdLst>
                      <a:gd name="connsiteX0" fmla="*/ 1100 w 2475"/>
                      <a:gd name="connsiteY0" fmla="*/ 8996 h 8995"/>
                      <a:gd name="connsiteX1" fmla="*/ 1100 w 2475"/>
                      <a:gd name="connsiteY1" fmla="*/ 8996 h 8995"/>
                      <a:gd name="connsiteX2" fmla="*/ 1100 w 2475"/>
                      <a:gd name="connsiteY2" fmla="*/ 423 h 8995"/>
                      <a:gd name="connsiteX3" fmla="*/ 2052 w 2475"/>
                      <a:gd name="connsiteY3" fmla="*/ 423 h 8995"/>
                      <a:gd name="connsiteX4" fmla="*/ 2052 w 2475"/>
                      <a:gd name="connsiteY4" fmla="*/ 1376 h 8995"/>
                      <a:gd name="connsiteX5" fmla="*/ 1100 w 2475"/>
                      <a:gd name="connsiteY5" fmla="*/ 8043 h 8995"/>
                      <a:gd name="connsiteX6" fmla="*/ 1100 w 2475"/>
                      <a:gd name="connsiteY6" fmla="*/ 8996 h 8995"/>
                      <a:gd name="connsiteX7" fmla="*/ 1100 w 2475"/>
                      <a:gd name="connsiteY7" fmla="*/ 8996 h 8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75" h="8995">
                        <a:moveTo>
                          <a:pt x="1100" y="8996"/>
                        </a:moveTo>
                        <a:cubicBezTo>
                          <a:pt x="1100" y="8996"/>
                          <a:pt x="1100" y="8043"/>
                          <a:pt x="1100" y="8996"/>
                        </a:cubicBezTo>
                        <a:cubicBezTo>
                          <a:pt x="-805" y="6138"/>
                          <a:pt x="147" y="2328"/>
                          <a:pt x="1100" y="423"/>
                        </a:cubicBezTo>
                        <a:cubicBezTo>
                          <a:pt x="1100" y="423"/>
                          <a:pt x="2052" y="-529"/>
                          <a:pt x="2052" y="423"/>
                        </a:cubicBezTo>
                        <a:cubicBezTo>
                          <a:pt x="2052" y="423"/>
                          <a:pt x="3005" y="1376"/>
                          <a:pt x="2052" y="1376"/>
                        </a:cubicBezTo>
                        <a:cubicBezTo>
                          <a:pt x="1100" y="3281"/>
                          <a:pt x="1100" y="6138"/>
                          <a:pt x="1100" y="8043"/>
                        </a:cubicBezTo>
                        <a:cubicBezTo>
                          <a:pt x="3005" y="8043"/>
                          <a:pt x="2052" y="8043"/>
                          <a:pt x="1100" y="8996"/>
                        </a:cubicBezTo>
                        <a:cubicBezTo>
                          <a:pt x="2052" y="8996"/>
                          <a:pt x="2052" y="8996"/>
                          <a:pt x="1100" y="8996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233C419F-08AF-43CC-85F2-C8B49E040A4A}"/>
                      </a:ext>
                    </a:extLst>
                  </p:cNvPr>
                  <p:cNvSpPr/>
                  <p:nvPr/>
                </p:nvSpPr>
                <p:spPr>
                  <a:xfrm>
                    <a:off x="6801802" y="3155208"/>
                    <a:ext cx="3280" cy="10900"/>
                  </a:xfrm>
                  <a:custGeom>
                    <a:avLst/>
                    <a:gdLst>
                      <a:gd name="connsiteX0" fmla="*/ 1905 w 3280"/>
                      <a:gd name="connsiteY0" fmla="*/ 10901 h 10900"/>
                      <a:gd name="connsiteX1" fmla="*/ 1905 w 3280"/>
                      <a:gd name="connsiteY1" fmla="*/ 10901 h 10900"/>
                      <a:gd name="connsiteX2" fmla="*/ 0 w 3280"/>
                      <a:gd name="connsiteY2" fmla="*/ 5186 h 10900"/>
                      <a:gd name="connsiteX3" fmla="*/ 1905 w 3280"/>
                      <a:gd name="connsiteY3" fmla="*/ 423 h 10900"/>
                      <a:gd name="connsiteX4" fmla="*/ 2857 w 3280"/>
                      <a:gd name="connsiteY4" fmla="*/ 423 h 10900"/>
                      <a:gd name="connsiteX5" fmla="*/ 2857 w 3280"/>
                      <a:gd name="connsiteY5" fmla="*/ 1376 h 10900"/>
                      <a:gd name="connsiteX6" fmla="*/ 953 w 3280"/>
                      <a:gd name="connsiteY6" fmla="*/ 5186 h 10900"/>
                      <a:gd name="connsiteX7" fmla="*/ 1905 w 3280"/>
                      <a:gd name="connsiteY7" fmla="*/ 8996 h 10900"/>
                      <a:gd name="connsiteX8" fmla="*/ 1905 w 3280"/>
                      <a:gd name="connsiteY8" fmla="*/ 10901 h 10900"/>
                      <a:gd name="connsiteX9" fmla="*/ 1905 w 3280"/>
                      <a:gd name="connsiteY9" fmla="*/ 10901 h 10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280" h="10900">
                        <a:moveTo>
                          <a:pt x="1905" y="10901"/>
                        </a:moveTo>
                        <a:cubicBezTo>
                          <a:pt x="1905" y="10901"/>
                          <a:pt x="1905" y="9948"/>
                          <a:pt x="1905" y="10901"/>
                        </a:cubicBezTo>
                        <a:cubicBezTo>
                          <a:pt x="0" y="8996"/>
                          <a:pt x="0" y="7091"/>
                          <a:pt x="0" y="5186"/>
                        </a:cubicBezTo>
                        <a:cubicBezTo>
                          <a:pt x="0" y="3281"/>
                          <a:pt x="953" y="2328"/>
                          <a:pt x="1905" y="423"/>
                        </a:cubicBezTo>
                        <a:cubicBezTo>
                          <a:pt x="1905" y="423"/>
                          <a:pt x="2857" y="-529"/>
                          <a:pt x="2857" y="423"/>
                        </a:cubicBezTo>
                        <a:cubicBezTo>
                          <a:pt x="2857" y="423"/>
                          <a:pt x="3810" y="1376"/>
                          <a:pt x="2857" y="1376"/>
                        </a:cubicBezTo>
                        <a:cubicBezTo>
                          <a:pt x="1905" y="2328"/>
                          <a:pt x="1905" y="4233"/>
                          <a:pt x="953" y="5186"/>
                        </a:cubicBezTo>
                        <a:cubicBezTo>
                          <a:pt x="953" y="6138"/>
                          <a:pt x="953" y="8043"/>
                          <a:pt x="1905" y="8996"/>
                        </a:cubicBezTo>
                        <a:cubicBezTo>
                          <a:pt x="2857" y="9948"/>
                          <a:pt x="2857" y="9948"/>
                          <a:pt x="1905" y="10901"/>
                        </a:cubicBezTo>
                        <a:cubicBezTo>
                          <a:pt x="2857" y="10901"/>
                          <a:pt x="1905" y="10901"/>
                          <a:pt x="1905" y="10901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F6743580-70FD-4FEB-ABF4-FCB84DEE9B69}"/>
                      </a:ext>
                    </a:extLst>
                  </p:cNvPr>
                  <p:cNvSpPr/>
                  <p:nvPr/>
                </p:nvSpPr>
                <p:spPr>
                  <a:xfrm>
                    <a:off x="6802755" y="3135629"/>
                    <a:ext cx="7381" cy="5714"/>
                  </a:xfrm>
                  <a:custGeom>
                    <a:avLst/>
                    <a:gdLst>
                      <a:gd name="connsiteX0" fmla="*/ 6667 w 7381"/>
                      <a:gd name="connsiteY0" fmla="*/ 5715 h 5714"/>
                      <a:gd name="connsiteX1" fmla="*/ 6667 w 7381"/>
                      <a:gd name="connsiteY1" fmla="*/ 5715 h 5714"/>
                      <a:gd name="connsiteX2" fmla="*/ 952 w 7381"/>
                      <a:gd name="connsiteY2" fmla="*/ 1905 h 5714"/>
                      <a:gd name="connsiteX3" fmla="*/ 0 w 7381"/>
                      <a:gd name="connsiteY3" fmla="*/ 952 h 5714"/>
                      <a:gd name="connsiteX4" fmla="*/ 952 w 7381"/>
                      <a:gd name="connsiteY4" fmla="*/ 0 h 5714"/>
                      <a:gd name="connsiteX5" fmla="*/ 6667 w 7381"/>
                      <a:gd name="connsiteY5" fmla="*/ 4763 h 5714"/>
                      <a:gd name="connsiteX6" fmla="*/ 6667 w 7381"/>
                      <a:gd name="connsiteY6" fmla="*/ 5715 h 5714"/>
                      <a:gd name="connsiteX7" fmla="*/ 6667 w 7381"/>
                      <a:gd name="connsiteY7" fmla="*/ 5715 h 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81" h="5714">
                        <a:moveTo>
                          <a:pt x="6667" y="5715"/>
                        </a:moveTo>
                        <a:cubicBezTo>
                          <a:pt x="6667" y="5715"/>
                          <a:pt x="5715" y="5715"/>
                          <a:pt x="6667" y="5715"/>
                        </a:cubicBezTo>
                        <a:cubicBezTo>
                          <a:pt x="4763" y="3810"/>
                          <a:pt x="2857" y="1905"/>
                          <a:pt x="952" y="1905"/>
                        </a:cubicBezTo>
                        <a:cubicBezTo>
                          <a:pt x="952" y="1905"/>
                          <a:pt x="0" y="952"/>
                          <a:pt x="0" y="952"/>
                        </a:cubicBezTo>
                        <a:cubicBezTo>
                          <a:pt x="0" y="952"/>
                          <a:pt x="952" y="0"/>
                          <a:pt x="952" y="0"/>
                        </a:cubicBezTo>
                        <a:cubicBezTo>
                          <a:pt x="3810" y="952"/>
                          <a:pt x="5715" y="1905"/>
                          <a:pt x="6667" y="4763"/>
                        </a:cubicBezTo>
                        <a:cubicBezTo>
                          <a:pt x="7620" y="4763"/>
                          <a:pt x="7620" y="5715"/>
                          <a:pt x="6667" y="5715"/>
                        </a:cubicBezTo>
                        <a:cubicBezTo>
                          <a:pt x="6667" y="5715"/>
                          <a:pt x="6667" y="5715"/>
                          <a:pt x="6667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C4C3ED6A-288A-441A-A9A3-90B9201DDA57}"/>
                      </a:ext>
                    </a:extLst>
                  </p:cNvPr>
                  <p:cNvSpPr/>
                  <p:nvPr/>
                </p:nvSpPr>
                <p:spPr>
                  <a:xfrm>
                    <a:off x="6901189" y="3155208"/>
                    <a:ext cx="4858" cy="11853"/>
                  </a:xfrm>
                  <a:custGeom>
                    <a:avLst/>
                    <a:gdLst>
                      <a:gd name="connsiteX0" fmla="*/ 1578 w 4858"/>
                      <a:gd name="connsiteY0" fmla="*/ 11853 h 11853"/>
                      <a:gd name="connsiteX1" fmla="*/ 1578 w 4858"/>
                      <a:gd name="connsiteY1" fmla="*/ 11853 h 11853"/>
                      <a:gd name="connsiteX2" fmla="*/ 626 w 4858"/>
                      <a:gd name="connsiteY2" fmla="*/ 5186 h 11853"/>
                      <a:gd name="connsiteX3" fmla="*/ 3483 w 4858"/>
                      <a:gd name="connsiteY3" fmla="*/ 423 h 11853"/>
                      <a:gd name="connsiteX4" fmla="*/ 4436 w 4858"/>
                      <a:gd name="connsiteY4" fmla="*/ 423 h 11853"/>
                      <a:gd name="connsiteX5" fmla="*/ 4436 w 4858"/>
                      <a:gd name="connsiteY5" fmla="*/ 1376 h 11853"/>
                      <a:gd name="connsiteX6" fmla="*/ 1578 w 4858"/>
                      <a:gd name="connsiteY6" fmla="*/ 6138 h 11853"/>
                      <a:gd name="connsiteX7" fmla="*/ 1578 w 4858"/>
                      <a:gd name="connsiteY7" fmla="*/ 10901 h 11853"/>
                      <a:gd name="connsiteX8" fmla="*/ 1578 w 4858"/>
                      <a:gd name="connsiteY8" fmla="*/ 11853 h 11853"/>
                      <a:gd name="connsiteX9" fmla="*/ 1578 w 4858"/>
                      <a:gd name="connsiteY9" fmla="*/ 11853 h 11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58" h="11853">
                        <a:moveTo>
                          <a:pt x="1578" y="11853"/>
                        </a:moveTo>
                        <a:cubicBezTo>
                          <a:pt x="626" y="11853"/>
                          <a:pt x="626" y="11853"/>
                          <a:pt x="1578" y="11853"/>
                        </a:cubicBezTo>
                        <a:cubicBezTo>
                          <a:pt x="-327" y="9948"/>
                          <a:pt x="-327" y="7091"/>
                          <a:pt x="626" y="5186"/>
                        </a:cubicBezTo>
                        <a:cubicBezTo>
                          <a:pt x="1578" y="3281"/>
                          <a:pt x="2531" y="1376"/>
                          <a:pt x="3483" y="423"/>
                        </a:cubicBezTo>
                        <a:cubicBezTo>
                          <a:pt x="3483" y="423"/>
                          <a:pt x="4436" y="-529"/>
                          <a:pt x="4436" y="423"/>
                        </a:cubicBezTo>
                        <a:cubicBezTo>
                          <a:pt x="4436" y="423"/>
                          <a:pt x="5388" y="1376"/>
                          <a:pt x="4436" y="1376"/>
                        </a:cubicBezTo>
                        <a:cubicBezTo>
                          <a:pt x="3483" y="3281"/>
                          <a:pt x="2531" y="4233"/>
                          <a:pt x="1578" y="6138"/>
                        </a:cubicBezTo>
                        <a:cubicBezTo>
                          <a:pt x="1578" y="7091"/>
                          <a:pt x="626" y="8996"/>
                          <a:pt x="1578" y="10901"/>
                        </a:cubicBezTo>
                        <a:cubicBezTo>
                          <a:pt x="2531" y="10901"/>
                          <a:pt x="1578" y="11853"/>
                          <a:pt x="1578" y="11853"/>
                        </a:cubicBezTo>
                        <a:cubicBezTo>
                          <a:pt x="1578" y="11853"/>
                          <a:pt x="1578" y="11853"/>
                          <a:pt x="1578" y="1185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74" name="Freeform: Shape 1773">
                    <a:extLst>
                      <a:ext uri="{FF2B5EF4-FFF2-40B4-BE49-F238E27FC236}">
                        <a16:creationId xmlns:a16="http://schemas.microsoft.com/office/drawing/2014/main" id="{34BDB828-2506-49D9-9615-BCB5CFB67F8B}"/>
                      </a:ext>
                    </a:extLst>
                  </p:cNvPr>
                  <p:cNvSpPr/>
                  <p:nvPr/>
                </p:nvSpPr>
                <p:spPr>
                  <a:xfrm>
                    <a:off x="6902767" y="3142296"/>
                    <a:ext cx="10477" cy="5715"/>
                  </a:xfrm>
                  <a:custGeom>
                    <a:avLst/>
                    <a:gdLst>
                      <a:gd name="connsiteX0" fmla="*/ 9525 w 10477"/>
                      <a:gd name="connsiteY0" fmla="*/ 5715 h 5715"/>
                      <a:gd name="connsiteX1" fmla="*/ 0 w 10477"/>
                      <a:gd name="connsiteY1" fmla="*/ 953 h 5715"/>
                      <a:gd name="connsiteX2" fmla="*/ 0 w 10477"/>
                      <a:gd name="connsiteY2" fmla="*/ 0 h 5715"/>
                      <a:gd name="connsiteX3" fmla="*/ 952 w 10477"/>
                      <a:gd name="connsiteY3" fmla="*/ 0 h 5715"/>
                      <a:gd name="connsiteX4" fmla="*/ 10477 w 10477"/>
                      <a:gd name="connsiteY4" fmla="*/ 4763 h 5715"/>
                      <a:gd name="connsiteX5" fmla="*/ 9525 w 10477"/>
                      <a:gd name="connsiteY5" fmla="*/ 5715 h 5715"/>
                      <a:gd name="connsiteX6" fmla="*/ 9525 w 10477"/>
                      <a:gd name="connsiteY6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477" h="5715">
                        <a:moveTo>
                          <a:pt x="9525" y="5715"/>
                        </a:moveTo>
                        <a:cubicBezTo>
                          <a:pt x="5715" y="4763"/>
                          <a:pt x="2857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3810" y="1905"/>
                          <a:pt x="6667" y="3810"/>
                          <a:pt x="10477" y="4763"/>
                        </a:cubicBezTo>
                        <a:cubicBezTo>
                          <a:pt x="9525" y="3810"/>
                          <a:pt x="10477" y="4763"/>
                          <a:pt x="9525" y="5715"/>
                        </a:cubicBezTo>
                        <a:cubicBezTo>
                          <a:pt x="9525" y="5715"/>
                          <a:pt x="9525" y="5715"/>
                          <a:pt x="9525" y="5715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75" name="Freeform: Shape 1774">
                    <a:extLst>
                      <a:ext uri="{FF2B5EF4-FFF2-40B4-BE49-F238E27FC236}">
                        <a16:creationId xmlns:a16="http://schemas.microsoft.com/office/drawing/2014/main" id="{D05B7CB1-C3CA-41EF-BF20-815CE2B439F1}"/>
                      </a:ext>
                    </a:extLst>
                  </p:cNvPr>
                  <p:cNvSpPr/>
                  <p:nvPr/>
                </p:nvSpPr>
                <p:spPr>
                  <a:xfrm>
                    <a:off x="6922907" y="3149493"/>
                    <a:ext cx="3143" cy="8043"/>
                  </a:xfrm>
                  <a:custGeom>
                    <a:avLst/>
                    <a:gdLst>
                      <a:gd name="connsiteX0" fmla="*/ 815 w 3143"/>
                      <a:gd name="connsiteY0" fmla="*/ 8043 h 8043"/>
                      <a:gd name="connsiteX1" fmla="*/ 815 w 3143"/>
                      <a:gd name="connsiteY1" fmla="*/ 8043 h 8043"/>
                      <a:gd name="connsiteX2" fmla="*/ 1768 w 3143"/>
                      <a:gd name="connsiteY2" fmla="*/ 423 h 8043"/>
                      <a:gd name="connsiteX3" fmla="*/ 2720 w 3143"/>
                      <a:gd name="connsiteY3" fmla="*/ 423 h 8043"/>
                      <a:gd name="connsiteX4" fmla="*/ 2720 w 3143"/>
                      <a:gd name="connsiteY4" fmla="*/ 1376 h 8043"/>
                      <a:gd name="connsiteX5" fmla="*/ 1768 w 3143"/>
                      <a:gd name="connsiteY5" fmla="*/ 7091 h 8043"/>
                      <a:gd name="connsiteX6" fmla="*/ 815 w 3143"/>
                      <a:gd name="connsiteY6" fmla="*/ 8043 h 8043"/>
                      <a:gd name="connsiteX7" fmla="*/ 815 w 314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3" h="8043">
                        <a:moveTo>
                          <a:pt x="815" y="8043"/>
                        </a:moveTo>
                        <a:cubicBezTo>
                          <a:pt x="815" y="8043"/>
                          <a:pt x="815" y="8043"/>
                          <a:pt x="815" y="8043"/>
                        </a:cubicBezTo>
                        <a:cubicBezTo>
                          <a:pt x="-1090" y="5186"/>
                          <a:pt x="815" y="2328"/>
                          <a:pt x="1768" y="423"/>
                        </a:cubicBezTo>
                        <a:cubicBezTo>
                          <a:pt x="1768" y="423"/>
                          <a:pt x="2720" y="-529"/>
                          <a:pt x="2720" y="423"/>
                        </a:cubicBezTo>
                        <a:cubicBezTo>
                          <a:pt x="2720" y="423"/>
                          <a:pt x="3673" y="1376"/>
                          <a:pt x="2720" y="1376"/>
                        </a:cubicBezTo>
                        <a:cubicBezTo>
                          <a:pt x="1768" y="4233"/>
                          <a:pt x="815" y="5186"/>
                          <a:pt x="1768" y="7091"/>
                        </a:cubicBezTo>
                        <a:cubicBezTo>
                          <a:pt x="1768" y="7091"/>
                          <a:pt x="1768" y="8043"/>
                          <a:pt x="815" y="8043"/>
                        </a:cubicBezTo>
                        <a:cubicBezTo>
                          <a:pt x="1768" y="8043"/>
                          <a:pt x="815" y="8043"/>
                          <a:pt x="815" y="804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76" name="Freeform: Shape 1775">
                    <a:extLst>
                      <a:ext uri="{FF2B5EF4-FFF2-40B4-BE49-F238E27FC236}">
                        <a16:creationId xmlns:a16="http://schemas.microsoft.com/office/drawing/2014/main" id="{373D7D1F-2C64-4FDC-9EA6-B108C8029138}"/>
                      </a:ext>
                    </a:extLst>
                  </p:cNvPr>
                  <p:cNvSpPr/>
                  <p:nvPr/>
                </p:nvSpPr>
                <p:spPr>
                  <a:xfrm>
                    <a:off x="6935152" y="3141344"/>
                    <a:ext cx="4762" cy="7620"/>
                  </a:xfrm>
                  <a:custGeom>
                    <a:avLst/>
                    <a:gdLst>
                      <a:gd name="connsiteX0" fmla="*/ 953 w 4762"/>
                      <a:gd name="connsiteY0" fmla="*/ 7620 h 7620"/>
                      <a:gd name="connsiteX1" fmla="*/ 953 w 4762"/>
                      <a:gd name="connsiteY1" fmla="*/ 7620 h 7620"/>
                      <a:gd name="connsiteX2" fmla="*/ 0 w 4762"/>
                      <a:gd name="connsiteY2" fmla="*/ 5715 h 7620"/>
                      <a:gd name="connsiteX3" fmla="*/ 2857 w 4762"/>
                      <a:gd name="connsiteY3" fmla="*/ 953 h 7620"/>
                      <a:gd name="connsiteX4" fmla="*/ 3810 w 4762"/>
                      <a:gd name="connsiteY4" fmla="*/ 0 h 7620"/>
                      <a:gd name="connsiteX5" fmla="*/ 4763 w 4762"/>
                      <a:gd name="connsiteY5" fmla="*/ 953 h 7620"/>
                      <a:gd name="connsiteX6" fmla="*/ 953 w 4762"/>
                      <a:gd name="connsiteY6" fmla="*/ 7620 h 7620"/>
                      <a:gd name="connsiteX7" fmla="*/ 953 w 4762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7620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cubicBezTo>
                          <a:pt x="0" y="6668"/>
                          <a:pt x="0" y="6668"/>
                          <a:pt x="0" y="5715"/>
                        </a:cubicBezTo>
                        <a:cubicBezTo>
                          <a:pt x="953" y="4763"/>
                          <a:pt x="1905" y="2858"/>
                          <a:pt x="2857" y="953"/>
                        </a:cubicBezTo>
                        <a:cubicBezTo>
                          <a:pt x="2857" y="953"/>
                          <a:pt x="3810" y="0"/>
                          <a:pt x="3810" y="0"/>
                        </a:cubicBezTo>
                        <a:cubicBezTo>
                          <a:pt x="3810" y="0"/>
                          <a:pt x="4763" y="953"/>
                          <a:pt x="4763" y="953"/>
                        </a:cubicBezTo>
                        <a:cubicBezTo>
                          <a:pt x="3810" y="3810"/>
                          <a:pt x="2857" y="5715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77" name="Freeform: Shape 1776">
                    <a:extLst>
                      <a:ext uri="{FF2B5EF4-FFF2-40B4-BE49-F238E27FC236}">
                        <a16:creationId xmlns:a16="http://schemas.microsoft.com/office/drawing/2014/main" id="{4EE993FF-341E-4632-B152-02E61F90538C}"/>
                      </a:ext>
                    </a:extLst>
                  </p:cNvPr>
                  <p:cNvSpPr/>
                  <p:nvPr/>
                </p:nvSpPr>
                <p:spPr>
                  <a:xfrm>
                    <a:off x="6887342" y="3481192"/>
                    <a:ext cx="55430" cy="33024"/>
                  </a:xfrm>
                  <a:custGeom>
                    <a:avLst/>
                    <a:gdLst>
                      <a:gd name="connsiteX0" fmla="*/ 185 w 55430"/>
                      <a:gd name="connsiteY0" fmla="*/ 2100 h 33024"/>
                      <a:gd name="connsiteX1" fmla="*/ 30665 w 55430"/>
                      <a:gd name="connsiteY1" fmla="*/ 194 h 33024"/>
                      <a:gd name="connsiteX2" fmla="*/ 55430 w 55430"/>
                      <a:gd name="connsiteY2" fmla="*/ 28769 h 33024"/>
                      <a:gd name="connsiteX3" fmla="*/ 14473 w 55430"/>
                      <a:gd name="connsiteY3" fmla="*/ 32579 h 33024"/>
                      <a:gd name="connsiteX4" fmla="*/ 185 w 55430"/>
                      <a:gd name="connsiteY4" fmla="*/ 2100 h 3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0" h="33024">
                        <a:moveTo>
                          <a:pt x="185" y="2100"/>
                        </a:moveTo>
                        <a:cubicBezTo>
                          <a:pt x="185" y="2100"/>
                          <a:pt x="29713" y="-758"/>
                          <a:pt x="30665" y="194"/>
                        </a:cubicBezTo>
                        <a:cubicBezTo>
                          <a:pt x="31618" y="1147"/>
                          <a:pt x="55430" y="27817"/>
                          <a:pt x="55430" y="28769"/>
                        </a:cubicBezTo>
                        <a:cubicBezTo>
                          <a:pt x="54478" y="29722"/>
                          <a:pt x="17330" y="34484"/>
                          <a:pt x="14473" y="32579"/>
                        </a:cubicBezTo>
                        <a:cubicBezTo>
                          <a:pt x="11615" y="30675"/>
                          <a:pt x="-1720" y="2100"/>
                          <a:pt x="185" y="2100"/>
                        </a:cubicBezTo>
                        <a:close/>
                      </a:path>
                    </a:pathLst>
                  </a:custGeom>
                  <a:solidFill>
                    <a:srgbClr val="D7695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78" name="Freeform: Shape 1777">
                    <a:extLst>
                      <a:ext uri="{FF2B5EF4-FFF2-40B4-BE49-F238E27FC236}">
                        <a16:creationId xmlns:a16="http://schemas.microsoft.com/office/drawing/2014/main" id="{6F342C67-C44D-49CE-8D00-D8344C774E0E}"/>
                      </a:ext>
                    </a:extLst>
                  </p:cNvPr>
                  <p:cNvSpPr/>
                  <p:nvPr/>
                </p:nvSpPr>
                <p:spPr>
                  <a:xfrm>
                    <a:off x="6888281" y="3478335"/>
                    <a:ext cx="53565" cy="32072"/>
                  </a:xfrm>
                  <a:custGeom>
                    <a:avLst/>
                    <a:gdLst>
                      <a:gd name="connsiteX0" fmla="*/ 198 w 53565"/>
                      <a:gd name="connsiteY0" fmla="*/ 2099 h 32072"/>
                      <a:gd name="connsiteX1" fmla="*/ 29726 w 53565"/>
                      <a:gd name="connsiteY1" fmla="*/ 194 h 32072"/>
                      <a:gd name="connsiteX2" fmla="*/ 53538 w 53565"/>
                      <a:gd name="connsiteY2" fmla="*/ 27817 h 32072"/>
                      <a:gd name="connsiteX3" fmla="*/ 13533 w 53565"/>
                      <a:gd name="connsiteY3" fmla="*/ 31627 h 32072"/>
                      <a:gd name="connsiteX4" fmla="*/ 198 w 53565"/>
                      <a:gd name="connsiteY4" fmla="*/ 2099 h 32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565" h="32072">
                        <a:moveTo>
                          <a:pt x="198" y="2099"/>
                        </a:moveTo>
                        <a:cubicBezTo>
                          <a:pt x="198" y="2099"/>
                          <a:pt x="28773" y="-758"/>
                          <a:pt x="29726" y="194"/>
                        </a:cubicBezTo>
                        <a:cubicBezTo>
                          <a:pt x="30678" y="1147"/>
                          <a:pt x="54491" y="27817"/>
                          <a:pt x="53538" y="27817"/>
                        </a:cubicBezTo>
                        <a:cubicBezTo>
                          <a:pt x="52586" y="28769"/>
                          <a:pt x="16391" y="33532"/>
                          <a:pt x="13533" y="31627"/>
                        </a:cubicBezTo>
                        <a:cubicBezTo>
                          <a:pt x="10676" y="29722"/>
                          <a:pt x="-1707" y="2099"/>
                          <a:pt x="198" y="2099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79" name="Freeform: Shape 1778">
                    <a:extLst>
                      <a:ext uri="{FF2B5EF4-FFF2-40B4-BE49-F238E27FC236}">
                        <a16:creationId xmlns:a16="http://schemas.microsoft.com/office/drawing/2014/main" id="{5BC60C05-DBC4-4628-9723-267AE32A1FE9}"/>
                      </a:ext>
                    </a:extLst>
                  </p:cNvPr>
                  <p:cNvSpPr/>
                  <p:nvPr/>
                </p:nvSpPr>
                <p:spPr>
                  <a:xfrm>
                    <a:off x="6893480" y="3489959"/>
                    <a:ext cx="34051" cy="4762"/>
                  </a:xfrm>
                  <a:custGeom>
                    <a:avLst/>
                    <a:gdLst>
                      <a:gd name="connsiteX0" fmla="*/ 714 w 34051"/>
                      <a:gd name="connsiteY0" fmla="*/ 4763 h 4762"/>
                      <a:gd name="connsiteX1" fmla="*/ 714 w 34051"/>
                      <a:gd name="connsiteY1" fmla="*/ 4763 h 4762"/>
                      <a:gd name="connsiteX2" fmla="*/ 714 w 34051"/>
                      <a:gd name="connsiteY2" fmla="*/ 4763 h 4762"/>
                      <a:gd name="connsiteX3" fmla="*/ 33099 w 34051"/>
                      <a:gd name="connsiteY3" fmla="*/ 0 h 4762"/>
                      <a:gd name="connsiteX4" fmla="*/ 34052 w 34051"/>
                      <a:gd name="connsiteY4" fmla="*/ 0 h 4762"/>
                      <a:gd name="connsiteX5" fmla="*/ 34052 w 34051"/>
                      <a:gd name="connsiteY5" fmla="*/ 953 h 4762"/>
                      <a:gd name="connsiteX6" fmla="*/ 714 w 34051"/>
                      <a:gd name="connsiteY6" fmla="*/ 4763 h 4762"/>
                      <a:gd name="connsiteX7" fmla="*/ 714 w 3405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051" h="4762">
                        <a:moveTo>
                          <a:pt x="714" y="4763"/>
                        </a:moveTo>
                        <a:cubicBezTo>
                          <a:pt x="-238" y="4763"/>
                          <a:pt x="-238" y="3810"/>
                          <a:pt x="714" y="4763"/>
                        </a:cubicBezTo>
                        <a:cubicBezTo>
                          <a:pt x="-238" y="3810"/>
                          <a:pt x="-238" y="3810"/>
                          <a:pt x="714" y="4763"/>
                        </a:cubicBezTo>
                        <a:lnTo>
                          <a:pt x="33099" y="0"/>
                        </a:lnTo>
                        <a:cubicBezTo>
                          <a:pt x="33099" y="0"/>
                          <a:pt x="33099" y="0"/>
                          <a:pt x="34052" y="0"/>
                        </a:cubicBezTo>
                        <a:cubicBezTo>
                          <a:pt x="34052" y="0"/>
                          <a:pt x="34052" y="0"/>
                          <a:pt x="34052" y="953"/>
                        </a:cubicBezTo>
                        <a:lnTo>
                          <a:pt x="714" y="4763"/>
                        </a:ln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E6D0B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716" name="Group 1715">
              <a:extLst>
                <a:ext uri="{FF2B5EF4-FFF2-40B4-BE49-F238E27FC236}">
                  <a16:creationId xmlns:a16="http://schemas.microsoft.com/office/drawing/2014/main" id="{8BE3745D-A8EC-46BB-B55F-928CBFFABE1D}"/>
                </a:ext>
              </a:extLst>
            </p:cNvPr>
            <p:cNvGrpSpPr/>
            <p:nvPr/>
          </p:nvGrpSpPr>
          <p:grpSpPr>
            <a:xfrm>
              <a:off x="7166596" y="6066735"/>
              <a:ext cx="184086" cy="70319"/>
              <a:chOff x="6574249" y="8595702"/>
              <a:chExt cx="184086" cy="70319"/>
            </a:xfrm>
            <a:solidFill>
              <a:srgbClr val="C38963"/>
            </a:solidFill>
          </p:grpSpPr>
          <p:sp>
            <p:nvSpPr>
              <p:cNvPr id="1717" name="Freeform: Shape 1716">
                <a:extLst>
                  <a:ext uri="{FF2B5EF4-FFF2-40B4-BE49-F238E27FC236}">
                    <a16:creationId xmlns:a16="http://schemas.microsoft.com/office/drawing/2014/main" id="{DD6E6011-E3A4-4465-A82F-314A06BA68AC}"/>
                  </a:ext>
                </a:extLst>
              </p:cNvPr>
              <p:cNvSpPr/>
              <p:nvPr/>
            </p:nvSpPr>
            <p:spPr>
              <a:xfrm rot="21317729">
                <a:off x="6574249" y="8642876"/>
                <a:ext cx="184086" cy="23145"/>
              </a:xfrm>
              <a:custGeom>
                <a:avLst/>
                <a:gdLst>
                  <a:gd name="connsiteX0" fmla="*/ 953 w 77390"/>
                  <a:gd name="connsiteY0" fmla="*/ 4004 h 9719"/>
                  <a:gd name="connsiteX1" fmla="*/ 2858 w 77390"/>
                  <a:gd name="connsiteY1" fmla="*/ 2099 h 9719"/>
                  <a:gd name="connsiteX2" fmla="*/ 77153 w 77390"/>
                  <a:gd name="connsiteY2" fmla="*/ 194 h 9719"/>
                  <a:gd name="connsiteX3" fmla="*/ 76200 w 77390"/>
                  <a:gd name="connsiteY3" fmla="*/ 9719 h 9719"/>
                  <a:gd name="connsiteX4" fmla="*/ 1905 w 77390"/>
                  <a:gd name="connsiteY4" fmla="*/ 9719 h 9719"/>
                  <a:gd name="connsiteX5" fmla="*/ 0 w 77390"/>
                  <a:gd name="connsiteY5" fmla="*/ 7814 h 9719"/>
                  <a:gd name="connsiteX6" fmla="*/ 953 w 77390"/>
                  <a:gd name="connsiteY6" fmla="*/ 4004 h 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390" h="9719">
                    <a:moveTo>
                      <a:pt x="953" y="4004"/>
                    </a:moveTo>
                    <a:cubicBezTo>
                      <a:pt x="953" y="3052"/>
                      <a:pt x="1905" y="2099"/>
                      <a:pt x="2858" y="2099"/>
                    </a:cubicBezTo>
                    <a:cubicBezTo>
                      <a:pt x="13335" y="2099"/>
                      <a:pt x="76200" y="-758"/>
                      <a:pt x="77153" y="194"/>
                    </a:cubicBezTo>
                    <a:cubicBezTo>
                      <a:pt x="77153" y="194"/>
                      <a:pt x="78105" y="9719"/>
                      <a:pt x="76200" y="9719"/>
                    </a:cubicBezTo>
                    <a:cubicBezTo>
                      <a:pt x="75248" y="9719"/>
                      <a:pt x="13335" y="9719"/>
                      <a:pt x="1905" y="9719"/>
                    </a:cubicBezTo>
                    <a:cubicBezTo>
                      <a:pt x="953" y="9719"/>
                      <a:pt x="0" y="8767"/>
                      <a:pt x="0" y="7814"/>
                    </a:cubicBezTo>
                    <a:lnTo>
                      <a:pt x="953" y="40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718" name="Freeform: Shape 1717">
                <a:extLst>
                  <a:ext uri="{FF2B5EF4-FFF2-40B4-BE49-F238E27FC236}">
                    <a16:creationId xmlns:a16="http://schemas.microsoft.com/office/drawing/2014/main" id="{84E0319F-930C-4125-8FFA-6CD17DB7E4A3}"/>
                  </a:ext>
                </a:extLst>
              </p:cNvPr>
              <p:cNvSpPr/>
              <p:nvPr/>
            </p:nvSpPr>
            <p:spPr>
              <a:xfrm rot="21317729">
                <a:off x="6574886" y="8595702"/>
                <a:ext cx="178988" cy="22683"/>
              </a:xfrm>
              <a:custGeom>
                <a:avLst/>
                <a:gdLst>
                  <a:gd name="connsiteX0" fmla="*/ 1905 w 75247"/>
                  <a:gd name="connsiteY0" fmla="*/ 953 h 9525"/>
                  <a:gd name="connsiteX1" fmla="*/ 73343 w 75247"/>
                  <a:gd name="connsiteY1" fmla="*/ 0 h 9525"/>
                  <a:gd name="connsiteX2" fmla="*/ 75247 w 75247"/>
                  <a:gd name="connsiteY2" fmla="*/ 1905 h 9525"/>
                  <a:gd name="connsiteX3" fmla="*/ 75247 w 75247"/>
                  <a:gd name="connsiteY3" fmla="*/ 6667 h 9525"/>
                  <a:gd name="connsiteX4" fmla="*/ 73343 w 75247"/>
                  <a:gd name="connsiteY4" fmla="*/ 8572 h 9525"/>
                  <a:gd name="connsiteX5" fmla="*/ 1905 w 75247"/>
                  <a:gd name="connsiteY5" fmla="*/ 9525 h 9525"/>
                  <a:gd name="connsiteX6" fmla="*/ 0 w 75247"/>
                  <a:gd name="connsiteY6" fmla="*/ 7620 h 9525"/>
                  <a:gd name="connsiteX7" fmla="*/ 0 w 75247"/>
                  <a:gd name="connsiteY7" fmla="*/ 2857 h 9525"/>
                  <a:gd name="connsiteX8" fmla="*/ 1905 w 75247"/>
                  <a:gd name="connsiteY8" fmla="*/ 95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247" h="9525">
                    <a:moveTo>
                      <a:pt x="1905" y="953"/>
                    </a:moveTo>
                    <a:lnTo>
                      <a:pt x="73343" y="0"/>
                    </a:lnTo>
                    <a:cubicBezTo>
                      <a:pt x="74295" y="0"/>
                      <a:pt x="75247" y="953"/>
                      <a:pt x="75247" y="1905"/>
                    </a:cubicBezTo>
                    <a:lnTo>
                      <a:pt x="75247" y="6667"/>
                    </a:lnTo>
                    <a:cubicBezTo>
                      <a:pt x="75247" y="7620"/>
                      <a:pt x="74295" y="8572"/>
                      <a:pt x="73343" y="8572"/>
                    </a:cubicBezTo>
                    <a:lnTo>
                      <a:pt x="1905" y="9525"/>
                    </a:lnTo>
                    <a:cubicBezTo>
                      <a:pt x="953" y="9525"/>
                      <a:pt x="0" y="8572"/>
                      <a:pt x="0" y="7620"/>
                    </a:cubicBezTo>
                    <a:lnTo>
                      <a:pt x="0" y="2857"/>
                    </a:lnTo>
                    <a:cubicBezTo>
                      <a:pt x="0" y="953"/>
                      <a:pt x="953" y="953"/>
                      <a:pt x="1905" y="9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89B58311-1086-40A6-BFD0-A9244FEE3413}"/>
                  </a:ext>
                </a:extLst>
              </p:cNvPr>
              <p:cNvSpPr/>
              <p:nvPr/>
            </p:nvSpPr>
            <p:spPr>
              <a:xfrm rot="21317729">
                <a:off x="6586243" y="8612997"/>
                <a:ext cx="13594" cy="49900"/>
              </a:xfrm>
              <a:custGeom>
                <a:avLst/>
                <a:gdLst>
                  <a:gd name="connsiteX0" fmla="*/ 0 w 5715"/>
                  <a:gd name="connsiteY0" fmla="*/ 953 h 20954"/>
                  <a:gd name="connsiteX1" fmla="*/ 0 w 5715"/>
                  <a:gd name="connsiteY1" fmla="*/ 20955 h 20954"/>
                  <a:gd name="connsiteX2" fmla="*/ 4763 w 5715"/>
                  <a:gd name="connsiteY2" fmla="*/ 20955 h 20954"/>
                  <a:gd name="connsiteX3" fmla="*/ 5715 w 5715"/>
                  <a:gd name="connsiteY3" fmla="*/ 0 h 20954"/>
                  <a:gd name="connsiteX4" fmla="*/ 0 w 5715"/>
                  <a:gd name="connsiteY4" fmla="*/ 953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5" h="20954">
                    <a:moveTo>
                      <a:pt x="0" y="953"/>
                    </a:moveTo>
                    <a:cubicBezTo>
                      <a:pt x="0" y="953"/>
                      <a:pt x="0" y="20955"/>
                      <a:pt x="0" y="20955"/>
                    </a:cubicBezTo>
                    <a:cubicBezTo>
                      <a:pt x="0" y="20955"/>
                      <a:pt x="4763" y="20955"/>
                      <a:pt x="4763" y="20955"/>
                    </a:cubicBezTo>
                    <a:lnTo>
                      <a:pt x="5715" y="0"/>
                    </a:lnTo>
                    <a:lnTo>
                      <a:pt x="0" y="9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A805DD1A-EBF2-4238-857B-7B49968D3B12}"/>
                  </a:ext>
                </a:extLst>
              </p:cNvPr>
              <p:cNvSpPr/>
              <p:nvPr/>
            </p:nvSpPr>
            <p:spPr>
              <a:xfrm rot="21317729">
                <a:off x="6735368" y="8602998"/>
                <a:ext cx="13594" cy="47633"/>
              </a:xfrm>
              <a:custGeom>
                <a:avLst/>
                <a:gdLst>
                  <a:gd name="connsiteX0" fmla="*/ 5715 w 5715"/>
                  <a:gd name="connsiteY0" fmla="*/ 0 h 20002"/>
                  <a:gd name="connsiteX1" fmla="*/ 4763 w 5715"/>
                  <a:gd name="connsiteY1" fmla="*/ 19050 h 20002"/>
                  <a:gd name="connsiteX2" fmla="*/ 0 w 5715"/>
                  <a:gd name="connsiteY2" fmla="*/ 20002 h 20002"/>
                  <a:gd name="connsiteX3" fmla="*/ 953 w 5715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5" h="20002">
                    <a:moveTo>
                      <a:pt x="5715" y="0"/>
                    </a:moveTo>
                    <a:lnTo>
                      <a:pt x="4763" y="19050"/>
                    </a:lnTo>
                    <a:lnTo>
                      <a:pt x="0" y="20002"/>
                    </a:lnTo>
                    <a:lnTo>
                      <a:pt x="95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1906" name="Group 1905">
            <a:extLst>
              <a:ext uri="{FF2B5EF4-FFF2-40B4-BE49-F238E27FC236}">
                <a16:creationId xmlns:a16="http://schemas.microsoft.com/office/drawing/2014/main" id="{EBAAC206-C584-40D3-9F27-FDD579F9BEB9}"/>
              </a:ext>
            </a:extLst>
          </p:cNvPr>
          <p:cNvGrpSpPr/>
          <p:nvPr/>
        </p:nvGrpSpPr>
        <p:grpSpPr>
          <a:xfrm>
            <a:off x="2639616" y="911491"/>
            <a:ext cx="7652625" cy="9691519"/>
            <a:chOff x="4254500" y="5015879"/>
            <a:chExt cx="1626806" cy="2060237"/>
          </a:xfrm>
        </p:grpSpPr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C81BBA42-94B3-4BDC-BD42-9A98F9E2AD61}"/>
                </a:ext>
              </a:extLst>
            </p:cNvPr>
            <p:cNvGrpSpPr/>
            <p:nvPr/>
          </p:nvGrpSpPr>
          <p:grpSpPr>
            <a:xfrm>
              <a:off x="4254500" y="5015879"/>
              <a:ext cx="1626806" cy="2060237"/>
              <a:chOff x="4254496" y="5022837"/>
              <a:chExt cx="1626806" cy="2060237"/>
            </a:xfrm>
          </p:grpSpPr>
          <p:grpSp>
            <p:nvGrpSpPr>
              <p:cNvPr id="1913" name="Group 1912">
                <a:extLst>
                  <a:ext uri="{FF2B5EF4-FFF2-40B4-BE49-F238E27FC236}">
                    <a16:creationId xmlns:a16="http://schemas.microsoft.com/office/drawing/2014/main" id="{4E6589B2-DBE5-4067-8DEF-AB70DBD09C6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254496" y="5022837"/>
                <a:ext cx="1626806" cy="2060237"/>
                <a:chOff x="12008129" y="-4564375"/>
                <a:chExt cx="6404072" cy="8406549"/>
              </a:xfrm>
            </p:grpSpPr>
            <p:grpSp>
              <p:nvGrpSpPr>
                <p:cNvPr id="1915" name="Group 1914">
                  <a:extLst>
                    <a:ext uri="{FF2B5EF4-FFF2-40B4-BE49-F238E27FC236}">
                      <a16:creationId xmlns:a16="http://schemas.microsoft.com/office/drawing/2014/main" id="{966B401C-B713-441A-8B38-A48F98FCC508}"/>
                    </a:ext>
                  </a:extLst>
                </p:cNvPr>
                <p:cNvGrpSpPr/>
                <p:nvPr/>
              </p:nvGrpSpPr>
              <p:grpSpPr>
                <a:xfrm>
                  <a:off x="12008129" y="-4564375"/>
                  <a:ext cx="6404072" cy="8406549"/>
                  <a:chOff x="12008129" y="-4564375"/>
                  <a:chExt cx="6404072" cy="8406549"/>
                </a:xfrm>
              </p:grpSpPr>
              <p:grpSp>
                <p:nvGrpSpPr>
                  <p:cNvPr id="1917" name="Graphic 4">
                    <a:extLst>
                      <a:ext uri="{FF2B5EF4-FFF2-40B4-BE49-F238E27FC236}">
                        <a16:creationId xmlns:a16="http://schemas.microsoft.com/office/drawing/2014/main" id="{2CC214AD-32C4-4B4F-A1E1-158900F434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>
                  <a:xfrm rot="21360340">
                    <a:off x="12008129" y="-4564375"/>
                    <a:ext cx="6404072" cy="8406549"/>
                    <a:chOff x="4930140" y="3092767"/>
                    <a:chExt cx="630554" cy="822007"/>
                  </a:xfrm>
                </p:grpSpPr>
                <p:grpSp>
                  <p:nvGrpSpPr>
                    <p:cNvPr id="1919" name="Graphic 4">
                      <a:extLst>
                        <a:ext uri="{FF2B5EF4-FFF2-40B4-BE49-F238E27FC236}">
                          <a16:creationId xmlns:a16="http://schemas.microsoft.com/office/drawing/2014/main" id="{81C31C3A-CF51-4E9B-B748-7BEB7D8BCF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930140" y="3092767"/>
                      <a:ext cx="630554" cy="822007"/>
                      <a:chOff x="4930140" y="3092767"/>
                      <a:chExt cx="630554" cy="822007"/>
                    </a:xfrm>
                  </p:grpSpPr>
                  <p:sp>
                    <p:nvSpPr>
                      <p:cNvPr id="2002" name="Freeform: Shape 2001">
                        <a:extLst>
                          <a:ext uri="{FF2B5EF4-FFF2-40B4-BE49-F238E27FC236}">
                            <a16:creationId xmlns:a16="http://schemas.microsoft.com/office/drawing/2014/main" id="{21BC9885-232F-41A3-B423-927F7C7D8D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0140" y="3284219"/>
                        <a:ext cx="630554" cy="630555"/>
                      </a:xfrm>
                      <a:custGeom>
                        <a:avLst/>
                        <a:gdLst>
                          <a:gd name="connsiteX0" fmla="*/ 630555 w 630554"/>
                          <a:gd name="connsiteY0" fmla="*/ 315277 h 630555"/>
                          <a:gd name="connsiteX1" fmla="*/ 315277 w 630554"/>
                          <a:gd name="connsiteY1" fmla="*/ 630555 h 630555"/>
                          <a:gd name="connsiteX2" fmla="*/ 0 w 630554"/>
                          <a:gd name="connsiteY2" fmla="*/ 315277 h 630555"/>
                          <a:gd name="connsiteX3" fmla="*/ 315277 w 630554"/>
                          <a:gd name="connsiteY3" fmla="*/ 0 h 630555"/>
                          <a:gd name="connsiteX4" fmla="*/ 630555 w 630554"/>
                          <a:gd name="connsiteY4" fmla="*/ 315277 h 630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0554" h="630555">
                            <a:moveTo>
                              <a:pt x="630555" y="315277"/>
                            </a:moveTo>
                            <a:cubicBezTo>
                              <a:pt x="630555" y="489401"/>
                              <a:pt x="489400" y="630555"/>
                              <a:pt x="315277" y="630555"/>
                            </a:cubicBezTo>
                            <a:cubicBezTo>
                              <a:pt x="141155" y="630555"/>
                              <a:pt x="0" y="489401"/>
                              <a:pt x="0" y="315277"/>
                            </a:cubicBezTo>
                            <a:cubicBezTo>
                              <a:pt x="0" y="141154"/>
                              <a:pt x="141155" y="0"/>
                              <a:pt x="315277" y="0"/>
                            </a:cubicBezTo>
                            <a:cubicBezTo>
                              <a:pt x="489400" y="0"/>
                              <a:pt x="630555" y="141154"/>
                              <a:pt x="630555" y="315277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3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2003" name="Graphic 4">
                        <a:extLst>
                          <a:ext uri="{FF2B5EF4-FFF2-40B4-BE49-F238E27FC236}">
                            <a16:creationId xmlns:a16="http://schemas.microsoft.com/office/drawing/2014/main" id="{67B6D52B-9A0C-42CB-94FC-E5BA07AB4C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4019" y="3092767"/>
                        <a:ext cx="192363" cy="244792"/>
                        <a:chOff x="5154019" y="3092767"/>
                        <a:chExt cx="192363" cy="244792"/>
                      </a:xfrm>
                      <a:solidFill>
                        <a:srgbClr val="F2B775"/>
                      </a:solidFill>
                    </p:grpSpPr>
                    <p:grpSp>
                      <p:nvGrpSpPr>
                        <p:cNvPr id="2004" name="Graphic 4">
                          <a:extLst>
                            <a:ext uri="{FF2B5EF4-FFF2-40B4-BE49-F238E27FC236}">
                              <a16:creationId xmlns:a16="http://schemas.microsoft.com/office/drawing/2014/main" id="{F6D9D0EB-786B-44BA-8975-607AB20445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154019" y="3217229"/>
                          <a:ext cx="192363" cy="120329"/>
                          <a:chOff x="5154019" y="3217229"/>
                          <a:chExt cx="192363" cy="120329"/>
                        </a:xfrm>
                        <a:solidFill>
                          <a:srgbClr val="F2B775"/>
                        </a:solidFill>
                      </p:grpSpPr>
                      <p:sp>
                        <p:nvSpPr>
                          <p:cNvPr id="2006" name="Freeform: Shape 2005">
                            <a:extLst>
                              <a:ext uri="{FF2B5EF4-FFF2-40B4-BE49-F238E27FC236}">
                                <a16:creationId xmlns:a16="http://schemas.microsoft.com/office/drawing/2014/main" id="{CCD889B0-5181-4F75-9DD0-5D3C865282F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54019" y="3217229"/>
                            <a:ext cx="94731" cy="73971"/>
                          </a:xfrm>
                          <a:custGeom>
                            <a:avLst/>
                            <a:gdLst>
                              <a:gd name="connsiteX0" fmla="*/ 89493 w 94731"/>
                              <a:gd name="connsiteY0" fmla="*/ 42225 h 73971"/>
                              <a:gd name="connsiteX1" fmla="*/ 89493 w 94731"/>
                              <a:gd name="connsiteY1" fmla="*/ 42225 h 73971"/>
                              <a:gd name="connsiteX2" fmla="*/ 69491 w 94731"/>
                              <a:gd name="connsiteY2" fmla="*/ 20317 h 73971"/>
                              <a:gd name="connsiteX3" fmla="*/ 5673 w 94731"/>
                              <a:gd name="connsiteY3" fmla="*/ 4125 h 73971"/>
                              <a:gd name="connsiteX4" fmla="*/ 24723 w 94731"/>
                              <a:gd name="connsiteY4" fmla="*/ 53655 h 73971"/>
                              <a:gd name="connsiteX5" fmla="*/ 88541 w 94731"/>
                              <a:gd name="connsiteY5" fmla="*/ 69847 h 73971"/>
                              <a:gd name="connsiteX6" fmla="*/ 89493 w 94731"/>
                              <a:gd name="connsiteY6" fmla="*/ 42225 h 73971"/>
                              <a:gd name="connsiteX7" fmla="*/ 74253 w 94731"/>
                              <a:gd name="connsiteY7" fmla="*/ 58417 h 73971"/>
                              <a:gd name="connsiteX8" fmla="*/ 33296 w 94731"/>
                              <a:gd name="connsiteY8" fmla="*/ 47939 h 73971"/>
                              <a:gd name="connsiteX9" fmla="*/ 20913 w 94731"/>
                              <a:gd name="connsiteY9" fmla="*/ 16507 h 73971"/>
                              <a:gd name="connsiteX10" fmla="*/ 61871 w 94731"/>
                              <a:gd name="connsiteY10" fmla="*/ 26985 h 73971"/>
                              <a:gd name="connsiteX11" fmla="*/ 74253 w 94731"/>
                              <a:gd name="connsiteY11" fmla="*/ 58417 h 739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731" h="73971">
                                <a:moveTo>
                                  <a:pt x="89493" y="42225"/>
                                </a:moveTo>
                                <a:lnTo>
                                  <a:pt x="89493" y="42225"/>
                                </a:lnTo>
                                <a:cubicBezTo>
                                  <a:pt x="85683" y="34605"/>
                                  <a:pt x="79016" y="27937"/>
                                  <a:pt x="69491" y="20317"/>
                                </a:cubicBezTo>
                                <a:cubicBezTo>
                                  <a:pt x="46631" y="2220"/>
                                  <a:pt x="18056" y="-5400"/>
                                  <a:pt x="5673" y="4125"/>
                                </a:cubicBezTo>
                                <a:cubicBezTo>
                                  <a:pt x="-6709" y="13650"/>
                                  <a:pt x="1863" y="35557"/>
                                  <a:pt x="24723" y="53655"/>
                                </a:cubicBezTo>
                                <a:cubicBezTo>
                                  <a:pt x="47583" y="71752"/>
                                  <a:pt x="76158" y="79372"/>
                                  <a:pt x="88541" y="69847"/>
                                </a:cubicBezTo>
                                <a:cubicBezTo>
                                  <a:pt x="97113" y="64132"/>
                                  <a:pt x="96161" y="53655"/>
                                  <a:pt x="89493" y="42225"/>
                                </a:cubicBezTo>
                                <a:close/>
                                <a:moveTo>
                                  <a:pt x="74253" y="58417"/>
                                </a:moveTo>
                                <a:cubicBezTo>
                                  <a:pt x="66633" y="64132"/>
                                  <a:pt x="47583" y="59370"/>
                                  <a:pt x="33296" y="47939"/>
                                </a:cubicBezTo>
                                <a:cubicBezTo>
                                  <a:pt x="18056" y="36510"/>
                                  <a:pt x="13293" y="22222"/>
                                  <a:pt x="20913" y="16507"/>
                                </a:cubicBezTo>
                                <a:cubicBezTo>
                                  <a:pt x="28533" y="10792"/>
                                  <a:pt x="47583" y="15555"/>
                                  <a:pt x="61871" y="26985"/>
                                </a:cubicBezTo>
                                <a:cubicBezTo>
                                  <a:pt x="77111" y="38414"/>
                                  <a:pt x="82826" y="52702"/>
                                  <a:pt x="74253" y="5841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007" name="Freeform: Shape 2006">
                            <a:extLst>
                              <a:ext uri="{FF2B5EF4-FFF2-40B4-BE49-F238E27FC236}">
                                <a16:creationId xmlns:a16="http://schemas.microsoft.com/office/drawing/2014/main" id="{ABE96CF6-24D3-4AFC-BF05-B3CC5C82FF6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9101" y="3218927"/>
                            <a:ext cx="94644" cy="72481"/>
                          </a:xfrm>
                          <a:custGeom>
                            <a:avLst/>
                            <a:gdLst>
                              <a:gd name="connsiteX0" fmla="*/ 89184 w 94644"/>
                              <a:gd name="connsiteY0" fmla="*/ 4332 h 72481"/>
                              <a:gd name="connsiteX1" fmla="*/ 25366 w 94644"/>
                              <a:gd name="connsiteY1" fmla="*/ 19572 h 72481"/>
                              <a:gd name="connsiteX2" fmla="*/ 5364 w 94644"/>
                              <a:gd name="connsiteY2" fmla="*/ 40527 h 72481"/>
                              <a:gd name="connsiteX3" fmla="*/ 5364 w 94644"/>
                              <a:gd name="connsiteY3" fmla="*/ 40527 h 72481"/>
                              <a:gd name="connsiteX4" fmla="*/ 5364 w 94644"/>
                              <a:gd name="connsiteY4" fmla="*/ 68150 h 72481"/>
                              <a:gd name="connsiteX5" fmla="*/ 69181 w 94644"/>
                              <a:gd name="connsiteY5" fmla="*/ 52910 h 72481"/>
                              <a:gd name="connsiteX6" fmla="*/ 89184 w 94644"/>
                              <a:gd name="connsiteY6" fmla="*/ 4332 h 72481"/>
                              <a:gd name="connsiteX7" fmla="*/ 62514 w 94644"/>
                              <a:gd name="connsiteY7" fmla="*/ 48147 h 72481"/>
                              <a:gd name="connsiteX8" fmla="*/ 16794 w 94644"/>
                              <a:gd name="connsiteY8" fmla="*/ 58625 h 72481"/>
                              <a:gd name="connsiteX9" fmla="*/ 32034 w 94644"/>
                              <a:gd name="connsiteY9" fmla="*/ 23382 h 72481"/>
                              <a:gd name="connsiteX10" fmla="*/ 78706 w 94644"/>
                              <a:gd name="connsiteY10" fmla="*/ 12904 h 72481"/>
                              <a:gd name="connsiteX11" fmla="*/ 62514 w 94644"/>
                              <a:gd name="connsiteY11" fmla="*/ 48147 h 724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644" h="72481">
                                <a:moveTo>
                                  <a:pt x="89184" y="4332"/>
                                </a:moveTo>
                                <a:cubicBezTo>
                                  <a:pt x="76801" y="-5193"/>
                                  <a:pt x="48226" y="1475"/>
                                  <a:pt x="25366" y="19572"/>
                                </a:cubicBezTo>
                                <a:cubicBezTo>
                                  <a:pt x="16794" y="26240"/>
                                  <a:pt x="9174" y="33860"/>
                                  <a:pt x="5364" y="40527"/>
                                </a:cubicBezTo>
                                <a:lnTo>
                                  <a:pt x="5364" y="40527"/>
                                </a:lnTo>
                                <a:cubicBezTo>
                                  <a:pt x="-1304" y="51957"/>
                                  <a:pt x="-2256" y="62435"/>
                                  <a:pt x="5364" y="68150"/>
                                </a:cubicBezTo>
                                <a:cubicBezTo>
                                  <a:pt x="17746" y="77675"/>
                                  <a:pt x="46321" y="71007"/>
                                  <a:pt x="69181" y="52910"/>
                                </a:cubicBezTo>
                                <a:cubicBezTo>
                                  <a:pt x="92041" y="35765"/>
                                  <a:pt x="101566" y="13857"/>
                                  <a:pt x="89184" y="4332"/>
                                </a:cubicBezTo>
                                <a:close/>
                                <a:moveTo>
                                  <a:pt x="62514" y="48147"/>
                                </a:moveTo>
                                <a:cubicBezTo>
                                  <a:pt x="45369" y="60529"/>
                                  <a:pt x="25366" y="66244"/>
                                  <a:pt x="16794" y="58625"/>
                                </a:cubicBezTo>
                                <a:cubicBezTo>
                                  <a:pt x="8221" y="51957"/>
                                  <a:pt x="14889" y="36717"/>
                                  <a:pt x="32034" y="23382"/>
                                </a:cubicBezTo>
                                <a:cubicBezTo>
                                  <a:pt x="49179" y="11000"/>
                                  <a:pt x="69181" y="5285"/>
                                  <a:pt x="78706" y="12904"/>
                                </a:cubicBezTo>
                                <a:cubicBezTo>
                                  <a:pt x="85374" y="19572"/>
                                  <a:pt x="78706" y="35765"/>
                                  <a:pt x="62514" y="4814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008" name="Freeform: Shape 2007">
                            <a:extLst>
                              <a:ext uri="{FF2B5EF4-FFF2-40B4-BE49-F238E27FC236}">
                                <a16:creationId xmlns:a16="http://schemas.microsoft.com/office/drawing/2014/main" id="{9B131855-CB8A-4D7A-A63F-C04E0A6A13A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69201" y="3277157"/>
                            <a:ext cx="79333" cy="60401"/>
                          </a:xfrm>
                          <a:custGeom>
                            <a:avLst/>
                            <a:gdLst>
                              <a:gd name="connsiteX0" fmla="*/ 77169 w 79333"/>
                              <a:gd name="connsiteY0" fmla="*/ 395 h 60401"/>
                              <a:gd name="connsiteX1" fmla="*/ 16 w 79333"/>
                              <a:gd name="connsiteY1" fmla="*/ 60402 h 60401"/>
                              <a:gd name="connsiteX2" fmla="*/ 21924 w 79333"/>
                              <a:gd name="connsiteY2" fmla="*/ 60402 h 60401"/>
                              <a:gd name="connsiteX3" fmla="*/ 62881 w 79333"/>
                              <a:gd name="connsiteY3" fmla="*/ 34685 h 60401"/>
                              <a:gd name="connsiteX4" fmla="*/ 79074 w 79333"/>
                              <a:gd name="connsiteY4" fmla="*/ 1347 h 60401"/>
                              <a:gd name="connsiteX5" fmla="*/ 77169 w 79333"/>
                              <a:gd name="connsiteY5" fmla="*/ 395 h 6040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79333" h="60401">
                                <a:moveTo>
                                  <a:pt x="77169" y="395"/>
                                </a:moveTo>
                                <a:cubicBezTo>
                                  <a:pt x="40021" y="38495"/>
                                  <a:pt x="-936" y="60402"/>
                                  <a:pt x="16" y="60402"/>
                                </a:cubicBezTo>
                                <a:lnTo>
                                  <a:pt x="21924" y="60402"/>
                                </a:lnTo>
                                <a:cubicBezTo>
                                  <a:pt x="40021" y="60402"/>
                                  <a:pt x="55261" y="49924"/>
                                  <a:pt x="62881" y="34685"/>
                                </a:cubicBezTo>
                                <a:lnTo>
                                  <a:pt x="79074" y="1347"/>
                                </a:lnTo>
                                <a:cubicBezTo>
                                  <a:pt x="80026" y="395"/>
                                  <a:pt x="78121" y="-558"/>
                                  <a:pt x="77169" y="395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009" name="Freeform: Shape 2008">
                            <a:extLst>
                              <a:ext uri="{FF2B5EF4-FFF2-40B4-BE49-F238E27FC236}">
                                <a16:creationId xmlns:a16="http://schemas.microsoft.com/office/drawing/2014/main" id="{B19F14E5-D621-4EAF-973C-6E4D527365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7537" y="3283845"/>
                            <a:ext cx="108844" cy="53584"/>
                          </a:xfrm>
                          <a:custGeom>
                            <a:avLst/>
                            <a:gdLst>
                              <a:gd name="connsiteX0" fmla="*/ 2165 w 108844"/>
                              <a:gd name="connsiteY0" fmla="*/ 374 h 53584"/>
                              <a:gd name="connsiteX1" fmla="*/ 108845 w 108844"/>
                              <a:gd name="connsiteY1" fmla="*/ 44189 h 53584"/>
                              <a:gd name="connsiteX2" fmla="*/ 69792 w 108844"/>
                              <a:gd name="connsiteY2" fmla="*/ 52761 h 53584"/>
                              <a:gd name="connsiteX3" fmla="*/ 34550 w 108844"/>
                              <a:gd name="connsiteY3" fmla="*/ 41331 h 53584"/>
                              <a:gd name="connsiteX4" fmla="*/ 260 w 108844"/>
                              <a:gd name="connsiteY4" fmla="*/ 2279 h 53584"/>
                              <a:gd name="connsiteX5" fmla="*/ 2165 w 108844"/>
                              <a:gd name="connsiteY5" fmla="*/ 374 h 5358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08844" h="53584">
                                <a:moveTo>
                                  <a:pt x="2165" y="374"/>
                                </a:moveTo>
                                <a:cubicBezTo>
                                  <a:pt x="19310" y="12756"/>
                                  <a:pt x="60267" y="37521"/>
                                  <a:pt x="108845" y="44189"/>
                                </a:cubicBezTo>
                                <a:lnTo>
                                  <a:pt x="69792" y="52761"/>
                                </a:lnTo>
                                <a:cubicBezTo>
                                  <a:pt x="56457" y="55619"/>
                                  <a:pt x="43122" y="50856"/>
                                  <a:pt x="34550" y="41331"/>
                                </a:cubicBezTo>
                                <a:lnTo>
                                  <a:pt x="260" y="2279"/>
                                </a:lnTo>
                                <a:cubicBezTo>
                                  <a:pt x="-693" y="374"/>
                                  <a:pt x="1212" y="-579"/>
                                  <a:pt x="2165" y="37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</p:grpSp>
                    <p:sp>
                      <p:nvSpPr>
                        <p:cNvPr id="2005" name="Freeform: Shape 2004">
                          <a:extLst>
                            <a:ext uri="{FF2B5EF4-FFF2-40B4-BE49-F238E27FC236}">
                              <a16:creationId xmlns:a16="http://schemas.microsoft.com/office/drawing/2014/main" id="{188FCE57-F825-44AD-8A38-5F050198E82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2557" y="3092767"/>
                          <a:ext cx="37147" cy="199072"/>
                        </a:xfrm>
                        <a:custGeom>
                          <a:avLst/>
                          <a:gdLst>
                            <a:gd name="connsiteX0" fmla="*/ 20955 w 37147"/>
                            <a:gd name="connsiteY0" fmla="*/ 199072 h 199072"/>
                            <a:gd name="connsiteX1" fmla="*/ 0 w 37147"/>
                            <a:gd name="connsiteY1" fmla="*/ 2857 h 199072"/>
                            <a:gd name="connsiteX2" fmla="*/ 2858 w 37147"/>
                            <a:gd name="connsiteY2" fmla="*/ 0 h 199072"/>
                            <a:gd name="connsiteX3" fmla="*/ 34290 w 37147"/>
                            <a:gd name="connsiteY3" fmla="*/ 0 h 199072"/>
                            <a:gd name="connsiteX4" fmla="*/ 37147 w 37147"/>
                            <a:gd name="connsiteY4" fmla="*/ 2857 h 199072"/>
                            <a:gd name="connsiteX5" fmla="*/ 20955 w 37147"/>
                            <a:gd name="connsiteY5" fmla="*/ 199072 h 19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7147" h="199072">
                              <a:moveTo>
                                <a:pt x="20955" y="199072"/>
                              </a:moveTo>
                              <a:lnTo>
                                <a:pt x="0" y="2857"/>
                              </a:lnTo>
                              <a:cubicBezTo>
                                <a:pt x="0" y="952"/>
                                <a:pt x="952" y="0"/>
                                <a:pt x="2858" y="0"/>
                              </a:cubicBezTo>
                              <a:lnTo>
                                <a:pt x="34290" y="0"/>
                              </a:lnTo>
                              <a:cubicBezTo>
                                <a:pt x="36195" y="0"/>
                                <a:pt x="37147" y="952"/>
                                <a:pt x="37147" y="2857"/>
                              </a:cubicBezTo>
                              <a:lnTo>
                                <a:pt x="20955" y="1990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2B775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grpSp>
                  <p:nvGrpSpPr>
                    <p:cNvPr id="1920" name="Graphic 4">
                      <a:extLst>
                        <a:ext uri="{FF2B5EF4-FFF2-40B4-BE49-F238E27FC236}">
                          <a16:creationId xmlns:a16="http://schemas.microsoft.com/office/drawing/2014/main" id="{355F8878-76FF-494A-BEE8-4A940C2CB79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31629" y="3339350"/>
                      <a:ext cx="438891" cy="454456"/>
                      <a:chOff x="5031629" y="3339350"/>
                      <a:chExt cx="438891" cy="454456"/>
                    </a:xfrm>
                  </p:grpSpPr>
                  <p:sp>
                    <p:nvSpPr>
                      <p:cNvPr id="1921" name="Freeform: Shape 1920">
                        <a:extLst>
                          <a:ext uri="{FF2B5EF4-FFF2-40B4-BE49-F238E27FC236}">
                            <a16:creationId xmlns:a16="http://schemas.microsoft.com/office/drawing/2014/main" id="{8AAD7528-64B4-412D-B6BE-F544326237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0186" y="3339350"/>
                        <a:ext cx="368588" cy="442074"/>
                      </a:xfrm>
                      <a:custGeom>
                        <a:avLst/>
                        <a:gdLst>
                          <a:gd name="connsiteX0" fmla="*/ 364779 w 368588"/>
                          <a:gd name="connsiteY0" fmla="*/ 410642 h 442074"/>
                          <a:gd name="connsiteX1" fmla="*/ 349539 w 368588"/>
                          <a:gd name="connsiteY1" fmla="*/ 351587 h 442074"/>
                          <a:gd name="connsiteX2" fmla="*/ 348586 w 368588"/>
                          <a:gd name="connsiteY2" fmla="*/ 277292 h 442074"/>
                          <a:gd name="connsiteX3" fmla="*/ 350491 w 368588"/>
                          <a:gd name="connsiteY3" fmla="*/ 266814 h 442074"/>
                          <a:gd name="connsiteX4" fmla="*/ 357159 w 368588"/>
                          <a:gd name="connsiteY4" fmla="*/ 233477 h 442074"/>
                          <a:gd name="connsiteX5" fmla="*/ 360016 w 368588"/>
                          <a:gd name="connsiteY5" fmla="*/ 171564 h 442074"/>
                          <a:gd name="connsiteX6" fmla="*/ 308581 w 368588"/>
                          <a:gd name="connsiteY6" fmla="*/ 80124 h 442074"/>
                          <a:gd name="connsiteX7" fmla="*/ 253336 w 368588"/>
                          <a:gd name="connsiteY7" fmla="*/ 67742 h 442074"/>
                          <a:gd name="connsiteX8" fmla="*/ 218094 w 368588"/>
                          <a:gd name="connsiteY8" fmla="*/ 28689 h 442074"/>
                          <a:gd name="connsiteX9" fmla="*/ 162849 w 368588"/>
                          <a:gd name="connsiteY9" fmla="*/ 2019 h 442074"/>
                          <a:gd name="connsiteX10" fmla="*/ 49501 w 368588"/>
                          <a:gd name="connsiteY10" fmla="*/ 35357 h 442074"/>
                          <a:gd name="connsiteX11" fmla="*/ 10449 w 368588"/>
                          <a:gd name="connsiteY11" fmla="*/ 127749 h 442074"/>
                          <a:gd name="connsiteX12" fmla="*/ 15211 w 368588"/>
                          <a:gd name="connsiteY12" fmla="*/ 151562 h 442074"/>
                          <a:gd name="connsiteX13" fmla="*/ 38071 w 368588"/>
                          <a:gd name="connsiteY13" fmla="*/ 202997 h 442074"/>
                          <a:gd name="connsiteX14" fmla="*/ 40929 w 368588"/>
                          <a:gd name="connsiteY14" fmla="*/ 243002 h 442074"/>
                          <a:gd name="connsiteX15" fmla="*/ 2829 w 368588"/>
                          <a:gd name="connsiteY15" fmla="*/ 324917 h 442074"/>
                          <a:gd name="connsiteX16" fmla="*/ 26641 w 368588"/>
                          <a:gd name="connsiteY16" fmla="*/ 442074 h 442074"/>
                          <a:gd name="connsiteX17" fmla="*/ 368589 w 368588"/>
                          <a:gd name="connsiteY17" fmla="*/ 440169 h 442074"/>
                          <a:gd name="connsiteX18" fmla="*/ 364779 w 368588"/>
                          <a:gd name="connsiteY18" fmla="*/ 410642 h 442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68588" h="442074">
                            <a:moveTo>
                              <a:pt x="364779" y="410642"/>
                            </a:moveTo>
                            <a:cubicBezTo>
                              <a:pt x="360969" y="389687"/>
                              <a:pt x="353349" y="371589"/>
                              <a:pt x="349539" y="351587"/>
                            </a:cubicBezTo>
                            <a:cubicBezTo>
                              <a:pt x="344776" y="327774"/>
                              <a:pt x="344776" y="301104"/>
                              <a:pt x="348586" y="277292"/>
                            </a:cubicBezTo>
                            <a:cubicBezTo>
                              <a:pt x="349539" y="273482"/>
                              <a:pt x="349539" y="270624"/>
                              <a:pt x="350491" y="266814"/>
                            </a:cubicBezTo>
                            <a:cubicBezTo>
                              <a:pt x="352396" y="255384"/>
                              <a:pt x="355254" y="243954"/>
                              <a:pt x="357159" y="233477"/>
                            </a:cubicBezTo>
                            <a:cubicBezTo>
                              <a:pt x="360969" y="213474"/>
                              <a:pt x="362874" y="191567"/>
                              <a:pt x="360016" y="171564"/>
                            </a:cubicBezTo>
                            <a:cubicBezTo>
                              <a:pt x="353349" y="124892"/>
                              <a:pt x="333346" y="89649"/>
                              <a:pt x="308581" y="80124"/>
                            </a:cubicBezTo>
                            <a:cubicBezTo>
                              <a:pt x="289531" y="72504"/>
                              <a:pt x="270481" y="81077"/>
                              <a:pt x="253336" y="67742"/>
                            </a:cubicBezTo>
                            <a:cubicBezTo>
                              <a:pt x="240954" y="58217"/>
                              <a:pt x="230476" y="42024"/>
                              <a:pt x="218094" y="28689"/>
                            </a:cubicBezTo>
                            <a:cubicBezTo>
                              <a:pt x="200949" y="9639"/>
                              <a:pt x="181899" y="5829"/>
                              <a:pt x="162849" y="2019"/>
                            </a:cubicBezTo>
                            <a:cubicBezTo>
                              <a:pt x="123796" y="-4648"/>
                              <a:pt x="84744" y="4877"/>
                              <a:pt x="49501" y="35357"/>
                            </a:cubicBezTo>
                            <a:cubicBezTo>
                              <a:pt x="30451" y="51549"/>
                              <a:pt x="5686" y="80124"/>
                              <a:pt x="10449" y="127749"/>
                            </a:cubicBezTo>
                            <a:cubicBezTo>
                              <a:pt x="11401" y="136322"/>
                              <a:pt x="13306" y="142989"/>
                              <a:pt x="15211" y="151562"/>
                            </a:cubicBezTo>
                            <a:cubicBezTo>
                              <a:pt x="19021" y="173469"/>
                              <a:pt x="30451" y="182994"/>
                              <a:pt x="38071" y="202997"/>
                            </a:cubicBezTo>
                            <a:cubicBezTo>
                              <a:pt x="42834" y="215379"/>
                              <a:pt x="43786" y="229667"/>
                              <a:pt x="40929" y="243002"/>
                            </a:cubicBezTo>
                            <a:cubicBezTo>
                              <a:pt x="31404" y="283007"/>
                              <a:pt x="14259" y="289674"/>
                              <a:pt x="2829" y="324917"/>
                            </a:cubicBezTo>
                            <a:cubicBezTo>
                              <a:pt x="-6696" y="356349"/>
                              <a:pt x="9496" y="419214"/>
                              <a:pt x="26641" y="442074"/>
                            </a:cubicBezTo>
                            <a:lnTo>
                              <a:pt x="368589" y="440169"/>
                            </a:lnTo>
                            <a:cubicBezTo>
                              <a:pt x="367636" y="429692"/>
                              <a:pt x="366684" y="420167"/>
                              <a:pt x="364779" y="410642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922" name="Freeform: Shape 1921">
                        <a:extLst>
                          <a:ext uri="{FF2B5EF4-FFF2-40B4-BE49-F238E27FC236}">
                            <a16:creationId xmlns:a16="http://schemas.microsoft.com/office/drawing/2014/main" id="{2DE85B7D-DF88-4B99-8136-A695B021C6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31629" y="3749039"/>
                        <a:ext cx="438891" cy="44767"/>
                      </a:xfrm>
                      <a:custGeom>
                        <a:avLst/>
                        <a:gdLst>
                          <a:gd name="connsiteX0" fmla="*/ 10905 w 438891"/>
                          <a:gd name="connsiteY0" fmla="*/ 24765 h 44767"/>
                          <a:gd name="connsiteX1" fmla="*/ 54720 w 438891"/>
                          <a:gd name="connsiteY1" fmla="*/ 18097 h 44767"/>
                          <a:gd name="connsiteX2" fmla="*/ 148065 w 438891"/>
                          <a:gd name="connsiteY2" fmla="*/ 1905 h 44767"/>
                          <a:gd name="connsiteX3" fmla="*/ 148065 w 438891"/>
                          <a:gd name="connsiteY3" fmla="*/ 1905 h 44767"/>
                          <a:gd name="connsiteX4" fmla="*/ 232838 w 438891"/>
                          <a:gd name="connsiteY4" fmla="*/ 953 h 44767"/>
                          <a:gd name="connsiteX5" fmla="*/ 232838 w 438891"/>
                          <a:gd name="connsiteY5" fmla="*/ 953 h 44767"/>
                          <a:gd name="connsiteX6" fmla="*/ 311895 w 438891"/>
                          <a:gd name="connsiteY6" fmla="*/ 0 h 44767"/>
                          <a:gd name="connsiteX7" fmla="*/ 365235 w 438891"/>
                          <a:gd name="connsiteY7" fmla="*/ 1905 h 44767"/>
                          <a:gd name="connsiteX8" fmla="*/ 385238 w 438891"/>
                          <a:gd name="connsiteY8" fmla="*/ 10478 h 44767"/>
                          <a:gd name="connsiteX9" fmla="*/ 355710 w 438891"/>
                          <a:gd name="connsiteY9" fmla="*/ 14288 h 44767"/>
                          <a:gd name="connsiteX10" fmla="*/ 321420 w 438891"/>
                          <a:gd name="connsiteY10" fmla="*/ 16192 h 44767"/>
                          <a:gd name="connsiteX11" fmla="*/ 317610 w 438891"/>
                          <a:gd name="connsiteY11" fmla="*/ 18097 h 44767"/>
                          <a:gd name="connsiteX12" fmla="*/ 323325 w 438891"/>
                          <a:gd name="connsiteY12" fmla="*/ 19050 h 44767"/>
                          <a:gd name="connsiteX13" fmla="*/ 427148 w 438891"/>
                          <a:gd name="connsiteY13" fmla="*/ 24765 h 44767"/>
                          <a:gd name="connsiteX14" fmla="*/ 437625 w 438891"/>
                          <a:gd name="connsiteY14" fmla="*/ 26670 h 44767"/>
                          <a:gd name="connsiteX15" fmla="*/ 423338 w 438891"/>
                          <a:gd name="connsiteY15" fmla="*/ 32385 h 44767"/>
                          <a:gd name="connsiteX16" fmla="*/ 267128 w 438891"/>
                          <a:gd name="connsiteY16" fmla="*/ 42863 h 44767"/>
                          <a:gd name="connsiteX17" fmla="*/ 44242 w 438891"/>
                          <a:gd name="connsiteY17" fmla="*/ 40957 h 44767"/>
                          <a:gd name="connsiteX18" fmla="*/ 6143 w 438891"/>
                          <a:gd name="connsiteY18" fmla="*/ 35242 h 44767"/>
                          <a:gd name="connsiteX19" fmla="*/ 10905 w 438891"/>
                          <a:gd name="connsiteY19" fmla="*/ 24765 h 44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438891" h="44767">
                            <a:moveTo>
                              <a:pt x="10905" y="24765"/>
                            </a:moveTo>
                            <a:cubicBezTo>
                              <a:pt x="21383" y="21907"/>
                              <a:pt x="38528" y="19050"/>
                              <a:pt x="54720" y="18097"/>
                            </a:cubicBezTo>
                            <a:cubicBezTo>
                              <a:pt x="83295" y="15240"/>
                              <a:pt x="116633" y="2857"/>
                              <a:pt x="148065" y="1905"/>
                            </a:cubicBezTo>
                            <a:lnTo>
                              <a:pt x="148065" y="1905"/>
                            </a:lnTo>
                            <a:lnTo>
                              <a:pt x="232838" y="953"/>
                            </a:lnTo>
                            <a:lnTo>
                              <a:pt x="232838" y="953"/>
                            </a:lnTo>
                            <a:cubicBezTo>
                              <a:pt x="258555" y="0"/>
                              <a:pt x="286178" y="0"/>
                              <a:pt x="311895" y="0"/>
                            </a:cubicBezTo>
                            <a:cubicBezTo>
                              <a:pt x="329993" y="0"/>
                              <a:pt x="349043" y="0"/>
                              <a:pt x="365235" y="1905"/>
                            </a:cubicBezTo>
                            <a:cubicBezTo>
                              <a:pt x="378570" y="3810"/>
                              <a:pt x="390953" y="6667"/>
                              <a:pt x="385238" y="10478"/>
                            </a:cubicBezTo>
                            <a:cubicBezTo>
                              <a:pt x="380475" y="13335"/>
                              <a:pt x="367140" y="14288"/>
                              <a:pt x="355710" y="14288"/>
                            </a:cubicBezTo>
                            <a:cubicBezTo>
                              <a:pt x="344280" y="14288"/>
                              <a:pt x="330945" y="14288"/>
                              <a:pt x="321420" y="16192"/>
                            </a:cubicBezTo>
                            <a:cubicBezTo>
                              <a:pt x="318563" y="17145"/>
                              <a:pt x="315705" y="17145"/>
                              <a:pt x="317610" y="18097"/>
                            </a:cubicBezTo>
                            <a:cubicBezTo>
                              <a:pt x="318563" y="19050"/>
                              <a:pt x="320468" y="19050"/>
                              <a:pt x="323325" y="19050"/>
                            </a:cubicBezTo>
                            <a:cubicBezTo>
                              <a:pt x="356663" y="21907"/>
                              <a:pt x="395715" y="20955"/>
                              <a:pt x="427148" y="24765"/>
                            </a:cubicBezTo>
                            <a:cubicBezTo>
                              <a:pt x="430958" y="25717"/>
                              <a:pt x="435720" y="25717"/>
                              <a:pt x="437625" y="26670"/>
                            </a:cubicBezTo>
                            <a:cubicBezTo>
                              <a:pt x="442388" y="28575"/>
                              <a:pt x="432863" y="31432"/>
                              <a:pt x="423338" y="32385"/>
                            </a:cubicBezTo>
                            <a:cubicBezTo>
                              <a:pt x="377618" y="40005"/>
                              <a:pt x="321420" y="41910"/>
                              <a:pt x="267128" y="42863"/>
                            </a:cubicBezTo>
                            <a:cubicBezTo>
                              <a:pt x="192833" y="44767"/>
                              <a:pt x="115680" y="46672"/>
                              <a:pt x="44242" y="40957"/>
                            </a:cubicBezTo>
                            <a:cubicBezTo>
                              <a:pt x="29003" y="40005"/>
                              <a:pt x="13763" y="38100"/>
                              <a:pt x="6143" y="35242"/>
                            </a:cubicBezTo>
                            <a:cubicBezTo>
                              <a:pt x="-4335" y="32385"/>
                              <a:pt x="-525" y="27622"/>
                              <a:pt x="1090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EFEAE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923" name="Freeform: Shape 1922">
                        <a:extLst>
                          <a:ext uri="{FF2B5EF4-FFF2-40B4-BE49-F238E27FC236}">
                            <a16:creationId xmlns:a16="http://schemas.microsoft.com/office/drawing/2014/main" id="{E8807412-4142-4E3C-8067-BFC819A58B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84482" y="3586162"/>
                        <a:ext cx="17145" cy="10477"/>
                      </a:xfrm>
                      <a:custGeom>
                        <a:avLst/>
                        <a:gdLst>
                          <a:gd name="connsiteX0" fmla="*/ 13335 w 17145"/>
                          <a:gd name="connsiteY0" fmla="*/ 2857 h 10477"/>
                          <a:gd name="connsiteX1" fmla="*/ 11430 w 17145"/>
                          <a:gd name="connsiteY1" fmla="*/ 3810 h 10477"/>
                          <a:gd name="connsiteX2" fmla="*/ 10477 w 17145"/>
                          <a:gd name="connsiteY2" fmla="*/ 3810 h 10477"/>
                          <a:gd name="connsiteX3" fmla="*/ 5715 w 17145"/>
                          <a:gd name="connsiteY3" fmla="*/ 2857 h 10477"/>
                          <a:gd name="connsiteX4" fmla="*/ 5715 w 17145"/>
                          <a:gd name="connsiteY4" fmla="*/ 2857 h 10477"/>
                          <a:gd name="connsiteX5" fmla="*/ 6667 w 17145"/>
                          <a:gd name="connsiteY5" fmla="*/ 2857 h 10477"/>
                          <a:gd name="connsiteX6" fmla="*/ 7620 w 17145"/>
                          <a:gd name="connsiteY6" fmla="*/ 2857 h 10477"/>
                          <a:gd name="connsiteX7" fmla="*/ 10477 w 17145"/>
                          <a:gd name="connsiteY7" fmla="*/ 3810 h 10477"/>
                          <a:gd name="connsiteX8" fmla="*/ 12383 w 17145"/>
                          <a:gd name="connsiteY8" fmla="*/ 3810 h 10477"/>
                          <a:gd name="connsiteX9" fmla="*/ 13335 w 17145"/>
                          <a:gd name="connsiteY9" fmla="*/ 3810 h 10477"/>
                          <a:gd name="connsiteX10" fmla="*/ 13335 w 17145"/>
                          <a:gd name="connsiteY10" fmla="*/ 2857 h 10477"/>
                          <a:gd name="connsiteX11" fmla="*/ 13335 w 17145"/>
                          <a:gd name="connsiteY11" fmla="*/ 2857 h 10477"/>
                          <a:gd name="connsiteX12" fmla="*/ 11430 w 17145"/>
                          <a:gd name="connsiteY12" fmla="*/ 1905 h 10477"/>
                          <a:gd name="connsiteX13" fmla="*/ 8572 w 17145"/>
                          <a:gd name="connsiteY13" fmla="*/ 953 h 10477"/>
                          <a:gd name="connsiteX14" fmla="*/ 7620 w 17145"/>
                          <a:gd name="connsiteY14" fmla="*/ 953 h 10477"/>
                          <a:gd name="connsiteX15" fmla="*/ 4763 w 17145"/>
                          <a:gd name="connsiteY15" fmla="*/ 0 h 10477"/>
                          <a:gd name="connsiteX16" fmla="*/ 0 w 17145"/>
                          <a:gd name="connsiteY16" fmla="*/ 953 h 10477"/>
                          <a:gd name="connsiteX17" fmla="*/ 952 w 17145"/>
                          <a:gd name="connsiteY17" fmla="*/ 6668 h 10477"/>
                          <a:gd name="connsiteX18" fmla="*/ 1905 w 17145"/>
                          <a:gd name="connsiteY18" fmla="*/ 6668 h 10477"/>
                          <a:gd name="connsiteX19" fmla="*/ 4763 w 17145"/>
                          <a:gd name="connsiteY19" fmla="*/ 7620 h 10477"/>
                          <a:gd name="connsiteX20" fmla="*/ 7620 w 17145"/>
                          <a:gd name="connsiteY20" fmla="*/ 9525 h 10477"/>
                          <a:gd name="connsiteX21" fmla="*/ 10477 w 17145"/>
                          <a:gd name="connsiteY21" fmla="*/ 10478 h 10477"/>
                          <a:gd name="connsiteX22" fmla="*/ 12383 w 17145"/>
                          <a:gd name="connsiteY22" fmla="*/ 9525 h 10477"/>
                          <a:gd name="connsiteX23" fmla="*/ 16192 w 17145"/>
                          <a:gd name="connsiteY23" fmla="*/ 6668 h 10477"/>
                          <a:gd name="connsiteX24" fmla="*/ 17145 w 17145"/>
                          <a:gd name="connsiteY24" fmla="*/ 5715 h 10477"/>
                          <a:gd name="connsiteX25" fmla="*/ 17145 w 17145"/>
                          <a:gd name="connsiteY25" fmla="*/ 4763 h 10477"/>
                          <a:gd name="connsiteX26" fmla="*/ 13335 w 17145"/>
                          <a:gd name="connsiteY26" fmla="*/ 2857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7145" h="10477">
                            <a:moveTo>
                              <a:pt x="13335" y="2857"/>
                            </a:moveTo>
                            <a:cubicBezTo>
                              <a:pt x="12383" y="2857"/>
                              <a:pt x="11430" y="3810"/>
                              <a:pt x="11430" y="3810"/>
                            </a:cubicBezTo>
                            <a:cubicBezTo>
                              <a:pt x="11430" y="3810"/>
                              <a:pt x="10477" y="3810"/>
                              <a:pt x="10477" y="3810"/>
                            </a:cubicBezTo>
                            <a:cubicBezTo>
                              <a:pt x="8572" y="3810"/>
                              <a:pt x="6667" y="2857"/>
                              <a:pt x="5715" y="2857"/>
                            </a:cubicBezTo>
                            <a:cubicBezTo>
                              <a:pt x="5715" y="2857"/>
                              <a:pt x="5715" y="2857"/>
                              <a:pt x="5715" y="2857"/>
                            </a:cubicBezTo>
                            <a:cubicBezTo>
                              <a:pt x="6667" y="2857"/>
                              <a:pt x="6667" y="2857"/>
                              <a:pt x="6667" y="2857"/>
                            </a:cubicBezTo>
                            <a:cubicBezTo>
                              <a:pt x="6667" y="2857"/>
                              <a:pt x="6667" y="2857"/>
                              <a:pt x="7620" y="2857"/>
                            </a:cubicBezTo>
                            <a:cubicBezTo>
                              <a:pt x="8572" y="2857"/>
                              <a:pt x="9525" y="2857"/>
                              <a:pt x="10477" y="3810"/>
                            </a:cubicBezTo>
                            <a:cubicBezTo>
                              <a:pt x="11430" y="3810"/>
                              <a:pt x="11430" y="3810"/>
                              <a:pt x="12383" y="3810"/>
                            </a:cubicBezTo>
                            <a:cubicBezTo>
                              <a:pt x="12383" y="3810"/>
                              <a:pt x="12383" y="3810"/>
                              <a:pt x="13335" y="3810"/>
                            </a:cubicBezTo>
                            <a:cubicBezTo>
                              <a:pt x="13335" y="3810"/>
                              <a:pt x="13335" y="3810"/>
                              <a:pt x="13335" y="2857"/>
                            </a:cubicBezTo>
                            <a:cubicBezTo>
                              <a:pt x="13335" y="2857"/>
                              <a:pt x="13335" y="2857"/>
                              <a:pt x="13335" y="2857"/>
                            </a:cubicBezTo>
                            <a:cubicBezTo>
                              <a:pt x="12383" y="2857"/>
                              <a:pt x="12383" y="1905"/>
                              <a:pt x="11430" y="1905"/>
                            </a:cubicBezTo>
                            <a:cubicBezTo>
                              <a:pt x="10477" y="1905"/>
                              <a:pt x="9525" y="953"/>
                              <a:pt x="8572" y="953"/>
                            </a:cubicBezTo>
                            <a:cubicBezTo>
                              <a:pt x="8572" y="953"/>
                              <a:pt x="7620" y="953"/>
                              <a:pt x="7620" y="953"/>
                            </a:cubicBezTo>
                            <a:cubicBezTo>
                              <a:pt x="6667" y="953"/>
                              <a:pt x="5715" y="0"/>
                              <a:pt x="4763" y="0"/>
                            </a:cubicBezTo>
                            <a:cubicBezTo>
                              <a:pt x="3810" y="0"/>
                              <a:pt x="952" y="953"/>
                              <a:pt x="0" y="953"/>
                            </a:cubicBezTo>
                            <a:lnTo>
                              <a:pt x="952" y="6668"/>
                            </a:lnTo>
                            <a:cubicBezTo>
                              <a:pt x="952" y="6668"/>
                              <a:pt x="952" y="6668"/>
                              <a:pt x="1905" y="6668"/>
                            </a:cubicBezTo>
                            <a:cubicBezTo>
                              <a:pt x="2858" y="6668"/>
                              <a:pt x="3810" y="6668"/>
                              <a:pt x="4763" y="7620"/>
                            </a:cubicBezTo>
                            <a:cubicBezTo>
                              <a:pt x="5715" y="8572"/>
                              <a:pt x="6667" y="8572"/>
                              <a:pt x="7620" y="9525"/>
                            </a:cubicBezTo>
                            <a:cubicBezTo>
                              <a:pt x="8572" y="10478"/>
                              <a:pt x="9525" y="10478"/>
                              <a:pt x="10477" y="10478"/>
                            </a:cubicBezTo>
                            <a:cubicBezTo>
                              <a:pt x="11430" y="10478"/>
                              <a:pt x="11430" y="10478"/>
                              <a:pt x="12383" y="9525"/>
                            </a:cubicBezTo>
                            <a:cubicBezTo>
                              <a:pt x="13335" y="8572"/>
                              <a:pt x="15240" y="7620"/>
                              <a:pt x="16192" y="6668"/>
                            </a:cubicBezTo>
                            <a:cubicBezTo>
                              <a:pt x="16192" y="6668"/>
                              <a:pt x="17145" y="5715"/>
                              <a:pt x="17145" y="5715"/>
                            </a:cubicBezTo>
                            <a:cubicBezTo>
                              <a:pt x="17145" y="5715"/>
                              <a:pt x="17145" y="4763"/>
                              <a:pt x="17145" y="4763"/>
                            </a:cubicBezTo>
                            <a:cubicBezTo>
                              <a:pt x="14288" y="2857"/>
                              <a:pt x="13335" y="2857"/>
                              <a:pt x="1333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4" name="Freeform: Shape 1923">
                        <a:extLst>
                          <a:ext uri="{FF2B5EF4-FFF2-40B4-BE49-F238E27FC236}">
                            <a16:creationId xmlns:a16="http://schemas.microsoft.com/office/drawing/2014/main" id="{A48A8626-A08C-4E79-96A4-50D90483B2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7797" y="3541394"/>
                        <a:ext cx="10477" cy="15240"/>
                      </a:xfrm>
                      <a:custGeom>
                        <a:avLst/>
                        <a:gdLst>
                          <a:gd name="connsiteX0" fmla="*/ 1905 w 10477"/>
                          <a:gd name="connsiteY0" fmla="*/ 1905 h 15240"/>
                          <a:gd name="connsiteX1" fmla="*/ 3810 w 10477"/>
                          <a:gd name="connsiteY1" fmla="*/ 3810 h 15240"/>
                          <a:gd name="connsiteX2" fmla="*/ 3810 w 10477"/>
                          <a:gd name="connsiteY2" fmla="*/ 4763 h 15240"/>
                          <a:gd name="connsiteX3" fmla="*/ 5715 w 10477"/>
                          <a:gd name="connsiteY3" fmla="*/ 9525 h 15240"/>
                          <a:gd name="connsiteX4" fmla="*/ 5715 w 10477"/>
                          <a:gd name="connsiteY4" fmla="*/ 10478 h 15240"/>
                          <a:gd name="connsiteX5" fmla="*/ 4763 w 10477"/>
                          <a:gd name="connsiteY5" fmla="*/ 9525 h 15240"/>
                          <a:gd name="connsiteX6" fmla="*/ 4763 w 10477"/>
                          <a:gd name="connsiteY6" fmla="*/ 8573 h 15240"/>
                          <a:gd name="connsiteX7" fmla="*/ 3810 w 10477"/>
                          <a:gd name="connsiteY7" fmla="*/ 5715 h 15240"/>
                          <a:gd name="connsiteX8" fmla="*/ 2858 w 10477"/>
                          <a:gd name="connsiteY8" fmla="*/ 3810 h 15240"/>
                          <a:gd name="connsiteX9" fmla="*/ 1905 w 10477"/>
                          <a:gd name="connsiteY9" fmla="*/ 3810 h 15240"/>
                          <a:gd name="connsiteX10" fmla="*/ 953 w 10477"/>
                          <a:gd name="connsiteY10" fmla="*/ 3810 h 15240"/>
                          <a:gd name="connsiteX11" fmla="*/ 953 w 10477"/>
                          <a:gd name="connsiteY11" fmla="*/ 4763 h 15240"/>
                          <a:gd name="connsiteX12" fmla="*/ 1905 w 10477"/>
                          <a:gd name="connsiteY12" fmla="*/ 6668 h 15240"/>
                          <a:gd name="connsiteX13" fmla="*/ 2858 w 10477"/>
                          <a:gd name="connsiteY13" fmla="*/ 9525 h 15240"/>
                          <a:gd name="connsiteX14" fmla="*/ 2858 w 10477"/>
                          <a:gd name="connsiteY14" fmla="*/ 10478 h 15240"/>
                          <a:gd name="connsiteX15" fmla="*/ 3810 w 10477"/>
                          <a:gd name="connsiteY15" fmla="*/ 12383 h 15240"/>
                          <a:gd name="connsiteX16" fmla="*/ 6668 w 10477"/>
                          <a:gd name="connsiteY16" fmla="*/ 15240 h 15240"/>
                          <a:gd name="connsiteX17" fmla="*/ 10478 w 10477"/>
                          <a:gd name="connsiteY17" fmla="*/ 11430 h 15240"/>
                          <a:gd name="connsiteX18" fmla="*/ 10478 w 10477"/>
                          <a:gd name="connsiteY18" fmla="*/ 11430 h 15240"/>
                          <a:gd name="connsiteX19" fmla="*/ 9525 w 10477"/>
                          <a:gd name="connsiteY19" fmla="*/ 8573 h 15240"/>
                          <a:gd name="connsiteX20" fmla="*/ 9525 w 10477"/>
                          <a:gd name="connsiteY20" fmla="*/ 5715 h 15240"/>
                          <a:gd name="connsiteX21" fmla="*/ 8573 w 10477"/>
                          <a:gd name="connsiteY21" fmla="*/ 2858 h 15240"/>
                          <a:gd name="connsiteX22" fmla="*/ 7620 w 10477"/>
                          <a:gd name="connsiteY22" fmla="*/ 1905 h 15240"/>
                          <a:gd name="connsiteX23" fmla="*/ 2858 w 10477"/>
                          <a:gd name="connsiteY23" fmla="*/ 0 h 15240"/>
                          <a:gd name="connsiteX24" fmla="*/ 953 w 10477"/>
                          <a:gd name="connsiteY24" fmla="*/ 0 h 15240"/>
                          <a:gd name="connsiteX25" fmla="*/ 0 w 10477"/>
                          <a:gd name="connsiteY25" fmla="*/ 0 h 15240"/>
                          <a:gd name="connsiteX26" fmla="*/ 1905 w 10477"/>
                          <a:gd name="connsiteY26" fmla="*/ 1905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0477" h="15240">
                            <a:moveTo>
                              <a:pt x="1905" y="1905"/>
                            </a:moveTo>
                            <a:cubicBezTo>
                              <a:pt x="2858" y="1905"/>
                              <a:pt x="3810" y="2858"/>
                              <a:pt x="3810" y="3810"/>
                            </a:cubicBezTo>
                            <a:cubicBezTo>
                              <a:pt x="3810" y="3810"/>
                              <a:pt x="3810" y="4763"/>
                              <a:pt x="3810" y="4763"/>
                            </a:cubicBezTo>
                            <a:cubicBezTo>
                              <a:pt x="4763" y="6668"/>
                              <a:pt x="5715" y="7620"/>
                              <a:pt x="5715" y="9525"/>
                            </a:cubicBezTo>
                            <a:cubicBezTo>
                              <a:pt x="5715" y="9525"/>
                              <a:pt x="5715" y="10478"/>
                              <a:pt x="5715" y="10478"/>
                            </a:cubicBezTo>
                            <a:cubicBezTo>
                              <a:pt x="4763" y="10478"/>
                              <a:pt x="4763" y="9525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8573"/>
                            </a:cubicBezTo>
                            <a:cubicBezTo>
                              <a:pt x="4763" y="7620"/>
                              <a:pt x="3810" y="6668"/>
                              <a:pt x="3810" y="5715"/>
                            </a:cubicBezTo>
                            <a:cubicBezTo>
                              <a:pt x="3810" y="4763"/>
                              <a:pt x="3810" y="4763"/>
                              <a:pt x="2858" y="3810"/>
                            </a:cubicBezTo>
                            <a:cubicBezTo>
                              <a:pt x="2858" y="3810"/>
                              <a:pt x="2858" y="3810"/>
                              <a:pt x="1905" y="3810"/>
                            </a:cubicBezTo>
                            <a:cubicBezTo>
                              <a:pt x="1905" y="3810"/>
                              <a:pt x="1905" y="3810"/>
                              <a:pt x="953" y="3810"/>
                            </a:cubicBezTo>
                            <a:cubicBezTo>
                              <a:pt x="953" y="3810"/>
                              <a:pt x="953" y="3810"/>
                              <a:pt x="953" y="4763"/>
                            </a:cubicBezTo>
                            <a:cubicBezTo>
                              <a:pt x="953" y="5715"/>
                              <a:pt x="953" y="6668"/>
                              <a:pt x="1905" y="6668"/>
                            </a:cubicBezTo>
                            <a:cubicBezTo>
                              <a:pt x="1905" y="7620"/>
                              <a:pt x="2858" y="8573"/>
                              <a:pt x="2858" y="9525"/>
                            </a:cubicBezTo>
                            <a:cubicBezTo>
                              <a:pt x="2858" y="9525"/>
                              <a:pt x="2858" y="10478"/>
                              <a:pt x="2858" y="10478"/>
                            </a:cubicBezTo>
                            <a:cubicBezTo>
                              <a:pt x="2858" y="11430"/>
                              <a:pt x="3810" y="12383"/>
                              <a:pt x="3810" y="12383"/>
                            </a:cubicBezTo>
                            <a:cubicBezTo>
                              <a:pt x="4763" y="13335"/>
                              <a:pt x="6668" y="15240"/>
                              <a:pt x="6668" y="15240"/>
                            </a:cubicBezTo>
                            <a:lnTo>
                              <a:pt x="10478" y="11430"/>
                            </a:lnTo>
                            <a:cubicBezTo>
                              <a:pt x="10478" y="11430"/>
                              <a:pt x="10478" y="11430"/>
                              <a:pt x="10478" y="11430"/>
                            </a:cubicBezTo>
                            <a:cubicBezTo>
                              <a:pt x="9525" y="10478"/>
                              <a:pt x="9525" y="9525"/>
                              <a:pt x="9525" y="8573"/>
                            </a:cubicBezTo>
                            <a:cubicBezTo>
                              <a:pt x="9525" y="7620"/>
                              <a:pt x="9525" y="6668"/>
                              <a:pt x="9525" y="5715"/>
                            </a:cubicBezTo>
                            <a:cubicBezTo>
                              <a:pt x="9525" y="4763"/>
                              <a:pt x="9525" y="3810"/>
                              <a:pt x="8573" y="2858"/>
                            </a:cubicBezTo>
                            <a:cubicBezTo>
                              <a:pt x="8573" y="2858"/>
                              <a:pt x="7620" y="1905"/>
                              <a:pt x="7620" y="1905"/>
                            </a:cubicBezTo>
                            <a:cubicBezTo>
                              <a:pt x="5715" y="953"/>
                              <a:pt x="4763" y="953"/>
                              <a:pt x="2858" y="0"/>
                            </a:cubicBezTo>
                            <a:cubicBezTo>
                              <a:pt x="1905" y="0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0"/>
                              <a:pt x="0" y="0"/>
                            </a:cubicBezTo>
                            <a:cubicBezTo>
                              <a:pt x="953" y="1905"/>
                              <a:pt x="1905" y="1905"/>
                              <a:pt x="1905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5" name="Freeform: Shape 1924">
                        <a:extLst>
                          <a:ext uri="{FF2B5EF4-FFF2-40B4-BE49-F238E27FC236}">
                            <a16:creationId xmlns:a16="http://schemas.microsoft.com/office/drawing/2014/main" id="{7E4E8A26-345C-472D-B4B1-E50D7C0470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379" y="3546156"/>
                        <a:ext cx="57150" cy="45720"/>
                      </a:xfrm>
                      <a:custGeom>
                        <a:avLst/>
                        <a:gdLst>
                          <a:gd name="connsiteX0" fmla="*/ 56198 w 57150"/>
                          <a:gd name="connsiteY0" fmla="*/ 40005 h 45720"/>
                          <a:gd name="connsiteX1" fmla="*/ 20003 w 57150"/>
                          <a:gd name="connsiteY1" fmla="*/ 31433 h 45720"/>
                          <a:gd name="connsiteX2" fmla="*/ 3810 w 57150"/>
                          <a:gd name="connsiteY2" fmla="*/ 4763 h 45720"/>
                          <a:gd name="connsiteX3" fmla="*/ 0 w 57150"/>
                          <a:gd name="connsiteY3" fmla="*/ 0 h 45720"/>
                          <a:gd name="connsiteX4" fmla="*/ 0 w 57150"/>
                          <a:gd name="connsiteY4" fmla="*/ 23813 h 45720"/>
                          <a:gd name="connsiteX5" fmla="*/ 16192 w 57150"/>
                          <a:gd name="connsiteY5" fmla="*/ 41910 h 45720"/>
                          <a:gd name="connsiteX6" fmla="*/ 56198 w 57150"/>
                          <a:gd name="connsiteY6" fmla="*/ 45720 h 45720"/>
                          <a:gd name="connsiteX7" fmla="*/ 57150 w 57150"/>
                          <a:gd name="connsiteY7" fmla="*/ 44768 h 45720"/>
                          <a:gd name="connsiteX8" fmla="*/ 57150 w 57150"/>
                          <a:gd name="connsiteY8" fmla="*/ 40958 h 45720"/>
                          <a:gd name="connsiteX9" fmla="*/ 56198 w 57150"/>
                          <a:gd name="connsiteY9" fmla="*/ 40005 h 45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50" h="45720">
                            <a:moveTo>
                              <a:pt x="56198" y="40005"/>
                            </a:moveTo>
                            <a:cubicBezTo>
                              <a:pt x="41910" y="39053"/>
                              <a:pt x="26670" y="37148"/>
                              <a:pt x="20003" y="31433"/>
                            </a:cubicBezTo>
                            <a:cubicBezTo>
                              <a:pt x="14288" y="24765"/>
                              <a:pt x="7620" y="13335"/>
                              <a:pt x="3810" y="4763"/>
                            </a:cubicBezTo>
                            <a:cubicBezTo>
                              <a:pt x="2858" y="2858"/>
                              <a:pt x="953" y="953"/>
                              <a:pt x="0" y="0"/>
                            </a:cubicBezTo>
                            <a:lnTo>
                              <a:pt x="0" y="23813"/>
                            </a:lnTo>
                            <a:cubicBezTo>
                              <a:pt x="3810" y="27623"/>
                              <a:pt x="13335" y="40958"/>
                              <a:pt x="16192" y="41910"/>
                            </a:cubicBezTo>
                            <a:cubicBezTo>
                              <a:pt x="19050" y="43815"/>
                              <a:pt x="39053" y="44768"/>
                              <a:pt x="56198" y="45720"/>
                            </a:cubicBezTo>
                            <a:cubicBezTo>
                              <a:pt x="57150" y="45720"/>
                              <a:pt x="57150" y="44768"/>
                              <a:pt x="57150" y="44768"/>
                            </a:cubicBezTo>
                            <a:lnTo>
                              <a:pt x="57150" y="40958"/>
                            </a:lnTo>
                            <a:cubicBezTo>
                              <a:pt x="57150" y="40958"/>
                              <a:pt x="57150" y="40005"/>
                              <a:pt x="56198" y="4000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6" name="Freeform: Shape 1925">
                        <a:extLst>
                          <a:ext uri="{FF2B5EF4-FFF2-40B4-BE49-F238E27FC236}">
                            <a16:creationId xmlns:a16="http://schemas.microsoft.com/office/drawing/2014/main" id="{36F22493-74E5-47CD-AC10-417E9C3378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36857" y="3726179"/>
                        <a:ext cx="13588" cy="44171"/>
                      </a:xfrm>
                      <a:custGeom>
                        <a:avLst/>
                        <a:gdLst>
                          <a:gd name="connsiteX0" fmla="*/ 0 w 13588"/>
                          <a:gd name="connsiteY0" fmla="*/ 952 h 44171"/>
                          <a:gd name="connsiteX1" fmla="*/ 0 w 13588"/>
                          <a:gd name="connsiteY1" fmla="*/ 2857 h 44171"/>
                          <a:gd name="connsiteX2" fmla="*/ 5715 w 13588"/>
                          <a:gd name="connsiteY2" fmla="*/ 40957 h 44171"/>
                          <a:gd name="connsiteX3" fmla="*/ 10477 w 13588"/>
                          <a:gd name="connsiteY3" fmla="*/ 43815 h 44171"/>
                          <a:gd name="connsiteX4" fmla="*/ 13335 w 13588"/>
                          <a:gd name="connsiteY4" fmla="*/ 38100 h 44171"/>
                          <a:gd name="connsiteX5" fmla="*/ 12383 w 13588"/>
                          <a:gd name="connsiteY5" fmla="*/ 0 h 44171"/>
                          <a:gd name="connsiteX6" fmla="*/ 0 w 13588"/>
                          <a:gd name="connsiteY6" fmla="*/ 0 h 44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588" h="44171">
                            <a:moveTo>
                              <a:pt x="0" y="952"/>
                            </a:moveTo>
                            <a:cubicBezTo>
                              <a:pt x="0" y="1905"/>
                              <a:pt x="0" y="1905"/>
                              <a:pt x="0" y="2857"/>
                            </a:cubicBezTo>
                            <a:cubicBezTo>
                              <a:pt x="1905" y="17145"/>
                              <a:pt x="4763" y="36195"/>
                              <a:pt x="5715" y="40957"/>
                            </a:cubicBezTo>
                            <a:cubicBezTo>
                              <a:pt x="5715" y="43815"/>
                              <a:pt x="8572" y="44767"/>
                              <a:pt x="10477" y="43815"/>
                            </a:cubicBezTo>
                            <a:cubicBezTo>
                              <a:pt x="12383" y="43815"/>
                              <a:pt x="14288" y="40957"/>
                              <a:pt x="13335" y="38100"/>
                            </a:cubicBezTo>
                            <a:cubicBezTo>
                              <a:pt x="13335" y="25717"/>
                              <a:pt x="13335" y="12382"/>
                              <a:pt x="12383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7" name="Freeform: Shape 1926">
                        <a:extLst>
                          <a:ext uri="{FF2B5EF4-FFF2-40B4-BE49-F238E27FC236}">
                            <a16:creationId xmlns:a16="http://schemas.microsoft.com/office/drawing/2014/main" id="{9EDAF159-36D8-4775-96D0-7239331E23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216" y="3688079"/>
                        <a:ext cx="34543" cy="84214"/>
                      </a:xfrm>
                      <a:custGeom>
                        <a:avLst/>
                        <a:gdLst>
                          <a:gd name="connsiteX0" fmla="*/ 18351 w 34543"/>
                          <a:gd name="connsiteY0" fmla="*/ 0 h 84214"/>
                          <a:gd name="connsiteX1" fmla="*/ 19303 w 34543"/>
                          <a:gd name="connsiteY1" fmla="*/ 10477 h 84214"/>
                          <a:gd name="connsiteX2" fmla="*/ 11683 w 34543"/>
                          <a:gd name="connsiteY2" fmla="*/ 39052 h 84214"/>
                          <a:gd name="connsiteX3" fmla="*/ 253 w 34543"/>
                          <a:gd name="connsiteY3" fmla="*/ 76200 h 84214"/>
                          <a:gd name="connsiteX4" fmla="*/ 3111 w 34543"/>
                          <a:gd name="connsiteY4" fmla="*/ 83820 h 84214"/>
                          <a:gd name="connsiteX5" fmla="*/ 6921 w 34543"/>
                          <a:gd name="connsiteY5" fmla="*/ 82867 h 84214"/>
                          <a:gd name="connsiteX6" fmla="*/ 9778 w 34543"/>
                          <a:gd name="connsiteY6" fmla="*/ 76200 h 84214"/>
                          <a:gd name="connsiteX7" fmla="*/ 10731 w 34543"/>
                          <a:gd name="connsiteY7" fmla="*/ 73342 h 84214"/>
                          <a:gd name="connsiteX8" fmla="*/ 25018 w 34543"/>
                          <a:gd name="connsiteY8" fmla="*/ 38100 h 84214"/>
                          <a:gd name="connsiteX9" fmla="*/ 32638 w 34543"/>
                          <a:gd name="connsiteY9" fmla="*/ 20002 h 84214"/>
                          <a:gd name="connsiteX10" fmla="*/ 34543 w 34543"/>
                          <a:gd name="connsiteY10" fmla="*/ 10477 h 84214"/>
                          <a:gd name="connsiteX11" fmla="*/ 33591 w 34543"/>
                          <a:gd name="connsiteY11" fmla="*/ 952 h 84214"/>
                          <a:gd name="connsiteX12" fmla="*/ 18351 w 34543"/>
                          <a:gd name="connsiteY12" fmla="*/ 952 h 842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4543" h="84214">
                            <a:moveTo>
                              <a:pt x="18351" y="0"/>
                            </a:moveTo>
                            <a:cubicBezTo>
                              <a:pt x="19303" y="3810"/>
                              <a:pt x="19303" y="7620"/>
                              <a:pt x="19303" y="10477"/>
                            </a:cubicBezTo>
                            <a:cubicBezTo>
                              <a:pt x="20256" y="18097"/>
                              <a:pt x="16446" y="27622"/>
                              <a:pt x="11683" y="39052"/>
                            </a:cubicBezTo>
                            <a:cubicBezTo>
                              <a:pt x="7873" y="48577"/>
                              <a:pt x="3111" y="60960"/>
                              <a:pt x="253" y="76200"/>
                            </a:cubicBezTo>
                            <a:cubicBezTo>
                              <a:pt x="-699" y="80010"/>
                              <a:pt x="1206" y="82867"/>
                              <a:pt x="3111" y="83820"/>
                            </a:cubicBezTo>
                            <a:cubicBezTo>
                              <a:pt x="5016" y="84772"/>
                              <a:pt x="5968" y="83820"/>
                              <a:pt x="6921" y="82867"/>
                            </a:cubicBezTo>
                            <a:cubicBezTo>
                              <a:pt x="7873" y="80963"/>
                              <a:pt x="8826" y="79057"/>
                              <a:pt x="9778" y="76200"/>
                            </a:cubicBezTo>
                            <a:lnTo>
                              <a:pt x="10731" y="73342"/>
                            </a:lnTo>
                            <a:cubicBezTo>
                              <a:pt x="16446" y="58102"/>
                              <a:pt x="21208" y="46672"/>
                              <a:pt x="25018" y="38100"/>
                            </a:cubicBezTo>
                            <a:cubicBezTo>
                              <a:pt x="27876" y="30480"/>
                              <a:pt x="30733" y="24765"/>
                              <a:pt x="32638" y="20002"/>
                            </a:cubicBezTo>
                            <a:cubicBezTo>
                              <a:pt x="33591" y="18097"/>
                              <a:pt x="34543" y="12382"/>
                              <a:pt x="34543" y="10477"/>
                            </a:cubicBezTo>
                            <a:cubicBezTo>
                              <a:pt x="34543" y="10477"/>
                              <a:pt x="34543" y="6667"/>
                              <a:pt x="33591" y="952"/>
                            </a:cubicBezTo>
                            <a:lnTo>
                              <a:pt x="18351" y="952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8" name="Freeform: Shape 1927">
                        <a:extLst>
                          <a:ext uri="{FF2B5EF4-FFF2-40B4-BE49-F238E27FC236}">
                            <a16:creationId xmlns:a16="http://schemas.microsoft.com/office/drawing/2014/main" id="{99D27625-B865-4CFE-80BB-666701F711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187" y="3539840"/>
                        <a:ext cx="67910" cy="197481"/>
                      </a:xfrm>
                      <a:custGeom>
                        <a:avLst/>
                        <a:gdLst>
                          <a:gd name="connsiteX0" fmla="*/ 56480 w 67910"/>
                          <a:gd name="connsiteY0" fmla="*/ 90136 h 197481"/>
                          <a:gd name="connsiteX1" fmla="*/ 42193 w 67910"/>
                          <a:gd name="connsiteY1" fmla="*/ 62514 h 197481"/>
                          <a:gd name="connsiteX2" fmla="*/ 46003 w 67910"/>
                          <a:gd name="connsiteY2" fmla="*/ 32034 h 197481"/>
                          <a:gd name="connsiteX3" fmla="*/ 35525 w 67910"/>
                          <a:gd name="connsiteY3" fmla="*/ 4411 h 197481"/>
                          <a:gd name="connsiteX4" fmla="*/ 7903 w 67910"/>
                          <a:gd name="connsiteY4" fmla="*/ 6316 h 197481"/>
                          <a:gd name="connsiteX5" fmla="*/ 2188 w 67910"/>
                          <a:gd name="connsiteY5" fmla="*/ 54894 h 197481"/>
                          <a:gd name="connsiteX6" fmla="*/ 283 w 67910"/>
                          <a:gd name="connsiteY6" fmla="*/ 87279 h 197481"/>
                          <a:gd name="connsiteX7" fmla="*/ 5998 w 67910"/>
                          <a:gd name="connsiteY7" fmla="*/ 186339 h 197481"/>
                          <a:gd name="connsiteX8" fmla="*/ 9808 w 67910"/>
                          <a:gd name="connsiteY8" fmla="*/ 193959 h 197481"/>
                          <a:gd name="connsiteX9" fmla="*/ 62195 w 67910"/>
                          <a:gd name="connsiteY9" fmla="*/ 193006 h 197481"/>
                          <a:gd name="connsiteX10" fmla="*/ 67910 w 67910"/>
                          <a:gd name="connsiteY10" fmla="*/ 184434 h 197481"/>
                          <a:gd name="connsiteX11" fmla="*/ 56480 w 67910"/>
                          <a:gd name="connsiteY11" fmla="*/ 90136 h 197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7910" h="197481">
                            <a:moveTo>
                              <a:pt x="56480" y="90136"/>
                            </a:moveTo>
                            <a:cubicBezTo>
                              <a:pt x="53623" y="78706"/>
                              <a:pt x="45050" y="72991"/>
                              <a:pt x="42193" y="62514"/>
                            </a:cubicBezTo>
                            <a:cubicBezTo>
                              <a:pt x="39335" y="52036"/>
                              <a:pt x="43145" y="43464"/>
                              <a:pt x="46003" y="32034"/>
                            </a:cubicBezTo>
                            <a:cubicBezTo>
                              <a:pt x="46003" y="32034"/>
                              <a:pt x="50765" y="9174"/>
                              <a:pt x="35525" y="4411"/>
                            </a:cubicBezTo>
                            <a:cubicBezTo>
                              <a:pt x="27905" y="-351"/>
                              <a:pt x="19333" y="-3209"/>
                              <a:pt x="7903" y="6316"/>
                            </a:cubicBezTo>
                            <a:cubicBezTo>
                              <a:pt x="-670" y="13936"/>
                              <a:pt x="2188" y="40606"/>
                              <a:pt x="2188" y="54894"/>
                            </a:cubicBezTo>
                            <a:cubicBezTo>
                              <a:pt x="2188" y="61561"/>
                              <a:pt x="1235" y="81564"/>
                              <a:pt x="283" y="87279"/>
                            </a:cubicBezTo>
                            <a:cubicBezTo>
                              <a:pt x="-2575" y="117759"/>
                              <a:pt x="17428" y="150144"/>
                              <a:pt x="5998" y="186339"/>
                            </a:cubicBezTo>
                            <a:cubicBezTo>
                              <a:pt x="5045" y="189196"/>
                              <a:pt x="6950" y="193006"/>
                              <a:pt x="9808" y="193959"/>
                            </a:cubicBezTo>
                            <a:cubicBezTo>
                              <a:pt x="21238" y="196816"/>
                              <a:pt x="45050" y="200626"/>
                              <a:pt x="62195" y="193006"/>
                            </a:cubicBezTo>
                            <a:cubicBezTo>
                              <a:pt x="66005" y="191101"/>
                              <a:pt x="67910" y="188244"/>
                              <a:pt x="67910" y="184434"/>
                            </a:cubicBezTo>
                            <a:cubicBezTo>
                              <a:pt x="66958" y="167289"/>
                              <a:pt x="65053" y="120616"/>
                              <a:pt x="56480" y="90136"/>
                            </a:cubicBezTo>
                            <a:close/>
                          </a:path>
                        </a:pathLst>
                      </a:custGeom>
                      <a:solidFill>
                        <a:srgbClr val="FFB7D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29" name="Freeform: Shape 1928">
                        <a:extLst>
                          <a:ext uri="{FF2B5EF4-FFF2-40B4-BE49-F238E27FC236}">
                            <a16:creationId xmlns:a16="http://schemas.microsoft.com/office/drawing/2014/main" id="{DFC444A9-A299-42D4-988B-8547D03599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5879" y="3758564"/>
                        <a:ext cx="13335" cy="15240"/>
                      </a:xfrm>
                      <a:custGeom>
                        <a:avLst/>
                        <a:gdLst>
                          <a:gd name="connsiteX0" fmla="*/ 0 w 13335"/>
                          <a:gd name="connsiteY0" fmla="*/ 953 h 15240"/>
                          <a:gd name="connsiteX1" fmla="*/ 1905 w 13335"/>
                          <a:gd name="connsiteY1" fmla="*/ 12382 h 15240"/>
                          <a:gd name="connsiteX2" fmla="*/ 6667 w 13335"/>
                          <a:gd name="connsiteY2" fmla="*/ 15240 h 15240"/>
                          <a:gd name="connsiteX3" fmla="*/ 12383 w 13335"/>
                          <a:gd name="connsiteY3" fmla="*/ 15240 h 15240"/>
                          <a:gd name="connsiteX4" fmla="*/ 13335 w 13335"/>
                          <a:gd name="connsiteY4" fmla="*/ 9525 h 15240"/>
                          <a:gd name="connsiteX5" fmla="*/ 11430 w 13335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3335" h="15240">
                            <a:moveTo>
                              <a:pt x="0" y="953"/>
                            </a:moveTo>
                            <a:lnTo>
                              <a:pt x="1905" y="12382"/>
                            </a:lnTo>
                            <a:lnTo>
                              <a:pt x="6667" y="15240"/>
                            </a:lnTo>
                            <a:lnTo>
                              <a:pt x="12383" y="15240"/>
                            </a:lnTo>
                            <a:lnTo>
                              <a:pt x="13335" y="9525"/>
                            </a:lnTo>
                            <a:lnTo>
                              <a:pt x="1143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30" name="Freeform: Shape 1929">
                        <a:extLst>
                          <a:ext uri="{FF2B5EF4-FFF2-40B4-BE49-F238E27FC236}">
                            <a16:creationId xmlns:a16="http://schemas.microsoft.com/office/drawing/2014/main" id="{D847AAF7-C50B-4265-B25B-5702B52DE2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082" y="3548062"/>
                        <a:ext cx="10477" cy="9525"/>
                      </a:xfrm>
                      <a:custGeom>
                        <a:avLst/>
                        <a:gdLst>
                          <a:gd name="connsiteX0" fmla="*/ 3810 w 10477"/>
                          <a:gd name="connsiteY0" fmla="*/ 0 h 9525"/>
                          <a:gd name="connsiteX1" fmla="*/ 0 w 10477"/>
                          <a:gd name="connsiteY1" fmla="*/ 5715 h 9525"/>
                          <a:gd name="connsiteX2" fmla="*/ 7620 w 10477"/>
                          <a:gd name="connsiteY2" fmla="*/ 9525 h 9525"/>
                          <a:gd name="connsiteX3" fmla="*/ 10477 w 10477"/>
                          <a:gd name="connsiteY3" fmla="*/ 1905 h 9525"/>
                          <a:gd name="connsiteX4" fmla="*/ 3810 w 10477"/>
                          <a:gd name="connsiteY4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9525">
                            <a:moveTo>
                              <a:pt x="3810" y="0"/>
                            </a:moveTo>
                            <a:cubicBezTo>
                              <a:pt x="2858" y="1905"/>
                              <a:pt x="952" y="3810"/>
                              <a:pt x="0" y="5715"/>
                            </a:cubicBezTo>
                            <a:lnTo>
                              <a:pt x="7620" y="9525"/>
                            </a:lnTo>
                            <a:cubicBezTo>
                              <a:pt x="8572" y="6668"/>
                              <a:pt x="9525" y="3810"/>
                              <a:pt x="10477" y="1905"/>
                            </a:cubicBezTo>
                            <a:lnTo>
                              <a:pt x="381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31" name="Freeform: Shape 1930">
                        <a:extLst>
                          <a:ext uri="{FF2B5EF4-FFF2-40B4-BE49-F238E27FC236}">
                            <a16:creationId xmlns:a16="http://schemas.microsoft.com/office/drawing/2014/main" id="{DBF7E980-9DB9-44ED-97B7-F69D3EA87B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775" y="3534727"/>
                        <a:ext cx="14017" cy="18811"/>
                      </a:xfrm>
                      <a:custGeom>
                        <a:avLst/>
                        <a:gdLst>
                          <a:gd name="connsiteX0" fmla="*/ 5022 w 14017"/>
                          <a:gd name="connsiteY0" fmla="*/ 0 h 18811"/>
                          <a:gd name="connsiteX1" fmla="*/ 3117 w 14017"/>
                          <a:gd name="connsiteY1" fmla="*/ 1905 h 18811"/>
                          <a:gd name="connsiteX2" fmla="*/ 2165 w 14017"/>
                          <a:gd name="connsiteY2" fmla="*/ 5715 h 18811"/>
                          <a:gd name="connsiteX3" fmla="*/ 260 w 14017"/>
                          <a:gd name="connsiteY3" fmla="*/ 11430 h 18811"/>
                          <a:gd name="connsiteX4" fmla="*/ 1212 w 14017"/>
                          <a:gd name="connsiteY4" fmla="*/ 14288 h 18811"/>
                          <a:gd name="connsiteX5" fmla="*/ 3117 w 14017"/>
                          <a:gd name="connsiteY5" fmla="*/ 16192 h 18811"/>
                          <a:gd name="connsiteX6" fmla="*/ 5022 w 14017"/>
                          <a:gd name="connsiteY6" fmla="*/ 18097 h 18811"/>
                          <a:gd name="connsiteX7" fmla="*/ 6927 w 14017"/>
                          <a:gd name="connsiteY7" fmla="*/ 18097 h 18811"/>
                          <a:gd name="connsiteX8" fmla="*/ 9785 w 14017"/>
                          <a:gd name="connsiteY8" fmla="*/ 16192 h 18811"/>
                          <a:gd name="connsiteX9" fmla="*/ 11690 w 14017"/>
                          <a:gd name="connsiteY9" fmla="*/ 11430 h 18811"/>
                          <a:gd name="connsiteX10" fmla="*/ 13595 w 14017"/>
                          <a:gd name="connsiteY10" fmla="*/ 9525 h 18811"/>
                          <a:gd name="connsiteX11" fmla="*/ 13595 w 14017"/>
                          <a:gd name="connsiteY11" fmla="*/ 7620 h 18811"/>
                          <a:gd name="connsiteX12" fmla="*/ 6927 w 14017"/>
                          <a:gd name="connsiteY12" fmla="*/ 2857 h 18811"/>
                          <a:gd name="connsiteX13" fmla="*/ 5022 w 14017"/>
                          <a:gd name="connsiteY13" fmla="*/ 0 h 18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017" h="18811">
                            <a:moveTo>
                              <a:pt x="5022" y="0"/>
                            </a:moveTo>
                            <a:cubicBezTo>
                              <a:pt x="4070" y="0"/>
                              <a:pt x="3117" y="953"/>
                              <a:pt x="3117" y="1905"/>
                            </a:cubicBezTo>
                            <a:cubicBezTo>
                              <a:pt x="3117" y="3810"/>
                              <a:pt x="3117" y="4763"/>
                              <a:pt x="2165" y="5715"/>
                            </a:cubicBezTo>
                            <a:cubicBezTo>
                              <a:pt x="1212" y="6667"/>
                              <a:pt x="-693" y="9525"/>
                              <a:pt x="260" y="11430"/>
                            </a:cubicBezTo>
                            <a:cubicBezTo>
                              <a:pt x="260" y="12382"/>
                              <a:pt x="260" y="13335"/>
                              <a:pt x="1212" y="14288"/>
                            </a:cubicBezTo>
                            <a:cubicBezTo>
                              <a:pt x="2165" y="15240"/>
                              <a:pt x="3117" y="15240"/>
                              <a:pt x="3117" y="16192"/>
                            </a:cubicBezTo>
                            <a:cubicBezTo>
                              <a:pt x="4070" y="17145"/>
                              <a:pt x="4070" y="18097"/>
                              <a:pt x="5022" y="18097"/>
                            </a:cubicBezTo>
                            <a:cubicBezTo>
                              <a:pt x="5975" y="19050"/>
                              <a:pt x="6927" y="19050"/>
                              <a:pt x="6927" y="18097"/>
                            </a:cubicBezTo>
                            <a:lnTo>
                              <a:pt x="9785" y="16192"/>
                            </a:lnTo>
                            <a:cubicBezTo>
                              <a:pt x="9785" y="14288"/>
                              <a:pt x="10737" y="13335"/>
                              <a:pt x="11690" y="11430"/>
                            </a:cubicBezTo>
                            <a:cubicBezTo>
                              <a:pt x="12642" y="10478"/>
                              <a:pt x="12642" y="10478"/>
                              <a:pt x="13595" y="9525"/>
                            </a:cubicBezTo>
                            <a:cubicBezTo>
                              <a:pt x="13595" y="8572"/>
                              <a:pt x="14547" y="7620"/>
                              <a:pt x="13595" y="7620"/>
                            </a:cubicBezTo>
                            <a:cubicBezTo>
                              <a:pt x="12642" y="6667"/>
                              <a:pt x="7880" y="2857"/>
                              <a:pt x="6927" y="2857"/>
                            </a:cubicBezTo>
                            <a:cubicBezTo>
                              <a:pt x="6927" y="953"/>
                              <a:pt x="5975" y="0"/>
                              <a:pt x="50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32" name="Freeform: Shape 1931">
                        <a:extLst>
                          <a:ext uri="{FF2B5EF4-FFF2-40B4-BE49-F238E27FC236}">
                            <a16:creationId xmlns:a16="http://schemas.microsoft.com/office/drawing/2014/main" id="{CCCABACF-E35F-41BA-9C75-ACB1B5B417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549014"/>
                        <a:ext cx="71139" cy="48019"/>
                      </a:xfrm>
                      <a:custGeom>
                        <a:avLst/>
                        <a:gdLst>
                          <a:gd name="connsiteX0" fmla="*/ 0 w 71139"/>
                          <a:gd name="connsiteY0" fmla="*/ 4763 h 48019"/>
                          <a:gd name="connsiteX1" fmla="*/ 0 w 71139"/>
                          <a:gd name="connsiteY1" fmla="*/ 4763 h 48019"/>
                          <a:gd name="connsiteX2" fmla="*/ 0 w 71139"/>
                          <a:gd name="connsiteY2" fmla="*/ 5715 h 48019"/>
                          <a:gd name="connsiteX3" fmla="*/ 3810 w 71139"/>
                          <a:gd name="connsiteY3" fmla="*/ 11430 h 48019"/>
                          <a:gd name="connsiteX4" fmla="*/ 13335 w 71139"/>
                          <a:gd name="connsiteY4" fmla="*/ 24765 h 48019"/>
                          <a:gd name="connsiteX5" fmla="*/ 39053 w 71139"/>
                          <a:gd name="connsiteY5" fmla="*/ 46672 h 48019"/>
                          <a:gd name="connsiteX6" fmla="*/ 46672 w 71139"/>
                          <a:gd name="connsiteY6" fmla="*/ 47625 h 48019"/>
                          <a:gd name="connsiteX7" fmla="*/ 53340 w 71139"/>
                          <a:gd name="connsiteY7" fmla="*/ 43815 h 48019"/>
                          <a:gd name="connsiteX8" fmla="*/ 57150 w 71139"/>
                          <a:gd name="connsiteY8" fmla="*/ 36195 h 48019"/>
                          <a:gd name="connsiteX9" fmla="*/ 67628 w 71139"/>
                          <a:gd name="connsiteY9" fmla="*/ 20003 h 48019"/>
                          <a:gd name="connsiteX10" fmla="*/ 70485 w 71139"/>
                          <a:gd name="connsiteY10" fmla="*/ 11430 h 48019"/>
                          <a:gd name="connsiteX11" fmla="*/ 69533 w 71139"/>
                          <a:gd name="connsiteY11" fmla="*/ 4763 h 48019"/>
                          <a:gd name="connsiteX12" fmla="*/ 68580 w 71139"/>
                          <a:gd name="connsiteY12" fmla="*/ 3810 h 48019"/>
                          <a:gd name="connsiteX13" fmla="*/ 59055 w 71139"/>
                          <a:gd name="connsiteY13" fmla="*/ 1905 h 48019"/>
                          <a:gd name="connsiteX14" fmla="*/ 57150 w 71139"/>
                          <a:gd name="connsiteY14" fmla="*/ 4763 h 48019"/>
                          <a:gd name="connsiteX15" fmla="*/ 48578 w 71139"/>
                          <a:gd name="connsiteY15" fmla="*/ 17145 h 48019"/>
                          <a:gd name="connsiteX16" fmla="*/ 43815 w 71139"/>
                          <a:gd name="connsiteY16" fmla="*/ 19050 h 48019"/>
                          <a:gd name="connsiteX17" fmla="*/ 41910 w 71139"/>
                          <a:gd name="connsiteY17" fmla="*/ 17145 h 48019"/>
                          <a:gd name="connsiteX18" fmla="*/ 31433 w 71139"/>
                          <a:gd name="connsiteY18" fmla="*/ 0 h 48019"/>
                          <a:gd name="connsiteX19" fmla="*/ 31433 w 71139"/>
                          <a:gd name="connsiteY19" fmla="*/ 0 h 48019"/>
                          <a:gd name="connsiteX20" fmla="*/ 0 w 71139"/>
                          <a:gd name="connsiteY20" fmla="*/ 4763 h 48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71139" h="48019">
                            <a:moveTo>
                              <a:pt x="0" y="4763"/>
                            </a:moveTo>
                            <a:cubicBezTo>
                              <a:pt x="953" y="4763"/>
                              <a:pt x="0" y="5715"/>
                              <a:pt x="0" y="4763"/>
                            </a:cubicBezTo>
                            <a:lnTo>
                              <a:pt x="0" y="5715"/>
                            </a:lnTo>
                            <a:cubicBezTo>
                              <a:pt x="0" y="7620"/>
                              <a:pt x="2858" y="10478"/>
                              <a:pt x="3810" y="11430"/>
                            </a:cubicBezTo>
                            <a:cubicBezTo>
                              <a:pt x="6667" y="16192"/>
                              <a:pt x="9525" y="20955"/>
                              <a:pt x="13335" y="24765"/>
                            </a:cubicBezTo>
                            <a:cubicBezTo>
                              <a:pt x="20955" y="33338"/>
                              <a:pt x="29528" y="40005"/>
                              <a:pt x="39053" y="46672"/>
                            </a:cubicBezTo>
                            <a:cubicBezTo>
                              <a:pt x="40958" y="47625"/>
                              <a:pt x="43815" y="48578"/>
                              <a:pt x="46672" y="47625"/>
                            </a:cubicBezTo>
                            <a:cubicBezTo>
                              <a:pt x="49530" y="46672"/>
                              <a:pt x="52388" y="44767"/>
                              <a:pt x="53340" y="43815"/>
                            </a:cubicBezTo>
                            <a:cubicBezTo>
                              <a:pt x="54292" y="40957"/>
                              <a:pt x="56197" y="39053"/>
                              <a:pt x="57150" y="36195"/>
                            </a:cubicBezTo>
                            <a:cubicBezTo>
                              <a:pt x="60960" y="30480"/>
                              <a:pt x="61913" y="30480"/>
                              <a:pt x="67628" y="20003"/>
                            </a:cubicBezTo>
                            <a:cubicBezTo>
                              <a:pt x="68580" y="17145"/>
                              <a:pt x="68580" y="14288"/>
                              <a:pt x="70485" y="11430"/>
                            </a:cubicBezTo>
                            <a:cubicBezTo>
                              <a:pt x="72390" y="9525"/>
                              <a:pt x="69533" y="6667"/>
                              <a:pt x="69533" y="4763"/>
                            </a:cubicBezTo>
                            <a:cubicBezTo>
                              <a:pt x="69533" y="4763"/>
                              <a:pt x="69533" y="3810"/>
                              <a:pt x="68580" y="3810"/>
                            </a:cubicBezTo>
                            <a:cubicBezTo>
                              <a:pt x="65722" y="1905"/>
                              <a:pt x="61913" y="0"/>
                              <a:pt x="59055" y="1905"/>
                            </a:cubicBezTo>
                            <a:cubicBezTo>
                              <a:pt x="58103" y="2857"/>
                              <a:pt x="58103" y="3810"/>
                              <a:pt x="57150" y="4763"/>
                            </a:cubicBezTo>
                            <a:cubicBezTo>
                              <a:pt x="51435" y="10478"/>
                              <a:pt x="52388" y="14288"/>
                              <a:pt x="48578" y="17145"/>
                            </a:cubicBezTo>
                            <a:cubicBezTo>
                              <a:pt x="47625" y="18097"/>
                              <a:pt x="45720" y="19050"/>
                              <a:pt x="43815" y="19050"/>
                            </a:cubicBezTo>
                            <a:cubicBezTo>
                              <a:pt x="42863" y="19050"/>
                              <a:pt x="41910" y="18097"/>
                              <a:pt x="41910" y="17145"/>
                            </a:cubicBezTo>
                            <a:cubicBezTo>
                              <a:pt x="39053" y="11430"/>
                              <a:pt x="35242" y="4763"/>
                              <a:pt x="31433" y="0"/>
                            </a:cubicBezTo>
                            <a:cubicBezTo>
                              <a:pt x="31433" y="0"/>
                              <a:pt x="31433" y="0"/>
                              <a:pt x="31433" y="0"/>
                            </a:cubicBezTo>
                            <a:lnTo>
                              <a:pt x="0" y="4763"/>
                            </a:ln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933" name="Graphic 4">
                        <a:extLst>
                          <a:ext uri="{FF2B5EF4-FFF2-40B4-BE49-F238E27FC236}">
                            <a16:creationId xmlns:a16="http://schemas.microsoft.com/office/drawing/2014/main" id="{40EE89FD-CF4B-48FF-92E4-D1335D554C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18734" y="3499484"/>
                        <a:ext cx="16906" cy="19050"/>
                        <a:chOff x="5118734" y="3499484"/>
                        <a:chExt cx="16906" cy="19050"/>
                      </a:xfrm>
                      <a:solidFill>
                        <a:srgbClr val="FFB288"/>
                      </a:solidFill>
                    </p:grpSpPr>
                    <p:sp>
                      <p:nvSpPr>
                        <p:cNvPr id="2000" name="Freeform: Shape 1999">
                          <a:extLst>
                            <a:ext uri="{FF2B5EF4-FFF2-40B4-BE49-F238E27FC236}">
                              <a16:creationId xmlns:a16="http://schemas.microsoft.com/office/drawing/2014/main" id="{21F77C92-34DB-410E-AC68-63A422AA60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18734" y="3509009"/>
                          <a:ext cx="8572" cy="9525"/>
                        </a:xfrm>
                        <a:custGeom>
                          <a:avLst/>
                          <a:gdLst>
                            <a:gd name="connsiteX0" fmla="*/ 8573 w 8572"/>
                            <a:gd name="connsiteY0" fmla="*/ 2858 h 9525"/>
                            <a:gd name="connsiteX1" fmla="*/ 7620 w 8572"/>
                            <a:gd name="connsiteY1" fmla="*/ 9525 h 9525"/>
                            <a:gd name="connsiteX2" fmla="*/ 0 w 8572"/>
                            <a:gd name="connsiteY2" fmla="*/ 7620 h 9525"/>
                            <a:gd name="connsiteX3" fmla="*/ 2858 w 8572"/>
                            <a:gd name="connsiteY3" fmla="*/ 0 h 9525"/>
                            <a:gd name="connsiteX4" fmla="*/ 8573 w 8572"/>
                            <a:gd name="connsiteY4" fmla="*/ 2858 h 9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72" h="9525">
                              <a:moveTo>
                                <a:pt x="8573" y="2858"/>
                              </a:moveTo>
                              <a:cubicBezTo>
                                <a:pt x="8573" y="4763"/>
                                <a:pt x="7620" y="7620"/>
                                <a:pt x="7620" y="9525"/>
                              </a:cubicBezTo>
                              <a:lnTo>
                                <a:pt x="0" y="7620"/>
                              </a:lnTo>
                              <a:cubicBezTo>
                                <a:pt x="953" y="4763"/>
                                <a:pt x="1905" y="1905"/>
                                <a:pt x="2858" y="0"/>
                              </a:cubicBezTo>
                              <a:lnTo>
                                <a:pt x="8573" y="28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001" name="Freeform: Shape 2000">
                          <a:extLst>
                            <a:ext uri="{FF2B5EF4-FFF2-40B4-BE49-F238E27FC236}">
                              <a16:creationId xmlns:a16="http://schemas.microsoft.com/office/drawing/2014/main" id="{7FC6C245-4621-485B-BDEB-4919DC7009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0640" y="3499484"/>
                          <a:ext cx="15001" cy="14287"/>
                        </a:xfrm>
                        <a:custGeom>
                          <a:avLst/>
                          <a:gdLst>
                            <a:gd name="connsiteX0" fmla="*/ 14288 w 15001"/>
                            <a:gd name="connsiteY0" fmla="*/ 0 h 14287"/>
                            <a:gd name="connsiteX1" fmla="*/ 14288 w 15001"/>
                            <a:gd name="connsiteY1" fmla="*/ 2858 h 14287"/>
                            <a:gd name="connsiteX2" fmla="*/ 12382 w 15001"/>
                            <a:gd name="connsiteY2" fmla="*/ 5715 h 14287"/>
                            <a:gd name="connsiteX3" fmla="*/ 10477 w 15001"/>
                            <a:gd name="connsiteY3" fmla="*/ 11430 h 14287"/>
                            <a:gd name="connsiteX4" fmla="*/ 8572 w 15001"/>
                            <a:gd name="connsiteY4" fmla="*/ 13335 h 14287"/>
                            <a:gd name="connsiteX5" fmla="*/ 5715 w 15001"/>
                            <a:gd name="connsiteY5" fmla="*/ 13335 h 14287"/>
                            <a:gd name="connsiteX6" fmla="*/ 2857 w 15001"/>
                            <a:gd name="connsiteY6" fmla="*/ 14288 h 14287"/>
                            <a:gd name="connsiteX7" fmla="*/ 952 w 15001"/>
                            <a:gd name="connsiteY7" fmla="*/ 12383 h 14287"/>
                            <a:gd name="connsiteX8" fmla="*/ 0 w 15001"/>
                            <a:gd name="connsiteY8" fmla="*/ 9525 h 14287"/>
                            <a:gd name="connsiteX9" fmla="*/ 952 w 15001"/>
                            <a:gd name="connsiteY9" fmla="*/ 4763 h 14287"/>
                            <a:gd name="connsiteX10" fmla="*/ 952 w 15001"/>
                            <a:gd name="connsiteY10" fmla="*/ 2858 h 14287"/>
                            <a:gd name="connsiteX11" fmla="*/ 1905 w 15001"/>
                            <a:gd name="connsiteY11" fmla="*/ 953 h 14287"/>
                            <a:gd name="connsiteX12" fmla="*/ 9525 w 15001"/>
                            <a:gd name="connsiteY12" fmla="*/ 953 h 14287"/>
                            <a:gd name="connsiteX13" fmla="*/ 14288 w 15001"/>
                            <a:gd name="connsiteY13" fmla="*/ 0 h 14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5001" h="14287">
                              <a:moveTo>
                                <a:pt x="14288" y="0"/>
                              </a:moveTo>
                              <a:cubicBezTo>
                                <a:pt x="15240" y="953"/>
                                <a:pt x="15240" y="1905"/>
                                <a:pt x="14288" y="2858"/>
                              </a:cubicBezTo>
                              <a:cubicBezTo>
                                <a:pt x="13335" y="3810"/>
                                <a:pt x="12382" y="5715"/>
                                <a:pt x="12382" y="5715"/>
                              </a:cubicBezTo>
                              <a:cubicBezTo>
                                <a:pt x="12382" y="7620"/>
                                <a:pt x="11430" y="10478"/>
                                <a:pt x="10477" y="11430"/>
                              </a:cubicBezTo>
                              <a:cubicBezTo>
                                <a:pt x="9525" y="12383"/>
                                <a:pt x="9525" y="12383"/>
                                <a:pt x="8572" y="13335"/>
                              </a:cubicBezTo>
                              <a:cubicBezTo>
                                <a:pt x="7620" y="13335"/>
                                <a:pt x="6667" y="13335"/>
                                <a:pt x="5715" y="13335"/>
                              </a:cubicBezTo>
                              <a:cubicBezTo>
                                <a:pt x="4763" y="13335"/>
                                <a:pt x="3810" y="14288"/>
                                <a:pt x="2857" y="14288"/>
                              </a:cubicBezTo>
                              <a:cubicBezTo>
                                <a:pt x="1905" y="14288"/>
                                <a:pt x="952" y="13335"/>
                                <a:pt x="952" y="12383"/>
                              </a:cubicBezTo>
                              <a:lnTo>
                                <a:pt x="0" y="9525"/>
                              </a:lnTo>
                              <a:cubicBezTo>
                                <a:pt x="952" y="7620"/>
                                <a:pt x="952" y="6668"/>
                                <a:pt x="952" y="4763"/>
                              </a:cubicBezTo>
                              <a:cubicBezTo>
                                <a:pt x="952" y="3810"/>
                                <a:pt x="952" y="2858"/>
                                <a:pt x="952" y="2858"/>
                              </a:cubicBezTo>
                              <a:cubicBezTo>
                                <a:pt x="952" y="1905"/>
                                <a:pt x="1905" y="953"/>
                                <a:pt x="1905" y="953"/>
                              </a:cubicBezTo>
                              <a:cubicBezTo>
                                <a:pt x="2857" y="0"/>
                                <a:pt x="9525" y="953"/>
                                <a:pt x="9525" y="953"/>
                              </a:cubicBezTo>
                              <a:cubicBezTo>
                                <a:pt x="11430" y="0"/>
                                <a:pt x="13335" y="0"/>
                                <a:pt x="1428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934" name="Freeform: Shape 1933">
                        <a:extLst>
                          <a:ext uri="{FF2B5EF4-FFF2-40B4-BE49-F238E27FC236}">
                            <a16:creationId xmlns:a16="http://schemas.microsoft.com/office/drawing/2014/main" id="{A415F296-032B-47B4-8BA0-AA93D91C01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4956" y="3767137"/>
                        <a:ext cx="26163" cy="8572"/>
                      </a:xfrm>
                      <a:custGeom>
                        <a:avLst/>
                        <a:gdLst>
                          <a:gd name="connsiteX0" fmla="*/ 2351 w 26163"/>
                          <a:gd name="connsiteY0" fmla="*/ 2857 h 8572"/>
                          <a:gd name="connsiteX1" fmla="*/ 11876 w 26163"/>
                          <a:gd name="connsiteY1" fmla="*/ 0 h 8572"/>
                          <a:gd name="connsiteX2" fmla="*/ 14734 w 26163"/>
                          <a:gd name="connsiteY2" fmla="*/ 2857 h 8572"/>
                          <a:gd name="connsiteX3" fmla="*/ 24259 w 26163"/>
                          <a:gd name="connsiteY3" fmla="*/ 953 h 8572"/>
                          <a:gd name="connsiteX4" fmla="*/ 26163 w 26163"/>
                          <a:gd name="connsiteY4" fmla="*/ 7620 h 8572"/>
                          <a:gd name="connsiteX5" fmla="*/ 24259 w 26163"/>
                          <a:gd name="connsiteY5" fmla="*/ 8572 h 8572"/>
                          <a:gd name="connsiteX6" fmla="*/ 4256 w 26163"/>
                          <a:gd name="connsiteY6" fmla="*/ 8572 h 8572"/>
                          <a:gd name="connsiteX7" fmla="*/ 2351 w 26163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163" h="8572">
                            <a:moveTo>
                              <a:pt x="2351" y="2857"/>
                            </a:moveTo>
                            <a:lnTo>
                              <a:pt x="11876" y="0"/>
                            </a:lnTo>
                            <a:cubicBezTo>
                              <a:pt x="12828" y="953"/>
                              <a:pt x="13781" y="1905"/>
                              <a:pt x="14734" y="2857"/>
                            </a:cubicBezTo>
                            <a:cubicBezTo>
                              <a:pt x="17591" y="5715"/>
                              <a:pt x="21401" y="4763"/>
                              <a:pt x="24259" y="953"/>
                            </a:cubicBezTo>
                            <a:lnTo>
                              <a:pt x="26163" y="7620"/>
                            </a:lnTo>
                            <a:cubicBezTo>
                              <a:pt x="26163" y="8572"/>
                              <a:pt x="25211" y="8572"/>
                              <a:pt x="24259" y="8572"/>
                            </a:cubicBezTo>
                            <a:lnTo>
                              <a:pt x="4256" y="8572"/>
                            </a:lnTo>
                            <a:cubicBezTo>
                              <a:pt x="-507" y="8572"/>
                              <a:pt x="-1459" y="4763"/>
                              <a:pt x="2351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35" name="Freeform: Shape 1934">
                        <a:extLst>
                          <a:ext uri="{FF2B5EF4-FFF2-40B4-BE49-F238E27FC236}">
                            <a16:creationId xmlns:a16="http://schemas.microsoft.com/office/drawing/2014/main" id="{5E478588-3575-4300-AE07-BB2C01BFA8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3979" y="3758564"/>
                        <a:ext cx="15240" cy="15240"/>
                      </a:xfrm>
                      <a:custGeom>
                        <a:avLst/>
                        <a:gdLst>
                          <a:gd name="connsiteX0" fmla="*/ 15240 w 15240"/>
                          <a:gd name="connsiteY0" fmla="*/ 953 h 15240"/>
                          <a:gd name="connsiteX1" fmla="*/ 10478 w 15240"/>
                          <a:gd name="connsiteY1" fmla="*/ 12382 h 15240"/>
                          <a:gd name="connsiteX2" fmla="*/ 5715 w 15240"/>
                          <a:gd name="connsiteY2" fmla="*/ 15240 h 15240"/>
                          <a:gd name="connsiteX3" fmla="*/ 0 w 15240"/>
                          <a:gd name="connsiteY3" fmla="*/ 15240 h 15240"/>
                          <a:gd name="connsiteX4" fmla="*/ 0 w 15240"/>
                          <a:gd name="connsiteY4" fmla="*/ 10478 h 15240"/>
                          <a:gd name="connsiteX5" fmla="*/ 4763 w 15240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40" h="15240">
                            <a:moveTo>
                              <a:pt x="15240" y="953"/>
                            </a:moveTo>
                            <a:lnTo>
                              <a:pt x="10478" y="12382"/>
                            </a:lnTo>
                            <a:lnTo>
                              <a:pt x="5715" y="15240"/>
                            </a:lnTo>
                            <a:lnTo>
                              <a:pt x="0" y="15240"/>
                            </a:lnTo>
                            <a:lnTo>
                              <a:pt x="0" y="10478"/>
                            </a:lnTo>
                            <a:lnTo>
                              <a:pt x="4763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36" name="Freeform: Shape 1935">
                        <a:extLst>
                          <a:ext uri="{FF2B5EF4-FFF2-40B4-BE49-F238E27FC236}">
                            <a16:creationId xmlns:a16="http://schemas.microsoft.com/office/drawing/2014/main" id="{F3FC744C-65E5-4ADA-BF15-603C42931F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767137"/>
                        <a:ext cx="26571" cy="8572"/>
                      </a:xfrm>
                      <a:custGeom>
                        <a:avLst/>
                        <a:gdLst>
                          <a:gd name="connsiteX0" fmla="*/ 23813 w 26571"/>
                          <a:gd name="connsiteY0" fmla="*/ 2857 h 8572"/>
                          <a:gd name="connsiteX1" fmla="*/ 14288 w 26571"/>
                          <a:gd name="connsiteY1" fmla="*/ 0 h 8572"/>
                          <a:gd name="connsiteX2" fmla="*/ 11430 w 26571"/>
                          <a:gd name="connsiteY2" fmla="*/ 2857 h 8572"/>
                          <a:gd name="connsiteX3" fmla="*/ 1905 w 26571"/>
                          <a:gd name="connsiteY3" fmla="*/ 953 h 8572"/>
                          <a:gd name="connsiteX4" fmla="*/ 0 w 26571"/>
                          <a:gd name="connsiteY4" fmla="*/ 7620 h 8572"/>
                          <a:gd name="connsiteX5" fmla="*/ 1905 w 26571"/>
                          <a:gd name="connsiteY5" fmla="*/ 8572 h 8572"/>
                          <a:gd name="connsiteX6" fmla="*/ 21908 w 26571"/>
                          <a:gd name="connsiteY6" fmla="*/ 8572 h 8572"/>
                          <a:gd name="connsiteX7" fmla="*/ 23813 w 26571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571" h="8572">
                            <a:moveTo>
                              <a:pt x="23813" y="2857"/>
                            </a:moveTo>
                            <a:lnTo>
                              <a:pt x="14288" y="0"/>
                            </a:lnTo>
                            <a:cubicBezTo>
                              <a:pt x="13335" y="953"/>
                              <a:pt x="12383" y="1905"/>
                              <a:pt x="11430" y="2857"/>
                            </a:cubicBezTo>
                            <a:cubicBezTo>
                              <a:pt x="8572" y="5715"/>
                              <a:pt x="4763" y="4763"/>
                              <a:pt x="1905" y="953"/>
                            </a:cubicBezTo>
                            <a:lnTo>
                              <a:pt x="0" y="7620"/>
                            </a:lnTo>
                            <a:cubicBezTo>
                              <a:pt x="0" y="8572"/>
                              <a:pt x="953" y="8572"/>
                              <a:pt x="1905" y="8572"/>
                            </a:cubicBezTo>
                            <a:lnTo>
                              <a:pt x="21908" y="8572"/>
                            </a:lnTo>
                            <a:cubicBezTo>
                              <a:pt x="26670" y="8572"/>
                              <a:pt x="28575" y="4763"/>
                              <a:pt x="2381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37" name="Freeform: Shape 1936">
                        <a:extLst>
                          <a:ext uri="{FF2B5EF4-FFF2-40B4-BE49-F238E27FC236}">
                            <a16:creationId xmlns:a16="http://schemas.microsoft.com/office/drawing/2014/main" id="{1D66DA56-D905-4785-AD06-58536A5D67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98757" y="3541394"/>
                        <a:ext cx="17145" cy="9525"/>
                      </a:xfrm>
                      <a:custGeom>
                        <a:avLst/>
                        <a:gdLst>
                          <a:gd name="connsiteX0" fmla="*/ 4763 w 17145"/>
                          <a:gd name="connsiteY0" fmla="*/ 9525 h 9525"/>
                          <a:gd name="connsiteX1" fmla="*/ 12383 w 17145"/>
                          <a:gd name="connsiteY1" fmla="*/ 9525 h 9525"/>
                          <a:gd name="connsiteX2" fmla="*/ 17145 w 17145"/>
                          <a:gd name="connsiteY2" fmla="*/ 4763 h 9525"/>
                          <a:gd name="connsiteX3" fmla="*/ 12383 w 17145"/>
                          <a:gd name="connsiteY3" fmla="*/ 0 h 9525"/>
                          <a:gd name="connsiteX4" fmla="*/ 4763 w 17145"/>
                          <a:gd name="connsiteY4" fmla="*/ 0 h 9525"/>
                          <a:gd name="connsiteX5" fmla="*/ 0 w 17145"/>
                          <a:gd name="connsiteY5" fmla="*/ 4763 h 9525"/>
                          <a:gd name="connsiteX6" fmla="*/ 4763 w 17145"/>
                          <a:gd name="connsiteY6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45" h="9525">
                            <a:moveTo>
                              <a:pt x="4763" y="9525"/>
                            </a:moveTo>
                            <a:lnTo>
                              <a:pt x="12383" y="9525"/>
                            </a:lnTo>
                            <a:cubicBezTo>
                              <a:pt x="15240" y="9525"/>
                              <a:pt x="17145" y="7620"/>
                              <a:pt x="17145" y="4763"/>
                            </a:cubicBezTo>
                            <a:cubicBezTo>
                              <a:pt x="17145" y="1905"/>
                              <a:pt x="15240" y="0"/>
                              <a:pt x="12383" y="0"/>
                            </a:cubicBezTo>
                            <a:lnTo>
                              <a:pt x="4763" y="0"/>
                            </a:lnTo>
                            <a:cubicBezTo>
                              <a:pt x="1905" y="0"/>
                              <a:pt x="0" y="1905"/>
                              <a:pt x="0" y="4763"/>
                            </a:cubicBezTo>
                            <a:cubicBezTo>
                              <a:pt x="0" y="7620"/>
                              <a:pt x="2858" y="9525"/>
                              <a:pt x="476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38" name="Freeform: Shape 1937">
                        <a:extLst>
                          <a:ext uri="{FF2B5EF4-FFF2-40B4-BE49-F238E27FC236}">
                            <a16:creationId xmlns:a16="http://schemas.microsoft.com/office/drawing/2014/main" id="{B160BF41-BFBC-4ABA-A0CB-18DEAB36FF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117" y="3548062"/>
                        <a:ext cx="54687" cy="47298"/>
                      </a:xfrm>
                      <a:custGeom>
                        <a:avLst/>
                        <a:gdLst>
                          <a:gd name="connsiteX0" fmla="*/ 54687 w 54687"/>
                          <a:gd name="connsiteY0" fmla="*/ 19050 h 47298"/>
                          <a:gd name="connsiteX1" fmla="*/ 54687 w 54687"/>
                          <a:gd name="connsiteY1" fmla="*/ 18097 h 47298"/>
                          <a:gd name="connsiteX2" fmla="*/ 50877 w 54687"/>
                          <a:gd name="connsiteY2" fmla="*/ 2857 h 47298"/>
                          <a:gd name="connsiteX3" fmla="*/ 47067 w 54687"/>
                          <a:gd name="connsiteY3" fmla="*/ 0 h 47298"/>
                          <a:gd name="connsiteX4" fmla="*/ 26112 w 54687"/>
                          <a:gd name="connsiteY4" fmla="*/ 31432 h 47298"/>
                          <a:gd name="connsiteX5" fmla="*/ 23255 w 54687"/>
                          <a:gd name="connsiteY5" fmla="*/ 31432 h 47298"/>
                          <a:gd name="connsiteX6" fmla="*/ 8015 w 54687"/>
                          <a:gd name="connsiteY6" fmla="*/ 6668 h 47298"/>
                          <a:gd name="connsiteX7" fmla="*/ 6110 w 54687"/>
                          <a:gd name="connsiteY7" fmla="*/ 5715 h 47298"/>
                          <a:gd name="connsiteX8" fmla="*/ 1347 w 54687"/>
                          <a:gd name="connsiteY8" fmla="*/ 6668 h 47298"/>
                          <a:gd name="connsiteX9" fmla="*/ 395 w 54687"/>
                          <a:gd name="connsiteY9" fmla="*/ 8572 h 47298"/>
                          <a:gd name="connsiteX10" fmla="*/ 20397 w 54687"/>
                          <a:gd name="connsiteY10" fmla="*/ 45720 h 47298"/>
                          <a:gd name="connsiteX11" fmla="*/ 26112 w 54687"/>
                          <a:gd name="connsiteY11" fmla="*/ 46672 h 47298"/>
                          <a:gd name="connsiteX12" fmla="*/ 45162 w 54687"/>
                          <a:gd name="connsiteY12" fmla="*/ 28575 h 47298"/>
                          <a:gd name="connsiteX13" fmla="*/ 54687 w 54687"/>
                          <a:gd name="connsiteY13" fmla="*/ 19050 h 472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54687" h="47298">
                            <a:moveTo>
                              <a:pt x="54687" y="19050"/>
                            </a:moveTo>
                            <a:cubicBezTo>
                              <a:pt x="54687" y="19050"/>
                              <a:pt x="54687" y="18097"/>
                              <a:pt x="54687" y="18097"/>
                            </a:cubicBezTo>
                            <a:lnTo>
                              <a:pt x="50877" y="2857"/>
                            </a:lnTo>
                            <a:lnTo>
                              <a:pt x="47067" y="0"/>
                            </a:lnTo>
                            <a:cubicBezTo>
                              <a:pt x="45162" y="3810"/>
                              <a:pt x="30875" y="24765"/>
                              <a:pt x="26112" y="31432"/>
                            </a:cubicBezTo>
                            <a:cubicBezTo>
                              <a:pt x="25160" y="32385"/>
                              <a:pt x="24207" y="32385"/>
                              <a:pt x="23255" y="31432"/>
                            </a:cubicBezTo>
                            <a:cubicBezTo>
                              <a:pt x="19445" y="25718"/>
                              <a:pt x="11825" y="13335"/>
                              <a:pt x="8015" y="6668"/>
                            </a:cubicBezTo>
                            <a:cubicBezTo>
                              <a:pt x="8015" y="5715"/>
                              <a:pt x="7062" y="5715"/>
                              <a:pt x="6110" y="5715"/>
                            </a:cubicBezTo>
                            <a:lnTo>
                              <a:pt x="1347" y="6668"/>
                            </a:lnTo>
                            <a:cubicBezTo>
                              <a:pt x="395" y="6668"/>
                              <a:pt x="-558" y="7620"/>
                              <a:pt x="395" y="8572"/>
                            </a:cubicBezTo>
                            <a:cubicBezTo>
                              <a:pt x="4205" y="17145"/>
                              <a:pt x="12777" y="37147"/>
                              <a:pt x="20397" y="45720"/>
                            </a:cubicBezTo>
                            <a:cubicBezTo>
                              <a:pt x="21350" y="47625"/>
                              <a:pt x="24207" y="47625"/>
                              <a:pt x="26112" y="46672"/>
                            </a:cubicBezTo>
                            <a:cubicBezTo>
                              <a:pt x="30875" y="43815"/>
                              <a:pt x="38495" y="36195"/>
                              <a:pt x="45162" y="28575"/>
                            </a:cubicBezTo>
                            <a:cubicBezTo>
                              <a:pt x="48972" y="25718"/>
                              <a:pt x="51830" y="21907"/>
                              <a:pt x="54687" y="1905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939" name="Graphic 4">
                        <a:extLst>
                          <a:ext uri="{FF2B5EF4-FFF2-40B4-BE49-F238E27FC236}">
                            <a16:creationId xmlns:a16="http://schemas.microsoft.com/office/drawing/2014/main" id="{350BBF97-9A40-4FD4-AAD8-79A0F2306F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02833" y="3513425"/>
                        <a:ext cx="56289" cy="64770"/>
                        <a:chOff x="5102833" y="3513425"/>
                        <a:chExt cx="56289" cy="64770"/>
                      </a:xfrm>
                      <a:solidFill>
                        <a:srgbClr val="936052"/>
                      </a:solidFill>
                    </p:grpSpPr>
                    <p:sp>
                      <p:nvSpPr>
                        <p:cNvPr id="1998" name="Freeform: Shape 1997">
                          <a:extLst>
                            <a:ext uri="{FF2B5EF4-FFF2-40B4-BE49-F238E27FC236}">
                              <a16:creationId xmlns:a16="http://schemas.microsoft.com/office/drawing/2014/main" id="{FB596547-97E7-43DA-9445-F345026E2D5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833" y="3513425"/>
                          <a:ext cx="31011" cy="64770"/>
                        </a:xfrm>
                        <a:custGeom>
                          <a:avLst/>
                          <a:gdLst>
                            <a:gd name="connsiteX0" fmla="*/ 23546 w 30213"/>
                            <a:gd name="connsiteY0" fmla="*/ 40005 h 64770"/>
                            <a:gd name="connsiteX1" fmla="*/ 19736 w 30213"/>
                            <a:gd name="connsiteY1" fmla="*/ 42863 h 64770"/>
                            <a:gd name="connsiteX2" fmla="*/ 26403 w 30213"/>
                            <a:gd name="connsiteY2" fmla="*/ 4763 h 64770"/>
                            <a:gd name="connsiteX3" fmla="*/ 26403 w 30213"/>
                            <a:gd name="connsiteY3" fmla="*/ 3810 h 64770"/>
                            <a:gd name="connsiteX4" fmla="*/ 15926 w 30213"/>
                            <a:gd name="connsiteY4" fmla="*/ 0 h 64770"/>
                            <a:gd name="connsiteX5" fmla="*/ 14973 w 30213"/>
                            <a:gd name="connsiteY5" fmla="*/ 953 h 64770"/>
                            <a:gd name="connsiteX6" fmla="*/ 14021 w 30213"/>
                            <a:gd name="connsiteY6" fmla="*/ 2858 h 64770"/>
                            <a:gd name="connsiteX7" fmla="*/ 1638 w 30213"/>
                            <a:gd name="connsiteY7" fmla="*/ 61913 h 64770"/>
                            <a:gd name="connsiteX8" fmla="*/ 2591 w 30213"/>
                            <a:gd name="connsiteY8" fmla="*/ 62865 h 64770"/>
                            <a:gd name="connsiteX9" fmla="*/ 12116 w 30213"/>
                            <a:gd name="connsiteY9" fmla="*/ 64770 h 64770"/>
                            <a:gd name="connsiteX10" fmla="*/ 16878 w 30213"/>
                            <a:gd name="connsiteY10" fmla="*/ 64770 h 64770"/>
                            <a:gd name="connsiteX11" fmla="*/ 29261 w 30213"/>
                            <a:gd name="connsiteY11" fmla="*/ 60008 h 64770"/>
                            <a:gd name="connsiteX12" fmla="*/ 30213 w 30213"/>
                            <a:gd name="connsiteY12" fmla="*/ 59055 h 64770"/>
                            <a:gd name="connsiteX13" fmla="*/ 23546 w 30213"/>
                            <a:gd name="connsiteY13" fmla="*/ 40005 h 647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30213" h="64770">
                              <a:moveTo>
                                <a:pt x="23546" y="40005"/>
                              </a:moveTo>
                              <a:lnTo>
                                <a:pt x="19736" y="42863"/>
                              </a:lnTo>
                              <a:cubicBezTo>
                                <a:pt x="19736" y="40005"/>
                                <a:pt x="21641" y="31433"/>
                                <a:pt x="26403" y="4763"/>
                              </a:cubicBezTo>
                              <a:lnTo>
                                <a:pt x="26403" y="3810"/>
                              </a:lnTo>
                              <a:lnTo>
                                <a:pt x="15926" y="0"/>
                              </a:lnTo>
                              <a:lnTo>
                                <a:pt x="14973" y="953"/>
                              </a:lnTo>
                              <a:cubicBezTo>
                                <a:pt x="14973" y="1905"/>
                                <a:pt x="14973" y="1905"/>
                                <a:pt x="14021" y="2858"/>
                              </a:cubicBezTo>
                              <a:cubicBezTo>
                                <a:pt x="6401" y="21908"/>
                                <a:pt x="-4077" y="55245"/>
                                <a:pt x="1638" y="61913"/>
                              </a:cubicBezTo>
                              <a:lnTo>
                                <a:pt x="2591" y="62865"/>
                              </a:lnTo>
                              <a:cubicBezTo>
                                <a:pt x="2591" y="62865"/>
                                <a:pt x="5448" y="64770"/>
                                <a:pt x="12116" y="64770"/>
                              </a:cubicBezTo>
                              <a:cubicBezTo>
                                <a:pt x="13068" y="64770"/>
                                <a:pt x="14973" y="64770"/>
                                <a:pt x="16878" y="64770"/>
                              </a:cubicBezTo>
                              <a:cubicBezTo>
                                <a:pt x="21641" y="63818"/>
                                <a:pt x="26403" y="61913"/>
                                <a:pt x="29261" y="60008"/>
                              </a:cubicBezTo>
                              <a:lnTo>
                                <a:pt x="30213" y="59055"/>
                              </a:lnTo>
                              <a:lnTo>
                                <a:pt x="23546" y="400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99" name="Freeform: Shape 1998">
                          <a:extLst>
                            <a:ext uri="{FF2B5EF4-FFF2-40B4-BE49-F238E27FC236}">
                              <a16:creationId xmlns:a16="http://schemas.microsoft.com/office/drawing/2014/main" id="{F3B189D1-DCEA-43A9-A459-1C6F5B4FCF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570684">
                          <a:off x="5125391" y="3540225"/>
                          <a:ext cx="33731" cy="32555"/>
                        </a:xfrm>
                        <a:custGeom>
                          <a:avLst/>
                          <a:gdLst>
                            <a:gd name="connsiteX0" fmla="*/ 30480 w 32186"/>
                            <a:gd name="connsiteY0" fmla="*/ 4233 h 33760"/>
                            <a:gd name="connsiteX1" fmla="*/ 30480 w 32186"/>
                            <a:gd name="connsiteY1" fmla="*/ 4233 h 33760"/>
                            <a:gd name="connsiteX2" fmla="*/ 24765 w 32186"/>
                            <a:gd name="connsiteY2" fmla="*/ 24236 h 33760"/>
                            <a:gd name="connsiteX3" fmla="*/ 7620 w 32186"/>
                            <a:gd name="connsiteY3" fmla="*/ 33761 h 33760"/>
                            <a:gd name="connsiteX4" fmla="*/ 0 w 32186"/>
                            <a:gd name="connsiteY4" fmla="*/ 14711 h 33760"/>
                            <a:gd name="connsiteX5" fmla="*/ 18097 w 32186"/>
                            <a:gd name="connsiteY5" fmla="*/ 1376 h 33760"/>
                            <a:gd name="connsiteX6" fmla="*/ 30480 w 32186"/>
                            <a:gd name="connsiteY6" fmla="*/ 4233 h 3376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2186" h="33760">
                              <a:moveTo>
                                <a:pt x="30480" y="4233"/>
                              </a:moveTo>
                              <a:cubicBezTo>
                                <a:pt x="30480" y="4233"/>
                                <a:pt x="30480" y="5186"/>
                                <a:pt x="30480" y="4233"/>
                              </a:cubicBezTo>
                              <a:cubicBezTo>
                                <a:pt x="34290" y="11853"/>
                                <a:pt x="31432" y="20426"/>
                                <a:pt x="24765" y="24236"/>
                              </a:cubicBezTo>
                              <a:cubicBezTo>
                                <a:pt x="3810" y="35666"/>
                                <a:pt x="16192" y="28998"/>
                                <a:pt x="7620" y="33761"/>
                              </a:cubicBezTo>
                              <a:lnTo>
                                <a:pt x="0" y="14711"/>
                              </a:lnTo>
                              <a:cubicBezTo>
                                <a:pt x="5715" y="10901"/>
                                <a:pt x="12382" y="5186"/>
                                <a:pt x="18097" y="1376"/>
                              </a:cubicBezTo>
                              <a:cubicBezTo>
                                <a:pt x="21907" y="-1482"/>
                                <a:pt x="27622" y="423"/>
                                <a:pt x="30480" y="4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940" name="Freeform: Shape 1939">
                        <a:extLst>
                          <a:ext uri="{FF2B5EF4-FFF2-40B4-BE49-F238E27FC236}">
                            <a16:creationId xmlns:a16="http://schemas.microsoft.com/office/drawing/2014/main" id="{61C2B872-3C63-4928-AD2F-61276DAFBA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619499"/>
                        <a:ext cx="55812" cy="142875"/>
                      </a:xfrm>
                      <a:custGeom>
                        <a:avLst/>
                        <a:gdLst>
                          <a:gd name="connsiteX0" fmla="*/ 34290 w 55812"/>
                          <a:gd name="connsiteY0" fmla="*/ 12382 h 142875"/>
                          <a:gd name="connsiteX1" fmla="*/ 31433 w 55812"/>
                          <a:gd name="connsiteY1" fmla="*/ 11430 h 142875"/>
                          <a:gd name="connsiteX2" fmla="*/ 27622 w 55812"/>
                          <a:gd name="connsiteY2" fmla="*/ 0 h 142875"/>
                          <a:gd name="connsiteX3" fmla="*/ 6667 w 55812"/>
                          <a:gd name="connsiteY3" fmla="*/ 13335 h 142875"/>
                          <a:gd name="connsiteX4" fmla="*/ 0 w 55812"/>
                          <a:gd name="connsiteY4" fmla="*/ 14288 h 142875"/>
                          <a:gd name="connsiteX5" fmla="*/ 30480 w 55812"/>
                          <a:gd name="connsiteY5" fmla="*/ 80010 h 142875"/>
                          <a:gd name="connsiteX6" fmla="*/ 20003 w 55812"/>
                          <a:gd name="connsiteY6" fmla="*/ 100965 h 142875"/>
                          <a:gd name="connsiteX7" fmla="*/ 1905 w 55812"/>
                          <a:gd name="connsiteY7" fmla="*/ 138113 h 142875"/>
                          <a:gd name="connsiteX8" fmla="*/ 4763 w 55812"/>
                          <a:gd name="connsiteY8" fmla="*/ 142875 h 142875"/>
                          <a:gd name="connsiteX9" fmla="*/ 19050 w 55812"/>
                          <a:gd name="connsiteY9" fmla="*/ 142875 h 142875"/>
                          <a:gd name="connsiteX10" fmla="*/ 21908 w 55812"/>
                          <a:gd name="connsiteY10" fmla="*/ 140970 h 142875"/>
                          <a:gd name="connsiteX11" fmla="*/ 41910 w 55812"/>
                          <a:gd name="connsiteY11" fmla="*/ 106680 h 142875"/>
                          <a:gd name="connsiteX12" fmla="*/ 34290 w 55812"/>
                          <a:gd name="connsiteY12" fmla="*/ 12382 h 1428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55812" h="142875">
                            <a:moveTo>
                              <a:pt x="34290" y="12382"/>
                            </a:moveTo>
                            <a:lnTo>
                              <a:pt x="31433" y="11430"/>
                            </a:lnTo>
                            <a:cubicBezTo>
                              <a:pt x="25717" y="1905"/>
                              <a:pt x="27622" y="2857"/>
                              <a:pt x="27622" y="0"/>
                            </a:cubicBezTo>
                            <a:lnTo>
                              <a:pt x="6667" y="13335"/>
                            </a:lnTo>
                            <a:lnTo>
                              <a:pt x="0" y="14288"/>
                            </a:lnTo>
                            <a:cubicBezTo>
                              <a:pt x="6667" y="32385"/>
                              <a:pt x="27622" y="57150"/>
                              <a:pt x="30480" y="80010"/>
                            </a:cubicBezTo>
                            <a:cubicBezTo>
                              <a:pt x="29528" y="84772"/>
                              <a:pt x="24765" y="92393"/>
                              <a:pt x="20003" y="100965"/>
                            </a:cubicBezTo>
                            <a:cubicBezTo>
                              <a:pt x="12383" y="115253"/>
                              <a:pt x="6667" y="124778"/>
                              <a:pt x="1905" y="138113"/>
                            </a:cubicBezTo>
                            <a:cubicBezTo>
                              <a:pt x="953" y="140018"/>
                              <a:pt x="2858" y="142875"/>
                              <a:pt x="4763" y="142875"/>
                            </a:cubicBezTo>
                            <a:lnTo>
                              <a:pt x="19050" y="142875"/>
                            </a:lnTo>
                            <a:cubicBezTo>
                              <a:pt x="20003" y="142875"/>
                              <a:pt x="20955" y="141922"/>
                              <a:pt x="21908" y="140970"/>
                            </a:cubicBezTo>
                            <a:cubicBezTo>
                              <a:pt x="29528" y="127635"/>
                              <a:pt x="34290" y="120015"/>
                              <a:pt x="41910" y="106680"/>
                            </a:cubicBezTo>
                            <a:cubicBezTo>
                              <a:pt x="52388" y="91440"/>
                              <a:pt x="70485" y="73343"/>
                              <a:pt x="34290" y="12382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1" name="Freeform: Shape 1940">
                        <a:extLst>
                          <a:ext uri="{FF2B5EF4-FFF2-40B4-BE49-F238E27FC236}">
                            <a16:creationId xmlns:a16="http://schemas.microsoft.com/office/drawing/2014/main" id="{591ABD91-A6ED-45A1-A326-5F18906F61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1479" y="3622356"/>
                        <a:ext cx="70120" cy="140017"/>
                      </a:xfrm>
                      <a:custGeom>
                        <a:avLst/>
                        <a:gdLst>
                          <a:gd name="connsiteX0" fmla="*/ 63453 w 70120"/>
                          <a:gd name="connsiteY0" fmla="*/ 18098 h 140017"/>
                          <a:gd name="connsiteX1" fmla="*/ 46308 w 70120"/>
                          <a:gd name="connsiteY1" fmla="*/ 0 h 140017"/>
                          <a:gd name="connsiteX2" fmla="*/ 32973 w 70120"/>
                          <a:gd name="connsiteY2" fmla="*/ 10478 h 140017"/>
                          <a:gd name="connsiteX3" fmla="*/ 588 w 70120"/>
                          <a:gd name="connsiteY3" fmla="*/ 67628 h 140017"/>
                          <a:gd name="connsiteX4" fmla="*/ 7255 w 70120"/>
                          <a:gd name="connsiteY4" fmla="*/ 101918 h 140017"/>
                          <a:gd name="connsiteX5" fmla="*/ 17733 w 70120"/>
                          <a:gd name="connsiteY5" fmla="*/ 137160 h 140017"/>
                          <a:gd name="connsiteX6" fmla="*/ 21543 w 70120"/>
                          <a:gd name="connsiteY6" fmla="*/ 140018 h 140017"/>
                          <a:gd name="connsiteX7" fmla="*/ 32973 w 70120"/>
                          <a:gd name="connsiteY7" fmla="*/ 140018 h 140017"/>
                          <a:gd name="connsiteX8" fmla="*/ 37735 w 70120"/>
                          <a:gd name="connsiteY8" fmla="*/ 135255 h 140017"/>
                          <a:gd name="connsiteX9" fmla="*/ 29163 w 70120"/>
                          <a:gd name="connsiteY9" fmla="*/ 98108 h 140017"/>
                          <a:gd name="connsiteX10" fmla="*/ 26305 w 70120"/>
                          <a:gd name="connsiteY10" fmla="*/ 84773 h 140017"/>
                          <a:gd name="connsiteX11" fmla="*/ 29163 w 70120"/>
                          <a:gd name="connsiteY11" fmla="*/ 67628 h 140017"/>
                          <a:gd name="connsiteX12" fmla="*/ 70120 w 70120"/>
                          <a:gd name="connsiteY12" fmla="*/ 20003 h 140017"/>
                          <a:gd name="connsiteX13" fmla="*/ 63453 w 70120"/>
                          <a:gd name="connsiteY13" fmla="*/ 18098 h 140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0120" h="140017">
                            <a:moveTo>
                              <a:pt x="63453" y="18098"/>
                            </a:moveTo>
                            <a:lnTo>
                              <a:pt x="46308" y="0"/>
                            </a:lnTo>
                            <a:cubicBezTo>
                              <a:pt x="45355" y="3810"/>
                              <a:pt x="40593" y="2858"/>
                              <a:pt x="32973" y="10478"/>
                            </a:cubicBezTo>
                            <a:cubicBezTo>
                              <a:pt x="18685" y="24765"/>
                              <a:pt x="4398" y="48578"/>
                              <a:pt x="588" y="67628"/>
                            </a:cubicBezTo>
                            <a:cubicBezTo>
                              <a:pt x="-1317" y="76200"/>
                              <a:pt x="1540" y="84773"/>
                              <a:pt x="7255" y="101918"/>
                            </a:cubicBezTo>
                            <a:cubicBezTo>
                              <a:pt x="11065" y="114300"/>
                              <a:pt x="14875" y="123825"/>
                              <a:pt x="17733" y="137160"/>
                            </a:cubicBezTo>
                            <a:cubicBezTo>
                              <a:pt x="18685" y="139065"/>
                              <a:pt x="19638" y="140018"/>
                              <a:pt x="21543" y="140018"/>
                            </a:cubicBezTo>
                            <a:lnTo>
                              <a:pt x="32973" y="140018"/>
                            </a:lnTo>
                            <a:cubicBezTo>
                              <a:pt x="35830" y="140018"/>
                              <a:pt x="37735" y="137160"/>
                              <a:pt x="37735" y="135255"/>
                            </a:cubicBezTo>
                            <a:cubicBezTo>
                              <a:pt x="35830" y="122873"/>
                              <a:pt x="32973" y="112395"/>
                              <a:pt x="29163" y="98108"/>
                            </a:cubicBezTo>
                            <a:cubicBezTo>
                              <a:pt x="28210" y="93345"/>
                              <a:pt x="26305" y="88583"/>
                              <a:pt x="26305" y="84773"/>
                            </a:cubicBezTo>
                            <a:cubicBezTo>
                              <a:pt x="25353" y="79058"/>
                              <a:pt x="26305" y="73343"/>
                              <a:pt x="29163" y="67628"/>
                            </a:cubicBezTo>
                            <a:cubicBezTo>
                              <a:pt x="39640" y="49530"/>
                              <a:pt x="60595" y="34290"/>
                              <a:pt x="70120" y="20003"/>
                            </a:cubicBezTo>
                            <a:lnTo>
                              <a:pt x="63453" y="18098"/>
                            </a:ln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2" name="Freeform: Shape 1941">
                        <a:extLst>
                          <a:ext uri="{FF2B5EF4-FFF2-40B4-BE49-F238E27FC236}">
                            <a16:creationId xmlns:a16="http://schemas.microsoft.com/office/drawing/2014/main" id="{A7314C8F-81C4-4560-BF2C-55D65257F4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4929" y="3533774"/>
                        <a:ext cx="37147" cy="39052"/>
                      </a:xfrm>
                      <a:custGeom>
                        <a:avLst/>
                        <a:gdLst>
                          <a:gd name="connsiteX0" fmla="*/ 36195 w 37147"/>
                          <a:gd name="connsiteY0" fmla="*/ 3810 h 39052"/>
                          <a:gd name="connsiteX1" fmla="*/ 22860 w 37147"/>
                          <a:gd name="connsiteY1" fmla="*/ 0 h 39052"/>
                          <a:gd name="connsiteX2" fmla="*/ 0 w 37147"/>
                          <a:gd name="connsiteY2" fmla="*/ 953 h 39052"/>
                          <a:gd name="connsiteX3" fmla="*/ 953 w 37147"/>
                          <a:gd name="connsiteY3" fmla="*/ 36195 h 39052"/>
                          <a:gd name="connsiteX4" fmla="*/ 37148 w 37147"/>
                          <a:gd name="connsiteY4" fmla="*/ 39053 h 39052"/>
                          <a:gd name="connsiteX5" fmla="*/ 36195 w 37147"/>
                          <a:gd name="connsiteY5" fmla="*/ 3810 h 39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147" h="39052">
                            <a:moveTo>
                              <a:pt x="36195" y="3810"/>
                            </a:moveTo>
                            <a:cubicBezTo>
                              <a:pt x="32385" y="1905"/>
                              <a:pt x="27623" y="0"/>
                              <a:pt x="22860" y="0"/>
                            </a:cubicBezTo>
                            <a:cubicBezTo>
                              <a:pt x="14288" y="0"/>
                              <a:pt x="5715" y="0"/>
                              <a:pt x="0" y="953"/>
                            </a:cubicBezTo>
                            <a:lnTo>
                              <a:pt x="953" y="36195"/>
                            </a:lnTo>
                            <a:cubicBezTo>
                              <a:pt x="13335" y="38100"/>
                              <a:pt x="24765" y="38100"/>
                              <a:pt x="37148" y="39053"/>
                            </a:cubicBezTo>
                            <a:lnTo>
                              <a:pt x="36195" y="3810"/>
                            </a:ln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3" name="Freeform: Shape 1942">
                        <a:extLst>
                          <a:ext uri="{FF2B5EF4-FFF2-40B4-BE49-F238E27FC236}">
                            <a16:creationId xmlns:a16="http://schemas.microsoft.com/office/drawing/2014/main" id="{CB16A95B-79E6-4630-8C61-3233774CE21C}"/>
                          </a:ext>
                        </a:extLst>
                      </p:cNvPr>
                      <p:cNvSpPr/>
                      <p:nvPr/>
                    </p:nvSpPr>
                    <p:spPr>
                      <a:xfrm rot="20889309">
                        <a:off x="5158602" y="3565297"/>
                        <a:ext cx="36195" cy="17248"/>
                      </a:xfrm>
                      <a:custGeom>
                        <a:avLst/>
                        <a:gdLst>
                          <a:gd name="connsiteX0" fmla="*/ 36195 w 36195"/>
                          <a:gd name="connsiteY0" fmla="*/ 2858 h 6667"/>
                          <a:gd name="connsiteX1" fmla="*/ 0 w 36195"/>
                          <a:gd name="connsiteY1" fmla="*/ 0 h 6667"/>
                          <a:gd name="connsiteX2" fmla="*/ 0 w 36195"/>
                          <a:gd name="connsiteY2" fmla="*/ 2858 h 6667"/>
                          <a:gd name="connsiteX3" fmla="*/ 36195 w 36195"/>
                          <a:gd name="connsiteY3" fmla="*/ 6668 h 6667"/>
                          <a:gd name="connsiteX4" fmla="*/ 36195 w 36195"/>
                          <a:gd name="connsiteY4" fmla="*/ 2858 h 66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6667">
                            <a:moveTo>
                              <a:pt x="36195" y="2858"/>
                            </a:moveTo>
                            <a:cubicBezTo>
                              <a:pt x="23813" y="2858"/>
                              <a:pt x="12383" y="1905"/>
                              <a:pt x="0" y="0"/>
                            </a:cubicBezTo>
                            <a:lnTo>
                              <a:pt x="0" y="2858"/>
                            </a:lnTo>
                            <a:cubicBezTo>
                              <a:pt x="11430" y="3810"/>
                              <a:pt x="24765" y="5715"/>
                              <a:pt x="36195" y="6668"/>
                            </a:cubicBezTo>
                            <a:lnTo>
                              <a:pt x="36195" y="285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4" name="Freeform: Shape 1943">
                        <a:extLst>
                          <a:ext uri="{FF2B5EF4-FFF2-40B4-BE49-F238E27FC236}">
                            <a16:creationId xmlns:a16="http://schemas.microsoft.com/office/drawing/2014/main" id="{C0FC1DA1-D1C4-4EB0-8CBA-9B2F18C981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7787" y="3588067"/>
                        <a:ext cx="36195" cy="11085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11085"/>
                          <a:gd name="connsiteX1" fmla="*/ 36195 w 36195"/>
                          <a:gd name="connsiteY1" fmla="*/ 952 h 11085"/>
                          <a:gd name="connsiteX2" fmla="*/ 0 w 36195"/>
                          <a:gd name="connsiteY2" fmla="*/ 0 h 11085"/>
                          <a:gd name="connsiteX3" fmla="*/ 0 w 36195"/>
                          <a:gd name="connsiteY3" fmla="*/ 8572 h 11085"/>
                          <a:gd name="connsiteX4" fmla="*/ 36195 w 36195"/>
                          <a:gd name="connsiteY4" fmla="*/ 8572 h 11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11085">
                            <a:moveTo>
                              <a:pt x="36195" y="8572"/>
                            </a:moveTo>
                            <a:lnTo>
                              <a:pt x="36195" y="952"/>
                            </a:lnTo>
                            <a:cubicBezTo>
                              <a:pt x="23813" y="2857"/>
                              <a:pt x="11430" y="1905"/>
                              <a:pt x="0" y="0"/>
                            </a:cubicBezTo>
                            <a:lnTo>
                              <a:pt x="0" y="8572"/>
                            </a:lnTo>
                            <a:cubicBezTo>
                              <a:pt x="11430" y="11430"/>
                              <a:pt x="23813" y="12382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5" name="Freeform: Shape 1944">
                        <a:extLst>
                          <a:ext uri="{FF2B5EF4-FFF2-40B4-BE49-F238E27FC236}">
                            <a16:creationId xmlns:a16="http://schemas.microsoft.com/office/drawing/2014/main" id="{5D84881E-728F-475C-B220-9129CB1ED38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9194" y="3595473"/>
                        <a:ext cx="38380" cy="50184"/>
                      </a:xfrm>
                      <a:custGeom>
                        <a:avLst/>
                        <a:gdLst>
                          <a:gd name="connsiteX0" fmla="*/ 0 w 38100"/>
                          <a:gd name="connsiteY0" fmla="*/ 0 h 50184"/>
                          <a:gd name="connsiteX1" fmla="*/ 953 w 38100"/>
                          <a:gd name="connsiteY1" fmla="*/ 49530 h 50184"/>
                          <a:gd name="connsiteX2" fmla="*/ 38100 w 38100"/>
                          <a:gd name="connsiteY2" fmla="*/ 48577 h 50184"/>
                          <a:gd name="connsiteX3" fmla="*/ 36195 w 38100"/>
                          <a:gd name="connsiteY3" fmla="*/ 0 h 50184"/>
                          <a:gd name="connsiteX4" fmla="*/ 0 w 38100"/>
                          <a:gd name="connsiteY4" fmla="*/ 0 h 501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00" h="50184">
                            <a:moveTo>
                              <a:pt x="0" y="0"/>
                            </a:moveTo>
                            <a:lnTo>
                              <a:pt x="953" y="49530"/>
                            </a:lnTo>
                            <a:cubicBezTo>
                              <a:pt x="17145" y="51435"/>
                              <a:pt x="26670" y="48577"/>
                              <a:pt x="38100" y="48577"/>
                            </a:cubicBezTo>
                            <a:lnTo>
                              <a:pt x="36195" y="0"/>
                            </a:lnTo>
                            <a:cubicBezTo>
                              <a:pt x="24765" y="2857"/>
                              <a:pt x="12383" y="1905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6" name="Freeform: Shape 1945">
                        <a:extLst>
                          <a:ext uri="{FF2B5EF4-FFF2-40B4-BE49-F238E27FC236}">
                            <a16:creationId xmlns:a16="http://schemas.microsoft.com/office/drawing/2014/main" id="{42B2561D-7910-47D2-8B1E-C74ED2FE5C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3779"/>
                        <a:ext cx="36195" cy="9339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9339"/>
                          <a:gd name="connsiteX1" fmla="*/ 36195 w 36195"/>
                          <a:gd name="connsiteY1" fmla="*/ 3810 h 9339"/>
                          <a:gd name="connsiteX2" fmla="*/ 0 w 36195"/>
                          <a:gd name="connsiteY2" fmla="*/ 0 h 9339"/>
                          <a:gd name="connsiteX3" fmla="*/ 0 w 36195"/>
                          <a:gd name="connsiteY3" fmla="*/ 5715 h 9339"/>
                          <a:gd name="connsiteX4" fmla="*/ 36195 w 36195"/>
                          <a:gd name="connsiteY4" fmla="*/ 8572 h 9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9339">
                            <a:moveTo>
                              <a:pt x="36195" y="8572"/>
                            </a:moveTo>
                            <a:lnTo>
                              <a:pt x="36195" y="3810"/>
                            </a:lnTo>
                            <a:cubicBezTo>
                              <a:pt x="23813" y="2857"/>
                              <a:pt x="11430" y="952"/>
                              <a:pt x="0" y="0"/>
                            </a:cubicBezTo>
                            <a:lnTo>
                              <a:pt x="0" y="5715"/>
                            </a:lnTo>
                            <a:cubicBezTo>
                              <a:pt x="12383" y="8572"/>
                              <a:pt x="23813" y="10477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7" name="Freeform: Shape 1946">
                        <a:extLst>
                          <a:ext uri="{FF2B5EF4-FFF2-40B4-BE49-F238E27FC236}">
                            <a16:creationId xmlns:a16="http://schemas.microsoft.com/office/drawing/2014/main" id="{A251A0EC-FDBD-42AE-9861-F322D2F252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9494"/>
                        <a:ext cx="36195" cy="7042"/>
                      </a:xfrm>
                      <a:custGeom>
                        <a:avLst/>
                        <a:gdLst>
                          <a:gd name="connsiteX0" fmla="*/ 36195 w 36195"/>
                          <a:gd name="connsiteY0" fmla="*/ 5715 h 7042"/>
                          <a:gd name="connsiteX1" fmla="*/ 36195 w 36195"/>
                          <a:gd name="connsiteY1" fmla="*/ 2858 h 7042"/>
                          <a:gd name="connsiteX2" fmla="*/ 0 w 36195"/>
                          <a:gd name="connsiteY2" fmla="*/ 0 h 7042"/>
                          <a:gd name="connsiteX3" fmla="*/ 0 w 36195"/>
                          <a:gd name="connsiteY3" fmla="*/ 4763 h 7042"/>
                          <a:gd name="connsiteX4" fmla="*/ 36195 w 36195"/>
                          <a:gd name="connsiteY4" fmla="*/ 5715 h 7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7042">
                            <a:moveTo>
                              <a:pt x="36195" y="5715"/>
                            </a:moveTo>
                            <a:lnTo>
                              <a:pt x="36195" y="2858"/>
                            </a:lnTo>
                            <a:cubicBezTo>
                              <a:pt x="23813" y="4763"/>
                              <a:pt x="12383" y="2858"/>
                              <a:pt x="0" y="0"/>
                            </a:cubicBezTo>
                            <a:lnTo>
                              <a:pt x="0" y="4763"/>
                            </a:lnTo>
                            <a:cubicBezTo>
                              <a:pt x="11430" y="7620"/>
                              <a:pt x="23813" y="7620"/>
                              <a:pt x="3619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8" name="Freeform: Shape 1947">
                        <a:extLst>
                          <a:ext uri="{FF2B5EF4-FFF2-40B4-BE49-F238E27FC236}">
                            <a16:creationId xmlns:a16="http://schemas.microsoft.com/office/drawing/2014/main" id="{54EFE726-6D33-41DE-A7E3-0B9210DE75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509" y="3584044"/>
                        <a:ext cx="38845" cy="6225"/>
                      </a:xfrm>
                      <a:custGeom>
                        <a:avLst/>
                        <a:gdLst>
                          <a:gd name="connsiteX0" fmla="*/ 0 w 36195"/>
                          <a:gd name="connsiteY0" fmla="*/ 0 h 5800"/>
                          <a:gd name="connsiteX1" fmla="*/ 0 w 36195"/>
                          <a:gd name="connsiteY1" fmla="*/ 3810 h 5800"/>
                          <a:gd name="connsiteX2" fmla="*/ 36195 w 36195"/>
                          <a:gd name="connsiteY2" fmla="*/ 4763 h 5800"/>
                          <a:gd name="connsiteX3" fmla="*/ 36195 w 36195"/>
                          <a:gd name="connsiteY3" fmla="*/ 0 h 5800"/>
                          <a:gd name="connsiteX4" fmla="*/ 0 w 36195"/>
                          <a:gd name="connsiteY4" fmla="*/ 0 h 5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5800">
                            <a:moveTo>
                              <a:pt x="0" y="0"/>
                            </a:moveTo>
                            <a:lnTo>
                              <a:pt x="0" y="3810"/>
                            </a:lnTo>
                            <a:cubicBezTo>
                              <a:pt x="11430" y="5715"/>
                              <a:pt x="24765" y="6668"/>
                              <a:pt x="36195" y="4763"/>
                            </a:cubicBezTo>
                            <a:lnTo>
                              <a:pt x="36195" y="0"/>
                            </a:lnTo>
                            <a:cubicBezTo>
                              <a:pt x="23813" y="2858"/>
                              <a:pt x="11430" y="285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49" name="Freeform: Shape 1948">
                        <a:extLst>
                          <a:ext uri="{FF2B5EF4-FFF2-40B4-BE49-F238E27FC236}">
                            <a16:creationId xmlns:a16="http://schemas.microsoft.com/office/drawing/2014/main" id="{2D5DCD37-59AC-48C2-B24F-213183208D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588" y="3535757"/>
                        <a:ext cx="23966" cy="113591"/>
                      </a:xfrm>
                      <a:custGeom>
                        <a:avLst/>
                        <a:gdLst>
                          <a:gd name="connsiteX0" fmla="*/ 5715 w 15478"/>
                          <a:gd name="connsiteY0" fmla="*/ 65722 h 111816"/>
                          <a:gd name="connsiteX1" fmla="*/ 11430 w 15478"/>
                          <a:gd name="connsiteY1" fmla="*/ 28575 h 111816"/>
                          <a:gd name="connsiteX2" fmla="*/ 12382 w 15478"/>
                          <a:gd name="connsiteY2" fmla="*/ 22860 h 111816"/>
                          <a:gd name="connsiteX3" fmla="*/ 0 w 15478"/>
                          <a:gd name="connsiteY3" fmla="*/ 0 h 111816"/>
                          <a:gd name="connsiteX4" fmla="*/ 3810 w 15478"/>
                          <a:gd name="connsiteY4" fmla="*/ 109538 h 111816"/>
                          <a:gd name="connsiteX5" fmla="*/ 7620 w 15478"/>
                          <a:gd name="connsiteY5" fmla="*/ 111443 h 111816"/>
                          <a:gd name="connsiteX6" fmla="*/ 13335 w 15478"/>
                          <a:gd name="connsiteY6" fmla="*/ 104775 h 111816"/>
                          <a:gd name="connsiteX7" fmla="*/ 13335 w 15478"/>
                          <a:gd name="connsiteY7" fmla="*/ 90488 h 111816"/>
                          <a:gd name="connsiteX8" fmla="*/ 5715 w 15478"/>
                          <a:gd name="connsiteY8" fmla="*/ 65722 h 11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78" h="111816">
                            <a:moveTo>
                              <a:pt x="5715" y="65722"/>
                            </a:moveTo>
                            <a:cubicBezTo>
                              <a:pt x="4763" y="52388"/>
                              <a:pt x="8572" y="41910"/>
                              <a:pt x="11430" y="28575"/>
                            </a:cubicBezTo>
                            <a:cubicBezTo>
                              <a:pt x="11430" y="26670"/>
                              <a:pt x="12382" y="24765"/>
                              <a:pt x="12382" y="22860"/>
                            </a:cubicBezTo>
                            <a:cubicBezTo>
                              <a:pt x="13335" y="13335"/>
                              <a:pt x="7620" y="4763"/>
                              <a:pt x="0" y="0"/>
                            </a:cubicBezTo>
                            <a:lnTo>
                              <a:pt x="3810" y="109538"/>
                            </a:lnTo>
                            <a:cubicBezTo>
                              <a:pt x="3810" y="111443"/>
                              <a:pt x="6667" y="112395"/>
                              <a:pt x="7620" y="111443"/>
                            </a:cubicBezTo>
                            <a:cubicBezTo>
                              <a:pt x="10477" y="109538"/>
                              <a:pt x="12382" y="107632"/>
                              <a:pt x="13335" y="104775"/>
                            </a:cubicBezTo>
                            <a:cubicBezTo>
                              <a:pt x="16192" y="100965"/>
                              <a:pt x="16192" y="95250"/>
                              <a:pt x="13335" y="90488"/>
                            </a:cubicBezTo>
                            <a:cubicBezTo>
                              <a:pt x="9525" y="82868"/>
                              <a:pt x="6667" y="75247"/>
                              <a:pt x="5715" y="65722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950" name="Graphic 4">
                        <a:extLst>
                          <a:ext uri="{FF2B5EF4-FFF2-40B4-BE49-F238E27FC236}">
                            <a16:creationId xmlns:a16="http://schemas.microsoft.com/office/drawing/2014/main" id="{7DCD2145-A00E-44D6-A263-37C27A1280C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61835" y="3487812"/>
                        <a:ext cx="34943" cy="53581"/>
                        <a:chOff x="5161835" y="3487812"/>
                        <a:chExt cx="34943" cy="53581"/>
                      </a:xfrm>
                    </p:grpSpPr>
                    <p:sp>
                      <p:nvSpPr>
                        <p:cNvPr id="1981" name="Freeform: Shape 1980">
                          <a:extLst>
                            <a:ext uri="{FF2B5EF4-FFF2-40B4-BE49-F238E27FC236}">
                              <a16:creationId xmlns:a16="http://schemas.microsoft.com/office/drawing/2014/main" id="{85975890-2DEA-4F1A-A5D1-DFCB73163E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1835" y="3488054"/>
                          <a:ext cx="14049" cy="32146"/>
                        </a:xfrm>
                        <a:custGeom>
                          <a:avLst/>
                          <a:gdLst>
                            <a:gd name="connsiteX0" fmla="*/ 2619 w 14049"/>
                            <a:gd name="connsiteY0" fmla="*/ 6667 h 32146"/>
                            <a:gd name="connsiteX1" fmla="*/ 714 w 14049"/>
                            <a:gd name="connsiteY1" fmla="*/ 11430 h 32146"/>
                            <a:gd name="connsiteX2" fmla="*/ 1667 w 14049"/>
                            <a:gd name="connsiteY2" fmla="*/ 13335 h 32146"/>
                            <a:gd name="connsiteX3" fmla="*/ 714 w 14049"/>
                            <a:gd name="connsiteY3" fmla="*/ 17145 h 32146"/>
                            <a:gd name="connsiteX4" fmla="*/ 714 w 14049"/>
                            <a:gd name="connsiteY4" fmla="*/ 20955 h 32146"/>
                            <a:gd name="connsiteX5" fmla="*/ 3572 w 14049"/>
                            <a:gd name="connsiteY5" fmla="*/ 22860 h 32146"/>
                            <a:gd name="connsiteX6" fmla="*/ 5477 w 14049"/>
                            <a:gd name="connsiteY6" fmla="*/ 27622 h 32146"/>
                            <a:gd name="connsiteX7" fmla="*/ 7382 w 14049"/>
                            <a:gd name="connsiteY7" fmla="*/ 28575 h 32146"/>
                            <a:gd name="connsiteX8" fmla="*/ 9287 w 14049"/>
                            <a:gd name="connsiteY8" fmla="*/ 31432 h 32146"/>
                            <a:gd name="connsiteX9" fmla="*/ 11192 w 14049"/>
                            <a:gd name="connsiteY9" fmla="*/ 31432 h 32146"/>
                            <a:gd name="connsiteX10" fmla="*/ 13097 w 14049"/>
                            <a:gd name="connsiteY10" fmla="*/ 29527 h 32146"/>
                            <a:gd name="connsiteX11" fmla="*/ 14049 w 14049"/>
                            <a:gd name="connsiteY11" fmla="*/ 24765 h 32146"/>
                            <a:gd name="connsiteX12" fmla="*/ 11192 w 14049"/>
                            <a:gd name="connsiteY12" fmla="*/ 20002 h 32146"/>
                            <a:gd name="connsiteX13" fmla="*/ 10239 w 14049"/>
                            <a:gd name="connsiteY13" fmla="*/ 12382 h 32146"/>
                            <a:gd name="connsiteX14" fmla="*/ 12144 w 14049"/>
                            <a:gd name="connsiteY14" fmla="*/ 10477 h 32146"/>
                            <a:gd name="connsiteX15" fmla="*/ 13097 w 14049"/>
                            <a:gd name="connsiteY15" fmla="*/ 7620 h 32146"/>
                            <a:gd name="connsiteX16" fmla="*/ 12144 w 14049"/>
                            <a:gd name="connsiteY16" fmla="*/ 5715 h 32146"/>
                            <a:gd name="connsiteX17" fmla="*/ 12144 w 14049"/>
                            <a:gd name="connsiteY17" fmla="*/ 2857 h 32146"/>
                            <a:gd name="connsiteX18" fmla="*/ 13097 w 14049"/>
                            <a:gd name="connsiteY18" fmla="*/ 1905 h 32146"/>
                            <a:gd name="connsiteX19" fmla="*/ 12144 w 14049"/>
                            <a:gd name="connsiteY19" fmla="*/ 0 h 32146"/>
                            <a:gd name="connsiteX20" fmla="*/ 10239 w 14049"/>
                            <a:gd name="connsiteY20" fmla="*/ 952 h 32146"/>
                            <a:gd name="connsiteX21" fmla="*/ 2619 w 14049"/>
                            <a:gd name="connsiteY21" fmla="*/ 6667 h 321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14049" h="32146">
                              <a:moveTo>
                                <a:pt x="2619" y="6667"/>
                              </a:moveTo>
                              <a:cubicBezTo>
                                <a:pt x="1667" y="8572"/>
                                <a:pt x="714" y="9525"/>
                                <a:pt x="714" y="11430"/>
                              </a:cubicBezTo>
                              <a:cubicBezTo>
                                <a:pt x="714" y="12382"/>
                                <a:pt x="1667" y="13335"/>
                                <a:pt x="1667" y="13335"/>
                              </a:cubicBezTo>
                              <a:cubicBezTo>
                                <a:pt x="1667" y="14288"/>
                                <a:pt x="714" y="16192"/>
                                <a:pt x="714" y="17145"/>
                              </a:cubicBezTo>
                              <a:cubicBezTo>
                                <a:pt x="-238" y="18097"/>
                                <a:pt x="-238" y="20002"/>
                                <a:pt x="714" y="20955"/>
                              </a:cubicBezTo>
                              <a:cubicBezTo>
                                <a:pt x="1667" y="21907"/>
                                <a:pt x="2619" y="21907"/>
                                <a:pt x="3572" y="22860"/>
                              </a:cubicBezTo>
                              <a:cubicBezTo>
                                <a:pt x="4524" y="24765"/>
                                <a:pt x="3572" y="26670"/>
                                <a:pt x="5477" y="27622"/>
                              </a:cubicBezTo>
                              <a:cubicBezTo>
                                <a:pt x="6429" y="27622"/>
                                <a:pt x="7382" y="27622"/>
                                <a:pt x="7382" y="28575"/>
                              </a:cubicBezTo>
                              <a:cubicBezTo>
                                <a:pt x="8334" y="29527"/>
                                <a:pt x="8334" y="30480"/>
                                <a:pt x="9287" y="31432"/>
                              </a:cubicBezTo>
                              <a:cubicBezTo>
                                <a:pt x="10239" y="32385"/>
                                <a:pt x="11192" y="32385"/>
                                <a:pt x="11192" y="31432"/>
                              </a:cubicBezTo>
                              <a:cubicBezTo>
                                <a:pt x="12144" y="31432"/>
                                <a:pt x="12144" y="30480"/>
                                <a:pt x="13097" y="29527"/>
                              </a:cubicBezTo>
                              <a:cubicBezTo>
                                <a:pt x="14049" y="28575"/>
                                <a:pt x="14049" y="26670"/>
                                <a:pt x="14049" y="24765"/>
                              </a:cubicBezTo>
                              <a:cubicBezTo>
                                <a:pt x="14049" y="22860"/>
                                <a:pt x="12144" y="21907"/>
                                <a:pt x="11192" y="20002"/>
                              </a:cubicBezTo>
                              <a:cubicBezTo>
                                <a:pt x="9287" y="18097"/>
                                <a:pt x="9287" y="14288"/>
                                <a:pt x="10239" y="12382"/>
                              </a:cubicBezTo>
                              <a:cubicBezTo>
                                <a:pt x="11192" y="11430"/>
                                <a:pt x="11192" y="10477"/>
                                <a:pt x="12144" y="10477"/>
                              </a:cubicBezTo>
                              <a:cubicBezTo>
                                <a:pt x="13097" y="9525"/>
                                <a:pt x="13097" y="8572"/>
                                <a:pt x="13097" y="7620"/>
                              </a:cubicBezTo>
                              <a:cubicBezTo>
                                <a:pt x="13097" y="6667"/>
                                <a:pt x="12144" y="5715"/>
                                <a:pt x="12144" y="5715"/>
                              </a:cubicBezTo>
                              <a:cubicBezTo>
                                <a:pt x="12144" y="4763"/>
                                <a:pt x="11192" y="3810"/>
                                <a:pt x="12144" y="2857"/>
                              </a:cubicBezTo>
                              <a:cubicBezTo>
                                <a:pt x="12144" y="2857"/>
                                <a:pt x="13097" y="1905"/>
                                <a:pt x="13097" y="1905"/>
                              </a:cubicBezTo>
                              <a:cubicBezTo>
                                <a:pt x="14049" y="952"/>
                                <a:pt x="13097" y="0"/>
                                <a:pt x="12144" y="0"/>
                              </a:cubicBezTo>
                              <a:cubicBezTo>
                                <a:pt x="11192" y="0"/>
                                <a:pt x="11192" y="0"/>
                                <a:pt x="10239" y="952"/>
                              </a:cubicBezTo>
                              <a:cubicBezTo>
                                <a:pt x="5477" y="3810"/>
                                <a:pt x="3572" y="5715"/>
                                <a:pt x="2619" y="666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2" name="Freeform: Shape 1981">
                          <a:extLst>
                            <a:ext uri="{FF2B5EF4-FFF2-40B4-BE49-F238E27FC236}">
                              <a16:creationId xmlns:a16="http://schemas.microsoft.com/office/drawing/2014/main" id="{0B87DACE-ED52-4302-AB17-4296ADB122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489959"/>
                          <a:ext cx="15178" cy="11430"/>
                        </a:xfrm>
                        <a:custGeom>
                          <a:avLst/>
                          <a:gdLst>
                            <a:gd name="connsiteX0" fmla="*/ 1905 w 15178"/>
                            <a:gd name="connsiteY0" fmla="*/ 8572 h 11430"/>
                            <a:gd name="connsiteX1" fmla="*/ 12383 w 15178"/>
                            <a:gd name="connsiteY1" fmla="*/ 11430 h 11430"/>
                            <a:gd name="connsiteX2" fmla="*/ 14288 w 15178"/>
                            <a:gd name="connsiteY2" fmla="*/ 8572 h 11430"/>
                            <a:gd name="connsiteX3" fmla="*/ 10478 w 15178"/>
                            <a:gd name="connsiteY3" fmla="*/ 0 h 11430"/>
                            <a:gd name="connsiteX4" fmla="*/ 0 w 15178"/>
                            <a:gd name="connsiteY4" fmla="*/ 9525 h 11430"/>
                            <a:gd name="connsiteX5" fmla="*/ 1905 w 15178"/>
                            <a:gd name="connsiteY5" fmla="*/ 8572 h 114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5178" h="11430">
                              <a:moveTo>
                                <a:pt x="1905" y="8572"/>
                              </a:moveTo>
                              <a:cubicBezTo>
                                <a:pt x="5715" y="8572"/>
                                <a:pt x="9525" y="9525"/>
                                <a:pt x="12383" y="11430"/>
                              </a:cubicBezTo>
                              <a:cubicBezTo>
                                <a:pt x="13335" y="10478"/>
                                <a:pt x="14288" y="9525"/>
                                <a:pt x="14288" y="8572"/>
                              </a:cubicBezTo>
                              <a:cubicBezTo>
                                <a:pt x="17145" y="4763"/>
                                <a:pt x="12383" y="0"/>
                                <a:pt x="10478" y="0"/>
                              </a:cubicBezTo>
                              <a:cubicBezTo>
                                <a:pt x="6667" y="0"/>
                                <a:pt x="953" y="953"/>
                                <a:pt x="0" y="9525"/>
                              </a:cubicBezTo>
                              <a:cubicBezTo>
                                <a:pt x="0" y="8572"/>
                                <a:pt x="953" y="8572"/>
                                <a:pt x="1905" y="85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3" name="Freeform: Shape 1982">
                          <a:extLst>
                            <a:ext uri="{FF2B5EF4-FFF2-40B4-BE49-F238E27FC236}">
                              <a16:creationId xmlns:a16="http://schemas.microsoft.com/office/drawing/2014/main" id="{FAB1EB32-55B4-4F12-8A42-F08E2A8013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3979" y="3489959"/>
                          <a:ext cx="19236" cy="10477"/>
                        </a:xfrm>
                        <a:custGeom>
                          <a:avLst/>
                          <a:gdLst>
                            <a:gd name="connsiteX0" fmla="*/ 14288 w 19236"/>
                            <a:gd name="connsiteY0" fmla="*/ 10478 h 10477"/>
                            <a:gd name="connsiteX1" fmla="*/ 953 w 19236"/>
                            <a:gd name="connsiteY1" fmla="*/ 10478 h 10477"/>
                            <a:gd name="connsiteX2" fmla="*/ 0 w 19236"/>
                            <a:gd name="connsiteY2" fmla="*/ 9525 h 10477"/>
                            <a:gd name="connsiteX3" fmla="*/ 0 w 19236"/>
                            <a:gd name="connsiteY3" fmla="*/ 1905 h 10477"/>
                            <a:gd name="connsiteX4" fmla="*/ 1905 w 19236"/>
                            <a:gd name="connsiteY4" fmla="*/ 0 h 10477"/>
                            <a:gd name="connsiteX5" fmla="*/ 14288 w 19236"/>
                            <a:gd name="connsiteY5" fmla="*/ 0 h 10477"/>
                            <a:gd name="connsiteX6" fmla="*/ 19050 w 19236"/>
                            <a:gd name="connsiteY6" fmla="*/ 4763 h 10477"/>
                            <a:gd name="connsiteX7" fmla="*/ 14288 w 19236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9236" h="10477">
                              <a:moveTo>
                                <a:pt x="14288" y="10478"/>
                              </a:moveTo>
                              <a:lnTo>
                                <a:pt x="953" y="10478"/>
                              </a:lnTo>
                              <a:cubicBezTo>
                                <a:pt x="0" y="10478"/>
                                <a:pt x="0" y="9525"/>
                                <a:pt x="0" y="952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14288" y="0"/>
                              </a:lnTo>
                              <a:cubicBezTo>
                                <a:pt x="17145" y="0"/>
                                <a:pt x="19050" y="1905"/>
                                <a:pt x="19050" y="4763"/>
                              </a:cubicBezTo>
                              <a:cubicBezTo>
                                <a:pt x="20003" y="7620"/>
                                <a:pt x="17145" y="10478"/>
                                <a:pt x="14288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4" name="Freeform: Shape 1983">
                          <a:extLst>
                            <a:ext uri="{FF2B5EF4-FFF2-40B4-BE49-F238E27FC236}">
                              <a16:creationId xmlns:a16="http://schemas.microsoft.com/office/drawing/2014/main" id="{BA72A543-081B-4C35-9114-F94F0E7F37C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502" y="3497579"/>
                          <a:ext cx="8572" cy="21907"/>
                        </a:xfrm>
                        <a:custGeom>
                          <a:avLst/>
                          <a:gdLst>
                            <a:gd name="connsiteX0" fmla="*/ 2857 w 8572"/>
                            <a:gd name="connsiteY0" fmla="*/ 17145 h 21907"/>
                            <a:gd name="connsiteX1" fmla="*/ 5715 w 8572"/>
                            <a:gd name="connsiteY1" fmla="*/ 21907 h 21907"/>
                            <a:gd name="connsiteX2" fmla="*/ 8572 w 8572"/>
                            <a:gd name="connsiteY2" fmla="*/ 15240 h 21907"/>
                            <a:gd name="connsiteX3" fmla="*/ 6667 w 8572"/>
                            <a:gd name="connsiteY3" fmla="*/ 11430 h 21907"/>
                            <a:gd name="connsiteX4" fmla="*/ 8572 w 8572"/>
                            <a:gd name="connsiteY4" fmla="*/ 7620 h 21907"/>
                            <a:gd name="connsiteX5" fmla="*/ 8572 w 8572"/>
                            <a:gd name="connsiteY5" fmla="*/ 7620 h 21907"/>
                            <a:gd name="connsiteX6" fmla="*/ 0 w 8572"/>
                            <a:gd name="connsiteY6" fmla="*/ 0 h 21907"/>
                            <a:gd name="connsiteX7" fmla="*/ 2857 w 8572"/>
                            <a:gd name="connsiteY7" fmla="*/ 17145 h 2190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572" h="21907">
                              <a:moveTo>
                                <a:pt x="2857" y="17145"/>
                              </a:moveTo>
                              <a:cubicBezTo>
                                <a:pt x="3810" y="19050"/>
                                <a:pt x="4763" y="20955"/>
                                <a:pt x="5715" y="21907"/>
                              </a:cubicBezTo>
                              <a:cubicBezTo>
                                <a:pt x="8572" y="19050"/>
                                <a:pt x="8572" y="15240"/>
                                <a:pt x="8572" y="15240"/>
                              </a:cubicBezTo>
                              <a:cubicBezTo>
                                <a:pt x="7620" y="14288"/>
                                <a:pt x="6667" y="13335"/>
                                <a:pt x="6667" y="11430"/>
                              </a:cubicBezTo>
                              <a:cubicBezTo>
                                <a:pt x="6667" y="9525"/>
                                <a:pt x="7620" y="7620"/>
                                <a:pt x="8572" y="7620"/>
                              </a:cubicBezTo>
                              <a:cubicBezTo>
                                <a:pt x="8572" y="7620"/>
                                <a:pt x="8572" y="7620"/>
                                <a:pt x="8572" y="7620"/>
                              </a:cubicBezTo>
                              <a:lnTo>
                                <a:pt x="0" y="0"/>
                              </a:lnTo>
                              <a:cubicBezTo>
                                <a:pt x="0" y="2857"/>
                                <a:pt x="0" y="8572"/>
                                <a:pt x="2857" y="17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5" name="Freeform: Shape 1984">
                          <a:extLst>
                            <a:ext uri="{FF2B5EF4-FFF2-40B4-BE49-F238E27FC236}">
                              <a16:creationId xmlns:a16="http://schemas.microsoft.com/office/drawing/2014/main" id="{2037E3AA-843E-4FBA-9EB4-4BE2AAF4194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359" y="3505199"/>
                          <a:ext cx="7620" cy="7619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19"/>
                            <a:gd name="connsiteX1" fmla="*/ 0 w 7620"/>
                            <a:gd name="connsiteY1" fmla="*/ 3810 h 7619"/>
                            <a:gd name="connsiteX2" fmla="*/ 3810 w 7620"/>
                            <a:gd name="connsiteY2" fmla="*/ 7620 h 7619"/>
                            <a:gd name="connsiteX3" fmla="*/ 7620 w 7620"/>
                            <a:gd name="connsiteY3" fmla="*/ 3810 h 7619"/>
                            <a:gd name="connsiteX4" fmla="*/ 3810 w 7620"/>
                            <a:gd name="connsiteY4" fmla="*/ 0 h 76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19">
                              <a:moveTo>
                                <a:pt x="3810" y="0"/>
                              </a:moveTo>
                              <a:cubicBezTo>
                                <a:pt x="1905" y="0"/>
                                <a:pt x="0" y="1905"/>
                                <a:pt x="0" y="3810"/>
                              </a:cubicBezTo>
                              <a:cubicBezTo>
                                <a:pt x="0" y="5715"/>
                                <a:pt x="1905" y="7620"/>
                                <a:pt x="3810" y="7620"/>
                              </a:cubicBezTo>
                              <a:cubicBezTo>
                                <a:pt x="5715" y="7620"/>
                                <a:pt x="7620" y="5715"/>
                                <a:pt x="7620" y="3810"/>
                              </a:cubicBezTo>
                              <a:cubicBezTo>
                                <a:pt x="6668" y="1905"/>
                                <a:pt x="571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6" name="Freeform: Shape 1985">
                          <a:extLst>
                            <a:ext uri="{FF2B5EF4-FFF2-40B4-BE49-F238E27FC236}">
                              <a16:creationId xmlns:a16="http://schemas.microsoft.com/office/drawing/2014/main" id="{9F678824-E910-44A4-96A8-00E37B869CB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9217" y="3490912"/>
                          <a:ext cx="26670" cy="34290"/>
                        </a:xfrm>
                        <a:custGeom>
                          <a:avLst/>
                          <a:gdLst>
                            <a:gd name="connsiteX0" fmla="*/ 21908 w 26670"/>
                            <a:gd name="connsiteY0" fmla="*/ 0 h 34290"/>
                            <a:gd name="connsiteX1" fmla="*/ 26670 w 26670"/>
                            <a:gd name="connsiteY1" fmla="*/ 10478 h 34290"/>
                            <a:gd name="connsiteX2" fmla="*/ 26670 w 26670"/>
                            <a:gd name="connsiteY2" fmla="*/ 20955 h 34290"/>
                            <a:gd name="connsiteX3" fmla="*/ 13335 w 26670"/>
                            <a:gd name="connsiteY3" fmla="*/ 34290 h 34290"/>
                            <a:gd name="connsiteX4" fmla="*/ 0 w 26670"/>
                            <a:gd name="connsiteY4" fmla="*/ 20955 h 34290"/>
                            <a:gd name="connsiteX5" fmla="*/ 0 w 26670"/>
                            <a:gd name="connsiteY5" fmla="*/ 10478 h 34290"/>
                            <a:gd name="connsiteX6" fmla="*/ 21908 w 26670"/>
                            <a:gd name="connsiteY6" fmla="*/ 0 h 342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6670" h="34290">
                              <a:moveTo>
                                <a:pt x="21908" y="0"/>
                              </a:moveTo>
                              <a:cubicBezTo>
                                <a:pt x="24765" y="2857"/>
                                <a:pt x="26670" y="6668"/>
                                <a:pt x="26670" y="10478"/>
                              </a:cubicBezTo>
                              <a:lnTo>
                                <a:pt x="26670" y="20955"/>
                              </a:lnTo>
                              <a:cubicBezTo>
                                <a:pt x="26670" y="28575"/>
                                <a:pt x="20955" y="34290"/>
                                <a:pt x="13335" y="34290"/>
                              </a:cubicBezTo>
                              <a:cubicBezTo>
                                <a:pt x="5715" y="34290"/>
                                <a:pt x="0" y="28575"/>
                                <a:pt x="0" y="20955"/>
                              </a:cubicBezTo>
                              <a:lnTo>
                                <a:pt x="0" y="10478"/>
                              </a:lnTo>
                              <a:lnTo>
                                <a:pt x="2190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 dirty="0"/>
                        </a:p>
                      </p:txBody>
                    </p:sp>
                    <p:sp>
                      <p:nvSpPr>
                        <p:cNvPr id="1987" name="Freeform: Shape 1986">
                          <a:extLst>
                            <a:ext uri="{FF2B5EF4-FFF2-40B4-BE49-F238E27FC236}">
                              <a16:creationId xmlns:a16="http://schemas.microsoft.com/office/drawing/2014/main" id="{B76C6E46-218B-4EC1-88EE-5DE8BDA792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938" y="3509009"/>
                          <a:ext cx="18471" cy="32384"/>
                        </a:xfrm>
                        <a:custGeom>
                          <a:avLst/>
                          <a:gdLst>
                            <a:gd name="connsiteX0" fmla="*/ 2279 w 18471"/>
                            <a:gd name="connsiteY0" fmla="*/ 31433 h 32384"/>
                            <a:gd name="connsiteX1" fmla="*/ 12756 w 18471"/>
                            <a:gd name="connsiteY1" fmla="*/ 32385 h 32384"/>
                            <a:gd name="connsiteX2" fmla="*/ 15614 w 18471"/>
                            <a:gd name="connsiteY2" fmla="*/ 30480 h 32384"/>
                            <a:gd name="connsiteX3" fmla="*/ 18471 w 18471"/>
                            <a:gd name="connsiteY3" fmla="*/ 3810 h 32384"/>
                            <a:gd name="connsiteX4" fmla="*/ 16566 w 18471"/>
                            <a:gd name="connsiteY4" fmla="*/ 953 h 32384"/>
                            <a:gd name="connsiteX5" fmla="*/ 6089 w 18471"/>
                            <a:gd name="connsiteY5" fmla="*/ 0 h 32384"/>
                            <a:gd name="connsiteX6" fmla="*/ 3231 w 18471"/>
                            <a:gd name="connsiteY6" fmla="*/ 1905 h 32384"/>
                            <a:gd name="connsiteX7" fmla="*/ 374 w 18471"/>
                            <a:gd name="connsiteY7" fmla="*/ 28575 h 32384"/>
                            <a:gd name="connsiteX8" fmla="*/ 2279 w 18471"/>
                            <a:gd name="connsiteY8" fmla="*/ 31433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8471" h="32384">
                              <a:moveTo>
                                <a:pt x="2279" y="31433"/>
                              </a:moveTo>
                              <a:lnTo>
                                <a:pt x="12756" y="32385"/>
                              </a:lnTo>
                              <a:cubicBezTo>
                                <a:pt x="13709" y="32385"/>
                                <a:pt x="15614" y="31433"/>
                                <a:pt x="15614" y="30480"/>
                              </a:cubicBezTo>
                              <a:lnTo>
                                <a:pt x="18471" y="3810"/>
                              </a:lnTo>
                              <a:cubicBezTo>
                                <a:pt x="18471" y="2858"/>
                                <a:pt x="17519" y="953"/>
                                <a:pt x="16566" y="953"/>
                              </a:cubicBezTo>
                              <a:lnTo>
                                <a:pt x="6089" y="0"/>
                              </a:lnTo>
                              <a:cubicBezTo>
                                <a:pt x="5136" y="0"/>
                                <a:pt x="3231" y="953"/>
                                <a:pt x="3231" y="1905"/>
                              </a:cubicBezTo>
                              <a:lnTo>
                                <a:pt x="374" y="28575"/>
                              </a:lnTo>
                              <a:cubicBezTo>
                                <a:pt x="-579" y="29528"/>
                                <a:pt x="374" y="31433"/>
                                <a:pt x="2279" y="314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8" name="Freeform: Shape 1987">
                          <a:extLst>
                            <a:ext uri="{FF2B5EF4-FFF2-40B4-BE49-F238E27FC236}">
                              <a16:creationId xmlns:a16="http://schemas.microsoft.com/office/drawing/2014/main" id="{E89F6A0D-26E0-4BDF-915C-D6BC6A43CD4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7940" y="3493770"/>
                          <a:ext cx="28209" cy="33594"/>
                        </a:xfrm>
                        <a:custGeom>
                          <a:avLst/>
                          <a:gdLst>
                            <a:gd name="connsiteX0" fmla="*/ 0 w 26670"/>
                            <a:gd name="connsiteY0" fmla="*/ 5715 h 30718"/>
                            <a:gd name="connsiteX1" fmla="*/ 0 w 26670"/>
                            <a:gd name="connsiteY1" fmla="*/ 16192 h 30718"/>
                            <a:gd name="connsiteX2" fmla="*/ 2858 w 26670"/>
                            <a:gd name="connsiteY2" fmla="*/ 25717 h 30718"/>
                            <a:gd name="connsiteX3" fmla="*/ 8573 w 26670"/>
                            <a:gd name="connsiteY3" fmla="*/ 29528 h 30718"/>
                            <a:gd name="connsiteX4" fmla="*/ 20955 w 26670"/>
                            <a:gd name="connsiteY4" fmla="*/ 30480 h 30718"/>
                            <a:gd name="connsiteX5" fmla="*/ 26670 w 26670"/>
                            <a:gd name="connsiteY5" fmla="*/ 24765 h 30718"/>
                            <a:gd name="connsiteX6" fmla="*/ 26670 w 26670"/>
                            <a:gd name="connsiteY6" fmla="*/ 16192 h 30718"/>
                            <a:gd name="connsiteX7" fmla="*/ 11430 w 26670"/>
                            <a:gd name="connsiteY7" fmla="*/ 16192 h 30718"/>
                            <a:gd name="connsiteX8" fmla="*/ 4763 w 26670"/>
                            <a:gd name="connsiteY8" fmla="*/ 9525 h 30718"/>
                            <a:gd name="connsiteX9" fmla="*/ 1905 w 26670"/>
                            <a:gd name="connsiteY9" fmla="*/ 0 h 30718"/>
                            <a:gd name="connsiteX10" fmla="*/ 0 w 26670"/>
                            <a:gd name="connsiteY10" fmla="*/ 5715 h 307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26670" h="30718">
                              <a:moveTo>
                                <a:pt x="0" y="5715"/>
                              </a:moveTo>
                              <a:lnTo>
                                <a:pt x="0" y="16192"/>
                              </a:lnTo>
                              <a:cubicBezTo>
                                <a:pt x="0" y="20003"/>
                                <a:pt x="953" y="23813"/>
                                <a:pt x="2858" y="25717"/>
                              </a:cubicBezTo>
                              <a:cubicBezTo>
                                <a:pt x="3810" y="26670"/>
                                <a:pt x="6667" y="29528"/>
                                <a:pt x="8573" y="29528"/>
                              </a:cubicBezTo>
                              <a:cubicBezTo>
                                <a:pt x="11430" y="31432"/>
                                <a:pt x="18098" y="30480"/>
                                <a:pt x="20955" y="30480"/>
                              </a:cubicBezTo>
                              <a:cubicBezTo>
                                <a:pt x="23813" y="30480"/>
                                <a:pt x="26670" y="27622"/>
                                <a:pt x="26670" y="24765"/>
                              </a:cubicBezTo>
                              <a:lnTo>
                                <a:pt x="26670" y="16192"/>
                              </a:lnTo>
                              <a:cubicBezTo>
                                <a:pt x="26670" y="16192"/>
                                <a:pt x="17145" y="17145"/>
                                <a:pt x="11430" y="16192"/>
                              </a:cubicBezTo>
                              <a:cubicBezTo>
                                <a:pt x="6667" y="15240"/>
                                <a:pt x="6667" y="14288"/>
                                <a:pt x="4763" y="9525"/>
                              </a:cubicBezTo>
                              <a:lnTo>
                                <a:pt x="1905" y="0"/>
                              </a:lnTo>
                              <a:lnTo>
                                <a:pt x="0" y="57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9" name="Freeform: Shape 1988">
                          <a:extLst>
                            <a:ext uri="{FF2B5EF4-FFF2-40B4-BE49-F238E27FC236}">
                              <a16:creationId xmlns:a16="http://schemas.microsoft.com/office/drawing/2014/main" id="{2C45C523-717E-4EE5-84C6-C31E409B74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515677"/>
                          <a:ext cx="5714" cy="1904"/>
                        </a:xfrm>
                        <a:custGeom>
                          <a:avLst/>
                          <a:gdLst>
                            <a:gd name="connsiteX0" fmla="*/ 0 w 5714"/>
                            <a:gd name="connsiteY0" fmla="*/ 0 h 1904"/>
                            <a:gd name="connsiteX1" fmla="*/ 2858 w 5714"/>
                            <a:gd name="connsiteY1" fmla="*/ 1905 h 1904"/>
                            <a:gd name="connsiteX2" fmla="*/ 5715 w 5714"/>
                            <a:gd name="connsiteY2" fmla="*/ 0 h 1904"/>
                            <a:gd name="connsiteX3" fmla="*/ 0 w 5714"/>
                            <a:gd name="connsiteY3" fmla="*/ 0 h 19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4">
                              <a:moveTo>
                                <a:pt x="0" y="0"/>
                              </a:moveTo>
                              <a:cubicBezTo>
                                <a:pt x="0" y="953"/>
                                <a:pt x="952" y="1905"/>
                                <a:pt x="2858" y="1905"/>
                              </a:cubicBezTo>
                              <a:cubicBezTo>
                                <a:pt x="2858" y="1905"/>
                                <a:pt x="5715" y="1905"/>
                                <a:pt x="5715" y="0"/>
                              </a:cubicBez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90" name="Freeform: Shape 1989">
                          <a:extLst>
                            <a:ext uri="{FF2B5EF4-FFF2-40B4-BE49-F238E27FC236}">
                              <a16:creationId xmlns:a16="http://schemas.microsoft.com/office/drawing/2014/main" id="{05E1D167-667D-4799-ACCD-97A275C507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064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3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3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3" y="0"/>
                              </a:lnTo>
                              <a:cubicBezTo>
                                <a:pt x="953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3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91" name="Freeform: Shape 1990">
                          <a:extLst>
                            <a:ext uri="{FF2B5EF4-FFF2-40B4-BE49-F238E27FC236}">
                              <a16:creationId xmlns:a16="http://schemas.microsoft.com/office/drawing/2014/main" id="{114C8A54-B930-4742-8E9C-207484096B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2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2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2" y="0"/>
                              </a:lnTo>
                              <a:cubicBezTo>
                                <a:pt x="952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2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92" name="Freeform: Shape 1991">
                          <a:extLst>
                            <a:ext uri="{FF2B5EF4-FFF2-40B4-BE49-F238E27FC236}">
                              <a16:creationId xmlns:a16="http://schemas.microsoft.com/office/drawing/2014/main" id="{BF9E21B1-0A56-41F1-8193-89BD01EA63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2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2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93" name="Freeform: Shape 1992">
                          <a:extLst>
                            <a:ext uri="{FF2B5EF4-FFF2-40B4-BE49-F238E27FC236}">
                              <a16:creationId xmlns:a16="http://schemas.microsoft.com/office/drawing/2014/main" id="{36871C74-57A5-4EE4-9911-950E352A5E2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3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3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3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3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94" name="Freeform: Shape 1993">
                          <a:extLst>
                            <a:ext uri="{FF2B5EF4-FFF2-40B4-BE49-F238E27FC236}">
                              <a16:creationId xmlns:a16="http://schemas.microsoft.com/office/drawing/2014/main" id="{24620BA5-C3C5-4B9D-AA83-9C573B3363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6837" y="3487944"/>
                          <a:ext cx="14287" cy="3920"/>
                        </a:xfrm>
                        <a:custGeom>
                          <a:avLst/>
                          <a:gdLst>
                            <a:gd name="connsiteX0" fmla="*/ 14288 w 14287"/>
                            <a:gd name="connsiteY0" fmla="*/ 2015 h 3920"/>
                            <a:gd name="connsiteX1" fmla="*/ 0 w 14287"/>
                            <a:gd name="connsiteY1" fmla="*/ 1063 h 3920"/>
                            <a:gd name="connsiteX2" fmla="*/ 2858 w 14287"/>
                            <a:gd name="connsiteY2" fmla="*/ 3920 h 3920"/>
                            <a:gd name="connsiteX3" fmla="*/ 14288 w 14287"/>
                            <a:gd name="connsiteY3" fmla="*/ 2015 h 39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4287" h="3920">
                              <a:moveTo>
                                <a:pt x="14288" y="2015"/>
                              </a:moveTo>
                              <a:cubicBezTo>
                                <a:pt x="14288" y="2015"/>
                                <a:pt x="8572" y="-1795"/>
                                <a:pt x="0" y="1063"/>
                              </a:cubicBezTo>
                              <a:lnTo>
                                <a:pt x="2858" y="3920"/>
                              </a:lnTo>
                              <a:lnTo>
                                <a:pt x="14288" y="20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95" name="Freeform: Shape 1994">
                          <a:extLst>
                            <a:ext uri="{FF2B5EF4-FFF2-40B4-BE49-F238E27FC236}">
                              <a16:creationId xmlns:a16="http://schemas.microsoft.com/office/drawing/2014/main" id="{75358B6B-37F7-43C4-B4C0-D4B5DEEDD8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4734" y="3487812"/>
                          <a:ext cx="16192" cy="16192"/>
                        </a:xfrm>
                        <a:custGeom>
                          <a:avLst/>
                          <a:gdLst>
                            <a:gd name="connsiteX0" fmla="*/ 16192 w 16192"/>
                            <a:gd name="connsiteY0" fmla="*/ 2857 h 16192"/>
                            <a:gd name="connsiteX1" fmla="*/ 12383 w 16192"/>
                            <a:gd name="connsiteY1" fmla="*/ 0 h 16192"/>
                            <a:gd name="connsiteX2" fmla="*/ 0 w 16192"/>
                            <a:gd name="connsiteY2" fmla="*/ 8572 h 16192"/>
                            <a:gd name="connsiteX3" fmla="*/ 8573 w 16192"/>
                            <a:gd name="connsiteY3" fmla="*/ 16192 h 16192"/>
                            <a:gd name="connsiteX4" fmla="*/ 8573 w 16192"/>
                            <a:gd name="connsiteY4" fmla="*/ 14288 h 16192"/>
                            <a:gd name="connsiteX5" fmla="*/ 12383 w 16192"/>
                            <a:gd name="connsiteY5" fmla="*/ 8572 h 16192"/>
                            <a:gd name="connsiteX6" fmla="*/ 16192 w 16192"/>
                            <a:gd name="connsiteY6" fmla="*/ 2857 h 16192"/>
                            <a:gd name="connsiteX7" fmla="*/ 16192 w 16192"/>
                            <a:gd name="connsiteY7" fmla="*/ 2857 h 161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6192" h="16192">
                              <a:moveTo>
                                <a:pt x="16192" y="2857"/>
                              </a:moveTo>
                              <a:cubicBezTo>
                                <a:pt x="16192" y="952"/>
                                <a:pt x="14288" y="0"/>
                                <a:pt x="12383" y="0"/>
                              </a:cubicBezTo>
                              <a:cubicBezTo>
                                <a:pt x="8573" y="0"/>
                                <a:pt x="1905" y="952"/>
                                <a:pt x="0" y="8572"/>
                              </a:cubicBezTo>
                              <a:lnTo>
                                <a:pt x="8573" y="16192"/>
                              </a:lnTo>
                              <a:cubicBezTo>
                                <a:pt x="8573" y="16192"/>
                                <a:pt x="8573" y="14288"/>
                                <a:pt x="8573" y="14288"/>
                              </a:cubicBezTo>
                              <a:cubicBezTo>
                                <a:pt x="8573" y="12382"/>
                                <a:pt x="10478" y="10477"/>
                                <a:pt x="12383" y="8572"/>
                              </a:cubicBezTo>
                              <a:cubicBezTo>
                                <a:pt x="14288" y="7620"/>
                                <a:pt x="16192" y="5715"/>
                                <a:pt x="16192" y="2857"/>
                              </a:cubicBezTo>
                              <a:cubicBezTo>
                                <a:pt x="16192" y="2857"/>
                                <a:pt x="16192" y="2857"/>
                                <a:pt x="16192" y="28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96" name="Freeform: Shape 1995">
                          <a:extLst>
                            <a:ext uri="{FF2B5EF4-FFF2-40B4-BE49-F238E27FC236}">
                              <a16:creationId xmlns:a16="http://schemas.microsoft.com/office/drawing/2014/main" id="{8908192D-402D-429E-B7DB-BBAD75CB2F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315" y="3498770"/>
                          <a:ext cx="4762" cy="714"/>
                        </a:xfrm>
                        <a:custGeom>
                          <a:avLst/>
                          <a:gdLst>
                            <a:gd name="connsiteX0" fmla="*/ 4763 w 4762"/>
                            <a:gd name="connsiteY0" fmla="*/ 714 h 714"/>
                            <a:gd name="connsiteX1" fmla="*/ 0 w 4762"/>
                            <a:gd name="connsiteY1" fmla="*/ 714 h 714"/>
                            <a:gd name="connsiteX2" fmla="*/ 0 w 4762"/>
                            <a:gd name="connsiteY2" fmla="*/ 714 h 714"/>
                            <a:gd name="connsiteX3" fmla="*/ 0 w 4762"/>
                            <a:gd name="connsiteY3" fmla="*/ 714 h 714"/>
                            <a:gd name="connsiteX4" fmla="*/ 4763 w 4762"/>
                            <a:gd name="connsiteY4" fmla="*/ 714 h 714"/>
                            <a:gd name="connsiteX5" fmla="*/ 4763 w 4762"/>
                            <a:gd name="connsiteY5" fmla="*/ 714 h 714"/>
                            <a:gd name="connsiteX6" fmla="*/ 4763 w 476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62" h="714">
                              <a:moveTo>
                                <a:pt x="4763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4763" y="714"/>
                              </a:lnTo>
                              <a:cubicBezTo>
                                <a:pt x="4763" y="-238"/>
                                <a:pt x="4763" y="-238"/>
                                <a:pt x="4763" y="714"/>
                              </a:cubicBezTo>
                              <a:cubicBezTo>
                                <a:pt x="4763" y="714"/>
                                <a:pt x="4763" y="714"/>
                                <a:pt x="4763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97" name="Freeform: Shape 1996">
                          <a:extLst>
                            <a:ext uri="{FF2B5EF4-FFF2-40B4-BE49-F238E27FC236}">
                              <a16:creationId xmlns:a16="http://schemas.microsoft.com/office/drawing/2014/main" id="{FC2F041E-4036-42E9-A427-63CCA41EDB4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496865"/>
                          <a:ext cx="8572" cy="714"/>
                        </a:xfrm>
                        <a:custGeom>
                          <a:avLst/>
                          <a:gdLst>
                            <a:gd name="connsiteX0" fmla="*/ 8572 w 8572"/>
                            <a:gd name="connsiteY0" fmla="*/ 714 h 714"/>
                            <a:gd name="connsiteX1" fmla="*/ 0 w 8572"/>
                            <a:gd name="connsiteY1" fmla="*/ 714 h 714"/>
                            <a:gd name="connsiteX2" fmla="*/ 0 w 8572"/>
                            <a:gd name="connsiteY2" fmla="*/ 714 h 714"/>
                            <a:gd name="connsiteX3" fmla="*/ 0 w 8572"/>
                            <a:gd name="connsiteY3" fmla="*/ 714 h 714"/>
                            <a:gd name="connsiteX4" fmla="*/ 8572 w 8572"/>
                            <a:gd name="connsiteY4" fmla="*/ 714 h 714"/>
                            <a:gd name="connsiteX5" fmla="*/ 8572 w 8572"/>
                            <a:gd name="connsiteY5" fmla="*/ 714 h 714"/>
                            <a:gd name="connsiteX6" fmla="*/ 8572 w 857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714">
                              <a:moveTo>
                                <a:pt x="8572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8572" y="714"/>
                              </a:lnTo>
                              <a:cubicBezTo>
                                <a:pt x="8572" y="-238"/>
                                <a:pt x="8572" y="-238"/>
                                <a:pt x="8572" y="714"/>
                              </a:cubicBezTo>
                              <a:cubicBezTo>
                                <a:pt x="8572" y="-238"/>
                                <a:pt x="8572" y="714"/>
                                <a:pt x="8572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951" name="Freeform: Shape 1950">
                        <a:extLst>
                          <a:ext uri="{FF2B5EF4-FFF2-40B4-BE49-F238E27FC236}">
                            <a16:creationId xmlns:a16="http://schemas.microsoft.com/office/drawing/2014/main" id="{7036842A-E317-40E3-981C-92ABFB9435B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0635" y="3533245"/>
                        <a:ext cx="24764" cy="11429"/>
                      </a:xfrm>
                      <a:custGeom>
                        <a:avLst/>
                        <a:gdLst>
                          <a:gd name="connsiteX0" fmla="*/ 24765 w 24764"/>
                          <a:gd name="connsiteY0" fmla="*/ 5715 h 11429"/>
                          <a:gd name="connsiteX1" fmla="*/ 12382 w 24764"/>
                          <a:gd name="connsiteY1" fmla="*/ 11430 h 11429"/>
                          <a:gd name="connsiteX2" fmla="*/ 0 w 24764"/>
                          <a:gd name="connsiteY2" fmla="*/ 5715 h 11429"/>
                          <a:gd name="connsiteX3" fmla="*/ 12382 w 24764"/>
                          <a:gd name="connsiteY3" fmla="*/ 0 h 11429"/>
                          <a:gd name="connsiteX4" fmla="*/ 24765 w 24764"/>
                          <a:gd name="connsiteY4" fmla="*/ 5715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764" h="11429">
                            <a:moveTo>
                              <a:pt x="24765" y="5715"/>
                            </a:moveTo>
                            <a:cubicBezTo>
                              <a:pt x="24765" y="8572"/>
                              <a:pt x="19050" y="11430"/>
                              <a:pt x="12382" y="11430"/>
                            </a:cubicBezTo>
                            <a:cubicBezTo>
                              <a:pt x="5715" y="11430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5715" y="0"/>
                              <a:pt x="12382" y="0"/>
                            </a:cubicBezTo>
                            <a:cubicBezTo>
                              <a:pt x="19050" y="0"/>
                              <a:pt x="24765" y="2857"/>
                              <a:pt x="2476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2" name="Freeform: Shape 1951">
                        <a:extLst>
                          <a:ext uri="{FF2B5EF4-FFF2-40B4-BE49-F238E27FC236}">
                            <a16:creationId xmlns:a16="http://schemas.microsoft.com/office/drawing/2014/main" id="{65A55393-E6B5-42A8-8253-33889CDA9D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2244" y="3538856"/>
                        <a:ext cx="9788" cy="107397"/>
                      </a:xfrm>
                      <a:custGeom>
                        <a:avLst/>
                        <a:gdLst>
                          <a:gd name="connsiteX0" fmla="*/ 2107 w 8152"/>
                          <a:gd name="connsiteY0" fmla="*/ 0 h 113347"/>
                          <a:gd name="connsiteX1" fmla="*/ 4964 w 8152"/>
                          <a:gd name="connsiteY1" fmla="*/ 113347 h 113347"/>
                          <a:gd name="connsiteX2" fmla="*/ 2107 w 8152"/>
                          <a:gd name="connsiteY2" fmla="*/ 0 h 113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8152" h="113347">
                            <a:moveTo>
                              <a:pt x="2107" y="0"/>
                            </a:moveTo>
                            <a:cubicBezTo>
                              <a:pt x="2107" y="0"/>
                              <a:pt x="13537" y="77152"/>
                              <a:pt x="4964" y="113347"/>
                            </a:cubicBezTo>
                            <a:cubicBezTo>
                              <a:pt x="4012" y="113347"/>
                              <a:pt x="-3608" y="30480"/>
                              <a:pt x="2107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953" name="Graphic 4">
                        <a:extLst>
                          <a:ext uri="{FF2B5EF4-FFF2-40B4-BE49-F238E27FC236}">
                            <a16:creationId xmlns:a16="http://schemas.microsoft.com/office/drawing/2014/main" id="{F4117E1F-8003-4813-8F3B-A6A8F204AB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88279" y="3491238"/>
                        <a:ext cx="41331" cy="52061"/>
                        <a:chOff x="5288279" y="3491238"/>
                        <a:chExt cx="41331" cy="52061"/>
                      </a:xfrm>
                    </p:grpSpPr>
                    <p:sp>
                      <p:nvSpPr>
                        <p:cNvPr id="1969" name="Freeform: Shape 1968">
                          <a:extLst>
                            <a:ext uri="{FF2B5EF4-FFF2-40B4-BE49-F238E27FC236}">
                              <a16:creationId xmlns:a16="http://schemas.microsoft.com/office/drawing/2014/main" id="{DDC9DA30-D44C-496B-AAE3-55ECFDF1E0D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8279" y="3491238"/>
                          <a:ext cx="41331" cy="43488"/>
                        </a:xfrm>
                        <a:custGeom>
                          <a:avLst/>
                          <a:gdLst>
                            <a:gd name="connsiteX0" fmla="*/ 1905 w 41331"/>
                            <a:gd name="connsiteY0" fmla="*/ 9198 h 43488"/>
                            <a:gd name="connsiteX1" fmla="*/ 6667 w 41331"/>
                            <a:gd name="connsiteY1" fmla="*/ 5388 h 43488"/>
                            <a:gd name="connsiteX2" fmla="*/ 8573 w 41331"/>
                            <a:gd name="connsiteY2" fmla="*/ 3483 h 43488"/>
                            <a:gd name="connsiteX3" fmla="*/ 10478 w 41331"/>
                            <a:gd name="connsiteY3" fmla="*/ 1578 h 43488"/>
                            <a:gd name="connsiteX4" fmla="*/ 19050 w 41331"/>
                            <a:gd name="connsiteY4" fmla="*/ 626 h 43488"/>
                            <a:gd name="connsiteX5" fmla="*/ 23813 w 41331"/>
                            <a:gd name="connsiteY5" fmla="*/ 4436 h 43488"/>
                            <a:gd name="connsiteX6" fmla="*/ 33338 w 41331"/>
                            <a:gd name="connsiteY6" fmla="*/ 9198 h 43488"/>
                            <a:gd name="connsiteX7" fmla="*/ 35242 w 41331"/>
                            <a:gd name="connsiteY7" fmla="*/ 15866 h 43488"/>
                            <a:gd name="connsiteX8" fmla="*/ 36195 w 41331"/>
                            <a:gd name="connsiteY8" fmla="*/ 18723 h 43488"/>
                            <a:gd name="connsiteX9" fmla="*/ 39053 w 41331"/>
                            <a:gd name="connsiteY9" fmla="*/ 21581 h 43488"/>
                            <a:gd name="connsiteX10" fmla="*/ 40958 w 41331"/>
                            <a:gd name="connsiteY10" fmla="*/ 30153 h 43488"/>
                            <a:gd name="connsiteX11" fmla="*/ 39053 w 41331"/>
                            <a:gd name="connsiteY11" fmla="*/ 33963 h 43488"/>
                            <a:gd name="connsiteX12" fmla="*/ 36195 w 41331"/>
                            <a:gd name="connsiteY12" fmla="*/ 38726 h 43488"/>
                            <a:gd name="connsiteX13" fmla="*/ 29528 w 41331"/>
                            <a:gd name="connsiteY13" fmla="*/ 43488 h 43488"/>
                            <a:gd name="connsiteX14" fmla="*/ 20955 w 41331"/>
                            <a:gd name="connsiteY14" fmla="*/ 37773 h 43488"/>
                            <a:gd name="connsiteX15" fmla="*/ 19050 w 41331"/>
                            <a:gd name="connsiteY15" fmla="*/ 32058 h 43488"/>
                            <a:gd name="connsiteX16" fmla="*/ 13335 w 41331"/>
                            <a:gd name="connsiteY16" fmla="*/ 27296 h 43488"/>
                            <a:gd name="connsiteX17" fmla="*/ 13335 w 41331"/>
                            <a:gd name="connsiteY17" fmla="*/ 19676 h 43488"/>
                            <a:gd name="connsiteX18" fmla="*/ 8573 w 41331"/>
                            <a:gd name="connsiteY18" fmla="*/ 13008 h 43488"/>
                            <a:gd name="connsiteX19" fmla="*/ 6667 w 41331"/>
                            <a:gd name="connsiteY19" fmla="*/ 12056 h 43488"/>
                            <a:gd name="connsiteX20" fmla="*/ 0 w 41331"/>
                            <a:gd name="connsiteY20" fmla="*/ 13961 h 43488"/>
                            <a:gd name="connsiteX21" fmla="*/ 1905 w 41331"/>
                            <a:gd name="connsiteY21" fmla="*/ 9198 h 434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41331" h="43488">
                              <a:moveTo>
                                <a:pt x="1905" y="9198"/>
                              </a:moveTo>
                              <a:cubicBezTo>
                                <a:pt x="2858" y="7293"/>
                                <a:pt x="5715" y="5388"/>
                                <a:pt x="6667" y="5388"/>
                              </a:cubicBezTo>
                              <a:cubicBezTo>
                                <a:pt x="7620" y="4436"/>
                                <a:pt x="7620" y="4436"/>
                                <a:pt x="8573" y="3483"/>
                              </a:cubicBezTo>
                              <a:cubicBezTo>
                                <a:pt x="9525" y="2531"/>
                                <a:pt x="10478" y="1578"/>
                                <a:pt x="10478" y="1578"/>
                              </a:cubicBezTo>
                              <a:cubicBezTo>
                                <a:pt x="13335" y="-327"/>
                                <a:pt x="16192" y="-327"/>
                                <a:pt x="19050" y="626"/>
                              </a:cubicBezTo>
                              <a:cubicBezTo>
                                <a:pt x="22860" y="1578"/>
                                <a:pt x="20955" y="2531"/>
                                <a:pt x="23813" y="4436"/>
                              </a:cubicBezTo>
                              <a:cubicBezTo>
                                <a:pt x="26670" y="6341"/>
                                <a:pt x="29528" y="4436"/>
                                <a:pt x="33338" y="9198"/>
                              </a:cubicBezTo>
                              <a:cubicBezTo>
                                <a:pt x="35242" y="12056"/>
                                <a:pt x="35242" y="13961"/>
                                <a:pt x="35242" y="15866"/>
                              </a:cubicBezTo>
                              <a:cubicBezTo>
                                <a:pt x="35242" y="16818"/>
                                <a:pt x="36195" y="18723"/>
                                <a:pt x="36195" y="18723"/>
                              </a:cubicBezTo>
                              <a:cubicBezTo>
                                <a:pt x="37148" y="19676"/>
                                <a:pt x="38100" y="20628"/>
                                <a:pt x="39053" y="21581"/>
                              </a:cubicBezTo>
                              <a:cubicBezTo>
                                <a:pt x="40958" y="23486"/>
                                <a:pt x="41910" y="27296"/>
                                <a:pt x="40958" y="30153"/>
                              </a:cubicBezTo>
                              <a:cubicBezTo>
                                <a:pt x="40958" y="32058"/>
                                <a:pt x="40005" y="33011"/>
                                <a:pt x="39053" y="33963"/>
                              </a:cubicBezTo>
                              <a:cubicBezTo>
                                <a:pt x="38100" y="35868"/>
                                <a:pt x="37148" y="36821"/>
                                <a:pt x="36195" y="38726"/>
                              </a:cubicBezTo>
                              <a:cubicBezTo>
                                <a:pt x="35242" y="41583"/>
                                <a:pt x="33338" y="43488"/>
                                <a:pt x="29528" y="43488"/>
                              </a:cubicBezTo>
                              <a:cubicBezTo>
                                <a:pt x="25717" y="43488"/>
                                <a:pt x="21908" y="41583"/>
                                <a:pt x="20955" y="37773"/>
                              </a:cubicBezTo>
                              <a:cubicBezTo>
                                <a:pt x="20003" y="35868"/>
                                <a:pt x="20955" y="33011"/>
                                <a:pt x="19050" y="32058"/>
                              </a:cubicBezTo>
                              <a:cubicBezTo>
                                <a:pt x="17145" y="30153"/>
                                <a:pt x="14288" y="30153"/>
                                <a:pt x="13335" y="27296"/>
                              </a:cubicBezTo>
                              <a:cubicBezTo>
                                <a:pt x="11430" y="25391"/>
                                <a:pt x="13335" y="22533"/>
                                <a:pt x="13335" y="19676"/>
                              </a:cubicBezTo>
                              <a:cubicBezTo>
                                <a:pt x="13335" y="16818"/>
                                <a:pt x="11430" y="14913"/>
                                <a:pt x="8573" y="13008"/>
                              </a:cubicBezTo>
                              <a:cubicBezTo>
                                <a:pt x="8573" y="13008"/>
                                <a:pt x="7620" y="12056"/>
                                <a:pt x="6667" y="12056"/>
                              </a:cubicBezTo>
                              <a:cubicBezTo>
                                <a:pt x="4763" y="11103"/>
                                <a:pt x="2858" y="13961"/>
                                <a:pt x="0" y="13961"/>
                              </a:cubicBezTo>
                              <a:cubicBezTo>
                                <a:pt x="953" y="14913"/>
                                <a:pt x="0" y="13008"/>
                                <a:pt x="1905" y="91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0" name="Freeform: Shape 1969">
                          <a:extLst>
                            <a:ext uri="{FF2B5EF4-FFF2-40B4-BE49-F238E27FC236}">
                              <a16:creationId xmlns:a16="http://schemas.microsoft.com/office/drawing/2014/main" id="{E2D64C1A-ABF3-476E-84B3-FA84D1F818A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1137" y="3498531"/>
                          <a:ext cx="20002" cy="10477"/>
                        </a:xfrm>
                        <a:custGeom>
                          <a:avLst/>
                          <a:gdLst>
                            <a:gd name="connsiteX0" fmla="*/ 5715 w 20002"/>
                            <a:gd name="connsiteY0" fmla="*/ 10478 h 10477"/>
                            <a:gd name="connsiteX1" fmla="*/ 19050 w 20002"/>
                            <a:gd name="connsiteY1" fmla="*/ 10478 h 10477"/>
                            <a:gd name="connsiteX2" fmla="*/ 20003 w 20002"/>
                            <a:gd name="connsiteY2" fmla="*/ 9525 h 10477"/>
                            <a:gd name="connsiteX3" fmla="*/ 20003 w 20002"/>
                            <a:gd name="connsiteY3" fmla="*/ 1905 h 10477"/>
                            <a:gd name="connsiteX4" fmla="*/ 18097 w 20002"/>
                            <a:gd name="connsiteY4" fmla="*/ 0 h 10477"/>
                            <a:gd name="connsiteX5" fmla="*/ 5715 w 20002"/>
                            <a:gd name="connsiteY5" fmla="*/ 0 h 10477"/>
                            <a:gd name="connsiteX6" fmla="*/ 0 w 20002"/>
                            <a:gd name="connsiteY6" fmla="*/ 5715 h 10477"/>
                            <a:gd name="connsiteX7" fmla="*/ 5715 w 20002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20002" h="10477">
                              <a:moveTo>
                                <a:pt x="5715" y="10478"/>
                              </a:moveTo>
                              <a:lnTo>
                                <a:pt x="19050" y="10478"/>
                              </a:lnTo>
                              <a:cubicBezTo>
                                <a:pt x="20003" y="10478"/>
                                <a:pt x="20003" y="9525"/>
                                <a:pt x="20003" y="9525"/>
                              </a:cubicBezTo>
                              <a:lnTo>
                                <a:pt x="20003" y="1905"/>
                              </a:lnTo>
                              <a:cubicBezTo>
                                <a:pt x="20003" y="953"/>
                                <a:pt x="19050" y="0"/>
                                <a:pt x="18097" y="0"/>
                              </a:cubicBezTo>
                              <a:lnTo>
                                <a:pt x="5715" y="0"/>
                              </a:lnTo>
                              <a:cubicBezTo>
                                <a:pt x="2858" y="0"/>
                                <a:pt x="0" y="2858"/>
                                <a:pt x="0" y="5715"/>
                              </a:cubicBezTo>
                              <a:cubicBezTo>
                                <a:pt x="0" y="8573"/>
                                <a:pt x="2858" y="10478"/>
                                <a:pt x="5715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1" name="Freeform: Shape 1970">
                          <a:extLst>
                            <a:ext uri="{FF2B5EF4-FFF2-40B4-BE49-F238E27FC236}">
                              <a16:creationId xmlns:a16="http://schemas.microsoft.com/office/drawing/2014/main" id="{2451A963-B04D-4835-AC0D-33194D9961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499484"/>
                          <a:ext cx="24764" cy="32384"/>
                        </a:xfrm>
                        <a:custGeom>
                          <a:avLst/>
                          <a:gdLst>
                            <a:gd name="connsiteX0" fmla="*/ 4763 w 24764"/>
                            <a:gd name="connsiteY0" fmla="*/ 0 h 32384"/>
                            <a:gd name="connsiteX1" fmla="*/ 0 w 24764"/>
                            <a:gd name="connsiteY1" fmla="*/ 9525 h 32384"/>
                            <a:gd name="connsiteX2" fmla="*/ 0 w 24764"/>
                            <a:gd name="connsiteY2" fmla="*/ 20003 h 32384"/>
                            <a:gd name="connsiteX3" fmla="*/ 12383 w 24764"/>
                            <a:gd name="connsiteY3" fmla="*/ 32385 h 32384"/>
                            <a:gd name="connsiteX4" fmla="*/ 24765 w 24764"/>
                            <a:gd name="connsiteY4" fmla="*/ 20003 h 32384"/>
                            <a:gd name="connsiteX5" fmla="*/ 24765 w 24764"/>
                            <a:gd name="connsiteY5" fmla="*/ 10478 h 32384"/>
                            <a:gd name="connsiteX6" fmla="*/ 4763 w 24764"/>
                            <a:gd name="connsiteY6" fmla="*/ 0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764" h="32384">
                              <a:moveTo>
                                <a:pt x="4763" y="0"/>
                              </a:moveTo>
                              <a:cubicBezTo>
                                <a:pt x="1905" y="1905"/>
                                <a:pt x="0" y="5715"/>
                                <a:pt x="0" y="9525"/>
                              </a:cubicBezTo>
                              <a:lnTo>
                                <a:pt x="0" y="20003"/>
                              </a:lnTo>
                              <a:cubicBezTo>
                                <a:pt x="0" y="26670"/>
                                <a:pt x="5715" y="32385"/>
                                <a:pt x="12383" y="32385"/>
                              </a:cubicBezTo>
                              <a:cubicBezTo>
                                <a:pt x="19050" y="32385"/>
                                <a:pt x="24765" y="26670"/>
                                <a:pt x="24765" y="20003"/>
                              </a:cubicBezTo>
                              <a:lnTo>
                                <a:pt x="24765" y="10478"/>
                              </a:lnTo>
                              <a:lnTo>
                                <a:pt x="4763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2" name="Freeform: Shape 1971">
                          <a:extLst>
                            <a:ext uri="{FF2B5EF4-FFF2-40B4-BE49-F238E27FC236}">
                              <a16:creationId xmlns:a16="http://schemas.microsoft.com/office/drawing/2014/main" id="{CDD25E5F-22A5-4175-A177-895653045D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2567" y="3518534"/>
                          <a:ext cx="11429" cy="24765"/>
                        </a:xfrm>
                        <a:custGeom>
                          <a:avLst/>
                          <a:gdLst>
                            <a:gd name="connsiteX0" fmla="*/ 9525 w 11429"/>
                            <a:gd name="connsiteY0" fmla="*/ 24765 h 24765"/>
                            <a:gd name="connsiteX1" fmla="*/ 1905 w 11429"/>
                            <a:gd name="connsiteY1" fmla="*/ 24765 h 24765"/>
                            <a:gd name="connsiteX2" fmla="*/ 0 w 11429"/>
                            <a:gd name="connsiteY2" fmla="*/ 22860 h 24765"/>
                            <a:gd name="connsiteX3" fmla="*/ 0 w 11429"/>
                            <a:gd name="connsiteY3" fmla="*/ 1905 h 24765"/>
                            <a:gd name="connsiteX4" fmla="*/ 1905 w 11429"/>
                            <a:gd name="connsiteY4" fmla="*/ 0 h 24765"/>
                            <a:gd name="connsiteX5" fmla="*/ 9525 w 11429"/>
                            <a:gd name="connsiteY5" fmla="*/ 0 h 24765"/>
                            <a:gd name="connsiteX6" fmla="*/ 11430 w 11429"/>
                            <a:gd name="connsiteY6" fmla="*/ 1905 h 24765"/>
                            <a:gd name="connsiteX7" fmla="*/ 11430 w 11429"/>
                            <a:gd name="connsiteY7" fmla="*/ 22860 h 24765"/>
                            <a:gd name="connsiteX8" fmla="*/ 9525 w 11429"/>
                            <a:gd name="connsiteY8" fmla="*/ 24765 h 247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429" h="24765">
                              <a:moveTo>
                                <a:pt x="9525" y="24765"/>
                              </a:moveTo>
                              <a:lnTo>
                                <a:pt x="1905" y="24765"/>
                              </a:lnTo>
                              <a:cubicBezTo>
                                <a:pt x="953" y="24765"/>
                                <a:pt x="0" y="23813"/>
                                <a:pt x="0" y="22860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9525" y="0"/>
                              </a:lnTo>
                              <a:cubicBezTo>
                                <a:pt x="10478" y="0"/>
                                <a:pt x="11430" y="953"/>
                                <a:pt x="11430" y="1905"/>
                              </a:cubicBezTo>
                              <a:lnTo>
                                <a:pt x="11430" y="22860"/>
                              </a:lnTo>
                              <a:cubicBezTo>
                                <a:pt x="11430" y="23813"/>
                                <a:pt x="10478" y="24765"/>
                                <a:pt x="9525" y="247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3" name="Freeform: Shape 1972">
                          <a:extLst>
                            <a:ext uri="{FF2B5EF4-FFF2-40B4-BE49-F238E27FC236}">
                              <a16:creationId xmlns:a16="http://schemas.microsoft.com/office/drawing/2014/main" id="{00207C55-012B-454C-A6BC-E58F6F85DD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3995" y="3523296"/>
                          <a:ext cx="5714" cy="1905"/>
                        </a:xfrm>
                        <a:custGeom>
                          <a:avLst/>
                          <a:gdLst>
                            <a:gd name="connsiteX0" fmla="*/ 5715 w 5714"/>
                            <a:gd name="connsiteY0" fmla="*/ 0 h 1905"/>
                            <a:gd name="connsiteX1" fmla="*/ 2858 w 5714"/>
                            <a:gd name="connsiteY1" fmla="*/ 1905 h 1905"/>
                            <a:gd name="connsiteX2" fmla="*/ 0 w 5714"/>
                            <a:gd name="connsiteY2" fmla="*/ 0 h 1905"/>
                            <a:gd name="connsiteX3" fmla="*/ 5715 w 5714"/>
                            <a:gd name="connsiteY3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5">
                              <a:moveTo>
                                <a:pt x="5715" y="0"/>
                              </a:moveTo>
                              <a:cubicBezTo>
                                <a:pt x="5715" y="953"/>
                                <a:pt x="4763" y="1905"/>
                                <a:pt x="2858" y="1905"/>
                              </a:cubicBezTo>
                              <a:cubicBezTo>
                                <a:pt x="2858" y="1905"/>
                                <a:pt x="0" y="1905"/>
                                <a:pt x="0" y="0"/>
                              </a:cubicBezTo>
                              <a:lnTo>
                                <a:pt x="571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4" name="Freeform: Shape 1973">
                          <a:extLst>
                            <a:ext uri="{FF2B5EF4-FFF2-40B4-BE49-F238E27FC236}">
                              <a16:creationId xmlns:a16="http://schemas.microsoft.com/office/drawing/2014/main" id="{AF8EC79D-A4B7-4DEF-B1A2-34656802B5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0239" y="3509962"/>
                          <a:ext cx="4233" cy="1905"/>
                        </a:xfrm>
                        <a:custGeom>
                          <a:avLst/>
                          <a:gdLst>
                            <a:gd name="connsiteX0" fmla="*/ 423 w 4233"/>
                            <a:gd name="connsiteY0" fmla="*/ 0 h 1905"/>
                            <a:gd name="connsiteX1" fmla="*/ 3281 w 4233"/>
                            <a:gd name="connsiteY1" fmla="*/ 0 h 1905"/>
                            <a:gd name="connsiteX2" fmla="*/ 4233 w 4233"/>
                            <a:gd name="connsiteY2" fmla="*/ 953 h 1905"/>
                            <a:gd name="connsiteX3" fmla="*/ 3281 w 4233"/>
                            <a:gd name="connsiteY3" fmla="*/ 1905 h 1905"/>
                            <a:gd name="connsiteX4" fmla="*/ 423 w 4233"/>
                            <a:gd name="connsiteY4" fmla="*/ 1905 h 1905"/>
                            <a:gd name="connsiteX5" fmla="*/ 423 w 4233"/>
                            <a:gd name="connsiteY5" fmla="*/ 0 h 1905"/>
                            <a:gd name="connsiteX6" fmla="*/ 423 w 4233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33" h="1905">
                              <a:moveTo>
                                <a:pt x="423" y="0"/>
                              </a:moveTo>
                              <a:lnTo>
                                <a:pt x="3281" y="0"/>
                              </a:lnTo>
                              <a:cubicBezTo>
                                <a:pt x="3281" y="0"/>
                                <a:pt x="4233" y="0"/>
                                <a:pt x="4233" y="953"/>
                              </a:cubicBezTo>
                              <a:cubicBezTo>
                                <a:pt x="4233" y="953"/>
                                <a:pt x="4233" y="1905"/>
                                <a:pt x="3281" y="1905"/>
                              </a:cubicBezTo>
                              <a:lnTo>
                                <a:pt x="423" y="1905"/>
                              </a:lnTo>
                              <a:cubicBezTo>
                                <a:pt x="423" y="953"/>
                                <a:pt x="-529" y="953"/>
                                <a:pt x="423" y="0"/>
                              </a:cubicBezTo>
                              <a:cubicBezTo>
                                <a:pt x="-529" y="0"/>
                                <a:pt x="423" y="0"/>
                                <a:pt x="423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5" name="Freeform: Shape 1974">
                          <a:extLst>
                            <a:ext uri="{FF2B5EF4-FFF2-40B4-BE49-F238E27FC236}">
                              <a16:creationId xmlns:a16="http://schemas.microsoft.com/office/drawing/2014/main" id="{98952B92-C781-4613-A43E-258E3CB99F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509962"/>
                          <a:ext cx="2857" cy="1905"/>
                        </a:xfrm>
                        <a:custGeom>
                          <a:avLst/>
                          <a:gdLst>
                            <a:gd name="connsiteX0" fmla="*/ 0 w 2857"/>
                            <a:gd name="connsiteY0" fmla="*/ 0 h 1905"/>
                            <a:gd name="connsiteX1" fmla="*/ 1905 w 2857"/>
                            <a:gd name="connsiteY1" fmla="*/ 0 h 1905"/>
                            <a:gd name="connsiteX2" fmla="*/ 2858 w 2857"/>
                            <a:gd name="connsiteY2" fmla="*/ 953 h 1905"/>
                            <a:gd name="connsiteX3" fmla="*/ 1905 w 2857"/>
                            <a:gd name="connsiteY3" fmla="*/ 1905 h 1905"/>
                            <a:gd name="connsiteX4" fmla="*/ 0 w 2857"/>
                            <a:gd name="connsiteY4" fmla="*/ 1905 h 1905"/>
                            <a:gd name="connsiteX5" fmla="*/ 0 w 2857"/>
                            <a:gd name="connsiteY5" fmla="*/ 0 h 1905"/>
                            <a:gd name="connsiteX6" fmla="*/ 0 w 2857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57" h="1905">
                              <a:moveTo>
                                <a:pt x="0" y="0"/>
                              </a:moveTo>
                              <a:lnTo>
                                <a:pt x="1905" y="0"/>
                              </a:lnTo>
                              <a:cubicBezTo>
                                <a:pt x="1905" y="0"/>
                                <a:pt x="2858" y="0"/>
                                <a:pt x="2858" y="953"/>
                              </a:cubicBezTo>
                              <a:cubicBezTo>
                                <a:pt x="2858" y="953"/>
                                <a:pt x="2858" y="1905"/>
                                <a:pt x="1905" y="190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0" y="953"/>
                                <a:pt x="0" y="0"/>
                              </a:cubicBezTo>
                              <a:cubicBezTo>
                                <a:pt x="0" y="0"/>
                                <a:pt x="0" y="0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6" name="Freeform: Shape 1975">
                          <a:extLst>
                            <a:ext uri="{FF2B5EF4-FFF2-40B4-BE49-F238E27FC236}">
                              <a16:creationId xmlns:a16="http://schemas.microsoft.com/office/drawing/2014/main" id="{A0200FE8-546A-494B-B9F4-FAACB7E5B5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090" y="3505728"/>
                          <a:ext cx="8572" cy="423"/>
                        </a:xfrm>
                        <a:custGeom>
                          <a:avLst/>
                          <a:gdLst>
                            <a:gd name="connsiteX0" fmla="*/ 0 w 8572"/>
                            <a:gd name="connsiteY0" fmla="*/ 423 h 423"/>
                            <a:gd name="connsiteX1" fmla="*/ 8572 w 8572"/>
                            <a:gd name="connsiteY1" fmla="*/ 423 h 423"/>
                            <a:gd name="connsiteX2" fmla="*/ 8572 w 8572"/>
                            <a:gd name="connsiteY2" fmla="*/ 423 h 423"/>
                            <a:gd name="connsiteX3" fmla="*/ 8572 w 8572"/>
                            <a:gd name="connsiteY3" fmla="*/ 423 h 423"/>
                            <a:gd name="connsiteX4" fmla="*/ 0 w 8572"/>
                            <a:gd name="connsiteY4" fmla="*/ 423 h 423"/>
                            <a:gd name="connsiteX5" fmla="*/ 0 w 8572"/>
                            <a:gd name="connsiteY5" fmla="*/ 423 h 423"/>
                            <a:gd name="connsiteX6" fmla="*/ 0 w 8572"/>
                            <a:gd name="connsiteY6" fmla="*/ 423 h 4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423">
                              <a:moveTo>
                                <a:pt x="0" y="423"/>
                              </a:moveTo>
                              <a:lnTo>
                                <a:pt x="8572" y="423"/>
                              </a:ln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lnTo>
                                <a:pt x="0" y="423"/>
                              </a:lnTo>
                              <a:cubicBezTo>
                                <a:pt x="0" y="-529"/>
                                <a:pt x="0" y="423"/>
                                <a:pt x="0" y="423"/>
                              </a:cubicBezTo>
                              <a:cubicBezTo>
                                <a:pt x="0" y="423"/>
                                <a:pt x="0" y="423"/>
                                <a:pt x="0" y="4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7" name="Freeform: Shape 1976">
                          <a:extLst>
                            <a:ext uri="{FF2B5EF4-FFF2-40B4-BE49-F238E27FC236}">
                              <a16:creationId xmlns:a16="http://schemas.microsoft.com/office/drawing/2014/main" id="{B5DCDADE-54FC-4E7B-A5D4-9333A3D1740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615" y="3512819"/>
                          <a:ext cx="1904" cy="1905"/>
                        </a:xfrm>
                        <a:custGeom>
                          <a:avLst/>
                          <a:gdLst>
                            <a:gd name="connsiteX0" fmla="*/ 0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1905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0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2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2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8" name="Freeform: Shape 1977">
                          <a:extLst>
                            <a:ext uri="{FF2B5EF4-FFF2-40B4-BE49-F238E27FC236}">
                              <a16:creationId xmlns:a16="http://schemas.microsoft.com/office/drawing/2014/main" id="{F5B5C8DC-D252-414A-9443-6777FF0285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0184" y="3512819"/>
                          <a:ext cx="1905" cy="1905"/>
                        </a:xfrm>
                        <a:custGeom>
                          <a:avLst/>
                          <a:gdLst>
                            <a:gd name="connsiteX0" fmla="*/ 0 w 1905"/>
                            <a:gd name="connsiteY0" fmla="*/ 953 h 1905"/>
                            <a:gd name="connsiteX1" fmla="*/ 953 w 1905"/>
                            <a:gd name="connsiteY1" fmla="*/ 1905 h 1905"/>
                            <a:gd name="connsiteX2" fmla="*/ 1905 w 1905"/>
                            <a:gd name="connsiteY2" fmla="*/ 953 h 1905"/>
                            <a:gd name="connsiteX3" fmla="*/ 953 w 1905"/>
                            <a:gd name="connsiteY3" fmla="*/ 0 h 1905"/>
                            <a:gd name="connsiteX4" fmla="*/ 0 w 1905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5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3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3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79" name="Freeform: Shape 1978">
                          <a:extLst>
                            <a:ext uri="{FF2B5EF4-FFF2-40B4-BE49-F238E27FC236}">
                              <a16:creationId xmlns:a16="http://schemas.microsoft.com/office/drawing/2014/main" id="{C281EC0A-A3FE-420D-BB14-6E9A4B51F9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0187" y="3513771"/>
                          <a:ext cx="7620" cy="7620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20"/>
                            <a:gd name="connsiteX1" fmla="*/ 7620 w 7620"/>
                            <a:gd name="connsiteY1" fmla="*/ 3810 h 7620"/>
                            <a:gd name="connsiteX2" fmla="*/ 3810 w 7620"/>
                            <a:gd name="connsiteY2" fmla="*/ 7620 h 7620"/>
                            <a:gd name="connsiteX3" fmla="*/ 0 w 7620"/>
                            <a:gd name="connsiteY3" fmla="*/ 3810 h 7620"/>
                            <a:gd name="connsiteX4" fmla="*/ 3810 w 7620"/>
                            <a:gd name="connsiteY4" fmla="*/ 0 h 76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20">
                              <a:moveTo>
                                <a:pt x="3810" y="0"/>
                              </a:moveTo>
                              <a:cubicBezTo>
                                <a:pt x="5715" y="0"/>
                                <a:pt x="7620" y="1905"/>
                                <a:pt x="7620" y="3810"/>
                              </a:cubicBezTo>
                              <a:cubicBezTo>
                                <a:pt x="7620" y="5715"/>
                                <a:pt x="5715" y="7620"/>
                                <a:pt x="3810" y="7620"/>
                              </a:cubicBezTo>
                              <a:cubicBezTo>
                                <a:pt x="1905" y="7620"/>
                                <a:pt x="0" y="5715"/>
                                <a:pt x="0" y="3810"/>
                              </a:cubicBezTo>
                              <a:cubicBezTo>
                                <a:pt x="0" y="1905"/>
                                <a:pt x="190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980" name="Freeform: Shape 1979">
                          <a:extLst>
                            <a:ext uri="{FF2B5EF4-FFF2-40B4-BE49-F238E27FC236}">
                              <a16:creationId xmlns:a16="http://schemas.microsoft.com/office/drawing/2014/main" id="{14BCC8B6-BD08-41AF-8608-0B43A09EAF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775" y="3495674"/>
                          <a:ext cx="32324" cy="26817"/>
                        </a:xfrm>
                        <a:custGeom>
                          <a:avLst/>
                          <a:gdLst>
                            <a:gd name="connsiteX0" fmla="*/ 16459 w 32324"/>
                            <a:gd name="connsiteY0" fmla="*/ 15240 h 26817"/>
                            <a:gd name="connsiteX1" fmla="*/ 20269 w 32324"/>
                            <a:gd name="connsiteY1" fmla="*/ 21907 h 26817"/>
                            <a:gd name="connsiteX2" fmla="*/ 24079 w 32324"/>
                            <a:gd name="connsiteY2" fmla="*/ 25718 h 26817"/>
                            <a:gd name="connsiteX3" fmla="*/ 30747 w 32324"/>
                            <a:gd name="connsiteY3" fmla="*/ 25718 h 26817"/>
                            <a:gd name="connsiteX4" fmla="*/ 31699 w 32324"/>
                            <a:gd name="connsiteY4" fmla="*/ 20003 h 26817"/>
                            <a:gd name="connsiteX5" fmla="*/ 24079 w 32324"/>
                            <a:gd name="connsiteY5" fmla="*/ 9525 h 26817"/>
                            <a:gd name="connsiteX6" fmla="*/ 19317 w 32324"/>
                            <a:gd name="connsiteY6" fmla="*/ 953 h 26817"/>
                            <a:gd name="connsiteX7" fmla="*/ 13602 w 32324"/>
                            <a:gd name="connsiteY7" fmla="*/ 0 h 26817"/>
                            <a:gd name="connsiteX8" fmla="*/ 6934 w 32324"/>
                            <a:gd name="connsiteY8" fmla="*/ 953 h 26817"/>
                            <a:gd name="connsiteX9" fmla="*/ 2172 w 32324"/>
                            <a:gd name="connsiteY9" fmla="*/ 1905 h 26817"/>
                            <a:gd name="connsiteX10" fmla="*/ 1219 w 32324"/>
                            <a:gd name="connsiteY10" fmla="*/ 1905 h 26817"/>
                            <a:gd name="connsiteX11" fmla="*/ 1219 w 32324"/>
                            <a:gd name="connsiteY11" fmla="*/ 2857 h 26817"/>
                            <a:gd name="connsiteX12" fmla="*/ 267 w 32324"/>
                            <a:gd name="connsiteY12" fmla="*/ 6668 h 26817"/>
                            <a:gd name="connsiteX13" fmla="*/ 2172 w 32324"/>
                            <a:gd name="connsiteY13" fmla="*/ 7620 h 26817"/>
                            <a:gd name="connsiteX14" fmla="*/ 16459 w 32324"/>
                            <a:gd name="connsiteY14" fmla="*/ 15240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2324" h="26817">
                              <a:moveTo>
                                <a:pt x="16459" y="15240"/>
                              </a:moveTo>
                              <a:cubicBezTo>
                                <a:pt x="18364" y="17145"/>
                                <a:pt x="18364" y="20003"/>
                                <a:pt x="20269" y="21907"/>
                              </a:cubicBezTo>
                              <a:cubicBezTo>
                                <a:pt x="21222" y="23813"/>
                                <a:pt x="22174" y="24765"/>
                                <a:pt x="24079" y="25718"/>
                              </a:cubicBezTo>
                              <a:cubicBezTo>
                                <a:pt x="25984" y="26670"/>
                                <a:pt x="28842" y="27622"/>
                                <a:pt x="30747" y="25718"/>
                              </a:cubicBezTo>
                              <a:cubicBezTo>
                                <a:pt x="32652" y="24765"/>
                                <a:pt x="32652" y="21907"/>
                                <a:pt x="31699" y="20003"/>
                              </a:cubicBezTo>
                              <a:cubicBezTo>
                                <a:pt x="29794" y="16193"/>
                                <a:pt x="25984" y="13335"/>
                                <a:pt x="24079" y="9525"/>
                              </a:cubicBezTo>
                              <a:cubicBezTo>
                                <a:pt x="23127" y="6668"/>
                                <a:pt x="22174" y="2857"/>
                                <a:pt x="19317" y="953"/>
                              </a:cubicBezTo>
                              <a:cubicBezTo>
                                <a:pt x="17412" y="0"/>
                                <a:pt x="15507" y="0"/>
                                <a:pt x="13602" y="0"/>
                              </a:cubicBezTo>
                              <a:cubicBezTo>
                                <a:pt x="11697" y="0"/>
                                <a:pt x="8839" y="953"/>
                                <a:pt x="6934" y="953"/>
                              </a:cubicBezTo>
                              <a:cubicBezTo>
                                <a:pt x="5029" y="953"/>
                                <a:pt x="3124" y="1905"/>
                                <a:pt x="2172" y="1905"/>
                              </a:cubicBezTo>
                              <a:cubicBezTo>
                                <a:pt x="2172" y="1905"/>
                                <a:pt x="2172" y="1905"/>
                                <a:pt x="1219" y="1905"/>
                              </a:cubicBezTo>
                              <a:cubicBezTo>
                                <a:pt x="1219" y="1905"/>
                                <a:pt x="1219" y="1905"/>
                                <a:pt x="1219" y="2857"/>
                              </a:cubicBezTo>
                              <a:cubicBezTo>
                                <a:pt x="1219" y="3810"/>
                                <a:pt x="-686" y="5715"/>
                                <a:pt x="267" y="6668"/>
                              </a:cubicBezTo>
                              <a:cubicBezTo>
                                <a:pt x="267" y="7620"/>
                                <a:pt x="2172" y="7620"/>
                                <a:pt x="2172" y="7620"/>
                              </a:cubicBezTo>
                              <a:cubicBezTo>
                                <a:pt x="9792" y="7620"/>
                                <a:pt x="14554" y="12382"/>
                                <a:pt x="16459" y="15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954" name="Freeform: Shape 1953">
                        <a:extLst>
                          <a:ext uri="{FF2B5EF4-FFF2-40B4-BE49-F238E27FC236}">
                            <a16:creationId xmlns:a16="http://schemas.microsoft.com/office/drawing/2014/main" id="{F4682851-39AB-4C6E-BD50-D50E59099B3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2663" y="3540708"/>
                        <a:ext cx="16773" cy="81222"/>
                      </a:xfrm>
                      <a:custGeom>
                        <a:avLst/>
                        <a:gdLst>
                          <a:gd name="connsiteX0" fmla="*/ 15821 w 16773"/>
                          <a:gd name="connsiteY0" fmla="*/ 40958 h 81222"/>
                          <a:gd name="connsiteX1" fmla="*/ 5344 w 16773"/>
                          <a:gd name="connsiteY1" fmla="*/ 79058 h 81222"/>
                          <a:gd name="connsiteX2" fmla="*/ 2486 w 16773"/>
                          <a:gd name="connsiteY2" fmla="*/ 80963 h 81222"/>
                          <a:gd name="connsiteX3" fmla="*/ 1534 w 16773"/>
                          <a:gd name="connsiteY3" fmla="*/ 78105 h 81222"/>
                          <a:gd name="connsiteX4" fmla="*/ 7249 w 16773"/>
                          <a:gd name="connsiteY4" fmla="*/ 10478 h 81222"/>
                          <a:gd name="connsiteX5" fmla="*/ 16774 w 16773"/>
                          <a:gd name="connsiteY5" fmla="*/ 0 h 81222"/>
                          <a:gd name="connsiteX6" fmla="*/ 16774 w 16773"/>
                          <a:gd name="connsiteY6" fmla="*/ 11430 h 81222"/>
                          <a:gd name="connsiteX7" fmla="*/ 15821 w 16773"/>
                          <a:gd name="connsiteY7" fmla="*/ 40958 h 81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6773" h="81222">
                            <a:moveTo>
                              <a:pt x="15821" y="40958"/>
                            </a:moveTo>
                            <a:cubicBezTo>
                              <a:pt x="14869" y="54293"/>
                              <a:pt x="12011" y="67628"/>
                              <a:pt x="5344" y="79058"/>
                            </a:cubicBezTo>
                            <a:cubicBezTo>
                              <a:pt x="4391" y="80010"/>
                              <a:pt x="3439" y="81915"/>
                              <a:pt x="2486" y="80963"/>
                            </a:cubicBezTo>
                            <a:cubicBezTo>
                              <a:pt x="1534" y="80963"/>
                              <a:pt x="1534" y="79058"/>
                              <a:pt x="1534" y="78105"/>
                            </a:cubicBezTo>
                            <a:cubicBezTo>
                              <a:pt x="-2276" y="55245"/>
                              <a:pt x="1534" y="33338"/>
                              <a:pt x="7249" y="10478"/>
                            </a:cubicBezTo>
                            <a:cubicBezTo>
                              <a:pt x="9154" y="2858"/>
                              <a:pt x="16774" y="0"/>
                              <a:pt x="16774" y="0"/>
                            </a:cubicBezTo>
                            <a:cubicBezTo>
                              <a:pt x="16774" y="0"/>
                              <a:pt x="16774" y="8572"/>
                              <a:pt x="16774" y="11430"/>
                            </a:cubicBezTo>
                            <a:cubicBezTo>
                              <a:pt x="16774" y="20003"/>
                              <a:pt x="16774" y="31433"/>
                              <a:pt x="15821" y="40958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5" name="Freeform: Shape 1954">
                        <a:extLst>
                          <a:ext uri="{FF2B5EF4-FFF2-40B4-BE49-F238E27FC236}">
                            <a16:creationId xmlns:a16="http://schemas.microsoft.com/office/drawing/2014/main" id="{F47C4FF8-80B7-48F8-9BE2-0DC39495BD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7807" y="3542346"/>
                        <a:ext cx="16615" cy="74718"/>
                      </a:xfrm>
                      <a:custGeom>
                        <a:avLst/>
                        <a:gdLst>
                          <a:gd name="connsiteX0" fmla="*/ 2858 w 16615"/>
                          <a:gd name="connsiteY0" fmla="*/ 50483 h 74718"/>
                          <a:gd name="connsiteX1" fmla="*/ 3810 w 16615"/>
                          <a:gd name="connsiteY1" fmla="*/ 60960 h 74718"/>
                          <a:gd name="connsiteX2" fmla="*/ 13335 w 16615"/>
                          <a:gd name="connsiteY2" fmla="*/ 74295 h 74718"/>
                          <a:gd name="connsiteX3" fmla="*/ 16192 w 16615"/>
                          <a:gd name="connsiteY3" fmla="*/ 74295 h 74718"/>
                          <a:gd name="connsiteX4" fmla="*/ 16192 w 16615"/>
                          <a:gd name="connsiteY4" fmla="*/ 71438 h 74718"/>
                          <a:gd name="connsiteX5" fmla="*/ 11430 w 16615"/>
                          <a:gd name="connsiteY5" fmla="*/ 42863 h 74718"/>
                          <a:gd name="connsiteX6" fmla="*/ 14288 w 16615"/>
                          <a:gd name="connsiteY6" fmla="*/ 26670 h 74718"/>
                          <a:gd name="connsiteX7" fmla="*/ 13335 w 16615"/>
                          <a:gd name="connsiteY7" fmla="*/ 10478 h 74718"/>
                          <a:gd name="connsiteX8" fmla="*/ 0 w 16615"/>
                          <a:gd name="connsiteY8" fmla="*/ 0 h 74718"/>
                          <a:gd name="connsiteX9" fmla="*/ 1905 w 16615"/>
                          <a:gd name="connsiteY9" fmla="*/ 4763 h 74718"/>
                          <a:gd name="connsiteX10" fmla="*/ 2858 w 16615"/>
                          <a:gd name="connsiteY10" fmla="*/ 10478 h 74718"/>
                          <a:gd name="connsiteX11" fmla="*/ 3810 w 16615"/>
                          <a:gd name="connsiteY11" fmla="*/ 23813 h 74718"/>
                          <a:gd name="connsiteX12" fmla="*/ 2858 w 16615"/>
                          <a:gd name="connsiteY12" fmla="*/ 50483 h 7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6615" h="74718">
                            <a:moveTo>
                              <a:pt x="2858" y="50483"/>
                            </a:moveTo>
                            <a:cubicBezTo>
                              <a:pt x="2858" y="54293"/>
                              <a:pt x="2858" y="57150"/>
                              <a:pt x="3810" y="60960"/>
                            </a:cubicBezTo>
                            <a:cubicBezTo>
                              <a:pt x="4763" y="66675"/>
                              <a:pt x="8572" y="71438"/>
                              <a:pt x="13335" y="74295"/>
                            </a:cubicBezTo>
                            <a:cubicBezTo>
                              <a:pt x="14288" y="74295"/>
                              <a:pt x="15240" y="75247"/>
                              <a:pt x="16192" y="74295"/>
                            </a:cubicBezTo>
                            <a:cubicBezTo>
                              <a:pt x="17145" y="73343"/>
                              <a:pt x="16192" y="72390"/>
                              <a:pt x="16192" y="71438"/>
                            </a:cubicBezTo>
                            <a:cubicBezTo>
                              <a:pt x="12383" y="62865"/>
                              <a:pt x="10477" y="52388"/>
                              <a:pt x="11430" y="42863"/>
                            </a:cubicBezTo>
                            <a:cubicBezTo>
                              <a:pt x="12383" y="37147"/>
                              <a:pt x="13335" y="32385"/>
                              <a:pt x="14288" y="26670"/>
                            </a:cubicBezTo>
                            <a:cubicBezTo>
                              <a:pt x="15240" y="20955"/>
                              <a:pt x="15240" y="15240"/>
                              <a:pt x="13335" y="10478"/>
                            </a:cubicBezTo>
                            <a:cubicBezTo>
                              <a:pt x="11430" y="5715"/>
                              <a:pt x="5715" y="0"/>
                              <a:pt x="0" y="0"/>
                            </a:cubicBezTo>
                            <a:cubicBezTo>
                              <a:pt x="0" y="953"/>
                              <a:pt x="1905" y="2858"/>
                              <a:pt x="1905" y="4763"/>
                            </a:cubicBezTo>
                            <a:cubicBezTo>
                              <a:pt x="2858" y="6668"/>
                              <a:pt x="2858" y="8572"/>
                              <a:pt x="2858" y="10478"/>
                            </a:cubicBezTo>
                            <a:cubicBezTo>
                              <a:pt x="3810" y="14288"/>
                              <a:pt x="3810" y="19050"/>
                              <a:pt x="3810" y="23813"/>
                            </a:cubicBezTo>
                            <a:cubicBezTo>
                              <a:pt x="3810" y="32385"/>
                              <a:pt x="3810" y="40958"/>
                              <a:pt x="2858" y="5048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6" name="Freeform: Shape 1955">
                        <a:extLst>
                          <a:ext uri="{FF2B5EF4-FFF2-40B4-BE49-F238E27FC236}">
                            <a16:creationId xmlns:a16="http://schemas.microsoft.com/office/drawing/2014/main" id="{B8F50989-EB5B-4BBB-9BAB-2E749B489D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141" y="3550919"/>
                        <a:ext cx="49768" cy="36195"/>
                      </a:xfrm>
                      <a:custGeom>
                        <a:avLst/>
                        <a:gdLst>
                          <a:gd name="connsiteX0" fmla="*/ 12621 w 49768"/>
                          <a:gd name="connsiteY0" fmla="*/ 15240 h 36195"/>
                          <a:gd name="connsiteX1" fmla="*/ 18336 w 49768"/>
                          <a:gd name="connsiteY1" fmla="*/ 24765 h 36195"/>
                          <a:gd name="connsiteX2" fmla="*/ 31671 w 49768"/>
                          <a:gd name="connsiteY2" fmla="*/ 30480 h 36195"/>
                          <a:gd name="connsiteX3" fmla="*/ 49768 w 49768"/>
                          <a:gd name="connsiteY3" fmla="*/ 35243 h 36195"/>
                          <a:gd name="connsiteX4" fmla="*/ 37386 w 49768"/>
                          <a:gd name="connsiteY4" fmla="*/ 36195 h 36195"/>
                          <a:gd name="connsiteX5" fmla="*/ 25003 w 49768"/>
                          <a:gd name="connsiteY5" fmla="*/ 33338 h 36195"/>
                          <a:gd name="connsiteX6" fmla="*/ 6906 w 49768"/>
                          <a:gd name="connsiteY6" fmla="*/ 20955 h 36195"/>
                          <a:gd name="connsiteX7" fmla="*/ 238 w 49768"/>
                          <a:gd name="connsiteY7" fmla="*/ 6668 h 36195"/>
                          <a:gd name="connsiteX8" fmla="*/ 1191 w 49768"/>
                          <a:gd name="connsiteY8" fmla="*/ 0 h 36195"/>
                          <a:gd name="connsiteX9" fmla="*/ 5953 w 49768"/>
                          <a:gd name="connsiteY9" fmla="*/ 6668 h 36195"/>
                          <a:gd name="connsiteX10" fmla="*/ 12621 w 49768"/>
                          <a:gd name="connsiteY10" fmla="*/ 15240 h 36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9768" h="36195">
                            <a:moveTo>
                              <a:pt x="12621" y="15240"/>
                            </a:moveTo>
                            <a:cubicBezTo>
                              <a:pt x="14526" y="19050"/>
                              <a:pt x="15478" y="22860"/>
                              <a:pt x="18336" y="24765"/>
                            </a:cubicBezTo>
                            <a:cubicBezTo>
                              <a:pt x="22146" y="28575"/>
                              <a:pt x="26908" y="29528"/>
                              <a:pt x="31671" y="30480"/>
                            </a:cubicBezTo>
                            <a:cubicBezTo>
                              <a:pt x="37386" y="32385"/>
                              <a:pt x="44053" y="33338"/>
                              <a:pt x="49768" y="35243"/>
                            </a:cubicBezTo>
                            <a:cubicBezTo>
                              <a:pt x="45958" y="35243"/>
                              <a:pt x="41196" y="36195"/>
                              <a:pt x="37386" y="36195"/>
                            </a:cubicBezTo>
                            <a:cubicBezTo>
                              <a:pt x="33576" y="36195"/>
                              <a:pt x="28813" y="35243"/>
                              <a:pt x="25003" y="33338"/>
                            </a:cubicBezTo>
                            <a:cubicBezTo>
                              <a:pt x="18336" y="30480"/>
                              <a:pt x="11668" y="26670"/>
                              <a:pt x="6906" y="20955"/>
                            </a:cubicBezTo>
                            <a:cubicBezTo>
                              <a:pt x="4048" y="17145"/>
                              <a:pt x="1191" y="11430"/>
                              <a:pt x="238" y="6668"/>
                            </a:cubicBezTo>
                            <a:cubicBezTo>
                              <a:pt x="238" y="5715"/>
                              <a:pt x="-714" y="0"/>
                              <a:pt x="1191" y="0"/>
                            </a:cubicBezTo>
                            <a:cubicBezTo>
                              <a:pt x="3096" y="0"/>
                              <a:pt x="5001" y="4763"/>
                              <a:pt x="5953" y="6668"/>
                            </a:cubicBezTo>
                            <a:cubicBezTo>
                              <a:pt x="9763" y="8573"/>
                              <a:pt x="10716" y="11430"/>
                              <a:pt x="12621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7" name="Freeform: Shape 1956">
                        <a:extLst>
                          <a:ext uri="{FF2B5EF4-FFF2-40B4-BE49-F238E27FC236}">
                            <a16:creationId xmlns:a16="http://schemas.microsoft.com/office/drawing/2014/main" id="{0529A24E-C0D9-44A8-937D-F07650E56B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432" y="3572827"/>
                        <a:ext cx="50429" cy="19416"/>
                      </a:xfrm>
                      <a:custGeom>
                        <a:avLst/>
                        <a:gdLst>
                          <a:gd name="connsiteX0" fmla="*/ 10425 w 50429"/>
                          <a:gd name="connsiteY0" fmla="*/ 13335 h 19416"/>
                          <a:gd name="connsiteX1" fmla="*/ 50430 w 50429"/>
                          <a:gd name="connsiteY1" fmla="*/ 19050 h 19416"/>
                          <a:gd name="connsiteX2" fmla="*/ 30427 w 50429"/>
                          <a:gd name="connsiteY2" fmla="*/ 14288 h 19416"/>
                          <a:gd name="connsiteX3" fmla="*/ 11377 w 50429"/>
                          <a:gd name="connsiteY3" fmla="*/ 7620 h 19416"/>
                          <a:gd name="connsiteX4" fmla="*/ 3757 w 50429"/>
                          <a:gd name="connsiteY4" fmla="*/ 953 h 19416"/>
                          <a:gd name="connsiteX5" fmla="*/ 1852 w 50429"/>
                          <a:gd name="connsiteY5" fmla="*/ 0 h 19416"/>
                          <a:gd name="connsiteX6" fmla="*/ 10425 w 50429"/>
                          <a:gd name="connsiteY6" fmla="*/ 13335 h 19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0429" h="19416">
                            <a:moveTo>
                              <a:pt x="10425" y="13335"/>
                            </a:moveTo>
                            <a:cubicBezTo>
                              <a:pt x="29475" y="23813"/>
                              <a:pt x="32332" y="17145"/>
                              <a:pt x="50430" y="19050"/>
                            </a:cubicBezTo>
                            <a:cubicBezTo>
                              <a:pt x="44714" y="16192"/>
                              <a:pt x="37095" y="15240"/>
                              <a:pt x="30427" y="14288"/>
                            </a:cubicBezTo>
                            <a:cubicBezTo>
                              <a:pt x="23759" y="13335"/>
                              <a:pt x="16139" y="12382"/>
                              <a:pt x="11377" y="7620"/>
                            </a:cubicBezTo>
                            <a:cubicBezTo>
                              <a:pt x="8520" y="5715"/>
                              <a:pt x="6614" y="2857"/>
                              <a:pt x="3757" y="953"/>
                            </a:cubicBezTo>
                            <a:cubicBezTo>
                              <a:pt x="2805" y="0"/>
                              <a:pt x="2805" y="0"/>
                              <a:pt x="1852" y="0"/>
                            </a:cubicBezTo>
                            <a:cubicBezTo>
                              <a:pt x="-4816" y="1905"/>
                              <a:pt x="8520" y="12382"/>
                              <a:pt x="10425" y="1333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8" name="Freeform: Shape 1957">
                        <a:extLst>
                          <a:ext uri="{FF2B5EF4-FFF2-40B4-BE49-F238E27FC236}">
                            <a16:creationId xmlns:a16="http://schemas.microsoft.com/office/drawing/2014/main" id="{15692A53-F3EC-4177-AF98-6635815645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5417" y="3557587"/>
                        <a:ext cx="20954" cy="37147"/>
                      </a:xfrm>
                      <a:custGeom>
                        <a:avLst/>
                        <a:gdLst>
                          <a:gd name="connsiteX0" fmla="*/ 4763 w 20954"/>
                          <a:gd name="connsiteY0" fmla="*/ 16193 h 37147"/>
                          <a:gd name="connsiteX1" fmla="*/ 8573 w 20954"/>
                          <a:gd name="connsiteY1" fmla="*/ 23813 h 37147"/>
                          <a:gd name="connsiteX2" fmla="*/ 11430 w 20954"/>
                          <a:gd name="connsiteY2" fmla="*/ 27622 h 37147"/>
                          <a:gd name="connsiteX3" fmla="*/ 15240 w 20954"/>
                          <a:gd name="connsiteY3" fmla="*/ 33338 h 37147"/>
                          <a:gd name="connsiteX4" fmla="*/ 20955 w 20954"/>
                          <a:gd name="connsiteY4" fmla="*/ 37147 h 37147"/>
                          <a:gd name="connsiteX5" fmla="*/ 20955 w 20954"/>
                          <a:gd name="connsiteY5" fmla="*/ 35243 h 37147"/>
                          <a:gd name="connsiteX6" fmla="*/ 9525 w 20954"/>
                          <a:gd name="connsiteY6" fmla="*/ 19050 h 37147"/>
                          <a:gd name="connsiteX7" fmla="*/ 3810 w 20954"/>
                          <a:gd name="connsiteY7" fmla="*/ 9525 h 37147"/>
                          <a:gd name="connsiteX8" fmla="*/ 0 w 20954"/>
                          <a:gd name="connsiteY8" fmla="*/ 0 h 37147"/>
                          <a:gd name="connsiteX9" fmla="*/ 4763 w 20954"/>
                          <a:gd name="connsiteY9" fmla="*/ 16193 h 37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0954" h="37147">
                            <a:moveTo>
                              <a:pt x="4763" y="16193"/>
                            </a:moveTo>
                            <a:cubicBezTo>
                              <a:pt x="5715" y="19050"/>
                              <a:pt x="6667" y="20955"/>
                              <a:pt x="8573" y="23813"/>
                            </a:cubicBezTo>
                            <a:cubicBezTo>
                              <a:pt x="9525" y="25718"/>
                              <a:pt x="10478" y="26670"/>
                              <a:pt x="11430" y="27622"/>
                            </a:cubicBezTo>
                            <a:cubicBezTo>
                              <a:pt x="12383" y="29528"/>
                              <a:pt x="13335" y="31432"/>
                              <a:pt x="15240" y="33338"/>
                            </a:cubicBezTo>
                            <a:cubicBezTo>
                              <a:pt x="16192" y="35243"/>
                              <a:pt x="18098" y="37147"/>
                              <a:pt x="20955" y="37147"/>
                            </a:cubicBezTo>
                            <a:cubicBezTo>
                              <a:pt x="20955" y="36195"/>
                              <a:pt x="20955" y="36195"/>
                              <a:pt x="20955" y="35243"/>
                            </a:cubicBezTo>
                            <a:cubicBezTo>
                              <a:pt x="17145" y="29528"/>
                              <a:pt x="12383" y="24765"/>
                              <a:pt x="9525" y="19050"/>
                            </a:cubicBezTo>
                            <a:cubicBezTo>
                              <a:pt x="7620" y="16193"/>
                              <a:pt x="5715" y="12382"/>
                              <a:pt x="3810" y="9525"/>
                            </a:cubicBezTo>
                            <a:cubicBezTo>
                              <a:pt x="1905" y="6668"/>
                              <a:pt x="953" y="2857"/>
                              <a:pt x="0" y="0"/>
                            </a:cubicBezTo>
                            <a:cubicBezTo>
                              <a:pt x="953" y="5715"/>
                              <a:pt x="2858" y="10478"/>
                              <a:pt x="4763" y="1619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59" name="Freeform: Shape 1958">
                        <a:extLst>
                          <a:ext uri="{FF2B5EF4-FFF2-40B4-BE49-F238E27FC236}">
                            <a16:creationId xmlns:a16="http://schemas.microsoft.com/office/drawing/2014/main" id="{38EDF6D1-1BA6-4692-B6B2-C291893905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0850" y="3544252"/>
                        <a:ext cx="23144" cy="34441"/>
                      </a:xfrm>
                      <a:custGeom>
                        <a:avLst/>
                        <a:gdLst>
                          <a:gd name="connsiteX0" fmla="*/ 8857 w 23144"/>
                          <a:gd name="connsiteY0" fmla="*/ 15240 h 34441"/>
                          <a:gd name="connsiteX1" fmla="*/ 23145 w 23144"/>
                          <a:gd name="connsiteY1" fmla="*/ 0 h 34441"/>
                          <a:gd name="connsiteX2" fmla="*/ 19335 w 23144"/>
                          <a:gd name="connsiteY2" fmla="*/ 9525 h 34441"/>
                          <a:gd name="connsiteX3" fmla="*/ 13620 w 23144"/>
                          <a:gd name="connsiteY3" fmla="*/ 20955 h 34441"/>
                          <a:gd name="connsiteX4" fmla="*/ 6952 w 23144"/>
                          <a:gd name="connsiteY4" fmla="*/ 29528 h 34441"/>
                          <a:gd name="connsiteX5" fmla="*/ 1237 w 23144"/>
                          <a:gd name="connsiteY5" fmla="*/ 34290 h 34441"/>
                          <a:gd name="connsiteX6" fmla="*/ 2190 w 23144"/>
                          <a:gd name="connsiteY6" fmla="*/ 30480 h 34441"/>
                          <a:gd name="connsiteX7" fmla="*/ 8857 w 23144"/>
                          <a:gd name="connsiteY7" fmla="*/ 15240 h 344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144" h="34441">
                            <a:moveTo>
                              <a:pt x="8857" y="15240"/>
                            </a:moveTo>
                            <a:cubicBezTo>
                              <a:pt x="11715" y="10478"/>
                              <a:pt x="17430" y="2857"/>
                              <a:pt x="23145" y="0"/>
                            </a:cubicBezTo>
                            <a:cubicBezTo>
                              <a:pt x="23145" y="2857"/>
                              <a:pt x="20287" y="7620"/>
                              <a:pt x="19335" y="9525"/>
                            </a:cubicBezTo>
                            <a:cubicBezTo>
                              <a:pt x="17430" y="13335"/>
                              <a:pt x="15525" y="17145"/>
                              <a:pt x="13620" y="20955"/>
                            </a:cubicBezTo>
                            <a:cubicBezTo>
                              <a:pt x="11715" y="23813"/>
                              <a:pt x="9810" y="27622"/>
                              <a:pt x="6952" y="29528"/>
                            </a:cubicBezTo>
                            <a:cubicBezTo>
                              <a:pt x="6000" y="30480"/>
                              <a:pt x="3142" y="33338"/>
                              <a:pt x="1237" y="34290"/>
                            </a:cubicBezTo>
                            <a:cubicBezTo>
                              <a:pt x="-1620" y="35242"/>
                              <a:pt x="1237" y="31432"/>
                              <a:pt x="2190" y="30480"/>
                            </a:cubicBezTo>
                            <a:cubicBezTo>
                              <a:pt x="4095" y="24765"/>
                              <a:pt x="6000" y="20003"/>
                              <a:pt x="8857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960" name="Freeform: Shape 1959">
                        <a:extLst>
                          <a:ext uri="{FF2B5EF4-FFF2-40B4-BE49-F238E27FC236}">
                            <a16:creationId xmlns:a16="http://schemas.microsoft.com/office/drawing/2014/main" id="{90C2ED2C-CAE4-4C15-8065-0B3C3E190C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2547" y="3612831"/>
                        <a:ext cx="13335" cy="24765"/>
                      </a:xfrm>
                      <a:custGeom>
                        <a:avLst/>
                        <a:gdLst>
                          <a:gd name="connsiteX0" fmla="*/ 13335 w 13335"/>
                          <a:gd name="connsiteY0" fmla="*/ 24765 h 24765"/>
                          <a:gd name="connsiteX1" fmla="*/ 13335 w 13335"/>
                          <a:gd name="connsiteY1" fmla="*/ 24765 h 24765"/>
                          <a:gd name="connsiteX2" fmla="*/ 12383 w 13335"/>
                          <a:gd name="connsiteY2" fmla="*/ 4763 h 24765"/>
                          <a:gd name="connsiteX3" fmla="*/ 9525 w 13335"/>
                          <a:gd name="connsiteY3" fmla="*/ 1905 h 24765"/>
                          <a:gd name="connsiteX4" fmla="*/ 953 w 13335"/>
                          <a:gd name="connsiteY4" fmla="*/ 1905 h 24765"/>
                          <a:gd name="connsiteX5" fmla="*/ 0 w 13335"/>
                          <a:gd name="connsiteY5" fmla="*/ 953 h 24765"/>
                          <a:gd name="connsiteX6" fmla="*/ 953 w 13335"/>
                          <a:gd name="connsiteY6" fmla="*/ 0 h 24765"/>
                          <a:gd name="connsiteX7" fmla="*/ 9525 w 13335"/>
                          <a:gd name="connsiteY7" fmla="*/ 0 h 24765"/>
                          <a:gd name="connsiteX8" fmla="*/ 13335 w 13335"/>
                          <a:gd name="connsiteY8" fmla="*/ 3810 h 24765"/>
                          <a:gd name="connsiteX9" fmla="*/ 13335 w 13335"/>
                          <a:gd name="connsiteY9" fmla="*/ 24765 h 24765"/>
                          <a:gd name="connsiteX10" fmla="*/ 13335 w 13335"/>
                          <a:gd name="connsiteY10" fmla="*/ 24765 h 24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3335" h="24765">
                            <a:moveTo>
                              <a:pt x="13335" y="24765"/>
                            </a:moveTo>
                            <a:cubicBezTo>
                              <a:pt x="12383" y="24765"/>
                              <a:pt x="12383" y="24765"/>
                              <a:pt x="13335" y="24765"/>
                            </a:cubicBezTo>
                            <a:lnTo>
                              <a:pt x="12383" y="4763"/>
                            </a:lnTo>
                            <a:cubicBezTo>
                              <a:pt x="12383" y="3810"/>
                              <a:pt x="11430" y="1905"/>
                              <a:pt x="9525" y="1905"/>
                            </a:cubicBezTo>
                            <a:lnTo>
                              <a:pt x="953" y="1905"/>
                            </a:lnTo>
                            <a:cubicBezTo>
                              <a:pt x="953" y="1905"/>
                              <a:pt x="0" y="1905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953" y="0"/>
                            </a:cubicBezTo>
                            <a:lnTo>
                              <a:pt x="9525" y="0"/>
                            </a:lnTo>
                            <a:cubicBezTo>
                              <a:pt x="11430" y="0"/>
                              <a:pt x="13335" y="1905"/>
                              <a:pt x="13335" y="3810"/>
                            </a:cubicBezTo>
                            <a:lnTo>
                              <a:pt x="13335" y="24765"/>
                            </a:lnTo>
                            <a:cubicBezTo>
                              <a:pt x="13335" y="24765"/>
                              <a:pt x="13335" y="24765"/>
                              <a:pt x="1333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6D4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1" name="Freeform: Shape 1960">
                        <a:extLst>
                          <a:ext uri="{FF2B5EF4-FFF2-40B4-BE49-F238E27FC236}">
                            <a16:creationId xmlns:a16="http://schemas.microsoft.com/office/drawing/2014/main" id="{3A88714A-80E4-4826-8111-1E86D6E5B7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3045" y="3453764"/>
                        <a:ext cx="7620" cy="7619"/>
                      </a:xfrm>
                      <a:custGeom>
                        <a:avLst/>
                        <a:gdLst>
                          <a:gd name="connsiteX0" fmla="*/ 3810 w 7620"/>
                          <a:gd name="connsiteY0" fmla="*/ 0 h 7619"/>
                          <a:gd name="connsiteX1" fmla="*/ 0 w 7620"/>
                          <a:gd name="connsiteY1" fmla="*/ 3810 h 7619"/>
                          <a:gd name="connsiteX2" fmla="*/ 3810 w 7620"/>
                          <a:gd name="connsiteY2" fmla="*/ 7620 h 7619"/>
                          <a:gd name="connsiteX3" fmla="*/ 7620 w 7620"/>
                          <a:gd name="connsiteY3" fmla="*/ 3810 h 7619"/>
                          <a:gd name="connsiteX4" fmla="*/ 3810 w 7620"/>
                          <a:gd name="connsiteY4" fmla="*/ 0 h 7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20" h="7619">
                            <a:moveTo>
                              <a:pt x="3810" y="0"/>
                            </a:moveTo>
                            <a:cubicBezTo>
                              <a:pt x="3810" y="1905"/>
                              <a:pt x="1905" y="3810"/>
                              <a:pt x="0" y="3810"/>
                            </a:cubicBezTo>
                            <a:cubicBezTo>
                              <a:pt x="1905" y="3810"/>
                              <a:pt x="3810" y="5715"/>
                              <a:pt x="3810" y="7620"/>
                            </a:cubicBezTo>
                            <a:cubicBezTo>
                              <a:pt x="3810" y="5715"/>
                              <a:pt x="5715" y="3810"/>
                              <a:pt x="7620" y="3810"/>
                            </a:cubicBezTo>
                            <a:cubicBezTo>
                              <a:pt x="5715" y="3810"/>
                              <a:pt x="3810" y="1905"/>
                              <a:pt x="38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2" name="Freeform: Shape 1961">
                        <a:extLst>
                          <a:ext uri="{FF2B5EF4-FFF2-40B4-BE49-F238E27FC236}">
                            <a16:creationId xmlns:a16="http://schemas.microsoft.com/office/drawing/2014/main" id="{75AD746F-DC81-43D3-9860-A4EFB47110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70195" y="3520439"/>
                        <a:ext cx="12382" cy="13334"/>
                      </a:xfrm>
                      <a:custGeom>
                        <a:avLst/>
                        <a:gdLst>
                          <a:gd name="connsiteX0" fmla="*/ 6667 w 12382"/>
                          <a:gd name="connsiteY0" fmla="*/ 0 h 13334"/>
                          <a:gd name="connsiteX1" fmla="*/ 0 w 12382"/>
                          <a:gd name="connsiteY1" fmla="*/ 6667 h 13334"/>
                          <a:gd name="connsiteX2" fmla="*/ 0 w 12382"/>
                          <a:gd name="connsiteY2" fmla="*/ 6667 h 13334"/>
                          <a:gd name="connsiteX3" fmla="*/ 6667 w 12382"/>
                          <a:gd name="connsiteY3" fmla="*/ 13335 h 13334"/>
                          <a:gd name="connsiteX4" fmla="*/ 6667 w 12382"/>
                          <a:gd name="connsiteY4" fmla="*/ 13335 h 13334"/>
                          <a:gd name="connsiteX5" fmla="*/ 12383 w 12382"/>
                          <a:gd name="connsiteY5" fmla="*/ 6667 h 13334"/>
                          <a:gd name="connsiteX6" fmla="*/ 6667 w 12382"/>
                          <a:gd name="connsiteY6" fmla="*/ 0 h 13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82" h="13334">
                            <a:moveTo>
                              <a:pt x="6667" y="0"/>
                            </a:moveTo>
                            <a:cubicBezTo>
                              <a:pt x="6667" y="3810"/>
                              <a:pt x="3810" y="6667"/>
                              <a:pt x="0" y="6667"/>
                            </a:cubicBezTo>
                            <a:cubicBezTo>
                              <a:pt x="0" y="6667"/>
                              <a:pt x="0" y="6667"/>
                              <a:pt x="0" y="6667"/>
                            </a:cubicBezTo>
                            <a:cubicBezTo>
                              <a:pt x="3810" y="6667"/>
                              <a:pt x="6667" y="9525"/>
                              <a:pt x="6667" y="13335"/>
                            </a:cubicBezTo>
                            <a:cubicBezTo>
                              <a:pt x="6667" y="13335"/>
                              <a:pt x="6667" y="13335"/>
                              <a:pt x="6667" y="13335"/>
                            </a:cubicBezTo>
                            <a:cubicBezTo>
                              <a:pt x="6667" y="9525"/>
                              <a:pt x="9525" y="7620"/>
                              <a:pt x="12383" y="6667"/>
                            </a:cubicBezTo>
                            <a:cubicBezTo>
                              <a:pt x="9525" y="6667"/>
                              <a:pt x="6667" y="3810"/>
                              <a:pt x="666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3" name="Freeform: Shape 1962">
                        <a:extLst>
                          <a:ext uri="{FF2B5EF4-FFF2-40B4-BE49-F238E27FC236}">
                            <a16:creationId xmlns:a16="http://schemas.microsoft.com/office/drawing/2014/main" id="{BFA972A9-0804-4356-BEDF-EA854FC006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8259" y="3460431"/>
                        <a:ext cx="9525" cy="9525"/>
                      </a:xfrm>
                      <a:custGeom>
                        <a:avLst/>
                        <a:gdLst>
                          <a:gd name="connsiteX0" fmla="*/ 4763 w 9525"/>
                          <a:gd name="connsiteY0" fmla="*/ 0 h 9525"/>
                          <a:gd name="connsiteX1" fmla="*/ 0 w 9525"/>
                          <a:gd name="connsiteY1" fmla="*/ 4763 h 9525"/>
                          <a:gd name="connsiteX2" fmla="*/ 4763 w 9525"/>
                          <a:gd name="connsiteY2" fmla="*/ 9525 h 9525"/>
                          <a:gd name="connsiteX3" fmla="*/ 4763 w 9525"/>
                          <a:gd name="connsiteY3" fmla="*/ 9525 h 9525"/>
                          <a:gd name="connsiteX4" fmla="*/ 9525 w 9525"/>
                          <a:gd name="connsiteY4" fmla="*/ 4763 h 9525"/>
                          <a:gd name="connsiteX5" fmla="*/ 4763 w 9525"/>
                          <a:gd name="connsiteY5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525" h="9525">
                            <a:moveTo>
                              <a:pt x="4763" y="0"/>
                            </a:moveTo>
                            <a:cubicBezTo>
                              <a:pt x="4763" y="2858"/>
                              <a:pt x="2858" y="4763"/>
                              <a:pt x="0" y="4763"/>
                            </a:cubicBezTo>
                            <a:cubicBezTo>
                              <a:pt x="2858" y="4763"/>
                              <a:pt x="4763" y="6668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9525"/>
                            </a:cubicBezTo>
                            <a:cubicBezTo>
                              <a:pt x="4763" y="6668"/>
                              <a:pt x="6668" y="4763"/>
                              <a:pt x="9525" y="4763"/>
                            </a:cubicBezTo>
                            <a:cubicBezTo>
                              <a:pt x="6668" y="3810"/>
                              <a:pt x="4763" y="1905"/>
                              <a:pt x="4763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4" name="Freeform: Shape 1963">
                        <a:extLst>
                          <a:ext uri="{FF2B5EF4-FFF2-40B4-BE49-F238E27FC236}">
                            <a16:creationId xmlns:a16="http://schemas.microsoft.com/office/drawing/2014/main" id="{6CEFEA17-CDA7-4992-AAF3-F81311653A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1597" y="3404234"/>
                        <a:ext cx="14287" cy="14287"/>
                      </a:xfrm>
                      <a:custGeom>
                        <a:avLst/>
                        <a:gdLst>
                          <a:gd name="connsiteX0" fmla="*/ 7620 w 14287"/>
                          <a:gd name="connsiteY0" fmla="*/ 0 h 14287"/>
                          <a:gd name="connsiteX1" fmla="*/ 0 w 14287"/>
                          <a:gd name="connsiteY1" fmla="*/ 7620 h 14287"/>
                          <a:gd name="connsiteX2" fmla="*/ 0 w 14287"/>
                          <a:gd name="connsiteY2" fmla="*/ 7620 h 14287"/>
                          <a:gd name="connsiteX3" fmla="*/ 7620 w 14287"/>
                          <a:gd name="connsiteY3" fmla="*/ 14288 h 14287"/>
                          <a:gd name="connsiteX4" fmla="*/ 7620 w 14287"/>
                          <a:gd name="connsiteY4" fmla="*/ 14288 h 14287"/>
                          <a:gd name="connsiteX5" fmla="*/ 14288 w 14287"/>
                          <a:gd name="connsiteY5" fmla="*/ 6668 h 14287"/>
                          <a:gd name="connsiteX6" fmla="*/ 7620 w 14287"/>
                          <a:gd name="connsiteY6" fmla="*/ 0 h 14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87" h="14287">
                            <a:moveTo>
                              <a:pt x="7620" y="0"/>
                            </a:moveTo>
                            <a:cubicBezTo>
                              <a:pt x="7620" y="3810"/>
                              <a:pt x="4763" y="7620"/>
                              <a:pt x="0" y="7620"/>
                            </a:cubicBezTo>
                            <a:cubicBezTo>
                              <a:pt x="0" y="7620"/>
                              <a:pt x="0" y="7620"/>
                              <a:pt x="0" y="7620"/>
                            </a:cubicBezTo>
                            <a:cubicBezTo>
                              <a:pt x="3810" y="7620"/>
                              <a:pt x="6668" y="10478"/>
                              <a:pt x="7620" y="14288"/>
                            </a:cubicBezTo>
                            <a:cubicBezTo>
                              <a:pt x="7620" y="14288"/>
                              <a:pt x="7620" y="14288"/>
                              <a:pt x="7620" y="14288"/>
                            </a:cubicBezTo>
                            <a:cubicBezTo>
                              <a:pt x="7620" y="10478"/>
                              <a:pt x="10478" y="7620"/>
                              <a:pt x="14288" y="6668"/>
                            </a:cubicBezTo>
                            <a:cubicBezTo>
                              <a:pt x="11430" y="7620"/>
                              <a:pt x="7620" y="3810"/>
                              <a:pt x="76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5" name="Freeform: Shape 1964">
                        <a:extLst>
                          <a:ext uri="{FF2B5EF4-FFF2-40B4-BE49-F238E27FC236}">
                            <a16:creationId xmlns:a16="http://schemas.microsoft.com/office/drawing/2014/main" id="{A38EE6EC-4A84-488C-8B38-2DB5C6116F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9225" y="3493769"/>
                        <a:ext cx="4762" cy="3810"/>
                      </a:xfrm>
                      <a:custGeom>
                        <a:avLst/>
                        <a:gdLst>
                          <a:gd name="connsiteX0" fmla="*/ 1905 w 4762"/>
                          <a:gd name="connsiteY0" fmla="*/ 0 h 3810"/>
                          <a:gd name="connsiteX1" fmla="*/ 0 w 4762"/>
                          <a:gd name="connsiteY1" fmla="*/ 1905 h 3810"/>
                          <a:gd name="connsiteX2" fmla="*/ 2858 w 4762"/>
                          <a:gd name="connsiteY2" fmla="*/ 3810 h 3810"/>
                          <a:gd name="connsiteX3" fmla="*/ 4763 w 4762"/>
                          <a:gd name="connsiteY3" fmla="*/ 953 h 3810"/>
                          <a:gd name="connsiteX4" fmla="*/ 1905 w 4762"/>
                          <a:gd name="connsiteY4" fmla="*/ 0 h 3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62" h="3810">
                            <a:moveTo>
                              <a:pt x="1905" y="0"/>
                            </a:moveTo>
                            <a:cubicBezTo>
                              <a:pt x="1905" y="953"/>
                              <a:pt x="953" y="1905"/>
                              <a:pt x="0" y="1905"/>
                            </a:cubicBezTo>
                            <a:cubicBezTo>
                              <a:pt x="953" y="1905"/>
                              <a:pt x="1905" y="2858"/>
                              <a:pt x="2858" y="3810"/>
                            </a:cubicBezTo>
                            <a:cubicBezTo>
                              <a:pt x="2858" y="2858"/>
                              <a:pt x="3810" y="1905"/>
                              <a:pt x="4763" y="953"/>
                            </a:cubicBezTo>
                            <a:cubicBezTo>
                              <a:pt x="2858" y="1905"/>
                              <a:pt x="1905" y="953"/>
                              <a:pt x="19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6" name="Freeform: Shape 1965">
                        <a:extLst>
                          <a:ext uri="{FF2B5EF4-FFF2-40B4-BE49-F238E27FC236}">
                            <a16:creationId xmlns:a16="http://schemas.microsoft.com/office/drawing/2014/main" id="{9061CDDA-3AB6-44BD-BF27-A40A95B9A6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481" y="3535059"/>
                        <a:ext cx="22353" cy="117405"/>
                      </a:xfrm>
                      <a:custGeom>
                        <a:avLst/>
                        <a:gdLst>
                          <a:gd name="connsiteX0" fmla="*/ 16638 w 22353"/>
                          <a:gd name="connsiteY0" fmla="*/ 0 h 117405"/>
                          <a:gd name="connsiteX1" fmla="*/ 2351 w 22353"/>
                          <a:gd name="connsiteY1" fmla="*/ 21907 h 117405"/>
                          <a:gd name="connsiteX2" fmla="*/ 4256 w 22353"/>
                          <a:gd name="connsiteY2" fmla="*/ 97155 h 117405"/>
                          <a:gd name="connsiteX3" fmla="*/ 16638 w 22353"/>
                          <a:gd name="connsiteY3" fmla="*/ 117157 h 117405"/>
                          <a:gd name="connsiteX4" fmla="*/ 22353 w 22353"/>
                          <a:gd name="connsiteY4" fmla="*/ 113347 h 117405"/>
                          <a:gd name="connsiteX5" fmla="*/ 19496 w 22353"/>
                          <a:gd name="connsiteY5" fmla="*/ 0 h 117405"/>
                          <a:gd name="connsiteX6" fmla="*/ 16638 w 22353"/>
                          <a:gd name="connsiteY6" fmla="*/ 0 h 1174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2353" h="117405">
                            <a:moveTo>
                              <a:pt x="16638" y="0"/>
                            </a:moveTo>
                            <a:cubicBezTo>
                              <a:pt x="5208" y="2857"/>
                              <a:pt x="4256" y="10477"/>
                              <a:pt x="2351" y="21907"/>
                            </a:cubicBezTo>
                            <a:cubicBezTo>
                              <a:pt x="-1459" y="48577"/>
                              <a:pt x="-507" y="70485"/>
                              <a:pt x="4256" y="97155"/>
                            </a:cubicBezTo>
                            <a:cubicBezTo>
                              <a:pt x="5208" y="102870"/>
                              <a:pt x="9018" y="113347"/>
                              <a:pt x="16638" y="117157"/>
                            </a:cubicBezTo>
                            <a:cubicBezTo>
                              <a:pt x="19496" y="118110"/>
                              <a:pt x="22353" y="116205"/>
                              <a:pt x="22353" y="113347"/>
                            </a:cubicBezTo>
                            <a:lnTo>
                              <a:pt x="19496" y="0"/>
                            </a:lnTo>
                            <a:cubicBezTo>
                              <a:pt x="18543" y="0"/>
                              <a:pt x="17591" y="0"/>
                              <a:pt x="166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7" name="Freeform: Shape 1966">
                        <a:extLst>
                          <a:ext uri="{FF2B5EF4-FFF2-40B4-BE49-F238E27FC236}">
                            <a16:creationId xmlns:a16="http://schemas.microsoft.com/office/drawing/2014/main" id="{730D287B-FEEB-4F50-AEBC-0C2F3B14E4E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5281719" y="3765108"/>
                        <a:ext cx="2592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6668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68" name="Freeform: Shape 1967">
                        <a:extLst>
                          <a:ext uri="{FF2B5EF4-FFF2-40B4-BE49-F238E27FC236}">
                            <a16:creationId xmlns:a16="http://schemas.microsoft.com/office/drawing/2014/main" id="{522875F8-FF10-43C2-BC48-D2759789A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40355" y="3765209"/>
                        <a:ext cx="2436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7620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918" name="Freeform: Shape 1917">
                    <a:extLst>
                      <a:ext uri="{FF2B5EF4-FFF2-40B4-BE49-F238E27FC236}">
                        <a16:creationId xmlns:a16="http://schemas.microsoft.com/office/drawing/2014/main" id="{26799A07-8ACA-4213-8258-C44B3C9FC7EE}"/>
                      </a:ext>
                    </a:extLst>
                  </p:cNvPr>
                  <p:cNvSpPr/>
                  <p:nvPr/>
                </p:nvSpPr>
                <p:spPr>
                  <a:xfrm>
                    <a:off x="14611993" y="-326998"/>
                    <a:ext cx="32400" cy="72000"/>
                  </a:xfrm>
                  <a:custGeom>
                    <a:avLst/>
                    <a:gdLst>
                      <a:gd name="connsiteX0" fmla="*/ 23813 w 36774"/>
                      <a:gd name="connsiteY0" fmla="*/ 0 h 70799"/>
                      <a:gd name="connsiteX1" fmla="*/ 35719 w 36774"/>
                      <a:gd name="connsiteY1" fmla="*/ 61913 h 70799"/>
                      <a:gd name="connsiteX2" fmla="*/ 0 w 36774"/>
                      <a:gd name="connsiteY2" fmla="*/ 69056 h 70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774" h="70799">
                        <a:moveTo>
                          <a:pt x="23813" y="0"/>
                        </a:moveTo>
                        <a:cubicBezTo>
                          <a:pt x="31750" y="25202"/>
                          <a:pt x="39688" y="50404"/>
                          <a:pt x="35719" y="61913"/>
                        </a:cubicBezTo>
                        <a:cubicBezTo>
                          <a:pt x="31750" y="73422"/>
                          <a:pt x="15875" y="71239"/>
                          <a:pt x="0" y="69056"/>
                        </a:cubicBezTo>
                      </a:path>
                    </a:pathLst>
                  </a:custGeom>
                  <a:noFill/>
                  <a:ln w="3175">
                    <a:solidFill>
                      <a:srgbClr val="F78C57"/>
                    </a:solidFill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sp>
              <p:nvSpPr>
                <p:cNvPr id="1916" name="Freeform: Shape 1915">
                  <a:extLst>
                    <a:ext uri="{FF2B5EF4-FFF2-40B4-BE49-F238E27FC236}">
                      <a16:creationId xmlns:a16="http://schemas.microsoft.com/office/drawing/2014/main" id="{FC5DBA93-3F03-4662-A89B-21C060D53879}"/>
                    </a:ext>
                  </a:extLst>
                </p:cNvPr>
                <p:cNvSpPr/>
                <p:nvPr/>
              </p:nvSpPr>
              <p:spPr>
                <a:xfrm flipH="1">
                  <a:off x="15722196" y="-300807"/>
                  <a:ext cx="32400" cy="72000"/>
                </a:xfrm>
                <a:custGeom>
                  <a:avLst/>
                  <a:gdLst>
                    <a:gd name="connsiteX0" fmla="*/ 23813 w 36774"/>
                    <a:gd name="connsiteY0" fmla="*/ 0 h 70799"/>
                    <a:gd name="connsiteX1" fmla="*/ 35719 w 36774"/>
                    <a:gd name="connsiteY1" fmla="*/ 61913 h 70799"/>
                    <a:gd name="connsiteX2" fmla="*/ 0 w 36774"/>
                    <a:gd name="connsiteY2" fmla="*/ 69056 h 70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774" h="70799">
                      <a:moveTo>
                        <a:pt x="23813" y="0"/>
                      </a:moveTo>
                      <a:cubicBezTo>
                        <a:pt x="31750" y="25202"/>
                        <a:pt x="39688" y="50404"/>
                        <a:pt x="35719" y="61913"/>
                      </a:cubicBezTo>
                      <a:cubicBezTo>
                        <a:pt x="31750" y="73422"/>
                        <a:pt x="15875" y="71239"/>
                        <a:pt x="0" y="69056"/>
                      </a:cubicBezTo>
                    </a:path>
                  </a:pathLst>
                </a:custGeom>
                <a:noFill/>
                <a:ln w="3175">
                  <a:solidFill>
                    <a:srgbClr val="F78C57"/>
                  </a:solidFill>
                  <a:round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  <p:pic>
            <p:nvPicPr>
              <p:cNvPr id="1914" name="Graphic 1913">
                <a:extLst>
                  <a:ext uri="{FF2B5EF4-FFF2-40B4-BE49-F238E27FC236}">
                    <a16:creationId xmlns:a16="http://schemas.microsoft.com/office/drawing/2014/main" id="{4D919B18-F0AC-44C9-8032-CD275820A0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45777" y="5785108"/>
                <a:ext cx="242591" cy="278383"/>
              </a:xfrm>
              <a:prstGeom prst="rect">
                <a:avLst/>
              </a:prstGeom>
            </p:spPr>
          </p:pic>
        </p:grpSp>
        <p:grpSp>
          <p:nvGrpSpPr>
            <p:cNvPr id="1908" name="Graphic 119">
              <a:extLst>
                <a:ext uri="{FF2B5EF4-FFF2-40B4-BE49-F238E27FC236}">
                  <a16:creationId xmlns:a16="http://schemas.microsoft.com/office/drawing/2014/main" id="{58B2154C-58AC-46E6-9E61-DA3F4921533C}"/>
                </a:ext>
              </a:extLst>
            </p:cNvPr>
            <p:cNvGrpSpPr/>
            <p:nvPr/>
          </p:nvGrpSpPr>
          <p:grpSpPr>
            <a:xfrm rot="20107153">
              <a:off x="4812139" y="5989854"/>
              <a:ext cx="117746" cy="84365"/>
              <a:chOff x="5087888" y="5952148"/>
              <a:chExt cx="191201" cy="136995"/>
            </a:xfrm>
          </p:grpSpPr>
          <p:grpSp>
            <p:nvGrpSpPr>
              <p:cNvPr id="1909" name="Graphic 119">
                <a:extLst>
                  <a:ext uri="{FF2B5EF4-FFF2-40B4-BE49-F238E27FC236}">
                    <a16:creationId xmlns:a16="http://schemas.microsoft.com/office/drawing/2014/main" id="{0B515D2F-DD80-4ACF-9E97-425F9D0B4958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1911" name="Freeform: Shape 1910">
                  <a:extLst>
                    <a:ext uri="{FF2B5EF4-FFF2-40B4-BE49-F238E27FC236}">
                      <a16:creationId xmlns:a16="http://schemas.microsoft.com/office/drawing/2014/main" id="{24F3E991-1BBA-4046-94DA-46FD4EE23A45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912" name="Freeform: Shape 1911">
                  <a:extLst>
                    <a:ext uri="{FF2B5EF4-FFF2-40B4-BE49-F238E27FC236}">
                      <a16:creationId xmlns:a16="http://schemas.microsoft.com/office/drawing/2014/main" id="{3C06856E-B8AC-4240-9E2E-B74249D93AE8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910" name="Freeform: Shape 1909">
                <a:extLst>
                  <a:ext uri="{FF2B5EF4-FFF2-40B4-BE49-F238E27FC236}">
                    <a16:creationId xmlns:a16="http://schemas.microsoft.com/office/drawing/2014/main" id="{8F5C60CE-9282-449B-9B81-190CE05CC2C9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010" name="Group 2009">
            <a:extLst>
              <a:ext uri="{FF2B5EF4-FFF2-40B4-BE49-F238E27FC236}">
                <a16:creationId xmlns:a16="http://schemas.microsoft.com/office/drawing/2014/main" id="{4E2A02AF-1C66-483E-A0CB-9596B70A22BC}"/>
              </a:ext>
            </a:extLst>
          </p:cNvPr>
          <p:cNvGrpSpPr/>
          <p:nvPr/>
        </p:nvGrpSpPr>
        <p:grpSpPr>
          <a:xfrm>
            <a:off x="11622191" y="10206236"/>
            <a:ext cx="7055597" cy="9261816"/>
            <a:chOff x="6210300" y="6991769"/>
            <a:chExt cx="1499889" cy="1968890"/>
          </a:xfrm>
        </p:grpSpPr>
        <p:grpSp>
          <p:nvGrpSpPr>
            <p:cNvPr id="2011" name="Graphic 4">
              <a:extLst>
                <a:ext uri="{FF2B5EF4-FFF2-40B4-BE49-F238E27FC236}">
                  <a16:creationId xmlns:a16="http://schemas.microsoft.com/office/drawing/2014/main" id="{CD3EEF36-4586-447B-B23E-1AB3B2292F76}"/>
                </a:ext>
              </a:extLst>
            </p:cNvPr>
            <p:cNvGrpSpPr>
              <a:grpSpLocks/>
            </p:cNvGrpSpPr>
            <p:nvPr/>
          </p:nvGrpSpPr>
          <p:grpSpPr>
            <a:xfrm rot="21317729">
              <a:off x="6210300" y="6991769"/>
              <a:ext cx="1499889" cy="1968890"/>
              <a:chOff x="7160895" y="4255769"/>
              <a:chExt cx="630555" cy="826770"/>
            </a:xfrm>
          </p:grpSpPr>
          <p:grpSp>
            <p:nvGrpSpPr>
              <p:cNvPr id="2017" name="Graphic 4">
                <a:extLst>
                  <a:ext uri="{FF2B5EF4-FFF2-40B4-BE49-F238E27FC236}">
                    <a16:creationId xmlns:a16="http://schemas.microsoft.com/office/drawing/2014/main" id="{F45AB008-74B2-4EC1-8405-AF37B010694C}"/>
                  </a:ext>
                </a:extLst>
              </p:cNvPr>
              <p:cNvGrpSpPr/>
              <p:nvPr/>
            </p:nvGrpSpPr>
            <p:grpSpPr>
              <a:xfrm>
                <a:off x="7160895" y="4255769"/>
                <a:ext cx="630555" cy="826770"/>
                <a:chOff x="7160895" y="4255769"/>
                <a:chExt cx="630555" cy="826770"/>
              </a:xfrm>
            </p:grpSpPr>
            <p:sp>
              <p:nvSpPr>
                <p:cNvPr id="2248" name="Freeform: Shape 2247">
                  <a:extLst>
                    <a:ext uri="{FF2B5EF4-FFF2-40B4-BE49-F238E27FC236}">
                      <a16:creationId xmlns:a16="http://schemas.microsoft.com/office/drawing/2014/main" id="{B5FD992F-2EC3-4460-A898-D3892E240FCF}"/>
                    </a:ext>
                  </a:extLst>
                </p:cNvPr>
                <p:cNvSpPr/>
                <p:nvPr/>
              </p:nvSpPr>
              <p:spPr>
                <a:xfrm>
                  <a:off x="7160895" y="445198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8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8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8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8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8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8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2249" name="Graphic 4">
                  <a:extLst>
                    <a:ext uri="{FF2B5EF4-FFF2-40B4-BE49-F238E27FC236}">
                      <a16:creationId xmlns:a16="http://schemas.microsoft.com/office/drawing/2014/main" id="{58514838-D360-4816-8B7E-3C8F5D6AF016}"/>
                    </a:ext>
                  </a:extLst>
                </p:cNvPr>
                <p:cNvGrpSpPr/>
                <p:nvPr/>
              </p:nvGrpSpPr>
              <p:grpSpPr>
                <a:xfrm>
                  <a:off x="7388584" y="4255769"/>
                  <a:ext cx="192363" cy="244792"/>
                  <a:chOff x="7388584" y="4255769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2250" name="Graphic 4">
                    <a:extLst>
                      <a:ext uri="{FF2B5EF4-FFF2-40B4-BE49-F238E27FC236}">
                        <a16:creationId xmlns:a16="http://schemas.microsoft.com/office/drawing/2014/main" id="{614BE17B-5B51-449F-8B4F-BFB925CB3418}"/>
                      </a:ext>
                    </a:extLst>
                  </p:cNvPr>
                  <p:cNvGrpSpPr/>
                  <p:nvPr/>
                </p:nvGrpSpPr>
                <p:grpSpPr>
                  <a:xfrm>
                    <a:off x="7388584" y="4380232"/>
                    <a:ext cx="192363" cy="120329"/>
                    <a:chOff x="7388584" y="4380232"/>
                    <a:chExt cx="192363" cy="120329"/>
                  </a:xfrm>
                  <a:solidFill>
                    <a:srgbClr val="F2B775"/>
                  </a:solidFill>
                </p:grpSpPr>
                <p:sp>
                  <p:nvSpPr>
                    <p:cNvPr id="2252" name="Freeform: Shape 2251">
                      <a:extLst>
                        <a:ext uri="{FF2B5EF4-FFF2-40B4-BE49-F238E27FC236}">
                          <a16:creationId xmlns:a16="http://schemas.microsoft.com/office/drawing/2014/main" id="{2248F007-E119-4B42-BBE8-436810B7FD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8584" y="4380232"/>
                      <a:ext cx="94380" cy="73972"/>
                    </a:xfrm>
                    <a:custGeom>
                      <a:avLst/>
                      <a:gdLst>
                        <a:gd name="connsiteX0" fmla="*/ 89493 w 94380"/>
                        <a:gd name="connsiteY0" fmla="*/ 42225 h 73972"/>
                        <a:gd name="connsiteX1" fmla="*/ 89493 w 94380"/>
                        <a:gd name="connsiteY1" fmla="*/ 42225 h 73972"/>
                        <a:gd name="connsiteX2" fmla="*/ 69491 w 94380"/>
                        <a:gd name="connsiteY2" fmla="*/ 20317 h 73972"/>
                        <a:gd name="connsiteX3" fmla="*/ 5673 w 94380"/>
                        <a:gd name="connsiteY3" fmla="*/ 4125 h 73972"/>
                        <a:gd name="connsiteX4" fmla="*/ 24723 w 94380"/>
                        <a:gd name="connsiteY4" fmla="*/ 53655 h 73972"/>
                        <a:gd name="connsiteX5" fmla="*/ 88541 w 94380"/>
                        <a:gd name="connsiteY5" fmla="*/ 69847 h 73972"/>
                        <a:gd name="connsiteX6" fmla="*/ 89493 w 94380"/>
                        <a:gd name="connsiteY6" fmla="*/ 42225 h 73972"/>
                        <a:gd name="connsiteX7" fmla="*/ 74253 w 94380"/>
                        <a:gd name="connsiteY7" fmla="*/ 58417 h 73972"/>
                        <a:gd name="connsiteX8" fmla="*/ 33296 w 94380"/>
                        <a:gd name="connsiteY8" fmla="*/ 47940 h 73972"/>
                        <a:gd name="connsiteX9" fmla="*/ 20913 w 94380"/>
                        <a:gd name="connsiteY9" fmla="*/ 16507 h 73972"/>
                        <a:gd name="connsiteX10" fmla="*/ 61871 w 94380"/>
                        <a:gd name="connsiteY10" fmla="*/ 26985 h 73972"/>
                        <a:gd name="connsiteX11" fmla="*/ 74253 w 94380"/>
                        <a:gd name="connsiteY11" fmla="*/ 58417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380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6161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8417"/>
                          </a:moveTo>
                          <a:cubicBezTo>
                            <a:pt x="66633" y="64132"/>
                            <a:pt x="47583" y="59370"/>
                            <a:pt x="33296" y="47940"/>
                          </a:cubicBezTo>
                          <a:cubicBezTo>
                            <a:pt x="18056" y="36510"/>
                            <a:pt x="13293" y="22222"/>
                            <a:pt x="20913" y="16507"/>
                          </a:cubicBezTo>
                          <a:cubicBezTo>
                            <a:pt x="28533" y="10792"/>
                            <a:pt x="47583" y="15555"/>
                            <a:pt x="61871" y="26985"/>
                          </a:cubicBezTo>
                          <a:cubicBezTo>
                            <a:pt x="76158" y="38415"/>
                            <a:pt x="81873" y="52702"/>
                            <a:pt x="74253" y="5841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3" name="Freeform: Shape 2252">
                      <a:extLst>
                        <a:ext uri="{FF2B5EF4-FFF2-40B4-BE49-F238E27FC236}">
                          <a16:creationId xmlns:a16="http://schemas.microsoft.com/office/drawing/2014/main" id="{7B02F34A-DE55-4511-9C81-E3817796AA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713" y="4381930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8147 h 72481"/>
                        <a:gd name="connsiteX8" fmla="*/ 16794 w 94644"/>
                        <a:gd name="connsiteY8" fmla="*/ 58625 h 72481"/>
                        <a:gd name="connsiteX9" fmla="*/ 32034 w 94644"/>
                        <a:gd name="connsiteY9" fmla="*/ 23382 h 72481"/>
                        <a:gd name="connsiteX10" fmla="*/ 78706 w 94644"/>
                        <a:gd name="connsiteY10" fmla="*/ 12904 h 72481"/>
                        <a:gd name="connsiteX11" fmla="*/ 62514 w 94644"/>
                        <a:gd name="connsiteY11" fmla="*/ 48147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39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4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8147"/>
                          </a:moveTo>
                          <a:cubicBezTo>
                            <a:pt x="45369" y="60529"/>
                            <a:pt x="25366" y="66244"/>
                            <a:pt x="16794" y="58625"/>
                          </a:cubicBezTo>
                          <a:cubicBezTo>
                            <a:pt x="8221" y="51957"/>
                            <a:pt x="14889" y="36717"/>
                            <a:pt x="32034" y="23382"/>
                          </a:cubicBezTo>
                          <a:cubicBezTo>
                            <a:pt x="49179" y="11000"/>
                            <a:pt x="69181" y="5285"/>
                            <a:pt x="78706" y="12904"/>
                          </a:cubicBezTo>
                          <a:cubicBezTo>
                            <a:pt x="86326" y="19572"/>
                            <a:pt x="79659" y="35764"/>
                            <a:pt x="62514" y="4814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4" name="Freeform: Shape 2253">
                      <a:extLst>
                        <a:ext uri="{FF2B5EF4-FFF2-40B4-BE49-F238E27FC236}">
                          <a16:creationId xmlns:a16="http://schemas.microsoft.com/office/drawing/2014/main" id="{176893DF-151A-4268-85FB-B9C62B53BD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66" y="4440160"/>
                      <a:ext cx="79073" cy="60401"/>
                    </a:xfrm>
                    <a:custGeom>
                      <a:avLst/>
                      <a:gdLst>
                        <a:gd name="connsiteX0" fmla="*/ 77169 w 79073"/>
                        <a:gd name="connsiteY0" fmla="*/ 395 h 60401"/>
                        <a:gd name="connsiteX1" fmla="*/ 16 w 79073"/>
                        <a:gd name="connsiteY1" fmla="*/ 60402 h 60401"/>
                        <a:gd name="connsiteX2" fmla="*/ 21924 w 79073"/>
                        <a:gd name="connsiteY2" fmla="*/ 60402 h 60401"/>
                        <a:gd name="connsiteX3" fmla="*/ 62881 w 79073"/>
                        <a:gd name="connsiteY3" fmla="*/ 34684 h 60401"/>
                        <a:gd name="connsiteX4" fmla="*/ 79074 w 79073"/>
                        <a:gd name="connsiteY4" fmla="*/ 1347 h 60401"/>
                        <a:gd name="connsiteX5" fmla="*/ 77169 w 7907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07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4"/>
                          </a:cubicBezTo>
                          <a:lnTo>
                            <a:pt x="79074" y="1347"/>
                          </a:lnTo>
                          <a:cubicBezTo>
                            <a:pt x="79074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55" name="Freeform: Shape 2254">
                      <a:extLst>
                        <a:ext uri="{FF2B5EF4-FFF2-40B4-BE49-F238E27FC236}">
                          <a16:creationId xmlns:a16="http://schemas.microsoft.com/office/drawing/2014/main" id="{5DF9A412-8FA3-4DE7-B263-89469C6F0A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102" y="4446848"/>
                      <a:ext cx="108844" cy="53584"/>
                    </a:xfrm>
                    <a:custGeom>
                      <a:avLst/>
                      <a:gdLst>
                        <a:gd name="connsiteX0" fmla="*/ 2165 w 108844"/>
                        <a:gd name="connsiteY0" fmla="*/ 374 h 53584"/>
                        <a:gd name="connsiteX1" fmla="*/ 108845 w 108844"/>
                        <a:gd name="connsiteY1" fmla="*/ 44189 h 53584"/>
                        <a:gd name="connsiteX2" fmla="*/ 69792 w 108844"/>
                        <a:gd name="connsiteY2" fmla="*/ 52761 h 53584"/>
                        <a:gd name="connsiteX3" fmla="*/ 34550 w 108844"/>
                        <a:gd name="connsiteY3" fmla="*/ 41331 h 53584"/>
                        <a:gd name="connsiteX4" fmla="*/ 260 w 108844"/>
                        <a:gd name="connsiteY4" fmla="*/ 2279 h 53584"/>
                        <a:gd name="connsiteX5" fmla="*/ 2165 w 108844"/>
                        <a:gd name="connsiteY5" fmla="*/ 374 h 53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844" h="53584">
                          <a:moveTo>
                            <a:pt x="2165" y="374"/>
                          </a:moveTo>
                          <a:cubicBezTo>
                            <a:pt x="19310" y="12756"/>
                            <a:pt x="60267" y="37521"/>
                            <a:pt x="108845" y="44189"/>
                          </a:cubicBezTo>
                          <a:lnTo>
                            <a:pt x="69792" y="52761"/>
                          </a:lnTo>
                          <a:cubicBezTo>
                            <a:pt x="56457" y="55619"/>
                            <a:pt x="43122" y="50856"/>
                            <a:pt x="34550" y="41331"/>
                          </a:cubicBezTo>
                          <a:lnTo>
                            <a:pt x="260" y="2279"/>
                          </a:lnTo>
                          <a:cubicBezTo>
                            <a:pt x="-693" y="374"/>
                            <a:pt x="1212" y="-579"/>
                            <a:pt x="2165" y="374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251" name="Freeform: Shape 2250">
                    <a:extLst>
                      <a:ext uri="{FF2B5EF4-FFF2-40B4-BE49-F238E27FC236}">
                        <a16:creationId xmlns:a16="http://schemas.microsoft.com/office/drawing/2014/main" id="{97A3A8A1-3607-45D6-8640-3FD4292CD3D3}"/>
                      </a:ext>
                    </a:extLst>
                  </p:cNvPr>
                  <p:cNvSpPr/>
                  <p:nvPr/>
                </p:nvSpPr>
                <p:spPr>
                  <a:xfrm>
                    <a:off x="7457122" y="4255769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8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8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018" name="Graphic 4">
                <a:extLst>
                  <a:ext uri="{FF2B5EF4-FFF2-40B4-BE49-F238E27FC236}">
                    <a16:creationId xmlns:a16="http://schemas.microsoft.com/office/drawing/2014/main" id="{9CB8D29A-27B1-4B20-BC71-3E7D4C7C7409}"/>
                  </a:ext>
                </a:extLst>
              </p:cNvPr>
              <p:cNvGrpSpPr/>
              <p:nvPr/>
            </p:nvGrpSpPr>
            <p:grpSpPr>
              <a:xfrm>
                <a:off x="7232332" y="4517267"/>
                <a:ext cx="506745" cy="448512"/>
                <a:chOff x="7232332" y="4517267"/>
                <a:chExt cx="506745" cy="448512"/>
              </a:xfrm>
            </p:grpSpPr>
            <p:sp>
              <p:nvSpPr>
                <p:cNvPr id="2019" name="Freeform: Shape 2018">
                  <a:extLst>
                    <a:ext uri="{FF2B5EF4-FFF2-40B4-BE49-F238E27FC236}">
                      <a16:creationId xmlns:a16="http://schemas.microsoft.com/office/drawing/2014/main" id="{63E293A5-CF44-488D-B277-1D18DAF093AD}"/>
                    </a:ext>
                  </a:extLst>
                </p:cNvPr>
                <p:cNvSpPr/>
                <p:nvPr/>
              </p:nvSpPr>
              <p:spPr>
                <a:xfrm>
                  <a:off x="7243991" y="4580518"/>
                  <a:ext cx="449351" cy="281040"/>
                </a:xfrm>
                <a:custGeom>
                  <a:avLst/>
                  <a:gdLst>
                    <a:gd name="connsiteX0" fmla="*/ 443636 w 449351"/>
                    <a:gd name="connsiteY0" fmla="*/ 230559 h 281040"/>
                    <a:gd name="connsiteX1" fmla="*/ 437921 w 449351"/>
                    <a:gd name="connsiteY1" fmla="*/ 280088 h 281040"/>
                    <a:gd name="connsiteX2" fmla="*/ 46444 w 449351"/>
                    <a:gd name="connsiteY2" fmla="*/ 281041 h 281040"/>
                    <a:gd name="connsiteX3" fmla="*/ 17869 w 449351"/>
                    <a:gd name="connsiteY3" fmla="*/ 277231 h 281040"/>
                    <a:gd name="connsiteX4" fmla="*/ 9296 w 449351"/>
                    <a:gd name="connsiteY4" fmla="*/ 215318 h 281040"/>
                    <a:gd name="connsiteX5" fmla="*/ 27394 w 449351"/>
                    <a:gd name="connsiteY5" fmla="*/ 177218 h 281040"/>
                    <a:gd name="connsiteX6" fmla="*/ 26441 w 449351"/>
                    <a:gd name="connsiteY6" fmla="*/ 133403 h 281040"/>
                    <a:gd name="connsiteX7" fmla="*/ 35014 w 449351"/>
                    <a:gd name="connsiteY7" fmla="*/ 91493 h 281040"/>
                    <a:gd name="connsiteX8" fmla="*/ 89306 w 449351"/>
                    <a:gd name="connsiteY8" fmla="*/ 52441 h 281040"/>
                    <a:gd name="connsiteX9" fmla="*/ 100736 w 449351"/>
                    <a:gd name="connsiteY9" fmla="*/ 21009 h 281040"/>
                    <a:gd name="connsiteX10" fmla="*/ 128359 w 449351"/>
                    <a:gd name="connsiteY10" fmla="*/ 6721 h 281040"/>
                    <a:gd name="connsiteX11" fmla="*/ 234086 w 449351"/>
                    <a:gd name="connsiteY11" fmla="*/ 2911 h 281040"/>
                    <a:gd name="connsiteX12" fmla="*/ 319811 w 449351"/>
                    <a:gd name="connsiteY12" fmla="*/ 16246 h 281040"/>
                    <a:gd name="connsiteX13" fmla="*/ 353149 w 449351"/>
                    <a:gd name="connsiteY13" fmla="*/ 20056 h 281040"/>
                    <a:gd name="connsiteX14" fmla="*/ 373151 w 449351"/>
                    <a:gd name="connsiteY14" fmla="*/ 35296 h 281040"/>
                    <a:gd name="connsiteX15" fmla="*/ 433159 w 449351"/>
                    <a:gd name="connsiteY15" fmla="*/ 138166 h 281040"/>
                    <a:gd name="connsiteX16" fmla="*/ 447446 w 449351"/>
                    <a:gd name="connsiteY16" fmla="*/ 159121 h 281040"/>
                    <a:gd name="connsiteX17" fmla="*/ 448399 w 449351"/>
                    <a:gd name="connsiteY17" fmla="*/ 185791 h 281040"/>
                    <a:gd name="connsiteX18" fmla="*/ 443636 w 449351"/>
                    <a:gd name="connsiteY18" fmla="*/ 230559 h 28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9351" h="281040">
                      <a:moveTo>
                        <a:pt x="443636" y="230559"/>
                      </a:moveTo>
                      <a:cubicBezTo>
                        <a:pt x="441731" y="246751"/>
                        <a:pt x="439826" y="263896"/>
                        <a:pt x="437921" y="280088"/>
                      </a:cubicBezTo>
                      <a:cubicBezTo>
                        <a:pt x="307429" y="280088"/>
                        <a:pt x="176936" y="280088"/>
                        <a:pt x="46444" y="281041"/>
                      </a:cubicBezTo>
                      <a:cubicBezTo>
                        <a:pt x="36919" y="281041"/>
                        <a:pt x="27394" y="281041"/>
                        <a:pt x="17869" y="277231"/>
                      </a:cubicBezTo>
                      <a:cubicBezTo>
                        <a:pt x="-7849" y="266753"/>
                        <a:pt x="-1181" y="234368"/>
                        <a:pt x="9296" y="215318"/>
                      </a:cubicBezTo>
                      <a:cubicBezTo>
                        <a:pt x="15964" y="202936"/>
                        <a:pt x="24536" y="190553"/>
                        <a:pt x="27394" y="177218"/>
                      </a:cubicBezTo>
                      <a:cubicBezTo>
                        <a:pt x="30251" y="162931"/>
                        <a:pt x="27394" y="147691"/>
                        <a:pt x="26441" y="133403"/>
                      </a:cubicBezTo>
                      <a:cubicBezTo>
                        <a:pt x="25489" y="119116"/>
                        <a:pt x="26441" y="102924"/>
                        <a:pt x="35014" y="91493"/>
                      </a:cubicBezTo>
                      <a:cubicBezTo>
                        <a:pt x="49301" y="73396"/>
                        <a:pt x="78829" y="72443"/>
                        <a:pt x="89306" y="52441"/>
                      </a:cubicBezTo>
                      <a:cubicBezTo>
                        <a:pt x="95021" y="42916"/>
                        <a:pt x="94069" y="29581"/>
                        <a:pt x="100736" y="21009"/>
                      </a:cubicBezTo>
                      <a:cubicBezTo>
                        <a:pt x="106451" y="12436"/>
                        <a:pt x="117881" y="9578"/>
                        <a:pt x="128359" y="6721"/>
                      </a:cubicBezTo>
                      <a:cubicBezTo>
                        <a:pt x="162649" y="-899"/>
                        <a:pt x="198844" y="-1851"/>
                        <a:pt x="234086" y="2911"/>
                      </a:cubicBezTo>
                      <a:cubicBezTo>
                        <a:pt x="262661" y="6721"/>
                        <a:pt x="290284" y="15293"/>
                        <a:pt x="319811" y="16246"/>
                      </a:cubicBezTo>
                      <a:cubicBezTo>
                        <a:pt x="331241" y="16246"/>
                        <a:pt x="342671" y="15293"/>
                        <a:pt x="353149" y="20056"/>
                      </a:cubicBezTo>
                      <a:cubicBezTo>
                        <a:pt x="360769" y="22913"/>
                        <a:pt x="367436" y="28628"/>
                        <a:pt x="373151" y="35296"/>
                      </a:cubicBezTo>
                      <a:cubicBezTo>
                        <a:pt x="399821" y="64824"/>
                        <a:pt x="408394" y="106734"/>
                        <a:pt x="433159" y="138166"/>
                      </a:cubicBezTo>
                      <a:cubicBezTo>
                        <a:pt x="437921" y="144834"/>
                        <a:pt x="444589" y="151501"/>
                        <a:pt x="447446" y="159121"/>
                      </a:cubicBezTo>
                      <a:cubicBezTo>
                        <a:pt x="450304" y="167693"/>
                        <a:pt x="449351" y="177218"/>
                        <a:pt x="448399" y="185791"/>
                      </a:cubicBezTo>
                      <a:cubicBezTo>
                        <a:pt x="446494" y="201031"/>
                        <a:pt x="444589" y="215318"/>
                        <a:pt x="443636" y="23055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2020" name="Graphic 4">
                  <a:extLst>
                    <a:ext uri="{FF2B5EF4-FFF2-40B4-BE49-F238E27FC236}">
                      <a16:creationId xmlns:a16="http://schemas.microsoft.com/office/drawing/2014/main" id="{D660D6D8-63E6-4B33-87FA-BB2E0B33FA50}"/>
                    </a:ext>
                  </a:extLst>
                </p:cNvPr>
                <p:cNvGrpSpPr/>
                <p:nvPr/>
              </p:nvGrpSpPr>
              <p:grpSpPr>
                <a:xfrm>
                  <a:off x="7232332" y="4517267"/>
                  <a:ext cx="506745" cy="448512"/>
                  <a:chOff x="7232332" y="4517267"/>
                  <a:chExt cx="506745" cy="448512"/>
                </a:xfrm>
              </p:grpSpPr>
              <p:sp>
                <p:nvSpPr>
                  <p:cNvPr id="2021" name="Freeform: Shape 2020">
                    <a:extLst>
                      <a:ext uri="{FF2B5EF4-FFF2-40B4-BE49-F238E27FC236}">
                        <a16:creationId xmlns:a16="http://schemas.microsoft.com/office/drawing/2014/main" id="{F70B11ED-EF35-48E4-A8D5-85F116BF7136}"/>
                      </a:ext>
                    </a:extLst>
                  </p:cNvPr>
                  <p:cNvSpPr/>
                  <p:nvPr/>
                </p:nvSpPr>
                <p:spPr>
                  <a:xfrm>
                    <a:off x="7351394" y="4517267"/>
                    <a:ext cx="245745" cy="358579"/>
                  </a:xfrm>
                  <a:custGeom>
                    <a:avLst/>
                    <a:gdLst>
                      <a:gd name="connsiteX0" fmla="*/ 0 w 245745"/>
                      <a:gd name="connsiteY0" fmla="*/ 358580 h 358579"/>
                      <a:gd name="connsiteX1" fmla="*/ 4763 w 245745"/>
                      <a:gd name="connsiteY1" fmla="*/ 184272 h 358579"/>
                      <a:gd name="connsiteX2" fmla="*/ 47625 w 245745"/>
                      <a:gd name="connsiteY2" fmla="*/ 179510 h 358579"/>
                      <a:gd name="connsiteX3" fmla="*/ 75248 w 245745"/>
                      <a:gd name="connsiteY3" fmla="*/ 87117 h 358579"/>
                      <a:gd name="connsiteX4" fmla="*/ 79058 w 245745"/>
                      <a:gd name="connsiteY4" fmla="*/ 2345 h 358579"/>
                      <a:gd name="connsiteX5" fmla="*/ 166688 w 245745"/>
                      <a:gd name="connsiteY5" fmla="*/ 2345 h 358579"/>
                      <a:gd name="connsiteX6" fmla="*/ 166688 w 245745"/>
                      <a:gd name="connsiteY6" fmla="*/ 88070 h 358579"/>
                      <a:gd name="connsiteX7" fmla="*/ 196215 w 245745"/>
                      <a:gd name="connsiteY7" fmla="*/ 175700 h 358579"/>
                      <a:gd name="connsiteX8" fmla="*/ 245745 w 245745"/>
                      <a:gd name="connsiteY8" fmla="*/ 175700 h 358579"/>
                      <a:gd name="connsiteX9" fmla="*/ 243840 w 245745"/>
                      <a:gd name="connsiteY9" fmla="*/ 350007 h 358579"/>
                      <a:gd name="connsiteX10" fmla="*/ 0 w 245745"/>
                      <a:gd name="connsiteY10" fmla="*/ 358580 h 358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5745" h="358579">
                        <a:moveTo>
                          <a:pt x="0" y="358580"/>
                        </a:moveTo>
                        <a:cubicBezTo>
                          <a:pt x="0" y="358580"/>
                          <a:pt x="3810" y="186177"/>
                          <a:pt x="4763" y="184272"/>
                        </a:cubicBezTo>
                        <a:cubicBezTo>
                          <a:pt x="5715" y="182367"/>
                          <a:pt x="44768" y="180462"/>
                          <a:pt x="47625" y="179510"/>
                        </a:cubicBezTo>
                        <a:cubicBezTo>
                          <a:pt x="49530" y="178557"/>
                          <a:pt x="75248" y="87117"/>
                          <a:pt x="75248" y="87117"/>
                        </a:cubicBezTo>
                        <a:cubicBezTo>
                          <a:pt x="78105" y="54732"/>
                          <a:pt x="76200" y="3297"/>
                          <a:pt x="79058" y="2345"/>
                        </a:cubicBezTo>
                        <a:cubicBezTo>
                          <a:pt x="81915" y="1392"/>
                          <a:pt x="165735" y="-2418"/>
                          <a:pt x="166688" y="2345"/>
                        </a:cubicBezTo>
                        <a:cubicBezTo>
                          <a:pt x="167640" y="7107"/>
                          <a:pt x="166688" y="88070"/>
                          <a:pt x="166688" y="88070"/>
                        </a:cubicBezTo>
                        <a:lnTo>
                          <a:pt x="196215" y="175700"/>
                        </a:lnTo>
                        <a:cubicBezTo>
                          <a:pt x="206693" y="174747"/>
                          <a:pt x="245745" y="173795"/>
                          <a:pt x="245745" y="175700"/>
                        </a:cubicBezTo>
                        <a:cubicBezTo>
                          <a:pt x="245745" y="177605"/>
                          <a:pt x="245745" y="348102"/>
                          <a:pt x="243840" y="350007"/>
                        </a:cubicBezTo>
                        <a:cubicBezTo>
                          <a:pt x="241935" y="351912"/>
                          <a:pt x="0" y="358580"/>
                          <a:pt x="0" y="358580"/>
                        </a:cubicBezTo>
                        <a:close/>
                      </a:path>
                    </a:pathLst>
                  </a:custGeom>
                  <a:solidFill>
                    <a:srgbClr val="9B857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022" name="Graphic 4">
                    <a:extLst>
                      <a:ext uri="{FF2B5EF4-FFF2-40B4-BE49-F238E27FC236}">
                        <a16:creationId xmlns:a16="http://schemas.microsoft.com/office/drawing/2014/main" id="{4E20083D-312C-4C6E-9CE0-6D60F7C5C52B}"/>
                      </a:ext>
                    </a:extLst>
                  </p:cNvPr>
                  <p:cNvGrpSpPr/>
                  <p:nvPr/>
                </p:nvGrpSpPr>
                <p:grpSpPr>
                  <a:xfrm>
                    <a:off x="7357639" y="4786312"/>
                    <a:ext cx="131868" cy="86677"/>
                    <a:chOff x="7357639" y="4786312"/>
                    <a:chExt cx="131868" cy="86677"/>
                  </a:xfrm>
                  <a:solidFill>
                    <a:srgbClr val="74645B"/>
                  </a:solidFill>
                </p:grpSpPr>
                <p:sp>
                  <p:nvSpPr>
                    <p:cNvPr id="2234" name="Freeform: Shape 2233">
                      <a:extLst>
                        <a:ext uri="{FF2B5EF4-FFF2-40B4-BE49-F238E27FC236}">
                          <a16:creationId xmlns:a16="http://schemas.microsoft.com/office/drawing/2014/main" id="{6C1E60DE-182C-4289-943B-EA7220807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9015" y="486917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7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2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2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2"/>
                          </a:cubicBezTo>
                          <a:cubicBezTo>
                            <a:pt x="59055" y="952"/>
                            <a:pt x="59055" y="1905"/>
                            <a:pt x="58103" y="1905"/>
                          </a:cubicBezTo>
                          <a:cubicBezTo>
                            <a:pt x="52388" y="2857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5" name="Freeform: Shape 2234">
                      <a:extLst>
                        <a:ext uri="{FF2B5EF4-FFF2-40B4-BE49-F238E27FC236}">
                          <a16:creationId xmlns:a16="http://schemas.microsoft.com/office/drawing/2014/main" id="{7B25F28D-E49C-469E-AD93-254513A0B4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639" y="4848224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6" name="Freeform: Shape 2235">
                      <a:extLst>
                        <a:ext uri="{FF2B5EF4-FFF2-40B4-BE49-F238E27FC236}">
                          <a16:creationId xmlns:a16="http://schemas.microsoft.com/office/drawing/2014/main" id="{C905040D-7665-4F3A-8FA7-3C53E0325A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2917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3 h 2857"/>
                        <a:gd name="connsiteX3" fmla="*/ 953 w 55245"/>
                        <a:gd name="connsiteY3" fmla="*/ 953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3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3"/>
                          </a:cubicBezTo>
                          <a:cubicBezTo>
                            <a:pt x="55245" y="953"/>
                            <a:pt x="55245" y="1905"/>
                            <a:pt x="54293" y="1905"/>
                          </a:cubicBezTo>
                          <a:cubicBezTo>
                            <a:pt x="23813" y="2857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7" name="Freeform: Shape 2236">
                      <a:extLst>
                        <a:ext uri="{FF2B5EF4-FFF2-40B4-BE49-F238E27FC236}">
                          <a16:creationId xmlns:a16="http://schemas.microsoft.com/office/drawing/2014/main" id="{C9F91D63-ECCB-424D-BAA1-DE0CF86A1C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2401" y="4807267"/>
                      <a:ext cx="54715" cy="2857"/>
                    </a:xfrm>
                    <a:custGeom>
                      <a:avLst/>
                      <a:gdLst>
                        <a:gd name="connsiteX0" fmla="*/ 423 w 54715"/>
                        <a:gd name="connsiteY0" fmla="*/ 2857 h 2857"/>
                        <a:gd name="connsiteX1" fmla="*/ 423 w 54715"/>
                        <a:gd name="connsiteY1" fmla="*/ 2857 h 2857"/>
                        <a:gd name="connsiteX2" fmla="*/ 423 w 54715"/>
                        <a:gd name="connsiteY2" fmla="*/ 952 h 2857"/>
                        <a:gd name="connsiteX3" fmla="*/ 53763 w 54715"/>
                        <a:gd name="connsiteY3" fmla="*/ 0 h 2857"/>
                        <a:gd name="connsiteX4" fmla="*/ 54716 w 54715"/>
                        <a:gd name="connsiteY4" fmla="*/ 952 h 2857"/>
                        <a:gd name="connsiteX5" fmla="*/ 53763 w 54715"/>
                        <a:gd name="connsiteY5" fmla="*/ 1905 h 2857"/>
                        <a:gd name="connsiteX6" fmla="*/ 423 w 54715"/>
                        <a:gd name="connsiteY6" fmla="*/ 2857 h 2857"/>
                        <a:gd name="connsiteX7" fmla="*/ 423 w 5471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15" h="2857">
                          <a:moveTo>
                            <a:pt x="423" y="2857"/>
                          </a:moveTo>
                          <a:cubicBezTo>
                            <a:pt x="423" y="2857"/>
                            <a:pt x="-529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3763" y="0"/>
                          </a:lnTo>
                          <a:cubicBezTo>
                            <a:pt x="53763" y="0"/>
                            <a:pt x="54716" y="0"/>
                            <a:pt x="54716" y="952"/>
                          </a:cubicBezTo>
                          <a:cubicBezTo>
                            <a:pt x="54716" y="952"/>
                            <a:pt x="54716" y="1905"/>
                            <a:pt x="53763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8" name="Freeform: Shape 2237">
                      <a:extLst>
                        <a:ext uri="{FF2B5EF4-FFF2-40B4-BE49-F238E27FC236}">
                          <a16:creationId xmlns:a16="http://schemas.microsoft.com/office/drawing/2014/main" id="{7941B1FA-44B3-44D6-BFCA-D3185270B8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3063" y="4786312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7 h 2857"/>
                        <a:gd name="connsiteX1" fmla="*/ 714 w 52149"/>
                        <a:gd name="connsiteY1" fmla="*/ 2857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7 h 2857"/>
                        <a:gd name="connsiteX7" fmla="*/ 714 w 5214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7"/>
                          </a:moveTo>
                          <a:cubicBezTo>
                            <a:pt x="-238" y="2857"/>
                            <a:pt x="-238" y="1905"/>
                            <a:pt x="714" y="2857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1197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7"/>
                          </a:lnTo>
                          <a:cubicBezTo>
                            <a:pt x="714" y="2857"/>
                            <a:pt x="714" y="2857"/>
                            <a:pt x="714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9" name="Freeform: Shape 2238">
                      <a:extLst>
                        <a:ext uri="{FF2B5EF4-FFF2-40B4-BE49-F238E27FC236}">
                          <a16:creationId xmlns:a16="http://schemas.microsoft.com/office/drawing/2014/main" id="{49DE5EAE-82F7-4A20-A586-8011EFFFD2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673" y="4849177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1347" y="22860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2299" y="8572"/>
                            <a:pt x="2299" y="15240"/>
                            <a:pt x="1347" y="23813"/>
                          </a:cubicBezTo>
                          <a:cubicBezTo>
                            <a:pt x="2299" y="22860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0" name="Freeform: Shape 2239">
                      <a:extLst>
                        <a:ext uri="{FF2B5EF4-FFF2-40B4-BE49-F238E27FC236}">
                          <a16:creationId xmlns:a16="http://schemas.microsoft.com/office/drawing/2014/main" id="{F2419A7A-7D6B-48DC-945D-73FBB1FBFE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4820" y="484822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2"/>
                            <a:pt x="1347" y="16193"/>
                            <a:pt x="1347" y="23813"/>
                          </a:cubicBezTo>
                          <a:cubicBezTo>
                            <a:pt x="2299" y="23813"/>
                            <a:pt x="1347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1" name="Freeform: Shape 2240">
                      <a:extLst>
                        <a:ext uri="{FF2B5EF4-FFF2-40B4-BE49-F238E27FC236}">
                          <a16:creationId xmlns:a16="http://schemas.microsoft.com/office/drawing/2014/main" id="{CF15FED3-9C5D-4DD0-B5DA-B345F29D73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207" y="4846319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3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3"/>
                            <a:pt x="2299" y="16193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2" name="Freeform: Shape 2241">
                      <a:extLst>
                        <a:ext uri="{FF2B5EF4-FFF2-40B4-BE49-F238E27FC236}">
                          <a16:creationId xmlns:a16="http://schemas.microsoft.com/office/drawing/2014/main" id="{9D651339-888D-4906-94A4-F1B68A1BAD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50129"/>
                      <a:ext cx="1905" cy="20954"/>
                    </a:xfrm>
                    <a:custGeom>
                      <a:avLst/>
                      <a:gdLst>
                        <a:gd name="connsiteX0" fmla="*/ 1905 w 1905"/>
                        <a:gd name="connsiteY0" fmla="*/ 20955 h 20954"/>
                        <a:gd name="connsiteX1" fmla="*/ 1905 w 1905"/>
                        <a:gd name="connsiteY1" fmla="*/ 20955 h 20954"/>
                        <a:gd name="connsiteX2" fmla="*/ 0 w 1905"/>
                        <a:gd name="connsiteY2" fmla="*/ 0 h 20954"/>
                        <a:gd name="connsiteX3" fmla="*/ 0 w 1905"/>
                        <a:gd name="connsiteY3" fmla="*/ 0 h 20954"/>
                        <a:gd name="connsiteX4" fmla="*/ 0 w 1905"/>
                        <a:gd name="connsiteY4" fmla="*/ 0 h 20954"/>
                        <a:gd name="connsiteX5" fmla="*/ 1905 w 1905"/>
                        <a:gd name="connsiteY5" fmla="*/ 0 h 20954"/>
                        <a:gd name="connsiteX6" fmla="*/ 1905 w 1905"/>
                        <a:gd name="connsiteY6" fmla="*/ 20955 h 20954"/>
                        <a:gd name="connsiteX7" fmla="*/ 1905 w 1905"/>
                        <a:gd name="connsiteY7" fmla="*/ 20955 h 20954"/>
                        <a:gd name="connsiteX8" fmla="*/ 1905 w 1905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05" h="20954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3" name="Freeform: Shape 2242">
                      <a:extLst>
                        <a:ext uri="{FF2B5EF4-FFF2-40B4-BE49-F238E27FC236}">
                          <a16:creationId xmlns:a16="http://schemas.microsoft.com/office/drawing/2014/main" id="{03D03455-E984-421A-ABFC-775BB5B7C1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1875" y="4830127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20003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7"/>
                            <a:pt x="2857" y="13335"/>
                            <a:pt x="953" y="20003"/>
                          </a:cubicBezTo>
                          <a:cubicBezTo>
                            <a:pt x="1905" y="20003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4" name="Freeform: Shape 2243">
                      <a:extLst>
                        <a:ext uri="{FF2B5EF4-FFF2-40B4-BE49-F238E27FC236}">
                          <a16:creationId xmlns:a16="http://schemas.microsoft.com/office/drawing/2014/main" id="{10D8AD8A-0D89-4398-BDF6-3DB8005F41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640" y="4808219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5" name="Freeform: Shape 2244">
                      <a:extLst>
                        <a:ext uri="{FF2B5EF4-FFF2-40B4-BE49-F238E27FC236}">
                          <a16:creationId xmlns:a16="http://schemas.microsoft.com/office/drawing/2014/main" id="{FC5FA9CB-FE57-4BB4-9CBD-134F75E1C0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587" y="4809171"/>
                      <a:ext cx="1905" cy="17145"/>
                    </a:xfrm>
                    <a:custGeom>
                      <a:avLst/>
                      <a:gdLst>
                        <a:gd name="connsiteX0" fmla="*/ 1905 w 1905"/>
                        <a:gd name="connsiteY0" fmla="*/ 17145 h 17145"/>
                        <a:gd name="connsiteX1" fmla="*/ 1905 w 1905"/>
                        <a:gd name="connsiteY1" fmla="*/ 17145 h 17145"/>
                        <a:gd name="connsiteX2" fmla="*/ 0 w 1905"/>
                        <a:gd name="connsiteY2" fmla="*/ 953 h 17145"/>
                        <a:gd name="connsiteX3" fmla="*/ 953 w 1905"/>
                        <a:gd name="connsiteY3" fmla="*/ 0 h 17145"/>
                        <a:gd name="connsiteX4" fmla="*/ 1905 w 1905"/>
                        <a:gd name="connsiteY4" fmla="*/ 953 h 17145"/>
                        <a:gd name="connsiteX5" fmla="*/ 1905 w 1905"/>
                        <a:gd name="connsiteY5" fmla="*/ 17145 h 17145"/>
                        <a:gd name="connsiteX6" fmla="*/ 1905 w 1905"/>
                        <a:gd name="connsiteY6" fmla="*/ 17145 h 17145"/>
                        <a:gd name="connsiteX7" fmla="*/ 1905 w 1905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6193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953" y="5715"/>
                            <a:pt x="1905" y="10478"/>
                            <a:pt x="1905" y="17145"/>
                          </a:cubicBezTo>
                          <a:cubicBezTo>
                            <a:pt x="1905" y="16193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6" name="Freeform: Shape 2245">
                      <a:extLst>
                        <a:ext uri="{FF2B5EF4-FFF2-40B4-BE49-F238E27FC236}">
                          <a16:creationId xmlns:a16="http://schemas.microsoft.com/office/drawing/2014/main" id="{4DC31B92-35DE-4B53-BA87-9249C6B39A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3307" y="4828221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953 h 20955"/>
                        <a:gd name="connsiteX3" fmla="*/ 953 w 2619"/>
                        <a:gd name="connsiteY3" fmla="*/ 0 h 20955"/>
                        <a:gd name="connsiteX4" fmla="*/ 1905 w 2619"/>
                        <a:gd name="connsiteY4" fmla="*/ 953 h 20955"/>
                        <a:gd name="connsiteX5" fmla="*/ 1905 w 2619"/>
                        <a:gd name="connsiteY5" fmla="*/ 20955 h 20955"/>
                        <a:gd name="connsiteX6" fmla="*/ 1905 w 2619"/>
                        <a:gd name="connsiteY6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4288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47" name="Freeform: Shape 2246">
                      <a:extLst>
                        <a:ext uri="{FF2B5EF4-FFF2-40B4-BE49-F238E27FC236}">
                          <a16:creationId xmlns:a16="http://schemas.microsoft.com/office/drawing/2014/main" id="{15B9F8BD-F278-48E5-B019-D62DB32D90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6486" y="478631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9050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23" name="Graphic 4">
                    <a:extLst>
                      <a:ext uri="{FF2B5EF4-FFF2-40B4-BE49-F238E27FC236}">
                        <a16:creationId xmlns:a16="http://schemas.microsoft.com/office/drawing/2014/main" id="{2D090EB6-DF0E-4693-9911-0C94D1CBAE66}"/>
                      </a:ext>
                    </a:extLst>
                  </p:cNvPr>
                  <p:cNvGrpSpPr/>
                  <p:nvPr/>
                </p:nvGrpSpPr>
                <p:grpSpPr>
                  <a:xfrm>
                    <a:off x="7352876" y="4702492"/>
                    <a:ext cx="66145" cy="85725"/>
                    <a:chOff x="7352876" y="4702492"/>
                    <a:chExt cx="66145" cy="85725"/>
                  </a:xfrm>
                  <a:solidFill>
                    <a:srgbClr val="74645B"/>
                  </a:solidFill>
                </p:grpSpPr>
                <p:sp>
                  <p:nvSpPr>
                    <p:cNvPr id="2224" name="Freeform: Shape 2223">
                      <a:extLst>
                        <a:ext uri="{FF2B5EF4-FFF2-40B4-BE49-F238E27FC236}">
                          <a16:creationId xmlns:a16="http://schemas.microsoft.com/office/drawing/2014/main" id="{2FA8E6CC-A955-4FFF-AD58-F764EAF6EE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2876" y="4763452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5" name="Freeform: Shape 2224">
                      <a:extLst>
                        <a:ext uri="{FF2B5EF4-FFF2-40B4-BE49-F238E27FC236}">
                          <a16:creationId xmlns:a16="http://schemas.microsoft.com/office/drawing/2014/main" id="{C799A997-B58F-4E3E-9CB1-658B28107E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453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6" name="Freeform: Shape 2225">
                      <a:extLst>
                        <a:ext uri="{FF2B5EF4-FFF2-40B4-BE49-F238E27FC236}">
                          <a16:creationId xmlns:a16="http://schemas.microsoft.com/office/drawing/2014/main" id="{484E74BF-9283-451A-A544-B313D05E4C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348" y="4723446"/>
                      <a:ext cx="55007" cy="2857"/>
                    </a:xfrm>
                    <a:custGeom>
                      <a:avLst/>
                      <a:gdLst>
                        <a:gd name="connsiteX0" fmla="*/ 714 w 55007"/>
                        <a:gd name="connsiteY0" fmla="*/ 2858 h 2857"/>
                        <a:gd name="connsiteX1" fmla="*/ 714 w 55007"/>
                        <a:gd name="connsiteY1" fmla="*/ 2858 h 2857"/>
                        <a:gd name="connsiteX2" fmla="*/ 714 w 55007"/>
                        <a:gd name="connsiteY2" fmla="*/ 953 h 2857"/>
                        <a:gd name="connsiteX3" fmla="*/ 54054 w 55007"/>
                        <a:gd name="connsiteY3" fmla="*/ 0 h 2857"/>
                        <a:gd name="connsiteX4" fmla="*/ 55007 w 55007"/>
                        <a:gd name="connsiteY4" fmla="*/ 953 h 2857"/>
                        <a:gd name="connsiteX5" fmla="*/ 54054 w 55007"/>
                        <a:gd name="connsiteY5" fmla="*/ 1905 h 2857"/>
                        <a:gd name="connsiteX6" fmla="*/ 714 w 55007"/>
                        <a:gd name="connsiteY6" fmla="*/ 2858 h 2857"/>
                        <a:gd name="connsiteX7" fmla="*/ 714 w 55007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7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4054" y="0"/>
                          </a:lnTo>
                          <a:cubicBezTo>
                            <a:pt x="55007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7" name="Freeform: Shape 2226">
                      <a:extLst>
                        <a:ext uri="{FF2B5EF4-FFF2-40B4-BE49-F238E27FC236}">
                          <a16:creationId xmlns:a16="http://schemas.microsoft.com/office/drawing/2014/main" id="{158A5411-2AE7-460A-B93A-34A2CA4220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2910" y="47644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8" name="Freeform: Shape 2227">
                      <a:extLst>
                        <a:ext uri="{FF2B5EF4-FFF2-40B4-BE49-F238E27FC236}">
                          <a16:creationId xmlns:a16="http://schemas.microsoft.com/office/drawing/2014/main" id="{59C91C64-D364-400D-ADAB-EA401F8A2B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66309"/>
                      <a:ext cx="1905" cy="20955"/>
                    </a:xfrm>
                    <a:custGeom>
                      <a:avLst/>
                      <a:gdLst>
                        <a:gd name="connsiteX0" fmla="*/ 1905 w 1905"/>
                        <a:gd name="connsiteY0" fmla="*/ 20955 h 20955"/>
                        <a:gd name="connsiteX1" fmla="*/ 1905 w 1905"/>
                        <a:gd name="connsiteY1" fmla="*/ 20955 h 20955"/>
                        <a:gd name="connsiteX2" fmla="*/ 0 w 1905"/>
                        <a:gd name="connsiteY2" fmla="*/ 0 h 20955"/>
                        <a:gd name="connsiteX3" fmla="*/ 0 w 1905"/>
                        <a:gd name="connsiteY3" fmla="*/ 0 h 20955"/>
                        <a:gd name="connsiteX4" fmla="*/ 1905 w 1905"/>
                        <a:gd name="connsiteY4" fmla="*/ 0 h 20955"/>
                        <a:gd name="connsiteX5" fmla="*/ 1905 w 1905"/>
                        <a:gd name="connsiteY5" fmla="*/ 20955 h 20955"/>
                        <a:gd name="connsiteX6" fmla="*/ 1905 w 1905"/>
                        <a:gd name="connsiteY6" fmla="*/ 20955 h 20955"/>
                        <a:gd name="connsiteX7" fmla="*/ 1905 w 190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0955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1905" y="20003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9" name="Freeform: Shape 2228">
                      <a:extLst>
                        <a:ext uri="{FF2B5EF4-FFF2-40B4-BE49-F238E27FC236}">
                          <a16:creationId xmlns:a16="http://schemas.microsoft.com/office/drawing/2014/main" id="{EC59C0F5-3B54-4C26-A610-AD525C0CF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7112" y="47463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0" name="Freeform: Shape 2229">
                      <a:extLst>
                        <a:ext uri="{FF2B5EF4-FFF2-40B4-BE49-F238E27FC236}">
                          <a16:creationId xmlns:a16="http://schemas.microsoft.com/office/drawing/2014/main" id="{62EDBF0F-AAA9-481E-9C80-57D88CC420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77" y="4723446"/>
                      <a:ext cx="1904" cy="22859"/>
                    </a:xfrm>
                    <a:custGeom>
                      <a:avLst/>
                      <a:gdLst>
                        <a:gd name="connsiteX0" fmla="*/ 953 w 1904"/>
                        <a:gd name="connsiteY0" fmla="*/ 22860 h 22859"/>
                        <a:gd name="connsiteX1" fmla="*/ 953 w 1904"/>
                        <a:gd name="connsiteY1" fmla="*/ 22860 h 22859"/>
                        <a:gd name="connsiteX2" fmla="*/ 0 w 1904"/>
                        <a:gd name="connsiteY2" fmla="*/ 953 h 22859"/>
                        <a:gd name="connsiteX3" fmla="*/ 953 w 1904"/>
                        <a:gd name="connsiteY3" fmla="*/ 0 h 22859"/>
                        <a:gd name="connsiteX4" fmla="*/ 1905 w 1904"/>
                        <a:gd name="connsiteY4" fmla="*/ 953 h 22859"/>
                        <a:gd name="connsiteX5" fmla="*/ 953 w 1904"/>
                        <a:gd name="connsiteY5" fmla="*/ 22860 h 22859"/>
                        <a:gd name="connsiteX6" fmla="*/ 953 w 1904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59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1" name="Freeform: Shape 2230">
                      <a:extLst>
                        <a:ext uri="{FF2B5EF4-FFF2-40B4-BE49-F238E27FC236}">
                          <a16:creationId xmlns:a16="http://schemas.microsoft.com/office/drawing/2014/main" id="{75059F7F-631F-489E-9589-47329C8196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7243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2858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2858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2" name="Freeform: Shape 2231">
                      <a:extLst>
                        <a:ext uri="{FF2B5EF4-FFF2-40B4-BE49-F238E27FC236}">
                          <a16:creationId xmlns:a16="http://schemas.microsoft.com/office/drawing/2014/main" id="{2F20B8B5-F498-4D99-903F-A967F03D60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8544" y="47444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3335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33" name="Freeform: Shape 2232">
                      <a:extLst>
                        <a:ext uri="{FF2B5EF4-FFF2-40B4-BE49-F238E27FC236}">
                          <a16:creationId xmlns:a16="http://schemas.microsoft.com/office/drawing/2014/main" id="{22652A33-B43F-4F6E-B557-E673C872AE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1724" y="470249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2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2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8097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2"/>
                          </a:cubicBezTo>
                          <a:cubicBezTo>
                            <a:pt x="626" y="952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2"/>
                          </a:cubicBezTo>
                          <a:cubicBezTo>
                            <a:pt x="1578" y="6667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1578" y="18097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24" name="Graphic 4">
                    <a:extLst>
                      <a:ext uri="{FF2B5EF4-FFF2-40B4-BE49-F238E27FC236}">
                        <a16:creationId xmlns:a16="http://schemas.microsoft.com/office/drawing/2014/main" id="{099FD073-6E7F-462E-87AF-4658596D3E02}"/>
                      </a:ext>
                    </a:extLst>
                  </p:cNvPr>
                  <p:cNvGrpSpPr/>
                  <p:nvPr/>
                </p:nvGrpSpPr>
                <p:grpSpPr>
                  <a:xfrm>
                    <a:off x="7354284" y="4884540"/>
                    <a:ext cx="261966" cy="81239"/>
                    <a:chOff x="7354284" y="4884540"/>
                    <a:chExt cx="261966" cy="81239"/>
                  </a:xfrm>
                </p:grpSpPr>
                <p:sp>
                  <p:nvSpPr>
                    <p:cNvPr id="2218" name="Freeform: Shape 2217">
                      <a:extLst>
                        <a:ext uri="{FF2B5EF4-FFF2-40B4-BE49-F238E27FC236}">
                          <a16:creationId xmlns:a16="http://schemas.microsoft.com/office/drawing/2014/main" id="{E62870D7-9082-42B0-87F0-11DA49385B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4284" y="4884540"/>
                      <a:ext cx="261966" cy="81239"/>
                    </a:xfrm>
                    <a:custGeom>
                      <a:avLst/>
                      <a:gdLst>
                        <a:gd name="connsiteX0" fmla="*/ 124745 w 261966"/>
                        <a:gd name="connsiteY0" fmla="*/ 80842 h 81239"/>
                        <a:gd name="connsiteX1" fmla="*/ 5683 w 261966"/>
                        <a:gd name="connsiteY1" fmla="*/ 57982 h 81239"/>
                        <a:gd name="connsiteX2" fmla="*/ 63785 w 261966"/>
                        <a:gd name="connsiteY2" fmla="*/ 5594 h 81239"/>
                        <a:gd name="connsiteX3" fmla="*/ 253333 w 261966"/>
                        <a:gd name="connsiteY3" fmla="*/ 21787 h 81239"/>
                        <a:gd name="connsiteX4" fmla="*/ 124745 w 261966"/>
                        <a:gd name="connsiteY4" fmla="*/ 80842 h 81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966" h="81239">
                          <a:moveTo>
                            <a:pt x="124745" y="80842"/>
                          </a:moveTo>
                          <a:cubicBezTo>
                            <a:pt x="124745" y="80842"/>
                            <a:pt x="26638" y="76079"/>
                            <a:pt x="5683" y="57982"/>
                          </a:cubicBezTo>
                          <a:cubicBezTo>
                            <a:pt x="-12415" y="40837"/>
                            <a:pt x="14255" y="14167"/>
                            <a:pt x="63785" y="5594"/>
                          </a:cubicBezTo>
                          <a:cubicBezTo>
                            <a:pt x="121888" y="-3931"/>
                            <a:pt x="214280" y="-2978"/>
                            <a:pt x="253333" y="21787"/>
                          </a:cubicBezTo>
                          <a:cubicBezTo>
                            <a:pt x="291433" y="46552"/>
                            <a:pt x="195230" y="85604"/>
                            <a:pt x="124745" y="80842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9" name="Freeform: Shape 2218">
                      <a:extLst>
                        <a:ext uri="{FF2B5EF4-FFF2-40B4-BE49-F238E27FC236}">
                          <a16:creationId xmlns:a16="http://schemas.microsoft.com/office/drawing/2014/main" id="{A48BFB34-78C8-4F3E-95A9-236C69155F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255" y="4894896"/>
                      <a:ext cx="220027" cy="57150"/>
                    </a:xfrm>
                    <a:custGeom>
                      <a:avLst/>
                      <a:gdLst>
                        <a:gd name="connsiteX0" fmla="*/ 100013 w 220027"/>
                        <a:gd name="connsiteY0" fmla="*/ 56197 h 57150"/>
                        <a:gd name="connsiteX1" fmla="*/ 33338 w 220027"/>
                        <a:gd name="connsiteY1" fmla="*/ 50483 h 57150"/>
                        <a:gd name="connsiteX2" fmla="*/ 0 w 220027"/>
                        <a:gd name="connsiteY2" fmla="*/ 32385 h 57150"/>
                        <a:gd name="connsiteX3" fmla="*/ 4763 w 220027"/>
                        <a:gd name="connsiteY3" fmla="*/ 21908 h 57150"/>
                        <a:gd name="connsiteX4" fmla="*/ 100013 w 220027"/>
                        <a:gd name="connsiteY4" fmla="*/ 0 h 57150"/>
                        <a:gd name="connsiteX5" fmla="*/ 103822 w 220027"/>
                        <a:gd name="connsiteY5" fmla="*/ 0 h 57150"/>
                        <a:gd name="connsiteX6" fmla="*/ 220027 w 220027"/>
                        <a:gd name="connsiteY6" fmla="*/ 27622 h 57150"/>
                        <a:gd name="connsiteX7" fmla="*/ 110490 w 220027"/>
                        <a:gd name="connsiteY7" fmla="*/ 57150 h 57150"/>
                        <a:gd name="connsiteX8" fmla="*/ 100013 w 220027"/>
                        <a:gd name="connsiteY8" fmla="*/ 56197 h 57150"/>
                        <a:gd name="connsiteX9" fmla="*/ 100013 w 220027"/>
                        <a:gd name="connsiteY9" fmla="*/ 953 h 57150"/>
                        <a:gd name="connsiteX10" fmla="*/ 6667 w 220027"/>
                        <a:gd name="connsiteY10" fmla="*/ 22860 h 57150"/>
                        <a:gd name="connsiteX11" fmla="*/ 1905 w 220027"/>
                        <a:gd name="connsiteY11" fmla="*/ 32385 h 57150"/>
                        <a:gd name="connsiteX12" fmla="*/ 33338 w 220027"/>
                        <a:gd name="connsiteY12" fmla="*/ 49530 h 57150"/>
                        <a:gd name="connsiteX13" fmla="*/ 110490 w 220027"/>
                        <a:gd name="connsiteY13" fmla="*/ 55245 h 57150"/>
                        <a:gd name="connsiteX14" fmla="*/ 218122 w 220027"/>
                        <a:gd name="connsiteY14" fmla="*/ 27622 h 57150"/>
                        <a:gd name="connsiteX15" fmla="*/ 103822 w 220027"/>
                        <a:gd name="connsiteY15" fmla="*/ 1905 h 57150"/>
                        <a:gd name="connsiteX16" fmla="*/ 100013 w 220027"/>
                        <a:gd name="connsiteY16" fmla="*/ 953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20027" h="57150">
                          <a:moveTo>
                            <a:pt x="100013" y="56197"/>
                          </a:moveTo>
                          <a:cubicBezTo>
                            <a:pt x="75247" y="56197"/>
                            <a:pt x="51435" y="54293"/>
                            <a:pt x="33338" y="50483"/>
                          </a:cubicBezTo>
                          <a:cubicBezTo>
                            <a:pt x="12382" y="45720"/>
                            <a:pt x="0" y="39053"/>
                            <a:pt x="0" y="32385"/>
                          </a:cubicBezTo>
                          <a:cubicBezTo>
                            <a:pt x="0" y="28575"/>
                            <a:pt x="1905" y="25718"/>
                            <a:pt x="4763" y="21908"/>
                          </a:cubicBezTo>
                          <a:cubicBezTo>
                            <a:pt x="15240" y="11430"/>
                            <a:pt x="45720" y="0"/>
                            <a:pt x="100013" y="0"/>
                          </a:cubicBezTo>
                          <a:cubicBezTo>
                            <a:pt x="100965" y="0"/>
                            <a:pt x="102870" y="0"/>
                            <a:pt x="103822" y="0"/>
                          </a:cubicBezTo>
                          <a:cubicBezTo>
                            <a:pt x="159067" y="953"/>
                            <a:pt x="219075" y="11430"/>
                            <a:pt x="220027" y="27622"/>
                          </a:cubicBezTo>
                          <a:cubicBezTo>
                            <a:pt x="220027" y="42863"/>
                            <a:pt x="172402" y="55245"/>
                            <a:pt x="110490" y="57150"/>
                          </a:cubicBezTo>
                          <a:cubicBezTo>
                            <a:pt x="107632" y="56197"/>
                            <a:pt x="103822" y="56197"/>
                            <a:pt x="100013" y="56197"/>
                          </a:cubicBezTo>
                          <a:close/>
                          <a:moveTo>
                            <a:pt x="100013" y="953"/>
                          </a:moveTo>
                          <a:cubicBezTo>
                            <a:pt x="46672" y="953"/>
                            <a:pt x="17145" y="12383"/>
                            <a:pt x="6667" y="22860"/>
                          </a:cubicBezTo>
                          <a:cubicBezTo>
                            <a:pt x="3810" y="25718"/>
                            <a:pt x="1905" y="29528"/>
                            <a:pt x="1905" y="32385"/>
                          </a:cubicBezTo>
                          <a:cubicBezTo>
                            <a:pt x="1905" y="39053"/>
                            <a:pt x="13335" y="44768"/>
                            <a:pt x="33338" y="49530"/>
                          </a:cubicBezTo>
                          <a:cubicBezTo>
                            <a:pt x="54292" y="54293"/>
                            <a:pt x="81915" y="56197"/>
                            <a:pt x="110490" y="55245"/>
                          </a:cubicBezTo>
                          <a:cubicBezTo>
                            <a:pt x="169545" y="53340"/>
                            <a:pt x="219075" y="40958"/>
                            <a:pt x="218122" y="27622"/>
                          </a:cubicBezTo>
                          <a:cubicBezTo>
                            <a:pt x="218122" y="14288"/>
                            <a:pt x="165735" y="2858"/>
                            <a:pt x="103822" y="1905"/>
                          </a:cubicBezTo>
                          <a:cubicBezTo>
                            <a:pt x="102870" y="953"/>
                            <a:pt x="101917" y="953"/>
                            <a:pt x="100013" y="953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0" name="Freeform: Shape 2219">
                      <a:extLst>
                        <a:ext uri="{FF2B5EF4-FFF2-40B4-BE49-F238E27FC236}">
                          <a16:creationId xmlns:a16="http://schemas.microsoft.com/office/drawing/2014/main" id="{0E2387C6-2249-475B-82CB-90A700E7B2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4257" y="4904319"/>
                      <a:ext cx="174307" cy="38202"/>
                    </a:xfrm>
                    <a:custGeom>
                      <a:avLst/>
                      <a:gdLst>
                        <a:gd name="connsiteX0" fmla="*/ 82868 w 174307"/>
                        <a:gd name="connsiteY0" fmla="*/ 38202 h 38202"/>
                        <a:gd name="connsiteX1" fmla="*/ 0 w 174307"/>
                        <a:gd name="connsiteY1" fmla="*/ 19152 h 38202"/>
                        <a:gd name="connsiteX2" fmla="*/ 28575 w 174307"/>
                        <a:gd name="connsiteY2" fmla="*/ 5817 h 38202"/>
                        <a:gd name="connsiteX3" fmla="*/ 89535 w 174307"/>
                        <a:gd name="connsiteY3" fmla="*/ 102 h 38202"/>
                        <a:gd name="connsiteX4" fmla="*/ 174308 w 174307"/>
                        <a:gd name="connsiteY4" fmla="*/ 16295 h 38202"/>
                        <a:gd name="connsiteX5" fmla="*/ 148590 w 174307"/>
                        <a:gd name="connsiteY5" fmla="*/ 30583 h 38202"/>
                        <a:gd name="connsiteX6" fmla="*/ 90488 w 174307"/>
                        <a:gd name="connsiteY6" fmla="*/ 37250 h 38202"/>
                        <a:gd name="connsiteX7" fmla="*/ 82868 w 174307"/>
                        <a:gd name="connsiteY7" fmla="*/ 38202 h 38202"/>
                        <a:gd name="connsiteX8" fmla="*/ 100013 w 174307"/>
                        <a:gd name="connsiteY8" fmla="*/ 2960 h 38202"/>
                        <a:gd name="connsiteX9" fmla="*/ 90488 w 174307"/>
                        <a:gd name="connsiteY9" fmla="*/ 2960 h 38202"/>
                        <a:gd name="connsiteX10" fmla="*/ 29528 w 174307"/>
                        <a:gd name="connsiteY10" fmla="*/ 7723 h 38202"/>
                        <a:gd name="connsiteX11" fmla="*/ 2858 w 174307"/>
                        <a:gd name="connsiteY11" fmla="*/ 19152 h 38202"/>
                        <a:gd name="connsiteX12" fmla="*/ 90488 w 174307"/>
                        <a:gd name="connsiteY12" fmla="*/ 36298 h 38202"/>
                        <a:gd name="connsiteX13" fmla="*/ 148590 w 174307"/>
                        <a:gd name="connsiteY13" fmla="*/ 29630 h 38202"/>
                        <a:gd name="connsiteX14" fmla="*/ 173355 w 174307"/>
                        <a:gd name="connsiteY14" fmla="*/ 17248 h 38202"/>
                        <a:gd name="connsiteX15" fmla="*/ 100013 w 174307"/>
                        <a:gd name="connsiteY15" fmla="*/ 2960 h 38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74307" h="38202">
                          <a:moveTo>
                            <a:pt x="82868" y="38202"/>
                          </a:moveTo>
                          <a:cubicBezTo>
                            <a:pt x="43815" y="38202"/>
                            <a:pt x="953" y="30583"/>
                            <a:pt x="0" y="19152"/>
                          </a:cubicBezTo>
                          <a:cubicBezTo>
                            <a:pt x="0" y="13437"/>
                            <a:pt x="9525" y="9627"/>
                            <a:pt x="28575" y="5817"/>
                          </a:cubicBezTo>
                          <a:cubicBezTo>
                            <a:pt x="44768" y="2960"/>
                            <a:pt x="66675" y="1055"/>
                            <a:pt x="89535" y="102"/>
                          </a:cubicBezTo>
                          <a:cubicBezTo>
                            <a:pt x="130493" y="-850"/>
                            <a:pt x="174308" y="4865"/>
                            <a:pt x="174308" y="16295"/>
                          </a:cubicBezTo>
                          <a:cubicBezTo>
                            <a:pt x="174308" y="22962"/>
                            <a:pt x="160020" y="27725"/>
                            <a:pt x="148590" y="30583"/>
                          </a:cubicBezTo>
                          <a:cubicBezTo>
                            <a:pt x="133350" y="34392"/>
                            <a:pt x="111443" y="36298"/>
                            <a:pt x="90488" y="37250"/>
                          </a:cubicBezTo>
                          <a:cubicBezTo>
                            <a:pt x="87630" y="38202"/>
                            <a:pt x="85725" y="38202"/>
                            <a:pt x="82868" y="38202"/>
                          </a:cubicBezTo>
                          <a:close/>
                          <a:moveTo>
                            <a:pt x="100013" y="2960"/>
                          </a:moveTo>
                          <a:cubicBezTo>
                            <a:pt x="97155" y="2960"/>
                            <a:pt x="93345" y="2960"/>
                            <a:pt x="90488" y="2960"/>
                          </a:cubicBezTo>
                          <a:cubicBezTo>
                            <a:pt x="67628" y="3912"/>
                            <a:pt x="45720" y="5817"/>
                            <a:pt x="29528" y="7723"/>
                          </a:cubicBezTo>
                          <a:cubicBezTo>
                            <a:pt x="5715" y="11533"/>
                            <a:pt x="2858" y="16295"/>
                            <a:pt x="2858" y="19152"/>
                          </a:cubicBezTo>
                          <a:cubicBezTo>
                            <a:pt x="2858" y="28677"/>
                            <a:pt x="47625" y="37250"/>
                            <a:pt x="90488" y="36298"/>
                          </a:cubicBezTo>
                          <a:cubicBezTo>
                            <a:pt x="112395" y="35345"/>
                            <a:pt x="133350" y="33440"/>
                            <a:pt x="148590" y="29630"/>
                          </a:cubicBezTo>
                          <a:cubicBezTo>
                            <a:pt x="164783" y="25820"/>
                            <a:pt x="173355" y="21058"/>
                            <a:pt x="173355" y="17248"/>
                          </a:cubicBezTo>
                          <a:cubicBezTo>
                            <a:pt x="172403" y="9627"/>
                            <a:pt x="140970" y="2960"/>
                            <a:pt x="100013" y="296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1" name="Freeform: Shape 2220">
                      <a:extLst>
                        <a:ext uri="{FF2B5EF4-FFF2-40B4-BE49-F238E27FC236}">
                          <a16:creationId xmlns:a16="http://schemas.microsoft.com/office/drawing/2014/main" id="{3A6E4C84-9367-45FC-87EB-90BF3A339D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088" y="4936806"/>
                      <a:ext cx="29289" cy="13335"/>
                    </a:xfrm>
                    <a:custGeom>
                      <a:avLst/>
                      <a:gdLst>
                        <a:gd name="connsiteX0" fmla="*/ 714 w 29289"/>
                        <a:gd name="connsiteY0" fmla="*/ 13335 h 13335"/>
                        <a:gd name="connsiteX1" fmla="*/ 714 w 29289"/>
                        <a:gd name="connsiteY1" fmla="*/ 13335 h 13335"/>
                        <a:gd name="connsiteX2" fmla="*/ 714 w 29289"/>
                        <a:gd name="connsiteY2" fmla="*/ 11430 h 13335"/>
                        <a:gd name="connsiteX3" fmla="*/ 28337 w 29289"/>
                        <a:gd name="connsiteY3" fmla="*/ 0 h 13335"/>
                        <a:gd name="connsiteX4" fmla="*/ 29289 w 29289"/>
                        <a:gd name="connsiteY4" fmla="*/ 0 h 13335"/>
                        <a:gd name="connsiteX5" fmla="*/ 29289 w 29289"/>
                        <a:gd name="connsiteY5" fmla="*/ 953 h 13335"/>
                        <a:gd name="connsiteX6" fmla="*/ 714 w 29289"/>
                        <a:gd name="connsiteY6" fmla="*/ 13335 h 13335"/>
                        <a:gd name="connsiteX7" fmla="*/ 714 w 29289"/>
                        <a:gd name="connsiteY7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289" h="13335">
                          <a:moveTo>
                            <a:pt x="714" y="13335"/>
                          </a:moveTo>
                          <a:cubicBezTo>
                            <a:pt x="714" y="13335"/>
                            <a:pt x="-238" y="13335"/>
                            <a:pt x="714" y="13335"/>
                          </a:cubicBezTo>
                          <a:cubicBezTo>
                            <a:pt x="-238" y="12383"/>
                            <a:pt x="-238" y="11430"/>
                            <a:pt x="714" y="11430"/>
                          </a:cubicBezTo>
                          <a:cubicBezTo>
                            <a:pt x="11192" y="10478"/>
                            <a:pt x="20717" y="5715"/>
                            <a:pt x="28337" y="0"/>
                          </a:cubicBezTo>
                          <a:cubicBezTo>
                            <a:pt x="28337" y="0"/>
                            <a:pt x="29289" y="0"/>
                            <a:pt x="29289" y="0"/>
                          </a:cubicBezTo>
                          <a:cubicBezTo>
                            <a:pt x="29289" y="0"/>
                            <a:pt x="29289" y="953"/>
                            <a:pt x="29289" y="953"/>
                          </a:cubicBezTo>
                          <a:cubicBezTo>
                            <a:pt x="21669" y="8573"/>
                            <a:pt x="11192" y="12383"/>
                            <a:pt x="714" y="13335"/>
                          </a:cubicBezTo>
                          <a:cubicBezTo>
                            <a:pt x="714" y="13335"/>
                            <a:pt x="714" y="13335"/>
                            <a:pt x="714" y="13335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2" name="Freeform: Shape 2221">
                      <a:extLst>
                        <a:ext uri="{FF2B5EF4-FFF2-40B4-BE49-F238E27FC236}">
                          <a16:creationId xmlns:a16="http://schemas.microsoft.com/office/drawing/2014/main" id="{A3660418-56B2-441B-98CA-DF6663B263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6165" y="4912768"/>
                      <a:ext cx="131444" cy="21181"/>
                    </a:xfrm>
                    <a:custGeom>
                      <a:avLst/>
                      <a:gdLst>
                        <a:gd name="connsiteX0" fmla="*/ 60007 w 131444"/>
                        <a:gd name="connsiteY0" fmla="*/ 20229 h 21181"/>
                        <a:gd name="connsiteX1" fmla="*/ 21907 w 131444"/>
                        <a:gd name="connsiteY1" fmla="*/ 18324 h 21181"/>
                        <a:gd name="connsiteX2" fmla="*/ 0 w 131444"/>
                        <a:gd name="connsiteY2" fmla="*/ 10704 h 21181"/>
                        <a:gd name="connsiteX3" fmla="*/ 21907 w 131444"/>
                        <a:gd name="connsiteY3" fmla="*/ 3084 h 21181"/>
                        <a:gd name="connsiteX4" fmla="*/ 67628 w 131444"/>
                        <a:gd name="connsiteY4" fmla="*/ 226 h 21181"/>
                        <a:gd name="connsiteX5" fmla="*/ 131445 w 131444"/>
                        <a:gd name="connsiteY5" fmla="*/ 8799 h 21181"/>
                        <a:gd name="connsiteX6" fmla="*/ 111442 w 131444"/>
                        <a:gd name="connsiteY6" fmla="*/ 17371 h 21181"/>
                        <a:gd name="connsiteX7" fmla="*/ 67628 w 131444"/>
                        <a:gd name="connsiteY7" fmla="*/ 21181 h 21181"/>
                        <a:gd name="connsiteX8" fmla="*/ 60007 w 131444"/>
                        <a:gd name="connsiteY8" fmla="*/ 20229 h 21181"/>
                        <a:gd name="connsiteX9" fmla="*/ 79057 w 131444"/>
                        <a:gd name="connsiteY9" fmla="*/ 1179 h 21181"/>
                        <a:gd name="connsiteX10" fmla="*/ 68580 w 131444"/>
                        <a:gd name="connsiteY10" fmla="*/ 1179 h 21181"/>
                        <a:gd name="connsiteX11" fmla="*/ 22860 w 131444"/>
                        <a:gd name="connsiteY11" fmla="*/ 4036 h 21181"/>
                        <a:gd name="connsiteX12" fmla="*/ 2857 w 131444"/>
                        <a:gd name="connsiteY12" fmla="*/ 9751 h 21181"/>
                        <a:gd name="connsiteX13" fmla="*/ 22860 w 131444"/>
                        <a:gd name="connsiteY13" fmla="*/ 15466 h 21181"/>
                        <a:gd name="connsiteX14" fmla="*/ 68580 w 131444"/>
                        <a:gd name="connsiteY14" fmla="*/ 17371 h 21181"/>
                        <a:gd name="connsiteX15" fmla="*/ 112395 w 131444"/>
                        <a:gd name="connsiteY15" fmla="*/ 13561 h 21181"/>
                        <a:gd name="connsiteX16" fmla="*/ 130492 w 131444"/>
                        <a:gd name="connsiteY16" fmla="*/ 6894 h 21181"/>
                        <a:gd name="connsiteX17" fmla="*/ 79057 w 131444"/>
                        <a:gd name="connsiteY17" fmla="*/ 1179 h 21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31444" h="21181">
                          <a:moveTo>
                            <a:pt x="60007" y="20229"/>
                          </a:moveTo>
                          <a:cubicBezTo>
                            <a:pt x="46672" y="20229"/>
                            <a:pt x="33338" y="19276"/>
                            <a:pt x="21907" y="18324"/>
                          </a:cubicBezTo>
                          <a:cubicBezTo>
                            <a:pt x="7620" y="16419"/>
                            <a:pt x="0" y="13561"/>
                            <a:pt x="0" y="10704"/>
                          </a:cubicBezTo>
                          <a:cubicBezTo>
                            <a:pt x="0" y="8799"/>
                            <a:pt x="1905" y="5941"/>
                            <a:pt x="21907" y="3084"/>
                          </a:cubicBezTo>
                          <a:cubicBezTo>
                            <a:pt x="34290" y="1179"/>
                            <a:pt x="50482" y="226"/>
                            <a:pt x="67628" y="226"/>
                          </a:cubicBezTo>
                          <a:cubicBezTo>
                            <a:pt x="89535" y="-726"/>
                            <a:pt x="131445" y="1179"/>
                            <a:pt x="131445" y="8799"/>
                          </a:cubicBezTo>
                          <a:cubicBezTo>
                            <a:pt x="131445" y="9751"/>
                            <a:pt x="131445" y="13561"/>
                            <a:pt x="111442" y="17371"/>
                          </a:cubicBezTo>
                          <a:cubicBezTo>
                            <a:pt x="100013" y="19276"/>
                            <a:pt x="83820" y="21181"/>
                            <a:pt x="67628" y="21181"/>
                          </a:cubicBezTo>
                          <a:cubicBezTo>
                            <a:pt x="65722" y="20229"/>
                            <a:pt x="62865" y="20229"/>
                            <a:pt x="60007" y="20229"/>
                          </a:cubicBezTo>
                          <a:close/>
                          <a:moveTo>
                            <a:pt x="79057" y="1179"/>
                          </a:moveTo>
                          <a:cubicBezTo>
                            <a:pt x="75247" y="1179"/>
                            <a:pt x="71438" y="1179"/>
                            <a:pt x="68580" y="1179"/>
                          </a:cubicBezTo>
                          <a:cubicBezTo>
                            <a:pt x="51435" y="1179"/>
                            <a:pt x="35242" y="3084"/>
                            <a:pt x="22860" y="4036"/>
                          </a:cubicBezTo>
                          <a:cubicBezTo>
                            <a:pt x="3810" y="6894"/>
                            <a:pt x="2857" y="9751"/>
                            <a:pt x="2857" y="9751"/>
                          </a:cubicBezTo>
                          <a:cubicBezTo>
                            <a:pt x="2857" y="10704"/>
                            <a:pt x="7620" y="13561"/>
                            <a:pt x="22860" y="15466"/>
                          </a:cubicBezTo>
                          <a:cubicBezTo>
                            <a:pt x="36195" y="17371"/>
                            <a:pt x="52388" y="18324"/>
                            <a:pt x="68580" y="17371"/>
                          </a:cubicBezTo>
                          <a:cubicBezTo>
                            <a:pt x="84772" y="17371"/>
                            <a:pt x="100965" y="15466"/>
                            <a:pt x="112395" y="13561"/>
                          </a:cubicBezTo>
                          <a:cubicBezTo>
                            <a:pt x="125730" y="11656"/>
                            <a:pt x="130492" y="8799"/>
                            <a:pt x="130492" y="6894"/>
                          </a:cubicBezTo>
                          <a:cubicBezTo>
                            <a:pt x="129540" y="4989"/>
                            <a:pt x="109538" y="1179"/>
                            <a:pt x="79057" y="1179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23" name="Freeform: Shape 2222">
                      <a:extLst>
                        <a:ext uri="{FF2B5EF4-FFF2-40B4-BE49-F238E27FC236}">
                          <a16:creationId xmlns:a16="http://schemas.microsoft.com/office/drawing/2014/main" id="{B8C59031-0985-4C4A-96AB-49EAED54F2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0919" y="4934902"/>
                      <a:ext cx="49953" cy="19050"/>
                    </a:xfrm>
                    <a:custGeom>
                      <a:avLst/>
                      <a:gdLst>
                        <a:gd name="connsiteX0" fmla="*/ 49530 w 49953"/>
                        <a:gd name="connsiteY0" fmla="*/ 19050 h 19050"/>
                        <a:gd name="connsiteX1" fmla="*/ 953 w 49953"/>
                        <a:gd name="connsiteY1" fmla="*/ 1905 h 19050"/>
                        <a:gd name="connsiteX2" fmla="*/ 0 w 49953"/>
                        <a:gd name="connsiteY2" fmla="*/ 953 h 19050"/>
                        <a:gd name="connsiteX3" fmla="*/ 953 w 49953"/>
                        <a:gd name="connsiteY3" fmla="*/ 0 h 19050"/>
                        <a:gd name="connsiteX4" fmla="*/ 1905 w 49953"/>
                        <a:gd name="connsiteY4" fmla="*/ 953 h 19050"/>
                        <a:gd name="connsiteX5" fmla="*/ 1905 w 49953"/>
                        <a:gd name="connsiteY5" fmla="*/ 1905 h 19050"/>
                        <a:gd name="connsiteX6" fmla="*/ 49530 w 49953"/>
                        <a:gd name="connsiteY6" fmla="*/ 18097 h 19050"/>
                        <a:gd name="connsiteX7" fmla="*/ 49530 w 49953"/>
                        <a:gd name="connsiteY7" fmla="*/ 19050 h 19050"/>
                        <a:gd name="connsiteX8" fmla="*/ 49530 w 49953"/>
                        <a:gd name="connsiteY8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953" h="19050">
                          <a:moveTo>
                            <a:pt x="49530" y="19050"/>
                          </a:moveTo>
                          <a:cubicBezTo>
                            <a:pt x="32385" y="15240"/>
                            <a:pt x="15240" y="11430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0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1905"/>
                            <a:pt x="1905" y="1905"/>
                          </a:cubicBezTo>
                          <a:cubicBezTo>
                            <a:pt x="16193" y="11430"/>
                            <a:pt x="33338" y="15240"/>
                            <a:pt x="49530" y="18097"/>
                          </a:cubicBezTo>
                          <a:cubicBezTo>
                            <a:pt x="49530" y="18097"/>
                            <a:pt x="50483" y="18097"/>
                            <a:pt x="49530" y="19050"/>
                          </a:cubicBezTo>
                          <a:cubicBezTo>
                            <a:pt x="49530" y="19050"/>
                            <a:pt x="49530" y="19050"/>
                            <a:pt x="49530" y="1905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025" name="Freeform: Shape 2024">
                    <a:extLst>
                      <a:ext uri="{FF2B5EF4-FFF2-40B4-BE49-F238E27FC236}">
                        <a16:creationId xmlns:a16="http://schemas.microsoft.com/office/drawing/2014/main" id="{7C3B8467-966C-4EB2-BDDC-678FB2742D86}"/>
                      </a:ext>
                    </a:extLst>
                  </p:cNvPr>
                  <p:cNvSpPr/>
                  <p:nvPr/>
                </p:nvSpPr>
                <p:spPr>
                  <a:xfrm>
                    <a:off x="7454832" y="4893730"/>
                    <a:ext cx="72234" cy="37361"/>
                  </a:xfrm>
                  <a:custGeom>
                    <a:avLst/>
                    <a:gdLst>
                      <a:gd name="connsiteX0" fmla="*/ 36580 w 72234"/>
                      <a:gd name="connsiteY0" fmla="*/ 28789 h 37361"/>
                      <a:gd name="connsiteX1" fmla="*/ 32770 w 72234"/>
                      <a:gd name="connsiteY1" fmla="*/ 31646 h 37361"/>
                      <a:gd name="connsiteX2" fmla="*/ 55630 w 72234"/>
                      <a:gd name="connsiteY2" fmla="*/ 29741 h 37361"/>
                      <a:gd name="connsiteX3" fmla="*/ 49915 w 72234"/>
                      <a:gd name="connsiteY3" fmla="*/ 35456 h 37361"/>
                      <a:gd name="connsiteX4" fmla="*/ 71823 w 72234"/>
                      <a:gd name="connsiteY4" fmla="*/ 12596 h 37361"/>
                      <a:gd name="connsiteX5" fmla="*/ 32770 w 72234"/>
                      <a:gd name="connsiteY5" fmla="*/ 1166 h 37361"/>
                      <a:gd name="connsiteX6" fmla="*/ 385 w 72234"/>
                      <a:gd name="connsiteY6" fmla="*/ 29741 h 37361"/>
                      <a:gd name="connsiteX7" fmla="*/ 15625 w 72234"/>
                      <a:gd name="connsiteY7" fmla="*/ 37362 h 37361"/>
                      <a:gd name="connsiteX8" fmla="*/ 15625 w 72234"/>
                      <a:gd name="connsiteY8" fmla="*/ 34504 h 37361"/>
                      <a:gd name="connsiteX9" fmla="*/ 22293 w 72234"/>
                      <a:gd name="connsiteY9" fmla="*/ 35456 h 37361"/>
                      <a:gd name="connsiteX10" fmla="*/ 18483 w 72234"/>
                      <a:gd name="connsiteY10" fmla="*/ 31646 h 37361"/>
                      <a:gd name="connsiteX11" fmla="*/ 36580 w 72234"/>
                      <a:gd name="connsiteY11" fmla="*/ 28789 h 37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2234" h="37361">
                        <a:moveTo>
                          <a:pt x="36580" y="28789"/>
                        </a:moveTo>
                        <a:cubicBezTo>
                          <a:pt x="36580" y="28789"/>
                          <a:pt x="30865" y="30694"/>
                          <a:pt x="32770" y="31646"/>
                        </a:cubicBezTo>
                        <a:cubicBezTo>
                          <a:pt x="34675" y="33551"/>
                          <a:pt x="54678" y="30694"/>
                          <a:pt x="55630" y="29741"/>
                        </a:cubicBezTo>
                        <a:cubicBezTo>
                          <a:pt x="56583" y="28789"/>
                          <a:pt x="46105" y="35456"/>
                          <a:pt x="49915" y="35456"/>
                        </a:cubicBezTo>
                        <a:cubicBezTo>
                          <a:pt x="51820" y="35456"/>
                          <a:pt x="75633" y="32599"/>
                          <a:pt x="71823" y="12596"/>
                        </a:cubicBezTo>
                        <a:cubicBezTo>
                          <a:pt x="71823" y="12596"/>
                          <a:pt x="68013" y="-4549"/>
                          <a:pt x="32770" y="1166"/>
                        </a:cubicBezTo>
                        <a:cubicBezTo>
                          <a:pt x="-2472" y="5929"/>
                          <a:pt x="-567" y="27837"/>
                          <a:pt x="385" y="29741"/>
                        </a:cubicBezTo>
                        <a:cubicBezTo>
                          <a:pt x="3243" y="36409"/>
                          <a:pt x="10863" y="37362"/>
                          <a:pt x="15625" y="37362"/>
                        </a:cubicBezTo>
                        <a:cubicBezTo>
                          <a:pt x="21340" y="37362"/>
                          <a:pt x="15625" y="34504"/>
                          <a:pt x="15625" y="34504"/>
                        </a:cubicBezTo>
                        <a:cubicBezTo>
                          <a:pt x="15625" y="34504"/>
                          <a:pt x="20388" y="36409"/>
                          <a:pt x="22293" y="35456"/>
                        </a:cubicBezTo>
                        <a:cubicBezTo>
                          <a:pt x="23245" y="34504"/>
                          <a:pt x="18483" y="31646"/>
                          <a:pt x="18483" y="31646"/>
                        </a:cubicBezTo>
                        <a:lnTo>
                          <a:pt x="36580" y="28789"/>
                        </a:ln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26" name="Freeform: Shape 2025">
                    <a:extLst>
                      <a:ext uri="{FF2B5EF4-FFF2-40B4-BE49-F238E27FC236}">
                        <a16:creationId xmlns:a16="http://schemas.microsoft.com/office/drawing/2014/main" id="{F7D5BE75-B8D1-4BB6-B0F0-2F7CF7E01BED}"/>
                      </a:ext>
                    </a:extLst>
                  </p:cNvPr>
                  <p:cNvSpPr/>
                  <p:nvPr/>
                </p:nvSpPr>
                <p:spPr>
                  <a:xfrm>
                    <a:off x="7472362" y="4920092"/>
                    <a:ext cx="11402" cy="6237"/>
                  </a:xfrm>
                  <a:custGeom>
                    <a:avLst/>
                    <a:gdLst>
                      <a:gd name="connsiteX0" fmla="*/ 0 w 11402"/>
                      <a:gd name="connsiteY0" fmla="*/ 4332 h 6237"/>
                      <a:gd name="connsiteX1" fmla="*/ 9525 w 11402"/>
                      <a:gd name="connsiteY1" fmla="*/ 6238 h 6237"/>
                      <a:gd name="connsiteX2" fmla="*/ 8572 w 11402"/>
                      <a:gd name="connsiteY2" fmla="*/ 1475 h 6237"/>
                      <a:gd name="connsiteX3" fmla="*/ 0 w 11402"/>
                      <a:gd name="connsiteY3" fmla="*/ 4332 h 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402" h="6237">
                        <a:moveTo>
                          <a:pt x="0" y="4332"/>
                        </a:moveTo>
                        <a:cubicBezTo>
                          <a:pt x="0" y="4332"/>
                          <a:pt x="6668" y="6238"/>
                          <a:pt x="9525" y="6238"/>
                        </a:cubicBezTo>
                        <a:cubicBezTo>
                          <a:pt x="13335" y="6238"/>
                          <a:pt x="10478" y="3380"/>
                          <a:pt x="8572" y="1475"/>
                        </a:cubicBezTo>
                        <a:cubicBezTo>
                          <a:pt x="6668" y="-430"/>
                          <a:pt x="953" y="-1383"/>
                          <a:pt x="0" y="433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27" name="Freeform: Shape 2026">
                    <a:extLst>
                      <a:ext uri="{FF2B5EF4-FFF2-40B4-BE49-F238E27FC236}">
                        <a16:creationId xmlns:a16="http://schemas.microsoft.com/office/drawing/2014/main" id="{CEE3ED31-D4BD-4B05-9ECE-AD6E6BD5D7F5}"/>
                      </a:ext>
                    </a:extLst>
                  </p:cNvPr>
                  <p:cNvSpPr/>
                  <p:nvPr/>
                </p:nvSpPr>
                <p:spPr>
                  <a:xfrm>
                    <a:off x="7394453" y="4943044"/>
                    <a:ext cx="29939" cy="12812"/>
                  </a:xfrm>
                  <a:custGeom>
                    <a:avLst/>
                    <a:gdLst>
                      <a:gd name="connsiteX0" fmla="*/ 757 w 29939"/>
                      <a:gd name="connsiteY0" fmla="*/ 12813 h 12812"/>
                      <a:gd name="connsiteX1" fmla="*/ 27427 w 29939"/>
                      <a:gd name="connsiteY1" fmla="*/ 8050 h 12812"/>
                      <a:gd name="connsiteX2" fmla="*/ 15997 w 29939"/>
                      <a:gd name="connsiteY2" fmla="*/ 430 h 12812"/>
                      <a:gd name="connsiteX3" fmla="*/ 757 w 29939"/>
                      <a:gd name="connsiteY3" fmla="*/ 12813 h 12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39" h="12812">
                        <a:moveTo>
                          <a:pt x="757" y="12813"/>
                        </a:moveTo>
                        <a:cubicBezTo>
                          <a:pt x="757" y="12813"/>
                          <a:pt x="19807" y="12813"/>
                          <a:pt x="27427" y="8050"/>
                        </a:cubicBezTo>
                        <a:cubicBezTo>
                          <a:pt x="35047" y="3288"/>
                          <a:pt x="23617" y="-1475"/>
                          <a:pt x="15997" y="430"/>
                        </a:cubicBezTo>
                        <a:cubicBezTo>
                          <a:pt x="8377" y="2335"/>
                          <a:pt x="-3053" y="6145"/>
                          <a:pt x="757" y="12813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28" name="Freeform: Shape 2027">
                    <a:extLst>
                      <a:ext uri="{FF2B5EF4-FFF2-40B4-BE49-F238E27FC236}">
                        <a16:creationId xmlns:a16="http://schemas.microsoft.com/office/drawing/2014/main" id="{15ACE6F1-DD3F-45DE-9FF5-EAB336697702}"/>
                      </a:ext>
                    </a:extLst>
                  </p:cNvPr>
                  <p:cNvSpPr/>
                  <p:nvPr/>
                </p:nvSpPr>
                <p:spPr>
                  <a:xfrm>
                    <a:off x="7361458" y="4878413"/>
                    <a:ext cx="126381" cy="74007"/>
                  </a:xfrm>
                  <a:custGeom>
                    <a:avLst/>
                    <a:gdLst>
                      <a:gd name="connsiteX0" fmla="*/ 402 w 120654"/>
                      <a:gd name="connsiteY0" fmla="*/ 65061 h 74007"/>
                      <a:gd name="connsiteX1" fmla="*/ 7069 w 120654"/>
                      <a:gd name="connsiteY1" fmla="*/ 43153 h 74007"/>
                      <a:gd name="connsiteX2" fmla="*/ 62314 w 120654"/>
                      <a:gd name="connsiteY2" fmla="*/ 291 h 74007"/>
                      <a:gd name="connsiteX3" fmla="*/ 91842 w 120654"/>
                      <a:gd name="connsiteY3" fmla="*/ 9816 h 74007"/>
                      <a:gd name="connsiteX4" fmla="*/ 115654 w 120654"/>
                      <a:gd name="connsiteY4" fmla="*/ 20293 h 74007"/>
                      <a:gd name="connsiteX5" fmla="*/ 118512 w 120654"/>
                      <a:gd name="connsiteY5" fmla="*/ 26961 h 74007"/>
                      <a:gd name="connsiteX6" fmla="*/ 81364 w 120654"/>
                      <a:gd name="connsiteY6" fmla="*/ 24103 h 74007"/>
                      <a:gd name="connsiteX7" fmla="*/ 61362 w 120654"/>
                      <a:gd name="connsiteY7" fmla="*/ 48868 h 74007"/>
                      <a:gd name="connsiteX8" fmla="*/ 66124 w 120654"/>
                      <a:gd name="connsiteY8" fmla="*/ 69823 h 74007"/>
                      <a:gd name="connsiteX9" fmla="*/ 45169 w 120654"/>
                      <a:gd name="connsiteY9" fmla="*/ 70776 h 74007"/>
                      <a:gd name="connsiteX10" fmla="*/ 402 w 120654"/>
                      <a:gd name="connsiteY10" fmla="*/ 65061 h 74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0654" h="74007">
                        <a:moveTo>
                          <a:pt x="402" y="65061"/>
                        </a:moveTo>
                        <a:cubicBezTo>
                          <a:pt x="402" y="65061"/>
                          <a:pt x="-2456" y="50773"/>
                          <a:pt x="7069" y="43153"/>
                        </a:cubicBezTo>
                        <a:cubicBezTo>
                          <a:pt x="15642" y="35533"/>
                          <a:pt x="58504" y="1243"/>
                          <a:pt x="62314" y="291"/>
                        </a:cubicBezTo>
                        <a:cubicBezTo>
                          <a:pt x="66124" y="-662"/>
                          <a:pt x="81364" y="291"/>
                          <a:pt x="91842" y="9816"/>
                        </a:cubicBezTo>
                        <a:cubicBezTo>
                          <a:pt x="103272" y="19341"/>
                          <a:pt x="108034" y="21246"/>
                          <a:pt x="115654" y="20293"/>
                        </a:cubicBezTo>
                        <a:cubicBezTo>
                          <a:pt x="123274" y="19341"/>
                          <a:pt x="120417" y="24103"/>
                          <a:pt x="118512" y="26961"/>
                        </a:cubicBezTo>
                        <a:cubicBezTo>
                          <a:pt x="115654" y="29818"/>
                          <a:pt x="93747" y="30771"/>
                          <a:pt x="81364" y="24103"/>
                        </a:cubicBezTo>
                        <a:cubicBezTo>
                          <a:pt x="68982" y="17436"/>
                          <a:pt x="59457" y="41248"/>
                          <a:pt x="61362" y="48868"/>
                        </a:cubicBezTo>
                        <a:cubicBezTo>
                          <a:pt x="62314" y="51726"/>
                          <a:pt x="73744" y="62203"/>
                          <a:pt x="66124" y="69823"/>
                        </a:cubicBezTo>
                        <a:cubicBezTo>
                          <a:pt x="62314" y="73633"/>
                          <a:pt x="52789" y="76491"/>
                          <a:pt x="45169" y="70776"/>
                        </a:cubicBezTo>
                        <a:cubicBezTo>
                          <a:pt x="35644" y="64108"/>
                          <a:pt x="6117" y="83158"/>
                          <a:pt x="402" y="65061"/>
                        </a:cubicBezTo>
                        <a:close/>
                      </a:path>
                    </a:pathLst>
                  </a:custGeom>
                  <a:solidFill>
                    <a:srgbClr val="99CC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29" name="Freeform: Shape 2028">
                    <a:extLst>
                      <a:ext uri="{FF2B5EF4-FFF2-40B4-BE49-F238E27FC236}">
                        <a16:creationId xmlns:a16="http://schemas.microsoft.com/office/drawing/2014/main" id="{56BF5C40-7714-4335-8BF0-A566ADE52AD0}"/>
                      </a:ext>
                    </a:extLst>
                  </p:cNvPr>
                  <p:cNvSpPr/>
                  <p:nvPr/>
                </p:nvSpPr>
                <p:spPr>
                  <a:xfrm>
                    <a:off x="7242809" y="4860606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8573 h 18097"/>
                      <a:gd name="connsiteX1" fmla="*/ 8572 w 20955"/>
                      <a:gd name="connsiteY1" fmla="*/ 0 h 18097"/>
                      <a:gd name="connsiteX2" fmla="*/ 0 w 20955"/>
                      <a:gd name="connsiteY2" fmla="*/ 8573 h 18097"/>
                      <a:gd name="connsiteX3" fmla="*/ 8572 w 20955"/>
                      <a:gd name="connsiteY3" fmla="*/ 18098 h 18097"/>
                      <a:gd name="connsiteX4" fmla="*/ 20955 w 20955"/>
                      <a:gd name="connsiteY4" fmla="*/ 8573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8573"/>
                        </a:moveTo>
                        <a:cubicBezTo>
                          <a:pt x="20955" y="2858"/>
                          <a:pt x="14288" y="0"/>
                          <a:pt x="8572" y="0"/>
                        </a:cubicBezTo>
                        <a:cubicBezTo>
                          <a:pt x="2858" y="0"/>
                          <a:pt x="0" y="2858"/>
                          <a:pt x="0" y="8573"/>
                        </a:cubicBezTo>
                        <a:cubicBezTo>
                          <a:pt x="0" y="14288"/>
                          <a:pt x="3810" y="18098"/>
                          <a:pt x="8572" y="18098"/>
                        </a:cubicBezTo>
                        <a:cubicBezTo>
                          <a:pt x="14288" y="18098"/>
                          <a:pt x="20955" y="14288"/>
                          <a:pt x="20955" y="857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30" name="Freeform: Shape 2029">
                    <a:extLst>
                      <a:ext uri="{FF2B5EF4-FFF2-40B4-BE49-F238E27FC236}">
                        <a16:creationId xmlns:a16="http://schemas.microsoft.com/office/drawing/2014/main" id="{CD3A48C0-FF08-42E2-A24C-E796007A0889}"/>
                      </a:ext>
                    </a:extLst>
                  </p:cNvPr>
                  <p:cNvSpPr/>
                  <p:nvPr/>
                </p:nvSpPr>
                <p:spPr>
                  <a:xfrm>
                    <a:off x="7260907" y="4856796"/>
                    <a:ext cx="20955" cy="20955"/>
                  </a:xfrm>
                  <a:custGeom>
                    <a:avLst/>
                    <a:gdLst>
                      <a:gd name="connsiteX0" fmla="*/ 20955 w 20955"/>
                      <a:gd name="connsiteY0" fmla="*/ 10478 h 20955"/>
                      <a:gd name="connsiteX1" fmla="*/ 9525 w 20955"/>
                      <a:gd name="connsiteY1" fmla="*/ 0 h 20955"/>
                      <a:gd name="connsiteX2" fmla="*/ 0 w 20955"/>
                      <a:gd name="connsiteY2" fmla="*/ 10478 h 20955"/>
                      <a:gd name="connsiteX3" fmla="*/ 9525 w 20955"/>
                      <a:gd name="connsiteY3" fmla="*/ 20955 h 20955"/>
                      <a:gd name="connsiteX4" fmla="*/ 20955 w 20955"/>
                      <a:gd name="connsiteY4" fmla="*/ 10478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20955">
                        <a:moveTo>
                          <a:pt x="20955" y="10478"/>
                        </a:moveTo>
                        <a:cubicBezTo>
                          <a:pt x="20955" y="4763"/>
                          <a:pt x="15240" y="0"/>
                          <a:pt x="9525" y="0"/>
                        </a:cubicBezTo>
                        <a:cubicBezTo>
                          <a:pt x="3810" y="0"/>
                          <a:pt x="0" y="5715"/>
                          <a:pt x="0" y="10478"/>
                        </a:cubicBezTo>
                        <a:cubicBezTo>
                          <a:pt x="0" y="16193"/>
                          <a:pt x="4763" y="20955"/>
                          <a:pt x="9525" y="20955"/>
                        </a:cubicBezTo>
                        <a:cubicBezTo>
                          <a:pt x="15240" y="20955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31" name="Freeform: Shape 2030">
                    <a:extLst>
                      <a:ext uri="{FF2B5EF4-FFF2-40B4-BE49-F238E27FC236}">
                        <a16:creationId xmlns:a16="http://schemas.microsoft.com/office/drawing/2014/main" id="{9C5F8C5C-F4A9-43FE-8161-5831522A602A}"/>
                      </a:ext>
                    </a:extLst>
                  </p:cNvPr>
                  <p:cNvSpPr/>
                  <p:nvPr/>
                </p:nvSpPr>
                <p:spPr>
                  <a:xfrm>
                    <a:off x="7279957" y="4858702"/>
                    <a:ext cx="18097" cy="16192"/>
                  </a:xfrm>
                  <a:custGeom>
                    <a:avLst/>
                    <a:gdLst>
                      <a:gd name="connsiteX0" fmla="*/ 18098 w 18097"/>
                      <a:gd name="connsiteY0" fmla="*/ 8572 h 16192"/>
                      <a:gd name="connsiteX1" fmla="*/ 11430 w 18097"/>
                      <a:gd name="connsiteY1" fmla="*/ 0 h 16192"/>
                      <a:gd name="connsiteX2" fmla="*/ 0 w 18097"/>
                      <a:gd name="connsiteY2" fmla="*/ 8572 h 16192"/>
                      <a:gd name="connsiteX3" fmla="*/ 11430 w 18097"/>
                      <a:gd name="connsiteY3" fmla="*/ 16192 h 16192"/>
                      <a:gd name="connsiteX4" fmla="*/ 18098 w 18097"/>
                      <a:gd name="connsiteY4" fmla="*/ 857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7" h="16192">
                        <a:moveTo>
                          <a:pt x="18098" y="8572"/>
                        </a:moveTo>
                        <a:cubicBezTo>
                          <a:pt x="18098" y="2857"/>
                          <a:pt x="17145" y="0"/>
                          <a:pt x="11430" y="0"/>
                        </a:cubicBezTo>
                        <a:cubicBezTo>
                          <a:pt x="5715" y="0"/>
                          <a:pt x="0" y="2857"/>
                          <a:pt x="0" y="8572"/>
                        </a:cubicBezTo>
                        <a:cubicBezTo>
                          <a:pt x="0" y="14288"/>
                          <a:pt x="5715" y="16192"/>
                          <a:pt x="11430" y="16192"/>
                        </a:cubicBezTo>
                        <a:cubicBezTo>
                          <a:pt x="17145" y="16192"/>
                          <a:pt x="18098" y="14288"/>
                          <a:pt x="18098" y="857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32" name="Freeform: Shape 2031">
                    <a:extLst>
                      <a:ext uri="{FF2B5EF4-FFF2-40B4-BE49-F238E27FC236}">
                        <a16:creationId xmlns:a16="http://schemas.microsoft.com/office/drawing/2014/main" id="{295D5C32-C549-42F2-ABA3-C2B782747EDF}"/>
                      </a:ext>
                    </a:extLst>
                  </p:cNvPr>
                  <p:cNvSpPr/>
                  <p:nvPr/>
                </p:nvSpPr>
                <p:spPr>
                  <a:xfrm>
                    <a:off x="7273290" y="4842509"/>
                    <a:ext cx="20002" cy="19171"/>
                  </a:xfrm>
                  <a:custGeom>
                    <a:avLst/>
                    <a:gdLst>
                      <a:gd name="connsiteX0" fmla="*/ 20003 w 20002"/>
                      <a:gd name="connsiteY0" fmla="*/ 9525 h 19171"/>
                      <a:gd name="connsiteX1" fmla="*/ 10478 w 20002"/>
                      <a:gd name="connsiteY1" fmla="*/ 0 h 19171"/>
                      <a:gd name="connsiteX2" fmla="*/ 0 w 20002"/>
                      <a:gd name="connsiteY2" fmla="*/ 9525 h 19171"/>
                      <a:gd name="connsiteX3" fmla="*/ 10478 w 20002"/>
                      <a:gd name="connsiteY3" fmla="*/ 19050 h 19171"/>
                      <a:gd name="connsiteX4" fmla="*/ 20003 w 20002"/>
                      <a:gd name="connsiteY4" fmla="*/ 9525 h 19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02" h="19171">
                        <a:moveTo>
                          <a:pt x="20003" y="9525"/>
                        </a:moveTo>
                        <a:cubicBezTo>
                          <a:pt x="20003" y="3810"/>
                          <a:pt x="15240" y="0"/>
                          <a:pt x="10478" y="0"/>
                        </a:cubicBezTo>
                        <a:cubicBezTo>
                          <a:pt x="4763" y="0"/>
                          <a:pt x="0" y="3810"/>
                          <a:pt x="0" y="9525"/>
                        </a:cubicBezTo>
                        <a:cubicBezTo>
                          <a:pt x="0" y="15240"/>
                          <a:pt x="4763" y="19050"/>
                          <a:pt x="10478" y="19050"/>
                        </a:cubicBezTo>
                        <a:cubicBezTo>
                          <a:pt x="16192" y="20003"/>
                          <a:pt x="20003" y="15240"/>
                          <a:pt x="20003" y="9525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33" name="Freeform: Shape 2032">
                    <a:extLst>
                      <a:ext uri="{FF2B5EF4-FFF2-40B4-BE49-F238E27FC236}">
                        <a16:creationId xmlns:a16="http://schemas.microsoft.com/office/drawing/2014/main" id="{F4B885B1-BACD-4DE9-B5C9-527E31D178F6}"/>
                      </a:ext>
                    </a:extLst>
                  </p:cNvPr>
                  <p:cNvSpPr/>
                  <p:nvPr/>
                </p:nvSpPr>
                <p:spPr>
                  <a:xfrm>
                    <a:off x="7247572" y="4843462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10478 h 18097"/>
                      <a:gd name="connsiteX1" fmla="*/ 8572 w 20955"/>
                      <a:gd name="connsiteY1" fmla="*/ 0 h 18097"/>
                      <a:gd name="connsiteX2" fmla="*/ 0 w 20955"/>
                      <a:gd name="connsiteY2" fmla="*/ 10478 h 18097"/>
                      <a:gd name="connsiteX3" fmla="*/ 8572 w 20955"/>
                      <a:gd name="connsiteY3" fmla="*/ 18097 h 18097"/>
                      <a:gd name="connsiteX4" fmla="*/ 20955 w 20955"/>
                      <a:gd name="connsiteY4" fmla="*/ 10478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10478"/>
                        </a:moveTo>
                        <a:cubicBezTo>
                          <a:pt x="20955" y="4763"/>
                          <a:pt x="14288" y="0"/>
                          <a:pt x="8572" y="0"/>
                        </a:cubicBezTo>
                        <a:cubicBezTo>
                          <a:pt x="2858" y="0"/>
                          <a:pt x="0" y="4763"/>
                          <a:pt x="0" y="10478"/>
                        </a:cubicBezTo>
                        <a:cubicBezTo>
                          <a:pt x="0" y="16193"/>
                          <a:pt x="3810" y="18097"/>
                          <a:pt x="8572" y="18097"/>
                        </a:cubicBezTo>
                        <a:cubicBezTo>
                          <a:pt x="14288" y="18097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34" name="Freeform: Shape 2033">
                    <a:extLst>
                      <a:ext uri="{FF2B5EF4-FFF2-40B4-BE49-F238E27FC236}">
                        <a16:creationId xmlns:a16="http://schemas.microsoft.com/office/drawing/2014/main" id="{A6ED8C99-1CE8-4EDF-AE9A-AAD1528C24EC}"/>
                      </a:ext>
                    </a:extLst>
                  </p:cNvPr>
                  <p:cNvSpPr/>
                  <p:nvPr/>
                </p:nvSpPr>
                <p:spPr>
                  <a:xfrm>
                    <a:off x="7259955" y="4831079"/>
                    <a:ext cx="21907" cy="17144"/>
                  </a:xfrm>
                  <a:custGeom>
                    <a:avLst/>
                    <a:gdLst>
                      <a:gd name="connsiteX0" fmla="*/ 21907 w 21907"/>
                      <a:gd name="connsiteY0" fmla="*/ 10477 h 17144"/>
                      <a:gd name="connsiteX1" fmla="*/ 10477 w 21907"/>
                      <a:gd name="connsiteY1" fmla="*/ 0 h 17144"/>
                      <a:gd name="connsiteX2" fmla="*/ 0 w 21907"/>
                      <a:gd name="connsiteY2" fmla="*/ 10477 h 17144"/>
                      <a:gd name="connsiteX3" fmla="*/ 10477 w 21907"/>
                      <a:gd name="connsiteY3" fmla="*/ 17145 h 17144"/>
                      <a:gd name="connsiteX4" fmla="*/ 21907 w 21907"/>
                      <a:gd name="connsiteY4" fmla="*/ 10477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7" h="17144">
                        <a:moveTo>
                          <a:pt x="21907" y="10477"/>
                        </a:moveTo>
                        <a:cubicBezTo>
                          <a:pt x="21907" y="4763"/>
                          <a:pt x="16192" y="0"/>
                          <a:pt x="10477" y="0"/>
                        </a:cubicBezTo>
                        <a:cubicBezTo>
                          <a:pt x="4763" y="0"/>
                          <a:pt x="0" y="4763"/>
                          <a:pt x="0" y="10477"/>
                        </a:cubicBezTo>
                        <a:cubicBezTo>
                          <a:pt x="0" y="16192"/>
                          <a:pt x="4763" y="17145"/>
                          <a:pt x="10477" y="17145"/>
                        </a:cubicBezTo>
                        <a:cubicBezTo>
                          <a:pt x="16192" y="17145"/>
                          <a:pt x="21907" y="16192"/>
                          <a:pt x="21907" y="1047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35" name="Freeform: Shape 2034">
                    <a:extLst>
                      <a:ext uri="{FF2B5EF4-FFF2-40B4-BE49-F238E27FC236}">
                        <a16:creationId xmlns:a16="http://schemas.microsoft.com/office/drawing/2014/main" id="{8D8FBD87-D31E-43B7-84C6-143DCA6CB24A}"/>
                      </a:ext>
                    </a:extLst>
                  </p:cNvPr>
                  <p:cNvSpPr/>
                  <p:nvPr/>
                </p:nvSpPr>
                <p:spPr>
                  <a:xfrm>
                    <a:off x="7558859" y="488822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8572"/>
                          <a:pt x="27803" y="0"/>
                          <a:pt x="26851" y="0"/>
                        </a:cubicBezTo>
                        <a:cubicBezTo>
                          <a:pt x="25898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36" name="Freeform: Shape 2035">
                    <a:extLst>
                      <a:ext uri="{FF2B5EF4-FFF2-40B4-BE49-F238E27FC236}">
                        <a16:creationId xmlns:a16="http://schemas.microsoft.com/office/drawing/2014/main" id="{3F40B158-6189-4783-AE90-00CB4B86D4DA}"/>
                      </a:ext>
                    </a:extLst>
                  </p:cNvPr>
                  <p:cNvSpPr/>
                  <p:nvPr/>
                </p:nvSpPr>
                <p:spPr>
                  <a:xfrm>
                    <a:off x="7594101" y="489584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7620"/>
                          <a:pt x="27804" y="0"/>
                          <a:pt x="26851" y="0"/>
                        </a:cubicBezTo>
                        <a:cubicBezTo>
                          <a:pt x="24946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37" name="Freeform: Shape 2036">
                    <a:extLst>
                      <a:ext uri="{FF2B5EF4-FFF2-40B4-BE49-F238E27FC236}">
                        <a16:creationId xmlns:a16="http://schemas.microsoft.com/office/drawing/2014/main" id="{D50FF56C-51DC-469F-ACF2-837AC903646D}"/>
                      </a:ext>
                    </a:extLst>
                  </p:cNvPr>
                  <p:cNvSpPr/>
                  <p:nvPr/>
                </p:nvSpPr>
                <p:spPr>
                  <a:xfrm>
                    <a:off x="7643494" y="4886663"/>
                    <a:ext cx="11323" cy="34991"/>
                  </a:xfrm>
                  <a:custGeom>
                    <a:avLst/>
                    <a:gdLst>
                      <a:gd name="connsiteX0" fmla="*/ 1270 w 11323"/>
                      <a:gd name="connsiteY0" fmla="*/ 4423 h 34991"/>
                      <a:gd name="connsiteX1" fmla="*/ 1270 w 11323"/>
                      <a:gd name="connsiteY1" fmla="*/ 34903 h 34991"/>
                      <a:gd name="connsiteX2" fmla="*/ 10795 w 11323"/>
                      <a:gd name="connsiteY2" fmla="*/ 1566 h 34991"/>
                      <a:gd name="connsiteX3" fmla="*/ 1270 w 11323"/>
                      <a:gd name="connsiteY3" fmla="*/ 4423 h 34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4991">
                        <a:moveTo>
                          <a:pt x="1270" y="4423"/>
                        </a:moveTo>
                        <a:cubicBezTo>
                          <a:pt x="1270" y="4423"/>
                          <a:pt x="-1588" y="32998"/>
                          <a:pt x="1270" y="34903"/>
                        </a:cubicBezTo>
                        <a:cubicBezTo>
                          <a:pt x="4127" y="36808"/>
                          <a:pt x="13652" y="7281"/>
                          <a:pt x="10795" y="1566"/>
                        </a:cubicBezTo>
                        <a:cubicBezTo>
                          <a:pt x="7937" y="-3197"/>
                          <a:pt x="1270" y="4423"/>
                          <a:pt x="1270" y="442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38" name="Freeform: Shape 2037">
                    <a:extLst>
                      <a:ext uri="{FF2B5EF4-FFF2-40B4-BE49-F238E27FC236}">
                        <a16:creationId xmlns:a16="http://schemas.microsoft.com/office/drawing/2014/main" id="{1FBA144B-F22A-4722-B7A9-636E4F67464B}"/>
                      </a:ext>
                    </a:extLst>
                  </p:cNvPr>
                  <p:cNvSpPr/>
                  <p:nvPr/>
                </p:nvSpPr>
                <p:spPr>
                  <a:xfrm>
                    <a:off x="7687627" y="4874973"/>
                    <a:ext cx="9719" cy="36138"/>
                  </a:xfrm>
                  <a:custGeom>
                    <a:avLst/>
                    <a:gdLst>
                      <a:gd name="connsiteX0" fmla="*/ 0 w 9719"/>
                      <a:gd name="connsiteY0" fmla="*/ 5636 h 36138"/>
                      <a:gd name="connsiteX1" fmla="*/ 2857 w 9719"/>
                      <a:gd name="connsiteY1" fmla="*/ 36116 h 36138"/>
                      <a:gd name="connsiteX2" fmla="*/ 8572 w 9719"/>
                      <a:gd name="connsiteY2" fmla="*/ 1826 h 36138"/>
                      <a:gd name="connsiteX3" fmla="*/ 0 w 9719"/>
                      <a:gd name="connsiteY3" fmla="*/ 5636 h 3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19" h="36138">
                        <a:moveTo>
                          <a:pt x="0" y="5636"/>
                        </a:moveTo>
                        <a:cubicBezTo>
                          <a:pt x="0" y="5636"/>
                          <a:pt x="953" y="35164"/>
                          <a:pt x="2857" y="36116"/>
                        </a:cubicBezTo>
                        <a:cubicBezTo>
                          <a:pt x="5715" y="37069"/>
                          <a:pt x="12382" y="7541"/>
                          <a:pt x="8572" y="1826"/>
                        </a:cubicBezTo>
                        <a:cubicBezTo>
                          <a:pt x="4763" y="-3889"/>
                          <a:pt x="0" y="5636"/>
                          <a:pt x="0" y="5636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39" name="Freeform: Shape 2038">
                    <a:extLst>
                      <a:ext uri="{FF2B5EF4-FFF2-40B4-BE49-F238E27FC236}">
                        <a16:creationId xmlns:a16="http://schemas.microsoft.com/office/drawing/2014/main" id="{54457C85-EC84-41AA-861E-47AE822DA6DC}"/>
                      </a:ext>
                    </a:extLst>
                  </p:cNvPr>
                  <p:cNvSpPr/>
                  <p:nvPr/>
                </p:nvSpPr>
                <p:spPr>
                  <a:xfrm>
                    <a:off x="7597774" y="4869119"/>
                    <a:ext cx="11323" cy="35390"/>
                  </a:xfrm>
                  <a:custGeom>
                    <a:avLst/>
                    <a:gdLst>
                      <a:gd name="connsiteX0" fmla="*/ 1270 w 11323"/>
                      <a:gd name="connsiteY0" fmla="*/ 4822 h 35390"/>
                      <a:gd name="connsiteX1" fmla="*/ 1270 w 11323"/>
                      <a:gd name="connsiteY1" fmla="*/ 35302 h 35390"/>
                      <a:gd name="connsiteX2" fmla="*/ 10795 w 11323"/>
                      <a:gd name="connsiteY2" fmla="*/ 1965 h 35390"/>
                      <a:gd name="connsiteX3" fmla="*/ 1270 w 11323"/>
                      <a:gd name="connsiteY3" fmla="*/ 4822 h 35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5390">
                        <a:moveTo>
                          <a:pt x="1270" y="4822"/>
                        </a:moveTo>
                        <a:cubicBezTo>
                          <a:pt x="1270" y="4822"/>
                          <a:pt x="-1587" y="33397"/>
                          <a:pt x="1270" y="35302"/>
                        </a:cubicBezTo>
                        <a:cubicBezTo>
                          <a:pt x="4128" y="37207"/>
                          <a:pt x="13653" y="7680"/>
                          <a:pt x="10795" y="1965"/>
                        </a:cubicBezTo>
                        <a:cubicBezTo>
                          <a:pt x="7938" y="-3751"/>
                          <a:pt x="1270" y="4822"/>
                          <a:pt x="1270" y="482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40" name="Freeform: Shape 2039">
                    <a:extLst>
                      <a:ext uri="{FF2B5EF4-FFF2-40B4-BE49-F238E27FC236}">
                        <a16:creationId xmlns:a16="http://schemas.microsoft.com/office/drawing/2014/main" id="{2D56360C-35FC-496A-A43B-04777FFAD997}"/>
                      </a:ext>
                    </a:extLst>
                  </p:cNvPr>
                  <p:cNvSpPr/>
                  <p:nvPr/>
                </p:nvSpPr>
                <p:spPr>
                  <a:xfrm>
                    <a:off x="7596036" y="4721510"/>
                    <a:ext cx="143041" cy="170795"/>
                  </a:xfrm>
                  <a:custGeom>
                    <a:avLst/>
                    <a:gdLst>
                      <a:gd name="connsiteX0" fmla="*/ 40156 w 143041"/>
                      <a:gd name="connsiteY0" fmla="*/ 169576 h 170795"/>
                      <a:gd name="connsiteX1" fmla="*/ 50633 w 143041"/>
                      <a:gd name="connsiteY1" fmla="*/ 170529 h 170795"/>
                      <a:gd name="connsiteX2" fmla="*/ 98258 w 143041"/>
                      <a:gd name="connsiteY2" fmla="*/ 158146 h 170795"/>
                      <a:gd name="connsiteX3" fmla="*/ 143026 w 143041"/>
                      <a:gd name="connsiteY3" fmla="*/ 35274 h 170795"/>
                      <a:gd name="connsiteX4" fmla="*/ 106831 w 143041"/>
                      <a:gd name="connsiteY4" fmla="*/ 31 h 170795"/>
                      <a:gd name="connsiteX5" fmla="*/ 50633 w 143041"/>
                      <a:gd name="connsiteY5" fmla="*/ 72421 h 170795"/>
                      <a:gd name="connsiteX6" fmla="*/ 7771 w 143041"/>
                      <a:gd name="connsiteY6" fmla="*/ 88614 h 170795"/>
                      <a:gd name="connsiteX7" fmla="*/ 1103 w 143041"/>
                      <a:gd name="connsiteY7" fmla="*/ 156241 h 170795"/>
                      <a:gd name="connsiteX8" fmla="*/ 40156 w 143041"/>
                      <a:gd name="connsiteY8" fmla="*/ 169576 h 17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3041" h="170795">
                        <a:moveTo>
                          <a:pt x="40156" y="169576"/>
                        </a:moveTo>
                        <a:cubicBezTo>
                          <a:pt x="43013" y="169576"/>
                          <a:pt x="45871" y="171481"/>
                          <a:pt x="50633" y="170529"/>
                        </a:cubicBezTo>
                        <a:cubicBezTo>
                          <a:pt x="56348" y="168624"/>
                          <a:pt x="94448" y="163861"/>
                          <a:pt x="98258" y="158146"/>
                        </a:cubicBezTo>
                        <a:cubicBezTo>
                          <a:pt x="102069" y="153384"/>
                          <a:pt x="143978" y="50514"/>
                          <a:pt x="143026" y="35274"/>
                        </a:cubicBezTo>
                        <a:cubicBezTo>
                          <a:pt x="143026" y="20034"/>
                          <a:pt x="134453" y="-921"/>
                          <a:pt x="106831" y="31"/>
                        </a:cubicBezTo>
                        <a:cubicBezTo>
                          <a:pt x="66826" y="1936"/>
                          <a:pt x="54443" y="64801"/>
                          <a:pt x="50633" y="72421"/>
                        </a:cubicBezTo>
                        <a:cubicBezTo>
                          <a:pt x="46823" y="80041"/>
                          <a:pt x="14438" y="80994"/>
                          <a:pt x="7771" y="88614"/>
                        </a:cubicBezTo>
                        <a:cubicBezTo>
                          <a:pt x="1103" y="96234"/>
                          <a:pt x="-1754" y="150526"/>
                          <a:pt x="1103" y="156241"/>
                        </a:cubicBezTo>
                        <a:cubicBezTo>
                          <a:pt x="4913" y="162909"/>
                          <a:pt x="30631" y="168624"/>
                          <a:pt x="40156" y="169576"/>
                        </a:cubicBezTo>
                        <a:close/>
                      </a:path>
                    </a:pathLst>
                  </a:custGeom>
                  <a:solidFill>
                    <a:srgbClr val="ED7D3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41" name="Freeform: Shape 2040">
                    <a:extLst>
                      <a:ext uri="{FF2B5EF4-FFF2-40B4-BE49-F238E27FC236}">
                        <a16:creationId xmlns:a16="http://schemas.microsoft.com/office/drawing/2014/main" id="{07A3181E-A7AB-4CB0-AF7F-7F8E0C514D14}"/>
                      </a:ext>
                    </a:extLst>
                  </p:cNvPr>
                  <p:cNvSpPr/>
                  <p:nvPr/>
                </p:nvSpPr>
                <p:spPr>
                  <a:xfrm>
                    <a:off x="7607617" y="4816792"/>
                    <a:ext cx="62864" cy="82152"/>
                  </a:xfrm>
                  <a:custGeom>
                    <a:avLst/>
                    <a:gdLst>
                      <a:gd name="connsiteX0" fmla="*/ 62865 w 62864"/>
                      <a:gd name="connsiteY0" fmla="*/ 5715 h 82152"/>
                      <a:gd name="connsiteX1" fmla="*/ 40957 w 62864"/>
                      <a:gd name="connsiteY1" fmla="*/ 20955 h 82152"/>
                      <a:gd name="connsiteX2" fmla="*/ 17145 w 62864"/>
                      <a:gd name="connsiteY2" fmla="*/ 80963 h 82152"/>
                      <a:gd name="connsiteX3" fmla="*/ 0 w 62864"/>
                      <a:gd name="connsiteY3" fmla="*/ 79057 h 82152"/>
                      <a:gd name="connsiteX4" fmla="*/ 19050 w 62864"/>
                      <a:gd name="connsiteY4" fmla="*/ 21907 h 82152"/>
                      <a:gd name="connsiteX5" fmla="*/ 46672 w 62864"/>
                      <a:gd name="connsiteY5" fmla="*/ 0 h 82152"/>
                      <a:gd name="connsiteX6" fmla="*/ 62865 w 62864"/>
                      <a:gd name="connsiteY6" fmla="*/ 5715 h 82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864" h="82152">
                        <a:moveTo>
                          <a:pt x="62865" y="5715"/>
                        </a:moveTo>
                        <a:cubicBezTo>
                          <a:pt x="62865" y="5715"/>
                          <a:pt x="44767" y="11430"/>
                          <a:pt x="40957" y="20955"/>
                        </a:cubicBezTo>
                        <a:cubicBezTo>
                          <a:pt x="36195" y="29527"/>
                          <a:pt x="23813" y="80010"/>
                          <a:pt x="17145" y="80963"/>
                        </a:cubicBezTo>
                        <a:cubicBezTo>
                          <a:pt x="10477" y="81915"/>
                          <a:pt x="0" y="83820"/>
                          <a:pt x="0" y="79057"/>
                        </a:cubicBezTo>
                        <a:cubicBezTo>
                          <a:pt x="0" y="74295"/>
                          <a:pt x="15240" y="27622"/>
                          <a:pt x="19050" y="21907"/>
                        </a:cubicBezTo>
                        <a:cubicBezTo>
                          <a:pt x="22860" y="16192"/>
                          <a:pt x="37147" y="3810"/>
                          <a:pt x="46672" y="0"/>
                        </a:cubicBezTo>
                        <a:lnTo>
                          <a:pt x="62865" y="5715"/>
                        </a:ln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42" name="Freeform: Shape 2041">
                    <a:extLst>
                      <a:ext uri="{FF2B5EF4-FFF2-40B4-BE49-F238E27FC236}">
                        <a16:creationId xmlns:a16="http://schemas.microsoft.com/office/drawing/2014/main" id="{84483FE8-B844-4436-AA04-E795AC747FAD}"/>
                      </a:ext>
                    </a:extLst>
                  </p:cNvPr>
                  <p:cNvSpPr/>
                  <p:nvPr/>
                </p:nvSpPr>
                <p:spPr>
                  <a:xfrm>
                    <a:off x="7573849" y="4809171"/>
                    <a:ext cx="83297" cy="82765"/>
                  </a:xfrm>
                  <a:custGeom>
                    <a:avLst/>
                    <a:gdLst>
                      <a:gd name="connsiteX0" fmla="*/ 16623 w 83297"/>
                      <a:gd name="connsiteY0" fmla="*/ 81915 h 82765"/>
                      <a:gd name="connsiteX1" fmla="*/ 23291 w 83297"/>
                      <a:gd name="connsiteY1" fmla="*/ 76200 h 82765"/>
                      <a:gd name="connsiteX2" fmla="*/ 50913 w 83297"/>
                      <a:gd name="connsiteY2" fmla="*/ 40005 h 82765"/>
                      <a:gd name="connsiteX3" fmla="*/ 83298 w 83297"/>
                      <a:gd name="connsiteY3" fmla="*/ 8572 h 82765"/>
                      <a:gd name="connsiteX4" fmla="*/ 73773 w 83297"/>
                      <a:gd name="connsiteY4" fmla="*/ 0 h 82765"/>
                      <a:gd name="connsiteX5" fmla="*/ 37578 w 83297"/>
                      <a:gd name="connsiteY5" fmla="*/ 18097 h 82765"/>
                      <a:gd name="connsiteX6" fmla="*/ 431 w 83297"/>
                      <a:gd name="connsiteY6" fmla="*/ 80010 h 82765"/>
                      <a:gd name="connsiteX7" fmla="*/ 16623 w 83297"/>
                      <a:gd name="connsiteY7" fmla="*/ 81915 h 82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297" h="82765">
                        <a:moveTo>
                          <a:pt x="16623" y="81915"/>
                        </a:moveTo>
                        <a:cubicBezTo>
                          <a:pt x="16623" y="81915"/>
                          <a:pt x="19481" y="81915"/>
                          <a:pt x="23291" y="76200"/>
                        </a:cubicBezTo>
                        <a:cubicBezTo>
                          <a:pt x="26148" y="70485"/>
                          <a:pt x="48056" y="42863"/>
                          <a:pt x="50913" y="40005"/>
                        </a:cubicBezTo>
                        <a:cubicBezTo>
                          <a:pt x="53770" y="37147"/>
                          <a:pt x="83298" y="8572"/>
                          <a:pt x="83298" y="8572"/>
                        </a:cubicBezTo>
                        <a:lnTo>
                          <a:pt x="73773" y="0"/>
                        </a:lnTo>
                        <a:cubicBezTo>
                          <a:pt x="73773" y="0"/>
                          <a:pt x="43293" y="11430"/>
                          <a:pt x="37578" y="18097"/>
                        </a:cubicBezTo>
                        <a:cubicBezTo>
                          <a:pt x="31863" y="25718"/>
                          <a:pt x="-4332" y="74295"/>
                          <a:pt x="431" y="80010"/>
                        </a:cubicBezTo>
                        <a:cubicBezTo>
                          <a:pt x="3288" y="84772"/>
                          <a:pt x="16623" y="81915"/>
                          <a:pt x="16623" y="81915"/>
                        </a:cubicBez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43" name="Freeform: Shape 2042">
                    <a:extLst>
                      <a:ext uri="{FF2B5EF4-FFF2-40B4-BE49-F238E27FC236}">
                        <a16:creationId xmlns:a16="http://schemas.microsoft.com/office/drawing/2014/main" id="{6CAAEF40-31FB-422A-8425-614DBC59E67C}"/>
                      </a:ext>
                    </a:extLst>
                  </p:cNvPr>
                  <p:cNvSpPr/>
                  <p:nvPr/>
                </p:nvSpPr>
                <p:spPr>
                  <a:xfrm>
                    <a:off x="7640310" y="4751775"/>
                    <a:ext cx="80271" cy="71304"/>
                  </a:xfrm>
                  <a:custGeom>
                    <a:avLst/>
                    <a:gdLst>
                      <a:gd name="connsiteX0" fmla="*/ 57795 w 80271"/>
                      <a:gd name="connsiteY0" fmla="*/ 247 h 71304"/>
                      <a:gd name="connsiteX1" fmla="*/ 79702 w 80271"/>
                      <a:gd name="connsiteY1" fmla="*/ 20249 h 71304"/>
                      <a:gd name="connsiteX2" fmla="*/ 55890 w 80271"/>
                      <a:gd name="connsiteY2" fmla="*/ 61207 h 71304"/>
                      <a:gd name="connsiteX3" fmla="*/ 30172 w 80271"/>
                      <a:gd name="connsiteY3" fmla="*/ 70732 h 71304"/>
                      <a:gd name="connsiteX4" fmla="*/ 13980 w 80271"/>
                      <a:gd name="connsiteY4" fmla="*/ 66922 h 71304"/>
                      <a:gd name="connsiteX5" fmla="*/ 4455 w 80271"/>
                      <a:gd name="connsiteY5" fmla="*/ 51682 h 71304"/>
                      <a:gd name="connsiteX6" fmla="*/ 645 w 80271"/>
                      <a:gd name="connsiteY6" fmla="*/ 33584 h 71304"/>
                      <a:gd name="connsiteX7" fmla="*/ 13027 w 80271"/>
                      <a:gd name="connsiteY7" fmla="*/ 22154 h 71304"/>
                      <a:gd name="connsiteX8" fmla="*/ 57795 w 80271"/>
                      <a:gd name="connsiteY8" fmla="*/ 247 h 71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271" h="71304">
                        <a:moveTo>
                          <a:pt x="57795" y="247"/>
                        </a:moveTo>
                        <a:cubicBezTo>
                          <a:pt x="57795" y="247"/>
                          <a:pt x="84465" y="5009"/>
                          <a:pt x="79702" y="20249"/>
                        </a:cubicBezTo>
                        <a:cubicBezTo>
                          <a:pt x="74940" y="35489"/>
                          <a:pt x="67320" y="58349"/>
                          <a:pt x="55890" y="61207"/>
                        </a:cubicBezTo>
                        <a:cubicBezTo>
                          <a:pt x="44460" y="65017"/>
                          <a:pt x="35887" y="73589"/>
                          <a:pt x="30172" y="70732"/>
                        </a:cubicBezTo>
                        <a:cubicBezTo>
                          <a:pt x="30172" y="70732"/>
                          <a:pt x="23505" y="69779"/>
                          <a:pt x="13980" y="66922"/>
                        </a:cubicBezTo>
                        <a:cubicBezTo>
                          <a:pt x="4455" y="64064"/>
                          <a:pt x="3502" y="56444"/>
                          <a:pt x="4455" y="51682"/>
                        </a:cubicBezTo>
                        <a:cubicBezTo>
                          <a:pt x="5408" y="46919"/>
                          <a:pt x="-2213" y="39299"/>
                          <a:pt x="645" y="33584"/>
                        </a:cubicBezTo>
                        <a:cubicBezTo>
                          <a:pt x="3502" y="27869"/>
                          <a:pt x="9217" y="25964"/>
                          <a:pt x="13027" y="22154"/>
                        </a:cubicBezTo>
                        <a:cubicBezTo>
                          <a:pt x="16837" y="20249"/>
                          <a:pt x="20647" y="-2611"/>
                          <a:pt x="57795" y="24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44" name="Freeform: Shape 2043">
                    <a:extLst>
                      <a:ext uri="{FF2B5EF4-FFF2-40B4-BE49-F238E27FC236}">
                        <a16:creationId xmlns:a16="http://schemas.microsoft.com/office/drawing/2014/main" id="{024C17B9-CFE6-4411-ABEF-5B56022A5B4D}"/>
                      </a:ext>
                    </a:extLst>
                  </p:cNvPr>
                  <p:cNvSpPr/>
                  <p:nvPr/>
                </p:nvSpPr>
                <p:spPr>
                  <a:xfrm>
                    <a:off x="7683069" y="4723075"/>
                    <a:ext cx="28807" cy="32101"/>
                  </a:xfrm>
                  <a:custGeom>
                    <a:avLst/>
                    <a:gdLst>
                      <a:gd name="connsiteX0" fmla="*/ 1700 w 28807"/>
                      <a:gd name="connsiteY0" fmla="*/ 10849 h 32101"/>
                      <a:gd name="connsiteX1" fmla="*/ 5510 w 28807"/>
                      <a:gd name="connsiteY1" fmla="*/ 31804 h 32101"/>
                      <a:gd name="connsiteX2" fmla="*/ 22655 w 28807"/>
                      <a:gd name="connsiteY2" fmla="*/ 19421 h 32101"/>
                      <a:gd name="connsiteX3" fmla="*/ 28370 w 28807"/>
                      <a:gd name="connsiteY3" fmla="*/ 15611 h 32101"/>
                      <a:gd name="connsiteX4" fmla="*/ 22655 w 28807"/>
                      <a:gd name="connsiteY4" fmla="*/ 12754 h 32101"/>
                      <a:gd name="connsiteX5" fmla="*/ 15035 w 28807"/>
                      <a:gd name="connsiteY5" fmla="*/ 371 h 32101"/>
                      <a:gd name="connsiteX6" fmla="*/ 1700 w 28807"/>
                      <a:gd name="connsiteY6" fmla="*/ 10849 h 32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807" h="32101">
                        <a:moveTo>
                          <a:pt x="1700" y="10849"/>
                        </a:moveTo>
                        <a:cubicBezTo>
                          <a:pt x="1700" y="10849"/>
                          <a:pt x="-4015" y="29899"/>
                          <a:pt x="5510" y="31804"/>
                        </a:cubicBezTo>
                        <a:cubicBezTo>
                          <a:pt x="15035" y="33709"/>
                          <a:pt x="19798" y="26089"/>
                          <a:pt x="22655" y="19421"/>
                        </a:cubicBezTo>
                        <a:cubicBezTo>
                          <a:pt x="22655" y="19421"/>
                          <a:pt x="26465" y="20374"/>
                          <a:pt x="28370" y="15611"/>
                        </a:cubicBezTo>
                        <a:cubicBezTo>
                          <a:pt x="30275" y="10849"/>
                          <a:pt x="25513" y="10849"/>
                          <a:pt x="22655" y="12754"/>
                        </a:cubicBezTo>
                        <a:cubicBezTo>
                          <a:pt x="22655" y="12754"/>
                          <a:pt x="22655" y="3229"/>
                          <a:pt x="15035" y="371"/>
                        </a:cubicBezTo>
                        <a:cubicBezTo>
                          <a:pt x="9320" y="-1533"/>
                          <a:pt x="3605" y="4181"/>
                          <a:pt x="1700" y="108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45" name="Freeform: Shape 2044">
                    <a:extLst>
                      <a:ext uri="{FF2B5EF4-FFF2-40B4-BE49-F238E27FC236}">
                        <a16:creationId xmlns:a16="http://schemas.microsoft.com/office/drawing/2014/main" id="{FD86C882-FD00-42DC-8019-BB9CCE25E261}"/>
                      </a:ext>
                    </a:extLst>
                  </p:cNvPr>
                  <p:cNvSpPr/>
                  <p:nvPr/>
                </p:nvSpPr>
                <p:spPr>
                  <a:xfrm>
                    <a:off x="7684582" y="4718760"/>
                    <a:ext cx="28629" cy="20453"/>
                  </a:xfrm>
                  <a:custGeom>
                    <a:avLst/>
                    <a:gdLst>
                      <a:gd name="connsiteX0" fmla="*/ 20155 w 28629"/>
                      <a:gd name="connsiteY0" fmla="*/ 19999 h 20453"/>
                      <a:gd name="connsiteX1" fmla="*/ 20155 w 28629"/>
                      <a:gd name="connsiteY1" fmla="*/ 12379 h 20453"/>
                      <a:gd name="connsiteX2" fmla="*/ 4915 w 28629"/>
                      <a:gd name="connsiteY2" fmla="*/ 8569 h 20453"/>
                      <a:gd name="connsiteX3" fmla="*/ 152 w 28629"/>
                      <a:gd name="connsiteY3" fmla="*/ 15236 h 20453"/>
                      <a:gd name="connsiteX4" fmla="*/ 2058 w 28629"/>
                      <a:gd name="connsiteY4" fmla="*/ 6664 h 20453"/>
                      <a:gd name="connsiteX5" fmla="*/ 27775 w 28629"/>
                      <a:gd name="connsiteY5" fmla="*/ 8569 h 20453"/>
                      <a:gd name="connsiteX6" fmla="*/ 20155 w 28629"/>
                      <a:gd name="connsiteY6" fmla="*/ 19999 h 20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629" h="20453">
                        <a:moveTo>
                          <a:pt x="20155" y="19999"/>
                        </a:moveTo>
                        <a:cubicBezTo>
                          <a:pt x="20155" y="19999"/>
                          <a:pt x="17298" y="19046"/>
                          <a:pt x="20155" y="12379"/>
                        </a:cubicBezTo>
                        <a:cubicBezTo>
                          <a:pt x="20155" y="12379"/>
                          <a:pt x="17298" y="2854"/>
                          <a:pt x="4915" y="8569"/>
                        </a:cubicBezTo>
                        <a:cubicBezTo>
                          <a:pt x="4915" y="8569"/>
                          <a:pt x="2058" y="10474"/>
                          <a:pt x="152" y="15236"/>
                        </a:cubicBezTo>
                        <a:cubicBezTo>
                          <a:pt x="152" y="15236"/>
                          <a:pt x="-800" y="7616"/>
                          <a:pt x="2058" y="6664"/>
                        </a:cubicBezTo>
                        <a:cubicBezTo>
                          <a:pt x="2058" y="6664"/>
                          <a:pt x="19202" y="-9529"/>
                          <a:pt x="27775" y="8569"/>
                        </a:cubicBezTo>
                        <a:cubicBezTo>
                          <a:pt x="30633" y="11426"/>
                          <a:pt x="25870" y="22856"/>
                          <a:pt x="20155" y="19999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46" name="Freeform: Shape 2045">
                    <a:extLst>
                      <a:ext uri="{FF2B5EF4-FFF2-40B4-BE49-F238E27FC236}">
                        <a16:creationId xmlns:a16="http://schemas.microsoft.com/office/drawing/2014/main" id="{33CB3196-277C-41F6-9675-3CA71980BBDC}"/>
                      </a:ext>
                    </a:extLst>
                  </p:cNvPr>
                  <p:cNvSpPr/>
                  <p:nvPr/>
                </p:nvSpPr>
                <p:spPr>
                  <a:xfrm>
                    <a:off x="7688390" y="4734877"/>
                    <a:ext cx="4951" cy="8572"/>
                  </a:xfrm>
                  <a:custGeom>
                    <a:avLst/>
                    <a:gdLst>
                      <a:gd name="connsiteX0" fmla="*/ 2094 w 4951"/>
                      <a:gd name="connsiteY0" fmla="*/ 8572 h 8572"/>
                      <a:gd name="connsiteX1" fmla="*/ 189 w 4951"/>
                      <a:gd name="connsiteY1" fmla="*/ 7620 h 8572"/>
                      <a:gd name="connsiteX2" fmla="*/ 3999 w 4951"/>
                      <a:gd name="connsiteY2" fmla="*/ 0 h 8572"/>
                      <a:gd name="connsiteX3" fmla="*/ 4952 w 4951"/>
                      <a:gd name="connsiteY3" fmla="*/ 0 h 8572"/>
                      <a:gd name="connsiteX4" fmla="*/ 4952 w 4951"/>
                      <a:gd name="connsiteY4" fmla="*/ 953 h 8572"/>
                      <a:gd name="connsiteX5" fmla="*/ 2094 w 4951"/>
                      <a:gd name="connsiteY5" fmla="*/ 6667 h 8572"/>
                      <a:gd name="connsiteX6" fmla="*/ 3047 w 4951"/>
                      <a:gd name="connsiteY6" fmla="*/ 6667 h 8572"/>
                      <a:gd name="connsiteX7" fmla="*/ 2094 w 4951"/>
                      <a:gd name="connsiteY7" fmla="*/ 8572 h 8572"/>
                      <a:gd name="connsiteX8" fmla="*/ 2094 w 4951"/>
                      <a:gd name="connsiteY8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51" h="8572">
                        <a:moveTo>
                          <a:pt x="2094" y="8572"/>
                        </a:moveTo>
                        <a:cubicBezTo>
                          <a:pt x="1141" y="8572"/>
                          <a:pt x="189" y="7620"/>
                          <a:pt x="189" y="7620"/>
                        </a:cubicBezTo>
                        <a:cubicBezTo>
                          <a:pt x="-763" y="5715"/>
                          <a:pt x="2094" y="1905"/>
                          <a:pt x="3999" y="0"/>
                        </a:cubicBezTo>
                        <a:cubicBezTo>
                          <a:pt x="3999" y="0"/>
                          <a:pt x="4952" y="0"/>
                          <a:pt x="4952" y="0"/>
                        </a:cubicBezTo>
                        <a:cubicBezTo>
                          <a:pt x="4952" y="0"/>
                          <a:pt x="4952" y="953"/>
                          <a:pt x="4952" y="953"/>
                        </a:cubicBezTo>
                        <a:cubicBezTo>
                          <a:pt x="3047" y="2857"/>
                          <a:pt x="1141" y="5715"/>
                          <a:pt x="2094" y="6667"/>
                        </a:cubicBezTo>
                        <a:cubicBezTo>
                          <a:pt x="2094" y="6667"/>
                          <a:pt x="3047" y="6667"/>
                          <a:pt x="3047" y="6667"/>
                        </a:cubicBezTo>
                        <a:cubicBezTo>
                          <a:pt x="3047" y="7620"/>
                          <a:pt x="3047" y="7620"/>
                          <a:pt x="2094" y="8572"/>
                        </a:cubicBezTo>
                        <a:cubicBezTo>
                          <a:pt x="3047" y="8572"/>
                          <a:pt x="3047" y="8572"/>
                          <a:pt x="2094" y="857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47" name="Freeform: Shape 2046">
                    <a:extLst>
                      <a:ext uri="{FF2B5EF4-FFF2-40B4-BE49-F238E27FC236}">
                        <a16:creationId xmlns:a16="http://schemas.microsoft.com/office/drawing/2014/main" id="{BE9DC067-D1E8-4629-9AAF-257029B496AE}"/>
                      </a:ext>
                    </a:extLst>
                  </p:cNvPr>
                  <p:cNvSpPr/>
                  <p:nvPr/>
                </p:nvSpPr>
                <p:spPr>
                  <a:xfrm>
                    <a:off x="7687501" y="4742496"/>
                    <a:ext cx="19175" cy="16430"/>
                  </a:xfrm>
                  <a:custGeom>
                    <a:avLst/>
                    <a:gdLst>
                      <a:gd name="connsiteX0" fmla="*/ 19176 w 19175"/>
                      <a:gd name="connsiteY0" fmla="*/ 0 h 16430"/>
                      <a:gd name="connsiteX1" fmla="*/ 12508 w 19175"/>
                      <a:gd name="connsiteY1" fmla="*/ 14288 h 16430"/>
                      <a:gd name="connsiteX2" fmla="*/ 126 w 19175"/>
                      <a:gd name="connsiteY2" fmla="*/ 14288 h 16430"/>
                      <a:gd name="connsiteX3" fmla="*/ 3936 w 19175"/>
                      <a:gd name="connsiteY3" fmla="*/ 3810 h 16430"/>
                      <a:gd name="connsiteX4" fmla="*/ 19176 w 19175"/>
                      <a:gd name="connsiteY4" fmla="*/ 0 h 1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75" h="16430">
                        <a:moveTo>
                          <a:pt x="19176" y="0"/>
                        </a:moveTo>
                        <a:cubicBezTo>
                          <a:pt x="19176" y="0"/>
                          <a:pt x="13461" y="11430"/>
                          <a:pt x="12508" y="14288"/>
                        </a:cubicBezTo>
                        <a:cubicBezTo>
                          <a:pt x="11556" y="17145"/>
                          <a:pt x="1079" y="17145"/>
                          <a:pt x="126" y="14288"/>
                        </a:cubicBezTo>
                        <a:cubicBezTo>
                          <a:pt x="-827" y="11430"/>
                          <a:pt x="3936" y="3810"/>
                          <a:pt x="3936" y="3810"/>
                        </a:cubicBezTo>
                        <a:lnTo>
                          <a:pt x="1917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48" name="Freeform: Shape 2047">
                    <a:extLst>
                      <a:ext uri="{FF2B5EF4-FFF2-40B4-BE49-F238E27FC236}">
                        <a16:creationId xmlns:a16="http://schemas.microsoft.com/office/drawing/2014/main" id="{E97E50BB-57D0-4BCC-94E8-9471A27B9D61}"/>
                      </a:ext>
                    </a:extLst>
                  </p:cNvPr>
                  <p:cNvSpPr/>
                  <p:nvPr/>
                </p:nvSpPr>
                <p:spPr>
                  <a:xfrm>
                    <a:off x="7691437" y="4752021"/>
                    <a:ext cx="12382" cy="9709"/>
                  </a:xfrm>
                  <a:custGeom>
                    <a:avLst/>
                    <a:gdLst>
                      <a:gd name="connsiteX0" fmla="*/ 0 w 12382"/>
                      <a:gd name="connsiteY0" fmla="*/ 5715 h 9709"/>
                      <a:gd name="connsiteX1" fmla="*/ 1905 w 12382"/>
                      <a:gd name="connsiteY1" fmla="*/ 9525 h 9709"/>
                      <a:gd name="connsiteX2" fmla="*/ 12382 w 12382"/>
                      <a:gd name="connsiteY2" fmla="*/ 3810 h 9709"/>
                      <a:gd name="connsiteX3" fmla="*/ 10478 w 12382"/>
                      <a:gd name="connsiteY3" fmla="*/ 0 h 9709"/>
                      <a:gd name="connsiteX4" fmla="*/ 5715 w 12382"/>
                      <a:gd name="connsiteY4" fmla="*/ 3810 h 9709"/>
                      <a:gd name="connsiteX5" fmla="*/ 0 w 12382"/>
                      <a:gd name="connsiteY5" fmla="*/ 5715 h 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82" h="9709">
                        <a:moveTo>
                          <a:pt x="0" y="5715"/>
                        </a:moveTo>
                        <a:cubicBezTo>
                          <a:pt x="0" y="5715"/>
                          <a:pt x="0" y="8572"/>
                          <a:pt x="1905" y="9525"/>
                        </a:cubicBezTo>
                        <a:cubicBezTo>
                          <a:pt x="3810" y="10478"/>
                          <a:pt x="12382" y="7620"/>
                          <a:pt x="12382" y="3810"/>
                        </a:cubicBezTo>
                        <a:cubicBezTo>
                          <a:pt x="12382" y="0"/>
                          <a:pt x="10478" y="0"/>
                          <a:pt x="10478" y="0"/>
                        </a:cubicBezTo>
                        <a:cubicBezTo>
                          <a:pt x="10478" y="0"/>
                          <a:pt x="8572" y="3810"/>
                          <a:pt x="5715" y="3810"/>
                        </a:cubicBezTo>
                        <a:cubicBezTo>
                          <a:pt x="2857" y="3810"/>
                          <a:pt x="0" y="476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49" name="Freeform: Shape 2048">
                    <a:extLst>
                      <a:ext uri="{FF2B5EF4-FFF2-40B4-BE49-F238E27FC236}">
                        <a16:creationId xmlns:a16="http://schemas.microsoft.com/office/drawing/2014/main" id="{0D66CC86-EFEB-452D-8691-90456F73CBAB}"/>
                      </a:ext>
                    </a:extLst>
                  </p:cNvPr>
                  <p:cNvSpPr/>
                  <p:nvPr/>
                </p:nvSpPr>
                <p:spPr>
                  <a:xfrm>
                    <a:off x="7685749" y="4753927"/>
                    <a:ext cx="5687" cy="6667"/>
                  </a:xfrm>
                  <a:custGeom>
                    <a:avLst/>
                    <a:gdLst>
                      <a:gd name="connsiteX0" fmla="*/ 5688 w 5687"/>
                      <a:gd name="connsiteY0" fmla="*/ 3810 h 6667"/>
                      <a:gd name="connsiteX1" fmla="*/ 2831 w 5687"/>
                      <a:gd name="connsiteY1" fmla="*/ 6667 h 6667"/>
                      <a:gd name="connsiteX2" fmla="*/ 1878 w 5687"/>
                      <a:gd name="connsiteY2" fmla="*/ 0 h 6667"/>
                      <a:gd name="connsiteX3" fmla="*/ 2831 w 5687"/>
                      <a:gd name="connsiteY3" fmla="*/ 0 h 6667"/>
                      <a:gd name="connsiteX4" fmla="*/ 3783 w 5687"/>
                      <a:gd name="connsiteY4" fmla="*/ 1905 h 6667"/>
                      <a:gd name="connsiteX5" fmla="*/ 5688 w 5687"/>
                      <a:gd name="connsiteY5" fmla="*/ 3810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87" h="6667">
                        <a:moveTo>
                          <a:pt x="5688" y="3810"/>
                        </a:moveTo>
                        <a:cubicBezTo>
                          <a:pt x="5688" y="3810"/>
                          <a:pt x="4735" y="6667"/>
                          <a:pt x="2831" y="6667"/>
                        </a:cubicBezTo>
                        <a:cubicBezTo>
                          <a:pt x="925" y="6667"/>
                          <a:pt x="-1932" y="2857"/>
                          <a:pt x="1878" y="0"/>
                        </a:cubicBezTo>
                        <a:lnTo>
                          <a:pt x="2831" y="0"/>
                        </a:lnTo>
                        <a:cubicBezTo>
                          <a:pt x="2831" y="0"/>
                          <a:pt x="2831" y="1905"/>
                          <a:pt x="3783" y="1905"/>
                        </a:cubicBezTo>
                        <a:cubicBezTo>
                          <a:pt x="3783" y="2857"/>
                          <a:pt x="5688" y="2857"/>
                          <a:pt x="5688" y="3810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50" name="Freeform: Shape 2049">
                    <a:extLst>
                      <a:ext uri="{FF2B5EF4-FFF2-40B4-BE49-F238E27FC236}">
                        <a16:creationId xmlns:a16="http://schemas.microsoft.com/office/drawing/2014/main" id="{6AC590B0-BD35-4E8A-8F65-DCBA324065BD}"/>
                      </a:ext>
                    </a:extLst>
                  </p:cNvPr>
                  <p:cNvSpPr/>
                  <p:nvPr/>
                </p:nvSpPr>
                <p:spPr>
                  <a:xfrm>
                    <a:off x="7696200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51" name="Freeform: Shape 2050">
                    <a:extLst>
                      <a:ext uri="{FF2B5EF4-FFF2-40B4-BE49-F238E27FC236}">
                        <a16:creationId xmlns:a16="http://schemas.microsoft.com/office/drawing/2014/main" id="{1922D1AE-93F9-4CDB-BEA6-8DC220CB21C9}"/>
                      </a:ext>
                    </a:extLst>
                  </p:cNvPr>
                  <p:cNvSpPr/>
                  <p:nvPr/>
                </p:nvSpPr>
                <p:spPr>
                  <a:xfrm>
                    <a:off x="7685722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52" name="Freeform: Shape 2051">
                    <a:extLst>
                      <a:ext uri="{FF2B5EF4-FFF2-40B4-BE49-F238E27FC236}">
                        <a16:creationId xmlns:a16="http://schemas.microsoft.com/office/drawing/2014/main" id="{54E21439-6509-4759-9EFB-B1F2F53B3A5B}"/>
                      </a:ext>
                    </a:extLst>
                  </p:cNvPr>
                  <p:cNvSpPr/>
                  <p:nvPr/>
                </p:nvSpPr>
                <p:spPr>
                  <a:xfrm>
                    <a:off x="7688580" y="4744402"/>
                    <a:ext cx="5714" cy="2857"/>
                  </a:xfrm>
                  <a:custGeom>
                    <a:avLst/>
                    <a:gdLst>
                      <a:gd name="connsiteX0" fmla="*/ 1905 w 5714"/>
                      <a:gd name="connsiteY0" fmla="*/ 2857 h 2857"/>
                      <a:gd name="connsiteX1" fmla="*/ 0 w 5714"/>
                      <a:gd name="connsiteY1" fmla="*/ 1905 h 2857"/>
                      <a:gd name="connsiteX2" fmla="*/ 0 w 5714"/>
                      <a:gd name="connsiteY2" fmla="*/ 953 h 2857"/>
                      <a:gd name="connsiteX3" fmla="*/ 952 w 5714"/>
                      <a:gd name="connsiteY3" fmla="*/ 953 h 2857"/>
                      <a:gd name="connsiteX4" fmla="*/ 4763 w 5714"/>
                      <a:gd name="connsiteY4" fmla="*/ 0 h 2857"/>
                      <a:gd name="connsiteX5" fmla="*/ 5715 w 5714"/>
                      <a:gd name="connsiteY5" fmla="*/ 0 h 2857"/>
                      <a:gd name="connsiteX6" fmla="*/ 5715 w 5714"/>
                      <a:gd name="connsiteY6" fmla="*/ 953 h 2857"/>
                      <a:gd name="connsiteX7" fmla="*/ 1905 w 5714"/>
                      <a:gd name="connsiteY7" fmla="*/ 2857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4" h="2857">
                        <a:moveTo>
                          <a:pt x="1905" y="2857"/>
                        </a:moveTo>
                        <a:cubicBezTo>
                          <a:pt x="0" y="2857"/>
                          <a:pt x="0" y="1905"/>
                          <a:pt x="0" y="1905"/>
                        </a:cubicBezTo>
                        <a:cubicBezTo>
                          <a:pt x="0" y="1905"/>
                          <a:pt x="0" y="953"/>
                          <a:pt x="0" y="953"/>
                        </a:cubicBezTo>
                        <a:cubicBezTo>
                          <a:pt x="0" y="953"/>
                          <a:pt x="952" y="953"/>
                          <a:pt x="952" y="953"/>
                        </a:cubicBezTo>
                        <a:cubicBezTo>
                          <a:pt x="952" y="953"/>
                          <a:pt x="1905" y="1905"/>
                          <a:pt x="4763" y="0"/>
                        </a:cubicBezTo>
                        <a:cubicBezTo>
                          <a:pt x="4763" y="0"/>
                          <a:pt x="5715" y="0"/>
                          <a:pt x="5715" y="0"/>
                        </a:cubicBezTo>
                        <a:cubicBezTo>
                          <a:pt x="5715" y="0"/>
                          <a:pt x="5715" y="953"/>
                          <a:pt x="5715" y="953"/>
                        </a:cubicBezTo>
                        <a:cubicBezTo>
                          <a:pt x="4763" y="1905"/>
                          <a:pt x="2857" y="2857"/>
                          <a:pt x="1905" y="2857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53" name="Freeform: Shape 2052">
                    <a:extLst>
                      <a:ext uri="{FF2B5EF4-FFF2-40B4-BE49-F238E27FC236}">
                        <a16:creationId xmlns:a16="http://schemas.microsoft.com/office/drawing/2014/main" id="{35961AA9-C314-4D36-8C22-CE1A99609191}"/>
                      </a:ext>
                    </a:extLst>
                  </p:cNvPr>
                  <p:cNvSpPr/>
                  <p:nvPr/>
                </p:nvSpPr>
                <p:spPr>
                  <a:xfrm>
                    <a:off x="7694294" y="4732971"/>
                    <a:ext cx="7620" cy="9525"/>
                  </a:xfrm>
                  <a:custGeom>
                    <a:avLst/>
                    <a:gdLst>
                      <a:gd name="connsiteX0" fmla="*/ 3810 w 7620"/>
                      <a:gd name="connsiteY0" fmla="*/ 9525 h 9525"/>
                      <a:gd name="connsiteX1" fmla="*/ 0 w 7620"/>
                      <a:gd name="connsiteY1" fmla="*/ 4763 h 9525"/>
                      <a:gd name="connsiteX2" fmla="*/ 3810 w 7620"/>
                      <a:gd name="connsiteY2" fmla="*/ 0 h 9525"/>
                      <a:gd name="connsiteX3" fmla="*/ 7620 w 7620"/>
                      <a:gd name="connsiteY3" fmla="*/ 4763 h 9525"/>
                      <a:gd name="connsiteX4" fmla="*/ 3810 w 7620"/>
                      <a:gd name="connsiteY4" fmla="*/ 9525 h 9525"/>
                      <a:gd name="connsiteX5" fmla="*/ 3810 w 7620"/>
                      <a:gd name="connsiteY5" fmla="*/ 1905 h 9525"/>
                      <a:gd name="connsiteX6" fmla="*/ 953 w 7620"/>
                      <a:gd name="connsiteY6" fmla="*/ 4763 h 9525"/>
                      <a:gd name="connsiteX7" fmla="*/ 3810 w 7620"/>
                      <a:gd name="connsiteY7" fmla="*/ 7620 h 9525"/>
                      <a:gd name="connsiteX8" fmla="*/ 6668 w 7620"/>
                      <a:gd name="connsiteY8" fmla="*/ 4763 h 9525"/>
                      <a:gd name="connsiteX9" fmla="*/ 3810 w 7620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20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8" y="6668"/>
                          <a:pt x="6668" y="4763"/>
                        </a:cubicBezTo>
                        <a:cubicBezTo>
                          <a:pt x="6668" y="2858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54" name="Freeform: Shape 2053">
                    <a:extLst>
                      <a:ext uri="{FF2B5EF4-FFF2-40B4-BE49-F238E27FC236}">
                        <a16:creationId xmlns:a16="http://schemas.microsoft.com/office/drawing/2014/main" id="{19BD7971-6612-42C4-AE28-94BD39EE5213}"/>
                      </a:ext>
                    </a:extLst>
                  </p:cNvPr>
                  <p:cNvSpPr/>
                  <p:nvPr/>
                </p:nvSpPr>
                <p:spPr>
                  <a:xfrm>
                    <a:off x="7682865" y="4732019"/>
                    <a:ext cx="7619" cy="9525"/>
                  </a:xfrm>
                  <a:custGeom>
                    <a:avLst/>
                    <a:gdLst>
                      <a:gd name="connsiteX0" fmla="*/ 3810 w 7619"/>
                      <a:gd name="connsiteY0" fmla="*/ 9525 h 9525"/>
                      <a:gd name="connsiteX1" fmla="*/ 0 w 7619"/>
                      <a:gd name="connsiteY1" fmla="*/ 4763 h 9525"/>
                      <a:gd name="connsiteX2" fmla="*/ 3810 w 7619"/>
                      <a:gd name="connsiteY2" fmla="*/ 0 h 9525"/>
                      <a:gd name="connsiteX3" fmla="*/ 7620 w 7619"/>
                      <a:gd name="connsiteY3" fmla="*/ 4763 h 9525"/>
                      <a:gd name="connsiteX4" fmla="*/ 3810 w 7619"/>
                      <a:gd name="connsiteY4" fmla="*/ 9525 h 9525"/>
                      <a:gd name="connsiteX5" fmla="*/ 3810 w 7619"/>
                      <a:gd name="connsiteY5" fmla="*/ 1905 h 9525"/>
                      <a:gd name="connsiteX6" fmla="*/ 953 w 7619"/>
                      <a:gd name="connsiteY6" fmla="*/ 4763 h 9525"/>
                      <a:gd name="connsiteX7" fmla="*/ 3810 w 7619"/>
                      <a:gd name="connsiteY7" fmla="*/ 7620 h 9525"/>
                      <a:gd name="connsiteX8" fmla="*/ 6667 w 7619"/>
                      <a:gd name="connsiteY8" fmla="*/ 4763 h 9525"/>
                      <a:gd name="connsiteX9" fmla="*/ 3810 w 7619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19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7" y="6668"/>
                          <a:pt x="6667" y="4763"/>
                        </a:cubicBezTo>
                        <a:cubicBezTo>
                          <a:pt x="6667" y="3810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55" name="Freeform: Shape 2054">
                    <a:extLst>
                      <a:ext uri="{FF2B5EF4-FFF2-40B4-BE49-F238E27FC236}">
                        <a16:creationId xmlns:a16="http://schemas.microsoft.com/office/drawing/2014/main" id="{6A630603-D264-4C75-8844-330F407FCFDC}"/>
                      </a:ext>
                    </a:extLst>
                  </p:cNvPr>
                  <p:cNvSpPr/>
                  <p:nvPr/>
                </p:nvSpPr>
                <p:spPr>
                  <a:xfrm>
                    <a:off x="7689532" y="4736634"/>
                    <a:ext cx="5715" cy="2052"/>
                  </a:xfrm>
                  <a:custGeom>
                    <a:avLst/>
                    <a:gdLst>
                      <a:gd name="connsiteX0" fmla="*/ 4763 w 5715"/>
                      <a:gd name="connsiteY0" fmla="*/ 2052 h 2052"/>
                      <a:gd name="connsiteX1" fmla="*/ 4763 w 5715"/>
                      <a:gd name="connsiteY1" fmla="*/ 2052 h 2052"/>
                      <a:gd name="connsiteX2" fmla="*/ 953 w 5715"/>
                      <a:gd name="connsiteY2" fmla="*/ 2052 h 2052"/>
                      <a:gd name="connsiteX3" fmla="*/ 0 w 5715"/>
                      <a:gd name="connsiteY3" fmla="*/ 2052 h 2052"/>
                      <a:gd name="connsiteX4" fmla="*/ 0 w 5715"/>
                      <a:gd name="connsiteY4" fmla="*/ 1100 h 2052"/>
                      <a:gd name="connsiteX5" fmla="*/ 5715 w 5715"/>
                      <a:gd name="connsiteY5" fmla="*/ 1100 h 2052"/>
                      <a:gd name="connsiteX6" fmla="*/ 4763 w 5715"/>
                      <a:gd name="connsiteY6" fmla="*/ 2052 h 2052"/>
                      <a:gd name="connsiteX7" fmla="*/ 4763 w 5715"/>
                      <a:gd name="connsiteY7" fmla="*/ 2052 h 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2052">
                        <a:moveTo>
                          <a:pt x="4763" y="2052"/>
                        </a:moveTo>
                        <a:cubicBezTo>
                          <a:pt x="4763" y="2052"/>
                          <a:pt x="4763" y="2052"/>
                          <a:pt x="4763" y="2052"/>
                        </a:cubicBezTo>
                        <a:cubicBezTo>
                          <a:pt x="1905" y="147"/>
                          <a:pt x="953" y="2052"/>
                          <a:pt x="953" y="2052"/>
                        </a:cubicBezTo>
                        <a:cubicBezTo>
                          <a:pt x="953" y="2052"/>
                          <a:pt x="0" y="2052"/>
                          <a:pt x="0" y="2052"/>
                        </a:cubicBezTo>
                        <a:cubicBezTo>
                          <a:pt x="0" y="2052"/>
                          <a:pt x="0" y="1100"/>
                          <a:pt x="0" y="1100"/>
                        </a:cubicBezTo>
                        <a:cubicBezTo>
                          <a:pt x="953" y="147"/>
                          <a:pt x="2858" y="-805"/>
                          <a:pt x="5715" y="1100"/>
                        </a:cubicBezTo>
                        <a:cubicBezTo>
                          <a:pt x="5715" y="1100"/>
                          <a:pt x="5715" y="1100"/>
                          <a:pt x="4763" y="2052"/>
                        </a:cubicBezTo>
                        <a:cubicBezTo>
                          <a:pt x="5715" y="2052"/>
                          <a:pt x="4763" y="2052"/>
                          <a:pt x="4763" y="205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56" name="Freeform: Shape 2055">
                    <a:extLst>
                      <a:ext uri="{FF2B5EF4-FFF2-40B4-BE49-F238E27FC236}">
                        <a16:creationId xmlns:a16="http://schemas.microsoft.com/office/drawing/2014/main" id="{70172A0A-C8DA-4527-9C41-6EFC9B958C50}"/>
                      </a:ext>
                    </a:extLst>
                  </p:cNvPr>
                  <p:cNvSpPr/>
                  <p:nvPr/>
                </p:nvSpPr>
                <p:spPr>
                  <a:xfrm>
                    <a:off x="7657732" y="4818251"/>
                    <a:ext cx="16072" cy="10672"/>
                  </a:xfrm>
                  <a:custGeom>
                    <a:avLst/>
                    <a:gdLst>
                      <a:gd name="connsiteX0" fmla="*/ 14655 w 16072"/>
                      <a:gd name="connsiteY0" fmla="*/ 4255 h 10672"/>
                      <a:gd name="connsiteX1" fmla="*/ 3225 w 16072"/>
                      <a:gd name="connsiteY1" fmla="*/ 9970 h 10672"/>
                      <a:gd name="connsiteX2" fmla="*/ 3225 w 16072"/>
                      <a:gd name="connsiteY2" fmla="*/ 4255 h 10672"/>
                      <a:gd name="connsiteX3" fmla="*/ 1320 w 16072"/>
                      <a:gd name="connsiteY3" fmla="*/ 4255 h 10672"/>
                      <a:gd name="connsiteX4" fmla="*/ 10845 w 16072"/>
                      <a:gd name="connsiteY4" fmla="*/ 445 h 10672"/>
                      <a:gd name="connsiteX5" fmla="*/ 14655 w 16072"/>
                      <a:gd name="connsiteY5" fmla="*/ 4255 h 10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0672">
                        <a:moveTo>
                          <a:pt x="14655" y="4255"/>
                        </a:moveTo>
                        <a:cubicBezTo>
                          <a:pt x="14655" y="4255"/>
                          <a:pt x="7987" y="7113"/>
                          <a:pt x="3225" y="9970"/>
                        </a:cubicBezTo>
                        <a:cubicBezTo>
                          <a:pt x="-1538" y="12828"/>
                          <a:pt x="-585" y="6160"/>
                          <a:pt x="3225" y="4255"/>
                        </a:cubicBezTo>
                        <a:cubicBezTo>
                          <a:pt x="7035" y="2351"/>
                          <a:pt x="2272" y="4255"/>
                          <a:pt x="1320" y="4255"/>
                        </a:cubicBezTo>
                        <a:cubicBezTo>
                          <a:pt x="367" y="3303"/>
                          <a:pt x="7035" y="445"/>
                          <a:pt x="10845" y="445"/>
                        </a:cubicBezTo>
                        <a:cubicBezTo>
                          <a:pt x="13702" y="-1459"/>
                          <a:pt x="18465" y="3303"/>
                          <a:pt x="14655" y="425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57" name="Freeform: Shape 2056">
                    <a:extLst>
                      <a:ext uri="{FF2B5EF4-FFF2-40B4-BE49-F238E27FC236}">
                        <a16:creationId xmlns:a16="http://schemas.microsoft.com/office/drawing/2014/main" id="{3A10ACEF-7418-4341-B102-E88DA0938344}"/>
                      </a:ext>
                    </a:extLst>
                  </p:cNvPr>
                  <p:cNvSpPr/>
                  <p:nvPr/>
                </p:nvSpPr>
                <p:spPr>
                  <a:xfrm>
                    <a:off x="7484846" y="4897380"/>
                    <a:ext cx="10074" cy="6240"/>
                  </a:xfrm>
                  <a:custGeom>
                    <a:avLst/>
                    <a:gdLst>
                      <a:gd name="connsiteX0" fmla="*/ 1803 w 10074"/>
                      <a:gd name="connsiteY0" fmla="*/ 6088 h 6240"/>
                      <a:gd name="connsiteX1" fmla="*/ 8471 w 10074"/>
                      <a:gd name="connsiteY1" fmla="*/ 4184 h 6240"/>
                      <a:gd name="connsiteX2" fmla="*/ 5613 w 10074"/>
                      <a:gd name="connsiteY2" fmla="*/ 1326 h 6240"/>
                      <a:gd name="connsiteX3" fmla="*/ 6566 w 10074"/>
                      <a:gd name="connsiteY3" fmla="*/ 374 h 6240"/>
                      <a:gd name="connsiteX4" fmla="*/ 1803 w 10074"/>
                      <a:gd name="connsiteY4" fmla="*/ 2279 h 6240"/>
                      <a:gd name="connsiteX5" fmla="*/ 1803 w 10074"/>
                      <a:gd name="connsiteY5" fmla="*/ 6088 h 6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074" h="6240">
                        <a:moveTo>
                          <a:pt x="1803" y="6088"/>
                        </a:moveTo>
                        <a:cubicBezTo>
                          <a:pt x="1803" y="6088"/>
                          <a:pt x="4661" y="4184"/>
                          <a:pt x="8471" y="4184"/>
                        </a:cubicBezTo>
                        <a:cubicBezTo>
                          <a:pt x="12281" y="3231"/>
                          <a:pt x="8471" y="374"/>
                          <a:pt x="5613" y="1326"/>
                        </a:cubicBezTo>
                        <a:cubicBezTo>
                          <a:pt x="2756" y="2279"/>
                          <a:pt x="6566" y="1326"/>
                          <a:pt x="6566" y="374"/>
                        </a:cubicBezTo>
                        <a:cubicBezTo>
                          <a:pt x="6566" y="-579"/>
                          <a:pt x="3709" y="374"/>
                          <a:pt x="1803" y="2279"/>
                        </a:cubicBezTo>
                        <a:cubicBezTo>
                          <a:pt x="-102" y="3231"/>
                          <a:pt x="-1054" y="7041"/>
                          <a:pt x="1803" y="6088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58" name="Freeform: Shape 2057">
                    <a:extLst>
                      <a:ext uri="{FF2B5EF4-FFF2-40B4-BE49-F238E27FC236}">
                        <a16:creationId xmlns:a16="http://schemas.microsoft.com/office/drawing/2014/main" id="{073D4276-4ED8-4C22-A7EE-222C79F145B3}"/>
                      </a:ext>
                    </a:extLst>
                  </p:cNvPr>
                  <p:cNvSpPr/>
                  <p:nvPr/>
                </p:nvSpPr>
                <p:spPr>
                  <a:xfrm>
                    <a:off x="7373800" y="4948089"/>
                    <a:ext cx="26352" cy="17365"/>
                  </a:xfrm>
                  <a:custGeom>
                    <a:avLst/>
                    <a:gdLst>
                      <a:gd name="connsiteX0" fmla="*/ 26172 w 26352"/>
                      <a:gd name="connsiteY0" fmla="*/ 1100 h 17365"/>
                      <a:gd name="connsiteX1" fmla="*/ 19505 w 26352"/>
                      <a:gd name="connsiteY1" fmla="*/ 8720 h 17365"/>
                      <a:gd name="connsiteX2" fmla="*/ 455 w 26352"/>
                      <a:gd name="connsiteY2" fmla="*/ 17292 h 17365"/>
                      <a:gd name="connsiteX3" fmla="*/ 11885 w 26352"/>
                      <a:gd name="connsiteY3" fmla="*/ 1100 h 17365"/>
                      <a:gd name="connsiteX4" fmla="*/ 26172 w 26352"/>
                      <a:gd name="connsiteY4" fmla="*/ 1100 h 17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52" h="17365">
                        <a:moveTo>
                          <a:pt x="26172" y="1100"/>
                        </a:moveTo>
                        <a:cubicBezTo>
                          <a:pt x="26172" y="1100"/>
                          <a:pt x="28077" y="7767"/>
                          <a:pt x="19505" y="8720"/>
                        </a:cubicBezTo>
                        <a:cubicBezTo>
                          <a:pt x="11885" y="9672"/>
                          <a:pt x="3312" y="18245"/>
                          <a:pt x="455" y="17292"/>
                        </a:cubicBezTo>
                        <a:cubicBezTo>
                          <a:pt x="-2403" y="15387"/>
                          <a:pt x="9027" y="2052"/>
                          <a:pt x="11885" y="1100"/>
                        </a:cubicBezTo>
                        <a:cubicBezTo>
                          <a:pt x="14742" y="147"/>
                          <a:pt x="27125" y="-805"/>
                          <a:pt x="26172" y="110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59" name="Freeform: Shape 2058">
                    <a:extLst>
                      <a:ext uri="{FF2B5EF4-FFF2-40B4-BE49-F238E27FC236}">
                        <a16:creationId xmlns:a16="http://schemas.microsoft.com/office/drawing/2014/main" id="{7DDC9B85-D5AF-46E8-935E-4FF56785CBE5}"/>
                      </a:ext>
                    </a:extLst>
                  </p:cNvPr>
                  <p:cNvSpPr/>
                  <p:nvPr/>
                </p:nvSpPr>
                <p:spPr>
                  <a:xfrm>
                    <a:off x="7360465" y="4948151"/>
                    <a:ext cx="27124" cy="17304"/>
                  </a:xfrm>
                  <a:custGeom>
                    <a:avLst/>
                    <a:gdLst>
                      <a:gd name="connsiteX0" fmla="*/ 27125 w 27124"/>
                      <a:gd name="connsiteY0" fmla="*/ 1991 h 17304"/>
                      <a:gd name="connsiteX1" fmla="*/ 19505 w 27124"/>
                      <a:gd name="connsiteY1" fmla="*/ 8658 h 17304"/>
                      <a:gd name="connsiteX2" fmla="*/ 455 w 27124"/>
                      <a:gd name="connsiteY2" fmla="*/ 17231 h 17304"/>
                      <a:gd name="connsiteX3" fmla="*/ 11885 w 27124"/>
                      <a:gd name="connsiteY3" fmla="*/ 1038 h 17304"/>
                      <a:gd name="connsiteX4" fmla="*/ 27125 w 27124"/>
                      <a:gd name="connsiteY4" fmla="*/ 1991 h 1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4" h="17304">
                        <a:moveTo>
                          <a:pt x="27125" y="1991"/>
                        </a:moveTo>
                        <a:cubicBezTo>
                          <a:pt x="27125" y="1991"/>
                          <a:pt x="27125" y="7706"/>
                          <a:pt x="19505" y="8658"/>
                        </a:cubicBezTo>
                        <a:cubicBezTo>
                          <a:pt x="11885" y="9611"/>
                          <a:pt x="3312" y="18183"/>
                          <a:pt x="455" y="17231"/>
                        </a:cubicBezTo>
                        <a:cubicBezTo>
                          <a:pt x="-2403" y="15326"/>
                          <a:pt x="9027" y="1991"/>
                          <a:pt x="11885" y="1038"/>
                        </a:cubicBezTo>
                        <a:cubicBezTo>
                          <a:pt x="13790" y="-867"/>
                          <a:pt x="27125" y="86"/>
                          <a:pt x="27125" y="199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60" name="Freeform: Shape 2059">
                    <a:extLst>
                      <a:ext uri="{FF2B5EF4-FFF2-40B4-BE49-F238E27FC236}">
                        <a16:creationId xmlns:a16="http://schemas.microsoft.com/office/drawing/2014/main" id="{232EA9DC-DDDC-4D80-9BFF-3742FD3D764C}"/>
                      </a:ext>
                    </a:extLst>
                  </p:cNvPr>
                  <p:cNvSpPr/>
                  <p:nvPr/>
                </p:nvSpPr>
                <p:spPr>
                  <a:xfrm>
                    <a:off x="7436167" y="4854847"/>
                    <a:ext cx="21021" cy="23857"/>
                  </a:xfrm>
                  <a:custGeom>
                    <a:avLst/>
                    <a:gdLst>
                      <a:gd name="connsiteX0" fmla="*/ 5715 w 21021"/>
                      <a:gd name="connsiteY0" fmla="*/ 23857 h 23857"/>
                      <a:gd name="connsiteX1" fmla="*/ 10477 w 21021"/>
                      <a:gd name="connsiteY1" fmla="*/ 20047 h 23857"/>
                      <a:gd name="connsiteX2" fmla="*/ 20955 w 21021"/>
                      <a:gd name="connsiteY2" fmla="*/ 7665 h 23857"/>
                      <a:gd name="connsiteX3" fmla="*/ 9525 w 21021"/>
                      <a:gd name="connsiteY3" fmla="*/ 1949 h 23857"/>
                      <a:gd name="connsiteX4" fmla="*/ 0 w 21021"/>
                      <a:gd name="connsiteY4" fmla="*/ 22905 h 23857"/>
                      <a:gd name="connsiteX5" fmla="*/ 5715 w 21021"/>
                      <a:gd name="connsiteY5" fmla="*/ 23857 h 23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021" h="23857">
                        <a:moveTo>
                          <a:pt x="5715" y="23857"/>
                        </a:moveTo>
                        <a:cubicBezTo>
                          <a:pt x="5715" y="23857"/>
                          <a:pt x="6667" y="20999"/>
                          <a:pt x="10477" y="20047"/>
                        </a:cubicBezTo>
                        <a:cubicBezTo>
                          <a:pt x="14288" y="19095"/>
                          <a:pt x="20002" y="13380"/>
                          <a:pt x="20955" y="7665"/>
                        </a:cubicBezTo>
                        <a:cubicBezTo>
                          <a:pt x="21907" y="1949"/>
                          <a:pt x="12382" y="-2813"/>
                          <a:pt x="9525" y="1949"/>
                        </a:cubicBezTo>
                        <a:cubicBezTo>
                          <a:pt x="5715" y="6712"/>
                          <a:pt x="0" y="22905"/>
                          <a:pt x="0" y="22905"/>
                        </a:cubicBezTo>
                        <a:lnTo>
                          <a:pt x="5715" y="23857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061" name="Graphic 4">
                    <a:extLst>
                      <a:ext uri="{FF2B5EF4-FFF2-40B4-BE49-F238E27FC236}">
                        <a16:creationId xmlns:a16="http://schemas.microsoft.com/office/drawing/2014/main" id="{4767B8B2-6BE8-439B-884E-B4DDD18AF1CF}"/>
                      </a:ext>
                    </a:extLst>
                  </p:cNvPr>
                  <p:cNvGrpSpPr/>
                  <p:nvPr/>
                </p:nvGrpSpPr>
                <p:grpSpPr>
                  <a:xfrm>
                    <a:off x="7390447" y="4653914"/>
                    <a:ext cx="17145" cy="55244"/>
                    <a:chOff x="7390447" y="4653914"/>
                    <a:chExt cx="17145" cy="55244"/>
                  </a:xfrm>
                </p:grpSpPr>
                <p:sp>
                  <p:nvSpPr>
                    <p:cNvPr id="2215" name="Freeform: Shape 2214">
                      <a:extLst>
                        <a:ext uri="{FF2B5EF4-FFF2-40B4-BE49-F238E27FC236}">
                          <a16:creationId xmlns:a16="http://schemas.microsoft.com/office/drawing/2014/main" id="{E41AFE87-008D-4D3A-998C-C5EF4CE444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6162" y="466043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6" name="Freeform: Shape 2215">
                      <a:extLst>
                        <a:ext uri="{FF2B5EF4-FFF2-40B4-BE49-F238E27FC236}">
                          <a16:creationId xmlns:a16="http://schemas.microsoft.com/office/drawing/2014/main" id="{3DA982D1-F1D1-4287-818B-FEB339B4E9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0447" y="4684156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3098"/>
                            <a:pt x="10478" y="20241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7" name="Freeform: Shape 2216">
                      <a:extLst>
                        <a:ext uri="{FF2B5EF4-FFF2-40B4-BE49-F238E27FC236}">
                          <a16:creationId xmlns:a16="http://schemas.microsoft.com/office/drawing/2014/main" id="{A26EF987-77F1-4B66-AC49-95FFB6E6B0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829" y="465391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7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7"/>
                          </a:moveTo>
                          <a:cubicBezTo>
                            <a:pt x="238" y="6667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7"/>
                            <a:pt x="1190" y="6667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062" name="Freeform: Shape 2061">
                    <a:extLst>
                      <a:ext uri="{FF2B5EF4-FFF2-40B4-BE49-F238E27FC236}">
                        <a16:creationId xmlns:a16="http://schemas.microsoft.com/office/drawing/2014/main" id="{7A174C73-362A-4E2D-80F8-188CF04E489B}"/>
                      </a:ext>
                    </a:extLst>
                  </p:cNvPr>
                  <p:cNvSpPr/>
                  <p:nvPr/>
                </p:nvSpPr>
                <p:spPr>
                  <a:xfrm>
                    <a:off x="7343474" y="4642387"/>
                    <a:ext cx="25288" cy="33267"/>
                  </a:xfrm>
                  <a:custGeom>
                    <a:avLst/>
                    <a:gdLst>
                      <a:gd name="connsiteX0" fmla="*/ 21255 w 25288"/>
                      <a:gd name="connsiteY0" fmla="*/ 97 h 33267"/>
                      <a:gd name="connsiteX1" fmla="*/ 24113 w 25288"/>
                      <a:gd name="connsiteY1" fmla="*/ 14385 h 33267"/>
                      <a:gd name="connsiteX2" fmla="*/ 24113 w 25288"/>
                      <a:gd name="connsiteY2" fmla="*/ 21052 h 33267"/>
                      <a:gd name="connsiteX3" fmla="*/ 22208 w 25288"/>
                      <a:gd name="connsiteY3" fmla="*/ 23910 h 33267"/>
                      <a:gd name="connsiteX4" fmla="*/ 15540 w 25288"/>
                      <a:gd name="connsiteY4" fmla="*/ 32482 h 33267"/>
                      <a:gd name="connsiteX5" fmla="*/ 300 w 25288"/>
                      <a:gd name="connsiteY5" fmla="*/ 27720 h 33267"/>
                      <a:gd name="connsiteX6" fmla="*/ 21255 w 25288"/>
                      <a:gd name="connsiteY6" fmla="*/ 97 h 33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88" h="33267">
                        <a:moveTo>
                          <a:pt x="21255" y="97"/>
                        </a:moveTo>
                        <a:cubicBezTo>
                          <a:pt x="21255" y="97"/>
                          <a:pt x="27923" y="2002"/>
                          <a:pt x="24113" y="14385"/>
                        </a:cubicBezTo>
                        <a:cubicBezTo>
                          <a:pt x="24113" y="14385"/>
                          <a:pt x="23160" y="17242"/>
                          <a:pt x="24113" y="21052"/>
                        </a:cubicBezTo>
                        <a:cubicBezTo>
                          <a:pt x="24113" y="21052"/>
                          <a:pt x="25065" y="23910"/>
                          <a:pt x="22208" y="23910"/>
                        </a:cubicBezTo>
                        <a:cubicBezTo>
                          <a:pt x="18398" y="23910"/>
                          <a:pt x="19350" y="30577"/>
                          <a:pt x="15540" y="32482"/>
                        </a:cubicBezTo>
                        <a:cubicBezTo>
                          <a:pt x="9825" y="35340"/>
                          <a:pt x="2205" y="29625"/>
                          <a:pt x="300" y="27720"/>
                        </a:cubicBezTo>
                        <a:cubicBezTo>
                          <a:pt x="-652" y="24862"/>
                          <a:pt x="-652" y="-1808"/>
                          <a:pt x="21255" y="9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63" name="Freeform: Shape 2062">
                    <a:extLst>
                      <a:ext uri="{FF2B5EF4-FFF2-40B4-BE49-F238E27FC236}">
                        <a16:creationId xmlns:a16="http://schemas.microsoft.com/office/drawing/2014/main" id="{920B8338-8CD0-4F77-803B-565CE354E0B2}"/>
                      </a:ext>
                    </a:extLst>
                  </p:cNvPr>
                  <p:cNvSpPr/>
                  <p:nvPr/>
                </p:nvSpPr>
                <p:spPr>
                  <a:xfrm>
                    <a:off x="7359015" y="4664392"/>
                    <a:ext cx="2857" cy="3809"/>
                  </a:xfrm>
                  <a:custGeom>
                    <a:avLst/>
                    <a:gdLst>
                      <a:gd name="connsiteX0" fmla="*/ 1905 w 2857"/>
                      <a:gd name="connsiteY0" fmla="*/ 3810 h 3809"/>
                      <a:gd name="connsiteX1" fmla="*/ 1905 w 2857"/>
                      <a:gd name="connsiteY1" fmla="*/ 3810 h 3809"/>
                      <a:gd name="connsiteX2" fmla="*/ 0 w 2857"/>
                      <a:gd name="connsiteY2" fmla="*/ 952 h 3809"/>
                      <a:gd name="connsiteX3" fmla="*/ 953 w 2857"/>
                      <a:gd name="connsiteY3" fmla="*/ 0 h 3809"/>
                      <a:gd name="connsiteX4" fmla="*/ 1905 w 2857"/>
                      <a:gd name="connsiteY4" fmla="*/ 952 h 3809"/>
                      <a:gd name="connsiteX5" fmla="*/ 2857 w 2857"/>
                      <a:gd name="connsiteY5" fmla="*/ 1905 h 3809"/>
                      <a:gd name="connsiteX6" fmla="*/ 1905 w 2857"/>
                      <a:gd name="connsiteY6" fmla="*/ 3810 h 3809"/>
                      <a:gd name="connsiteX7" fmla="*/ 1905 w 2857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57" h="3809">
                        <a:moveTo>
                          <a:pt x="1905" y="3810"/>
                        </a:moveTo>
                        <a:cubicBezTo>
                          <a:pt x="1905" y="3810"/>
                          <a:pt x="1905" y="3810"/>
                          <a:pt x="1905" y="3810"/>
                        </a:cubicBezTo>
                        <a:cubicBezTo>
                          <a:pt x="0" y="3810"/>
                          <a:pt x="0" y="1905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1905" y="952"/>
                          <a:pt x="1905" y="1905"/>
                          <a:pt x="2857" y="1905"/>
                        </a:cubicBezTo>
                        <a:cubicBezTo>
                          <a:pt x="2857" y="2857"/>
                          <a:pt x="2857" y="2857"/>
                          <a:pt x="1905" y="3810"/>
                        </a:cubicBezTo>
                        <a:cubicBezTo>
                          <a:pt x="2857" y="3810"/>
                          <a:pt x="2857" y="3810"/>
                          <a:pt x="1905" y="3810"/>
                        </a:cubicBezTo>
                        <a:close/>
                      </a:path>
                    </a:pathLst>
                  </a:custGeom>
                  <a:solidFill>
                    <a:srgbClr val="F460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64" name="Freeform: Shape 2063">
                    <a:extLst>
                      <a:ext uri="{FF2B5EF4-FFF2-40B4-BE49-F238E27FC236}">
                        <a16:creationId xmlns:a16="http://schemas.microsoft.com/office/drawing/2014/main" id="{6AE5FA7B-9130-42DF-98A1-D0F67BE9F1DA}"/>
                      </a:ext>
                    </a:extLst>
                  </p:cNvPr>
                  <p:cNvSpPr/>
                  <p:nvPr/>
                </p:nvSpPr>
                <p:spPr>
                  <a:xfrm>
                    <a:off x="7361872" y="4656771"/>
                    <a:ext cx="1905" cy="3809"/>
                  </a:xfrm>
                  <a:custGeom>
                    <a:avLst/>
                    <a:gdLst>
                      <a:gd name="connsiteX0" fmla="*/ 1905 w 1905"/>
                      <a:gd name="connsiteY0" fmla="*/ 1905 h 3809"/>
                      <a:gd name="connsiteX1" fmla="*/ 953 w 1905"/>
                      <a:gd name="connsiteY1" fmla="*/ 3810 h 3809"/>
                      <a:gd name="connsiteX2" fmla="*/ 0 w 1905"/>
                      <a:gd name="connsiteY2" fmla="*/ 1905 h 3809"/>
                      <a:gd name="connsiteX3" fmla="*/ 953 w 1905"/>
                      <a:gd name="connsiteY3" fmla="*/ 0 h 3809"/>
                      <a:gd name="connsiteX4" fmla="*/ 1905 w 1905"/>
                      <a:gd name="connsiteY4" fmla="*/ 1905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09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0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1905" y="953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92E4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65" name="Freeform: Shape 2064">
                    <a:extLst>
                      <a:ext uri="{FF2B5EF4-FFF2-40B4-BE49-F238E27FC236}">
                        <a16:creationId xmlns:a16="http://schemas.microsoft.com/office/drawing/2014/main" id="{EC8904FB-6FEC-424C-B821-05EC6C091790}"/>
                      </a:ext>
                    </a:extLst>
                  </p:cNvPr>
                  <p:cNvSpPr/>
                  <p:nvPr/>
                </p:nvSpPr>
                <p:spPr>
                  <a:xfrm>
                    <a:off x="7314219" y="4844414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7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66" name="Freeform: Shape 2065">
                    <a:extLst>
                      <a:ext uri="{FF2B5EF4-FFF2-40B4-BE49-F238E27FC236}">
                        <a16:creationId xmlns:a16="http://schemas.microsoft.com/office/drawing/2014/main" id="{93AD2BA7-B00E-448B-9589-D90925CDAC12}"/>
                      </a:ext>
                    </a:extLst>
                  </p:cNvPr>
                  <p:cNvSpPr/>
                  <p:nvPr/>
                </p:nvSpPr>
                <p:spPr>
                  <a:xfrm>
                    <a:off x="7347556" y="4841556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8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67" name="Freeform: Shape 2066">
                    <a:extLst>
                      <a:ext uri="{FF2B5EF4-FFF2-40B4-BE49-F238E27FC236}">
                        <a16:creationId xmlns:a16="http://schemas.microsoft.com/office/drawing/2014/main" id="{06BDE962-6162-4716-83D7-656671F6616E}"/>
                      </a:ext>
                    </a:extLst>
                  </p:cNvPr>
                  <p:cNvSpPr/>
                  <p:nvPr/>
                </p:nvSpPr>
                <p:spPr>
                  <a:xfrm>
                    <a:off x="7303973" y="4674846"/>
                    <a:ext cx="70373" cy="178888"/>
                  </a:xfrm>
                  <a:custGeom>
                    <a:avLst/>
                    <a:gdLst>
                      <a:gd name="connsiteX0" fmla="*/ 42658 w 70373"/>
                      <a:gd name="connsiteY0" fmla="*/ 23 h 178888"/>
                      <a:gd name="connsiteX1" fmla="*/ 18846 w 70373"/>
                      <a:gd name="connsiteY1" fmla="*/ 23836 h 178888"/>
                      <a:gd name="connsiteX2" fmla="*/ 2654 w 70373"/>
                      <a:gd name="connsiteY2" fmla="*/ 132421 h 178888"/>
                      <a:gd name="connsiteX3" fmla="*/ 4558 w 70373"/>
                      <a:gd name="connsiteY3" fmla="*/ 171473 h 178888"/>
                      <a:gd name="connsiteX4" fmla="*/ 70281 w 70373"/>
                      <a:gd name="connsiteY4" fmla="*/ 174331 h 178888"/>
                      <a:gd name="connsiteX5" fmla="*/ 62661 w 70373"/>
                      <a:gd name="connsiteY5" fmla="*/ 38123 h 178888"/>
                      <a:gd name="connsiteX6" fmla="*/ 42658 w 70373"/>
                      <a:gd name="connsiteY6" fmla="*/ 23 h 178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373" h="178888">
                        <a:moveTo>
                          <a:pt x="42658" y="23"/>
                        </a:moveTo>
                        <a:cubicBezTo>
                          <a:pt x="34086" y="976"/>
                          <a:pt x="25514" y="3833"/>
                          <a:pt x="18846" y="23836"/>
                        </a:cubicBezTo>
                        <a:cubicBezTo>
                          <a:pt x="13131" y="43838"/>
                          <a:pt x="3606" y="115276"/>
                          <a:pt x="2654" y="132421"/>
                        </a:cubicBezTo>
                        <a:cubicBezTo>
                          <a:pt x="749" y="150518"/>
                          <a:pt x="-3061" y="167663"/>
                          <a:pt x="4558" y="171473"/>
                        </a:cubicBezTo>
                        <a:cubicBezTo>
                          <a:pt x="13131" y="176236"/>
                          <a:pt x="70281" y="183856"/>
                          <a:pt x="70281" y="174331"/>
                        </a:cubicBezTo>
                        <a:cubicBezTo>
                          <a:pt x="71234" y="154328"/>
                          <a:pt x="64566" y="50506"/>
                          <a:pt x="62661" y="38123"/>
                        </a:cubicBezTo>
                        <a:cubicBezTo>
                          <a:pt x="59804" y="27646"/>
                          <a:pt x="47421" y="-929"/>
                          <a:pt x="42658" y="23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68" name="Freeform: Shape 2067">
                    <a:extLst>
                      <a:ext uri="{FF2B5EF4-FFF2-40B4-BE49-F238E27FC236}">
                        <a16:creationId xmlns:a16="http://schemas.microsoft.com/office/drawing/2014/main" id="{702D8361-5A84-40D5-9403-BE4A15FDA171}"/>
                      </a:ext>
                    </a:extLst>
                  </p:cNvPr>
                  <p:cNvSpPr/>
                  <p:nvPr/>
                </p:nvSpPr>
                <p:spPr>
                  <a:xfrm>
                    <a:off x="7315795" y="4885950"/>
                    <a:ext cx="21184" cy="22541"/>
                  </a:xfrm>
                  <a:custGeom>
                    <a:avLst/>
                    <a:gdLst>
                      <a:gd name="connsiteX0" fmla="*/ 10835 w 21184"/>
                      <a:gd name="connsiteY0" fmla="*/ 1327 h 22541"/>
                      <a:gd name="connsiteX1" fmla="*/ 357 w 21184"/>
                      <a:gd name="connsiteY1" fmla="*/ 2279 h 22541"/>
                      <a:gd name="connsiteX2" fmla="*/ 3215 w 21184"/>
                      <a:gd name="connsiteY2" fmla="*/ 20377 h 22541"/>
                      <a:gd name="connsiteX3" fmla="*/ 20360 w 21184"/>
                      <a:gd name="connsiteY3" fmla="*/ 22282 h 22541"/>
                      <a:gd name="connsiteX4" fmla="*/ 12740 w 21184"/>
                      <a:gd name="connsiteY4" fmla="*/ 15614 h 22541"/>
                      <a:gd name="connsiteX5" fmla="*/ 10835 w 21184"/>
                      <a:gd name="connsiteY5" fmla="*/ 12757 h 22541"/>
                      <a:gd name="connsiteX6" fmla="*/ 10835 w 21184"/>
                      <a:gd name="connsiteY6" fmla="*/ 1327 h 22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541">
                        <a:moveTo>
                          <a:pt x="10835" y="1327"/>
                        </a:moveTo>
                        <a:cubicBezTo>
                          <a:pt x="9882" y="374"/>
                          <a:pt x="2262" y="-1531"/>
                          <a:pt x="357" y="2279"/>
                        </a:cubicBezTo>
                        <a:cubicBezTo>
                          <a:pt x="-595" y="6089"/>
                          <a:pt x="357" y="19424"/>
                          <a:pt x="3215" y="20377"/>
                        </a:cubicBezTo>
                        <a:cubicBezTo>
                          <a:pt x="5120" y="21329"/>
                          <a:pt x="18455" y="23234"/>
                          <a:pt x="20360" y="22282"/>
                        </a:cubicBezTo>
                        <a:cubicBezTo>
                          <a:pt x="22265" y="21329"/>
                          <a:pt x="21312" y="17519"/>
                          <a:pt x="12740" y="15614"/>
                        </a:cubicBezTo>
                        <a:cubicBezTo>
                          <a:pt x="11787" y="15614"/>
                          <a:pt x="10835" y="13709"/>
                          <a:pt x="10835" y="12757"/>
                        </a:cubicBezTo>
                        <a:cubicBezTo>
                          <a:pt x="11787" y="8947"/>
                          <a:pt x="11787" y="3232"/>
                          <a:pt x="10835" y="132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69" name="Freeform: Shape 2068">
                    <a:extLst>
                      <a:ext uri="{FF2B5EF4-FFF2-40B4-BE49-F238E27FC236}">
                        <a16:creationId xmlns:a16="http://schemas.microsoft.com/office/drawing/2014/main" id="{B1944AD6-A78F-4123-8C62-826FB8C6894C}"/>
                      </a:ext>
                    </a:extLst>
                  </p:cNvPr>
                  <p:cNvSpPr/>
                  <p:nvPr/>
                </p:nvSpPr>
                <p:spPr>
                  <a:xfrm>
                    <a:off x="7349132" y="4885371"/>
                    <a:ext cx="21184" cy="22167"/>
                  </a:xfrm>
                  <a:custGeom>
                    <a:avLst/>
                    <a:gdLst>
                      <a:gd name="connsiteX0" fmla="*/ 10835 w 21184"/>
                      <a:gd name="connsiteY0" fmla="*/ 953 h 22167"/>
                      <a:gd name="connsiteX1" fmla="*/ 357 w 21184"/>
                      <a:gd name="connsiteY1" fmla="*/ 1905 h 22167"/>
                      <a:gd name="connsiteX2" fmla="*/ 3215 w 21184"/>
                      <a:gd name="connsiteY2" fmla="*/ 20003 h 22167"/>
                      <a:gd name="connsiteX3" fmla="*/ 20360 w 21184"/>
                      <a:gd name="connsiteY3" fmla="*/ 21908 h 22167"/>
                      <a:gd name="connsiteX4" fmla="*/ 12740 w 21184"/>
                      <a:gd name="connsiteY4" fmla="*/ 15240 h 22167"/>
                      <a:gd name="connsiteX5" fmla="*/ 10835 w 21184"/>
                      <a:gd name="connsiteY5" fmla="*/ 12383 h 22167"/>
                      <a:gd name="connsiteX6" fmla="*/ 10835 w 21184"/>
                      <a:gd name="connsiteY6" fmla="*/ 953 h 22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167">
                        <a:moveTo>
                          <a:pt x="10835" y="953"/>
                        </a:moveTo>
                        <a:cubicBezTo>
                          <a:pt x="9882" y="0"/>
                          <a:pt x="2262" y="-953"/>
                          <a:pt x="357" y="1905"/>
                        </a:cubicBezTo>
                        <a:cubicBezTo>
                          <a:pt x="-595" y="5715"/>
                          <a:pt x="357" y="19050"/>
                          <a:pt x="3215" y="20003"/>
                        </a:cubicBezTo>
                        <a:cubicBezTo>
                          <a:pt x="5120" y="20955"/>
                          <a:pt x="18455" y="22860"/>
                          <a:pt x="20360" y="21908"/>
                        </a:cubicBezTo>
                        <a:cubicBezTo>
                          <a:pt x="22265" y="20955"/>
                          <a:pt x="21312" y="17145"/>
                          <a:pt x="12740" y="15240"/>
                        </a:cubicBezTo>
                        <a:cubicBezTo>
                          <a:pt x="11787" y="15240"/>
                          <a:pt x="10835" y="13335"/>
                          <a:pt x="10835" y="12383"/>
                        </a:cubicBezTo>
                        <a:cubicBezTo>
                          <a:pt x="11787" y="9525"/>
                          <a:pt x="11787" y="2858"/>
                          <a:pt x="10835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70" name="Freeform: Shape 2069">
                    <a:extLst>
                      <a:ext uri="{FF2B5EF4-FFF2-40B4-BE49-F238E27FC236}">
                        <a16:creationId xmlns:a16="http://schemas.microsoft.com/office/drawing/2014/main" id="{4437EE19-1E2D-4EAE-B73F-6032530AC00D}"/>
                      </a:ext>
                    </a:extLst>
                  </p:cNvPr>
                  <p:cNvSpPr/>
                  <p:nvPr/>
                </p:nvSpPr>
                <p:spPr>
                  <a:xfrm>
                    <a:off x="7342822" y="4670685"/>
                    <a:ext cx="9525" cy="6941"/>
                  </a:xfrm>
                  <a:custGeom>
                    <a:avLst/>
                    <a:gdLst>
                      <a:gd name="connsiteX0" fmla="*/ 9525 w 9525"/>
                      <a:gd name="connsiteY0" fmla="*/ 3232 h 6941"/>
                      <a:gd name="connsiteX1" fmla="*/ 4763 w 9525"/>
                      <a:gd name="connsiteY1" fmla="*/ 6089 h 6941"/>
                      <a:gd name="connsiteX2" fmla="*/ 0 w 9525"/>
                      <a:gd name="connsiteY2" fmla="*/ 4184 h 6941"/>
                      <a:gd name="connsiteX3" fmla="*/ 9525 w 9525"/>
                      <a:gd name="connsiteY3" fmla="*/ 3232 h 6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6941">
                        <a:moveTo>
                          <a:pt x="9525" y="3232"/>
                        </a:moveTo>
                        <a:cubicBezTo>
                          <a:pt x="9525" y="3232"/>
                          <a:pt x="7620" y="3232"/>
                          <a:pt x="4763" y="6089"/>
                        </a:cubicBezTo>
                        <a:cubicBezTo>
                          <a:pt x="3810" y="7042"/>
                          <a:pt x="0" y="7994"/>
                          <a:pt x="0" y="4184"/>
                        </a:cubicBezTo>
                        <a:cubicBezTo>
                          <a:pt x="0" y="374"/>
                          <a:pt x="2858" y="-2483"/>
                          <a:pt x="9525" y="3232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71" name="Freeform: Shape 2070">
                    <a:extLst>
                      <a:ext uri="{FF2B5EF4-FFF2-40B4-BE49-F238E27FC236}">
                        <a16:creationId xmlns:a16="http://schemas.microsoft.com/office/drawing/2014/main" id="{605CFBFD-3F37-4349-986D-817FE805FA55}"/>
                      </a:ext>
                    </a:extLst>
                  </p:cNvPr>
                  <p:cNvSpPr/>
                  <p:nvPr/>
                </p:nvSpPr>
                <p:spPr>
                  <a:xfrm>
                    <a:off x="7321533" y="4635326"/>
                    <a:ext cx="47079" cy="42773"/>
                  </a:xfrm>
                  <a:custGeom>
                    <a:avLst/>
                    <a:gdLst>
                      <a:gd name="connsiteX0" fmla="*/ 47007 w 47079"/>
                      <a:gd name="connsiteY0" fmla="*/ 9063 h 42773"/>
                      <a:gd name="connsiteX1" fmla="*/ 33672 w 47079"/>
                      <a:gd name="connsiteY1" fmla="*/ 24303 h 42773"/>
                      <a:gd name="connsiteX2" fmla="*/ 16527 w 47079"/>
                      <a:gd name="connsiteY2" fmla="*/ 42400 h 42773"/>
                      <a:gd name="connsiteX3" fmla="*/ 7954 w 47079"/>
                      <a:gd name="connsiteY3" fmla="*/ 24303 h 42773"/>
                      <a:gd name="connsiteX4" fmla="*/ 27957 w 47079"/>
                      <a:gd name="connsiteY4" fmla="*/ 490 h 42773"/>
                      <a:gd name="connsiteX5" fmla="*/ 47007 w 47079"/>
                      <a:gd name="connsiteY5" fmla="*/ 9063 h 42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079" h="42773">
                        <a:moveTo>
                          <a:pt x="47007" y="9063"/>
                        </a:moveTo>
                        <a:cubicBezTo>
                          <a:pt x="47007" y="9063"/>
                          <a:pt x="47007" y="17635"/>
                          <a:pt x="33672" y="24303"/>
                        </a:cubicBezTo>
                        <a:cubicBezTo>
                          <a:pt x="21289" y="30970"/>
                          <a:pt x="38434" y="40495"/>
                          <a:pt x="16527" y="42400"/>
                        </a:cubicBezTo>
                        <a:cubicBezTo>
                          <a:pt x="-5381" y="45258"/>
                          <a:pt x="-2523" y="30970"/>
                          <a:pt x="7954" y="24303"/>
                        </a:cubicBezTo>
                        <a:cubicBezTo>
                          <a:pt x="18432" y="17635"/>
                          <a:pt x="11764" y="4300"/>
                          <a:pt x="27957" y="490"/>
                        </a:cubicBezTo>
                        <a:cubicBezTo>
                          <a:pt x="39387" y="-1415"/>
                          <a:pt x="47959" y="2395"/>
                          <a:pt x="47007" y="9063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72" name="Freeform: Shape 2071">
                    <a:extLst>
                      <a:ext uri="{FF2B5EF4-FFF2-40B4-BE49-F238E27FC236}">
                        <a16:creationId xmlns:a16="http://schemas.microsoft.com/office/drawing/2014/main" id="{904DDA78-E905-4110-96B9-855079F7DBAD}"/>
                      </a:ext>
                    </a:extLst>
                  </p:cNvPr>
                  <p:cNvSpPr/>
                  <p:nvPr/>
                </p:nvSpPr>
                <p:spPr>
                  <a:xfrm>
                    <a:off x="7389934" y="4695550"/>
                    <a:ext cx="13080" cy="13924"/>
                  </a:xfrm>
                  <a:custGeom>
                    <a:avLst/>
                    <a:gdLst>
                      <a:gd name="connsiteX0" fmla="*/ 5275 w 13080"/>
                      <a:gd name="connsiteY0" fmla="*/ 12656 h 13924"/>
                      <a:gd name="connsiteX1" fmla="*/ 11943 w 13080"/>
                      <a:gd name="connsiteY1" fmla="*/ 4084 h 13924"/>
                      <a:gd name="connsiteX2" fmla="*/ 5275 w 13080"/>
                      <a:gd name="connsiteY2" fmla="*/ 3131 h 13924"/>
                      <a:gd name="connsiteX3" fmla="*/ 5275 w 13080"/>
                      <a:gd name="connsiteY3" fmla="*/ 1226 h 13924"/>
                      <a:gd name="connsiteX4" fmla="*/ 513 w 13080"/>
                      <a:gd name="connsiteY4" fmla="*/ 7894 h 13924"/>
                      <a:gd name="connsiteX5" fmla="*/ 5275 w 13080"/>
                      <a:gd name="connsiteY5" fmla="*/ 12656 h 13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080" h="13924">
                        <a:moveTo>
                          <a:pt x="5275" y="12656"/>
                        </a:moveTo>
                        <a:cubicBezTo>
                          <a:pt x="5275" y="12656"/>
                          <a:pt x="8133" y="7894"/>
                          <a:pt x="11943" y="4084"/>
                        </a:cubicBezTo>
                        <a:cubicBezTo>
                          <a:pt x="15753" y="-679"/>
                          <a:pt x="9085" y="-1631"/>
                          <a:pt x="5275" y="3131"/>
                        </a:cubicBezTo>
                        <a:cubicBezTo>
                          <a:pt x="1465" y="6941"/>
                          <a:pt x="6228" y="2179"/>
                          <a:pt x="5275" y="1226"/>
                        </a:cubicBezTo>
                        <a:cubicBezTo>
                          <a:pt x="4323" y="274"/>
                          <a:pt x="1465" y="4084"/>
                          <a:pt x="513" y="7894"/>
                        </a:cubicBezTo>
                        <a:cubicBezTo>
                          <a:pt x="-1392" y="10751"/>
                          <a:pt x="2418" y="16466"/>
                          <a:pt x="5275" y="12656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73" name="Freeform: Shape 2072">
                    <a:extLst>
                      <a:ext uri="{FF2B5EF4-FFF2-40B4-BE49-F238E27FC236}">
                        <a16:creationId xmlns:a16="http://schemas.microsoft.com/office/drawing/2014/main" id="{A0B76056-B83C-4197-96FA-FADFA595D1AB}"/>
                      </a:ext>
                    </a:extLst>
                  </p:cNvPr>
                  <p:cNvSpPr/>
                  <p:nvPr/>
                </p:nvSpPr>
                <p:spPr>
                  <a:xfrm>
                    <a:off x="7325677" y="4680427"/>
                    <a:ext cx="70484" cy="57495"/>
                  </a:xfrm>
                  <a:custGeom>
                    <a:avLst/>
                    <a:gdLst>
                      <a:gd name="connsiteX0" fmla="*/ 9525 w 70484"/>
                      <a:gd name="connsiteY0" fmla="*/ 157 h 57495"/>
                      <a:gd name="connsiteX1" fmla="*/ 0 w 70484"/>
                      <a:gd name="connsiteY1" fmla="*/ 20159 h 57495"/>
                      <a:gd name="connsiteX2" fmla="*/ 32385 w 70484"/>
                      <a:gd name="connsiteY2" fmla="*/ 57307 h 57495"/>
                      <a:gd name="connsiteX3" fmla="*/ 70485 w 70484"/>
                      <a:gd name="connsiteY3" fmla="*/ 26827 h 57495"/>
                      <a:gd name="connsiteX4" fmla="*/ 57150 w 70484"/>
                      <a:gd name="connsiteY4" fmla="*/ 25874 h 57495"/>
                      <a:gd name="connsiteX5" fmla="*/ 31432 w 70484"/>
                      <a:gd name="connsiteY5" fmla="*/ 38257 h 57495"/>
                      <a:gd name="connsiteX6" fmla="*/ 9525 w 70484"/>
                      <a:gd name="connsiteY6" fmla="*/ 157 h 57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484" h="57495">
                        <a:moveTo>
                          <a:pt x="9525" y="157"/>
                        </a:moveTo>
                        <a:cubicBezTo>
                          <a:pt x="4763" y="2062"/>
                          <a:pt x="0" y="8729"/>
                          <a:pt x="0" y="20159"/>
                        </a:cubicBezTo>
                        <a:cubicBezTo>
                          <a:pt x="0" y="31589"/>
                          <a:pt x="16192" y="54449"/>
                          <a:pt x="32385" y="57307"/>
                        </a:cubicBezTo>
                        <a:cubicBezTo>
                          <a:pt x="47625" y="60164"/>
                          <a:pt x="70485" y="29684"/>
                          <a:pt x="70485" y="26827"/>
                        </a:cubicBezTo>
                        <a:cubicBezTo>
                          <a:pt x="70485" y="23969"/>
                          <a:pt x="62865" y="21112"/>
                          <a:pt x="57150" y="25874"/>
                        </a:cubicBezTo>
                        <a:cubicBezTo>
                          <a:pt x="51435" y="30637"/>
                          <a:pt x="35242" y="43019"/>
                          <a:pt x="31432" y="38257"/>
                        </a:cubicBezTo>
                        <a:cubicBezTo>
                          <a:pt x="27622" y="34447"/>
                          <a:pt x="19050" y="-2701"/>
                          <a:pt x="9525" y="157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074" name="Graphic 4">
                    <a:extLst>
                      <a:ext uri="{FF2B5EF4-FFF2-40B4-BE49-F238E27FC236}">
                        <a16:creationId xmlns:a16="http://schemas.microsoft.com/office/drawing/2014/main" id="{097A44C8-2D08-4BC6-A64B-66B56BE3FE52}"/>
                      </a:ext>
                    </a:extLst>
                  </p:cNvPr>
                  <p:cNvGrpSpPr/>
                  <p:nvPr/>
                </p:nvGrpSpPr>
                <p:grpSpPr>
                  <a:xfrm>
                    <a:off x="7538084" y="4638674"/>
                    <a:ext cx="17145" cy="54292"/>
                    <a:chOff x="7538084" y="4638674"/>
                    <a:chExt cx="17145" cy="54292"/>
                  </a:xfrm>
                </p:grpSpPr>
                <p:sp>
                  <p:nvSpPr>
                    <p:cNvPr id="2212" name="Freeform: Shape 2211">
                      <a:extLst>
                        <a:ext uri="{FF2B5EF4-FFF2-40B4-BE49-F238E27FC236}">
                          <a16:creationId xmlns:a16="http://schemas.microsoft.com/office/drawing/2014/main" id="{319C60C1-B04B-4D5A-B31F-4B6D278AE7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752" y="464519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3" name="Freeform: Shape 2212">
                      <a:extLst>
                        <a:ext uri="{FF2B5EF4-FFF2-40B4-BE49-F238E27FC236}">
                          <a16:creationId xmlns:a16="http://schemas.microsoft.com/office/drawing/2014/main" id="{1859F6BA-F8B4-4F8F-806D-F742CF7761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8084" y="4667963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4051"/>
                            <a:pt x="11430" y="21193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4" name="Freeform: Shape 2213">
                      <a:extLst>
                        <a:ext uri="{FF2B5EF4-FFF2-40B4-BE49-F238E27FC236}">
                          <a16:creationId xmlns:a16="http://schemas.microsoft.com/office/drawing/2014/main" id="{6599E52E-243C-4A23-91CE-F820B8AD23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5466" y="463867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8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8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8"/>
                          </a:moveTo>
                          <a:cubicBezTo>
                            <a:pt x="238" y="6668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8"/>
                            <a:pt x="1190" y="6668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075" name="Graphic 4">
                    <a:extLst>
                      <a:ext uri="{FF2B5EF4-FFF2-40B4-BE49-F238E27FC236}">
                        <a16:creationId xmlns:a16="http://schemas.microsoft.com/office/drawing/2014/main" id="{D4C0F5E0-BD23-4440-B34E-F1A700314E88}"/>
                      </a:ext>
                    </a:extLst>
                  </p:cNvPr>
                  <p:cNvGrpSpPr/>
                  <p:nvPr/>
                </p:nvGrpSpPr>
                <p:grpSpPr>
                  <a:xfrm>
                    <a:off x="7403359" y="4518659"/>
                    <a:ext cx="138535" cy="180975"/>
                    <a:chOff x="7403359" y="4518659"/>
                    <a:chExt cx="138535" cy="180975"/>
                  </a:xfrm>
                  <a:solidFill>
                    <a:srgbClr val="74645B"/>
                  </a:solidFill>
                </p:grpSpPr>
                <p:sp>
                  <p:nvSpPr>
                    <p:cNvPr id="2185" name="Freeform: Shape 2184">
                      <a:extLst>
                        <a:ext uri="{FF2B5EF4-FFF2-40B4-BE49-F238E27FC236}">
                          <a16:creationId xmlns:a16="http://schemas.microsoft.com/office/drawing/2014/main" id="{8494FC31-773F-48FF-B214-39724A83B9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59" y="4692967"/>
                      <a:ext cx="138535" cy="6667"/>
                    </a:xfrm>
                    <a:custGeom>
                      <a:avLst/>
                      <a:gdLst>
                        <a:gd name="connsiteX0" fmla="*/ 423 w 138535"/>
                        <a:gd name="connsiteY0" fmla="*/ 6667 h 6667"/>
                        <a:gd name="connsiteX1" fmla="*/ 423 w 138535"/>
                        <a:gd name="connsiteY1" fmla="*/ 6667 h 6667"/>
                        <a:gd name="connsiteX2" fmla="*/ 423 w 138535"/>
                        <a:gd name="connsiteY2" fmla="*/ 4763 h 6667"/>
                        <a:gd name="connsiteX3" fmla="*/ 137583 w 138535"/>
                        <a:gd name="connsiteY3" fmla="*/ 0 h 6667"/>
                        <a:gd name="connsiteX4" fmla="*/ 138536 w 138535"/>
                        <a:gd name="connsiteY4" fmla="*/ 952 h 6667"/>
                        <a:gd name="connsiteX5" fmla="*/ 137583 w 138535"/>
                        <a:gd name="connsiteY5" fmla="*/ 1905 h 6667"/>
                        <a:gd name="connsiteX6" fmla="*/ 423 w 138535"/>
                        <a:gd name="connsiteY6" fmla="*/ 6667 h 6667"/>
                        <a:gd name="connsiteX7" fmla="*/ 423 w 138535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535" h="6667">
                          <a:moveTo>
                            <a:pt x="423" y="6667"/>
                          </a:moveTo>
                          <a:cubicBezTo>
                            <a:pt x="423" y="6667"/>
                            <a:pt x="-529" y="5715"/>
                            <a:pt x="423" y="6667"/>
                          </a:cubicBezTo>
                          <a:cubicBezTo>
                            <a:pt x="-529" y="5715"/>
                            <a:pt x="423" y="4763"/>
                            <a:pt x="423" y="4763"/>
                          </a:cubicBezTo>
                          <a:lnTo>
                            <a:pt x="137583" y="0"/>
                          </a:lnTo>
                          <a:cubicBezTo>
                            <a:pt x="137583" y="0"/>
                            <a:pt x="138536" y="0"/>
                            <a:pt x="138536" y="952"/>
                          </a:cubicBezTo>
                          <a:cubicBezTo>
                            <a:pt x="138536" y="952"/>
                            <a:pt x="138536" y="1905"/>
                            <a:pt x="137583" y="1905"/>
                          </a:cubicBezTo>
                          <a:lnTo>
                            <a:pt x="423" y="6667"/>
                          </a:lnTo>
                          <a:cubicBezTo>
                            <a:pt x="423" y="6667"/>
                            <a:pt x="423" y="6667"/>
                            <a:pt x="423" y="666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6" name="Freeform: Shape 2185">
                      <a:extLst>
                        <a:ext uri="{FF2B5EF4-FFF2-40B4-BE49-F238E27FC236}">
                          <a16:creationId xmlns:a16="http://schemas.microsoft.com/office/drawing/2014/main" id="{27AC3739-6145-4DD8-9CE7-56F0704F0A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8308" y="4672964"/>
                      <a:ext cx="118824" cy="5715"/>
                    </a:xfrm>
                    <a:custGeom>
                      <a:avLst/>
                      <a:gdLst>
                        <a:gd name="connsiteX0" fmla="*/ 714 w 118824"/>
                        <a:gd name="connsiteY0" fmla="*/ 5715 h 5715"/>
                        <a:gd name="connsiteX1" fmla="*/ 714 w 118824"/>
                        <a:gd name="connsiteY1" fmla="*/ 5715 h 5715"/>
                        <a:gd name="connsiteX2" fmla="*/ 714 w 118824"/>
                        <a:gd name="connsiteY2" fmla="*/ 3810 h 5715"/>
                        <a:gd name="connsiteX3" fmla="*/ 117872 w 118824"/>
                        <a:gd name="connsiteY3" fmla="*/ 0 h 5715"/>
                        <a:gd name="connsiteX4" fmla="*/ 118824 w 118824"/>
                        <a:gd name="connsiteY4" fmla="*/ 953 h 5715"/>
                        <a:gd name="connsiteX5" fmla="*/ 117872 w 118824"/>
                        <a:gd name="connsiteY5" fmla="*/ 1905 h 5715"/>
                        <a:gd name="connsiteX6" fmla="*/ 714 w 118824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882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4763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cubicBezTo>
                            <a:pt x="4524" y="3810"/>
                            <a:pt x="116920" y="953"/>
                            <a:pt x="117872" y="0"/>
                          </a:cubicBezTo>
                          <a:cubicBezTo>
                            <a:pt x="117872" y="0"/>
                            <a:pt x="118824" y="0"/>
                            <a:pt x="118824" y="953"/>
                          </a:cubicBezTo>
                          <a:cubicBezTo>
                            <a:pt x="118824" y="953"/>
                            <a:pt x="118824" y="1905"/>
                            <a:pt x="117872" y="1905"/>
                          </a:cubicBezTo>
                          <a:cubicBezTo>
                            <a:pt x="105489" y="1905"/>
                            <a:pt x="452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7" name="Freeform: Shape 2186">
                      <a:extLst>
                        <a:ext uri="{FF2B5EF4-FFF2-40B4-BE49-F238E27FC236}">
                          <a16:creationId xmlns:a16="http://schemas.microsoft.com/office/drawing/2014/main" id="{68FA94D4-FC04-4C47-8BDF-FC3468534B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165" y="4652009"/>
                      <a:ext cx="106441" cy="4762"/>
                    </a:xfrm>
                    <a:custGeom>
                      <a:avLst/>
                      <a:gdLst>
                        <a:gd name="connsiteX0" fmla="*/ 714 w 106441"/>
                        <a:gd name="connsiteY0" fmla="*/ 4763 h 4762"/>
                        <a:gd name="connsiteX1" fmla="*/ 714 w 106441"/>
                        <a:gd name="connsiteY1" fmla="*/ 4763 h 4762"/>
                        <a:gd name="connsiteX2" fmla="*/ 714 w 106441"/>
                        <a:gd name="connsiteY2" fmla="*/ 2858 h 4762"/>
                        <a:gd name="connsiteX3" fmla="*/ 105489 w 106441"/>
                        <a:gd name="connsiteY3" fmla="*/ 0 h 4762"/>
                        <a:gd name="connsiteX4" fmla="*/ 106442 w 106441"/>
                        <a:gd name="connsiteY4" fmla="*/ 953 h 4762"/>
                        <a:gd name="connsiteX5" fmla="*/ 105489 w 106441"/>
                        <a:gd name="connsiteY5" fmla="*/ 1905 h 4762"/>
                        <a:gd name="connsiteX6" fmla="*/ 714 w 106441"/>
                        <a:gd name="connsiteY6" fmla="*/ 4763 h 4762"/>
                        <a:gd name="connsiteX7" fmla="*/ 714 w 1064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64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105489" y="0"/>
                          </a:lnTo>
                          <a:cubicBezTo>
                            <a:pt x="105489" y="0"/>
                            <a:pt x="106442" y="0"/>
                            <a:pt x="106442" y="953"/>
                          </a:cubicBezTo>
                          <a:cubicBezTo>
                            <a:pt x="106442" y="953"/>
                            <a:pt x="106442" y="1905"/>
                            <a:pt x="1054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8" name="Freeform: Shape 2187">
                      <a:extLst>
                        <a:ext uri="{FF2B5EF4-FFF2-40B4-BE49-F238E27FC236}">
                          <a16:creationId xmlns:a16="http://schemas.microsoft.com/office/drawing/2014/main" id="{4ABDE761-3E30-4DFF-A583-AF58A8DA7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8547" y="4632006"/>
                      <a:ext cx="92392" cy="5715"/>
                    </a:xfrm>
                    <a:custGeom>
                      <a:avLst/>
                      <a:gdLst>
                        <a:gd name="connsiteX0" fmla="*/ 2858 w 92392"/>
                        <a:gd name="connsiteY0" fmla="*/ 5715 h 5715"/>
                        <a:gd name="connsiteX1" fmla="*/ 0 w 92392"/>
                        <a:gd name="connsiteY1" fmla="*/ 4763 h 5715"/>
                        <a:gd name="connsiteX2" fmla="*/ 953 w 92392"/>
                        <a:gd name="connsiteY2" fmla="*/ 3810 h 5715"/>
                        <a:gd name="connsiteX3" fmla="*/ 953 w 92392"/>
                        <a:gd name="connsiteY3" fmla="*/ 3810 h 5715"/>
                        <a:gd name="connsiteX4" fmla="*/ 91440 w 92392"/>
                        <a:gd name="connsiteY4" fmla="*/ 0 h 5715"/>
                        <a:gd name="connsiteX5" fmla="*/ 92393 w 92392"/>
                        <a:gd name="connsiteY5" fmla="*/ 953 h 5715"/>
                        <a:gd name="connsiteX6" fmla="*/ 91440 w 92392"/>
                        <a:gd name="connsiteY6" fmla="*/ 1905 h 5715"/>
                        <a:gd name="connsiteX7" fmla="*/ 45720 w 92392"/>
                        <a:gd name="connsiteY7" fmla="*/ 3810 h 5715"/>
                        <a:gd name="connsiteX8" fmla="*/ 2858 w 92392"/>
                        <a:gd name="connsiteY8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392" h="5715">
                          <a:moveTo>
                            <a:pt x="2858" y="5715"/>
                          </a:moveTo>
                          <a:cubicBezTo>
                            <a:pt x="0" y="5715"/>
                            <a:pt x="0" y="5715"/>
                            <a:pt x="0" y="4763"/>
                          </a:cubicBezTo>
                          <a:cubicBezTo>
                            <a:pt x="0" y="4763"/>
                            <a:pt x="0" y="3810"/>
                            <a:pt x="953" y="3810"/>
                          </a:cubicBez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3810" y="3810"/>
                            <a:pt x="60960" y="1905"/>
                            <a:pt x="91440" y="0"/>
                          </a:cubicBezTo>
                          <a:cubicBezTo>
                            <a:pt x="91440" y="0"/>
                            <a:pt x="92393" y="0"/>
                            <a:pt x="92393" y="953"/>
                          </a:cubicBezTo>
                          <a:cubicBezTo>
                            <a:pt x="92393" y="953"/>
                            <a:pt x="92393" y="1905"/>
                            <a:pt x="91440" y="1905"/>
                          </a:cubicBezTo>
                          <a:cubicBezTo>
                            <a:pt x="91440" y="1905"/>
                            <a:pt x="68580" y="2858"/>
                            <a:pt x="45720" y="3810"/>
                          </a:cubicBezTo>
                          <a:cubicBezTo>
                            <a:pt x="19050" y="5715"/>
                            <a:pt x="7620" y="5715"/>
                            <a:pt x="2858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9" name="Freeform: Shape 2188">
                      <a:extLst>
                        <a:ext uri="{FF2B5EF4-FFF2-40B4-BE49-F238E27FC236}">
                          <a16:creationId xmlns:a16="http://schemas.microsoft.com/office/drawing/2014/main" id="{70B02193-7EFF-42DB-9685-42CFCC5DEC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2595" y="4610099"/>
                      <a:ext cx="84534" cy="5715"/>
                    </a:xfrm>
                    <a:custGeom>
                      <a:avLst/>
                      <a:gdLst>
                        <a:gd name="connsiteX0" fmla="*/ 714 w 84534"/>
                        <a:gd name="connsiteY0" fmla="*/ 5715 h 5715"/>
                        <a:gd name="connsiteX1" fmla="*/ 714 w 84534"/>
                        <a:gd name="connsiteY1" fmla="*/ 5715 h 5715"/>
                        <a:gd name="connsiteX2" fmla="*/ 714 w 84534"/>
                        <a:gd name="connsiteY2" fmla="*/ 3810 h 5715"/>
                        <a:gd name="connsiteX3" fmla="*/ 83582 w 84534"/>
                        <a:gd name="connsiteY3" fmla="*/ 0 h 5715"/>
                        <a:gd name="connsiteX4" fmla="*/ 84535 w 84534"/>
                        <a:gd name="connsiteY4" fmla="*/ 953 h 5715"/>
                        <a:gd name="connsiteX5" fmla="*/ 83582 w 84534"/>
                        <a:gd name="connsiteY5" fmla="*/ 1905 h 5715"/>
                        <a:gd name="connsiteX6" fmla="*/ 714 w 84534"/>
                        <a:gd name="connsiteY6" fmla="*/ 5715 h 5715"/>
                        <a:gd name="connsiteX7" fmla="*/ 714 w 84534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453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5715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lnTo>
                            <a:pt x="83582" y="0"/>
                          </a:lnTo>
                          <a:cubicBezTo>
                            <a:pt x="83582" y="0"/>
                            <a:pt x="84535" y="0"/>
                            <a:pt x="84535" y="953"/>
                          </a:cubicBezTo>
                          <a:cubicBezTo>
                            <a:pt x="84535" y="953"/>
                            <a:pt x="84535" y="1905"/>
                            <a:pt x="83582" y="1905"/>
                          </a:cubicBezTo>
                          <a:lnTo>
                            <a:pt x="714" y="5715"/>
                          </a:lnTo>
                          <a:cubicBezTo>
                            <a:pt x="714" y="5715"/>
                            <a:pt x="71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0" name="Freeform: Shape 2189">
                      <a:extLst>
                        <a:ext uri="{FF2B5EF4-FFF2-40B4-BE49-F238E27FC236}">
                          <a16:creationId xmlns:a16="http://schemas.microsoft.com/office/drawing/2014/main" id="{6DBC9B0D-E4D6-47A5-A18E-BF0E0F28C1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6883" y="4589144"/>
                      <a:ext cx="68341" cy="4762"/>
                    </a:xfrm>
                    <a:custGeom>
                      <a:avLst/>
                      <a:gdLst>
                        <a:gd name="connsiteX0" fmla="*/ 714 w 68341"/>
                        <a:gd name="connsiteY0" fmla="*/ 4763 h 4762"/>
                        <a:gd name="connsiteX1" fmla="*/ 714 w 68341"/>
                        <a:gd name="connsiteY1" fmla="*/ 4763 h 4762"/>
                        <a:gd name="connsiteX2" fmla="*/ 714 w 68341"/>
                        <a:gd name="connsiteY2" fmla="*/ 2858 h 4762"/>
                        <a:gd name="connsiteX3" fmla="*/ 67389 w 68341"/>
                        <a:gd name="connsiteY3" fmla="*/ 0 h 4762"/>
                        <a:gd name="connsiteX4" fmla="*/ 68342 w 68341"/>
                        <a:gd name="connsiteY4" fmla="*/ 953 h 4762"/>
                        <a:gd name="connsiteX5" fmla="*/ 67389 w 68341"/>
                        <a:gd name="connsiteY5" fmla="*/ 1905 h 4762"/>
                        <a:gd name="connsiteX6" fmla="*/ 714 w 68341"/>
                        <a:gd name="connsiteY6" fmla="*/ 4763 h 4762"/>
                        <a:gd name="connsiteX7" fmla="*/ 714 w 683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3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67389" y="0"/>
                          </a:lnTo>
                          <a:cubicBezTo>
                            <a:pt x="68342" y="0"/>
                            <a:pt x="68342" y="0"/>
                            <a:pt x="68342" y="953"/>
                          </a:cubicBezTo>
                          <a:cubicBezTo>
                            <a:pt x="68342" y="953"/>
                            <a:pt x="68342" y="1905"/>
                            <a:pt x="673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1" name="Freeform: Shape 2190">
                      <a:extLst>
                        <a:ext uri="{FF2B5EF4-FFF2-40B4-BE49-F238E27FC236}">
                          <a16:creationId xmlns:a16="http://schemas.microsoft.com/office/drawing/2014/main" id="{209A966A-92B7-4D67-AD4D-FA2C433D1D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3790" y="4676774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  <a:gd name="connsiteX7" fmla="*/ 953 w 1904"/>
                        <a:gd name="connsiteY7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953" y="20003"/>
                            <a:pt x="953" y="19050"/>
                            <a:pt x="953" y="2000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0003"/>
                          </a:ln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ubicBezTo>
                            <a:pt x="953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2" name="Freeform: Shape 2191">
                      <a:extLst>
                        <a:ext uri="{FF2B5EF4-FFF2-40B4-BE49-F238E27FC236}">
                          <a16:creationId xmlns:a16="http://schemas.microsoft.com/office/drawing/2014/main" id="{D097231C-EB26-4698-8E7E-0FE976F208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3792" y="4652962"/>
                      <a:ext cx="2328" cy="23812"/>
                    </a:xfrm>
                    <a:custGeom>
                      <a:avLst/>
                      <a:gdLst>
                        <a:gd name="connsiteX0" fmla="*/ 1905 w 2328"/>
                        <a:gd name="connsiteY0" fmla="*/ 23813 h 23812"/>
                        <a:gd name="connsiteX1" fmla="*/ 1905 w 2328"/>
                        <a:gd name="connsiteY1" fmla="*/ 23813 h 23812"/>
                        <a:gd name="connsiteX2" fmla="*/ 0 w 2328"/>
                        <a:gd name="connsiteY2" fmla="*/ 953 h 23812"/>
                        <a:gd name="connsiteX3" fmla="*/ 952 w 2328"/>
                        <a:gd name="connsiteY3" fmla="*/ 0 h 23812"/>
                        <a:gd name="connsiteX4" fmla="*/ 1905 w 2328"/>
                        <a:gd name="connsiteY4" fmla="*/ 953 h 23812"/>
                        <a:gd name="connsiteX5" fmla="*/ 1905 w 2328"/>
                        <a:gd name="connsiteY5" fmla="*/ 23813 h 23812"/>
                        <a:gd name="connsiteX6" fmla="*/ 1905 w 2328"/>
                        <a:gd name="connsiteY6" fmla="*/ 23813 h 23812"/>
                        <a:gd name="connsiteX7" fmla="*/ 1905 w 2328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23812">
                          <a:moveTo>
                            <a:pt x="1905" y="23813"/>
                          </a:moveTo>
                          <a:cubicBezTo>
                            <a:pt x="952" y="23813"/>
                            <a:pt x="952" y="23813"/>
                            <a:pt x="1905" y="23813"/>
                          </a:cubicBezTo>
                          <a:cubicBezTo>
                            <a:pt x="0" y="16193"/>
                            <a:pt x="0" y="8572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8572"/>
                            <a:pt x="1905" y="16193"/>
                            <a:pt x="1905" y="23813"/>
                          </a:cubicBezTo>
                          <a:cubicBezTo>
                            <a:pt x="2857" y="23813"/>
                            <a:pt x="1905" y="23813"/>
                            <a:pt x="1905" y="23813"/>
                          </a:cubicBezTo>
                          <a:cubicBezTo>
                            <a:pt x="1905" y="23813"/>
                            <a:pt x="1905" y="23813"/>
                            <a:pt x="1905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3" name="Freeform: Shape 2192">
                      <a:extLst>
                        <a:ext uri="{FF2B5EF4-FFF2-40B4-BE49-F238E27FC236}">
                          <a16:creationId xmlns:a16="http://schemas.microsoft.com/office/drawing/2014/main" id="{E9991006-2E28-45DB-8FD5-DF667E5676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5690" y="4676774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3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3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0" y="14288"/>
                            <a:pt x="0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7620"/>
                            <a:pt x="2857" y="13335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4" name="Freeform: Shape 2193">
                      <a:extLst>
                        <a:ext uri="{FF2B5EF4-FFF2-40B4-BE49-F238E27FC236}">
                          <a16:creationId xmlns:a16="http://schemas.microsoft.com/office/drawing/2014/main" id="{072048C8-EAB9-46D8-8952-5D620F9180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5700" y="4673917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2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2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953" y="14288"/>
                            <a:pt x="0" y="7620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1905" y="7620"/>
                            <a:pt x="2857" y="14288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5" name="Freeform: Shape 2194">
                      <a:extLst>
                        <a:ext uri="{FF2B5EF4-FFF2-40B4-BE49-F238E27FC236}">
                          <a16:creationId xmlns:a16="http://schemas.microsoft.com/office/drawing/2014/main" id="{BC2A451E-3B10-4A3E-9602-01A8EB00AB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7597" y="4655819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0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6" name="Freeform: Shape 2195">
                      <a:extLst>
                        <a:ext uri="{FF2B5EF4-FFF2-40B4-BE49-F238E27FC236}">
                          <a16:creationId xmlns:a16="http://schemas.microsoft.com/office/drawing/2014/main" id="{9A8B99D9-33EC-46E6-8DD9-550AF46B5C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7600" y="4635817"/>
                      <a:ext cx="2530" cy="19050"/>
                    </a:xfrm>
                    <a:custGeom>
                      <a:avLst/>
                      <a:gdLst>
                        <a:gd name="connsiteX0" fmla="*/ 953 w 2530"/>
                        <a:gd name="connsiteY0" fmla="*/ 19050 h 19050"/>
                        <a:gd name="connsiteX1" fmla="*/ 953 w 2530"/>
                        <a:gd name="connsiteY1" fmla="*/ 19050 h 19050"/>
                        <a:gd name="connsiteX2" fmla="*/ 0 w 2530"/>
                        <a:gd name="connsiteY2" fmla="*/ 952 h 19050"/>
                        <a:gd name="connsiteX3" fmla="*/ 953 w 2530"/>
                        <a:gd name="connsiteY3" fmla="*/ 0 h 19050"/>
                        <a:gd name="connsiteX4" fmla="*/ 1905 w 2530"/>
                        <a:gd name="connsiteY4" fmla="*/ 952 h 19050"/>
                        <a:gd name="connsiteX5" fmla="*/ 953 w 2530"/>
                        <a:gd name="connsiteY5" fmla="*/ 19050 h 19050"/>
                        <a:gd name="connsiteX6" fmla="*/ 953 w 2530"/>
                        <a:gd name="connsiteY6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953" y="19050"/>
                          </a:moveTo>
                          <a:cubicBezTo>
                            <a:pt x="953" y="19050"/>
                            <a:pt x="0" y="19050"/>
                            <a:pt x="953" y="19050"/>
                          </a:cubicBezTo>
                          <a:cubicBezTo>
                            <a:pt x="953" y="12382"/>
                            <a:pt x="953" y="6667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2857" y="6667"/>
                            <a:pt x="2857" y="12382"/>
                            <a:pt x="953" y="19050"/>
                          </a:cubicBezTo>
                          <a:cubicBezTo>
                            <a:pt x="1905" y="19050"/>
                            <a:pt x="1905" y="19050"/>
                            <a:pt x="953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7" name="Freeform: Shape 2196">
                      <a:extLst>
                        <a:ext uri="{FF2B5EF4-FFF2-40B4-BE49-F238E27FC236}">
                          <a16:creationId xmlns:a16="http://schemas.microsoft.com/office/drawing/2014/main" id="{B1389A0A-D012-4A37-A062-D915174D2F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412" y="4612004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2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2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  <a:gd name="connsiteX7" fmla="*/ 953 w 1905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8" name="Freeform: Shape 2197">
                      <a:extLst>
                        <a:ext uri="{FF2B5EF4-FFF2-40B4-BE49-F238E27FC236}">
                          <a16:creationId xmlns:a16="http://schemas.microsoft.com/office/drawing/2014/main" id="{115A1C8D-F2AD-4622-AC78-916F679E7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1407" y="4613909"/>
                      <a:ext cx="3281" cy="17145"/>
                    </a:xfrm>
                    <a:custGeom>
                      <a:avLst/>
                      <a:gdLst>
                        <a:gd name="connsiteX0" fmla="*/ 2858 w 3281"/>
                        <a:gd name="connsiteY0" fmla="*/ 17145 h 17145"/>
                        <a:gd name="connsiteX1" fmla="*/ 2858 w 3281"/>
                        <a:gd name="connsiteY1" fmla="*/ 17145 h 17145"/>
                        <a:gd name="connsiteX2" fmla="*/ 0 w 3281"/>
                        <a:gd name="connsiteY2" fmla="*/ 953 h 17145"/>
                        <a:gd name="connsiteX3" fmla="*/ 953 w 3281"/>
                        <a:gd name="connsiteY3" fmla="*/ 0 h 17145"/>
                        <a:gd name="connsiteX4" fmla="*/ 1905 w 3281"/>
                        <a:gd name="connsiteY4" fmla="*/ 953 h 17145"/>
                        <a:gd name="connsiteX5" fmla="*/ 2858 w 3281"/>
                        <a:gd name="connsiteY5" fmla="*/ 17145 h 17145"/>
                        <a:gd name="connsiteX6" fmla="*/ 2858 w 3281"/>
                        <a:gd name="connsiteY6" fmla="*/ 17145 h 17145"/>
                        <a:gd name="connsiteX7" fmla="*/ 2858 w 3281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81" h="17145">
                          <a:moveTo>
                            <a:pt x="2858" y="17145"/>
                          </a:moveTo>
                          <a:cubicBezTo>
                            <a:pt x="1905" y="17145"/>
                            <a:pt x="1905" y="17145"/>
                            <a:pt x="2858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8" y="11430"/>
                            <a:pt x="2858" y="17145"/>
                          </a:cubicBezTo>
                          <a:cubicBezTo>
                            <a:pt x="3810" y="16193"/>
                            <a:pt x="2858" y="17145"/>
                            <a:pt x="2858" y="17145"/>
                          </a:cubicBezTo>
                          <a:cubicBezTo>
                            <a:pt x="2858" y="17145"/>
                            <a:pt x="2858" y="17145"/>
                            <a:pt x="2858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99" name="Freeform: Shape 2198">
                      <a:extLst>
                        <a:ext uri="{FF2B5EF4-FFF2-40B4-BE49-F238E27FC236}">
                          <a16:creationId xmlns:a16="http://schemas.microsoft.com/office/drawing/2014/main" id="{AA6DF532-E036-465E-A359-215E86EED8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9032" y="4633912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953 w 2857"/>
                        <a:gd name="connsiteY2" fmla="*/ 18097 h 19050"/>
                        <a:gd name="connsiteX3" fmla="*/ 0 w 2857"/>
                        <a:gd name="connsiteY3" fmla="*/ 953 h 19050"/>
                        <a:gd name="connsiteX4" fmla="*/ 953 w 2857"/>
                        <a:gd name="connsiteY4" fmla="*/ 0 h 19050"/>
                        <a:gd name="connsiteX5" fmla="*/ 1905 w 2857"/>
                        <a:gd name="connsiteY5" fmla="*/ 953 h 19050"/>
                        <a:gd name="connsiteX6" fmla="*/ 2858 w 2857"/>
                        <a:gd name="connsiteY6" fmla="*/ 19050 h 19050"/>
                        <a:gd name="connsiteX7" fmla="*/ 1905 w 2857"/>
                        <a:gd name="connsiteY7" fmla="*/ 19050 h 19050"/>
                        <a:gd name="connsiteX8" fmla="*/ 1905 w 2857"/>
                        <a:gd name="connsiteY8" fmla="*/ 19050 h 19050"/>
                        <a:gd name="connsiteX9" fmla="*/ 1905 w 2857"/>
                        <a:gd name="connsiteY9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lnTo>
                            <a:pt x="953" y="18097"/>
                          </a:lnTo>
                          <a:cubicBezTo>
                            <a:pt x="953" y="12382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2382"/>
                            <a:pt x="2858" y="19050"/>
                          </a:cubicBezTo>
                          <a:lnTo>
                            <a:pt x="1905" y="19050"/>
                          </a:lnTo>
                          <a:cubicBezTo>
                            <a:pt x="2858" y="19050"/>
                            <a:pt x="2858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0" name="Freeform: Shape 2199">
                      <a:extLst>
                        <a:ext uri="{FF2B5EF4-FFF2-40B4-BE49-F238E27FC236}">
                          <a16:creationId xmlns:a16="http://schemas.microsoft.com/office/drawing/2014/main" id="{407AAFFC-8B6E-4773-B2A6-AF522B3DCD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1405" y="4636769"/>
                      <a:ext cx="2857" cy="20002"/>
                    </a:xfrm>
                    <a:custGeom>
                      <a:avLst/>
                      <a:gdLst>
                        <a:gd name="connsiteX0" fmla="*/ 1905 w 2857"/>
                        <a:gd name="connsiteY0" fmla="*/ 20003 h 20002"/>
                        <a:gd name="connsiteX1" fmla="*/ 1905 w 2857"/>
                        <a:gd name="connsiteY1" fmla="*/ 20003 h 20002"/>
                        <a:gd name="connsiteX2" fmla="*/ 952 w 2857"/>
                        <a:gd name="connsiteY2" fmla="*/ 19050 h 20002"/>
                        <a:gd name="connsiteX3" fmla="*/ 0 w 2857"/>
                        <a:gd name="connsiteY3" fmla="*/ 953 h 20002"/>
                        <a:gd name="connsiteX4" fmla="*/ 952 w 2857"/>
                        <a:gd name="connsiteY4" fmla="*/ 0 h 20002"/>
                        <a:gd name="connsiteX5" fmla="*/ 1905 w 2857"/>
                        <a:gd name="connsiteY5" fmla="*/ 953 h 20002"/>
                        <a:gd name="connsiteX6" fmla="*/ 2857 w 2857"/>
                        <a:gd name="connsiteY6" fmla="*/ 19050 h 20002"/>
                        <a:gd name="connsiteX7" fmla="*/ 1905 w 2857"/>
                        <a:gd name="connsiteY7" fmla="*/ 20003 h 20002"/>
                        <a:gd name="connsiteX8" fmla="*/ 1905 w 2857"/>
                        <a:gd name="connsiteY8" fmla="*/ 20003 h 20002"/>
                        <a:gd name="connsiteX9" fmla="*/ 1905 w 2857"/>
                        <a:gd name="connsiteY9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20002">
                          <a:moveTo>
                            <a:pt x="1905" y="20003"/>
                          </a:moveTo>
                          <a:cubicBezTo>
                            <a:pt x="1905" y="20003"/>
                            <a:pt x="952" y="20003"/>
                            <a:pt x="1905" y="20003"/>
                          </a:cubicBezTo>
                          <a:lnTo>
                            <a:pt x="952" y="19050"/>
                          </a:lnTo>
                          <a:cubicBezTo>
                            <a:pt x="952" y="13335"/>
                            <a:pt x="952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2857" y="7620"/>
                            <a:pt x="2857" y="12383"/>
                            <a:pt x="2857" y="19050"/>
                          </a:cubicBezTo>
                          <a:lnTo>
                            <a:pt x="1905" y="20003"/>
                          </a:lnTo>
                          <a:cubicBezTo>
                            <a:pt x="2857" y="20003"/>
                            <a:pt x="1905" y="20003"/>
                            <a:pt x="1905" y="20003"/>
                          </a:cubicBezTo>
                          <a:cubicBezTo>
                            <a:pt x="1905" y="20003"/>
                            <a:pt x="1905" y="20003"/>
                            <a:pt x="1905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1" name="Freeform: Shape 2200">
                      <a:extLst>
                        <a:ext uri="{FF2B5EF4-FFF2-40B4-BE49-F238E27FC236}">
                          <a16:creationId xmlns:a16="http://schemas.microsoft.com/office/drawing/2014/main" id="{FFF2332C-1484-47F1-9031-CF9EDFB5AF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0558" y="4592002"/>
                      <a:ext cx="3231" cy="22859"/>
                    </a:xfrm>
                    <a:custGeom>
                      <a:avLst/>
                      <a:gdLst>
                        <a:gd name="connsiteX0" fmla="*/ 2279 w 3231"/>
                        <a:gd name="connsiteY0" fmla="*/ 22860 h 22859"/>
                        <a:gd name="connsiteX1" fmla="*/ 2279 w 3231"/>
                        <a:gd name="connsiteY1" fmla="*/ 22860 h 22859"/>
                        <a:gd name="connsiteX2" fmla="*/ 374 w 3231"/>
                        <a:gd name="connsiteY2" fmla="*/ 953 h 22859"/>
                        <a:gd name="connsiteX3" fmla="*/ 1326 w 3231"/>
                        <a:gd name="connsiteY3" fmla="*/ 0 h 22859"/>
                        <a:gd name="connsiteX4" fmla="*/ 2279 w 3231"/>
                        <a:gd name="connsiteY4" fmla="*/ 953 h 22859"/>
                        <a:gd name="connsiteX5" fmla="*/ 3231 w 3231"/>
                        <a:gd name="connsiteY5" fmla="*/ 21907 h 22859"/>
                        <a:gd name="connsiteX6" fmla="*/ 2279 w 3231"/>
                        <a:gd name="connsiteY6" fmla="*/ 22860 h 22859"/>
                        <a:gd name="connsiteX7" fmla="*/ 2279 w 3231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1" h="22859">
                          <a:moveTo>
                            <a:pt x="2279" y="22860"/>
                          </a:moveTo>
                          <a:cubicBezTo>
                            <a:pt x="2279" y="22860"/>
                            <a:pt x="1326" y="21907"/>
                            <a:pt x="2279" y="22860"/>
                          </a:cubicBezTo>
                          <a:cubicBezTo>
                            <a:pt x="374" y="16192"/>
                            <a:pt x="-579" y="6667"/>
                            <a:pt x="374" y="953"/>
                          </a:cubicBezTo>
                          <a:cubicBezTo>
                            <a:pt x="374" y="953"/>
                            <a:pt x="374" y="0"/>
                            <a:pt x="1326" y="0"/>
                          </a:cubicBezTo>
                          <a:cubicBezTo>
                            <a:pt x="1326" y="0"/>
                            <a:pt x="2279" y="0"/>
                            <a:pt x="2279" y="953"/>
                          </a:cubicBezTo>
                          <a:cubicBezTo>
                            <a:pt x="2279" y="6667"/>
                            <a:pt x="2279" y="16192"/>
                            <a:pt x="3231" y="21907"/>
                          </a:cubicBezTo>
                          <a:cubicBezTo>
                            <a:pt x="3231" y="21907"/>
                            <a:pt x="3231" y="22860"/>
                            <a:pt x="2279" y="22860"/>
                          </a:cubicBezTo>
                          <a:cubicBezTo>
                            <a:pt x="2279" y="22860"/>
                            <a:pt x="2279" y="22860"/>
                            <a:pt x="2279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2" name="Freeform: Shape 2201">
                      <a:extLst>
                        <a:ext uri="{FF2B5EF4-FFF2-40B4-BE49-F238E27FC236}">
                          <a16:creationId xmlns:a16="http://schemas.microsoft.com/office/drawing/2014/main" id="{4A832EBF-7C5F-4C3A-BCA8-E0CFE8BE0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0" y="4571999"/>
                      <a:ext cx="69532" cy="4762"/>
                    </a:xfrm>
                    <a:custGeom>
                      <a:avLst/>
                      <a:gdLst>
                        <a:gd name="connsiteX0" fmla="*/ 2857 w 69532"/>
                        <a:gd name="connsiteY0" fmla="*/ 4763 h 4762"/>
                        <a:gd name="connsiteX1" fmla="*/ 0 w 69532"/>
                        <a:gd name="connsiteY1" fmla="*/ 3810 h 4762"/>
                        <a:gd name="connsiteX2" fmla="*/ 953 w 69532"/>
                        <a:gd name="connsiteY2" fmla="*/ 2857 h 4762"/>
                        <a:gd name="connsiteX3" fmla="*/ 953 w 69532"/>
                        <a:gd name="connsiteY3" fmla="*/ 2857 h 4762"/>
                        <a:gd name="connsiteX4" fmla="*/ 68580 w 69532"/>
                        <a:gd name="connsiteY4" fmla="*/ 0 h 4762"/>
                        <a:gd name="connsiteX5" fmla="*/ 69532 w 69532"/>
                        <a:gd name="connsiteY5" fmla="*/ 953 h 4762"/>
                        <a:gd name="connsiteX6" fmla="*/ 68580 w 69532"/>
                        <a:gd name="connsiteY6" fmla="*/ 1905 h 4762"/>
                        <a:gd name="connsiteX7" fmla="*/ 2857 w 69532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532" h="4762">
                          <a:moveTo>
                            <a:pt x="2857" y="4763"/>
                          </a:move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0" y="3810"/>
                            <a:pt x="0" y="2857"/>
                            <a:pt x="953" y="2857"/>
                          </a:cubicBezTo>
                          <a:cubicBezTo>
                            <a:pt x="953" y="2857"/>
                            <a:pt x="953" y="2857"/>
                            <a:pt x="953" y="2857"/>
                          </a:cubicBezTo>
                          <a:cubicBezTo>
                            <a:pt x="3810" y="2857"/>
                            <a:pt x="50482" y="953"/>
                            <a:pt x="68580" y="0"/>
                          </a:cubicBezTo>
                          <a:cubicBezTo>
                            <a:pt x="68580" y="0"/>
                            <a:pt x="69532" y="0"/>
                            <a:pt x="69532" y="953"/>
                          </a:cubicBezTo>
                          <a:cubicBezTo>
                            <a:pt x="69532" y="953"/>
                            <a:pt x="69532" y="1905"/>
                            <a:pt x="68580" y="1905"/>
                          </a:cubicBezTo>
                          <a:cubicBezTo>
                            <a:pt x="23813" y="3810"/>
                            <a:pt x="8572" y="4763"/>
                            <a:pt x="2857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3" name="Freeform: Shape 2202">
                      <a:extLst>
                        <a:ext uri="{FF2B5EF4-FFF2-40B4-BE49-F238E27FC236}">
                          <a16:creationId xmlns:a16="http://schemas.microsoft.com/office/drawing/2014/main" id="{3E96210D-430D-4729-B84B-6AECA9B88A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51044"/>
                      <a:ext cx="55006" cy="3810"/>
                    </a:xfrm>
                    <a:custGeom>
                      <a:avLst/>
                      <a:gdLst>
                        <a:gd name="connsiteX0" fmla="*/ 714 w 55006"/>
                        <a:gd name="connsiteY0" fmla="*/ 3810 h 3810"/>
                        <a:gd name="connsiteX1" fmla="*/ 714 w 55006"/>
                        <a:gd name="connsiteY1" fmla="*/ 3810 h 3810"/>
                        <a:gd name="connsiteX2" fmla="*/ 714 w 55006"/>
                        <a:gd name="connsiteY2" fmla="*/ 1905 h 3810"/>
                        <a:gd name="connsiteX3" fmla="*/ 54054 w 55006"/>
                        <a:gd name="connsiteY3" fmla="*/ 0 h 3810"/>
                        <a:gd name="connsiteX4" fmla="*/ 55007 w 55006"/>
                        <a:gd name="connsiteY4" fmla="*/ 953 h 3810"/>
                        <a:gd name="connsiteX5" fmla="*/ 54054 w 55006"/>
                        <a:gd name="connsiteY5" fmla="*/ 1905 h 3810"/>
                        <a:gd name="connsiteX6" fmla="*/ 714 w 55006"/>
                        <a:gd name="connsiteY6" fmla="*/ 3810 h 3810"/>
                        <a:gd name="connsiteX7" fmla="*/ 714 w 55006"/>
                        <a:gd name="connsiteY7" fmla="*/ 3810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6" h="3810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8"/>
                            <a:pt x="-238" y="1905"/>
                            <a:pt x="714" y="1905"/>
                          </a:cubicBezTo>
                          <a:lnTo>
                            <a:pt x="54054" y="0"/>
                          </a:lnTo>
                          <a:cubicBezTo>
                            <a:pt x="54054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4" name="Freeform: Shape 2203">
                      <a:extLst>
                        <a:ext uri="{FF2B5EF4-FFF2-40B4-BE49-F238E27FC236}">
                          <a16:creationId xmlns:a16="http://schemas.microsoft.com/office/drawing/2014/main" id="{EAAD7EDF-C633-47D8-91AC-99163017A8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29137"/>
                      <a:ext cx="52149" cy="3809"/>
                    </a:xfrm>
                    <a:custGeom>
                      <a:avLst/>
                      <a:gdLst>
                        <a:gd name="connsiteX0" fmla="*/ 714 w 52149"/>
                        <a:gd name="connsiteY0" fmla="*/ 3810 h 3809"/>
                        <a:gd name="connsiteX1" fmla="*/ 714 w 52149"/>
                        <a:gd name="connsiteY1" fmla="*/ 3810 h 3809"/>
                        <a:gd name="connsiteX2" fmla="*/ 714 w 52149"/>
                        <a:gd name="connsiteY2" fmla="*/ 1905 h 3809"/>
                        <a:gd name="connsiteX3" fmla="*/ 51197 w 52149"/>
                        <a:gd name="connsiteY3" fmla="*/ 0 h 3809"/>
                        <a:gd name="connsiteX4" fmla="*/ 52149 w 52149"/>
                        <a:gd name="connsiteY4" fmla="*/ 953 h 3809"/>
                        <a:gd name="connsiteX5" fmla="*/ 51197 w 52149"/>
                        <a:gd name="connsiteY5" fmla="*/ 1905 h 3809"/>
                        <a:gd name="connsiteX6" fmla="*/ 714 w 52149"/>
                        <a:gd name="connsiteY6" fmla="*/ 3810 h 3809"/>
                        <a:gd name="connsiteX7" fmla="*/ 714 w 5214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3809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5" name="Freeform: Shape 2204">
                      <a:extLst>
                        <a:ext uri="{FF2B5EF4-FFF2-40B4-BE49-F238E27FC236}">
                          <a16:creationId xmlns:a16="http://schemas.microsoft.com/office/drawing/2014/main" id="{107C977B-9624-424A-A4A6-D211453605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574856"/>
                      <a:ext cx="2619" cy="18097"/>
                    </a:xfrm>
                    <a:custGeom>
                      <a:avLst/>
                      <a:gdLst>
                        <a:gd name="connsiteX0" fmla="*/ 1905 w 2619"/>
                        <a:gd name="connsiteY0" fmla="*/ 18098 h 18097"/>
                        <a:gd name="connsiteX1" fmla="*/ 1905 w 2619"/>
                        <a:gd name="connsiteY1" fmla="*/ 18098 h 18097"/>
                        <a:gd name="connsiteX2" fmla="*/ 0 w 2619"/>
                        <a:gd name="connsiteY2" fmla="*/ 953 h 18097"/>
                        <a:gd name="connsiteX3" fmla="*/ 953 w 2619"/>
                        <a:gd name="connsiteY3" fmla="*/ 0 h 18097"/>
                        <a:gd name="connsiteX4" fmla="*/ 1905 w 2619"/>
                        <a:gd name="connsiteY4" fmla="*/ 953 h 18097"/>
                        <a:gd name="connsiteX5" fmla="*/ 1905 w 2619"/>
                        <a:gd name="connsiteY5" fmla="*/ 18098 h 18097"/>
                        <a:gd name="connsiteX6" fmla="*/ 1905 w 2619"/>
                        <a:gd name="connsiteY6" fmla="*/ 1809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18097">
                          <a:moveTo>
                            <a:pt x="1905" y="18098"/>
                          </a:moveTo>
                          <a:cubicBezTo>
                            <a:pt x="953" y="18098"/>
                            <a:pt x="953" y="18098"/>
                            <a:pt x="1905" y="18098"/>
                          </a:cubicBezTo>
                          <a:cubicBezTo>
                            <a:pt x="1905" y="11430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8" y="6668"/>
                            <a:pt x="2858" y="11430"/>
                            <a:pt x="1905" y="18098"/>
                          </a:cubicBezTo>
                          <a:cubicBezTo>
                            <a:pt x="1905" y="18098"/>
                            <a:pt x="1905" y="18098"/>
                            <a:pt x="1905" y="1809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6" name="Freeform: Shape 2205">
                      <a:extLst>
                        <a:ext uri="{FF2B5EF4-FFF2-40B4-BE49-F238E27FC236}">
                          <a16:creationId xmlns:a16="http://schemas.microsoft.com/office/drawing/2014/main" id="{11B3C7A9-22F2-44BF-96E2-1CB8DDFB40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9507" y="4551044"/>
                      <a:ext cx="1905" cy="22860"/>
                    </a:xfrm>
                    <a:custGeom>
                      <a:avLst/>
                      <a:gdLst>
                        <a:gd name="connsiteX0" fmla="*/ 953 w 1905"/>
                        <a:gd name="connsiteY0" fmla="*/ 22860 h 22860"/>
                        <a:gd name="connsiteX1" fmla="*/ 953 w 1905"/>
                        <a:gd name="connsiteY1" fmla="*/ 22860 h 22860"/>
                        <a:gd name="connsiteX2" fmla="*/ 0 w 1905"/>
                        <a:gd name="connsiteY2" fmla="*/ 953 h 22860"/>
                        <a:gd name="connsiteX3" fmla="*/ 953 w 1905"/>
                        <a:gd name="connsiteY3" fmla="*/ 0 h 22860"/>
                        <a:gd name="connsiteX4" fmla="*/ 1905 w 1905"/>
                        <a:gd name="connsiteY4" fmla="*/ 953 h 22860"/>
                        <a:gd name="connsiteX5" fmla="*/ 953 w 1905"/>
                        <a:gd name="connsiteY5" fmla="*/ 22860 h 22860"/>
                        <a:gd name="connsiteX6" fmla="*/ 953 w 1905"/>
                        <a:gd name="connsiteY6" fmla="*/ 22860 h 22860"/>
                        <a:gd name="connsiteX7" fmla="*/ 953 w 1905"/>
                        <a:gd name="connsiteY7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7" name="Freeform: Shape 2206">
                      <a:extLst>
                        <a:ext uri="{FF2B5EF4-FFF2-40B4-BE49-F238E27FC236}">
                          <a16:creationId xmlns:a16="http://schemas.microsoft.com/office/drawing/2014/main" id="{E967BEA2-A2AD-4EDA-BA97-2D2C57E01D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9502" y="45529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3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7145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8" name="Freeform: Shape 2207">
                      <a:extLst>
                        <a:ext uri="{FF2B5EF4-FFF2-40B4-BE49-F238E27FC236}">
                          <a16:creationId xmlns:a16="http://schemas.microsoft.com/office/drawing/2014/main" id="{12189F43-39EB-4FF1-9ACB-F0740415FD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317" y="45910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2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2" y="11430"/>
                            <a:pt x="952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6193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09" name="Freeform: Shape 2208">
                      <a:extLst>
                        <a:ext uri="{FF2B5EF4-FFF2-40B4-BE49-F238E27FC236}">
                          <a16:creationId xmlns:a16="http://schemas.microsoft.com/office/drawing/2014/main" id="{97645D1C-7A04-407A-A5FC-718BBABFF4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8080" y="4572952"/>
                      <a:ext cx="2328" cy="19050"/>
                    </a:xfrm>
                    <a:custGeom>
                      <a:avLst/>
                      <a:gdLst>
                        <a:gd name="connsiteX0" fmla="*/ 1905 w 2328"/>
                        <a:gd name="connsiteY0" fmla="*/ 19050 h 19050"/>
                        <a:gd name="connsiteX1" fmla="*/ 1905 w 2328"/>
                        <a:gd name="connsiteY1" fmla="*/ 19050 h 19050"/>
                        <a:gd name="connsiteX2" fmla="*/ 0 w 2328"/>
                        <a:gd name="connsiteY2" fmla="*/ 953 h 19050"/>
                        <a:gd name="connsiteX3" fmla="*/ 952 w 2328"/>
                        <a:gd name="connsiteY3" fmla="*/ 0 h 19050"/>
                        <a:gd name="connsiteX4" fmla="*/ 1905 w 2328"/>
                        <a:gd name="connsiteY4" fmla="*/ 953 h 19050"/>
                        <a:gd name="connsiteX5" fmla="*/ 1905 w 2328"/>
                        <a:gd name="connsiteY5" fmla="*/ 19050 h 19050"/>
                        <a:gd name="connsiteX6" fmla="*/ 1905 w 2328"/>
                        <a:gd name="connsiteY6" fmla="*/ 19050 h 19050"/>
                        <a:gd name="connsiteX7" fmla="*/ 1905 w 2328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9050">
                          <a:moveTo>
                            <a:pt x="1905" y="19050"/>
                          </a:moveTo>
                          <a:cubicBezTo>
                            <a:pt x="952" y="19050"/>
                            <a:pt x="952" y="18097"/>
                            <a:pt x="1905" y="19050"/>
                          </a:cubicBezTo>
                          <a:cubicBezTo>
                            <a:pt x="952" y="11430"/>
                            <a:pt x="952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2857" y="11430"/>
                            <a:pt x="1905" y="19050"/>
                          </a:cubicBezTo>
                          <a:cubicBezTo>
                            <a:pt x="2857" y="18097"/>
                            <a:pt x="1905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0" name="Freeform: Shape 2209">
                      <a:extLst>
                        <a:ext uri="{FF2B5EF4-FFF2-40B4-BE49-F238E27FC236}">
                          <a16:creationId xmlns:a16="http://schemas.microsoft.com/office/drawing/2014/main" id="{43CF5EDA-D0B9-4EF4-B885-DC80500D1D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9027" y="4530089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0 w 2857"/>
                        <a:gd name="connsiteY2" fmla="*/ 953 h 19050"/>
                        <a:gd name="connsiteX3" fmla="*/ 953 w 2857"/>
                        <a:gd name="connsiteY3" fmla="*/ 0 h 19050"/>
                        <a:gd name="connsiteX4" fmla="*/ 1905 w 2857"/>
                        <a:gd name="connsiteY4" fmla="*/ 953 h 19050"/>
                        <a:gd name="connsiteX5" fmla="*/ 2857 w 2857"/>
                        <a:gd name="connsiteY5" fmla="*/ 18097 h 19050"/>
                        <a:gd name="connsiteX6" fmla="*/ 1905 w 2857"/>
                        <a:gd name="connsiteY6" fmla="*/ 19050 h 19050"/>
                        <a:gd name="connsiteX7" fmla="*/ 1905 w 2857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953" y="19050"/>
                            <a:pt x="953" y="19050"/>
                            <a:pt x="1905" y="19050"/>
                          </a:cubicBezTo>
                          <a:cubicBezTo>
                            <a:pt x="0" y="12382"/>
                            <a:pt x="0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2857" y="18097"/>
                          </a:cubicBezTo>
                          <a:cubicBezTo>
                            <a:pt x="2857" y="19050"/>
                            <a:pt x="1905" y="19050"/>
                            <a:pt x="1905" y="19050"/>
                          </a:cubicBez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211" name="Freeform: Shape 2210">
                      <a:extLst>
                        <a:ext uri="{FF2B5EF4-FFF2-40B4-BE49-F238E27FC236}">
                          <a16:creationId xmlns:a16="http://schemas.microsoft.com/office/drawing/2014/main" id="{109271A0-6557-4B14-8366-0A18305266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602" y="4518659"/>
                      <a:ext cx="1904" cy="12382"/>
                    </a:xfrm>
                    <a:custGeom>
                      <a:avLst/>
                      <a:gdLst>
                        <a:gd name="connsiteX0" fmla="*/ 953 w 1904"/>
                        <a:gd name="connsiteY0" fmla="*/ 12383 h 12382"/>
                        <a:gd name="connsiteX1" fmla="*/ 953 w 1904"/>
                        <a:gd name="connsiteY1" fmla="*/ 12383 h 12382"/>
                        <a:gd name="connsiteX2" fmla="*/ 0 w 1904"/>
                        <a:gd name="connsiteY2" fmla="*/ 953 h 12382"/>
                        <a:gd name="connsiteX3" fmla="*/ 953 w 1904"/>
                        <a:gd name="connsiteY3" fmla="*/ 0 h 12382"/>
                        <a:gd name="connsiteX4" fmla="*/ 1905 w 1904"/>
                        <a:gd name="connsiteY4" fmla="*/ 953 h 12382"/>
                        <a:gd name="connsiteX5" fmla="*/ 953 w 1904"/>
                        <a:gd name="connsiteY5" fmla="*/ 12383 h 12382"/>
                        <a:gd name="connsiteX6" fmla="*/ 953 w 1904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1430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1430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076" name="Freeform: Shape 2075">
                    <a:extLst>
                      <a:ext uri="{FF2B5EF4-FFF2-40B4-BE49-F238E27FC236}">
                        <a16:creationId xmlns:a16="http://schemas.microsoft.com/office/drawing/2014/main" id="{26CAD647-42A2-4757-B421-9F852C8135C6}"/>
                      </a:ext>
                    </a:extLst>
                  </p:cNvPr>
                  <p:cNvSpPr/>
                  <p:nvPr/>
                </p:nvSpPr>
                <p:spPr>
                  <a:xfrm>
                    <a:off x="7669530" y="4773506"/>
                    <a:ext cx="37570" cy="42333"/>
                  </a:xfrm>
                  <a:custGeom>
                    <a:avLst/>
                    <a:gdLst>
                      <a:gd name="connsiteX0" fmla="*/ 952 w 37570"/>
                      <a:gd name="connsiteY0" fmla="*/ 42333 h 42333"/>
                      <a:gd name="connsiteX1" fmla="*/ 952 w 37570"/>
                      <a:gd name="connsiteY1" fmla="*/ 42333 h 42333"/>
                      <a:gd name="connsiteX2" fmla="*/ 0 w 37570"/>
                      <a:gd name="connsiteY2" fmla="*/ 41381 h 42333"/>
                      <a:gd name="connsiteX3" fmla="*/ 15240 w 37570"/>
                      <a:gd name="connsiteY3" fmla="*/ 28998 h 42333"/>
                      <a:gd name="connsiteX4" fmla="*/ 16192 w 37570"/>
                      <a:gd name="connsiteY4" fmla="*/ 28046 h 42333"/>
                      <a:gd name="connsiteX5" fmla="*/ 22860 w 37570"/>
                      <a:gd name="connsiteY5" fmla="*/ 22331 h 42333"/>
                      <a:gd name="connsiteX6" fmla="*/ 26670 w 37570"/>
                      <a:gd name="connsiteY6" fmla="*/ 16616 h 42333"/>
                      <a:gd name="connsiteX7" fmla="*/ 36195 w 37570"/>
                      <a:gd name="connsiteY7" fmla="*/ 423 h 42333"/>
                      <a:gd name="connsiteX8" fmla="*/ 37147 w 37570"/>
                      <a:gd name="connsiteY8" fmla="*/ 423 h 42333"/>
                      <a:gd name="connsiteX9" fmla="*/ 37147 w 37570"/>
                      <a:gd name="connsiteY9" fmla="*/ 1376 h 42333"/>
                      <a:gd name="connsiteX10" fmla="*/ 27622 w 37570"/>
                      <a:gd name="connsiteY10" fmla="*/ 17568 h 42333"/>
                      <a:gd name="connsiteX11" fmla="*/ 23813 w 37570"/>
                      <a:gd name="connsiteY11" fmla="*/ 24236 h 42333"/>
                      <a:gd name="connsiteX12" fmla="*/ 17145 w 37570"/>
                      <a:gd name="connsiteY12" fmla="*/ 29951 h 42333"/>
                      <a:gd name="connsiteX13" fmla="*/ 16192 w 37570"/>
                      <a:gd name="connsiteY13" fmla="*/ 30903 h 42333"/>
                      <a:gd name="connsiteX14" fmla="*/ 952 w 37570"/>
                      <a:gd name="connsiteY14" fmla="*/ 42333 h 42333"/>
                      <a:gd name="connsiteX15" fmla="*/ 952 w 37570"/>
                      <a:gd name="connsiteY15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570" h="42333">
                        <a:moveTo>
                          <a:pt x="952" y="42333"/>
                        </a:moveTo>
                        <a:cubicBezTo>
                          <a:pt x="952" y="42333"/>
                          <a:pt x="0" y="42333"/>
                          <a:pt x="952" y="42333"/>
                        </a:cubicBezTo>
                        <a:cubicBezTo>
                          <a:pt x="0" y="41381"/>
                          <a:pt x="0" y="41381"/>
                          <a:pt x="0" y="41381"/>
                        </a:cubicBezTo>
                        <a:cubicBezTo>
                          <a:pt x="4763" y="36618"/>
                          <a:pt x="9525" y="32808"/>
                          <a:pt x="15240" y="28998"/>
                        </a:cubicBezTo>
                        <a:lnTo>
                          <a:pt x="16192" y="28046"/>
                        </a:lnTo>
                        <a:cubicBezTo>
                          <a:pt x="18097" y="26141"/>
                          <a:pt x="20955" y="24236"/>
                          <a:pt x="22860" y="22331"/>
                        </a:cubicBezTo>
                        <a:cubicBezTo>
                          <a:pt x="24765" y="20426"/>
                          <a:pt x="25717" y="18521"/>
                          <a:pt x="26670" y="16616"/>
                        </a:cubicBezTo>
                        <a:lnTo>
                          <a:pt x="36195" y="423"/>
                        </a:lnTo>
                        <a:cubicBezTo>
                          <a:pt x="36195" y="423"/>
                          <a:pt x="37147" y="-529"/>
                          <a:pt x="37147" y="423"/>
                        </a:cubicBezTo>
                        <a:cubicBezTo>
                          <a:pt x="37147" y="423"/>
                          <a:pt x="38100" y="1376"/>
                          <a:pt x="37147" y="1376"/>
                        </a:cubicBezTo>
                        <a:lnTo>
                          <a:pt x="27622" y="17568"/>
                        </a:lnTo>
                        <a:cubicBezTo>
                          <a:pt x="26670" y="19473"/>
                          <a:pt x="24765" y="22331"/>
                          <a:pt x="23813" y="24236"/>
                        </a:cubicBezTo>
                        <a:cubicBezTo>
                          <a:pt x="21907" y="26141"/>
                          <a:pt x="19050" y="28046"/>
                          <a:pt x="17145" y="29951"/>
                        </a:cubicBezTo>
                        <a:lnTo>
                          <a:pt x="16192" y="30903"/>
                        </a:lnTo>
                        <a:cubicBezTo>
                          <a:pt x="11430" y="33761"/>
                          <a:pt x="5715" y="38523"/>
                          <a:pt x="952" y="42333"/>
                        </a:cubicBezTo>
                        <a:cubicBezTo>
                          <a:pt x="952" y="42333"/>
                          <a:pt x="952" y="42333"/>
                          <a:pt x="952" y="4233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77" name="Freeform: Shape 2076">
                    <a:extLst>
                      <a:ext uri="{FF2B5EF4-FFF2-40B4-BE49-F238E27FC236}">
                        <a16:creationId xmlns:a16="http://schemas.microsoft.com/office/drawing/2014/main" id="{E91DD141-31F3-45DA-AC1C-5D2A73FAC8AC}"/>
                      </a:ext>
                    </a:extLst>
                  </p:cNvPr>
                  <p:cNvSpPr/>
                  <p:nvPr/>
                </p:nvSpPr>
                <p:spPr>
                  <a:xfrm>
                    <a:off x="7645955" y="4789169"/>
                    <a:ext cx="12144" cy="10477"/>
                  </a:xfrm>
                  <a:custGeom>
                    <a:avLst/>
                    <a:gdLst>
                      <a:gd name="connsiteX0" fmla="*/ 714 w 12144"/>
                      <a:gd name="connsiteY0" fmla="*/ 10478 h 10477"/>
                      <a:gd name="connsiteX1" fmla="*/ 714 w 12144"/>
                      <a:gd name="connsiteY1" fmla="*/ 10478 h 10477"/>
                      <a:gd name="connsiteX2" fmla="*/ 714 w 12144"/>
                      <a:gd name="connsiteY2" fmla="*/ 8573 h 10477"/>
                      <a:gd name="connsiteX3" fmla="*/ 11192 w 12144"/>
                      <a:gd name="connsiteY3" fmla="*/ 0 h 10477"/>
                      <a:gd name="connsiteX4" fmla="*/ 12144 w 12144"/>
                      <a:gd name="connsiteY4" fmla="*/ 0 h 10477"/>
                      <a:gd name="connsiteX5" fmla="*/ 12144 w 12144"/>
                      <a:gd name="connsiteY5" fmla="*/ 953 h 10477"/>
                      <a:gd name="connsiteX6" fmla="*/ 714 w 12144"/>
                      <a:gd name="connsiteY6" fmla="*/ 10478 h 10477"/>
                      <a:gd name="connsiteX7" fmla="*/ 714 w 1214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4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3"/>
                        </a:cubicBezTo>
                        <a:cubicBezTo>
                          <a:pt x="4524" y="6668"/>
                          <a:pt x="8334" y="3810"/>
                          <a:pt x="11192" y="0"/>
                        </a:cubicBezTo>
                        <a:cubicBezTo>
                          <a:pt x="11192" y="0"/>
                          <a:pt x="12144" y="0"/>
                          <a:pt x="12144" y="0"/>
                        </a:cubicBezTo>
                        <a:cubicBezTo>
                          <a:pt x="12144" y="0"/>
                          <a:pt x="12144" y="953"/>
                          <a:pt x="12144" y="953"/>
                        </a:cubicBezTo>
                        <a:cubicBezTo>
                          <a:pt x="8334" y="5715"/>
                          <a:pt x="4524" y="8573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78" name="Freeform: Shape 2077">
                    <a:extLst>
                      <a:ext uri="{FF2B5EF4-FFF2-40B4-BE49-F238E27FC236}">
                        <a16:creationId xmlns:a16="http://schemas.microsoft.com/office/drawing/2014/main" id="{ABB577A8-CD3D-4E97-8601-596BB6A06F62}"/>
                      </a:ext>
                    </a:extLst>
                  </p:cNvPr>
                  <p:cNvSpPr/>
                  <p:nvPr/>
                </p:nvSpPr>
                <p:spPr>
                  <a:xfrm>
                    <a:off x="7656433" y="4808219"/>
                    <a:ext cx="15001" cy="4762"/>
                  </a:xfrm>
                  <a:custGeom>
                    <a:avLst/>
                    <a:gdLst>
                      <a:gd name="connsiteX0" fmla="*/ 714 w 15001"/>
                      <a:gd name="connsiteY0" fmla="*/ 4763 h 4762"/>
                      <a:gd name="connsiteX1" fmla="*/ 714 w 15001"/>
                      <a:gd name="connsiteY1" fmla="*/ 4763 h 4762"/>
                      <a:gd name="connsiteX2" fmla="*/ 714 w 15001"/>
                      <a:gd name="connsiteY2" fmla="*/ 2858 h 4762"/>
                      <a:gd name="connsiteX3" fmla="*/ 14049 w 15001"/>
                      <a:gd name="connsiteY3" fmla="*/ 0 h 4762"/>
                      <a:gd name="connsiteX4" fmla="*/ 15002 w 15001"/>
                      <a:gd name="connsiteY4" fmla="*/ 0 h 4762"/>
                      <a:gd name="connsiteX5" fmla="*/ 15002 w 15001"/>
                      <a:gd name="connsiteY5" fmla="*/ 953 h 4762"/>
                      <a:gd name="connsiteX6" fmla="*/ 714 w 15001"/>
                      <a:gd name="connsiteY6" fmla="*/ 4763 h 4762"/>
                      <a:gd name="connsiteX7" fmla="*/ 714 w 1500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001" h="4762">
                        <a:moveTo>
                          <a:pt x="714" y="4763"/>
                        </a:moveTo>
                        <a:cubicBezTo>
                          <a:pt x="-238" y="4763"/>
                          <a:pt x="-238" y="4763"/>
                          <a:pt x="714" y="4763"/>
                        </a:cubicBezTo>
                        <a:cubicBezTo>
                          <a:pt x="-238" y="3810"/>
                          <a:pt x="714" y="2858"/>
                          <a:pt x="714" y="2858"/>
                        </a:cubicBezTo>
                        <a:cubicBezTo>
                          <a:pt x="5477" y="2858"/>
                          <a:pt x="10239" y="1905"/>
                          <a:pt x="14049" y="0"/>
                        </a:cubicBezTo>
                        <a:cubicBezTo>
                          <a:pt x="14049" y="0"/>
                          <a:pt x="15002" y="0"/>
                          <a:pt x="15002" y="0"/>
                        </a:cubicBezTo>
                        <a:cubicBezTo>
                          <a:pt x="15002" y="0"/>
                          <a:pt x="15002" y="953"/>
                          <a:pt x="15002" y="953"/>
                        </a:cubicBezTo>
                        <a:cubicBezTo>
                          <a:pt x="10239" y="3810"/>
                          <a:pt x="5477" y="4763"/>
                          <a:pt x="714" y="4763"/>
                        </a:cubicBez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79" name="Freeform: Shape 2078">
                    <a:extLst>
                      <a:ext uri="{FF2B5EF4-FFF2-40B4-BE49-F238E27FC236}">
                        <a16:creationId xmlns:a16="http://schemas.microsoft.com/office/drawing/2014/main" id="{881A0074-EBE7-4BFD-9076-A962BCC77786}"/>
                      </a:ext>
                    </a:extLst>
                  </p:cNvPr>
                  <p:cNvSpPr/>
                  <p:nvPr/>
                </p:nvSpPr>
                <p:spPr>
                  <a:xfrm>
                    <a:off x="7669768" y="4785359"/>
                    <a:ext cx="23574" cy="7620"/>
                  </a:xfrm>
                  <a:custGeom>
                    <a:avLst/>
                    <a:gdLst>
                      <a:gd name="connsiteX0" fmla="*/ 714 w 23574"/>
                      <a:gd name="connsiteY0" fmla="*/ 7620 h 7620"/>
                      <a:gd name="connsiteX1" fmla="*/ 714 w 23574"/>
                      <a:gd name="connsiteY1" fmla="*/ 7620 h 7620"/>
                      <a:gd name="connsiteX2" fmla="*/ 714 w 23574"/>
                      <a:gd name="connsiteY2" fmla="*/ 5715 h 7620"/>
                      <a:gd name="connsiteX3" fmla="*/ 22622 w 23574"/>
                      <a:gd name="connsiteY3" fmla="*/ 0 h 7620"/>
                      <a:gd name="connsiteX4" fmla="*/ 23574 w 23574"/>
                      <a:gd name="connsiteY4" fmla="*/ 953 h 7620"/>
                      <a:gd name="connsiteX5" fmla="*/ 22622 w 23574"/>
                      <a:gd name="connsiteY5" fmla="*/ 1905 h 7620"/>
                      <a:gd name="connsiteX6" fmla="*/ 714 w 23574"/>
                      <a:gd name="connsiteY6" fmla="*/ 7620 h 7620"/>
                      <a:gd name="connsiteX7" fmla="*/ 714 w 23574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574" h="7620">
                        <a:moveTo>
                          <a:pt x="714" y="7620"/>
                        </a:moveTo>
                        <a:cubicBezTo>
                          <a:pt x="714" y="7620"/>
                          <a:pt x="-238" y="6668"/>
                          <a:pt x="714" y="7620"/>
                        </a:cubicBezTo>
                        <a:cubicBezTo>
                          <a:pt x="-238" y="6668"/>
                          <a:pt x="-238" y="6668"/>
                          <a:pt x="714" y="5715"/>
                        </a:cubicBezTo>
                        <a:cubicBezTo>
                          <a:pt x="7382" y="2858"/>
                          <a:pt x="15002" y="953"/>
                          <a:pt x="22622" y="0"/>
                        </a:cubicBezTo>
                        <a:cubicBezTo>
                          <a:pt x="22622" y="0"/>
                          <a:pt x="23574" y="0"/>
                          <a:pt x="23574" y="953"/>
                        </a:cubicBezTo>
                        <a:cubicBezTo>
                          <a:pt x="23574" y="953"/>
                          <a:pt x="23574" y="1905"/>
                          <a:pt x="22622" y="1905"/>
                        </a:cubicBezTo>
                        <a:cubicBezTo>
                          <a:pt x="15002" y="2858"/>
                          <a:pt x="8334" y="4763"/>
                          <a:pt x="714" y="7620"/>
                        </a:cubicBezTo>
                        <a:cubicBezTo>
                          <a:pt x="714" y="7620"/>
                          <a:pt x="714" y="7620"/>
                          <a:pt x="714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80" name="Freeform: Shape 2079">
                    <a:extLst>
                      <a:ext uri="{FF2B5EF4-FFF2-40B4-BE49-F238E27FC236}">
                        <a16:creationId xmlns:a16="http://schemas.microsoft.com/office/drawing/2014/main" id="{B59E01C2-BC04-4034-BFCA-110BA4B61F8A}"/>
                      </a:ext>
                    </a:extLst>
                  </p:cNvPr>
                  <p:cNvSpPr/>
                  <p:nvPr/>
                </p:nvSpPr>
                <p:spPr>
                  <a:xfrm>
                    <a:off x="7420927" y="4914899"/>
                    <a:ext cx="5715" cy="13334"/>
                  </a:xfrm>
                  <a:custGeom>
                    <a:avLst/>
                    <a:gdLst>
                      <a:gd name="connsiteX0" fmla="*/ 4763 w 5715"/>
                      <a:gd name="connsiteY0" fmla="*/ 13335 h 13334"/>
                      <a:gd name="connsiteX1" fmla="*/ 4763 w 5715"/>
                      <a:gd name="connsiteY1" fmla="*/ 13335 h 13334"/>
                      <a:gd name="connsiteX2" fmla="*/ 0 w 5715"/>
                      <a:gd name="connsiteY2" fmla="*/ 953 h 13334"/>
                      <a:gd name="connsiteX3" fmla="*/ 953 w 5715"/>
                      <a:gd name="connsiteY3" fmla="*/ 0 h 13334"/>
                      <a:gd name="connsiteX4" fmla="*/ 1905 w 5715"/>
                      <a:gd name="connsiteY4" fmla="*/ 953 h 13334"/>
                      <a:gd name="connsiteX5" fmla="*/ 5715 w 5715"/>
                      <a:gd name="connsiteY5" fmla="*/ 12382 h 13334"/>
                      <a:gd name="connsiteX6" fmla="*/ 4763 w 5715"/>
                      <a:gd name="connsiteY6" fmla="*/ 13335 h 13334"/>
                      <a:gd name="connsiteX7" fmla="*/ 4763 w 5715"/>
                      <a:gd name="connsiteY7" fmla="*/ 13335 h 13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13334">
                        <a:moveTo>
                          <a:pt x="4763" y="13335"/>
                        </a:moveTo>
                        <a:cubicBezTo>
                          <a:pt x="4763" y="13335"/>
                          <a:pt x="4763" y="12382"/>
                          <a:pt x="4763" y="13335"/>
                        </a:cubicBezTo>
                        <a:cubicBezTo>
                          <a:pt x="1905" y="9525"/>
                          <a:pt x="0" y="4763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4763"/>
                          <a:pt x="2857" y="8572"/>
                          <a:pt x="5715" y="12382"/>
                        </a:cubicBezTo>
                        <a:cubicBezTo>
                          <a:pt x="5715" y="12382"/>
                          <a:pt x="5715" y="12382"/>
                          <a:pt x="4763" y="13335"/>
                        </a:cubicBezTo>
                        <a:cubicBezTo>
                          <a:pt x="4763" y="12382"/>
                          <a:pt x="4763" y="13335"/>
                          <a:pt x="4763" y="1333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81" name="Freeform: Shape 2080">
                    <a:extLst>
                      <a:ext uri="{FF2B5EF4-FFF2-40B4-BE49-F238E27FC236}">
                        <a16:creationId xmlns:a16="http://schemas.microsoft.com/office/drawing/2014/main" id="{96BA55CF-F991-4E0A-B4B7-AA2BC68A5D16}"/>
                      </a:ext>
                    </a:extLst>
                  </p:cNvPr>
                  <p:cNvSpPr/>
                  <p:nvPr/>
                </p:nvSpPr>
                <p:spPr>
                  <a:xfrm>
                    <a:off x="7438072" y="4897754"/>
                    <a:ext cx="5715" cy="1904"/>
                  </a:xfrm>
                  <a:custGeom>
                    <a:avLst/>
                    <a:gdLst>
                      <a:gd name="connsiteX0" fmla="*/ 953 w 5715"/>
                      <a:gd name="connsiteY0" fmla="*/ 1905 h 1904"/>
                      <a:gd name="connsiteX1" fmla="*/ 953 w 5715"/>
                      <a:gd name="connsiteY1" fmla="*/ 1905 h 1904"/>
                      <a:gd name="connsiteX2" fmla="*/ 0 w 5715"/>
                      <a:gd name="connsiteY2" fmla="*/ 952 h 1904"/>
                      <a:gd name="connsiteX3" fmla="*/ 953 w 5715"/>
                      <a:gd name="connsiteY3" fmla="*/ 0 h 1904"/>
                      <a:gd name="connsiteX4" fmla="*/ 4763 w 5715"/>
                      <a:gd name="connsiteY4" fmla="*/ 0 h 1904"/>
                      <a:gd name="connsiteX5" fmla="*/ 5715 w 5715"/>
                      <a:gd name="connsiteY5" fmla="*/ 952 h 1904"/>
                      <a:gd name="connsiteX6" fmla="*/ 4763 w 5715"/>
                      <a:gd name="connsiteY6" fmla="*/ 1905 h 1904"/>
                      <a:gd name="connsiteX7" fmla="*/ 953 w 5715"/>
                      <a:gd name="connsiteY7" fmla="*/ 1905 h 1904"/>
                      <a:gd name="connsiteX8" fmla="*/ 953 w 5715"/>
                      <a:gd name="connsiteY8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15" h="1904">
                        <a:moveTo>
                          <a:pt x="953" y="1905"/>
                        </a:moveTo>
                        <a:cubicBezTo>
                          <a:pt x="953" y="1905"/>
                          <a:pt x="953" y="1905"/>
                          <a:pt x="953" y="1905"/>
                        </a:cubicBezTo>
                        <a:cubicBezTo>
                          <a:pt x="0" y="1905"/>
                          <a:pt x="0" y="952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1905" y="0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2"/>
                        </a:cubicBezTo>
                        <a:cubicBezTo>
                          <a:pt x="5715" y="952"/>
                          <a:pt x="5715" y="1905"/>
                          <a:pt x="4763" y="1905"/>
                        </a:cubicBezTo>
                        <a:cubicBezTo>
                          <a:pt x="3810" y="1905"/>
                          <a:pt x="2858" y="1905"/>
                          <a:pt x="953" y="1905"/>
                        </a:cubicBezTo>
                        <a:cubicBezTo>
                          <a:pt x="953" y="1905"/>
                          <a:pt x="953" y="1905"/>
                          <a:pt x="953" y="190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82" name="Freeform: Shape 2081">
                    <a:extLst>
                      <a:ext uri="{FF2B5EF4-FFF2-40B4-BE49-F238E27FC236}">
                        <a16:creationId xmlns:a16="http://schemas.microsoft.com/office/drawing/2014/main" id="{110717BA-ADC6-4AFE-B003-70A047DFC2D0}"/>
                      </a:ext>
                    </a:extLst>
                  </p:cNvPr>
                  <p:cNvSpPr/>
                  <p:nvPr/>
                </p:nvSpPr>
                <p:spPr>
                  <a:xfrm>
                    <a:off x="7387590" y="4941569"/>
                    <a:ext cx="14287" cy="4762"/>
                  </a:xfrm>
                  <a:custGeom>
                    <a:avLst/>
                    <a:gdLst>
                      <a:gd name="connsiteX0" fmla="*/ 13335 w 14287"/>
                      <a:gd name="connsiteY0" fmla="*/ 4763 h 4762"/>
                      <a:gd name="connsiteX1" fmla="*/ 13335 w 14287"/>
                      <a:gd name="connsiteY1" fmla="*/ 4763 h 4762"/>
                      <a:gd name="connsiteX2" fmla="*/ 953 w 14287"/>
                      <a:gd name="connsiteY2" fmla="*/ 1905 h 4762"/>
                      <a:gd name="connsiteX3" fmla="*/ 0 w 14287"/>
                      <a:gd name="connsiteY3" fmla="*/ 953 h 4762"/>
                      <a:gd name="connsiteX4" fmla="*/ 953 w 14287"/>
                      <a:gd name="connsiteY4" fmla="*/ 0 h 4762"/>
                      <a:gd name="connsiteX5" fmla="*/ 14288 w 14287"/>
                      <a:gd name="connsiteY5" fmla="*/ 2858 h 4762"/>
                      <a:gd name="connsiteX6" fmla="*/ 13335 w 14287"/>
                      <a:gd name="connsiteY6" fmla="*/ 4763 h 4762"/>
                      <a:gd name="connsiteX7" fmla="*/ 13335 w 14287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287" h="4762">
                        <a:moveTo>
                          <a:pt x="13335" y="4763"/>
                        </a:moveTo>
                        <a:cubicBezTo>
                          <a:pt x="13335" y="4763"/>
                          <a:pt x="13335" y="4763"/>
                          <a:pt x="13335" y="4763"/>
                        </a:cubicBezTo>
                        <a:cubicBezTo>
                          <a:pt x="9525" y="2858"/>
                          <a:pt x="4763" y="1905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4763" y="0"/>
                          <a:pt x="9525" y="953"/>
                          <a:pt x="14288" y="2858"/>
                        </a:cubicBezTo>
                        <a:cubicBezTo>
                          <a:pt x="14288" y="2858"/>
                          <a:pt x="14288" y="3810"/>
                          <a:pt x="13335" y="4763"/>
                        </a:cubicBezTo>
                        <a:cubicBezTo>
                          <a:pt x="14288" y="3810"/>
                          <a:pt x="13335" y="4763"/>
                          <a:pt x="13335" y="4763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83" name="Freeform: Shape 2082">
                    <a:extLst>
                      <a:ext uri="{FF2B5EF4-FFF2-40B4-BE49-F238E27FC236}">
                        <a16:creationId xmlns:a16="http://schemas.microsoft.com/office/drawing/2014/main" id="{ADED037A-B9E6-40CF-BF54-FB6630092EB4}"/>
                      </a:ext>
                    </a:extLst>
                  </p:cNvPr>
                  <p:cNvSpPr/>
                  <p:nvPr/>
                </p:nvSpPr>
                <p:spPr>
                  <a:xfrm>
                    <a:off x="7619047" y="4844943"/>
                    <a:ext cx="4233" cy="8043"/>
                  </a:xfrm>
                  <a:custGeom>
                    <a:avLst/>
                    <a:gdLst>
                      <a:gd name="connsiteX0" fmla="*/ 953 w 4233"/>
                      <a:gd name="connsiteY0" fmla="*/ 8043 h 8043"/>
                      <a:gd name="connsiteX1" fmla="*/ 953 w 4233"/>
                      <a:gd name="connsiteY1" fmla="*/ 8043 h 8043"/>
                      <a:gd name="connsiteX2" fmla="*/ 0 w 4233"/>
                      <a:gd name="connsiteY2" fmla="*/ 7091 h 8043"/>
                      <a:gd name="connsiteX3" fmla="*/ 2858 w 4233"/>
                      <a:gd name="connsiteY3" fmla="*/ 423 h 8043"/>
                      <a:gd name="connsiteX4" fmla="*/ 3810 w 4233"/>
                      <a:gd name="connsiteY4" fmla="*/ 423 h 8043"/>
                      <a:gd name="connsiteX5" fmla="*/ 3810 w 4233"/>
                      <a:gd name="connsiteY5" fmla="*/ 1376 h 8043"/>
                      <a:gd name="connsiteX6" fmla="*/ 953 w 4233"/>
                      <a:gd name="connsiteY6" fmla="*/ 8043 h 8043"/>
                      <a:gd name="connsiteX7" fmla="*/ 953 w 423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33" h="8043">
                        <a:moveTo>
                          <a:pt x="953" y="8043"/>
                        </a:moveTo>
                        <a:cubicBezTo>
                          <a:pt x="953" y="8043"/>
                          <a:pt x="953" y="8043"/>
                          <a:pt x="953" y="8043"/>
                        </a:cubicBezTo>
                        <a:cubicBezTo>
                          <a:pt x="0" y="8043"/>
                          <a:pt x="0" y="7091"/>
                          <a:pt x="0" y="7091"/>
                        </a:cubicBezTo>
                        <a:lnTo>
                          <a:pt x="2858" y="423"/>
                        </a:lnTo>
                        <a:cubicBezTo>
                          <a:pt x="2858" y="423"/>
                          <a:pt x="3810" y="-529"/>
                          <a:pt x="3810" y="423"/>
                        </a:cubicBezTo>
                        <a:cubicBezTo>
                          <a:pt x="3810" y="423"/>
                          <a:pt x="4763" y="1376"/>
                          <a:pt x="3810" y="1376"/>
                        </a:cubicBezTo>
                        <a:lnTo>
                          <a:pt x="953" y="8043"/>
                        </a:lnTo>
                        <a:cubicBezTo>
                          <a:pt x="1905" y="8043"/>
                          <a:pt x="1905" y="8043"/>
                          <a:pt x="953" y="804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84" name="Freeform: Shape 2083">
                    <a:extLst>
                      <a:ext uri="{FF2B5EF4-FFF2-40B4-BE49-F238E27FC236}">
                        <a16:creationId xmlns:a16="http://schemas.microsoft.com/office/drawing/2014/main" id="{80A86253-5F87-4BC5-9824-DD9E239459F8}"/>
                      </a:ext>
                    </a:extLst>
                  </p:cNvPr>
                  <p:cNvSpPr/>
                  <p:nvPr/>
                </p:nvSpPr>
                <p:spPr>
                  <a:xfrm>
                    <a:off x="7328534" y="4710112"/>
                    <a:ext cx="37147" cy="26669"/>
                  </a:xfrm>
                  <a:custGeom>
                    <a:avLst/>
                    <a:gdLst>
                      <a:gd name="connsiteX0" fmla="*/ 35243 w 37147"/>
                      <a:gd name="connsiteY0" fmla="*/ 26670 h 26669"/>
                      <a:gd name="connsiteX1" fmla="*/ 14288 w 37147"/>
                      <a:gd name="connsiteY1" fmla="*/ 19050 h 26669"/>
                      <a:gd name="connsiteX2" fmla="*/ 0 w 37147"/>
                      <a:gd name="connsiteY2" fmla="*/ 953 h 26669"/>
                      <a:gd name="connsiteX3" fmla="*/ 0 w 37147"/>
                      <a:gd name="connsiteY3" fmla="*/ 0 h 26669"/>
                      <a:gd name="connsiteX4" fmla="*/ 953 w 37147"/>
                      <a:gd name="connsiteY4" fmla="*/ 0 h 26669"/>
                      <a:gd name="connsiteX5" fmla="*/ 15240 w 37147"/>
                      <a:gd name="connsiteY5" fmla="*/ 17145 h 26669"/>
                      <a:gd name="connsiteX6" fmla="*/ 36195 w 37147"/>
                      <a:gd name="connsiteY6" fmla="*/ 24765 h 26669"/>
                      <a:gd name="connsiteX7" fmla="*/ 37147 w 37147"/>
                      <a:gd name="connsiteY7" fmla="*/ 25718 h 26669"/>
                      <a:gd name="connsiteX8" fmla="*/ 35243 w 37147"/>
                      <a:gd name="connsiteY8" fmla="*/ 26670 h 26669"/>
                      <a:gd name="connsiteX9" fmla="*/ 35243 w 37147"/>
                      <a:gd name="connsiteY9" fmla="*/ 26670 h 2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147" h="26669">
                        <a:moveTo>
                          <a:pt x="35243" y="26670"/>
                        </a:moveTo>
                        <a:cubicBezTo>
                          <a:pt x="27622" y="26670"/>
                          <a:pt x="20955" y="23813"/>
                          <a:pt x="14288" y="19050"/>
                        </a:cubicBezTo>
                        <a:cubicBezTo>
                          <a:pt x="8572" y="15240"/>
                          <a:pt x="3810" y="8572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5715" y="7620"/>
                          <a:pt x="9525" y="13335"/>
                          <a:pt x="15240" y="17145"/>
                        </a:cubicBezTo>
                        <a:cubicBezTo>
                          <a:pt x="21908" y="21907"/>
                          <a:pt x="28575" y="24765"/>
                          <a:pt x="36195" y="24765"/>
                        </a:cubicBezTo>
                        <a:cubicBezTo>
                          <a:pt x="36195" y="24765"/>
                          <a:pt x="37147" y="24765"/>
                          <a:pt x="37147" y="25718"/>
                        </a:cubicBezTo>
                        <a:cubicBezTo>
                          <a:pt x="36195" y="25718"/>
                          <a:pt x="36195" y="26670"/>
                          <a:pt x="35243" y="26670"/>
                        </a:cubicBezTo>
                        <a:cubicBezTo>
                          <a:pt x="35243" y="26670"/>
                          <a:pt x="35243" y="26670"/>
                          <a:pt x="35243" y="2667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85" name="Freeform: Shape 2084">
                    <a:extLst>
                      <a:ext uri="{FF2B5EF4-FFF2-40B4-BE49-F238E27FC236}">
                        <a16:creationId xmlns:a16="http://schemas.microsoft.com/office/drawing/2014/main" id="{52B83CA1-98C6-4686-8A70-D57031AE15D7}"/>
                      </a:ext>
                    </a:extLst>
                  </p:cNvPr>
                  <p:cNvSpPr/>
                  <p:nvPr/>
                </p:nvSpPr>
                <p:spPr>
                  <a:xfrm>
                    <a:off x="7347584" y="4693919"/>
                    <a:ext cx="17145" cy="24765"/>
                  </a:xfrm>
                  <a:custGeom>
                    <a:avLst/>
                    <a:gdLst>
                      <a:gd name="connsiteX0" fmla="*/ 15240 w 17145"/>
                      <a:gd name="connsiteY0" fmla="*/ 23813 h 24765"/>
                      <a:gd name="connsiteX1" fmla="*/ 8572 w 17145"/>
                      <a:gd name="connsiteY1" fmla="*/ 20955 h 24765"/>
                      <a:gd name="connsiteX2" fmla="*/ 4763 w 17145"/>
                      <a:gd name="connsiteY2" fmla="*/ 14288 h 24765"/>
                      <a:gd name="connsiteX3" fmla="*/ 0 w 17145"/>
                      <a:gd name="connsiteY3" fmla="*/ 953 h 24765"/>
                      <a:gd name="connsiteX4" fmla="*/ 953 w 17145"/>
                      <a:gd name="connsiteY4" fmla="*/ 0 h 24765"/>
                      <a:gd name="connsiteX5" fmla="*/ 1905 w 17145"/>
                      <a:gd name="connsiteY5" fmla="*/ 953 h 24765"/>
                      <a:gd name="connsiteX6" fmla="*/ 5715 w 17145"/>
                      <a:gd name="connsiteY6" fmla="*/ 14288 h 24765"/>
                      <a:gd name="connsiteX7" fmla="*/ 9525 w 17145"/>
                      <a:gd name="connsiteY7" fmla="*/ 20955 h 24765"/>
                      <a:gd name="connsiteX8" fmla="*/ 16193 w 17145"/>
                      <a:gd name="connsiteY8" fmla="*/ 23813 h 24765"/>
                      <a:gd name="connsiteX9" fmla="*/ 17145 w 17145"/>
                      <a:gd name="connsiteY9" fmla="*/ 24765 h 24765"/>
                      <a:gd name="connsiteX10" fmla="*/ 15240 w 17145"/>
                      <a:gd name="connsiteY10" fmla="*/ 23813 h 24765"/>
                      <a:gd name="connsiteX11" fmla="*/ 15240 w 17145"/>
                      <a:gd name="connsiteY11" fmla="*/ 23813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145" h="24765">
                        <a:moveTo>
                          <a:pt x="15240" y="23813"/>
                        </a:moveTo>
                        <a:cubicBezTo>
                          <a:pt x="13335" y="23813"/>
                          <a:pt x="10478" y="22860"/>
                          <a:pt x="8572" y="20955"/>
                        </a:cubicBezTo>
                        <a:cubicBezTo>
                          <a:pt x="6668" y="19050"/>
                          <a:pt x="5715" y="16193"/>
                          <a:pt x="4763" y="14288"/>
                        </a:cubicBezTo>
                        <a:cubicBezTo>
                          <a:pt x="2858" y="9525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2858" y="5715"/>
                          <a:pt x="4763" y="9525"/>
                          <a:pt x="5715" y="14288"/>
                        </a:cubicBezTo>
                        <a:cubicBezTo>
                          <a:pt x="6668" y="16193"/>
                          <a:pt x="7620" y="19050"/>
                          <a:pt x="9525" y="20955"/>
                        </a:cubicBezTo>
                        <a:cubicBezTo>
                          <a:pt x="11430" y="22860"/>
                          <a:pt x="13335" y="23813"/>
                          <a:pt x="16193" y="23813"/>
                        </a:cubicBezTo>
                        <a:cubicBezTo>
                          <a:pt x="16193" y="23813"/>
                          <a:pt x="17145" y="23813"/>
                          <a:pt x="17145" y="24765"/>
                        </a:cubicBezTo>
                        <a:cubicBezTo>
                          <a:pt x="17145" y="22860"/>
                          <a:pt x="16193" y="23813"/>
                          <a:pt x="15240" y="23813"/>
                        </a:cubicBezTo>
                        <a:cubicBezTo>
                          <a:pt x="16193" y="23813"/>
                          <a:pt x="15240" y="23813"/>
                          <a:pt x="15240" y="2381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86" name="Freeform: Shape 2085">
                    <a:extLst>
                      <a:ext uri="{FF2B5EF4-FFF2-40B4-BE49-F238E27FC236}">
                        <a16:creationId xmlns:a16="http://schemas.microsoft.com/office/drawing/2014/main" id="{0AC4B5D8-6E27-4180-8AA9-14DC782C0B84}"/>
                      </a:ext>
                    </a:extLst>
                  </p:cNvPr>
                  <p:cNvSpPr/>
                  <p:nvPr/>
                </p:nvSpPr>
                <p:spPr>
                  <a:xfrm>
                    <a:off x="7339250" y="4803986"/>
                    <a:ext cx="14472" cy="42333"/>
                  </a:xfrm>
                  <a:custGeom>
                    <a:avLst/>
                    <a:gdLst>
                      <a:gd name="connsiteX0" fmla="*/ 714 w 14472"/>
                      <a:gd name="connsiteY0" fmla="*/ 42333 h 42333"/>
                      <a:gd name="connsiteX1" fmla="*/ 714 w 14472"/>
                      <a:gd name="connsiteY1" fmla="*/ 42333 h 42333"/>
                      <a:gd name="connsiteX2" fmla="*/ 13097 w 14472"/>
                      <a:gd name="connsiteY2" fmla="*/ 423 h 42333"/>
                      <a:gd name="connsiteX3" fmla="*/ 14049 w 14472"/>
                      <a:gd name="connsiteY3" fmla="*/ 423 h 42333"/>
                      <a:gd name="connsiteX4" fmla="*/ 14049 w 14472"/>
                      <a:gd name="connsiteY4" fmla="*/ 1376 h 42333"/>
                      <a:gd name="connsiteX5" fmla="*/ 714 w 14472"/>
                      <a:gd name="connsiteY5" fmla="*/ 42333 h 42333"/>
                      <a:gd name="connsiteX6" fmla="*/ 714 w 14472"/>
                      <a:gd name="connsiteY6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2" h="42333">
                        <a:moveTo>
                          <a:pt x="714" y="42333"/>
                        </a:moveTo>
                        <a:cubicBezTo>
                          <a:pt x="-238" y="42333"/>
                          <a:pt x="-238" y="41381"/>
                          <a:pt x="714" y="42333"/>
                        </a:cubicBezTo>
                        <a:cubicBezTo>
                          <a:pt x="2619" y="27094"/>
                          <a:pt x="6429" y="13758"/>
                          <a:pt x="13097" y="423"/>
                        </a:cubicBezTo>
                        <a:cubicBezTo>
                          <a:pt x="13097" y="423"/>
                          <a:pt x="14049" y="-529"/>
                          <a:pt x="14049" y="423"/>
                        </a:cubicBezTo>
                        <a:cubicBezTo>
                          <a:pt x="14049" y="423"/>
                          <a:pt x="15002" y="1376"/>
                          <a:pt x="14049" y="1376"/>
                        </a:cubicBezTo>
                        <a:cubicBezTo>
                          <a:pt x="8334" y="13758"/>
                          <a:pt x="3572" y="27094"/>
                          <a:pt x="714" y="42333"/>
                        </a:cubicBezTo>
                        <a:cubicBezTo>
                          <a:pt x="1667" y="41381"/>
                          <a:pt x="714" y="42333"/>
                          <a:pt x="714" y="4233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87" name="Freeform: Shape 2086">
                    <a:extLst>
                      <a:ext uri="{FF2B5EF4-FFF2-40B4-BE49-F238E27FC236}">
                        <a16:creationId xmlns:a16="http://schemas.microsoft.com/office/drawing/2014/main" id="{17785E4F-4B8C-4EA1-92B3-8B69034F14A9}"/>
                      </a:ext>
                    </a:extLst>
                  </p:cNvPr>
                  <p:cNvSpPr/>
                  <p:nvPr/>
                </p:nvSpPr>
                <p:spPr>
                  <a:xfrm>
                    <a:off x="7352876" y="4798694"/>
                    <a:ext cx="6138" cy="20955"/>
                  </a:xfrm>
                  <a:custGeom>
                    <a:avLst/>
                    <a:gdLst>
                      <a:gd name="connsiteX0" fmla="*/ 423 w 6138"/>
                      <a:gd name="connsiteY0" fmla="*/ 20955 h 20955"/>
                      <a:gd name="connsiteX1" fmla="*/ 423 w 6138"/>
                      <a:gd name="connsiteY1" fmla="*/ 20955 h 20955"/>
                      <a:gd name="connsiteX2" fmla="*/ 4233 w 6138"/>
                      <a:gd name="connsiteY2" fmla="*/ 953 h 20955"/>
                      <a:gd name="connsiteX3" fmla="*/ 5186 w 6138"/>
                      <a:gd name="connsiteY3" fmla="*/ 0 h 20955"/>
                      <a:gd name="connsiteX4" fmla="*/ 6138 w 6138"/>
                      <a:gd name="connsiteY4" fmla="*/ 953 h 20955"/>
                      <a:gd name="connsiteX5" fmla="*/ 423 w 6138"/>
                      <a:gd name="connsiteY5" fmla="*/ 20955 h 20955"/>
                      <a:gd name="connsiteX6" fmla="*/ 423 w 6138"/>
                      <a:gd name="connsiteY6" fmla="*/ 20955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38" h="20955">
                        <a:moveTo>
                          <a:pt x="423" y="20955"/>
                        </a:moveTo>
                        <a:cubicBezTo>
                          <a:pt x="423" y="20955"/>
                          <a:pt x="-529" y="20955"/>
                          <a:pt x="423" y="20955"/>
                        </a:cubicBezTo>
                        <a:cubicBezTo>
                          <a:pt x="423" y="13335"/>
                          <a:pt x="2328" y="7620"/>
                          <a:pt x="4233" y="953"/>
                        </a:cubicBezTo>
                        <a:cubicBezTo>
                          <a:pt x="4233" y="953"/>
                          <a:pt x="5186" y="0"/>
                          <a:pt x="5186" y="0"/>
                        </a:cubicBezTo>
                        <a:cubicBezTo>
                          <a:pt x="5186" y="0"/>
                          <a:pt x="6138" y="953"/>
                          <a:pt x="6138" y="953"/>
                        </a:cubicBezTo>
                        <a:cubicBezTo>
                          <a:pt x="4233" y="7620"/>
                          <a:pt x="2328" y="14288"/>
                          <a:pt x="423" y="20955"/>
                        </a:cubicBezTo>
                        <a:cubicBezTo>
                          <a:pt x="1376" y="20955"/>
                          <a:pt x="1376" y="20955"/>
                          <a:pt x="423" y="20955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088" name="Graphic 4">
                    <a:extLst>
                      <a:ext uri="{FF2B5EF4-FFF2-40B4-BE49-F238E27FC236}">
                        <a16:creationId xmlns:a16="http://schemas.microsoft.com/office/drawing/2014/main" id="{4AB6466F-81E9-4077-A983-1EDFC7EE9583}"/>
                      </a:ext>
                    </a:extLst>
                  </p:cNvPr>
                  <p:cNvGrpSpPr/>
                  <p:nvPr/>
                </p:nvGrpSpPr>
                <p:grpSpPr>
                  <a:xfrm>
                    <a:off x="7243762" y="4832031"/>
                    <a:ext cx="53101" cy="46672"/>
                    <a:chOff x="7243762" y="4832031"/>
                    <a:chExt cx="53101" cy="46672"/>
                  </a:xfrm>
                  <a:solidFill>
                    <a:srgbClr val="662F25"/>
                  </a:solidFill>
                </p:grpSpPr>
                <p:sp>
                  <p:nvSpPr>
                    <p:cNvPr id="2172" name="Freeform: Shape 2171">
                      <a:extLst>
                        <a:ext uri="{FF2B5EF4-FFF2-40B4-BE49-F238E27FC236}">
                          <a16:creationId xmlns:a16="http://schemas.microsoft.com/office/drawing/2014/main" id="{A6BB0E60-C7E2-49F6-9FCA-EB8F5A8E95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5522" y="4862512"/>
                      <a:ext cx="14434" cy="14287"/>
                    </a:xfrm>
                    <a:custGeom>
                      <a:avLst/>
                      <a:gdLst>
                        <a:gd name="connsiteX0" fmla="*/ 3957 w 14434"/>
                        <a:gd name="connsiteY0" fmla="*/ 13335 h 14287"/>
                        <a:gd name="connsiteX1" fmla="*/ 1100 w 14434"/>
                        <a:gd name="connsiteY1" fmla="*/ 11430 h 14287"/>
                        <a:gd name="connsiteX2" fmla="*/ 1100 w 14434"/>
                        <a:gd name="connsiteY2" fmla="*/ 3810 h 14287"/>
                        <a:gd name="connsiteX3" fmla="*/ 3957 w 14434"/>
                        <a:gd name="connsiteY3" fmla="*/ 953 h 14287"/>
                        <a:gd name="connsiteX4" fmla="*/ 9672 w 14434"/>
                        <a:gd name="connsiteY4" fmla="*/ 0 h 14287"/>
                        <a:gd name="connsiteX5" fmla="*/ 14435 w 14434"/>
                        <a:gd name="connsiteY5" fmla="*/ 5715 h 14287"/>
                        <a:gd name="connsiteX6" fmla="*/ 14435 w 14434"/>
                        <a:gd name="connsiteY6" fmla="*/ 8572 h 14287"/>
                        <a:gd name="connsiteX7" fmla="*/ 10625 w 14434"/>
                        <a:gd name="connsiteY7" fmla="*/ 12382 h 14287"/>
                        <a:gd name="connsiteX8" fmla="*/ 8720 w 14434"/>
                        <a:gd name="connsiteY8" fmla="*/ 12382 h 14287"/>
                        <a:gd name="connsiteX9" fmla="*/ 5862 w 14434"/>
                        <a:gd name="connsiteY9" fmla="*/ 9525 h 14287"/>
                        <a:gd name="connsiteX10" fmla="*/ 5862 w 14434"/>
                        <a:gd name="connsiteY10" fmla="*/ 8572 h 14287"/>
                        <a:gd name="connsiteX11" fmla="*/ 6815 w 14434"/>
                        <a:gd name="connsiteY11" fmla="*/ 8572 h 14287"/>
                        <a:gd name="connsiteX12" fmla="*/ 8720 w 14434"/>
                        <a:gd name="connsiteY12" fmla="*/ 10478 h 14287"/>
                        <a:gd name="connsiteX13" fmla="*/ 9672 w 14434"/>
                        <a:gd name="connsiteY13" fmla="*/ 10478 h 14287"/>
                        <a:gd name="connsiteX14" fmla="*/ 12530 w 14434"/>
                        <a:gd name="connsiteY14" fmla="*/ 8572 h 14287"/>
                        <a:gd name="connsiteX15" fmla="*/ 12530 w 14434"/>
                        <a:gd name="connsiteY15" fmla="*/ 6668 h 14287"/>
                        <a:gd name="connsiteX16" fmla="*/ 9672 w 14434"/>
                        <a:gd name="connsiteY16" fmla="*/ 2857 h 14287"/>
                        <a:gd name="connsiteX17" fmla="*/ 5862 w 14434"/>
                        <a:gd name="connsiteY17" fmla="*/ 3810 h 14287"/>
                        <a:gd name="connsiteX18" fmla="*/ 3957 w 14434"/>
                        <a:gd name="connsiteY18" fmla="*/ 5715 h 14287"/>
                        <a:gd name="connsiteX19" fmla="*/ 3957 w 14434"/>
                        <a:gd name="connsiteY19" fmla="*/ 12382 h 14287"/>
                        <a:gd name="connsiteX20" fmla="*/ 4910 w 14434"/>
                        <a:gd name="connsiteY20" fmla="*/ 13335 h 14287"/>
                        <a:gd name="connsiteX21" fmla="*/ 5862 w 14434"/>
                        <a:gd name="connsiteY21" fmla="*/ 14288 h 14287"/>
                        <a:gd name="connsiteX22" fmla="*/ 3957 w 14434"/>
                        <a:gd name="connsiteY22" fmla="*/ 13335 h 14287"/>
                        <a:gd name="connsiteX23" fmla="*/ 3957 w 14434"/>
                        <a:gd name="connsiteY23" fmla="*/ 13335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434" h="14287">
                          <a:moveTo>
                            <a:pt x="3957" y="13335"/>
                          </a:moveTo>
                          <a:cubicBezTo>
                            <a:pt x="3005" y="13335"/>
                            <a:pt x="2052" y="12382"/>
                            <a:pt x="1100" y="11430"/>
                          </a:cubicBezTo>
                          <a:cubicBezTo>
                            <a:pt x="147" y="8572"/>
                            <a:pt x="-805" y="5715"/>
                            <a:pt x="1100" y="3810"/>
                          </a:cubicBezTo>
                          <a:cubicBezTo>
                            <a:pt x="2052" y="2857"/>
                            <a:pt x="3005" y="1905"/>
                            <a:pt x="3957" y="953"/>
                          </a:cubicBezTo>
                          <a:cubicBezTo>
                            <a:pt x="5862" y="0"/>
                            <a:pt x="7767" y="0"/>
                            <a:pt x="9672" y="0"/>
                          </a:cubicBezTo>
                          <a:cubicBezTo>
                            <a:pt x="11577" y="953"/>
                            <a:pt x="13482" y="2857"/>
                            <a:pt x="14435" y="5715"/>
                          </a:cubicBezTo>
                          <a:cubicBezTo>
                            <a:pt x="14435" y="6668"/>
                            <a:pt x="14435" y="7620"/>
                            <a:pt x="14435" y="8572"/>
                          </a:cubicBezTo>
                          <a:cubicBezTo>
                            <a:pt x="13482" y="10478"/>
                            <a:pt x="11577" y="11430"/>
                            <a:pt x="10625" y="12382"/>
                          </a:cubicBezTo>
                          <a:cubicBezTo>
                            <a:pt x="9672" y="12382"/>
                            <a:pt x="9672" y="12382"/>
                            <a:pt x="8720" y="12382"/>
                          </a:cubicBezTo>
                          <a:cubicBezTo>
                            <a:pt x="6815" y="12382"/>
                            <a:pt x="5862" y="10478"/>
                            <a:pt x="5862" y="9525"/>
                          </a:cubicBezTo>
                          <a:cubicBezTo>
                            <a:pt x="5862" y="9525"/>
                            <a:pt x="5862" y="8572"/>
                            <a:pt x="5862" y="8572"/>
                          </a:cubicBezTo>
                          <a:cubicBezTo>
                            <a:pt x="5862" y="8572"/>
                            <a:pt x="6815" y="8572"/>
                            <a:pt x="6815" y="8572"/>
                          </a:cubicBezTo>
                          <a:cubicBezTo>
                            <a:pt x="7767" y="9525"/>
                            <a:pt x="7767" y="10478"/>
                            <a:pt x="8720" y="10478"/>
                          </a:cubicBezTo>
                          <a:cubicBezTo>
                            <a:pt x="8720" y="10478"/>
                            <a:pt x="9672" y="10478"/>
                            <a:pt x="9672" y="10478"/>
                          </a:cubicBezTo>
                          <a:cubicBezTo>
                            <a:pt x="10625" y="10478"/>
                            <a:pt x="12530" y="9525"/>
                            <a:pt x="12530" y="8572"/>
                          </a:cubicBezTo>
                          <a:cubicBezTo>
                            <a:pt x="12530" y="7620"/>
                            <a:pt x="12530" y="7620"/>
                            <a:pt x="12530" y="6668"/>
                          </a:cubicBezTo>
                          <a:cubicBezTo>
                            <a:pt x="11577" y="4763"/>
                            <a:pt x="10625" y="2857"/>
                            <a:pt x="9672" y="2857"/>
                          </a:cubicBezTo>
                          <a:cubicBezTo>
                            <a:pt x="8720" y="2857"/>
                            <a:pt x="6815" y="2857"/>
                            <a:pt x="5862" y="3810"/>
                          </a:cubicBezTo>
                          <a:cubicBezTo>
                            <a:pt x="4910" y="4763"/>
                            <a:pt x="3957" y="4763"/>
                            <a:pt x="3957" y="5715"/>
                          </a:cubicBezTo>
                          <a:cubicBezTo>
                            <a:pt x="3005" y="7620"/>
                            <a:pt x="3005" y="9525"/>
                            <a:pt x="3957" y="12382"/>
                          </a:cubicBezTo>
                          <a:cubicBezTo>
                            <a:pt x="3957" y="13335"/>
                            <a:pt x="4910" y="13335"/>
                            <a:pt x="4910" y="13335"/>
                          </a:cubicBezTo>
                          <a:cubicBezTo>
                            <a:pt x="4910" y="13335"/>
                            <a:pt x="5862" y="13335"/>
                            <a:pt x="5862" y="14288"/>
                          </a:cubicBezTo>
                          <a:cubicBezTo>
                            <a:pt x="4910" y="12382"/>
                            <a:pt x="3957" y="12382"/>
                            <a:pt x="3957" y="13335"/>
                          </a:cubicBezTo>
                          <a:cubicBezTo>
                            <a:pt x="3957" y="13335"/>
                            <a:pt x="3957" y="13335"/>
                            <a:pt x="3957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3" name="Freeform: Shape 2172">
                      <a:extLst>
                        <a:ext uri="{FF2B5EF4-FFF2-40B4-BE49-F238E27FC236}">
                          <a16:creationId xmlns:a16="http://schemas.microsoft.com/office/drawing/2014/main" id="{CAEE655E-0A7D-4086-A6FD-39E68A24C3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9957" y="4844040"/>
                      <a:ext cx="12382" cy="14661"/>
                    </a:xfrm>
                    <a:custGeom>
                      <a:avLst/>
                      <a:gdLst>
                        <a:gd name="connsiteX0" fmla="*/ 3810 w 12382"/>
                        <a:gd name="connsiteY0" fmla="*/ 14661 h 14661"/>
                        <a:gd name="connsiteX1" fmla="*/ 1905 w 12382"/>
                        <a:gd name="connsiteY1" fmla="*/ 13709 h 14661"/>
                        <a:gd name="connsiteX2" fmla="*/ 953 w 12382"/>
                        <a:gd name="connsiteY2" fmla="*/ 11804 h 14661"/>
                        <a:gd name="connsiteX3" fmla="*/ 0 w 12382"/>
                        <a:gd name="connsiteY3" fmla="*/ 7041 h 14661"/>
                        <a:gd name="connsiteX4" fmla="*/ 953 w 12382"/>
                        <a:gd name="connsiteY4" fmla="*/ 2279 h 14661"/>
                        <a:gd name="connsiteX5" fmla="*/ 7620 w 12382"/>
                        <a:gd name="connsiteY5" fmla="*/ 374 h 14661"/>
                        <a:gd name="connsiteX6" fmla="*/ 12383 w 12382"/>
                        <a:gd name="connsiteY6" fmla="*/ 6089 h 14661"/>
                        <a:gd name="connsiteX7" fmla="*/ 11430 w 12382"/>
                        <a:gd name="connsiteY7" fmla="*/ 8946 h 14661"/>
                        <a:gd name="connsiteX8" fmla="*/ 9525 w 12382"/>
                        <a:gd name="connsiteY8" fmla="*/ 10851 h 14661"/>
                        <a:gd name="connsiteX9" fmla="*/ 5715 w 12382"/>
                        <a:gd name="connsiteY9" fmla="*/ 10851 h 14661"/>
                        <a:gd name="connsiteX10" fmla="*/ 4763 w 12382"/>
                        <a:gd name="connsiteY10" fmla="*/ 7994 h 14661"/>
                        <a:gd name="connsiteX11" fmla="*/ 4763 w 12382"/>
                        <a:gd name="connsiteY11" fmla="*/ 5136 h 14661"/>
                        <a:gd name="connsiteX12" fmla="*/ 5715 w 12382"/>
                        <a:gd name="connsiteY12" fmla="*/ 4184 h 14661"/>
                        <a:gd name="connsiteX13" fmla="*/ 6668 w 12382"/>
                        <a:gd name="connsiteY13" fmla="*/ 5136 h 14661"/>
                        <a:gd name="connsiteX14" fmla="*/ 6668 w 12382"/>
                        <a:gd name="connsiteY14" fmla="*/ 7994 h 14661"/>
                        <a:gd name="connsiteX15" fmla="*/ 6668 w 12382"/>
                        <a:gd name="connsiteY15" fmla="*/ 8946 h 14661"/>
                        <a:gd name="connsiteX16" fmla="*/ 8573 w 12382"/>
                        <a:gd name="connsiteY16" fmla="*/ 8946 h 14661"/>
                        <a:gd name="connsiteX17" fmla="*/ 10478 w 12382"/>
                        <a:gd name="connsiteY17" fmla="*/ 7994 h 14661"/>
                        <a:gd name="connsiteX18" fmla="*/ 10478 w 12382"/>
                        <a:gd name="connsiteY18" fmla="*/ 6089 h 14661"/>
                        <a:gd name="connsiteX19" fmla="*/ 6668 w 12382"/>
                        <a:gd name="connsiteY19" fmla="*/ 1326 h 14661"/>
                        <a:gd name="connsiteX20" fmla="*/ 1905 w 12382"/>
                        <a:gd name="connsiteY20" fmla="*/ 3231 h 14661"/>
                        <a:gd name="connsiteX21" fmla="*/ 953 w 12382"/>
                        <a:gd name="connsiteY21" fmla="*/ 7041 h 14661"/>
                        <a:gd name="connsiteX22" fmla="*/ 1905 w 12382"/>
                        <a:gd name="connsiteY22" fmla="*/ 11804 h 14661"/>
                        <a:gd name="connsiteX23" fmla="*/ 2858 w 12382"/>
                        <a:gd name="connsiteY23" fmla="*/ 12756 h 14661"/>
                        <a:gd name="connsiteX24" fmla="*/ 3810 w 12382"/>
                        <a:gd name="connsiteY24" fmla="*/ 12756 h 14661"/>
                        <a:gd name="connsiteX25" fmla="*/ 4763 w 12382"/>
                        <a:gd name="connsiteY25" fmla="*/ 12756 h 14661"/>
                        <a:gd name="connsiteX26" fmla="*/ 4763 w 12382"/>
                        <a:gd name="connsiteY26" fmla="*/ 13709 h 14661"/>
                        <a:gd name="connsiteX27" fmla="*/ 3810 w 12382"/>
                        <a:gd name="connsiteY27" fmla="*/ 14661 h 1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2382" h="14661">
                          <a:moveTo>
                            <a:pt x="3810" y="14661"/>
                          </a:moveTo>
                          <a:cubicBezTo>
                            <a:pt x="2858" y="14661"/>
                            <a:pt x="2858" y="14661"/>
                            <a:pt x="1905" y="13709"/>
                          </a:cubicBezTo>
                          <a:cubicBezTo>
                            <a:pt x="953" y="12756"/>
                            <a:pt x="953" y="12756"/>
                            <a:pt x="953" y="11804"/>
                          </a:cubicBezTo>
                          <a:cubicBezTo>
                            <a:pt x="0" y="9899"/>
                            <a:pt x="0" y="8946"/>
                            <a:pt x="0" y="7041"/>
                          </a:cubicBezTo>
                          <a:cubicBezTo>
                            <a:pt x="0" y="5136"/>
                            <a:pt x="0" y="4184"/>
                            <a:pt x="953" y="2279"/>
                          </a:cubicBezTo>
                          <a:cubicBezTo>
                            <a:pt x="1905" y="374"/>
                            <a:pt x="5715" y="-579"/>
                            <a:pt x="7620" y="374"/>
                          </a:cubicBezTo>
                          <a:cubicBezTo>
                            <a:pt x="9525" y="1326"/>
                            <a:pt x="11430" y="3231"/>
                            <a:pt x="12383" y="6089"/>
                          </a:cubicBezTo>
                          <a:cubicBezTo>
                            <a:pt x="12383" y="7041"/>
                            <a:pt x="12383" y="7994"/>
                            <a:pt x="11430" y="8946"/>
                          </a:cubicBezTo>
                          <a:cubicBezTo>
                            <a:pt x="10478" y="9899"/>
                            <a:pt x="9525" y="9899"/>
                            <a:pt x="9525" y="10851"/>
                          </a:cubicBezTo>
                          <a:cubicBezTo>
                            <a:pt x="8573" y="10851"/>
                            <a:pt x="6668" y="11804"/>
                            <a:pt x="5715" y="10851"/>
                          </a:cubicBezTo>
                          <a:cubicBezTo>
                            <a:pt x="4763" y="9899"/>
                            <a:pt x="4763" y="9899"/>
                            <a:pt x="4763" y="7994"/>
                          </a:cubicBezTo>
                          <a:cubicBezTo>
                            <a:pt x="4763" y="7041"/>
                            <a:pt x="4763" y="6089"/>
                            <a:pt x="4763" y="5136"/>
                          </a:cubicBezTo>
                          <a:cubicBezTo>
                            <a:pt x="4763" y="5136"/>
                            <a:pt x="5715" y="4184"/>
                            <a:pt x="5715" y="4184"/>
                          </a:cubicBezTo>
                          <a:cubicBezTo>
                            <a:pt x="5715" y="4184"/>
                            <a:pt x="6668" y="5136"/>
                            <a:pt x="6668" y="5136"/>
                          </a:cubicBezTo>
                          <a:cubicBezTo>
                            <a:pt x="6668" y="6089"/>
                            <a:pt x="6668" y="7041"/>
                            <a:pt x="6668" y="7994"/>
                          </a:cubicBezTo>
                          <a:cubicBezTo>
                            <a:pt x="6668" y="8946"/>
                            <a:pt x="6668" y="8946"/>
                            <a:pt x="6668" y="8946"/>
                          </a:cubicBezTo>
                          <a:cubicBezTo>
                            <a:pt x="6668" y="8946"/>
                            <a:pt x="7620" y="8946"/>
                            <a:pt x="8573" y="8946"/>
                          </a:cubicBezTo>
                          <a:cubicBezTo>
                            <a:pt x="9525" y="8946"/>
                            <a:pt x="9525" y="8946"/>
                            <a:pt x="10478" y="7994"/>
                          </a:cubicBezTo>
                          <a:cubicBezTo>
                            <a:pt x="10478" y="7994"/>
                            <a:pt x="10478" y="7041"/>
                            <a:pt x="10478" y="6089"/>
                          </a:cubicBezTo>
                          <a:cubicBezTo>
                            <a:pt x="10478" y="4184"/>
                            <a:pt x="8573" y="2279"/>
                            <a:pt x="6668" y="1326"/>
                          </a:cubicBezTo>
                          <a:cubicBezTo>
                            <a:pt x="4763" y="374"/>
                            <a:pt x="2858" y="1326"/>
                            <a:pt x="1905" y="3231"/>
                          </a:cubicBezTo>
                          <a:cubicBezTo>
                            <a:pt x="953" y="4184"/>
                            <a:pt x="953" y="5136"/>
                            <a:pt x="953" y="7041"/>
                          </a:cubicBezTo>
                          <a:cubicBezTo>
                            <a:pt x="953" y="8946"/>
                            <a:pt x="953" y="9899"/>
                            <a:pt x="1905" y="11804"/>
                          </a:cubicBezTo>
                          <a:cubicBezTo>
                            <a:pt x="1905" y="12756"/>
                            <a:pt x="1905" y="12756"/>
                            <a:pt x="2858" y="12756"/>
                          </a:cubicBezTo>
                          <a:cubicBezTo>
                            <a:pt x="2858" y="12756"/>
                            <a:pt x="3810" y="12756"/>
                            <a:pt x="3810" y="12756"/>
                          </a:cubicBezTo>
                          <a:cubicBezTo>
                            <a:pt x="3810" y="12756"/>
                            <a:pt x="4763" y="12756"/>
                            <a:pt x="4763" y="12756"/>
                          </a:cubicBezTo>
                          <a:cubicBezTo>
                            <a:pt x="4763" y="12756"/>
                            <a:pt x="4763" y="13709"/>
                            <a:pt x="4763" y="13709"/>
                          </a:cubicBezTo>
                          <a:cubicBezTo>
                            <a:pt x="4763" y="14661"/>
                            <a:pt x="3810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4" name="Freeform: Shape 2173">
                      <a:extLst>
                        <a:ext uri="{FF2B5EF4-FFF2-40B4-BE49-F238E27FC236}">
                          <a16:creationId xmlns:a16="http://schemas.microsoft.com/office/drawing/2014/main" id="{82F16A7F-FAF7-48FB-ABA0-EDF9C7AD2A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7577" y="4864417"/>
                      <a:ext cx="9286" cy="9525"/>
                    </a:xfrm>
                    <a:custGeom>
                      <a:avLst/>
                      <a:gdLst>
                        <a:gd name="connsiteX0" fmla="*/ 2857 w 9286"/>
                        <a:gd name="connsiteY0" fmla="*/ 9525 h 9525"/>
                        <a:gd name="connsiteX1" fmla="*/ 953 w 9286"/>
                        <a:gd name="connsiteY1" fmla="*/ 8572 h 9525"/>
                        <a:gd name="connsiteX2" fmla="*/ 0 w 9286"/>
                        <a:gd name="connsiteY2" fmla="*/ 6667 h 9525"/>
                        <a:gd name="connsiteX3" fmla="*/ 0 w 9286"/>
                        <a:gd name="connsiteY3" fmla="*/ 2857 h 9525"/>
                        <a:gd name="connsiteX4" fmla="*/ 2857 w 9286"/>
                        <a:gd name="connsiteY4" fmla="*/ 0 h 9525"/>
                        <a:gd name="connsiteX5" fmla="*/ 6667 w 9286"/>
                        <a:gd name="connsiteY5" fmla="*/ 952 h 9525"/>
                        <a:gd name="connsiteX6" fmla="*/ 8572 w 9286"/>
                        <a:gd name="connsiteY6" fmla="*/ 3810 h 9525"/>
                        <a:gd name="connsiteX7" fmla="*/ 8572 w 9286"/>
                        <a:gd name="connsiteY7" fmla="*/ 6667 h 9525"/>
                        <a:gd name="connsiteX8" fmla="*/ 5715 w 9286"/>
                        <a:gd name="connsiteY8" fmla="*/ 8572 h 9525"/>
                        <a:gd name="connsiteX9" fmla="*/ 2857 w 9286"/>
                        <a:gd name="connsiteY9" fmla="*/ 7620 h 9525"/>
                        <a:gd name="connsiteX10" fmla="*/ 1905 w 9286"/>
                        <a:gd name="connsiteY10" fmla="*/ 4763 h 9525"/>
                        <a:gd name="connsiteX11" fmla="*/ 1905 w 9286"/>
                        <a:gd name="connsiteY11" fmla="*/ 3810 h 9525"/>
                        <a:gd name="connsiteX12" fmla="*/ 2857 w 9286"/>
                        <a:gd name="connsiteY12" fmla="*/ 2857 h 9525"/>
                        <a:gd name="connsiteX13" fmla="*/ 3810 w 9286"/>
                        <a:gd name="connsiteY13" fmla="*/ 3810 h 9525"/>
                        <a:gd name="connsiteX14" fmla="*/ 3810 w 9286"/>
                        <a:gd name="connsiteY14" fmla="*/ 4763 h 9525"/>
                        <a:gd name="connsiteX15" fmla="*/ 3810 w 9286"/>
                        <a:gd name="connsiteY15" fmla="*/ 5715 h 9525"/>
                        <a:gd name="connsiteX16" fmla="*/ 5715 w 9286"/>
                        <a:gd name="connsiteY16" fmla="*/ 5715 h 9525"/>
                        <a:gd name="connsiteX17" fmla="*/ 7620 w 9286"/>
                        <a:gd name="connsiteY17" fmla="*/ 4763 h 9525"/>
                        <a:gd name="connsiteX18" fmla="*/ 7620 w 9286"/>
                        <a:gd name="connsiteY18" fmla="*/ 2857 h 9525"/>
                        <a:gd name="connsiteX19" fmla="*/ 5715 w 9286"/>
                        <a:gd name="connsiteY19" fmla="*/ 952 h 9525"/>
                        <a:gd name="connsiteX20" fmla="*/ 2857 w 9286"/>
                        <a:gd name="connsiteY20" fmla="*/ 0 h 9525"/>
                        <a:gd name="connsiteX21" fmla="*/ 953 w 9286"/>
                        <a:gd name="connsiteY21" fmla="*/ 1905 h 9525"/>
                        <a:gd name="connsiteX22" fmla="*/ 953 w 9286"/>
                        <a:gd name="connsiteY22" fmla="*/ 4763 h 9525"/>
                        <a:gd name="connsiteX23" fmla="*/ 953 w 9286"/>
                        <a:gd name="connsiteY23" fmla="*/ 6667 h 9525"/>
                        <a:gd name="connsiteX24" fmla="*/ 1905 w 9286"/>
                        <a:gd name="connsiteY24" fmla="*/ 6667 h 9525"/>
                        <a:gd name="connsiteX25" fmla="*/ 2857 w 9286"/>
                        <a:gd name="connsiteY25" fmla="*/ 7620 h 9525"/>
                        <a:gd name="connsiteX26" fmla="*/ 2857 w 9286"/>
                        <a:gd name="connsiteY26" fmla="*/ 9525 h 9525"/>
                        <a:gd name="connsiteX27" fmla="*/ 2857 w 9286"/>
                        <a:gd name="connsiteY27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9286" h="9525">
                          <a:moveTo>
                            <a:pt x="2857" y="9525"/>
                          </a:moveTo>
                          <a:cubicBezTo>
                            <a:pt x="1905" y="9525"/>
                            <a:pt x="953" y="9525"/>
                            <a:pt x="953" y="8572"/>
                          </a:cubicBezTo>
                          <a:cubicBezTo>
                            <a:pt x="953" y="7620"/>
                            <a:pt x="0" y="6667"/>
                            <a:pt x="0" y="6667"/>
                          </a:cubicBezTo>
                          <a:cubicBezTo>
                            <a:pt x="0" y="5715"/>
                            <a:pt x="0" y="3810"/>
                            <a:pt x="0" y="2857"/>
                          </a:cubicBezTo>
                          <a:cubicBezTo>
                            <a:pt x="0" y="952"/>
                            <a:pt x="953" y="0"/>
                            <a:pt x="2857" y="0"/>
                          </a:cubicBezTo>
                          <a:cubicBezTo>
                            <a:pt x="3810" y="0"/>
                            <a:pt x="5715" y="0"/>
                            <a:pt x="6667" y="952"/>
                          </a:cubicBezTo>
                          <a:cubicBezTo>
                            <a:pt x="7620" y="1905"/>
                            <a:pt x="8572" y="2857"/>
                            <a:pt x="8572" y="3810"/>
                          </a:cubicBezTo>
                          <a:cubicBezTo>
                            <a:pt x="9525" y="4763"/>
                            <a:pt x="9525" y="5715"/>
                            <a:pt x="8572" y="6667"/>
                          </a:cubicBezTo>
                          <a:cubicBezTo>
                            <a:pt x="8572" y="7620"/>
                            <a:pt x="7620" y="8572"/>
                            <a:pt x="5715" y="8572"/>
                          </a:cubicBezTo>
                          <a:cubicBezTo>
                            <a:pt x="3810" y="8572"/>
                            <a:pt x="2857" y="8572"/>
                            <a:pt x="2857" y="7620"/>
                          </a:cubicBezTo>
                          <a:cubicBezTo>
                            <a:pt x="1905" y="6667"/>
                            <a:pt x="1905" y="5715"/>
                            <a:pt x="1905" y="4763"/>
                          </a:cubicBezTo>
                          <a:cubicBezTo>
                            <a:pt x="1905" y="4763"/>
                            <a:pt x="1905" y="3810"/>
                            <a:pt x="1905" y="3810"/>
                          </a:cubicBezTo>
                          <a:cubicBezTo>
                            <a:pt x="1905" y="3810"/>
                            <a:pt x="1905" y="2857"/>
                            <a:pt x="2857" y="2857"/>
                          </a:cubicBezTo>
                          <a:cubicBezTo>
                            <a:pt x="2857" y="2857"/>
                            <a:pt x="3810" y="2857"/>
                            <a:pt x="3810" y="3810"/>
                          </a:cubicBezTo>
                          <a:cubicBezTo>
                            <a:pt x="3810" y="3810"/>
                            <a:pt x="3810" y="4763"/>
                            <a:pt x="3810" y="4763"/>
                          </a:cubicBezTo>
                          <a:cubicBezTo>
                            <a:pt x="3810" y="5715"/>
                            <a:pt x="3810" y="5715"/>
                            <a:pt x="3810" y="5715"/>
                          </a:cubicBezTo>
                          <a:cubicBezTo>
                            <a:pt x="3810" y="5715"/>
                            <a:pt x="4763" y="5715"/>
                            <a:pt x="5715" y="5715"/>
                          </a:cubicBezTo>
                          <a:cubicBezTo>
                            <a:pt x="6667" y="5715"/>
                            <a:pt x="7620" y="5715"/>
                            <a:pt x="7620" y="4763"/>
                          </a:cubicBezTo>
                          <a:cubicBezTo>
                            <a:pt x="7620" y="4763"/>
                            <a:pt x="7620" y="3810"/>
                            <a:pt x="7620" y="2857"/>
                          </a:cubicBezTo>
                          <a:cubicBezTo>
                            <a:pt x="7620" y="1905"/>
                            <a:pt x="6667" y="952"/>
                            <a:pt x="5715" y="952"/>
                          </a:cubicBezTo>
                          <a:cubicBezTo>
                            <a:pt x="5715" y="952"/>
                            <a:pt x="3810" y="0"/>
                            <a:pt x="2857" y="0"/>
                          </a:cubicBezTo>
                          <a:cubicBezTo>
                            <a:pt x="1905" y="0"/>
                            <a:pt x="1905" y="952"/>
                            <a:pt x="953" y="1905"/>
                          </a:cubicBezTo>
                          <a:cubicBezTo>
                            <a:pt x="953" y="2857"/>
                            <a:pt x="953" y="3810"/>
                            <a:pt x="953" y="4763"/>
                          </a:cubicBezTo>
                          <a:cubicBezTo>
                            <a:pt x="953" y="5715"/>
                            <a:pt x="953" y="5715"/>
                            <a:pt x="953" y="6667"/>
                          </a:cubicBezTo>
                          <a:cubicBezTo>
                            <a:pt x="953" y="6667"/>
                            <a:pt x="1905" y="7620"/>
                            <a:pt x="1905" y="6667"/>
                          </a:cubicBezTo>
                          <a:cubicBezTo>
                            <a:pt x="1905" y="6667"/>
                            <a:pt x="2857" y="6667"/>
                            <a:pt x="2857" y="7620"/>
                          </a:cubicBezTo>
                          <a:cubicBezTo>
                            <a:pt x="4763" y="8572"/>
                            <a:pt x="3810" y="8572"/>
                            <a:pt x="2857" y="9525"/>
                          </a:cubicBezTo>
                          <a:cubicBezTo>
                            <a:pt x="3810" y="9525"/>
                            <a:pt x="3810" y="9525"/>
                            <a:pt x="2857" y="952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5" name="Freeform: Shape 2174">
                      <a:extLst>
                        <a:ext uri="{FF2B5EF4-FFF2-40B4-BE49-F238E27FC236}">
                          <a16:creationId xmlns:a16="http://schemas.microsoft.com/office/drawing/2014/main" id="{2D992E41-2AAD-40B7-89F8-24F0287649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22" y="4832031"/>
                      <a:ext cx="12777" cy="12382"/>
                    </a:xfrm>
                    <a:custGeom>
                      <a:avLst/>
                      <a:gdLst>
                        <a:gd name="connsiteX0" fmla="*/ 3810 w 12777"/>
                        <a:gd name="connsiteY0" fmla="*/ 12383 h 12382"/>
                        <a:gd name="connsiteX1" fmla="*/ 953 w 12777"/>
                        <a:gd name="connsiteY1" fmla="*/ 10478 h 12382"/>
                        <a:gd name="connsiteX2" fmla="*/ 0 w 12777"/>
                        <a:gd name="connsiteY2" fmla="*/ 6668 h 12382"/>
                        <a:gd name="connsiteX3" fmla="*/ 1905 w 12777"/>
                        <a:gd name="connsiteY3" fmla="*/ 953 h 12382"/>
                        <a:gd name="connsiteX4" fmla="*/ 4763 w 12777"/>
                        <a:gd name="connsiteY4" fmla="*/ 0 h 12382"/>
                        <a:gd name="connsiteX5" fmla="*/ 11430 w 12777"/>
                        <a:gd name="connsiteY5" fmla="*/ 2858 h 12382"/>
                        <a:gd name="connsiteX6" fmla="*/ 12383 w 12777"/>
                        <a:gd name="connsiteY6" fmla="*/ 7620 h 12382"/>
                        <a:gd name="connsiteX7" fmla="*/ 9525 w 12777"/>
                        <a:gd name="connsiteY7" fmla="*/ 9525 h 12382"/>
                        <a:gd name="connsiteX8" fmla="*/ 6668 w 12777"/>
                        <a:gd name="connsiteY8" fmla="*/ 9525 h 12382"/>
                        <a:gd name="connsiteX9" fmla="*/ 5715 w 12777"/>
                        <a:gd name="connsiteY9" fmla="*/ 4763 h 12382"/>
                        <a:gd name="connsiteX10" fmla="*/ 6668 w 12777"/>
                        <a:gd name="connsiteY10" fmla="*/ 3810 h 12382"/>
                        <a:gd name="connsiteX11" fmla="*/ 7620 w 12777"/>
                        <a:gd name="connsiteY11" fmla="*/ 4763 h 12382"/>
                        <a:gd name="connsiteX12" fmla="*/ 8572 w 12777"/>
                        <a:gd name="connsiteY12" fmla="*/ 7620 h 12382"/>
                        <a:gd name="connsiteX13" fmla="*/ 9525 w 12777"/>
                        <a:gd name="connsiteY13" fmla="*/ 7620 h 12382"/>
                        <a:gd name="connsiteX14" fmla="*/ 10478 w 12777"/>
                        <a:gd name="connsiteY14" fmla="*/ 6668 h 12382"/>
                        <a:gd name="connsiteX15" fmla="*/ 9525 w 12777"/>
                        <a:gd name="connsiteY15" fmla="*/ 2858 h 12382"/>
                        <a:gd name="connsiteX16" fmla="*/ 4763 w 12777"/>
                        <a:gd name="connsiteY16" fmla="*/ 0 h 12382"/>
                        <a:gd name="connsiteX17" fmla="*/ 2858 w 12777"/>
                        <a:gd name="connsiteY17" fmla="*/ 0 h 12382"/>
                        <a:gd name="connsiteX18" fmla="*/ 1905 w 12777"/>
                        <a:gd name="connsiteY18" fmla="*/ 3810 h 12382"/>
                        <a:gd name="connsiteX19" fmla="*/ 2858 w 12777"/>
                        <a:gd name="connsiteY19" fmla="*/ 6668 h 12382"/>
                        <a:gd name="connsiteX20" fmla="*/ 4763 w 12777"/>
                        <a:gd name="connsiteY20" fmla="*/ 7620 h 12382"/>
                        <a:gd name="connsiteX21" fmla="*/ 5715 w 12777"/>
                        <a:gd name="connsiteY21" fmla="*/ 8573 h 12382"/>
                        <a:gd name="connsiteX22" fmla="*/ 3810 w 12777"/>
                        <a:gd name="connsiteY22" fmla="*/ 12383 h 12382"/>
                        <a:gd name="connsiteX23" fmla="*/ 3810 w 12777"/>
                        <a:gd name="connsiteY23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777" h="12382">
                          <a:moveTo>
                            <a:pt x="3810" y="12383"/>
                          </a:moveTo>
                          <a:cubicBezTo>
                            <a:pt x="2858" y="12383"/>
                            <a:pt x="953" y="11430"/>
                            <a:pt x="953" y="10478"/>
                          </a:cubicBezTo>
                          <a:cubicBezTo>
                            <a:pt x="0" y="9525"/>
                            <a:pt x="0" y="7620"/>
                            <a:pt x="0" y="6668"/>
                          </a:cubicBezTo>
                          <a:cubicBezTo>
                            <a:pt x="0" y="3810"/>
                            <a:pt x="0" y="1905"/>
                            <a:pt x="1905" y="953"/>
                          </a:cubicBezTo>
                          <a:cubicBezTo>
                            <a:pt x="2858" y="953"/>
                            <a:pt x="3810" y="0"/>
                            <a:pt x="4763" y="0"/>
                          </a:cubicBezTo>
                          <a:cubicBezTo>
                            <a:pt x="7620" y="0"/>
                            <a:pt x="9525" y="953"/>
                            <a:pt x="11430" y="2858"/>
                          </a:cubicBezTo>
                          <a:cubicBezTo>
                            <a:pt x="12383" y="4763"/>
                            <a:pt x="13335" y="6668"/>
                            <a:pt x="12383" y="7620"/>
                          </a:cubicBezTo>
                          <a:cubicBezTo>
                            <a:pt x="12383" y="8573"/>
                            <a:pt x="11430" y="9525"/>
                            <a:pt x="9525" y="9525"/>
                          </a:cubicBezTo>
                          <a:cubicBezTo>
                            <a:pt x="8572" y="9525"/>
                            <a:pt x="7620" y="9525"/>
                            <a:pt x="6668" y="9525"/>
                          </a:cubicBezTo>
                          <a:cubicBezTo>
                            <a:pt x="4763" y="8573"/>
                            <a:pt x="5715" y="5715"/>
                            <a:pt x="5715" y="4763"/>
                          </a:cubicBezTo>
                          <a:cubicBezTo>
                            <a:pt x="5715" y="4763"/>
                            <a:pt x="5715" y="3810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4763"/>
                          </a:cubicBezTo>
                          <a:cubicBezTo>
                            <a:pt x="7620" y="5715"/>
                            <a:pt x="7620" y="7620"/>
                            <a:pt x="8572" y="7620"/>
                          </a:cubicBezTo>
                          <a:cubicBezTo>
                            <a:pt x="8572" y="7620"/>
                            <a:pt x="9525" y="7620"/>
                            <a:pt x="9525" y="7620"/>
                          </a:cubicBezTo>
                          <a:cubicBezTo>
                            <a:pt x="10478" y="7620"/>
                            <a:pt x="10478" y="6668"/>
                            <a:pt x="10478" y="6668"/>
                          </a:cubicBezTo>
                          <a:cubicBezTo>
                            <a:pt x="10478" y="5715"/>
                            <a:pt x="10478" y="4763"/>
                            <a:pt x="9525" y="2858"/>
                          </a:cubicBezTo>
                          <a:cubicBezTo>
                            <a:pt x="8572" y="953"/>
                            <a:pt x="6668" y="0"/>
                            <a:pt x="4763" y="0"/>
                          </a:cubicBezTo>
                          <a:cubicBezTo>
                            <a:pt x="3810" y="0"/>
                            <a:pt x="3810" y="0"/>
                            <a:pt x="2858" y="0"/>
                          </a:cubicBezTo>
                          <a:cubicBezTo>
                            <a:pt x="1905" y="953"/>
                            <a:pt x="1905" y="2858"/>
                            <a:pt x="1905" y="3810"/>
                          </a:cubicBezTo>
                          <a:cubicBezTo>
                            <a:pt x="1905" y="4763"/>
                            <a:pt x="1905" y="5715"/>
                            <a:pt x="2858" y="6668"/>
                          </a:cubicBezTo>
                          <a:cubicBezTo>
                            <a:pt x="3810" y="7620"/>
                            <a:pt x="3810" y="7620"/>
                            <a:pt x="4763" y="7620"/>
                          </a:cubicBezTo>
                          <a:cubicBezTo>
                            <a:pt x="4763" y="7620"/>
                            <a:pt x="5715" y="7620"/>
                            <a:pt x="5715" y="8573"/>
                          </a:cubicBezTo>
                          <a:cubicBezTo>
                            <a:pt x="5715" y="11430"/>
                            <a:pt x="4763" y="11430"/>
                            <a:pt x="3810" y="12383"/>
                          </a:cubicBezTo>
                          <a:cubicBezTo>
                            <a:pt x="4763" y="12383"/>
                            <a:pt x="3810" y="12383"/>
                            <a:pt x="3810" y="1238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6" name="Freeform: Shape 2175">
                      <a:extLst>
                        <a:ext uri="{FF2B5EF4-FFF2-40B4-BE49-F238E27FC236}">
                          <a16:creationId xmlns:a16="http://schemas.microsoft.com/office/drawing/2014/main" id="{0965574E-CB47-440C-979A-BA23A01A54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1382" y="4846319"/>
                      <a:ext cx="11824" cy="13335"/>
                    </a:xfrm>
                    <a:custGeom>
                      <a:avLst/>
                      <a:gdLst>
                        <a:gd name="connsiteX0" fmla="*/ 3810 w 11824"/>
                        <a:gd name="connsiteY0" fmla="*/ 13335 h 13335"/>
                        <a:gd name="connsiteX1" fmla="*/ 953 w 11824"/>
                        <a:gd name="connsiteY1" fmla="*/ 11430 h 13335"/>
                        <a:gd name="connsiteX2" fmla="*/ 0 w 11824"/>
                        <a:gd name="connsiteY2" fmla="*/ 7620 h 13335"/>
                        <a:gd name="connsiteX3" fmla="*/ 953 w 11824"/>
                        <a:gd name="connsiteY3" fmla="*/ 2858 h 13335"/>
                        <a:gd name="connsiteX4" fmla="*/ 6668 w 11824"/>
                        <a:gd name="connsiteY4" fmla="*/ 0 h 13335"/>
                        <a:gd name="connsiteX5" fmla="*/ 11430 w 11824"/>
                        <a:gd name="connsiteY5" fmla="*/ 4763 h 13335"/>
                        <a:gd name="connsiteX6" fmla="*/ 10478 w 11824"/>
                        <a:gd name="connsiteY6" fmla="*/ 9525 h 13335"/>
                        <a:gd name="connsiteX7" fmla="*/ 5715 w 11824"/>
                        <a:gd name="connsiteY7" fmla="*/ 10478 h 13335"/>
                        <a:gd name="connsiteX8" fmla="*/ 4763 w 11824"/>
                        <a:gd name="connsiteY8" fmla="*/ 6668 h 13335"/>
                        <a:gd name="connsiteX9" fmla="*/ 6668 w 11824"/>
                        <a:gd name="connsiteY9" fmla="*/ 2858 h 13335"/>
                        <a:gd name="connsiteX10" fmla="*/ 7620 w 11824"/>
                        <a:gd name="connsiteY10" fmla="*/ 3810 h 13335"/>
                        <a:gd name="connsiteX11" fmla="*/ 6668 w 11824"/>
                        <a:gd name="connsiteY11" fmla="*/ 4763 h 13335"/>
                        <a:gd name="connsiteX12" fmla="*/ 5715 w 11824"/>
                        <a:gd name="connsiteY12" fmla="*/ 6668 h 13335"/>
                        <a:gd name="connsiteX13" fmla="*/ 6668 w 11824"/>
                        <a:gd name="connsiteY13" fmla="*/ 8573 h 13335"/>
                        <a:gd name="connsiteX14" fmla="*/ 9525 w 11824"/>
                        <a:gd name="connsiteY14" fmla="*/ 8573 h 13335"/>
                        <a:gd name="connsiteX15" fmla="*/ 10478 w 11824"/>
                        <a:gd name="connsiteY15" fmla="*/ 4763 h 13335"/>
                        <a:gd name="connsiteX16" fmla="*/ 6668 w 11824"/>
                        <a:gd name="connsiteY16" fmla="*/ 953 h 13335"/>
                        <a:gd name="connsiteX17" fmla="*/ 1905 w 11824"/>
                        <a:gd name="connsiteY17" fmla="*/ 2858 h 13335"/>
                        <a:gd name="connsiteX18" fmla="*/ 953 w 11824"/>
                        <a:gd name="connsiteY18" fmla="*/ 6668 h 13335"/>
                        <a:gd name="connsiteX19" fmla="*/ 1905 w 11824"/>
                        <a:gd name="connsiteY19" fmla="*/ 9525 h 13335"/>
                        <a:gd name="connsiteX20" fmla="*/ 3810 w 11824"/>
                        <a:gd name="connsiteY20" fmla="*/ 10478 h 13335"/>
                        <a:gd name="connsiteX21" fmla="*/ 4763 w 11824"/>
                        <a:gd name="connsiteY21" fmla="*/ 10478 h 13335"/>
                        <a:gd name="connsiteX22" fmla="*/ 4763 w 11824"/>
                        <a:gd name="connsiteY22" fmla="*/ 11430 h 13335"/>
                        <a:gd name="connsiteX23" fmla="*/ 3810 w 11824"/>
                        <a:gd name="connsiteY23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824" h="13335">
                          <a:moveTo>
                            <a:pt x="3810" y="13335"/>
                          </a:moveTo>
                          <a:cubicBezTo>
                            <a:pt x="2858" y="13335"/>
                            <a:pt x="1905" y="12383"/>
                            <a:pt x="953" y="11430"/>
                          </a:cubicBezTo>
                          <a:cubicBezTo>
                            <a:pt x="0" y="10478"/>
                            <a:pt x="0" y="8573"/>
                            <a:pt x="0" y="7620"/>
                          </a:cubicBezTo>
                          <a:cubicBezTo>
                            <a:pt x="0" y="5715"/>
                            <a:pt x="0" y="4763"/>
                            <a:pt x="953" y="2858"/>
                          </a:cubicBezTo>
                          <a:cubicBezTo>
                            <a:pt x="1905" y="953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1905"/>
                            <a:pt x="11430" y="4763"/>
                          </a:cubicBezTo>
                          <a:cubicBezTo>
                            <a:pt x="12383" y="6668"/>
                            <a:pt x="11430" y="8573"/>
                            <a:pt x="10478" y="9525"/>
                          </a:cubicBezTo>
                          <a:cubicBezTo>
                            <a:pt x="9525" y="11430"/>
                            <a:pt x="6668" y="11430"/>
                            <a:pt x="5715" y="10478"/>
                          </a:cubicBezTo>
                          <a:cubicBezTo>
                            <a:pt x="4763" y="9525"/>
                            <a:pt x="4763" y="8573"/>
                            <a:pt x="4763" y="6668"/>
                          </a:cubicBezTo>
                          <a:cubicBezTo>
                            <a:pt x="4763" y="4763"/>
                            <a:pt x="5715" y="3810"/>
                            <a:pt x="6668" y="2858"/>
                          </a:cubicBezTo>
                          <a:cubicBezTo>
                            <a:pt x="6668" y="2858"/>
                            <a:pt x="7620" y="2858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6668" y="4763"/>
                          </a:cubicBezTo>
                          <a:cubicBezTo>
                            <a:pt x="5715" y="4763"/>
                            <a:pt x="5715" y="5715"/>
                            <a:pt x="5715" y="6668"/>
                          </a:cubicBezTo>
                          <a:cubicBezTo>
                            <a:pt x="5715" y="7620"/>
                            <a:pt x="5715" y="8573"/>
                            <a:pt x="6668" y="8573"/>
                          </a:cubicBezTo>
                          <a:cubicBezTo>
                            <a:pt x="7620" y="9525"/>
                            <a:pt x="8573" y="8573"/>
                            <a:pt x="9525" y="8573"/>
                          </a:cubicBezTo>
                          <a:cubicBezTo>
                            <a:pt x="10478" y="7620"/>
                            <a:pt x="10478" y="6668"/>
                            <a:pt x="10478" y="4763"/>
                          </a:cubicBezTo>
                          <a:cubicBezTo>
                            <a:pt x="9525" y="2858"/>
                            <a:pt x="8573" y="1905"/>
                            <a:pt x="6668" y="953"/>
                          </a:cubicBezTo>
                          <a:cubicBezTo>
                            <a:pt x="4763" y="953"/>
                            <a:pt x="2858" y="953"/>
                            <a:pt x="1905" y="2858"/>
                          </a:cubicBezTo>
                          <a:cubicBezTo>
                            <a:pt x="953" y="3810"/>
                            <a:pt x="953" y="5715"/>
                            <a:pt x="953" y="6668"/>
                          </a:cubicBezTo>
                          <a:cubicBezTo>
                            <a:pt x="953" y="7620"/>
                            <a:pt x="953" y="8573"/>
                            <a:pt x="1905" y="9525"/>
                          </a:cubicBezTo>
                          <a:cubicBezTo>
                            <a:pt x="1905" y="10478"/>
                            <a:pt x="2858" y="10478"/>
                            <a:pt x="3810" y="10478"/>
                          </a:cubicBezTo>
                          <a:cubicBezTo>
                            <a:pt x="3810" y="10478"/>
                            <a:pt x="4763" y="10478"/>
                            <a:pt x="4763" y="10478"/>
                          </a:cubicBezTo>
                          <a:cubicBezTo>
                            <a:pt x="4763" y="10478"/>
                            <a:pt x="4763" y="11430"/>
                            <a:pt x="4763" y="11430"/>
                          </a:cubicBezTo>
                          <a:cubicBezTo>
                            <a:pt x="4763" y="13335"/>
                            <a:pt x="4763" y="13335"/>
                            <a:pt x="381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7" name="Freeform: Shape 2176">
                      <a:extLst>
                        <a:ext uri="{FF2B5EF4-FFF2-40B4-BE49-F238E27FC236}">
                          <a16:creationId xmlns:a16="http://schemas.microsoft.com/office/drawing/2014/main" id="{5F147A18-040E-40E5-9FB0-47726F9E27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3762" y="4865369"/>
                      <a:ext cx="14287" cy="13335"/>
                    </a:xfrm>
                    <a:custGeom>
                      <a:avLst/>
                      <a:gdLst>
                        <a:gd name="connsiteX0" fmla="*/ 7620 w 14287"/>
                        <a:gd name="connsiteY0" fmla="*/ 13335 h 13335"/>
                        <a:gd name="connsiteX1" fmla="*/ 1905 w 14287"/>
                        <a:gd name="connsiteY1" fmla="*/ 10478 h 13335"/>
                        <a:gd name="connsiteX2" fmla="*/ 0 w 14287"/>
                        <a:gd name="connsiteY2" fmla="*/ 4763 h 13335"/>
                        <a:gd name="connsiteX3" fmla="*/ 953 w 14287"/>
                        <a:gd name="connsiteY3" fmla="*/ 1905 h 13335"/>
                        <a:gd name="connsiteX4" fmla="*/ 5715 w 14287"/>
                        <a:gd name="connsiteY4" fmla="*/ 0 h 13335"/>
                        <a:gd name="connsiteX5" fmla="*/ 10478 w 14287"/>
                        <a:gd name="connsiteY5" fmla="*/ 0 h 13335"/>
                        <a:gd name="connsiteX6" fmla="*/ 13335 w 14287"/>
                        <a:gd name="connsiteY6" fmla="*/ 3810 h 13335"/>
                        <a:gd name="connsiteX7" fmla="*/ 14288 w 14287"/>
                        <a:gd name="connsiteY7" fmla="*/ 8573 h 13335"/>
                        <a:gd name="connsiteX8" fmla="*/ 14288 w 14287"/>
                        <a:gd name="connsiteY8" fmla="*/ 10478 h 13335"/>
                        <a:gd name="connsiteX9" fmla="*/ 9525 w 14287"/>
                        <a:gd name="connsiteY9" fmla="*/ 12383 h 13335"/>
                        <a:gd name="connsiteX10" fmla="*/ 5715 w 14287"/>
                        <a:gd name="connsiteY10" fmla="*/ 8573 h 13335"/>
                        <a:gd name="connsiteX11" fmla="*/ 6668 w 14287"/>
                        <a:gd name="connsiteY11" fmla="*/ 3810 h 13335"/>
                        <a:gd name="connsiteX12" fmla="*/ 7620 w 14287"/>
                        <a:gd name="connsiteY12" fmla="*/ 3810 h 13335"/>
                        <a:gd name="connsiteX13" fmla="*/ 7620 w 14287"/>
                        <a:gd name="connsiteY13" fmla="*/ 4763 h 13335"/>
                        <a:gd name="connsiteX14" fmla="*/ 6668 w 14287"/>
                        <a:gd name="connsiteY14" fmla="*/ 8573 h 13335"/>
                        <a:gd name="connsiteX15" fmla="*/ 9525 w 14287"/>
                        <a:gd name="connsiteY15" fmla="*/ 10478 h 13335"/>
                        <a:gd name="connsiteX16" fmla="*/ 12382 w 14287"/>
                        <a:gd name="connsiteY16" fmla="*/ 9525 h 13335"/>
                        <a:gd name="connsiteX17" fmla="*/ 12382 w 14287"/>
                        <a:gd name="connsiteY17" fmla="*/ 8573 h 13335"/>
                        <a:gd name="connsiteX18" fmla="*/ 11430 w 14287"/>
                        <a:gd name="connsiteY18" fmla="*/ 4763 h 13335"/>
                        <a:gd name="connsiteX19" fmla="*/ 9525 w 14287"/>
                        <a:gd name="connsiteY19" fmla="*/ 1905 h 13335"/>
                        <a:gd name="connsiteX20" fmla="*/ 5715 w 14287"/>
                        <a:gd name="connsiteY20" fmla="*/ 1905 h 13335"/>
                        <a:gd name="connsiteX21" fmla="*/ 1905 w 14287"/>
                        <a:gd name="connsiteY21" fmla="*/ 3810 h 13335"/>
                        <a:gd name="connsiteX22" fmla="*/ 1905 w 14287"/>
                        <a:gd name="connsiteY22" fmla="*/ 5715 h 13335"/>
                        <a:gd name="connsiteX23" fmla="*/ 2857 w 14287"/>
                        <a:gd name="connsiteY23" fmla="*/ 10478 h 13335"/>
                        <a:gd name="connsiteX24" fmla="*/ 7620 w 14287"/>
                        <a:gd name="connsiteY24" fmla="*/ 12383 h 13335"/>
                        <a:gd name="connsiteX25" fmla="*/ 7620 w 14287"/>
                        <a:gd name="connsiteY25" fmla="*/ 13335 h 13335"/>
                        <a:gd name="connsiteX26" fmla="*/ 7620 w 14287"/>
                        <a:gd name="connsiteY26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4287" h="13335">
                          <a:moveTo>
                            <a:pt x="7620" y="13335"/>
                          </a:moveTo>
                          <a:cubicBezTo>
                            <a:pt x="5715" y="13335"/>
                            <a:pt x="3810" y="12383"/>
                            <a:pt x="1905" y="10478"/>
                          </a:cubicBezTo>
                          <a:cubicBezTo>
                            <a:pt x="953" y="8573"/>
                            <a:pt x="0" y="6668"/>
                            <a:pt x="0" y="4763"/>
                          </a:cubicBezTo>
                          <a:cubicBezTo>
                            <a:pt x="0" y="3810"/>
                            <a:pt x="0" y="2858"/>
                            <a:pt x="953" y="1905"/>
                          </a:cubicBezTo>
                          <a:cubicBezTo>
                            <a:pt x="1905" y="0"/>
                            <a:pt x="3810" y="0"/>
                            <a:pt x="5715" y="0"/>
                          </a:cubicBezTo>
                          <a:cubicBezTo>
                            <a:pt x="7620" y="0"/>
                            <a:pt x="9525" y="0"/>
                            <a:pt x="10478" y="0"/>
                          </a:cubicBezTo>
                          <a:cubicBezTo>
                            <a:pt x="11430" y="953"/>
                            <a:pt x="13335" y="1905"/>
                            <a:pt x="13335" y="3810"/>
                          </a:cubicBezTo>
                          <a:cubicBezTo>
                            <a:pt x="13335" y="4763"/>
                            <a:pt x="14288" y="6668"/>
                            <a:pt x="14288" y="8573"/>
                          </a:cubicBezTo>
                          <a:cubicBezTo>
                            <a:pt x="14288" y="9525"/>
                            <a:pt x="14288" y="9525"/>
                            <a:pt x="14288" y="10478"/>
                          </a:cubicBezTo>
                          <a:cubicBezTo>
                            <a:pt x="13335" y="12383"/>
                            <a:pt x="11430" y="13335"/>
                            <a:pt x="9525" y="12383"/>
                          </a:cubicBezTo>
                          <a:cubicBezTo>
                            <a:pt x="7620" y="12383"/>
                            <a:pt x="6668" y="10478"/>
                            <a:pt x="5715" y="8573"/>
                          </a:cubicBezTo>
                          <a:cubicBezTo>
                            <a:pt x="4763" y="6668"/>
                            <a:pt x="5715" y="4763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7620" y="4763"/>
                          </a:cubicBezTo>
                          <a:cubicBezTo>
                            <a:pt x="6668" y="5715"/>
                            <a:pt x="6668" y="6668"/>
                            <a:pt x="6668" y="8573"/>
                          </a:cubicBezTo>
                          <a:cubicBezTo>
                            <a:pt x="6668" y="9525"/>
                            <a:pt x="8572" y="10478"/>
                            <a:pt x="9525" y="10478"/>
                          </a:cubicBezTo>
                          <a:cubicBezTo>
                            <a:pt x="10478" y="10478"/>
                            <a:pt x="11430" y="10478"/>
                            <a:pt x="12382" y="9525"/>
                          </a:cubicBezTo>
                          <a:cubicBezTo>
                            <a:pt x="12382" y="9525"/>
                            <a:pt x="12382" y="8573"/>
                            <a:pt x="12382" y="8573"/>
                          </a:cubicBezTo>
                          <a:cubicBezTo>
                            <a:pt x="12382" y="7620"/>
                            <a:pt x="12382" y="5715"/>
                            <a:pt x="11430" y="4763"/>
                          </a:cubicBezTo>
                          <a:cubicBezTo>
                            <a:pt x="11430" y="3810"/>
                            <a:pt x="10478" y="2858"/>
                            <a:pt x="9525" y="1905"/>
                          </a:cubicBezTo>
                          <a:cubicBezTo>
                            <a:pt x="8572" y="953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8"/>
                            <a:pt x="1905" y="3810"/>
                          </a:cubicBezTo>
                          <a:cubicBezTo>
                            <a:pt x="1905" y="3810"/>
                            <a:pt x="1905" y="4763"/>
                            <a:pt x="1905" y="5715"/>
                          </a:cubicBezTo>
                          <a:cubicBezTo>
                            <a:pt x="1905" y="7620"/>
                            <a:pt x="1905" y="9525"/>
                            <a:pt x="2857" y="10478"/>
                          </a:cubicBezTo>
                          <a:cubicBezTo>
                            <a:pt x="3810" y="11430"/>
                            <a:pt x="5715" y="12383"/>
                            <a:pt x="7620" y="12383"/>
                          </a:cubicBezTo>
                          <a:cubicBezTo>
                            <a:pt x="8572" y="12383"/>
                            <a:pt x="8572" y="12383"/>
                            <a:pt x="7620" y="13335"/>
                          </a:cubicBezTo>
                          <a:cubicBezTo>
                            <a:pt x="8572" y="13335"/>
                            <a:pt x="7620" y="13335"/>
                            <a:pt x="762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8" name="Freeform: Shape 2177">
                      <a:extLst>
                        <a:ext uri="{FF2B5EF4-FFF2-40B4-BE49-F238E27FC236}">
                          <a16:creationId xmlns:a16="http://schemas.microsoft.com/office/drawing/2014/main" id="{47F6FE86-864D-4CBE-89A2-55728260EA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7097" y="486727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3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2857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3"/>
                            <a:pt x="1905" y="1905"/>
                            <a:pt x="1905" y="2857"/>
                          </a:cubicBezTo>
                          <a:cubicBezTo>
                            <a:pt x="2858" y="2857"/>
                            <a:pt x="2858" y="3810"/>
                            <a:pt x="1905" y="3810"/>
                          </a:cubicBezTo>
                          <a:cubicBezTo>
                            <a:pt x="2858" y="3810"/>
                            <a:pt x="2858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9" name="Freeform: Shape 2178">
                      <a:extLst>
                        <a:ext uri="{FF2B5EF4-FFF2-40B4-BE49-F238E27FC236}">
                          <a16:creationId xmlns:a16="http://schemas.microsoft.com/office/drawing/2014/main" id="{338E40CA-2228-4093-B3CF-41BFBC1FA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4717" y="4849177"/>
                      <a:ext cx="2299" cy="5715"/>
                    </a:xfrm>
                    <a:custGeom>
                      <a:avLst/>
                      <a:gdLst>
                        <a:gd name="connsiteX0" fmla="*/ 1905 w 2299"/>
                        <a:gd name="connsiteY0" fmla="*/ 5715 h 5715"/>
                        <a:gd name="connsiteX1" fmla="*/ 1905 w 2299"/>
                        <a:gd name="connsiteY1" fmla="*/ 5715 h 5715"/>
                        <a:gd name="connsiteX2" fmla="*/ 952 w 2299"/>
                        <a:gd name="connsiteY2" fmla="*/ 4763 h 5715"/>
                        <a:gd name="connsiteX3" fmla="*/ 0 w 2299"/>
                        <a:gd name="connsiteY3" fmla="*/ 953 h 5715"/>
                        <a:gd name="connsiteX4" fmla="*/ 0 w 2299"/>
                        <a:gd name="connsiteY4" fmla="*/ 0 h 5715"/>
                        <a:gd name="connsiteX5" fmla="*/ 952 w 2299"/>
                        <a:gd name="connsiteY5" fmla="*/ 0 h 5715"/>
                        <a:gd name="connsiteX6" fmla="*/ 1905 w 2299"/>
                        <a:gd name="connsiteY6" fmla="*/ 5715 h 5715"/>
                        <a:gd name="connsiteX7" fmla="*/ 1905 w 229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5715">
                          <a:moveTo>
                            <a:pt x="1905" y="5715"/>
                          </a:moveTo>
                          <a:cubicBezTo>
                            <a:pt x="952" y="5715"/>
                            <a:pt x="952" y="5715"/>
                            <a:pt x="1905" y="5715"/>
                          </a:cubicBezTo>
                          <a:cubicBezTo>
                            <a:pt x="952" y="5715"/>
                            <a:pt x="952" y="4763"/>
                            <a:pt x="952" y="4763"/>
                          </a:cubicBezTo>
                          <a:cubicBezTo>
                            <a:pt x="952" y="3810"/>
                            <a:pt x="952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3"/>
                            <a:pt x="2857" y="2857"/>
                            <a:pt x="1905" y="5715"/>
                          </a:cubicBezTo>
                          <a:cubicBezTo>
                            <a:pt x="1905" y="4763"/>
                            <a:pt x="1905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0" name="Freeform: Shape 2179">
                      <a:extLst>
                        <a:ext uri="{FF2B5EF4-FFF2-40B4-BE49-F238E27FC236}">
                          <a16:creationId xmlns:a16="http://schemas.microsoft.com/office/drawing/2014/main" id="{77EA4492-FB3C-4831-984C-5F6BCF0EE7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0907" y="4843462"/>
                      <a:ext cx="4762" cy="2857"/>
                    </a:xfrm>
                    <a:custGeom>
                      <a:avLst/>
                      <a:gdLst>
                        <a:gd name="connsiteX0" fmla="*/ 3810 w 4762"/>
                        <a:gd name="connsiteY0" fmla="*/ 2857 h 2857"/>
                        <a:gd name="connsiteX1" fmla="*/ 3810 w 4762"/>
                        <a:gd name="connsiteY1" fmla="*/ 2857 h 2857"/>
                        <a:gd name="connsiteX2" fmla="*/ 0 w 4762"/>
                        <a:gd name="connsiteY2" fmla="*/ 953 h 2857"/>
                        <a:gd name="connsiteX3" fmla="*/ 0 w 4762"/>
                        <a:gd name="connsiteY3" fmla="*/ 0 h 2857"/>
                        <a:gd name="connsiteX4" fmla="*/ 953 w 4762"/>
                        <a:gd name="connsiteY4" fmla="*/ 0 h 2857"/>
                        <a:gd name="connsiteX5" fmla="*/ 4763 w 4762"/>
                        <a:gd name="connsiteY5" fmla="*/ 1905 h 2857"/>
                        <a:gd name="connsiteX6" fmla="*/ 3810 w 4762"/>
                        <a:gd name="connsiteY6" fmla="*/ 2857 h 2857"/>
                        <a:gd name="connsiteX7" fmla="*/ 3810 w 4762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2857">
                          <a:moveTo>
                            <a:pt x="3810" y="2857"/>
                          </a:moveTo>
                          <a:cubicBezTo>
                            <a:pt x="3810" y="2857"/>
                            <a:pt x="3810" y="2857"/>
                            <a:pt x="3810" y="2857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953"/>
                            <a:pt x="2858" y="953"/>
                            <a:pt x="4763" y="1905"/>
                          </a:cubicBezTo>
                          <a:cubicBezTo>
                            <a:pt x="3810" y="1905"/>
                            <a:pt x="4763" y="1905"/>
                            <a:pt x="3810" y="2857"/>
                          </a:cubicBezTo>
                          <a:cubicBezTo>
                            <a:pt x="3810" y="2857"/>
                            <a:pt x="3810" y="2857"/>
                            <a:pt x="3810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1" name="Freeform: Shape 2180">
                      <a:extLst>
                        <a:ext uri="{FF2B5EF4-FFF2-40B4-BE49-F238E27FC236}">
                          <a16:creationId xmlns:a16="http://schemas.microsoft.com/office/drawing/2014/main" id="{32807EFD-3145-4F90-A6E8-6E249B6CA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7100" y="4843462"/>
                      <a:ext cx="4762" cy="3809"/>
                    </a:xfrm>
                    <a:custGeom>
                      <a:avLst/>
                      <a:gdLst>
                        <a:gd name="connsiteX0" fmla="*/ 953 w 4762"/>
                        <a:gd name="connsiteY0" fmla="*/ 3810 h 3809"/>
                        <a:gd name="connsiteX1" fmla="*/ 953 w 4762"/>
                        <a:gd name="connsiteY1" fmla="*/ 3810 h 3809"/>
                        <a:gd name="connsiteX2" fmla="*/ 0 w 4762"/>
                        <a:gd name="connsiteY2" fmla="*/ 2857 h 3809"/>
                        <a:gd name="connsiteX3" fmla="*/ 3810 w 4762"/>
                        <a:gd name="connsiteY3" fmla="*/ 0 h 3809"/>
                        <a:gd name="connsiteX4" fmla="*/ 4763 w 4762"/>
                        <a:gd name="connsiteY4" fmla="*/ 0 h 3809"/>
                        <a:gd name="connsiteX5" fmla="*/ 4763 w 4762"/>
                        <a:gd name="connsiteY5" fmla="*/ 953 h 3809"/>
                        <a:gd name="connsiteX6" fmla="*/ 953 w 4762"/>
                        <a:gd name="connsiteY6" fmla="*/ 3810 h 3809"/>
                        <a:gd name="connsiteX7" fmla="*/ 953 w 476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3809">
                          <a:moveTo>
                            <a:pt x="953" y="3810"/>
                          </a:moveTo>
                          <a:cubicBezTo>
                            <a:pt x="953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2857"/>
                            <a:pt x="0" y="2857"/>
                          </a:cubicBezTo>
                          <a:cubicBezTo>
                            <a:pt x="953" y="953"/>
                            <a:pt x="2857" y="0"/>
                            <a:pt x="3810" y="0"/>
                          </a:cubicBezTo>
                          <a:cubicBezTo>
                            <a:pt x="3810" y="0"/>
                            <a:pt x="4763" y="0"/>
                            <a:pt x="4763" y="0"/>
                          </a:cubicBezTo>
                          <a:cubicBezTo>
                            <a:pt x="4763" y="0"/>
                            <a:pt x="4763" y="953"/>
                            <a:pt x="4763" y="953"/>
                          </a:cubicBezTo>
                          <a:cubicBezTo>
                            <a:pt x="3810" y="953"/>
                            <a:pt x="1905" y="1905"/>
                            <a:pt x="953" y="3810"/>
                          </a:cubicBezTo>
                          <a:cubicBezTo>
                            <a:pt x="953" y="2857"/>
                            <a:pt x="95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2" name="Freeform: Shape 2181">
                      <a:extLst>
                        <a:ext uri="{FF2B5EF4-FFF2-40B4-BE49-F238E27FC236}">
                          <a16:creationId xmlns:a16="http://schemas.microsoft.com/office/drawing/2014/main" id="{0A219A9F-3A11-4A75-8493-772A0BC87E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4242" y="4856796"/>
                      <a:ext cx="6429" cy="5715"/>
                    </a:xfrm>
                    <a:custGeom>
                      <a:avLst/>
                      <a:gdLst>
                        <a:gd name="connsiteX0" fmla="*/ 5715 w 6429"/>
                        <a:gd name="connsiteY0" fmla="*/ 5715 h 5715"/>
                        <a:gd name="connsiteX1" fmla="*/ 5715 w 6429"/>
                        <a:gd name="connsiteY1" fmla="*/ 5715 h 5715"/>
                        <a:gd name="connsiteX2" fmla="*/ 952 w 6429"/>
                        <a:gd name="connsiteY2" fmla="*/ 1905 h 5715"/>
                        <a:gd name="connsiteX3" fmla="*/ 0 w 6429"/>
                        <a:gd name="connsiteY3" fmla="*/ 953 h 5715"/>
                        <a:gd name="connsiteX4" fmla="*/ 952 w 6429"/>
                        <a:gd name="connsiteY4" fmla="*/ 0 h 5715"/>
                        <a:gd name="connsiteX5" fmla="*/ 5715 w 6429"/>
                        <a:gd name="connsiteY5" fmla="*/ 4763 h 5715"/>
                        <a:gd name="connsiteX6" fmla="*/ 5715 w 6429"/>
                        <a:gd name="connsiteY6" fmla="*/ 5715 h 5715"/>
                        <a:gd name="connsiteX7" fmla="*/ 5715 w 642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29" h="5715">
                          <a:moveTo>
                            <a:pt x="5715" y="5715"/>
                          </a:moveTo>
                          <a:cubicBezTo>
                            <a:pt x="5715" y="5715"/>
                            <a:pt x="4763" y="5715"/>
                            <a:pt x="5715" y="5715"/>
                          </a:cubicBezTo>
                          <a:cubicBezTo>
                            <a:pt x="4763" y="3810"/>
                            <a:pt x="2857" y="1905"/>
                            <a:pt x="952" y="1905"/>
                          </a:cubicBezTo>
                          <a:cubicBezTo>
                            <a:pt x="952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2" y="0"/>
                            <a:pt x="952" y="0"/>
                          </a:cubicBezTo>
                          <a:cubicBezTo>
                            <a:pt x="2857" y="0"/>
                            <a:pt x="4763" y="1905"/>
                            <a:pt x="5715" y="4763"/>
                          </a:cubicBezTo>
                          <a:cubicBezTo>
                            <a:pt x="6667" y="5715"/>
                            <a:pt x="6667" y="5715"/>
                            <a:pt x="5715" y="5715"/>
                          </a:cubicBezTo>
                          <a:cubicBezTo>
                            <a:pt x="5715" y="5715"/>
                            <a:pt x="5715" y="5715"/>
                            <a:pt x="571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3" name="Freeform: Shape 2182">
                      <a:extLst>
                        <a:ext uri="{FF2B5EF4-FFF2-40B4-BE49-F238E27FC236}">
                          <a16:creationId xmlns:a16="http://schemas.microsoft.com/office/drawing/2014/main" id="{BC36DEEC-9373-4E2C-9229-B3074050BC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765" y="4856796"/>
                      <a:ext cx="5715" cy="4762"/>
                    </a:xfrm>
                    <a:custGeom>
                      <a:avLst/>
                      <a:gdLst>
                        <a:gd name="connsiteX0" fmla="*/ 953 w 5715"/>
                        <a:gd name="connsiteY0" fmla="*/ 4763 h 4762"/>
                        <a:gd name="connsiteX1" fmla="*/ 953 w 5715"/>
                        <a:gd name="connsiteY1" fmla="*/ 4763 h 4762"/>
                        <a:gd name="connsiteX2" fmla="*/ 0 w 5715"/>
                        <a:gd name="connsiteY2" fmla="*/ 3810 h 4762"/>
                        <a:gd name="connsiteX3" fmla="*/ 4763 w 5715"/>
                        <a:gd name="connsiteY3" fmla="*/ 0 h 4762"/>
                        <a:gd name="connsiteX4" fmla="*/ 5715 w 5715"/>
                        <a:gd name="connsiteY4" fmla="*/ 953 h 4762"/>
                        <a:gd name="connsiteX5" fmla="*/ 4763 w 5715"/>
                        <a:gd name="connsiteY5" fmla="*/ 1905 h 4762"/>
                        <a:gd name="connsiteX6" fmla="*/ 953 w 5715"/>
                        <a:gd name="connsiteY6" fmla="*/ 4763 h 4762"/>
                        <a:gd name="connsiteX7" fmla="*/ 953 w 5715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1905" y="0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3"/>
                          </a:cubicBezTo>
                          <a:cubicBezTo>
                            <a:pt x="5715" y="953"/>
                            <a:pt x="5715" y="1905"/>
                            <a:pt x="4763" y="1905"/>
                          </a:cubicBezTo>
                          <a:cubicBezTo>
                            <a:pt x="3810" y="1905"/>
                            <a:pt x="2857" y="2858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84" name="Freeform: Shape 2183">
                      <a:extLst>
                        <a:ext uri="{FF2B5EF4-FFF2-40B4-BE49-F238E27FC236}">
                          <a16:creationId xmlns:a16="http://schemas.microsoft.com/office/drawing/2014/main" id="{FE713A69-ED71-4052-A83F-9452237981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5672" y="4860353"/>
                      <a:ext cx="7620" cy="4063"/>
                    </a:xfrm>
                    <a:custGeom>
                      <a:avLst/>
                      <a:gdLst>
                        <a:gd name="connsiteX0" fmla="*/ 953 w 7620"/>
                        <a:gd name="connsiteY0" fmla="*/ 4063 h 4063"/>
                        <a:gd name="connsiteX1" fmla="*/ 953 w 7620"/>
                        <a:gd name="connsiteY1" fmla="*/ 4063 h 4063"/>
                        <a:gd name="connsiteX2" fmla="*/ 0 w 7620"/>
                        <a:gd name="connsiteY2" fmla="*/ 3111 h 4063"/>
                        <a:gd name="connsiteX3" fmla="*/ 6668 w 7620"/>
                        <a:gd name="connsiteY3" fmla="*/ 253 h 4063"/>
                        <a:gd name="connsiteX4" fmla="*/ 7620 w 7620"/>
                        <a:gd name="connsiteY4" fmla="*/ 1206 h 4063"/>
                        <a:gd name="connsiteX5" fmla="*/ 6668 w 7620"/>
                        <a:gd name="connsiteY5" fmla="*/ 2158 h 4063"/>
                        <a:gd name="connsiteX6" fmla="*/ 953 w 7620"/>
                        <a:gd name="connsiteY6" fmla="*/ 4063 h 4063"/>
                        <a:gd name="connsiteX7" fmla="*/ 953 w 7620"/>
                        <a:gd name="connsiteY7" fmla="*/ 4063 h 4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620" h="4063">
                          <a:moveTo>
                            <a:pt x="953" y="4063"/>
                          </a:moveTo>
                          <a:cubicBezTo>
                            <a:pt x="953" y="4063"/>
                            <a:pt x="953" y="4063"/>
                            <a:pt x="953" y="4063"/>
                          </a:cubicBezTo>
                          <a:cubicBezTo>
                            <a:pt x="0" y="3111"/>
                            <a:pt x="0" y="3111"/>
                            <a:pt x="0" y="3111"/>
                          </a:cubicBezTo>
                          <a:cubicBezTo>
                            <a:pt x="1905" y="1206"/>
                            <a:pt x="3810" y="-699"/>
                            <a:pt x="6668" y="253"/>
                          </a:cubicBezTo>
                          <a:cubicBezTo>
                            <a:pt x="6668" y="253"/>
                            <a:pt x="7620" y="253"/>
                            <a:pt x="7620" y="1206"/>
                          </a:cubicBezTo>
                          <a:cubicBezTo>
                            <a:pt x="7620" y="1206"/>
                            <a:pt x="7620" y="2158"/>
                            <a:pt x="6668" y="2158"/>
                          </a:cubicBezTo>
                          <a:cubicBezTo>
                            <a:pt x="4763" y="253"/>
                            <a:pt x="3810" y="2158"/>
                            <a:pt x="953" y="4063"/>
                          </a:cubicBezTo>
                          <a:cubicBezTo>
                            <a:pt x="1905" y="4063"/>
                            <a:pt x="1905" y="4063"/>
                            <a:pt x="953" y="40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089" name="Freeform: Shape 2088">
                    <a:extLst>
                      <a:ext uri="{FF2B5EF4-FFF2-40B4-BE49-F238E27FC236}">
                        <a16:creationId xmlns:a16="http://schemas.microsoft.com/office/drawing/2014/main" id="{DE095D07-F416-4E01-A23A-48F6B44283E6}"/>
                      </a:ext>
                    </a:extLst>
                  </p:cNvPr>
                  <p:cNvSpPr/>
                  <p:nvPr/>
                </p:nvSpPr>
                <p:spPr>
                  <a:xfrm>
                    <a:off x="7460218" y="4912042"/>
                    <a:ext cx="11586" cy="16192"/>
                  </a:xfrm>
                  <a:custGeom>
                    <a:avLst/>
                    <a:gdLst>
                      <a:gd name="connsiteX0" fmla="*/ 11192 w 11586"/>
                      <a:gd name="connsiteY0" fmla="*/ 16192 h 16192"/>
                      <a:gd name="connsiteX1" fmla="*/ 11192 w 11586"/>
                      <a:gd name="connsiteY1" fmla="*/ 16192 h 16192"/>
                      <a:gd name="connsiteX2" fmla="*/ 714 w 11586"/>
                      <a:gd name="connsiteY2" fmla="*/ 8572 h 16192"/>
                      <a:gd name="connsiteX3" fmla="*/ 714 w 11586"/>
                      <a:gd name="connsiteY3" fmla="*/ 952 h 16192"/>
                      <a:gd name="connsiteX4" fmla="*/ 1667 w 11586"/>
                      <a:gd name="connsiteY4" fmla="*/ 0 h 16192"/>
                      <a:gd name="connsiteX5" fmla="*/ 1667 w 11586"/>
                      <a:gd name="connsiteY5" fmla="*/ 952 h 16192"/>
                      <a:gd name="connsiteX6" fmla="*/ 1667 w 11586"/>
                      <a:gd name="connsiteY6" fmla="*/ 7620 h 16192"/>
                      <a:gd name="connsiteX7" fmla="*/ 10239 w 11586"/>
                      <a:gd name="connsiteY7" fmla="*/ 14288 h 16192"/>
                      <a:gd name="connsiteX8" fmla="*/ 11192 w 11586"/>
                      <a:gd name="connsiteY8" fmla="*/ 16192 h 16192"/>
                      <a:gd name="connsiteX9" fmla="*/ 11192 w 11586"/>
                      <a:gd name="connsiteY9" fmla="*/ 1619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86" h="16192">
                        <a:moveTo>
                          <a:pt x="11192" y="16192"/>
                        </a:moveTo>
                        <a:cubicBezTo>
                          <a:pt x="11192" y="16192"/>
                          <a:pt x="11192" y="16192"/>
                          <a:pt x="11192" y="16192"/>
                        </a:cubicBezTo>
                        <a:cubicBezTo>
                          <a:pt x="10239" y="16192"/>
                          <a:pt x="3572" y="13335"/>
                          <a:pt x="714" y="8572"/>
                        </a:cubicBezTo>
                        <a:cubicBezTo>
                          <a:pt x="-238" y="6667"/>
                          <a:pt x="-238" y="3810"/>
                          <a:pt x="714" y="952"/>
                        </a:cubicBezTo>
                        <a:cubicBezTo>
                          <a:pt x="714" y="952"/>
                          <a:pt x="1667" y="0"/>
                          <a:pt x="1667" y="0"/>
                        </a:cubicBezTo>
                        <a:cubicBezTo>
                          <a:pt x="1667" y="0"/>
                          <a:pt x="2619" y="952"/>
                          <a:pt x="1667" y="952"/>
                        </a:cubicBezTo>
                        <a:cubicBezTo>
                          <a:pt x="714" y="2857"/>
                          <a:pt x="714" y="5715"/>
                          <a:pt x="1667" y="7620"/>
                        </a:cubicBezTo>
                        <a:cubicBezTo>
                          <a:pt x="3572" y="12382"/>
                          <a:pt x="10239" y="14288"/>
                          <a:pt x="10239" y="14288"/>
                        </a:cubicBezTo>
                        <a:cubicBezTo>
                          <a:pt x="11192" y="15240"/>
                          <a:pt x="12144" y="15240"/>
                          <a:pt x="11192" y="16192"/>
                        </a:cubicBezTo>
                        <a:cubicBezTo>
                          <a:pt x="11192" y="16192"/>
                          <a:pt x="11192" y="16192"/>
                          <a:pt x="11192" y="1619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90" name="Freeform: Shape 2089">
                    <a:extLst>
                      <a:ext uri="{FF2B5EF4-FFF2-40B4-BE49-F238E27FC236}">
                        <a16:creationId xmlns:a16="http://schemas.microsoft.com/office/drawing/2014/main" id="{51599D94-1817-4318-A7CA-A05FBE3F1BD2}"/>
                      </a:ext>
                    </a:extLst>
                  </p:cNvPr>
                  <p:cNvSpPr/>
                  <p:nvPr/>
                </p:nvSpPr>
                <p:spPr>
                  <a:xfrm>
                    <a:off x="7509748" y="4913946"/>
                    <a:ext cx="11191" cy="10477"/>
                  </a:xfrm>
                  <a:custGeom>
                    <a:avLst/>
                    <a:gdLst>
                      <a:gd name="connsiteX0" fmla="*/ 714 w 11191"/>
                      <a:gd name="connsiteY0" fmla="*/ 10478 h 10477"/>
                      <a:gd name="connsiteX1" fmla="*/ 714 w 11191"/>
                      <a:gd name="connsiteY1" fmla="*/ 10478 h 10477"/>
                      <a:gd name="connsiteX2" fmla="*/ 714 w 11191"/>
                      <a:gd name="connsiteY2" fmla="*/ 8572 h 10477"/>
                      <a:gd name="connsiteX3" fmla="*/ 9287 w 11191"/>
                      <a:gd name="connsiteY3" fmla="*/ 953 h 10477"/>
                      <a:gd name="connsiteX4" fmla="*/ 10239 w 11191"/>
                      <a:gd name="connsiteY4" fmla="*/ 0 h 10477"/>
                      <a:gd name="connsiteX5" fmla="*/ 11192 w 11191"/>
                      <a:gd name="connsiteY5" fmla="*/ 953 h 10477"/>
                      <a:gd name="connsiteX6" fmla="*/ 714 w 11191"/>
                      <a:gd name="connsiteY6" fmla="*/ 10478 h 10477"/>
                      <a:gd name="connsiteX7" fmla="*/ 714 w 11191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91" h="10477">
                        <a:moveTo>
                          <a:pt x="714" y="10478"/>
                        </a:moveTo>
                        <a:cubicBezTo>
                          <a:pt x="714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2"/>
                        </a:cubicBezTo>
                        <a:cubicBezTo>
                          <a:pt x="2620" y="7620"/>
                          <a:pt x="8334" y="3810"/>
                          <a:pt x="9287" y="953"/>
                        </a:cubicBezTo>
                        <a:cubicBezTo>
                          <a:pt x="9287" y="953"/>
                          <a:pt x="9287" y="0"/>
                          <a:pt x="10239" y="0"/>
                        </a:cubicBezTo>
                        <a:cubicBezTo>
                          <a:pt x="10239" y="0"/>
                          <a:pt x="11192" y="0"/>
                          <a:pt x="11192" y="953"/>
                        </a:cubicBezTo>
                        <a:cubicBezTo>
                          <a:pt x="9287" y="5715"/>
                          <a:pt x="1667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91" name="Freeform: Shape 2090">
                    <a:extLst>
                      <a:ext uri="{FF2B5EF4-FFF2-40B4-BE49-F238E27FC236}">
                        <a16:creationId xmlns:a16="http://schemas.microsoft.com/office/drawing/2014/main" id="{43180968-31CB-4BC6-BF8E-9815DBD09709}"/>
                      </a:ext>
                    </a:extLst>
                  </p:cNvPr>
                  <p:cNvSpPr/>
                  <p:nvPr/>
                </p:nvSpPr>
                <p:spPr>
                  <a:xfrm>
                    <a:off x="7497127" y="4907712"/>
                    <a:ext cx="15240" cy="14806"/>
                  </a:xfrm>
                  <a:custGeom>
                    <a:avLst/>
                    <a:gdLst>
                      <a:gd name="connsiteX0" fmla="*/ 953 w 15240"/>
                      <a:gd name="connsiteY0" fmla="*/ 14807 h 14806"/>
                      <a:gd name="connsiteX1" fmla="*/ 953 w 15240"/>
                      <a:gd name="connsiteY1" fmla="*/ 14807 h 14806"/>
                      <a:gd name="connsiteX2" fmla="*/ 0 w 15240"/>
                      <a:gd name="connsiteY2" fmla="*/ 13854 h 14806"/>
                      <a:gd name="connsiteX3" fmla="*/ 3810 w 15240"/>
                      <a:gd name="connsiteY3" fmla="*/ 7187 h 14806"/>
                      <a:gd name="connsiteX4" fmla="*/ 5715 w 15240"/>
                      <a:gd name="connsiteY4" fmla="*/ 4329 h 14806"/>
                      <a:gd name="connsiteX5" fmla="*/ 14288 w 15240"/>
                      <a:gd name="connsiteY5" fmla="*/ 519 h 14806"/>
                      <a:gd name="connsiteX6" fmla="*/ 15240 w 15240"/>
                      <a:gd name="connsiteY6" fmla="*/ 1472 h 14806"/>
                      <a:gd name="connsiteX7" fmla="*/ 14288 w 15240"/>
                      <a:gd name="connsiteY7" fmla="*/ 2424 h 14806"/>
                      <a:gd name="connsiteX8" fmla="*/ 7620 w 15240"/>
                      <a:gd name="connsiteY8" fmla="*/ 5282 h 14806"/>
                      <a:gd name="connsiteX9" fmla="*/ 5715 w 15240"/>
                      <a:gd name="connsiteY9" fmla="*/ 8139 h 14806"/>
                      <a:gd name="connsiteX10" fmla="*/ 953 w 15240"/>
                      <a:gd name="connsiteY10" fmla="*/ 14807 h 14806"/>
                      <a:gd name="connsiteX11" fmla="*/ 953 w 15240"/>
                      <a:gd name="connsiteY11" fmla="*/ 14807 h 1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240" h="14806">
                        <a:moveTo>
                          <a:pt x="953" y="14807"/>
                        </a:moveTo>
                        <a:cubicBezTo>
                          <a:pt x="953" y="14807"/>
                          <a:pt x="953" y="14807"/>
                          <a:pt x="953" y="14807"/>
                        </a:cubicBezTo>
                        <a:cubicBezTo>
                          <a:pt x="0" y="14807"/>
                          <a:pt x="0" y="13854"/>
                          <a:pt x="0" y="13854"/>
                        </a:cubicBezTo>
                        <a:cubicBezTo>
                          <a:pt x="953" y="11949"/>
                          <a:pt x="2857" y="9092"/>
                          <a:pt x="3810" y="7187"/>
                        </a:cubicBezTo>
                        <a:cubicBezTo>
                          <a:pt x="4763" y="6234"/>
                          <a:pt x="4763" y="5282"/>
                          <a:pt x="5715" y="4329"/>
                        </a:cubicBezTo>
                        <a:cubicBezTo>
                          <a:pt x="6667" y="2424"/>
                          <a:pt x="9525" y="-1386"/>
                          <a:pt x="14288" y="519"/>
                        </a:cubicBezTo>
                        <a:cubicBezTo>
                          <a:pt x="14288" y="519"/>
                          <a:pt x="15240" y="1472"/>
                          <a:pt x="15240" y="1472"/>
                        </a:cubicBezTo>
                        <a:cubicBezTo>
                          <a:pt x="15240" y="1472"/>
                          <a:pt x="14288" y="2424"/>
                          <a:pt x="14288" y="2424"/>
                        </a:cubicBezTo>
                        <a:cubicBezTo>
                          <a:pt x="9525" y="1472"/>
                          <a:pt x="7620" y="5282"/>
                          <a:pt x="7620" y="5282"/>
                        </a:cubicBezTo>
                        <a:cubicBezTo>
                          <a:pt x="6667" y="6234"/>
                          <a:pt x="6667" y="7187"/>
                          <a:pt x="5715" y="8139"/>
                        </a:cubicBezTo>
                        <a:cubicBezTo>
                          <a:pt x="4763" y="10044"/>
                          <a:pt x="2857" y="12902"/>
                          <a:pt x="953" y="14807"/>
                        </a:cubicBezTo>
                        <a:cubicBezTo>
                          <a:pt x="1905" y="14807"/>
                          <a:pt x="953" y="14807"/>
                          <a:pt x="953" y="14807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92" name="Freeform: Shape 2091">
                    <a:extLst>
                      <a:ext uri="{FF2B5EF4-FFF2-40B4-BE49-F238E27FC236}">
                        <a16:creationId xmlns:a16="http://schemas.microsoft.com/office/drawing/2014/main" id="{FF433AF3-F7E3-4F72-B77D-AA26CF71C12B}"/>
                      </a:ext>
                    </a:extLst>
                  </p:cNvPr>
                  <p:cNvSpPr/>
                  <p:nvPr/>
                </p:nvSpPr>
                <p:spPr>
                  <a:xfrm>
                    <a:off x="7508183" y="4911089"/>
                    <a:ext cx="8388" cy="10477"/>
                  </a:xfrm>
                  <a:custGeom>
                    <a:avLst/>
                    <a:gdLst>
                      <a:gd name="connsiteX0" fmla="*/ 2279 w 8388"/>
                      <a:gd name="connsiteY0" fmla="*/ 10478 h 10477"/>
                      <a:gd name="connsiteX1" fmla="*/ 2279 w 8388"/>
                      <a:gd name="connsiteY1" fmla="*/ 10478 h 10477"/>
                      <a:gd name="connsiteX2" fmla="*/ 374 w 8388"/>
                      <a:gd name="connsiteY2" fmla="*/ 953 h 10477"/>
                      <a:gd name="connsiteX3" fmla="*/ 1326 w 8388"/>
                      <a:gd name="connsiteY3" fmla="*/ 0 h 10477"/>
                      <a:gd name="connsiteX4" fmla="*/ 2279 w 8388"/>
                      <a:gd name="connsiteY4" fmla="*/ 953 h 10477"/>
                      <a:gd name="connsiteX5" fmla="*/ 3231 w 8388"/>
                      <a:gd name="connsiteY5" fmla="*/ 8572 h 10477"/>
                      <a:gd name="connsiteX6" fmla="*/ 5136 w 8388"/>
                      <a:gd name="connsiteY6" fmla="*/ 7620 h 10477"/>
                      <a:gd name="connsiteX7" fmla="*/ 6089 w 8388"/>
                      <a:gd name="connsiteY7" fmla="*/ 953 h 10477"/>
                      <a:gd name="connsiteX8" fmla="*/ 7041 w 8388"/>
                      <a:gd name="connsiteY8" fmla="*/ 0 h 10477"/>
                      <a:gd name="connsiteX9" fmla="*/ 7994 w 8388"/>
                      <a:gd name="connsiteY9" fmla="*/ 953 h 10477"/>
                      <a:gd name="connsiteX10" fmla="*/ 7041 w 8388"/>
                      <a:gd name="connsiteY10" fmla="*/ 9525 h 10477"/>
                      <a:gd name="connsiteX11" fmla="*/ 2279 w 8388"/>
                      <a:gd name="connsiteY11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388" h="10477">
                        <a:moveTo>
                          <a:pt x="2279" y="10478"/>
                        </a:moveTo>
                        <a:cubicBezTo>
                          <a:pt x="2279" y="10478"/>
                          <a:pt x="2279" y="10478"/>
                          <a:pt x="2279" y="10478"/>
                        </a:cubicBezTo>
                        <a:cubicBezTo>
                          <a:pt x="374" y="10478"/>
                          <a:pt x="-579" y="7620"/>
                          <a:pt x="374" y="953"/>
                        </a:cubicBezTo>
                        <a:cubicBezTo>
                          <a:pt x="374" y="953"/>
                          <a:pt x="374" y="0"/>
                          <a:pt x="1326" y="0"/>
                        </a:cubicBezTo>
                        <a:cubicBezTo>
                          <a:pt x="1326" y="0"/>
                          <a:pt x="2279" y="0"/>
                          <a:pt x="2279" y="953"/>
                        </a:cubicBezTo>
                        <a:cubicBezTo>
                          <a:pt x="2279" y="4763"/>
                          <a:pt x="2279" y="8572"/>
                          <a:pt x="3231" y="8572"/>
                        </a:cubicBezTo>
                        <a:cubicBezTo>
                          <a:pt x="4184" y="8572"/>
                          <a:pt x="4184" y="8572"/>
                          <a:pt x="5136" y="7620"/>
                        </a:cubicBezTo>
                        <a:cubicBezTo>
                          <a:pt x="6089" y="6667"/>
                          <a:pt x="6089" y="4763"/>
                          <a:pt x="6089" y="953"/>
                        </a:cubicBezTo>
                        <a:cubicBezTo>
                          <a:pt x="6089" y="953"/>
                          <a:pt x="6089" y="0"/>
                          <a:pt x="7041" y="0"/>
                        </a:cubicBezTo>
                        <a:cubicBezTo>
                          <a:pt x="7041" y="0"/>
                          <a:pt x="7994" y="0"/>
                          <a:pt x="7994" y="953"/>
                        </a:cubicBezTo>
                        <a:cubicBezTo>
                          <a:pt x="8946" y="4763"/>
                          <a:pt x="7994" y="7620"/>
                          <a:pt x="7041" y="9525"/>
                        </a:cubicBezTo>
                        <a:cubicBezTo>
                          <a:pt x="4184" y="9525"/>
                          <a:pt x="3231" y="10478"/>
                          <a:pt x="2279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93" name="Freeform: Shape 2092">
                    <a:extLst>
                      <a:ext uri="{FF2B5EF4-FFF2-40B4-BE49-F238E27FC236}">
                        <a16:creationId xmlns:a16="http://schemas.microsoft.com/office/drawing/2014/main" id="{1EB4A084-7C34-4AE8-B0D8-D9FD6CE93171}"/>
                      </a:ext>
                    </a:extLst>
                  </p:cNvPr>
                  <p:cNvSpPr/>
                  <p:nvPr/>
                </p:nvSpPr>
                <p:spPr>
                  <a:xfrm>
                    <a:off x="7490698" y="4919662"/>
                    <a:ext cx="9286" cy="3809"/>
                  </a:xfrm>
                  <a:custGeom>
                    <a:avLst/>
                    <a:gdLst>
                      <a:gd name="connsiteX0" fmla="*/ 714 w 9286"/>
                      <a:gd name="connsiteY0" fmla="*/ 3810 h 3809"/>
                      <a:gd name="connsiteX1" fmla="*/ 714 w 9286"/>
                      <a:gd name="connsiteY1" fmla="*/ 3810 h 3809"/>
                      <a:gd name="connsiteX2" fmla="*/ 714 w 9286"/>
                      <a:gd name="connsiteY2" fmla="*/ 1905 h 3809"/>
                      <a:gd name="connsiteX3" fmla="*/ 8334 w 9286"/>
                      <a:gd name="connsiteY3" fmla="*/ 0 h 3809"/>
                      <a:gd name="connsiteX4" fmla="*/ 9287 w 9286"/>
                      <a:gd name="connsiteY4" fmla="*/ 0 h 3809"/>
                      <a:gd name="connsiteX5" fmla="*/ 9287 w 9286"/>
                      <a:gd name="connsiteY5" fmla="*/ 953 h 3809"/>
                      <a:gd name="connsiteX6" fmla="*/ 714 w 9286"/>
                      <a:gd name="connsiteY6" fmla="*/ 3810 h 3809"/>
                      <a:gd name="connsiteX7" fmla="*/ 714 w 9286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1905"/>
                          <a:pt x="714" y="1905"/>
                        </a:cubicBezTo>
                        <a:cubicBezTo>
                          <a:pt x="714" y="1905"/>
                          <a:pt x="6429" y="953"/>
                          <a:pt x="8334" y="0"/>
                        </a:cubicBezTo>
                        <a:cubicBezTo>
                          <a:pt x="8334" y="0"/>
                          <a:pt x="9287" y="0"/>
                          <a:pt x="9287" y="0"/>
                        </a:cubicBezTo>
                        <a:cubicBezTo>
                          <a:pt x="9287" y="0"/>
                          <a:pt x="9287" y="953"/>
                          <a:pt x="9287" y="953"/>
                        </a:cubicBezTo>
                        <a:cubicBezTo>
                          <a:pt x="6429" y="2857"/>
                          <a:pt x="714" y="3810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94" name="Freeform: Shape 2093">
                    <a:extLst>
                      <a:ext uri="{FF2B5EF4-FFF2-40B4-BE49-F238E27FC236}">
                        <a16:creationId xmlns:a16="http://schemas.microsoft.com/office/drawing/2014/main" id="{F90DBB7B-A193-4767-A14B-225DB1F53A1E}"/>
                      </a:ext>
                    </a:extLst>
                  </p:cNvPr>
                  <p:cNvSpPr/>
                  <p:nvPr/>
                </p:nvSpPr>
                <p:spPr>
                  <a:xfrm>
                    <a:off x="7470457" y="4917756"/>
                    <a:ext cx="12382" cy="5715"/>
                  </a:xfrm>
                  <a:custGeom>
                    <a:avLst/>
                    <a:gdLst>
                      <a:gd name="connsiteX0" fmla="*/ 12383 w 12382"/>
                      <a:gd name="connsiteY0" fmla="*/ 5715 h 5715"/>
                      <a:gd name="connsiteX1" fmla="*/ 12383 w 12382"/>
                      <a:gd name="connsiteY1" fmla="*/ 5715 h 5715"/>
                      <a:gd name="connsiteX2" fmla="*/ 953 w 12382"/>
                      <a:gd name="connsiteY2" fmla="*/ 1905 h 5715"/>
                      <a:gd name="connsiteX3" fmla="*/ 0 w 12382"/>
                      <a:gd name="connsiteY3" fmla="*/ 953 h 5715"/>
                      <a:gd name="connsiteX4" fmla="*/ 953 w 12382"/>
                      <a:gd name="connsiteY4" fmla="*/ 0 h 5715"/>
                      <a:gd name="connsiteX5" fmla="*/ 12383 w 12382"/>
                      <a:gd name="connsiteY5" fmla="*/ 3810 h 5715"/>
                      <a:gd name="connsiteX6" fmla="*/ 12383 w 12382"/>
                      <a:gd name="connsiteY6" fmla="*/ 5715 h 5715"/>
                      <a:gd name="connsiteX7" fmla="*/ 12383 w 12382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82" h="5715">
                        <a:moveTo>
                          <a:pt x="12383" y="5715"/>
                        </a:moveTo>
                        <a:cubicBezTo>
                          <a:pt x="11430" y="5715"/>
                          <a:pt x="11430" y="5715"/>
                          <a:pt x="12383" y="5715"/>
                        </a:cubicBezTo>
                        <a:cubicBezTo>
                          <a:pt x="9525" y="2858"/>
                          <a:pt x="3810" y="2858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0478" y="953"/>
                          <a:pt x="12383" y="3810"/>
                        </a:cubicBezTo>
                        <a:cubicBezTo>
                          <a:pt x="12383" y="4763"/>
                          <a:pt x="12383" y="5715"/>
                          <a:pt x="12383" y="5715"/>
                        </a:cubicBezTo>
                        <a:cubicBezTo>
                          <a:pt x="12383" y="5715"/>
                          <a:pt x="12383" y="5715"/>
                          <a:pt x="12383" y="571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95" name="Freeform: Shape 2094">
                    <a:extLst>
                      <a:ext uri="{FF2B5EF4-FFF2-40B4-BE49-F238E27FC236}">
                        <a16:creationId xmlns:a16="http://schemas.microsoft.com/office/drawing/2014/main" id="{A506BC63-8E3A-4673-B13D-97128D4AC411}"/>
                      </a:ext>
                    </a:extLst>
                  </p:cNvPr>
                  <p:cNvSpPr/>
                  <p:nvPr/>
                </p:nvSpPr>
                <p:spPr>
                  <a:xfrm>
                    <a:off x="7471409" y="4922519"/>
                    <a:ext cx="4524" cy="2857"/>
                  </a:xfrm>
                  <a:custGeom>
                    <a:avLst/>
                    <a:gdLst>
                      <a:gd name="connsiteX0" fmla="*/ 3810 w 4524"/>
                      <a:gd name="connsiteY0" fmla="*/ 2858 h 2857"/>
                      <a:gd name="connsiteX1" fmla="*/ 3810 w 4524"/>
                      <a:gd name="connsiteY1" fmla="*/ 2858 h 2857"/>
                      <a:gd name="connsiteX2" fmla="*/ 0 w 4524"/>
                      <a:gd name="connsiteY2" fmla="*/ 953 h 2857"/>
                      <a:gd name="connsiteX3" fmla="*/ 0 w 4524"/>
                      <a:gd name="connsiteY3" fmla="*/ 0 h 2857"/>
                      <a:gd name="connsiteX4" fmla="*/ 953 w 4524"/>
                      <a:gd name="connsiteY4" fmla="*/ 0 h 2857"/>
                      <a:gd name="connsiteX5" fmla="*/ 3810 w 4524"/>
                      <a:gd name="connsiteY5" fmla="*/ 1905 h 2857"/>
                      <a:gd name="connsiteX6" fmla="*/ 3810 w 4524"/>
                      <a:gd name="connsiteY6" fmla="*/ 2858 h 2857"/>
                      <a:gd name="connsiteX7" fmla="*/ 3810 w 4524"/>
                      <a:gd name="connsiteY7" fmla="*/ 2858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2857">
                        <a:moveTo>
                          <a:pt x="3810" y="2858"/>
                        </a:moveTo>
                        <a:cubicBezTo>
                          <a:pt x="2858" y="2858"/>
                          <a:pt x="2858" y="2858"/>
                          <a:pt x="3810" y="2858"/>
                        </a:cubicBezTo>
                        <a:cubicBezTo>
                          <a:pt x="2858" y="1905"/>
                          <a:pt x="0" y="953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953" y="0"/>
                          <a:pt x="2858" y="953"/>
                          <a:pt x="3810" y="1905"/>
                        </a:cubicBezTo>
                        <a:cubicBezTo>
                          <a:pt x="4763" y="1905"/>
                          <a:pt x="4763" y="2858"/>
                          <a:pt x="3810" y="2858"/>
                        </a:cubicBezTo>
                        <a:cubicBezTo>
                          <a:pt x="3810" y="2858"/>
                          <a:pt x="3810" y="2858"/>
                          <a:pt x="3810" y="285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96" name="Freeform: Shape 2095">
                    <a:extLst>
                      <a:ext uri="{FF2B5EF4-FFF2-40B4-BE49-F238E27FC236}">
                        <a16:creationId xmlns:a16="http://schemas.microsoft.com/office/drawing/2014/main" id="{F43AB5CF-8302-4F01-93A1-2158FC5A80BF}"/>
                      </a:ext>
                    </a:extLst>
                  </p:cNvPr>
                  <p:cNvSpPr/>
                  <p:nvPr/>
                </p:nvSpPr>
                <p:spPr>
                  <a:xfrm>
                    <a:off x="7503371" y="4917333"/>
                    <a:ext cx="3906" cy="1375"/>
                  </a:xfrm>
                  <a:custGeom>
                    <a:avLst/>
                    <a:gdLst>
                      <a:gd name="connsiteX0" fmla="*/ 2328 w 3906"/>
                      <a:gd name="connsiteY0" fmla="*/ 1376 h 1375"/>
                      <a:gd name="connsiteX1" fmla="*/ 423 w 3906"/>
                      <a:gd name="connsiteY1" fmla="*/ 1376 h 1375"/>
                      <a:gd name="connsiteX2" fmla="*/ 423 w 3906"/>
                      <a:gd name="connsiteY2" fmla="*/ 423 h 1375"/>
                      <a:gd name="connsiteX3" fmla="*/ 1376 w 3906"/>
                      <a:gd name="connsiteY3" fmla="*/ 423 h 1375"/>
                      <a:gd name="connsiteX4" fmla="*/ 2328 w 3906"/>
                      <a:gd name="connsiteY4" fmla="*/ 423 h 1375"/>
                      <a:gd name="connsiteX5" fmla="*/ 2328 w 3906"/>
                      <a:gd name="connsiteY5" fmla="*/ 423 h 1375"/>
                      <a:gd name="connsiteX6" fmla="*/ 3281 w 3906"/>
                      <a:gd name="connsiteY6" fmla="*/ 423 h 1375"/>
                      <a:gd name="connsiteX7" fmla="*/ 3281 w 3906"/>
                      <a:gd name="connsiteY7" fmla="*/ 1376 h 1375"/>
                      <a:gd name="connsiteX8" fmla="*/ 2328 w 3906"/>
                      <a:gd name="connsiteY8" fmla="*/ 1376 h 1375"/>
                      <a:gd name="connsiteX9" fmla="*/ 2328 w 3906"/>
                      <a:gd name="connsiteY9" fmla="*/ 1376 h 1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06" h="1375">
                        <a:moveTo>
                          <a:pt x="2328" y="1376"/>
                        </a:moveTo>
                        <a:cubicBezTo>
                          <a:pt x="1376" y="1376"/>
                          <a:pt x="423" y="1376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2328" y="423"/>
                          <a:pt x="2328" y="423"/>
                        </a:cubicBezTo>
                        <a:cubicBezTo>
                          <a:pt x="2328" y="423"/>
                          <a:pt x="2328" y="423"/>
                          <a:pt x="2328" y="423"/>
                        </a:cubicBezTo>
                        <a:cubicBezTo>
                          <a:pt x="2328" y="423"/>
                          <a:pt x="3281" y="-529"/>
                          <a:pt x="3281" y="423"/>
                        </a:cubicBezTo>
                        <a:cubicBezTo>
                          <a:pt x="3281" y="423"/>
                          <a:pt x="4233" y="1376"/>
                          <a:pt x="3281" y="1376"/>
                        </a:cubicBezTo>
                        <a:cubicBezTo>
                          <a:pt x="4233" y="423"/>
                          <a:pt x="4233" y="1376"/>
                          <a:pt x="2328" y="1376"/>
                        </a:cubicBezTo>
                        <a:cubicBezTo>
                          <a:pt x="3281" y="1376"/>
                          <a:pt x="3281" y="1376"/>
                          <a:pt x="2328" y="137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97" name="Freeform: Shape 2096">
                    <a:extLst>
                      <a:ext uri="{FF2B5EF4-FFF2-40B4-BE49-F238E27FC236}">
                        <a16:creationId xmlns:a16="http://schemas.microsoft.com/office/drawing/2014/main" id="{A2B77D8B-1BDB-4452-B8F8-FE2DB9231382}"/>
                      </a:ext>
                    </a:extLst>
                  </p:cNvPr>
                  <p:cNvSpPr/>
                  <p:nvPr/>
                </p:nvSpPr>
                <p:spPr>
                  <a:xfrm>
                    <a:off x="7495980" y="4921567"/>
                    <a:ext cx="3289" cy="3957"/>
                  </a:xfrm>
                  <a:custGeom>
                    <a:avLst/>
                    <a:gdLst>
                      <a:gd name="connsiteX0" fmla="*/ 2100 w 3289"/>
                      <a:gd name="connsiteY0" fmla="*/ 0 h 3957"/>
                      <a:gd name="connsiteX1" fmla="*/ 194 w 3289"/>
                      <a:gd name="connsiteY1" fmla="*/ 2857 h 3957"/>
                      <a:gd name="connsiteX2" fmla="*/ 3052 w 3289"/>
                      <a:gd name="connsiteY2" fmla="*/ 2857 h 3957"/>
                      <a:gd name="connsiteX3" fmla="*/ 2100 w 3289"/>
                      <a:gd name="connsiteY3" fmla="*/ 0 h 3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89" h="3957">
                        <a:moveTo>
                          <a:pt x="2100" y="0"/>
                        </a:moveTo>
                        <a:cubicBezTo>
                          <a:pt x="2100" y="0"/>
                          <a:pt x="-758" y="952"/>
                          <a:pt x="194" y="2857"/>
                        </a:cubicBezTo>
                        <a:cubicBezTo>
                          <a:pt x="1147" y="4763"/>
                          <a:pt x="3052" y="3810"/>
                          <a:pt x="3052" y="2857"/>
                        </a:cubicBezTo>
                        <a:cubicBezTo>
                          <a:pt x="3052" y="3810"/>
                          <a:pt x="4004" y="0"/>
                          <a:pt x="2100" y="0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98" name="Freeform: Shape 2097">
                    <a:extLst>
                      <a:ext uri="{FF2B5EF4-FFF2-40B4-BE49-F238E27FC236}">
                        <a16:creationId xmlns:a16="http://schemas.microsoft.com/office/drawing/2014/main" id="{36A90CCE-49AA-40E7-958C-0EFCFB426904}"/>
                      </a:ext>
                    </a:extLst>
                  </p:cNvPr>
                  <p:cNvSpPr/>
                  <p:nvPr/>
                </p:nvSpPr>
                <p:spPr>
                  <a:xfrm>
                    <a:off x="7505276" y="4903998"/>
                    <a:ext cx="4947" cy="5185"/>
                  </a:xfrm>
                  <a:custGeom>
                    <a:avLst/>
                    <a:gdLst>
                      <a:gd name="connsiteX0" fmla="*/ 4233 w 4947"/>
                      <a:gd name="connsiteY0" fmla="*/ 5186 h 5185"/>
                      <a:gd name="connsiteX1" fmla="*/ 4233 w 4947"/>
                      <a:gd name="connsiteY1" fmla="*/ 5186 h 5185"/>
                      <a:gd name="connsiteX2" fmla="*/ 423 w 4947"/>
                      <a:gd name="connsiteY2" fmla="*/ 1376 h 5185"/>
                      <a:gd name="connsiteX3" fmla="*/ 423 w 4947"/>
                      <a:gd name="connsiteY3" fmla="*/ 423 h 5185"/>
                      <a:gd name="connsiteX4" fmla="*/ 1376 w 4947"/>
                      <a:gd name="connsiteY4" fmla="*/ 423 h 5185"/>
                      <a:gd name="connsiteX5" fmla="*/ 4233 w 4947"/>
                      <a:gd name="connsiteY5" fmla="*/ 5186 h 5185"/>
                      <a:gd name="connsiteX6" fmla="*/ 4233 w 4947"/>
                      <a:gd name="connsiteY6" fmla="*/ 5186 h 5185"/>
                      <a:gd name="connsiteX7" fmla="*/ 4233 w 4947"/>
                      <a:gd name="connsiteY7" fmla="*/ 5186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5185">
                        <a:moveTo>
                          <a:pt x="4233" y="5186"/>
                        </a:moveTo>
                        <a:cubicBezTo>
                          <a:pt x="4233" y="5186"/>
                          <a:pt x="3281" y="5186"/>
                          <a:pt x="4233" y="5186"/>
                        </a:cubicBezTo>
                        <a:cubicBezTo>
                          <a:pt x="3281" y="3281"/>
                          <a:pt x="1376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5186" y="1376"/>
                          <a:pt x="4233" y="5186"/>
                        </a:cubicBezTo>
                        <a:cubicBezTo>
                          <a:pt x="5186" y="4233"/>
                          <a:pt x="5186" y="5186"/>
                          <a:pt x="4233" y="5186"/>
                        </a:cubicBezTo>
                        <a:cubicBezTo>
                          <a:pt x="4233" y="5186"/>
                          <a:pt x="4233" y="5186"/>
                          <a:pt x="4233" y="518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99" name="Freeform: Shape 2098">
                    <a:extLst>
                      <a:ext uri="{FF2B5EF4-FFF2-40B4-BE49-F238E27FC236}">
                        <a16:creationId xmlns:a16="http://schemas.microsoft.com/office/drawing/2014/main" id="{F4620E53-4F8C-456A-A5B9-24D70E537514}"/>
                      </a:ext>
                    </a:extLst>
                  </p:cNvPr>
                  <p:cNvSpPr/>
                  <p:nvPr/>
                </p:nvSpPr>
                <p:spPr>
                  <a:xfrm>
                    <a:off x="7378065" y="4948237"/>
                    <a:ext cx="10477" cy="8572"/>
                  </a:xfrm>
                  <a:custGeom>
                    <a:avLst/>
                    <a:gdLst>
                      <a:gd name="connsiteX0" fmla="*/ 953 w 10477"/>
                      <a:gd name="connsiteY0" fmla="*/ 8572 h 8572"/>
                      <a:gd name="connsiteX1" fmla="*/ 953 w 10477"/>
                      <a:gd name="connsiteY1" fmla="*/ 8572 h 8572"/>
                      <a:gd name="connsiteX2" fmla="*/ 0 w 10477"/>
                      <a:gd name="connsiteY2" fmla="*/ 7620 h 8572"/>
                      <a:gd name="connsiteX3" fmla="*/ 9525 w 10477"/>
                      <a:gd name="connsiteY3" fmla="*/ 0 h 8572"/>
                      <a:gd name="connsiteX4" fmla="*/ 10478 w 10477"/>
                      <a:gd name="connsiteY4" fmla="*/ 953 h 8572"/>
                      <a:gd name="connsiteX5" fmla="*/ 9525 w 10477"/>
                      <a:gd name="connsiteY5" fmla="*/ 1905 h 8572"/>
                      <a:gd name="connsiteX6" fmla="*/ 953 w 10477"/>
                      <a:gd name="connsiteY6" fmla="*/ 8572 h 8572"/>
                      <a:gd name="connsiteX7" fmla="*/ 953 w 10477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77" h="8572">
                        <a:moveTo>
                          <a:pt x="953" y="8572"/>
                        </a:moveTo>
                        <a:cubicBezTo>
                          <a:pt x="953" y="8572"/>
                          <a:pt x="953" y="8572"/>
                          <a:pt x="953" y="8572"/>
                        </a:cubicBezTo>
                        <a:cubicBezTo>
                          <a:pt x="0" y="8572"/>
                          <a:pt x="0" y="7620"/>
                          <a:pt x="0" y="7620"/>
                        </a:cubicBezTo>
                        <a:cubicBezTo>
                          <a:pt x="0" y="7620"/>
                          <a:pt x="3810" y="953"/>
                          <a:pt x="9525" y="0"/>
                        </a:cubicBezTo>
                        <a:cubicBezTo>
                          <a:pt x="9525" y="0"/>
                          <a:pt x="10478" y="0"/>
                          <a:pt x="10478" y="953"/>
                        </a:cubicBezTo>
                        <a:cubicBezTo>
                          <a:pt x="10478" y="953"/>
                          <a:pt x="10478" y="1905"/>
                          <a:pt x="9525" y="1905"/>
                        </a:cubicBezTo>
                        <a:cubicBezTo>
                          <a:pt x="4763" y="1905"/>
                          <a:pt x="1905" y="7620"/>
                          <a:pt x="953" y="8572"/>
                        </a:cubicBezTo>
                        <a:cubicBezTo>
                          <a:pt x="1905" y="8572"/>
                          <a:pt x="953" y="8572"/>
                          <a:pt x="953" y="857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00" name="Freeform: Shape 2099">
                    <a:extLst>
                      <a:ext uri="{FF2B5EF4-FFF2-40B4-BE49-F238E27FC236}">
                        <a16:creationId xmlns:a16="http://schemas.microsoft.com/office/drawing/2014/main" id="{1DC9DC18-188D-4817-ABC7-148C40349943}"/>
                      </a:ext>
                    </a:extLst>
                  </p:cNvPr>
                  <p:cNvSpPr/>
                  <p:nvPr/>
                </p:nvSpPr>
                <p:spPr>
                  <a:xfrm>
                    <a:off x="7640955" y="4844943"/>
                    <a:ext cx="14710" cy="40428"/>
                  </a:xfrm>
                  <a:custGeom>
                    <a:avLst/>
                    <a:gdLst>
                      <a:gd name="connsiteX0" fmla="*/ 952 w 14710"/>
                      <a:gd name="connsiteY0" fmla="*/ 40428 h 40428"/>
                      <a:gd name="connsiteX1" fmla="*/ 952 w 14710"/>
                      <a:gd name="connsiteY1" fmla="*/ 40428 h 40428"/>
                      <a:gd name="connsiteX2" fmla="*/ 0 w 14710"/>
                      <a:gd name="connsiteY2" fmla="*/ 39476 h 40428"/>
                      <a:gd name="connsiteX3" fmla="*/ 13335 w 14710"/>
                      <a:gd name="connsiteY3" fmla="*/ 423 h 40428"/>
                      <a:gd name="connsiteX4" fmla="*/ 14288 w 14710"/>
                      <a:gd name="connsiteY4" fmla="*/ 423 h 40428"/>
                      <a:gd name="connsiteX5" fmla="*/ 14288 w 14710"/>
                      <a:gd name="connsiteY5" fmla="*/ 1376 h 40428"/>
                      <a:gd name="connsiteX6" fmla="*/ 952 w 14710"/>
                      <a:gd name="connsiteY6" fmla="*/ 40428 h 40428"/>
                      <a:gd name="connsiteX7" fmla="*/ 952 w 14710"/>
                      <a:gd name="connsiteY7" fmla="*/ 40428 h 40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710" h="40428">
                        <a:moveTo>
                          <a:pt x="952" y="40428"/>
                        </a:moveTo>
                        <a:cubicBezTo>
                          <a:pt x="952" y="40428"/>
                          <a:pt x="952" y="40428"/>
                          <a:pt x="952" y="40428"/>
                        </a:cubicBezTo>
                        <a:cubicBezTo>
                          <a:pt x="0" y="40428"/>
                          <a:pt x="0" y="39476"/>
                          <a:pt x="0" y="39476"/>
                        </a:cubicBezTo>
                        <a:cubicBezTo>
                          <a:pt x="0" y="37571"/>
                          <a:pt x="11430" y="4233"/>
                          <a:pt x="13335" y="423"/>
                        </a:cubicBezTo>
                        <a:cubicBezTo>
                          <a:pt x="13335" y="423"/>
                          <a:pt x="14288" y="-529"/>
                          <a:pt x="14288" y="423"/>
                        </a:cubicBezTo>
                        <a:cubicBezTo>
                          <a:pt x="14288" y="423"/>
                          <a:pt x="15240" y="1376"/>
                          <a:pt x="14288" y="1376"/>
                        </a:cubicBezTo>
                        <a:cubicBezTo>
                          <a:pt x="13335" y="3281"/>
                          <a:pt x="5715" y="27093"/>
                          <a:pt x="952" y="40428"/>
                        </a:cubicBezTo>
                        <a:cubicBezTo>
                          <a:pt x="1905" y="40428"/>
                          <a:pt x="952" y="40428"/>
                          <a:pt x="952" y="4042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01" name="Freeform: Shape 2100">
                    <a:extLst>
                      <a:ext uri="{FF2B5EF4-FFF2-40B4-BE49-F238E27FC236}">
                        <a16:creationId xmlns:a16="http://schemas.microsoft.com/office/drawing/2014/main" id="{3B3E8D6C-2006-45B3-981B-02191292EB32}"/>
                      </a:ext>
                    </a:extLst>
                  </p:cNvPr>
                  <p:cNvSpPr/>
                  <p:nvPr/>
                </p:nvSpPr>
                <p:spPr>
                  <a:xfrm>
                    <a:off x="7712630" y="4744402"/>
                    <a:ext cx="4524" cy="10477"/>
                  </a:xfrm>
                  <a:custGeom>
                    <a:avLst/>
                    <a:gdLst>
                      <a:gd name="connsiteX0" fmla="*/ 714 w 4524"/>
                      <a:gd name="connsiteY0" fmla="*/ 10478 h 10477"/>
                      <a:gd name="connsiteX1" fmla="*/ 714 w 4524"/>
                      <a:gd name="connsiteY1" fmla="*/ 10478 h 10477"/>
                      <a:gd name="connsiteX2" fmla="*/ 3572 w 4524"/>
                      <a:gd name="connsiteY2" fmla="*/ 0 h 10477"/>
                      <a:gd name="connsiteX3" fmla="*/ 4524 w 4524"/>
                      <a:gd name="connsiteY3" fmla="*/ 0 h 10477"/>
                      <a:gd name="connsiteX4" fmla="*/ 4524 w 4524"/>
                      <a:gd name="connsiteY4" fmla="*/ 953 h 10477"/>
                      <a:gd name="connsiteX5" fmla="*/ 714 w 4524"/>
                      <a:gd name="connsiteY5" fmla="*/ 10478 h 10477"/>
                      <a:gd name="connsiteX6" fmla="*/ 714 w 4524"/>
                      <a:gd name="connsiteY6" fmla="*/ 10478 h 10477"/>
                      <a:gd name="connsiteX7" fmla="*/ 714 w 452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5715"/>
                          <a:pt x="714" y="2857"/>
                          <a:pt x="3572" y="0"/>
                        </a:cubicBezTo>
                        <a:cubicBezTo>
                          <a:pt x="3572" y="0"/>
                          <a:pt x="4524" y="0"/>
                          <a:pt x="4524" y="0"/>
                        </a:cubicBezTo>
                        <a:cubicBezTo>
                          <a:pt x="4524" y="0"/>
                          <a:pt x="4524" y="953"/>
                          <a:pt x="4524" y="953"/>
                        </a:cubicBezTo>
                        <a:cubicBezTo>
                          <a:pt x="2619" y="2857"/>
                          <a:pt x="714" y="6667"/>
                          <a:pt x="714" y="10478"/>
                        </a:cubicBezTo>
                        <a:cubicBezTo>
                          <a:pt x="1667" y="10478"/>
                          <a:pt x="714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02" name="Freeform: Shape 2101">
                    <a:extLst>
                      <a:ext uri="{FF2B5EF4-FFF2-40B4-BE49-F238E27FC236}">
                        <a16:creationId xmlns:a16="http://schemas.microsoft.com/office/drawing/2014/main" id="{FB89E19B-2FA2-4B5D-A92A-317D4B9BEAAE}"/>
                      </a:ext>
                    </a:extLst>
                  </p:cNvPr>
                  <p:cNvSpPr/>
                  <p:nvPr/>
                </p:nvSpPr>
                <p:spPr>
                  <a:xfrm>
                    <a:off x="7676197" y="4741544"/>
                    <a:ext cx="5715" cy="8572"/>
                  </a:xfrm>
                  <a:custGeom>
                    <a:avLst/>
                    <a:gdLst>
                      <a:gd name="connsiteX0" fmla="*/ 4763 w 5715"/>
                      <a:gd name="connsiteY0" fmla="*/ 8573 h 8572"/>
                      <a:gd name="connsiteX1" fmla="*/ 4763 w 5715"/>
                      <a:gd name="connsiteY1" fmla="*/ 8573 h 8572"/>
                      <a:gd name="connsiteX2" fmla="*/ 0 w 5715"/>
                      <a:gd name="connsiteY2" fmla="*/ 953 h 8572"/>
                      <a:gd name="connsiteX3" fmla="*/ 953 w 5715"/>
                      <a:gd name="connsiteY3" fmla="*/ 0 h 8572"/>
                      <a:gd name="connsiteX4" fmla="*/ 1905 w 5715"/>
                      <a:gd name="connsiteY4" fmla="*/ 953 h 8572"/>
                      <a:gd name="connsiteX5" fmla="*/ 5715 w 5715"/>
                      <a:gd name="connsiteY5" fmla="*/ 7620 h 8572"/>
                      <a:gd name="connsiteX6" fmla="*/ 4763 w 5715"/>
                      <a:gd name="connsiteY6" fmla="*/ 8573 h 8572"/>
                      <a:gd name="connsiteX7" fmla="*/ 4763 w 5715"/>
                      <a:gd name="connsiteY7" fmla="*/ 8573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8572">
                        <a:moveTo>
                          <a:pt x="4763" y="8573"/>
                        </a:moveTo>
                        <a:cubicBezTo>
                          <a:pt x="4763" y="8573"/>
                          <a:pt x="4763" y="8573"/>
                          <a:pt x="4763" y="8573"/>
                        </a:cubicBezTo>
                        <a:cubicBezTo>
                          <a:pt x="1905" y="6668"/>
                          <a:pt x="0" y="3810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3810"/>
                          <a:pt x="3810" y="5715"/>
                          <a:pt x="5715" y="7620"/>
                        </a:cubicBezTo>
                        <a:cubicBezTo>
                          <a:pt x="5715" y="7620"/>
                          <a:pt x="5715" y="7620"/>
                          <a:pt x="4763" y="8573"/>
                        </a:cubicBezTo>
                        <a:cubicBezTo>
                          <a:pt x="4763" y="8573"/>
                          <a:pt x="4763" y="8573"/>
                          <a:pt x="4763" y="857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03" name="Freeform: Shape 2102">
                    <a:extLst>
                      <a:ext uri="{FF2B5EF4-FFF2-40B4-BE49-F238E27FC236}">
                        <a16:creationId xmlns:a16="http://schemas.microsoft.com/office/drawing/2014/main" id="{14385969-3F91-4D25-81C8-3CED3C7CD532}"/>
                      </a:ext>
                    </a:extLst>
                  </p:cNvPr>
                  <p:cNvSpPr/>
                  <p:nvPr/>
                </p:nvSpPr>
                <p:spPr>
                  <a:xfrm>
                    <a:off x="7692390" y="4860606"/>
                    <a:ext cx="4762" cy="12382"/>
                  </a:xfrm>
                  <a:custGeom>
                    <a:avLst/>
                    <a:gdLst>
                      <a:gd name="connsiteX0" fmla="*/ 953 w 4762"/>
                      <a:gd name="connsiteY0" fmla="*/ 12383 h 12382"/>
                      <a:gd name="connsiteX1" fmla="*/ 953 w 4762"/>
                      <a:gd name="connsiteY1" fmla="*/ 12383 h 12382"/>
                      <a:gd name="connsiteX2" fmla="*/ 0 w 4762"/>
                      <a:gd name="connsiteY2" fmla="*/ 11430 h 12382"/>
                      <a:gd name="connsiteX3" fmla="*/ 2857 w 4762"/>
                      <a:gd name="connsiteY3" fmla="*/ 953 h 12382"/>
                      <a:gd name="connsiteX4" fmla="*/ 3810 w 4762"/>
                      <a:gd name="connsiteY4" fmla="*/ 0 h 12382"/>
                      <a:gd name="connsiteX5" fmla="*/ 4763 w 4762"/>
                      <a:gd name="connsiteY5" fmla="*/ 953 h 12382"/>
                      <a:gd name="connsiteX6" fmla="*/ 953 w 4762"/>
                      <a:gd name="connsiteY6" fmla="*/ 12383 h 12382"/>
                      <a:gd name="connsiteX7" fmla="*/ 953 w 4762"/>
                      <a:gd name="connsiteY7" fmla="*/ 12383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2382">
                        <a:moveTo>
                          <a:pt x="953" y="12383"/>
                        </a:moveTo>
                        <a:cubicBezTo>
                          <a:pt x="953" y="12383"/>
                          <a:pt x="953" y="12383"/>
                          <a:pt x="953" y="12383"/>
                        </a:cubicBezTo>
                        <a:cubicBezTo>
                          <a:pt x="0" y="12383"/>
                          <a:pt x="0" y="11430"/>
                          <a:pt x="0" y="11430"/>
                        </a:cubicBezTo>
                        <a:cubicBezTo>
                          <a:pt x="1905" y="8573"/>
                          <a:pt x="2857" y="4763"/>
                          <a:pt x="2857" y="953"/>
                        </a:cubicBezTo>
                        <a:cubicBezTo>
                          <a:pt x="2857" y="953"/>
                          <a:pt x="2857" y="0"/>
                          <a:pt x="3810" y="0"/>
                        </a:cubicBezTo>
                        <a:cubicBezTo>
                          <a:pt x="3810" y="0"/>
                          <a:pt x="4763" y="0"/>
                          <a:pt x="4763" y="953"/>
                        </a:cubicBezTo>
                        <a:cubicBezTo>
                          <a:pt x="4763" y="4763"/>
                          <a:pt x="3810" y="8573"/>
                          <a:pt x="953" y="12383"/>
                        </a:cubicBezTo>
                        <a:cubicBezTo>
                          <a:pt x="1905" y="12383"/>
                          <a:pt x="1905" y="12383"/>
                          <a:pt x="953" y="1238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104" name="Graphic 4">
                    <a:extLst>
                      <a:ext uri="{FF2B5EF4-FFF2-40B4-BE49-F238E27FC236}">
                        <a16:creationId xmlns:a16="http://schemas.microsoft.com/office/drawing/2014/main" id="{11D25571-E4A0-4BB3-921B-75DD4096A3FD}"/>
                      </a:ext>
                    </a:extLst>
                  </p:cNvPr>
                  <p:cNvGrpSpPr/>
                  <p:nvPr/>
                </p:nvGrpSpPr>
                <p:grpSpPr>
                  <a:xfrm>
                    <a:off x="7530465" y="4703444"/>
                    <a:ext cx="65722" cy="98107"/>
                    <a:chOff x="7530465" y="4703444"/>
                    <a:chExt cx="65722" cy="98107"/>
                  </a:xfrm>
                  <a:solidFill>
                    <a:srgbClr val="74645B"/>
                  </a:solidFill>
                </p:grpSpPr>
                <p:sp>
                  <p:nvSpPr>
                    <p:cNvPr id="2160" name="Freeform: Shape 2159">
                      <a:extLst>
                        <a:ext uri="{FF2B5EF4-FFF2-40B4-BE49-F238E27FC236}">
                          <a16:creationId xmlns:a16="http://schemas.microsoft.com/office/drawing/2014/main" id="{4F27A79B-B13D-464F-B1B0-6195112E7A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0465" y="4797742"/>
                      <a:ext cx="65722" cy="3809"/>
                    </a:xfrm>
                    <a:custGeom>
                      <a:avLst/>
                      <a:gdLst>
                        <a:gd name="connsiteX0" fmla="*/ 953 w 65722"/>
                        <a:gd name="connsiteY0" fmla="*/ 3810 h 3809"/>
                        <a:gd name="connsiteX1" fmla="*/ 953 w 65722"/>
                        <a:gd name="connsiteY1" fmla="*/ 3810 h 3809"/>
                        <a:gd name="connsiteX2" fmla="*/ 0 w 65722"/>
                        <a:gd name="connsiteY2" fmla="*/ 2857 h 3809"/>
                        <a:gd name="connsiteX3" fmla="*/ 953 w 65722"/>
                        <a:gd name="connsiteY3" fmla="*/ 1905 h 3809"/>
                        <a:gd name="connsiteX4" fmla="*/ 64770 w 65722"/>
                        <a:gd name="connsiteY4" fmla="*/ 0 h 3809"/>
                        <a:gd name="connsiteX5" fmla="*/ 65722 w 65722"/>
                        <a:gd name="connsiteY5" fmla="*/ 952 h 3809"/>
                        <a:gd name="connsiteX6" fmla="*/ 64770 w 65722"/>
                        <a:gd name="connsiteY6" fmla="*/ 1905 h 3809"/>
                        <a:gd name="connsiteX7" fmla="*/ 953 w 6572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5722" h="3809">
                          <a:moveTo>
                            <a:pt x="953" y="3810"/>
                          </a:moveTo>
                          <a:cubicBezTo>
                            <a:pt x="0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42863" y="952"/>
                            <a:pt x="64770" y="0"/>
                          </a:cubicBezTo>
                          <a:cubicBezTo>
                            <a:pt x="64770" y="0"/>
                            <a:pt x="65722" y="0"/>
                            <a:pt x="65722" y="952"/>
                          </a:cubicBezTo>
                          <a:cubicBezTo>
                            <a:pt x="65722" y="952"/>
                            <a:pt x="65722" y="1905"/>
                            <a:pt x="64770" y="1905"/>
                          </a:cubicBezTo>
                          <a:cubicBezTo>
                            <a:pt x="58103" y="2857"/>
                            <a:pt x="476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1" name="Freeform: Shape 2160">
                      <a:extLst>
                        <a:ext uri="{FF2B5EF4-FFF2-40B4-BE49-F238E27FC236}">
                          <a16:creationId xmlns:a16="http://schemas.microsoft.com/office/drawing/2014/main" id="{7AFD6C42-3F3C-4747-B86C-48582F2AC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9275" y="4776787"/>
                      <a:ext cx="56911" cy="3809"/>
                    </a:xfrm>
                    <a:custGeom>
                      <a:avLst/>
                      <a:gdLst>
                        <a:gd name="connsiteX0" fmla="*/ 714 w 56911"/>
                        <a:gd name="connsiteY0" fmla="*/ 3810 h 3809"/>
                        <a:gd name="connsiteX1" fmla="*/ 714 w 56911"/>
                        <a:gd name="connsiteY1" fmla="*/ 3810 h 3809"/>
                        <a:gd name="connsiteX2" fmla="*/ 714 w 56911"/>
                        <a:gd name="connsiteY2" fmla="*/ 1905 h 3809"/>
                        <a:gd name="connsiteX3" fmla="*/ 55959 w 56911"/>
                        <a:gd name="connsiteY3" fmla="*/ 0 h 3809"/>
                        <a:gd name="connsiteX4" fmla="*/ 56912 w 56911"/>
                        <a:gd name="connsiteY4" fmla="*/ 953 h 3809"/>
                        <a:gd name="connsiteX5" fmla="*/ 55959 w 56911"/>
                        <a:gd name="connsiteY5" fmla="*/ 1905 h 3809"/>
                        <a:gd name="connsiteX6" fmla="*/ 714 w 56911"/>
                        <a:gd name="connsiteY6" fmla="*/ 3810 h 3809"/>
                        <a:gd name="connsiteX7" fmla="*/ 714 w 5691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691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55959" y="0"/>
                          </a:lnTo>
                          <a:cubicBezTo>
                            <a:pt x="55959" y="0"/>
                            <a:pt x="56912" y="0"/>
                            <a:pt x="56912" y="953"/>
                          </a:cubicBezTo>
                          <a:cubicBezTo>
                            <a:pt x="56912" y="953"/>
                            <a:pt x="56912" y="1905"/>
                            <a:pt x="55959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2" name="Freeform: Shape 2161">
                      <a:extLst>
                        <a:ext uri="{FF2B5EF4-FFF2-40B4-BE49-F238E27FC236}">
                          <a16:creationId xmlns:a16="http://schemas.microsoft.com/office/drawing/2014/main" id="{90D2A638-6AAC-4A1C-AFAE-DFAC2A15D7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57737"/>
                      <a:ext cx="52387" cy="2857"/>
                    </a:xfrm>
                    <a:custGeom>
                      <a:avLst/>
                      <a:gdLst>
                        <a:gd name="connsiteX0" fmla="*/ 4763 w 52387"/>
                        <a:gd name="connsiteY0" fmla="*/ 2857 h 2857"/>
                        <a:gd name="connsiteX1" fmla="*/ 0 w 52387"/>
                        <a:gd name="connsiteY1" fmla="*/ 1905 h 2857"/>
                        <a:gd name="connsiteX2" fmla="*/ 953 w 52387"/>
                        <a:gd name="connsiteY2" fmla="*/ 953 h 2857"/>
                        <a:gd name="connsiteX3" fmla="*/ 953 w 52387"/>
                        <a:gd name="connsiteY3" fmla="*/ 953 h 2857"/>
                        <a:gd name="connsiteX4" fmla="*/ 51435 w 52387"/>
                        <a:gd name="connsiteY4" fmla="*/ 0 h 2857"/>
                        <a:gd name="connsiteX5" fmla="*/ 52388 w 52387"/>
                        <a:gd name="connsiteY5" fmla="*/ 953 h 2857"/>
                        <a:gd name="connsiteX6" fmla="*/ 51435 w 52387"/>
                        <a:gd name="connsiteY6" fmla="*/ 1905 h 2857"/>
                        <a:gd name="connsiteX7" fmla="*/ 4763 w 52387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387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2385" y="0"/>
                            <a:pt x="51435" y="0"/>
                          </a:cubicBezTo>
                          <a:cubicBezTo>
                            <a:pt x="51435" y="0"/>
                            <a:pt x="52388" y="0"/>
                            <a:pt x="52388" y="953"/>
                          </a:cubicBezTo>
                          <a:cubicBezTo>
                            <a:pt x="52388" y="953"/>
                            <a:pt x="52388" y="1905"/>
                            <a:pt x="51435" y="1905"/>
                          </a:cubicBezTo>
                          <a:cubicBezTo>
                            <a:pt x="22860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3" name="Freeform: Shape 2162">
                      <a:extLst>
                        <a:ext uri="{FF2B5EF4-FFF2-40B4-BE49-F238E27FC236}">
                          <a16:creationId xmlns:a16="http://schemas.microsoft.com/office/drawing/2014/main" id="{FCD65615-99E8-4FEF-AC31-2F244EB9F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376" y="4735829"/>
                      <a:ext cx="51858" cy="2857"/>
                    </a:xfrm>
                    <a:custGeom>
                      <a:avLst/>
                      <a:gdLst>
                        <a:gd name="connsiteX0" fmla="*/ 423 w 51858"/>
                        <a:gd name="connsiteY0" fmla="*/ 2857 h 2857"/>
                        <a:gd name="connsiteX1" fmla="*/ 423 w 51858"/>
                        <a:gd name="connsiteY1" fmla="*/ 2857 h 2857"/>
                        <a:gd name="connsiteX2" fmla="*/ 423 w 51858"/>
                        <a:gd name="connsiteY2" fmla="*/ 952 h 2857"/>
                        <a:gd name="connsiteX3" fmla="*/ 50906 w 51858"/>
                        <a:gd name="connsiteY3" fmla="*/ 0 h 2857"/>
                        <a:gd name="connsiteX4" fmla="*/ 51858 w 51858"/>
                        <a:gd name="connsiteY4" fmla="*/ 952 h 2857"/>
                        <a:gd name="connsiteX5" fmla="*/ 50906 w 51858"/>
                        <a:gd name="connsiteY5" fmla="*/ 1905 h 2857"/>
                        <a:gd name="connsiteX6" fmla="*/ 423 w 51858"/>
                        <a:gd name="connsiteY6" fmla="*/ 2857 h 2857"/>
                        <a:gd name="connsiteX7" fmla="*/ 423 w 51858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858" h="2857">
                          <a:moveTo>
                            <a:pt x="423" y="2857"/>
                          </a:moveTo>
                          <a:cubicBezTo>
                            <a:pt x="423" y="2857"/>
                            <a:pt x="423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0906" y="0"/>
                          </a:lnTo>
                          <a:cubicBezTo>
                            <a:pt x="50906" y="0"/>
                            <a:pt x="51858" y="0"/>
                            <a:pt x="51858" y="952"/>
                          </a:cubicBezTo>
                          <a:cubicBezTo>
                            <a:pt x="51858" y="952"/>
                            <a:pt x="51858" y="1905"/>
                            <a:pt x="50906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4" name="Freeform: Shape 2163">
                      <a:extLst>
                        <a:ext uri="{FF2B5EF4-FFF2-40B4-BE49-F238E27FC236}">
                          <a16:creationId xmlns:a16="http://schemas.microsoft.com/office/drawing/2014/main" id="{69327099-3C32-4452-ADD5-7147A11BD7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038" y="4713921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8 h 2857"/>
                        <a:gd name="connsiteX1" fmla="*/ 714 w 52149"/>
                        <a:gd name="connsiteY1" fmla="*/ 2858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8 h 2857"/>
                        <a:gd name="connsiteX7" fmla="*/ 714 w 52149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5" name="Freeform: Shape 2164">
                      <a:extLst>
                        <a:ext uri="{FF2B5EF4-FFF2-40B4-BE49-F238E27FC236}">
                          <a16:creationId xmlns:a16="http://schemas.microsoft.com/office/drawing/2014/main" id="{61C2A864-E115-43C2-855A-F9B8BA395C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600" y="4776787"/>
                      <a:ext cx="2299" cy="22859"/>
                    </a:xfrm>
                    <a:custGeom>
                      <a:avLst/>
                      <a:gdLst>
                        <a:gd name="connsiteX0" fmla="*/ 1347 w 2299"/>
                        <a:gd name="connsiteY0" fmla="*/ 22860 h 22859"/>
                        <a:gd name="connsiteX1" fmla="*/ 1347 w 2299"/>
                        <a:gd name="connsiteY1" fmla="*/ 22860 h 22859"/>
                        <a:gd name="connsiteX2" fmla="*/ 394 w 2299"/>
                        <a:gd name="connsiteY2" fmla="*/ 953 h 22859"/>
                        <a:gd name="connsiteX3" fmla="*/ 1347 w 2299"/>
                        <a:gd name="connsiteY3" fmla="*/ 0 h 22859"/>
                        <a:gd name="connsiteX4" fmla="*/ 2300 w 2299"/>
                        <a:gd name="connsiteY4" fmla="*/ 953 h 22859"/>
                        <a:gd name="connsiteX5" fmla="*/ 1347 w 2299"/>
                        <a:gd name="connsiteY5" fmla="*/ 22860 h 22859"/>
                        <a:gd name="connsiteX6" fmla="*/ 1347 w 2299"/>
                        <a:gd name="connsiteY6" fmla="*/ 22860 h 22859"/>
                        <a:gd name="connsiteX7" fmla="*/ 1347 w 2299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2859">
                          <a:moveTo>
                            <a:pt x="1347" y="22860"/>
                          </a:moveTo>
                          <a:cubicBezTo>
                            <a:pt x="394" y="22860"/>
                            <a:pt x="394" y="22860"/>
                            <a:pt x="1347" y="22860"/>
                          </a:cubicBezTo>
                          <a:cubicBezTo>
                            <a:pt x="394" y="15240"/>
                            <a:pt x="-558" y="8572"/>
                            <a:pt x="394" y="953"/>
                          </a:cubicBezTo>
                          <a:cubicBezTo>
                            <a:pt x="394" y="953"/>
                            <a:pt x="394" y="0"/>
                            <a:pt x="1347" y="0"/>
                          </a:cubicBezTo>
                          <a:cubicBezTo>
                            <a:pt x="1347" y="0"/>
                            <a:pt x="2300" y="0"/>
                            <a:pt x="2300" y="953"/>
                          </a:cubicBezTo>
                          <a:cubicBezTo>
                            <a:pt x="1347" y="8572"/>
                            <a:pt x="1347" y="15240"/>
                            <a:pt x="1347" y="22860"/>
                          </a:cubicBezTo>
                          <a:cubicBezTo>
                            <a:pt x="2300" y="22860"/>
                            <a:pt x="1347" y="22860"/>
                            <a:pt x="1347" y="22860"/>
                          </a:cubicBezTo>
                          <a:cubicBezTo>
                            <a:pt x="1347" y="22860"/>
                            <a:pt x="1347" y="22860"/>
                            <a:pt x="1347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6" name="Freeform: Shape 2165">
                      <a:extLst>
                        <a:ext uri="{FF2B5EF4-FFF2-40B4-BE49-F238E27FC236}">
                          <a16:creationId xmlns:a16="http://schemas.microsoft.com/office/drawing/2014/main" id="{DFBECB83-ECDD-4CD1-BB28-F5AE744160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78692"/>
                      <a:ext cx="2328" cy="20954"/>
                    </a:xfrm>
                    <a:custGeom>
                      <a:avLst/>
                      <a:gdLst>
                        <a:gd name="connsiteX0" fmla="*/ 1905 w 2328"/>
                        <a:gd name="connsiteY0" fmla="*/ 20955 h 20954"/>
                        <a:gd name="connsiteX1" fmla="*/ 1905 w 2328"/>
                        <a:gd name="connsiteY1" fmla="*/ 20955 h 20954"/>
                        <a:gd name="connsiteX2" fmla="*/ 0 w 2328"/>
                        <a:gd name="connsiteY2" fmla="*/ 0 h 20954"/>
                        <a:gd name="connsiteX3" fmla="*/ 0 w 2328"/>
                        <a:gd name="connsiteY3" fmla="*/ 0 h 20954"/>
                        <a:gd name="connsiteX4" fmla="*/ 0 w 2328"/>
                        <a:gd name="connsiteY4" fmla="*/ 0 h 20954"/>
                        <a:gd name="connsiteX5" fmla="*/ 1905 w 2328"/>
                        <a:gd name="connsiteY5" fmla="*/ 0 h 20954"/>
                        <a:gd name="connsiteX6" fmla="*/ 1905 w 2328"/>
                        <a:gd name="connsiteY6" fmla="*/ 20955 h 20954"/>
                        <a:gd name="connsiteX7" fmla="*/ 1905 w 2328"/>
                        <a:gd name="connsiteY7" fmla="*/ 20955 h 20954"/>
                        <a:gd name="connsiteX8" fmla="*/ 1905 w 2328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28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7" name="Freeform: Shape 2166">
                      <a:extLst>
                        <a:ext uri="{FF2B5EF4-FFF2-40B4-BE49-F238E27FC236}">
                          <a16:creationId xmlns:a16="http://schemas.microsoft.com/office/drawing/2014/main" id="{02D714CB-BB1E-478A-80CD-8CDF27184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802" y="4758689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0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953" y="20003"/>
                          </a:cubicBezTo>
                          <a:cubicBezTo>
                            <a:pt x="1905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8" name="Freeform: Shape 2167">
                      <a:extLst>
                        <a:ext uri="{FF2B5EF4-FFF2-40B4-BE49-F238E27FC236}">
                          <a16:creationId xmlns:a16="http://schemas.microsoft.com/office/drawing/2014/main" id="{5B4FB5A0-DC91-4AB4-B65F-028C737D8C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7615" y="4736781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1908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1908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69" name="Freeform: Shape 2168">
                      <a:extLst>
                        <a:ext uri="{FF2B5EF4-FFF2-40B4-BE49-F238E27FC236}">
                          <a16:creationId xmlns:a16="http://schemas.microsoft.com/office/drawing/2014/main" id="{A6308AE4-227D-40CD-B27F-5C8222F8EE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736781"/>
                      <a:ext cx="2328" cy="17145"/>
                    </a:xfrm>
                    <a:custGeom>
                      <a:avLst/>
                      <a:gdLst>
                        <a:gd name="connsiteX0" fmla="*/ 1905 w 2328"/>
                        <a:gd name="connsiteY0" fmla="*/ 17145 h 17145"/>
                        <a:gd name="connsiteX1" fmla="*/ 1905 w 2328"/>
                        <a:gd name="connsiteY1" fmla="*/ 17145 h 17145"/>
                        <a:gd name="connsiteX2" fmla="*/ 0 w 2328"/>
                        <a:gd name="connsiteY2" fmla="*/ 953 h 17145"/>
                        <a:gd name="connsiteX3" fmla="*/ 953 w 2328"/>
                        <a:gd name="connsiteY3" fmla="*/ 0 h 17145"/>
                        <a:gd name="connsiteX4" fmla="*/ 1905 w 2328"/>
                        <a:gd name="connsiteY4" fmla="*/ 953 h 17145"/>
                        <a:gd name="connsiteX5" fmla="*/ 1905 w 2328"/>
                        <a:gd name="connsiteY5" fmla="*/ 17145 h 17145"/>
                        <a:gd name="connsiteX6" fmla="*/ 1905 w 2328"/>
                        <a:gd name="connsiteY6" fmla="*/ 17145 h 17145"/>
                        <a:gd name="connsiteX7" fmla="*/ 1905 w 2328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1905" y="11430"/>
                            <a:pt x="1905" y="17145"/>
                          </a:cubicBezTo>
                          <a:cubicBezTo>
                            <a:pt x="2857" y="17145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0" name="Freeform: Shape 2169">
                      <a:extLst>
                        <a:ext uri="{FF2B5EF4-FFF2-40B4-BE49-F238E27FC236}">
                          <a16:creationId xmlns:a16="http://schemas.microsoft.com/office/drawing/2014/main" id="{293A9996-E7AB-4CB7-983A-B77836E5F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7461" y="4714874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1578" y="18097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71" name="Freeform: Shape 2170">
                      <a:extLst>
                        <a:ext uri="{FF2B5EF4-FFF2-40B4-BE49-F238E27FC236}">
                          <a16:creationId xmlns:a16="http://schemas.microsoft.com/office/drawing/2014/main" id="{68E9C4B8-E0D4-48B3-8A2B-B7486A47D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6662" y="4703444"/>
                      <a:ext cx="1905" cy="12382"/>
                    </a:xfrm>
                    <a:custGeom>
                      <a:avLst/>
                      <a:gdLst>
                        <a:gd name="connsiteX0" fmla="*/ 953 w 1905"/>
                        <a:gd name="connsiteY0" fmla="*/ 12383 h 12382"/>
                        <a:gd name="connsiteX1" fmla="*/ 953 w 1905"/>
                        <a:gd name="connsiteY1" fmla="*/ 12383 h 12382"/>
                        <a:gd name="connsiteX2" fmla="*/ 0 w 1905"/>
                        <a:gd name="connsiteY2" fmla="*/ 953 h 12382"/>
                        <a:gd name="connsiteX3" fmla="*/ 953 w 1905"/>
                        <a:gd name="connsiteY3" fmla="*/ 0 h 12382"/>
                        <a:gd name="connsiteX4" fmla="*/ 1905 w 1905"/>
                        <a:gd name="connsiteY4" fmla="*/ 953 h 12382"/>
                        <a:gd name="connsiteX5" fmla="*/ 953 w 1905"/>
                        <a:gd name="connsiteY5" fmla="*/ 12383 h 12382"/>
                        <a:gd name="connsiteX6" fmla="*/ 953 w 1905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2383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2383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105" name="Graphic 4">
                    <a:extLst>
                      <a:ext uri="{FF2B5EF4-FFF2-40B4-BE49-F238E27FC236}">
                        <a16:creationId xmlns:a16="http://schemas.microsoft.com/office/drawing/2014/main" id="{F2683064-0D70-407E-8528-0C080D59881D}"/>
                      </a:ext>
                    </a:extLst>
                  </p:cNvPr>
                  <p:cNvGrpSpPr/>
                  <p:nvPr/>
                </p:nvGrpSpPr>
                <p:grpSpPr>
                  <a:xfrm>
                    <a:off x="7524035" y="4777739"/>
                    <a:ext cx="66436" cy="87629"/>
                    <a:chOff x="7524035" y="4777739"/>
                    <a:chExt cx="66436" cy="87629"/>
                  </a:xfrm>
                  <a:solidFill>
                    <a:srgbClr val="74645B"/>
                  </a:solidFill>
                </p:grpSpPr>
                <p:sp>
                  <p:nvSpPr>
                    <p:cNvPr id="2150" name="Freeform: Shape 2149">
                      <a:extLst>
                        <a:ext uri="{FF2B5EF4-FFF2-40B4-BE49-F238E27FC236}">
                          <a16:creationId xmlns:a16="http://schemas.microsoft.com/office/drawing/2014/main" id="{C84A2313-B0A9-4B6E-9020-8130CB6196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5702" y="486155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8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3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8"/>
                          </a:cubicBezTo>
                          <a:cubicBezTo>
                            <a:pt x="0" y="2858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3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3"/>
                          </a:cubicBezTo>
                          <a:cubicBezTo>
                            <a:pt x="59055" y="953"/>
                            <a:pt x="59055" y="1905"/>
                            <a:pt x="58103" y="1905"/>
                          </a:cubicBezTo>
                          <a:cubicBezTo>
                            <a:pt x="52388" y="1905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1" name="Freeform: Shape 2150">
                      <a:extLst>
                        <a:ext uri="{FF2B5EF4-FFF2-40B4-BE49-F238E27FC236}">
                          <a16:creationId xmlns:a16="http://schemas.microsoft.com/office/drawing/2014/main" id="{D2009033-EBB0-46DC-A15E-043B5F1211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4035" y="4839652"/>
                      <a:ext cx="66436" cy="3809"/>
                    </a:xfrm>
                    <a:custGeom>
                      <a:avLst/>
                      <a:gdLst>
                        <a:gd name="connsiteX0" fmla="*/ 714 w 66436"/>
                        <a:gd name="connsiteY0" fmla="*/ 3810 h 3809"/>
                        <a:gd name="connsiteX1" fmla="*/ 714 w 66436"/>
                        <a:gd name="connsiteY1" fmla="*/ 3810 h 3809"/>
                        <a:gd name="connsiteX2" fmla="*/ 714 w 66436"/>
                        <a:gd name="connsiteY2" fmla="*/ 1905 h 3809"/>
                        <a:gd name="connsiteX3" fmla="*/ 65484 w 66436"/>
                        <a:gd name="connsiteY3" fmla="*/ 0 h 3809"/>
                        <a:gd name="connsiteX4" fmla="*/ 66437 w 66436"/>
                        <a:gd name="connsiteY4" fmla="*/ 953 h 3809"/>
                        <a:gd name="connsiteX5" fmla="*/ 65484 w 66436"/>
                        <a:gd name="connsiteY5" fmla="*/ 1905 h 3809"/>
                        <a:gd name="connsiteX6" fmla="*/ 714 w 66436"/>
                        <a:gd name="connsiteY6" fmla="*/ 3810 h 3809"/>
                        <a:gd name="connsiteX7" fmla="*/ 714 w 6643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43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65484" y="0"/>
                          </a:lnTo>
                          <a:cubicBezTo>
                            <a:pt x="65484" y="0"/>
                            <a:pt x="66437" y="0"/>
                            <a:pt x="66437" y="953"/>
                          </a:cubicBezTo>
                          <a:cubicBezTo>
                            <a:pt x="66437" y="953"/>
                            <a:pt x="66437" y="1905"/>
                            <a:pt x="6548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2" name="Freeform: Shape 2151">
                      <a:extLst>
                        <a:ext uri="{FF2B5EF4-FFF2-40B4-BE49-F238E27FC236}">
                          <a16:creationId xmlns:a16="http://schemas.microsoft.com/office/drawing/2014/main" id="{0B200731-60F0-4C35-BAAD-4CD4477C1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8559" y="48215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3" name="Freeform: Shape 2152">
                      <a:extLst>
                        <a:ext uri="{FF2B5EF4-FFF2-40B4-BE49-F238E27FC236}">
                          <a16:creationId xmlns:a16="http://schemas.microsoft.com/office/drawing/2014/main" id="{98E10B9B-3C98-4DC0-A087-844CC15E0F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4360" y="48406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4" name="Freeform: Shape 2153">
                      <a:extLst>
                        <a:ext uri="{FF2B5EF4-FFF2-40B4-BE49-F238E27FC236}">
                          <a16:creationId xmlns:a16="http://schemas.microsoft.com/office/drawing/2014/main" id="{64B2678A-C017-435F-90E8-C58203D2A9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843462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953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5" name="Freeform: Shape 2154">
                      <a:extLst>
                        <a:ext uri="{FF2B5EF4-FFF2-40B4-BE49-F238E27FC236}">
                          <a16:creationId xmlns:a16="http://schemas.microsoft.com/office/drawing/2014/main" id="{0CADA1EF-61A0-4B46-A93E-FDDE18E2A2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8225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6" name="Freeform: Shape 2155">
                      <a:extLst>
                        <a:ext uri="{FF2B5EF4-FFF2-40B4-BE49-F238E27FC236}">
                          <a16:creationId xmlns:a16="http://schemas.microsoft.com/office/drawing/2014/main" id="{DD3E53F1-5820-485C-A90A-3CB5CD2B9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375" y="4799646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3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3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953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7" name="Freeform: Shape 2156">
                      <a:extLst>
                        <a:ext uri="{FF2B5EF4-FFF2-40B4-BE49-F238E27FC236}">
                          <a16:creationId xmlns:a16="http://schemas.microsoft.com/office/drawing/2014/main" id="{C0411484-1AB9-400D-B065-48ED307AA0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3322" y="48005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1905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8" name="Freeform: Shape 2157">
                      <a:extLst>
                        <a:ext uri="{FF2B5EF4-FFF2-40B4-BE49-F238E27FC236}">
                          <a16:creationId xmlns:a16="http://schemas.microsoft.com/office/drawing/2014/main" id="{9E3B7B62-A89C-4732-A1E1-3414C2273A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994" y="48206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6667"/>
                            <a:pt x="2858" y="13335"/>
                            <a:pt x="1905" y="20955"/>
                          </a:cubicBez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59" name="Freeform: Shape 2158">
                      <a:extLst>
                        <a:ext uri="{FF2B5EF4-FFF2-40B4-BE49-F238E27FC236}">
                          <a16:creationId xmlns:a16="http://schemas.microsoft.com/office/drawing/2014/main" id="{6A5882F0-C682-432A-92C5-0212324FAC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174" y="4777739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626" y="7620"/>
                            <a:pt x="1578" y="13335"/>
                            <a:pt x="1578" y="19050"/>
                          </a:cubicBezTo>
                          <a:cubicBezTo>
                            <a:pt x="2531" y="19050"/>
                            <a:pt x="1578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106" name="Freeform: Shape 2105">
                    <a:extLst>
                      <a:ext uri="{FF2B5EF4-FFF2-40B4-BE49-F238E27FC236}">
                        <a16:creationId xmlns:a16="http://schemas.microsoft.com/office/drawing/2014/main" id="{580D28F3-3398-469A-AA1F-FE6D423398A8}"/>
                      </a:ext>
                    </a:extLst>
                  </p:cNvPr>
                  <p:cNvSpPr/>
                  <p:nvPr/>
                </p:nvSpPr>
                <p:spPr>
                  <a:xfrm>
                    <a:off x="7612909" y="4849610"/>
                    <a:ext cx="4233" cy="12715"/>
                  </a:xfrm>
                  <a:custGeom>
                    <a:avLst/>
                    <a:gdLst>
                      <a:gd name="connsiteX0" fmla="*/ 423 w 4233"/>
                      <a:gd name="connsiteY0" fmla="*/ 519 h 12715"/>
                      <a:gd name="connsiteX1" fmla="*/ 423 w 4233"/>
                      <a:gd name="connsiteY1" fmla="*/ 9092 h 12715"/>
                      <a:gd name="connsiteX2" fmla="*/ 4233 w 4233"/>
                      <a:gd name="connsiteY2" fmla="*/ 11949 h 12715"/>
                      <a:gd name="connsiteX3" fmla="*/ 3281 w 4233"/>
                      <a:gd name="connsiteY3" fmla="*/ 4329 h 12715"/>
                      <a:gd name="connsiteX4" fmla="*/ 423 w 4233"/>
                      <a:gd name="connsiteY4" fmla="*/ 519 h 12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715">
                        <a:moveTo>
                          <a:pt x="423" y="519"/>
                        </a:moveTo>
                        <a:cubicBezTo>
                          <a:pt x="423" y="519"/>
                          <a:pt x="-529" y="5282"/>
                          <a:pt x="423" y="9092"/>
                        </a:cubicBezTo>
                        <a:cubicBezTo>
                          <a:pt x="1376" y="11949"/>
                          <a:pt x="4233" y="13854"/>
                          <a:pt x="4233" y="11949"/>
                        </a:cubicBezTo>
                        <a:cubicBezTo>
                          <a:pt x="4233" y="10044"/>
                          <a:pt x="3281" y="5282"/>
                          <a:pt x="3281" y="4329"/>
                        </a:cubicBezTo>
                        <a:cubicBezTo>
                          <a:pt x="3281" y="2424"/>
                          <a:pt x="3281" y="-1386"/>
                          <a:pt x="423" y="5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07" name="Freeform: Shape 2106">
                    <a:extLst>
                      <a:ext uri="{FF2B5EF4-FFF2-40B4-BE49-F238E27FC236}">
                        <a16:creationId xmlns:a16="http://schemas.microsoft.com/office/drawing/2014/main" id="{BDDE663C-CA2C-4B7C-813C-4E63C7AC0FB3}"/>
                      </a:ext>
                    </a:extLst>
                  </p:cNvPr>
                  <p:cNvSpPr/>
                  <p:nvPr/>
                </p:nvSpPr>
                <p:spPr>
                  <a:xfrm>
                    <a:off x="7625291" y="4844225"/>
                    <a:ext cx="4233" cy="12385"/>
                  </a:xfrm>
                  <a:custGeom>
                    <a:avLst/>
                    <a:gdLst>
                      <a:gd name="connsiteX0" fmla="*/ 423 w 4233"/>
                      <a:gd name="connsiteY0" fmla="*/ 189 h 12385"/>
                      <a:gd name="connsiteX1" fmla="*/ 423 w 4233"/>
                      <a:gd name="connsiteY1" fmla="*/ 8762 h 12385"/>
                      <a:gd name="connsiteX2" fmla="*/ 4233 w 4233"/>
                      <a:gd name="connsiteY2" fmla="*/ 11619 h 12385"/>
                      <a:gd name="connsiteX3" fmla="*/ 3281 w 4233"/>
                      <a:gd name="connsiteY3" fmla="*/ 3999 h 12385"/>
                      <a:gd name="connsiteX4" fmla="*/ 423 w 4233"/>
                      <a:gd name="connsiteY4" fmla="*/ 189 h 1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385">
                        <a:moveTo>
                          <a:pt x="423" y="189"/>
                        </a:moveTo>
                        <a:cubicBezTo>
                          <a:pt x="423" y="189"/>
                          <a:pt x="-529" y="4952"/>
                          <a:pt x="423" y="8762"/>
                        </a:cubicBezTo>
                        <a:cubicBezTo>
                          <a:pt x="1376" y="11619"/>
                          <a:pt x="4233" y="13524"/>
                          <a:pt x="4233" y="11619"/>
                        </a:cubicBezTo>
                        <a:cubicBezTo>
                          <a:pt x="4233" y="9714"/>
                          <a:pt x="3281" y="4952"/>
                          <a:pt x="3281" y="3999"/>
                        </a:cubicBezTo>
                        <a:cubicBezTo>
                          <a:pt x="3281" y="2094"/>
                          <a:pt x="4233" y="-763"/>
                          <a:pt x="423" y="18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08" name="Freeform: Shape 2107">
                    <a:extLst>
                      <a:ext uri="{FF2B5EF4-FFF2-40B4-BE49-F238E27FC236}">
                        <a16:creationId xmlns:a16="http://schemas.microsoft.com/office/drawing/2014/main" id="{BF5B07E3-1561-42D4-9E5C-FE4209000C43}"/>
                      </a:ext>
                    </a:extLst>
                  </p:cNvPr>
                  <p:cNvSpPr/>
                  <p:nvPr/>
                </p:nvSpPr>
                <p:spPr>
                  <a:xfrm>
                    <a:off x="7612258" y="4766309"/>
                    <a:ext cx="35877" cy="42862"/>
                  </a:xfrm>
                  <a:custGeom>
                    <a:avLst/>
                    <a:gdLst>
                      <a:gd name="connsiteX0" fmla="*/ 23934 w 35877"/>
                      <a:gd name="connsiteY0" fmla="*/ 0 h 42862"/>
                      <a:gd name="connsiteX1" fmla="*/ 2027 w 35877"/>
                      <a:gd name="connsiteY1" fmla="*/ 19050 h 42862"/>
                      <a:gd name="connsiteX2" fmla="*/ 4884 w 35877"/>
                      <a:gd name="connsiteY2" fmla="*/ 42863 h 42862"/>
                      <a:gd name="connsiteX3" fmla="*/ 30602 w 35877"/>
                      <a:gd name="connsiteY3" fmla="*/ 40005 h 42862"/>
                      <a:gd name="connsiteX4" fmla="*/ 35364 w 35877"/>
                      <a:gd name="connsiteY4" fmla="*/ 9525 h 42862"/>
                      <a:gd name="connsiteX5" fmla="*/ 23934 w 35877"/>
                      <a:gd name="connsiteY5" fmla="*/ 0 h 42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877" h="42862">
                        <a:moveTo>
                          <a:pt x="23934" y="0"/>
                        </a:moveTo>
                        <a:cubicBezTo>
                          <a:pt x="16314" y="953"/>
                          <a:pt x="5837" y="0"/>
                          <a:pt x="2027" y="19050"/>
                        </a:cubicBezTo>
                        <a:cubicBezTo>
                          <a:pt x="-1783" y="38100"/>
                          <a:pt x="122" y="42863"/>
                          <a:pt x="4884" y="42863"/>
                        </a:cubicBezTo>
                        <a:cubicBezTo>
                          <a:pt x="9647" y="42863"/>
                          <a:pt x="27744" y="42863"/>
                          <a:pt x="30602" y="40005"/>
                        </a:cubicBezTo>
                        <a:cubicBezTo>
                          <a:pt x="33459" y="37147"/>
                          <a:pt x="37269" y="15240"/>
                          <a:pt x="35364" y="9525"/>
                        </a:cubicBezTo>
                        <a:cubicBezTo>
                          <a:pt x="32507" y="4763"/>
                          <a:pt x="28697" y="0"/>
                          <a:pt x="23934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09" name="Freeform: Shape 2108">
                    <a:extLst>
                      <a:ext uri="{FF2B5EF4-FFF2-40B4-BE49-F238E27FC236}">
                        <a16:creationId xmlns:a16="http://schemas.microsoft.com/office/drawing/2014/main" id="{5F193B44-83E2-45FC-A9DC-2694DA4453C1}"/>
                      </a:ext>
                    </a:extLst>
                  </p:cNvPr>
                  <p:cNvSpPr/>
                  <p:nvPr/>
                </p:nvSpPr>
                <p:spPr>
                  <a:xfrm>
                    <a:off x="7611747" y="4804973"/>
                    <a:ext cx="31010" cy="46108"/>
                  </a:xfrm>
                  <a:custGeom>
                    <a:avLst/>
                    <a:gdLst>
                      <a:gd name="connsiteX0" fmla="*/ 5395 w 31010"/>
                      <a:gd name="connsiteY0" fmla="*/ 4199 h 46108"/>
                      <a:gd name="connsiteX1" fmla="*/ 2538 w 31010"/>
                      <a:gd name="connsiteY1" fmla="*/ 23249 h 46108"/>
                      <a:gd name="connsiteX2" fmla="*/ 3490 w 31010"/>
                      <a:gd name="connsiteY2" fmla="*/ 46109 h 46108"/>
                      <a:gd name="connsiteX3" fmla="*/ 17778 w 31010"/>
                      <a:gd name="connsiteY3" fmla="*/ 16581 h 46108"/>
                      <a:gd name="connsiteX4" fmla="*/ 14920 w 31010"/>
                      <a:gd name="connsiteY4" fmla="*/ 40394 h 46108"/>
                      <a:gd name="connsiteX5" fmla="*/ 30160 w 31010"/>
                      <a:gd name="connsiteY5" fmla="*/ 17534 h 46108"/>
                      <a:gd name="connsiteX6" fmla="*/ 28255 w 31010"/>
                      <a:gd name="connsiteY6" fmla="*/ 389 h 46108"/>
                      <a:gd name="connsiteX7" fmla="*/ 5395 w 31010"/>
                      <a:gd name="connsiteY7" fmla="*/ 4199 h 46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010" h="46108">
                        <a:moveTo>
                          <a:pt x="5395" y="4199"/>
                        </a:moveTo>
                        <a:cubicBezTo>
                          <a:pt x="5395" y="4199"/>
                          <a:pt x="4443" y="17534"/>
                          <a:pt x="2538" y="23249"/>
                        </a:cubicBezTo>
                        <a:cubicBezTo>
                          <a:pt x="1585" y="29916"/>
                          <a:pt x="-3177" y="46109"/>
                          <a:pt x="3490" y="46109"/>
                        </a:cubicBezTo>
                        <a:cubicBezTo>
                          <a:pt x="8253" y="46109"/>
                          <a:pt x="15873" y="15629"/>
                          <a:pt x="17778" y="16581"/>
                        </a:cubicBezTo>
                        <a:cubicBezTo>
                          <a:pt x="19683" y="16581"/>
                          <a:pt x="10158" y="39441"/>
                          <a:pt x="14920" y="40394"/>
                        </a:cubicBezTo>
                        <a:cubicBezTo>
                          <a:pt x="19683" y="42299"/>
                          <a:pt x="29208" y="23249"/>
                          <a:pt x="30160" y="17534"/>
                        </a:cubicBezTo>
                        <a:cubicBezTo>
                          <a:pt x="30160" y="11819"/>
                          <a:pt x="33018" y="4199"/>
                          <a:pt x="28255" y="389"/>
                        </a:cubicBezTo>
                        <a:cubicBezTo>
                          <a:pt x="24445" y="-1516"/>
                          <a:pt x="5395" y="4199"/>
                          <a:pt x="5395" y="4199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110" name="Graphic 4">
                    <a:extLst>
                      <a:ext uri="{FF2B5EF4-FFF2-40B4-BE49-F238E27FC236}">
                        <a16:creationId xmlns:a16="http://schemas.microsoft.com/office/drawing/2014/main" id="{B340120A-0575-48DA-946E-C751147E1EB1}"/>
                      </a:ext>
                    </a:extLst>
                  </p:cNvPr>
                  <p:cNvGrpSpPr/>
                  <p:nvPr/>
                </p:nvGrpSpPr>
                <p:grpSpPr>
                  <a:xfrm>
                    <a:off x="7624192" y="4741347"/>
                    <a:ext cx="23582" cy="29450"/>
                    <a:chOff x="7624192" y="4741347"/>
                    <a:chExt cx="23582" cy="29450"/>
                  </a:xfrm>
                </p:grpSpPr>
                <p:sp>
                  <p:nvSpPr>
                    <p:cNvPr id="2141" name="Freeform: Shape 2140">
                      <a:extLst>
                        <a:ext uri="{FF2B5EF4-FFF2-40B4-BE49-F238E27FC236}">
                          <a16:creationId xmlns:a16="http://schemas.microsoft.com/office/drawing/2014/main" id="{85FC1AD7-0AF9-4E0E-84E1-7CAE0681DE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9144" y="4747458"/>
                      <a:ext cx="16655" cy="23339"/>
                    </a:xfrm>
                    <a:custGeom>
                      <a:avLst/>
                      <a:gdLst>
                        <a:gd name="connsiteX0" fmla="*/ 7049 w 16655"/>
                        <a:gd name="connsiteY0" fmla="*/ 21709 h 23339"/>
                        <a:gd name="connsiteX1" fmla="*/ 13716 w 16655"/>
                        <a:gd name="connsiteY1" fmla="*/ 17899 h 23339"/>
                        <a:gd name="connsiteX2" fmla="*/ 16574 w 16655"/>
                        <a:gd name="connsiteY2" fmla="*/ 7422 h 23339"/>
                        <a:gd name="connsiteX3" fmla="*/ 6096 w 16655"/>
                        <a:gd name="connsiteY3" fmla="*/ 1706 h 23339"/>
                        <a:gd name="connsiteX4" fmla="*/ 1333 w 16655"/>
                        <a:gd name="connsiteY4" fmla="*/ 14089 h 23339"/>
                        <a:gd name="connsiteX5" fmla="*/ 381 w 16655"/>
                        <a:gd name="connsiteY5" fmla="*/ 19804 h 23339"/>
                        <a:gd name="connsiteX6" fmla="*/ 7049 w 16655"/>
                        <a:gd name="connsiteY6" fmla="*/ 21709 h 23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655" h="23339">
                          <a:moveTo>
                            <a:pt x="7049" y="21709"/>
                          </a:moveTo>
                          <a:cubicBezTo>
                            <a:pt x="8001" y="19804"/>
                            <a:pt x="10858" y="20756"/>
                            <a:pt x="13716" y="17899"/>
                          </a:cubicBezTo>
                          <a:cubicBezTo>
                            <a:pt x="16574" y="15041"/>
                            <a:pt x="16574" y="9326"/>
                            <a:pt x="16574" y="7422"/>
                          </a:cubicBezTo>
                          <a:cubicBezTo>
                            <a:pt x="17526" y="754"/>
                            <a:pt x="9906" y="-2103"/>
                            <a:pt x="6096" y="1706"/>
                          </a:cubicBezTo>
                          <a:cubicBezTo>
                            <a:pt x="1333" y="6469"/>
                            <a:pt x="381" y="10279"/>
                            <a:pt x="1333" y="14089"/>
                          </a:cubicBezTo>
                          <a:cubicBezTo>
                            <a:pt x="2286" y="16947"/>
                            <a:pt x="381" y="17899"/>
                            <a:pt x="381" y="19804"/>
                          </a:cubicBezTo>
                          <a:cubicBezTo>
                            <a:pt x="-1524" y="21709"/>
                            <a:pt x="4191" y="25519"/>
                            <a:pt x="7049" y="2170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142" name="Graphic 4">
                      <a:extLst>
                        <a:ext uri="{FF2B5EF4-FFF2-40B4-BE49-F238E27FC236}">
                          <a16:creationId xmlns:a16="http://schemas.microsoft.com/office/drawing/2014/main" id="{6FB3A318-FF85-4BFD-AB87-4ACF32A863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35045" y="4755437"/>
                      <a:ext cx="8767" cy="8014"/>
                      <a:chOff x="7635045" y="4755437"/>
                      <a:chExt cx="8767" cy="8014"/>
                    </a:xfrm>
                  </p:grpSpPr>
                  <p:sp>
                    <p:nvSpPr>
                      <p:cNvPr id="2144" name="Freeform: Shape 2143">
                        <a:extLst>
                          <a:ext uri="{FF2B5EF4-FFF2-40B4-BE49-F238E27FC236}">
                            <a16:creationId xmlns:a16="http://schemas.microsoft.com/office/drawing/2014/main" id="{20511F51-5449-4B35-88EC-13E8C8218A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717" y="4757191"/>
                        <a:ext cx="1904" cy="1861"/>
                      </a:xfrm>
                      <a:custGeom>
                        <a:avLst/>
                        <a:gdLst>
                          <a:gd name="connsiteX0" fmla="*/ 0 w 1904"/>
                          <a:gd name="connsiteY0" fmla="*/ 714 h 1137"/>
                          <a:gd name="connsiteX1" fmla="*/ 0 w 1904"/>
                          <a:gd name="connsiteY1" fmla="*/ 714 h 1137"/>
                          <a:gd name="connsiteX2" fmla="*/ 1905 w 1904"/>
                          <a:gd name="connsiteY2" fmla="*/ 714 h 1137"/>
                          <a:gd name="connsiteX3" fmla="*/ 0 w 1904"/>
                          <a:gd name="connsiteY3" fmla="*/ 714 h 1137"/>
                          <a:gd name="connsiteX4" fmla="*/ 0 w 1904"/>
                          <a:gd name="connsiteY4" fmla="*/ 714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1137">
                            <a:moveTo>
                              <a:pt x="0" y="714"/>
                            </a:moveTo>
                            <a:cubicBezTo>
                              <a:pt x="0" y="-238"/>
                              <a:pt x="0" y="-238"/>
                              <a:pt x="0" y="714"/>
                            </a:cubicBezTo>
                            <a:cubicBezTo>
                              <a:pt x="953" y="-238"/>
                              <a:pt x="1905" y="714"/>
                              <a:pt x="1905" y="714"/>
                            </a:cubicBezTo>
                            <a:cubicBezTo>
                              <a:pt x="1905" y="714"/>
                              <a:pt x="953" y="1667"/>
                              <a:pt x="0" y="714"/>
                            </a:cubicBezTo>
                            <a:cubicBezTo>
                              <a:pt x="0" y="1667"/>
                              <a:pt x="0" y="714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5" name="Freeform: Shape 2144">
                        <a:extLst>
                          <a:ext uri="{FF2B5EF4-FFF2-40B4-BE49-F238E27FC236}">
                            <a16:creationId xmlns:a16="http://schemas.microsoft.com/office/drawing/2014/main" id="{12982070-52B4-4FDF-81A2-DDA93FBB1F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7313"/>
                        <a:ext cx="1905" cy="1861"/>
                      </a:xfrm>
                      <a:custGeom>
                        <a:avLst/>
                        <a:gdLst>
                          <a:gd name="connsiteX0" fmla="*/ 0 w 1905"/>
                          <a:gd name="connsiteY0" fmla="*/ 423 h 1137"/>
                          <a:gd name="connsiteX1" fmla="*/ 0 w 1905"/>
                          <a:gd name="connsiteY1" fmla="*/ 423 h 1137"/>
                          <a:gd name="connsiteX2" fmla="*/ 1905 w 1905"/>
                          <a:gd name="connsiteY2" fmla="*/ 423 h 1137"/>
                          <a:gd name="connsiteX3" fmla="*/ 0 w 1905"/>
                          <a:gd name="connsiteY3" fmla="*/ 423 h 1137"/>
                          <a:gd name="connsiteX4" fmla="*/ 0 w 1905"/>
                          <a:gd name="connsiteY4" fmla="*/ 423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5" h="1137">
                            <a:moveTo>
                              <a:pt x="0" y="423"/>
                            </a:moveTo>
                            <a:cubicBezTo>
                              <a:pt x="0" y="423"/>
                              <a:pt x="0" y="-529"/>
                              <a:pt x="0" y="423"/>
                            </a:cubicBezTo>
                            <a:cubicBezTo>
                              <a:pt x="953" y="-529"/>
                              <a:pt x="1905" y="423"/>
                              <a:pt x="1905" y="423"/>
                            </a:cubicBezTo>
                            <a:cubicBezTo>
                              <a:pt x="1905" y="1376"/>
                              <a:pt x="953" y="1376"/>
                              <a:pt x="0" y="423"/>
                            </a:cubicBezTo>
                            <a:cubicBezTo>
                              <a:pt x="0" y="1376"/>
                              <a:pt x="0" y="1376"/>
                              <a:pt x="0" y="42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6" name="Freeform: Shape 2145">
                        <a:extLst>
                          <a:ext uri="{FF2B5EF4-FFF2-40B4-BE49-F238E27FC236}">
                            <a16:creationId xmlns:a16="http://schemas.microsoft.com/office/drawing/2014/main" id="{F71641E3-780E-4CA6-B174-86064DD8B2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7723" y="4761546"/>
                        <a:ext cx="4183" cy="1905"/>
                      </a:xfrm>
                      <a:custGeom>
                        <a:avLst/>
                        <a:gdLst>
                          <a:gd name="connsiteX0" fmla="*/ 4184 w 4183"/>
                          <a:gd name="connsiteY0" fmla="*/ 0 h 1905"/>
                          <a:gd name="connsiteX1" fmla="*/ 2279 w 4183"/>
                          <a:gd name="connsiteY1" fmla="*/ 1905 h 1905"/>
                          <a:gd name="connsiteX2" fmla="*/ 374 w 4183"/>
                          <a:gd name="connsiteY2" fmla="*/ 953 h 1905"/>
                          <a:gd name="connsiteX3" fmla="*/ 4184 w 4183"/>
                          <a:gd name="connsiteY3" fmla="*/ 0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183" h="1905">
                            <a:moveTo>
                              <a:pt x="4184" y="0"/>
                            </a:moveTo>
                            <a:cubicBezTo>
                              <a:pt x="4184" y="0"/>
                              <a:pt x="4184" y="1905"/>
                              <a:pt x="2279" y="1905"/>
                            </a:cubicBezTo>
                            <a:cubicBezTo>
                              <a:pt x="374" y="1905"/>
                              <a:pt x="-579" y="953"/>
                              <a:pt x="374" y="953"/>
                            </a:cubicBezTo>
                            <a:cubicBezTo>
                              <a:pt x="1326" y="0"/>
                              <a:pt x="4184" y="0"/>
                              <a:pt x="41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7" name="Freeform: Shape 2146">
                        <a:extLst>
                          <a:ext uri="{FF2B5EF4-FFF2-40B4-BE49-F238E27FC236}">
                            <a16:creationId xmlns:a16="http://schemas.microsoft.com/office/drawing/2014/main" id="{A6435A41-4AB5-4F64-A30C-24E07E1B4D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9288" y="4757737"/>
                        <a:ext cx="1428" cy="2857"/>
                      </a:xfrm>
                      <a:custGeom>
                        <a:avLst/>
                        <a:gdLst>
                          <a:gd name="connsiteX0" fmla="*/ 714 w 1428"/>
                          <a:gd name="connsiteY0" fmla="*/ 2857 h 2857"/>
                          <a:gd name="connsiteX1" fmla="*/ 714 w 1428"/>
                          <a:gd name="connsiteY1" fmla="*/ 2857 h 2857"/>
                          <a:gd name="connsiteX2" fmla="*/ 714 w 1428"/>
                          <a:gd name="connsiteY2" fmla="*/ 2857 h 2857"/>
                          <a:gd name="connsiteX3" fmla="*/ 714 w 1428"/>
                          <a:gd name="connsiteY3" fmla="*/ 2857 h 2857"/>
                          <a:gd name="connsiteX4" fmla="*/ 714 w 1428"/>
                          <a:gd name="connsiteY4" fmla="*/ 2857 h 2857"/>
                          <a:gd name="connsiteX5" fmla="*/ 714 w 1428"/>
                          <a:gd name="connsiteY5" fmla="*/ 1905 h 2857"/>
                          <a:gd name="connsiteX6" fmla="*/ 714 w 1428"/>
                          <a:gd name="connsiteY6" fmla="*/ 0 h 2857"/>
                          <a:gd name="connsiteX7" fmla="*/ 714 w 1428"/>
                          <a:gd name="connsiteY7" fmla="*/ 0 h 2857"/>
                          <a:gd name="connsiteX8" fmla="*/ 714 w 1428"/>
                          <a:gd name="connsiteY8" fmla="*/ 0 h 2857"/>
                          <a:gd name="connsiteX9" fmla="*/ 714 w 1428"/>
                          <a:gd name="connsiteY9" fmla="*/ 1905 h 2857"/>
                          <a:gd name="connsiteX10" fmla="*/ 714 w 1428"/>
                          <a:gd name="connsiteY10" fmla="*/ 2857 h 2857"/>
                          <a:gd name="connsiteX11" fmla="*/ 714 w 1428"/>
                          <a:gd name="connsiteY11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28" h="2857">
                            <a:moveTo>
                              <a:pt x="714" y="2857"/>
                            </a:moveTo>
                            <a:cubicBezTo>
                              <a:pt x="714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1905"/>
                              <a:pt x="714" y="2857"/>
                            </a:cubicBezTo>
                            <a:cubicBezTo>
                              <a:pt x="714" y="2857"/>
                              <a:pt x="714" y="2857"/>
                              <a:pt x="714" y="2857"/>
                            </a:cubicBezTo>
                            <a:cubicBezTo>
                              <a:pt x="714" y="1905"/>
                              <a:pt x="714" y="1905"/>
                              <a:pt x="714" y="1905"/>
                            </a:cubicBezTo>
                            <a:cubicBezTo>
                              <a:pt x="714" y="953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953"/>
                              <a:pt x="714" y="1905"/>
                            </a:cubicBezTo>
                            <a:cubicBezTo>
                              <a:pt x="1667" y="1905"/>
                              <a:pt x="1667" y="2857"/>
                              <a:pt x="714" y="2857"/>
                            </a:cubicBezTo>
                            <a:cubicBezTo>
                              <a:pt x="1667" y="2857"/>
                              <a:pt x="714" y="2857"/>
                              <a:pt x="714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8" name="Freeform: Shape 2147">
                        <a:extLst>
                          <a:ext uri="{FF2B5EF4-FFF2-40B4-BE49-F238E27FC236}">
                            <a16:creationId xmlns:a16="http://schemas.microsoft.com/office/drawing/2014/main" id="{605655BE-1C05-4B6A-BCAA-5C9D74A24A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045" y="4755437"/>
                        <a:ext cx="2099" cy="1346"/>
                      </a:xfrm>
                      <a:custGeom>
                        <a:avLst/>
                        <a:gdLst>
                          <a:gd name="connsiteX0" fmla="*/ 194 w 2099"/>
                          <a:gd name="connsiteY0" fmla="*/ 1347 h 1346"/>
                          <a:gd name="connsiteX1" fmla="*/ 1147 w 2099"/>
                          <a:gd name="connsiteY1" fmla="*/ 1347 h 1346"/>
                          <a:gd name="connsiteX2" fmla="*/ 2099 w 2099"/>
                          <a:gd name="connsiteY2" fmla="*/ 394 h 1346"/>
                          <a:gd name="connsiteX3" fmla="*/ 194 w 2099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1346">
                            <a:moveTo>
                              <a:pt x="194" y="1347"/>
                            </a:moveTo>
                            <a:cubicBezTo>
                              <a:pt x="194" y="1347"/>
                              <a:pt x="194" y="1347"/>
                              <a:pt x="1147" y="1347"/>
                            </a:cubicBezTo>
                            <a:cubicBezTo>
                              <a:pt x="2099" y="1347"/>
                              <a:pt x="2099" y="394"/>
                              <a:pt x="2099" y="394"/>
                            </a:cubicBezTo>
                            <a:cubicBezTo>
                              <a:pt x="2099" y="-558"/>
                              <a:pt x="-758" y="394"/>
                              <a:pt x="194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9" name="Freeform: Shape 2148">
                        <a:extLst>
                          <a:ext uri="{FF2B5EF4-FFF2-40B4-BE49-F238E27FC236}">
                            <a16:creationId xmlns:a16="http://schemas.microsoft.com/office/drawing/2014/main" id="{DA65D9F3-4A5D-4CD9-BAA9-D6BA49F084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5437"/>
                        <a:ext cx="1905" cy="1346"/>
                      </a:xfrm>
                      <a:custGeom>
                        <a:avLst/>
                        <a:gdLst>
                          <a:gd name="connsiteX0" fmla="*/ 1905 w 1905"/>
                          <a:gd name="connsiteY0" fmla="*/ 1347 h 1346"/>
                          <a:gd name="connsiteX1" fmla="*/ 953 w 1905"/>
                          <a:gd name="connsiteY1" fmla="*/ 1347 h 1346"/>
                          <a:gd name="connsiteX2" fmla="*/ 0 w 1905"/>
                          <a:gd name="connsiteY2" fmla="*/ 394 h 1346"/>
                          <a:gd name="connsiteX3" fmla="*/ 1905 w 1905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05" h="1346">
                            <a:moveTo>
                              <a:pt x="1905" y="1347"/>
                            </a:moveTo>
                            <a:cubicBezTo>
                              <a:pt x="1905" y="1347"/>
                              <a:pt x="1905" y="1347"/>
                              <a:pt x="953" y="1347"/>
                            </a:cubicBezTo>
                            <a:cubicBezTo>
                              <a:pt x="0" y="1347"/>
                              <a:pt x="0" y="394"/>
                              <a:pt x="0" y="394"/>
                            </a:cubicBezTo>
                            <a:cubicBezTo>
                              <a:pt x="0" y="-558"/>
                              <a:pt x="1905" y="394"/>
                              <a:pt x="1905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143" name="Freeform: Shape 2142">
                      <a:extLst>
                        <a:ext uri="{FF2B5EF4-FFF2-40B4-BE49-F238E27FC236}">
                          <a16:creationId xmlns:a16="http://schemas.microsoft.com/office/drawing/2014/main" id="{14736856-3750-487C-A2EA-B93E906A94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4192" y="4741347"/>
                      <a:ext cx="23582" cy="22462"/>
                    </a:xfrm>
                    <a:custGeom>
                      <a:avLst/>
                      <a:gdLst>
                        <a:gd name="connsiteX0" fmla="*/ 5332 w 23582"/>
                        <a:gd name="connsiteY0" fmla="*/ 22105 h 22462"/>
                        <a:gd name="connsiteX1" fmla="*/ 1522 w 23582"/>
                        <a:gd name="connsiteY1" fmla="*/ 19247 h 22462"/>
                        <a:gd name="connsiteX2" fmla="*/ 570 w 23582"/>
                        <a:gd name="connsiteY2" fmla="*/ 12580 h 22462"/>
                        <a:gd name="connsiteX3" fmla="*/ 2475 w 23582"/>
                        <a:gd name="connsiteY3" fmla="*/ 5912 h 22462"/>
                        <a:gd name="connsiteX4" fmla="*/ 8190 w 23582"/>
                        <a:gd name="connsiteY4" fmla="*/ 197 h 22462"/>
                        <a:gd name="connsiteX5" fmla="*/ 15810 w 23582"/>
                        <a:gd name="connsiteY5" fmla="*/ 1150 h 22462"/>
                        <a:gd name="connsiteX6" fmla="*/ 21525 w 23582"/>
                        <a:gd name="connsiteY6" fmla="*/ 3055 h 22462"/>
                        <a:gd name="connsiteX7" fmla="*/ 23430 w 23582"/>
                        <a:gd name="connsiteY7" fmla="*/ 11627 h 22462"/>
                        <a:gd name="connsiteX8" fmla="*/ 20572 w 23582"/>
                        <a:gd name="connsiteY8" fmla="*/ 15437 h 22462"/>
                        <a:gd name="connsiteX9" fmla="*/ 20572 w 23582"/>
                        <a:gd name="connsiteY9" fmla="*/ 11627 h 22462"/>
                        <a:gd name="connsiteX10" fmla="*/ 16762 w 23582"/>
                        <a:gd name="connsiteY10" fmla="*/ 9722 h 22462"/>
                        <a:gd name="connsiteX11" fmla="*/ 12000 w 23582"/>
                        <a:gd name="connsiteY11" fmla="*/ 9722 h 22462"/>
                        <a:gd name="connsiteX12" fmla="*/ 7237 w 23582"/>
                        <a:gd name="connsiteY12" fmla="*/ 15437 h 22462"/>
                        <a:gd name="connsiteX13" fmla="*/ 5332 w 23582"/>
                        <a:gd name="connsiteY13" fmla="*/ 22105 h 22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3582" h="22462">
                          <a:moveTo>
                            <a:pt x="5332" y="22105"/>
                          </a:moveTo>
                          <a:cubicBezTo>
                            <a:pt x="4380" y="23057"/>
                            <a:pt x="1522" y="22105"/>
                            <a:pt x="1522" y="19247"/>
                          </a:cubicBezTo>
                          <a:cubicBezTo>
                            <a:pt x="1522" y="17342"/>
                            <a:pt x="1522" y="16390"/>
                            <a:pt x="570" y="12580"/>
                          </a:cubicBezTo>
                          <a:cubicBezTo>
                            <a:pt x="-383" y="8770"/>
                            <a:pt x="-383" y="7817"/>
                            <a:pt x="2475" y="5912"/>
                          </a:cubicBezTo>
                          <a:cubicBezTo>
                            <a:pt x="5332" y="4960"/>
                            <a:pt x="5332" y="2102"/>
                            <a:pt x="8190" y="197"/>
                          </a:cubicBezTo>
                          <a:cubicBezTo>
                            <a:pt x="11047" y="-755"/>
                            <a:pt x="12952" y="2102"/>
                            <a:pt x="15810" y="1150"/>
                          </a:cubicBezTo>
                          <a:cubicBezTo>
                            <a:pt x="18667" y="197"/>
                            <a:pt x="20572" y="1150"/>
                            <a:pt x="21525" y="3055"/>
                          </a:cubicBezTo>
                          <a:cubicBezTo>
                            <a:pt x="23430" y="5912"/>
                            <a:pt x="21525" y="5912"/>
                            <a:pt x="23430" y="11627"/>
                          </a:cubicBezTo>
                          <a:cubicBezTo>
                            <a:pt x="24382" y="13532"/>
                            <a:pt x="20572" y="15437"/>
                            <a:pt x="20572" y="15437"/>
                          </a:cubicBezTo>
                          <a:cubicBezTo>
                            <a:pt x="20572" y="15437"/>
                            <a:pt x="21525" y="12580"/>
                            <a:pt x="20572" y="11627"/>
                          </a:cubicBezTo>
                          <a:cubicBezTo>
                            <a:pt x="18667" y="9722"/>
                            <a:pt x="18667" y="11627"/>
                            <a:pt x="16762" y="9722"/>
                          </a:cubicBezTo>
                          <a:cubicBezTo>
                            <a:pt x="14857" y="7817"/>
                            <a:pt x="14857" y="9722"/>
                            <a:pt x="12000" y="9722"/>
                          </a:cubicBezTo>
                          <a:cubicBezTo>
                            <a:pt x="8190" y="9722"/>
                            <a:pt x="12000" y="13532"/>
                            <a:pt x="7237" y="15437"/>
                          </a:cubicBezTo>
                          <a:cubicBezTo>
                            <a:pt x="4380" y="16390"/>
                            <a:pt x="7237" y="20200"/>
                            <a:pt x="5332" y="22105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111" name="Freeform: Shape 2110">
                    <a:extLst>
                      <a:ext uri="{FF2B5EF4-FFF2-40B4-BE49-F238E27FC236}">
                        <a16:creationId xmlns:a16="http://schemas.microsoft.com/office/drawing/2014/main" id="{3C0FE886-3FA0-43DE-ADBD-CC9D9CDF7816}"/>
                      </a:ext>
                    </a:extLst>
                  </p:cNvPr>
                  <p:cNvSpPr/>
                  <p:nvPr/>
                </p:nvSpPr>
                <p:spPr>
                  <a:xfrm>
                    <a:off x="7611549" y="4780698"/>
                    <a:ext cx="6820" cy="13776"/>
                  </a:xfrm>
                  <a:custGeom>
                    <a:avLst/>
                    <a:gdLst>
                      <a:gd name="connsiteX0" fmla="*/ 3010 w 6820"/>
                      <a:gd name="connsiteY0" fmla="*/ 5715 h 13776"/>
                      <a:gd name="connsiteX1" fmla="*/ 3962 w 6820"/>
                      <a:gd name="connsiteY1" fmla="*/ 0 h 13776"/>
                      <a:gd name="connsiteX2" fmla="*/ 152 w 6820"/>
                      <a:gd name="connsiteY2" fmla="*/ 8572 h 13776"/>
                      <a:gd name="connsiteX3" fmla="*/ 2058 w 6820"/>
                      <a:gd name="connsiteY3" fmla="*/ 13335 h 13776"/>
                      <a:gd name="connsiteX4" fmla="*/ 6820 w 6820"/>
                      <a:gd name="connsiteY4" fmla="*/ 5715 h 13776"/>
                      <a:gd name="connsiteX5" fmla="*/ 3010 w 6820"/>
                      <a:gd name="connsiteY5" fmla="*/ 5715 h 13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0" h="13776">
                        <a:moveTo>
                          <a:pt x="3010" y="5715"/>
                        </a:moveTo>
                        <a:cubicBezTo>
                          <a:pt x="3010" y="5715"/>
                          <a:pt x="4915" y="0"/>
                          <a:pt x="3962" y="0"/>
                        </a:cubicBezTo>
                        <a:cubicBezTo>
                          <a:pt x="3010" y="0"/>
                          <a:pt x="1105" y="6668"/>
                          <a:pt x="152" y="8572"/>
                        </a:cubicBezTo>
                        <a:cubicBezTo>
                          <a:pt x="152" y="10478"/>
                          <a:pt x="-800" y="15240"/>
                          <a:pt x="2058" y="13335"/>
                        </a:cubicBezTo>
                        <a:cubicBezTo>
                          <a:pt x="4915" y="11430"/>
                          <a:pt x="6820" y="7620"/>
                          <a:pt x="6820" y="5715"/>
                        </a:cubicBezTo>
                        <a:cubicBezTo>
                          <a:pt x="6820" y="5715"/>
                          <a:pt x="6820" y="3810"/>
                          <a:pt x="3010" y="571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12" name="Freeform: Shape 2111">
                    <a:extLst>
                      <a:ext uri="{FF2B5EF4-FFF2-40B4-BE49-F238E27FC236}">
                        <a16:creationId xmlns:a16="http://schemas.microsoft.com/office/drawing/2014/main" id="{75D7C984-13C7-4C61-B276-B1C3BFD20015}"/>
                      </a:ext>
                    </a:extLst>
                  </p:cNvPr>
                  <p:cNvSpPr/>
                  <p:nvPr/>
                </p:nvSpPr>
                <p:spPr>
                  <a:xfrm>
                    <a:off x="7639050" y="4768214"/>
                    <a:ext cx="20434" cy="24333"/>
                  </a:xfrm>
                  <a:custGeom>
                    <a:avLst/>
                    <a:gdLst>
                      <a:gd name="connsiteX0" fmla="*/ 2857 w 20434"/>
                      <a:gd name="connsiteY0" fmla="*/ 0 h 24333"/>
                      <a:gd name="connsiteX1" fmla="*/ 10478 w 20434"/>
                      <a:gd name="connsiteY1" fmla="*/ 10478 h 24333"/>
                      <a:gd name="connsiteX2" fmla="*/ 19050 w 20434"/>
                      <a:gd name="connsiteY2" fmla="*/ 4763 h 24333"/>
                      <a:gd name="connsiteX3" fmla="*/ 13335 w 20434"/>
                      <a:gd name="connsiteY3" fmla="*/ 23813 h 24333"/>
                      <a:gd name="connsiteX4" fmla="*/ 0 w 20434"/>
                      <a:gd name="connsiteY4" fmla="*/ 10478 h 24333"/>
                      <a:gd name="connsiteX5" fmla="*/ 2857 w 20434"/>
                      <a:gd name="connsiteY5" fmla="*/ 0 h 24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34" h="24333">
                        <a:moveTo>
                          <a:pt x="2857" y="0"/>
                        </a:moveTo>
                        <a:cubicBezTo>
                          <a:pt x="2857" y="0"/>
                          <a:pt x="8572" y="2857"/>
                          <a:pt x="10478" y="10478"/>
                        </a:cubicBezTo>
                        <a:cubicBezTo>
                          <a:pt x="12382" y="19050"/>
                          <a:pt x="13335" y="2857"/>
                          <a:pt x="19050" y="4763"/>
                        </a:cubicBezTo>
                        <a:cubicBezTo>
                          <a:pt x="22860" y="5715"/>
                          <a:pt x="18097" y="21907"/>
                          <a:pt x="13335" y="23813"/>
                        </a:cubicBezTo>
                        <a:cubicBezTo>
                          <a:pt x="7620" y="26670"/>
                          <a:pt x="0" y="17145"/>
                          <a:pt x="0" y="10478"/>
                        </a:cubicBezTo>
                        <a:cubicBezTo>
                          <a:pt x="0" y="4763"/>
                          <a:pt x="2857" y="0"/>
                          <a:pt x="2857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13" name="Freeform: Shape 2112">
                    <a:extLst>
                      <a:ext uri="{FF2B5EF4-FFF2-40B4-BE49-F238E27FC236}">
                        <a16:creationId xmlns:a16="http://schemas.microsoft.com/office/drawing/2014/main" id="{06FFFF40-DA47-4806-B8A1-D2CC6AE01204}"/>
                      </a:ext>
                    </a:extLst>
                  </p:cNvPr>
                  <p:cNvSpPr/>
                  <p:nvPr/>
                </p:nvSpPr>
                <p:spPr>
                  <a:xfrm>
                    <a:off x="7614318" y="4803047"/>
                    <a:ext cx="12280" cy="6985"/>
                  </a:xfrm>
                  <a:custGeom>
                    <a:avLst/>
                    <a:gdLst>
                      <a:gd name="connsiteX0" fmla="*/ 0 w 12280"/>
                      <a:gd name="connsiteY0" fmla="*/ 5715 h 6985"/>
                      <a:gd name="connsiteX1" fmla="*/ 9525 w 12280"/>
                      <a:gd name="connsiteY1" fmla="*/ 5715 h 6985"/>
                      <a:gd name="connsiteX2" fmla="*/ 11430 w 12280"/>
                      <a:gd name="connsiteY2" fmla="*/ 0 h 6985"/>
                      <a:gd name="connsiteX3" fmla="*/ 0 w 12280"/>
                      <a:gd name="connsiteY3" fmla="*/ 5715 h 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80" h="6985">
                        <a:moveTo>
                          <a:pt x="0" y="5715"/>
                        </a:moveTo>
                        <a:cubicBezTo>
                          <a:pt x="0" y="5715"/>
                          <a:pt x="4763" y="8573"/>
                          <a:pt x="9525" y="5715"/>
                        </a:cubicBezTo>
                        <a:cubicBezTo>
                          <a:pt x="14288" y="2858"/>
                          <a:pt x="11430" y="0"/>
                          <a:pt x="11430" y="0"/>
                        </a:cubicBezTo>
                        <a:cubicBezTo>
                          <a:pt x="11430" y="0"/>
                          <a:pt x="4763" y="95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14" name="Freeform: Shape 2113">
                    <a:extLst>
                      <a:ext uri="{FF2B5EF4-FFF2-40B4-BE49-F238E27FC236}">
                        <a16:creationId xmlns:a16="http://schemas.microsoft.com/office/drawing/2014/main" id="{BC4B88C6-1E37-4BCF-BFEB-E012D9E0550F}"/>
                      </a:ext>
                    </a:extLst>
                  </p:cNvPr>
                  <p:cNvSpPr/>
                  <p:nvPr/>
                </p:nvSpPr>
                <p:spPr>
                  <a:xfrm>
                    <a:off x="7621829" y="4805170"/>
                    <a:ext cx="7884" cy="7378"/>
                  </a:xfrm>
                  <a:custGeom>
                    <a:avLst/>
                    <a:gdLst>
                      <a:gd name="connsiteX0" fmla="*/ 1027 w 7884"/>
                      <a:gd name="connsiteY0" fmla="*/ 3049 h 7378"/>
                      <a:gd name="connsiteX1" fmla="*/ 5790 w 7884"/>
                      <a:gd name="connsiteY1" fmla="*/ 6859 h 7378"/>
                      <a:gd name="connsiteX2" fmla="*/ 6743 w 7884"/>
                      <a:gd name="connsiteY2" fmla="*/ 3049 h 7378"/>
                      <a:gd name="connsiteX3" fmla="*/ 7695 w 7884"/>
                      <a:gd name="connsiteY3" fmla="*/ 3049 h 7378"/>
                      <a:gd name="connsiteX4" fmla="*/ 3885 w 7884"/>
                      <a:gd name="connsiteY4" fmla="*/ 192 h 7378"/>
                      <a:gd name="connsiteX5" fmla="*/ 1027 w 7884"/>
                      <a:gd name="connsiteY5" fmla="*/ 3049 h 7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84" h="7378">
                        <a:moveTo>
                          <a:pt x="1027" y="3049"/>
                        </a:moveTo>
                        <a:cubicBezTo>
                          <a:pt x="1027" y="3049"/>
                          <a:pt x="2933" y="4002"/>
                          <a:pt x="5790" y="6859"/>
                        </a:cubicBezTo>
                        <a:cubicBezTo>
                          <a:pt x="7695" y="8764"/>
                          <a:pt x="8648" y="4954"/>
                          <a:pt x="6743" y="3049"/>
                        </a:cubicBezTo>
                        <a:cubicBezTo>
                          <a:pt x="4838" y="1144"/>
                          <a:pt x="7695" y="3049"/>
                          <a:pt x="7695" y="3049"/>
                        </a:cubicBezTo>
                        <a:cubicBezTo>
                          <a:pt x="8648" y="3049"/>
                          <a:pt x="5790" y="1144"/>
                          <a:pt x="3885" y="192"/>
                        </a:cubicBezTo>
                        <a:cubicBezTo>
                          <a:pt x="1980" y="-761"/>
                          <a:pt x="-1830" y="2097"/>
                          <a:pt x="1027" y="30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15" name="Freeform: Shape 2114">
                    <a:extLst>
                      <a:ext uri="{FF2B5EF4-FFF2-40B4-BE49-F238E27FC236}">
                        <a16:creationId xmlns:a16="http://schemas.microsoft.com/office/drawing/2014/main" id="{CEC2CD88-87AE-4FE3-BCCF-E80B5291BDD7}"/>
                      </a:ext>
                    </a:extLst>
                  </p:cNvPr>
                  <p:cNvSpPr/>
                  <p:nvPr/>
                </p:nvSpPr>
                <p:spPr>
                  <a:xfrm>
                    <a:off x="7656194" y="4768977"/>
                    <a:ext cx="7186" cy="7884"/>
                  </a:xfrm>
                  <a:custGeom>
                    <a:avLst/>
                    <a:gdLst>
                      <a:gd name="connsiteX0" fmla="*/ 2858 w 7186"/>
                      <a:gd name="connsiteY0" fmla="*/ 6857 h 7884"/>
                      <a:gd name="connsiteX1" fmla="*/ 6668 w 7186"/>
                      <a:gd name="connsiteY1" fmla="*/ 2094 h 7884"/>
                      <a:gd name="connsiteX2" fmla="*/ 2858 w 7186"/>
                      <a:gd name="connsiteY2" fmla="*/ 1141 h 7884"/>
                      <a:gd name="connsiteX3" fmla="*/ 2858 w 7186"/>
                      <a:gd name="connsiteY3" fmla="*/ 189 h 7884"/>
                      <a:gd name="connsiteX4" fmla="*/ 0 w 7186"/>
                      <a:gd name="connsiteY4" fmla="*/ 3999 h 7884"/>
                      <a:gd name="connsiteX5" fmla="*/ 2858 w 7186"/>
                      <a:gd name="connsiteY5" fmla="*/ 6857 h 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86" h="7884">
                        <a:moveTo>
                          <a:pt x="2858" y="6857"/>
                        </a:moveTo>
                        <a:cubicBezTo>
                          <a:pt x="2858" y="6857"/>
                          <a:pt x="3810" y="4952"/>
                          <a:pt x="6668" y="2094"/>
                        </a:cubicBezTo>
                        <a:cubicBezTo>
                          <a:pt x="8573" y="189"/>
                          <a:pt x="4763" y="-763"/>
                          <a:pt x="2858" y="1141"/>
                        </a:cubicBezTo>
                        <a:cubicBezTo>
                          <a:pt x="953" y="3047"/>
                          <a:pt x="2858" y="189"/>
                          <a:pt x="2858" y="189"/>
                        </a:cubicBezTo>
                        <a:cubicBezTo>
                          <a:pt x="2858" y="-763"/>
                          <a:pt x="953" y="2094"/>
                          <a:pt x="0" y="3999"/>
                        </a:cubicBezTo>
                        <a:cubicBezTo>
                          <a:pt x="0" y="5904"/>
                          <a:pt x="1905" y="9714"/>
                          <a:pt x="2858" y="685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16" name="Freeform: Shape 2115">
                    <a:extLst>
                      <a:ext uri="{FF2B5EF4-FFF2-40B4-BE49-F238E27FC236}">
                        <a16:creationId xmlns:a16="http://schemas.microsoft.com/office/drawing/2014/main" id="{61DD43E4-74B7-4C8C-B8E0-425B17617ED5}"/>
                      </a:ext>
                    </a:extLst>
                  </p:cNvPr>
                  <p:cNvSpPr/>
                  <p:nvPr/>
                </p:nvSpPr>
                <p:spPr>
                  <a:xfrm>
                    <a:off x="7620952" y="4781549"/>
                    <a:ext cx="5715" cy="23812"/>
                  </a:xfrm>
                  <a:custGeom>
                    <a:avLst/>
                    <a:gdLst>
                      <a:gd name="connsiteX0" fmla="*/ 2857 w 5715"/>
                      <a:gd name="connsiteY0" fmla="*/ 23813 h 23812"/>
                      <a:gd name="connsiteX1" fmla="*/ 0 w 5715"/>
                      <a:gd name="connsiteY1" fmla="*/ 20003 h 23812"/>
                      <a:gd name="connsiteX2" fmla="*/ 1905 w 5715"/>
                      <a:gd name="connsiteY2" fmla="*/ 7620 h 23812"/>
                      <a:gd name="connsiteX3" fmla="*/ 3810 w 5715"/>
                      <a:gd name="connsiteY3" fmla="*/ 953 h 23812"/>
                      <a:gd name="connsiteX4" fmla="*/ 4763 w 5715"/>
                      <a:gd name="connsiteY4" fmla="*/ 0 h 23812"/>
                      <a:gd name="connsiteX5" fmla="*/ 5715 w 5715"/>
                      <a:gd name="connsiteY5" fmla="*/ 953 h 23812"/>
                      <a:gd name="connsiteX6" fmla="*/ 3810 w 5715"/>
                      <a:gd name="connsiteY6" fmla="*/ 8572 h 23812"/>
                      <a:gd name="connsiteX7" fmla="*/ 1905 w 5715"/>
                      <a:gd name="connsiteY7" fmla="*/ 20003 h 23812"/>
                      <a:gd name="connsiteX8" fmla="*/ 2857 w 5715"/>
                      <a:gd name="connsiteY8" fmla="*/ 21907 h 23812"/>
                      <a:gd name="connsiteX9" fmla="*/ 2857 w 5715"/>
                      <a:gd name="connsiteY9" fmla="*/ 23813 h 23812"/>
                      <a:gd name="connsiteX10" fmla="*/ 2857 w 5715"/>
                      <a:gd name="connsiteY10" fmla="*/ 23813 h 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15" h="23812">
                        <a:moveTo>
                          <a:pt x="2857" y="23813"/>
                        </a:moveTo>
                        <a:cubicBezTo>
                          <a:pt x="953" y="23813"/>
                          <a:pt x="0" y="21907"/>
                          <a:pt x="0" y="20003"/>
                        </a:cubicBezTo>
                        <a:cubicBezTo>
                          <a:pt x="0" y="16193"/>
                          <a:pt x="953" y="11430"/>
                          <a:pt x="1905" y="7620"/>
                        </a:cubicBezTo>
                        <a:cubicBezTo>
                          <a:pt x="2857" y="5715"/>
                          <a:pt x="2857" y="2857"/>
                          <a:pt x="3810" y="953"/>
                        </a:cubicBezTo>
                        <a:cubicBezTo>
                          <a:pt x="3810" y="953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3"/>
                        </a:cubicBezTo>
                        <a:cubicBezTo>
                          <a:pt x="5715" y="3810"/>
                          <a:pt x="4763" y="5715"/>
                          <a:pt x="3810" y="8572"/>
                        </a:cubicBezTo>
                        <a:cubicBezTo>
                          <a:pt x="2857" y="12382"/>
                          <a:pt x="1905" y="16193"/>
                          <a:pt x="1905" y="20003"/>
                        </a:cubicBezTo>
                        <a:cubicBezTo>
                          <a:pt x="1905" y="20955"/>
                          <a:pt x="2857" y="21907"/>
                          <a:pt x="2857" y="21907"/>
                        </a:cubicBezTo>
                        <a:cubicBezTo>
                          <a:pt x="2857" y="21907"/>
                          <a:pt x="3810" y="22860"/>
                          <a:pt x="2857" y="23813"/>
                        </a:cubicBezTo>
                        <a:cubicBezTo>
                          <a:pt x="2857" y="23813"/>
                          <a:pt x="2857" y="23813"/>
                          <a:pt x="2857" y="23813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17" name="Freeform: Shape 2116">
                    <a:extLst>
                      <a:ext uri="{FF2B5EF4-FFF2-40B4-BE49-F238E27FC236}">
                        <a16:creationId xmlns:a16="http://schemas.microsoft.com/office/drawing/2014/main" id="{7CC0579E-4387-4F01-B32C-61D6E8C25D37}"/>
                      </a:ext>
                    </a:extLst>
                  </p:cNvPr>
                  <p:cNvSpPr/>
                  <p:nvPr/>
                </p:nvSpPr>
                <p:spPr>
                  <a:xfrm>
                    <a:off x="7640002" y="4783454"/>
                    <a:ext cx="6667" cy="9525"/>
                  </a:xfrm>
                  <a:custGeom>
                    <a:avLst/>
                    <a:gdLst>
                      <a:gd name="connsiteX0" fmla="*/ 5715 w 6667"/>
                      <a:gd name="connsiteY0" fmla="*/ 9525 h 9525"/>
                      <a:gd name="connsiteX1" fmla="*/ 5715 w 6667"/>
                      <a:gd name="connsiteY1" fmla="*/ 9525 h 9525"/>
                      <a:gd name="connsiteX2" fmla="*/ 0 w 6667"/>
                      <a:gd name="connsiteY2" fmla="*/ 952 h 9525"/>
                      <a:gd name="connsiteX3" fmla="*/ 953 w 6667"/>
                      <a:gd name="connsiteY3" fmla="*/ 0 h 9525"/>
                      <a:gd name="connsiteX4" fmla="*/ 1905 w 6667"/>
                      <a:gd name="connsiteY4" fmla="*/ 952 h 9525"/>
                      <a:gd name="connsiteX5" fmla="*/ 6667 w 6667"/>
                      <a:gd name="connsiteY5" fmla="*/ 8572 h 9525"/>
                      <a:gd name="connsiteX6" fmla="*/ 5715 w 6667"/>
                      <a:gd name="connsiteY6" fmla="*/ 9525 h 9525"/>
                      <a:gd name="connsiteX7" fmla="*/ 5715 w 6667"/>
                      <a:gd name="connsiteY7" fmla="*/ 952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667" h="9525">
                        <a:moveTo>
                          <a:pt x="5715" y="9525"/>
                        </a:moveTo>
                        <a:cubicBezTo>
                          <a:pt x="5715" y="9525"/>
                          <a:pt x="5715" y="9525"/>
                          <a:pt x="5715" y="9525"/>
                        </a:cubicBezTo>
                        <a:cubicBezTo>
                          <a:pt x="2857" y="7620"/>
                          <a:pt x="953" y="3810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3810"/>
                          <a:pt x="3810" y="6667"/>
                          <a:pt x="6667" y="8572"/>
                        </a:cubicBezTo>
                        <a:cubicBezTo>
                          <a:pt x="6667" y="7620"/>
                          <a:pt x="6667" y="8572"/>
                          <a:pt x="5715" y="9525"/>
                        </a:cubicBezTo>
                        <a:cubicBezTo>
                          <a:pt x="6667" y="8572"/>
                          <a:pt x="5715" y="9525"/>
                          <a:pt x="5715" y="952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18" name="Freeform: Shape 2117">
                    <a:extLst>
                      <a:ext uri="{FF2B5EF4-FFF2-40B4-BE49-F238E27FC236}">
                        <a16:creationId xmlns:a16="http://schemas.microsoft.com/office/drawing/2014/main" id="{4C7D6E02-9A75-4FC7-9559-727372880BDA}"/>
                      </a:ext>
                    </a:extLst>
                  </p:cNvPr>
                  <p:cNvSpPr/>
                  <p:nvPr/>
                </p:nvSpPr>
                <p:spPr>
                  <a:xfrm>
                    <a:off x="7629525" y="4811077"/>
                    <a:ext cx="3809" cy="10477"/>
                  </a:xfrm>
                  <a:custGeom>
                    <a:avLst/>
                    <a:gdLst>
                      <a:gd name="connsiteX0" fmla="*/ 953 w 3809"/>
                      <a:gd name="connsiteY0" fmla="*/ 10478 h 10477"/>
                      <a:gd name="connsiteX1" fmla="*/ 953 w 3809"/>
                      <a:gd name="connsiteY1" fmla="*/ 10478 h 10477"/>
                      <a:gd name="connsiteX2" fmla="*/ 0 w 3809"/>
                      <a:gd name="connsiteY2" fmla="*/ 9525 h 10477"/>
                      <a:gd name="connsiteX3" fmla="*/ 1905 w 3809"/>
                      <a:gd name="connsiteY3" fmla="*/ 953 h 10477"/>
                      <a:gd name="connsiteX4" fmla="*/ 2857 w 3809"/>
                      <a:gd name="connsiteY4" fmla="*/ 0 h 10477"/>
                      <a:gd name="connsiteX5" fmla="*/ 3810 w 3809"/>
                      <a:gd name="connsiteY5" fmla="*/ 953 h 10477"/>
                      <a:gd name="connsiteX6" fmla="*/ 953 w 3809"/>
                      <a:gd name="connsiteY6" fmla="*/ 10478 h 10477"/>
                      <a:gd name="connsiteX7" fmla="*/ 953 w 3809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10477">
                        <a:moveTo>
                          <a:pt x="953" y="10478"/>
                        </a:moveTo>
                        <a:cubicBezTo>
                          <a:pt x="0" y="10478"/>
                          <a:pt x="0" y="10478"/>
                          <a:pt x="953" y="10478"/>
                        </a:cubicBezTo>
                        <a:cubicBezTo>
                          <a:pt x="0" y="10478"/>
                          <a:pt x="0" y="9525"/>
                          <a:pt x="0" y="9525"/>
                        </a:cubicBezTo>
                        <a:cubicBezTo>
                          <a:pt x="953" y="6667"/>
                          <a:pt x="1905" y="3810"/>
                          <a:pt x="1905" y="953"/>
                        </a:cubicBezTo>
                        <a:cubicBezTo>
                          <a:pt x="1905" y="953"/>
                          <a:pt x="1905" y="0"/>
                          <a:pt x="2857" y="0"/>
                        </a:cubicBezTo>
                        <a:cubicBezTo>
                          <a:pt x="2857" y="0"/>
                          <a:pt x="3810" y="0"/>
                          <a:pt x="3810" y="953"/>
                        </a:cubicBezTo>
                        <a:cubicBezTo>
                          <a:pt x="2857" y="3810"/>
                          <a:pt x="2857" y="7620"/>
                          <a:pt x="953" y="10478"/>
                        </a:cubicBezTo>
                        <a:cubicBezTo>
                          <a:pt x="953" y="10478"/>
                          <a:pt x="953" y="10478"/>
                          <a:pt x="953" y="10478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119" name="Graphic 4">
                    <a:extLst>
                      <a:ext uri="{FF2B5EF4-FFF2-40B4-BE49-F238E27FC236}">
                        <a16:creationId xmlns:a16="http://schemas.microsoft.com/office/drawing/2014/main" id="{99621D63-8B07-41AF-BAFA-AE15FFFBC1ED}"/>
                      </a:ext>
                    </a:extLst>
                  </p:cNvPr>
                  <p:cNvGrpSpPr/>
                  <p:nvPr/>
                </p:nvGrpSpPr>
                <p:grpSpPr>
                  <a:xfrm>
                    <a:off x="7232332" y="4849177"/>
                    <a:ext cx="77390" cy="29527"/>
                    <a:chOff x="7232332" y="4849177"/>
                    <a:chExt cx="77390" cy="29527"/>
                  </a:xfrm>
                  <a:solidFill>
                    <a:srgbClr val="292E4E"/>
                  </a:solidFill>
                </p:grpSpPr>
                <p:sp>
                  <p:nvSpPr>
                    <p:cNvPr id="2137" name="Freeform: Shape 2136">
                      <a:extLst>
                        <a:ext uri="{FF2B5EF4-FFF2-40B4-BE49-F238E27FC236}">
                          <a16:creationId xmlns:a16="http://schemas.microsoft.com/office/drawing/2014/main" id="{657A0A4D-7855-47E5-AD27-EA118C81DC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2332" y="4868985"/>
                      <a:ext cx="77390" cy="9719"/>
                    </a:xfrm>
                    <a:custGeom>
                      <a:avLst/>
                      <a:gdLst>
                        <a:gd name="connsiteX0" fmla="*/ 953 w 77390"/>
                        <a:gd name="connsiteY0" fmla="*/ 4004 h 9719"/>
                        <a:gd name="connsiteX1" fmla="*/ 2858 w 77390"/>
                        <a:gd name="connsiteY1" fmla="*/ 2099 h 9719"/>
                        <a:gd name="connsiteX2" fmla="*/ 77153 w 77390"/>
                        <a:gd name="connsiteY2" fmla="*/ 194 h 9719"/>
                        <a:gd name="connsiteX3" fmla="*/ 76200 w 77390"/>
                        <a:gd name="connsiteY3" fmla="*/ 9719 h 9719"/>
                        <a:gd name="connsiteX4" fmla="*/ 1905 w 77390"/>
                        <a:gd name="connsiteY4" fmla="*/ 9719 h 9719"/>
                        <a:gd name="connsiteX5" fmla="*/ 0 w 77390"/>
                        <a:gd name="connsiteY5" fmla="*/ 7814 h 9719"/>
                        <a:gd name="connsiteX6" fmla="*/ 953 w 77390"/>
                        <a:gd name="connsiteY6" fmla="*/ 4004 h 9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90" h="9719">
                          <a:moveTo>
                            <a:pt x="953" y="4004"/>
                          </a:moveTo>
                          <a:cubicBezTo>
                            <a:pt x="953" y="3052"/>
                            <a:pt x="1905" y="2099"/>
                            <a:pt x="2858" y="2099"/>
                          </a:cubicBezTo>
                          <a:cubicBezTo>
                            <a:pt x="13335" y="2099"/>
                            <a:pt x="76200" y="-758"/>
                            <a:pt x="77153" y="194"/>
                          </a:cubicBezTo>
                          <a:cubicBezTo>
                            <a:pt x="77153" y="194"/>
                            <a:pt x="78105" y="9719"/>
                            <a:pt x="76200" y="9719"/>
                          </a:cubicBezTo>
                          <a:cubicBezTo>
                            <a:pt x="75248" y="9719"/>
                            <a:pt x="13335" y="9719"/>
                            <a:pt x="1905" y="9719"/>
                          </a:cubicBezTo>
                          <a:cubicBezTo>
                            <a:pt x="953" y="9719"/>
                            <a:pt x="0" y="8767"/>
                            <a:pt x="0" y="7814"/>
                          </a:cubicBezTo>
                          <a:lnTo>
                            <a:pt x="953" y="4004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8" name="Freeform: Shape 2137">
                      <a:extLst>
                        <a:ext uri="{FF2B5EF4-FFF2-40B4-BE49-F238E27FC236}">
                          <a16:creationId xmlns:a16="http://schemas.microsoft.com/office/drawing/2014/main" id="{BEA96DCC-BADA-4E1F-A4B6-B645FB4AEA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4237" y="4849177"/>
                      <a:ext cx="75247" cy="9525"/>
                    </a:xfrm>
                    <a:custGeom>
                      <a:avLst/>
                      <a:gdLst>
                        <a:gd name="connsiteX0" fmla="*/ 1905 w 75247"/>
                        <a:gd name="connsiteY0" fmla="*/ 953 h 9525"/>
                        <a:gd name="connsiteX1" fmla="*/ 73343 w 75247"/>
                        <a:gd name="connsiteY1" fmla="*/ 0 h 9525"/>
                        <a:gd name="connsiteX2" fmla="*/ 75247 w 75247"/>
                        <a:gd name="connsiteY2" fmla="*/ 1905 h 9525"/>
                        <a:gd name="connsiteX3" fmla="*/ 75247 w 75247"/>
                        <a:gd name="connsiteY3" fmla="*/ 6667 h 9525"/>
                        <a:gd name="connsiteX4" fmla="*/ 73343 w 75247"/>
                        <a:gd name="connsiteY4" fmla="*/ 8572 h 9525"/>
                        <a:gd name="connsiteX5" fmla="*/ 1905 w 75247"/>
                        <a:gd name="connsiteY5" fmla="*/ 9525 h 9525"/>
                        <a:gd name="connsiteX6" fmla="*/ 0 w 75247"/>
                        <a:gd name="connsiteY6" fmla="*/ 7620 h 9525"/>
                        <a:gd name="connsiteX7" fmla="*/ 0 w 75247"/>
                        <a:gd name="connsiteY7" fmla="*/ 2857 h 9525"/>
                        <a:gd name="connsiteX8" fmla="*/ 1905 w 75247"/>
                        <a:gd name="connsiteY8" fmla="*/ 953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5247" h="9525">
                          <a:moveTo>
                            <a:pt x="1905" y="953"/>
                          </a:moveTo>
                          <a:lnTo>
                            <a:pt x="73343" y="0"/>
                          </a:lnTo>
                          <a:cubicBezTo>
                            <a:pt x="74295" y="0"/>
                            <a:pt x="75247" y="953"/>
                            <a:pt x="75247" y="1905"/>
                          </a:cubicBezTo>
                          <a:lnTo>
                            <a:pt x="75247" y="6667"/>
                          </a:lnTo>
                          <a:cubicBezTo>
                            <a:pt x="75247" y="7620"/>
                            <a:pt x="74295" y="8572"/>
                            <a:pt x="73343" y="8572"/>
                          </a:cubicBezTo>
                          <a:lnTo>
                            <a:pt x="1905" y="9525"/>
                          </a:lnTo>
                          <a:cubicBezTo>
                            <a:pt x="953" y="9525"/>
                            <a:pt x="0" y="8572"/>
                            <a:pt x="0" y="7620"/>
                          </a:cubicBezTo>
                          <a:lnTo>
                            <a:pt x="0" y="2857"/>
                          </a:lnTo>
                          <a:cubicBezTo>
                            <a:pt x="0" y="953"/>
                            <a:pt x="953" y="953"/>
                            <a:pt x="1905" y="95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9" name="Freeform: Shape 2138">
                      <a:extLst>
                        <a:ext uri="{FF2B5EF4-FFF2-40B4-BE49-F238E27FC236}">
                          <a16:creationId xmlns:a16="http://schemas.microsoft.com/office/drawing/2014/main" id="{56913EEF-28FD-42D3-AA21-61D8F4D77C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8047" y="4853939"/>
                      <a:ext cx="5715" cy="20954"/>
                    </a:xfrm>
                    <a:custGeom>
                      <a:avLst/>
                      <a:gdLst>
                        <a:gd name="connsiteX0" fmla="*/ 0 w 5715"/>
                        <a:gd name="connsiteY0" fmla="*/ 953 h 20954"/>
                        <a:gd name="connsiteX1" fmla="*/ 0 w 5715"/>
                        <a:gd name="connsiteY1" fmla="*/ 20955 h 20954"/>
                        <a:gd name="connsiteX2" fmla="*/ 4763 w 5715"/>
                        <a:gd name="connsiteY2" fmla="*/ 20955 h 20954"/>
                        <a:gd name="connsiteX3" fmla="*/ 5715 w 5715"/>
                        <a:gd name="connsiteY3" fmla="*/ 0 h 20954"/>
                        <a:gd name="connsiteX4" fmla="*/ 0 w 5715"/>
                        <a:gd name="connsiteY4" fmla="*/ 953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5" h="20954">
                          <a:moveTo>
                            <a:pt x="0" y="953"/>
                          </a:moveTo>
                          <a:cubicBezTo>
                            <a:pt x="0" y="953"/>
                            <a:pt x="0" y="20955"/>
                            <a:pt x="0" y="20955"/>
                          </a:cubicBezTo>
                          <a:cubicBezTo>
                            <a:pt x="0" y="20955"/>
                            <a:pt x="4763" y="20955"/>
                            <a:pt x="4763" y="20955"/>
                          </a:cubicBezTo>
                          <a:lnTo>
                            <a:pt x="5715" y="0"/>
                          </a:lnTo>
                          <a:lnTo>
                            <a:pt x="0" y="953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40" name="Freeform: Shape 2139">
                      <a:extLst>
                        <a:ext uri="{FF2B5EF4-FFF2-40B4-BE49-F238E27FC236}">
                          <a16:creationId xmlns:a16="http://schemas.microsoft.com/office/drawing/2014/main" id="{495F1C2E-A225-40C9-BD85-C9A6A3A677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0912" y="4854892"/>
                      <a:ext cx="5715" cy="20002"/>
                    </a:xfrm>
                    <a:custGeom>
                      <a:avLst/>
                      <a:gdLst>
                        <a:gd name="connsiteX0" fmla="*/ 5715 w 5715"/>
                        <a:gd name="connsiteY0" fmla="*/ 0 h 20002"/>
                        <a:gd name="connsiteX1" fmla="*/ 4763 w 5715"/>
                        <a:gd name="connsiteY1" fmla="*/ 19050 h 20002"/>
                        <a:gd name="connsiteX2" fmla="*/ 0 w 5715"/>
                        <a:gd name="connsiteY2" fmla="*/ 20002 h 20002"/>
                        <a:gd name="connsiteX3" fmla="*/ 953 w 5715"/>
                        <a:gd name="connsiteY3" fmla="*/ 0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715" h="20002">
                          <a:moveTo>
                            <a:pt x="5715" y="0"/>
                          </a:moveTo>
                          <a:lnTo>
                            <a:pt x="4763" y="19050"/>
                          </a:lnTo>
                          <a:lnTo>
                            <a:pt x="0" y="20002"/>
                          </a:lnTo>
                          <a:lnTo>
                            <a:pt x="953" y="0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120" name="Freeform: Shape 2119">
                    <a:extLst>
                      <a:ext uri="{FF2B5EF4-FFF2-40B4-BE49-F238E27FC236}">
                        <a16:creationId xmlns:a16="http://schemas.microsoft.com/office/drawing/2014/main" id="{6C6E94B3-B34B-4411-93E6-F26BFD738191}"/>
                      </a:ext>
                    </a:extLst>
                  </p:cNvPr>
                  <p:cNvSpPr/>
                  <p:nvPr/>
                </p:nvSpPr>
                <p:spPr>
                  <a:xfrm>
                    <a:off x="7388542" y="4718859"/>
                    <a:ext cx="167792" cy="138472"/>
                  </a:xfrm>
                  <a:custGeom>
                    <a:avLst/>
                    <a:gdLst>
                      <a:gd name="connsiteX0" fmla="*/ 2857 w 167792"/>
                      <a:gd name="connsiteY0" fmla="*/ 8397 h 138472"/>
                      <a:gd name="connsiteX1" fmla="*/ 167640 w 167792"/>
                      <a:gd name="connsiteY1" fmla="*/ 778 h 138472"/>
                      <a:gd name="connsiteX2" fmla="*/ 165735 w 167792"/>
                      <a:gd name="connsiteY2" fmla="*/ 131270 h 138472"/>
                      <a:gd name="connsiteX3" fmla="*/ 0 w 167792"/>
                      <a:gd name="connsiteY3" fmla="*/ 137937 h 138472"/>
                      <a:gd name="connsiteX4" fmla="*/ 2857 w 167792"/>
                      <a:gd name="connsiteY4" fmla="*/ 8397 h 138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792" h="138472">
                        <a:moveTo>
                          <a:pt x="2857" y="8397"/>
                        </a:moveTo>
                        <a:cubicBezTo>
                          <a:pt x="2857" y="8397"/>
                          <a:pt x="167640" y="-3032"/>
                          <a:pt x="167640" y="778"/>
                        </a:cubicBezTo>
                        <a:cubicBezTo>
                          <a:pt x="167640" y="4587"/>
                          <a:pt x="168592" y="131270"/>
                          <a:pt x="165735" y="131270"/>
                        </a:cubicBezTo>
                        <a:cubicBezTo>
                          <a:pt x="162877" y="131270"/>
                          <a:pt x="952" y="140795"/>
                          <a:pt x="0" y="137937"/>
                        </a:cubicBezTo>
                        <a:cubicBezTo>
                          <a:pt x="952" y="135080"/>
                          <a:pt x="-953" y="9350"/>
                          <a:pt x="2857" y="8397"/>
                        </a:cubicBezTo>
                        <a:close/>
                      </a:path>
                    </a:pathLst>
                  </a:custGeom>
                  <a:solidFill>
                    <a:srgbClr val="A14F3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21" name="Freeform: Shape 2120">
                    <a:extLst>
                      <a:ext uri="{FF2B5EF4-FFF2-40B4-BE49-F238E27FC236}">
                        <a16:creationId xmlns:a16="http://schemas.microsoft.com/office/drawing/2014/main" id="{718E567A-239B-4F36-9A3A-ABEFE2F667EE}"/>
                      </a:ext>
                    </a:extLst>
                  </p:cNvPr>
                  <p:cNvSpPr/>
                  <p:nvPr/>
                </p:nvSpPr>
                <p:spPr>
                  <a:xfrm>
                    <a:off x="7428727" y="4804516"/>
                    <a:ext cx="99133" cy="50485"/>
                  </a:xfrm>
                  <a:custGeom>
                    <a:avLst/>
                    <a:gdLst>
                      <a:gd name="connsiteX0" fmla="*/ 7440 w 99133"/>
                      <a:gd name="connsiteY0" fmla="*/ 49423 h 50485"/>
                      <a:gd name="connsiteX1" fmla="*/ 772 w 99133"/>
                      <a:gd name="connsiteY1" fmla="*/ 35135 h 50485"/>
                      <a:gd name="connsiteX2" fmla="*/ 16965 w 99133"/>
                      <a:gd name="connsiteY2" fmla="*/ 20848 h 50485"/>
                      <a:gd name="connsiteX3" fmla="*/ 26490 w 99133"/>
                      <a:gd name="connsiteY3" fmla="*/ 13228 h 50485"/>
                      <a:gd name="connsiteX4" fmla="*/ 31252 w 99133"/>
                      <a:gd name="connsiteY4" fmla="*/ 17990 h 50485"/>
                      <a:gd name="connsiteX5" fmla="*/ 51255 w 99133"/>
                      <a:gd name="connsiteY5" fmla="*/ 1798 h 50485"/>
                      <a:gd name="connsiteX6" fmla="*/ 47445 w 99133"/>
                      <a:gd name="connsiteY6" fmla="*/ 16085 h 50485"/>
                      <a:gd name="connsiteX7" fmla="*/ 60780 w 99133"/>
                      <a:gd name="connsiteY7" fmla="*/ 6560 h 50485"/>
                      <a:gd name="connsiteX8" fmla="*/ 58875 w 99133"/>
                      <a:gd name="connsiteY8" fmla="*/ 19895 h 50485"/>
                      <a:gd name="connsiteX9" fmla="*/ 79830 w 99133"/>
                      <a:gd name="connsiteY9" fmla="*/ 845 h 50485"/>
                      <a:gd name="connsiteX10" fmla="*/ 76972 w 99133"/>
                      <a:gd name="connsiteY10" fmla="*/ 18943 h 50485"/>
                      <a:gd name="connsiteX11" fmla="*/ 96022 w 99133"/>
                      <a:gd name="connsiteY11" fmla="*/ 7513 h 50485"/>
                      <a:gd name="connsiteX12" fmla="*/ 90307 w 99133"/>
                      <a:gd name="connsiteY12" fmla="*/ 24658 h 50485"/>
                      <a:gd name="connsiteX13" fmla="*/ 98880 w 99133"/>
                      <a:gd name="connsiteY13" fmla="*/ 13228 h 50485"/>
                      <a:gd name="connsiteX14" fmla="*/ 96022 w 99133"/>
                      <a:gd name="connsiteY14" fmla="*/ 34183 h 50485"/>
                      <a:gd name="connsiteX15" fmla="*/ 76972 w 99133"/>
                      <a:gd name="connsiteY15" fmla="*/ 48470 h 50485"/>
                      <a:gd name="connsiteX16" fmla="*/ 7440 w 99133"/>
                      <a:gd name="connsiteY16" fmla="*/ 49423 h 50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9133" h="50485">
                        <a:moveTo>
                          <a:pt x="7440" y="49423"/>
                        </a:moveTo>
                        <a:cubicBezTo>
                          <a:pt x="3630" y="48470"/>
                          <a:pt x="-2085" y="42755"/>
                          <a:pt x="772" y="35135"/>
                        </a:cubicBezTo>
                        <a:cubicBezTo>
                          <a:pt x="4582" y="24658"/>
                          <a:pt x="12202" y="26563"/>
                          <a:pt x="16965" y="20848"/>
                        </a:cubicBezTo>
                        <a:cubicBezTo>
                          <a:pt x="21727" y="15133"/>
                          <a:pt x="29347" y="7513"/>
                          <a:pt x="26490" y="13228"/>
                        </a:cubicBezTo>
                        <a:cubicBezTo>
                          <a:pt x="23632" y="18943"/>
                          <a:pt x="23632" y="27515"/>
                          <a:pt x="31252" y="17990"/>
                        </a:cubicBezTo>
                        <a:cubicBezTo>
                          <a:pt x="38872" y="8465"/>
                          <a:pt x="51255" y="-4870"/>
                          <a:pt x="51255" y="1798"/>
                        </a:cubicBezTo>
                        <a:cubicBezTo>
                          <a:pt x="51255" y="7513"/>
                          <a:pt x="42682" y="15133"/>
                          <a:pt x="47445" y="16085"/>
                        </a:cubicBezTo>
                        <a:cubicBezTo>
                          <a:pt x="52207" y="17038"/>
                          <a:pt x="57922" y="6560"/>
                          <a:pt x="60780" y="6560"/>
                        </a:cubicBezTo>
                        <a:cubicBezTo>
                          <a:pt x="63637" y="6560"/>
                          <a:pt x="55065" y="17990"/>
                          <a:pt x="58875" y="19895"/>
                        </a:cubicBezTo>
                        <a:cubicBezTo>
                          <a:pt x="62685" y="21800"/>
                          <a:pt x="76972" y="-107"/>
                          <a:pt x="79830" y="845"/>
                        </a:cubicBezTo>
                        <a:cubicBezTo>
                          <a:pt x="81735" y="1798"/>
                          <a:pt x="71257" y="17038"/>
                          <a:pt x="76972" y="18943"/>
                        </a:cubicBezTo>
                        <a:cubicBezTo>
                          <a:pt x="81735" y="19895"/>
                          <a:pt x="96975" y="845"/>
                          <a:pt x="96022" y="7513"/>
                        </a:cubicBezTo>
                        <a:cubicBezTo>
                          <a:pt x="95070" y="14180"/>
                          <a:pt x="87450" y="26563"/>
                          <a:pt x="90307" y="24658"/>
                        </a:cubicBezTo>
                        <a:cubicBezTo>
                          <a:pt x="93165" y="23705"/>
                          <a:pt x="97927" y="10370"/>
                          <a:pt x="98880" y="13228"/>
                        </a:cubicBezTo>
                        <a:cubicBezTo>
                          <a:pt x="99832" y="16085"/>
                          <a:pt x="97927" y="26563"/>
                          <a:pt x="96022" y="34183"/>
                        </a:cubicBezTo>
                        <a:cubicBezTo>
                          <a:pt x="94117" y="40850"/>
                          <a:pt x="93165" y="48470"/>
                          <a:pt x="76972" y="48470"/>
                        </a:cubicBezTo>
                        <a:cubicBezTo>
                          <a:pt x="60780" y="48470"/>
                          <a:pt x="24585" y="52280"/>
                          <a:pt x="7440" y="4942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122" name="Freeform: Shape 2121">
                    <a:extLst>
                      <a:ext uri="{FF2B5EF4-FFF2-40B4-BE49-F238E27FC236}">
                        <a16:creationId xmlns:a16="http://schemas.microsoft.com/office/drawing/2014/main" id="{2938A53D-9B94-4044-A5E1-4689DB18334D}"/>
                      </a:ext>
                    </a:extLst>
                  </p:cNvPr>
                  <p:cNvSpPr/>
                  <p:nvPr/>
                </p:nvSpPr>
                <p:spPr>
                  <a:xfrm>
                    <a:off x="7407892" y="4849920"/>
                    <a:ext cx="51329" cy="48859"/>
                  </a:xfrm>
                  <a:custGeom>
                    <a:avLst/>
                    <a:gdLst>
                      <a:gd name="connsiteX0" fmla="*/ 49230 w 51329"/>
                      <a:gd name="connsiteY0" fmla="*/ 4019 h 48859"/>
                      <a:gd name="connsiteX1" fmla="*/ 45420 w 51329"/>
                      <a:gd name="connsiteY1" fmla="*/ 18307 h 48859"/>
                      <a:gd name="connsiteX2" fmla="*/ 33038 w 51329"/>
                      <a:gd name="connsiteY2" fmla="*/ 29736 h 48859"/>
                      <a:gd name="connsiteX3" fmla="*/ 17798 w 51329"/>
                      <a:gd name="connsiteY3" fmla="*/ 48786 h 48859"/>
                      <a:gd name="connsiteX4" fmla="*/ 653 w 51329"/>
                      <a:gd name="connsiteY4" fmla="*/ 34499 h 48859"/>
                      <a:gd name="connsiteX5" fmla="*/ 13988 w 51329"/>
                      <a:gd name="connsiteY5" fmla="*/ 23069 h 48859"/>
                      <a:gd name="connsiteX6" fmla="*/ 23513 w 51329"/>
                      <a:gd name="connsiteY6" fmla="*/ 12591 h 48859"/>
                      <a:gd name="connsiteX7" fmla="*/ 49230 w 51329"/>
                      <a:gd name="connsiteY7" fmla="*/ 4019 h 48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329" h="48859">
                        <a:moveTo>
                          <a:pt x="49230" y="4019"/>
                        </a:moveTo>
                        <a:cubicBezTo>
                          <a:pt x="52088" y="6876"/>
                          <a:pt x="53040" y="13544"/>
                          <a:pt x="45420" y="18307"/>
                        </a:cubicBezTo>
                        <a:cubicBezTo>
                          <a:pt x="38753" y="23069"/>
                          <a:pt x="33990" y="20211"/>
                          <a:pt x="33038" y="29736"/>
                        </a:cubicBezTo>
                        <a:cubicBezTo>
                          <a:pt x="32086" y="39261"/>
                          <a:pt x="31133" y="48786"/>
                          <a:pt x="17798" y="48786"/>
                        </a:cubicBezTo>
                        <a:cubicBezTo>
                          <a:pt x="4463" y="49739"/>
                          <a:pt x="-2205" y="41166"/>
                          <a:pt x="653" y="34499"/>
                        </a:cubicBezTo>
                        <a:cubicBezTo>
                          <a:pt x="3511" y="27832"/>
                          <a:pt x="11130" y="31641"/>
                          <a:pt x="13988" y="23069"/>
                        </a:cubicBezTo>
                        <a:cubicBezTo>
                          <a:pt x="16845" y="15449"/>
                          <a:pt x="19703" y="15449"/>
                          <a:pt x="23513" y="12591"/>
                        </a:cubicBezTo>
                        <a:cubicBezTo>
                          <a:pt x="26370" y="8782"/>
                          <a:pt x="38753" y="-7411"/>
                          <a:pt x="49230" y="4019"/>
                        </a:cubicBezTo>
                        <a:close/>
                      </a:path>
                    </a:pathLst>
                  </a:custGeom>
                  <a:solidFill>
                    <a:srgbClr val="090D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123" name="Graphic 4">
                    <a:extLst>
                      <a:ext uri="{FF2B5EF4-FFF2-40B4-BE49-F238E27FC236}">
                        <a16:creationId xmlns:a16="http://schemas.microsoft.com/office/drawing/2014/main" id="{F3DFD109-DDB1-4A0C-B538-D3DC3792D354}"/>
                      </a:ext>
                    </a:extLst>
                  </p:cNvPr>
                  <p:cNvGrpSpPr/>
                  <p:nvPr/>
                </p:nvGrpSpPr>
                <p:grpSpPr>
                  <a:xfrm>
                    <a:off x="7406640" y="4685453"/>
                    <a:ext cx="129622" cy="53142"/>
                    <a:chOff x="7406640" y="4685453"/>
                    <a:chExt cx="129622" cy="53142"/>
                  </a:xfrm>
                </p:grpSpPr>
                <p:grpSp>
                  <p:nvGrpSpPr>
                    <p:cNvPr id="2124" name="Graphic 4">
                      <a:extLst>
                        <a:ext uri="{FF2B5EF4-FFF2-40B4-BE49-F238E27FC236}">
                          <a16:creationId xmlns:a16="http://schemas.microsoft.com/office/drawing/2014/main" id="{E0BF66BB-612D-43C7-8595-5CF1AA72DD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406640" y="4685453"/>
                      <a:ext cx="129622" cy="53142"/>
                      <a:chOff x="7406640" y="4685453"/>
                      <a:chExt cx="129622" cy="53142"/>
                    </a:xfrm>
                  </p:grpSpPr>
                  <p:sp>
                    <p:nvSpPr>
                      <p:cNvPr id="2133" name="Freeform: Shape 2132">
                        <a:extLst>
                          <a:ext uri="{FF2B5EF4-FFF2-40B4-BE49-F238E27FC236}">
                            <a16:creationId xmlns:a16="http://schemas.microsoft.com/office/drawing/2014/main" id="{C7B6270F-515D-4E32-B6A4-38ACC99900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6640" y="4685453"/>
                        <a:ext cx="38475" cy="53142"/>
                      </a:xfrm>
                      <a:custGeom>
                        <a:avLst/>
                        <a:gdLst>
                          <a:gd name="connsiteX0" fmla="*/ 18097 w 38475"/>
                          <a:gd name="connsiteY0" fmla="*/ 846 h 53142"/>
                          <a:gd name="connsiteX1" fmla="*/ 0 w 38475"/>
                          <a:gd name="connsiteY1" fmla="*/ 33231 h 53142"/>
                          <a:gd name="connsiteX2" fmla="*/ 32385 w 38475"/>
                          <a:gd name="connsiteY2" fmla="*/ 52281 h 53142"/>
                          <a:gd name="connsiteX3" fmla="*/ 23813 w 38475"/>
                          <a:gd name="connsiteY3" fmla="*/ 32278 h 53142"/>
                          <a:gd name="connsiteX4" fmla="*/ 38100 w 38475"/>
                          <a:gd name="connsiteY4" fmla="*/ 9418 h 53142"/>
                          <a:gd name="connsiteX5" fmla="*/ 18097 w 38475"/>
                          <a:gd name="connsiteY5" fmla="*/ 846 h 53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475" h="53142">
                            <a:moveTo>
                              <a:pt x="18097" y="846"/>
                            </a:moveTo>
                            <a:cubicBezTo>
                              <a:pt x="18097" y="846"/>
                              <a:pt x="0" y="25611"/>
                              <a:pt x="0" y="33231"/>
                            </a:cubicBezTo>
                            <a:cubicBezTo>
                              <a:pt x="0" y="40851"/>
                              <a:pt x="26670" y="57043"/>
                              <a:pt x="32385" y="52281"/>
                            </a:cubicBezTo>
                            <a:cubicBezTo>
                              <a:pt x="41910" y="43708"/>
                              <a:pt x="21907" y="37041"/>
                              <a:pt x="23813" y="32278"/>
                            </a:cubicBezTo>
                            <a:cubicBezTo>
                              <a:pt x="26670" y="27516"/>
                              <a:pt x="40957" y="15133"/>
                              <a:pt x="38100" y="9418"/>
                            </a:cubicBezTo>
                            <a:cubicBezTo>
                              <a:pt x="36195" y="2751"/>
                              <a:pt x="20955" y="-2011"/>
                              <a:pt x="18097" y="846"/>
                            </a:cubicBezTo>
                            <a:close/>
                          </a:path>
                        </a:pathLst>
                      </a:custGeom>
                      <a:solidFill>
                        <a:srgbClr val="3068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34" name="Freeform: Shape 2133">
                        <a:extLst>
                          <a:ext uri="{FF2B5EF4-FFF2-40B4-BE49-F238E27FC236}">
                            <a16:creationId xmlns:a16="http://schemas.microsoft.com/office/drawing/2014/main" id="{BD666E74-DC83-47A6-B33C-C6EDFC33ED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50455" y="4691042"/>
                        <a:ext cx="32583" cy="43555"/>
                      </a:xfrm>
                      <a:custGeom>
                        <a:avLst/>
                        <a:gdLst>
                          <a:gd name="connsiteX0" fmla="*/ 14288 w 32583"/>
                          <a:gd name="connsiteY0" fmla="*/ 972 h 43555"/>
                          <a:gd name="connsiteX1" fmla="*/ 0 w 32583"/>
                          <a:gd name="connsiteY1" fmla="*/ 27642 h 43555"/>
                          <a:gd name="connsiteX2" fmla="*/ 26670 w 32583"/>
                          <a:gd name="connsiteY2" fmla="*/ 42882 h 43555"/>
                          <a:gd name="connsiteX3" fmla="*/ 20002 w 32583"/>
                          <a:gd name="connsiteY3" fmla="*/ 26689 h 43555"/>
                          <a:gd name="connsiteX4" fmla="*/ 32385 w 32583"/>
                          <a:gd name="connsiteY4" fmla="*/ 7639 h 43555"/>
                          <a:gd name="connsiteX5" fmla="*/ 14288 w 32583"/>
                          <a:gd name="connsiteY5" fmla="*/ 972 h 43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583" h="43555">
                            <a:moveTo>
                              <a:pt x="14288" y="972"/>
                            </a:moveTo>
                            <a:cubicBezTo>
                              <a:pt x="14288" y="972"/>
                              <a:pt x="0" y="20974"/>
                              <a:pt x="0" y="27642"/>
                            </a:cubicBezTo>
                            <a:cubicBezTo>
                              <a:pt x="0" y="33357"/>
                              <a:pt x="21907" y="46692"/>
                              <a:pt x="26670" y="42882"/>
                            </a:cubicBezTo>
                            <a:cubicBezTo>
                              <a:pt x="34290" y="36214"/>
                              <a:pt x="18097" y="30499"/>
                              <a:pt x="20002" y="26689"/>
                            </a:cubicBezTo>
                            <a:cubicBezTo>
                              <a:pt x="21907" y="22879"/>
                              <a:pt x="34290" y="12402"/>
                              <a:pt x="32385" y="7639"/>
                            </a:cubicBezTo>
                            <a:cubicBezTo>
                              <a:pt x="28575" y="1924"/>
                              <a:pt x="16192" y="-1886"/>
                              <a:pt x="14288" y="97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35" name="Freeform: Shape 2134">
                        <a:extLst>
                          <a:ext uri="{FF2B5EF4-FFF2-40B4-BE49-F238E27FC236}">
                            <a16:creationId xmlns:a16="http://schemas.microsoft.com/office/drawing/2014/main" id="{659AF609-ECDE-497C-BA8F-FF129F811A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2840" y="4690555"/>
                        <a:ext cx="27852" cy="37418"/>
                      </a:xfrm>
                      <a:custGeom>
                        <a:avLst/>
                        <a:gdLst>
                          <a:gd name="connsiteX0" fmla="*/ 12382 w 27852"/>
                          <a:gd name="connsiteY0" fmla="*/ 507 h 37418"/>
                          <a:gd name="connsiteX1" fmla="*/ 0 w 27852"/>
                          <a:gd name="connsiteY1" fmla="*/ 23367 h 37418"/>
                          <a:gd name="connsiteX2" fmla="*/ 22860 w 27852"/>
                          <a:gd name="connsiteY2" fmla="*/ 36702 h 37418"/>
                          <a:gd name="connsiteX3" fmla="*/ 17145 w 27852"/>
                          <a:gd name="connsiteY3" fmla="*/ 22414 h 37418"/>
                          <a:gd name="connsiteX4" fmla="*/ 27622 w 27852"/>
                          <a:gd name="connsiteY4" fmla="*/ 6222 h 37418"/>
                          <a:gd name="connsiteX5" fmla="*/ 12382 w 27852"/>
                          <a:gd name="connsiteY5" fmla="*/ 507 h 374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852" h="37418">
                            <a:moveTo>
                              <a:pt x="12382" y="507"/>
                            </a:moveTo>
                            <a:cubicBezTo>
                              <a:pt x="12382" y="507"/>
                              <a:pt x="0" y="18604"/>
                              <a:pt x="0" y="23367"/>
                            </a:cubicBezTo>
                            <a:cubicBezTo>
                              <a:pt x="0" y="28129"/>
                              <a:pt x="19050" y="40512"/>
                              <a:pt x="22860" y="36702"/>
                            </a:cubicBezTo>
                            <a:cubicBezTo>
                              <a:pt x="29528" y="30987"/>
                              <a:pt x="15240" y="26224"/>
                              <a:pt x="17145" y="22414"/>
                            </a:cubicBezTo>
                            <a:cubicBezTo>
                              <a:pt x="19050" y="18604"/>
                              <a:pt x="29528" y="10032"/>
                              <a:pt x="27622" y="6222"/>
                            </a:cubicBezTo>
                            <a:cubicBezTo>
                              <a:pt x="24765" y="2412"/>
                              <a:pt x="13335" y="-1398"/>
                              <a:pt x="12382" y="507"/>
                            </a:cubicBezTo>
                            <a:close/>
                          </a:path>
                        </a:pathLst>
                      </a:custGeom>
                      <a:solidFill>
                        <a:srgbClr val="384A8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36" name="Freeform: Shape 2135">
                        <a:extLst>
                          <a:ext uri="{FF2B5EF4-FFF2-40B4-BE49-F238E27FC236}">
                            <a16:creationId xmlns:a16="http://schemas.microsoft.com/office/drawing/2014/main" id="{C4DE754A-0E58-4322-8E9B-360007CC7F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4211" y="4687587"/>
                        <a:ext cx="22050" cy="29718"/>
                      </a:xfrm>
                      <a:custGeom>
                        <a:avLst/>
                        <a:gdLst>
                          <a:gd name="connsiteX0" fmla="*/ 9586 w 22050"/>
                          <a:gd name="connsiteY0" fmla="*/ 617 h 29718"/>
                          <a:gd name="connsiteX1" fmla="*/ 61 w 22050"/>
                          <a:gd name="connsiteY1" fmla="*/ 18714 h 29718"/>
                          <a:gd name="connsiteX2" fmla="*/ 18159 w 22050"/>
                          <a:gd name="connsiteY2" fmla="*/ 29192 h 29718"/>
                          <a:gd name="connsiteX3" fmla="*/ 13396 w 22050"/>
                          <a:gd name="connsiteY3" fmla="*/ 17762 h 29718"/>
                          <a:gd name="connsiteX4" fmla="*/ 21969 w 22050"/>
                          <a:gd name="connsiteY4" fmla="*/ 4427 h 29718"/>
                          <a:gd name="connsiteX5" fmla="*/ 9586 w 22050"/>
                          <a:gd name="connsiteY5" fmla="*/ 617 h 29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050" h="29718">
                            <a:moveTo>
                              <a:pt x="9586" y="617"/>
                            </a:moveTo>
                            <a:cubicBezTo>
                              <a:pt x="9586" y="617"/>
                              <a:pt x="-891" y="14904"/>
                              <a:pt x="61" y="18714"/>
                            </a:cubicBezTo>
                            <a:cubicBezTo>
                              <a:pt x="61" y="22524"/>
                              <a:pt x="14349" y="32049"/>
                              <a:pt x="18159" y="29192"/>
                            </a:cubicBezTo>
                            <a:cubicBezTo>
                              <a:pt x="23874" y="24429"/>
                              <a:pt x="12444" y="20619"/>
                              <a:pt x="13396" y="17762"/>
                            </a:cubicBezTo>
                            <a:cubicBezTo>
                              <a:pt x="15301" y="14904"/>
                              <a:pt x="22921" y="8237"/>
                              <a:pt x="21969" y="4427"/>
                            </a:cubicBezTo>
                            <a:cubicBezTo>
                              <a:pt x="19111" y="1569"/>
                              <a:pt x="10539" y="-1288"/>
                              <a:pt x="9586" y="617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125" name="Freeform: Shape 2124">
                      <a:extLst>
                        <a:ext uri="{FF2B5EF4-FFF2-40B4-BE49-F238E27FC236}">
                          <a16:creationId xmlns:a16="http://schemas.microsoft.com/office/drawing/2014/main" id="{A26C6793-CA4D-47FC-909D-B96CEDDEF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0450" y="4719637"/>
                      <a:ext cx="8995" cy="8572"/>
                    </a:xfrm>
                    <a:custGeom>
                      <a:avLst/>
                      <a:gdLst>
                        <a:gd name="connsiteX0" fmla="*/ 8572 w 8995"/>
                        <a:gd name="connsiteY0" fmla="*/ 8572 h 8572"/>
                        <a:gd name="connsiteX1" fmla="*/ 8572 w 8995"/>
                        <a:gd name="connsiteY1" fmla="*/ 8572 h 8572"/>
                        <a:gd name="connsiteX2" fmla="*/ 0 w 8995"/>
                        <a:gd name="connsiteY2" fmla="*/ 953 h 8572"/>
                        <a:gd name="connsiteX3" fmla="*/ 0 w 8995"/>
                        <a:gd name="connsiteY3" fmla="*/ 0 h 8572"/>
                        <a:gd name="connsiteX4" fmla="*/ 953 w 8995"/>
                        <a:gd name="connsiteY4" fmla="*/ 0 h 8572"/>
                        <a:gd name="connsiteX5" fmla="*/ 8572 w 8995"/>
                        <a:gd name="connsiteY5" fmla="*/ 6668 h 8572"/>
                        <a:gd name="connsiteX6" fmla="*/ 8572 w 8995"/>
                        <a:gd name="connsiteY6" fmla="*/ 8572 h 8572"/>
                        <a:gd name="connsiteX7" fmla="*/ 8572 w 8995"/>
                        <a:gd name="connsiteY7" fmla="*/ 8572 h 8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995" h="8572">
                          <a:moveTo>
                            <a:pt x="8572" y="8572"/>
                          </a:moveTo>
                          <a:cubicBezTo>
                            <a:pt x="7620" y="8572"/>
                            <a:pt x="7620" y="8572"/>
                            <a:pt x="8572" y="8572"/>
                          </a:cubicBezTo>
                          <a:cubicBezTo>
                            <a:pt x="4763" y="6668"/>
                            <a:pt x="1905" y="3810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7" y="2857"/>
                            <a:pt x="4763" y="5715"/>
                            <a:pt x="8572" y="6668"/>
                          </a:cubicBezTo>
                          <a:cubicBezTo>
                            <a:pt x="8572" y="6668"/>
                            <a:pt x="9525" y="7620"/>
                            <a:pt x="8572" y="8572"/>
                          </a:cubicBezTo>
                          <a:cubicBezTo>
                            <a:pt x="8572" y="8572"/>
                            <a:pt x="8572" y="8572"/>
                            <a:pt x="8572" y="8572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26" name="Freeform: Shape 2125">
                      <a:extLst>
                        <a:ext uri="{FF2B5EF4-FFF2-40B4-BE49-F238E27FC236}">
                          <a16:creationId xmlns:a16="http://schemas.microsoft.com/office/drawing/2014/main" id="{50CF6795-4756-48D0-A768-AF13EBC147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7833" y="4711593"/>
                      <a:ext cx="2090" cy="8995"/>
                    </a:xfrm>
                    <a:custGeom>
                      <a:avLst/>
                      <a:gdLst>
                        <a:gd name="connsiteX0" fmla="*/ 714 w 2090"/>
                        <a:gd name="connsiteY0" fmla="*/ 8996 h 8995"/>
                        <a:gd name="connsiteX1" fmla="*/ 714 w 2090"/>
                        <a:gd name="connsiteY1" fmla="*/ 8996 h 8995"/>
                        <a:gd name="connsiteX2" fmla="*/ 714 w 2090"/>
                        <a:gd name="connsiteY2" fmla="*/ 423 h 8995"/>
                        <a:gd name="connsiteX3" fmla="*/ 1667 w 2090"/>
                        <a:gd name="connsiteY3" fmla="*/ 423 h 8995"/>
                        <a:gd name="connsiteX4" fmla="*/ 1667 w 2090"/>
                        <a:gd name="connsiteY4" fmla="*/ 1376 h 8995"/>
                        <a:gd name="connsiteX5" fmla="*/ 714 w 2090"/>
                        <a:gd name="connsiteY5" fmla="*/ 8043 h 8995"/>
                        <a:gd name="connsiteX6" fmla="*/ 714 w 2090"/>
                        <a:gd name="connsiteY6" fmla="*/ 8996 h 8995"/>
                        <a:gd name="connsiteX7" fmla="*/ 714 w 2090"/>
                        <a:gd name="connsiteY7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90" h="8995">
                          <a:moveTo>
                            <a:pt x="714" y="8996"/>
                          </a:moveTo>
                          <a:cubicBezTo>
                            <a:pt x="714" y="8996"/>
                            <a:pt x="-238" y="8996"/>
                            <a:pt x="714" y="8996"/>
                          </a:cubicBezTo>
                          <a:cubicBezTo>
                            <a:pt x="-238" y="6138"/>
                            <a:pt x="-238" y="3281"/>
                            <a:pt x="714" y="423"/>
                          </a:cubicBezTo>
                          <a:cubicBezTo>
                            <a:pt x="714" y="423"/>
                            <a:pt x="1667" y="-529"/>
                            <a:pt x="1667" y="423"/>
                          </a:cubicBezTo>
                          <a:cubicBezTo>
                            <a:pt x="1667" y="423"/>
                            <a:pt x="2620" y="1376"/>
                            <a:pt x="1667" y="1376"/>
                          </a:cubicBezTo>
                          <a:cubicBezTo>
                            <a:pt x="714" y="3281"/>
                            <a:pt x="714" y="6138"/>
                            <a:pt x="714" y="8043"/>
                          </a:cubicBezTo>
                          <a:cubicBezTo>
                            <a:pt x="1667" y="8996"/>
                            <a:pt x="1667" y="8996"/>
                            <a:pt x="714" y="8996"/>
                          </a:cubicBezTo>
                          <a:cubicBezTo>
                            <a:pt x="714" y="8996"/>
                            <a:pt x="714" y="8996"/>
                            <a:pt x="714" y="8996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27" name="Freeform: Shape 2126">
                      <a:extLst>
                        <a:ext uri="{FF2B5EF4-FFF2-40B4-BE49-F238E27FC236}">
                          <a16:creationId xmlns:a16="http://schemas.microsoft.com/office/drawing/2014/main" id="{D2C7D460-8152-4039-BC6F-05A46211D3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300" y="4711593"/>
                      <a:ext cx="3675" cy="8995"/>
                    </a:xfrm>
                    <a:custGeom>
                      <a:avLst/>
                      <a:gdLst>
                        <a:gd name="connsiteX0" fmla="*/ 1347 w 3675"/>
                        <a:gd name="connsiteY0" fmla="*/ 8996 h 8995"/>
                        <a:gd name="connsiteX1" fmla="*/ 1347 w 3675"/>
                        <a:gd name="connsiteY1" fmla="*/ 8996 h 8995"/>
                        <a:gd name="connsiteX2" fmla="*/ 394 w 3675"/>
                        <a:gd name="connsiteY2" fmla="*/ 4233 h 8995"/>
                        <a:gd name="connsiteX3" fmla="*/ 2300 w 3675"/>
                        <a:gd name="connsiteY3" fmla="*/ 423 h 8995"/>
                        <a:gd name="connsiteX4" fmla="*/ 3252 w 3675"/>
                        <a:gd name="connsiteY4" fmla="*/ 423 h 8995"/>
                        <a:gd name="connsiteX5" fmla="*/ 3252 w 3675"/>
                        <a:gd name="connsiteY5" fmla="*/ 1376 h 8995"/>
                        <a:gd name="connsiteX6" fmla="*/ 2300 w 3675"/>
                        <a:gd name="connsiteY6" fmla="*/ 5186 h 8995"/>
                        <a:gd name="connsiteX7" fmla="*/ 3252 w 3675"/>
                        <a:gd name="connsiteY7" fmla="*/ 8996 h 8995"/>
                        <a:gd name="connsiteX8" fmla="*/ 1347 w 3675"/>
                        <a:gd name="connsiteY8" fmla="*/ 8996 h 8995"/>
                        <a:gd name="connsiteX9" fmla="*/ 1347 w 3675"/>
                        <a:gd name="connsiteY9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675" h="8995">
                          <a:moveTo>
                            <a:pt x="1347" y="8996"/>
                          </a:moveTo>
                          <a:cubicBezTo>
                            <a:pt x="1347" y="8996"/>
                            <a:pt x="394" y="8996"/>
                            <a:pt x="1347" y="8996"/>
                          </a:cubicBezTo>
                          <a:cubicBezTo>
                            <a:pt x="394" y="7091"/>
                            <a:pt x="-558" y="5186"/>
                            <a:pt x="394" y="4233"/>
                          </a:cubicBezTo>
                          <a:cubicBezTo>
                            <a:pt x="394" y="2328"/>
                            <a:pt x="1347" y="1376"/>
                            <a:pt x="2300" y="423"/>
                          </a:cubicBezTo>
                          <a:cubicBezTo>
                            <a:pt x="2300" y="423"/>
                            <a:pt x="3252" y="-529"/>
                            <a:pt x="3252" y="423"/>
                          </a:cubicBezTo>
                          <a:cubicBezTo>
                            <a:pt x="3252" y="423"/>
                            <a:pt x="4205" y="1376"/>
                            <a:pt x="3252" y="1376"/>
                          </a:cubicBezTo>
                          <a:cubicBezTo>
                            <a:pt x="2300" y="2328"/>
                            <a:pt x="2300" y="4233"/>
                            <a:pt x="2300" y="5186"/>
                          </a:cubicBezTo>
                          <a:cubicBezTo>
                            <a:pt x="2300" y="6138"/>
                            <a:pt x="2300" y="8043"/>
                            <a:pt x="3252" y="8996"/>
                          </a:cubicBezTo>
                          <a:cubicBezTo>
                            <a:pt x="2300" y="8996"/>
                            <a:pt x="2300" y="8996"/>
                            <a:pt x="1347" y="8996"/>
                          </a:cubicBezTo>
                          <a:cubicBezTo>
                            <a:pt x="1347" y="8996"/>
                            <a:pt x="1347" y="8996"/>
                            <a:pt x="1347" y="8996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28" name="Freeform: Shape 2127">
                      <a:extLst>
                        <a:ext uri="{FF2B5EF4-FFF2-40B4-BE49-F238E27FC236}">
                          <a16:creationId xmlns:a16="http://schemas.microsoft.com/office/drawing/2014/main" id="{2A7ED882-0947-48AE-8256-6448A4CA4F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692014"/>
                      <a:ext cx="7382" cy="5715"/>
                    </a:xfrm>
                    <a:custGeom>
                      <a:avLst/>
                      <a:gdLst>
                        <a:gd name="connsiteX0" fmla="*/ 6668 w 7382"/>
                        <a:gd name="connsiteY0" fmla="*/ 5715 h 5715"/>
                        <a:gd name="connsiteX1" fmla="*/ 6668 w 7382"/>
                        <a:gd name="connsiteY1" fmla="*/ 5715 h 5715"/>
                        <a:gd name="connsiteX2" fmla="*/ 953 w 7382"/>
                        <a:gd name="connsiteY2" fmla="*/ 1905 h 5715"/>
                        <a:gd name="connsiteX3" fmla="*/ 0 w 7382"/>
                        <a:gd name="connsiteY3" fmla="*/ 953 h 5715"/>
                        <a:gd name="connsiteX4" fmla="*/ 953 w 7382"/>
                        <a:gd name="connsiteY4" fmla="*/ 0 h 5715"/>
                        <a:gd name="connsiteX5" fmla="*/ 6668 w 7382"/>
                        <a:gd name="connsiteY5" fmla="*/ 3810 h 5715"/>
                        <a:gd name="connsiteX6" fmla="*/ 6668 w 7382"/>
                        <a:gd name="connsiteY6" fmla="*/ 5715 h 5715"/>
                        <a:gd name="connsiteX7" fmla="*/ 6668 w 738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2" h="5715">
                          <a:moveTo>
                            <a:pt x="6668" y="5715"/>
                          </a:moveTo>
                          <a:cubicBezTo>
                            <a:pt x="5715" y="5715"/>
                            <a:pt x="5715" y="5715"/>
                            <a:pt x="6668" y="5715"/>
                          </a:cubicBezTo>
                          <a:cubicBezTo>
                            <a:pt x="4763" y="3810"/>
                            <a:pt x="2858" y="2857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2858" y="953"/>
                            <a:pt x="5715" y="1905"/>
                            <a:pt x="6668" y="3810"/>
                          </a:cubicBezTo>
                          <a:cubicBezTo>
                            <a:pt x="7620" y="4763"/>
                            <a:pt x="7620" y="5715"/>
                            <a:pt x="6668" y="5715"/>
                          </a:cubicBezTo>
                          <a:cubicBezTo>
                            <a:pt x="6668" y="5715"/>
                            <a:pt x="6668" y="5715"/>
                            <a:pt x="6668" y="5715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29" name="Freeform: Shape 2128">
                      <a:extLst>
                        <a:ext uri="{FF2B5EF4-FFF2-40B4-BE49-F238E27FC236}">
                          <a16:creationId xmlns:a16="http://schemas.microsoft.com/office/drawing/2014/main" id="{99311EF5-E9DC-46F5-9C69-B80B4149D1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596" y="4704926"/>
                      <a:ext cx="4435" cy="11853"/>
                    </a:xfrm>
                    <a:custGeom>
                      <a:avLst/>
                      <a:gdLst>
                        <a:gd name="connsiteX0" fmla="*/ 1578 w 4435"/>
                        <a:gd name="connsiteY0" fmla="*/ 11853 h 11853"/>
                        <a:gd name="connsiteX1" fmla="*/ 1578 w 4435"/>
                        <a:gd name="connsiteY1" fmla="*/ 11853 h 11853"/>
                        <a:gd name="connsiteX2" fmla="*/ 626 w 4435"/>
                        <a:gd name="connsiteY2" fmla="*/ 5186 h 11853"/>
                        <a:gd name="connsiteX3" fmla="*/ 3483 w 4435"/>
                        <a:gd name="connsiteY3" fmla="*/ 423 h 11853"/>
                        <a:gd name="connsiteX4" fmla="*/ 4436 w 4435"/>
                        <a:gd name="connsiteY4" fmla="*/ 423 h 11853"/>
                        <a:gd name="connsiteX5" fmla="*/ 4436 w 4435"/>
                        <a:gd name="connsiteY5" fmla="*/ 1376 h 11853"/>
                        <a:gd name="connsiteX6" fmla="*/ 1578 w 4435"/>
                        <a:gd name="connsiteY6" fmla="*/ 6138 h 11853"/>
                        <a:gd name="connsiteX7" fmla="*/ 1578 w 4435"/>
                        <a:gd name="connsiteY7" fmla="*/ 10901 h 11853"/>
                        <a:gd name="connsiteX8" fmla="*/ 1578 w 4435"/>
                        <a:gd name="connsiteY8" fmla="*/ 11853 h 11853"/>
                        <a:gd name="connsiteX9" fmla="*/ 1578 w 4435"/>
                        <a:gd name="connsiteY9" fmla="*/ 11853 h 11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435" h="11853">
                          <a:moveTo>
                            <a:pt x="1578" y="11853"/>
                          </a:moveTo>
                          <a:cubicBezTo>
                            <a:pt x="1578" y="11853"/>
                            <a:pt x="626" y="11853"/>
                            <a:pt x="1578" y="11853"/>
                          </a:cubicBezTo>
                          <a:cubicBezTo>
                            <a:pt x="-327" y="9948"/>
                            <a:pt x="-327" y="8043"/>
                            <a:pt x="626" y="5186"/>
                          </a:cubicBezTo>
                          <a:cubicBezTo>
                            <a:pt x="1578" y="3281"/>
                            <a:pt x="2531" y="2328"/>
                            <a:pt x="3483" y="423"/>
                          </a:cubicBezTo>
                          <a:cubicBezTo>
                            <a:pt x="3483" y="423"/>
                            <a:pt x="4436" y="-529"/>
                            <a:pt x="4436" y="423"/>
                          </a:cubicBezTo>
                          <a:cubicBezTo>
                            <a:pt x="4436" y="423"/>
                            <a:pt x="4436" y="1376"/>
                            <a:pt x="4436" y="1376"/>
                          </a:cubicBezTo>
                          <a:cubicBezTo>
                            <a:pt x="3483" y="2328"/>
                            <a:pt x="2531" y="4233"/>
                            <a:pt x="1578" y="6138"/>
                          </a:cubicBezTo>
                          <a:cubicBezTo>
                            <a:pt x="1578" y="7091"/>
                            <a:pt x="626" y="8996"/>
                            <a:pt x="1578" y="10901"/>
                          </a:cubicBezTo>
                          <a:cubicBezTo>
                            <a:pt x="2531" y="10901"/>
                            <a:pt x="2531" y="11853"/>
                            <a:pt x="1578" y="11853"/>
                          </a:cubicBezTo>
                          <a:cubicBezTo>
                            <a:pt x="1578" y="11853"/>
                            <a:pt x="1578" y="11853"/>
                            <a:pt x="1578" y="11853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0" name="Freeform: Shape 2129">
                      <a:extLst>
                        <a:ext uri="{FF2B5EF4-FFF2-40B4-BE49-F238E27FC236}">
                          <a16:creationId xmlns:a16="http://schemas.microsoft.com/office/drawing/2014/main" id="{B12A02CC-A990-4D7B-A8E9-20280011BC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6175" y="4692967"/>
                      <a:ext cx="9948" cy="5714"/>
                    </a:xfrm>
                    <a:custGeom>
                      <a:avLst/>
                      <a:gdLst>
                        <a:gd name="connsiteX0" fmla="*/ 9525 w 9948"/>
                        <a:gd name="connsiteY0" fmla="*/ 5715 h 5714"/>
                        <a:gd name="connsiteX1" fmla="*/ 0 w 9948"/>
                        <a:gd name="connsiteY1" fmla="*/ 952 h 5714"/>
                        <a:gd name="connsiteX2" fmla="*/ 0 w 9948"/>
                        <a:gd name="connsiteY2" fmla="*/ 0 h 5714"/>
                        <a:gd name="connsiteX3" fmla="*/ 953 w 9948"/>
                        <a:gd name="connsiteY3" fmla="*/ 0 h 5714"/>
                        <a:gd name="connsiteX4" fmla="*/ 9525 w 9948"/>
                        <a:gd name="connsiteY4" fmla="*/ 4763 h 5714"/>
                        <a:gd name="connsiteX5" fmla="*/ 9525 w 9948"/>
                        <a:gd name="connsiteY5" fmla="*/ 5715 h 5714"/>
                        <a:gd name="connsiteX6" fmla="*/ 9525 w 9948"/>
                        <a:gd name="connsiteY6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48" h="5714">
                          <a:moveTo>
                            <a:pt x="9525" y="5715"/>
                          </a:moveTo>
                          <a:cubicBezTo>
                            <a:pt x="5715" y="4763"/>
                            <a:pt x="2857" y="2857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1905"/>
                            <a:pt x="6668" y="3810"/>
                            <a:pt x="9525" y="4763"/>
                          </a:cubicBezTo>
                          <a:cubicBezTo>
                            <a:pt x="9525" y="3810"/>
                            <a:pt x="10478" y="4763"/>
                            <a:pt x="9525" y="5715"/>
                          </a:cubicBezTo>
                          <a:cubicBezTo>
                            <a:pt x="9525" y="5715"/>
                            <a:pt x="9525" y="5715"/>
                            <a:pt x="9525" y="5715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1" name="Freeform: Shape 2130">
                      <a:extLst>
                        <a:ext uri="{FF2B5EF4-FFF2-40B4-BE49-F238E27FC236}">
                          <a16:creationId xmlns:a16="http://schemas.microsoft.com/office/drawing/2014/main" id="{13299AC8-C0F1-4AA9-9E43-40BE495758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6314" y="4700163"/>
                      <a:ext cx="3143" cy="8043"/>
                    </a:xfrm>
                    <a:custGeom>
                      <a:avLst/>
                      <a:gdLst>
                        <a:gd name="connsiteX0" fmla="*/ 815 w 3143"/>
                        <a:gd name="connsiteY0" fmla="*/ 8043 h 8043"/>
                        <a:gd name="connsiteX1" fmla="*/ 815 w 3143"/>
                        <a:gd name="connsiteY1" fmla="*/ 8043 h 8043"/>
                        <a:gd name="connsiteX2" fmla="*/ 1767 w 3143"/>
                        <a:gd name="connsiteY2" fmla="*/ 423 h 8043"/>
                        <a:gd name="connsiteX3" fmla="*/ 2720 w 3143"/>
                        <a:gd name="connsiteY3" fmla="*/ 423 h 8043"/>
                        <a:gd name="connsiteX4" fmla="*/ 2720 w 3143"/>
                        <a:gd name="connsiteY4" fmla="*/ 1376 h 8043"/>
                        <a:gd name="connsiteX5" fmla="*/ 1767 w 3143"/>
                        <a:gd name="connsiteY5" fmla="*/ 7091 h 8043"/>
                        <a:gd name="connsiteX6" fmla="*/ 815 w 3143"/>
                        <a:gd name="connsiteY6" fmla="*/ 8043 h 8043"/>
                        <a:gd name="connsiteX7" fmla="*/ 815 w 3143"/>
                        <a:gd name="connsiteY7" fmla="*/ 8043 h 8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43" h="8043">
                          <a:moveTo>
                            <a:pt x="815" y="8043"/>
                          </a:moveTo>
                          <a:cubicBezTo>
                            <a:pt x="-137" y="8043"/>
                            <a:pt x="-137" y="7091"/>
                            <a:pt x="815" y="8043"/>
                          </a:cubicBezTo>
                          <a:cubicBezTo>
                            <a:pt x="-1090" y="5186"/>
                            <a:pt x="815" y="2328"/>
                            <a:pt x="1767" y="423"/>
                          </a:cubicBezTo>
                          <a:cubicBezTo>
                            <a:pt x="1767" y="423"/>
                            <a:pt x="2720" y="-529"/>
                            <a:pt x="2720" y="423"/>
                          </a:cubicBezTo>
                          <a:cubicBezTo>
                            <a:pt x="2720" y="423"/>
                            <a:pt x="3673" y="1376"/>
                            <a:pt x="2720" y="1376"/>
                          </a:cubicBezTo>
                          <a:cubicBezTo>
                            <a:pt x="1767" y="3281"/>
                            <a:pt x="815" y="5186"/>
                            <a:pt x="1767" y="7091"/>
                          </a:cubicBezTo>
                          <a:cubicBezTo>
                            <a:pt x="1767" y="7091"/>
                            <a:pt x="1767" y="7091"/>
                            <a:pt x="815" y="8043"/>
                          </a:cubicBezTo>
                          <a:cubicBezTo>
                            <a:pt x="815" y="8043"/>
                            <a:pt x="815" y="8043"/>
                            <a:pt x="815" y="8043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32" name="Freeform: Shape 2131">
                      <a:extLst>
                        <a:ext uri="{FF2B5EF4-FFF2-40B4-BE49-F238E27FC236}">
                          <a16:creationId xmlns:a16="http://schemas.microsoft.com/office/drawing/2014/main" id="{90AD6F94-8CEB-4C1A-A57B-93B3F18062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693496"/>
                      <a:ext cx="4233" cy="6138"/>
                    </a:xfrm>
                    <a:custGeom>
                      <a:avLst/>
                      <a:gdLst>
                        <a:gd name="connsiteX0" fmla="*/ 953 w 4233"/>
                        <a:gd name="connsiteY0" fmla="*/ 6138 h 6138"/>
                        <a:gd name="connsiteX1" fmla="*/ 953 w 4233"/>
                        <a:gd name="connsiteY1" fmla="*/ 6138 h 6138"/>
                        <a:gd name="connsiteX2" fmla="*/ 0 w 4233"/>
                        <a:gd name="connsiteY2" fmla="*/ 4233 h 6138"/>
                        <a:gd name="connsiteX3" fmla="*/ 2858 w 4233"/>
                        <a:gd name="connsiteY3" fmla="*/ 423 h 6138"/>
                        <a:gd name="connsiteX4" fmla="*/ 3810 w 4233"/>
                        <a:gd name="connsiteY4" fmla="*/ 423 h 6138"/>
                        <a:gd name="connsiteX5" fmla="*/ 3810 w 4233"/>
                        <a:gd name="connsiteY5" fmla="*/ 1376 h 6138"/>
                        <a:gd name="connsiteX6" fmla="*/ 953 w 4233"/>
                        <a:gd name="connsiteY6" fmla="*/ 6138 h 6138"/>
                        <a:gd name="connsiteX7" fmla="*/ 953 w 4233"/>
                        <a:gd name="connsiteY7" fmla="*/ 6138 h 6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233" h="6138">
                          <a:moveTo>
                            <a:pt x="953" y="6138"/>
                          </a:moveTo>
                          <a:cubicBezTo>
                            <a:pt x="953" y="6138"/>
                            <a:pt x="0" y="6138"/>
                            <a:pt x="953" y="6138"/>
                          </a:cubicBezTo>
                          <a:cubicBezTo>
                            <a:pt x="0" y="5186"/>
                            <a:pt x="0" y="5186"/>
                            <a:pt x="0" y="4233"/>
                          </a:cubicBezTo>
                          <a:cubicBezTo>
                            <a:pt x="953" y="3281"/>
                            <a:pt x="1905" y="1376"/>
                            <a:pt x="2858" y="423"/>
                          </a:cubicBezTo>
                          <a:cubicBezTo>
                            <a:pt x="2858" y="423"/>
                            <a:pt x="3810" y="-529"/>
                            <a:pt x="3810" y="423"/>
                          </a:cubicBezTo>
                          <a:cubicBezTo>
                            <a:pt x="3810" y="423"/>
                            <a:pt x="4763" y="1376"/>
                            <a:pt x="3810" y="1376"/>
                          </a:cubicBezTo>
                          <a:cubicBezTo>
                            <a:pt x="3810" y="3281"/>
                            <a:pt x="2858" y="4233"/>
                            <a:pt x="953" y="6138"/>
                          </a:cubicBezTo>
                          <a:cubicBezTo>
                            <a:pt x="953" y="6138"/>
                            <a:pt x="953" y="6138"/>
                            <a:pt x="953" y="613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2012" name="Graphic 119">
              <a:extLst>
                <a:ext uri="{FF2B5EF4-FFF2-40B4-BE49-F238E27FC236}">
                  <a16:creationId xmlns:a16="http://schemas.microsoft.com/office/drawing/2014/main" id="{81A4B541-3EC0-4279-8CE2-56D71BBE9391}"/>
                </a:ext>
              </a:extLst>
            </p:cNvPr>
            <p:cNvGrpSpPr>
              <a:grpSpLocks noChangeAspect="1"/>
            </p:cNvGrpSpPr>
            <p:nvPr/>
          </p:nvGrpSpPr>
          <p:grpSpPr>
            <a:xfrm rot="893833" flipH="1">
              <a:off x="7463664" y="8032865"/>
              <a:ext cx="100488" cy="72000"/>
              <a:chOff x="5087888" y="5952148"/>
              <a:chExt cx="191201" cy="136995"/>
            </a:xfrm>
          </p:grpSpPr>
          <p:grpSp>
            <p:nvGrpSpPr>
              <p:cNvPr id="2013" name="Graphic 119">
                <a:extLst>
                  <a:ext uri="{FF2B5EF4-FFF2-40B4-BE49-F238E27FC236}">
                    <a16:creationId xmlns:a16="http://schemas.microsoft.com/office/drawing/2014/main" id="{596E011E-0F6B-40C3-8755-4B4178F37A99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2015" name="Freeform: Shape 2014">
                  <a:extLst>
                    <a:ext uri="{FF2B5EF4-FFF2-40B4-BE49-F238E27FC236}">
                      <a16:creationId xmlns:a16="http://schemas.microsoft.com/office/drawing/2014/main" id="{71AF7DF9-6C61-46E8-BAF3-4FA1A272B35B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016" name="Freeform: Shape 2015">
                  <a:extLst>
                    <a:ext uri="{FF2B5EF4-FFF2-40B4-BE49-F238E27FC236}">
                      <a16:creationId xmlns:a16="http://schemas.microsoft.com/office/drawing/2014/main" id="{400EF0F2-0711-4DED-A0BA-E013E3094B62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014" name="Freeform: Shape 2013">
                <a:extLst>
                  <a:ext uri="{FF2B5EF4-FFF2-40B4-BE49-F238E27FC236}">
                    <a16:creationId xmlns:a16="http://schemas.microsoft.com/office/drawing/2014/main" id="{FB458C98-6E81-42AC-8F0E-9CAE97A41E03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203868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600" advClick="0" advTm="4000">
        <p159:morph option="byObject"/>
      </p:transition>
    </mc:Choice>
    <mc:Fallback xmlns="">
      <p:transition spd="med" advClick="0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2000" accel="45000" decel="44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900000">
                                      <p:cBhvr>
                                        <p:cTn id="6" dur="100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Rectangle 2255">
            <a:extLst>
              <a:ext uri="{FF2B5EF4-FFF2-40B4-BE49-F238E27FC236}">
                <a16:creationId xmlns:a16="http://schemas.microsoft.com/office/drawing/2014/main" id="{D2968126-911B-4625-8CFE-975F6C045FA4}"/>
              </a:ext>
            </a:extLst>
          </p:cNvPr>
          <p:cNvSpPr/>
          <p:nvPr/>
        </p:nvSpPr>
        <p:spPr>
          <a:xfrm>
            <a:off x="0" y="9264352"/>
            <a:ext cx="12192000" cy="292764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07" name="Freeform: Shape 806">
            <a:extLst>
              <a:ext uri="{FF2B5EF4-FFF2-40B4-BE49-F238E27FC236}">
                <a16:creationId xmlns:a16="http://schemas.microsoft.com/office/drawing/2014/main" id="{9D541CC9-5D0B-4BDA-B979-3F350C3668FC}"/>
              </a:ext>
            </a:extLst>
          </p:cNvPr>
          <p:cNvSpPr/>
          <p:nvPr/>
        </p:nvSpPr>
        <p:spPr>
          <a:xfrm>
            <a:off x="-20018118" y="-5372803"/>
            <a:ext cx="37923430" cy="29799213"/>
          </a:xfrm>
          <a:custGeom>
            <a:avLst/>
            <a:gdLst>
              <a:gd name="connsiteX0" fmla="*/ 4518554 w 4534772"/>
              <a:gd name="connsiteY0" fmla="*/ 3563302 h 3563302"/>
              <a:gd name="connsiteX1" fmla="*/ 9418 w 4534772"/>
              <a:gd name="connsiteY1" fmla="*/ 3558540 h 3563302"/>
              <a:gd name="connsiteX2" fmla="*/ 846 w 4534772"/>
              <a:gd name="connsiteY2" fmla="*/ 3545205 h 3563302"/>
              <a:gd name="connsiteX3" fmla="*/ 1578186 w 4534772"/>
              <a:gd name="connsiteY3" fmla="*/ 67628 h 3563302"/>
              <a:gd name="connsiteX4" fmla="*/ 1596283 w 4534772"/>
              <a:gd name="connsiteY4" fmla="*/ 28575 h 3563302"/>
              <a:gd name="connsiteX5" fmla="*/ 1597236 w 4534772"/>
              <a:gd name="connsiteY5" fmla="*/ 30480 h 3563302"/>
              <a:gd name="connsiteX6" fmla="*/ 1603904 w 4534772"/>
              <a:gd name="connsiteY6" fmla="*/ 17145 h 3563302"/>
              <a:gd name="connsiteX7" fmla="*/ 1675341 w 4534772"/>
              <a:gd name="connsiteY7" fmla="*/ 193358 h 3563302"/>
              <a:gd name="connsiteX8" fmla="*/ 1755351 w 4534772"/>
              <a:gd name="connsiteY8" fmla="*/ 239078 h 3563302"/>
              <a:gd name="connsiteX9" fmla="*/ 1755351 w 4534772"/>
              <a:gd name="connsiteY9" fmla="*/ 239078 h 3563302"/>
              <a:gd name="connsiteX10" fmla="*/ 1759161 w 4534772"/>
              <a:gd name="connsiteY10" fmla="*/ 240030 h 3563302"/>
              <a:gd name="connsiteX11" fmla="*/ 1763924 w 4534772"/>
              <a:gd name="connsiteY11" fmla="*/ 240030 h 3563302"/>
              <a:gd name="connsiteX12" fmla="*/ 1806786 w 4534772"/>
              <a:gd name="connsiteY12" fmla="*/ 230505 h 3563302"/>
              <a:gd name="connsiteX13" fmla="*/ 1906799 w 4534772"/>
              <a:gd name="connsiteY13" fmla="*/ 174308 h 3563302"/>
              <a:gd name="connsiteX14" fmla="*/ 1925849 w 4534772"/>
              <a:gd name="connsiteY14" fmla="*/ 166688 h 3563302"/>
              <a:gd name="connsiteX15" fmla="*/ 1929658 w 4534772"/>
              <a:gd name="connsiteY15" fmla="*/ 165735 h 3563302"/>
              <a:gd name="connsiteX16" fmla="*/ 1933469 w 4534772"/>
              <a:gd name="connsiteY16" fmla="*/ 164783 h 3563302"/>
              <a:gd name="connsiteX17" fmla="*/ 1936326 w 4534772"/>
              <a:gd name="connsiteY17" fmla="*/ 164783 h 3563302"/>
              <a:gd name="connsiteX18" fmla="*/ 1942994 w 4534772"/>
              <a:gd name="connsiteY18" fmla="*/ 164783 h 3563302"/>
              <a:gd name="connsiteX19" fmla="*/ 1942994 w 4534772"/>
              <a:gd name="connsiteY19" fmla="*/ 164783 h 3563302"/>
              <a:gd name="connsiteX20" fmla="*/ 1996333 w 4534772"/>
              <a:gd name="connsiteY20" fmla="*/ 186690 h 3563302"/>
              <a:gd name="connsiteX21" fmla="*/ 2043006 w 4534772"/>
              <a:gd name="connsiteY21" fmla="*/ 231458 h 3563302"/>
              <a:gd name="connsiteX22" fmla="*/ 2048721 w 4534772"/>
              <a:gd name="connsiteY22" fmla="*/ 236220 h 3563302"/>
              <a:gd name="connsiteX23" fmla="*/ 2054436 w 4534772"/>
              <a:gd name="connsiteY23" fmla="*/ 240983 h 3563302"/>
              <a:gd name="connsiteX24" fmla="*/ 2061104 w 4534772"/>
              <a:gd name="connsiteY24" fmla="*/ 244792 h 3563302"/>
              <a:gd name="connsiteX25" fmla="*/ 2067771 w 4534772"/>
              <a:gd name="connsiteY25" fmla="*/ 247650 h 3563302"/>
              <a:gd name="connsiteX26" fmla="*/ 2074439 w 4534772"/>
              <a:gd name="connsiteY26" fmla="*/ 249555 h 3563302"/>
              <a:gd name="connsiteX27" fmla="*/ 2080154 w 4534772"/>
              <a:gd name="connsiteY27" fmla="*/ 251460 h 3563302"/>
              <a:gd name="connsiteX28" fmla="*/ 2083964 w 4534772"/>
              <a:gd name="connsiteY28" fmla="*/ 252413 h 3563302"/>
              <a:gd name="connsiteX29" fmla="*/ 2084916 w 4534772"/>
              <a:gd name="connsiteY29" fmla="*/ 252413 h 3563302"/>
              <a:gd name="connsiteX30" fmla="*/ 2084916 w 4534772"/>
              <a:gd name="connsiteY30" fmla="*/ 252413 h 3563302"/>
              <a:gd name="connsiteX31" fmla="*/ 2085869 w 4534772"/>
              <a:gd name="connsiteY31" fmla="*/ 252413 h 3563302"/>
              <a:gd name="connsiteX32" fmla="*/ 2089679 w 4534772"/>
              <a:gd name="connsiteY32" fmla="*/ 252413 h 3563302"/>
              <a:gd name="connsiteX33" fmla="*/ 2096346 w 4534772"/>
              <a:gd name="connsiteY33" fmla="*/ 252413 h 3563302"/>
              <a:gd name="connsiteX34" fmla="*/ 2105871 w 4534772"/>
              <a:gd name="connsiteY34" fmla="*/ 251460 h 3563302"/>
              <a:gd name="connsiteX35" fmla="*/ 2115396 w 4534772"/>
              <a:gd name="connsiteY35" fmla="*/ 249555 h 3563302"/>
              <a:gd name="connsiteX36" fmla="*/ 2124921 w 4534772"/>
              <a:gd name="connsiteY36" fmla="*/ 246697 h 3563302"/>
              <a:gd name="connsiteX37" fmla="*/ 2133494 w 4534772"/>
              <a:gd name="connsiteY37" fmla="*/ 241935 h 3563302"/>
              <a:gd name="connsiteX38" fmla="*/ 2232554 w 4534772"/>
              <a:gd name="connsiteY38" fmla="*/ 186690 h 3563302"/>
              <a:gd name="connsiteX39" fmla="*/ 2274464 w 4534772"/>
              <a:gd name="connsiteY39" fmla="*/ 177165 h 3563302"/>
              <a:gd name="connsiteX40" fmla="*/ 2274464 w 4534772"/>
              <a:gd name="connsiteY40" fmla="*/ 177165 h 3563302"/>
              <a:gd name="connsiteX41" fmla="*/ 2285894 w 4534772"/>
              <a:gd name="connsiteY41" fmla="*/ 179070 h 3563302"/>
              <a:gd name="connsiteX42" fmla="*/ 2290656 w 4534772"/>
              <a:gd name="connsiteY42" fmla="*/ 180022 h 3563302"/>
              <a:gd name="connsiteX43" fmla="*/ 2297324 w 4534772"/>
              <a:gd name="connsiteY43" fmla="*/ 181928 h 3563302"/>
              <a:gd name="connsiteX44" fmla="*/ 2301134 w 4534772"/>
              <a:gd name="connsiteY44" fmla="*/ 183833 h 3563302"/>
              <a:gd name="connsiteX45" fmla="*/ 2305896 w 4534772"/>
              <a:gd name="connsiteY45" fmla="*/ 186690 h 3563302"/>
              <a:gd name="connsiteX46" fmla="*/ 2310659 w 4534772"/>
              <a:gd name="connsiteY46" fmla="*/ 189547 h 3563302"/>
              <a:gd name="connsiteX47" fmla="*/ 2435436 w 4534772"/>
              <a:gd name="connsiteY47" fmla="*/ 273367 h 3563302"/>
              <a:gd name="connsiteX48" fmla="*/ 2440199 w 4534772"/>
              <a:gd name="connsiteY48" fmla="*/ 276225 h 3563302"/>
              <a:gd name="connsiteX49" fmla="*/ 2444961 w 4534772"/>
              <a:gd name="connsiteY49" fmla="*/ 279083 h 3563302"/>
              <a:gd name="connsiteX50" fmla="*/ 2449724 w 4534772"/>
              <a:gd name="connsiteY50" fmla="*/ 280988 h 3563302"/>
              <a:gd name="connsiteX51" fmla="*/ 2456391 w 4534772"/>
              <a:gd name="connsiteY51" fmla="*/ 282892 h 3563302"/>
              <a:gd name="connsiteX52" fmla="*/ 2460201 w 4534772"/>
              <a:gd name="connsiteY52" fmla="*/ 283845 h 3563302"/>
              <a:gd name="connsiteX53" fmla="*/ 2471631 w 4534772"/>
              <a:gd name="connsiteY53" fmla="*/ 285750 h 3563302"/>
              <a:gd name="connsiteX54" fmla="*/ 2471631 w 4534772"/>
              <a:gd name="connsiteY54" fmla="*/ 285750 h 3563302"/>
              <a:gd name="connsiteX55" fmla="*/ 2477346 w 4534772"/>
              <a:gd name="connsiteY55" fmla="*/ 285750 h 3563302"/>
              <a:gd name="connsiteX56" fmla="*/ 2486871 w 4534772"/>
              <a:gd name="connsiteY56" fmla="*/ 284797 h 3563302"/>
              <a:gd name="connsiteX57" fmla="*/ 2522114 w 4534772"/>
              <a:gd name="connsiteY57" fmla="*/ 269558 h 3563302"/>
              <a:gd name="connsiteX58" fmla="*/ 2627841 w 4534772"/>
              <a:gd name="connsiteY58" fmla="*/ 188595 h 3563302"/>
              <a:gd name="connsiteX59" fmla="*/ 2690706 w 4534772"/>
              <a:gd name="connsiteY59" fmla="*/ 174308 h 3563302"/>
              <a:gd name="connsiteX60" fmla="*/ 2839296 w 4534772"/>
              <a:gd name="connsiteY60" fmla="*/ 208597 h 3563302"/>
              <a:gd name="connsiteX61" fmla="*/ 2926926 w 4534772"/>
              <a:gd name="connsiteY61" fmla="*/ 162878 h 3563302"/>
              <a:gd name="connsiteX62" fmla="*/ 2926926 w 4534772"/>
              <a:gd name="connsiteY62" fmla="*/ 0 h 3563302"/>
              <a:gd name="connsiteX63" fmla="*/ 2958359 w 4534772"/>
              <a:gd name="connsiteY63" fmla="*/ 69533 h 3563302"/>
              <a:gd name="connsiteX64" fmla="*/ 2958359 w 4534772"/>
              <a:gd name="connsiteY64" fmla="*/ 69533 h 3563302"/>
              <a:gd name="connsiteX65" fmla="*/ 4532841 w 4534772"/>
              <a:gd name="connsiteY65" fmla="*/ 3539490 h 3563302"/>
              <a:gd name="connsiteX66" fmla="*/ 4532841 w 4534772"/>
              <a:gd name="connsiteY66" fmla="*/ 3539490 h 3563302"/>
              <a:gd name="connsiteX67" fmla="*/ 4518554 w 4534772"/>
              <a:gd name="connsiteY67" fmla="*/ 3563302 h 3563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4534772" h="3563302">
                <a:moveTo>
                  <a:pt x="4518554" y="3563302"/>
                </a:moveTo>
                <a:lnTo>
                  <a:pt x="9418" y="3558540"/>
                </a:lnTo>
                <a:cubicBezTo>
                  <a:pt x="2751" y="3558540"/>
                  <a:pt x="-2012" y="3550920"/>
                  <a:pt x="846" y="3545205"/>
                </a:cubicBezTo>
                <a:lnTo>
                  <a:pt x="1578186" y="67628"/>
                </a:lnTo>
                <a:lnTo>
                  <a:pt x="1596283" y="28575"/>
                </a:lnTo>
                <a:lnTo>
                  <a:pt x="1597236" y="30480"/>
                </a:lnTo>
                <a:lnTo>
                  <a:pt x="1603904" y="17145"/>
                </a:lnTo>
                <a:lnTo>
                  <a:pt x="1675341" y="193358"/>
                </a:lnTo>
                <a:cubicBezTo>
                  <a:pt x="1690581" y="225742"/>
                  <a:pt x="1722966" y="241935"/>
                  <a:pt x="1755351" y="239078"/>
                </a:cubicBezTo>
                <a:lnTo>
                  <a:pt x="1755351" y="239078"/>
                </a:lnTo>
                <a:cubicBezTo>
                  <a:pt x="1756304" y="239078"/>
                  <a:pt x="1758208" y="240030"/>
                  <a:pt x="1759161" y="240030"/>
                </a:cubicBezTo>
                <a:cubicBezTo>
                  <a:pt x="1761066" y="240030"/>
                  <a:pt x="1762971" y="240030"/>
                  <a:pt x="1763924" y="240030"/>
                </a:cubicBezTo>
                <a:cubicBezTo>
                  <a:pt x="1778211" y="240983"/>
                  <a:pt x="1792499" y="238125"/>
                  <a:pt x="1806786" y="230505"/>
                </a:cubicBezTo>
                <a:lnTo>
                  <a:pt x="1906799" y="174308"/>
                </a:lnTo>
                <a:cubicBezTo>
                  <a:pt x="1912514" y="170497"/>
                  <a:pt x="1919181" y="168592"/>
                  <a:pt x="1925849" y="166688"/>
                </a:cubicBezTo>
                <a:cubicBezTo>
                  <a:pt x="1926801" y="166688"/>
                  <a:pt x="1928706" y="165735"/>
                  <a:pt x="1929658" y="165735"/>
                </a:cubicBezTo>
                <a:cubicBezTo>
                  <a:pt x="1931564" y="165735"/>
                  <a:pt x="1932516" y="164783"/>
                  <a:pt x="1933469" y="164783"/>
                </a:cubicBezTo>
                <a:cubicBezTo>
                  <a:pt x="1934421" y="164783"/>
                  <a:pt x="1935374" y="164783"/>
                  <a:pt x="1936326" y="164783"/>
                </a:cubicBezTo>
                <a:cubicBezTo>
                  <a:pt x="1938231" y="164783"/>
                  <a:pt x="1941089" y="164783"/>
                  <a:pt x="1942994" y="164783"/>
                </a:cubicBezTo>
                <a:lnTo>
                  <a:pt x="1942994" y="164783"/>
                </a:lnTo>
                <a:cubicBezTo>
                  <a:pt x="1962996" y="164783"/>
                  <a:pt x="1982046" y="172403"/>
                  <a:pt x="1996333" y="186690"/>
                </a:cubicBezTo>
                <a:lnTo>
                  <a:pt x="2043006" y="231458"/>
                </a:lnTo>
                <a:cubicBezTo>
                  <a:pt x="2044911" y="233363"/>
                  <a:pt x="2046816" y="235267"/>
                  <a:pt x="2048721" y="236220"/>
                </a:cubicBezTo>
                <a:cubicBezTo>
                  <a:pt x="2050626" y="238125"/>
                  <a:pt x="2052531" y="239078"/>
                  <a:pt x="2054436" y="240983"/>
                </a:cubicBezTo>
                <a:cubicBezTo>
                  <a:pt x="2056341" y="242888"/>
                  <a:pt x="2058246" y="243840"/>
                  <a:pt x="2061104" y="244792"/>
                </a:cubicBezTo>
                <a:cubicBezTo>
                  <a:pt x="2063008" y="245745"/>
                  <a:pt x="2065866" y="246697"/>
                  <a:pt x="2067771" y="247650"/>
                </a:cubicBezTo>
                <a:cubicBezTo>
                  <a:pt x="2069676" y="248603"/>
                  <a:pt x="2071581" y="249555"/>
                  <a:pt x="2074439" y="249555"/>
                </a:cubicBezTo>
                <a:cubicBezTo>
                  <a:pt x="2076344" y="250508"/>
                  <a:pt x="2078249" y="250508"/>
                  <a:pt x="2080154" y="251460"/>
                </a:cubicBezTo>
                <a:cubicBezTo>
                  <a:pt x="2081106" y="251460"/>
                  <a:pt x="2082058" y="251460"/>
                  <a:pt x="2083964" y="252413"/>
                </a:cubicBezTo>
                <a:cubicBezTo>
                  <a:pt x="2083964" y="252413"/>
                  <a:pt x="2084916" y="252413"/>
                  <a:pt x="2084916" y="252413"/>
                </a:cubicBezTo>
                <a:cubicBezTo>
                  <a:pt x="2084916" y="252413"/>
                  <a:pt x="2084916" y="252413"/>
                  <a:pt x="2084916" y="252413"/>
                </a:cubicBezTo>
                <a:cubicBezTo>
                  <a:pt x="2084916" y="252413"/>
                  <a:pt x="2085869" y="252413"/>
                  <a:pt x="2085869" y="252413"/>
                </a:cubicBezTo>
                <a:cubicBezTo>
                  <a:pt x="2086821" y="252413"/>
                  <a:pt x="2088726" y="252413"/>
                  <a:pt x="2089679" y="252413"/>
                </a:cubicBezTo>
                <a:cubicBezTo>
                  <a:pt x="2091583" y="252413"/>
                  <a:pt x="2093489" y="252413"/>
                  <a:pt x="2096346" y="252413"/>
                </a:cubicBezTo>
                <a:cubicBezTo>
                  <a:pt x="2099204" y="252413"/>
                  <a:pt x="2102061" y="252413"/>
                  <a:pt x="2105871" y="251460"/>
                </a:cubicBezTo>
                <a:cubicBezTo>
                  <a:pt x="2108729" y="251460"/>
                  <a:pt x="2112539" y="250508"/>
                  <a:pt x="2115396" y="249555"/>
                </a:cubicBezTo>
                <a:cubicBezTo>
                  <a:pt x="2118254" y="248603"/>
                  <a:pt x="2122064" y="247650"/>
                  <a:pt x="2124921" y="246697"/>
                </a:cubicBezTo>
                <a:cubicBezTo>
                  <a:pt x="2127779" y="245745"/>
                  <a:pt x="2130636" y="243840"/>
                  <a:pt x="2133494" y="241935"/>
                </a:cubicBezTo>
                <a:lnTo>
                  <a:pt x="2232554" y="186690"/>
                </a:lnTo>
                <a:cubicBezTo>
                  <a:pt x="2245889" y="179070"/>
                  <a:pt x="2260176" y="176213"/>
                  <a:pt x="2274464" y="177165"/>
                </a:cubicBezTo>
                <a:lnTo>
                  <a:pt x="2274464" y="177165"/>
                </a:lnTo>
                <a:cubicBezTo>
                  <a:pt x="2278274" y="177165"/>
                  <a:pt x="2282084" y="178117"/>
                  <a:pt x="2285894" y="179070"/>
                </a:cubicBezTo>
                <a:cubicBezTo>
                  <a:pt x="2287799" y="179070"/>
                  <a:pt x="2288751" y="180022"/>
                  <a:pt x="2290656" y="180022"/>
                </a:cubicBezTo>
                <a:cubicBezTo>
                  <a:pt x="2292561" y="180975"/>
                  <a:pt x="2295419" y="181928"/>
                  <a:pt x="2297324" y="181928"/>
                </a:cubicBezTo>
                <a:cubicBezTo>
                  <a:pt x="2298276" y="182880"/>
                  <a:pt x="2300181" y="182880"/>
                  <a:pt x="2301134" y="183833"/>
                </a:cubicBezTo>
                <a:cubicBezTo>
                  <a:pt x="2303039" y="184785"/>
                  <a:pt x="2304944" y="185738"/>
                  <a:pt x="2305896" y="186690"/>
                </a:cubicBezTo>
                <a:cubicBezTo>
                  <a:pt x="2307801" y="187642"/>
                  <a:pt x="2308754" y="188595"/>
                  <a:pt x="2310659" y="189547"/>
                </a:cubicBezTo>
                <a:lnTo>
                  <a:pt x="2435436" y="273367"/>
                </a:lnTo>
                <a:cubicBezTo>
                  <a:pt x="2437341" y="274320"/>
                  <a:pt x="2438293" y="275272"/>
                  <a:pt x="2440199" y="276225"/>
                </a:cubicBezTo>
                <a:cubicBezTo>
                  <a:pt x="2442104" y="277178"/>
                  <a:pt x="2444009" y="278130"/>
                  <a:pt x="2444961" y="279083"/>
                </a:cubicBezTo>
                <a:cubicBezTo>
                  <a:pt x="2446866" y="280035"/>
                  <a:pt x="2447818" y="280035"/>
                  <a:pt x="2449724" y="280988"/>
                </a:cubicBezTo>
                <a:cubicBezTo>
                  <a:pt x="2451629" y="281940"/>
                  <a:pt x="2454486" y="282892"/>
                  <a:pt x="2456391" y="282892"/>
                </a:cubicBezTo>
                <a:cubicBezTo>
                  <a:pt x="2457343" y="282892"/>
                  <a:pt x="2459249" y="283845"/>
                  <a:pt x="2460201" y="283845"/>
                </a:cubicBezTo>
                <a:cubicBezTo>
                  <a:pt x="2464011" y="284797"/>
                  <a:pt x="2467821" y="285750"/>
                  <a:pt x="2471631" y="285750"/>
                </a:cubicBezTo>
                <a:lnTo>
                  <a:pt x="2471631" y="285750"/>
                </a:lnTo>
                <a:cubicBezTo>
                  <a:pt x="2473536" y="285750"/>
                  <a:pt x="2475441" y="285750"/>
                  <a:pt x="2477346" y="285750"/>
                </a:cubicBezTo>
                <a:cubicBezTo>
                  <a:pt x="2481156" y="285750"/>
                  <a:pt x="2484014" y="285750"/>
                  <a:pt x="2486871" y="284797"/>
                </a:cubicBezTo>
                <a:cubicBezTo>
                  <a:pt x="2499254" y="282892"/>
                  <a:pt x="2511636" y="278130"/>
                  <a:pt x="2522114" y="269558"/>
                </a:cubicBezTo>
                <a:lnTo>
                  <a:pt x="2627841" y="188595"/>
                </a:lnTo>
                <a:cubicBezTo>
                  <a:pt x="2645939" y="174308"/>
                  <a:pt x="2668799" y="169545"/>
                  <a:pt x="2690706" y="174308"/>
                </a:cubicBezTo>
                <a:lnTo>
                  <a:pt x="2839296" y="208597"/>
                </a:lnTo>
                <a:cubicBezTo>
                  <a:pt x="2876443" y="217170"/>
                  <a:pt x="2912639" y="196215"/>
                  <a:pt x="2926926" y="162878"/>
                </a:cubicBezTo>
                <a:lnTo>
                  <a:pt x="2926926" y="0"/>
                </a:lnTo>
                <a:lnTo>
                  <a:pt x="2958359" y="69533"/>
                </a:lnTo>
                <a:lnTo>
                  <a:pt x="2958359" y="69533"/>
                </a:lnTo>
                <a:lnTo>
                  <a:pt x="4532841" y="3539490"/>
                </a:lnTo>
                <a:lnTo>
                  <a:pt x="4532841" y="3539490"/>
                </a:lnTo>
                <a:cubicBezTo>
                  <a:pt x="4538556" y="3551873"/>
                  <a:pt x="4530936" y="3563302"/>
                  <a:pt x="4518554" y="3563302"/>
                </a:cubicBezTo>
                <a:close/>
              </a:path>
            </a:pathLst>
          </a:custGeom>
          <a:solidFill>
            <a:srgbClr val="B92127"/>
          </a:solidFill>
          <a:ln w="9525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GB" dirty="0"/>
          </a:p>
        </p:txBody>
      </p:sp>
      <p:grpSp>
        <p:nvGrpSpPr>
          <p:cNvPr id="808" name="Graphic 4">
            <a:extLst>
              <a:ext uri="{FF2B5EF4-FFF2-40B4-BE49-F238E27FC236}">
                <a16:creationId xmlns:a16="http://schemas.microsoft.com/office/drawing/2014/main" id="{9C4A0EF4-A7F9-4622-B217-5FF671873B52}"/>
              </a:ext>
            </a:extLst>
          </p:cNvPr>
          <p:cNvGrpSpPr/>
          <p:nvPr/>
        </p:nvGrpSpPr>
        <p:grpSpPr>
          <a:xfrm>
            <a:off x="-8920620" y="24235245"/>
            <a:ext cx="15974250" cy="7495603"/>
            <a:chOff x="5159020" y="5559742"/>
            <a:chExt cx="1910154" cy="896302"/>
          </a:xfrm>
        </p:grpSpPr>
        <p:grpSp>
          <p:nvGrpSpPr>
            <p:cNvPr id="2404" name="Graphic 4">
              <a:extLst>
                <a:ext uri="{FF2B5EF4-FFF2-40B4-BE49-F238E27FC236}">
                  <a16:creationId xmlns:a16="http://schemas.microsoft.com/office/drawing/2014/main" id="{CAAF59CE-3A2E-4A2F-93F3-26A3A1B7F6C9}"/>
                </a:ext>
              </a:extLst>
            </p:cNvPr>
            <p:cNvGrpSpPr/>
            <p:nvPr/>
          </p:nvGrpSpPr>
          <p:grpSpPr>
            <a:xfrm>
              <a:off x="6254115" y="5559742"/>
              <a:ext cx="815059" cy="896302"/>
              <a:chOff x="6254115" y="5559742"/>
              <a:chExt cx="815059" cy="896302"/>
            </a:xfrm>
          </p:grpSpPr>
          <p:sp>
            <p:nvSpPr>
              <p:cNvPr id="2409" name="Freeform: Shape 2408">
                <a:extLst>
                  <a:ext uri="{FF2B5EF4-FFF2-40B4-BE49-F238E27FC236}">
                    <a16:creationId xmlns:a16="http://schemas.microsoft.com/office/drawing/2014/main" id="{25BB9632-87FD-486C-8A0C-CEBB337384D7}"/>
                  </a:ext>
                </a:extLst>
              </p:cNvPr>
              <p:cNvSpPr/>
              <p:nvPr/>
            </p:nvSpPr>
            <p:spPr>
              <a:xfrm>
                <a:off x="6264592" y="5901689"/>
                <a:ext cx="804582" cy="554355"/>
              </a:xfrm>
              <a:custGeom>
                <a:avLst/>
                <a:gdLst>
                  <a:gd name="connsiteX0" fmla="*/ 782002 w 804582"/>
                  <a:gd name="connsiteY0" fmla="*/ 397193 h 554355"/>
                  <a:gd name="connsiteX1" fmla="*/ 798195 w 804582"/>
                  <a:gd name="connsiteY1" fmla="*/ 441960 h 554355"/>
                  <a:gd name="connsiteX2" fmla="*/ 561975 w 804582"/>
                  <a:gd name="connsiteY2" fmla="*/ 553403 h 554355"/>
                  <a:gd name="connsiteX3" fmla="*/ 538163 w 804582"/>
                  <a:gd name="connsiteY3" fmla="*/ 554355 h 554355"/>
                  <a:gd name="connsiteX4" fmla="*/ 525780 w 804582"/>
                  <a:gd name="connsiteY4" fmla="*/ 554355 h 554355"/>
                  <a:gd name="connsiteX5" fmla="*/ 302895 w 804582"/>
                  <a:gd name="connsiteY5" fmla="*/ 488633 h 554355"/>
                  <a:gd name="connsiteX6" fmla="*/ 226695 w 804582"/>
                  <a:gd name="connsiteY6" fmla="*/ 526733 h 554355"/>
                  <a:gd name="connsiteX7" fmla="*/ 226695 w 804582"/>
                  <a:gd name="connsiteY7" fmla="*/ 526733 h 554355"/>
                  <a:gd name="connsiteX8" fmla="*/ 199073 w 804582"/>
                  <a:gd name="connsiteY8" fmla="*/ 554355 h 554355"/>
                  <a:gd name="connsiteX9" fmla="*/ 27623 w 804582"/>
                  <a:gd name="connsiteY9" fmla="*/ 554355 h 554355"/>
                  <a:gd name="connsiteX10" fmla="*/ 0 w 804582"/>
                  <a:gd name="connsiteY10" fmla="*/ 526733 h 554355"/>
                  <a:gd name="connsiteX11" fmla="*/ 0 w 804582"/>
                  <a:gd name="connsiteY11" fmla="*/ 27623 h 554355"/>
                  <a:gd name="connsiteX12" fmla="*/ 27623 w 804582"/>
                  <a:gd name="connsiteY12" fmla="*/ 0 h 554355"/>
                  <a:gd name="connsiteX13" fmla="*/ 534352 w 804582"/>
                  <a:gd name="connsiteY13" fmla="*/ 0 h 554355"/>
                  <a:gd name="connsiteX14" fmla="*/ 561975 w 804582"/>
                  <a:gd name="connsiteY14" fmla="*/ 27623 h 554355"/>
                  <a:gd name="connsiteX15" fmla="*/ 561975 w 804582"/>
                  <a:gd name="connsiteY15" fmla="*/ 139065 h 554355"/>
                  <a:gd name="connsiteX16" fmla="*/ 782002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782002" y="397193"/>
                    </a:moveTo>
                    <a:cubicBezTo>
                      <a:pt x="802958" y="401003"/>
                      <a:pt x="811530" y="425768"/>
                      <a:pt x="798195" y="441960"/>
                    </a:cubicBezTo>
                    <a:cubicBezTo>
                      <a:pt x="763905" y="483870"/>
                      <a:pt x="693420" y="543878"/>
                      <a:pt x="561975" y="553403"/>
                    </a:cubicBezTo>
                    <a:cubicBezTo>
                      <a:pt x="554355" y="554355"/>
                      <a:pt x="545783" y="554355"/>
                      <a:pt x="538163" y="554355"/>
                    </a:cubicBezTo>
                    <a:cubicBezTo>
                      <a:pt x="534352" y="554355"/>
                      <a:pt x="530543" y="554355"/>
                      <a:pt x="525780" y="554355"/>
                    </a:cubicBezTo>
                    <a:cubicBezTo>
                      <a:pt x="420052" y="554355"/>
                      <a:pt x="349567" y="522923"/>
                      <a:pt x="302895" y="488633"/>
                    </a:cubicBezTo>
                    <a:cubicBezTo>
                      <a:pt x="271463" y="464820"/>
                      <a:pt x="226695" y="487680"/>
                      <a:pt x="226695" y="526733"/>
                    </a:cubicBezTo>
                    <a:lnTo>
                      <a:pt x="226695" y="526733"/>
                    </a:lnTo>
                    <a:cubicBezTo>
                      <a:pt x="226695" y="541973"/>
                      <a:pt x="214313" y="554355"/>
                      <a:pt x="199073" y="554355"/>
                    </a:cubicBezTo>
                    <a:lnTo>
                      <a:pt x="27623" y="554355"/>
                    </a:lnTo>
                    <a:cubicBezTo>
                      <a:pt x="12383" y="554355"/>
                      <a:pt x="0" y="541973"/>
                      <a:pt x="0" y="526733"/>
                    </a:cubicBezTo>
                    <a:lnTo>
                      <a:pt x="0" y="27623"/>
                    </a:lnTo>
                    <a:cubicBezTo>
                      <a:pt x="0" y="12383"/>
                      <a:pt x="12383" y="0"/>
                      <a:pt x="27623" y="0"/>
                    </a:cubicBezTo>
                    <a:lnTo>
                      <a:pt x="534352" y="0"/>
                    </a:lnTo>
                    <a:cubicBezTo>
                      <a:pt x="549593" y="0"/>
                      <a:pt x="561975" y="12383"/>
                      <a:pt x="561975" y="27623"/>
                    </a:cubicBezTo>
                    <a:lnTo>
                      <a:pt x="561975" y="139065"/>
                    </a:lnTo>
                    <a:cubicBezTo>
                      <a:pt x="562927" y="268605"/>
                      <a:pt x="658177" y="376238"/>
                      <a:pt x="782002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10" name="Freeform: Shape 2409">
                <a:extLst>
                  <a:ext uri="{FF2B5EF4-FFF2-40B4-BE49-F238E27FC236}">
                    <a16:creationId xmlns:a16="http://schemas.microsoft.com/office/drawing/2014/main" id="{06444793-FDE9-45C3-8FFF-6DA687A834F3}"/>
                  </a:ext>
                </a:extLst>
              </p:cNvPr>
              <p:cNvSpPr/>
              <p:nvPr/>
            </p:nvSpPr>
            <p:spPr>
              <a:xfrm>
                <a:off x="6265545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11" name="Freeform: Shape 2410">
                <a:extLst>
                  <a:ext uri="{FF2B5EF4-FFF2-40B4-BE49-F238E27FC236}">
                    <a16:creationId xmlns:a16="http://schemas.microsoft.com/office/drawing/2014/main" id="{E31CD49E-4530-466D-9382-430F8D621E99}"/>
                  </a:ext>
                </a:extLst>
              </p:cNvPr>
              <p:cNvSpPr/>
              <p:nvPr/>
            </p:nvSpPr>
            <p:spPr>
              <a:xfrm>
                <a:off x="6254115" y="5748337"/>
                <a:ext cx="583882" cy="191942"/>
              </a:xfrm>
              <a:custGeom>
                <a:avLst/>
                <a:gdLst>
                  <a:gd name="connsiteX0" fmla="*/ 583882 w 583882"/>
                  <a:gd name="connsiteY0" fmla="*/ 20002 h 153352"/>
                  <a:gd name="connsiteX1" fmla="*/ 583882 w 583882"/>
                  <a:gd name="connsiteY1" fmla="*/ 133350 h 153352"/>
                  <a:gd name="connsiteX2" fmla="*/ 563880 w 583882"/>
                  <a:gd name="connsiteY2" fmla="*/ 153352 h 153352"/>
                  <a:gd name="connsiteX3" fmla="*/ 20003 w 583882"/>
                  <a:gd name="connsiteY3" fmla="*/ 153352 h 153352"/>
                  <a:gd name="connsiteX4" fmla="*/ 0 w 583882"/>
                  <a:gd name="connsiteY4" fmla="*/ 133350 h 153352"/>
                  <a:gd name="connsiteX5" fmla="*/ 0 w 583882"/>
                  <a:gd name="connsiteY5" fmla="*/ 20002 h 153352"/>
                  <a:gd name="connsiteX6" fmla="*/ 20003 w 583882"/>
                  <a:gd name="connsiteY6" fmla="*/ 0 h 153352"/>
                  <a:gd name="connsiteX7" fmla="*/ 563880 w 583882"/>
                  <a:gd name="connsiteY7" fmla="*/ 0 h 153352"/>
                  <a:gd name="connsiteX8" fmla="*/ 583882 w 583882"/>
                  <a:gd name="connsiteY8" fmla="*/ 20002 h 15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882" h="153352">
                    <a:moveTo>
                      <a:pt x="583882" y="20002"/>
                    </a:moveTo>
                    <a:lnTo>
                      <a:pt x="583882" y="133350"/>
                    </a:lnTo>
                    <a:cubicBezTo>
                      <a:pt x="583882" y="144780"/>
                      <a:pt x="575310" y="153352"/>
                      <a:pt x="563880" y="153352"/>
                    </a:cubicBezTo>
                    <a:lnTo>
                      <a:pt x="20003" y="153352"/>
                    </a:lnTo>
                    <a:cubicBezTo>
                      <a:pt x="8572" y="153352"/>
                      <a:pt x="0" y="144780"/>
                      <a:pt x="0" y="133350"/>
                    </a:cubicBezTo>
                    <a:lnTo>
                      <a:pt x="0" y="20002"/>
                    </a:lnTo>
                    <a:cubicBezTo>
                      <a:pt x="0" y="8573"/>
                      <a:pt x="8572" y="0"/>
                      <a:pt x="20003" y="0"/>
                    </a:cubicBezTo>
                    <a:lnTo>
                      <a:pt x="563880" y="0"/>
                    </a:lnTo>
                    <a:cubicBezTo>
                      <a:pt x="575310" y="0"/>
                      <a:pt x="583882" y="8573"/>
                      <a:pt x="583882" y="20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405" name="Graphic 4">
              <a:extLst>
                <a:ext uri="{FF2B5EF4-FFF2-40B4-BE49-F238E27FC236}">
                  <a16:creationId xmlns:a16="http://schemas.microsoft.com/office/drawing/2014/main" id="{BC00787B-859C-415B-A0A2-87D515420FC2}"/>
                </a:ext>
              </a:extLst>
            </p:cNvPr>
            <p:cNvGrpSpPr/>
            <p:nvPr/>
          </p:nvGrpSpPr>
          <p:grpSpPr>
            <a:xfrm>
              <a:off x="5159020" y="5559742"/>
              <a:ext cx="816012" cy="896302"/>
              <a:chOff x="5159020" y="5559742"/>
              <a:chExt cx="816012" cy="896302"/>
            </a:xfrm>
          </p:grpSpPr>
          <p:sp>
            <p:nvSpPr>
              <p:cNvPr id="2406" name="Freeform: Shape 2405">
                <a:extLst>
                  <a:ext uri="{FF2B5EF4-FFF2-40B4-BE49-F238E27FC236}">
                    <a16:creationId xmlns:a16="http://schemas.microsoft.com/office/drawing/2014/main" id="{DDF27C8B-2B0D-4450-81D0-A13843482113}"/>
                  </a:ext>
                </a:extLst>
              </p:cNvPr>
              <p:cNvSpPr/>
              <p:nvPr/>
            </p:nvSpPr>
            <p:spPr>
              <a:xfrm>
                <a:off x="5159020" y="5901689"/>
                <a:ext cx="804582" cy="554355"/>
              </a:xfrm>
              <a:custGeom>
                <a:avLst/>
                <a:gdLst>
                  <a:gd name="connsiteX0" fmla="*/ 22580 w 804582"/>
                  <a:gd name="connsiteY0" fmla="*/ 397193 h 554355"/>
                  <a:gd name="connsiteX1" fmla="*/ 6387 w 804582"/>
                  <a:gd name="connsiteY1" fmla="*/ 441960 h 554355"/>
                  <a:gd name="connsiteX2" fmla="*/ 242607 w 804582"/>
                  <a:gd name="connsiteY2" fmla="*/ 553403 h 554355"/>
                  <a:gd name="connsiteX3" fmla="*/ 266420 w 804582"/>
                  <a:gd name="connsiteY3" fmla="*/ 554355 h 554355"/>
                  <a:gd name="connsiteX4" fmla="*/ 278802 w 804582"/>
                  <a:gd name="connsiteY4" fmla="*/ 554355 h 554355"/>
                  <a:gd name="connsiteX5" fmla="*/ 501687 w 804582"/>
                  <a:gd name="connsiteY5" fmla="*/ 488633 h 554355"/>
                  <a:gd name="connsiteX6" fmla="*/ 577887 w 804582"/>
                  <a:gd name="connsiteY6" fmla="*/ 526733 h 554355"/>
                  <a:gd name="connsiteX7" fmla="*/ 577887 w 804582"/>
                  <a:gd name="connsiteY7" fmla="*/ 526733 h 554355"/>
                  <a:gd name="connsiteX8" fmla="*/ 605510 w 804582"/>
                  <a:gd name="connsiteY8" fmla="*/ 554355 h 554355"/>
                  <a:gd name="connsiteX9" fmla="*/ 776960 w 804582"/>
                  <a:gd name="connsiteY9" fmla="*/ 554355 h 554355"/>
                  <a:gd name="connsiteX10" fmla="*/ 804582 w 804582"/>
                  <a:gd name="connsiteY10" fmla="*/ 526733 h 554355"/>
                  <a:gd name="connsiteX11" fmla="*/ 804582 w 804582"/>
                  <a:gd name="connsiteY11" fmla="*/ 27623 h 554355"/>
                  <a:gd name="connsiteX12" fmla="*/ 776960 w 804582"/>
                  <a:gd name="connsiteY12" fmla="*/ 0 h 554355"/>
                  <a:gd name="connsiteX13" fmla="*/ 270230 w 804582"/>
                  <a:gd name="connsiteY13" fmla="*/ 0 h 554355"/>
                  <a:gd name="connsiteX14" fmla="*/ 242607 w 804582"/>
                  <a:gd name="connsiteY14" fmla="*/ 27623 h 554355"/>
                  <a:gd name="connsiteX15" fmla="*/ 242607 w 804582"/>
                  <a:gd name="connsiteY15" fmla="*/ 139065 h 554355"/>
                  <a:gd name="connsiteX16" fmla="*/ 22580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22580" y="397193"/>
                    </a:moveTo>
                    <a:cubicBezTo>
                      <a:pt x="1625" y="401003"/>
                      <a:pt x="-6948" y="425768"/>
                      <a:pt x="6387" y="441960"/>
                    </a:cubicBezTo>
                    <a:cubicBezTo>
                      <a:pt x="40677" y="483870"/>
                      <a:pt x="111162" y="543878"/>
                      <a:pt x="242607" y="553403"/>
                    </a:cubicBezTo>
                    <a:cubicBezTo>
                      <a:pt x="250227" y="554355"/>
                      <a:pt x="258800" y="554355"/>
                      <a:pt x="266420" y="554355"/>
                    </a:cubicBezTo>
                    <a:cubicBezTo>
                      <a:pt x="270230" y="554355"/>
                      <a:pt x="274040" y="554355"/>
                      <a:pt x="278802" y="554355"/>
                    </a:cubicBezTo>
                    <a:cubicBezTo>
                      <a:pt x="384530" y="554355"/>
                      <a:pt x="455015" y="522923"/>
                      <a:pt x="501687" y="488633"/>
                    </a:cubicBezTo>
                    <a:cubicBezTo>
                      <a:pt x="533120" y="464820"/>
                      <a:pt x="577887" y="487680"/>
                      <a:pt x="577887" y="526733"/>
                    </a:cubicBezTo>
                    <a:lnTo>
                      <a:pt x="577887" y="526733"/>
                    </a:lnTo>
                    <a:cubicBezTo>
                      <a:pt x="577887" y="541973"/>
                      <a:pt x="590270" y="554355"/>
                      <a:pt x="605510" y="554355"/>
                    </a:cubicBezTo>
                    <a:lnTo>
                      <a:pt x="776960" y="554355"/>
                    </a:lnTo>
                    <a:cubicBezTo>
                      <a:pt x="792200" y="554355"/>
                      <a:pt x="804582" y="541973"/>
                      <a:pt x="804582" y="526733"/>
                    </a:cubicBezTo>
                    <a:lnTo>
                      <a:pt x="804582" y="27623"/>
                    </a:lnTo>
                    <a:cubicBezTo>
                      <a:pt x="804582" y="12383"/>
                      <a:pt x="792200" y="0"/>
                      <a:pt x="776960" y="0"/>
                    </a:cubicBezTo>
                    <a:lnTo>
                      <a:pt x="270230" y="0"/>
                    </a:lnTo>
                    <a:cubicBezTo>
                      <a:pt x="254990" y="0"/>
                      <a:pt x="242607" y="12383"/>
                      <a:pt x="242607" y="27623"/>
                    </a:cubicBezTo>
                    <a:lnTo>
                      <a:pt x="242607" y="139065"/>
                    </a:lnTo>
                    <a:cubicBezTo>
                      <a:pt x="242607" y="268605"/>
                      <a:pt x="147357" y="376238"/>
                      <a:pt x="22580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7" name="Freeform: Shape 2406">
                <a:extLst>
                  <a:ext uri="{FF2B5EF4-FFF2-40B4-BE49-F238E27FC236}">
                    <a16:creationId xmlns:a16="http://schemas.microsoft.com/office/drawing/2014/main" id="{F87928AD-5444-4B74-B69C-668A3B65889D}"/>
                  </a:ext>
                </a:extLst>
              </p:cNvPr>
              <p:cNvSpPr/>
              <p:nvPr/>
            </p:nvSpPr>
            <p:spPr>
              <a:xfrm>
                <a:off x="5401627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8" name="Freeform: Shape 2407">
                <a:extLst>
                  <a:ext uri="{FF2B5EF4-FFF2-40B4-BE49-F238E27FC236}">
                    <a16:creationId xmlns:a16="http://schemas.microsoft.com/office/drawing/2014/main" id="{9D3F9D1D-D6A6-4789-897A-1EBA42E7B0C4}"/>
                  </a:ext>
                </a:extLst>
              </p:cNvPr>
              <p:cNvSpPr/>
              <p:nvPr/>
            </p:nvSpPr>
            <p:spPr>
              <a:xfrm>
                <a:off x="5390197" y="5747384"/>
                <a:ext cx="584835" cy="192895"/>
              </a:xfrm>
              <a:custGeom>
                <a:avLst/>
                <a:gdLst>
                  <a:gd name="connsiteX0" fmla="*/ 0 w 584835"/>
                  <a:gd name="connsiteY0" fmla="*/ 20955 h 154304"/>
                  <a:gd name="connsiteX1" fmla="*/ 0 w 584835"/>
                  <a:gd name="connsiteY1" fmla="*/ 133350 h 154304"/>
                  <a:gd name="connsiteX2" fmla="*/ 20955 w 584835"/>
                  <a:gd name="connsiteY2" fmla="*/ 154305 h 154304"/>
                  <a:gd name="connsiteX3" fmla="*/ 563880 w 584835"/>
                  <a:gd name="connsiteY3" fmla="*/ 154305 h 154304"/>
                  <a:gd name="connsiteX4" fmla="*/ 584835 w 584835"/>
                  <a:gd name="connsiteY4" fmla="*/ 133350 h 154304"/>
                  <a:gd name="connsiteX5" fmla="*/ 584835 w 584835"/>
                  <a:gd name="connsiteY5" fmla="*/ 20955 h 154304"/>
                  <a:gd name="connsiteX6" fmla="*/ 563880 w 584835"/>
                  <a:gd name="connsiteY6" fmla="*/ 0 h 154304"/>
                  <a:gd name="connsiteX7" fmla="*/ 20955 w 584835"/>
                  <a:gd name="connsiteY7" fmla="*/ 0 h 154304"/>
                  <a:gd name="connsiteX8" fmla="*/ 0 w 584835"/>
                  <a:gd name="connsiteY8" fmla="*/ 20955 h 15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4835" h="154304">
                    <a:moveTo>
                      <a:pt x="0" y="20955"/>
                    </a:moveTo>
                    <a:lnTo>
                      <a:pt x="0" y="133350"/>
                    </a:lnTo>
                    <a:cubicBezTo>
                      <a:pt x="0" y="144780"/>
                      <a:pt x="9525" y="154305"/>
                      <a:pt x="20955" y="154305"/>
                    </a:cubicBezTo>
                    <a:lnTo>
                      <a:pt x="563880" y="154305"/>
                    </a:lnTo>
                    <a:cubicBezTo>
                      <a:pt x="575310" y="154305"/>
                      <a:pt x="584835" y="144780"/>
                      <a:pt x="584835" y="133350"/>
                    </a:cubicBezTo>
                    <a:lnTo>
                      <a:pt x="584835" y="20955"/>
                    </a:lnTo>
                    <a:cubicBezTo>
                      <a:pt x="584835" y="9525"/>
                      <a:pt x="575310" y="0"/>
                      <a:pt x="563880" y="0"/>
                    </a:cubicBezTo>
                    <a:lnTo>
                      <a:pt x="20955" y="0"/>
                    </a:lnTo>
                    <a:cubicBezTo>
                      <a:pt x="9525" y="952"/>
                      <a:pt x="0" y="9525"/>
                      <a:pt x="0" y="20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809" name="Graphic 4">
            <a:extLst>
              <a:ext uri="{FF2B5EF4-FFF2-40B4-BE49-F238E27FC236}">
                <a16:creationId xmlns:a16="http://schemas.microsoft.com/office/drawing/2014/main" id="{0C8B00BB-A6EB-405F-97D6-2D6FC196EA2E}"/>
              </a:ext>
            </a:extLst>
          </p:cNvPr>
          <p:cNvGrpSpPr/>
          <p:nvPr/>
        </p:nvGrpSpPr>
        <p:grpSpPr>
          <a:xfrm>
            <a:off x="-20042904" y="-18874444"/>
            <a:ext cx="37882768" cy="43283429"/>
            <a:chOff x="3829050" y="404812"/>
            <a:chExt cx="4529910" cy="5175705"/>
          </a:xfrm>
          <a:noFill/>
        </p:grpSpPr>
        <p:grpSp>
          <p:nvGrpSpPr>
            <p:cNvPr id="2397" name="Graphic 4">
              <a:extLst>
                <a:ext uri="{FF2B5EF4-FFF2-40B4-BE49-F238E27FC236}">
                  <a16:creationId xmlns:a16="http://schemas.microsoft.com/office/drawing/2014/main" id="{BFFBD2AC-BB10-43F4-9496-F0A6FD928B34}"/>
                </a:ext>
              </a:extLst>
            </p:cNvPr>
            <p:cNvGrpSpPr/>
            <p:nvPr/>
          </p:nvGrpSpPr>
          <p:grpSpPr>
            <a:xfrm>
              <a:off x="3829050" y="404812"/>
              <a:ext cx="4529910" cy="5175705"/>
              <a:chOff x="3829050" y="404812"/>
              <a:chExt cx="4529910" cy="5175705"/>
            </a:xfrm>
            <a:noFill/>
          </p:grpSpPr>
          <p:sp>
            <p:nvSpPr>
              <p:cNvPr id="2399" name="Freeform: Shape 2398">
                <a:extLst>
                  <a:ext uri="{FF2B5EF4-FFF2-40B4-BE49-F238E27FC236}">
                    <a16:creationId xmlns:a16="http://schemas.microsoft.com/office/drawing/2014/main" id="{2CD34ED9-BD06-42E2-A9F2-FC827D8BA5AA}"/>
                  </a:ext>
                </a:extLst>
              </p:cNvPr>
              <p:cNvSpPr/>
              <p:nvPr/>
            </p:nvSpPr>
            <p:spPr>
              <a:xfrm>
                <a:off x="3829050" y="404812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525" h="9525"/>
                </a:pathLst>
              </a:custGeom>
              <a:noFill/>
              <a:ln w="19020" cap="rnd">
                <a:solidFill>
                  <a:srgbClr val="A6221F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0" name="Freeform: Shape 2399">
                <a:extLst>
                  <a:ext uri="{FF2B5EF4-FFF2-40B4-BE49-F238E27FC236}">
                    <a16:creationId xmlns:a16="http://schemas.microsoft.com/office/drawing/2014/main" id="{577951DF-92CE-428B-9AB6-53355F5C0121}"/>
                  </a:ext>
                </a:extLst>
              </p:cNvPr>
              <p:cNvSpPr/>
              <p:nvPr/>
            </p:nvSpPr>
            <p:spPr>
              <a:xfrm>
                <a:off x="4579441" y="3926978"/>
                <a:ext cx="3779519" cy="1653539"/>
              </a:xfrm>
              <a:custGeom>
                <a:avLst/>
                <a:gdLst>
                  <a:gd name="connsiteX0" fmla="*/ 0 w 3779519"/>
                  <a:gd name="connsiteY0" fmla="*/ 0 h 1653539"/>
                  <a:gd name="connsiteX1" fmla="*/ 3779520 w 3779519"/>
                  <a:gd name="connsiteY1" fmla="*/ 1653540 h 165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79519" h="1653539">
                    <a:moveTo>
                      <a:pt x="0" y="0"/>
                    </a:moveTo>
                    <a:cubicBezTo>
                      <a:pt x="0" y="0"/>
                      <a:pt x="1915478" y="1128713"/>
                      <a:pt x="3779520" y="165354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1" name="Freeform: Shape 2400">
                <a:extLst>
                  <a:ext uri="{FF2B5EF4-FFF2-40B4-BE49-F238E27FC236}">
                    <a16:creationId xmlns:a16="http://schemas.microsoft.com/office/drawing/2014/main" id="{869D6061-951C-441D-B246-B8FB393D1E20}"/>
                  </a:ext>
                </a:extLst>
              </p:cNvPr>
              <p:cNvSpPr/>
              <p:nvPr/>
            </p:nvSpPr>
            <p:spPr>
              <a:xfrm>
                <a:off x="4619029" y="3848873"/>
                <a:ext cx="2985134" cy="197334"/>
              </a:xfrm>
              <a:custGeom>
                <a:avLst/>
                <a:gdLst>
                  <a:gd name="connsiteX0" fmla="*/ 0 w 2985134"/>
                  <a:gd name="connsiteY0" fmla="*/ 0 h 197334"/>
                  <a:gd name="connsiteX1" fmla="*/ 2985135 w 2985134"/>
                  <a:gd name="connsiteY1" fmla="*/ 40958 h 19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85134" h="197334">
                    <a:moveTo>
                      <a:pt x="0" y="0"/>
                    </a:moveTo>
                    <a:cubicBezTo>
                      <a:pt x="0" y="0"/>
                      <a:pt x="1452563" y="415290"/>
                      <a:pt x="2985135" y="40958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2" name="Freeform: Shape 2401">
                <a:extLst>
                  <a:ext uri="{FF2B5EF4-FFF2-40B4-BE49-F238E27FC236}">
                    <a16:creationId xmlns:a16="http://schemas.microsoft.com/office/drawing/2014/main" id="{FB0BE59C-498F-4570-95DB-43670A755E2A}"/>
                  </a:ext>
                </a:extLst>
              </p:cNvPr>
              <p:cNvSpPr/>
              <p:nvPr/>
            </p:nvSpPr>
            <p:spPr>
              <a:xfrm>
                <a:off x="5005387" y="2980371"/>
                <a:ext cx="2556509" cy="812337"/>
              </a:xfrm>
              <a:custGeom>
                <a:avLst/>
                <a:gdLst>
                  <a:gd name="connsiteX0" fmla="*/ 2556510 w 2556509"/>
                  <a:gd name="connsiteY0" fmla="*/ 811530 h 812337"/>
                  <a:gd name="connsiteX1" fmla="*/ 0 w 2556509"/>
                  <a:gd name="connsiteY1" fmla="*/ 0 h 8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56509" h="812337">
                    <a:moveTo>
                      <a:pt x="2556510" y="811530"/>
                    </a:moveTo>
                    <a:cubicBezTo>
                      <a:pt x="2556510" y="811530"/>
                      <a:pt x="1802130" y="869633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3" name="Freeform: Shape 2402">
                <a:extLst>
                  <a:ext uri="{FF2B5EF4-FFF2-40B4-BE49-F238E27FC236}">
                    <a16:creationId xmlns:a16="http://schemas.microsoft.com/office/drawing/2014/main" id="{DE66A427-FE36-4235-AD95-81A30CE15110}"/>
                  </a:ext>
                </a:extLst>
              </p:cNvPr>
              <p:cNvSpPr/>
              <p:nvPr/>
            </p:nvSpPr>
            <p:spPr>
              <a:xfrm>
                <a:off x="5040629" y="2724149"/>
                <a:ext cx="2039302" cy="209472"/>
              </a:xfrm>
              <a:custGeom>
                <a:avLst/>
                <a:gdLst>
                  <a:gd name="connsiteX0" fmla="*/ 0 w 2039302"/>
                  <a:gd name="connsiteY0" fmla="*/ 178118 h 209472"/>
                  <a:gd name="connsiteX1" fmla="*/ 2039302 w 2039302"/>
                  <a:gd name="connsiteY1" fmla="*/ 0 h 209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39302" h="209472">
                    <a:moveTo>
                      <a:pt x="0" y="178118"/>
                    </a:moveTo>
                    <a:cubicBezTo>
                      <a:pt x="0" y="178118"/>
                      <a:pt x="945833" y="320040"/>
                      <a:pt x="2039302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0A4C3BE6-F9F8-4735-8BD3-BC70FD70F85E}"/>
                </a:ext>
              </a:extLst>
            </p:cNvPr>
            <p:cNvSpPr/>
            <p:nvPr/>
          </p:nvSpPr>
          <p:spPr>
            <a:xfrm>
              <a:off x="3835003" y="4120276"/>
              <a:ext cx="3873817" cy="1450657"/>
            </a:xfrm>
            <a:custGeom>
              <a:avLst/>
              <a:gdLst>
                <a:gd name="connsiteX0" fmla="*/ 3873818 w 3873817"/>
                <a:gd name="connsiteY0" fmla="*/ 0 h 1450657"/>
                <a:gd name="connsiteX1" fmla="*/ 0 w 3873817"/>
                <a:gd name="connsiteY1" fmla="*/ 1450657 h 145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73817" h="1450657">
                  <a:moveTo>
                    <a:pt x="3873818" y="0"/>
                  </a:moveTo>
                  <a:cubicBezTo>
                    <a:pt x="3687128" y="107632"/>
                    <a:pt x="2004060" y="1044892"/>
                    <a:pt x="0" y="1450657"/>
                  </a:cubicBezTo>
                </a:path>
              </a:pathLst>
            </a:custGeom>
            <a:noFill/>
            <a:ln w="31750" cap="rnd">
              <a:solidFill>
                <a:srgbClr val="8A181D"/>
              </a:solidFill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0" name="Graphic 4">
            <a:extLst>
              <a:ext uri="{FF2B5EF4-FFF2-40B4-BE49-F238E27FC236}">
                <a16:creationId xmlns:a16="http://schemas.microsoft.com/office/drawing/2014/main" id="{6FE1E315-E0D2-4DCB-8F9E-DAF6D15EEB40}"/>
              </a:ext>
            </a:extLst>
          </p:cNvPr>
          <p:cNvGrpSpPr/>
          <p:nvPr/>
        </p:nvGrpSpPr>
        <p:grpSpPr>
          <a:xfrm>
            <a:off x="-6720475" y="-17496403"/>
            <a:ext cx="11394086" cy="14529209"/>
            <a:chOff x="5422105" y="569594"/>
            <a:chExt cx="1362471" cy="1737360"/>
          </a:xfrm>
        </p:grpSpPr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E40C7F1F-52A0-4E48-98CD-D5923019FBA8}"/>
                </a:ext>
              </a:extLst>
            </p:cNvPr>
            <p:cNvSpPr/>
            <p:nvPr/>
          </p:nvSpPr>
          <p:spPr>
            <a:xfrm>
              <a:off x="5436870" y="1545907"/>
              <a:ext cx="1323022" cy="761047"/>
            </a:xfrm>
            <a:custGeom>
              <a:avLst/>
              <a:gdLst>
                <a:gd name="connsiteX0" fmla="*/ 1323023 w 1323022"/>
                <a:gd name="connsiteY0" fmla="*/ 478155 h 761047"/>
                <a:gd name="connsiteX1" fmla="*/ 1323023 w 1323022"/>
                <a:gd name="connsiteY1" fmla="*/ 610552 h 761047"/>
                <a:gd name="connsiteX2" fmla="*/ 1242060 w 1323022"/>
                <a:gd name="connsiteY2" fmla="*/ 684847 h 761047"/>
                <a:gd name="connsiteX3" fmla="*/ 1235393 w 1323022"/>
                <a:gd name="connsiteY3" fmla="*/ 683895 h 761047"/>
                <a:gd name="connsiteX4" fmla="*/ 1086802 w 1323022"/>
                <a:gd name="connsiteY4" fmla="*/ 649605 h 761047"/>
                <a:gd name="connsiteX5" fmla="*/ 1023937 w 1323022"/>
                <a:gd name="connsiteY5" fmla="*/ 663893 h 761047"/>
                <a:gd name="connsiteX6" fmla="*/ 918210 w 1323022"/>
                <a:gd name="connsiteY6" fmla="*/ 744855 h 761047"/>
                <a:gd name="connsiteX7" fmla="*/ 882968 w 1323022"/>
                <a:gd name="connsiteY7" fmla="*/ 760095 h 761047"/>
                <a:gd name="connsiteX8" fmla="*/ 873443 w 1323022"/>
                <a:gd name="connsiteY8" fmla="*/ 761047 h 761047"/>
                <a:gd name="connsiteX9" fmla="*/ 867727 w 1323022"/>
                <a:gd name="connsiteY9" fmla="*/ 761047 h 761047"/>
                <a:gd name="connsiteX10" fmla="*/ 867727 w 1323022"/>
                <a:gd name="connsiteY10" fmla="*/ 761047 h 761047"/>
                <a:gd name="connsiteX11" fmla="*/ 856298 w 1323022"/>
                <a:gd name="connsiteY11" fmla="*/ 759143 h 761047"/>
                <a:gd name="connsiteX12" fmla="*/ 852487 w 1323022"/>
                <a:gd name="connsiteY12" fmla="*/ 758190 h 761047"/>
                <a:gd name="connsiteX13" fmla="*/ 845820 w 1323022"/>
                <a:gd name="connsiteY13" fmla="*/ 756285 h 761047"/>
                <a:gd name="connsiteX14" fmla="*/ 841058 w 1323022"/>
                <a:gd name="connsiteY14" fmla="*/ 754380 h 761047"/>
                <a:gd name="connsiteX15" fmla="*/ 836295 w 1323022"/>
                <a:gd name="connsiteY15" fmla="*/ 751522 h 761047"/>
                <a:gd name="connsiteX16" fmla="*/ 831533 w 1323022"/>
                <a:gd name="connsiteY16" fmla="*/ 748665 h 761047"/>
                <a:gd name="connsiteX17" fmla="*/ 706755 w 1323022"/>
                <a:gd name="connsiteY17" fmla="*/ 664845 h 761047"/>
                <a:gd name="connsiteX18" fmla="*/ 701993 w 1323022"/>
                <a:gd name="connsiteY18" fmla="*/ 661988 h 761047"/>
                <a:gd name="connsiteX19" fmla="*/ 697230 w 1323022"/>
                <a:gd name="connsiteY19" fmla="*/ 659130 h 761047"/>
                <a:gd name="connsiteX20" fmla="*/ 693420 w 1323022"/>
                <a:gd name="connsiteY20" fmla="*/ 657225 h 761047"/>
                <a:gd name="connsiteX21" fmla="*/ 686752 w 1323022"/>
                <a:gd name="connsiteY21" fmla="*/ 655320 h 761047"/>
                <a:gd name="connsiteX22" fmla="*/ 681990 w 1323022"/>
                <a:gd name="connsiteY22" fmla="*/ 654368 h 761047"/>
                <a:gd name="connsiteX23" fmla="*/ 670560 w 1323022"/>
                <a:gd name="connsiteY23" fmla="*/ 652463 h 761047"/>
                <a:gd name="connsiteX24" fmla="*/ 670560 w 1323022"/>
                <a:gd name="connsiteY24" fmla="*/ 652463 h 761047"/>
                <a:gd name="connsiteX25" fmla="*/ 628650 w 1323022"/>
                <a:gd name="connsiteY25" fmla="*/ 661988 h 761047"/>
                <a:gd name="connsiteX26" fmla="*/ 529590 w 1323022"/>
                <a:gd name="connsiteY26" fmla="*/ 717233 h 761047"/>
                <a:gd name="connsiteX27" fmla="*/ 521017 w 1323022"/>
                <a:gd name="connsiteY27" fmla="*/ 721995 h 761047"/>
                <a:gd name="connsiteX28" fmla="*/ 511492 w 1323022"/>
                <a:gd name="connsiteY28" fmla="*/ 724852 h 761047"/>
                <a:gd name="connsiteX29" fmla="*/ 501967 w 1323022"/>
                <a:gd name="connsiteY29" fmla="*/ 726758 h 761047"/>
                <a:gd name="connsiteX30" fmla="*/ 492442 w 1323022"/>
                <a:gd name="connsiteY30" fmla="*/ 727710 h 761047"/>
                <a:gd name="connsiteX31" fmla="*/ 485775 w 1323022"/>
                <a:gd name="connsiteY31" fmla="*/ 727710 h 761047"/>
                <a:gd name="connsiteX32" fmla="*/ 481965 w 1323022"/>
                <a:gd name="connsiteY32" fmla="*/ 727710 h 761047"/>
                <a:gd name="connsiteX33" fmla="*/ 481013 w 1323022"/>
                <a:gd name="connsiteY33" fmla="*/ 727710 h 761047"/>
                <a:gd name="connsiteX34" fmla="*/ 481013 w 1323022"/>
                <a:gd name="connsiteY34" fmla="*/ 727710 h 761047"/>
                <a:gd name="connsiteX35" fmla="*/ 480060 w 1323022"/>
                <a:gd name="connsiteY35" fmla="*/ 727710 h 761047"/>
                <a:gd name="connsiteX36" fmla="*/ 476250 w 1323022"/>
                <a:gd name="connsiteY36" fmla="*/ 726758 h 761047"/>
                <a:gd name="connsiteX37" fmla="*/ 470535 w 1323022"/>
                <a:gd name="connsiteY37" fmla="*/ 724852 h 761047"/>
                <a:gd name="connsiteX38" fmla="*/ 463867 w 1323022"/>
                <a:gd name="connsiteY38" fmla="*/ 722947 h 761047"/>
                <a:gd name="connsiteX39" fmla="*/ 457200 w 1323022"/>
                <a:gd name="connsiteY39" fmla="*/ 720090 h 761047"/>
                <a:gd name="connsiteX40" fmla="*/ 450533 w 1323022"/>
                <a:gd name="connsiteY40" fmla="*/ 716280 h 761047"/>
                <a:gd name="connsiteX41" fmla="*/ 444817 w 1323022"/>
                <a:gd name="connsiteY41" fmla="*/ 711518 h 761047"/>
                <a:gd name="connsiteX42" fmla="*/ 439102 w 1323022"/>
                <a:gd name="connsiteY42" fmla="*/ 706755 h 761047"/>
                <a:gd name="connsiteX43" fmla="*/ 392430 w 1323022"/>
                <a:gd name="connsiteY43" fmla="*/ 661988 h 761047"/>
                <a:gd name="connsiteX44" fmla="*/ 339090 w 1323022"/>
                <a:gd name="connsiteY44" fmla="*/ 640080 h 761047"/>
                <a:gd name="connsiteX45" fmla="*/ 339090 w 1323022"/>
                <a:gd name="connsiteY45" fmla="*/ 640080 h 761047"/>
                <a:gd name="connsiteX46" fmla="*/ 332422 w 1323022"/>
                <a:gd name="connsiteY46" fmla="*/ 640080 h 761047"/>
                <a:gd name="connsiteX47" fmla="*/ 329565 w 1323022"/>
                <a:gd name="connsiteY47" fmla="*/ 640080 h 761047"/>
                <a:gd name="connsiteX48" fmla="*/ 325755 w 1323022"/>
                <a:gd name="connsiteY48" fmla="*/ 641033 h 761047"/>
                <a:gd name="connsiteX49" fmla="*/ 321945 w 1323022"/>
                <a:gd name="connsiteY49" fmla="*/ 641985 h 761047"/>
                <a:gd name="connsiteX50" fmla="*/ 302895 w 1323022"/>
                <a:gd name="connsiteY50" fmla="*/ 649605 h 761047"/>
                <a:gd name="connsiteX51" fmla="*/ 202883 w 1323022"/>
                <a:gd name="connsiteY51" fmla="*/ 705802 h 761047"/>
                <a:gd name="connsiteX52" fmla="*/ 160020 w 1323022"/>
                <a:gd name="connsiteY52" fmla="*/ 715327 h 761047"/>
                <a:gd name="connsiteX53" fmla="*/ 155258 w 1323022"/>
                <a:gd name="connsiteY53" fmla="*/ 715327 h 761047"/>
                <a:gd name="connsiteX54" fmla="*/ 151447 w 1323022"/>
                <a:gd name="connsiteY54" fmla="*/ 714375 h 761047"/>
                <a:gd name="connsiteX55" fmla="*/ 151447 w 1323022"/>
                <a:gd name="connsiteY55" fmla="*/ 714375 h 761047"/>
                <a:gd name="connsiteX56" fmla="*/ 71438 w 1323022"/>
                <a:gd name="connsiteY56" fmla="*/ 668655 h 761047"/>
                <a:gd name="connsiteX57" fmla="*/ 0 w 1323022"/>
                <a:gd name="connsiteY57" fmla="*/ 492442 h 761047"/>
                <a:gd name="connsiteX58" fmla="*/ 17145 w 1323022"/>
                <a:gd name="connsiteY58" fmla="*/ 454342 h 761047"/>
                <a:gd name="connsiteX59" fmla="*/ 222885 w 1323022"/>
                <a:gd name="connsiteY59" fmla="*/ 952 h 761047"/>
                <a:gd name="connsiteX60" fmla="*/ 1106805 w 1323022"/>
                <a:gd name="connsiteY60" fmla="*/ 0 h 761047"/>
                <a:gd name="connsiteX61" fmla="*/ 1301115 w 1323022"/>
                <a:gd name="connsiteY61" fmla="*/ 428625 h 761047"/>
                <a:gd name="connsiteX62" fmla="*/ 1323023 w 1323022"/>
                <a:gd name="connsiteY62" fmla="*/ 478155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23022" h="761047">
                  <a:moveTo>
                    <a:pt x="1323023" y="478155"/>
                  </a:moveTo>
                  <a:lnTo>
                    <a:pt x="1323023" y="610552"/>
                  </a:lnTo>
                  <a:cubicBezTo>
                    <a:pt x="1323023" y="654368"/>
                    <a:pt x="1285875" y="690563"/>
                    <a:pt x="1242060" y="684847"/>
                  </a:cubicBezTo>
                  <a:cubicBezTo>
                    <a:pt x="1240155" y="684847"/>
                    <a:pt x="1237298" y="683895"/>
                    <a:pt x="1235393" y="683895"/>
                  </a:cubicBezTo>
                  <a:lnTo>
                    <a:pt x="1086802" y="649605"/>
                  </a:lnTo>
                  <a:cubicBezTo>
                    <a:pt x="1064895" y="644843"/>
                    <a:pt x="1042035" y="649605"/>
                    <a:pt x="1023937" y="663893"/>
                  </a:cubicBezTo>
                  <a:lnTo>
                    <a:pt x="918210" y="744855"/>
                  </a:lnTo>
                  <a:cubicBezTo>
                    <a:pt x="907733" y="753427"/>
                    <a:pt x="895350" y="758190"/>
                    <a:pt x="882968" y="760095"/>
                  </a:cubicBezTo>
                  <a:cubicBezTo>
                    <a:pt x="880110" y="761047"/>
                    <a:pt x="876300" y="761047"/>
                    <a:pt x="873443" y="761047"/>
                  </a:cubicBezTo>
                  <a:cubicBezTo>
                    <a:pt x="871537" y="761047"/>
                    <a:pt x="869633" y="761047"/>
                    <a:pt x="867727" y="761047"/>
                  </a:cubicBezTo>
                  <a:lnTo>
                    <a:pt x="867727" y="761047"/>
                  </a:lnTo>
                  <a:cubicBezTo>
                    <a:pt x="863918" y="761047"/>
                    <a:pt x="860108" y="760095"/>
                    <a:pt x="856298" y="759143"/>
                  </a:cubicBezTo>
                  <a:cubicBezTo>
                    <a:pt x="855345" y="759143"/>
                    <a:pt x="853440" y="758190"/>
                    <a:pt x="852487" y="758190"/>
                  </a:cubicBezTo>
                  <a:cubicBezTo>
                    <a:pt x="850583" y="757238"/>
                    <a:pt x="847725" y="757238"/>
                    <a:pt x="845820" y="756285"/>
                  </a:cubicBezTo>
                  <a:cubicBezTo>
                    <a:pt x="843915" y="755333"/>
                    <a:pt x="842962" y="755333"/>
                    <a:pt x="841058" y="754380"/>
                  </a:cubicBezTo>
                  <a:cubicBezTo>
                    <a:pt x="839152" y="753427"/>
                    <a:pt x="837248" y="752475"/>
                    <a:pt x="836295" y="751522"/>
                  </a:cubicBezTo>
                  <a:cubicBezTo>
                    <a:pt x="834390" y="750570"/>
                    <a:pt x="833437" y="749618"/>
                    <a:pt x="831533" y="748665"/>
                  </a:cubicBezTo>
                  <a:lnTo>
                    <a:pt x="706755" y="664845"/>
                  </a:lnTo>
                  <a:cubicBezTo>
                    <a:pt x="704850" y="663893"/>
                    <a:pt x="702945" y="662940"/>
                    <a:pt x="701993" y="661988"/>
                  </a:cubicBezTo>
                  <a:cubicBezTo>
                    <a:pt x="700088" y="661035"/>
                    <a:pt x="698183" y="660083"/>
                    <a:pt x="697230" y="659130"/>
                  </a:cubicBezTo>
                  <a:cubicBezTo>
                    <a:pt x="696277" y="658177"/>
                    <a:pt x="694372" y="658177"/>
                    <a:pt x="693420" y="657225"/>
                  </a:cubicBezTo>
                  <a:cubicBezTo>
                    <a:pt x="691515" y="656272"/>
                    <a:pt x="689610" y="655320"/>
                    <a:pt x="686752" y="655320"/>
                  </a:cubicBezTo>
                  <a:cubicBezTo>
                    <a:pt x="685800" y="655320"/>
                    <a:pt x="683895" y="654368"/>
                    <a:pt x="681990" y="654368"/>
                  </a:cubicBezTo>
                  <a:cubicBezTo>
                    <a:pt x="678180" y="653415"/>
                    <a:pt x="674370" y="653415"/>
                    <a:pt x="670560" y="652463"/>
                  </a:cubicBezTo>
                  <a:lnTo>
                    <a:pt x="670560" y="652463"/>
                  </a:lnTo>
                  <a:cubicBezTo>
                    <a:pt x="656272" y="651510"/>
                    <a:pt x="641985" y="654368"/>
                    <a:pt x="628650" y="661988"/>
                  </a:cubicBezTo>
                  <a:lnTo>
                    <a:pt x="529590" y="717233"/>
                  </a:lnTo>
                  <a:cubicBezTo>
                    <a:pt x="526733" y="719138"/>
                    <a:pt x="523875" y="720090"/>
                    <a:pt x="521017" y="721995"/>
                  </a:cubicBezTo>
                  <a:cubicBezTo>
                    <a:pt x="518160" y="722947"/>
                    <a:pt x="515302" y="723900"/>
                    <a:pt x="511492" y="724852"/>
                  </a:cubicBezTo>
                  <a:cubicBezTo>
                    <a:pt x="508635" y="725805"/>
                    <a:pt x="505777" y="726758"/>
                    <a:pt x="501967" y="726758"/>
                  </a:cubicBezTo>
                  <a:cubicBezTo>
                    <a:pt x="499110" y="726758"/>
                    <a:pt x="495300" y="727710"/>
                    <a:pt x="492442" y="727710"/>
                  </a:cubicBezTo>
                  <a:cubicBezTo>
                    <a:pt x="490538" y="727710"/>
                    <a:pt x="487680" y="727710"/>
                    <a:pt x="485775" y="727710"/>
                  </a:cubicBezTo>
                  <a:cubicBezTo>
                    <a:pt x="484822" y="727710"/>
                    <a:pt x="483870" y="727710"/>
                    <a:pt x="481965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0060" y="727710"/>
                    <a:pt x="480060" y="727710"/>
                  </a:cubicBezTo>
                  <a:cubicBezTo>
                    <a:pt x="479108" y="727710"/>
                    <a:pt x="477202" y="727710"/>
                    <a:pt x="476250" y="726758"/>
                  </a:cubicBezTo>
                  <a:cubicBezTo>
                    <a:pt x="474345" y="726758"/>
                    <a:pt x="472440" y="725805"/>
                    <a:pt x="470535" y="724852"/>
                  </a:cubicBezTo>
                  <a:cubicBezTo>
                    <a:pt x="468630" y="723900"/>
                    <a:pt x="466725" y="722947"/>
                    <a:pt x="463867" y="722947"/>
                  </a:cubicBezTo>
                  <a:cubicBezTo>
                    <a:pt x="461963" y="721995"/>
                    <a:pt x="459105" y="721043"/>
                    <a:pt x="457200" y="720090"/>
                  </a:cubicBezTo>
                  <a:cubicBezTo>
                    <a:pt x="455295" y="719138"/>
                    <a:pt x="452438" y="718185"/>
                    <a:pt x="450533" y="716280"/>
                  </a:cubicBezTo>
                  <a:cubicBezTo>
                    <a:pt x="448627" y="715327"/>
                    <a:pt x="446722" y="713422"/>
                    <a:pt x="444817" y="711518"/>
                  </a:cubicBezTo>
                  <a:cubicBezTo>
                    <a:pt x="442913" y="709613"/>
                    <a:pt x="441008" y="708660"/>
                    <a:pt x="439102" y="706755"/>
                  </a:cubicBezTo>
                  <a:lnTo>
                    <a:pt x="392430" y="661988"/>
                  </a:lnTo>
                  <a:cubicBezTo>
                    <a:pt x="377190" y="647700"/>
                    <a:pt x="358140" y="640080"/>
                    <a:pt x="339090" y="640080"/>
                  </a:cubicBezTo>
                  <a:lnTo>
                    <a:pt x="339090" y="640080"/>
                  </a:lnTo>
                  <a:cubicBezTo>
                    <a:pt x="337185" y="640080"/>
                    <a:pt x="334327" y="640080"/>
                    <a:pt x="332422" y="640080"/>
                  </a:cubicBezTo>
                  <a:cubicBezTo>
                    <a:pt x="331470" y="640080"/>
                    <a:pt x="330517" y="640080"/>
                    <a:pt x="329565" y="640080"/>
                  </a:cubicBezTo>
                  <a:cubicBezTo>
                    <a:pt x="328613" y="640080"/>
                    <a:pt x="326708" y="640080"/>
                    <a:pt x="325755" y="641033"/>
                  </a:cubicBezTo>
                  <a:cubicBezTo>
                    <a:pt x="324802" y="641033"/>
                    <a:pt x="322897" y="641033"/>
                    <a:pt x="321945" y="641985"/>
                  </a:cubicBezTo>
                  <a:cubicBezTo>
                    <a:pt x="315277" y="643890"/>
                    <a:pt x="308610" y="645795"/>
                    <a:pt x="302895" y="649605"/>
                  </a:cubicBezTo>
                  <a:lnTo>
                    <a:pt x="202883" y="705802"/>
                  </a:lnTo>
                  <a:cubicBezTo>
                    <a:pt x="189547" y="713422"/>
                    <a:pt x="174308" y="716280"/>
                    <a:pt x="160020" y="715327"/>
                  </a:cubicBezTo>
                  <a:cubicBezTo>
                    <a:pt x="158115" y="715327"/>
                    <a:pt x="156210" y="715327"/>
                    <a:pt x="155258" y="715327"/>
                  </a:cubicBezTo>
                  <a:cubicBezTo>
                    <a:pt x="154305" y="715327"/>
                    <a:pt x="153352" y="715327"/>
                    <a:pt x="151447" y="714375"/>
                  </a:cubicBezTo>
                  <a:lnTo>
                    <a:pt x="151447" y="714375"/>
                  </a:lnTo>
                  <a:cubicBezTo>
                    <a:pt x="119063" y="718185"/>
                    <a:pt x="86677" y="701040"/>
                    <a:pt x="71438" y="668655"/>
                  </a:cubicBezTo>
                  <a:lnTo>
                    <a:pt x="0" y="492442"/>
                  </a:lnTo>
                  <a:lnTo>
                    <a:pt x="17145" y="454342"/>
                  </a:lnTo>
                  <a:lnTo>
                    <a:pt x="222885" y="952"/>
                  </a:lnTo>
                  <a:lnTo>
                    <a:pt x="1106805" y="0"/>
                  </a:lnTo>
                  <a:lnTo>
                    <a:pt x="1301115" y="428625"/>
                  </a:lnTo>
                  <a:lnTo>
                    <a:pt x="1323023" y="478155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9C92CB13-76B9-45DC-A612-9A0F3AC0EF51}"/>
                </a:ext>
              </a:extLst>
            </p:cNvPr>
            <p:cNvSpPr/>
            <p:nvPr/>
          </p:nvSpPr>
          <p:spPr>
            <a:xfrm>
              <a:off x="5657850" y="1055369"/>
              <a:ext cx="883919" cy="517963"/>
            </a:xfrm>
            <a:custGeom>
              <a:avLst/>
              <a:gdLst>
                <a:gd name="connsiteX0" fmla="*/ 883920 w 883919"/>
                <a:gd name="connsiteY0" fmla="*/ 487680 h 517963"/>
                <a:gd name="connsiteX1" fmla="*/ 0 w 883919"/>
                <a:gd name="connsiteY1" fmla="*/ 488632 h 517963"/>
                <a:gd name="connsiteX2" fmla="*/ 1905 w 883919"/>
                <a:gd name="connsiteY2" fmla="*/ 483870 h 517963"/>
                <a:gd name="connsiteX3" fmla="*/ 14288 w 883919"/>
                <a:gd name="connsiteY3" fmla="*/ 457200 h 517963"/>
                <a:gd name="connsiteX4" fmla="*/ 221933 w 883919"/>
                <a:gd name="connsiteY4" fmla="*/ 0 h 517963"/>
                <a:gd name="connsiteX5" fmla="*/ 663893 w 883919"/>
                <a:gd name="connsiteY5" fmla="*/ 0 h 517963"/>
                <a:gd name="connsiteX6" fmla="*/ 870585 w 883919"/>
                <a:gd name="connsiteY6" fmla="*/ 456247 h 517963"/>
                <a:gd name="connsiteX7" fmla="*/ 882015 w 883919"/>
                <a:gd name="connsiteY7" fmla="*/ 481013 h 517963"/>
                <a:gd name="connsiteX8" fmla="*/ 883920 w 883919"/>
                <a:gd name="connsiteY8" fmla="*/ 487680 h 517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3919" h="517963">
                  <a:moveTo>
                    <a:pt x="883920" y="487680"/>
                  </a:moveTo>
                  <a:cubicBezTo>
                    <a:pt x="474345" y="549593"/>
                    <a:pt x="74295" y="499110"/>
                    <a:pt x="0" y="488632"/>
                  </a:cubicBezTo>
                  <a:lnTo>
                    <a:pt x="1905" y="483870"/>
                  </a:lnTo>
                  <a:lnTo>
                    <a:pt x="14288" y="457200"/>
                  </a:lnTo>
                  <a:lnTo>
                    <a:pt x="221933" y="0"/>
                  </a:lnTo>
                  <a:lnTo>
                    <a:pt x="663893" y="0"/>
                  </a:lnTo>
                  <a:lnTo>
                    <a:pt x="870585" y="456247"/>
                  </a:lnTo>
                  <a:lnTo>
                    <a:pt x="882015" y="481013"/>
                  </a:lnTo>
                  <a:lnTo>
                    <a:pt x="883920" y="48768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F8954940-C9AA-4BC7-BD25-FC1DA45EFEEA}"/>
                </a:ext>
              </a:extLst>
            </p:cNvPr>
            <p:cNvSpPr/>
            <p:nvPr/>
          </p:nvSpPr>
          <p:spPr>
            <a:xfrm>
              <a:off x="5422105" y="1514474"/>
              <a:ext cx="1362471" cy="792479"/>
            </a:xfrm>
            <a:custGeom>
              <a:avLst/>
              <a:gdLst>
                <a:gd name="connsiteX0" fmla="*/ 1322070 w 1332895"/>
                <a:gd name="connsiteY0" fmla="*/ 509588 h 792479"/>
                <a:gd name="connsiteX1" fmla="*/ 1332548 w 1332895"/>
                <a:gd name="connsiteY1" fmla="*/ 627697 h 792479"/>
                <a:gd name="connsiteX2" fmla="*/ 1242060 w 1332895"/>
                <a:gd name="connsiteY2" fmla="*/ 716280 h 792479"/>
                <a:gd name="connsiteX3" fmla="*/ 1235393 w 1332895"/>
                <a:gd name="connsiteY3" fmla="*/ 715328 h 792479"/>
                <a:gd name="connsiteX4" fmla="*/ 1086803 w 1332895"/>
                <a:gd name="connsiteY4" fmla="*/ 681038 h 792479"/>
                <a:gd name="connsiteX5" fmla="*/ 1023938 w 1332895"/>
                <a:gd name="connsiteY5" fmla="*/ 695325 h 792479"/>
                <a:gd name="connsiteX6" fmla="*/ 918210 w 1332895"/>
                <a:gd name="connsiteY6" fmla="*/ 776288 h 792479"/>
                <a:gd name="connsiteX7" fmla="*/ 882968 w 1332895"/>
                <a:gd name="connsiteY7" fmla="*/ 791528 h 792479"/>
                <a:gd name="connsiteX8" fmla="*/ 873443 w 1332895"/>
                <a:gd name="connsiteY8" fmla="*/ 792480 h 792479"/>
                <a:gd name="connsiteX9" fmla="*/ 867728 w 1332895"/>
                <a:gd name="connsiteY9" fmla="*/ 792480 h 792479"/>
                <a:gd name="connsiteX10" fmla="*/ 867728 w 1332895"/>
                <a:gd name="connsiteY10" fmla="*/ 792480 h 792479"/>
                <a:gd name="connsiteX11" fmla="*/ 856297 w 1332895"/>
                <a:gd name="connsiteY11" fmla="*/ 790575 h 792479"/>
                <a:gd name="connsiteX12" fmla="*/ 852488 w 1332895"/>
                <a:gd name="connsiteY12" fmla="*/ 789622 h 792479"/>
                <a:gd name="connsiteX13" fmla="*/ 845820 w 1332895"/>
                <a:gd name="connsiteY13" fmla="*/ 787718 h 792479"/>
                <a:gd name="connsiteX14" fmla="*/ 841058 w 1332895"/>
                <a:gd name="connsiteY14" fmla="*/ 785813 h 792479"/>
                <a:gd name="connsiteX15" fmla="*/ 836295 w 1332895"/>
                <a:gd name="connsiteY15" fmla="*/ 782955 h 792479"/>
                <a:gd name="connsiteX16" fmla="*/ 831533 w 1332895"/>
                <a:gd name="connsiteY16" fmla="*/ 780097 h 792479"/>
                <a:gd name="connsiteX17" fmla="*/ 706755 w 1332895"/>
                <a:gd name="connsiteY17" fmla="*/ 696278 h 792479"/>
                <a:gd name="connsiteX18" fmla="*/ 701993 w 1332895"/>
                <a:gd name="connsiteY18" fmla="*/ 693420 h 792479"/>
                <a:gd name="connsiteX19" fmla="*/ 697230 w 1332895"/>
                <a:gd name="connsiteY19" fmla="*/ 690563 h 792479"/>
                <a:gd name="connsiteX20" fmla="*/ 693420 w 1332895"/>
                <a:gd name="connsiteY20" fmla="*/ 688658 h 792479"/>
                <a:gd name="connsiteX21" fmla="*/ 686753 w 1332895"/>
                <a:gd name="connsiteY21" fmla="*/ 686753 h 792479"/>
                <a:gd name="connsiteX22" fmla="*/ 681990 w 1332895"/>
                <a:gd name="connsiteY22" fmla="*/ 685800 h 792479"/>
                <a:gd name="connsiteX23" fmla="*/ 670560 w 1332895"/>
                <a:gd name="connsiteY23" fmla="*/ 683895 h 792479"/>
                <a:gd name="connsiteX24" fmla="*/ 670560 w 1332895"/>
                <a:gd name="connsiteY24" fmla="*/ 683895 h 792479"/>
                <a:gd name="connsiteX25" fmla="*/ 628650 w 1332895"/>
                <a:gd name="connsiteY25" fmla="*/ 693420 h 792479"/>
                <a:gd name="connsiteX26" fmla="*/ 529590 w 1332895"/>
                <a:gd name="connsiteY26" fmla="*/ 748665 h 792479"/>
                <a:gd name="connsiteX27" fmla="*/ 521018 w 1332895"/>
                <a:gd name="connsiteY27" fmla="*/ 753428 h 792479"/>
                <a:gd name="connsiteX28" fmla="*/ 511493 w 1332895"/>
                <a:gd name="connsiteY28" fmla="*/ 756285 h 792479"/>
                <a:gd name="connsiteX29" fmla="*/ 501968 w 1332895"/>
                <a:gd name="connsiteY29" fmla="*/ 758190 h 792479"/>
                <a:gd name="connsiteX30" fmla="*/ 492443 w 1332895"/>
                <a:gd name="connsiteY30" fmla="*/ 759143 h 792479"/>
                <a:gd name="connsiteX31" fmla="*/ 485775 w 1332895"/>
                <a:gd name="connsiteY31" fmla="*/ 759143 h 792479"/>
                <a:gd name="connsiteX32" fmla="*/ 481965 w 1332895"/>
                <a:gd name="connsiteY32" fmla="*/ 759143 h 792479"/>
                <a:gd name="connsiteX33" fmla="*/ 481013 w 1332895"/>
                <a:gd name="connsiteY33" fmla="*/ 759143 h 792479"/>
                <a:gd name="connsiteX34" fmla="*/ 481013 w 1332895"/>
                <a:gd name="connsiteY34" fmla="*/ 759143 h 792479"/>
                <a:gd name="connsiteX35" fmla="*/ 480060 w 1332895"/>
                <a:gd name="connsiteY35" fmla="*/ 759143 h 792479"/>
                <a:gd name="connsiteX36" fmla="*/ 476250 w 1332895"/>
                <a:gd name="connsiteY36" fmla="*/ 758190 h 792479"/>
                <a:gd name="connsiteX37" fmla="*/ 470535 w 1332895"/>
                <a:gd name="connsiteY37" fmla="*/ 756285 h 792479"/>
                <a:gd name="connsiteX38" fmla="*/ 463868 w 1332895"/>
                <a:gd name="connsiteY38" fmla="*/ 754380 h 792479"/>
                <a:gd name="connsiteX39" fmla="*/ 457200 w 1332895"/>
                <a:gd name="connsiteY39" fmla="*/ 751522 h 792479"/>
                <a:gd name="connsiteX40" fmla="*/ 450533 w 1332895"/>
                <a:gd name="connsiteY40" fmla="*/ 747713 h 792479"/>
                <a:gd name="connsiteX41" fmla="*/ 444818 w 1332895"/>
                <a:gd name="connsiteY41" fmla="*/ 742950 h 792479"/>
                <a:gd name="connsiteX42" fmla="*/ 439103 w 1332895"/>
                <a:gd name="connsiteY42" fmla="*/ 738188 h 792479"/>
                <a:gd name="connsiteX43" fmla="*/ 392430 w 1332895"/>
                <a:gd name="connsiteY43" fmla="*/ 693420 h 792479"/>
                <a:gd name="connsiteX44" fmla="*/ 339090 w 1332895"/>
                <a:gd name="connsiteY44" fmla="*/ 671513 h 792479"/>
                <a:gd name="connsiteX45" fmla="*/ 339090 w 1332895"/>
                <a:gd name="connsiteY45" fmla="*/ 671513 h 792479"/>
                <a:gd name="connsiteX46" fmla="*/ 332423 w 1332895"/>
                <a:gd name="connsiteY46" fmla="*/ 671513 h 792479"/>
                <a:gd name="connsiteX47" fmla="*/ 329565 w 1332895"/>
                <a:gd name="connsiteY47" fmla="*/ 671513 h 792479"/>
                <a:gd name="connsiteX48" fmla="*/ 325755 w 1332895"/>
                <a:gd name="connsiteY48" fmla="*/ 672465 h 792479"/>
                <a:gd name="connsiteX49" fmla="*/ 321945 w 1332895"/>
                <a:gd name="connsiteY49" fmla="*/ 673418 h 792479"/>
                <a:gd name="connsiteX50" fmla="*/ 302895 w 1332895"/>
                <a:gd name="connsiteY50" fmla="*/ 681038 h 792479"/>
                <a:gd name="connsiteX51" fmla="*/ 213360 w 1332895"/>
                <a:gd name="connsiteY51" fmla="*/ 731520 h 792479"/>
                <a:gd name="connsiteX52" fmla="*/ 187643 w 1332895"/>
                <a:gd name="connsiteY52" fmla="*/ 742950 h 792479"/>
                <a:gd name="connsiteX53" fmla="*/ 71438 w 1332895"/>
                <a:gd name="connsiteY53" fmla="*/ 700088 h 792479"/>
                <a:gd name="connsiteX54" fmla="*/ 0 w 1332895"/>
                <a:gd name="connsiteY54" fmla="*/ 523875 h 792479"/>
                <a:gd name="connsiteX55" fmla="*/ 17145 w 1332895"/>
                <a:gd name="connsiteY55" fmla="*/ 485775 h 792479"/>
                <a:gd name="connsiteX56" fmla="*/ 222885 w 1332895"/>
                <a:gd name="connsiteY56" fmla="*/ 32385 h 792479"/>
                <a:gd name="connsiteX57" fmla="*/ 224790 w 1332895"/>
                <a:gd name="connsiteY57" fmla="*/ 27623 h 792479"/>
                <a:gd name="connsiteX58" fmla="*/ 237173 w 1332895"/>
                <a:gd name="connsiteY58" fmla="*/ 952 h 792479"/>
                <a:gd name="connsiteX59" fmla="*/ 1093470 w 1332895"/>
                <a:gd name="connsiteY59" fmla="*/ 0 h 792479"/>
                <a:gd name="connsiteX60" fmla="*/ 1104900 w 1332895"/>
                <a:gd name="connsiteY60" fmla="*/ 24765 h 792479"/>
                <a:gd name="connsiteX61" fmla="*/ 1107758 w 1332895"/>
                <a:gd name="connsiteY61" fmla="*/ 30480 h 792479"/>
                <a:gd name="connsiteX62" fmla="*/ 1302068 w 1332895"/>
                <a:gd name="connsiteY62" fmla="*/ 459105 h 792479"/>
                <a:gd name="connsiteX63" fmla="*/ 1322070 w 1332895"/>
                <a:gd name="connsiteY63" fmla="*/ 509588 h 79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32895" h="792479">
                  <a:moveTo>
                    <a:pt x="1322070" y="509588"/>
                  </a:moveTo>
                  <a:lnTo>
                    <a:pt x="1332548" y="627697"/>
                  </a:lnTo>
                  <a:cubicBezTo>
                    <a:pt x="1337310" y="679133"/>
                    <a:pt x="1292543" y="723900"/>
                    <a:pt x="1242060" y="716280"/>
                  </a:cubicBezTo>
                  <a:cubicBezTo>
                    <a:pt x="1239203" y="716280"/>
                    <a:pt x="1237298" y="715328"/>
                    <a:pt x="1235393" y="715328"/>
                  </a:cubicBezTo>
                  <a:lnTo>
                    <a:pt x="1086803" y="681038"/>
                  </a:lnTo>
                  <a:cubicBezTo>
                    <a:pt x="1064895" y="676275"/>
                    <a:pt x="1042035" y="681038"/>
                    <a:pt x="1023938" y="695325"/>
                  </a:cubicBezTo>
                  <a:lnTo>
                    <a:pt x="918210" y="776288"/>
                  </a:lnTo>
                  <a:cubicBezTo>
                    <a:pt x="907733" y="784860"/>
                    <a:pt x="895350" y="789622"/>
                    <a:pt x="882968" y="791528"/>
                  </a:cubicBezTo>
                  <a:cubicBezTo>
                    <a:pt x="880110" y="792480"/>
                    <a:pt x="876300" y="792480"/>
                    <a:pt x="873443" y="792480"/>
                  </a:cubicBezTo>
                  <a:cubicBezTo>
                    <a:pt x="871538" y="792480"/>
                    <a:pt x="869633" y="792480"/>
                    <a:pt x="867728" y="792480"/>
                  </a:cubicBezTo>
                  <a:lnTo>
                    <a:pt x="867728" y="792480"/>
                  </a:lnTo>
                  <a:cubicBezTo>
                    <a:pt x="863918" y="792480"/>
                    <a:pt x="860108" y="791528"/>
                    <a:pt x="856297" y="790575"/>
                  </a:cubicBezTo>
                  <a:cubicBezTo>
                    <a:pt x="855345" y="790575"/>
                    <a:pt x="853440" y="789622"/>
                    <a:pt x="852488" y="789622"/>
                  </a:cubicBezTo>
                  <a:cubicBezTo>
                    <a:pt x="850583" y="788670"/>
                    <a:pt x="847725" y="788670"/>
                    <a:pt x="845820" y="787718"/>
                  </a:cubicBezTo>
                  <a:cubicBezTo>
                    <a:pt x="843915" y="786765"/>
                    <a:pt x="842963" y="786765"/>
                    <a:pt x="841058" y="785813"/>
                  </a:cubicBezTo>
                  <a:cubicBezTo>
                    <a:pt x="839153" y="784860"/>
                    <a:pt x="837247" y="783908"/>
                    <a:pt x="836295" y="782955"/>
                  </a:cubicBezTo>
                  <a:cubicBezTo>
                    <a:pt x="834390" y="782003"/>
                    <a:pt x="833438" y="781050"/>
                    <a:pt x="831533" y="780097"/>
                  </a:cubicBezTo>
                  <a:lnTo>
                    <a:pt x="706755" y="696278"/>
                  </a:lnTo>
                  <a:cubicBezTo>
                    <a:pt x="704850" y="695325"/>
                    <a:pt x="702945" y="694372"/>
                    <a:pt x="701993" y="693420"/>
                  </a:cubicBezTo>
                  <a:cubicBezTo>
                    <a:pt x="700088" y="692468"/>
                    <a:pt x="698183" y="691515"/>
                    <a:pt x="697230" y="690563"/>
                  </a:cubicBezTo>
                  <a:cubicBezTo>
                    <a:pt x="696278" y="689610"/>
                    <a:pt x="694373" y="689610"/>
                    <a:pt x="693420" y="688658"/>
                  </a:cubicBezTo>
                  <a:cubicBezTo>
                    <a:pt x="691515" y="687705"/>
                    <a:pt x="689610" y="686753"/>
                    <a:pt x="686753" y="686753"/>
                  </a:cubicBezTo>
                  <a:cubicBezTo>
                    <a:pt x="685800" y="686753"/>
                    <a:pt x="683895" y="685800"/>
                    <a:pt x="681990" y="685800"/>
                  </a:cubicBezTo>
                  <a:cubicBezTo>
                    <a:pt x="678180" y="684847"/>
                    <a:pt x="674370" y="684847"/>
                    <a:pt x="670560" y="683895"/>
                  </a:cubicBezTo>
                  <a:lnTo>
                    <a:pt x="670560" y="683895"/>
                  </a:lnTo>
                  <a:cubicBezTo>
                    <a:pt x="656273" y="682943"/>
                    <a:pt x="641985" y="685800"/>
                    <a:pt x="628650" y="693420"/>
                  </a:cubicBezTo>
                  <a:lnTo>
                    <a:pt x="529590" y="748665"/>
                  </a:lnTo>
                  <a:cubicBezTo>
                    <a:pt x="526733" y="750570"/>
                    <a:pt x="523875" y="751522"/>
                    <a:pt x="521018" y="753428"/>
                  </a:cubicBezTo>
                  <a:cubicBezTo>
                    <a:pt x="518160" y="754380"/>
                    <a:pt x="515303" y="755333"/>
                    <a:pt x="511493" y="756285"/>
                  </a:cubicBezTo>
                  <a:cubicBezTo>
                    <a:pt x="508635" y="757238"/>
                    <a:pt x="505778" y="758190"/>
                    <a:pt x="501968" y="758190"/>
                  </a:cubicBezTo>
                  <a:cubicBezTo>
                    <a:pt x="499110" y="758190"/>
                    <a:pt x="495300" y="759143"/>
                    <a:pt x="492443" y="759143"/>
                  </a:cubicBezTo>
                  <a:cubicBezTo>
                    <a:pt x="490538" y="759143"/>
                    <a:pt x="487680" y="759143"/>
                    <a:pt x="485775" y="759143"/>
                  </a:cubicBezTo>
                  <a:cubicBezTo>
                    <a:pt x="484823" y="759143"/>
                    <a:pt x="483870" y="759143"/>
                    <a:pt x="481965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0060" y="759143"/>
                    <a:pt x="480060" y="759143"/>
                  </a:cubicBezTo>
                  <a:cubicBezTo>
                    <a:pt x="479108" y="759143"/>
                    <a:pt x="477203" y="759143"/>
                    <a:pt x="476250" y="758190"/>
                  </a:cubicBezTo>
                  <a:cubicBezTo>
                    <a:pt x="474345" y="758190"/>
                    <a:pt x="472440" y="757238"/>
                    <a:pt x="470535" y="756285"/>
                  </a:cubicBezTo>
                  <a:cubicBezTo>
                    <a:pt x="468630" y="755333"/>
                    <a:pt x="466725" y="754380"/>
                    <a:pt x="463868" y="754380"/>
                  </a:cubicBezTo>
                  <a:cubicBezTo>
                    <a:pt x="461963" y="753428"/>
                    <a:pt x="459105" y="752475"/>
                    <a:pt x="457200" y="751522"/>
                  </a:cubicBezTo>
                  <a:cubicBezTo>
                    <a:pt x="455295" y="750570"/>
                    <a:pt x="452438" y="749618"/>
                    <a:pt x="450533" y="747713"/>
                  </a:cubicBezTo>
                  <a:cubicBezTo>
                    <a:pt x="448628" y="746760"/>
                    <a:pt x="446723" y="744855"/>
                    <a:pt x="444818" y="742950"/>
                  </a:cubicBezTo>
                  <a:cubicBezTo>
                    <a:pt x="442913" y="741045"/>
                    <a:pt x="441008" y="740093"/>
                    <a:pt x="439103" y="738188"/>
                  </a:cubicBezTo>
                  <a:lnTo>
                    <a:pt x="392430" y="693420"/>
                  </a:lnTo>
                  <a:cubicBezTo>
                    <a:pt x="377190" y="679133"/>
                    <a:pt x="358140" y="671513"/>
                    <a:pt x="339090" y="671513"/>
                  </a:cubicBezTo>
                  <a:lnTo>
                    <a:pt x="339090" y="671513"/>
                  </a:lnTo>
                  <a:cubicBezTo>
                    <a:pt x="337185" y="671513"/>
                    <a:pt x="334328" y="671513"/>
                    <a:pt x="332423" y="671513"/>
                  </a:cubicBezTo>
                  <a:cubicBezTo>
                    <a:pt x="331470" y="671513"/>
                    <a:pt x="330518" y="671513"/>
                    <a:pt x="329565" y="671513"/>
                  </a:cubicBezTo>
                  <a:cubicBezTo>
                    <a:pt x="328613" y="671513"/>
                    <a:pt x="326708" y="671513"/>
                    <a:pt x="325755" y="672465"/>
                  </a:cubicBezTo>
                  <a:cubicBezTo>
                    <a:pt x="324803" y="672465"/>
                    <a:pt x="322898" y="672465"/>
                    <a:pt x="321945" y="673418"/>
                  </a:cubicBezTo>
                  <a:cubicBezTo>
                    <a:pt x="315278" y="675322"/>
                    <a:pt x="308610" y="677228"/>
                    <a:pt x="302895" y="681038"/>
                  </a:cubicBezTo>
                  <a:lnTo>
                    <a:pt x="213360" y="731520"/>
                  </a:lnTo>
                  <a:cubicBezTo>
                    <a:pt x="204788" y="736283"/>
                    <a:pt x="197168" y="740093"/>
                    <a:pt x="187643" y="742950"/>
                  </a:cubicBezTo>
                  <a:cubicBezTo>
                    <a:pt x="122873" y="765810"/>
                    <a:pt x="85725" y="729615"/>
                    <a:pt x="71438" y="700088"/>
                  </a:cubicBezTo>
                  <a:lnTo>
                    <a:pt x="0" y="523875"/>
                  </a:lnTo>
                  <a:lnTo>
                    <a:pt x="17145" y="485775"/>
                  </a:lnTo>
                  <a:lnTo>
                    <a:pt x="222885" y="32385"/>
                  </a:lnTo>
                  <a:lnTo>
                    <a:pt x="224790" y="27623"/>
                  </a:lnTo>
                  <a:lnTo>
                    <a:pt x="237173" y="952"/>
                  </a:lnTo>
                  <a:cubicBezTo>
                    <a:pt x="362903" y="17145"/>
                    <a:pt x="721043" y="53340"/>
                    <a:pt x="1093470" y="0"/>
                  </a:cubicBezTo>
                  <a:lnTo>
                    <a:pt x="1104900" y="24765"/>
                  </a:lnTo>
                  <a:lnTo>
                    <a:pt x="1107758" y="30480"/>
                  </a:lnTo>
                  <a:lnTo>
                    <a:pt x="1302068" y="459105"/>
                  </a:lnTo>
                  <a:lnTo>
                    <a:pt x="1322070" y="509588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06121E4D-FF35-4704-ABB3-E867B41D05B2}"/>
                </a:ext>
              </a:extLst>
            </p:cNvPr>
            <p:cNvSpPr/>
            <p:nvPr/>
          </p:nvSpPr>
          <p:spPr>
            <a:xfrm>
              <a:off x="5966028" y="1632584"/>
              <a:ext cx="257606" cy="103061"/>
            </a:xfrm>
            <a:custGeom>
              <a:avLst/>
              <a:gdLst>
                <a:gd name="connsiteX0" fmla="*/ 257606 w 257606"/>
                <a:gd name="connsiteY0" fmla="*/ 0 h 103061"/>
                <a:gd name="connsiteX1" fmla="*/ 159499 w 257606"/>
                <a:gd name="connsiteY1" fmla="*/ 98108 h 103061"/>
                <a:gd name="connsiteX2" fmla="*/ 82346 w 257606"/>
                <a:gd name="connsiteY2" fmla="*/ 100013 h 103061"/>
                <a:gd name="connsiteX3" fmla="*/ 2336 w 257606"/>
                <a:gd name="connsiteY3" fmla="*/ 3810 h 103061"/>
                <a:gd name="connsiteX4" fmla="*/ 257606 w 257606"/>
                <a:gd name="connsiteY4" fmla="*/ 0 h 10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606" h="103061">
                  <a:moveTo>
                    <a:pt x="257606" y="0"/>
                  </a:moveTo>
                  <a:cubicBezTo>
                    <a:pt x="249986" y="38100"/>
                    <a:pt x="228079" y="81915"/>
                    <a:pt x="159499" y="98108"/>
                  </a:cubicBezTo>
                  <a:cubicBezTo>
                    <a:pt x="133781" y="103823"/>
                    <a:pt x="107111" y="104775"/>
                    <a:pt x="82346" y="100013"/>
                  </a:cubicBezTo>
                  <a:cubicBezTo>
                    <a:pt x="42341" y="92393"/>
                    <a:pt x="-11951" y="70485"/>
                    <a:pt x="2336" y="3810"/>
                  </a:cubicBezTo>
                  <a:lnTo>
                    <a:pt x="257606" y="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15E91F0D-7BA3-4BF3-9DCA-64D7194B95EE}"/>
                </a:ext>
              </a:extLst>
            </p:cNvPr>
            <p:cNvSpPr/>
            <p:nvPr/>
          </p:nvSpPr>
          <p:spPr>
            <a:xfrm>
              <a:off x="6172200" y="1308734"/>
              <a:ext cx="125730" cy="36194"/>
            </a:xfrm>
            <a:custGeom>
              <a:avLst/>
              <a:gdLst>
                <a:gd name="connsiteX0" fmla="*/ 21908 w 125730"/>
                <a:gd name="connsiteY0" fmla="*/ 0 h 36194"/>
                <a:gd name="connsiteX1" fmla="*/ 103822 w 125730"/>
                <a:gd name="connsiteY1" fmla="*/ 0 h 36194"/>
                <a:gd name="connsiteX2" fmla="*/ 125730 w 125730"/>
                <a:gd name="connsiteY2" fmla="*/ 18098 h 36194"/>
                <a:gd name="connsiteX3" fmla="*/ 103822 w 125730"/>
                <a:gd name="connsiteY3" fmla="*/ 36195 h 36194"/>
                <a:gd name="connsiteX4" fmla="*/ 21908 w 125730"/>
                <a:gd name="connsiteY4" fmla="*/ 36195 h 36194"/>
                <a:gd name="connsiteX5" fmla="*/ 0 w 125730"/>
                <a:gd name="connsiteY5" fmla="*/ 18098 h 36194"/>
                <a:gd name="connsiteX6" fmla="*/ 21908 w 125730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30" h="36194">
                  <a:moveTo>
                    <a:pt x="21908" y="0"/>
                  </a:moveTo>
                  <a:lnTo>
                    <a:pt x="103822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2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316667A3-4FBD-4A3D-9C8C-0DE9573C774A}"/>
                </a:ext>
              </a:extLst>
            </p:cNvPr>
            <p:cNvSpPr/>
            <p:nvPr/>
          </p:nvSpPr>
          <p:spPr>
            <a:xfrm>
              <a:off x="5902642" y="1308734"/>
              <a:ext cx="125729" cy="36194"/>
            </a:xfrm>
            <a:custGeom>
              <a:avLst/>
              <a:gdLst>
                <a:gd name="connsiteX0" fmla="*/ 21908 w 125729"/>
                <a:gd name="connsiteY0" fmla="*/ 0 h 36194"/>
                <a:gd name="connsiteX1" fmla="*/ 103823 w 125729"/>
                <a:gd name="connsiteY1" fmla="*/ 0 h 36194"/>
                <a:gd name="connsiteX2" fmla="*/ 125730 w 125729"/>
                <a:gd name="connsiteY2" fmla="*/ 18098 h 36194"/>
                <a:gd name="connsiteX3" fmla="*/ 103823 w 125729"/>
                <a:gd name="connsiteY3" fmla="*/ 36195 h 36194"/>
                <a:gd name="connsiteX4" fmla="*/ 21908 w 125729"/>
                <a:gd name="connsiteY4" fmla="*/ 36195 h 36194"/>
                <a:gd name="connsiteX5" fmla="*/ 0 w 125729"/>
                <a:gd name="connsiteY5" fmla="*/ 18098 h 36194"/>
                <a:gd name="connsiteX6" fmla="*/ 21908 w 125729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29" h="36194">
                  <a:moveTo>
                    <a:pt x="21908" y="0"/>
                  </a:moveTo>
                  <a:lnTo>
                    <a:pt x="103823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3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DF7176DD-5A40-41EF-9EF4-7930B6D15DD0}"/>
                </a:ext>
              </a:extLst>
            </p:cNvPr>
            <p:cNvSpPr/>
            <p:nvPr/>
          </p:nvSpPr>
          <p:spPr>
            <a:xfrm>
              <a:off x="5955029" y="1224914"/>
              <a:ext cx="294322" cy="15239"/>
            </a:xfrm>
            <a:custGeom>
              <a:avLst/>
              <a:gdLst>
                <a:gd name="connsiteX0" fmla="*/ 13335 w 294322"/>
                <a:gd name="connsiteY0" fmla="*/ 15240 h 15239"/>
                <a:gd name="connsiteX1" fmla="*/ 280988 w 294322"/>
                <a:gd name="connsiteY1" fmla="*/ 15240 h 15239"/>
                <a:gd name="connsiteX2" fmla="*/ 294323 w 294322"/>
                <a:gd name="connsiteY2" fmla="*/ 7620 h 15239"/>
                <a:gd name="connsiteX3" fmla="*/ 280988 w 294322"/>
                <a:gd name="connsiteY3" fmla="*/ 0 h 15239"/>
                <a:gd name="connsiteX4" fmla="*/ 13335 w 294322"/>
                <a:gd name="connsiteY4" fmla="*/ 0 h 15239"/>
                <a:gd name="connsiteX5" fmla="*/ 0 w 294322"/>
                <a:gd name="connsiteY5" fmla="*/ 7620 h 15239"/>
                <a:gd name="connsiteX6" fmla="*/ 13335 w 294322"/>
                <a:gd name="connsiteY6" fmla="*/ 1524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4322" h="15239">
                  <a:moveTo>
                    <a:pt x="13335" y="15240"/>
                  </a:moveTo>
                  <a:lnTo>
                    <a:pt x="280988" y="15240"/>
                  </a:lnTo>
                  <a:cubicBezTo>
                    <a:pt x="287655" y="15240"/>
                    <a:pt x="294323" y="11430"/>
                    <a:pt x="294323" y="7620"/>
                  </a:cubicBezTo>
                  <a:cubicBezTo>
                    <a:pt x="294323" y="3810"/>
                    <a:pt x="288608" y="0"/>
                    <a:pt x="280988" y="0"/>
                  </a:cubicBezTo>
                  <a:lnTo>
                    <a:pt x="13335" y="0"/>
                  </a:lnTo>
                  <a:cubicBezTo>
                    <a:pt x="6667" y="0"/>
                    <a:pt x="0" y="3810"/>
                    <a:pt x="0" y="7620"/>
                  </a:cubicBezTo>
                  <a:cubicBezTo>
                    <a:pt x="0" y="11430"/>
                    <a:pt x="5715" y="15240"/>
                    <a:pt x="13335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5DAF10B5-C43D-4439-B5FB-776ED2C7DFDB}"/>
                </a:ext>
              </a:extLst>
            </p:cNvPr>
            <p:cNvSpPr/>
            <p:nvPr/>
          </p:nvSpPr>
          <p:spPr>
            <a:xfrm>
              <a:off x="6006465" y="1263966"/>
              <a:ext cx="189547" cy="15240"/>
            </a:xfrm>
            <a:custGeom>
              <a:avLst/>
              <a:gdLst>
                <a:gd name="connsiteX0" fmla="*/ 8572 w 189547"/>
                <a:gd name="connsiteY0" fmla="*/ 15240 h 15240"/>
                <a:gd name="connsiteX1" fmla="*/ 180975 w 189547"/>
                <a:gd name="connsiteY1" fmla="*/ 15240 h 15240"/>
                <a:gd name="connsiteX2" fmla="*/ 189547 w 189547"/>
                <a:gd name="connsiteY2" fmla="*/ 7620 h 15240"/>
                <a:gd name="connsiteX3" fmla="*/ 180975 w 189547"/>
                <a:gd name="connsiteY3" fmla="*/ 0 h 15240"/>
                <a:gd name="connsiteX4" fmla="*/ 8572 w 189547"/>
                <a:gd name="connsiteY4" fmla="*/ 0 h 15240"/>
                <a:gd name="connsiteX5" fmla="*/ 0 w 189547"/>
                <a:gd name="connsiteY5" fmla="*/ 7620 h 15240"/>
                <a:gd name="connsiteX6" fmla="*/ 8572 w 189547"/>
                <a:gd name="connsiteY6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547" h="15240">
                  <a:moveTo>
                    <a:pt x="8572" y="15240"/>
                  </a:moveTo>
                  <a:lnTo>
                    <a:pt x="180975" y="15240"/>
                  </a:lnTo>
                  <a:cubicBezTo>
                    <a:pt x="185738" y="15240"/>
                    <a:pt x="189547" y="11430"/>
                    <a:pt x="189547" y="7620"/>
                  </a:cubicBezTo>
                  <a:cubicBezTo>
                    <a:pt x="189547" y="3810"/>
                    <a:pt x="185738" y="0"/>
                    <a:pt x="180975" y="0"/>
                  </a:cubicBezTo>
                  <a:lnTo>
                    <a:pt x="8572" y="0"/>
                  </a:lnTo>
                  <a:cubicBezTo>
                    <a:pt x="3810" y="0"/>
                    <a:pt x="0" y="3810"/>
                    <a:pt x="0" y="7620"/>
                  </a:cubicBezTo>
                  <a:cubicBezTo>
                    <a:pt x="952" y="11430"/>
                    <a:pt x="4763" y="15240"/>
                    <a:pt x="8572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7BD561AF-F3D9-492D-8B10-F7812DEABF7C}"/>
                </a:ext>
              </a:extLst>
            </p:cNvPr>
            <p:cNvSpPr/>
            <p:nvPr/>
          </p:nvSpPr>
          <p:spPr>
            <a:xfrm>
              <a:off x="6218872" y="1357312"/>
              <a:ext cx="32385" cy="49529"/>
            </a:xfrm>
            <a:custGeom>
              <a:avLst/>
              <a:gdLst>
                <a:gd name="connsiteX0" fmla="*/ 0 w 32385"/>
                <a:gd name="connsiteY0" fmla="*/ 24765 h 49529"/>
                <a:gd name="connsiteX1" fmla="*/ 16193 w 32385"/>
                <a:gd name="connsiteY1" fmla="*/ 49530 h 49529"/>
                <a:gd name="connsiteX2" fmla="*/ 32385 w 32385"/>
                <a:gd name="connsiteY2" fmla="*/ 24765 h 49529"/>
                <a:gd name="connsiteX3" fmla="*/ 16193 w 32385"/>
                <a:gd name="connsiteY3" fmla="*/ 0 h 49529"/>
                <a:gd name="connsiteX4" fmla="*/ 0 w 32385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" h="49529">
                  <a:moveTo>
                    <a:pt x="0" y="24765"/>
                  </a:moveTo>
                  <a:cubicBezTo>
                    <a:pt x="0" y="38100"/>
                    <a:pt x="7620" y="49530"/>
                    <a:pt x="16193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3" y="0"/>
                  </a:cubicBezTo>
                  <a:cubicBezTo>
                    <a:pt x="7620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EC7416CA-DC35-4002-84A0-22345B870491}"/>
                </a:ext>
              </a:extLst>
            </p:cNvPr>
            <p:cNvSpPr/>
            <p:nvPr/>
          </p:nvSpPr>
          <p:spPr>
            <a:xfrm>
              <a:off x="5949315" y="1357312"/>
              <a:ext cx="32384" cy="49529"/>
            </a:xfrm>
            <a:custGeom>
              <a:avLst/>
              <a:gdLst>
                <a:gd name="connsiteX0" fmla="*/ 0 w 32384"/>
                <a:gd name="connsiteY0" fmla="*/ 24765 h 49529"/>
                <a:gd name="connsiteX1" fmla="*/ 16192 w 32384"/>
                <a:gd name="connsiteY1" fmla="*/ 49530 h 49529"/>
                <a:gd name="connsiteX2" fmla="*/ 32385 w 32384"/>
                <a:gd name="connsiteY2" fmla="*/ 24765 h 49529"/>
                <a:gd name="connsiteX3" fmla="*/ 16192 w 32384"/>
                <a:gd name="connsiteY3" fmla="*/ 0 h 49529"/>
                <a:gd name="connsiteX4" fmla="*/ 0 w 32384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4" h="49529">
                  <a:moveTo>
                    <a:pt x="0" y="24765"/>
                  </a:moveTo>
                  <a:cubicBezTo>
                    <a:pt x="0" y="38100"/>
                    <a:pt x="7620" y="49530"/>
                    <a:pt x="16192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2" y="0"/>
                  </a:cubicBezTo>
                  <a:cubicBezTo>
                    <a:pt x="6667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3365D538-EE5F-4D37-B9DD-39C252A5D3B8}"/>
                </a:ext>
              </a:extLst>
            </p:cNvPr>
            <p:cNvSpPr/>
            <p:nvPr/>
          </p:nvSpPr>
          <p:spPr>
            <a:xfrm>
              <a:off x="6073345" y="1423034"/>
              <a:ext cx="50903" cy="84206"/>
            </a:xfrm>
            <a:custGeom>
              <a:avLst/>
              <a:gdLst>
                <a:gd name="connsiteX0" fmla="*/ 33132 w 50903"/>
                <a:gd name="connsiteY0" fmla="*/ 83820 h 84206"/>
                <a:gd name="connsiteX1" fmla="*/ 4557 w 50903"/>
                <a:gd name="connsiteY1" fmla="*/ 79057 h 84206"/>
                <a:gd name="connsiteX2" fmla="*/ 747 w 50903"/>
                <a:gd name="connsiteY2" fmla="*/ 69532 h 84206"/>
                <a:gd name="connsiteX3" fmla="*/ 10272 w 50903"/>
                <a:gd name="connsiteY3" fmla="*/ 65723 h 84206"/>
                <a:gd name="connsiteX4" fmla="*/ 35037 w 50903"/>
                <a:gd name="connsiteY4" fmla="*/ 68580 h 84206"/>
                <a:gd name="connsiteX5" fmla="*/ 35037 w 50903"/>
                <a:gd name="connsiteY5" fmla="*/ 60960 h 84206"/>
                <a:gd name="connsiteX6" fmla="*/ 28370 w 50903"/>
                <a:gd name="connsiteY6" fmla="*/ 6667 h 84206"/>
                <a:gd name="connsiteX7" fmla="*/ 35990 w 50903"/>
                <a:gd name="connsiteY7" fmla="*/ 0 h 84206"/>
                <a:gd name="connsiteX8" fmla="*/ 42657 w 50903"/>
                <a:gd name="connsiteY8" fmla="*/ 7620 h 84206"/>
                <a:gd name="connsiteX9" fmla="*/ 49325 w 50903"/>
                <a:gd name="connsiteY9" fmla="*/ 57150 h 84206"/>
                <a:gd name="connsiteX10" fmla="*/ 45515 w 50903"/>
                <a:gd name="connsiteY10" fmla="*/ 79057 h 84206"/>
                <a:gd name="connsiteX11" fmla="*/ 33132 w 50903"/>
                <a:gd name="connsiteY11" fmla="*/ 83820 h 8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903" h="84206">
                  <a:moveTo>
                    <a:pt x="33132" y="83820"/>
                  </a:moveTo>
                  <a:cubicBezTo>
                    <a:pt x="21702" y="85725"/>
                    <a:pt x="7415" y="80010"/>
                    <a:pt x="4557" y="79057"/>
                  </a:cubicBezTo>
                  <a:cubicBezTo>
                    <a:pt x="747" y="77152"/>
                    <a:pt x="-1158" y="73342"/>
                    <a:pt x="747" y="69532"/>
                  </a:cubicBezTo>
                  <a:cubicBezTo>
                    <a:pt x="2652" y="65723"/>
                    <a:pt x="6462" y="63817"/>
                    <a:pt x="10272" y="65723"/>
                  </a:cubicBezTo>
                  <a:cubicBezTo>
                    <a:pt x="19797" y="69532"/>
                    <a:pt x="32180" y="71438"/>
                    <a:pt x="35037" y="68580"/>
                  </a:cubicBezTo>
                  <a:cubicBezTo>
                    <a:pt x="35990" y="67627"/>
                    <a:pt x="35990" y="65723"/>
                    <a:pt x="35037" y="60960"/>
                  </a:cubicBezTo>
                  <a:cubicBezTo>
                    <a:pt x="26465" y="30480"/>
                    <a:pt x="28370" y="7620"/>
                    <a:pt x="28370" y="6667"/>
                  </a:cubicBezTo>
                  <a:cubicBezTo>
                    <a:pt x="28370" y="2857"/>
                    <a:pt x="32180" y="0"/>
                    <a:pt x="35990" y="0"/>
                  </a:cubicBezTo>
                  <a:cubicBezTo>
                    <a:pt x="39800" y="0"/>
                    <a:pt x="42657" y="3810"/>
                    <a:pt x="42657" y="7620"/>
                  </a:cubicBezTo>
                  <a:cubicBezTo>
                    <a:pt x="42657" y="7620"/>
                    <a:pt x="40752" y="28575"/>
                    <a:pt x="49325" y="57150"/>
                  </a:cubicBezTo>
                  <a:cubicBezTo>
                    <a:pt x="53135" y="69532"/>
                    <a:pt x="49325" y="76200"/>
                    <a:pt x="45515" y="79057"/>
                  </a:cubicBezTo>
                  <a:cubicBezTo>
                    <a:pt x="40752" y="81915"/>
                    <a:pt x="36942" y="82867"/>
                    <a:pt x="33132" y="8382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1448DCBB-C19B-4EBF-98C1-B58E8CA4C0D3}"/>
                </a:ext>
              </a:extLst>
            </p:cNvPr>
            <p:cNvSpPr/>
            <p:nvPr/>
          </p:nvSpPr>
          <p:spPr>
            <a:xfrm>
              <a:off x="5854065" y="569594"/>
              <a:ext cx="492442" cy="541972"/>
            </a:xfrm>
            <a:custGeom>
              <a:avLst/>
              <a:gdLst>
                <a:gd name="connsiteX0" fmla="*/ 492442 w 492442"/>
                <a:gd name="connsiteY0" fmla="*/ 541973 h 541972"/>
                <a:gd name="connsiteX1" fmla="*/ 0 w 492442"/>
                <a:gd name="connsiteY1" fmla="*/ 541973 h 541972"/>
                <a:gd name="connsiteX2" fmla="*/ 245745 w 492442"/>
                <a:gd name="connsiteY2" fmla="*/ 0 h 541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2442" h="541972">
                  <a:moveTo>
                    <a:pt x="492442" y="541973"/>
                  </a:moveTo>
                  <a:lnTo>
                    <a:pt x="0" y="541973"/>
                  </a:lnTo>
                  <a:lnTo>
                    <a:pt x="245745" y="0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89019AF6-992E-42F9-95F5-CD34036AD010}"/>
                </a:ext>
              </a:extLst>
            </p:cNvPr>
            <p:cNvSpPr/>
            <p:nvPr/>
          </p:nvSpPr>
          <p:spPr>
            <a:xfrm>
              <a:off x="5787390" y="1111566"/>
              <a:ext cx="312419" cy="145732"/>
            </a:xfrm>
            <a:custGeom>
              <a:avLst/>
              <a:gdLst>
                <a:gd name="connsiteX0" fmla="*/ 312420 w 312419"/>
                <a:gd name="connsiteY0" fmla="*/ 0 h 145732"/>
                <a:gd name="connsiteX1" fmla="*/ 0 w 312419"/>
                <a:gd name="connsiteY1" fmla="*/ 145733 h 145732"/>
                <a:gd name="connsiteX2" fmla="*/ 66675 w 312419"/>
                <a:gd name="connsiteY2" fmla="*/ 0 h 145732"/>
                <a:gd name="connsiteX3" fmla="*/ 31242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312420" y="0"/>
                  </a:moveTo>
                  <a:cubicBezTo>
                    <a:pt x="312420" y="0"/>
                    <a:pt x="175260" y="107633"/>
                    <a:pt x="0" y="145733"/>
                  </a:cubicBezTo>
                  <a:lnTo>
                    <a:pt x="66675" y="0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0BD2F082-79E7-41A3-BA49-6357ACA68F6D}"/>
                </a:ext>
              </a:extLst>
            </p:cNvPr>
            <p:cNvSpPr/>
            <p:nvPr/>
          </p:nvSpPr>
          <p:spPr>
            <a:xfrm>
              <a:off x="6101715" y="1111566"/>
              <a:ext cx="312419" cy="145732"/>
            </a:xfrm>
            <a:custGeom>
              <a:avLst/>
              <a:gdLst>
                <a:gd name="connsiteX0" fmla="*/ 0 w 312419"/>
                <a:gd name="connsiteY0" fmla="*/ 0 h 145732"/>
                <a:gd name="connsiteX1" fmla="*/ 312420 w 312419"/>
                <a:gd name="connsiteY1" fmla="*/ 145733 h 145732"/>
                <a:gd name="connsiteX2" fmla="*/ 245745 w 312419"/>
                <a:gd name="connsiteY2" fmla="*/ 0 h 145732"/>
                <a:gd name="connsiteX3" fmla="*/ 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0" y="0"/>
                  </a:moveTo>
                  <a:cubicBezTo>
                    <a:pt x="0" y="0"/>
                    <a:pt x="137160" y="107633"/>
                    <a:pt x="312420" y="145733"/>
                  </a:cubicBezTo>
                  <a:lnTo>
                    <a:pt x="2457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1" name="Graphic 4">
            <a:extLst>
              <a:ext uri="{FF2B5EF4-FFF2-40B4-BE49-F238E27FC236}">
                <a16:creationId xmlns:a16="http://schemas.microsoft.com/office/drawing/2014/main" id="{8390B8C2-CFB0-488B-AA9F-720C8397F3AA}"/>
              </a:ext>
            </a:extLst>
          </p:cNvPr>
          <p:cNvGrpSpPr/>
          <p:nvPr/>
        </p:nvGrpSpPr>
        <p:grpSpPr>
          <a:xfrm>
            <a:off x="-15876915" y="647946"/>
            <a:ext cx="30633334" cy="23785122"/>
            <a:chOff x="4327207" y="2739242"/>
            <a:chExt cx="3663044" cy="2844155"/>
          </a:xfrm>
          <a:solidFill>
            <a:srgbClr val="F5FEFC"/>
          </a:solidFill>
        </p:grpSpPr>
        <p:grpSp>
          <p:nvGrpSpPr>
            <p:cNvPr id="2314" name="Graphic 4">
              <a:extLst>
                <a:ext uri="{FF2B5EF4-FFF2-40B4-BE49-F238E27FC236}">
                  <a16:creationId xmlns:a16="http://schemas.microsoft.com/office/drawing/2014/main" id="{E52C7878-D59A-4C30-8E9E-95A20BA25510}"/>
                </a:ext>
              </a:extLst>
            </p:cNvPr>
            <p:cNvGrpSpPr/>
            <p:nvPr/>
          </p:nvGrpSpPr>
          <p:grpSpPr>
            <a:xfrm>
              <a:off x="5090759" y="2739242"/>
              <a:ext cx="1986895" cy="315424"/>
              <a:chOff x="5090759" y="2739242"/>
              <a:chExt cx="1986895" cy="315424"/>
            </a:xfrm>
            <a:solidFill>
              <a:srgbClr val="F5FEFC"/>
            </a:solidFill>
          </p:grpSpPr>
          <p:sp>
            <p:nvSpPr>
              <p:cNvPr id="2374" name="Freeform: Shape 2373">
                <a:extLst>
                  <a:ext uri="{FF2B5EF4-FFF2-40B4-BE49-F238E27FC236}">
                    <a16:creationId xmlns:a16="http://schemas.microsoft.com/office/drawing/2014/main" id="{43F5B532-1082-47ED-A492-A79397B71AB6}"/>
                  </a:ext>
                </a:extLst>
              </p:cNvPr>
              <p:cNvSpPr/>
              <p:nvPr/>
            </p:nvSpPr>
            <p:spPr>
              <a:xfrm>
                <a:off x="6998812" y="2739242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2392"/>
                      <a:pt x="58103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5" name="Freeform: Shape 2374">
                <a:extLst>
                  <a:ext uri="{FF2B5EF4-FFF2-40B4-BE49-F238E27FC236}">
                    <a16:creationId xmlns:a16="http://schemas.microsoft.com/office/drawing/2014/main" id="{A2BB2F63-41C1-4AA2-A9D4-F113918B17F1}"/>
                  </a:ext>
                </a:extLst>
              </p:cNvPr>
              <p:cNvSpPr/>
              <p:nvPr/>
            </p:nvSpPr>
            <p:spPr>
              <a:xfrm rot="485541">
                <a:off x="6743542" y="2805143"/>
                <a:ext cx="73891" cy="113184"/>
              </a:xfrm>
              <a:custGeom>
                <a:avLst/>
                <a:gdLst>
                  <a:gd name="connsiteX0" fmla="*/ 29527 w 73891"/>
                  <a:gd name="connsiteY0" fmla="*/ 0 h 113184"/>
                  <a:gd name="connsiteX1" fmla="*/ 51435 w 73891"/>
                  <a:gd name="connsiteY1" fmla="*/ 110490 h 113184"/>
                  <a:gd name="connsiteX2" fmla="*/ 0 w 73891"/>
                  <a:gd name="connsiteY2" fmla="*/ 9525 h 113184"/>
                  <a:gd name="connsiteX3" fmla="*/ 29527 w 73891"/>
                  <a:gd name="connsiteY3" fmla="*/ 0 h 113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91" h="113184">
                    <a:moveTo>
                      <a:pt x="29527" y="0"/>
                    </a:moveTo>
                    <a:cubicBezTo>
                      <a:pt x="69532" y="58103"/>
                      <a:pt x="94297" y="96203"/>
                      <a:pt x="51435" y="110490"/>
                    </a:cubicBezTo>
                    <a:cubicBezTo>
                      <a:pt x="5715" y="124778"/>
                      <a:pt x="3810" y="80963"/>
                      <a:pt x="0" y="9525"/>
                    </a:cubicBezTo>
                    <a:lnTo>
                      <a:pt x="2952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6" name="Freeform: Shape 2375">
                <a:extLst>
                  <a:ext uri="{FF2B5EF4-FFF2-40B4-BE49-F238E27FC236}">
                    <a16:creationId xmlns:a16="http://schemas.microsoft.com/office/drawing/2014/main" id="{ACEBCA17-EEFE-48B9-AFF5-F1C02DD624C4}"/>
                  </a:ext>
                </a:extLst>
              </p:cNvPr>
              <p:cNvSpPr/>
              <p:nvPr/>
            </p:nvSpPr>
            <p:spPr>
              <a:xfrm>
                <a:off x="6524210" y="2850684"/>
                <a:ext cx="66468" cy="113461"/>
              </a:xfrm>
              <a:custGeom>
                <a:avLst/>
                <a:gdLst>
                  <a:gd name="connsiteX0" fmla="*/ 32641 w 66468"/>
                  <a:gd name="connsiteY0" fmla="*/ 0 h 113461"/>
                  <a:gd name="connsiteX1" fmla="*/ 41214 w 66468"/>
                  <a:gd name="connsiteY1" fmla="*/ 112395 h 113461"/>
                  <a:gd name="connsiteX2" fmla="*/ 3114 w 66468"/>
                  <a:gd name="connsiteY2" fmla="*/ 5715 h 113461"/>
                  <a:gd name="connsiteX3" fmla="*/ 32641 w 66468"/>
                  <a:gd name="connsiteY3" fmla="*/ 0 h 113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68" h="113461">
                    <a:moveTo>
                      <a:pt x="32641" y="0"/>
                    </a:moveTo>
                    <a:cubicBezTo>
                      <a:pt x="65026" y="62865"/>
                      <a:pt x="85029" y="103822"/>
                      <a:pt x="41214" y="112395"/>
                    </a:cubicBezTo>
                    <a:cubicBezTo>
                      <a:pt x="-5459" y="120968"/>
                      <a:pt x="-2601" y="77153"/>
                      <a:pt x="3114" y="5715"/>
                    </a:cubicBezTo>
                    <a:lnTo>
                      <a:pt x="326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7" name="Freeform: Shape 2376">
                <a:extLst>
                  <a:ext uri="{FF2B5EF4-FFF2-40B4-BE49-F238E27FC236}">
                    <a16:creationId xmlns:a16="http://schemas.microsoft.com/office/drawing/2014/main" id="{E33E578F-7C9D-4E9A-B462-A6E7E929C5A6}"/>
                  </a:ext>
                </a:extLst>
              </p:cNvPr>
              <p:cNvSpPr/>
              <p:nvPr/>
            </p:nvSpPr>
            <p:spPr>
              <a:xfrm>
                <a:off x="6279076" y="2897504"/>
                <a:ext cx="66400" cy="113062"/>
              </a:xfrm>
              <a:custGeom>
                <a:avLst/>
                <a:gdLst>
                  <a:gd name="connsiteX0" fmla="*/ 35998 w 66400"/>
                  <a:gd name="connsiteY0" fmla="*/ 0 h 113062"/>
                  <a:gd name="connsiteX1" fmla="*/ 39808 w 66400"/>
                  <a:gd name="connsiteY1" fmla="*/ 112395 h 113062"/>
                  <a:gd name="connsiteX2" fmla="*/ 5518 w 66400"/>
                  <a:gd name="connsiteY2" fmla="*/ 4763 h 113062"/>
                  <a:gd name="connsiteX3" fmla="*/ 35998 w 66400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00" h="113062">
                    <a:moveTo>
                      <a:pt x="35998" y="0"/>
                    </a:moveTo>
                    <a:cubicBezTo>
                      <a:pt x="65526" y="63817"/>
                      <a:pt x="84576" y="105727"/>
                      <a:pt x="39808" y="112395"/>
                    </a:cubicBezTo>
                    <a:cubicBezTo>
                      <a:pt x="-7817" y="119063"/>
                      <a:pt x="-3054" y="75247"/>
                      <a:pt x="5518" y="4763"/>
                    </a:cubicBezTo>
                    <a:lnTo>
                      <a:pt x="3599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8" name="Freeform: Shape 2377">
                <a:extLst>
                  <a:ext uri="{FF2B5EF4-FFF2-40B4-BE49-F238E27FC236}">
                    <a16:creationId xmlns:a16="http://schemas.microsoft.com/office/drawing/2014/main" id="{35852A6C-6A48-4282-96E7-C67927ECC251}"/>
                  </a:ext>
                </a:extLst>
              </p:cNvPr>
              <p:cNvSpPr/>
              <p:nvPr/>
            </p:nvSpPr>
            <p:spPr>
              <a:xfrm>
                <a:off x="6040731" y="2920364"/>
                <a:ext cx="65971" cy="112747"/>
              </a:xfrm>
              <a:custGeom>
                <a:avLst/>
                <a:gdLst>
                  <a:gd name="connsiteX0" fmla="*/ 40029 w 65971"/>
                  <a:gd name="connsiteY0" fmla="*/ 0 h 112747"/>
                  <a:gd name="connsiteX1" fmla="*/ 37171 w 65971"/>
                  <a:gd name="connsiteY1" fmla="*/ 112395 h 112747"/>
                  <a:gd name="connsiteX2" fmla="*/ 8596 w 65971"/>
                  <a:gd name="connsiteY2" fmla="*/ 2857 h 112747"/>
                  <a:gd name="connsiteX3" fmla="*/ 40029 w 65971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971" h="112747">
                    <a:moveTo>
                      <a:pt x="40029" y="0"/>
                    </a:moveTo>
                    <a:cubicBezTo>
                      <a:pt x="66699" y="65722"/>
                      <a:pt x="82891" y="108585"/>
                      <a:pt x="37171" y="112395"/>
                    </a:cubicBezTo>
                    <a:cubicBezTo>
                      <a:pt x="-10454" y="117157"/>
                      <a:pt x="-2834" y="73342"/>
                      <a:pt x="8596" y="2857"/>
                    </a:cubicBezTo>
                    <a:lnTo>
                      <a:pt x="4002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9" name="Freeform: Shape 2378">
                <a:extLst>
                  <a:ext uri="{FF2B5EF4-FFF2-40B4-BE49-F238E27FC236}">
                    <a16:creationId xmlns:a16="http://schemas.microsoft.com/office/drawing/2014/main" id="{E3225A69-DC2E-43CA-89A5-76D41A63E8F4}"/>
                  </a:ext>
                </a:extLst>
              </p:cNvPr>
              <p:cNvSpPr/>
              <p:nvPr/>
            </p:nvSpPr>
            <p:spPr>
              <a:xfrm>
                <a:off x="5809828" y="2935604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80" name="Freeform: Shape 2379">
                <a:extLst>
                  <a:ext uri="{FF2B5EF4-FFF2-40B4-BE49-F238E27FC236}">
                    <a16:creationId xmlns:a16="http://schemas.microsoft.com/office/drawing/2014/main" id="{0BDB8A66-33BC-42B2-AFFF-3E2BBE0843D2}"/>
                  </a:ext>
                </a:extLst>
              </p:cNvPr>
              <p:cNvSpPr/>
              <p:nvPr/>
            </p:nvSpPr>
            <p:spPr>
              <a:xfrm>
                <a:off x="5580276" y="2943224"/>
                <a:ext cx="64239" cy="111442"/>
              </a:xfrm>
              <a:custGeom>
                <a:avLst/>
                <a:gdLst>
                  <a:gd name="connsiteX0" fmla="*/ 46141 w 64239"/>
                  <a:gd name="connsiteY0" fmla="*/ 0 h 111442"/>
                  <a:gd name="connsiteX1" fmla="*/ 33759 w 64239"/>
                  <a:gd name="connsiteY1" fmla="*/ 111443 h 111442"/>
                  <a:gd name="connsiteX2" fmla="*/ 15661 w 64239"/>
                  <a:gd name="connsiteY2" fmla="*/ 0 h 111442"/>
                  <a:gd name="connsiteX3" fmla="*/ 46141 w 64239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9" h="111442">
                    <a:moveTo>
                      <a:pt x="46141" y="0"/>
                    </a:moveTo>
                    <a:cubicBezTo>
                      <a:pt x="66144" y="67628"/>
                      <a:pt x="78527" y="111443"/>
                      <a:pt x="33759" y="111443"/>
                    </a:cubicBezTo>
                    <a:cubicBezTo>
                      <a:pt x="-13866" y="111443"/>
                      <a:pt x="-2436" y="68580"/>
                      <a:pt x="15661" y="0"/>
                    </a:cubicBezTo>
                    <a:lnTo>
                      <a:pt x="461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81" name="Freeform: Shape 2380">
                <a:extLst>
                  <a:ext uri="{FF2B5EF4-FFF2-40B4-BE49-F238E27FC236}">
                    <a16:creationId xmlns:a16="http://schemas.microsoft.com/office/drawing/2014/main" id="{29C9929D-A9D6-4262-B035-A049708DA027}"/>
                  </a:ext>
                </a:extLst>
              </p:cNvPr>
              <p:cNvSpPr/>
              <p:nvPr/>
            </p:nvSpPr>
            <p:spPr>
              <a:xfrm>
                <a:off x="5347866" y="2939621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82" name="Freeform: Shape 2381">
                <a:extLst>
                  <a:ext uri="{FF2B5EF4-FFF2-40B4-BE49-F238E27FC236}">
                    <a16:creationId xmlns:a16="http://schemas.microsoft.com/office/drawing/2014/main" id="{3D81AE1E-7C6D-4B6C-9F30-2173D5E1699E}"/>
                  </a:ext>
                </a:extLst>
              </p:cNvPr>
              <p:cNvSpPr/>
              <p:nvPr/>
            </p:nvSpPr>
            <p:spPr>
              <a:xfrm rot="21299354">
                <a:off x="5090759" y="2920752"/>
                <a:ext cx="65773" cy="114189"/>
              </a:xfrm>
              <a:custGeom>
                <a:avLst/>
                <a:gdLst>
                  <a:gd name="connsiteX0" fmla="*/ 60360 w 65773"/>
                  <a:gd name="connsiteY0" fmla="*/ 5715 h 114189"/>
                  <a:gd name="connsiteX1" fmla="*/ 28928 w 65773"/>
                  <a:gd name="connsiteY1" fmla="*/ 113347 h 114189"/>
                  <a:gd name="connsiteX2" fmla="*/ 29880 w 65773"/>
                  <a:gd name="connsiteY2" fmla="*/ 0 h 114189"/>
                  <a:gd name="connsiteX3" fmla="*/ 60360 w 65773"/>
                  <a:gd name="connsiteY3" fmla="*/ 5715 h 11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73" h="114189">
                    <a:moveTo>
                      <a:pt x="60360" y="5715"/>
                    </a:moveTo>
                    <a:cubicBezTo>
                      <a:pt x="68933" y="76200"/>
                      <a:pt x="72743" y="120968"/>
                      <a:pt x="28928" y="113347"/>
                    </a:cubicBezTo>
                    <a:cubicBezTo>
                      <a:pt x="-18697" y="104775"/>
                      <a:pt x="353" y="64770"/>
                      <a:pt x="29880" y="0"/>
                    </a:cubicBezTo>
                    <a:lnTo>
                      <a:pt x="60360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5" name="Graphic 4">
              <a:extLst>
                <a:ext uri="{FF2B5EF4-FFF2-40B4-BE49-F238E27FC236}">
                  <a16:creationId xmlns:a16="http://schemas.microsoft.com/office/drawing/2014/main" id="{4ED8B7FB-B005-4DB0-95C2-7C7278748DCB}"/>
                </a:ext>
              </a:extLst>
            </p:cNvPr>
            <p:cNvGrpSpPr/>
            <p:nvPr/>
          </p:nvGrpSpPr>
          <p:grpSpPr>
            <a:xfrm>
              <a:off x="4816868" y="3912690"/>
              <a:ext cx="2634101" cy="254268"/>
              <a:chOff x="4816868" y="3912690"/>
              <a:chExt cx="2634101" cy="254268"/>
            </a:xfrm>
            <a:solidFill>
              <a:srgbClr val="F5FEFC"/>
            </a:solidFill>
          </p:grpSpPr>
          <p:sp>
            <p:nvSpPr>
              <p:cNvPr id="2362" name="Freeform: Shape 2361">
                <a:extLst>
                  <a:ext uri="{FF2B5EF4-FFF2-40B4-BE49-F238E27FC236}">
                    <a16:creationId xmlns:a16="http://schemas.microsoft.com/office/drawing/2014/main" id="{D9B60BD2-DF8A-4AA1-B740-FF6FC5C3A815}"/>
                  </a:ext>
                </a:extLst>
              </p:cNvPr>
              <p:cNvSpPr/>
              <p:nvPr/>
            </p:nvSpPr>
            <p:spPr>
              <a:xfrm>
                <a:off x="7382163" y="3940492"/>
                <a:ext cx="68806" cy="113219"/>
              </a:xfrm>
              <a:custGeom>
                <a:avLst/>
                <a:gdLst>
                  <a:gd name="connsiteX0" fmla="*/ 30192 w 68806"/>
                  <a:gd name="connsiteY0" fmla="*/ 0 h 113219"/>
                  <a:gd name="connsiteX1" fmla="*/ 44479 w 68806"/>
                  <a:gd name="connsiteY1" fmla="*/ 111442 h 113219"/>
                  <a:gd name="connsiteX2" fmla="*/ 664 w 68806"/>
                  <a:gd name="connsiteY2" fmla="*/ 7620 h 113219"/>
                  <a:gd name="connsiteX3" fmla="*/ 30192 w 68806"/>
                  <a:gd name="connsiteY3" fmla="*/ 0 h 113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806" h="113219">
                    <a:moveTo>
                      <a:pt x="30192" y="0"/>
                    </a:moveTo>
                    <a:cubicBezTo>
                      <a:pt x="66387" y="60960"/>
                      <a:pt x="88294" y="100965"/>
                      <a:pt x="44479" y="111442"/>
                    </a:cubicBezTo>
                    <a:cubicBezTo>
                      <a:pt x="-2193" y="122872"/>
                      <a:pt x="-1241" y="78105"/>
                      <a:pt x="664" y="7620"/>
                    </a:cubicBezTo>
                    <a:lnTo>
                      <a:pt x="3019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3" name="Freeform: Shape 2362">
                <a:extLst>
                  <a:ext uri="{FF2B5EF4-FFF2-40B4-BE49-F238E27FC236}">
                    <a16:creationId xmlns:a16="http://schemas.microsoft.com/office/drawing/2014/main" id="{E4A4EB72-E8AA-4B01-9162-BEEE6074782B}"/>
                  </a:ext>
                </a:extLst>
              </p:cNvPr>
              <p:cNvSpPr/>
              <p:nvPr/>
            </p:nvSpPr>
            <p:spPr>
              <a:xfrm rot="222706">
                <a:off x="7126381" y="3986212"/>
                <a:ext cx="69891" cy="113495"/>
              </a:xfrm>
              <a:custGeom>
                <a:avLst/>
                <a:gdLst>
                  <a:gd name="connsiteX0" fmla="*/ 29751 w 69891"/>
                  <a:gd name="connsiteY0" fmla="*/ 0 h 113495"/>
                  <a:gd name="connsiteX1" fmla="*/ 45943 w 69891"/>
                  <a:gd name="connsiteY1" fmla="*/ 111443 h 113495"/>
                  <a:gd name="connsiteX2" fmla="*/ 223 w 69891"/>
                  <a:gd name="connsiteY2" fmla="*/ 7620 h 113495"/>
                  <a:gd name="connsiteX3" fmla="*/ 29751 w 69891"/>
                  <a:gd name="connsiteY3" fmla="*/ 0 h 11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91" h="113495">
                    <a:moveTo>
                      <a:pt x="29751" y="0"/>
                    </a:moveTo>
                    <a:cubicBezTo>
                      <a:pt x="66898" y="60007"/>
                      <a:pt x="89758" y="100013"/>
                      <a:pt x="45943" y="111443"/>
                    </a:cubicBezTo>
                    <a:cubicBezTo>
                      <a:pt x="-729" y="123825"/>
                      <a:pt x="-729" y="79057"/>
                      <a:pt x="223" y="7620"/>
                    </a:cubicBezTo>
                    <a:lnTo>
                      <a:pt x="297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4" name="Freeform: Shape 2363">
                <a:extLst>
                  <a:ext uri="{FF2B5EF4-FFF2-40B4-BE49-F238E27FC236}">
                    <a16:creationId xmlns:a16="http://schemas.microsoft.com/office/drawing/2014/main" id="{4B3BD3A5-D561-4A3D-9F70-B46A5B0B898C}"/>
                  </a:ext>
                </a:extLst>
              </p:cNvPr>
              <p:cNvSpPr/>
              <p:nvPr/>
            </p:nvSpPr>
            <p:spPr>
              <a:xfrm>
                <a:off x="6888402" y="4017852"/>
                <a:ext cx="66098" cy="113062"/>
              </a:xfrm>
              <a:custGeom>
                <a:avLst/>
                <a:gdLst>
                  <a:gd name="connsiteX0" fmla="*/ 36272 w 66098"/>
                  <a:gd name="connsiteY0" fmla="*/ 0 h 113062"/>
                  <a:gd name="connsiteX1" fmla="*/ 39129 w 66098"/>
                  <a:gd name="connsiteY1" fmla="*/ 112395 h 113062"/>
                  <a:gd name="connsiteX2" fmla="*/ 5792 w 66098"/>
                  <a:gd name="connsiteY2" fmla="*/ 3810 h 113062"/>
                  <a:gd name="connsiteX3" fmla="*/ 36272 w 66098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098" h="113062">
                    <a:moveTo>
                      <a:pt x="36272" y="0"/>
                    </a:moveTo>
                    <a:cubicBezTo>
                      <a:pt x="65800" y="63818"/>
                      <a:pt x="83897" y="106680"/>
                      <a:pt x="39129" y="112395"/>
                    </a:cubicBezTo>
                    <a:cubicBezTo>
                      <a:pt x="-8496" y="119063"/>
                      <a:pt x="-2780" y="75247"/>
                      <a:pt x="5792" y="3810"/>
                    </a:cubicBezTo>
                    <a:lnTo>
                      <a:pt x="3627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5" name="Freeform: Shape 2364">
                <a:extLst>
                  <a:ext uri="{FF2B5EF4-FFF2-40B4-BE49-F238E27FC236}">
                    <a16:creationId xmlns:a16="http://schemas.microsoft.com/office/drawing/2014/main" id="{36277CD4-3C00-450A-BFE8-67B6F1EA0FE9}"/>
                  </a:ext>
                </a:extLst>
              </p:cNvPr>
              <p:cNvSpPr/>
              <p:nvPr/>
            </p:nvSpPr>
            <p:spPr>
              <a:xfrm>
                <a:off x="6650331" y="4038599"/>
                <a:ext cx="65174" cy="112747"/>
              </a:xfrm>
              <a:custGeom>
                <a:avLst/>
                <a:gdLst>
                  <a:gd name="connsiteX0" fmla="*/ 39076 w 65174"/>
                  <a:gd name="connsiteY0" fmla="*/ 0 h 112747"/>
                  <a:gd name="connsiteX1" fmla="*/ 37171 w 65174"/>
                  <a:gd name="connsiteY1" fmla="*/ 112395 h 112747"/>
                  <a:gd name="connsiteX2" fmla="*/ 8596 w 65174"/>
                  <a:gd name="connsiteY2" fmla="*/ 2857 h 112747"/>
                  <a:gd name="connsiteX3" fmla="*/ 39076 w 65174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174" h="112747">
                    <a:moveTo>
                      <a:pt x="39076" y="0"/>
                    </a:moveTo>
                    <a:cubicBezTo>
                      <a:pt x="65746" y="65722"/>
                      <a:pt x="81938" y="108585"/>
                      <a:pt x="37171" y="112395"/>
                    </a:cubicBezTo>
                    <a:cubicBezTo>
                      <a:pt x="-10454" y="117157"/>
                      <a:pt x="-2834" y="73343"/>
                      <a:pt x="8596" y="2857"/>
                    </a:cubicBezTo>
                    <a:lnTo>
                      <a:pt x="39076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6" name="Freeform: Shape 2365">
                <a:extLst>
                  <a:ext uri="{FF2B5EF4-FFF2-40B4-BE49-F238E27FC236}">
                    <a16:creationId xmlns:a16="http://schemas.microsoft.com/office/drawing/2014/main" id="{5171EB83-4B4E-46E5-B25C-C326CF96FF46}"/>
                  </a:ext>
                </a:extLst>
              </p:cNvPr>
              <p:cNvSpPr/>
              <p:nvPr/>
            </p:nvSpPr>
            <p:spPr>
              <a:xfrm>
                <a:off x="6416004" y="4050029"/>
                <a:ext cx="65325" cy="112455"/>
              </a:xfrm>
              <a:custGeom>
                <a:avLst/>
                <a:gdLst>
                  <a:gd name="connsiteX0" fmla="*/ 43851 w 65325"/>
                  <a:gd name="connsiteY0" fmla="*/ 0 h 112455"/>
                  <a:gd name="connsiteX1" fmla="*/ 35278 w 65325"/>
                  <a:gd name="connsiteY1" fmla="*/ 112395 h 112455"/>
                  <a:gd name="connsiteX2" fmla="*/ 12418 w 65325"/>
                  <a:gd name="connsiteY2" fmla="*/ 1905 h 112455"/>
                  <a:gd name="connsiteX3" fmla="*/ 43851 w 65325"/>
                  <a:gd name="connsiteY3" fmla="*/ 0 h 1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25" h="112455">
                    <a:moveTo>
                      <a:pt x="43851" y="0"/>
                    </a:moveTo>
                    <a:cubicBezTo>
                      <a:pt x="66710" y="66675"/>
                      <a:pt x="80998" y="110490"/>
                      <a:pt x="35278" y="112395"/>
                    </a:cubicBezTo>
                    <a:cubicBezTo>
                      <a:pt x="-12347" y="114300"/>
                      <a:pt x="-2822" y="71438"/>
                      <a:pt x="12418" y="1905"/>
                    </a:cubicBezTo>
                    <a:lnTo>
                      <a:pt x="438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7" name="Freeform: Shape 2366">
                <a:extLst>
                  <a:ext uri="{FF2B5EF4-FFF2-40B4-BE49-F238E27FC236}">
                    <a16:creationId xmlns:a16="http://schemas.microsoft.com/office/drawing/2014/main" id="{0C7DBC53-BF79-404F-8B85-6E2F25490D29}"/>
                  </a:ext>
                </a:extLst>
              </p:cNvPr>
              <p:cNvSpPr/>
              <p:nvPr/>
            </p:nvSpPr>
            <p:spPr>
              <a:xfrm rot="21373116">
                <a:off x="6178985" y="4054434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8" name="Freeform: Shape 2367">
                <a:extLst>
                  <a:ext uri="{FF2B5EF4-FFF2-40B4-BE49-F238E27FC236}">
                    <a16:creationId xmlns:a16="http://schemas.microsoft.com/office/drawing/2014/main" id="{B72F44F0-D65C-425D-9F4D-50E5CAECE925}"/>
                  </a:ext>
                </a:extLst>
              </p:cNvPr>
              <p:cNvSpPr/>
              <p:nvPr/>
            </p:nvSpPr>
            <p:spPr>
              <a:xfrm>
                <a:off x="5938955" y="4049077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9" name="Freeform: Shape 2368">
                <a:extLst>
                  <a:ext uri="{FF2B5EF4-FFF2-40B4-BE49-F238E27FC236}">
                    <a16:creationId xmlns:a16="http://schemas.microsoft.com/office/drawing/2014/main" id="{1BEB61E0-D446-4142-9BD2-D3796B493CA3}"/>
                  </a:ext>
                </a:extLst>
              </p:cNvPr>
              <p:cNvSpPr/>
              <p:nvPr/>
            </p:nvSpPr>
            <p:spPr>
              <a:xfrm>
                <a:off x="5703687" y="4034996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2"/>
                      <a:pt x="32267" y="112395"/>
                    </a:cubicBezTo>
                    <a:cubicBezTo>
                      <a:pt x="-15358" y="109538"/>
                      <a:pt x="-2023" y="67627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0" name="Freeform: Shape 2369">
                <a:extLst>
                  <a:ext uri="{FF2B5EF4-FFF2-40B4-BE49-F238E27FC236}">
                    <a16:creationId xmlns:a16="http://schemas.microsoft.com/office/drawing/2014/main" id="{9B27E507-C483-44BF-9A15-03BC883365BD}"/>
                  </a:ext>
                </a:extLst>
              </p:cNvPr>
              <p:cNvSpPr/>
              <p:nvPr/>
            </p:nvSpPr>
            <p:spPr>
              <a:xfrm>
                <a:off x="5467426" y="4013268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2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1" name="Freeform: Shape 2370">
                <a:extLst>
                  <a:ext uri="{FF2B5EF4-FFF2-40B4-BE49-F238E27FC236}">
                    <a16:creationId xmlns:a16="http://schemas.microsoft.com/office/drawing/2014/main" id="{817768D8-5526-470B-AD0B-CBC549E6D15A}"/>
                  </a:ext>
                </a:extLst>
              </p:cNvPr>
              <p:cNvSpPr/>
              <p:nvPr/>
            </p:nvSpPr>
            <p:spPr>
              <a:xfrm>
                <a:off x="5250256" y="3986212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2" name="Freeform: Shape 2371">
                <a:extLst>
                  <a:ext uri="{FF2B5EF4-FFF2-40B4-BE49-F238E27FC236}">
                    <a16:creationId xmlns:a16="http://schemas.microsoft.com/office/drawing/2014/main" id="{D3DD0454-CA43-4B5B-BB25-3F95E00E5699}"/>
                  </a:ext>
                </a:extLst>
              </p:cNvPr>
              <p:cNvSpPr/>
              <p:nvPr/>
            </p:nvSpPr>
            <p:spPr>
              <a:xfrm>
                <a:off x="5040706" y="3954987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8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8"/>
                    </a:cubicBezTo>
                    <a:cubicBezTo>
                      <a:pt x="-17221" y="107633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3" name="Freeform: Shape 2372">
                <a:extLst>
                  <a:ext uri="{FF2B5EF4-FFF2-40B4-BE49-F238E27FC236}">
                    <a16:creationId xmlns:a16="http://schemas.microsoft.com/office/drawing/2014/main" id="{EAB02DCA-BB37-42A3-A9B2-B7DF93D9330D}"/>
                  </a:ext>
                </a:extLst>
              </p:cNvPr>
              <p:cNvSpPr/>
              <p:nvPr/>
            </p:nvSpPr>
            <p:spPr>
              <a:xfrm>
                <a:off x="4816868" y="3912690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6" name="Graphic 4">
              <a:extLst>
                <a:ext uri="{FF2B5EF4-FFF2-40B4-BE49-F238E27FC236}">
                  <a16:creationId xmlns:a16="http://schemas.microsoft.com/office/drawing/2014/main" id="{DB8CBB78-B0C3-4DFC-8E6D-A424804D2F72}"/>
                </a:ext>
              </a:extLst>
            </p:cNvPr>
            <p:cNvGrpSpPr/>
            <p:nvPr/>
          </p:nvGrpSpPr>
          <p:grpSpPr>
            <a:xfrm>
              <a:off x="4327207" y="4190999"/>
              <a:ext cx="3340192" cy="1382790"/>
              <a:chOff x="4327207" y="4190999"/>
              <a:chExt cx="3340192" cy="1382790"/>
            </a:xfrm>
            <a:solidFill>
              <a:srgbClr val="F5FEFC"/>
            </a:solidFill>
          </p:grpSpPr>
          <p:sp>
            <p:nvSpPr>
              <p:cNvPr id="2346" name="Freeform: Shape 2345">
                <a:extLst>
                  <a:ext uri="{FF2B5EF4-FFF2-40B4-BE49-F238E27FC236}">
                    <a16:creationId xmlns:a16="http://schemas.microsoft.com/office/drawing/2014/main" id="{9A21602D-4CFC-4CA7-AFFC-C50D02D6F5C1}"/>
                  </a:ext>
                </a:extLst>
              </p:cNvPr>
              <p:cNvSpPr/>
              <p:nvPr/>
            </p:nvSpPr>
            <p:spPr>
              <a:xfrm>
                <a:off x="7574280" y="4190999"/>
                <a:ext cx="93119" cy="108139"/>
              </a:xfrm>
              <a:custGeom>
                <a:avLst/>
                <a:gdLst>
                  <a:gd name="connsiteX0" fmla="*/ 25717 w 93119"/>
                  <a:gd name="connsiteY0" fmla="*/ 0 h 108139"/>
                  <a:gd name="connsiteX1" fmla="*/ 77152 w 93119"/>
                  <a:gd name="connsiteY1" fmla="*/ 100013 h 108139"/>
                  <a:gd name="connsiteX2" fmla="*/ 0 w 93119"/>
                  <a:gd name="connsiteY2" fmla="*/ 17145 h 108139"/>
                  <a:gd name="connsiteX3" fmla="*/ 25717 w 93119"/>
                  <a:gd name="connsiteY3" fmla="*/ 0 h 10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119" h="108139">
                    <a:moveTo>
                      <a:pt x="25717" y="0"/>
                    </a:moveTo>
                    <a:cubicBezTo>
                      <a:pt x="80010" y="44768"/>
                      <a:pt x="115252" y="74295"/>
                      <a:pt x="77152" y="100013"/>
                    </a:cubicBezTo>
                    <a:cubicBezTo>
                      <a:pt x="37147" y="126682"/>
                      <a:pt x="22860" y="84772"/>
                      <a:pt x="0" y="17145"/>
                    </a:cubicBezTo>
                    <a:lnTo>
                      <a:pt x="2571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7" name="Freeform: Shape 2346">
                <a:extLst>
                  <a:ext uri="{FF2B5EF4-FFF2-40B4-BE49-F238E27FC236}">
                    <a16:creationId xmlns:a16="http://schemas.microsoft.com/office/drawing/2014/main" id="{6940233D-8C6A-49B2-BE83-8B9FFA447218}"/>
                  </a:ext>
                </a:extLst>
              </p:cNvPr>
              <p:cNvSpPr/>
              <p:nvPr/>
            </p:nvSpPr>
            <p:spPr>
              <a:xfrm>
                <a:off x="7343775" y="4311967"/>
                <a:ext cx="87162" cy="109062"/>
              </a:xfrm>
              <a:custGeom>
                <a:avLst/>
                <a:gdLst>
                  <a:gd name="connsiteX0" fmla="*/ 25718 w 87162"/>
                  <a:gd name="connsiteY0" fmla="*/ 0 h 109062"/>
                  <a:gd name="connsiteX1" fmla="*/ 70485 w 87162"/>
                  <a:gd name="connsiteY1" fmla="*/ 102870 h 109062"/>
                  <a:gd name="connsiteX2" fmla="*/ 0 w 87162"/>
                  <a:gd name="connsiteY2" fmla="*/ 14288 h 109062"/>
                  <a:gd name="connsiteX3" fmla="*/ 25718 w 87162"/>
                  <a:gd name="connsiteY3" fmla="*/ 0 h 10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162" h="109062">
                    <a:moveTo>
                      <a:pt x="25718" y="0"/>
                    </a:moveTo>
                    <a:cubicBezTo>
                      <a:pt x="76200" y="48577"/>
                      <a:pt x="108585" y="80963"/>
                      <a:pt x="70485" y="102870"/>
                    </a:cubicBezTo>
                    <a:cubicBezTo>
                      <a:pt x="30480" y="125730"/>
                      <a:pt x="18097" y="82867"/>
                      <a:pt x="0" y="14288"/>
                    </a:cubicBezTo>
                    <a:lnTo>
                      <a:pt x="2571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8" name="Freeform: Shape 2347">
                <a:extLst>
                  <a:ext uri="{FF2B5EF4-FFF2-40B4-BE49-F238E27FC236}">
                    <a16:creationId xmlns:a16="http://schemas.microsoft.com/office/drawing/2014/main" id="{A66CA8B8-B63E-41D3-A470-B21683D7DAAD}"/>
                  </a:ext>
                </a:extLst>
              </p:cNvPr>
              <p:cNvSpPr/>
              <p:nvPr/>
            </p:nvSpPr>
            <p:spPr>
              <a:xfrm>
                <a:off x="7126605" y="4421711"/>
                <a:ext cx="90386" cy="109953"/>
              </a:xfrm>
              <a:custGeom>
                <a:avLst/>
                <a:gdLst>
                  <a:gd name="connsiteX0" fmla="*/ 26670 w 90386"/>
                  <a:gd name="connsiteY0" fmla="*/ 0 h 109953"/>
                  <a:gd name="connsiteX1" fmla="*/ 73342 w 90386"/>
                  <a:gd name="connsiteY1" fmla="*/ 102870 h 109953"/>
                  <a:gd name="connsiteX2" fmla="*/ 0 w 90386"/>
                  <a:gd name="connsiteY2" fmla="*/ 16193 h 109953"/>
                  <a:gd name="connsiteX3" fmla="*/ 26670 w 90386"/>
                  <a:gd name="connsiteY3" fmla="*/ 0 h 10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386" h="109953">
                    <a:moveTo>
                      <a:pt x="26670" y="0"/>
                    </a:moveTo>
                    <a:cubicBezTo>
                      <a:pt x="79057" y="47625"/>
                      <a:pt x="112395" y="79058"/>
                      <a:pt x="73342" y="102870"/>
                    </a:cubicBezTo>
                    <a:cubicBezTo>
                      <a:pt x="32385" y="127635"/>
                      <a:pt x="20002" y="84773"/>
                      <a:pt x="0" y="16193"/>
                    </a:cubicBezTo>
                    <a:lnTo>
                      <a:pt x="26670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9" name="Freeform: Shape 2348">
                <a:extLst>
                  <a:ext uri="{FF2B5EF4-FFF2-40B4-BE49-F238E27FC236}">
                    <a16:creationId xmlns:a16="http://schemas.microsoft.com/office/drawing/2014/main" id="{BD8F304F-A8AC-4A0E-9A3E-84E399F54C3B}"/>
                  </a:ext>
                </a:extLst>
              </p:cNvPr>
              <p:cNvSpPr/>
              <p:nvPr/>
            </p:nvSpPr>
            <p:spPr>
              <a:xfrm>
                <a:off x="6920865" y="4521723"/>
                <a:ext cx="87709" cy="110009"/>
              </a:xfrm>
              <a:custGeom>
                <a:avLst/>
                <a:gdLst>
                  <a:gd name="connsiteX0" fmla="*/ 27622 w 87709"/>
                  <a:gd name="connsiteY0" fmla="*/ 0 h 110009"/>
                  <a:gd name="connsiteX1" fmla="*/ 69532 w 87709"/>
                  <a:gd name="connsiteY1" fmla="*/ 103823 h 110009"/>
                  <a:gd name="connsiteX2" fmla="*/ 0 w 87709"/>
                  <a:gd name="connsiteY2" fmla="*/ 14288 h 110009"/>
                  <a:gd name="connsiteX3" fmla="*/ 27622 w 87709"/>
                  <a:gd name="connsiteY3" fmla="*/ 0 h 1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709" h="110009">
                    <a:moveTo>
                      <a:pt x="27622" y="0"/>
                    </a:moveTo>
                    <a:cubicBezTo>
                      <a:pt x="78105" y="49530"/>
                      <a:pt x="109538" y="82868"/>
                      <a:pt x="69532" y="103823"/>
                    </a:cubicBezTo>
                    <a:cubicBezTo>
                      <a:pt x="27622" y="126683"/>
                      <a:pt x="17145" y="83820"/>
                      <a:pt x="0" y="14288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0" name="Freeform: Shape 2349">
                <a:extLst>
                  <a:ext uri="{FF2B5EF4-FFF2-40B4-BE49-F238E27FC236}">
                    <a16:creationId xmlns:a16="http://schemas.microsoft.com/office/drawing/2014/main" id="{483A1003-107F-4724-AF86-A0C6A4395001}"/>
                  </a:ext>
                </a:extLst>
              </p:cNvPr>
              <p:cNvSpPr/>
              <p:nvPr/>
            </p:nvSpPr>
            <p:spPr>
              <a:xfrm>
                <a:off x="6699884" y="4620577"/>
                <a:ext cx="83508" cy="111938"/>
              </a:xfrm>
              <a:custGeom>
                <a:avLst/>
                <a:gdLst>
                  <a:gd name="connsiteX0" fmla="*/ 27622 w 83508"/>
                  <a:gd name="connsiteY0" fmla="*/ 0 h 111938"/>
                  <a:gd name="connsiteX1" fmla="*/ 64770 w 83508"/>
                  <a:gd name="connsiteY1" fmla="*/ 106680 h 111938"/>
                  <a:gd name="connsiteX2" fmla="*/ 0 w 83508"/>
                  <a:gd name="connsiteY2" fmla="*/ 13335 h 111938"/>
                  <a:gd name="connsiteX3" fmla="*/ 27622 w 83508"/>
                  <a:gd name="connsiteY3" fmla="*/ 0 h 11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508" h="111938">
                    <a:moveTo>
                      <a:pt x="27622" y="0"/>
                    </a:moveTo>
                    <a:cubicBezTo>
                      <a:pt x="75247" y="52388"/>
                      <a:pt x="104775" y="86678"/>
                      <a:pt x="64770" y="106680"/>
                    </a:cubicBezTo>
                    <a:cubicBezTo>
                      <a:pt x="21908" y="127635"/>
                      <a:pt x="13335" y="83820"/>
                      <a:pt x="0" y="13335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1" name="Freeform: Shape 2350">
                <a:extLst>
                  <a:ext uri="{FF2B5EF4-FFF2-40B4-BE49-F238E27FC236}">
                    <a16:creationId xmlns:a16="http://schemas.microsoft.com/office/drawing/2014/main" id="{15031E47-B0B4-4A5C-84FD-40830ACBDB50}"/>
                  </a:ext>
                </a:extLst>
              </p:cNvPr>
              <p:cNvSpPr/>
              <p:nvPr/>
            </p:nvSpPr>
            <p:spPr>
              <a:xfrm>
                <a:off x="6509384" y="470725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2" name="Freeform: Shape 2351">
                <a:extLst>
                  <a:ext uri="{FF2B5EF4-FFF2-40B4-BE49-F238E27FC236}">
                    <a16:creationId xmlns:a16="http://schemas.microsoft.com/office/drawing/2014/main" id="{E0C2D35D-D982-4BBC-8383-952823FDA8B7}"/>
                  </a:ext>
                </a:extLst>
              </p:cNvPr>
              <p:cNvSpPr/>
              <p:nvPr/>
            </p:nvSpPr>
            <p:spPr>
              <a:xfrm>
                <a:off x="6348412" y="4776787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3" name="Freeform: Shape 2352">
                <a:extLst>
                  <a:ext uri="{FF2B5EF4-FFF2-40B4-BE49-F238E27FC236}">
                    <a16:creationId xmlns:a16="http://schemas.microsoft.com/office/drawing/2014/main" id="{AB279AB1-42E9-4EFC-B464-F0158D07B366}"/>
                  </a:ext>
                </a:extLst>
              </p:cNvPr>
              <p:cNvSpPr/>
              <p:nvPr/>
            </p:nvSpPr>
            <p:spPr>
              <a:xfrm>
                <a:off x="6063615" y="4893556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2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2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4" name="Freeform: Shape 2353">
                <a:extLst>
                  <a:ext uri="{FF2B5EF4-FFF2-40B4-BE49-F238E27FC236}">
                    <a16:creationId xmlns:a16="http://schemas.microsoft.com/office/drawing/2014/main" id="{AB191385-0A41-4703-90D7-88E72D511BE0}"/>
                  </a:ext>
                </a:extLst>
              </p:cNvPr>
              <p:cNvSpPr/>
              <p:nvPr/>
            </p:nvSpPr>
            <p:spPr>
              <a:xfrm>
                <a:off x="5864542" y="4972049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5" name="Freeform: Shape 2354">
                <a:extLst>
                  <a:ext uri="{FF2B5EF4-FFF2-40B4-BE49-F238E27FC236}">
                    <a16:creationId xmlns:a16="http://schemas.microsoft.com/office/drawing/2014/main" id="{244B7E40-1E95-4AA3-B8A3-326E370CFD5F}"/>
                  </a:ext>
                </a:extLst>
              </p:cNvPr>
              <p:cNvSpPr/>
              <p:nvPr/>
            </p:nvSpPr>
            <p:spPr>
              <a:xfrm>
                <a:off x="5662612" y="5048457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6" name="Freeform: Shape 2355">
                <a:extLst>
                  <a:ext uri="{FF2B5EF4-FFF2-40B4-BE49-F238E27FC236}">
                    <a16:creationId xmlns:a16="http://schemas.microsoft.com/office/drawing/2014/main" id="{DDE2C3EB-4C8E-4644-9ACE-5544069044D6}"/>
                  </a:ext>
                </a:extLst>
              </p:cNvPr>
              <p:cNvSpPr/>
              <p:nvPr/>
            </p:nvSpPr>
            <p:spPr>
              <a:xfrm>
                <a:off x="5448300" y="5123883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7" name="Freeform: Shape 2356">
                <a:extLst>
                  <a:ext uri="{FF2B5EF4-FFF2-40B4-BE49-F238E27FC236}">
                    <a16:creationId xmlns:a16="http://schemas.microsoft.com/office/drawing/2014/main" id="{DBA35F15-05AE-44AB-AF2D-B915EC9B1500}"/>
                  </a:ext>
                </a:extLst>
              </p:cNvPr>
              <p:cNvSpPr/>
              <p:nvPr/>
            </p:nvSpPr>
            <p:spPr>
              <a:xfrm>
                <a:off x="5233034" y="5197613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8" name="Freeform: Shape 2357">
                <a:extLst>
                  <a:ext uri="{FF2B5EF4-FFF2-40B4-BE49-F238E27FC236}">
                    <a16:creationId xmlns:a16="http://schemas.microsoft.com/office/drawing/2014/main" id="{EC94A35E-5B9B-4C52-948A-CF757819A0E5}"/>
                  </a:ext>
                </a:extLst>
              </p:cNvPr>
              <p:cNvSpPr/>
              <p:nvPr/>
            </p:nvSpPr>
            <p:spPr>
              <a:xfrm>
                <a:off x="5036820" y="5261431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2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9" name="Freeform: Shape 2358">
                <a:extLst>
                  <a:ext uri="{FF2B5EF4-FFF2-40B4-BE49-F238E27FC236}">
                    <a16:creationId xmlns:a16="http://schemas.microsoft.com/office/drawing/2014/main" id="{B16F47A1-FB8D-4B4D-943D-48C843FEA610}"/>
                  </a:ext>
                </a:extLst>
              </p:cNvPr>
              <p:cNvSpPr/>
              <p:nvPr/>
            </p:nvSpPr>
            <p:spPr>
              <a:xfrm>
                <a:off x="4812982" y="5329444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0" name="Freeform: Shape 2359">
                <a:extLst>
                  <a:ext uri="{FF2B5EF4-FFF2-40B4-BE49-F238E27FC236}">
                    <a16:creationId xmlns:a16="http://schemas.microsoft.com/office/drawing/2014/main" id="{65F84C04-56A2-45BF-A210-C856C5177B85}"/>
                  </a:ext>
                </a:extLst>
              </p:cNvPr>
              <p:cNvSpPr/>
              <p:nvPr/>
            </p:nvSpPr>
            <p:spPr>
              <a:xfrm>
                <a:off x="4601527" y="5387726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1" name="Freeform: Shape 2360">
                <a:extLst>
                  <a:ext uri="{FF2B5EF4-FFF2-40B4-BE49-F238E27FC236}">
                    <a16:creationId xmlns:a16="http://schemas.microsoft.com/office/drawing/2014/main" id="{08E16F21-FE7F-4138-8E10-AA3A00EF5D63}"/>
                  </a:ext>
                </a:extLst>
              </p:cNvPr>
              <p:cNvSpPr/>
              <p:nvPr/>
            </p:nvSpPr>
            <p:spPr>
              <a:xfrm rot="365266">
                <a:off x="4327207" y="5460325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7" name="Graphic 4">
              <a:extLst>
                <a:ext uri="{FF2B5EF4-FFF2-40B4-BE49-F238E27FC236}">
                  <a16:creationId xmlns:a16="http://schemas.microsoft.com/office/drawing/2014/main" id="{E7D5E5A6-290B-47EB-8ABE-8449AD5CC0D8}"/>
                </a:ext>
              </a:extLst>
            </p:cNvPr>
            <p:cNvGrpSpPr/>
            <p:nvPr/>
          </p:nvGrpSpPr>
          <p:grpSpPr>
            <a:xfrm>
              <a:off x="4570957" y="3963738"/>
              <a:ext cx="3419294" cy="1619659"/>
              <a:chOff x="4570957" y="3963738"/>
              <a:chExt cx="3419294" cy="1619659"/>
            </a:xfrm>
            <a:solidFill>
              <a:srgbClr val="F5FEFC"/>
            </a:solidFill>
          </p:grpSpPr>
          <p:sp>
            <p:nvSpPr>
              <p:cNvPr id="2329" name="Freeform: Shape 2328">
                <a:extLst>
                  <a:ext uri="{FF2B5EF4-FFF2-40B4-BE49-F238E27FC236}">
                    <a16:creationId xmlns:a16="http://schemas.microsoft.com/office/drawing/2014/main" id="{C3E6CCC0-1C5E-4CD5-8308-10873EC5A67E}"/>
                  </a:ext>
                </a:extLst>
              </p:cNvPr>
              <p:cNvSpPr/>
              <p:nvPr/>
            </p:nvSpPr>
            <p:spPr>
              <a:xfrm>
                <a:off x="7742022" y="540829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0" name="Freeform: Shape 2329">
                <a:extLst>
                  <a:ext uri="{FF2B5EF4-FFF2-40B4-BE49-F238E27FC236}">
                    <a16:creationId xmlns:a16="http://schemas.microsoft.com/office/drawing/2014/main" id="{978A465D-66DC-4AC9-A18C-8A435FCAF407}"/>
                  </a:ext>
                </a:extLst>
              </p:cNvPr>
              <p:cNvSpPr/>
              <p:nvPr/>
            </p:nvSpPr>
            <p:spPr>
              <a:xfrm>
                <a:off x="7922045" y="546925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1" name="Freeform: Shape 2330">
                <a:extLst>
                  <a:ext uri="{FF2B5EF4-FFF2-40B4-BE49-F238E27FC236}">
                    <a16:creationId xmlns:a16="http://schemas.microsoft.com/office/drawing/2014/main" id="{EF6A861C-3287-4AF6-A129-4E0BA3F1245E}"/>
                  </a:ext>
                </a:extLst>
              </p:cNvPr>
              <p:cNvSpPr/>
              <p:nvPr/>
            </p:nvSpPr>
            <p:spPr>
              <a:xfrm>
                <a:off x="7494244" y="5321617"/>
                <a:ext cx="67853" cy="114143"/>
              </a:xfrm>
              <a:custGeom>
                <a:avLst/>
                <a:gdLst>
                  <a:gd name="connsiteX0" fmla="*/ 66701 w 67853"/>
                  <a:gd name="connsiteY0" fmla="*/ 7620 h 114143"/>
                  <a:gd name="connsiteX1" fmla="*/ 26696 w 67853"/>
                  <a:gd name="connsiteY1" fmla="*/ 112395 h 114143"/>
                  <a:gd name="connsiteX2" fmla="*/ 36221 w 67853"/>
                  <a:gd name="connsiteY2" fmla="*/ 0 h 114143"/>
                  <a:gd name="connsiteX3" fmla="*/ 66701 w 67853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53" h="114143">
                    <a:moveTo>
                      <a:pt x="66701" y="7620"/>
                    </a:moveTo>
                    <a:cubicBezTo>
                      <a:pt x="69558" y="78105"/>
                      <a:pt x="70511" y="123825"/>
                      <a:pt x="26696" y="112395"/>
                    </a:cubicBezTo>
                    <a:cubicBezTo>
                      <a:pt x="-19977" y="100965"/>
                      <a:pt x="1931" y="61913"/>
                      <a:pt x="36221" y="0"/>
                    </a:cubicBezTo>
                    <a:lnTo>
                      <a:pt x="66701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2" name="Freeform: Shape 2331">
                <a:extLst>
                  <a:ext uri="{FF2B5EF4-FFF2-40B4-BE49-F238E27FC236}">
                    <a16:creationId xmlns:a16="http://schemas.microsoft.com/office/drawing/2014/main" id="{179AD8DF-9D2E-47AF-99FA-3097ACFC4726}"/>
                  </a:ext>
                </a:extLst>
              </p:cNvPr>
              <p:cNvSpPr/>
              <p:nvPr/>
            </p:nvSpPr>
            <p:spPr>
              <a:xfrm>
                <a:off x="7262851" y="5235892"/>
                <a:ext cx="67789" cy="114143"/>
              </a:xfrm>
              <a:custGeom>
                <a:avLst/>
                <a:gdLst>
                  <a:gd name="connsiteX0" fmla="*/ 66636 w 67789"/>
                  <a:gd name="connsiteY0" fmla="*/ 7620 h 114143"/>
                  <a:gd name="connsiteX1" fmla="*/ 26631 w 67789"/>
                  <a:gd name="connsiteY1" fmla="*/ 112395 h 114143"/>
                  <a:gd name="connsiteX2" fmla="*/ 37109 w 67789"/>
                  <a:gd name="connsiteY2" fmla="*/ 0 h 114143"/>
                  <a:gd name="connsiteX3" fmla="*/ 66636 w 67789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89" h="114143">
                    <a:moveTo>
                      <a:pt x="66636" y="7620"/>
                    </a:moveTo>
                    <a:cubicBezTo>
                      <a:pt x="69493" y="78105"/>
                      <a:pt x="70446" y="123825"/>
                      <a:pt x="26631" y="112395"/>
                    </a:cubicBezTo>
                    <a:cubicBezTo>
                      <a:pt x="-20041" y="100965"/>
                      <a:pt x="1866" y="61913"/>
                      <a:pt x="37109" y="0"/>
                    </a:cubicBezTo>
                    <a:lnTo>
                      <a:pt x="66636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3" name="Freeform: Shape 2332">
                <a:extLst>
                  <a:ext uri="{FF2B5EF4-FFF2-40B4-BE49-F238E27FC236}">
                    <a16:creationId xmlns:a16="http://schemas.microsoft.com/office/drawing/2014/main" id="{44A68C92-C291-46B4-B4AE-F8AB9FBF7FC1}"/>
                  </a:ext>
                </a:extLst>
              </p:cNvPr>
              <p:cNvSpPr/>
              <p:nvPr/>
            </p:nvSpPr>
            <p:spPr>
              <a:xfrm>
                <a:off x="7050757" y="5155881"/>
                <a:ext cx="70132" cy="114416"/>
              </a:xfrm>
              <a:custGeom>
                <a:avLst/>
                <a:gdLst>
                  <a:gd name="connsiteX0" fmla="*/ 70133 w 70132"/>
                  <a:gd name="connsiteY0" fmla="*/ 8573 h 114416"/>
                  <a:gd name="connsiteX1" fmla="*/ 25365 w 70132"/>
                  <a:gd name="connsiteY1" fmla="*/ 112395 h 114416"/>
                  <a:gd name="connsiteX2" fmla="*/ 40605 w 70132"/>
                  <a:gd name="connsiteY2" fmla="*/ 0 h 114416"/>
                  <a:gd name="connsiteX3" fmla="*/ 70133 w 70132"/>
                  <a:gd name="connsiteY3" fmla="*/ 8573 h 114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132" h="114416">
                    <a:moveTo>
                      <a:pt x="70133" y="8573"/>
                    </a:moveTo>
                    <a:cubicBezTo>
                      <a:pt x="70133" y="79058"/>
                      <a:pt x="69180" y="124778"/>
                      <a:pt x="25365" y="112395"/>
                    </a:cubicBezTo>
                    <a:cubicBezTo>
                      <a:pt x="-20355" y="99060"/>
                      <a:pt x="2505" y="60960"/>
                      <a:pt x="40605" y="0"/>
                    </a:cubicBezTo>
                    <a:lnTo>
                      <a:pt x="70133" y="857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4" name="Freeform: Shape 2333">
                <a:extLst>
                  <a:ext uri="{FF2B5EF4-FFF2-40B4-BE49-F238E27FC236}">
                    <a16:creationId xmlns:a16="http://schemas.microsoft.com/office/drawing/2014/main" id="{A965DB44-960A-4597-A314-F12CAB3FB712}"/>
                  </a:ext>
                </a:extLst>
              </p:cNvPr>
              <p:cNvSpPr/>
              <p:nvPr/>
            </p:nvSpPr>
            <p:spPr>
              <a:xfrm>
                <a:off x="6826837" y="5063489"/>
                <a:ext cx="74977" cy="114706"/>
              </a:xfrm>
              <a:custGeom>
                <a:avLst/>
                <a:gdLst>
                  <a:gd name="connsiteX0" fmla="*/ 74978 w 74977"/>
                  <a:gd name="connsiteY0" fmla="*/ 11430 h 114706"/>
                  <a:gd name="connsiteX1" fmla="*/ 23543 w 74977"/>
                  <a:gd name="connsiteY1" fmla="*/ 111442 h 114706"/>
                  <a:gd name="connsiteX2" fmla="*/ 45450 w 74977"/>
                  <a:gd name="connsiteY2" fmla="*/ 0 h 114706"/>
                  <a:gd name="connsiteX3" fmla="*/ 74978 w 74977"/>
                  <a:gd name="connsiteY3" fmla="*/ 11430 h 11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977" h="114706">
                    <a:moveTo>
                      <a:pt x="74978" y="11430"/>
                    </a:moveTo>
                    <a:cubicBezTo>
                      <a:pt x="70215" y="81915"/>
                      <a:pt x="66405" y="127635"/>
                      <a:pt x="23543" y="111442"/>
                    </a:cubicBezTo>
                    <a:cubicBezTo>
                      <a:pt x="-21225" y="94297"/>
                      <a:pt x="4493" y="58103"/>
                      <a:pt x="45450" y="0"/>
                    </a:cubicBezTo>
                    <a:lnTo>
                      <a:pt x="74978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5" name="Freeform: Shape 2334">
                <a:extLst>
                  <a:ext uri="{FF2B5EF4-FFF2-40B4-BE49-F238E27FC236}">
                    <a16:creationId xmlns:a16="http://schemas.microsoft.com/office/drawing/2014/main" id="{2E142C9E-9072-4E02-BE32-0035D40310FF}"/>
                  </a:ext>
                </a:extLst>
              </p:cNvPr>
              <p:cNvSpPr/>
              <p:nvPr/>
            </p:nvSpPr>
            <p:spPr>
              <a:xfrm>
                <a:off x="6622642" y="4978717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7"/>
                      <a:pt x="62002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6" name="Freeform: Shape 2335">
                <a:extLst>
                  <a:ext uri="{FF2B5EF4-FFF2-40B4-BE49-F238E27FC236}">
                    <a16:creationId xmlns:a16="http://schemas.microsoft.com/office/drawing/2014/main" id="{535A4F86-5409-4B0C-A5A2-5EFBDC2F63F6}"/>
                  </a:ext>
                </a:extLst>
              </p:cNvPr>
              <p:cNvSpPr/>
              <p:nvPr/>
            </p:nvSpPr>
            <p:spPr>
              <a:xfrm>
                <a:off x="6423570" y="4894896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2002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7" name="Freeform: Shape 2336">
                <a:extLst>
                  <a:ext uri="{FF2B5EF4-FFF2-40B4-BE49-F238E27FC236}">
                    <a16:creationId xmlns:a16="http://schemas.microsoft.com/office/drawing/2014/main" id="{48454F38-1DD4-4F5E-B9D8-C2C98FB50BFB}"/>
                  </a:ext>
                </a:extLst>
              </p:cNvPr>
              <p:cNvSpPr/>
              <p:nvPr/>
            </p:nvSpPr>
            <p:spPr>
              <a:xfrm>
                <a:off x="6170045" y="4781549"/>
                <a:ext cx="77401" cy="113803"/>
              </a:xfrm>
              <a:custGeom>
                <a:avLst/>
                <a:gdLst>
                  <a:gd name="connsiteX0" fmla="*/ 77401 w 77401"/>
                  <a:gd name="connsiteY0" fmla="*/ 11430 h 113803"/>
                  <a:gd name="connsiteX1" fmla="*/ 23109 w 77401"/>
                  <a:gd name="connsiteY1" fmla="*/ 110490 h 113803"/>
                  <a:gd name="connsiteX2" fmla="*/ 48826 w 77401"/>
                  <a:gd name="connsiteY2" fmla="*/ 0 h 113803"/>
                  <a:gd name="connsiteX3" fmla="*/ 77401 w 77401"/>
                  <a:gd name="connsiteY3" fmla="*/ 11430 h 11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401" h="113803">
                    <a:moveTo>
                      <a:pt x="77401" y="11430"/>
                    </a:moveTo>
                    <a:cubicBezTo>
                      <a:pt x="70734" y="81915"/>
                      <a:pt x="65019" y="126682"/>
                      <a:pt x="23109" y="110490"/>
                    </a:cubicBezTo>
                    <a:cubicBezTo>
                      <a:pt x="-21658" y="92393"/>
                      <a:pt x="5012" y="57150"/>
                      <a:pt x="48826" y="0"/>
                    </a:cubicBezTo>
                    <a:lnTo>
                      <a:pt x="77401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8" name="Freeform: Shape 2337">
                <a:extLst>
                  <a:ext uri="{FF2B5EF4-FFF2-40B4-BE49-F238E27FC236}">
                    <a16:creationId xmlns:a16="http://schemas.microsoft.com/office/drawing/2014/main" id="{A99C07AA-926A-4556-A236-04E801FAFCB9}"/>
                  </a:ext>
                </a:extLst>
              </p:cNvPr>
              <p:cNvSpPr/>
              <p:nvPr/>
            </p:nvSpPr>
            <p:spPr>
              <a:xfrm>
                <a:off x="5982562" y="469487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9" name="Freeform: Shape 2338">
                <a:extLst>
                  <a:ext uri="{FF2B5EF4-FFF2-40B4-BE49-F238E27FC236}">
                    <a16:creationId xmlns:a16="http://schemas.microsoft.com/office/drawing/2014/main" id="{418D382D-6CCC-4AFB-AF7E-16CFAC0326F7}"/>
                  </a:ext>
                </a:extLst>
              </p:cNvPr>
              <p:cNvSpPr/>
              <p:nvPr/>
            </p:nvSpPr>
            <p:spPr>
              <a:xfrm>
                <a:off x="5792062" y="4601527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0" name="Freeform: Shape 2339">
                <a:extLst>
                  <a:ext uri="{FF2B5EF4-FFF2-40B4-BE49-F238E27FC236}">
                    <a16:creationId xmlns:a16="http://schemas.microsoft.com/office/drawing/2014/main" id="{EBC4B389-0826-4293-AA46-05B25EFAE081}"/>
                  </a:ext>
                </a:extLst>
              </p:cNvPr>
              <p:cNvSpPr/>
              <p:nvPr/>
            </p:nvSpPr>
            <p:spPr>
              <a:xfrm>
                <a:off x="5586322" y="4502467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1" name="Freeform: Shape 2340">
                <a:extLst>
                  <a:ext uri="{FF2B5EF4-FFF2-40B4-BE49-F238E27FC236}">
                    <a16:creationId xmlns:a16="http://schemas.microsoft.com/office/drawing/2014/main" id="{B91E53A9-3CCE-48F3-A20C-AD2DE92888E6}"/>
                  </a:ext>
                </a:extLst>
              </p:cNvPr>
              <p:cNvSpPr/>
              <p:nvPr/>
            </p:nvSpPr>
            <p:spPr>
              <a:xfrm>
                <a:off x="5380582" y="4399983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2" name="Freeform: Shape 2341">
                <a:extLst>
                  <a:ext uri="{FF2B5EF4-FFF2-40B4-BE49-F238E27FC236}">
                    <a16:creationId xmlns:a16="http://schemas.microsoft.com/office/drawing/2014/main" id="{BBCDA86A-BD46-43EC-8601-3090BA952088}"/>
                  </a:ext>
                </a:extLst>
              </p:cNvPr>
              <p:cNvSpPr/>
              <p:nvPr/>
            </p:nvSpPr>
            <p:spPr>
              <a:xfrm>
                <a:off x="5196750" y="4306072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3" name="Freeform: Shape 2342">
                <a:extLst>
                  <a:ext uri="{FF2B5EF4-FFF2-40B4-BE49-F238E27FC236}">
                    <a16:creationId xmlns:a16="http://schemas.microsoft.com/office/drawing/2014/main" id="{7B800798-1D03-4D87-8DE9-A14358FD9F48}"/>
                  </a:ext>
                </a:extLst>
              </p:cNvPr>
              <p:cNvSpPr/>
              <p:nvPr/>
            </p:nvSpPr>
            <p:spPr>
              <a:xfrm>
                <a:off x="4994820" y="419844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4" name="Freeform: Shape 2343">
                <a:extLst>
                  <a:ext uri="{FF2B5EF4-FFF2-40B4-BE49-F238E27FC236}">
                    <a16:creationId xmlns:a16="http://schemas.microsoft.com/office/drawing/2014/main" id="{466BB85C-F004-4B0F-9AF5-06C28A294172}"/>
                  </a:ext>
                </a:extLst>
              </p:cNvPr>
              <p:cNvSpPr/>
              <p:nvPr/>
            </p:nvSpPr>
            <p:spPr>
              <a:xfrm>
                <a:off x="4811940" y="4099766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5" name="Freeform: Shape 2344">
                <a:extLst>
                  <a:ext uri="{FF2B5EF4-FFF2-40B4-BE49-F238E27FC236}">
                    <a16:creationId xmlns:a16="http://schemas.microsoft.com/office/drawing/2014/main" id="{B286C276-F320-4BF6-80FA-4661DDC58B70}"/>
                  </a:ext>
                </a:extLst>
              </p:cNvPr>
              <p:cNvSpPr/>
              <p:nvPr/>
            </p:nvSpPr>
            <p:spPr>
              <a:xfrm rot="218719">
                <a:off x="4570957" y="3963738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8" name="Graphic 4">
              <a:extLst>
                <a:ext uri="{FF2B5EF4-FFF2-40B4-BE49-F238E27FC236}">
                  <a16:creationId xmlns:a16="http://schemas.microsoft.com/office/drawing/2014/main" id="{D56F11CB-31E7-4051-B112-2194A58A9D3F}"/>
                </a:ext>
              </a:extLst>
            </p:cNvPr>
            <p:cNvGrpSpPr/>
            <p:nvPr/>
          </p:nvGrpSpPr>
          <p:grpSpPr>
            <a:xfrm>
              <a:off x="5346592" y="3175427"/>
              <a:ext cx="2188256" cy="732337"/>
              <a:chOff x="5346592" y="3175427"/>
              <a:chExt cx="2188256" cy="732337"/>
            </a:xfrm>
            <a:solidFill>
              <a:srgbClr val="F5FEFC"/>
            </a:solidFill>
          </p:grpSpPr>
          <p:sp>
            <p:nvSpPr>
              <p:cNvPr id="2319" name="Freeform: Shape 2318">
                <a:extLst>
                  <a:ext uri="{FF2B5EF4-FFF2-40B4-BE49-F238E27FC236}">
                    <a16:creationId xmlns:a16="http://schemas.microsoft.com/office/drawing/2014/main" id="{D4E2F06F-0F3D-41D8-BCC9-E0EED6422B79}"/>
                  </a:ext>
                </a:extLst>
              </p:cNvPr>
              <p:cNvSpPr/>
              <p:nvPr/>
            </p:nvSpPr>
            <p:spPr>
              <a:xfrm rot="269235">
                <a:off x="7231280" y="3772198"/>
                <a:ext cx="65233" cy="112524"/>
              </a:xfrm>
              <a:custGeom>
                <a:avLst/>
                <a:gdLst>
                  <a:gd name="connsiteX0" fmla="*/ 52645 w 65233"/>
                  <a:gd name="connsiteY0" fmla="*/ 1905 h 112524"/>
                  <a:gd name="connsiteX1" fmla="*/ 31690 w 65233"/>
                  <a:gd name="connsiteY1" fmla="*/ 112395 h 112524"/>
                  <a:gd name="connsiteX2" fmla="*/ 21213 w 65233"/>
                  <a:gd name="connsiteY2" fmla="*/ 0 h 112524"/>
                  <a:gd name="connsiteX3" fmla="*/ 52645 w 65233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33" h="112524">
                    <a:moveTo>
                      <a:pt x="52645" y="1905"/>
                    </a:moveTo>
                    <a:cubicBezTo>
                      <a:pt x="67885" y="70485"/>
                      <a:pt x="77410" y="115253"/>
                      <a:pt x="31690" y="112395"/>
                    </a:cubicBezTo>
                    <a:cubicBezTo>
                      <a:pt x="-15935" y="109538"/>
                      <a:pt x="-1648" y="66675"/>
                      <a:pt x="21213" y="0"/>
                    </a:cubicBezTo>
                    <a:lnTo>
                      <a:pt x="5264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0" name="Freeform: Shape 2319">
                <a:extLst>
                  <a:ext uri="{FF2B5EF4-FFF2-40B4-BE49-F238E27FC236}">
                    <a16:creationId xmlns:a16="http://schemas.microsoft.com/office/drawing/2014/main" id="{E3A93A8C-BE47-478C-9667-4FDFA64520C1}"/>
                  </a:ext>
                </a:extLst>
              </p:cNvPr>
              <p:cNvSpPr/>
              <p:nvPr/>
            </p:nvSpPr>
            <p:spPr>
              <a:xfrm rot="202763">
                <a:off x="7469066" y="3795238"/>
                <a:ext cx="65782" cy="112526"/>
              </a:xfrm>
              <a:custGeom>
                <a:avLst/>
                <a:gdLst>
                  <a:gd name="connsiteX0" fmla="*/ 43459 w 65782"/>
                  <a:gd name="connsiteY0" fmla="*/ 0 h 112526"/>
                  <a:gd name="connsiteX1" fmla="*/ 35839 w 65782"/>
                  <a:gd name="connsiteY1" fmla="*/ 112395 h 112526"/>
                  <a:gd name="connsiteX2" fmla="*/ 12026 w 65782"/>
                  <a:gd name="connsiteY2" fmla="*/ 1905 h 112526"/>
                  <a:gd name="connsiteX3" fmla="*/ 43459 w 65782"/>
                  <a:gd name="connsiteY3" fmla="*/ 0 h 112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82" h="112526">
                    <a:moveTo>
                      <a:pt x="43459" y="0"/>
                    </a:moveTo>
                    <a:cubicBezTo>
                      <a:pt x="67271" y="66675"/>
                      <a:pt x="81559" y="109538"/>
                      <a:pt x="35839" y="112395"/>
                    </a:cubicBezTo>
                    <a:cubicBezTo>
                      <a:pt x="-11786" y="115253"/>
                      <a:pt x="-3214" y="71438"/>
                      <a:pt x="12026" y="1905"/>
                    </a:cubicBezTo>
                    <a:lnTo>
                      <a:pt x="4345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1" name="Freeform: Shape 2320">
                <a:extLst>
                  <a:ext uri="{FF2B5EF4-FFF2-40B4-BE49-F238E27FC236}">
                    <a16:creationId xmlns:a16="http://schemas.microsoft.com/office/drawing/2014/main" id="{651B435A-6574-4393-AE99-495A109763E3}"/>
                  </a:ext>
                </a:extLst>
              </p:cNvPr>
              <p:cNvSpPr/>
              <p:nvPr/>
            </p:nvSpPr>
            <p:spPr>
              <a:xfrm>
                <a:off x="6964961" y="3724366"/>
                <a:ext cx="65578" cy="113991"/>
              </a:xfrm>
              <a:custGeom>
                <a:avLst/>
                <a:gdLst>
                  <a:gd name="connsiteX0" fmla="*/ 58931 w 65578"/>
                  <a:gd name="connsiteY0" fmla="*/ 4763 h 113991"/>
                  <a:gd name="connsiteX1" fmla="*/ 29404 w 65578"/>
                  <a:gd name="connsiteY1" fmla="*/ 113348 h 113991"/>
                  <a:gd name="connsiteX2" fmla="*/ 28451 w 65578"/>
                  <a:gd name="connsiteY2" fmla="*/ 0 h 113991"/>
                  <a:gd name="connsiteX3" fmla="*/ 58931 w 65578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78" h="113991">
                    <a:moveTo>
                      <a:pt x="58931" y="4763"/>
                    </a:moveTo>
                    <a:cubicBezTo>
                      <a:pt x="68456" y="74295"/>
                      <a:pt x="74171" y="120015"/>
                      <a:pt x="29404" y="113348"/>
                    </a:cubicBezTo>
                    <a:cubicBezTo>
                      <a:pt x="-18221" y="105728"/>
                      <a:pt x="-124" y="65723"/>
                      <a:pt x="28451" y="0"/>
                    </a:cubicBezTo>
                    <a:lnTo>
                      <a:pt x="58931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2" name="Freeform: Shape 2321">
                <a:extLst>
                  <a:ext uri="{FF2B5EF4-FFF2-40B4-BE49-F238E27FC236}">
                    <a16:creationId xmlns:a16="http://schemas.microsoft.com/office/drawing/2014/main" id="{DAD1DCAE-373A-4F85-B120-088C6D9BA112}"/>
                  </a:ext>
                </a:extLst>
              </p:cNvPr>
              <p:cNvSpPr/>
              <p:nvPr/>
            </p:nvSpPr>
            <p:spPr>
              <a:xfrm>
                <a:off x="6727684" y="3664537"/>
                <a:ext cx="65215" cy="113991"/>
              </a:xfrm>
              <a:custGeom>
                <a:avLst/>
                <a:gdLst>
                  <a:gd name="connsiteX0" fmla="*/ 57518 w 65215"/>
                  <a:gd name="connsiteY0" fmla="*/ 4763 h 113991"/>
                  <a:gd name="connsiteX1" fmla="*/ 29895 w 65215"/>
                  <a:gd name="connsiteY1" fmla="*/ 113348 h 113991"/>
                  <a:gd name="connsiteX2" fmla="*/ 27038 w 65215"/>
                  <a:gd name="connsiteY2" fmla="*/ 0 h 113991"/>
                  <a:gd name="connsiteX3" fmla="*/ 57518 w 65215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15" h="113991">
                    <a:moveTo>
                      <a:pt x="57518" y="4763"/>
                    </a:moveTo>
                    <a:cubicBezTo>
                      <a:pt x="67995" y="74295"/>
                      <a:pt x="74663" y="120015"/>
                      <a:pt x="29895" y="113348"/>
                    </a:cubicBezTo>
                    <a:cubicBezTo>
                      <a:pt x="-17730" y="106680"/>
                      <a:pt x="-585" y="65723"/>
                      <a:pt x="27038" y="0"/>
                    </a:cubicBezTo>
                    <a:lnTo>
                      <a:pt x="57518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3" name="Freeform: Shape 2322">
                <a:extLst>
                  <a:ext uri="{FF2B5EF4-FFF2-40B4-BE49-F238E27FC236}">
                    <a16:creationId xmlns:a16="http://schemas.microsoft.com/office/drawing/2014/main" id="{D9373869-F0A6-4F8B-9E31-68C15C732AA3}"/>
                  </a:ext>
                </a:extLst>
              </p:cNvPr>
              <p:cNvSpPr/>
              <p:nvPr/>
            </p:nvSpPr>
            <p:spPr>
              <a:xfrm rot="286536">
                <a:off x="6487362" y="3596165"/>
                <a:ext cx="66183" cy="114377"/>
              </a:xfrm>
              <a:custGeom>
                <a:avLst/>
                <a:gdLst>
                  <a:gd name="connsiteX0" fmla="*/ 61233 w 66183"/>
                  <a:gd name="connsiteY0" fmla="*/ 5715 h 114377"/>
                  <a:gd name="connsiteX1" fmla="*/ 28848 w 66183"/>
                  <a:gd name="connsiteY1" fmla="*/ 113347 h 114377"/>
                  <a:gd name="connsiteX2" fmla="*/ 30753 w 66183"/>
                  <a:gd name="connsiteY2" fmla="*/ 0 h 114377"/>
                  <a:gd name="connsiteX3" fmla="*/ 61233 w 66183"/>
                  <a:gd name="connsiteY3" fmla="*/ 5715 h 114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83" h="114377">
                    <a:moveTo>
                      <a:pt x="61233" y="5715"/>
                    </a:moveTo>
                    <a:cubicBezTo>
                      <a:pt x="68853" y="76200"/>
                      <a:pt x="73616" y="121920"/>
                      <a:pt x="28848" y="113347"/>
                    </a:cubicBezTo>
                    <a:cubicBezTo>
                      <a:pt x="-18777" y="104775"/>
                      <a:pt x="273" y="64770"/>
                      <a:pt x="30753" y="0"/>
                    </a:cubicBezTo>
                    <a:lnTo>
                      <a:pt x="61233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4" name="Freeform: Shape 2323">
                <a:extLst>
                  <a:ext uri="{FF2B5EF4-FFF2-40B4-BE49-F238E27FC236}">
                    <a16:creationId xmlns:a16="http://schemas.microsoft.com/office/drawing/2014/main" id="{F81BDFB8-A143-4BC4-A259-9B1EB1A8698B}"/>
                  </a:ext>
                </a:extLst>
              </p:cNvPr>
              <p:cNvSpPr/>
              <p:nvPr/>
            </p:nvSpPr>
            <p:spPr>
              <a:xfrm rot="339867">
                <a:off x="6262401" y="3525293"/>
                <a:ext cx="67436" cy="114839"/>
              </a:xfrm>
              <a:custGeom>
                <a:avLst/>
                <a:gdLst>
                  <a:gd name="connsiteX0" fmla="*/ 65215 w 67436"/>
                  <a:gd name="connsiteY0" fmla="*/ 7620 h 114839"/>
                  <a:gd name="connsiteX1" fmla="*/ 27115 w 67436"/>
                  <a:gd name="connsiteY1" fmla="*/ 113347 h 114839"/>
                  <a:gd name="connsiteX2" fmla="*/ 34734 w 67436"/>
                  <a:gd name="connsiteY2" fmla="*/ 0 h 114839"/>
                  <a:gd name="connsiteX3" fmla="*/ 65215 w 67436"/>
                  <a:gd name="connsiteY3" fmla="*/ 7620 h 1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436" h="114839">
                    <a:moveTo>
                      <a:pt x="65215" y="7620"/>
                    </a:moveTo>
                    <a:cubicBezTo>
                      <a:pt x="69977" y="78105"/>
                      <a:pt x="70930" y="123825"/>
                      <a:pt x="27115" y="113347"/>
                    </a:cubicBezTo>
                    <a:cubicBezTo>
                      <a:pt x="-19558" y="102870"/>
                      <a:pt x="1397" y="62865"/>
                      <a:pt x="34734" y="0"/>
                    </a:cubicBezTo>
                    <a:lnTo>
                      <a:pt x="6521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5" name="Freeform: Shape 2324">
                <a:extLst>
                  <a:ext uri="{FF2B5EF4-FFF2-40B4-BE49-F238E27FC236}">
                    <a16:creationId xmlns:a16="http://schemas.microsoft.com/office/drawing/2014/main" id="{85C1625C-9827-4FA9-A167-DD29EAF6BC24}"/>
                  </a:ext>
                </a:extLst>
              </p:cNvPr>
              <p:cNvSpPr/>
              <p:nvPr/>
            </p:nvSpPr>
            <p:spPr>
              <a:xfrm>
                <a:off x="6036244" y="3446623"/>
                <a:ext cx="72296" cy="114056"/>
              </a:xfrm>
              <a:custGeom>
                <a:avLst/>
                <a:gdLst>
                  <a:gd name="connsiteX0" fmla="*/ 72297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7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7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7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6" name="Freeform: Shape 2325">
                <a:extLst>
                  <a:ext uri="{FF2B5EF4-FFF2-40B4-BE49-F238E27FC236}">
                    <a16:creationId xmlns:a16="http://schemas.microsoft.com/office/drawing/2014/main" id="{1E967237-1568-4E1D-8747-0085B7C6A623}"/>
                  </a:ext>
                </a:extLst>
              </p:cNvPr>
              <p:cNvSpPr/>
              <p:nvPr/>
            </p:nvSpPr>
            <p:spPr>
              <a:xfrm>
                <a:off x="5812248" y="3369944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7" name="Freeform: Shape 2326">
                <a:extLst>
                  <a:ext uri="{FF2B5EF4-FFF2-40B4-BE49-F238E27FC236}">
                    <a16:creationId xmlns:a16="http://schemas.microsoft.com/office/drawing/2014/main" id="{F4B7AE50-7594-41D1-8ADE-F7870D46A209}"/>
                  </a:ext>
                </a:extLst>
              </p:cNvPr>
              <p:cNvSpPr/>
              <p:nvPr/>
            </p:nvSpPr>
            <p:spPr>
              <a:xfrm>
                <a:off x="5578886" y="3272789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2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2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8" name="Freeform: Shape 2327">
                <a:extLst>
                  <a:ext uri="{FF2B5EF4-FFF2-40B4-BE49-F238E27FC236}">
                    <a16:creationId xmlns:a16="http://schemas.microsoft.com/office/drawing/2014/main" id="{AE804D12-9286-437B-8F3A-E7B283CDFD16}"/>
                  </a:ext>
                </a:extLst>
              </p:cNvPr>
              <p:cNvSpPr/>
              <p:nvPr/>
            </p:nvSpPr>
            <p:spPr>
              <a:xfrm>
                <a:off x="5346592" y="3175427"/>
                <a:ext cx="84562" cy="111943"/>
              </a:xfrm>
              <a:custGeom>
                <a:avLst/>
                <a:gdLst>
                  <a:gd name="connsiteX0" fmla="*/ 84562 w 84562"/>
                  <a:gd name="connsiteY0" fmla="*/ 14288 h 111943"/>
                  <a:gd name="connsiteX1" fmla="*/ 19792 w 84562"/>
                  <a:gd name="connsiteY1" fmla="*/ 106680 h 111943"/>
                  <a:gd name="connsiteX2" fmla="*/ 56940 w 84562"/>
                  <a:gd name="connsiteY2" fmla="*/ 0 h 111943"/>
                  <a:gd name="connsiteX3" fmla="*/ 84562 w 84562"/>
                  <a:gd name="connsiteY3" fmla="*/ 14288 h 111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62" h="111943">
                    <a:moveTo>
                      <a:pt x="84562" y="14288"/>
                    </a:moveTo>
                    <a:cubicBezTo>
                      <a:pt x="70275" y="83820"/>
                      <a:pt x="59797" y="127635"/>
                      <a:pt x="19792" y="106680"/>
                    </a:cubicBezTo>
                    <a:cubicBezTo>
                      <a:pt x="-22118" y="83820"/>
                      <a:pt x="8362" y="51435"/>
                      <a:pt x="56940" y="0"/>
                    </a:cubicBezTo>
                    <a:lnTo>
                      <a:pt x="84562" y="14288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812" name="Graphic 4">
            <a:extLst>
              <a:ext uri="{FF2B5EF4-FFF2-40B4-BE49-F238E27FC236}">
                <a16:creationId xmlns:a16="http://schemas.microsoft.com/office/drawing/2014/main" id="{1CC30A3F-15CA-4133-B994-DDB0FFE75409}"/>
              </a:ext>
            </a:extLst>
          </p:cNvPr>
          <p:cNvGrpSpPr/>
          <p:nvPr/>
        </p:nvGrpSpPr>
        <p:grpSpPr>
          <a:xfrm>
            <a:off x="-3593998" y="-2548403"/>
            <a:ext cx="5066106" cy="6144831"/>
            <a:chOff x="5795962" y="2357032"/>
            <a:chExt cx="605790" cy="734781"/>
          </a:xfrm>
        </p:grpSpPr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D3F342BE-539F-4EAD-B940-EA2ECE4CD22B}"/>
                </a:ext>
              </a:extLst>
            </p:cNvPr>
            <p:cNvSpPr/>
            <p:nvPr/>
          </p:nvSpPr>
          <p:spPr>
            <a:xfrm>
              <a:off x="5797867" y="2488882"/>
              <a:ext cx="601067" cy="601027"/>
            </a:xfrm>
            <a:custGeom>
              <a:avLst/>
              <a:gdLst>
                <a:gd name="connsiteX0" fmla="*/ 564833 w 601067"/>
                <a:gd name="connsiteY0" fmla="*/ 601027 h 601027"/>
                <a:gd name="connsiteX1" fmla="*/ 36195 w 601067"/>
                <a:gd name="connsiteY1" fmla="*/ 601027 h 601027"/>
                <a:gd name="connsiteX2" fmla="*/ 0 w 601067"/>
                <a:gd name="connsiteY2" fmla="*/ 564833 h 601027"/>
                <a:gd name="connsiteX3" fmla="*/ 0 w 601067"/>
                <a:gd name="connsiteY3" fmla="*/ 36195 h 601027"/>
                <a:gd name="connsiteX4" fmla="*/ 36195 w 601067"/>
                <a:gd name="connsiteY4" fmla="*/ 0 h 601027"/>
                <a:gd name="connsiteX5" fmla="*/ 276225 w 601067"/>
                <a:gd name="connsiteY5" fmla="*/ 0 h 601027"/>
                <a:gd name="connsiteX6" fmla="*/ 564833 w 601067"/>
                <a:gd name="connsiteY6" fmla="*/ 0 h 601027"/>
                <a:gd name="connsiteX7" fmla="*/ 601027 w 601067"/>
                <a:gd name="connsiteY7" fmla="*/ 36195 h 601027"/>
                <a:gd name="connsiteX8" fmla="*/ 601027 w 601067"/>
                <a:gd name="connsiteY8" fmla="*/ 564833 h 601027"/>
                <a:gd name="connsiteX9" fmla="*/ 564833 w 601067"/>
                <a:gd name="connsiteY9" fmla="*/ 601027 h 60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1067" h="601027">
                  <a:moveTo>
                    <a:pt x="564833" y="601027"/>
                  </a:moveTo>
                  <a:lnTo>
                    <a:pt x="36195" y="601027"/>
                  </a:lnTo>
                  <a:cubicBezTo>
                    <a:pt x="16192" y="601027"/>
                    <a:pt x="0" y="584835"/>
                    <a:pt x="0" y="564833"/>
                  </a:cubicBezTo>
                  <a:lnTo>
                    <a:pt x="0" y="36195"/>
                  </a:lnTo>
                  <a:cubicBezTo>
                    <a:pt x="0" y="16192"/>
                    <a:pt x="16192" y="0"/>
                    <a:pt x="36195" y="0"/>
                  </a:cubicBezTo>
                  <a:lnTo>
                    <a:pt x="276225" y="0"/>
                  </a:lnTo>
                  <a:lnTo>
                    <a:pt x="564833" y="0"/>
                  </a:lnTo>
                  <a:cubicBezTo>
                    <a:pt x="584835" y="0"/>
                    <a:pt x="601027" y="16192"/>
                    <a:pt x="601027" y="36195"/>
                  </a:cubicBezTo>
                  <a:lnTo>
                    <a:pt x="601027" y="564833"/>
                  </a:lnTo>
                  <a:cubicBezTo>
                    <a:pt x="601980" y="584835"/>
                    <a:pt x="585788" y="601027"/>
                    <a:pt x="564833" y="601027"/>
                  </a:cubicBezTo>
                  <a:close/>
                </a:path>
              </a:pathLst>
            </a:custGeom>
            <a:solidFill>
              <a:srgbClr val="261A40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84B886AA-FB3D-4B7E-AFDF-21CC559D1C2B}"/>
                </a:ext>
              </a:extLst>
            </p:cNvPr>
            <p:cNvSpPr/>
            <p:nvPr/>
          </p:nvSpPr>
          <p:spPr>
            <a:xfrm>
              <a:off x="6072187" y="2486977"/>
              <a:ext cx="53340" cy="604837"/>
            </a:xfrm>
            <a:custGeom>
              <a:avLst/>
              <a:gdLst>
                <a:gd name="connsiteX0" fmla="*/ 43815 w 53340"/>
                <a:gd name="connsiteY0" fmla="*/ 604838 h 604837"/>
                <a:gd name="connsiteX1" fmla="*/ 9525 w 53340"/>
                <a:gd name="connsiteY1" fmla="*/ 604838 h 604837"/>
                <a:gd name="connsiteX2" fmla="*/ 0 w 53340"/>
                <a:gd name="connsiteY2" fmla="*/ 595313 h 604837"/>
                <a:gd name="connsiteX3" fmla="*/ 0 w 53340"/>
                <a:gd name="connsiteY3" fmla="*/ 9525 h 604837"/>
                <a:gd name="connsiteX4" fmla="*/ 9525 w 53340"/>
                <a:gd name="connsiteY4" fmla="*/ 0 h 604837"/>
                <a:gd name="connsiteX5" fmla="*/ 43815 w 53340"/>
                <a:gd name="connsiteY5" fmla="*/ 0 h 604837"/>
                <a:gd name="connsiteX6" fmla="*/ 53340 w 53340"/>
                <a:gd name="connsiteY6" fmla="*/ 9525 h 604837"/>
                <a:gd name="connsiteX7" fmla="*/ 53340 w 53340"/>
                <a:gd name="connsiteY7" fmla="*/ 594360 h 604837"/>
                <a:gd name="connsiteX8" fmla="*/ 43815 w 53340"/>
                <a:gd name="connsiteY8" fmla="*/ 604838 h 604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340" h="604837">
                  <a:moveTo>
                    <a:pt x="43815" y="604838"/>
                  </a:moveTo>
                  <a:lnTo>
                    <a:pt x="9525" y="604838"/>
                  </a:lnTo>
                  <a:cubicBezTo>
                    <a:pt x="3810" y="604838"/>
                    <a:pt x="0" y="600075"/>
                    <a:pt x="0" y="595313"/>
                  </a:cubicBezTo>
                  <a:lnTo>
                    <a:pt x="0" y="9525"/>
                  </a:lnTo>
                  <a:cubicBezTo>
                    <a:pt x="0" y="3810"/>
                    <a:pt x="4763" y="0"/>
                    <a:pt x="9525" y="0"/>
                  </a:cubicBezTo>
                  <a:lnTo>
                    <a:pt x="43815" y="0"/>
                  </a:lnTo>
                  <a:cubicBezTo>
                    <a:pt x="49530" y="0"/>
                    <a:pt x="53340" y="4763"/>
                    <a:pt x="53340" y="9525"/>
                  </a:cubicBezTo>
                  <a:lnTo>
                    <a:pt x="53340" y="594360"/>
                  </a:lnTo>
                  <a:cubicBezTo>
                    <a:pt x="53340" y="600075"/>
                    <a:pt x="49530" y="604838"/>
                    <a:pt x="43815" y="604838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67EC95A3-C563-49F7-9DE1-6A780DA3D253}"/>
                </a:ext>
              </a:extLst>
            </p:cNvPr>
            <p:cNvSpPr/>
            <p:nvPr/>
          </p:nvSpPr>
          <p:spPr>
            <a:xfrm>
              <a:off x="5795962" y="2764154"/>
              <a:ext cx="605790" cy="53340"/>
            </a:xfrm>
            <a:custGeom>
              <a:avLst/>
              <a:gdLst>
                <a:gd name="connsiteX0" fmla="*/ 0 w 605790"/>
                <a:gd name="connsiteY0" fmla="*/ 43815 h 53340"/>
                <a:gd name="connsiteX1" fmla="*/ 0 w 605790"/>
                <a:gd name="connsiteY1" fmla="*/ 9525 h 53340"/>
                <a:gd name="connsiteX2" fmla="*/ 9525 w 605790"/>
                <a:gd name="connsiteY2" fmla="*/ 0 h 53340"/>
                <a:gd name="connsiteX3" fmla="*/ 596265 w 605790"/>
                <a:gd name="connsiteY3" fmla="*/ 0 h 53340"/>
                <a:gd name="connsiteX4" fmla="*/ 605790 w 605790"/>
                <a:gd name="connsiteY4" fmla="*/ 9525 h 53340"/>
                <a:gd name="connsiteX5" fmla="*/ 605790 w 605790"/>
                <a:gd name="connsiteY5" fmla="*/ 43815 h 53340"/>
                <a:gd name="connsiteX6" fmla="*/ 596265 w 605790"/>
                <a:gd name="connsiteY6" fmla="*/ 53340 h 53340"/>
                <a:gd name="connsiteX7" fmla="*/ 9525 w 605790"/>
                <a:gd name="connsiteY7" fmla="*/ 53340 h 53340"/>
                <a:gd name="connsiteX8" fmla="*/ 0 w 605790"/>
                <a:gd name="connsiteY8" fmla="*/ 43815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5790" h="53340">
                  <a:moveTo>
                    <a:pt x="0" y="43815"/>
                  </a:moveTo>
                  <a:lnTo>
                    <a:pt x="0" y="9525"/>
                  </a:lnTo>
                  <a:cubicBezTo>
                    <a:pt x="0" y="4763"/>
                    <a:pt x="3810" y="0"/>
                    <a:pt x="9525" y="0"/>
                  </a:cubicBezTo>
                  <a:lnTo>
                    <a:pt x="596265" y="0"/>
                  </a:lnTo>
                  <a:cubicBezTo>
                    <a:pt x="601028" y="0"/>
                    <a:pt x="605790" y="3810"/>
                    <a:pt x="605790" y="9525"/>
                  </a:cubicBezTo>
                  <a:lnTo>
                    <a:pt x="605790" y="43815"/>
                  </a:lnTo>
                  <a:cubicBezTo>
                    <a:pt x="605790" y="48578"/>
                    <a:pt x="601980" y="53340"/>
                    <a:pt x="596265" y="53340"/>
                  </a:cubicBezTo>
                  <a:lnTo>
                    <a:pt x="9525" y="53340"/>
                  </a:lnTo>
                  <a:cubicBezTo>
                    <a:pt x="4763" y="52388"/>
                    <a:pt x="0" y="48578"/>
                    <a:pt x="0" y="43815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grpSp>
          <p:nvGrpSpPr>
            <p:cNvPr id="2309" name="Graphic 4">
              <a:extLst>
                <a:ext uri="{FF2B5EF4-FFF2-40B4-BE49-F238E27FC236}">
                  <a16:creationId xmlns:a16="http://schemas.microsoft.com/office/drawing/2014/main" id="{D38C79FC-96E9-442B-AC9E-3EAA8F11430C}"/>
                </a:ext>
              </a:extLst>
            </p:cNvPr>
            <p:cNvGrpSpPr/>
            <p:nvPr/>
          </p:nvGrpSpPr>
          <p:grpSpPr>
            <a:xfrm>
              <a:off x="5890205" y="2357032"/>
              <a:ext cx="496307" cy="297584"/>
              <a:chOff x="5890205" y="2357032"/>
              <a:chExt cx="496307" cy="297584"/>
            </a:xfrm>
            <a:solidFill>
              <a:srgbClr val="F2B775"/>
            </a:solidFill>
          </p:grpSpPr>
          <p:sp>
            <p:nvSpPr>
              <p:cNvPr id="2310" name="Freeform: Shape 2309">
                <a:extLst>
                  <a:ext uri="{FF2B5EF4-FFF2-40B4-BE49-F238E27FC236}">
                    <a16:creationId xmlns:a16="http://schemas.microsoft.com/office/drawing/2014/main" id="{7538DF1C-99D0-4EE2-9B7E-EC354612BA2D}"/>
                  </a:ext>
                </a:extLst>
              </p:cNvPr>
              <p:cNvSpPr/>
              <p:nvPr/>
            </p:nvSpPr>
            <p:spPr>
              <a:xfrm>
                <a:off x="5890205" y="2357032"/>
                <a:ext cx="228061" cy="177973"/>
              </a:xfrm>
              <a:custGeom>
                <a:avLst/>
                <a:gdLst>
                  <a:gd name="connsiteX0" fmla="*/ 215320 w 228061"/>
                  <a:gd name="connsiteY0" fmla="*/ 101369 h 177973"/>
                  <a:gd name="connsiteX1" fmla="*/ 215320 w 228061"/>
                  <a:gd name="connsiteY1" fmla="*/ 101369 h 177973"/>
                  <a:gd name="connsiteX2" fmla="*/ 167695 w 228061"/>
                  <a:gd name="connsiteY2" fmla="*/ 48982 h 177973"/>
                  <a:gd name="connsiteX3" fmla="*/ 13390 w 228061"/>
                  <a:gd name="connsiteY3" fmla="*/ 9929 h 177973"/>
                  <a:gd name="connsiteX4" fmla="*/ 60062 w 228061"/>
                  <a:gd name="connsiteY4" fmla="*/ 128992 h 177973"/>
                  <a:gd name="connsiteX5" fmla="*/ 214367 w 228061"/>
                  <a:gd name="connsiteY5" fmla="*/ 168044 h 177973"/>
                  <a:gd name="connsiteX6" fmla="*/ 215320 w 228061"/>
                  <a:gd name="connsiteY6" fmla="*/ 101369 h 177973"/>
                  <a:gd name="connsiteX7" fmla="*/ 179125 w 228061"/>
                  <a:gd name="connsiteY7" fmla="*/ 140422 h 177973"/>
                  <a:gd name="connsiteX8" fmla="*/ 79112 w 228061"/>
                  <a:gd name="connsiteY8" fmla="*/ 114704 h 177973"/>
                  <a:gd name="connsiteX9" fmla="*/ 48632 w 228061"/>
                  <a:gd name="connsiteY9" fmla="*/ 37552 h 177973"/>
                  <a:gd name="connsiteX10" fmla="*/ 148645 w 228061"/>
                  <a:gd name="connsiteY10" fmla="*/ 63269 h 177973"/>
                  <a:gd name="connsiteX11" fmla="*/ 179125 w 228061"/>
                  <a:gd name="connsiteY11" fmla="*/ 140422 h 177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8061" h="177973">
                    <a:moveTo>
                      <a:pt x="215320" y="101369"/>
                    </a:moveTo>
                    <a:lnTo>
                      <a:pt x="215320" y="101369"/>
                    </a:lnTo>
                    <a:cubicBezTo>
                      <a:pt x="204842" y="84224"/>
                      <a:pt x="188650" y="66127"/>
                      <a:pt x="167695" y="48982"/>
                    </a:cubicBezTo>
                    <a:cubicBezTo>
                      <a:pt x="112450" y="5167"/>
                      <a:pt x="42917" y="-12931"/>
                      <a:pt x="13390" y="9929"/>
                    </a:cubicBezTo>
                    <a:cubicBezTo>
                      <a:pt x="-16138" y="31837"/>
                      <a:pt x="4817" y="85177"/>
                      <a:pt x="60062" y="128992"/>
                    </a:cubicBezTo>
                    <a:cubicBezTo>
                      <a:pt x="116260" y="172807"/>
                      <a:pt x="184840" y="190904"/>
                      <a:pt x="214367" y="168044"/>
                    </a:cubicBezTo>
                    <a:cubicBezTo>
                      <a:pt x="232465" y="154709"/>
                      <a:pt x="232465" y="128992"/>
                      <a:pt x="215320" y="101369"/>
                    </a:cubicBezTo>
                    <a:close/>
                    <a:moveTo>
                      <a:pt x="179125" y="140422"/>
                    </a:moveTo>
                    <a:cubicBezTo>
                      <a:pt x="160075" y="154709"/>
                      <a:pt x="115307" y="143279"/>
                      <a:pt x="79112" y="114704"/>
                    </a:cubicBezTo>
                    <a:cubicBezTo>
                      <a:pt x="42917" y="86129"/>
                      <a:pt x="29582" y="51839"/>
                      <a:pt x="48632" y="37552"/>
                    </a:cubicBezTo>
                    <a:cubicBezTo>
                      <a:pt x="67682" y="23264"/>
                      <a:pt x="112450" y="34694"/>
                      <a:pt x="148645" y="63269"/>
                    </a:cubicBezTo>
                    <a:cubicBezTo>
                      <a:pt x="184840" y="91844"/>
                      <a:pt x="198175" y="126134"/>
                      <a:pt x="179125" y="140422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11" name="Freeform: Shape 2310">
                <a:extLst>
                  <a:ext uri="{FF2B5EF4-FFF2-40B4-BE49-F238E27FC236}">
                    <a16:creationId xmlns:a16="http://schemas.microsoft.com/office/drawing/2014/main" id="{FD1BF807-25C0-44B3-A1A8-0DEA7E5C2C3B}"/>
                  </a:ext>
                </a:extLst>
              </p:cNvPr>
              <p:cNvSpPr/>
              <p:nvPr/>
            </p:nvSpPr>
            <p:spPr>
              <a:xfrm>
                <a:off x="6090858" y="2359660"/>
                <a:ext cx="232373" cy="175575"/>
              </a:xfrm>
              <a:custGeom>
                <a:avLst/>
                <a:gdLst>
                  <a:gd name="connsiteX0" fmla="*/ 219454 w 232373"/>
                  <a:gd name="connsiteY0" fmla="*/ 10159 h 175575"/>
                  <a:gd name="connsiteX1" fmla="*/ 63244 w 232373"/>
                  <a:gd name="connsiteY1" fmla="*/ 47306 h 175575"/>
                  <a:gd name="connsiteX2" fmla="*/ 13714 w 232373"/>
                  <a:gd name="connsiteY2" fmla="*/ 98741 h 175575"/>
                  <a:gd name="connsiteX3" fmla="*/ 13714 w 232373"/>
                  <a:gd name="connsiteY3" fmla="*/ 98741 h 175575"/>
                  <a:gd name="connsiteX4" fmla="*/ 12761 w 232373"/>
                  <a:gd name="connsiteY4" fmla="*/ 165416 h 175575"/>
                  <a:gd name="connsiteX5" fmla="*/ 168971 w 232373"/>
                  <a:gd name="connsiteY5" fmla="*/ 128269 h 175575"/>
                  <a:gd name="connsiteX6" fmla="*/ 219454 w 232373"/>
                  <a:gd name="connsiteY6" fmla="*/ 10159 h 175575"/>
                  <a:gd name="connsiteX7" fmla="*/ 154684 w 232373"/>
                  <a:gd name="connsiteY7" fmla="*/ 116839 h 175575"/>
                  <a:gd name="connsiteX8" fmla="*/ 43241 w 232373"/>
                  <a:gd name="connsiteY8" fmla="*/ 143509 h 175575"/>
                  <a:gd name="connsiteX9" fmla="*/ 79436 w 232373"/>
                  <a:gd name="connsiteY9" fmla="*/ 58736 h 175575"/>
                  <a:gd name="connsiteX10" fmla="*/ 191831 w 232373"/>
                  <a:gd name="connsiteY10" fmla="*/ 32066 h 175575"/>
                  <a:gd name="connsiteX11" fmla="*/ 154684 w 232373"/>
                  <a:gd name="connsiteY11" fmla="*/ 116839 h 175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2373" h="175575">
                    <a:moveTo>
                      <a:pt x="219454" y="10159"/>
                    </a:moveTo>
                    <a:cubicBezTo>
                      <a:pt x="189926" y="-12701"/>
                      <a:pt x="120394" y="4444"/>
                      <a:pt x="63244" y="47306"/>
                    </a:cubicBezTo>
                    <a:cubicBezTo>
                      <a:pt x="41336" y="63499"/>
                      <a:pt x="24191" y="81596"/>
                      <a:pt x="13714" y="98741"/>
                    </a:cubicBezTo>
                    <a:lnTo>
                      <a:pt x="13714" y="98741"/>
                    </a:lnTo>
                    <a:cubicBezTo>
                      <a:pt x="-3431" y="126364"/>
                      <a:pt x="-5336" y="151129"/>
                      <a:pt x="12761" y="165416"/>
                    </a:cubicBezTo>
                    <a:cubicBezTo>
                      <a:pt x="42289" y="188276"/>
                      <a:pt x="111821" y="171131"/>
                      <a:pt x="168971" y="128269"/>
                    </a:cubicBezTo>
                    <a:cubicBezTo>
                      <a:pt x="226121" y="85406"/>
                      <a:pt x="248981" y="33019"/>
                      <a:pt x="219454" y="10159"/>
                    </a:cubicBezTo>
                    <a:close/>
                    <a:moveTo>
                      <a:pt x="154684" y="116839"/>
                    </a:moveTo>
                    <a:cubicBezTo>
                      <a:pt x="113726" y="147319"/>
                      <a:pt x="64196" y="159701"/>
                      <a:pt x="43241" y="143509"/>
                    </a:cubicBezTo>
                    <a:cubicBezTo>
                      <a:pt x="22286" y="127316"/>
                      <a:pt x="38479" y="89216"/>
                      <a:pt x="79436" y="58736"/>
                    </a:cubicBezTo>
                    <a:cubicBezTo>
                      <a:pt x="120394" y="28256"/>
                      <a:pt x="170876" y="15874"/>
                      <a:pt x="191831" y="32066"/>
                    </a:cubicBezTo>
                    <a:cubicBezTo>
                      <a:pt x="211834" y="48259"/>
                      <a:pt x="195641" y="86359"/>
                      <a:pt x="154684" y="116839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12" name="Freeform: Shape 2311">
                <a:extLst>
                  <a:ext uri="{FF2B5EF4-FFF2-40B4-BE49-F238E27FC236}">
                    <a16:creationId xmlns:a16="http://schemas.microsoft.com/office/drawing/2014/main" id="{221EA6C2-9E86-49E2-9308-5CCC23F9518C}"/>
                  </a:ext>
                </a:extLst>
              </p:cNvPr>
              <p:cNvSpPr/>
              <p:nvPr/>
            </p:nvSpPr>
            <p:spPr>
              <a:xfrm>
                <a:off x="5903536" y="2504843"/>
                <a:ext cx="200524" cy="149773"/>
              </a:xfrm>
              <a:custGeom>
                <a:avLst/>
                <a:gdLst>
                  <a:gd name="connsiteX0" fmla="*/ 195321 w 200524"/>
                  <a:gd name="connsiteY0" fmla="*/ 1184 h 149773"/>
                  <a:gd name="connsiteX1" fmla="*/ 58 w 200524"/>
                  <a:gd name="connsiteY1" fmla="*/ 149774 h 149773"/>
                  <a:gd name="connsiteX2" fmla="*/ 55303 w 200524"/>
                  <a:gd name="connsiteY2" fmla="*/ 149774 h 149773"/>
                  <a:gd name="connsiteX3" fmla="*/ 160078 w 200524"/>
                  <a:gd name="connsiteY3" fmla="*/ 85956 h 149773"/>
                  <a:gd name="connsiteX4" fmla="*/ 200083 w 200524"/>
                  <a:gd name="connsiteY4" fmla="*/ 4041 h 149773"/>
                  <a:gd name="connsiteX5" fmla="*/ 195321 w 200524"/>
                  <a:gd name="connsiteY5" fmla="*/ 1184 h 149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524" h="149773">
                    <a:moveTo>
                      <a:pt x="195321" y="1184"/>
                    </a:moveTo>
                    <a:cubicBezTo>
                      <a:pt x="100071" y="96434"/>
                      <a:pt x="-2799" y="149774"/>
                      <a:pt x="58" y="149774"/>
                    </a:cubicBezTo>
                    <a:lnTo>
                      <a:pt x="55303" y="149774"/>
                    </a:lnTo>
                    <a:cubicBezTo>
                      <a:pt x="100071" y="149774"/>
                      <a:pt x="140076" y="125009"/>
                      <a:pt x="160078" y="85956"/>
                    </a:cubicBezTo>
                    <a:lnTo>
                      <a:pt x="200083" y="4041"/>
                    </a:lnTo>
                    <a:cubicBezTo>
                      <a:pt x="201988" y="1184"/>
                      <a:pt x="197226" y="-1674"/>
                      <a:pt x="195321" y="1184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13" name="Freeform: Shape 2312">
                <a:extLst>
                  <a:ext uri="{FF2B5EF4-FFF2-40B4-BE49-F238E27FC236}">
                    <a16:creationId xmlns:a16="http://schemas.microsoft.com/office/drawing/2014/main" id="{BE3458A8-3B5E-4EA7-944E-1A4434A2EF54}"/>
                  </a:ext>
                </a:extLst>
              </p:cNvPr>
              <p:cNvSpPr/>
              <p:nvPr/>
            </p:nvSpPr>
            <p:spPr>
              <a:xfrm>
                <a:off x="6077986" y="2511314"/>
                <a:ext cx="308525" cy="85523"/>
              </a:xfrm>
              <a:custGeom>
                <a:avLst/>
                <a:gdLst>
                  <a:gd name="connsiteX0" fmla="*/ 30396 w 308525"/>
                  <a:gd name="connsiteY0" fmla="*/ 1380 h 85523"/>
                  <a:gd name="connsiteX1" fmla="*/ 308526 w 308525"/>
                  <a:gd name="connsiteY1" fmla="*/ 57578 h 85523"/>
                  <a:gd name="connsiteX2" fmla="*/ 206608 w 308525"/>
                  <a:gd name="connsiteY2" fmla="*/ 81390 h 85523"/>
                  <a:gd name="connsiteX3" fmla="*/ 101833 w 308525"/>
                  <a:gd name="connsiteY3" fmla="*/ 67103 h 85523"/>
                  <a:gd name="connsiteX4" fmla="*/ 39921 w 308525"/>
                  <a:gd name="connsiteY4" fmla="*/ 20430 h 85523"/>
                  <a:gd name="connsiteX5" fmla="*/ 3726 w 308525"/>
                  <a:gd name="connsiteY5" fmla="*/ 25193 h 85523"/>
                  <a:gd name="connsiteX6" fmla="*/ 30396 w 308525"/>
                  <a:gd name="connsiteY6" fmla="*/ 1380 h 85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8525" h="85523">
                    <a:moveTo>
                      <a:pt x="30396" y="1380"/>
                    </a:moveTo>
                    <a:cubicBezTo>
                      <a:pt x="99928" y="27098"/>
                      <a:pt x="197083" y="53768"/>
                      <a:pt x="308526" y="57578"/>
                    </a:cubicBezTo>
                    <a:lnTo>
                      <a:pt x="206608" y="81390"/>
                    </a:lnTo>
                    <a:cubicBezTo>
                      <a:pt x="171366" y="89963"/>
                      <a:pt x="133266" y="85200"/>
                      <a:pt x="101833" y="67103"/>
                    </a:cubicBezTo>
                    <a:cubicBezTo>
                      <a:pt x="76116" y="52815"/>
                      <a:pt x="56113" y="34718"/>
                      <a:pt x="39921" y="20430"/>
                    </a:cubicBezTo>
                    <a:lnTo>
                      <a:pt x="3726" y="25193"/>
                    </a:lnTo>
                    <a:cubicBezTo>
                      <a:pt x="-8657" y="13763"/>
                      <a:pt x="12298" y="-5287"/>
                      <a:pt x="30396" y="1380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813" name="Graphic 4">
            <a:extLst>
              <a:ext uri="{FF2B5EF4-FFF2-40B4-BE49-F238E27FC236}">
                <a16:creationId xmlns:a16="http://schemas.microsoft.com/office/drawing/2014/main" id="{F4AB2BD0-864C-46A3-BCCF-F9180A9BC5B4}"/>
              </a:ext>
            </a:extLst>
          </p:cNvPr>
          <p:cNvGrpSpPr/>
          <p:nvPr/>
        </p:nvGrpSpPr>
        <p:grpSpPr>
          <a:xfrm>
            <a:off x="-403286" y="-2142672"/>
            <a:ext cx="6921461" cy="4201214"/>
            <a:chOff x="6177498" y="2405549"/>
            <a:chExt cx="827648" cy="502369"/>
          </a:xfrm>
        </p:grpSpPr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33F37F54-66D8-4583-A31C-B2D9BEDFEDC5}"/>
                </a:ext>
              </a:extLst>
            </p:cNvPr>
            <p:cNvSpPr/>
            <p:nvPr/>
          </p:nvSpPr>
          <p:spPr>
            <a:xfrm>
              <a:off x="6177498" y="2540316"/>
              <a:ext cx="420469" cy="367602"/>
            </a:xfrm>
            <a:custGeom>
              <a:avLst/>
              <a:gdLst>
                <a:gd name="connsiteX0" fmla="*/ 420470 w 420469"/>
                <a:gd name="connsiteY0" fmla="*/ 276225 h 367602"/>
                <a:gd name="connsiteX1" fmla="*/ 325220 w 420469"/>
                <a:gd name="connsiteY1" fmla="*/ 305752 h 367602"/>
                <a:gd name="connsiteX2" fmla="*/ 249020 w 420469"/>
                <a:gd name="connsiteY2" fmla="*/ 329565 h 367602"/>
                <a:gd name="connsiteX3" fmla="*/ 137577 w 420469"/>
                <a:gd name="connsiteY3" fmla="*/ 362902 h 367602"/>
                <a:gd name="connsiteX4" fmla="*/ 42327 w 420469"/>
                <a:gd name="connsiteY4" fmla="*/ 343852 h 367602"/>
                <a:gd name="connsiteX5" fmla="*/ 49947 w 420469"/>
                <a:gd name="connsiteY5" fmla="*/ 329565 h 367602"/>
                <a:gd name="connsiteX6" fmla="*/ 44232 w 420469"/>
                <a:gd name="connsiteY6" fmla="*/ 310515 h 367602"/>
                <a:gd name="connsiteX7" fmla="*/ 41374 w 420469"/>
                <a:gd name="connsiteY7" fmla="*/ 308610 h 367602"/>
                <a:gd name="connsiteX8" fmla="*/ 33754 w 420469"/>
                <a:gd name="connsiteY8" fmla="*/ 284798 h 367602"/>
                <a:gd name="connsiteX9" fmla="*/ 35659 w 420469"/>
                <a:gd name="connsiteY9" fmla="*/ 280988 h 367602"/>
                <a:gd name="connsiteX10" fmla="*/ 29944 w 420469"/>
                <a:gd name="connsiteY10" fmla="*/ 263842 h 367602"/>
                <a:gd name="connsiteX11" fmla="*/ 25182 w 420469"/>
                <a:gd name="connsiteY11" fmla="*/ 260985 h 367602"/>
                <a:gd name="connsiteX12" fmla="*/ 17562 w 420469"/>
                <a:gd name="connsiteY12" fmla="*/ 238125 h 367602"/>
                <a:gd name="connsiteX13" fmla="*/ 19467 w 420469"/>
                <a:gd name="connsiteY13" fmla="*/ 233363 h 367602"/>
                <a:gd name="connsiteX14" fmla="*/ 11847 w 420469"/>
                <a:gd name="connsiteY14" fmla="*/ 215265 h 367602"/>
                <a:gd name="connsiteX15" fmla="*/ 417 w 420469"/>
                <a:gd name="connsiteY15" fmla="*/ 198120 h 367602"/>
                <a:gd name="connsiteX16" fmla="*/ 1369 w 420469"/>
                <a:gd name="connsiteY16" fmla="*/ 192405 h 367602"/>
                <a:gd name="connsiteX17" fmla="*/ 6132 w 420469"/>
                <a:gd name="connsiteY17" fmla="*/ 179070 h 367602"/>
                <a:gd name="connsiteX18" fmla="*/ 6132 w 420469"/>
                <a:gd name="connsiteY18" fmla="*/ 170498 h 367602"/>
                <a:gd name="connsiteX19" fmla="*/ 29944 w 420469"/>
                <a:gd name="connsiteY19" fmla="*/ 99060 h 367602"/>
                <a:gd name="connsiteX20" fmla="*/ 325220 w 420469"/>
                <a:gd name="connsiteY20" fmla="*/ 0 h 367602"/>
                <a:gd name="connsiteX21" fmla="*/ 420470 w 420469"/>
                <a:gd name="connsiteY21" fmla="*/ 276225 h 367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0469" h="367602">
                  <a:moveTo>
                    <a:pt x="420470" y="276225"/>
                  </a:moveTo>
                  <a:cubicBezTo>
                    <a:pt x="389037" y="285750"/>
                    <a:pt x="356652" y="296228"/>
                    <a:pt x="325220" y="305752"/>
                  </a:cubicBezTo>
                  <a:cubicBezTo>
                    <a:pt x="299502" y="313373"/>
                    <a:pt x="274737" y="321945"/>
                    <a:pt x="249020" y="329565"/>
                  </a:cubicBezTo>
                  <a:cubicBezTo>
                    <a:pt x="211872" y="340995"/>
                    <a:pt x="175677" y="356235"/>
                    <a:pt x="137577" y="362902"/>
                  </a:cubicBezTo>
                  <a:cubicBezTo>
                    <a:pt x="110907" y="367665"/>
                    <a:pt x="52804" y="376238"/>
                    <a:pt x="42327" y="343852"/>
                  </a:cubicBezTo>
                  <a:lnTo>
                    <a:pt x="49947" y="329565"/>
                  </a:lnTo>
                  <a:cubicBezTo>
                    <a:pt x="53757" y="322898"/>
                    <a:pt x="50899" y="314325"/>
                    <a:pt x="44232" y="310515"/>
                  </a:cubicBezTo>
                  <a:lnTo>
                    <a:pt x="41374" y="308610"/>
                  </a:lnTo>
                  <a:cubicBezTo>
                    <a:pt x="32802" y="303848"/>
                    <a:pt x="29944" y="293370"/>
                    <a:pt x="33754" y="284798"/>
                  </a:cubicBezTo>
                  <a:lnTo>
                    <a:pt x="35659" y="280988"/>
                  </a:lnTo>
                  <a:cubicBezTo>
                    <a:pt x="38517" y="274320"/>
                    <a:pt x="35659" y="266700"/>
                    <a:pt x="29944" y="263842"/>
                  </a:cubicBezTo>
                  <a:lnTo>
                    <a:pt x="25182" y="260985"/>
                  </a:lnTo>
                  <a:cubicBezTo>
                    <a:pt x="17562" y="256223"/>
                    <a:pt x="13752" y="246698"/>
                    <a:pt x="17562" y="238125"/>
                  </a:cubicBezTo>
                  <a:lnTo>
                    <a:pt x="19467" y="233363"/>
                  </a:lnTo>
                  <a:cubicBezTo>
                    <a:pt x="22324" y="226695"/>
                    <a:pt x="18514" y="219075"/>
                    <a:pt x="11847" y="215265"/>
                  </a:cubicBezTo>
                  <a:cubicBezTo>
                    <a:pt x="5179" y="212408"/>
                    <a:pt x="417" y="205740"/>
                    <a:pt x="417" y="198120"/>
                  </a:cubicBezTo>
                  <a:cubicBezTo>
                    <a:pt x="417" y="196215"/>
                    <a:pt x="417" y="194310"/>
                    <a:pt x="1369" y="192405"/>
                  </a:cubicBezTo>
                  <a:lnTo>
                    <a:pt x="6132" y="179070"/>
                  </a:lnTo>
                  <a:cubicBezTo>
                    <a:pt x="7084" y="176213"/>
                    <a:pt x="7084" y="173355"/>
                    <a:pt x="6132" y="170498"/>
                  </a:cubicBezTo>
                  <a:cubicBezTo>
                    <a:pt x="-4346" y="137160"/>
                    <a:pt x="-4346" y="110490"/>
                    <a:pt x="29944" y="99060"/>
                  </a:cubicBezTo>
                  <a:lnTo>
                    <a:pt x="325220" y="0"/>
                  </a:lnTo>
                  <a:lnTo>
                    <a:pt x="420470" y="276225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58E2F782-3B1F-4DCE-8D84-A0EAE6B5FA3F}"/>
                </a:ext>
              </a:extLst>
            </p:cNvPr>
            <p:cNvSpPr/>
            <p:nvPr/>
          </p:nvSpPr>
          <p:spPr>
            <a:xfrm>
              <a:off x="6629400" y="2405549"/>
              <a:ext cx="375746" cy="370987"/>
            </a:xfrm>
            <a:custGeom>
              <a:avLst/>
              <a:gdLst>
                <a:gd name="connsiteX0" fmla="*/ 330518 w 375746"/>
                <a:gd name="connsiteY0" fmla="*/ 290978 h 370987"/>
                <a:gd name="connsiteX1" fmla="*/ 206693 w 375746"/>
                <a:gd name="connsiteY1" fmla="*/ 330030 h 370987"/>
                <a:gd name="connsiteX2" fmla="*/ 93345 w 375746"/>
                <a:gd name="connsiteY2" fmla="*/ 370988 h 370987"/>
                <a:gd name="connsiteX3" fmla="*/ 63818 w 375746"/>
                <a:gd name="connsiteY3" fmla="*/ 345271 h 370987"/>
                <a:gd name="connsiteX4" fmla="*/ 50482 w 375746"/>
                <a:gd name="connsiteY4" fmla="*/ 315743 h 370987"/>
                <a:gd name="connsiteX5" fmla="*/ 51435 w 375746"/>
                <a:gd name="connsiteY5" fmla="*/ 263355 h 370987"/>
                <a:gd name="connsiteX6" fmla="*/ 37147 w 375746"/>
                <a:gd name="connsiteY6" fmla="*/ 232876 h 370987"/>
                <a:gd name="connsiteX7" fmla="*/ 14288 w 375746"/>
                <a:gd name="connsiteY7" fmla="*/ 214778 h 370987"/>
                <a:gd name="connsiteX8" fmla="*/ 0 w 375746"/>
                <a:gd name="connsiteY8" fmla="*/ 184298 h 370987"/>
                <a:gd name="connsiteX9" fmla="*/ 2857 w 375746"/>
                <a:gd name="connsiteY9" fmla="*/ 90001 h 370987"/>
                <a:gd name="connsiteX10" fmla="*/ 232410 w 375746"/>
                <a:gd name="connsiteY10" fmla="*/ 3323 h 370987"/>
                <a:gd name="connsiteX11" fmla="*/ 317182 w 375746"/>
                <a:gd name="connsiteY11" fmla="*/ 45233 h 370987"/>
                <a:gd name="connsiteX12" fmla="*/ 371475 w 375746"/>
                <a:gd name="connsiteY12" fmla="*/ 205253 h 370987"/>
                <a:gd name="connsiteX13" fmla="*/ 330518 w 375746"/>
                <a:gd name="connsiteY13" fmla="*/ 290978 h 37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746" h="370987">
                  <a:moveTo>
                    <a:pt x="330518" y="290978"/>
                  </a:moveTo>
                  <a:cubicBezTo>
                    <a:pt x="289560" y="304313"/>
                    <a:pt x="247650" y="316696"/>
                    <a:pt x="206693" y="330030"/>
                  </a:cubicBezTo>
                  <a:cubicBezTo>
                    <a:pt x="114300" y="359558"/>
                    <a:pt x="116205" y="363368"/>
                    <a:pt x="93345" y="370988"/>
                  </a:cubicBezTo>
                  <a:lnTo>
                    <a:pt x="63818" y="345271"/>
                  </a:lnTo>
                  <a:cubicBezTo>
                    <a:pt x="55245" y="337651"/>
                    <a:pt x="50482" y="327173"/>
                    <a:pt x="50482" y="315743"/>
                  </a:cubicBezTo>
                  <a:lnTo>
                    <a:pt x="51435" y="263355"/>
                  </a:lnTo>
                  <a:cubicBezTo>
                    <a:pt x="51435" y="251926"/>
                    <a:pt x="46672" y="240496"/>
                    <a:pt x="37147" y="232876"/>
                  </a:cubicBezTo>
                  <a:lnTo>
                    <a:pt x="14288" y="214778"/>
                  </a:lnTo>
                  <a:cubicBezTo>
                    <a:pt x="4763" y="207158"/>
                    <a:pt x="0" y="195728"/>
                    <a:pt x="0" y="184298"/>
                  </a:cubicBezTo>
                  <a:lnTo>
                    <a:pt x="2857" y="90001"/>
                  </a:lnTo>
                  <a:lnTo>
                    <a:pt x="232410" y="3323"/>
                  </a:lnTo>
                  <a:cubicBezTo>
                    <a:pt x="267653" y="-8107"/>
                    <a:pt x="305753" y="10943"/>
                    <a:pt x="317182" y="45233"/>
                  </a:cubicBezTo>
                  <a:lnTo>
                    <a:pt x="371475" y="205253"/>
                  </a:lnTo>
                  <a:cubicBezTo>
                    <a:pt x="384810" y="241448"/>
                    <a:pt x="365760" y="279548"/>
                    <a:pt x="330518" y="290978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CB945CE6-490D-462B-B67A-6A6942E18C50}"/>
                </a:ext>
              </a:extLst>
            </p:cNvPr>
            <p:cNvSpPr/>
            <p:nvPr/>
          </p:nvSpPr>
          <p:spPr>
            <a:xfrm>
              <a:off x="6471254" y="2501415"/>
              <a:ext cx="243027" cy="328166"/>
            </a:xfrm>
            <a:custGeom>
              <a:avLst/>
              <a:gdLst>
                <a:gd name="connsiteX0" fmla="*/ 216591 w 219805"/>
                <a:gd name="connsiteY0" fmla="*/ 289813 h 328166"/>
                <a:gd name="connsiteX1" fmla="*/ 101339 w 219805"/>
                <a:gd name="connsiteY1" fmla="*/ 327913 h 328166"/>
                <a:gd name="connsiteX2" fmla="*/ 94671 w 219805"/>
                <a:gd name="connsiteY2" fmla="*/ 325056 h 328166"/>
                <a:gd name="connsiteX3" fmla="*/ 374 w 219805"/>
                <a:gd name="connsiteY3" fmla="*/ 45973 h 328166"/>
                <a:gd name="connsiteX4" fmla="*/ 2279 w 219805"/>
                <a:gd name="connsiteY4" fmla="*/ 42163 h 328166"/>
                <a:gd name="connsiteX5" fmla="*/ 127056 w 219805"/>
                <a:gd name="connsiteY5" fmla="*/ 253 h 328166"/>
                <a:gd name="connsiteX6" fmla="*/ 130866 w 219805"/>
                <a:gd name="connsiteY6" fmla="*/ 3111 h 328166"/>
                <a:gd name="connsiteX7" fmla="*/ 128009 w 219805"/>
                <a:gd name="connsiteY7" fmla="*/ 98361 h 328166"/>
                <a:gd name="connsiteX8" fmla="*/ 142296 w 219805"/>
                <a:gd name="connsiteY8" fmla="*/ 128841 h 328166"/>
                <a:gd name="connsiteX9" fmla="*/ 165156 w 219805"/>
                <a:gd name="connsiteY9" fmla="*/ 146938 h 328166"/>
                <a:gd name="connsiteX10" fmla="*/ 179444 w 219805"/>
                <a:gd name="connsiteY10" fmla="*/ 177418 h 328166"/>
                <a:gd name="connsiteX11" fmla="*/ 178491 w 219805"/>
                <a:gd name="connsiteY11" fmla="*/ 229806 h 328166"/>
                <a:gd name="connsiteX12" fmla="*/ 191826 w 219805"/>
                <a:gd name="connsiteY12" fmla="*/ 259333 h 328166"/>
                <a:gd name="connsiteX13" fmla="*/ 219449 w 219805"/>
                <a:gd name="connsiteY13" fmla="*/ 283146 h 328166"/>
                <a:gd name="connsiteX14" fmla="*/ 216591 w 219805"/>
                <a:gd name="connsiteY14" fmla="*/ 289813 h 328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9805" h="328166">
                  <a:moveTo>
                    <a:pt x="216591" y="289813"/>
                  </a:moveTo>
                  <a:lnTo>
                    <a:pt x="101339" y="327913"/>
                  </a:lnTo>
                  <a:cubicBezTo>
                    <a:pt x="98481" y="328866"/>
                    <a:pt x="95624" y="326961"/>
                    <a:pt x="94671" y="325056"/>
                  </a:cubicBezTo>
                  <a:lnTo>
                    <a:pt x="374" y="45973"/>
                  </a:lnTo>
                  <a:cubicBezTo>
                    <a:pt x="-579" y="44068"/>
                    <a:pt x="374" y="42163"/>
                    <a:pt x="2279" y="42163"/>
                  </a:cubicBezTo>
                  <a:lnTo>
                    <a:pt x="127056" y="253"/>
                  </a:lnTo>
                  <a:cubicBezTo>
                    <a:pt x="128961" y="-699"/>
                    <a:pt x="130866" y="1206"/>
                    <a:pt x="130866" y="3111"/>
                  </a:cubicBezTo>
                  <a:lnTo>
                    <a:pt x="128009" y="98361"/>
                  </a:lnTo>
                  <a:cubicBezTo>
                    <a:pt x="128009" y="109791"/>
                    <a:pt x="132771" y="121221"/>
                    <a:pt x="142296" y="128841"/>
                  </a:cubicBezTo>
                  <a:lnTo>
                    <a:pt x="165156" y="146938"/>
                  </a:lnTo>
                  <a:cubicBezTo>
                    <a:pt x="174681" y="154558"/>
                    <a:pt x="179444" y="165036"/>
                    <a:pt x="179444" y="177418"/>
                  </a:cubicBezTo>
                  <a:lnTo>
                    <a:pt x="178491" y="229806"/>
                  </a:lnTo>
                  <a:cubicBezTo>
                    <a:pt x="178491" y="241236"/>
                    <a:pt x="183254" y="251713"/>
                    <a:pt x="191826" y="259333"/>
                  </a:cubicBezTo>
                  <a:lnTo>
                    <a:pt x="219449" y="283146"/>
                  </a:lnTo>
                  <a:cubicBezTo>
                    <a:pt x="220401" y="284098"/>
                    <a:pt x="219449" y="288861"/>
                    <a:pt x="216591" y="28981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4" name="Graphic 4">
            <a:extLst>
              <a:ext uri="{FF2B5EF4-FFF2-40B4-BE49-F238E27FC236}">
                <a16:creationId xmlns:a16="http://schemas.microsoft.com/office/drawing/2014/main" id="{180A2800-183E-4464-B521-38204B07DA71}"/>
              </a:ext>
            </a:extLst>
          </p:cNvPr>
          <p:cNvGrpSpPr/>
          <p:nvPr/>
        </p:nvGrpSpPr>
        <p:grpSpPr>
          <a:xfrm>
            <a:off x="-8534349" y="-2506894"/>
            <a:ext cx="6940889" cy="4902145"/>
            <a:chOff x="5205209" y="2361996"/>
            <a:chExt cx="829971" cy="586184"/>
          </a:xfrm>
        </p:grpSpPr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717AB0E4-5FC1-4DCF-929B-40EA50B39C58}"/>
                </a:ext>
              </a:extLst>
            </p:cNvPr>
            <p:cNvSpPr/>
            <p:nvPr/>
          </p:nvSpPr>
          <p:spPr>
            <a:xfrm>
              <a:off x="5587365" y="2541269"/>
              <a:ext cx="447815" cy="406911"/>
            </a:xfrm>
            <a:custGeom>
              <a:avLst/>
              <a:gdLst>
                <a:gd name="connsiteX0" fmla="*/ 129540 w 447815"/>
                <a:gd name="connsiteY0" fmla="*/ 0 h 406911"/>
                <a:gd name="connsiteX1" fmla="*/ 218122 w 447815"/>
                <a:gd name="connsiteY1" fmla="*/ 45720 h 406911"/>
                <a:gd name="connsiteX2" fmla="*/ 288607 w 447815"/>
                <a:gd name="connsiteY2" fmla="*/ 82867 h 406911"/>
                <a:gd name="connsiteX3" fmla="*/ 390525 w 447815"/>
                <a:gd name="connsiteY3" fmla="*/ 138113 h 406911"/>
                <a:gd name="connsiteX4" fmla="*/ 444817 w 447815"/>
                <a:gd name="connsiteY4" fmla="*/ 219075 h 406911"/>
                <a:gd name="connsiteX5" fmla="*/ 428625 w 447815"/>
                <a:gd name="connsiteY5" fmla="*/ 223838 h 406911"/>
                <a:gd name="connsiteX6" fmla="*/ 419100 w 447815"/>
                <a:gd name="connsiteY6" fmla="*/ 240983 h 406911"/>
                <a:gd name="connsiteX7" fmla="*/ 420052 w 447815"/>
                <a:gd name="connsiteY7" fmla="*/ 243840 h 406911"/>
                <a:gd name="connsiteX8" fmla="*/ 408622 w 447815"/>
                <a:gd name="connsiteY8" fmla="*/ 265747 h 406911"/>
                <a:gd name="connsiteX9" fmla="*/ 404813 w 447815"/>
                <a:gd name="connsiteY9" fmla="*/ 267652 h 406911"/>
                <a:gd name="connsiteX10" fmla="*/ 396240 w 447815"/>
                <a:gd name="connsiteY10" fmla="*/ 283845 h 406911"/>
                <a:gd name="connsiteX11" fmla="*/ 397192 w 447815"/>
                <a:gd name="connsiteY11" fmla="*/ 289560 h 406911"/>
                <a:gd name="connsiteX12" fmla="*/ 386715 w 447815"/>
                <a:gd name="connsiteY12" fmla="*/ 311467 h 406911"/>
                <a:gd name="connsiteX13" fmla="*/ 381952 w 447815"/>
                <a:gd name="connsiteY13" fmla="*/ 313373 h 406911"/>
                <a:gd name="connsiteX14" fmla="*/ 374332 w 447815"/>
                <a:gd name="connsiteY14" fmla="*/ 331470 h 406911"/>
                <a:gd name="connsiteX15" fmla="*/ 370522 w 447815"/>
                <a:gd name="connsiteY15" fmla="*/ 351473 h 406911"/>
                <a:gd name="connsiteX16" fmla="*/ 365760 w 447815"/>
                <a:gd name="connsiteY16" fmla="*/ 355283 h 406911"/>
                <a:gd name="connsiteX17" fmla="*/ 352425 w 447815"/>
                <a:gd name="connsiteY17" fmla="*/ 361950 h 406911"/>
                <a:gd name="connsiteX18" fmla="*/ 345757 w 447815"/>
                <a:gd name="connsiteY18" fmla="*/ 367665 h 406911"/>
                <a:gd name="connsiteX19" fmla="*/ 279082 w 447815"/>
                <a:gd name="connsiteY19" fmla="*/ 401002 h 406911"/>
                <a:gd name="connsiteX20" fmla="*/ 0 w 447815"/>
                <a:gd name="connsiteY20" fmla="*/ 261938 h 406911"/>
                <a:gd name="connsiteX21" fmla="*/ 129540 w 447815"/>
                <a:gd name="connsiteY21" fmla="*/ 0 h 40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7815" h="406911">
                  <a:moveTo>
                    <a:pt x="129540" y="0"/>
                  </a:moveTo>
                  <a:cubicBezTo>
                    <a:pt x="159067" y="15240"/>
                    <a:pt x="188595" y="30480"/>
                    <a:pt x="218122" y="45720"/>
                  </a:cubicBezTo>
                  <a:cubicBezTo>
                    <a:pt x="241935" y="58102"/>
                    <a:pt x="264795" y="70485"/>
                    <a:pt x="288607" y="82867"/>
                  </a:cubicBezTo>
                  <a:cubicBezTo>
                    <a:pt x="322897" y="100965"/>
                    <a:pt x="359092" y="116205"/>
                    <a:pt x="390525" y="138113"/>
                  </a:cubicBezTo>
                  <a:cubicBezTo>
                    <a:pt x="413385" y="153352"/>
                    <a:pt x="460057" y="188595"/>
                    <a:pt x="444817" y="219075"/>
                  </a:cubicBezTo>
                  <a:lnTo>
                    <a:pt x="428625" y="223838"/>
                  </a:lnTo>
                  <a:cubicBezTo>
                    <a:pt x="421005" y="225742"/>
                    <a:pt x="417195" y="233363"/>
                    <a:pt x="419100" y="240983"/>
                  </a:cubicBezTo>
                  <a:lnTo>
                    <a:pt x="420052" y="243840"/>
                  </a:lnTo>
                  <a:cubicBezTo>
                    <a:pt x="422910" y="253365"/>
                    <a:pt x="418147" y="262890"/>
                    <a:pt x="408622" y="265747"/>
                  </a:cubicBezTo>
                  <a:lnTo>
                    <a:pt x="404813" y="267652"/>
                  </a:lnTo>
                  <a:cubicBezTo>
                    <a:pt x="398145" y="270510"/>
                    <a:pt x="394335" y="277177"/>
                    <a:pt x="396240" y="283845"/>
                  </a:cubicBezTo>
                  <a:lnTo>
                    <a:pt x="397192" y="289560"/>
                  </a:lnTo>
                  <a:cubicBezTo>
                    <a:pt x="399097" y="298133"/>
                    <a:pt x="395288" y="307658"/>
                    <a:pt x="386715" y="311467"/>
                  </a:cubicBezTo>
                  <a:lnTo>
                    <a:pt x="381952" y="313373"/>
                  </a:lnTo>
                  <a:cubicBezTo>
                    <a:pt x="375285" y="316230"/>
                    <a:pt x="371475" y="323850"/>
                    <a:pt x="374332" y="331470"/>
                  </a:cubicBezTo>
                  <a:cubicBezTo>
                    <a:pt x="377190" y="338137"/>
                    <a:pt x="375285" y="345758"/>
                    <a:pt x="370522" y="351473"/>
                  </a:cubicBezTo>
                  <a:cubicBezTo>
                    <a:pt x="368617" y="353377"/>
                    <a:pt x="367665" y="354330"/>
                    <a:pt x="365760" y="355283"/>
                  </a:cubicBezTo>
                  <a:lnTo>
                    <a:pt x="352425" y="361950"/>
                  </a:lnTo>
                  <a:cubicBezTo>
                    <a:pt x="349567" y="362902"/>
                    <a:pt x="347663" y="365760"/>
                    <a:pt x="345757" y="367665"/>
                  </a:cubicBezTo>
                  <a:cubicBezTo>
                    <a:pt x="329565" y="398145"/>
                    <a:pt x="310515" y="417195"/>
                    <a:pt x="279082" y="401002"/>
                  </a:cubicBezTo>
                  <a:lnTo>
                    <a:pt x="0" y="261938"/>
                  </a:lnTo>
                  <a:lnTo>
                    <a:pt x="129540" y="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20A80537-2CD1-4783-87FC-176B8D5D37B8}"/>
                </a:ext>
              </a:extLst>
            </p:cNvPr>
            <p:cNvSpPr/>
            <p:nvPr/>
          </p:nvSpPr>
          <p:spPr>
            <a:xfrm>
              <a:off x="5205209" y="2361996"/>
              <a:ext cx="399421" cy="379298"/>
            </a:xfrm>
            <a:custGeom>
              <a:avLst/>
              <a:gdLst>
                <a:gd name="connsiteX0" fmla="*/ 171653 w 399421"/>
                <a:gd name="connsiteY0" fmla="*/ 6870 h 379298"/>
                <a:gd name="connsiteX1" fmla="*/ 286906 w 399421"/>
                <a:gd name="connsiteY1" fmla="*/ 66878 h 379298"/>
                <a:gd name="connsiteX2" fmla="*/ 396443 w 399421"/>
                <a:gd name="connsiteY2" fmla="*/ 118313 h 379298"/>
                <a:gd name="connsiteX3" fmla="*/ 399300 w 399421"/>
                <a:gd name="connsiteY3" fmla="*/ 157366 h 379298"/>
                <a:gd name="connsiteX4" fmla="*/ 387870 w 399421"/>
                <a:gd name="connsiteY4" fmla="*/ 186893 h 379298"/>
                <a:gd name="connsiteX5" fmla="*/ 349770 w 399421"/>
                <a:gd name="connsiteY5" fmla="*/ 223088 h 379298"/>
                <a:gd name="connsiteX6" fmla="*/ 338341 w 399421"/>
                <a:gd name="connsiteY6" fmla="*/ 254520 h 379298"/>
                <a:gd name="connsiteX7" fmla="*/ 341198 w 399421"/>
                <a:gd name="connsiteY7" fmla="*/ 283095 h 379298"/>
                <a:gd name="connsiteX8" fmla="*/ 329768 w 399421"/>
                <a:gd name="connsiteY8" fmla="*/ 314528 h 379298"/>
                <a:gd name="connsiteX9" fmla="*/ 261188 w 399421"/>
                <a:gd name="connsiteY9" fmla="*/ 379298 h 379298"/>
                <a:gd name="connsiteX10" fmla="*/ 37350 w 399421"/>
                <a:gd name="connsiteY10" fmla="*/ 278333 h 379298"/>
                <a:gd name="connsiteX11" fmla="*/ 6870 w 399421"/>
                <a:gd name="connsiteY11" fmla="*/ 188798 h 379298"/>
                <a:gd name="connsiteX12" fmla="*/ 82118 w 399421"/>
                <a:gd name="connsiteY12" fmla="*/ 37350 h 379298"/>
                <a:gd name="connsiteX13" fmla="*/ 171653 w 399421"/>
                <a:gd name="connsiteY13" fmla="*/ 6870 h 37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9421" h="379298">
                  <a:moveTo>
                    <a:pt x="171653" y="6870"/>
                  </a:moveTo>
                  <a:cubicBezTo>
                    <a:pt x="209753" y="26873"/>
                    <a:pt x="247853" y="46875"/>
                    <a:pt x="286906" y="66878"/>
                  </a:cubicBezTo>
                  <a:cubicBezTo>
                    <a:pt x="372631" y="111645"/>
                    <a:pt x="374536" y="106883"/>
                    <a:pt x="396443" y="118313"/>
                  </a:cubicBezTo>
                  <a:lnTo>
                    <a:pt x="399300" y="157366"/>
                  </a:lnTo>
                  <a:cubicBezTo>
                    <a:pt x="400253" y="168795"/>
                    <a:pt x="395491" y="179273"/>
                    <a:pt x="387870" y="186893"/>
                  </a:cubicBezTo>
                  <a:lnTo>
                    <a:pt x="349770" y="223088"/>
                  </a:lnTo>
                  <a:cubicBezTo>
                    <a:pt x="341198" y="230708"/>
                    <a:pt x="337388" y="243091"/>
                    <a:pt x="338341" y="254520"/>
                  </a:cubicBezTo>
                  <a:lnTo>
                    <a:pt x="341198" y="283095"/>
                  </a:lnTo>
                  <a:cubicBezTo>
                    <a:pt x="342150" y="294525"/>
                    <a:pt x="338341" y="306908"/>
                    <a:pt x="329768" y="314528"/>
                  </a:cubicBezTo>
                  <a:lnTo>
                    <a:pt x="261188" y="379298"/>
                  </a:lnTo>
                  <a:lnTo>
                    <a:pt x="37350" y="278333"/>
                  </a:lnTo>
                  <a:cubicBezTo>
                    <a:pt x="4013" y="262141"/>
                    <a:pt x="-9322" y="221183"/>
                    <a:pt x="6870" y="188798"/>
                  </a:cubicBezTo>
                  <a:lnTo>
                    <a:pt x="82118" y="37350"/>
                  </a:lnTo>
                  <a:cubicBezTo>
                    <a:pt x="97358" y="4013"/>
                    <a:pt x="138316" y="-9322"/>
                    <a:pt x="171653" y="6870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65D8714E-B7BE-4728-8475-F950B24DE0EB}"/>
                </a:ext>
              </a:extLst>
            </p:cNvPr>
            <p:cNvSpPr/>
            <p:nvPr/>
          </p:nvSpPr>
          <p:spPr>
            <a:xfrm>
              <a:off x="5464117" y="2477204"/>
              <a:ext cx="267342" cy="344229"/>
            </a:xfrm>
            <a:custGeom>
              <a:avLst/>
              <a:gdLst>
                <a:gd name="connsiteX0" fmla="*/ 141345 w 253554"/>
                <a:gd name="connsiteY0" fmla="*/ 248 h 326993"/>
                <a:gd name="connsiteX1" fmla="*/ 249930 w 253554"/>
                <a:gd name="connsiteY1" fmla="*/ 54540 h 326993"/>
                <a:gd name="connsiteX2" fmla="*/ 252788 w 253554"/>
                <a:gd name="connsiteY2" fmla="*/ 63113 h 326993"/>
                <a:gd name="connsiteX3" fmla="*/ 123248 w 253554"/>
                <a:gd name="connsiteY3" fmla="*/ 324098 h 326993"/>
                <a:gd name="connsiteX4" fmla="*/ 116580 w 253554"/>
                <a:gd name="connsiteY4" fmla="*/ 326003 h 326993"/>
                <a:gd name="connsiteX5" fmla="*/ 2280 w 253554"/>
                <a:gd name="connsiteY5" fmla="*/ 269805 h 326993"/>
                <a:gd name="connsiteX6" fmla="*/ 1328 w 253554"/>
                <a:gd name="connsiteY6" fmla="*/ 263138 h 326993"/>
                <a:gd name="connsiteX7" fmla="*/ 68955 w 253554"/>
                <a:gd name="connsiteY7" fmla="*/ 199320 h 326993"/>
                <a:gd name="connsiteX8" fmla="*/ 80385 w 253554"/>
                <a:gd name="connsiteY8" fmla="*/ 167888 h 326993"/>
                <a:gd name="connsiteX9" fmla="*/ 77528 w 253554"/>
                <a:gd name="connsiteY9" fmla="*/ 139313 h 326993"/>
                <a:gd name="connsiteX10" fmla="*/ 88958 w 253554"/>
                <a:gd name="connsiteY10" fmla="*/ 107880 h 326993"/>
                <a:gd name="connsiteX11" fmla="*/ 127058 w 253554"/>
                <a:gd name="connsiteY11" fmla="*/ 71685 h 326993"/>
                <a:gd name="connsiteX12" fmla="*/ 138488 w 253554"/>
                <a:gd name="connsiteY12" fmla="*/ 42158 h 326993"/>
                <a:gd name="connsiteX13" fmla="*/ 135630 w 253554"/>
                <a:gd name="connsiteY13" fmla="*/ 4058 h 326993"/>
                <a:gd name="connsiteX14" fmla="*/ 141345 w 253554"/>
                <a:gd name="connsiteY14" fmla="*/ 248 h 32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3554" h="326993">
                  <a:moveTo>
                    <a:pt x="141345" y="248"/>
                  </a:moveTo>
                  <a:lnTo>
                    <a:pt x="249930" y="54540"/>
                  </a:lnTo>
                  <a:cubicBezTo>
                    <a:pt x="252788" y="56445"/>
                    <a:pt x="254693" y="60255"/>
                    <a:pt x="252788" y="63113"/>
                  </a:cubicBezTo>
                  <a:lnTo>
                    <a:pt x="123248" y="324098"/>
                  </a:lnTo>
                  <a:cubicBezTo>
                    <a:pt x="122295" y="326955"/>
                    <a:pt x="118485" y="327908"/>
                    <a:pt x="116580" y="326003"/>
                  </a:cubicBezTo>
                  <a:lnTo>
                    <a:pt x="2280" y="269805"/>
                  </a:lnTo>
                  <a:cubicBezTo>
                    <a:pt x="-577" y="268853"/>
                    <a:pt x="-577" y="265043"/>
                    <a:pt x="1328" y="263138"/>
                  </a:cubicBezTo>
                  <a:lnTo>
                    <a:pt x="68955" y="199320"/>
                  </a:lnTo>
                  <a:cubicBezTo>
                    <a:pt x="77528" y="190748"/>
                    <a:pt x="82290" y="179318"/>
                    <a:pt x="80385" y="167888"/>
                  </a:cubicBezTo>
                  <a:lnTo>
                    <a:pt x="77528" y="139313"/>
                  </a:lnTo>
                  <a:cubicBezTo>
                    <a:pt x="76575" y="127883"/>
                    <a:pt x="80385" y="115500"/>
                    <a:pt x="88958" y="107880"/>
                  </a:cubicBezTo>
                  <a:lnTo>
                    <a:pt x="127058" y="71685"/>
                  </a:lnTo>
                  <a:cubicBezTo>
                    <a:pt x="134678" y="64065"/>
                    <a:pt x="139440" y="52635"/>
                    <a:pt x="138488" y="42158"/>
                  </a:cubicBezTo>
                  <a:lnTo>
                    <a:pt x="135630" y="4058"/>
                  </a:lnTo>
                  <a:cubicBezTo>
                    <a:pt x="136583" y="1200"/>
                    <a:pt x="139440" y="-705"/>
                    <a:pt x="141345" y="24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5" name="Graphic 4">
            <a:extLst>
              <a:ext uri="{FF2B5EF4-FFF2-40B4-BE49-F238E27FC236}">
                <a16:creationId xmlns:a16="http://schemas.microsoft.com/office/drawing/2014/main" id="{D976A0FB-332F-4681-9CEB-FFA0C55698B0}"/>
              </a:ext>
            </a:extLst>
          </p:cNvPr>
          <p:cNvGrpSpPr>
            <a:grpSpLocks/>
          </p:cNvGrpSpPr>
          <p:nvPr/>
        </p:nvGrpSpPr>
        <p:grpSpPr>
          <a:xfrm rot="1131578">
            <a:off x="-13877996" y="12600597"/>
            <a:ext cx="7346982" cy="9644314"/>
            <a:chOff x="4828222" y="4238624"/>
            <a:chExt cx="630554" cy="827722"/>
          </a:xfrm>
        </p:grpSpPr>
        <p:grpSp>
          <p:nvGrpSpPr>
            <p:cNvPr id="1621" name="Graphic 4">
              <a:extLst>
                <a:ext uri="{FF2B5EF4-FFF2-40B4-BE49-F238E27FC236}">
                  <a16:creationId xmlns:a16="http://schemas.microsoft.com/office/drawing/2014/main" id="{ABFF8234-B953-4DF6-A02D-F91D09C9C4CD}"/>
                </a:ext>
              </a:extLst>
            </p:cNvPr>
            <p:cNvGrpSpPr/>
            <p:nvPr/>
          </p:nvGrpSpPr>
          <p:grpSpPr>
            <a:xfrm>
              <a:off x="4828222" y="4238624"/>
              <a:ext cx="630554" cy="827722"/>
              <a:chOff x="4828222" y="4238624"/>
              <a:chExt cx="630554" cy="827722"/>
            </a:xfrm>
          </p:grpSpPr>
          <p:sp>
            <p:nvSpPr>
              <p:cNvPr id="2292" name="Freeform: Shape 2291">
                <a:extLst>
                  <a:ext uri="{FF2B5EF4-FFF2-40B4-BE49-F238E27FC236}">
                    <a16:creationId xmlns:a16="http://schemas.microsoft.com/office/drawing/2014/main" id="{6CC8F5EE-B6BD-425B-8EB3-73D5E39E8927}"/>
                  </a:ext>
                </a:extLst>
              </p:cNvPr>
              <p:cNvSpPr/>
              <p:nvPr/>
            </p:nvSpPr>
            <p:spPr>
              <a:xfrm>
                <a:off x="4828222" y="4435792"/>
                <a:ext cx="630554" cy="630555"/>
              </a:xfrm>
              <a:custGeom>
                <a:avLst/>
                <a:gdLst>
                  <a:gd name="connsiteX0" fmla="*/ 630555 w 630554"/>
                  <a:gd name="connsiteY0" fmla="*/ 315277 h 630555"/>
                  <a:gd name="connsiteX1" fmla="*/ 315278 w 630554"/>
                  <a:gd name="connsiteY1" fmla="*/ 630555 h 630555"/>
                  <a:gd name="connsiteX2" fmla="*/ 0 w 630554"/>
                  <a:gd name="connsiteY2" fmla="*/ 315277 h 630555"/>
                  <a:gd name="connsiteX3" fmla="*/ 315278 w 630554"/>
                  <a:gd name="connsiteY3" fmla="*/ 0 h 630555"/>
                  <a:gd name="connsiteX4" fmla="*/ 630555 w 630554"/>
                  <a:gd name="connsiteY4" fmla="*/ 315277 h 63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554" h="630555">
                    <a:moveTo>
                      <a:pt x="630555" y="315277"/>
                    </a:moveTo>
                    <a:cubicBezTo>
                      <a:pt x="630555" y="489400"/>
                      <a:pt x="489400" y="630555"/>
                      <a:pt x="315278" y="630555"/>
                    </a:cubicBezTo>
                    <a:cubicBezTo>
                      <a:pt x="141155" y="630555"/>
                      <a:pt x="0" y="489400"/>
                      <a:pt x="0" y="315277"/>
                    </a:cubicBezTo>
                    <a:cubicBezTo>
                      <a:pt x="0" y="141154"/>
                      <a:pt x="141155" y="0"/>
                      <a:pt x="315278" y="0"/>
                    </a:cubicBezTo>
                    <a:cubicBezTo>
                      <a:pt x="489400" y="0"/>
                      <a:pt x="630555" y="141154"/>
                      <a:pt x="630555" y="315277"/>
                    </a:cubicBezTo>
                    <a:close/>
                  </a:path>
                </a:pathLst>
              </a:custGeom>
              <a:solidFill>
                <a:srgbClr val="C8C1E5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  <p:grpSp>
            <p:nvGrpSpPr>
              <p:cNvPr id="2293" name="Graphic 4">
                <a:extLst>
                  <a:ext uri="{FF2B5EF4-FFF2-40B4-BE49-F238E27FC236}">
                    <a16:creationId xmlns:a16="http://schemas.microsoft.com/office/drawing/2014/main" id="{46BD88FE-08EE-4069-9666-DDC374A181CB}"/>
                  </a:ext>
                </a:extLst>
              </p:cNvPr>
              <p:cNvGrpSpPr/>
              <p:nvPr/>
            </p:nvGrpSpPr>
            <p:grpSpPr>
              <a:xfrm>
                <a:off x="5050196" y="4238624"/>
                <a:ext cx="192363" cy="244792"/>
                <a:chOff x="5050196" y="4238624"/>
                <a:chExt cx="192363" cy="244792"/>
              </a:xfrm>
              <a:solidFill>
                <a:srgbClr val="F2B775"/>
              </a:solidFill>
            </p:grpSpPr>
            <p:grpSp>
              <p:nvGrpSpPr>
                <p:cNvPr id="2294" name="Graphic 4">
                  <a:extLst>
                    <a:ext uri="{FF2B5EF4-FFF2-40B4-BE49-F238E27FC236}">
                      <a16:creationId xmlns:a16="http://schemas.microsoft.com/office/drawing/2014/main" id="{88E05FAD-832B-4367-A657-37E59467CDF9}"/>
                    </a:ext>
                  </a:extLst>
                </p:cNvPr>
                <p:cNvGrpSpPr/>
                <p:nvPr/>
              </p:nvGrpSpPr>
              <p:grpSpPr>
                <a:xfrm>
                  <a:off x="5050196" y="4363087"/>
                  <a:ext cx="192363" cy="120329"/>
                  <a:chOff x="5050196" y="4363087"/>
                  <a:chExt cx="192363" cy="120329"/>
                </a:xfrm>
                <a:solidFill>
                  <a:srgbClr val="F2B775"/>
                </a:solidFill>
              </p:grpSpPr>
              <p:sp>
                <p:nvSpPr>
                  <p:cNvPr id="2296" name="Freeform: Shape 2295">
                    <a:extLst>
                      <a:ext uri="{FF2B5EF4-FFF2-40B4-BE49-F238E27FC236}">
                        <a16:creationId xmlns:a16="http://schemas.microsoft.com/office/drawing/2014/main" id="{289481A9-234B-465D-89BA-9AE85F8A328E}"/>
                      </a:ext>
                    </a:extLst>
                  </p:cNvPr>
                  <p:cNvSpPr/>
                  <p:nvPr/>
                </p:nvSpPr>
                <p:spPr>
                  <a:xfrm>
                    <a:off x="5050196" y="4363087"/>
                    <a:ext cx="94731" cy="73971"/>
                  </a:xfrm>
                  <a:custGeom>
                    <a:avLst/>
                    <a:gdLst>
                      <a:gd name="connsiteX0" fmla="*/ 89493 w 94731"/>
                      <a:gd name="connsiteY0" fmla="*/ 42225 h 73971"/>
                      <a:gd name="connsiteX1" fmla="*/ 89493 w 94731"/>
                      <a:gd name="connsiteY1" fmla="*/ 42225 h 73971"/>
                      <a:gd name="connsiteX2" fmla="*/ 69491 w 94731"/>
                      <a:gd name="connsiteY2" fmla="*/ 20317 h 73971"/>
                      <a:gd name="connsiteX3" fmla="*/ 5673 w 94731"/>
                      <a:gd name="connsiteY3" fmla="*/ 4125 h 73971"/>
                      <a:gd name="connsiteX4" fmla="*/ 24723 w 94731"/>
                      <a:gd name="connsiteY4" fmla="*/ 53655 h 73971"/>
                      <a:gd name="connsiteX5" fmla="*/ 88541 w 94731"/>
                      <a:gd name="connsiteY5" fmla="*/ 69847 h 73971"/>
                      <a:gd name="connsiteX6" fmla="*/ 89493 w 94731"/>
                      <a:gd name="connsiteY6" fmla="*/ 42225 h 73971"/>
                      <a:gd name="connsiteX7" fmla="*/ 74253 w 94731"/>
                      <a:gd name="connsiteY7" fmla="*/ 58417 h 73971"/>
                      <a:gd name="connsiteX8" fmla="*/ 33296 w 94731"/>
                      <a:gd name="connsiteY8" fmla="*/ 47940 h 73971"/>
                      <a:gd name="connsiteX9" fmla="*/ 20913 w 94731"/>
                      <a:gd name="connsiteY9" fmla="*/ 16507 h 73971"/>
                      <a:gd name="connsiteX10" fmla="*/ 61871 w 94731"/>
                      <a:gd name="connsiteY10" fmla="*/ 26985 h 73971"/>
                      <a:gd name="connsiteX11" fmla="*/ 74253 w 94731"/>
                      <a:gd name="connsiteY11" fmla="*/ 58417 h 73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731" h="73971">
                        <a:moveTo>
                          <a:pt x="89493" y="42225"/>
                        </a:moveTo>
                        <a:lnTo>
                          <a:pt x="89493" y="42225"/>
                        </a:lnTo>
                        <a:cubicBezTo>
                          <a:pt x="85683" y="34605"/>
                          <a:pt x="79016" y="27937"/>
                          <a:pt x="69491" y="20317"/>
                        </a:cubicBezTo>
                        <a:cubicBezTo>
                          <a:pt x="46631" y="2220"/>
                          <a:pt x="18056" y="-5400"/>
                          <a:pt x="5673" y="4125"/>
                        </a:cubicBezTo>
                        <a:cubicBezTo>
                          <a:pt x="-6709" y="13650"/>
                          <a:pt x="1863" y="35557"/>
                          <a:pt x="24723" y="53655"/>
                        </a:cubicBezTo>
                        <a:cubicBezTo>
                          <a:pt x="47583" y="71752"/>
                          <a:pt x="76158" y="79372"/>
                          <a:pt x="88541" y="69847"/>
                        </a:cubicBezTo>
                        <a:cubicBezTo>
                          <a:pt x="97113" y="65085"/>
                          <a:pt x="96161" y="54607"/>
                          <a:pt x="89493" y="42225"/>
                        </a:cubicBezTo>
                        <a:close/>
                        <a:moveTo>
                          <a:pt x="74253" y="58417"/>
                        </a:moveTo>
                        <a:cubicBezTo>
                          <a:pt x="66633" y="64132"/>
                          <a:pt x="47583" y="59370"/>
                          <a:pt x="33296" y="47940"/>
                        </a:cubicBezTo>
                        <a:cubicBezTo>
                          <a:pt x="19008" y="36510"/>
                          <a:pt x="13293" y="22222"/>
                          <a:pt x="20913" y="16507"/>
                        </a:cubicBezTo>
                        <a:cubicBezTo>
                          <a:pt x="28533" y="10792"/>
                          <a:pt x="47583" y="15555"/>
                          <a:pt x="61871" y="26985"/>
                        </a:cubicBezTo>
                        <a:cubicBezTo>
                          <a:pt x="77111" y="38415"/>
                          <a:pt x="82826" y="52702"/>
                          <a:pt x="74253" y="5841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7" name="Freeform: Shape 2296">
                    <a:extLst>
                      <a:ext uri="{FF2B5EF4-FFF2-40B4-BE49-F238E27FC236}">
                        <a16:creationId xmlns:a16="http://schemas.microsoft.com/office/drawing/2014/main" id="{9B10AFF7-23AD-4F6A-8461-AAD94C9BF630}"/>
                      </a:ext>
                    </a:extLst>
                  </p:cNvPr>
                  <p:cNvSpPr/>
                  <p:nvPr/>
                </p:nvSpPr>
                <p:spPr>
                  <a:xfrm>
                    <a:off x="5135278" y="4364785"/>
                    <a:ext cx="94644" cy="72481"/>
                  </a:xfrm>
                  <a:custGeom>
                    <a:avLst/>
                    <a:gdLst>
                      <a:gd name="connsiteX0" fmla="*/ 89184 w 94644"/>
                      <a:gd name="connsiteY0" fmla="*/ 4332 h 72481"/>
                      <a:gd name="connsiteX1" fmla="*/ 25366 w 94644"/>
                      <a:gd name="connsiteY1" fmla="*/ 19572 h 72481"/>
                      <a:gd name="connsiteX2" fmla="*/ 5364 w 94644"/>
                      <a:gd name="connsiteY2" fmla="*/ 40527 h 72481"/>
                      <a:gd name="connsiteX3" fmla="*/ 5364 w 94644"/>
                      <a:gd name="connsiteY3" fmla="*/ 40527 h 72481"/>
                      <a:gd name="connsiteX4" fmla="*/ 5364 w 94644"/>
                      <a:gd name="connsiteY4" fmla="*/ 68149 h 72481"/>
                      <a:gd name="connsiteX5" fmla="*/ 69181 w 94644"/>
                      <a:gd name="connsiteY5" fmla="*/ 52909 h 72481"/>
                      <a:gd name="connsiteX6" fmla="*/ 89184 w 94644"/>
                      <a:gd name="connsiteY6" fmla="*/ 4332 h 72481"/>
                      <a:gd name="connsiteX7" fmla="*/ 62514 w 94644"/>
                      <a:gd name="connsiteY7" fmla="*/ 48147 h 72481"/>
                      <a:gd name="connsiteX8" fmla="*/ 16794 w 94644"/>
                      <a:gd name="connsiteY8" fmla="*/ 58624 h 72481"/>
                      <a:gd name="connsiteX9" fmla="*/ 32034 w 94644"/>
                      <a:gd name="connsiteY9" fmla="*/ 23382 h 72481"/>
                      <a:gd name="connsiteX10" fmla="*/ 78706 w 94644"/>
                      <a:gd name="connsiteY10" fmla="*/ 12904 h 72481"/>
                      <a:gd name="connsiteX11" fmla="*/ 62514 w 94644"/>
                      <a:gd name="connsiteY11" fmla="*/ 48147 h 7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644" h="72481">
                        <a:moveTo>
                          <a:pt x="89184" y="4332"/>
                        </a:moveTo>
                        <a:cubicBezTo>
                          <a:pt x="76801" y="-5193"/>
                          <a:pt x="48226" y="1474"/>
                          <a:pt x="25366" y="19572"/>
                        </a:cubicBezTo>
                        <a:cubicBezTo>
                          <a:pt x="16794" y="26239"/>
                          <a:pt x="9174" y="33859"/>
                          <a:pt x="5364" y="40527"/>
                        </a:cubicBezTo>
                        <a:lnTo>
                          <a:pt x="5364" y="40527"/>
                        </a:lnTo>
                        <a:cubicBezTo>
                          <a:pt x="-1304" y="51957"/>
                          <a:pt x="-2256" y="62434"/>
                          <a:pt x="5364" y="68149"/>
                        </a:cubicBezTo>
                        <a:cubicBezTo>
                          <a:pt x="17746" y="77674"/>
                          <a:pt x="46321" y="71007"/>
                          <a:pt x="69181" y="52909"/>
                        </a:cubicBezTo>
                        <a:cubicBezTo>
                          <a:pt x="92041" y="35764"/>
                          <a:pt x="101566" y="13857"/>
                          <a:pt x="89184" y="4332"/>
                        </a:cubicBezTo>
                        <a:close/>
                        <a:moveTo>
                          <a:pt x="62514" y="48147"/>
                        </a:moveTo>
                        <a:cubicBezTo>
                          <a:pt x="45369" y="60529"/>
                          <a:pt x="25366" y="66245"/>
                          <a:pt x="16794" y="58624"/>
                        </a:cubicBezTo>
                        <a:cubicBezTo>
                          <a:pt x="8221" y="51957"/>
                          <a:pt x="14889" y="36717"/>
                          <a:pt x="32034" y="23382"/>
                        </a:cubicBezTo>
                        <a:cubicBezTo>
                          <a:pt x="49179" y="10999"/>
                          <a:pt x="69181" y="5284"/>
                          <a:pt x="78706" y="12904"/>
                        </a:cubicBezTo>
                        <a:cubicBezTo>
                          <a:pt x="86326" y="20524"/>
                          <a:pt x="79659" y="35764"/>
                          <a:pt x="62514" y="4814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8" name="Freeform: Shape 2297">
                    <a:extLst>
                      <a:ext uri="{FF2B5EF4-FFF2-40B4-BE49-F238E27FC236}">
                        <a16:creationId xmlns:a16="http://schemas.microsoft.com/office/drawing/2014/main" id="{217056CF-8B65-4DB4-B0BF-0D79C69ECEA7}"/>
                      </a:ext>
                    </a:extLst>
                  </p:cNvPr>
                  <p:cNvSpPr/>
                  <p:nvPr/>
                </p:nvSpPr>
                <p:spPr>
                  <a:xfrm>
                    <a:off x="5065378" y="4423014"/>
                    <a:ext cx="79333" cy="60402"/>
                  </a:xfrm>
                  <a:custGeom>
                    <a:avLst/>
                    <a:gdLst>
                      <a:gd name="connsiteX0" fmla="*/ 77169 w 79333"/>
                      <a:gd name="connsiteY0" fmla="*/ 395 h 60402"/>
                      <a:gd name="connsiteX1" fmla="*/ 16 w 79333"/>
                      <a:gd name="connsiteY1" fmla="*/ 60402 h 60402"/>
                      <a:gd name="connsiteX2" fmla="*/ 21924 w 79333"/>
                      <a:gd name="connsiteY2" fmla="*/ 60402 h 60402"/>
                      <a:gd name="connsiteX3" fmla="*/ 62881 w 79333"/>
                      <a:gd name="connsiteY3" fmla="*/ 34685 h 60402"/>
                      <a:gd name="connsiteX4" fmla="*/ 79074 w 79333"/>
                      <a:gd name="connsiteY4" fmla="*/ 1347 h 60402"/>
                      <a:gd name="connsiteX5" fmla="*/ 77169 w 79333"/>
                      <a:gd name="connsiteY5" fmla="*/ 395 h 60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333" h="60402">
                        <a:moveTo>
                          <a:pt x="77169" y="395"/>
                        </a:moveTo>
                        <a:cubicBezTo>
                          <a:pt x="40021" y="38495"/>
                          <a:pt x="-936" y="60402"/>
                          <a:pt x="16" y="60402"/>
                        </a:cubicBezTo>
                        <a:lnTo>
                          <a:pt x="21924" y="60402"/>
                        </a:lnTo>
                        <a:cubicBezTo>
                          <a:pt x="40021" y="60402"/>
                          <a:pt x="55261" y="49925"/>
                          <a:pt x="62881" y="34685"/>
                        </a:cubicBezTo>
                        <a:lnTo>
                          <a:pt x="79074" y="1347"/>
                        </a:lnTo>
                        <a:cubicBezTo>
                          <a:pt x="80026" y="395"/>
                          <a:pt x="78121" y="-558"/>
                          <a:pt x="77169" y="395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9" name="Freeform: Shape 2298">
                    <a:extLst>
                      <a:ext uri="{FF2B5EF4-FFF2-40B4-BE49-F238E27FC236}">
                        <a16:creationId xmlns:a16="http://schemas.microsoft.com/office/drawing/2014/main" id="{CCBADFD1-A453-4A57-B9B1-94575D647A4A}"/>
                      </a:ext>
                    </a:extLst>
                  </p:cNvPr>
                  <p:cNvSpPr/>
                  <p:nvPr/>
                </p:nvSpPr>
                <p:spPr>
                  <a:xfrm>
                    <a:off x="5133975" y="4429817"/>
                    <a:ext cx="108584" cy="53470"/>
                  </a:xfrm>
                  <a:custGeom>
                    <a:avLst/>
                    <a:gdLst>
                      <a:gd name="connsiteX0" fmla="*/ 1905 w 108584"/>
                      <a:gd name="connsiteY0" fmla="*/ 260 h 53470"/>
                      <a:gd name="connsiteX1" fmla="*/ 108585 w 108584"/>
                      <a:gd name="connsiteY1" fmla="*/ 44075 h 53470"/>
                      <a:gd name="connsiteX2" fmla="*/ 69533 w 108584"/>
                      <a:gd name="connsiteY2" fmla="*/ 52647 h 53470"/>
                      <a:gd name="connsiteX3" fmla="*/ 34290 w 108584"/>
                      <a:gd name="connsiteY3" fmla="*/ 41217 h 53470"/>
                      <a:gd name="connsiteX4" fmla="*/ 0 w 108584"/>
                      <a:gd name="connsiteY4" fmla="*/ 2164 h 53470"/>
                      <a:gd name="connsiteX5" fmla="*/ 1905 w 108584"/>
                      <a:gd name="connsiteY5" fmla="*/ 260 h 53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584" h="53470">
                        <a:moveTo>
                          <a:pt x="1905" y="260"/>
                        </a:moveTo>
                        <a:cubicBezTo>
                          <a:pt x="19050" y="12642"/>
                          <a:pt x="60008" y="37407"/>
                          <a:pt x="108585" y="44075"/>
                        </a:cubicBezTo>
                        <a:lnTo>
                          <a:pt x="69533" y="52647"/>
                        </a:lnTo>
                        <a:cubicBezTo>
                          <a:pt x="56197" y="55505"/>
                          <a:pt x="42863" y="50742"/>
                          <a:pt x="34290" y="41217"/>
                        </a:cubicBezTo>
                        <a:lnTo>
                          <a:pt x="0" y="2164"/>
                        </a:lnTo>
                        <a:cubicBezTo>
                          <a:pt x="0" y="1212"/>
                          <a:pt x="953" y="-693"/>
                          <a:pt x="1905" y="260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sp>
              <p:nvSpPr>
                <p:cNvPr id="2295" name="Freeform: Shape 2294">
                  <a:extLst>
                    <a:ext uri="{FF2B5EF4-FFF2-40B4-BE49-F238E27FC236}">
                      <a16:creationId xmlns:a16="http://schemas.microsoft.com/office/drawing/2014/main" id="{13425266-7CA8-4B66-8BDC-AAD23DCDA3C7}"/>
                    </a:ext>
                  </a:extLst>
                </p:cNvPr>
                <p:cNvSpPr/>
                <p:nvPr/>
              </p:nvSpPr>
              <p:spPr>
                <a:xfrm>
                  <a:off x="5118734" y="4238624"/>
                  <a:ext cx="37147" cy="199072"/>
                </a:xfrm>
                <a:custGeom>
                  <a:avLst/>
                  <a:gdLst>
                    <a:gd name="connsiteX0" fmla="*/ 20955 w 37147"/>
                    <a:gd name="connsiteY0" fmla="*/ 199072 h 199072"/>
                    <a:gd name="connsiteX1" fmla="*/ 0 w 37147"/>
                    <a:gd name="connsiteY1" fmla="*/ 2857 h 199072"/>
                    <a:gd name="connsiteX2" fmla="*/ 2858 w 37147"/>
                    <a:gd name="connsiteY2" fmla="*/ 0 h 199072"/>
                    <a:gd name="connsiteX3" fmla="*/ 34290 w 37147"/>
                    <a:gd name="connsiteY3" fmla="*/ 0 h 199072"/>
                    <a:gd name="connsiteX4" fmla="*/ 37148 w 37147"/>
                    <a:gd name="connsiteY4" fmla="*/ 2857 h 199072"/>
                    <a:gd name="connsiteX5" fmla="*/ 20955 w 37147"/>
                    <a:gd name="connsiteY5" fmla="*/ 199072 h 199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147" h="199072">
                      <a:moveTo>
                        <a:pt x="20955" y="199072"/>
                      </a:moveTo>
                      <a:lnTo>
                        <a:pt x="0" y="2857"/>
                      </a:lnTo>
                      <a:cubicBezTo>
                        <a:pt x="0" y="953"/>
                        <a:pt x="953" y="0"/>
                        <a:pt x="2858" y="0"/>
                      </a:cubicBezTo>
                      <a:lnTo>
                        <a:pt x="34290" y="0"/>
                      </a:lnTo>
                      <a:cubicBezTo>
                        <a:pt x="36195" y="0"/>
                        <a:pt x="37148" y="953"/>
                        <a:pt x="37148" y="2857"/>
                      </a:cubicBezTo>
                      <a:lnTo>
                        <a:pt x="20955" y="199072"/>
                      </a:lnTo>
                      <a:close/>
                    </a:path>
                  </a:pathLst>
                </a:custGeom>
                <a:solidFill>
                  <a:srgbClr val="F2B77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</p:grpSp>
        </p:grpSp>
        <p:grpSp>
          <p:nvGrpSpPr>
            <p:cNvPr id="1622" name="Graphic 4">
              <a:extLst>
                <a:ext uri="{FF2B5EF4-FFF2-40B4-BE49-F238E27FC236}">
                  <a16:creationId xmlns:a16="http://schemas.microsoft.com/office/drawing/2014/main" id="{0FFFD7B7-EA90-4805-B640-BA3F77D4D075}"/>
                </a:ext>
              </a:extLst>
            </p:cNvPr>
            <p:cNvGrpSpPr/>
            <p:nvPr/>
          </p:nvGrpSpPr>
          <p:grpSpPr>
            <a:xfrm>
              <a:off x="4912680" y="4502377"/>
              <a:ext cx="438205" cy="439192"/>
              <a:chOff x="4912680" y="4502377"/>
              <a:chExt cx="438205" cy="439192"/>
            </a:xfrm>
          </p:grpSpPr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248017D1-63D8-4109-A795-BCFD8A4B63E1}"/>
                  </a:ext>
                </a:extLst>
              </p:cNvPr>
              <p:cNvSpPr/>
              <p:nvPr/>
            </p:nvSpPr>
            <p:spPr>
              <a:xfrm>
                <a:off x="4979670" y="4502377"/>
                <a:ext cx="350173" cy="418236"/>
              </a:xfrm>
              <a:custGeom>
                <a:avLst/>
                <a:gdLst>
                  <a:gd name="connsiteX0" fmla="*/ 3810 w 350173"/>
                  <a:gd name="connsiteY0" fmla="*/ 372517 h 418236"/>
                  <a:gd name="connsiteX1" fmla="*/ 20955 w 350173"/>
                  <a:gd name="connsiteY1" fmla="*/ 318224 h 418236"/>
                  <a:gd name="connsiteX2" fmla="*/ 25717 w 350173"/>
                  <a:gd name="connsiteY2" fmla="*/ 248692 h 418236"/>
                  <a:gd name="connsiteX3" fmla="*/ 24765 w 350173"/>
                  <a:gd name="connsiteY3" fmla="*/ 239167 h 418236"/>
                  <a:gd name="connsiteX4" fmla="*/ 20002 w 350173"/>
                  <a:gd name="connsiteY4" fmla="*/ 207734 h 418236"/>
                  <a:gd name="connsiteX5" fmla="*/ 20955 w 350173"/>
                  <a:gd name="connsiteY5" fmla="*/ 149632 h 418236"/>
                  <a:gd name="connsiteX6" fmla="*/ 73342 w 350173"/>
                  <a:gd name="connsiteY6" fmla="*/ 66764 h 418236"/>
                  <a:gd name="connsiteX7" fmla="*/ 125730 w 350173"/>
                  <a:gd name="connsiteY7" fmla="*/ 58192 h 418236"/>
                  <a:gd name="connsiteX8" fmla="*/ 160020 w 350173"/>
                  <a:gd name="connsiteY8" fmla="*/ 22949 h 418236"/>
                  <a:gd name="connsiteX9" fmla="*/ 213360 w 350173"/>
                  <a:gd name="connsiteY9" fmla="*/ 1042 h 418236"/>
                  <a:gd name="connsiteX10" fmla="*/ 317183 w 350173"/>
                  <a:gd name="connsiteY10" fmla="*/ 38189 h 418236"/>
                  <a:gd name="connsiteX11" fmla="*/ 348615 w 350173"/>
                  <a:gd name="connsiteY11" fmla="*/ 125819 h 418236"/>
                  <a:gd name="connsiteX12" fmla="*/ 342900 w 350173"/>
                  <a:gd name="connsiteY12" fmla="*/ 147727 h 418236"/>
                  <a:gd name="connsiteX13" fmla="*/ 319088 w 350173"/>
                  <a:gd name="connsiteY13" fmla="*/ 194399 h 418236"/>
                  <a:gd name="connsiteX14" fmla="*/ 314325 w 350173"/>
                  <a:gd name="connsiteY14" fmla="*/ 231547 h 418236"/>
                  <a:gd name="connsiteX15" fmla="*/ 345758 w 350173"/>
                  <a:gd name="connsiteY15" fmla="*/ 309652 h 418236"/>
                  <a:gd name="connsiteX16" fmla="*/ 318135 w 350173"/>
                  <a:gd name="connsiteY16" fmla="*/ 418237 h 418236"/>
                  <a:gd name="connsiteX17" fmla="*/ 0 w 350173"/>
                  <a:gd name="connsiteY17" fmla="*/ 399187 h 418236"/>
                  <a:gd name="connsiteX18" fmla="*/ 3810 w 350173"/>
                  <a:gd name="connsiteY18" fmla="*/ 372517 h 418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0173" h="418236">
                    <a:moveTo>
                      <a:pt x="3810" y="372517"/>
                    </a:moveTo>
                    <a:cubicBezTo>
                      <a:pt x="8572" y="353467"/>
                      <a:pt x="16192" y="337274"/>
                      <a:pt x="20955" y="318224"/>
                    </a:cubicBezTo>
                    <a:cubicBezTo>
                      <a:pt x="26670" y="296317"/>
                      <a:pt x="28575" y="271552"/>
                      <a:pt x="25717" y="248692"/>
                    </a:cubicBezTo>
                    <a:cubicBezTo>
                      <a:pt x="25717" y="245834"/>
                      <a:pt x="24765" y="242024"/>
                      <a:pt x="24765" y="239167"/>
                    </a:cubicBezTo>
                    <a:cubicBezTo>
                      <a:pt x="23813" y="228689"/>
                      <a:pt x="21907" y="218212"/>
                      <a:pt x="20002" y="207734"/>
                    </a:cubicBezTo>
                    <a:cubicBezTo>
                      <a:pt x="17145" y="189637"/>
                      <a:pt x="17145" y="168682"/>
                      <a:pt x="20955" y="149632"/>
                    </a:cubicBezTo>
                    <a:cubicBezTo>
                      <a:pt x="29527" y="106769"/>
                      <a:pt x="49530" y="75337"/>
                      <a:pt x="73342" y="66764"/>
                    </a:cubicBezTo>
                    <a:cubicBezTo>
                      <a:pt x="91440" y="60097"/>
                      <a:pt x="108585" y="69622"/>
                      <a:pt x="125730" y="58192"/>
                    </a:cubicBezTo>
                    <a:cubicBezTo>
                      <a:pt x="138113" y="49619"/>
                      <a:pt x="148590" y="36284"/>
                      <a:pt x="160020" y="22949"/>
                    </a:cubicBezTo>
                    <a:cubicBezTo>
                      <a:pt x="177165" y="5804"/>
                      <a:pt x="195263" y="2947"/>
                      <a:pt x="213360" y="1042"/>
                    </a:cubicBezTo>
                    <a:cubicBezTo>
                      <a:pt x="250508" y="-3721"/>
                      <a:pt x="285750" y="7709"/>
                      <a:pt x="317183" y="38189"/>
                    </a:cubicBezTo>
                    <a:cubicBezTo>
                      <a:pt x="334327" y="54382"/>
                      <a:pt x="356235" y="82004"/>
                      <a:pt x="348615" y="125819"/>
                    </a:cubicBezTo>
                    <a:cubicBezTo>
                      <a:pt x="347663" y="133439"/>
                      <a:pt x="344805" y="140107"/>
                      <a:pt x="342900" y="147727"/>
                    </a:cubicBezTo>
                    <a:cubicBezTo>
                      <a:pt x="338138" y="167729"/>
                      <a:pt x="326708" y="176302"/>
                      <a:pt x="319088" y="194399"/>
                    </a:cubicBezTo>
                    <a:cubicBezTo>
                      <a:pt x="314325" y="204877"/>
                      <a:pt x="312420" y="219164"/>
                      <a:pt x="314325" y="231547"/>
                    </a:cubicBezTo>
                    <a:cubicBezTo>
                      <a:pt x="320992" y="269647"/>
                      <a:pt x="337185" y="276314"/>
                      <a:pt x="345758" y="309652"/>
                    </a:cubicBezTo>
                    <a:cubicBezTo>
                      <a:pt x="353377" y="339179"/>
                      <a:pt x="334327" y="397282"/>
                      <a:pt x="318135" y="418237"/>
                    </a:cubicBezTo>
                    <a:lnTo>
                      <a:pt x="0" y="399187"/>
                    </a:lnTo>
                    <a:cubicBezTo>
                      <a:pt x="952" y="389662"/>
                      <a:pt x="1905" y="381089"/>
                      <a:pt x="3810" y="372517"/>
                    </a:cubicBezTo>
                    <a:close/>
                  </a:path>
                </a:pathLst>
              </a:custGeom>
              <a:solidFill>
                <a:srgbClr val="C8C1E5">
                  <a:alpha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7D6A9B40-70A8-4E56-9EC5-606FD35436A3}"/>
                  </a:ext>
                </a:extLst>
              </p:cNvPr>
              <p:cNvSpPr/>
              <p:nvPr/>
            </p:nvSpPr>
            <p:spPr>
              <a:xfrm>
                <a:off x="4912680" y="4896802"/>
                <a:ext cx="438205" cy="44767"/>
              </a:xfrm>
              <a:custGeom>
                <a:avLst/>
                <a:gdLst>
                  <a:gd name="connsiteX0" fmla="*/ 427987 w 438205"/>
                  <a:gd name="connsiteY0" fmla="*/ 24765 h 44767"/>
                  <a:gd name="connsiteX1" fmla="*/ 384172 w 438205"/>
                  <a:gd name="connsiteY1" fmla="*/ 18097 h 44767"/>
                  <a:gd name="connsiteX2" fmla="*/ 290827 w 438205"/>
                  <a:gd name="connsiteY2" fmla="*/ 1905 h 44767"/>
                  <a:gd name="connsiteX3" fmla="*/ 290827 w 438205"/>
                  <a:gd name="connsiteY3" fmla="*/ 1905 h 44767"/>
                  <a:gd name="connsiteX4" fmla="*/ 206054 w 438205"/>
                  <a:gd name="connsiteY4" fmla="*/ 953 h 44767"/>
                  <a:gd name="connsiteX5" fmla="*/ 206054 w 438205"/>
                  <a:gd name="connsiteY5" fmla="*/ 953 h 44767"/>
                  <a:gd name="connsiteX6" fmla="*/ 126997 w 438205"/>
                  <a:gd name="connsiteY6" fmla="*/ 0 h 44767"/>
                  <a:gd name="connsiteX7" fmla="*/ 73657 w 438205"/>
                  <a:gd name="connsiteY7" fmla="*/ 1905 h 44767"/>
                  <a:gd name="connsiteX8" fmla="*/ 53654 w 438205"/>
                  <a:gd name="connsiteY8" fmla="*/ 10478 h 44767"/>
                  <a:gd name="connsiteX9" fmla="*/ 83182 w 438205"/>
                  <a:gd name="connsiteY9" fmla="*/ 14288 h 44767"/>
                  <a:gd name="connsiteX10" fmla="*/ 117472 w 438205"/>
                  <a:gd name="connsiteY10" fmla="*/ 16192 h 44767"/>
                  <a:gd name="connsiteX11" fmla="*/ 121282 w 438205"/>
                  <a:gd name="connsiteY11" fmla="*/ 18097 h 44767"/>
                  <a:gd name="connsiteX12" fmla="*/ 115567 w 438205"/>
                  <a:gd name="connsiteY12" fmla="*/ 19050 h 44767"/>
                  <a:gd name="connsiteX13" fmla="*/ 11744 w 438205"/>
                  <a:gd name="connsiteY13" fmla="*/ 24765 h 44767"/>
                  <a:gd name="connsiteX14" fmla="*/ 1267 w 438205"/>
                  <a:gd name="connsiteY14" fmla="*/ 26670 h 44767"/>
                  <a:gd name="connsiteX15" fmla="*/ 15554 w 438205"/>
                  <a:gd name="connsiteY15" fmla="*/ 32385 h 44767"/>
                  <a:gd name="connsiteX16" fmla="*/ 171764 w 438205"/>
                  <a:gd name="connsiteY16" fmla="*/ 42863 h 44767"/>
                  <a:gd name="connsiteX17" fmla="*/ 394649 w 438205"/>
                  <a:gd name="connsiteY17" fmla="*/ 40957 h 44767"/>
                  <a:gd name="connsiteX18" fmla="*/ 432749 w 438205"/>
                  <a:gd name="connsiteY18" fmla="*/ 35242 h 44767"/>
                  <a:gd name="connsiteX19" fmla="*/ 427987 w 438205"/>
                  <a:gd name="connsiteY19" fmla="*/ 24765 h 44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38205" h="44767">
                    <a:moveTo>
                      <a:pt x="427987" y="24765"/>
                    </a:moveTo>
                    <a:cubicBezTo>
                      <a:pt x="417509" y="21907"/>
                      <a:pt x="400364" y="19050"/>
                      <a:pt x="384172" y="18097"/>
                    </a:cubicBezTo>
                    <a:cubicBezTo>
                      <a:pt x="355597" y="15240"/>
                      <a:pt x="322259" y="2857"/>
                      <a:pt x="290827" y="1905"/>
                    </a:cubicBezTo>
                    <a:lnTo>
                      <a:pt x="290827" y="1905"/>
                    </a:lnTo>
                    <a:lnTo>
                      <a:pt x="206054" y="953"/>
                    </a:lnTo>
                    <a:lnTo>
                      <a:pt x="206054" y="953"/>
                    </a:lnTo>
                    <a:cubicBezTo>
                      <a:pt x="180337" y="0"/>
                      <a:pt x="152714" y="0"/>
                      <a:pt x="126997" y="0"/>
                    </a:cubicBezTo>
                    <a:cubicBezTo>
                      <a:pt x="108899" y="0"/>
                      <a:pt x="89849" y="0"/>
                      <a:pt x="73657" y="1905"/>
                    </a:cubicBezTo>
                    <a:cubicBezTo>
                      <a:pt x="60322" y="3810"/>
                      <a:pt x="47939" y="6667"/>
                      <a:pt x="53654" y="10478"/>
                    </a:cubicBezTo>
                    <a:cubicBezTo>
                      <a:pt x="58417" y="13335"/>
                      <a:pt x="71752" y="14288"/>
                      <a:pt x="83182" y="14288"/>
                    </a:cubicBezTo>
                    <a:cubicBezTo>
                      <a:pt x="94612" y="14288"/>
                      <a:pt x="107947" y="14288"/>
                      <a:pt x="117472" y="16192"/>
                    </a:cubicBezTo>
                    <a:cubicBezTo>
                      <a:pt x="120329" y="17145"/>
                      <a:pt x="123187" y="17145"/>
                      <a:pt x="121282" y="18097"/>
                    </a:cubicBezTo>
                    <a:cubicBezTo>
                      <a:pt x="120329" y="19050"/>
                      <a:pt x="118424" y="19050"/>
                      <a:pt x="115567" y="19050"/>
                    </a:cubicBezTo>
                    <a:cubicBezTo>
                      <a:pt x="82229" y="21907"/>
                      <a:pt x="43177" y="20955"/>
                      <a:pt x="11744" y="24765"/>
                    </a:cubicBezTo>
                    <a:cubicBezTo>
                      <a:pt x="7934" y="25717"/>
                      <a:pt x="3172" y="25717"/>
                      <a:pt x="1267" y="26670"/>
                    </a:cubicBezTo>
                    <a:cubicBezTo>
                      <a:pt x="-3496" y="28575"/>
                      <a:pt x="6029" y="31432"/>
                      <a:pt x="15554" y="32385"/>
                    </a:cubicBezTo>
                    <a:cubicBezTo>
                      <a:pt x="61274" y="40005"/>
                      <a:pt x="117472" y="41910"/>
                      <a:pt x="171764" y="42863"/>
                    </a:cubicBezTo>
                    <a:cubicBezTo>
                      <a:pt x="246059" y="44767"/>
                      <a:pt x="323212" y="46672"/>
                      <a:pt x="394649" y="40957"/>
                    </a:cubicBezTo>
                    <a:cubicBezTo>
                      <a:pt x="409889" y="40005"/>
                      <a:pt x="425129" y="38100"/>
                      <a:pt x="432749" y="35242"/>
                    </a:cubicBezTo>
                    <a:cubicBezTo>
                      <a:pt x="442274" y="32385"/>
                      <a:pt x="438464" y="27622"/>
                      <a:pt x="427987" y="24765"/>
                    </a:cubicBezTo>
                    <a:close/>
                  </a:path>
                </a:pathLst>
              </a:custGeom>
              <a:solidFill>
                <a:srgbClr val="EFEAE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grpSp>
            <p:nvGrpSpPr>
              <p:cNvPr id="1625" name="Graphic 4">
                <a:extLst>
                  <a:ext uri="{FF2B5EF4-FFF2-40B4-BE49-F238E27FC236}">
                    <a16:creationId xmlns:a16="http://schemas.microsoft.com/office/drawing/2014/main" id="{1B4FC2BA-F54C-4B85-B40E-8C29541B1BF8}"/>
                  </a:ext>
                </a:extLst>
              </p:cNvPr>
              <p:cNvGrpSpPr/>
              <p:nvPr/>
            </p:nvGrpSpPr>
            <p:grpSpPr>
              <a:xfrm>
                <a:off x="5008002" y="4543022"/>
                <a:ext cx="287143" cy="396112"/>
                <a:chOff x="5008002" y="4543022"/>
                <a:chExt cx="287143" cy="396112"/>
              </a:xfrm>
            </p:grpSpPr>
            <p:grpSp>
              <p:nvGrpSpPr>
                <p:cNvPr id="1626" name="Graphic 4">
                  <a:extLst>
                    <a:ext uri="{FF2B5EF4-FFF2-40B4-BE49-F238E27FC236}">
                      <a16:creationId xmlns:a16="http://schemas.microsoft.com/office/drawing/2014/main" id="{1E71A948-6B1F-46B9-A38F-4D1C681A511F}"/>
                    </a:ext>
                  </a:extLst>
                </p:cNvPr>
                <p:cNvGrpSpPr/>
                <p:nvPr/>
              </p:nvGrpSpPr>
              <p:grpSpPr>
                <a:xfrm>
                  <a:off x="5102718" y="4543022"/>
                  <a:ext cx="191082" cy="369447"/>
                  <a:chOff x="5102718" y="4543022"/>
                  <a:chExt cx="191082" cy="369447"/>
                </a:xfrm>
              </p:grpSpPr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48CECD5F-D7C5-489C-9200-F7984527DC47}"/>
                      </a:ext>
                    </a:extLst>
                  </p:cNvPr>
                  <p:cNvSpPr/>
                  <p:nvPr/>
                </p:nvSpPr>
                <p:spPr>
                  <a:xfrm>
                    <a:off x="5173027" y="4885371"/>
                    <a:ext cx="58230" cy="27098"/>
                  </a:xfrm>
                  <a:custGeom>
                    <a:avLst/>
                    <a:gdLst>
                      <a:gd name="connsiteX0" fmla="*/ 31432 w 58230"/>
                      <a:gd name="connsiteY0" fmla="*/ 17145 h 27098"/>
                      <a:gd name="connsiteX1" fmla="*/ 3810 w 58230"/>
                      <a:gd name="connsiteY1" fmla="*/ 26670 h 27098"/>
                      <a:gd name="connsiteX2" fmla="*/ 19050 w 58230"/>
                      <a:gd name="connsiteY2" fmla="*/ 10478 h 27098"/>
                      <a:gd name="connsiteX3" fmla="*/ 0 w 58230"/>
                      <a:gd name="connsiteY3" fmla="*/ 2858 h 27098"/>
                      <a:gd name="connsiteX4" fmla="*/ 22860 w 58230"/>
                      <a:gd name="connsiteY4" fmla="*/ 6668 h 27098"/>
                      <a:gd name="connsiteX5" fmla="*/ 44767 w 58230"/>
                      <a:gd name="connsiteY5" fmla="*/ 0 h 27098"/>
                      <a:gd name="connsiteX6" fmla="*/ 40005 w 58230"/>
                      <a:gd name="connsiteY6" fmla="*/ 10478 h 27098"/>
                      <a:gd name="connsiteX7" fmla="*/ 58102 w 58230"/>
                      <a:gd name="connsiteY7" fmla="*/ 17145 h 27098"/>
                      <a:gd name="connsiteX8" fmla="*/ 31432 w 58230"/>
                      <a:gd name="connsiteY8" fmla="*/ 17145 h 27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230" h="27098">
                        <a:moveTo>
                          <a:pt x="31432" y="17145"/>
                        </a:moveTo>
                        <a:cubicBezTo>
                          <a:pt x="31432" y="17145"/>
                          <a:pt x="7620" y="29528"/>
                          <a:pt x="3810" y="26670"/>
                        </a:cubicBezTo>
                        <a:cubicBezTo>
                          <a:pt x="0" y="24765"/>
                          <a:pt x="-5715" y="20003"/>
                          <a:pt x="19050" y="10478"/>
                        </a:cubicBezTo>
                        <a:cubicBezTo>
                          <a:pt x="19050" y="10478"/>
                          <a:pt x="0" y="7620"/>
                          <a:pt x="0" y="2858"/>
                        </a:cubicBezTo>
                        <a:cubicBezTo>
                          <a:pt x="952" y="-1905"/>
                          <a:pt x="15240" y="1905"/>
                          <a:pt x="22860" y="6668"/>
                        </a:cubicBezTo>
                        <a:cubicBezTo>
                          <a:pt x="22860" y="6668"/>
                          <a:pt x="40005" y="0"/>
                          <a:pt x="44767" y="0"/>
                        </a:cubicBezTo>
                        <a:cubicBezTo>
                          <a:pt x="49530" y="0"/>
                          <a:pt x="55245" y="3810"/>
                          <a:pt x="40005" y="10478"/>
                        </a:cubicBezTo>
                        <a:cubicBezTo>
                          <a:pt x="40005" y="10478"/>
                          <a:pt x="60007" y="13335"/>
                          <a:pt x="58102" y="17145"/>
                        </a:cubicBezTo>
                        <a:cubicBezTo>
                          <a:pt x="57150" y="20003"/>
                          <a:pt x="55245" y="25718"/>
                          <a:pt x="31432" y="171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2FF5388D-09CF-4623-8E1C-64A66EAFDC3A}"/>
                      </a:ext>
                    </a:extLst>
                  </p:cNvPr>
                  <p:cNvSpPr/>
                  <p:nvPr/>
                </p:nvSpPr>
                <p:spPr>
                  <a:xfrm>
                    <a:off x="5197569" y="4854625"/>
                    <a:ext cx="14199" cy="43869"/>
                  </a:xfrm>
                  <a:custGeom>
                    <a:avLst/>
                    <a:gdLst>
                      <a:gd name="connsiteX0" fmla="*/ 4033 w 14199"/>
                      <a:gd name="connsiteY0" fmla="*/ 1219 h 43869"/>
                      <a:gd name="connsiteX1" fmla="*/ 1176 w 14199"/>
                      <a:gd name="connsiteY1" fmla="*/ 43129 h 43869"/>
                      <a:gd name="connsiteX2" fmla="*/ 11653 w 14199"/>
                      <a:gd name="connsiteY2" fmla="*/ 34557 h 43869"/>
                      <a:gd name="connsiteX3" fmla="*/ 13558 w 14199"/>
                      <a:gd name="connsiteY3" fmla="*/ 267 h 43869"/>
                      <a:gd name="connsiteX4" fmla="*/ 4033 w 14199"/>
                      <a:gd name="connsiteY4" fmla="*/ 1219 h 43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99" h="43869">
                        <a:moveTo>
                          <a:pt x="4033" y="1219"/>
                        </a:moveTo>
                        <a:cubicBezTo>
                          <a:pt x="4033" y="1219"/>
                          <a:pt x="-2634" y="41224"/>
                          <a:pt x="1176" y="43129"/>
                        </a:cubicBezTo>
                        <a:cubicBezTo>
                          <a:pt x="3081" y="44082"/>
                          <a:pt x="9748" y="45987"/>
                          <a:pt x="11653" y="34557"/>
                        </a:cubicBezTo>
                        <a:cubicBezTo>
                          <a:pt x="12606" y="25984"/>
                          <a:pt x="15463" y="1219"/>
                          <a:pt x="13558" y="267"/>
                        </a:cubicBezTo>
                        <a:cubicBezTo>
                          <a:pt x="11653" y="-686"/>
                          <a:pt x="4033" y="1219"/>
                          <a:pt x="4033" y="12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DC52F5C9-AC77-4508-8F97-4A8A8B094BE9}"/>
                      </a:ext>
                    </a:extLst>
                  </p:cNvPr>
                  <p:cNvSpPr/>
                  <p:nvPr/>
                </p:nvSpPr>
                <p:spPr>
                  <a:xfrm>
                    <a:off x="5102718" y="4578661"/>
                    <a:ext cx="191082" cy="297219"/>
                  </a:xfrm>
                  <a:custGeom>
                    <a:avLst/>
                    <a:gdLst>
                      <a:gd name="connsiteX0" fmla="*/ 185562 w 191082"/>
                      <a:gd name="connsiteY0" fmla="*/ 281946 h 297219"/>
                      <a:gd name="connsiteX1" fmla="*/ 174132 w 191082"/>
                      <a:gd name="connsiteY1" fmla="*/ 291471 h 297219"/>
                      <a:gd name="connsiteX2" fmla="*/ 150319 w 191082"/>
                      <a:gd name="connsiteY2" fmla="*/ 288613 h 297219"/>
                      <a:gd name="connsiteX3" fmla="*/ 131269 w 191082"/>
                      <a:gd name="connsiteY3" fmla="*/ 291471 h 297219"/>
                      <a:gd name="connsiteX4" fmla="*/ 108409 w 191082"/>
                      <a:gd name="connsiteY4" fmla="*/ 296233 h 297219"/>
                      <a:gd name="connsiteX5" fmla="*/ 74119 w 191082"/>
                      <a:gd name="connsiteY5" fmla="*/ 287661 h 297219"/>
                      <a:gd name="connsiteX6" fmla="*/ 58879 w 191082"/>
                      <a:gd name="connsiteY6" fmla="*/ 287661 h 297219"/>
                      <a:gd name="connsiteX7" fmla="*/ 39829 w 191082"/>
                      <a:gd name="connsiteY7" fmla="*/ 282898 h 297219"/>
                      <a:gd name="connsiteX8" fmla="*/ 15064 w 191082"/>
                      <a:gd name="connsiteY8" fmla="*/ 282898 h 297219"/>
                      <a:gd name="connsiteX9" fmla="*/ 4587 w 191082"/>
                      <a:gd name="connsiteY9" fmla="*/ 272421 h 297219"/>
                      <a:gd name="connsiteX10" fmla="*/ 12207 w 191082"/>
                      <a:gd name="connsiteY10" fmla="*/ 245751 h 297219"/>
                      <a:gd name="connsiteX11" fmla="*/ 7444 w 191082"/>
                      <a:gd name="connsiteY11" fmla="*/ 239083 h 297219"/>
                      <a:gd name="connsiteX12" fmla="*/ 17922 w 191082"/>
                      <a:gd name="connsiteY12" fmla="*/ 213366 h 297219"/>
                      <a:gd name="connsiteX13" fmla="*/ 10302 w 191082"/>
                      <a:gd name="connsiteY13" fmla="*/ 207651 h 297219"/>
                      <a:gd name="connsiteX14" fmla="*/ 28399 w 191082"/>
                      <a:gd name="connsiteY14" fmla="*/ 181933 h 297219"/>
                      <a:gd name="connsiteX15" fmla="*/ 41734 w 191082"/>
                      <a:gd name="connsiteY15" fmla="*/ 155263 h 297219"/>
                      <a:gd name="connsiteX16" fmla="*/ 31257 w 191082"/>
                      <a:gd name="connsiteY16" fmla="*/ 151454 h 297219"/>
                      <a:gd name="connsiteX17" fmla="*/ 49354 w 191082"/>
                      <a:gd name="connsiteY17" fmla="*/ 127641 h 297219"/>
                      <a:gd name="connsiteX18" fmla="*/ 42687 w 191082"/>
                      <a:gd name="connsiteY18" fmla="*/ 122879 h 297219"/>
                      <a:gd name="connsiteX19" fmla="*/ 64594 w 191082"/>
                      <a:gd name="connsiteY19" fmla="*/ 103829 h 297219"/>
                      <a:gd name="connsiteX20" fmla="*/ 51259 w 191082"/>
                      <a:gd name="connsiteY20" fmla="*/ 103829 h 297219"/>
                      <a:gd name="connsiteX21" fmla="*/ 69357 w 191082"/>
                      <a:gd name="connsiteY21" fmla="*/ 80016 h 297219"/>
                      <a:gd name="connsiteX22" fmla="*/ 98884 w 191082"/>
                      <a:gd name="connsiteY22" fmla="*/ 20008 h 297219"/>
                      <a:gd name="connsiteX23" fmla="*/ 109362 w 191082"/>
                      <a:gd name="connsiteY23" fmla="*/ 6 h 297219"/>
                      <a:gd name="connsiteX24" fmla="*/ 117934 w 191082"/>
                      <a:gd name="connsiteY24" fmla="*/ 20961 h 297219"/>
                      <a:gd name="connsiteX25" fmla="*/ 136984 w 191082"/>
                      <a:gd name="connsiteY25" fmla="*/ 82873 h 297219"/>
                      <a:gd name="connsiteX26" fmla="*/ 151272 w 191082"/>
                      <a:gd name="connsiteY26" fmla="*/ 105733 h 297219"/>
                      <a:gd name="connsiteX27" fmla="*/ 145557 w 191082"/>
                      <a:gd name="connsiteY27" fmla="*/ 106686 h 297219"/>
                      <a:gd name="connsiteX28" fmla="*/ 158892 w 191082"/>
                      <a:gd name="connsiteY28" fmla="*/ 126688 h 297219"/>
                      <a:gd name="connsiteX29" fmla="*/ 148414 w 191082"/>
                      <a:gd name="connsiteY29" fmla="*/ 123831 h 297219"/>
                      <a:gd name="connsiteX30" fmla="*/ 171274 w 191082"/>
                      <a:gd name="connsiteY30" fmla="*/ 157169 h 297219"/>
                      <a:gd name="connsiteX31" fmla="*/ 160797 w 191082"/>
                      <a:gd name="connsiteY31" fmla="*/ 159073 h 297219"/>
                      <a:gd name="connsiteX32" fmla="*/ 170322 w 191082"/>
                      <a:gd name="connsiteY32" fmla="*/ 187648 h 297219"/>
                      <a:gd name="connsiteX33" fmla="*/ 184609 w 191082"/>
                      <a:gd name="connsiteY33" fmla="*/ 215271 h 297219"/>
                      <a:gd name="connsiteX34" fmla="*/ 176989 w 191082"/>
                      <a:gd name="connsiteY34" fmla="*/ 220033 h 297219"/>
                      <a:gd name="connsiteX35" fmla="*/ 184609 w 191082"/>
                      <a:gd name="connsiteY35" fmla="*/ 246704 h 297219"/>
                      <a:gd name="connsiteX36" fmla="*/ 178894 w 191082"/>
                      <a:gd name="connsiteY36" fmla="*/ 252419 h 297219"/>
                      <a:gd name="connsiteX37" fmla="*/ 185562 w 191082"/>
                      <a:gd name="connsiteY37" fmla="*/ 281946 h 297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91082" h="297219">
                        <a:moveTo>
                          <a:pt x="185562" y="281946"/>
                        </a:moveTo>
                        <a:cubicBezTo>
                          <a:pt x="173179" y="281946"/>
                          <a:pt x="184609" y="290519"/>
                          <a:pt x="174132" y="291471"/>
                        </a:cubicBezTo>
                        <a:cubicBezTo>
                          <a:pt x="163654" y="292423"/>
                          <a:pt x="160797" y="280994"/>
                          <a:pt x="150319" y="288613"/>
                        </a:cubicBezTo>
                        <a:cubicBezTo>
                          <a:pt x="139842" y="296233"/>
                          <a:pt x="138889" y="296233"/>
                          <a:pt x="131269" y="291471"/>
                        </a:cubicBezTo>
                        <a:cubicBezTo>
                          <a:pt x="123649" y="286708"/>
                          <a:pt x="114124" y="300996"/>
                          <a:pt x="108409" y="296233"/>
                        </a:cubicBezTo>
                        <a:cubicBezTo>
                          <a:pt x="93169" y="282898"/>
                          <a:pt x="86502" y="304806"/>
                          <a:pt x="74119" y="287661"/>
                        </a:cubicBezTo>
                        <a:cubicBezTo>
                          <a:pt x="70309" y="281946"/>
                          <a:pt x="66499" y="283851"/>
                          <a:pt x="58879" y="287661"/>
                        </a:cubicBezTo>
                        <a:cubicBezTo>
                          <a:pt x="51259" y="291471"/>
                          <a:pt x="49354" y="291471"/>
                          <a:pt x="39829" y="282898"/>
                        </a:cubicBezTo>
                        <a:cubicBezTo>
                          <a:pt x="30304" y="274326"/>
                          <a:pt x="26494" y="285756"/>
                          <a:pt x="15064" y="282898"/>
                        </a:cubicBezTo>
                        <a:cubicBezTo>
                          <a:pt x="4587" y="280041"/>
                          <a:pt x="17922" y="273373"/>
                          <a:pt x="4587" y="272421"/>
                        </a:cubicBezTo>
                        <a:cubicBezTo>
                          <a:pt x="-7796" y="271469"/>
                          <a:pt x="8397" y="252419"/>
                          <a:pt x="12207" y="245751"/>
                        </a:cubicBezTo>
                        <a:cubicBezTo>
                          <a:pt x="16969" y="239083"/>
                          <a:pt x="13159" y="244798"/>
                          <a:pt x="7444" y="239083"/>
                        </a:cubicBezTo>
                        <a:cubicBezTo>
                          <a:pt x="1729" y="233369"/>
                          <a:pt x="24589" y="211461"/>
                          <a:pt x="17922" y="213366"/>
                        </a:cubicBezTo>
                        <a:cubicBezTo>
                          <a:pt x="11254" y="215271"/>
                          <a:pt x="4587" y="214319"/>
                          <a:pt x="10302" y="207651"/>
                        </a:cubicBezTo>
                        <a:cubicBezTo>
                          <a:pt x="16017" y="200983"/>
                          <a:pt x="28399" y="181933"/>
                          <a:pt x="28399" y="181933"/>
                        </a:cubicBezTo>
                        <a:cubicBezTo>
                          <a:pt x="11254" y="181933"/>
                          <a:pt x="42687" y="156216"/>
                          <a:pt x="41734" y="155263"/>
                        </a:cubicBezTo>
                        <a:cubicBezTo>
                          <a:pt x="40782" y="153358"/>
                          <a:pt x="33162" y="158121"/>
                          <a:pt x="31257" y="151454"/>
                        </a:cubicBezTo>
                        <a:cubicBezTo>
                          <a:pt x="29352" y="145738"/>
                          <a:pt x="49354" y="129546"/>
                          <a:pt x="49354" y="127641"/>
                        </a:cubicBezTo>
                        <a:cubicBezTo>
                          <a:pt x="49354" y="125736"/>
                          <a:pt x="46497" y="127641"/>
                          <a:pt x="42687" y="122879"/>
                        </a:cubicBezTo>
                        <a:cubicBezTo>
                          <a:pt x="39829" y="118116"/>
                          <a:pt x="61737" y="106686"/>
                          <a:pt x="64594" y="103829"/>
                        </a:cubicBezTo>
                        <a:cubicBezTo>
                          <a:pt x="67452" y="100019"/>
                          <a:pt x="56974" y="105733"/>
                          <a:pt x="51259" y="103829"/>
                        </a:cubicBezTo>
                        <a:cubicBezTo>
                          <a:pt x="46497" y="101923"/>
                          <a:pt x="59832" y="92398"/>
                          <a:pt x="69357" y="80016"/>
                        </a:cubicBezTo>
                        <a:cubicBezTo>
                          <a:pt x="78882" y="68586"/>
                          <a:pt x="92217" y="41916"/>
                          <a:pt x="98884" y="20008"/>
                        </a:cubicBezTo>
                        <a:cubicBezTo>
                          <a:pt x="103647" y="5721"/>
                          <a:pt x="106504" y="6"/>
                          <a:pt x="109362" y="6"/>
                        </a:cubicBezTo>
                        <a:cubicBezTo>
                          <a:pt x="110314" y="6"/>
                          <a:pt x="116029" y="-946"/>
                          <a:pt x="117934" y="20961"/>
                        </a:cubicBezTo>
                        <a:cubicBezTo>
                          <a:pt x="119839" y="43821"/>
                          <a:pt x="128412" y="64776"/>
                          <a:pt x="136984" y="82873"/>
                        </a:cubicBezTo>
                        <a:cubicBezTo>
                          <a:pt x="143652" y="97161"/>
                          <a:pt x="156034" y="104781"/>
                          <a:pt x="151272" y="105733"/>
                        </a:cubicBezTo>
                        <a:cubicBezTo>
                          <a:pt x="146509" y="107638"/>
                          <a:pt x="142699" y="102876"/>
                          <a:pt x="145557" y="106686"/>
                        </a:cubicBezTo>
                        <a:cubicBezTo>
                          <a:pt x="148414" y="110496"/>
                          <a:pt x="162702" y="122879"/>
                          <a:pt x="158892" y="126688"/>
                        </a:cubicBezTo>
                        <a:cubicBezTo>
                          <a:pt x="155082" y="130498"/>
                          <a:pt x="149367" y="121926"/>
                          <a:pt x="148414" y="123831"/>
                        </a:cubicBezTo>
                        <a:cubicBezTo>
                          <a:pt x="148414" y="125736"/>
                          <a:pt x="174132" y="151454"/>
                          <a:pt x="171274" y="157169"/>
                        </a:cubicBezTo>
                        <a:cubicBezTo>
                          <a:pt x="168417" y="162883"/>
                          <a:pt x="161749" y="158121"/>
                          <a:pt x="160797" y="159073"/>
                        </a:cubicBezTo>
                        <a:cubicBezTo>
                          <a:pt x="159844" y="160026"/>
                          <a:pt x="188419" y="188601"/>
                          <a:pt x="170322" y="187648"/>
                        </a:cubicBezTo>
                        <a:cubicBezTo>
                          <a:pt x="170322" y="187648"/>
                          <a:pt x="179847" y="207651"/>
                          <a:pt x="184609" y="215271"/>
                        </a:cubicBezTo>
                        <a:cubicBezTo>
                          <a:pt x="189372" y="222891"/>
                          <a:pt x="182704" y="222891"/>
                          <a:pt x="176989" y="220033"/>
                        </a:cubicBezTo>
                        <a:cubicBezTo>
                          <a:pt x="170322" y="217176"/>
                          <a:pt x="190324" y="242894"/>
                          <a:pt x="184609" y="246704"/>
                        </a:cubicBezTo>
                        <a:cubicBezTo>
                          <a:pt x="178894" y="251466"/>
                          <a:pt x="175084" y="244798"/>
                          <a:pt x="178894" y="252419"/>
                        </a:cubicBezTo>
                        <a:cubicBezTo>
                          <a:pt x="184609" y="261944"/>
                          <a:pt x="198897" y="282898"/>
                          <a:pt x="185562" y="281946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686" name="Graphic 4">
                    <a:extLst>
                      <a:ext uri="{FF2B5EF4-FFF2-40B4-BE49-F238E27FC236}">
                        <a16:creationId xmlns:a16="http://schemas.microsoft.com/office/drawing/2014/main" id="{44C1E15B-0555-4DAB-B961-A5751737365B}"/>
                      </a:ext>
                    </a:extLst>
                  </p:cNvPr>
                  <p:cNvGrpSpPr/>
                  <p:nvPr/>
                </p:nvGrpSpPr>
                <p:grpSpPr>
                  <a:xfrm>
                    <a:off x="5114925" y="4628114"/>
                    <a:ext cx="168966" cy="237441"/>
                    <a:chOff x="5114925" y="4628114"/>
                    <a:chExt cx="168966" cy="237441"/>
                  </a:xfrm>
                </p:grpSpPr>
                <p:grpSp>
                  <p:nvGrpSpPr>
                    <p:cNvPr id="1689" name="Graphic 4">
                      <a:extLst>
                        <a:ext uri="{FF2B5EF4-FFF2-40B4-BE49-F238E27FC236}">
                          <a16:creationId xmlns:a16="http://schemas.microsoft.com/office/drawing/2014/main" id="{675814AB-2FAA-4736-8CD7-92509C41CA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9212" y="4636374"/>
                      <a:ext cx="154678" cy="210896"/>
                      <a:chOff x="5129212" y="4636374"/>
                      <a:chExt cx="154678" cy="210896"/>
                    </a:xfrm>
                    <a:solidFill>
                      <a:srgbClr val="EAAA65"/>
                    </a:solidFill>
                  </p:grpSpPr>
                  <p:sp>
                    <p:nvSpPr>
                      <p:cNvPr id="2289" name="Freeform: Shape 2288">
                        <a:extLst>
                          <a:ext uri="{FF2B5EF4-FFF2-40B4-BE49-F238E27FC236}">
                            <a16:creationId xmlns:a16="http://schemas.microsoft.com/office/drawing/2014/main" id="{F82D80AE-6281-4BDF-B855-E6A5BE5588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6476" y="4832610"/>
                        <a:ext cx="7414" cy="6088"/>
                      </a:xfrm>
                      <a:custGeom>
                        <a:avLst/>
                        <a:gdLst>
                          <a:gd name="connsiteX0" fmla="*/ 3231 w 7414"/>
                          <a:gd name="connsiteY0" fmla="*/ 6089 h 6088"/>
                          <a:gd name="connsiteX1" fmla="*/ 374 w 7414"/>
                          <a:gd name="connsiteY1" fmla="*/ 4184 h 6088"/>
                          <a:gd name="connsiteX2" fmla="*/ 2279 w 7414"/>
                          <a:gd name="connsiteY2" fmla="*/ 374 h 6088"/>
                          <a:gd name="connsiteX3" fmla="*/ 3231 w 7414"/>
                          <a:gd name="connsiteY3" fmla="*/ 374 h 6088"/>
                          <a:gd name="connsiteX4" fmla="*/ 7041 w 7414"/>
                          <a:gd name="connsiteY4" fmla="*/ 2279 h 6088"/>
                          <a:gd name="connsiteX5" fmla="*/ 5136 w 7414"/>
                          <a:gd name="connsiteY5" fmla="*/ 6089 h 6088"/>
                          <a:gd name="connsiteX6" fmla="*/ 4184 w 7414"/>
                          <a:gd name="connsiteY6" fmla="*/ 6089 h 6088"/>
                          <a:gd name="connsiteX7" fmla="*/ 3231 w 7414"/>
                          <a:gd name="connsiteY7" fmla="*/ 6089 h 6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414" h="6088">
                            <a:moveTo>
                              <a:pt x="3231" y="6089"/>
                            </a:moveTo>
                            <a:cubicBezTo>
                              <a:pt x="2279" y="6089"/>
                              <a:pt x="1326" y="5136"/>
                              <a:pt x="374" y="4184"/>
                            </a:cubicBezTo>
                            <a:cubicBezTo>
                              <a:pt x="-579" y="2279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6089" y="374"/>
                              <a:pt x="7041" y="2279"/>
                            </a:cubicBezTo>
                            <a:cubicBezTo>
                              <a:pt x="7994" y="4184"/>
                              <a:pt x="7041" y="5136"/>
                              <a:pt x="5136" y="6089"/>
                            </a:cubicBezTo>
                            <a:lnTo>
                              <a:pt x="4184" y="6089"/>
                            </a:lnTo>
                            <a:cubicBezTo>
                              <a:pt x="4184" y="6089"/>
                              <a:pt x="4184" y="6089"/>
                              <a:pt x="3231" y="608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90" name="Freeform: Shape 2289">
                        <a:extLst>
                          <a:ext uri="{FF2B5EF4-FFF2-40B4-BE49-F238E27FC236}">
                            <a16:creationId xmlns:a16="http://schemas.microsoft.com/office/drawing/2014/main" id="{71C331DE-0DB1-4055-B5EA-4D6AF569F1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9212" y="4644627"/>
                        <a:ext cx="145153" cy="202644"/>
                      </a:xfrm>
                      <a:custGeom>
                        <a:avLst/>
                        <a:gdLst>
                          <a:gd name="connsiteX0" fmla="*/ 110490 w 145153"/>
                          <a:gd name="connsiteY0" fmla="*/ 202644 h 202644"/>
                          <a:gd name="connsiteX1" fmla="*/ 107633 w 145153"/>
                          <a:gd name="connsiteY1" fmla="*/ 199787 h 202644"/>
                          <a:gd name="connsiteX2" fmla="*/ 110490 w 145153"/>
                          <a:gd name="connsiteY2" fmla="*/ 196929 h 202644"/>
                          <a:gd name="connsiteX3" fmla="*/ 112395 w 145153"/>
                          <a:gd name="connsiteY3" fmla="*/ 196929 h 202644"/>
                          <a:gd name="connsiteX4" fmla="*/ 115253 w 145153"/>
                          <a:gd name="connsiteY4" fmla="*/ 199787 h 202644"/>
                          <a:gd name="connsiteX5" fmla="*/ 112395 w 145153"/>
                          <a:gd name="connsiteY5" fmla="*/ 202644 h 202644"/>
                          <a:gd name="connsiteX6" fmla="*/ 110490 w 145153"/>
                          <a:gd name="connsiteY6" fmla="*/ 202644 h 202644"/>
                          <a:gd name="connsiteX7" fmla="*/ 110490 w 145153"/>
                          <a:gd name="connsiteY7" fmla="*/ 202644 h 202644"/>
                          <a:gd name="connsiteX8" fmla="*/ 100965 w 145153"/>
                          <a:gd name="connsiteY8" fmla="*/ 202644 h 202644"/>
                          <a:gd name="connsiteX9" fmla="*/ 99060 w 145153"/>
                          <a:gd name="connsiteY9" fmla="*/ 202644 h 202644"/>
                          <a:gd name="connsiteX10" fmla="*/ 96203 w 145153"/>
                          <a:gd name="connsiteY10" fmla="*/ 199787 h 202644"/>
                          <a:gd name="connsiteX11" fmla="*/ 99060 w 145153"/>
                          <a:gd name="connsiteY11" fmla="*/ 196929 h 202644"/>
                          <a:gd name="connsiteX12" fmla="*/ 100965 w 145153"/>
                          <a:gd name="connsiteY12" fmla="*/ 196929 h 202644"/>
                          <a:gd name="connsiteX13" fmla="*/ 103822 w 145153"/>
                          <a:gd name="connsiteY13" fmla="*/ 199787 h 202644"/>
                          <a:gd name="connsiteX14" fmla="*/ 100965 w 145153"/>
                          <a:gd name="connsiteY14" fmla="*/ 202644 h 202644"/>
                          <a:gd name="connsiteX15" fmla="*/ 90488 w 145153"/>
                          <a:gd name="connsiteY15" fmla="*/ 201692 h 202644"/>
                          <a:gd name="connsiteX16" fmla="*/ 90488 w 145153"/>
                          <a:gd name="connsiteY16" fmla="*/ 201692 h 202644"/>
                          <a:gd name="connsiteX17" fmla="*/ 88583 w 145153"/>
                          <a:gd name="connsiteY17" fmla="*/ 201692 h 202644"/>
                          <a:gd name="connsiteX18" fmla="*/ 85725 w 145153"/>
                          <a:gd name="connsiteY18" fmla="*/ 198834 h 202644"/>
                          <a:gd name="connsiteX19" fmla="*/ 88583 w 145153"/>
                          <a:gd name="connsiteY19" fmla="*/ 195977 h 202644"/>
                          <a:gd name="connsiteX20" fmla="*/ 90488 w 145153"/>
                          <a:gd name="connsiteY20" fmla="*/ 195977 h 202644"/>
                          <a:gd name="connsiteX21" fmla="*/ 93345 w 145153"/>
                          <a:gd name="connsiteY21" fmla="*/ 198834 h 202644"/>
                          <a:gd name="connsiteX22" fmla="*/ 90488 w 145153"/>
                          <a:gd name="connsiteY22" fmla="*/ 201692 h 202644"/>
                          <a:gd name="connsiteX23" fmla="*/ 120967 w 145153"/>
                          <a:gd name="connsiteY23" fmla="*/ 201692 h 202644"/>
                          <a:gd name="connsiteX24" fmla="*/ 118110 w 145153"/>
                          <a:gd name="connsiteY24" fmla="*/ 198834 h 202644"/>
                          <a:gd name="connsiteX25" fmla="*/ 120967 w 145153"/>
                          <a:gd name="connsiteY25" fmla="*/ 195977 h 202644"/>
                          <a:gd name="connsiteX26" fmla="*/ 122872 w 145153"/>
                          <a:gd name="connsiteY26" fmla="*/ 195977 h 202644"/>
                          <a:gd name="connsiteX27" fmla="*/ 126683 w 145153"/>
                          <a:gd name="connsiteY27" fmla="*/ 198834 h 202644"/>
                          <a:gd name="connsiteX28" fmla="*/ 123825 w 145153"/>
                          <a:gd name="connsiteY28" fmla="*/ 202644 h 202644"/>
                          <a:gd name="connsiteX29" fmla="*/ 120967 w 145153"/>
                          <a:gd name="connsiteY29" fmla="*/ 201692 h 202644"/>
                          <a:gd name="connsiteX30" fmla="*/ 120967 w 145153"/>
                          <a:gd name="connsiteY30" fmla="*/ 201692 h 202644"/>
                          <a:gd name="connsiteX31" fmla="*/ 80010 w 145153"/>
                          <a:gd name="connsiteY31" fmla="*/ 200739 h 202644"/>
                          <a:gd name="connsiteX32" fmla="*/ 80010 w 145153"/>
                          <a:gd name="connsiteY32" fmla="*/ 200739 h 202644"/>
                          <a:gd name="connsiteX33" fmla="*/ 78105 w 145153"/>
                          <a:gd name="connsiteY33" fmla="*/ 200739 h 202644"/>
                          <a:gd name="connsiteX34" fmla="*/ 75247 w 145153"/>
                          <a:gd name="connsiteY34" fmla="*/ 196929 h 202644"/>
                          <a:gd name="connsiteX35" fmla="*/ 79058 w 145153"/>
                          <a:gd name="connsiteY35" fmla="*/ 194072 h 202644"/>
                          <a:gd name="connsiteX36" fmla="*/ 80963 w 145153"/>
                          <a:gd name="connsiteY36" fmla="*/ 194072 h 202644"/>
                          <a:gd name="connsiteX37" fmla="*/ 83820 w 145153"/>
                          <a:gd name="connsiteY37" fmla="*/ 197882 h 202644"/>
                          <a:gd name="connsiteX38" fmla="*/ 80010 w 145153"/>
                          <a:gd name="connsiteY38" fmla="*/ 200739 h 202644"/>
                          <a:gd name="connsiteX39" fmla="*/ 130492 w 145153"/>
                          <a:gd name="connsiteY39" fmla="*/ 200739 h 202644"/>
                          <a:gd name="connsiteX40" fmla="*/ 127635 w 145153"/>
                          <a:gd name="connsiteY40" fmla="*/ 198834 h 202644"/>
                          <a:gd name="connsiteX41" fmla="*/ 129540 w 145153"/>
                          <a:gd name="connsiteY41" fmla="*/ 195024 h 202644"/>
                          <a:gd name="connsiteX42" fmla="*/ 130492 w 145153"/>
                          <a:gd name="connsiteY42" fmla="*/ 195024 h 202644"/>
                          <a:gd name="connsiteX43" fmla="*/ 134303 w 145153"/>
                          <a:gd name="connsiteY43" fmla="*/ 196929 h 202644"/>
                          <a:gd name="connsiteX44" fmla="*/ 132397 w 145153"/>
                          <a:gd name="connsiteY44" fmla="*/ 200739 h 202644"/>
                          <a:gd name="connsiteX45" fmla="*/ 130492 w 145153"/>
                          <a:gd name="connsiteY45" fmla="*/ 200739 h 202644"/>
                          <a:gd name="connsiteX46" fmla="*/ 130492 w 145153"/>
                          <a:gd name="connsiteY46" fmla="*/ 200739 h 202644"/>
                          <a:gd name="connsiteX47" fmla="*/ 70485 w 145153"/>
                          <a:gd name="connsiteY47" fmla="*/ 198834 h 202644"/>
                          <a:gd name="connsiteX48" fmla="*/ 70485 w 145153"/>
                          <a:gd name="connsiteY48" fmla="*/ 198834 h 202644"/>
                          <a:gd name="connsiteX49" fmla="*/ 68580 w 145153"/>
                          <a:gd name="connsiteY49" fmla="*/ 198834 h 202644"/>
                          <a:gd name="connsiteX50" fmla="*/ 66675 w 145153"/>
                          <a:gd name="connsiteY50" fmla="*/ 195024 h 202644"/>
                          <a:gd name="connsiteX51" fmla="*/ 70485 w 145153"/>
                          <a:gd name="connsiteY51" fmla="*/ 193119 h 202644"/>
                          <a:gd name="connsiteX52" fmla="*/ 72390 w 145153"/>
                          <a:gd name="connsiteY52" fmla="*/ 193119 h 202644"/>
                          <a:gd name="connsiteX53" fmla="*/ 74295 w 145153"/>
                          <a:gd name="connsiteY53" fmla="*/ 196929 h 202644"/>
                          <a:gd name="connsiteX54" fmla="*/ 70485 w 145153"/>
                          <a:gd name="connsiteY54" fmla="*/ 198834 h 202644"/>
                          <a:gd name="connsiteX55" fmla="*/ 140970 w 145153"/>
                          <a:gd name="connsiteY55" fmla="*/ 197882 h 202644"/>
                          <a:gd name="connsiteX56" fmla="*/ 138113 w 145153"/>
                          <a:gd name="connsiteY56" fmla="*/ 195977 h 202644"/>
                          <a:gd name="connsiteX57" fmla="*/ 140017 w 145153"/>
                          <a:gd name="connsiteY57" fmla="*/ 192167 h 202644"/>
                          <a:gd name="connsiteX58" fmla="*/ 140970 w 145153"/>
                          <a:gd name="connsiteY58" fmla="*/ 192167 h 202644"/>
                          <a:gd name="connsiteX59" fmla="*/ 144780 w 145153"/>
                          <a:gd name="connsiteY59" fmla="*/ 194072 h 202644"/>
                          <a:gd name="connsiteX60" fmla="*/ 142875 w 145153"/>
                          <a:gd name="connsiteY60" fmla="*/ 197882 h 202644"/>
                          <a:gd name="connsiteX61" fmla="*/ 140970 w 145153"/>
                          <a:gd name="connsiteY61" fmla="*/ 197882 h 202644"/>
                          <a:gd name="connsiteX62" fmla="*/ 140970 w 145153"/>
                          <a:gd name="connsiteY62" fmla="*/ 197882 h 202644"/>
                          <a:gd name="connsiteX63" fmla="*/ 60008 w 145153"/>
                          <a:gd name="connsiteY63" fmla="*/ 195977 h 202644"/>
                          <a:gd name="connsiteX64" fmla="*/ 60008 w 145153"/>
                          <a:gd name="connsiteY64" fmla="*/ 195977 h 202644"/>
                          <a:gd name="connsiteX65" fmla="*/ 58103 w 145153"/>
                          <a:gd name="connsiteY65" fmla="*/ 195024 h 202644"/>
                          <a:gd name="connsiteX66" fmla="*/ 56197 w 145153"/>
                          <a:gd name="connsiteY66" fmla="*/ 191214 h 202644"/>
                          <a:gd name="connsiteX67" fmla="*/ 60008 w 145153"/>
                          <a:gd name="connsiteY67" fmla="*/ 189309 h 202644"/>
                          <a:gd name="connsiteX68" fmla="*/ 60960 w 145153"/>
                          <a:gd name="connsiteY68" fmla="*/ 189309 h 202644"/>
                          <a:gd name="connsiteX69" fmla="*/ 62865 w 145153"/>
                          <a:gd name="connsiteY69" fmla="*/ 193119 h 202644"/>
                          <a:gd name="connsiteX70" fmla="*/ 60008 w 145153"/>
                          <a:gd name="connsiteY70" fmla="*/ 195977 h 202644"/>
                          <a:gd name="connsiteX71" fmla="*/ 50483 w 145153"/>
                          <a:gd name="connsiteY71" fmla="*/ 193119 h 202644"/>
                          <a:gd name="connsiteX72" fmla="*/ 50483 w 145153"/>
                          <a:gd name="connsiteY72" fmla="*/ 193119 h 202644"/>
                          <a:gd name="connsiteX73" fmla="*/ 48578 w 145153"/>
                          <a:gd name="connsiteY73" fmla="*/ 192167 h 202644"/>
                          <a:gd name="connsiteX74" fmla="*/ 46672 w 145153"/>
                          <a:gd name="connsiteY74" fmla="*/ 188357 h 202644"/>
                          <a:gd name="connsiteX75" fmla="*/ 50483 w 145153"/>
                          <a:gd name="connsiteY75" fmla="*/ 186452 h 202644"/>
                          <a:gd name="connsiteX76" fmla="*/ 51435 w 145153"/>
                          <a:gd name="connsiteY76" fmla="*/ 186452 h 202644"/>
                          <a:gd name="connsiteX77" fmla="*/ 53340 w 145153"/>
                          <a:gd name="connsiteY77" fmla="*/ 190262 h 202644"/>
                          <a:gd name="connsiteX78" fmla="*/ 50483 w 145153"/>
                          <a:gd name="connsiteY78" fmla="*/ 193119 h 202644"/>
                          <a:gd name="connsiteX79" fmla="*/ 40005 w 145153"/>
                          <a:gd name="connsiteY79" fmla="*/ 189309 h 202644"/>
                          <a:gd name="connsiteX80" fmla="*/ 39053 w 145153"/>
                          <a:gd name="connsiteY80" fmla="*/ 189309 h 202644"/>
                          <a:gd name="connsiteX81" fmla="*/ 38100 w 145153"/>
                          <a:gd name="connsiteY81" fmla="*/ 188357 h 202644"/>
                          <a:gd name="connsiteX82" fmla="*/ 36195 w 145153"/>
                          <a:gd name="connsiteY82" fmla="*/ 184547 h 202644"/>
                          <a:gd name="connsiteX83" fmla="*/ 40005 w 145153"/>
                          <a:gd name="connsiteY83" fmla="*/ 182642 h 202644"/>
                          <a:gd name="connsiteX84" fmla="*/ 40958 w 145153"/>
                          <a:gd name="connsiteY84" fmla="*/ 183594 h 202644"/>
                          <a:gd name="connsiteX85" fmla="*/ 42863 w 145153"/>
                          <a:gd name="connsiteY85" fmla="*/ 187404 h 202644"/>
                          <a:gd name="connsiteX86" fmla="*/ 40005 w 145153"/>
                          <a:gd name="connsiteY86" fmla="*/ 189309 h 202644"/>
                          <a:gd name="connsiteX87" fmla="*/ 30480 w 145153"/>
                          <a:gd name="connsiteY87" fmla="*/ 185499 h 202644"/>
                          <a:gd name="connsiteX88" fmla="*/ 29528 w 145153"/>
                          <a:gd name="connsiteY88" fmla="*/ 185499 h 202644"/>
                          <a:gd name="connsiteX89" fmla="*/ 28575 w 145153"/>
                          <a:gd name="connsiteY89" fmla="*/ 184547 h 202644"/>
                          <a:gd name="connsiteX90" fmla="*/ 26670 w 145153"/>
                          <a:gd name="connsiteY90" fmla="*/ 180737 h 202644"/>
                          <a:gd name="connsiteX91" fmla="*/ 30480 w 145153"/>
                          <a:gd name="connsiteY91" fmla="*/ 178832 h 202644"/>
                          <a:gd name="connsiteX92" fmla="*/ 31433 w 145153"/>
                          <a:gd name="connsiteY92" fmla="*/ 179784 h 202644"/>
                          <a:gd name="connsiteX93" fmla="*/ 33338 w 145153"/>
                          <a:gd name="connsiteY93" fmla="*/ 183594 h 202644"/>
                          <a:gd name="connsiteX94" fmla="*/ 30480 w 145153"/>
                          <a:gd name="connsiteY94" fmla="*/ 185499 h 202644"/>
                          <a:gd name="connsiteX95" fmla="*/ 20955 w 145153"/>
                          <a:gd name="connsiteY95" fmla="*/ 181689 h 202644"/>
                          <a:gd name="connsiteX96" fmla="*/ 20003 w 145153"/>
                          <a:gd name="connsiteY96" fmla="*/ 181689 h 202644"/>
                          <a:gd name="connsiteX97" fmla="*/ 19050 w 145153"/>
                          <a:gd name="connsiteY97" fmla="*/ 180737 h 202644"/>
                          <a:gd name="connsiteX98" fmla="*/ 18097 w 145153"/>
                          <a:gd name="connsiteY98" fmla="*/ 176927 h 202644"/>
                          <a:gd name="connsiteX99" fmla="*/ 21908 w 145153"/>
                          <a:gd name="connsiteY99" fmla="*/ 175974 h 202644"/>
                          <a:gd name="connsiteX100" fmla="*/ 22860 w 145153"/>
                          <a:gd name="connsiteY100" fmla="*/ 176927 h 202644"/>
                          <a:gd name="connsiteX101" fmla="*/ 24765 w 145153"/>
                          <a:gd name="connsiteY101" fmla="*/ 180737 h 202644"/>
                          <a:gd name="connsiteX102" fmla="*/ 20955 w 145153"/>
                          <a:gd name="connsiteY102" fmla="*/ 181689 h 202644"/>
                          <a:gd name="connsiteX103" fmla="*/ 11430 w 145153"/>
                          <a:gd name="connsiteY103" fmla="*/ 176927 h 202644"/>
                          <a:gd name="connsiteX104" fmla="*/ 10478 w 145153"/>
                          <a:gd name="connsiteY104" fmla="*/ 176927 h 202644"/>
                          <a:gd name="connsiteX105" fmla="*/ 9525 w 145153"/>
                          <a:gd name="connsiteY105" fmla="*/ 175974 h 202644"/>
                          <a:gd name="connsiteX106" fmla="*/ 8572 w 145153"/>
                          <a:gd name="connsiteY106" fmla="*/ 172164 h 202644"/>
                          <a:gd name="connsiteX107" fmla="*/ 10478 w 145153"/>
                          <a:gd name="connsiteY107" fmla="*/ 171212 h 202644"/>
                          <a:gd name="connsiteX108" fmla="*/ 8572 w 145153"/>
                          <a:gd name="connsiteY108" fmla="*/ 167402 h 202644"/>
                          <a:gd name="connsiteX109" fmla="*/ 12383 w 145153"/>
                          <a:gd name="connsiteY109" fmla="*/ 165497 h 202644"/>
                          <a:gd name="connsiteX110" fmla="*/ 14288 w 145153"/>
                          <a:gd name="connsiteY110" fmla="*/ 165497 h 202644"/>
                          <a:gd name="connsiteX111" fmla="*/ 16192 w 145153"/>
                          <a:gd name="connsiteY111" fmla="*/ 169307 h 202644"/>
                          <a:gd name="connsiteX112" fmla="*/ 14288 w 145153"/>
                          <a:gd name="connsiteY112" fmla="*/ 171212 h 202644"/>
                          <a:gd name="connsiteX113" fmla="*/ 15240 w 145153"/>
                          <a:gd name="connsiteY113" fmla="*/ 171212 h 202644"/>
                          <a:gd name="connsiteX114" fmla="*/ 16192 w 145153"/>
                          <a:gd name="connsiteY114" fmla="*/ 175022 h 202644"/>
                          <a:gd name="connsiteX115" fmla="*/ 11430 w 145153"/>
                          <a:gd name="connsiteY115" fmla="*/ 176927 h 202644"/>
                          <a:gd name="connsiteX116" fmla="*/ 42863 w 145153"/>
                          <a:gd name="connsiteY116" fmla="*/ 174069 h 202644"/>
                          <a:gd name="connsiteX117" fmla="*/ 40958 w 145153"/>
                          <a:gd name="connsiteY117" fmla="*/ 174069 h 202644"/>
                          <a:gd name="connsiteX118" fmla="*/ 38100 w 145153"/>
                          <a:gd name="connsiteY118" fmla="*/ 171212 h 202644"/>
                          <a:gd name="connsiteX119" fmla="*/ 40958 w 145153"/>
                          <a:gd name="connsiteY119" fmla="*/ 168354 h 202644"/>
                          <a:gd name="connsiteX120" fmla="*/ 42863 w 145153"/>
                          <a:gd name="connsiteY120" fmla="*/ 168354 h 202644"/>
                          <a:gd name="connsiteX121" fmla="*/ 45720 w 145153"/>
                          <a:gd name="connsiteY121" fmla="*/ 171212 h 202644"/>
                          <a:gd name="connsiteX122" fmla="*/ 42863 w 145153"/>
                          <a:gd name="connsiteY122" fmla="*/ 174069 h 202644"/>
                          <a:gd name="connsiteX123" fmla="*/ 51435 w 145153"/>
                          <a:gd name="connsiteY123" fmla="*/ 174069 h 202644"/>
                          <a:gd name="connsiteX124" fmla="*/ 48578 w 145153"/>
                          <a:gd name="connsiteY124" fmla="*/ 171212 h 202644"/>
                          <a:gd name="connsiteX125" fmla="*/ 51435 w 145153"/>
                          <a:gd name="connsiteY125" fmla="*/ 168354 h 202644"/>
                          <a:gd name="connsiteX126" fmla="*/ 53340 w 145153"/>
                          <a:gd name="connsiteY126" fmla="*/ 168354 h 202644"/>
                          <a:gd name="connsiteX127" fmla="*/ 56197 w 145153"/>
                          <a:gd name="connsiteY127" fmla="*/ 171212 h 202644"/>
                          <a:gd name="connsiteX128" fmla="*/ 53340 w 145153"/>
                          <a:gd name="connsiteY128" fmla="*/ 174069 h 202644"/>
                          <a:gd name="connsiteX129" fmla="*/ 51435 w 145153"/>
                          <a:gd name="connsiteY129" fmla="*/ 174069 h 202644"/>
                          <a:gd name="connsiteX130" fmla="*/ 51435 w 145153"/>
                          <a:gd name="connsiteY130" fmla="*/ 174069 h 202644"/>
                          <a:gd name="connsiteX131" fmla="*/ 32385 w 145153"/>
                          <a:gd name="connsiteY131" fmla="*/ 173117 h 202644"/>
                          <a:gd name="connsiteX132" fmla="*/ 32385 w 145153"/>
                          <a:gd name="connsiteY132" fmla="*/ 173117 h 202644"/>
                          <a:gd name="connsiteX133" fmla="*/ 30480 w 145153"/>
                          <a:gd name="connsiteY133" fmla="*/ 173117 h 202644"/>
                          <a:gd name="connsiteX134" fmla="*/ 27622 w 145153"/>
                          <a:gd name="connsiteY134" fmla="*/ 170259 h 202644"/>
                          <a:gd name="connsiteX135" fmla="*/ 30480 w 145153"/>
                          <a:gd name="connsiteY135" fmla="*/ 167402 h 202644"/>
                          <a:gd name="connsiteX136" fmla="*/ 32385 w 145153"/>
                          <a:gd name="connsiteY136" fmla="*/ 167402 h 202644"/>
                          <a:gd name="connsiteX137" fmla="*/ 35242 w 145153"/>
                          <a:gd name="connsiteY137" fmla="*/ 170259 h 202644"/>
                          <a:gd name="connsiteX138" fmla="*/ 32385 w 145153"/>
                          <a:gd name="connsiteY138" fmla="*/ 173117 h 202644"/>
                          <a:gd name="connsiteX139" fmla="*/ 61913 w 145153"/>
                          <a:gd name="connsiteY139" fmla="*/ 173117 h 202644"/>
                          <a:gd name="connsiteX140" fmla="*/ 59055 w 145153"/>
                          <a:gd name="connsiteY140" fmla="*/ 170259 h 202644"/>
                          <a:gd name="connsiteX141" fmla="*/ 61913 w 145153"/>
                          <a:gd name="connsiteY141" fmla="*/ 167402 h 202644"/>
                          <a:gd name="connsiteX142" fmla="*/ 63817 w 145153"/>
                          <a:gd name="connsiteY142" fmla="*/ 167402 h 202644"/>
                          <a:gd name="connsiteX143" fmla="*/ 66675 w 145153"/>
                          <a:gd name="connsiteY143" fmla="*/ 170259 h 202644"/>
                          <a:gd name="connsiteX144" fmla="*/ 63817 w 145153"/>
                          <a:gd name="connsiteY144" fmla="*/ 173117 h 202644"/>
                          <a:gd name="connsiteX145" fmla="*/ 61913 w 145153"/>
                          <a:gd name="connsiteY145" fmla="*/ 173117 h 202644"/>
                          <a:gd name="connsiteX146" fmla="*/ 61913 w 145153"/>
                          <a:gd name="connsiteY146" fmla="*/ 173117 h 202644"/>
                          <a:gd name="connsiteX147" fmla="*/ 21908 w 145153"/>
                          <a:gd name="connsiteY147" fmla="*/ 172164 h 202644"/>
                          <a:gd name="connsiteX148" fmla="*/ 21908 w 145153"/>
                          <a:gd name="connsiteY148" fmla="*/ 172164 h 202644"/>
                          <a:gd name="connsiteX149" fmla="*/ 20003 w 145153"/>
                          <a:gd name="connsiteY149" fmla="*/ 172164 h 202644"/>
                          <a:gd name="connsiteX150" fmla="*/ 17145 w 145153"/>
                          <a:gd name="connsiteY150" fmla="*/ 168354 h 202644"/>
                          <a:gd name="connsiteX151" fmla="*/ 20955 w 145153"/>
                          <a:gd name="connsiteY151" fmla="*/ 165497 h 202644"/>
                          <a:gd name="connsiteX152" fmla="*/ 22860 w 145153"/>
                          <a:gd name="connsiteY152" fmla="*/ 165497 h 202644"/>
                          <a:gd name="connsiteX153" fmla="*/ 25717 w 145153"/>
                          <a:gd name="connsiteY153" fmla="*/ 169307 h 202644"/>
                          <a:gd name="connsiteX154" fmla="*/ 21908 w 145153"/>
                          <a:gd name="connsiteY154" fmla="*/ 172164 h 202644"/>
                          <a:gd name="connsiteX155" fmla="*/ 72390 w 145153"/>
                          <a:gd name="connsiteY155" fmla="*/ 172164 h 202644"/>
                          <a:gd name="connsiteX156" fmla="*/ 69533 w 145153"/>
                          <a:gd name="connsiteY156" fmla="*/ 169307 h 202644"/>
                          <a:gd name="connsiteX157" fmla="*/ 72390 w 145153"/>
                          <a:gd name="connsiteY157" fmla="*/ 165497 h 202644"/>
                          <a:gd name="connsiteX158" fmla="*/ 73342 w 145153"/>
                          <a:gd name="connsiteY158" fmla="*/ 165497 h 202644"/>
                          <a:gd name="connsiteX159" fmla="*/ 77153 w 145153"/>
                          <a:gd name="connsiteY159" fmla="*/ 167402 h 202644"/>
                          <a:gd name="connsiteX160" fmla="*/ 75247 w 145153"/>
                          <a:gd name="connsiteY160" fmla="*/ 171212 h 202644"/>
                          <a:gd name="connsiteX161" fmla="*/ 72390 w 145153"/>
                          <a:gd name="connsiteY161" fmla="*/ 172164 h 202644"/>
                          <a:gd name="connsiteX162" fmla="*/ 72390 w 145153"/>
                          <a:gd name="connsiteY162" fmla="*/ 172164 h 202644"/>
                          <a:gd name="connsiteX163" fmla="*/ 2858 w 145153"/>
                          <a:gd name="connsiteY163" fmla="*/ 172164 h 202644"/>
                          <a:gd name="connsiteX164" fmla="*/ 953 w 145153"/>
                          <a:gd name="connsiteY164" fmla="*/ 171212 h 202644"/>
                          <a:gd name="connsiteX165" fmla="*/ 0 w 145153"/>
                          <a:gd name="connsiteY165" fmla="*/ 168354 h 202644"/>
                          <a:gd name="connsiteX166" fmla="*/ 0 w 145153"/>
                          <a:gd name="connsiteY166" fmla="*/ 168354 h 202644"/>
                          <a:gd name="connsiteX167" fmla="*/ 0 w 145153"/>
                          <a:gd name="connsiteY167" fmla="*/ 167402 h 202644"/>
                          <a:gd name="connsiteX168" fmla="*/ 3810 w 145153"/>
                          <a:gd name="connsiteY168" fmla="*/ 164544 h 202644"/>
                          <a:gd name="connsiteX169" fmla="*/ 6667 w 145153"/>
                          <a:gd name="connsiteY169" fmla="*/ 167402 h 202644"/>
                          <a:gd name="connsiteX170" fmla="*/ 6667 w 145153"/>
                          <a:gd name="connsiteY170" fmla="*/ 171212 h 202644"/>
                          <a:gd name="connsiteX171" fmla="*/ 2858 w 145153"/>
                          <a:gd name="connsiteY171" fmla="*/ 172164 h 202644"/>
                          <a:gd name="connsiteX172" fmla="*/ 82867 w 145153"/>
                          <a:gd name="connsiteY172" fmla="*/ 170259 h 202644"/>
                          <a:gd name="connsiteX173" fmla="*/ 80010 w 145153"/>
                          <a:gd name="connsiteY173" fmla="*/ 168354 h 202644"/>
                          <a:gd name="connsiteX174" fmla="*/ 81915 w 145153"/>
                          <a:gd name="connsiteY174" fmla="*/ 164544 h 202644"/>
                          <a:gd name="connsiteX175" fmla="*/ 82867 w 145153"/>
                          <a:gd name="connsiteY175" fmla="*/ 164544 h 202644"/>
                          <a:gd name="connsiteX176" fmla="*/ 86678 w 145153"/>
                          <a:gd name="connsiteY176" fmla="*/ 166449 h 202644"/>
                          <a:gd name="connsiteX177" fmla="*/ 84772 w 145153"/>
                          <a:gd name="connsiteY177" fmla="*/ 170259 h 202644"/>
                          <a:gd name="connsiteX178" fmla="*/ 82867 w 145153"/>
                          <a:gd name="connsiteY178" fmla="*/ 170259 h 202644"/>
                          <a:gd name="connsiteX179" fmla="*/ 82867 w 145153"/>
                          <a:gd name="connsiteY179" fmla="*/ 170259 h 202644"/>
                          <a:gd name="connsiteX180" fmla="*/ 92392 w 145153"/>
                          <a:gd name="connsiteY180" fmla="*/ 166449 h 202644"/>
                          <a:gd name="connsiteX181" fmla="*/ 89535 w 145153"/>
                          <a:gd name="connsiteY181" fmla="*/ 164544 h 202644"/>
                          <a:gd name="connsiteX182" fmla="*/ 91440 w 145153"/>
                          <a:gd name="connsiteY182" fmla="*/ 160734 h 202644"/>
                          <a:gd name="connsiteX183" fmla="*/ 92392 w 145153"/>
                          <a:gd name="connsiteY183" fmla="*/ 159782 h 202644"/>
                          <a:gd name="connsiteX184" fmla="*/ 96203 w 145153"/>
                          <a:gd name="connsiteY184" fmla="*/ 161687 h 202644"/>
                          <a:gd name="connsiteX185" fmla="*/ 94297 w 145153"/>
                          <a:gd name="connsiteY185" fmla="*/ 165497 h 202644"/>
                          <a:gd name="connsiteX186" fmla="*/ 92392 w 145153"/>
                          <a:gd name="connsiteY186" fmla="*/ 166449 h 202644"/>
                          <a:gd name="connsiteX187" fmla="*/ 92392 w 145153"/>
                          <a:gd name="connsiteY187" fmla="*/ 166449 h 202644"/>
                          <a:gd name="connsiteX188" fmla="*/ 101917 w 145153"/>
                          <a:gd name="connsiteY188" fmla="*/ 162639 h 202644"/>
                          <a:gd name="connsiteX189" fmla="*/ 99060 w 145153"/>
                          <a:gd name="connsiteY189" fmla="*/ 160734 h 202644"/>
                          <a:gd name="connsiteX190" fmla="*/ 100965 w 145153"/>
                          <a:gd name="connsiteY190" fmla="*/ 156924 h 202644"/>
                          <a:gd name="connsiteX191" fmla="*/ 101917 w 145153"/>
                          <a:gd name="connsiteY191" fmla="*/ 155972 h 202644"/>
                          <a:gd name="connsiteX192" fmla="*/ 105728 w 145153"/>
                          <a:gd name="connsiteY192" fmla="*/ 156924 h 202644"/>
                          <a:gd name="connsiteX193" fmla="*/ 104775 w 145153"/>
                          <a:gd name="connsiteY193" fmla="*/ 160734 h 202644"/>
                          <a:gd name="connsiteX194" fmla="*/ 103822 w 145153"/>
                          <a:gd name="connsiteY194" fmla="*/ 161687 h 202644"/>
                          <a:gd name="connsiteX195" fmla="*/ 101917 w 145153"/>
                          <a:gd name="connsiteY195" fmla="*/ 162639 h 202644"/>
                          <a:gd name="connsiteX196" fmla="*/ 111442 w 145153"/>
                          <a:gd name="connsiteY196" fmla="*/ 157877 h 202644"/>
                          <a:gd name="connsiteX197" fmla="*/ 108585 w 145153"/>
                          <a:gd name="connsiteY197" fmla="*/ 155972 h 202644"/>
                          <a:gd name="connsiteX198" fmla="*/ 109538 w 145153"/>
                          <a:gd name="connsiteY198" fmla="*/ 152162 h 202644"/>
                          <a:gd name="connsiteX199" fmla="*/ 110490 w 145153"/>
                          <a:gd name="connsiteY199" fmla="*/ 151209 h 202644"/>
                          <a:gd name="connsiteX200" fmla="*/ 114300 w 145153"/>
                          <a:gd name="connsiteY200" fmla="*/ 152162 h 202644"/>
                          <a:gd name="connsiteX201" fmla="*/ 113347 w 145153"/>
                          <a:gd name="connsiteY201" fmla="*/ 155972 h 202644"/>
                          <a:gd name="connsiteX202" fmla="*/ 112395 w 145153"/>
                          <a:gd name="connsiteY202" fmla="*/ 156924 h 202644"/>
                          <a:gd name="connsiteX203" fmla="*/ 111442 w 145153"/>
                          <a:gd name="connsiteY203" fmla="*/ 157877 h 202644"/>
                          <a:gd name="connsiteX204" fmla="*/ 120015 w 145153"/>
                          <a:gd name="connsiteY204" fmla="*/ 152162 h 202644"/>
                          <a:gd name="connsiteX205" fmla="*/ 117158 w 145153"/>
                          <a:gd name="connsiteY205" fmla="*/ 151209 h 202644"/>
                          <a:gd name="connsiteX206" fmla="*/ 118110 w 145153"/>
                          <a:gd name="connsiteY206" fmla="*/ 147399 h 202644"/>
                          <a:gd name="connsiteX207" fmla="*/ 119063 w 145153"/>
                          <a:gd name="connsiteY207" fmla="*/ 146447 h 202644"/>
                          <a:gd name="connsiteX208" fmla="*/ 122872 w 145153"/>
                          <a:gd name="connsiteY208" fmla="*/ 147399 h 202644"/>
                          <a:gd name="connsiteX209" fmla="*/ 121920 w 145153"/>
                          <a:gd name="connsiteY209" fmla="*/ 151209 h 202644"/>
                          <a:gd name="connsiteX210" fmla="*/ 120967 w 145153"/>
                          <a:gd name="connsiteY210" fmla="*/ 152162 h 202644"/>
                          <a:gd name="connsiteX211" fmla="*/ 120015 w 145153"/>
                          <a:gd name="connsiteY211" fmla="*/ 152162 h 202644"/>
                          <a:gd name="connsiteX212" fmla="*/ 128588 w 145153"/>
                          <a:gd name="connsiteY212" fmla="*/ 145494 h 202644"/>
                          <a:gd name="connsiteX213" fmla="*/ 126683 w 145153"/>
                          <a:gd name="connsiteY213" fmla="*/ 144542 h 202644"/>
                          <a:gd name="connsiteX214" fmla="*/ 126683 w 145153"/>
                          <a:gd name="connsiteY214" fmla="*/ 140732 h 202644"/>
                          <a:gd name="connsiteX215" fmla="*/ 127635 w 145153"/>
                          <a:gd name="connsiteY215" fmla="*/ 139779 h 202644"/>
                          <a:gd name="connsiteX216" fmla="*/ 131445 w 145153"/>
                          <a:gd name="connsiteY216" fmla="*/ 139779 h 202644"/>
                          <a:gd name="connsiteX217" fmla="*/ 131445 w 145153"/>
                          <a:gd name="connsiteY217" fmla="*/ 143589 h 202644"/>
                          <a:gd name="connsiteX218" fmla="*/ 130492 w 145153"/>
                          <a:gd name="connsiteY218" fmla="*/ 144542 h 202644"/>
                          <a:gd name="connsiteX219" fmla="*/ 128588 w 145153"/>
                          <a:gd name="connsiteY219" fmla="*/ 145494 h 202644"/>
                          <a:gd name="connsiteX220" fmla="*/ 135255 w 145153"/>
                          <a:gd name="connsiteY220" fmla="*/ 137874 h 202644"/>
                          <a:gd name="connsiteX221" fmla="*/ 133350 w 145153"/>
                          <a:gd name="connsiteY221" fmla="*/ 136922 h 202644"/>
                          <a:gd name="connsiteX222" fmla="*/ 133350 w 145153"/>
                          <a:gd name="connsiteY222" fmla="*/ 133112 h 202644"/>
                          <a:gd name="connsiteX223" fmla="*/ 134303 w 145153"/>
                          <a:gd name="connsiteY223" fmla="*/ 132159 h 202644"/>
                          <a:gd name="connsiteX224" fmla="*/ 138113 w 145153"/>
                          <a:gd name="connsiteY224" fmla="*/ 131207 h 202644"/>
                          <a:gd name="connsiteX225" fmla="*/ 139065 w 145153"/>
                          <a:gd name="connsiteY225" fmla="*/ 135017 h 202644"/>
                          <a:gd name="connsiteX226" fmla="*/ 138113 w 145153"/>
                          <a:gd name="connsiteY226" fmla="*/ 135969 h 202644"/>
                          <a:gd name="connsiteX227" fmla="*/ 135255 w 145153"/>
                          <a:gd name="connsiteY227" fmla="*/ 137874 h 202644"/>
                          <a:gd name="connsiteX228" fmla="*/ 118110 w 145153"/>
                          <a:gd name="connsiteY228" fmla="*/ 135969 h 202644"/>
                          <a:gd name="connsiteX229" fmla="*/ 115253 w 145153"/>
                          <a:gd name="connsiteY229" fmla="*/ 133112 h 202644"/>
                          <a:gd name="connsiteX230" fmla="*/ 118110 w 145153"/>
                          <a:gd name="connsiteY230" fmla="*/ 130254 h 202644"/>
                          <a:gd name="connsiteX231" fmla="*/ 120015 w 145153"/>
                          <a:gd name="connsiteY231" fmla="*/ 130254 h 202644"/>
                          <a:gd name="connsiteX232" fmla="*/ 122872 w 145153"/>
                          <a:gd name="connsiteY232" fmla="*/ 133112 h 202644"/>
                          <a:gd name="connsiteX233" fmla="*/ 120015 w 145153"/>
                          <a:gd name="connsiteY233" fmla="*/ 135969 h 202644"/>
                          <a:gd name="connsiteX234" fmla="*/ 118110 w 145153"/>
                          <a:gd name="connsiteY234" fmla="*/ 135969 h 202644"/>
                          <a:gd name="connsiteX235" fmla="*/ 118110 w 145153"/>
                          <a:gd name="connsiteY235" fmla="*/ 135969 h 202644"/>
                          <a:gd name="connsiteX236" fmla="*/ 109538 w 145153"/>
                          <a:gd name="connsiteY236" fmla="*/ 135017 h 202644"/>
                          <a:gd name="connsiteX237" fmla="*/ 109538 w 145153"/>
                          <a:gd name="connsiteY237" fmla="*/ 135017 h 202644"/>
                          <a:gd name="connsiteX238" fmla="*/ 107633 w 145153"/>
                          <a:gd name="connsiteY238" fmla="*/ 135017 h 202644"/>
                          <a:gd name="connsiteX239" fmla="*/ 104775 w 145153"/>
                          <a:gd name="connsiteY239" fmla="*/ 132159 h 202644"/>
                          <a:gd name="connsiteX240" fmla="*/ 107633 w 145153"/>
                          <a:gd name="connsiteY240" fmla="*/ 129302 h 202644"/>
                          <a:gd name="connsiteX241" fmla="*/ 109538 w 145153"/>
                          <a:gd name="connsiteY241" fmla="*/ 129302 h 202644"/>
                          <a:gd name="connsiteX242" fmla="*/ 112395 w 145153"/>
                          <a:gd name="connsiteY242" fmla="*/ 132159 h 202644"/>
                          <a:gd name="connsiteX243" fmla="*/ 109538 w 145153"/>
                          <a:gd name="connsiteY243" fmla="*/ 135017 h 202644"/>
                          <a:gd name="connsiteX244" fmla="*/ 128588 w 145153"/>
                          <a:gd name="connsiteY244" fmla="*/ 135017 h 202644"/>
                          <a:gd name="connsiteX245" fmla="*/ 125730 w 145153"/>
                          <a:gd name="connsiteY245" fmla="*/ 132159 h 202644"/>
                          <a:gd name="connsiteX246" fmla="*/ 128588 w 145153"/>
                          <a:gd name="connsiteY246" fmla="*/ 128349 h 202644"/>
                          <a:gd name="connsiteX247" fmla="*/ 130492 w 145153"/>
                          <a:gd name="connsiteY247" fmla="*/ 128349 h 202644"/>
                          <a:gd name="connsiteX248" fmla="*/ 134303 w 145153"/>
                          <a:gd name="connsiteY248" fmla="*/ 131207 h 202644"/>
                          <a:gd name="connsiteX249" fmla="*/ 131445 w 145153"/>
                          <a:gd name="connsiteY249" fmla="*/ 135017 h 202644"/>
                          <a:gd name="connsiteX250" fmla="*/ 128588 w 145153"/>
                          <a:gd name="connsiteY250" fmla="*/ 135017 h 202644"/>
                          <a:gd name="connsiteX251" fmla="*/ 128588 w 145153"/>
                          <a:gd name="connsiteY251" fmla="*/ 135017 h 202644"/>
                          <a:gd name="connsiteX252" fmla="*/ 99060 w 145153"/>
                          <a:gd name="connsiteY252" fmla="*/ 134064 h 202644"/>
                          <a:gd name="connsiteX253" fmla="*/ 99060 w 145153"/>
                          <a:gd name="connsiteY253" fmla="*/ 134064 h 202644"/>
                          <a:gd name="connsiteX254" fmla="*/ 97155 w 145153"/>
                          <a:gd name="connsiteY254" fmla="*/ 134064 h 202644"/>
                          <a:gd name="connsiteX255" fmla="*/ 94297 w 145153"/>
                          <a:gd name="connsiteY255" fmla="*/ 130254 h 202644"/>
                          <a:gd name="connsiteX256" fmla="*/ 98108 w 145153"/>
                          <a:gd name="connsiteY256" fmla="*/ 127397 h 202644"/>
                          <a:gd name="connsiteX257" fmla="*/ 99060 w 145153"/>
                          <a:gd name="connsiteY257" fmla="*/ 127397 h 202644"/>
                          <a:gd name="connsiteX258" fmla="*/ 101917 w 145153"/>
                          <a:gd name="connsiteY258" fmla="*/ 131207 h 202644"/>
                          <a:gd name="connsiteX259" fmla="*/ 99060 w 145153"/>
                          <a:gd name="connsiteY259" fmla="*/ 134064 h 202644"/>
                          <a:gd name="connsiteX260" fmla="*/ 88583 w 145153"/>
                          <a:gd name="connsiteY260" fmla="*/ 132159 h 202644"/>
                          <a:gd name="connsiteX261" fmla="*/ 88583 w 145153"/>
                          <a:gd name="connsiteY261" fmla="*/ 132159 h 202644"/>
                          <a:gd name="connsiteX262" fmla="*/ 86678 w 145153"/>
                          <a:gd name="connsiteY262" fmla="*/ 131207 h 202644"/>
                          <a:gd name="connsiteX263" fmla="*/ 84772 w 145153"/>
                          <a:gd name="connsiteY263" fmla="*/ 127397 h 202644"/>
                          <a:gd name="connsiteX264" fmla="*/ 88583 w 145153"/>
                          <a:gd name="connsiteY264" fmla="*/ 125492 h 202644"/>
                          <a:gd name="connsiteX265" fmla="*/ 89535 w 145153"/>
                          <a:gd name="connsiteY265" fmla="*/ 125492 h 202644"/>
                          <a:gd name="connsiteX266" fmla="*/ 91440 w 145153"/>
                          <a:gd name="connsiteY266" fmla="*/ 129302 h 202644"/>
                          <a:gd name="connsiteX267" fmla="*/ 88583 w 145153"/>
                          <a:gd name="connsiteY267" fmla="*/ 132159 h 202644"/>
                          <a:gd name="connsiteX268" fmla="*/ 79058 w 145153"/>
                          <a:gd name="connsiteY268" fmla="*/ 128349 h 202644"/>
                          <a:gd name="connsiteX269" fmla="*/ 78105 w 145153"/>
                          <a:gd name="connsiteY269" fmla="*/ 128349 h 202644"/>
                          <a:gd name="connsiteX270" fmla="*/ 76200 w 145153"/>
                          <a:gd name="connsiteY270" fmla="*/ 127397 h 202644"/>
                          <a:gd name="connsiteX271" fmla="*/ 74295 w 145153"/>
                          <a:gd name="connsiteY271" fmla="*/ 123587 h 202644"/>
                          <a:gd name="connsiteX272" fmla="*/ 78105 w 145153"/>
                          <a:gd name="connsiteY272" fmla="*/ 121682 h 202644"/>
                          <a:gd name="connsiteX273" fmla="*/ 79058 w 145153"/>
                          <a:gd name="connsiteY273" fmla="*/ 122634 h 202644"/>
                          <a:gd name="connsiteX274" fmla="*/ 80963 w 145153"/>
                          <a:gd name="connsiteY274" fmla="*/ 126444 h 202644"/>
                          <a:gd name="connsiteX275" fmla="*/ 79058 w 145153"/>
                          <a:gd name="connsiteY275" fmla="*/ 128349 h 202644"/>
                          <a:gd name="connsiteX276" fmla="*/ 69533 w 145153"/>
                          <a:gd name="connsiteY276" fmla="*/ 124539 h 202644"/>
                          <a:gd name="connsiteX277" fmla="*/ 68580 w 145153"/>
                          <a:gd name="connsiteY277" fmla="*/ 124539 h 202644"/>
                          <a:gd name="connsiteX278" fmla="*/ 67628 w 145153"/>
                          <a:gd name="connsiteY278" fmla="*/ 123587 h 202644"/>
                          <a:gd name="connsiteX279" fmla="*/ 66675 w 145153"/>
                          <a:gd name="connsiteY279" fmla="*/ 119777 h 202644"/>
                          <a:gd name="connsiteX280" fmla="*/ 70485 w 145153"/>
                          <a:gd name="connsiteY280" fmla="*/ 118824 h 202644"/>
                          <a:gd name="connsiteX281" fmla="*/ 71438 w 145153"/>
                          <a:gd name="connsiteY281" fmla="*/ 119777 h 202644"/>
                          <a:gd name="connsiteX282" fmla="*/ 72390 w 145153"/>
                          <a:gd name="connsiteY282" fmla="*/ 123587 h 202644"/>
                          <a:gd name="connsiteX283" fmla="*/ 69533 w 145153"/>
                          <a:gd name="connsiteY283" fmla="*/ 124539 h 202644"/>
                          <a:gd name="connsiteX284" fmla="*/ 60008 w 145153"/>
                          <a:gd name="connsiteY284" fmla="*/ 118824 h 202644"/>
                          <a:gd name="connsiteX285" fmla="*/ 58103 w 145153"/>
                          <a:gd name="connsiteY285" fmla="*/ 118824 h 202644"/>
                          <a:gd name="connsiteX286" fmla="*/ 57150 w 145153"/>
                          <a:gd name="connsiteY286" fmla="*/ 117872 h 202644"/>
                          <a:gd name="connsiteX287" fmla="*/ 56197 w 145153"/>
                          <a:gd name="connsiteY287" fmla="*/ 114062 h 202644"/>
                          <a:gd name="connsiteX288" fmla="*/ 60008 w 145153"/>
                          <a:gd name="connsiteY288" fmla="*/ 113109 h 202644"/>
                          <a:gd name="connsiteX289" fmla="*/ 60960 w 145153"/>
                          <a:gd name="connsiteY289" fmla="*/ 114062 h 202644"/>
                          <a:gd name="connsiteX290" fmla="*/ 61913 w 145153"/>
                          <a:gd name="connsiteY290" fmla="*/ 117872 h 202644"/>
                          <a:gd name="connsiteX291" fmla="*/ 60008 w 145153"/>
                          <a:gd name="connsiteY291" fmla="*/ 118824 h 202644"/>
                          <a:gd name="connsiteX292" fmla="*/ 51435 w 145153"/>
                          <a:gd name="connsiteY292" fmla="*/ 113109 h 202644"/>
                          <a:gd name="connsiteX293" fmla="*/ 49530 w 145153"/>
                          <a:gd name="connsiteY293" fmla="*/ 112157 h 202644"/>
                          <a:gd name="connsiteX294" fmla="*/ 48578 w 145153"/>
                          <a:gd name="connsiteY294" fmla="*/ 111204 h 202644"/>
                          <a:gd name="connsiteX295" fmla="*/ 47625 w 145153"/>
                          <a:gd name="connsiteY295" fmla="*/ 107394 h 202644"/>
                          <a:gd name="connsiteX296" fmla="*/ 51435 w 145153"/>
                          <a:gd name="connsiteY296" fmla="*/ 106442 h 202644"/>
                          <a:gd name="connsiteX297" fmla="*/ 52388 w 145153"/>
                          <a:gd name="connsiteY297" fmla="*/ 107394 h 202644"/>
                          <a:gd name="connsiteX298" fmla="*/ 53340 w 145153"/>
                          <a:gd name="connsiteY298" fmla="*/ 111204 h 202644"/>
                          <a:gd name="connsiteX299" fmla="*/ 51435 w 145153"/>
                          <a:gd name="connsiteY299" fmla="*/ 113109 h 202644"/>
                          <a:gd name="connsiteX300" fmla="*/ 43815 w 145153"/>
                          <a:gd name="connsiteY300" fmla="*/ 106442 h 202644"/>
                          <a:gd name="connsiteX301" fmla="*/ 41910 w 145153"/>
                          <a:gd name="connsiteY301" fmla="*/ 105489 h 202644"/>
                          <a:gd name="connsiteX302" fmla="*/ 40958 w 145153"/>
                          <a:gd name="connsiteY302" fmla="*/ 104537 h 202644"/>
                          <a:gd name="connsiteX303" fmla="*/ 40958 w 145153"/>
                          <a:gd name="connsiteY303" fmla="*/ 100727 h 202644"/>
                          <a:gd name="connsiteX304" fmla="*/ 44767 w 145153"/>
                          <a:gd name="connsiteY304" fmla="*/ 100727 h 202644"/>
                          <a:gd name="connsiteX305" fmla="*/ 45720 w 145153"/>
                          <a:gd name="connsiteY305" fmla="*/ 101679 h 202644"/>
                          <a:gd name="connsiteX306" fmla="*/ 45720 w 145153"/>
                          <a:gd name="connsiteY306" fmla="*/ 105489 h 202644"/>
                          <a:gd name="connsiteX307" fmla="*/ 43815 w 145153"/>
                          <a:gd name="connsiteY307" fmla="*/ 106442 h 202644"/>
                          <a:gd name="connsiteX308" fmla="*/ 36195 w 145153"/>
                          <a:gd name="connsiteY308" fmla="*/ 98822 h 202644"/>
                          <a:gd name="connsiteX309" fmla="*/ 34290 w 145153"/>
                          <a:gd name="connsiteY309" fmla="*/ 97869 h 202644"/>
                          <a:gd name="connsiteX310" fmla="*/ 33338 w 145153"/>
                          <a:gd name="connsiteY310" fmla="*/ 96917 h 202644"/>
                          <a:gd name="connsiteX311" fmla="*/ 33338 w 145153"/>
                          <a:gd name="connsiteY311" fmla="*/ 93107 h 202644"/>
                          <a:gd name="connsiteX312" fmla="*/ 37147 w 145153"/>
                          <a:gd name="connsiteY312" fmla="*/ 93107 h 202644"/>
                          <a:gd name="connsiteX313" fmla="*/ 38100 w 145153"/>
                          <a:gd name="connsiteY313" fmla="*/ 94059 h 202644"/>
                          <a:gd name="connsiteX314" fmla="*/ 38100 w 145153"/>
                          <a:gd name="connsiteY314" fmla="*/ 97869 h 202644"/>
                          <a:gd name="connsiteX315" fmla="*/ 36195 w 145153"/>
                          <a:gd name="connsiteY315" fmla="*/ 98822 h 202644"/>
                          <a:gd name="connsiteX316" fmla="*/ 29528 w 145153"/>
                          <a:gd name="connsiteY316" fmla="*/ 91202 h 202644"/>
                          <a:gd name="connsiteX317" fmla="*/ 27622 w 145153"/>
                          <a:gd name="connsiteY317" fmla="*/ 90249 h 202644"/>
                          <a:gd name="connsiteX318" fmla="*/ 26670 w 145153"/>
                          <a:gd name="connsiteY318" fmla="*/ 89297 h 202644"/>
                          <a:gd name="connsiteX319" fmla="*/ 26670 w 145153"/>
                          <a:gd name="connsiteY319" fmla="*/ 85487 h 202644"/>
                          <a:gd name="connsiteX320" fmla="*/ 30480 w 145153"/>
                          <a:gd name="connsiteY320" fmla="*/ 85487 h 202644"/>
                          <a:gd name="connsiteX321" fmla="*/ 31433 w 145153"/>
                          <a:gd name="connsiteY321" fmla="*/ 86439 h 202644"/>
                          <a:gd name="connsiteX322" fmla="*/ 31433 w 145153"/>
                          <a:gd name="connsiteY322" fmla="*/ 90249 h 202644"/>
                          <a:gd name="connsiteX323" fmla="*/ 29528 w 145153"/>
                          <a:gd name="connsiteY323" fmla="*/ 91202 h 202644"/>
                          <a:gd name="connsiteX324" fmla="*/ 22860 w 145153"/>
                          <a:gd name="connsiteY324" fmla="*/ 82629 h 202644"/>
                          <a:gd name="connsiteX325" fmla="*/ 20003 w 145153"/>
                          <a:gd name="connsiteY325" fmla="*/ 81677 h 202644"/>
                          <a:gd name="connsiteX326" fmla="*/ 19050 w 145153"/>
                          <a:gd name="connsiteY326" fmla="*/ 80724 h 202644"/>
                          <a:gd name="connsiteX327" fmla="*/ 20003 w 145153"/>
                          <a:gd name="connsiteY327" fmla="*/ 76914 h 202644"/>
                          <a:gd name="connsiteX328" fmla="*/ 23813 w 145153"/>
                          <a:gd name="connsiteY328" fmla="*/ 77867 h 202644"/>
                          <a:gd name="connsiteX329" fmla="*/ 24765 w 145153"/>
                          <a:gd name="connsiteY329" fmla="*/ 78819 h 202644"/>
                          <a:gd name="connsiteX330" fmla="*/ 23813 w 145153"/>
                          <a:gd name="connsiteY330" fmla="*/ 82629 h 202644"/>
                          <a:gd name="connsiteX331" fmla="*/ 22860 w 145153"/>
                          <a:gd name="connsiteY331" fmla="*/ 82629 h 202644"/>
                          <a:gd name="connsiteX332" fmla="*/ 48578 w 145153"/>
                          <a:gd name="connsiteY332" fmla="*/ 79772 h 202644"/>
                          <a:gd name="connsiteX333" fmla="*/ 45720 w 145153"/>
                          <a:gd name="connsiteY333" fmla="*/ 76914 h 202644"/>
                          <a:gd name="connsiteX334" fmla="*/ 48578 w 145153"/>
                          <a:gd name="connsiteY334" fmla="*/ 74057 h 202644"/>
                          <a:gd name="connsiteX335" fmla="*/ 50483 w 145153"/>
                          <a:gd name="connsiteY335" fmla="*/ 74057 h 202644"/>
                          <a:gd name="connsiteX336" fmla="*/ 53340 w 145153"/>
                          <a:gd name="connsiteY336" fmla="*/ 76914 h 202644"/>
                          <a:gd name="connsiteX337" fmla="*/ 50483 w 145153"/>
                          <a:gd name="connsiteY337" fmla="*/ 79772 h 202644"/>
                          <a:gd name="connsiteX338" fmla="*/ 48578 w 145153"/>
                          <a:gd name="connsiteY338" fmla="*/ 79772 h 202644"/>
                          <a:gd name="connsiteX339" fmla="*/ 48578 w 145153"/>
                          <a:gd name="connsiteY339" fmla="*/ 79772 h 202644"/>
                          <a:gd name="connsiteX340" fmla="*/ 40005 w 145153"/>
                          <a:gd name="connsiteY340" fmla="*/ 79772 h 202644"/>
                          <a:gd name="connsiteX341" fmla="*/ 38100 w 145153"/>
                          <a:gd name="connsiteY341" fmla="*/ 79772 h 202644"/>
                          <a:gd name="connsiteX342" fmla="*/ 35242 w 145153"/>
                          <a:gd name="connsiteY342" fmla="*/ 76914 h 202644"/>
                          <a:gd name="connsiteX343" fmla="*/ 38100 w 145153"/>
                          <a:gd name="connsiteY343" fmla="*/ 74057 h 202644"/>
                          <a:gd name="connsiteX344" fmla="*/ 40005 w 145153"/>
                          <a:gd name="connsiteY344" fmla="*/ 74057 h 202644"/>
                          <a:gd name="connsiteX345" fmla="*/ 42863 w 145153"/>
                          <a:gd name="connsiteY345" fmla="*/ 76914 h 202644"/>
                          <a:gd name="connsiteX346" fmla="*/ 40005 w 145153"/>
                          <a:gd name="connsiteY346" fmla="*/ 79772 h 202644"/>
                          <a:gd name="connsiteX347" fmla="*/ 59055 w 145153"/>
                          <a:gd name="connsiteY347" fmla="*/ 79772 h 202644"/>
                          <a:gd name="connsiteX348" fmla="*/ 56197 w 145153"/>
                          <a:gd name="connsiteY348" fmla="*/ 76914 h 202644"/>
                          <a:gd name="connsiteX349" fmla="*/ 59055 w 145153"/>
                          <a:gd name="connsiteY349" fmla="*/ 74057 h 202644"/>
                          <a:gd name="connsiteX350" fmla="*/ 60960 w 145153"/>
                          <a:gd name="connsiteY350" fmla="*/ 74057 h 202644"/>
                          <a:gd name="connsiteX351" fmla="*/ 63817 w 145153"/>
                          <a:gd name="connsiteY351" fmla="*/ 76914 h 202644"/>
                          <a:gd name="connsiteX352" fmla="*/ 60960 w 145153"/>
                          <a:gd name="connsiteY352" fmla="*/ 79772 h 202644"/>
                          <a:gd name="connsiteX353" fmla="*/ 59055 w 145153"/>
                          <a:gd name="connsiteY353" fmla="*/ 79772 h 202644"/>
                          <a:gd name="connsiteX354" fmla="*/ 59055 w 145153"/>
                          <a:gd name="connsiteY354" fmla="*/ 79772 h 202644"/>
                          <a:gd name="connsiteX355" fmla="*/ 29528 w 145153"/>
                          <a:gd name="connsiteY355" fmla="*/ 78819 h 202644"/>
                          <a:gd name="connsiteX356" fmla="*/ 29528 w 145153"/>
                          <a:gd name="connsiteY356" fmla="*/ 78819 h 202644"/>
                          <a:gd name="connsiteX357" fmla="*/ 27622 w 145153"/>
                          <a:gd name="connsiteY357" fmla="*/ 78819 h 202644"/>
                          <a:gd name="connsiteX358" fmla="*/ 24765 w 145153"/>
                          <a:gd name="connsiteY358" fmla="*/ 75962 h 202644"/>
                          <a:gd name="connsiteX359" fmla="*/ 27622 w 145153"/>
                          <a:gd name="connsiteY359" fmla="*/ 73104 h 202644"/>
                          <a:gd name="connsiteX360" fmla="*/ 29528 w 145153"/>
                          <a:gd name="connsiteY360" fmla="*/ 73104 h 202644"/>
                          <a:gd name="connsiteX361" fmla="*/ 32385 w 145153"/>
                          <a:gd name="connsiteY361" fmla="*/ 75962 h 202644"/>
                          <a:gd name="connsiteX362" fmla="*/ 29528 w 145153"/>
                          <a:gd name="connsiteY362" fmla="*/ 78819 h 202644"/>
                          <a:gd name="connsiteX363" fmla="*/ 69533 w 145153"/>
                          <a:gd name="connsiteY363" fmla="*/ 78819 h 202644"/>
                          <a:gd name="connsiteX364" fmla="*/ 66675 w 145153"/>
                          <a:gd name="connsiteY364" fmla="*/ 75962 h 202644"/>
                          <a:gd name="connsiteX365" fmla="*/ 69533 w 145153"/>
                          <a:gd name="connsiteY365" fmla="*/ 72152 h 202644"/>
                          <a:gd name="connsiteX366" fmla="*/ 71438 w 145153"/>
                          <a:gd name="connsiteY366" fmla="*/ 72152 h 202644"/>
                          <a:gd name="connsiteX367" fmla="*/ 75247 w 145153"/>
                          <a:gd name="connsiteY367" fmla="*/ 75009 h 202644"/>
                          <a:gd name="connsiteX368" fmla="*/ 72390 w 145153"/>
                          <a:gd name="connsiteY368" fmla="*/ 78819 h 202644"/>
                          <a:gd name="connsiteX369" fmla="*/ 69533 w 145153"/>
                          <a:gd name="connsiteY369" fmla="*/ 78819 h 202644"/>
                          <a:gd name="connsiteX370" fmla="*/ 69533 w 145153"/>
                          <a:gd name="connsiteY370" fmla="*/ 78819 h 202644"/>
                          <a:gd name="connsiteX371" fmla="*/ 80010 w 145153"/>
                          <a:gd name="connsiteY371" fmla="*/ 76914 h 202644"/>
                          <a:gd name="connsiteX372" fmla="*/ 77153 w 145153"/>
                          <a:gd name="connsiteY372" fmla="*/ 75009 h 202644"/>
                          <a:gd name="connsiteX373" fmla="*/ 79058 w 145153"/>
                          <a:gd name="connsiteY373" fmla="*/ 71199 h 202644"/>
                          <a:gd name="connsiteX374" fmla="*/ 80010 w 145153"/>
                          <a:gd name="connsiteY374" fmla="*/ 71199 h 202644"/>
                          <a:gd name="connsiteX375" fmla="*/ 83820 w 145153"/>
                          <a:gd name="connsiteY375" fmla="*/ 73104 h 202644"/>
                          <a:gd name="connsiteX376" fmla="*/ 81915 w 145153"/>
                          <a:gd name="connsiteY376" fmla="*/ 76914 h 202644"/>
                          <a:gd name="connsiteX377" fmla="*/ 80010 w 145153"/>
                          <a:gd name="connsiteY377" fmla="*/ 76914 h 202644"/>
                          <a:gd name="connsiteX378" fmla="*/ 80010 w 145153"/>
                          <a:gd name="connsiteY378" fmla="*/ 76914 h 202644"/>
                          <a:gd name="connsiteX379" fmla="*/ 90488 w 145153"/>
                          <a:gd name="connsiteY379" fmla="*/ 73104 h 202644"/>
                          <a:gd name="connsiteX380" fmla="*/ 87630 w 145153"/>
                          <a:gd name="connsiteY380" fmla="*/ 71199 h 202644"/>
                          <a:gd name="connsiteX381" fmla="*/ 89535 w 145153"/>
                          <a:gd name="connsiteY381" fmla="*/ 67389 h 202644"/>
                          <a:gd name="connsiteX382" fmla="*/ 90488 w 145153"/>
                          <a:gd name="connsiteY382" fmla="*/ 66437 h 202644"/>
                          <a:gd name="connsiteX383" fmla="*/ 94297 w 145153"/>
                          <a:gd name="connsiteY383" fmla="*/ 68342 h 202644"/>
                          <a:gd name="connsiteX384" fmla="*/ 92392 w 145153"/>
                          <a:gd name="connsiteY384" fmla="*/ 72152 h 202644"/>
                          <a:gd name="connsiteX385" fmla="*/ 90488 w 145153"/>
                          <a:gd name="connsiteY385" fmla="*/ 73104 h 202644"/>
                          <a:gd name="connsiteX386" fmla="*/ 90488 w 145153"/>
                          <a:gd name="connsiteY386" fmla="*/ 73104 h 202644"/>
                          <a:gd name="connsiteX387" fmla="*/ 99060 w 145153"/>
                          <a:gd name="connsiteY387" fmla="*/ 69294 h 202644"/>
                          <a:gd name="connsiteX388" fmla="*/ 96203 w 145153"/>
                          <a:gd name="connsiteY388" fmla="*/ 67389 h 202644"/>
                          <a:gd name="connsiteX389" fmla="*/ 97155 w 145153"/>
                          <a:gd name="connsiteY389" fmla="*/ 63579 h 202644"/>
                          <a:gd name="connsiteX390" fmla="*/ 98108 w 145153"/>
                          <a:gd name="connsiteY390" fmla="*/ 62627 h 202644"/>
                          <a:gd name="connsiteX391" fmla="*/ 101917 w 145153"/>
                          <a:gd name="connsiteY391" fmla="*/ 63579 h 202644"/>
                          <a:gd name="connsiteX392" fmla="*/ 100965 w 145153"/>
                          <a:gd name="connsiteY392" fmla="*/ 67389 h 202644"/>
                          <a:gd name="connsiteX393" fmla="*/ 100013 w 145153"/>
                          <a:gd name="connsiteY393" fmla="*/ 68342 h 202644"/>
                          <a:gd name="connsiteX394" fmla="*/ 99060 w 145153"/>
                          <a:gd name="connsiteY394" fmla="*/ 69294 h 202644"/>
                          <a:gd name="connsiteX395" fmla="*/ 107633 w 145153"/>
                          <a:gd name="connsiteY395" fmla="*/ 62627 h 202644"/>
                          <a:gd name="connsiteX396" fmla="*/ 105728 w 145153"/>
                          <a:gd name="connsiteY396" fmla="*/ 61674 h 202644"/>
                          <a:gd name="connsiteX397" fmla="*/ 105728 w 145153"/>
                          <a:gd name="connsiteY397" fmla="*/ 57864 h 202644"/>
                          <a:gd name="connsiteX398" fmla="*/ 106680 w 145153"/>
                          <a:gd name="connsiteY398" fmla="*/ 56912 h 202644"/>
                          <a:gd name="connsiteX399" fmla="*/ 110490 w 145153"/>
                          <a:gd name="connsiteY399" fmla="*/ 56912 h 202644"/>
                          <a:gd name="connsiteX400" fmla="*/ 110490 w 145153"/>
                          <a:gd name="connsiteY400" fmla="*/ 60722 h 202644"/>
                          <a:gd name="connsiteX401" fmla="*/ 109538 w 145153"/>
                          <a:gd name="connsiteY401" fmla="*/ 61674 h 202644"/>
                          <a:gd name="connsiteX402" fmla="*/ 107633 w 145153"/>
                          <a:gd name="connsiteY402" fmla="*/ 62627 h 202644"/>
                          <a:gd name="connsiteX403" fmla="*/ 114300 w 145153"/>
                          <a:gd name="connsiteY403" fmla="*/ 55007 h 202644"/>
                          <a:gd name="connsiteX404" fmla="*/ 112395 w 145153"/>
                          <a:gd name="connsiteY404" fmla="*/ 55007 h 202644"/>
                          <a:gd name="connsiteX405" fmla="*/ 111442 w 145153"/>
                          <a:gd name="connsiteY405" fmla="*/ 51197 h 202644"/>
                          <a:gd name="connsiteX406" fmla="*/ 112395 w 145153"/>
                          <a:gd name="connsiteY406" fmla="*/ 50244 h 202644"/>
                          <a:gd name="connsiteX407" fmla="*/ 112395 w 145153"/>
                          <a:gd name="connsiteY407" fmla="*/ 50244 h 202644"/>
                          <a:gd name="connsiteX408" fmla="*/ 112395 w 145153"/>
                          <a:gd name="connsiteY408" fmla="*/ 50244 h 202644"/>
                          <a:gd name="connsiteX409" fmla="*/ 110490 w 145153"/>
                          <a:gd name="connsiteY409" fmla="*/ 50244 h 202644"/>
                          <a:gd name="connsiteX410" fmla="*/ 107633 w 145153"/>
                          <a:gd name="connsiteY410" fmla="*/ 47387 h 202644"/>
                          <a:gd name="connsiteX411" fmla="*/ 110490 w 145153"/>
                          <a:gd name="connsiteY411" fmla="*/ 44529 h 202644"/>
                          <a:gd name="connsiteX412" fmla="*/ 112395 w 145153"/>
                          <a:gd name="connsiteY412" fmla="*/ 44529 h 202644"/>
                          <a:gd name="connsiteX413" fmla="*/ 115253 w 145153"/>
                          <a:gd name="connsiteY413" fmla="*/ 47387 h 202644"/>
                          <a:gd name="connsiteX414" fmla="*/ 114300 w 145153"/>
                          <a:gd name="connsiteY414" fmla="*/ 49292 h 202644"/>
                          <a:gd name="connsiteX415" fmla="*/ 116205 w 145153"/>
                          <a:gd name="connsiteY415" fmla="*/ 49292 h 202644"/>
                          <a:gd name="connsiteX416" fmla="*/ 117158 w 145153"/>
                          <a:gd name="connsiteY416" fmla="*/ 53102 h 202644"/>
                          <a:gd name="connsiteX417" fmla="*/ 116205 w 145153"/>
                          <a:gd name="connsiteY417" fmla="*/ 55007 h 202644"/>
                          <a:gd name="connsiteX418" fmla="*/ 114300 w 145153"/>
                          <a:gd name="connsiteY418" fmla="*/ 55007 h 202644"/>
                          <a:gd name="connsiteX419" fmla="*/ 100965 w 145153"/>
                          <a:gd name="connsiteY419" fmla="*/ 49292 h 202644"/>
                          <a:gd name="connsiteX420" fmla="*/ 99060 w 145153"/>
                          <a:gd name="connsiteY420" fmla="*/ 49292 h 202644"/>
                          <a:gd name="connsiteX421" fmla="*/ 96203 w 145153"/>
                          <a:gd name="connsiteY421" fmla="*/ 46434 h 202644"/>
                          <a:gd name="connsiteX422" fmla="*/ 99060 w 145153"/>
                          <a:gd name="connsiteY422" fmla="*/ 43577 h 202644"/>
                          <a:gd name="connsiteX423" fmla="*/ 100013 w 145153"/>
                          <a:gd name="connsiteY423" fmla="*/ 43577 h 202644"/>
                          <a:gd name="connsiteX424" fmla="*/ 102870 w 145153"/>
                          <a:gd name="connsiteY424" fmla="*/ 46434 h 202644"/>
                          <a:gd name="connsiteX425" fmla="*/ 100965 w 145153"/>
                          <a:gd name="connsiteY425" fmla="*/ 49292 h 202644"/>
                          <a:gd name="connsiteX426" fmla="*/ 90488 w 145153"/>
                          <a:gd name="connsiteY426" fmla="*/ 48339 h 202644"/>
                          <a:gd name="connsiteX427" fmla="*/ 90488 w 145153"/>
                          <a:gd name="connsiteY427" fmla="*/ 48339 h 202644"/>
                          <a:gd name="connsiteX428" fmla="*/ 88583 w 145153"/>
                          <a:gd name="connsiteY428" fmla="*/ 48339 h 202644"/>
                          <a:gd name="connsiteX429" fmla="*/ 86678 w 145153"/>
                          <a:gd name="connsiteY429" fmla="*/ 44529 h 202644"/>
                          <a:gd name="connsiteX430" fmla="*/ 90488 w 145153"/>
                          <a:gd name="connsiteY430" fmla="*/ 42624 h 202644"/>
                          <a:gd name="connsiteX431" fmla="*/ 91440 w 145153"/>
                          <a:gd name="connsiteY431" fmla="*/ 42624 h 202644"/>
                          <a:gd name="connsiteX432" fmla="*/ 93345 w 145153"/>
                          <a:gd name="connsiteY432" fmla="*/ 46434 h 202644"/>
                          <a:gd name="connsiteX433" fmla="*/ 90488 w 145153"/>
                          <a:gd name="connsiteY433" fmla="*/ 48339 h 202644"/>
                          <a:gd name="connsiteX434" fmla="*/ 80963 w 145153"/>
                          <a:gd name="connsiteY434" fmla="*/ 44529 h 202644"/>
                          <a:gd name="connsiteX435" fmla="*/ 80010 w 145153"/>
                          <a:gd name="connsiteY435" fmla="*/ 44529 h 202644"/>
                          <a:gd name="connsiteX436" fmla="*/ 78105 w 145153"/>
                          <a:gd name="connsiteY436" fmla="*/ 43577 h 202644"/>
                          <a:gd name="connsiteX437" fmla="*/ 76200 w 145153"/>
                          <a:gd name="connsiteY437" fmla="*/ 39767 h 202644"/>
                          <a:gd name="connsiteX438" fmla="*/ 80010 w 145153"/>
                          <a:gd name="connsiteY438" fmla="*/ 37862 h 202644"/>
                          <a:gd name="connsiteX439" fmla="*/ 80963 w 145153"/>
                          <a:gd name="connsiteY439" fmla="*/ 38814 h 202644"/>
                          <a:gd name="connsiteX440" fmla="*/ 82867 w 145153"/>
                          <a:gd name="connsiteY440" fmla="*/ 42624 h 202644"/>
                          <a:gd name="connsiteX441" fmla="*/ 80963 w 145153"/>
                          <a:gd name="connsiteY441" fmla="*/ 44529 h 202644"/>
                          <a:gd name="connsiteX442" fmla="*/ 71438 w 145153"/>
                          <a:gd name="connsiteY442" fmla="*/ 40719 h 202644"/>
                          <a:gd name="connsiteX443" fmla="*/ 69533 w 145153"/>
                          <a:gd name="connsiteY443" fmla="*/ 40719 h 202644"/>
                          <a:gd name="connsiteX444" fmla="*/ 68580 w 145153"/>
                          <a:gd name="connsiteY444" fmla="*/ 39767 h 202644"/>
                          <a:gd name="connsiteX445" fmla="*/ 67628 w 145153"/>
                          <a:gd name="connsiteY445" fmla="*/ 35957 h 202644"/>
                          <a:gd name="connsiteX446" fmla="*/ 71438 w 145153"/>
                          <a:gd name="connsiteY446" fmla="*/ 35004 h 202644"/>
                          <a:gd name="connsiteX447" fmla="*/ 72390 w 145153"/>
                          <a:gd name="connsiteY447" fmla="*/ 35957 h 202644"/>
                          <a:gd name="connsiteX448" fmla="*/ 73342 w 145153"/>
                          <a:gd name="connsiteY448" fmla="*/ 39767 h 202644"/>
                          <a:gd name="connsiteX449" fmla="*/ 71438 w 145153"/>
                          <a:gd name="connsiteY449" fmla="*/ 40719 h 202644"/>
                          <a:gd name="connsiteX450" fmla="*/ 62865 w 145153"/>
                          <a:gd name="connsiteY450" fmla="*/ 34052 h 202644"/>
                          <a:gd name="connsiteX451" fmla="*/ 60960 w 145153"/>
                          <a:gd name="connsiteY451" fmla="*/ 33099 h 202644"/>
                          <a:gd name="connsiteX452" fmla="*/ 60008 w 145153"/>
                          <a:gd name="connsiteY452" fmla="*/ 32147 h 202644"/>
                          <a:gd name="connsiteX453" fmla="*/ 60008 w 145153"/>
                          <a:gd name="connsiteY453" fmla="*/ 28337 h 202644"/>
                          <a:gd name="connsiteX454" fmla="*/ 63817 w 145153"/>
                          <a:gd name="connsiteY454" fmla="*/ 28337 h 202644"/>
                          <a:gd name="connsiteX455" fmla="*/ 64770 w 145153"/>
                          <a:gd name="connsiteY455" fmla="*/ 29289 h 202644"/>
                          <a:gd name="connsiteX456" fmla="*/ 64770 w 145153"/>
                          <a:gd name="connsiteY456" fmla="*/ 33099 h 202644"/>
                          <a:gd name="connsiteX457" fmla="*/ 62865 w 145153"/>
                          <a:gd name="connsiteY457" fmla="*/ 34052 h 202644"/>
                          <a:gd name="connsiteX458" fmla="*/ 56197 w 145153"/>
                          <a:gd name="connsiteY458" fmla="*/ 26432 h 202644"/>
                          <a:gd name="connsiteX459" fmla="*/ 53340 w 145153"/>
                          <a:gd name="connsiteY459" fmla="*/ 25479 h 202644"/>
                          <a:gd name="connsiteX460" fmla="*/ 52388 w 145153"/>
                          <a:gd name="connsiteY460" fmla="*/ 24527 h 202644"/>
                          <a:gd name="connsiteX461" fmla="*/ 53340 w 145153"/>
                          <a:gd name="connsiteY461" fmla="*/ 20717 h 202644"/>
                          <a:gd name="connsiteX462" fmla="*/ 57150 w 145153"/>
                          <a:gd name="connsiteY462" fmla="*/ 21669 h 202644"/>
                          <a:gd name="connsiteX463" fmla="*/ 58103 w 145153"/>
                          <a:gd name="connsiteY463" fmla="*/ 22622 h 202644"/>
                          <a:gd name="connsiteX464" fmla="*/ 57150 w 145153"/>
                          <a:gd name="connsiteY464" fmla="*/ 26432 h 202644"/>
                          <a:gd name="connsiteX465" fmla="*/ 56197 w 145153"/>
                          <a:gd name="connsiteY465" fmla="*/ 26432 h 202644"/>
                          <a:gd name="connsiteX466" fmla="*/ 61913 w 145153"/>
                          <a:gd name="connsiteY466" fmla="*/ 20717 h 202644"/>
                          <a:gd name="connsiteX467" fmla="*/ 59055 w 145153"/>
                          <a:gd name="connsiteY467" fmla="*/ 18812 h 202644"/>
                          <a:gd name="connsiteX468" fmla="*/ 60960 w 145153"/>
                          <a:gd name="connsiteY468" fmla="*/ 15002 h 202644"/>
                          <a:gd name="connsiteX469" fmla="*/ 61913 w 145153"/>
                          <a:gd name="connsiteY469" fmla="*/ 15002 h 202644"/>
                          <a:gd name="connsiteX470" fmla="*/ 65722 w 145153"/>
                          <a:gd name="connsiteY470" fmla="*/ 16907 h 202644"/>
                          <a:gd name="connsiteX471" fmla="*/ 63817 w 145153"/>
                          <a:gd name="connsiteY471" fmla="*/ 20717 h 202644"/>
                          <a:gd name="connsiteX472" fmla="*/ 61913 w 145153"/>
                          <a:gd name="connsiteY472" fmla="*/ 20717 h 202644"/>
                          <a:gd name="connsiteX473" fmla="*/ 61913 w 145153"/>
                          <a:gd name="connsiteY473" fmla="*/ 20717 h 202644"/>
                          <a:gd name="connsiteX474" fmla="*/ 71438 w 145153"/>
                          <a:gd name="connsiteY474" fmla="*/ 16907 h 202644"/>
                          <a:gd name="connsiteX475" fmla="*/ 68580 w 145153"/>
                          <a:gd name="connsiteY475" fmla="*/ 15002 h 202644"/>
                          <a:gd name="connsiteX476" fmla="*/ 70485 w 145153"/>
                          <a:gd name="connsiteY476" fmla="*/ 11192 h 202644"/>
                          <a:gd name="connsiteX477" fmla="*/ 71438 w 145153"/>
                          <a:gd name="connsiteY477" fmla="*/ 10239 h 202644"/>
                          <a:gd name="connsiteX478" fmla="*/ 75247 w 145153"/>
                          <a:gd name="connsiteY478" fmla="*/ 12144 h 202644"/>
                          <a:gd name="connsiteX479" fmla="*/ 73342 w 145153"/>
                          <a:gd name="connsiteY479" fmla="*/ 15954 h 202644"/>
                          <a:gd name="connsiteX480" fmla="*/ 72390 w 145153"/>
                          <a:gd name="connsiteY480" fmla="*/ 16907 h 202644"/>
                          <a:gd name="connsiteX481" fmla="*/ 71438 w 145153"/>
                          <a:gd name="connsiteY481" fmla="*/ 16907 h 202644"/>
                          <a:gd name="connsiteX482" fmla="*/ 80963 w 145153"/>
                          <a:gd name="connsiteY482" fmla="*/ 12144 h 202644"/>
                          <a:gd name="connsiteX483" fmla="*/ 78105 w 145153"/>
                          <a:gd name="connsiteY483" fmla="*/ 10239 h 202644"/>
                          <a:gd name="connsiteX484" fmla="*/ 79058 w 145153"/>
                          <a:gd name="connsiteY484" fmla="*/ 6429 h 202644"/>
                          <a:gd name="connsiteX485" fmla="*/ 80010 w 145153"/>
                          <a:gd name="connsiteY485" fmla="*/ 5477 h 202644"/>
                          <a:gd name="connsiteX486" fmla="*/ 83820 w 145153"/>
                          <a:gd name="connsiteY486" fmla="*/ 6429 h 202644"/>
                          <a:gd name="connsiteX487" fmla="*/ 82867 w 145153"/>
                          <a:gd name="connsiteY487" fmla="*/ 10239 h 202644"/>
                          <a:gd name="connsiteX488" fmla="*/ 81915 w 145153"/>
                          <a:gd name="connsiteY488" fmla="*/ 11192 h 202644"/>
                          <a:gd name="connsiteX489" fmla="*/ 80963 w 145153"/>
                          <a:gd name="connsiteY489" fmla="*/ 12144 h 202644"/>
                          <a:gd name="connsiteX490" fmla="*/ 89535 w 145153"/>
                          <a:gd name="connsiteY490" fmla="*/ 6429 h 202644"/>
                          <a:gd name="connsiteX491" fmla="*/ 87630 w 145153"/>
                          <a:gd name="connsiteY491" fmla="*/ 5477 h 202644"/>
                          <a:gd name="connsiteX492" fmla="*/ 87630 w 145153"/>
                          <a:gd name="connsiteY492" fmla="*/ 1667 h 202644"/>
                          <a:gd name="connsiteX493" fmla="*/ 88583 w 145153"/>
                          <a:gd name="connsiteY493" fmla="*/ 714 h 202644"/>
                          <a:gd name="connsiteX494" fmla="*/ 92392 w 145153"/>
                          <a:gd name="connsiteY494" fmla="*/ 714 h 202644"/>
                          <a:gd name="connsiteX495" fmla="*/ 92392 w 145153"/>
                          <a:gd name="connsiteY495" fmla="*/ 4524 h 202644"/>
                          <a:gd name="connsiteX496" fmla="*/ 91440 w 145153"/>
                          <a:gd name="connsiteY496" fmla="*/ 5477 h 202644"/>
                          <a:gd name="connsiteX497" fmla="*/ 89535 w 145153"/>
                          <a:gd name="connsiteY497" fmla="*/ 6429 h 2026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  <a:cxn ang="0">
                            <a:pos x="connsiteX403" y="connsiteY403"/>
                          </a:cxn>
                          <a:cxn ang="0">
                            <a:pos x="connsiteX404" y="connsiteY404"/>
                          </a:cxn>
                          <a:cxn ang="0">
                            <a:pos x="connsiteX405" y="connsiteY405"/>
                          </a:cxn>
                          <a:cxn ang="0">
                            <a:pos x="connsiteX406" y="connsiteY406"/>
                          </a:cxn>
                          <a:cxn ang="0">
                            <a:pos x="connsiteX407" y="connsiteY407"/>
                          </a:cxn>
                          <a:cxn ang="0">
                            <a:pos x="connsiteX408" y="connsiteY408"/>
                          </a:cxn>
                          <a:cxn ang="0">
                            <a:pos x="connsiteX409" y="connsiteY409"/>
                          </a:cxn>
                          <a:cxn ang="0">
                            <a:pos x="connsiteX410" y="connsiteY410"/>
                          </a:cxn>
                          <a:cxn ang="0">
                            <a:pos x="connsiteX411" y="connsiteY411"/>
                          </a:cxn>
                          <a:cxn ang="0">
                            <a:pos x="connsiteX412" y="connsiteY412"/>
                          </a:cxn>
                          <a:cxn ang="0">
                            <a:pos x="connsiteX413" y="connsiteY413"/>
                          </a:cxn>
                          <a:cxn ang="0">
                            <a:pos x="connsiteX414" y="connsiteY414"/>
                          </a:cxn>
                          <a:cxn ang="0">
                            <a:pos x="connsiteX415" y="connsiteY415"/>
                          </a:cxn>
                          <a:cxn ang="0">
                            <a:pos x="connsiteX416" y="connsiteY416"/>
                          </a:cxn>
                          <a:cxn ang="0">
                            <a:pos x="connsiteX417" y="connsiteY417"/>
                          </a:cxn>
                          <a:cxn ang="0">
                            <a:pos x="connsiteX418" y="connsiteY418"/>
                          </a:cxn>
                          <a:cxn ang="0">
                            <a:pos x="connsiteX419" y="connsiteY419"/>
                          </a:cxn>
                          <a:cxn ang="0">
                            <a:pos x="connsiteX420" y="connsiteY420"/>
                          </a:cxn>
                          <a:cxn ang="0">
                            <a:pos x="connsiteX421" y="connsiteY421"/>
                          </a:cxn>
                          <a:cxn ang="0">
                            <a:pos x="connsiteX422" y="connsiteY422"/>
                          </a:cxn>
                          <a:cxn ang="0">
                            <a:pos x="connsiteX423" y="connsiteY423"/>
                          </a:cxn>
                          <a:cxn ang="0">
                            <a:pos x="connsiteX424" y="connsiteY424"/>
                          </a:cxn>
                          <a:cxn ang="0">
                            <a:pos x="connsiteX425" y="connsiteY425"/>
                          </a:cxn>
                          <a:cxn ang="0">
                            <a:pos x="connsiteX426" y="connsiteY426"/>
                          </a:cxn>
                          <a:cxn ang="0">
                            <a:pos x="connsiteX427" y="connsiteY427"/>
                          </a:cxn>
                          <a:cxn ang="0">
                            <a:pos x="connsiteX428" y="connsiteY428"/>
                          </a:cxn>
                          <a:cxn ang="0">
                            <a:pos x="connsiteX429" y="connsiteY429"/>
                          </a:cxn>
                          <a:cxn ang="0">
                            <a:pos x="connsiteX430" y="connsiteY430"/>
                          </a:cxn>
                          <a:cxn ang="0">
                            <a:pos x="connsiteX431" y="connsiteY431"/>
                          </a:cxn>
                          <a:cxn ang="0">
                            <a:pos x="connsiteX432" y="connsiteY432"/>
                          </a:cxn>
                          <a:cxn ang="0">
                            <a:pos x="connsiteX433" y="connsiteY433"/>
                          </a:cxn>
                          <a:cxn ang="0">
                            <a:pos x="connsiteX434" y="connsiteY434"/>
                          </a:cxn>
                          <a:cxn ang="0">
                            <a:pos x="connsiteX435" y="connsiteY435"/>
                          </a:cxn>
                          <a:cxn ang="0">
                            <a:pos x="connsiteX436" y="connsiteY436"/>
                          </a:cxn>
                          <a:cxn ang="0">
                            <a:pos x="connsiteX437" y="connsiteY437"/>
                          </a:cxn>
                          <a:cxn ang="0">
                            <a:pos x="connsiteX438" y="connsiteY438"/>
                          </a:cxn>
                          <a:cxn ang="0">
                            <a:pos x="connsiteX439" y="connsiteY439"/>
                          </a:cxn>
                          <a:cxn ang="0">
                            <a:pos x="connsiteX440" y="connsiteY440"/>
                          </a:cxn>
                          <a:cxn ang="0">
                            <a:pos x="connsiteX441" y="connsiteY441"/>
                          </a:cxn>
                          <a:cxn ang="0">
                            <a:pos x="connsiteX442" y="connsiteY442"/>
                          </a:cxn>
                          <a:cxn ang="0">
                            <a:pos x="connsiteX443" y="connsiteY443"/>
                          </a:cxn>
                          <a:cxn ang="0">
                            <a:pos x="connsiteX444" y="connsiteY444"/>
                          </a:cxn>
                          <a:cxn ang="0">
                            <a:pos x="connsiteX445" y="connsiteY445"/>
                          </a:cxn>
                          <a:cxn ang="0">
                            <a:pos x="connsiteX446" y="connsiteY446"/>
                          </a:cxn>
                          <a:cxn ang="0">
                            <a:pos x="connsiteX447" y="connsiteY447"/>
                          </a:cxn>
                          <a:cxn ang="0">
                            <a:pos x="connsiteX448" y="connsiteY448"/>
                          </a:cxn>
                          <a:cxn ang="0">
                            <a:pos x="connsiteX449" y="connsiteY449"/>
                          </a:cxn>
                          <a:cxn ang="0">
                            <a:pos x="connsiteX450" y="connsiteY450"/>
                          </a:cxn>
                          <a:cxn ang="0">
                            <a:pos x="connsiteX451" y="connsiteY451"/>
                          </a:cxn>
                          <a:cxn ang="0">
                            <a:pos x="connsiteX452" y="connsiteY452"/>
                          </a:cxn>
                          <a:cxn ang="0">
                            <a:pos x="connsiteX453" y="connsiteY453"/>
                          </a:cxn>
                          <a:cxn ang="0">
                            <a:pos x="connsiteX454" y="connsiteY454"/>
                          </a:cxn>
                          <a:cxn ang="0">
                            <a:pos x="connsiteX455" y="connsiteY455"/>
                          </a:cxn>
                          <a:cxn ang="0">
                            <a:pos x="connsiteX456" y="connsiteY456"/>
                          </a:cxn>
                          <a:cxn ang="0">
                            <a:pos x="connsiteX457" y="connsiteY457"/>
                          </a:cxn>
                          <a:cxn ang="0">
                            <a:pos x="connsiteX458" y="connsiteY458"/>
                          </a:cxn>
                          <a:cxn ang="0">
                            <a:pos x="connsiteX459" y="connsiteY459"/>
                          </a:cxn>
                          <a:cxn ang="0">
                            <a:pos x="connsiteX460" y="connsiteY460"/>
                          </a:cxn>
                          <a:cxn ang="0">
                            <a:pos x="connsiteX461" y="connsiteY461"/>
                          </a:cxn>
                          <a:cxn ang="0">
                            <a:pos x="connsiteX462" y="connsiteY462"/>
                          </a:cxn>
                          <a:cxn ang="0">
                            <a:pos x="connsiteX463" y="connsiteY463"/>
                          </a:cxn>
                          <a:cxn ang="0">
                            <a:pos x="connsiteX464" y="connsiteY464"/>
                          </a:cxn>
                          <a:cxn ang="0">
                            <a:pos x="connsiteX465" y="connsiteY465"/>
                          </a:cxn>
                          <a:cxn ang="0">
                            <a:pos x="connsiteX466" y="connsiteY466"/>
                          </a:cxn>
                          <a:cxn ang="0">
                            <a:pos x="connsiteX467" y="connsiteY467"/>
                          </a:cxn>
                          <a:cxn ang="0">
                            <a:pos x="connsiteX468" y="connsiteY468"/>
                          </a:cxn>
                          <a:cxn ang="0">
                            <a:pos x="connsiteX469" y="connsiteY469"/>
                          </a:cxn>
                          <a:cxn ang="0">
                            <a:pos x="connsiteX470" y="connsiteY470"/>
                          </a:cxn>
                          <a:cxn ang="0">
                            <a:pos x="connsiteX471" y="connsiteY471"/>
                          </a:cxn>
                          <a:cxn ang="0">
                            <a:pos x="connsiteX472" y="connsiteY472"/>
                          </a:cxn>
                          <a:cxn ang="0">
                            <a:pos x="connsiteX473" y="connsiteY473"/>
                          </a:cxn>
                          <a:cxn ang="0">
                            <a:pos x="connsiteX474" y="connsiteY474"/>
                          </a:cxn>
                          <a:cxn ang="0">
                            <a:pos x="connsiteX475" y="connsiteY475"/>
                          </a:cxn>
                          <a:cxn ang="0">
                            <a:pos x="connsiteX476" y="connsiteY476"/>
                          </a:cxn>
                          <a:cxn ang="0">
                            <a:pos x="connsiteX477" y="connsiteY477"/>
                          </a:cxn>
                          <a:cxn ang="0">
                            <a:pos x="connsiteX478" y="connsiteY478"/>
                          </a:cxn>
                          <a:cxn ang="0">
                            <a:pos x="connsiteX479" y="connsiteY479"/>
                          </a:cxn>
                          <a:cxn ang="0">
                            <a:pos x="connsiteX480" y="connsiteY480"/>
                          </a:cxn>
                          <a:cxn ang="0">
                            <a:pos x="connsiteX481" y="connsiteY481"/>
                          </a:cxn>
                          <a:cxn ang="0">
                            <a:pos x="connsiteX482" y="connsiteY482"/>
                          </a:cxn>
                          <a:cxn ang="0">
                            <a:pos x="connsiteX483" y="connsiteY483"/>
                          </a:cxn>
                          <a:cxn ang="0">
                            <a:pos x="connsiteX484" y="connsiteY484"/>
                          </a:cxn>
                          <a:cxn ang="0">
                            <a:pos x="connsiteX485" y="connsiteY485"/>
                          </a:cxn>
                          <a:cxn ang="0">
                            <a:pos x="connsiteX486" y="connsiteY486"/>
                          </a:cxn>
                          <a:cxn ang="0">
                            <a:pos x="connsiteX487" y="connsiteY487"/>
                          </a:cxn>
                          <a:cxn ang="0">
                            <a:pos x="connsiteX488" y="connsiteY488"/>
                          </a:cxn>
                          <a:cxn ang="0">
                            <a:pos x="connsiteX489" y="connsiteY489"/>
                          </a:cxn>
                          <a:cxn ang="0">
                            <a:pos x="connsiteX490" y="connsiteY490"/>
                          </a:cxn>
                          <a:cxn ang="0">
                            <a:pos x="connsiteX491" y="connsiteY491"/>
                          </a:cxn>
                          <a:cxn ang="0">
                            <a:pos x="connsiteX492" y="connsiteY492"/>
                          </a:cxn>
                          <a:cxn ang="0">
                            <a:pos x="connsiteX493" y="connsiteY493"/>
                          </a:cxn>
                          <a:cxn ang="0">
                            <a:pos x="connsiteX494" y="connsiteY494"/>
                          </a:cxn>
                          <a:cxn ang="0">
                            <a:pos x="connsiteX495" y="connsiteY495"/>
                          </a:cxn>
                          <a:cxn ang="0">
                            <a:pos x="connsiteX496" y="connsiteY496"/>
                          </a:cxn>
                          <a:cxn ang="0">
                            <a:pos x="connsiteX497" y="connsiteY497"/>
                          </a:cxn>
                        </a:cxnLst>
                        <a:rect l="l" t="t" r="r" b="b"/>
                        <a:pathLst>
                          <a:path w="145153" h="202644">
                            <a:moveTo>
                              <a:pt x="110490" y="202644"/>
                            </a:moveTo>
                            <a:cubicBezTo>
                              <a:pt x="108585" y="202644"/>
                              <a:pt x="107633" y="201692"/>
                              <a:pt x="107633" y="199787"/>
                            </a:cubicBezTo>
                            <a:cubicBezTo>
                              <a:pt x="107633" y="197882"/>
                              <a:pt x="108585" y="196929"/>
                              <a:pt x="110490" y="196929"/>
                            </a:cubicBezTo>
                            <a:lnTo>
                              <a:pt x="112395" y="196929"/>
                            </a:lnTo>
                            <a:cubicBezTo>
                              <a:pt x="114300" y="196929"/>
                              <a:pt x="115253" y="197882"/>
                              <a:pt x="115253" y="199787"/>
                            </a:cubicBezTo>
                            <a:cubicBezTo>
                              <a:pt x="115253" y="201692"/>
                              <a:pt x="114300" y="202644"/>
                              <a:pt x="112395" y="202644"/>
                            </a:cubicBezTo>
                            <a:lnTo>
                              <a:pt x="110490" y="202644"/>
                            </a:lnTo>
                            <a:cubicBezTo>
                              <a:pt x="110490" y="202644"/>
                              <a:pt x="110490" y="202644"/>
                              <a:pt x="110490" y="202644"/>
                            </a:cubicBezTo>
                            <a:close/>
                            <a:moveTo>
                              <a:pt x="100965" y="202644"/>
                            </a:moveTo>
                            <a:cubicBezTo>
                              <a:pt x="100965" y="202644"/>
                              <a:pt x="99060" y="202644"/>
                              <a:pt x="99060" y="202644"/>
                            </a:cubicBezTo>
                            <a:cubicBezTo>
                              <a:pt x="97155" y="202644"/>
                              <a:pt x="96203" y="200739"/>
                              <a:pt x="96203" y="199787"/>
                            </a:cubicBezTo>
                            <a:cubicBezTo>
                              <a:pt x="96203" y="197882"/>
                              <a:pt x="98108" y="196929"/>
                              <a:pt x="99060" y="196929"/>
                            </a:cubicBezTo>
                            <a:lnTo>
                              <a:pt x="100965" y="196929"/>
                            </a:lnTo>
                            <a:cubicBezTo>
                              <a:pt x="102870" y="196929"/>
                              <a:pt x="103822" y="198834"/>
                              <a:pt x="103822" y="199787"/>
                            </a:cubicBezTo>
                            <a:cubicBezTo>
                              <a:pt x="103822" y="201692"/>
                              <a:pt x="102870" y="202644"/>
                              <a:pt x="100965" y="202644"/>
                            </a:cubicBezTo>
                            <a:close/>
                            <a:moveTo>
                              <a:pt x="90488" y="201692"/>
                            </a:moveTo>
                            <a:cubicBezTo>
                              <a:pt x="90488" y="201692"/>
                              <a:pt x="90488" y="201692"/>
                              <a:pt x="90488" y="201692"/>
                            </a:cubicBezTo>
                            <a:lnTo>
                              <a:pt x="88583" y="201692"/>
                            </a:lnTo>
                            <a:cubicBezTo>
                              <a:pt x="86678" y="201692"/>
                              <a:pt x="85725" y="199787"/>
                              <a:pt x="85725" y="198834"/>
                            </a:cubicBezTo>
                            <a:cubicBezTo>
                              <a:pt x="85725" y="196929"/>
                              <a:pt x="87630" y="195977"/>
                              <a:pt x="88583" y="195977"/>
                            </a:cubicBezTo>
                            <a:lnTo>
                              <a:pt x="90488" y="195977"/>
                            </a:lnTo>
                            <a:cubicBezTo>
                              <a:pt x="92392" y="195977"/>
                              <a:pt x="93345" y="197882"/>
                              <a:pt x="93345" y="198834"/>
                            </a:cubicBezTo>
                            <a:cubicBezTo>
                              <a:pt x="93345" y="200739"/>
                              <a:pt x="92392" y="201692"/>
                              <a:pt x="90488" y="201692"/>
                            </a:cubicBezTo>
                            <a:close/>
                            <a:moveTo>
                              <a:pt x="120967" y="201692"/>
                            </a:moveTo>
                            <a:cubicBezTo>
                              <a:pt x="119063" y="201692"/>
                              <a:pt x="118110" y="200739"/>
                              <a:pt x="118110" y="198834"/>
                            </a:cubicBezTo>
                            <a:cubicBezTo>
                              <a:pt x="118110" y="196929"/>
                              <a:pt x="119063" y="195977"/>
                              <a:pt x="120967" y="195977"/>
                            </a:cubicBezTo>
                            <a:lnTo>
                              <a:pt x="122872" y="195977"/>
                            </a:lnTo>
                            <a:cubicBezTo>
                              <a:pt x="124778" y="195977"/>
                              <a:pt x="125730" y="196929"/>
                              <a:pt x="126683" y="198834"/>
                            </a:cubicBezTo>
                            <a:cubicBezTo>
                              <a:pt x="126683" y="200739"/>
                              <a:pt x="125730" y="201692"/>
                              <a:pt x="123825" y="202644"/>
                            </a:cubicBezTo>
                            <a:lnTo>
                              <a:pt x="120967" y="201692"/>
                            </a:lnTo>
                            <a:cubicBezTo>
                              <a:pt x="120967" y="201692"/>
                              <a:pt x="120967" y="201692"/>
                              <a:pt x="120967" y="201692"/>
                            </a:cubicBezTo>
                            <a:close/>
                            <a:moveTo>
                              <a:pt x="80010" y="200739"/>
                            </a:moveTo>
                            <a:cubicBezTo>
                              <a:pt x="80010" y="200739"/>
                              <a:pt x="80010" y="200739"/>
                              <a:pt x="80010" y="200739"/>
                            </a:cubicBezTo>
                            <a:lnTo>
                              <a:pt x="78105" y="200739"/>
                            </a:lnTo>
                            <a:cubicBezTo>
                              <a:pt x="76200" y="200739"/>
                              <a:pt x="75247" y="198834"/>
                              <a:pt x="75247" y="196929"/>
                            </a:cubicBezTo>
                            <a:cubicBezTo>
                              <a:pt x="75247" y="195024"/>
                              <a:pt x="77153" y="194072"/>
                              <a:pt x="79058" y="194072"/>
                            </a:cubicBezTo>
                            <a:lnTo>
                              <a:pt x="80963" y="194072"/>
                            </a:lnTo>
                            <a:cubicBezTo>
                              <a:pt x="82867" y="194072"/>
                              <a:pt x="83820" y="195977"/>
                              <a:pt x="83820" y="197882"/>
                            </a:cubicBezTo>
                            <a:cubicBezTo>
                              <a:pt x="82867" y="199787"/>
                              <a:pt x="81915" y="200739"/>
                              <a:pt x="80010" y="200739"/>
                            </a:cubicBezTo>
                            <a:close/>
                            <a:moveTo>
                              <a:pt x="130492" y="200739"/>
                            </a:moveTo>
                            <a:cubicBezTo>
                              <a:pt x="129540" y="200739"/>
                              <a:pt x="127635" y="199787"/>
                              <a:pt x="127635" y="198834"/>
                            </a:cubicBezTo>
                            <a:cubicBezTo>
                              <a:pt x="127635" y="196929"/>
                              <a:pt x="128588" y="195977"/>
                              <a:pt x="129540" y="195024"/>
                            </a:cubicBezTo>
                            <a:lnTo>
                              <a:pt x="130492" y="195024"/>
                            </a:lnTo>
                            <a:cubicBezTo>
                              <a:pt x="132397" y="195024"/>
                              <a:pt x="133350" y="195977"/>
                              <a:pt x="134303" y="196929"/>
                            </a:cubicBezTo>
                            <a:cubicBezTo>
                              <a:pt x="134303" y="198834"/>
                              <a:pt x="133350" y="199787"/>
                              <a:pt x="132397" y="200739"/>
                            </a:cubicBezTo>
                            <a:lnTo>
                              <a:pt x="130492" y="200739"/>
                            </a:lnTo>
                            <a:cubicBezTo>
                              <a:pt x="131445" y="200739"/>
                              <a:pt x="131445" y="200739"/>
                              <a:pt x="130492" y="200739"/>
                            </a:cubicBezTo>
                            <a:close/>
                            <a:moveTo>
                              <a:pt x="70485" y="198834"/>
                            </a:moveTo>
                            <a:cubicBezTo>
                              <a:pt x="70485" y="198834"/>
                              <a:pt x="69533" y="198834"/>
                              <a:pt x="70485" y="198834"/>
                            </a:cubicBezTo>
                            <a:lnTo>
                              <a:pt x="68580" y="198834"/>
                            </a:lnTo>
                            <a:cubicBezTo>
                              <a:pt x="66675" y="198834"/>
                              <a:pt x="65722" y="196929"/>
                              <a:pt x="66675" y="195024"/>
                            </a:cubicBezTo>
                            <a:cubicBezTo>
                              <a:pt x="66675" y="193119"/>
                              <a:pt x="68580" y="192167"/>
                              <a:pt x="70485" y="193119"/>
                            </a:cubicBezTo>
                            <a:lnTo>
                              <a:pt x="72390" y="193119"/>
                            </a:lnTo>
                            <a:cubicBezTo>
                              <a:pt x="74295" y="193119"/>
                              <a:pt x="75247" y="195024"/>
                              <a:pt x="74295" y="196929"/>
                            </a:cubicBezTo>
                            <a:cubicBezTo>
                              <a:pt x="72390" y="197882"/>
                              <a:pt x="71438" y="198834"/>
                              <a:pt x="70485" y="198834"/>
                            </a:cubicBezTo>
                            <a:close/>
                            <a:moveTo>
                              <a:pt x="140970" y="197882"/>
                            </a:moveTo>
                            <a:cubicBezTo>
                              <a:pt x="140017" y="197882"/>
                              <a:pt x="138113" y="196929"/>
                              <a:pt x="138113" y="195977"/>
                            </a:cubicBezTo>
                            <a:cubicBezTo>
                              <a:pt x="137160" y="194072"/>
                              <a:pt x="138113" y="193119"/>
                              <a:pt x="140017" y="192167"/>
                            </a:cubicBezTo>
                            <a:lnTo>
                              <a:pt x="140970" y="192167"/>
                            </a:lnTo>
                            <a:cubicBezTo>
                              <a:pt x="142875" y="191214"/>
                              <a:pt x="143828" y="192167"/>
                              <a:pt x="144780" y="194072"/>
                            </a:cubicBezTo>
                            <a:cubicBezTo>
                              <a:pt x="145733" y="195977"/>
                              <a:pt x="144780" y="196929"/>
                              <a:pt x="142875" y="197882"/>
                            </a:cubicBezTo>
                            <a:lnTo>
                              <a:pt x="140970" y="197882"/>
                            </a:lnTo>
                            <a:cubicBezTo>
                              <a:pt x="141922" y="197882"/>
                              <a:pt x="140970" y="197882"/>
                              <a:pt x="140970" y="197882"/>
                            </a:cubicBezTo>
                            <a:close/>
                            <a:moveTo>
                              <a:pt x="60008" y="195977"/>
                            </a:moveTo>
                            <a:cubicBezTo>
                              <a:pt x="60008" y="195977"/>
                              <a:pt x="60008" y="195977"/>
                              <a:pt x="60008" y="195977"/>
                            </a:cubicBezTo>
                            <a:lnTo>
                              <a:pt x="58103" y="195024"/>
                            </a:lnTo>
                            <a:cubicBezTo>
                              <a:pt x="56197" y="195024"/>
                              <a:pt x="55245" y="193119"/>
                              <a:pt x="56197" y="191214"/>
                            </a:cubicBezTo>
                            <a:cubicBezTo>
                              <a:pt x="56197" y="189309"/>
                              <a:pt x="58103" y="188357"/>
                              <a:pt x="60008" y="189309"/>
                            </a:cubicBezTo>
                            <a:lnTo>
                              <a:pt x="60960" y="189309"/>
                            </a:lnTo>
                            <a:cubicBezTo>
                              <a:pt x="62865" y="189309"/>
                              <a:pt x="63817" y="191214"/>
                              <a:pt x="62865" y="193119"/>
                            </a:cubicBezTo>
                            <a:cubicBezTo>
                              <a:pt x="62865" y="195024"/>
                              <a:pt x="60960" y="195977"/>
                              <a:pt x="60008" y="195977"/>
                            </a:cubicBezTo>
                            <a:close/>
                            <a:moveTo>
                              <a:pt x="50483" y="193119"/>
                            </a:moveTo>
                            <a:cubicBezTo>
                              <a:pt x="49530" y="193119"/>
                              <a:pt x="49530" y="193119"/>
                              <a:pt x="50483" y="193119"/>
                            </a:cubicBezTo>
                            <a:lnTo>
                              <a:pt x="48578" y="192167"/>
                            </a:lnTo>
                            <a:cubicBezTo>
                              <a:pt x="46672" y="191214"/>
                              <a:pt x="45720" y="190262"/>
                              <a:pt x="46672" y="188357"/>
                            </a:cubicBezTo>
                            <a:cubicBezTo>
                              <a:pt x="47625" y="186452"/>
                              <a:pt x="48578" y="185499"/>
                              <a:pt x="50483" y="186452"/>
                            </a:cubicBezTo>
                            <a:lnTo>
                              <a:pt x="51435" y="186452"/>
                            </a:lnTo>
                            <a:cubicBezTo>
                              <a:pt x="53340" y="187404"/>
                              <a:pt x="54292" y="188357"/>
                              <a:pt x="53340" y="190262"/>
                            </a:cubicBezTo>
                            <a:cubicBezTo>
                              <a:pt x="52388" y="192167"/>
                              <a:pt x="51435" y="193119"/>
                              <a:pt x="50483" y="193119"/>
                            </a:cubicBezTo>
                            <a:close/>
                            <a:moveTo>
                              <a:pt x="40005" y="189309"/>
                            </a:moveTo>
                            <a:cubicBezTo>
                              <a:pt x="40005" y="189309"/>
                              <a:pt x="39053" y="189309"/>
                              <a:pt x="39053" y="189309"/>
                            </a:cubicBezTo>
                            <a:lnTo>
                              <a:pt x="38100" y="188357"/>
                            </a:lnTo>
                            <a:cubicBezTo>
                              <a:pt x="36195" y="187404"/>
                              <a:pt x="36195" y="186452"/>
                              <a:pt x="36195" y="184547"/>
                            </a:cubicBezTo>
                            <a:cubicBezTo>
                              <a:pt x="37147" y="182642"/>
                              <a:pt x="38100" y="182642"/>
                              <a:pt x="40005" y="182642"/>
                            </a:cubicBezTo>
                            <a:lnTo>
                              <a:pt x="40958" y="183594"/>
                            </a:lnTo>
                            <a:cubicBezTo>
                              <a:pt x="42863" y="184547"/>
                              <a:pt x="42863" y="185499"/>
                              <a:pt x="42863" y="187404"/>
                            </a:cubicBezTo>
                            <a:cubicBezTo>
                              <a:pt x="42863" y="188357"/>
                              <a:pt x="41910" y="189309"/>
                              <a:pt x="40005" y="189309"/>
                            </a:cubicBezTo>
                            <a:close/>
                            <a:moveTo>
                              <a:pt x="30480" y="185499"/>
                            </a:moveTo>
                            <a:cubicBezTo>
                              <a:pt x="30480" y="185499"/>
                              <a:pt x="29528" y="185499"/>
                              <a:pt x="29528" y="185499"/>
                            </a:cubicBezTo>
                            <a:lnTo>
                              <a:pt x="28575" y="184547"/>
                            </a:lnTo>
                            <a:cubicBezTo>
                              <a:pt x="26670" y="183594"/>
                              <a:pt x="26670" y="181689"/>
                              <a:pt x="26670" y="180737"/>
                            </a:cubicBezTo>
                            <a:cubicBezTo>
                              <a:pt x="27622" y="178832"/>
                              <a:pt x="29528" y="178832"/>
                              <a:pt x="30480" y="178832"/>
                            </a:cubicBezTo>
                            <a:lnTo>
                              <a:pt x="31433" y="179784"/>
                            </a:lnTo>
                            <a:cubicBezTo>
                              <a:pt x="33338" y="180737"/>
                              <a:pt x="33338" y="182642"/>
                              <a:pt x="33338" y="183594"/>
                            </a:cubicBezTo>
                            <a:cubicBezTo>
                              <a:pt x="32385" y="184547"/>
                              <a:pt x="31433" y="185499"/>
                              <a:pt x="30480" y="185499"/>
                            </a:cubicBezTo>
                            <a:close/>
                            <a:moveTo>
                              <a:pt x="20955" y="181689"/>
                            </a:moveTo>
                            <a:cubicBezTo>
                              <a:pt x="20955" y="181689"/>
                              <a:pt x="20003" y="181689"/>
                              <a:pt x="20003" y="181689"/>
                            </a:cubicBezTo>
                            <a:lnTo>
                              <a:pt x="19050" y="180737"/>
                            </a:lnTo>
                            <a:cubicBezTo>
                              <a:pt x="17145" y="179784"/>
                              <a:pt x="17145" y="177879"/>
                              <a:pt x="18097" y="176927"/>
                            </a:cubicBezTo>
                            <a:cubicBezTo>
                              <a:pt x="19050" y="175022"/>
                              <a:pt x="20955" y="175022"/>
                              <a:pt x="21908" y="175974"/>
                            </a:cubicBezTo>
                            <a:lnTo>
                              <a:pt x="22860" y="176927"/>
                            </a:lnTo>
                            <a:cubicBezTo>
                              <a:pt x="24765" y="177879"/>
                              <a:pt x="24765" y="179784"/>
                              <a:pt x="24765" y="180737"/>
                            </a:cubicBezTo>
                            <a:cubicBezTo>
                              <a:pt x="22860" y="180737"/>
                              <a:pt x="21908" y="181689"/>
                              <a:pt x="20955" y="181689"/>
                            </a:cubicBezTo>
                            <a:close/>
                            <a:moveTo>
                              <a:pt x="11430" y="176927"/>
                            </a:moveTo>
                            <a:cubicBezTo>
                              <a:pt x="11430" y="176927"/>
                              <a:pt x="10478" y="176927"/>
                              <a:pt x="10478" y="176927"/>
                            </a:cubicBezTo>
                            <a:lnTo>
                              <a:pt x="9525" y="175974"/>
                            </a:lnTo>
                            <a:cubicBezTo>
                              <a:pt x="7620" y="175022"/>
                              <a:pt x="7620" y="173117"/>
                              <a:pt x="8572" y="172164"/>
                            </a:cubicBezTo>
                            <a:cubicBezTo>
                              <a:pt x="8572" y="171212"/>
                              <a:pt x="9525" y="171212"/>
                              <a:pt x="10478" y="171212"/>
                            </a:cubicBezTo>
                            <a:cubicBezTo>
                              <a:pt x="9525" y="171212"/>
                              <a:pt x="8572" y="169307"/>
                              <a:pt x="8572" y="167402"/>
                            </a:cubicBezTo>
                            <a:cubicBezTo>
                              <a:pt x="8572" y="165497"/>
                              <a:pt x="10478" y="164544"/>
                              <a:pt x="12383" y="165497"/>
                            </a:cubicBezTo>
                            <a:lnTo>
                              <a:pt x="14288" y="165497"/>
                            </a:lnTo>
                            <a:cubicBezTo>
                              <a:pt x="16192" y="165497"/>
                              <a:pt x="17145" y="167402"/>
                              <a:pt x="16192" y="169307"/>
                            </a:cubicBezTo>
                            <a:cubicBezTo>
                              <a:pt x="16192" y="170259"/>
                              <a:pt x="15240" y="171212"/>
                              <a:pt x="14288" y="171212"/>
                            </a:cubicBezTo>
                            <a:lnTo>
                              <a:pt x="15240" y="171212"/>
                            </a:lnTo>
                            <a:cubicBezTo>
                              <a:pt x="17145" y="172164"/>
                              <a:pt x="17145" y="174069"/>
                              <a:pt x="16192" y="175022"/>
                            </a:cubicBezTo>
                            <a:cubicBezTo>
                              <a:pt x="13335" y="175974"/>
                              <a:pt x="12383" y="176927"/>
                              <a:pt x="11430" y="176927"/>
                            </a:cubicBezTo>
                            <a:close/>
                            <a:moveTo>
                              <a:pt x="42863" y="174069"/>
                            </a:moveTo>
                            <a:cubicBezTo>
                              <a:pt x="42863" y="174069"/>
                              <a:pt x="40958" y="174069"/>
                              <a:pt x="40958" y="174069"/>
                            </a:cubicBezTo>
                            <a:cubicBezTo>
                              <a:pt x="39053" y="174069"/>
                              <a:pt x="38100" y="172164"/>
                              <a:pt x="38100" y="171212"/>
                            </a:cubicBezTo>
                            <a:cubicBezTo>
                              <a:pt x="38100" y="169307"/>
                              <a:pt x="39053" y="168354"/>
                              <a:pt x="40958" y="168354"/>
                            </a:cubicBezTo>
                            <a:cubicBezTo>
                              <a:pt x="40958" y="168354"/>
                              <a:pt x="42863" y="168354"/>
                              <a:pt x="42863" y="168354"/>
                            </a:cubicBezTo>
                            <a:cubicBezTo>
                              <a:pt x="44767" y="168354"/>
                              <a:pt x="45720" y="169307"/>
                              <a:pt x="45720" y="171212"/>
                            </a:cubicBezTo>
                            <a:cubicBezTo>
                              <a:pt x="45720" y="173117"/>
                              <a:pt x="44767" y="174069"/>
                              <a:pt x="42863" y="174069"/>
                            </a:cubicBezTo>
                            <a:close/>
                            <a:moveTo>
                              <a:pt x="51435" y="174069"/>
                            </a:moveTo>
                            <a:cubicBezTo>
                              <a:pt x="49530" y="174069"/>
                              <a:pt x="48578" y="173117"/>
                              <a:pt x="48578" y="171212"/>
                            </a:cubicBezTo>
                            <a:cubicBezTo>
                              <a:pt x="48578" y="169307"/>
                              <a:pt x="49530" y="168354"/>
                              <a:pt x="51435" y="168354"/>
                            </a:cubicBezTo>
                            <a:lnTo>
                              <a:pt x="53340" y="168354"/>
                            </a:lnTo>
                            <a:cubicBezTo>
                              <a:pt x="55245" y="168354"/>
                              <a:pt x="56197" y="169307"/>
                              <a:pt x="56197" y="171212"/>
                            </a:cubicBezTo>
                            <a:cubicBezTo>
                              <a:pt x="56197" y="173117"/>
                              <a:pt x="55245" y="174069"/>
                              <a:pt x="53340" y="174069"/>
                            </a:cubicBezTo>
                            <a:lnTo>
                              <a:pt x="51435" y="174069"/>
                            </a:lnTo>
                            <a:cubicBezTo>
                              <a:pt x="51435" y="174069"/>
                              <a:pt x="51435" y="174069"/>
                              <a:pt x="51435" y="174069"/>
                            </a:cubicBezTo>
                            <a:close/>
                            <a:moveTo>
                              <a:pt x="32385" y="173117"/>
                            </a:moveTo>
                            <a:cubicBezTo>
                              <a:pt x="32385" y="173117"/>
                              <a:pt x="32385" y="173117"/>
                              <a:pt x="32385" y="173117"/>
                            </a:cubicBezTo>
                            <a:lnTo>
                              <a:pt x="30480" y="173117"/>
                            </a:lnTo>
                            <a:cubicBezTo>
                              <a:pt x="28575" y="173117"/>
                              <a:pt x="27622" y="171212"/>
                              <a:pt x="27622" y="170259"/>
                            </a:cubicBezTo>
                            <a:cubicBezTo>
                              <a:pt x="27622" y="168354"/>
                              <a:pt x="29528" y="167402"/>
                              <a:pt x="30480" y="167402"/>
                            </a:cubicBezTo>
                            <a:lnTo>
                              <a:pt x="32385" y="167402"/>
                            </a:lnTo>
                            <a:cubicBezTo>
                              <a:pt x="34290" y="167402"/>
                              <a:pt x="35242" y="169307"/>
                              <a:pt x="35242" y="170259"/>
                            </a:cubicBezTo>
                            <a:cubicBezTo>
                              <a:pt x="35242" y="172164"/>
                              <a:pt x="34290" y="173117"/>
                              <a:pt x="32385" y="173117"/>
                            </a:cubicBezTo>
                            <a:close/>
                            <a:moveTo>
                              <a:pt x="61913" y="173117"/>
                            </a:moveTo>
                            <a:cubicBezTo>
                              <a:pt x="60008" y="173117"/>
                              <a:pt x="59055" y="172164"/>
                              <a:pt x="59055" y="170259"/>
                            </a:cubicBezTo>
                            <a:cubicBezTo>
                              <a:pt x="59055" y="168354"/>
                              <a:pt x="60008" y="167402"/>
                              <a:pt x="61913" y="167402"/>
                            </a:cubicBezTo>
                            <a:lnTo>
                              <a:pt x="63817" y="167402"/>
                            </a:lnTo>
                            <a:cubicBezTo>
                              <a:pt x="65722" y="167402"/>
                              <a:pt x="66675" y="168354"/>
                              <a:pt x="66675" y="170259"/>
                            </a:cubicBezTo>
                            <a:cubicBezTo>
                              <a:pt x="66675" y="172164"/>
                              <a:pt x="65722" y="173117"/>
                              <a:pt x="63817" y="173117"/>
                            </a:cubicBezTo>
                            <a:lnTo>
                              <a:pt x="61913" y="173117"/>
                            </a:lnTo>
                            <a:cubicBezTo>
                              <a:pt x="61913" y="173117"/>
                              <a:pt x="61913" y="173117"/>
                              <a:pt x="61913" y="173117"/>
                            </a:cubicBezTo>
                            <a:close/>
                            <a:moveTo>
                              <a:pt x="21908" y="172164"/>
                            </a:moveTo>
                            <a:cubicBezTo>
                              <a:pt x="21908" y="172164"/>
                              <a:pt x="21908" y="172164"/>
                              <a:pt x="21908" y="172164"/>
                            </a:cubicBezTo>
                            <a:lnTo>
                              <a:pt x="20003" y="172164"/>
                            </a:lnTo>
                            <a:cubicBezTo>
                              <a:pt x="18097" y="172164"/>
                              <a:pt x="17145" y="170259"/>
                              <a:pt x="17145" y="168354"/>
                            </a:cubicBezTo>
                            <a:cubicBezTo>
                              <a:pt x="17145" y="166449"/>
                              <a:pt x="19050" y="165497"/>
                              <a:pt x="20955" y="165497"/>
                            </a:cubicBezTo>
                            <a:lnTo>
                              <a:pt x="22860" y="165497"/>
                            </a:lnTo>
                            <a:cubicBezTo>
                              <a:pt x="24765" y="165497"/>
                              <a:pt x="25717" y="167402"/>
                              <a:pt x="25717" y="169307"/>
                            </a:cubicBezTo>
                            <a:cubicBezTo>
                              <a:pt x="24765" y="171212"/>
                              <a:pt x="23813" y="172164"/>
                              <a:pt x="21908" y="172164"/>
                            </a:cubicBezTo>
                            <a:close/>
                            <a:moveTo>
                              <a:pt x="72390" y="172164"/>
                            </a:moveTo>
                            <a:cubicBezTo>
                              <a:pt x="71438" y="172164"/>
                              <a:pt x="69533" y="171212"/>
                              <a:pt x="69533" y="169307"/>
                            </a:cubicBezTo>
                            <a:cubicBezTo>
                              <a:pt x="69533" y="167402"/>
                              <a:pt x="70485" y="166449"/>
                              <a:pt x="72390" y="165497"/>
                            </a:cubicBezTo>
                            <a:lnTo>
                              <a:pt x="73342" y="165497"/>
                            </a:lnTo>
                            <a:cubicBezTo>
                              <a:pt x="75247" y="165497"/>
                              <a:pt x="76200" y="166449"/>
                              <a:pt x="77153" y="167402"/>
                            </a:cubicBezTo>
                            <a:cubicBezTo>
                              <a:pt x="77153" y="169307"/>
                              <a:pt x="76200" y="170259"/>
                              <a:pt x="75247" y="171212"/>
                            </a:cubicBezTo>
                            <a:lnTo>
                              <a:pt x="72390" y="172164"/>
                            </a:lnTo>
                            <a:cubicBezTo>
                              <a:pt x="72390" y="172164"/>
                              <a:pt x="72390" y="172164"/>
                              <a:pt x="72390" y="172164"/>
                            </a:cubicBezTo>
                            <a:close/>
                            <a:moveTo>
                              <a:pt x="2858" y="172164"/>
                            </a:moveTo>
                            <a:cubicBezTo>
                              <a:pt x="1905" y="172164"/>
                              <a:pt x="953" y="172164"/>
                              <a:pt x="953" y="171212"/>
                            </a:cubicBezTo>
                            <a:cubicBezTo>
                              <a:pt x="0" y="170259"/>
                              <a:pt x="0" y="169307"/>
                              <a:pt x="0" y="168354"/>
                            </a:cubicBezTo>
                            <a:lnTo>
                              <a:pt x="0" y="168354"/>
                            </a:lnTo>
                            <a:lnTo>
                              <a:pt x="0" y="167402"/>
                            </a:lnTo>
                            <a:cubicBezTo>
                              <a:pt x="0" y="165497"/>
                              <a:pt x="1905" y="164544"/>
                              <a:pt x="3810" y="164544"/>
                            </a:cubicBezTo>
                            <a:cubicBezTo>
                              <a:pt x="4763" y="164544"/>
                              <a:pt x="6667" y="165497"/>
                              <a:pt x="6667" y="167402"/>
                            </a:cubicBezTo>
                            <a:cubicBezTo>
                              <a:pt x="7620" y="168354"/>
                              <a:pt x="7620" y="170259"/>
                              <a:pt x="6667" y="171212"/>
                            </a:cubicBezTo>
                            <a:cubicBezTo>
                              <a:pt x="3810" y="171212"/>
                              <a:pt x="2858" y="172164"/>
                              <a:pt x="2858" y="172164"/>
                            </a:cubicBezTo>
                            <a:close/>
                            <a:moveTo>
                              <a:pt x="82867" y="170259"/>
                            </a:moveTo>
                            <a:cubicBezTo>
                              <a:pt x="81915" y="170259"/>
                              <a:pt x="80010" y="169307"/>
                              <a:pt x="80010" y="168354"/>
                            </a:cubicBezTo>
                            <a:cubicBezTo>
                              <a:pt x="80010" y="166449"/>
                              <a:pt x="80963" y="165497"/>
                              <a:pt x="81915" y="164544"/>
                            </a:cubicBezTo>
                            <a:lnTo>
                              <a:pt x="82867" y="164544"/>
                            </a:lnTo>
                            <a:cubicBezTo>
                              <a:pt x="84772" y="164544"/>
                              <a:pt x="85725" y="165497"/>
                              <a:pt x="86678" y="166449"/>
                            </a:cubicBezTo>
                            <a:cubicBezTo>
                              <a:pt x="86678" y="168354"/>
                              <a:pt x="85725" y="169307"/>
                              <a:pt x="84772" y="170259"/>
                            </a:cubicBezTo>
                            <a:lnTo>
                              <a:pt x="82867" y="170259"/>
                            </a:lnTo>
                            <a:cubicBezTo>
                              <a:pt x="82867" y="170259"/>
                              <a:pt x="82867" y="170259"/>
                              <a:pt x="82867" y="170259"/>
                            </a:cubicBezTo>
                            <a:close/>
                            <a:moveTo>
                              <a:pt x="92392" y="166449"/>
                            </a:moveTo>
                            <a:cubicBezTo>
                              <a:pt x="91440" y="166449"/>
                              <a:pt x="90488" y="165497"/>
                              <a:pt x="89535" y="164544"/>
                            </a:cubicBezTo>
                            <a:cubicBezTo>
                              <a:pt x="88583" y="162639"/>
                              <a:pt x="89535" y="161687"/>
                              <a:pt x="91440" y="160734"/>
                            </a:cubicBezTo>
                            <a:lnTo>
                              <a:pt x="92392" y="159782"/>
                            </a:lnTo>
                            <a:cubicBezTo>
                              <a:pt x="94297" y="158829"/>
                              <a:pt x="95250" y="159782"/>
                              <a:pt x="96203" y="161687"/>
                            </a:cubicBezTo>
                            <a:cubicBezTo>
                              <a:pt x="97155" y="163592"/>
                              <a:pt x="96203" y="164544"/>
                              <a:pt x="94297" y="165497"/>
                            </a:cubicBezTo>
                            <a:lnTo>
                              <a:pt x="92392" y="166449"/>
                            </a:lnTo>
                            <a:cubicBezTo>
                              <a:pt x="93345" y="166449"/>
                              <a:pt x="93345" y="166449"/>
                              <a:pt x="92392" y="166449"/>
                            </a:cubicBezTo>
                            <a:close/>
                            <a:moveTo>
                              <a:pt x="101917" y="162639"/>
                            </a:moveTo>
                            <a:cubicBezTo>
                              <a:pt x="100965" y="162639"/>
                              <a:pt x="100013" y="161687"/>
                              <a:pt x="99060" y="160734"/>
                            </a:cubicBezTo>
                            <a:cubicBezTo>
                              <a:pt x="98108" y="158829"/>
                              <a:pt x="99060" y="157877"/>
                              <a:pt x="100965" y="156924"/>
                            </a:cubicBezTo>
                            <a:lnTo>
                              <a:pt x="101917" y="155972"/>
                            </a:lnTo>
                            <a:cubicBezTo>
                              <a:pt x="103822" y="155019"/>
                              <a:pt x="104775" y="155972"/>
                              <a:pt x="105728" y="156924"/>
                            </a:cubicBezTo>
                            <a:cubicBezTo>
                              <a:pt x="106680" y="158829"/>
                              <a:pt x="105728" y="159782"/>
                              <a:pt x="104775" y="160734"/>
                            </a:cubicBezTo>
                            <a:lnTo>
                              <a:pt x="103822" y="161687"/>
                            </a:lnTo>
                            <a:cubicBezTo>
                              <a:pt x="102870" y="162639"/>
                              <a:pt x="102870" y="162639"/>
                              <a:pt x="101917" y="162639"/>
                            </a:cubicBezTo>
                            <a:close/>
                            <a:moveTo>
                              <a:pt x="111442" y="157877"/>
                            </a:moveTo>
                            <a:cubicBezTo>
                              <a:pt x="110490" y="157877"/>
                              <a:pt x="109538" y="156924"/>
                              <a:pt x="108585" y="155972"/>
                            </a:cubicBezTo>
                            <a:cubicBezTo>
                              <a:pt x="107633" y="155019"/>
                              <a:pt x="108585" y="153114"/>
                              <a:pt x="109538" y="152162"/>
                            </a:cubicBezTo>
                            <a:lnTo>
                              <a:pt x="110490" y="151209"/>
                            </a:lnTo>
                            <a:cubicBezTo>
                              <a:pt x="111442" y="150257"/>
                              <a:pt x="113347" y="151209"/>
                              <a:pt x="114300" y="152162"/>
                            </a:cubicBezTo>
                            <a:cubicBezTo>
                              <a:pt x="115253" y="153114"/>
                              <a:pt x="114300" y="155019"/>
                              <a:pt x="113347" y="155972"/>
                            </a:cubicBezTo>
                            <a:lnTo>
                              <a:pt x="112395" y="156924"/>
                            </a:lnTo>
                            <a:cubicBezTo>
                              <a:pt x="112395" y="157877"/>
                              <a:pt x="112395" y="157877"/>
                              <a:pt x="111442" y="157877"/>
                            </a:cubicBezTo>
                            <a:close/>
                            <a:moveTo>
                              <a:pt x="120015" y="152162"/>
                            </a:moveTo>
                            <a:cubicBezTo>
                              <a:pt x="119063" y="152162"/>
                              <a:pt x="118110" y="152162"/>
                              <a:pt x="117158" y="151209"/>
                            </a:cubicBezTo>
                            <a:cubicBezTo>
                              <a:pt x="116205" y="150257"/>
                              <a:pt x="116205" y="148352"/>
                              <a:pt x="118110" y="147399"/>
                            </a:cubicBezTo>
                            <a:lnTo>
                              <a:pt x="119063" y="146447"/>
                            </a:lnTo>
                            <a:cubicBezTo>
                              <a:pt x="120015" y="145494"/>
                              <a:pt x="121920" y="145494"/>
                              <a:pt x="122872" y="147399"/>
                            </a:cubicBezTo>
                            <a:cubicBezTo>
                              <a:pt x="123825" y="148352"/>
                              <a:pt x="123825" y="150257"/>
                              <a:pt x="121920" y="151209"/>
                            </a:cubicBezTo>
                            <a:lnTo>
                              <a:pt x="120967" y="152162"/>
                            </a:lnTo>
                            <a:cubicBezTo>
                              <a:pt x="120967" y="152162"/>
                              <a:pt x="120967" y="152162"/>
                              <a:pt x="120015" y="152162"/>
                            </a:cubicBezTo>
                            <a:close/>
                            <a:moveTo>
                              <a:pt x="128588" y="145494"/>
                            </a:moveTo>
                            <a:cubicBezTo>
                              <a:pt x="127635" y="145494"/>
                              <a:pt x="126683" y="145494"/>
                              <a:pt x="126683" y="144542"/>
                            </a:cubicBezTo>
                            <a:cubicBezTo>
                              <a:pt x="125730" y="143589"/>
                              <a:pt x="125730" y="141684"/>
                              <a:pt x="126683" y="140732"/>
                            </a:cubicBezTo>
                            <a:lnTo>
                              <a:pt x="127635" y="139779"/>
                            </a:lnTo>
                            <a:cubicBezTo>
                              <a:pt x="128588" y="138827"/>
                              <a:pt x="130492" y="138827"/>
                              <a:pt x="131445" y="139779"/>
                            </a:cubicBezTo>
                            <a:cubicBezTo>
                              <a:pt x="132397" y="140732"/>
                              <a:pt x="132397" y="142637"/>
                              <a:pt x="131445" y="143589"/>
                            </a:cubicBezTo>
                            <a:cubicBezTo>
                              <a:pt x="131445" y="143589"/>
                              <a:pt x="130492" y="144542"/>
                              <a:pt x="130492" y="144542"/>
                            </a:cubicBezTo>
                            <a:cubicBezTo>
                              <a:pt x="129540" y="144542"/>
                              <a:pt x="128588" y="145494"/>
                              <a:pt x="128588" y="145494"/>
                            </a:cubicBezTo>
                            <a:close/>
                            <a:moveTo>
                              <a:pt x="135255" y="137874"/>
                            </a:moveTo>
                            <a:cubicBezTo>
                              <a:pt x="134303" y="137874"/>
                              <a:pt x="134303" y="137874"/>
                              <a:pt x="133350" y="136922"/>
                            </a:cubicBezTo>
                            <a:cubicBezTo>
                              <a:pt x="132397" y="135969"/>
                              <a:pt x="131445" y="134064"/>
                              <a:pt x="133350" y="133112"/>
                            </a:cubicBezTo>
                            <a:cubicBezTo>
                              <a:pt x="133350" y="133112"/>
                              <a:pt x="134303" y="132159"/>
                              <a:pt x="134303" y="132159"/>
                            </a:cubicBezTo>
                            <a:cubicBezTo>
                              <a:pt x="135255" y="131207"/>
                              <a:pt x="137160" y="130254"/>
                              <a:pt x="138113" y="131207"/>
                            </a:cubicBezTo>
                            <a:cubicBezTo>
                              <a:pt x="139065" y="132159"/>
                              <a:pt x="140017" y="134064"/>
                              <a:pt x="139065" y="135017"/>
                            </a:cubicBezTo>
                            <a:cubicBezTo>
                              <a:pt x="139065" y="135017"/>
                              <a:pt x="138113" y="135969"/>
                              <a:pt x="138113" y="135969"/>
                            </a:cubicBezTo>
                            <a:cubicBezTo>
                              <a:pt x="137160" y="136922"/>
                              <a:pt x="136208" y="137874"/>
                              <a:pt x="135255" y="137874"/>
                            </a:cubicBezTo>
                            <a:close/>
                            <a:moveTo>
                              <a:pt x="118110" y="135969"/>
                            </a:moveTo>
                            <a:cubicBezTo>
                              <a:pt x="116205" y="135969"/>
                              <a:pt x="115253" y="135017"/>
                              <a:pt x="115253" y="133112"/>
                            </a:cubicBezTo>
                            <a:cubicBezTo>
                              <a:pt x="115253" y="131207"/>
                              <a:pt x="116205" y="130254"/>
                              <a:pt x="118110" y="130254"/>
                            </a:cubicBezTo>
                            <a:lnTo>
                              <a:pt x="120015" y="130254"/>
                            </a:lnTo>
                            <a:cubicBezTo>
                              <a:pt x="121920" y="130254"/>
                              <a:pt x="122872" y="131207"/>
                              <a:pt x="122872" y="133112"/>
                            </a:cubicBezTo>
                            <a:cubicBezTo>
                              <a:pt x="122872" y="135017"/>
                              <a:pt x="121920" y="135969"/>
                              <a:pt x="120015" y="135969"/>
                            </a:cubicBezTo>
                            <a:lnTo>
                              <a:pt x="118110" y="135969"/>
                            </a:lnTo>
                            <a:cubicBezTo>
                              <a:pt x="118110" y="135969"/>
                              <a:pt x="118110" y="135969"/>
                              <a:pt x="118110" y="135969"/>
                            </a:cubicBezTo>
                            <a:close/>
                            <a:moveTo>
                              <a:pt x="109538" y="135017"/>
                            </a:moveTo>
                            <a:cubicBezTo>
                              <a:pt x="109538" y="135017"/>
                              <a:pt x="109538" y="135017"/>
                              <a:pt x="109538" y="135017"/>
                            </a:cubicBezTo>
                            <a:lnTo>
                              <a:pt x="107633" y="135017"/>
                            </a:lnTo>
                            <a:cubicBezTo>
                              <a:pt x="105728" y="135017"/>
                              <a:pt x="104775" y="133112"/>
                              <a:pt x="104775" y="132159"/>
                            </a:cubicBezTo>
                            <a:cubicBezTo>
                              <a:pt x="104775" y="130254"/>
                              <a:pt x="106680" y="129302"/>
                              <a:pt x="107633" y="129302"/>
                            </a:cubicBezTo>
                            <a:lnTo>
                              <a:pt x="109538" y="129302"/>
                            </a:lnTo>
                            <a:cubicBezTo>
                              <a:pt x="111442" y="129302"/>
                              <a:pt x="112395" y="131207"/>
                              <a:pt x="112395" y="132159"/>
                            </a:cubicBezTo>
                            <a:cubicBezTo>
                              <a:pt x="112395" y="134064"/>
                              <a:pt x="110490" y="135017"/>
                              <a:pt x="109538" y="135017"/>
                            </a:cubicBezTo>
                            <a:close/>
                            <a:moveTo>
                              <a:pt x="128588" y="135017"/>
                            </a:moveTo>
                            <a:cubicBezTo>
                              <a:pt x="126683" y="135017"/>
                              <a:pt x="125730" y="134064"/>
                              <a:pt x="125730" y="132159"/>
                            </a:cubicBezTo>
                            <a:cubicBezTo>
                              <a:pt x="125730" y="130254"/>
                              <a:pt x="126683" y="129302"/>
                              <a:pt x="128588" y="128349"/>
                            </a:cubicBezTo>
                            <a:lnTo>
                              <a:pt x="130492" y="128349"/>
                            </a:lnTo>
                            <a:cubicBezTo>
                              <a:pt x="132397" y="128349"/>
                              <a:pt x="133350" y="129302"/>
                              <a:pt x="134303" y="131207"/>
                            </a:cubicBezTo>
                            <a:cubicBezTo>
                              <a:pt x="134303" y="133112"/>
                              <a:pt x="133350" y="134064"/>
                              <a:pt x="131445" y="135017"/>
                            </a:cubicBezTo>
                            <a:lnTo>
                              <a:pt x="128588" y="135017"/>
                            </a:lnTo>
                            <a:cubicBezTo>
                              <a:pt x="128588" y="135017"/>
                              <a:pt x="128588" y="135017"/>
                              <a:pt x="128588" y="135017"/>
                            </a:cubicBezTo>
                            <a:close/>
                            <a:moveTo>
                              <a:pt x="99060" y="134064"/>
                            </a:moveTo>
                            <a:cubicBezTo>
                              <a:pt x="99060" y="134064"/>
                              <a:pt x="98108" y="134064"/>
                              <a:pt x="99060" y="134064"/>
                            </a:cubicBezTo>
                            <a:lnTo>
                              <a:pt x="97155" y="134064"/>
                            </a:lnTo>
                            <a:cubicBezTo>
                              <a:pt x="95250" y="134064"/>
                              <a:pt x="94297" y="132159"/>
                              <a:pt x="94297" y="130254"/>
                            </a:cubicBezTo>
                            <a:cubicBezTo>
                              <a:pt x="94297" y="128349"/>
                              <a:pt x="96203" y="127397"/>
                              <a:pt x="98108" y="127397"/>
                            </a:cubicBezTo>
                            <a:lnTo>
                              <a:pt x="99060" y="127397"/>
                            </a:lnTo>
                            <a:cubicBezTo>
                              <a:pt x="100965" y="127397"/>
                              <a:pt x="101917" y="129302"/>
                              <a:pt x="101917" y="131207"/>
                            </a:cubicBezTo>
                            <a:cubicBezTo>
                              <a:pt x="101917" y="133112"/>
                              <a:pt x="100013" y="134064"/>
                              <a:pt x="99060" y="134064"/>
                            </a:cubicBezTo>
                            <a:close/>
                            <a:moveTo>
                              <a:pt x="88583" y="132159"/>
                            </a:moveTo>
                            <a:cubicBezTo>
                              <a:pt x="88583" y="132159"/>
                              <a:pt x="88583" y="132159"/>
                              <a:pt x="88583" y="132159"/>
                            </a:cubicBezTo>
                            <a:lnTo>
                              <a:pt x="86678" y="131207"/>
                            </a:lnTo>
                            <a:cubicBezTo>
                              <a:pt x="84772" y="131207"/>
                              <a:pt x="83820" y="129302"/>
                              <a:pt x="84772" y="127397"/>
                            </a:cubicBezTo>
                            <a:cubicBezTo>
                              <a:pt x="84772" y="125492"/>
                              <a:pt x="86678" y="124539"/>
                              <a:pt x="88583" y="125492"/>
                            </a:cubicBezTo>
                            <a:lnTo>
                              <a:pt x="89535" y="125492"/>
                            </a:lnTo>
                            <a:cubicBezTo>
                              <a:pt x="91440" y="125492"/>
                              <a:pt x="92392" y="127397"/>
                              <a:pt x="91440" y="129302"/>
                            </a:cubicBezTo>
                            <a:cubicBezTo>
                              <a:pt x="91440" y="131207"/>
                              <a:pt x="89535" y="132159"/>
                              <a:pt x="88583" y="132159"/>
                            </a:cubicBezTo>
                            <a:close/>
                            <a:moveTo>
                              <a:pt x="79058" y="128349"/>
                            </a:moveTo>
                            <a:cubicBezTo>
                              <a:pt x="79058" y="128349"/>
                              <a:pt x="78105" y="128349"/>
                              <a:pt x="78105" y="128349"/>
                            </a:cubicBezTo>
                            <a:lnTo>
                              <a:pt x="76200" y="127397"/>
                            </a:lnTo>
                            <a:cubicBezTo>
                              <a:pt x="74295" y="126444"/>
                              <a:pt x="74295" y="124539"/>
                              <a:pt x="74295" y="123587"/>
                            </a:cubicBezTo>
                            <a:cubicBezTo>
                              <a:pt x="75247" y="121682"/>
                              <a:pt x="77153" y="121682"/>
                              <a:pt x="78105" y="121682"/>
                            </a:cubicBezTo>
                            <a:lnTo>
                              <a:pt x="79058" y="122634"/>
                            </a:lnTo>
                            <a:cubicBezTo>
                              <a:pt x="80963" y="123587"/>
                              <a:pt x="80963" y="124539"/>
                              <a:pt x="80963" y="126444"/>
                            </a:cubicBezTo>
                            <a:cubicBezTo>
                              <a:pt x="80963" y="127397"/>
                              <a:pt x="80010" y="128349"/>
                              <a:pt x="79058" y="128349"/>
                            </a:cubicBezTo>
                            <a:close/>
                            <a:moveTo>
                              <a:pt x="69533" y="124539"/>
                            </a:moveTo>
                            <a:cubicBezTo>
                              <a:pt x="69533" y="124539"/>
                              <a:pt x="68580" y="124539"/>
                              <a:pt x="68580" y="124539"/>
                            </a:cubicBezTo>
                            <a:lnTo>
                              <a:pt x="67628" y="123587"/>
                            </a:lnTo>
                            <a:cubicBezTo>
                              <a:pt x="65722" y="122634"/>
                              <a:pt x="65722" y="120729"/>
                              <a:pt x="66675" y="119777"/>
                            </a:cubicBezTo>
                            <a:cubicBezTo>
                              <a:pt x="67628" y="117872"/>
                              <a:pt x="69533" y="117872"/>
                              <a:pt x="70485" y="118824"/>
                            </a:cubicBezTo>
                            <a:lnTo>
                              <a:pt x="71438" y="119777"/>
                            </a:lnTo>
                            <a:cubicBezTo>
                              <a:pt x="73342" y="120729"/>
                              <a:pt x="73342" y="122634"/>
                              <a:pt x="72390" y="123587"/>
                            </a:cubicBezTo>
                            <a:cubicBezTo>
                              <a:pt x="71438" y="123587"/>
                              <a:pt x="70485" y="124539"/>
                              <a:pt x="69533" y="124539"/>
                            </a:cubicBezTo>
                            <a:close/>
                            <a:moveTo>
                              <a:pt x="60008" y="118824"/>
                            </a:moveTo>
                            <a:cubicBezTo>
                              <a:pt x="59055" y="118824"/>
                              <a:pt x="59055" y="118824"/>
                              <a:pt x="58103" y="118824"/>
                            </a:cubicBezTo>
                            <a:lnTo>
                              <a:pt x="57150" y="117872"/>
                            </a:lnTo>
                            <a:cubicBezTo>
                              <a:pt x="56197" y="116919"/>
                              <a:pt x="55245" y="115014"/>
                              <a:pt x="56197" y="114062"/>
                            </a:cubicBezTo>
                            <a:cubicBezTo>
                              <a:pt x="57150" y="113109"/>
                              <a:pt x="59055" y="112157"/>
                              <a:pt x="60008" y="113109"/>
                            </a:cubicBezTo>
                            <a:lnTo>
                              <a:pt x="60960" y="114062"/>
                            </a:lnTo>
                            <a:cubicBezTo>
                              <a:pt x="61913" y="115014"/>
                              <a:pt x="62865" y="116919"/>
                              <a:pt x="61913" y="117872"/>
                            </a:cubicBezTo>
                            <a:cubicBezTo>
                              <a:pt x="61913" y="118824"/>
                              <a:pt x="60960" y="118824"/>
                              <a:pt x="60008" y="118824"/>
                            </a:cubicBezTo>
                            <a:close/>
                            <a:moveTo>
                              <a:pt x="51435" y="113109"/>
                            </a:moveTo>
                            <a:cubicBezTo>
                              <a:pt x="50483" y="113109"/>
                              <a:pt x="50483" y="113109"/>
                              <a:pt x="49530" y="112157"/>
                            </a:cubicBezTo>
                            <a:lnTo>
                              <a:pt x="48578" y="111204"/>
                            </a:lnTo>
                            <a:cubicBezTo>
                              <a:pt x="47625" y="110252"/>
                              <a:pt x="46672" y="108347"/>
                              <a:pt x="47625" y="107394"/>
                            </a:cubicBezTo>
                            <a:cubicBezTo>
                              <a:pt x="48578" y="106442"/>
                              <a:pt x="50483" y="105489"/>
                              <a:pt x="51435" y="106442"/>
                            </a:cubicBezTo>
                            <a:lnTo>
                              <a:pt x="52388" y="107394"/>
                            </a:lnTo>
                            <a:cubicBezTo>
                              <a:pt x="53340" y="108347"/>
                              <a:pt x="54292" y="110252"/>
                              <a:pt x="53340" y="111204"/>
                            </a:cubicBezTo>
                            <a:cubicBezTo>
                              <a:pt x="53340" y="112157"/>
                              <a:pt x="52388" y="113109"/>
                              <a:pt x="51435" y="113109"/>
                            </a:cubicBezTo>
                            <a:close/>
                            <a:moveTo>
                              <a:pt x="43815" y="106442"/>
                            </a:moveTo>
                            <a:cubicBezTo>
                              <a:pt x="42863" y="106442"/>
                              <a:pt x="41910" y="106442"/>
                              <a:pt x="41910" y="105489"/>
                            </a:cubicBezTo>
                            <a:lnTo>
                              <a:pt x="40958" y="104537"/>
                            </a:lnTo>
                            <a:cubicBezTo>
                              <a:pt x="40005" y="103584"/>
                              <a:pt x="40005" y="101679"/>
                              <a:pt x="40958" y="100727"/>
                            </a:cubicBezTo>
                            <a:cubicBezTo>
                              <a:pt x="41910" y="99774"/>
                              <a:pt x="43815" y="99774"/>
                              <a:pt x="44767" y="100727"/>
                            </a:cubicBezTo>
                            <a:lnTo>
                              <a:pt x="45720" y="101679"/>
                            </a:lnTo>
                            <a:cubicBezTo>
                              <a:pt x="46672" y="102632"/>
                              <a:pt x="46672" y="104537"/>
                              <a:pt x="45720" y="105489"/>
                            </a:cubicBezTo>
                            <a:cubicBezTo>
                              <a:pt x="45720" y="105489"/>
                              <a:pt x="44767" y="106442"/>
                              <a:pt x="43815" y="106442"/>
                            </a:cubicBezTo>
                            <a:close/>
                            <a:moveTo>
                              <a:pt x="36195" y="98822"/>
                            </a:moveTo>
                            <a:cubicBezTo>
                              <a:pt x="35242" y="98822"/>
                              <a:pt x="34290" y="98822"/>
                              <a:pt x="34290" y="97869"/>
                            </a:cubicBezTo>
                            <a:lnTo>
                              <a:pt x="33338" y="96917"/>
                            </a:lnTo>
                            <a:cubicBezTo>
                              <a:pt x="32385" y="95964"/>
                              <a:pt x="32385" y="94059"/>
                              <a:pt x="33338" y="93107"/>
                            </a:cubicBezTo>
                            <a:cubicBezTo>
                              <a:pt x="34290" y="92154"/>
                              <a:pt x="36195" y="92154"/>
                              <a:pt x="37147" y="93107"/>
                            </a:cubicBezTo>
                            <a:lnTo>
                              <a:pt x="38100" y="94059"/>
                            </a:lnTo>
                            <a:cubicBezTo>
                              <a:pt x="39053" y="95012"/>
                              <a:pt x="39053" y="96917"/>
                              <a:pt x="38100" y="97869"/>
                            </a:cubicBezTo>
                            <a:cubicBezTo>
                              <a:pt x="38100" y="98822"/>
                              <a:pt x="37147" y="98822"/>
                              <a:pt x="36195" y="98822"/>
                            </a:cubicBezTo>
                            <a:close/>
                            <a:moveTo>
                              <a:pt x="29528" y="91202"/>
                            </a:moveTo>
                            <a:cubicBezTo>
                              <a:pt x="28575" y="91202"/>
                              <a:pt x="27622" y="91202"/>
                              <a:pt x="27622" y="90249"/>
                            </a:cubicBezTo>
                            <a:lnTo>
                              <a:pt x="26670" y="89297"/>
                            </a:lnTo>
                            <a:cubicBezTo>
                              <a:pt x="25717" y="88344"/>
                              <a:pt x="25717" y="86439"/>
                              <a:pt x="26670" y="85487"/>
                            </a:cubicBezTo>
                            <a:cubicBezTo>
                              <a:pt x="27622" y="84534"/>
                              <a:pt x="29528" y="84534"/>
                              <a:pt x="30480" y="85487"/>
                            </a:cubicBezTo>
                            <a:lnTo>
                              <a:pt x="31433" y="86439"/>
                            </a:lnTo>
                            <a:cubicBezTo>
                              <a:pt x="32385" y="87392"/>
                              <a:pt x="32385" y="89297"/>
                              <a:pt x="31433" y="90249"/>
                            </a:cubicBezTo>
                            <a:cubicBezTo>
                              <a:pt x="30480" y="91202"/>
                              <a:pt x="29528" y="91202"/>
                              <a:pt x="29528" y="91202"/>
                            </a:cubicBezTo>
                            <a:close/>
                            <a:moveTo>
                              <a:pt x="22860" y="82629"/>
                            </a:moveTo>
                            <a:cubicBezTo>
                              <a:pt x="21908" y="82629"/>
                              <a:pt x="20955" y="82629"/>
                              <a:pt x="20003" y="81677"/>
                            </a:cubicBezTo>
                            <a:lnTo>
                              <a:pt x="19050" y="80724"/>
                            </a:lnTo>
                            <a:cubicBezTo>
                              <a:pt x="18097" y="79772"/>
                              <a:pt x="18097" y="77867"/>
                              <a:pt x="20003" y="76914"/>
                            </a:cubicBezTo>
                            <a:cubicBezTo>
                              <a:pt x="20955" y="75962"/>
                              <a:pt x="22860" y="75962"/>
                              <a:pt x="23813" y="77867"/>
                            </a:cubicBezTo>
                            <a:lnTo>
                              <a:pt x="24765" y="78819"/>
                            </a:lnTo>
                            <a:cubicBezTo>
                              <a:pt x="25717" y="79772"/>
                              <a:pt x="25717" y="81677"/>
                              <a:pt x="23813" y="82629"/>
                            </a:cubicBezTo>
                            <a:cubicBezTo>
                              <a:pt x="23813" y="82629"/>
                              <a:pt x="23813" y="82629"/>
                              <a:pt x="22860" y="82629"/>
                            </a:cubicBezTo>
                            <a:close/>
                            <a:moveTo>
                              <a:pt x="48578" y="79772"/>
                            </a:moveTo>
                            <a:cubicBezTo>
                              <a:pt x="46672" y="79772"/>
                              <a:pt x="45720" y="78819"/>
                              <a:pt x="45720" y="76914"/>
                            </a:cubicBezTo>
                            <a:cubicBezTo>
                              <a:pt x="45720" y="75009"/>
                              <a:pt x="46672" y="74057"/>
                              <a:pt x="48578" y="74057"/>
                            </a:cubicBezTo>
                            <a:lnTo>
                              <a:pt x="50483" y="74057"/>
                            </a:lnTo>
                            <a:cubicBezTo>
                              <a:pt x="52388" y="74057"/>
                              <a:pt x="53340" y="75009"/>
                              <a:pt x="53340" y="76914"/>
                            </a:cubicBezTo>
                            <a:cubicBezTo>
                              <a:pt x="53340" y="78819"/>
                              <a:pt x="52388" y="79772"/>
                              <a:pt x="50483" y="79772"/>
                            </a:cubicBezTo>
                            <a:lnTo>
                              <a:pt x="48578" y="79772"/>
                            </a:lnTo>
                            <a:cubicBezTo>
                              <a:pt x="48578" y="79772"/>
                              <a:pt x="48578" y="79772"/>
                              <a:pt x="48578" y="79772"/>
                            </a:cubicBezTo>
                            <a:close/>
                            <a:moveTo>
                              <a:pt x="40005" y="79772"/>
                            </a:moveTo>
                            <a:cubicBezTo>
                              <a:pt x="40005" y="79772"/>
                              <a:pt x="38100" y="79772"/>
                              <a:pt x="38100" y="79772"/>
                            </a:cubicBezTo>
                            <a:cubicBezTo>
                              <a:pt x="36195" y="79772"/>
                              <a:pt x="35242" y="77867"/>
                              <a:pt x="35242" y="76914"/>
                            </a:cubicBezTo>
                            <a:cubicBezTo>
                              <a:pt x="35242" y="75009"/>
                              <a:pt x="36195" y="74057"/>
                              <a:pt x="38100" y="74057"/>
                            </a:cubicBezTo>
                            <a:lnTo>
                              <a:pt x="40005" y="74057"/>
                            </a:lnTo>
                            <a:cubicBezTo>
                              <a:pt x="41910" y="74057"/>
                              <a:pt x="42863" y="75962"/>
                              <a:pt x="42863" y="76914"/>
                            </a:cubicBezTo>
                            <a:cubicBezTo>
                              <a:pt x="42863" y="78819"/>
                              <a:pt x="41910" y="79772"/>
                              <a:pt x="40005" y="79772"/>
                            </a:cubicBezTo>
                            <a:close/>
                            <a:moveTo>
                              <a:pt x="59055" y="79772"/>
                            </a:moveTo>
                            <a:cubicBezTo>
                              <a:pt x="57150" y="79772"/>
                              <a:pt x="56197" y="78819"/>
                              <a:pt x="56197" y="76914"/>
                            </a:cubicBezTo>
                            <a:cubicBezTo>
                              <a:pt x="56197" y="75009"/>
                              <a:pt x="57150" y="74057"/>
                              <a:pt x="59055" y="74057"/>
                            </a:cubicBezTo>
                            <a:lnTo>
                              <a:pt x="60960" y="74057"/>
                            </a:lnTo>
                            <a:cubicBezTo>
                              <a:pt x="62865" y="74057"/>
                              <a:pt x="63817" y="75009"/>
                              <a:pt x="63817" y="76914"/>
                            </a:cubicBezTo>
                            <a:cubicBezTo>
                              <a:pt x="63817" y="78819"/>
                              <a:pt x="62865" y="79772"/>
                              <a:pt x="60960" y="79772"/>
                            </a:cubicBezTo>
                            <a:lnTo>
                              <a:pt x="59055" y="79772"/>
                            </a:lnTo>
                            <a:cubicBezTo>
                              <a:pt x="60008" y="79772"/>
                              <a:pt x="59055" y="79772"/>
                              <a:pt x="59055" y="79772"/>
                            </a:cubicBezTo>
                            <a:close/>
                            <a:moveTo>
                              <a:pt x="29528" y="78819"/>
                            </a:moveTo>
                            <a:cubicBezTo>
                              <a:pt x="29528" y="78819"/>
                              <a:pt x="29528" y="78819"/>
                              <a:pt x="29528" y="78819"/>
                            </a:cubicBezTo>
                            <a:lnTo>
                              <a:pt x="27622" y="78819"/>
                            </a:lnTo>
                            <a:cubicBezTo>
                              <a:pt x="25717" y="78819"/>
                              <a:pt x="24765" y="76914"/>
                              <a:pt x="24765" y="75962"/>
                            </a:cubicBezTo>
                            <a:cubicBezTo>
                              <a:pt x="24765" y="74057"/>
                              <a:pt x="26670" y="73104"/>
                              <a:pt x="27622" y="73104"/>
                            </a:cubicBezTo>
                            <a:lnTo>
                              <a:pt x="29528" y="73104"/>
                            </a:lnTo>
                            <a:cubicBezTo>
                              <a:pt x="31433" y="73104"/>
                              <a:pt x="32385" y="75009"/>
                              <a:pt x="32385" y="75962"/>
                            </a:cubicBezTo>
                            <a:cubicBezTo>
                              <a:pt x="32385" y="77867"/>
                              <a:pt x="31433" y="78819"/>
                              <a:pt x="29528" y="78819"/>
                            </a:cubicBezTo>
                            <a:close/>
                            <a:moveTo>
                              <a:pt x="69533" y="78819"/>
                            </a:moveTo>
                            <a:cubicBezTo>
                              <a:pt x="67628" y="78819"/>
                              <a:pt x="66675" y="77867"/>
                              <a:pt x="66675" y="75962"/>
                            </a:cubicBezTo>
                            <a:cubicBezTo>
                              <a:pt x="66675" y="74057"/>
                              <a:pt x="67628" y="73104"/>
                              <a:pt x="69533" y="72152"/>
                            </a:cubicBezTo>
                            <a:lnTo>
                              <a:pt x="71438" y="72152"/>
                            </a:lnTo>
                            <a:cubicBezTo>
                              <a:pt x="73342" y="72152"/>
                              <a:pt x="74295" y="73104"/>
                              <a:pt x="75247" y="75009"/>
                            </a:cubicBezTo>
                            <a:cubicBezTo>
                              <a:pt x="75247" y="76914"/>
                              <a:pt x="74295" y="77867"/>
                              <a:pt x="72390" y="78819"/>
                            </a:cubicBezTo>
                            <a:lnTo>
                              <a:pt x="69533" y="78819"/>
                            </a:lnTo>
                            <a:cubicBezTo>
                              <a:pt x="70485" y="78819"/>
                              <a:pt x="69533" y="78819"/>
                              <a:pt x="69533" y="78819"/>
                            </a:cubicBezTo>
                            <a:close/>
                            <a:moveTo>
                              <a:pt x="80010" y="76914"/>
                            </a:moveTo>
                            <a:cubicBezTo>
                              <a:pt x="79058" y="76914"/>
                              <a:pt x="77153" y="75962"/>
                              <a:pt x="77153" y="75009"/>
                            </a:cubicBezTo>
                            <a:cubicBezTo>
                              <a:pt x="77153" y="73104"/>
                              <a:pt x="78105" y="72152"/>
                              <a:pt x="79058" y="71199"/>
                            </a:cubicBezTo>
                            <a:lnTo>
                              <a:pt x="80010" y="71199"/>
                            </a:lnTo>
                            <a:cubicBezTo>
                              <a:pt x="81915" y="71199"/>
                              <a:pt x="82867" y="72152"/>
                              <a:pt x="83820" y="73104"/>
                            </a:cubicBezTo>
                            <a:cubicBezTo>
                              <a:pt x="83820" y="75009"/>
                              <a:pt x="82867" y="75962"/>
                              <a:pt x="81915" y="76914"/>
                            </a:cubicBezTo>
                            <a:lnTo>
                              <a:pt x="80010" y="76914"/>
                            </a:lnTo>
                            <a:cubicBezTo>
                              <a:pt x="80963" y="76914"/>
                              <a:pt x="80010" y="76914"/>
                              <a:pt x="80010" y="76914"/>
                            </a:cubicBezTo>
                            <a:close/>
                            <a:moveTo>
                              <a:pt x="90488" y="73104"/>
                            </a:moveTo>
                            <a:cubicBezTo>
                              <a:pt x="89535" y="73104"/>
                              <a:pt x="88583" y="72152"/>
                              <a:pt x="87630" y="71199"/>
                            </a:cubicBezTo>
                            <a:cubicBezTo>
                              <a:pt x="86678" y="69294"/>
                              <a:pt x="87630" y="68342"/>
                              <a:pt x="89535" y="67389"/>
                            </a:cubicBezTo>
                            <a:lnTo>
                              <a:pt x="90488" y="66437"/>
                            </a:lnTo>
                            <a:cubicBezTo>
                              <a:pt x="92392" y="65484"/>
                              <a:pt x="93345" y="66437"/>
                              <a:pt x="94297" y="68342"/>
                            </a:cubicBezTo>
                            <a:cubicBezTo>
                              <a:pt x="95250" y="70247"/>
                              <a:pt x="94297" y="71199"/>
                              <a:pt x="92392" y="72152"/>
                            </a:cubicBezTo>
                            <a:lnTo>
                              <a:pt x="90488" y="73104"/>
                            </a:lnTo>
                            <a:cubicBezTo>
                              <a:pt x="90488" y="73104"/>
                              <a:pt x="90488" y="73104"/>
                              <a:pt x="90488" y="73104"/>
                            </a:cubicBezTo>
                            <a:close/>
                            <a:moveTo>
                              <a:pt x="99060" y="69294"/>
                            </a:moveTo>
                            <a:cubicBezTo>
                              <a:pt x="98108" y="69294"/>
                              <a:pt x="97155" y="68342"/>
                              <a:pt x="96203" y="67389"/>
                            </a:cubicBezTo>
                            <a:cubicBezTo>
                              <a:pt x="95250" y="66437"/>
                              <a:pt x="96203" y="64532"/>
                              <a:pt x="97155" y="63579"/>
                            </a:cubicBezTo>
                            <a:cubicBezTo>
                              <a:pt x="97155" y="63579"/>
                              <a:pt x="98108" y="62627"/>
                              <a:pt x="98108" y="62627"/>
                            </a:cubicBezTo>
                            <a:cubicBezTo>
                              <a:pt x="99060" y="61674"/>
                              <a:pt x="100965" y="62627"/>
                              <a:pt x="101917" y="63579"/>
                            </a:cubicBezTo>
                            <a:cubicBezTo>
                              <a:pt x="102870" y="64532"/>
                              <a:pt x="101917" y="66437"/>
                              <a:pt x="100965" y="67389"/>
                            </a:cubicBezTo>
                            <a:cubicBezTo>
                              <a:pt x="100965" y="67389"/>
                              <a:pt x="100013" y="68342"/>
                              <a:pt x="100013" y="68342"/>
                            </a:cubicBezTo>
                            <a:cubicBezTo>
                              <a:pt x="100965" y="69294"/>
                              <a:pt x="100013" y="69294"/>
                              <a:pt x="99060" y="69294"/>
                            </a:cubicBezTo>
                            <a:close/>
                            <a:moveTo>
                              <a:pt x="107633" y="62627"/>
                            </a:moveTo>
                            <a:cubicBezTo>
                              <a:pt x="106680" y="62627"/>
                              <a:pt x="105728" y="62627"/>
                              <a:pt x="105728" y="61674"/>
                            </a:cubicBezTo>
                            <a:cubicBezTo>
                              <a:pt x="104775" y="60722"/>
                              <a:pt x="104775" y="58817"/>
                              <a:pt x="105728" y="57864"/>
                            </a:cubicBezTo>
                            <a:cubicBezTo>
                              <a:pt x="105728" y="57864"/>
                              <a:pt x="106680" y="56912"/>
                              <a:pt x="106680" y="56912"/>
                            </a:cubicBezTo>
                            <a:cubicBezTo>
                              <a:pt x="107633" y="55959"/>
                              <a:pt x="109538" y="55959"/>
                              <a:pt x="110490" y="56912"/>
                            </a:cubicBezTo>
                            <a:cubicBezTo>
                              <a:pt x="111442" y="57864"/>
                              <a:pt x="111442" y="59769"/>
                              <a:pt x="110490" y="60722"/>
                            </a:cubicBezTo>
                            <a:cubicBezTo>
                              <a:pt x="110490" y="60722"/>
                              <a:pt x="109538" y="61674"/>
                              <a:pt x="109538" y="61674"/>
                            </a:cubicBezTo>
                            <a:cubicBezTo>
                              <a:pt x="109538" y="62627"/>
                              <a:pt x="108585" y="62627"/>
                              <a:pt x="107633" y="62627"/>
                            </a:cubicBezTo>
                            <a:close/>
                            <a:moveTo>
                              <a:pt x="114300" y="55007"/>
                            </a:moveTo>
                            <a:cubicBezTo>
                              <a:pt x="113347" y="55007"/>
                              <a:pt x="113347" y="55007"/>
                              <a:pt x="112395" y="55007"/>
                            </a:cubicBezTo>
                            <a:cubicBezTo>
                              <a:pt x="110490" y="54054"/>
                              <a:pt x="110490" y="52149"/>
                              <a:pt x="111442" y="51197"/>
                            </a:cubicBezTo>
                            <a:cubicBezTo>
                              <a:pt x="111442" y="51197"/>
                              <a:pt x="111442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lnTo>
                              <a:pt x="110490" y="50244"/>
                            </a:lnTo>
                            <a:cubicBezTo>
                              <a:pt x="108585" y="50244"/>
                              <a:pt x="107633" y="49292"/>
                              <a:pt x="107633" y="47387"/>
                            </a:cubicBezTo>
                            <a:cubicBezTo>
                              <a:pt x="107633" y="45482"/>
                              <a:pt x="108585" y="44529"/>
                              <a:pt x="110490" y="44529"/>
                            </a:cubicBezTo>
                            <a:lnTo>
                              <a:pt x="112395" y="44529"/>
                            </a:lnTo>
                            <a:cubicBezTo>
                              <a:pt x="114300" y="44529"/>
                              <a:pt x="115253" y="45482"/>
                              <a:pt x="115253" y="47387"/>
                            </a:cubicBezTo>
                            <a:cubicBezTo>
                              <a:pt x="115253" y="48339"/>
                              <a:pt x="115253" y="49292"/>
                              <a:pt x="114300" y="49292"/>
                            </a:cubicBezTo>
                            <a:cubicBezTo>
                              <a:pt x="115253" y="49292"/>
                              <a:pt x="115253" y="49292"/>
                              <a:pt x="116205" y="49292"/>
                            </a:cubicBezTo>
                            <a:cubicBezTo>
                              <a:pt x="118110" y="50244"/>
                              <a:pt x="118110" y="52149"/>
                              <a:pt x="117158" y="53102"/>
                            </a:cubicBezTo>
                            <a:cubicBezTo>
                              <a:pt x="117158" y="54054"/>
                              <a:pt x="116205" y="54054"/>
                              <a:pt x="116205" y="55007"/>
                            </a:cubicBezTo>
                            <a:cubicBezTo>
                              <a:pt x="116205" y="54054"/>
                              <a:pt x="115253" y="55007"/>
                              <a:pt x="114300" y="55007"/>
                            </a:cubicBezTo>
                            <a:close/>
                            <a:moveTo>
                              <a:pt x="100965" y="49292"/>
                            </a:moveTo>
                            <a:cubicBezTo>
                              <a:pt x="100013" y="49292"/>
                              <a:pt x="100013" y="49292"/>
                              <a:pt x="99060" y="49292"/>
                            </a:cubicBezTo>
                            <a:cubicBezTo>
                              <a:pt x="97155" y="49292"/>
                              <a:pt x="96203" y="47387"/>
                              <a:pt x="96203" y="46434"/>
                            </a:cubicBezTo>
                            <a:cubicBezTo>
                              <a:pt x="96203" y="44529"/>
                              <a:pt x="98108" y="43577"/>
                              <a:pt x="99060" y="43577"/>
                            </a:cubicBezTo>
                            <a:cubicBezTo>
                              <a:pt x="99060" y="43577"/>
                              <a:pt x="100013" y="43577"/>
                              <a:pt x="100013" y="43577"/>
                            </a:cubicBezTo>
                            <a:cubicBezTo>
                              <a:pt x="101917" y="43577"/>
                              <a:pt x="102870" y="45482"/>
                              <a:pt x="102870" y="46434"/>
                            </a:cubicBezTo>
                            <a:cubicBezTo>
                              <a:pt x="103822" y="47387"/>
                              <a:pt x="102870" y="49292"/>
                              <a:pt x="100965" y="49292"/>
                            </a:cubicBezTo>
                            <a:close/>
                            <a:moveTo>
                              <a:pt x="90488" y="48339"/>
                            </a:moveTo>
                            <a:cubicBezTo>
                              <a:pt x="90488" y="48339"/>
                              <a:pt x="90488" y="48339"/>
                              <a:pt x="90488" y="48339"/>
                            </a:cubicBezTo>
                            <a:cubicBezTo>
                              <a:pt x="89535" y="48339"/>
                              <a:pt x="88583" y="48339"/>
                              <a:pt x="88583" y="48339"/>
                            </a:cubicBezTo>
                            <a:cubicBezTo>
                              <a:pt x="86678" y="48339"/>
                              <a:pt x="85725" y="46434"/>
                              <a:pt x="86678" y="44529"/>
                            </a:cubicBezTo>
                            <a:cubicBezTo>
                              <a:pt x="86678" y="42624"/>
                              <a:pt x="88583" y="41672"/>
                              <a:pt x="90488" y="42624"/>
                            </a:cubicBezTo>
                            <a:cubicBezTo>
                              <a:pt x="90488" y="42624"/>
                              <a:pt x="91440" y="42624"/>
                              <a:pt x="91440" y="42624"/>
                            </a:cubicBezTo>
                            <a:cubicBezTo>
                              <a:pt x="93345" y="42624"/>
                              <a:pt x="94297" y="44529"/>
                              <a:pt x="93345" y="46434"/>
                            </a:cubicBezTo>
                            <a:cubicBezTo>
                              <a:pt x="93345" y="46434"/>
                              <a:pt x="92392" y="48339"/>
                              <a:pt x="90488" y="48339"/>
                            </a:cubicBezTo>
                            <a:close/>
                            <a:moveTo>
                              <a:pt x="80963" y="44529"/>
                            </a:moveTo>
                            <a:cubicBezTo>
                              <a:pt x="80963" y="44529"/>
                              <a:pt x="80010" y="44529"/>
                              <a:pt x="80010" y="44529"/>
                            </a:cubicBezTo>
                            <a:cubicBezTo>
                              <a:pt x="79058" y="44529"/>
                              <a:pt x="79058" y="44529"/>
                              <a:pt x="78105" y="43577"/>
                            </a:cubicBezTo>
                            <a:cubicBezTo>
                              <a:pt x="76200" y="42624"/>
                              <a:pt x="76200" y="40719"/>
                              <a:pt x="76200" y="39767"/>
                            </a:cubicBezTo>
                            <a:cubicBezTo>
                              <a:pt x="77153" y="37862"/>
                              <a:pt x="79058" y="37862"/>
                              <a:pt x="80010" y="37862"/>
                            </a:cubicBezTo>
                            <a:cubicBezTo>
                              <a:pt x="80010" y="37862"/>
                              <a:pt x="80963" y="37862"/>
                              <a:pt x="80963" y="38814"/>
                            </a:cubicBezTo>
                            <a:cubicBezTo>
                              <a:pt x="82867" y="39767"/>
                              <a:pt x="82867" y="40719"/>
                              <a:pt x="82867" y="42624"/>
                            </a:cubicBezTo>
                            <a:cubicBezTo>
                              <a:pt x="82867" y="44529"/>
                              <a:pt x="81915" y="44529"/>
                              <a:pt x="80963" y="44529"/>
                            </a:cubicBezTo>
                            <a:close/>
                            <a:moveTo>
                              <a:pt x="71438" y="40719"/>
                            </a:moveTo>
                            <a:cubicBezTo>
                              <a:pt x="70485" y="40719"/>
                              <a:pt x="70485" y="40719"/>
                              <a:pt x="69533" y="40719"/>
                            </a:cubicBezTo>
                            <a:cubicBezTo>
                              <a:pt x="69533" y="40719"/>
                              <a:pt x="68580" y="39767"/>
                              <a:pt x="68580" y="39767"/>
                            </a:cubicBezTo>
                            <a:cubicBezTo>
                              <a:pt x="67628" y="38814"/>
                              <a:pt x="66675" y="36909"/>
                              <a:pt x="67628" y="35957"/>
                            </a:cubicBezTo>
                            <a:cubicBezTo>
                              <a:pt x="68580" y="35004"/>
                              <a:pt x="70485" y="34052"/>
                              <a:pt x="71438" y="35004"/>
                            </a:cubicBezTo>
                            <a:cubicBezTo>
                              <a:pt x="71438" y="35004"/>
                              <a:pt x="72390" y="35957"/>
                              <a:pt x="72390" y="35957"/>
                            </a:cubicBezTo>
                            <a:cubicBezTo>
                              <a:pt x="73342" y="36909"/>
                              <a:pt x="74295" y="38814"/>
                              <a:pt x="73342" y="39767"/>
                            </a:cubicBezTo>
                            <a:cubicBezTo>
                              <a:pt x="73342" y="39767"/>
                              <a:pt x="72390" y="40719"/>
                              <a:pt x="71438" y="40719"/>
                            </a:cubicBezTo>
                            <a:close/>
                            <a:moveTo>
                              <a:pt x="62865" y="34052"/>
                            </a:moveTo>
                            <a:cubicBezTo>
                              <a:pt x="61913" y="34052"/>
                              <a:pt x="60960" y="34052"/>
                              <a:pt x="60960" y="33099"/>
                            </a:cubicBezTo>
                            <a:cubicBezTo>
                              <a:pt x="60960" y="33099"/>
                              <a:pt x="60008" y="32147"/>
                              <a:pt x="60008" y="32147"/>
                            </a:cubicBezTo>
                            <a:cubicBezTo>
                              <a:pt x="59055" y="31194"/>
                              <a:pt x="59055" y="29289"/>
                              <a:pt x="60008" y="28337"/>
                            </a:cubicBezTo>
                            <a:cubicBezTo>
                              <a:pt x="60960" y="27384"/>
                              <a:pt x="62865" y="27384"/>
                              <a:pt x="63817" y="28337"/>
                            </a:cubicBezTo>
                            <a:cubicBezTo>
                              <a:pt x="63817" y="28337"/>
                              <a:pt x="64770" y="29289"/>
                              <a:pt x="64770" y="29289"/>
                            </a:cubicBezTo>
                            <a:cubicBezTo>
                              <a:pt x="65722" y="30242"/>
                              <a:pt x="65722" y="32147"/>
                              <a:pt x="64770" y="33099"/>
                            </a:cubicBezTo>
                            <a:cubicBezTo>
                              <a:pt x="64770" y="34052"/>
                              <a:pt x="63817" y="34052"/>
                              <a:pt x="62865" y="34052"/>
                            </a:cubicBezTo>
                            <a:close/>
                            <a:moveTo>
                              <a:pt x="56197" y="26432"/>
                            </a:moveTo>
                            <a:cubicBezTo>
                              <a:pt x="55245" y="26432"/>
                              <a:pt x="54292" y="26432"/>
                              <a:pt x="53340" y="25479"/>
                            </a:cubicBezTo>
                            <a:cubicBezTo>
                              <a:pt x="53340" y="25479"/>
                              <a:pt x="52388" y="24527"/>
                              <a:pt x="52388" y="24527"/>
                            </a:cubicBezTo>
                            <a:cubicBezTo>
                              <a:pt x="51435" y="23574"/>
                              <a:pt x="51435" y="21669"/>
                              <a:pt x="53340" y="20717"/>
                            </a:cubicBezTo>
                            <a:cubicBezTo>
                              <a:pt x="54292" y="19764"/>
                              <a:pt x="56197" y="19764"/>
                              <a:pt x="57150" y="21669"/>
                            </a:cubicBezTo>
                            <a:cubicBezTo>
                              <a:pt x="57150" y="21669"/>
                              <a:pt x="58103" y="22622"/>
                              <a:pt x="58103" y="22622"/>
                            </a:cubicBezTo>
                            <a:cubicBezTo>
                              <a:pt x="59055" y="23574"/>
                              <a:pt x="59055" y="25479"/>
                              <a:pt x="57150" y="26432"/>
                            </a:cubicBezTo>
                            <a:cubicBezTo>
                              <a:pt x="57150" y="26432"/>
                              <a:pt x="57150" y="26432"/>
                              <a:pt x="56197" y="26432"/>
                            </a:cubicBezTo>
                            <a:close/>
                            <a:moveTo>
                              <a:pt x="61913" y="20717"/>
                            </a:moveTo>
                            <a:cubicBezTo>
                              <a:pt x="60960" y="20717"/>
                              <a:pt x="59055" y="19764"/>
                              <a:pt x="59055" y="18812"/>
                            </a:cubicBezTo>
                            <a:cubicBezTo>
                              <a:pt x="58103" y="16907"/>
                              <a:pt x="59055" y="15954"/>
                              <a:pt x="60960" y="15002"/>
                            </a:cubicBezTo>
                            <a:lnTo>
                              <a:pt x="61913" y="15002"/>
                            </a:lnTo>
                            <a:cubicBezTo>
                              <a:pt x="63817" y="14049"/>
                              <a:pt x="64770" y="15002"/>
                              <a:pt x="65722" y="16907"/>
                            </a:cubicBezTo>
                            <a:cubicBezTo>
                              <a:pt x="66675" y="18812"/>
                              <a:pt x="65722" y="19764"/>
                              <a:pt x="63817" y="20717"/>
                            </a:cubicBezTo>
                            <a:lnTo>
                              <a:pt x="61913" y="20717"/>
                            </a:lnTo>
                            <a:cubicBezTo>
                              <a:pt x="61913" y="20717"/>
                              <a:pt x="61913" y="20717"/>
                              <a:pt x="61913" y="20717"/>
                            </a:cubicBezTo>
                            <a:close/>
                            <a:moveTo>
                              <a:pt x="71438" y="16907"/>
                            </a:moveTo>
                            <a:cubicBezTo>
                              <a:pt x="70485" y="16907"/>
                              <a:pt x="69533" y="15954"/>
                              <a:pt x="68580" y="15002"/>
                            </a:cubicBezTo>
                            <a:cubicBezTo>
                              <a:pt x="67628" y="13097"/>
                              <a:pt x="68580" y="12144"/>
                              <a:pt x="70485" y="11192"/>
                            </a:cubicBezTo>
                            <a:lnTo>
                              <a:pt x="71438" y="10239"/>
                            </a:lnTo>
                            <a:cubicBezTo>
                              <a:pt x="73342" y="9287"/>
                              <a:pt x="74295" y="10239"/>
                              <a:pt x="75247" y="12144"/>
                            </a:cubicBezTo>
                            <a:cubicBezTo>
                              <a:pt x="76200" y="14049"/>
                              <a:pt x="75247" y="15002"/>
                              <a:pt x="73342" y="15954"/>
                            </a:cubicBezTo>
                            <a:lnTo>
                              <a:pt x="72390" y="16907"/>
                            </a:lnTo>
                            <a:cubicBezTo>
                              <a:pt x="72390" y="16907"/>
                              <a:pt x="71438" y="16907"/>
                              <a:pt x="71438" y="16907"/>
                            </a:cubicBezTo>
                            <a:close/>
                            <a:moveTo>
                              <a:pt x="80963" y="12144"/>
                            </a:moveTo>
                            <a:cubicBezTo>
                              <a:pt x="80010" y="12144"/>
                              <a:pt x="79058" y="11192"/>
                              <a:pt x="78105" y="10239"/>
                            </a:cubicBezTo>
                            <a:cubicBezTo>
                              <a:pt x="77153" y="9287"/>
                              <a:pt x="78105" y="7382"/>
                              <a:pt x="79058" y="6429"/>
                            </a:cubicBezTo>
                            <a:cubicBezTo>
                              <a:pt x="79058" y="6429"/>
                              <a:pt x="80010" y="5477"/>
                              <a:pt x="80010" y="5477"/>
                            </a:cubicBezTo>
                            <a:cubicBezTo>
                              <a:pt x="80963" y="4524"/>
                              <a:pt x="82867" y="4524"/>
                              <a:pt x="83820" y="6429"/>
                            </a:cubicBezTo>
                            <a:cubicBezTo>
                              <a:pt x="84772" y="7382"/>
                              <a:pt x="84772" y="9287"/>
                              <a:pt x="82867" y="10239"/>
                            </a:cubicBezTo>
                            <a:cubicBezTo>
                              <a:pt x="82867" y="10239"/>
                              <a:pt x="81915" y="11192"/>
                              <a:pt x="81915" y="11192"/>
                            </a:cubicBezTo>
                            <a:cubicBezTo>
                              <a:pt x="81915" y="12144"/>
                              <a:pt x="80963" y="12144"/>
                              <a:pt x="80963" y="12144"/>
                            </a:cubicBezTo>
                            <a:close/>
                            <a:moveTo>
                              <a:pt x="89535" y="6429"/>
                            </a:moveTo>
                            <a:cubicBezTo>
                              <a:pt x="88583" y="6429"/>
                              <a:pt x="87630" y="6429"/>
                              <a:pt x="87630" y="5477"/>
                            </a:cubicBezTo>
                            <a:cubicBezTo>
                              <a:pt x="86678" y="4524"/>
                              <a:pt x="86678" y="2619"/>
                              <a:pt x="87630" y="1667"/>
                            </a:cubicBezTo>
                            <a:cubicBezTo>
                              <a:pt x="87630" y="1667"/>
                              <a:pt x="88583" y="714"/>
                              <a:pt x="88583" y="714"/>
                            </a:cubicBezTo>
                            <a:cubicBezTo>
                              <a:pt x="89535" y="-238"/>
                              <a:pt x="91440" y="-238"/>
                              <a:pt x="92392" y="714"/>
                            </a:cubicBezTo>
                            <a:cubicBezTo>
                              <a:pt x="93345" y="1667"/>
                              <a:pt x="93345" y="3572"/>
                              <a:pt x="92392" y="4524"/>
                            </a:cubicBezTo>
                            <a:cubicBezTo>
                              <a:pt x="92392" y="4524"/>
                              <a:pt x="91440" y="5477"/>
                              <a:pt x="91440" y="5477"/>
                            </a:cubicBezTo>
                            <a:cubicBezTo>
                              <a:pt x="90488" y="6429"/>
                              <a:pt x="89535" y="6429"/>
                              <a:pt x="89535" y="642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91" name="Freeform: Shape 2290">
                        <a:extLst>
                          <a:ext uri="{FF2B5EF4-FFF2-40B4-BE49-F238E27FC236}">
                            <a16:creationId xmlns:a16="http://schemas.microsoft.com/office/drawing/2014/main" id="{10A58141-DD42-41D5-B6F7-0C8E11141C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162" y="4636374"/>
                        <a:ext cx="5551" cy="7062"/>
                      </a:xfrm>
                      <a:custGeom>
                        <a:avLst/>
                        <a:gdLst>
                          <a:gd name="connsiteX0" fmla="*/ 3252 w 5551"/>
                          <a:gd name="connsiteY0" fmla="*/ 7062 h 7062"/>
                          <a:gd name="connsiteX1" fmla="*/ 1347 w 5551"/>
                          <a:gd name="connsiteY1" fmla="*/ 6109 h 7062"/>
                          <a:gd name="connsiteX2" fmla="*/ 395 w 5551"/>
                          <a:gd name="connsiteY2" fmla="*/ 2300 h 7062"/>
                          <a:gd name="connsiteX3" fmla="*/ 395 w 5551"/>
                          <a:gd name="connsiteY3" fmla="*/ 1347 h 7062"/>
                          <a:gd name="connsiteX4" fmla="*/ 4205 w 5551"/>
                          <a:gd name="connsiteY4" fmla="*/ 394 h 7062"/>
                          <a:gd name="connsiteX5" fmla="*/ 5157 w 5551"/>
                          <a:gd name="connsiteY5" fmla="*/ 4205 h 7062"/>
                          <a:gd name="connsiteX6" fmla="*/ 4205 w 5551"/>
                          <a:gd name="connsiteY6" fmla="*/ 5157 h 7062"/>
                          <a:gd name="connsiteX7" fmla="*/ 3252 w 5551"/>
                          <a:gd name="connsiteY7" fmla="*/ 7062 h 7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551" h="7062">
                            <a:moveTo>
                              <a:pt x="3252" y="7062"/>
                            </a:moveTo>
                            <a:cubicBezTo>
                              <a:pt x="2300" y="7062"/>
                              <a:pt x="2300" y="7062"/>
                              <a:pt x="1347" y="6109"/>
                            </a:cubicBezTo>
                            <a:cubicBezTo>
                              <a:pt x="395" y="5157"/>
                              <a:pt x="-558" y="3252"/>
                              <a:pt x="395" y="2300"/>
                            </a:cubicBezTo>
                            <a:lnTo>
                              <a:pt x="395" y="1347"/>
                            </a:lnTo>
                            <a:cubicBezTo>
                              <a:pt x="1347" y="394"/>
                              <a:pt x="3252" y="-558"/>
                              <a:pt x="4205" y="394"/>
                            </a:cubicBezTo>
                            <a:cubicBezTo>
                              <a:pt x="5157" y="1347"/>
                              <a:pt x="6109" y="3252"/>
                              <a:pt x="5157" y="4205"/>
                            </a:cubicBezTo>
                            <a:lnTo>
                              <a:pt x="4205" y="5157"/>
                            </a:lnTo>
                            <a:cubicBezTo>
                              <a:pt x="5157" y="6109"/>
                              <a:pt x="4205" y="7062"/>
                              <a:pt x="3252" y="706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0" name="Graphic 4">
                      <a:extLst>
                        <a:ext uri="{FF2B5EF4-FFF2-40B4-BE49-F238E27FC236}">
                          <a16:creationId xmlns:a16="http://schemas.microsoft.com/office/drawing/2014/main" id="{DB6036C0-AB9F-40DA-B48E-CFCA17EDA24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60824" y="4792520"/>
                      <a:ext cx="14596" cy="19032"/>
                      <a:chOff x="5260824" y="4792520"/>
                      <a:chExt cx="14596" cy="19032"/>
                    </a:xfrm>
                  </p:grpSpPr>
                  <p:sp>
                    <p:nvSpPr>
                      <p:cNvPr id="2286" name="Freeform: Shape 2285">
                        <a:extLst>
                          <a:ext uri="{FF2B5EF4-FFF2-40B4-BE49-F238E27FC236}">
                            <a16:creationId xmlns:a16="http://schemas.microsoft.com/office/drawing/2014/main" id="{802CA3D3-8AEF-4096-B414-13515AFBA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4943" y="4801075"/>
                        <a:ext cx="10477" cy="10477"/>
                      </a:xfrm>
                      <a:custGeom>
                        <a:avLst/>
                        <a:gdLst>
                          <a:gd name="connsiteX0" fmla="*/ 9049 w 10477"/>
                          <a:gd name="connsiteY0" fmla="*/ 1429 h 10477"/>
                          <a:gd name="connsiteX1" fmla="*/ 9049 w 10477"/>
                          <a:gd name="connsiteY1" fmla="*/ 9049 h 10477"/>
                          <a:gd name="connsiteX2" fmla="*/ 1429 w 10477"/>
                          <a:gd name="connsiteY2" fmla="*/ 9049 h 10477"/>
                          <a:gd name="connsiteX3" fmla="*/ 1429 w 10477"/>
                          <a:gd name="connsiteY3" fmla="*/ 1429 h 10477"/>
                          <a:gd name="connsiteX4" fmla="*/ 9049 w 10477"/>
                          <a:gd name="connsiteY4" fmla="*/ 14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9049" y="1429"/>
                            </a:moveTo>
                            <a:cubicBezTo>
                              <a:pt x="10954" y="3334"/>
                              <a:pt x="10954" y="7144"/>
                              <a:pt x="9049" y="9049"/>
                            </a:cubicBezTo>
                            <a:cubicBezTo>
                              <a:pt x="7144" y="10954"/>
                              <a:pt x="3334" y="10954"/>
                              <a:pt x="1429" y="9049"/>
                            </a:cubicBezTo>
                            <a:cubicBezTo>
                              <a:pt x="-476" y="7144"/>
                              <a:pt x="-476" y="3334"/>
                              <a:pt x="1429" y="1429"/>
                            </a:cubicBezTo>
                            <a:cubicBezTo>
                              <a:pt x="3334" y="-476"/>
                              <a:pt x="7144" y="-476"/>
                              <a:pt x="9049" y="1429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7" name="Freeform: Shape 2286">
                        <a:extLst>
                          <a:ext uri="{FF2B5EF4-FFF2-40B4-BE49-F238E27FC236}">
                            <a16:creationId xmlns:a16="http://schemas.microsoft.com/office/drawing/2014/main" id="{67C0AEC1-6FEC-4157-B927-2002F27DEF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0824" y="4792520"/>
                        <a:ext cx="5548" cy="9031"/>
                      </a:xfrm>
                      <a:custGeom>
                        <a:avLst/>
                        <a:gdLst>
                          <a:gd name="connsiteX0" fmla="*/ 5548 w 5548"/>
                          <a:gd name="connsiteY0" fmla="*/ 9031 h 9031"/>
                          <a:gd name="connsiteX1" fmla="*/ 1738 w 5548"/>
                          <a:gd name="connsiteY1" fmla="*/ 2363 h 9031"/>
                          <a:gd name="connsiteX2" fmla="*/ 5548 w 5548"/>
                          <a:gd name="connsiteY2" fmla="*/ 9031 h 9031"/>
                          <a:gd name="connsiteX3" fmla="*/ 786 w 5548"/>
                          <a:gd name="connsiteY3" fmla="*/ 459 h 9031"/>
                          <a:gd name="connsiteX4" fmla="*/ 5548 w 5548"/>
                          <a:gd name="connsiteY4" fmla="*/ 9031 h 9031"/>
                          <a:gd name="connsiteX5" fmla="*/ 5548 w 5548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548" h="9031">
                            <a:moveTo>
                              <a:pt x="5548" y="9031"/>
                            </a:moveTo>
                            <a:cubicBezTo>
                              <a:pt x="5548" y="8079"/>
                              <a:pt x="3643" y="459"/>
                              <a:pt x="1738" y="2363"/>
                            </a:cubicBezTo>
                            <a:cubicBezTo>
                              <a:pt x="-167" y="3316"/>
                              <a:pt x="4596" y="7126"/>
                              <a:pt x="5548" y="9031"/>
                            </a:cubicBezTo>
                            <a:cubicBezTo>
                              <a:pt x="3643" y="8079"/>
                              <a:pt x="-2072" y="2363"/>
                              <a:pt x="786" y="459"/>
                            </a:cubicBezTo>
                            <a:cubicBezTo>
                              <a:pt x="4596" y="-2399"/>
                              <a:pt x="5548" y="9031"/>
                              <a:pt x="5548" y="9031"/>
                            </a:cubicBezTo>
                            <a:cubicBezTo>
                              <a:pt x="5548" y="9031"/>
                              <a:pt x="5548" y="9031"/>
                              <a:pt x="5548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8" name="Freeform: Shape 2287">
                        <a:extLst>
                          <a:ext uri="{FF2B5EF4-FFF2-40B4-BE49-F238E27FC236}">
                            <a16:creationId xmlns:a16="http://schemas.microsoft.com/office/drawing/2014/main" id="{4DE81DA2-05CB-450A-B7E6-B4A6F72517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5525" y="4798500"/>
                        <a:ext cx="4127" cy="5909"/>
                      </a:xfrm>
                      <a:custGeom>
                        <a:avLst/>
                        <a:gdLst>
                          <a:gd name="connsiteX0" fmla="*/ 847 w 4127"/>
                          <a:gd name="connsiteY0" fmla="*/ 4005 h 5909"/>
                          <a:gd name="connsiteX1" fmla="*/ 847 w 4127"/>
                          <a:gd name="connsiteY1" fmla="*/ 194 h 5909"/>
                          <a:gd name="connsiteX2" fmla="*/ 3704 w 4127"/>
                          <a:gd name="connsiteY2" fmla="*/ 2099 h 5909"/>
                          <a:gd name="connsiteX3" fmla="*/ 3704 w 4127"/>
                          <a:gd name="connsiteY3" fmla="*/ 3052 h 5909"/>
                          <a:gd name="connsiteX4" fmla="*/ 2752 w 4127"/>
                          <a:gd name="connsiteY4" fmla="*/ 4957 h 5909"/>
                          <a:gd name="connsiteX5" fmla="*/ 847 w 4127"/>
                          <a:gd name="connsiteY5" fmla="*/ 5909 h 5909"/>
                          <a:gd name="connsiteX6" fmla="*/ 847 w 4127"/>
                          <a:gd name="connsiteY6" fmla="*/ 4005 h 5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5909">
                            <a:moveTo>
                              <a:pt x="847" y="4005"/>
                            </a:moveTo>
                            <a:cubicBezTo>
                              <a:pt x="847" y="4005"/>
                              <a:pt x="-1058" y="2099"/>
                              <a:pt x="847" y="194"/>
                            </a:cubicBezTo>
                            <a:cubicBezTo>
                              <a:pt x="2752" y="-758"/>
                              <a:pt x="2752" y="2099"/>
                              <a:pt x="3704" y="2099"/>
                            </a:cubicBezTo>
                            <a:cubicBezTo>
                              <a:pt x="4657" y="2099"/>
                              <a:pt x="3704" y="2099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957"/>
                            </a:cubicBezTo>
                            <a:cubicBezTo>
                              <a:pt x="2752" y="4957"/>
                              <a:pt x="1799" y="5909"/>
                              <a:pt x="847" y="5909"/>
                            </a:cubicBezTo>
                            <a:cubicBezTo>
                              <a:pt x="-106" y="4957"/>
                              <a:pt x="847" y="4005"/>
                              <a:pt x="847" y="400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1" name="Graphic 4">
                      <a:extLst>
                        <a:ext uri="{FF2B5EF4-FFF2-40B4-BE49-F238E27FC236}">
                          <a16:creationId xmlns:a16="http://schemas.microsoft.com/office/drawing/2014/main" id="{2CA738F2-5FA3-4BEA-8503-E6F1E93A99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0295" y="4688942"/>
                      <a:ext cx="11191" cy="21526"/>
                      <a:chOff x="5220295" y="4688942"/>
                      <a:chExt cx="11191" cy="21526"/>
                    </a:xfrm>
                  </p:grpSpPr>
                  <p:sp>
                    <p:nvSpPr>
                      <p:cNvPr id="2283" name="Freeform: Shape 2282">
                        <a:extLst>
                          <a:ext uri="{FF2B5EF4-FFF2-40B4-BE49-F238E27FC236}">
                            <a16:creationId xmlns:a16="http://schemas.microsoft.com/office/drawing/2014/main" id="{0A5264D6-C08C-4AAF-A2CF-D454D98AF3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0295" y="4699277"/>
                        <a:ext cx="11191" cy="11191"/>
                      </a:xfrm>
                      <a:custGeom>
                        <a:avLst/>
                        <a:gdLst>
                          <a:gd name="connsiteX0" fmla="*/ 10835 w 11191"/>
                          <a:gd name="connsiteY0" fmla="*/ 3215 h 11191"/>
                          <a:gd name="connsiteX1" fmla="*/ 7977 w 11191"/>
                          <a:gd name="connsiteY1" fmla="*/ 10835 h 11191"/>
                          <a:gd name="connsiteX2" fmla="*/ 357 w 11191"/>
                          <a:gd name="connsiteY2" fmla="*/ 7977 h 11191"/>
                          <a:gd name="connsiteX3" fmla="*/ 3215 w 11191"/>
                          <a:gd name="connsiteY3" fmla="*/ 357 h 11191"/>
                          <a:gd name="connsiteX4" fmla="*/ 10835 w 11191"/>
                          <a:gd name="connsiteY4" fmla="*/ 3215 h 11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191" h="11191">
                            <a:moveTo>
                              <a:pt x="10835" y="3215"/>
                            </a:moveTo>
                            <a:cubicBezTo>
                              <a:pt x="11787" y="6072"/>
                              <a:pt x="10835" y="8930"/>
                              <a:pt x="7977" y="10835"/>
                            </a:cubicBezTo>
                            <a:cubicBezTo>
                              <a:pt x="5120" y="11787"/>
                              <a:pt x="2262" y="10835"/>
                              <a:pt x="357" y="7977"/>
                            </a:cubicBezTo>
                            <a:cubicBezTo>
                              <a:pt x="-595" y="5120"/>
                              <a:pt x="357" y="2262"/>
                              <a:pt x="3215" y="357"/>
                            </a:cubicBezTo>
                            <a:cubicBezTo>
                              <a:pt x="6072" y="-595"/>
                              <a:pt x="8930" y="357"/>
                              <a:pt x="10835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4" name="Freeform: Shape 2283">
                        <a:extLst>
                          <a:ext uri="{FF2B5EF4-FFF2-40B4-BE49-F238E27FC236}">
                            <a16:creationId xmlns:a16="http://schemas.microsoft.com/office/drawing/2014/main" id="{03240F67-7412-4C44-A68D-E07C03293A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1513" y="4688942"/>
                        <a:ext cx="3425" cy="9739"/>
                      </a:xfrm>
                      <a:custGeom>
                        <a:avLst/>
                        <a:gdLst>
                          <a:gd name="connsiteX0" fmla="*/ 2949 w 3425"/>
                          <a:gd name="connsiteY0" fmla="*/ 9739 h 9739"/>
                          <a:gd name="connsiteX1" fmla="*/ 1044 w 3425"/>
                          <a:gd name="connsiteY1" fmla="*/ 2119 h 9739"/>
                          <a:gd name="connsiteX2" fmla="*/ 2949 w 3425"/>
                          <a:gd name="connsiteY2" fmla="*/ 9739 h 9739"/>
                          <a:gd name="connsiteX3" fmla="*/ 1044 w 3425"/>
                          <a:gd name="connsiteY3" fmla="*/ 214 h 9739"/>
                          <a:gd name="connsiteX4" fmla="*/ 2949 w 3425"/>
                          <a:gd name="connsiteY4" fmla="*/ 9739 h 9739"/>
                          <a:gd name="connsiteX5" fmla="*/ 2949 w 3425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25" h="9739">
                            <a:moveTo>
                              <a:pt x="2949" y="9739"/>
                            </a:moveTo>
                            <a:cubicBezTo>
                              <a:pt x="2949" y="8787"/>
                              <a:pt x="3902" y="1167"/>
                              <a:pt x="1044" y="2119"/>
                            </a:cubicBezTo>
                            <a:cubicBezTo>
                              <a:pt x="-861" y="3072"/>
                              <a:pt x="1997" y="7834"/>
                              <a:pt x="2949" y="9739"/>
                            </a:cubicBezTo>
                            <a:cubicBezTo>
                              <a:pt x="1997" y="7834"/>
                              <a:pt x="-1813" y="2119"/>
                              <a:pt x="1044" y="214"/>
                            </a:cubicBezTo>
                            <a:cubicBezTo>
                              <a:pt x="4854" y="-1691"/>
                              <a:pt x="2949" y="9739"/>
                              <a:pt x="2949" y="9739"/>
                            </a:cubicBezTo>
                            <a:cubicBezTo>
                              <a:pt x="2949" y="9739"/>
                              <a:pt x="2949" y="9739"/>
                              <a:pt x="2949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5" name="Freeform: Shape 2284">
                        <a:extLst>
                          <a:ext uri="{FF2B5EF4-FFF2-40B4-BE49-F238E27FC236}">
                            <a16:creationId xmlns:a16="http://schemas.microsoft.com/office/drawing/2014/main" id="{1184860A-9B3A-45FF-8283-E46BF9D4B2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557" y="4695632"/>
                        <a:ext cx="5156" cy="5229"/>
                      </a:xfrm>
                      <a:custGeom>
                        <a:avLst/>
                        <a:gdLst>
                          <a:gd name="connsiteX0" fmla="*/ 952 w 5156"/>
                          <a:gd name="connsiteY0" fmla="*/ 4002 h 5229"/>
                          <a:gd name="connsiteX1" fmla="*/ 1905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952 w 5156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952" y="4002"/>
                            </a:moveTo>
                            <a:cubicBezTo>
                              <a:pt x="952" y="4002"/>
                              <a:pt x="-953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954"/>
                              <a:pt x="952" y="4002"/>
                              <a:pt x="952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2" name="Graphic 4">
                      <a:extLst>
                        <a:ext uri="{FF2B5EF4-FFF2-40B4-BE49-F238E27FC236}">
                          <a16:creationId xmlns:a16="http://schemas.microsoft.com/office/drawing/2014/main" id="{458F2848-67B4-46D0-8D8B-DF3CB4F420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3318" y="4845367"/>
                      <a:ext cx="11840" cy="20189"/>
                      <a:chOff x="5183318" y="4845367"/>
                      <a:chExt cx="11840" cy="20189"/>
                    </a:xfrm>
                  </p:grpSpPr>
                  <p:sp>
                    <p:nvSpPr>
                      <p:cNvPr id="2280" name="Freeform: Shape 2279">
                        <a:extLst>
                          <a:ext uri="{FF2B5EF4-FFF2-40B4-BE49-F238E27FC236}">
                            <a16:creationId xmlns:a16="http://schemas.microsoft.com/office/drawing/2014/main" id="{84CD0E1F-F60F-492F-B9EB-87DFF19D85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3318" y="4854705"/>
                        <a:ext cx="10851" cy="10850"/>
                      </a:xfrm>
                      <a:custGeom>
                        <a:avLst/>
                        <a:gdLst>
                          <a:gd name="connsiteX0" fmla="*/ 10664 w 10851"/>
                          <a:gd name="connsiteY0" fmla="*/ 5902 h 10850"/>
                          <a:gd name="connsiteX1" fmla="*/ 4949 w 10851"/>
                          <a:gd name="connsiteY1" fmla="*/ 10664 h 10850"/>
                          <a:gd name="connsiteX2" fmla="*/ 187 w 10851"/>
                          <a:gd name="connsiteY2" fmla="*/ 4949 h 10850"/>
                          <a:gd name="connsiteX3" fmla="*/ 5902 w 10851"/>
                          <a:gd name="connsiteY3" fmla="*/ 187 h 10850"/>
                          <a:gd name="connsiteX4" fmla="*/ 10664 w 10851"/>
                          <a:gd name="connsiteY4" fmla="*/ 5902 h 108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851" h="10850">
                            <a:moveTo>
                              <a:pt x="10664" y="5902"/>
                            </a:moveTo>
                            <a:cubicBezTo>
                              <a:pt x="10664" y="8759"/>
                              <a:pt x="7807" y="11617"/>
                              <a:pt x="4949" y="10664"/>
                            </a:cubicBezTo>
                            <a:cubicBezTo>
                              <a:pt x="2092" y="10664"/>
                              <a:pt x="-766" y="7807"/>
                              <a:pt x="187" y="4949"/>
                            </a:cubicBezTo>
                            <a:cubicBezTo>
                              <a:pt x="187" y="2092"/>
                              <a:pt x="3044" y="-766"/>
                              <a:pt x="5902" y="187"/>
                            </a:cubicBezTo>
                            <a:cubicBezTo>
                              <a:pt x="8759" y="187"/>
                              <a:pt x="11617" y="3044"/>
                              <a:pt x="10664" y="5902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1" name="Freeform: Shape 2280">
                        <a:extLst>
                          <a:ext uri="{FF2B5EF4-FFF2-40B4-BE49-F238E27FC236}">
                            <a16:creationId xmlns:a16="http://schemas.microsoft.com/office/drawing/2014/main" id="{04D77A8D-06D7-4C40-A421-440458FBE2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845367"/>
                        <a:ext cx="4033" cy="9525"/>
                      </a:xfrm>
                      <a:custGeom>
                        <a:avLst/>
                        <a:gdLst>
                          <a:gd name="connsiteX0" fmla="*/ 0 w 4033"/>
                          <a:gd name="connsiteY0" fmla="*/ 9525 h 9525"/>
                          <a:gd name="connsiteX1" fmla="*/ 2858 w 4033"/>
                          <a:gd name="connsiteY1" fmla="*/ 1905 h 9525"/>
                          <a:gd name="connsiteX2" fmla="*/ 0 w 4033"/>
                          <a:gd name="connsiteY2" fmla="*/ 9525 h 9525"/>
                          <a:gd name="connsiteX3" fmla="*/ 2858 w 4033"/>
                          <a:gd name="connsiteY3" fmla="*/ 0 h 9525"/>
                          <a:gd name="connsiteX4" fmla="*/ 0 w 4033"/>
                          <a:gd name="connsiteY4" fmla="*/ 9525 h 9525"/>
                          <a:gd name="connsiteX5" fmla="*/ 0 w 4033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033" h="9525">
                            <a:moveTo>
                              <a:pt x="0" y="9525"/>
                            </a:moveTo>
                            <a:cubicBezTo>
                              <a:pt x="0" y="9525"/>
                              <a:pt x="4763" y="1905"/>
                              <a:pt x="2858" y="1905"/>
                            </a:cubicBezTo>
                            <a:cubicBezTo>
                              <a:pt x="0" y="952"/>
                              <a:pt x="0" y="7620"/>
                              <a:pt x="0" y="9525"/>
                            </a:cubicBezTo>
                            <a:cubicBezTo>
                              <a:pt x="0" y="7620"/>
                              <a:pt x="0" y="0"/>
                              <a:pt x="2858" y="0"/>
                            </a:cubicBezTo>
                            <a:cubicBezTo>
                              <a:pt x="6667" y="0"/>
                              <a:pt x="0" y="9525"/>
                              <a:pt x="0" y="9525"/>
                            </a:cubicBezTo>
                            <a:cubicBezTo>
                              <a:pt x="0" y="9525"/>
                              <a:pt x="0" y="9525"/>
                              <a:pt x="0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2" name="Freeform: Shape 2281">
                        <a:extLst>
                          <a:ext uri="{FF2B5EF4-FFF2-40B4-BE49-F238E27FC236}">
                            <a16:creationId xmlns:a16="http://schemas.microsoft.com/office/drawing/2014/main" id="{29DDA20E-5FC9-4318-ADB7-72A7704753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315" y="4852034"/>
                        <a:ext cx="5156" cy="4524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8 h 4524"/>
                          <a:gd name="connsiteX6" fmla="*/ 1905 w 5156"/>
                          <a:gd name="connsiteY6" fmla="*/ 2858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3810" y="2858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2858"/>
                            </a:cubicBezTo>
                            <a:cubicBezTo>
                              <a:pt x="952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3" name="Graphic 4">
                      <a:extLst>
                        <a:ext uri="{FF2B5EF4-FFF2-40B4-BE49-F238E27FC236}">
                          <a16:creationId xmlns:a16="http://schemas.microsoft.com/office/drawing/2014/main" id="{7EF2D4CF-4E3E-4BB3-9FDB-B2F3DDC901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5863" y="4813873"/>
                      <a:ext cx="10402" cy="21390"/>
                      <a:chOff x="5225863" y="4813873"/>
                      <a:chExt cx="10402" cy="21390"/>
                    </a:xfrm>
                  </p:grpSpPr>
                  <p:sp>
                    <p:nvSpPr>
                      <p:cNvPr id="2277" name="Freeform: Shape 2276">
                        <a:extLst>
                          <a:ext uri="{FF2B5EF4-FFF2-40B4-BE49-F238E27FC236}">
                            <a16:creationId xmlns:a16="http://schemas.microsoft.com/office/drawing/2014/main" id="{A64F6DE4-F861-4528-8990-8336560FC8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993" y="4824373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8946" y="39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8" name="Freeform: Shape 2277">
                        <a:extLst>
                          <a:ext uri="{FF2B5EF4-FFF2-40B4-BE49-F238E27FC236}">
                            <a16:creationId xmlns:a16="http://schemas.microsoft.com/office/drawing/2014/main" id="{D698A9F7-BF8B-4168-B7D9-E6D78D8C58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863" y="4813873"/>
                        <a:ext cx="4213" cy="9586"/>
                      </a:xfrm>
                      <a:custGeom>
                        <a:avLst/>
                        <a:gdLst>
                          <a:gd name="connsiteX0" fmla="*/ 3361 w 4213"/>
                          <a:gd name="connsiteY0" fmla="*/ 9586 h 9586"/>
                          <a:gd name="connsiteX1" fmla="*/ 1456 w 4213"/>
                          <a:gd name="connsiteY1" fmla="*/ 1966 h 9586"/>
                          <a:gd name="connsiteX2" fmla="*/ 3361 w 4213"/>
                          <a:gd name="connsiteY2" fmla="*/ 9586 h 9586"/>
                          <a:gd name="connsiteX3" fmla="*/ 1456 w 4213"/>
                          <a:gd name="connsiteY3" fmla="*/ 61 h 9586"/>
                          <a:gd name="connsiteX4" fmla="*/ 3361 w 4213"/>
                          <a:gd name="connsiteY4" fmla="*/ 9586 h 9586"/>
                          <a:gd name="connsiteX5" fmla="*/ 3361 w 4213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13" h="9586">
                            <a:moveTo>
                              <a:pt x="3361" y="9586"/>
                            </a:moveTo>
                            <a:cubicBezTo>
                              <a:pt x="3361" y="8634"/>
                              <a:pt x="4314" y="1014"/>
                              <a:pt x="1456" y="1966"/>
                            </a:cubicBezTo>
                            <a:cubicBezTo>
                              <a:pt x="-449" y="2919"/>
                              <a:pt x="2408" y="8634"/>
                              <a:pt x="3361" y="9586"/>
                            </a:cubicBezTo>
                            <a:cubicBezTo>
                              <a:pt x="2408" y="7681"/>
                              <a:pt x="-2354" y="1966"/>
                              <a:pt x="1456" y="61"/>
                            </a:cubicBezTo>
                            <a:cubicBezTo>
                              <a:pt x="5266" y="-891"/>
                              <a:pt x="4314" y="9586"/>
                              <a:pt x="3361" y="9586"/>
                            </a:cubicBezTo>
                            <a:cubicBezTo>
                              <a:pt x="4314" y="9586"/>
                              <a:pt x="4314" y="9586"/>
                              <a:pt x="3361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9" name="Freeform: Shape 2278">
                        <a:extLst>
                          <a:ext uri="{FF2B5EF4-FFF2-40B4-BE49-F238E27FC236}">
                            <a16:creationId xmlns:a16="http://schemas.microsoft.com/office/drawing/2014/main" id="{2C8F8B9E-4234-4937-938C-67E2E1C8F3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6367" y="482136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1905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4" name="Graphic 4">
                      <a:extLst>
                        <a:ext uri="{FF2B5EF4-FFF2-40B4-BE49-F238E27FC236}">
                          <a16:creationId xmlns:a16="http://schemas.microsoft.com/office/drawing/2014/main" id="{81D4EE18-0651-4A2F-9B69-3911C1E916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12779" y="4729100"/>
                      <a:ext cx="10031" cy="21269"/>
                      <a:chOff x="5212779" y="4729100"/>
                      <a:chExt cx="10031" cy="21269"/>
                    </a:xfrm>
                  </p:grpSpPr>
                  <p:sp>
                    <p:nvSpPr>
                      <p:cNvPr id="2274" name="Freeform: Shape 2273">
                        <a:extLst>
                          <a:ext uri="{FF2B5EF4-FFF2-40B4-BE49-F238E27FC236}">
                            <a16:creationId xmlns:a16="http://schemas.microsoft.com/office/drawing/2014/main" id="{E21B60B6-3DDE-45A9-BD0B-10FA4736A1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2779" y="4739825"/>
                        <a:ext cx="10031" cy="10545"/>
                      </a:xfrm>
                      <a:custGeom>
                        <a:avLst/>
                        <a:gdLst>
                          <a:gd name="connsiteX0" fmla="*/ 9778 w 10031"/>
                          <a:gd name="connsiteY0" fmla="*/ 3624 h 10545"/>
                          <a:gd name="connsiteX1" fmla="*/ 6921 w 10031"/>
                          <a:gd name="connsiteY1" fmla="*/ 10292 h 10545"/>
                          <a:gd name="connsiteX2" fmla="*/ 253 w 10031"/>
                          <a:gd name="connsiteY2" fmla="*/ 7434 h 10545"/>
                          <a:gd name="connsiteX3" fmla="*/ 3111 w 10031"/>
                          <a:gd name="connsiteY3" fmla="*/ 767 h 10545"/>
                          <a:gd name="connsiteX4" fmla="*/ 9778 w 10031"/>
                          <a:gd name="connsiteY4" fmla="*/ 3624 h 10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31" h="10545">
                            <a:moveTo>
                              <a:pt x="9778" y="3624"/>
                            </a:moveTo>
                            <a:cubicBezTo>
                              <a:pt x="10731" y="6482"/>
                              <a:pt x="8826" y="9339"/>
                              <a:pt x="6921" y="10292"/>
                            </a:cubicBezTo>
                            <a:cubicBezTo>
                              <a:pt x="5016" y="11244"/>
                              <a:pt x="1206" y="9339"/>
                              <a:pt x="253" y="7434"/>
                            </a:cubicBezTo>
                            <a:cubicBezTo>
                              <a:pt x="-699" y="4577"/>
                              <a:pt x="1206" y="1719"/>
                              <a:pt x="3111" y="767"/>
                            </a:cubicBezTo>
                            <a:cubicBezTo>
                              <a:pt x="5968" y="-1138"/>
                              <a:pt x="8826" y="767"/>
                              <a:pt x="9778" y="3624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5" name="Freeform: Shape 2274">
                        <a:extLst>
                          <a:ext uri="{FF2B5EF4-FFF2-40B4-BE49-F238E27FC236}">
                            <a16:creationId xmlns:a16="http://schemas.microsoft.com/office/drawing/2014/main" id="{79F45D36-556B-44CC-8129-D72D23CF25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4652" y="4729100"/>
                        <a:ext cx="3632" cy="9586"/>
                      </a:xfrm>
                      <a:custGeom>
                        <a:avLst/>
                        <a:gdLst>
                          <a:gd name="connsiteX0" fmla="*/ 2190 w 3632"/>
                          <a:gd name="connsiteY0" fmla="*/ 9586 h 9586"/>
                          <a:gd name="connsiteX1" fmla="*/ 1237 w 3632"/>
                          <a:gd name="connsiteY1" fmla="*/ 1966 h 9586"/>
                          <a:gd name="connsiteX2" fmla="*/ 2190 w 3632"/>
                          <a:gd name="connsiteY2" fmla="*/ 9586 h 9586"/>
                          <a:gd name="connsiteX3" fmla="*/ 1237 w 3632"/>
                          <a:gd name="connsiteY3" fmla="*/ 61 h 9586"/>
                          <a:gd name="connsiteX4" fmla="*/ 2190 w 3632"/>
                          <a:gd name="connsiteY4" fmla="*/ 9586 h 9586"/>
                          <a:gd name="connsiteX5" fmla="*/ 2190 w 3632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32" h="9586">
                            <a:moveTo>
                              <a:pt x="2190" y="9586"/>
                            </a:moveTo>
                            <a:cubicBezTo>
                              <a:pt x="2190" y="8634"/>
                              <a:pt x="4095" y="1014"/>
                              <a:pt x="1237" y="1966"/>
                            </a:cubicBezTo>
                            <a:cubicBezTo>
                              <a:pt x="-668" y="2919"/>
                              <a:pt x="1237" y="7681"/>
                              <a:pt x="2190" y="9586"/>
                            </a:cubicBezTo>
                            <a:cubicBezTo>
                              <a:pt x="1237" y="7681"/>
                              <a:pt x="-1620" y="1014"/>
                              <a:pt x="1237" y="61"/>
                            </a:cubicBezTo>
                            <a:cubicBezTo>
                              <a:pt x="6000" y="-891"/>
                              <a:pt x="2190" y="9586"/>
                              <a:pt x="2190" y="9586"/>
                            </a:cubicBezTo>
                            <a:cubicBezTo>
                              <a:pt x="2190" y="9586"/>
                              <a:pt x="2190" y="9586"/>
                              <a:pt x="2190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6" name="Freeform: Shape 2275">
                        <a:extLst>
                          <a:ext uri="{FF2B5EF4-FFF2-40B4-BE49-F238E27FC236}">
                            <a16:creationId xmlns:a16="http://schemas.microsoft.com/office/drawing/2014/main" id="{4AF20AD5-01A6-4464-B7BA-A880E6C3F1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3984" y="4736781"/>
                        <a:ext cx="5157" cy="5037"/>
                      </a:xfrm>
                      <a:custGeom>
                        <a:avLst/>
                        <a:gdLst>
                          <a:gd name="connsiteX0" fmla="*/ 1905 w 5157"/>
                          <a:gd name="connsiteY0" fmla="*/ 2858 h 5037"/>
                          <a:gd name="connsiteX1" fmla="*/ 2858 w 5157"/>
                          <a:gd name="connsiteY1" fmla="*/ 0 h 5037"/>
                          <a:gd name="connsiteX2" fmla="*/ 4763 w 5157"/>
                          <a:gd name="connsiteY2" fmla="*/ 2858 h 5037"/>
                          <a:gd name="connsiteX3" fmla="*/ 3810 w 5157"/>
                          <a:gd name="connsiteY3" fmla="*/ 3810 h 5037"/>
                          <a:gd name="connsiteX4" fmla="*/ 1905 w 5157"/>
                          <a:gd name="connsiteY4" fmla="*/ 4763 h 5037"/>
                          <a:gd name="connsiteX5" fmla="*/ 0 w 5157"/>
                          <a:gd name="connsiteY5" fmla="*/ 4763 h 5037"/>
                          <a:gd name="connsiteX6" fmla="*/ 1905 w 5157"/>
                          <a:gd name="connsiteY6" fmla="*/ 2858 h 5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03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3810"/>
                            </a:cubicBezTo>
                            <a:cubicBezTo>
                              <a:pt x="2858" y="3810"/>
                              <a:pt x="1905" y="5715"/>
                              <a:pt x="1905" y="4763"/>
                            </a:cubicBezTo>
                            <a:cubicBezTo>
                              <a:pt x="1905" y="3810"/>
                              <a:pt x="0" y="5715"/>
                              <a:pt x="0" y="4763"/>
                            </a:cubicBezTo>
                            <a:cubicBezTo>
                              <a:pt x="953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5" name="Graphic 4">
                      <a:extLst>
                        <a:ext uri="{FF2B5EF4-FFF2-40B4-BE49-F238E27FC236}">
                          <a16:creationId xmlns:a16="http://schemas.microsoft.com/office/drawing/2014/main" id="{043481CF-F308-4CA8-868C-35C7E4F084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69217" y="4685264"/>
                      <a:ext cx="13822" cy="21037"/>
                      <a:chOff x="5169217" y="4685264"/>
                      <a:chExt cx="13822" cy="21037"/>
                    </a:xfrm>
                  </p:grpSpPr>
                  <p:sp>
                    <p:nvSpPr>
                      <p:cNvPr id="2271" name="Freeform: Shape 2270">
                        <a:extLst>
                          <a:ext uri="{FF2B5EF4-FFF2-40B4-BE49-F238E27FC236}">
                            <a16:creationId xmlns:a16="http://schemas.microsoft.com/office/drawing/2014/main" id="{60B54F59-197A-482A-8C50-8C8B74D38D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9217" y="469487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10478" y="0"/>
                              <a:pt x="12383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2" name="Freeform: Shape 2271">
                        <a:extLst>
                          <a:ext uri="{FF2B5EF4-FFF2-40B4-BE49-F238E27FC236}">
                            <a16:creationId xmlns:a16="http://schemas.microsoft.com/office/drawing/2014/main" id="{768A2305-F965-40C0-918F-61D09C2420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7790" y="4685264"/>
                        <a:ext cx="5250" cy="8654"/>
                      </a:xfrm>
                      <a:custGeom>
                        <a:avLst/>
                        <a:gdLst>
                          <a:gd name="connsiteX0" fmla="*/ 0 w 5250"/>
                          <a:gd name="connsiteY0" fmla="*/ 8654 h 8654"/>
                          <a:gd name="connsiteX1" fmla="*/ 2857 w 5250"/>
                          <a:gd name="connsiteY1" fmla="*/ 1035 h 8654"/>
                          <a:gd name="connsiteX2" fmla="*/ 0 w 5250"/>
                          <a:gd name="connsiteY2" fmla="*/ 8654 h 8654"/>
                          <a:gd name="connsiteX3" fmla="*/ 3810 w 5250"/>
                          <a:gd name="connsiteY3" fmla="*/ 82 h 8654"/>
                          <a:gd name="connsiteX4" fmla="*/ 0 w 5250"/>
                          <a:gd name="connsiteY4" fmla="*/ 8654 h 8654"/>
                          <a:gd name="connsiteX5" fmla="*/ 0 w 5250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7" y="1035"/>
                            </a:cubicBezTo>
                            <a:cubicBezTo>
                              <a:pt x="952" y="1035"/>
                              <a:pt x="0" y="7702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8572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3" name="Freeform: Shape 2272">
                        <a:extLst>
                          <a:ext uri="{FF2B5EF4-FFF2-40B4-BE49-F238E27FC236}">
                            <a16:creationId xmlns:a16="http://schemas.microsoft.com/office/drawing/2014/main" id="{D756D08F-6C16-45C6-A5F5-89CC30226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4932" y="4692014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6" name="Graphic 4">
                      <a:extLst>
                        <a:ext uri="{FF2B5EF4-FFF2-40B4-BE49-F238E27FC236}">
                          <a16:creationId xmlns:a16="http://schemas.microsoft.com/office/drawing/2014/main" id="{68289617-A8A9-4977-8020-AF475A0EA5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1125" y="4628114"/>
                      <a:ext cx="13449" cy="20084"/>
                      <a:chOff x="5191125" y="4628114"/>
                      <a:chExt cx="13449" cy="20084"/>
                    </a:xfrm>
                  </p:grpSpPr>
                  <p:sp>
                    <p:nvSpPr>
                      <p:cNvPr id="2268" name="Freeform: Shape 2267">
                        <a:extLst>
                          <a:ext uri="{FF2B5EF4-FFF2-40B4-BE49-F238E27FC236}">
                            <a16:creationId xmlns:a16="http://schemas.microsoft.com/office/drawing/2014/main" id="{1FD4DABE-3F6A-4186-9B60-B6270A62A3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636769"/>
                        <a:ext cx="11429" cy="11430"/>
                      </a:xfrm>
                      <a:custGeom>
                        <a:avLst/>
                        <a:gdLst>
                          <a:gd name="connsiteX0" fmla="*/ 11430 w 11429"/>
                          <a:gd name="connsiteY0" fmla="*/ 6668 h 11430"/>
                          <a:gd name="connsiteX1" fmla="*/ 4763 w 11429"/>
                          <a:gd name="connsiteY1" fmla="*/ 11430 h 11430"/>
                          <a:gd name="connsiteX2" fmla="*/ 0 w 11429"/>
                          <a:gd name="connsiteY2" fmla="*/ 4763 h 11430"/>
                          <a:gd name="connsiteX3" fmla="*/ 6667 w 11429"/>
                          <a:gd name="connsiteY3" fmla="*/ 0 h 11430"/>
                          <a:gd name="connsiteX4" fmla="*/ 11430 w 11429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29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9" name="Freeform: Shape 2268">
                        <a:extLst>
                          <a:ext uri="{FF2B5EF4-FFF2-40B4-BE49-F238E27FC236}">
                            <a16:creationId xmlns:a16="http://schemas.microsoft.com/office/drawing/2014/main" id="{4DE3523A-FB78-4323-B214-A499452CD4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9697" y="4628114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3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3" y="-871"/>
                              <a:pt x="3810" y="82"/>
                            </a:cubicBezTo>
                            <a:cubicBezTo>
                              <a:pt x="7620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0" name="Freeform: Shape 2269">
                        <a:extLst>
                          <a:ext uri="{FF2B5EF4-FFF2-40B4-BE49-F238E27FC236}">
                            <a16:creationId xmlns:a16="http://schemas.microsoft.com/office/drawing/2014/main" id="{EABBD4C8-E982-4C80-BAEE-7FA71750FC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6840" y="4633912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6667" y="0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7" name="Graphic 4">
                      <a:extLst>
                        <a:ext uri="{FF2B5EF4-FFF2-40B4-BE49-F238E27FC236}">
                          <a16:creationId xmlns:a16="http://schemas.microsoft.com/office/drawing/2014/main" id="{DD733CF1-CF9D-407F-A78A-97CA51AA71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33022" y="4762417"/>
                      <a:ext cx="13449" cy="20084"/>
                      <a:chOff x="5133022" y="4762417"/>
                      <a:chExt cx="13449" cy="20084"/>
                    </a:xfrm>
                  </p:grpSpPr>
                  <p:sp>
                    <p:nvSpPr>
                      <p:cNvPr id="2265" name="Freeform: Shape 2264">
                        <a:extLst>
                          <a:ext uri="{FF2B5EF4-FFF2-40B4-BE49-F238E27FC236}">
                            <a16:creationId xmlns:a16="http://schemas.microsoft.com/office/drawing/2014/main" id="{505C347F-D66D-480D-92D3-8480959BF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022" y="4771071"/>
                        <a:ext cx="11430" cy="11430"/>
                      </a:xfrm>
                      <a:custGeom>
                        <a:avLst/>
                        <a:gdLst>
                          <a:gd name="connsiteX0" fmla="*/ 11430 w 11430"/>
                          <a:gd name="connsiteY0" fmla="*/ 6668 h 11430"/>
                          <a:gd name="connsiteX1" fmla="*/ 4763 w 11430"/>
                          <a:gd name="connsiteY1" fmla="*/ 11430 h 11430"/>
                          <a:gd name="connsiteX2" fmla="*/ 0 w 11430"/>
                          <a:gd name="connsiteY2" fmla="*/ 4763 h 11430"/>
                          <a:gd name="connsiteX3" fmla="*/ 6668 w 11430"/>
                          <a:gd name="connsiteY3" fmla="*/ 0 h 11430"/>
                          <a:gd name="connsiteX4" fmla="*/ 11430 w 11430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30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8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6" name="Freeform: Shape 2265">
                        <a:extLst>
                          <a:ext uri="{FF2B5EF4-FFF2-40B4-BE49-F238E27FC236}">
                            <a16:creationId xmlns:a16="http://schemas.microsoft.com/office/drawing/2014/main" id="{498C7CC0-1DB0-47B7-8184-F69A058C60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1595" y="4762417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2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7620" y="82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7" name="Freeform: Shape 2266">
                        <a:extLst>
                          <a:ext uri="{FF2B5EF4-FFF2-40B4-BE49-F238E27FC236}">
                            <a16:creationId xmlns:a16="http://schemas.microsoft.com/office/drawing/2014/main" id="{84B9A6AA-6FB2-4843-9445-0327316714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76821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8" name="Graphic 4">
                      <a:extLst>
                        <a:ext uri="{FF2B5EF4-FFF2-40B4-BE49-F238E27FC236}">
                          <a16:creationId xmlns:a16="http://schemas.microsoft.com/office/drawing/2014/main" id="{155A7913-7150-4EDE-A6A5-A0A87FE2B5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0177" y="4746224"/>
                      <a:ext cx="13822" cy="21037"/>
                      <a:chOff x="5230177" y="4746224"/>
                      <a:chExt cx="13822" cy="21037"/>
                    </a:xfrm>
                  </p:grpSpPr>
                  <p:sp>
                    <p:nvSpPr>
                      <p:cNvPr id="2262" name="Freeform: Shape 2261">
                        <a:extLst>
                          <a:ext uri="{FF2B5EF4-FFF2-40B4-BE49-F238E27FC236}">
                            <a16:creationId xmlns:a16="http://schemas.microsoft.com/office/drawing/2014/main" id="{EC38BA0C-EE5A-4D76-905C-DCDA329072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0177" y="475583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7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2" y="1905"/>
                              <a:pt x="2857" y="0"/>
                              <a:pt x="6667" y="0"/>
                            </a:cubicBezTo>
                            <a:cubicBezTo>
                              <a:pt x="10477" y="953"/>
                              <a:pt x="12382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3" name="Freeform: Shape 2262">
                        <a:extLst>
                          <a:ext uri="{FF2B5EF4-FFF2-40B4-BE49-F238E27FC236}">
                            <a16:creationId xmlns:a16="http://schemas.microsoft.com/office/drawing/2014/main" id="{24B1CE2E-C098-4B54-9D00-D990B83ED3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8750" y="4746224"/>
                        <a:ext cx="5250" cy="9077"/>
                      </a:xfrm>
                      <a:custGeom>
                        <a:avLst/>
                        <a:gdLst>
                          <a:gd name="connsiteX0" fmla="*/ 0 w 5250"/>
                          <a:gd name="connsiteY0" fmla="*/ 8655 h 9077"/>
                          <a:gd name="connsiteX1" fmla="*/ 3810 w 5250"/>
                          <a:gd name="connsiteY1" fmla="*/ 1035 h 9077"/>
                          <a:gd name="connsiteX2" fmla="*/ 0 w 5250"/>
                          <a:gd name="connsiteY2" fmla="*/ 8655 h 9077"/>
                          <a:gd name="connsiteX3" fmla="*/ 3810 w 5250"/>
                          <a:gd name="connsiteY3" fmla="*/ 82 h 9077"/>
                          <a:gd name="connsiteX4" fmla="*/ 0 w 5250"/>
                          <a:gd name="connsiteY4" fmla="*/ 8655 h 9077"/>
                          <a:gd name="connsiteX5" fmla="*/ 0 w 5250"/>
                          <a:gd name="connsiteY5" fmla="*/ 8655 h 90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9077">
                            <a:moveTo>
                              <a:pt x="0" y="8655"/>
                            </a:moveTo>
                            <a:cubicBezTo>
                              <a:pt x="0" y="8655"/>
                              <a:pt x="5715" y="1987"/>
                              <a:pt x="3810" y="1035"/>
                            </a:cubicBezTo>
                            <a:cubicBezTo>
                              <a:pt x="953" y="1035"/>
                              <a:pt x="0" y="7702"/>
                              <a:pt x="0" y="8655"/>
                            </a:cubicBezTo>
                            <a:cubicBezTo>
                              <a:pt x="0" y="6750"/>
                              <a:pt x="953" y="-870"/>
                              <a:pt x="3810" y="82"/>
                            </a:cubicBezTo>
                            <a:cubicBezTo>
                              <a:pt x="8572" y="1035"/>
                              <a:pt x="0" y="9607"/>
                              <a:pt x="0" y="8655"/>
                            </a:cubicBezTo>
                            <a:cubicBezTo>
                              <a:pt x="0" y="9607"/>
                              <a:pt x="0" y="8655"/>
                              <a:pt x="0" y="865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4" name="Freeform: Shape 2263">
                        <a:extLst>
                          <a:ext uri="{FF2B5EF4-FFF2-40B4-BE49-F238E27FC236}">
                            <a16:creationId xmlns:a16="http://schemas.microsoft.com/office/drawing/2014/main" id="{F45E912D-62C6-4A25-9777-D3604EF001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5892" y="475297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9" name="Graphic 4">
                      <a:extLst>
                        <a:ext uri="{FF2B5EF4-FFF2-40B4-BE49-F238E27FC236}">
                          <a16:creationId xmlns:a16="http://schemas.microsoft.com/office/drawing/2014/main" id="{B8125D77-28E4-48D5-9CEC-A53147004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52533" y="4716565"/>
                      <a:ext cx="10402" cy="21542"/>
                      <a:chOff x="5252533" y="4716565"/>
                      <a:chExt cx="10402" cy="21542"/>
                    </a:xfrm>
                  </p:grpSpPr>
                  <p:sp>
                    <p:nvSpPr>
                      <p:cNvPr id="2259" name="Freeform: Shape 2258">
                        <a:extLst>
                          <a:ext uri="{FF2B5EF4-FFF2-40B4-BE49-F238E27FC236}">
                            <a16:creationId xmlns:a16="http://schemas.microsoft.com/office/drawing/2014/main" id="{339B6FA9-66D6-4551-825F-67209F3EDC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663" y="4727218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7994" y="38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0" name="Freeform: Shape 2259">
                        <a:extLst>
                          <a:ext uri="{FF2B5EF4-FFF2-40B4-BE49-F238E27FC236}">
                            <a16:creationId xmlns:a16="http://schemas.microsoft.com/office/drawing/2014/main" id="{23DBEA83-E139-4B4C-B745-99E6FC473C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533" y="4716565"/>
                        <a:ext cx="3837" cy="9739"/>
                      </a:xfrm>
                      <a:custGeom>
                        <a:avLst/>
                        <a:gdLst>
                          <a:gd name="connsiteX0" fmla="*/ 3361 w 3837"/>
                          <a:gd name="connsiteY0" fmla="*/ 9739 h 9739"/>
                          <a:gd name="connsiteX1" fmla="*/ 1456 w 3837"/>
                          <a:gd name="connsiteY1" fmla="*/ 2119 h 9739"/>
                          <a:gd name="connsiteX2" fmla="*/ 3361 w 3837"/>
                          <a:gd name="connsiteY2" fmla="*/ 9739 h 9739"/>
                          <a:gd name="connsiteX3" fmla="*/ 1456 w 3837"/>
                          <a:gd name="connsiteY3" fmla="*/ 214 h 9739"/>
                          <a:gd name="connsiteX4" fmla="*/ 3361 w 3837"/>
                          <a:gd name="connsiteY4" fmla="*/ 9739 h 9739"/>
                          <a:gd name="connsiteX5" fmla="*/ 3361 w 3837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37" h="9739">
                            <a:moveTo>
                              <a:pt x="3361" y="9739"/>
                            </a:moveTo>
                            <a:cubicBezTo>
                              <a:pt x="3361" y="8787"/>
                              <a:pt x="4313" y="1166"/>
                              <a:pt x="1456" y="2119"/>
                            </a:cubicBezTo>
                            <a:cubicBezTo>
                              <a:pt x="-449" y="3072"/>
                              <a:pt x="2408" y="7834"/>
                              <a:pt x="3361" y="9739"/>
                            </a:cubicBezTo>
                            <a:cubicBezTo>
                              <a:pt x="2408" y="7834"/>
                              <a:pt x="-2354" y="2119"/>
                              <a:pt x="1456" y="214"/>
                            </a:cubicBezTo>
                            <a:cubicBezTo>
                              <a:pt x="5266" y="-1691"/>
                              <a:pt x="3361" y="9739"/>
                              <a:pt x="3361" y="9739"/>
                            </a:cubicBezTo>
                            <a:cubicBezTo>
                              <a:pt x="3361" y="9739"/>
                              <a:pt x="3361" y="9739"/>
                              <a:pt x="3361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1" name="Freeform: Shape 2260">
                        <a:extLst>
                          <a:ext uri="{FF2B5EF4-FFF2-40B4-BE49-F238E27FC236}">
                            <a16:creationId xmlns:a16="http://schemas.microsoft.com/office/drawing/2014/main" id="{F84B81F8-DFF8-4E0A-AB76-EA16B7B0D9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3037" y="4723255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00" name="Graphic 4">
                      <a:extLst>
                        <a:ext uri="{FF2B5EF4-FFF2-40B4-BE49-F238E27FC236}">
                          <a16:creationId xmlns:a16="http://schemas.microsoft.com/office/drawing/2014/main" id="{C3F02A25-7B98-4A06-94DC-ECA963CD38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14925" y="4819649"/>
                      <a:ext cx="10477" cy="20955"/>
                      <a:chOff x="5114925" y="4819649"/>
                      <a:chExt cx="10477" cy="20955"/>
                    </a:xfrm>
                  </p:grpSpPr>
                  <p:sp>
                    <p:nvSpPr>
                      <p:cNvPr id="1705" name="Freeform: Shape 1704">
                        <a:extLst>
                          <a:ext uri="{FF2B5EF4-FFF2-40B4-BE49-F238E27FC236}">
                            <a16:creationId xmlns:a16="http://schemas.microsoft.com/office/drawing/2014/main" id="{AA9ECAA8-1995-4071-8B35-8120CA6B32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4925" y="483012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57" name="Freeform: Shape 2256">
                        <a:extLst>
                          <a:ext uri="{FF2B5EF4-FFF2-40B4-BE49-F238E27FC236}">
                            <a16:creationId xmlns:a16="http://schemas.microsoft.com/office/drawing/2014/main" id="{62FC3ABC-79EB-4F23-A2B6-6147C8A340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9687" y="4819649"/>
                        <a:ext cx="3800" cy="9525"/>
                      </a:xfrm>
                      <a:custGeom>
                        <a:avLst/>
                        <a:gdLst>
                          <a:gd name="connsiteX0" fmla="*/ 953 w 3800"/>
                          <a:gd name="connsiteY0" fmla="*/ 9525 h 9525"/>
                          <a:gd name="connsiteX1" fmla="*/ 1905 w 3800"/>
                          <a:gd name="connsiteY1" fmla="*/ 1905 h 9525"/>
                          <a:gd name="connsiteX2" fmla="*/ 953 w 3800"/>
                          <a:gd name="connsiteY2" fmla="*/ 9525 h 9525"/>
                          <a:gd name="connsiteX3" fmla="*/ 1905 w 3800"/>
                          <a:gd name="connsiteY3" fmla="*/ 0 h 9525"/>
                          <a:gd name="connsiteX4" fmla="*/ 953 w 3800"/>
                          <a:gd name="connsiteY4" fmla="*/ 9525 h 9525"/>
                          <a:gd name="connsiteX5" fmla="*/ 953 w 3800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00" h="9525">
                            <a:moveTo>
                              <a:pt x="953" y="9525"/>
                            </a:moveTo>
                            <a:cubicBezTo>
                              <a:pt x="953" y="8572"/>
                              <a:pt x="4763" y="953"/>
                              <a:pt x="1905" y="1905"/>
                            </a:cubicBezTo>
                            <a:cubicBezTo>
                              <a:pt x="-953" y="1905"/>
                              <a:pt x="0" y="7620"/>
                              <a:pt x="953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7" y="0"/>
                              <a:pt x="953" y="9525"/>
                              <a:pt x="953" y="9525"/>
                            </a:cubicBezTo>
                            <a:cubicBezTo>
                              <a:pt x="953" y="9525"/>
                              <a:pt x="953" y="9525"/>
                              <a:pt x="95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58" name="Freeform: Shape 2257">
                        <a:extLst>
                          <a:ext uri="{FF2B5EF4-FFF2-40B4-BE49-F238E27FC236}">
                            <a16:creationId xmlns:a16="http://schemas.microsoft.com/office/drawing/2014/main" id="{21B408B5-47A3-499E-8815-6A962B4FA7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7782" y="4827269"/>
                        <a:ext cx="5156" cy="4076"/>
                      </a:xfrm>
                      <a:custGeom>
                        <a:avLst/>
                        <a:gdLst>
                          <a:gd name="connsiteX0" fmla="*/ 952 w 5156"/>
                          <a:gd name="connsiteY0" fmla="*/ 2858 h 4076"/>
                          <a:gd name="connsiteX1" fmla="*/ 2858 w 5156"/>
                          <a:gd name="connsiteY1" fmla="*/ 0 h 4076"/>
                          <a:gd name="connsiteX2" fmla="*/ 4763 w 5156"/>
                          <a:gd name="connsiteY2" fmla="*/ 2858 h 4076"/>
                          <a:gd name="connsiteX3" fmla="*/ 3810 w 5156"/>
                          <a:gd name="connsiteY3" fmla="*/ 2858 h 4076"/>
                          <a:gd name="connsiteX4" fmla="*/ 1905 w 5156"/>
                          <a:gd name="connsiteY4" fmla="*/ 3810 h 4076"/>
                          <a:gd name="connsiteX5" fmla="*/ 0 w 5156"/>
                          <a:gd name="connsiteY5" fmla="*/ 3810 h 4076"/>
                          <a:gd name="connsiteX6" fmla="*/ 952 w 5156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076">
                            <a:moveTo>
                              <a:pt x="952" y="2858"/>
                            </a:moveTo>
                            <a:cubicBezTo>
                              <a:pt x="952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2" y="2858"/>
                              <a:pt x="952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01" name="Graphic 4">
                      <a:extLst>
                        <a:ext uri="{FF2B5EF4-FFF2-40B4-BE49-F238E27FC236}">
                          <a16:creationId xmlns:a16="http://schemas.microsoft.com/office/drawing/2014/main" id="{EDA52750-989A-4102-A7FF-5AD6C0456E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5409" y="4762499"/>
                      <a:ext cx="10477" cy="20955"/>
                      <a:chOff x="5185409" y="4762499"/>
                      <a:chExt cx="10477" cy="20955"/>
                    </a:xfrm>
                  </p:grpSpPr>
                  <p:sp>
                    <p:nvSpPr>
                      <p:cNvPr id="1702" name="Freeform: Shape 1701">
                        <a:extLst>
                          <a:ext uri="{FF2B5EF4-FFF2-40B4-BE49-F238E27FC236}">
                            <a16:creationId xmlns:a16="http://schemas.microsoft.com/office/drawing/2014/main" id="{EA72AE9E-857A-41D7-85DD-02CB935C98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5409" y="477297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3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6668" y="0"/>
                              <a:pt x="9525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03" name="Freeform: Shape 1702">
                        <a:extLst>
                          <a:ext uri="{FF2B5EF4-FFF2-40B4-BE49-F238E27FC236}">
                            <a16:creationId xmlns:a16="http://schemas.microsoft.com/office/drawing/2014/main" id="{E8DF3A71-15AE-47DA-90A1-94B3E0A2F0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9219" y="4762499"/>
                        <a:ext cx="3988" cy="9525"/>
                      </a:xfrm>
                      <a:custGeom>
                        <a:avLst/>
                        <a:gdLst>
                          <a:gd name="connsiteX0" fmla="*/ 952 w 3988"/>
                          <a:gd name="connsiteY0" fmla="*/ 9525 h 9525"/>
                          <a:gd name="connsiteX1" fmla="*/ 1905 w 3988"/>
                          <a:gd name="connsiteY1" fmla="*/ 1905 h 9525"/>
                          <a:gd name="connsiteX2" fmla="*/ 952 w 3988"/>
                          <a:gd name="connsiteY2" fmla="*/ 9525 h 9525"/>
                          <a:gd name="connsiteX3" fmla="*/ 1905 w 3988"/>
                          <a:gd name="connsiteY3" fmla="*/ 0 h 9525"/>
                          <a:gd name="connsiteX4" fmla="*/ 952 w 3988"/>
                          <a:gd name="connsiteY4" fmla="*/ 9525 h 9525"/>
                          <a:gd name="connsiteX5" fmla="*/ 952 w 3988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988" h="9525">
                            <a:moveTo>
                              <a:pt x="952" y="9525"/>
                            </a:moveTo>
                            <a:cubicBezTo>
                              <a:pt x="952" y="8572"/>
                              <a:pt x="4763" y="953"/>
                              <a:pt x="1905" y="1905"/>
                            </a:cubicBezTo>
                            <a:cubicBezTo>
                              <a:pt x="0" y="1905"/>
                              <a:pt x="952" y="7620"/>
                              <a:pt x="952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8" y="0"/>
                              <a:pt x="1905" y="9525"/>
                              <a:pt x="952" y="9525"/>
                            </a:cubicBezTo>
                            <a:cubicBezTo>
                              <a:pt x="1905" y="9525"/>
                              <a:pt x="1905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04" name="Freeform: Shape 1703">
                        <a:extLst>
                          <a:ext uri="{FF2B5EF4-FFF2-40B4-BE49-F238E27FC236}">
                            <a16:creationId xmlns:a16="http://schemas.microsoft.com/office/drawing/2014/main" id="{71DCD5CE-C28A-4011-BEBC-57A0F670E5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8267" y="4770119"/>
                        <a:ext cx="5157" cy="4076"/>
                      </a:xfrm>
                      <a:custGeom>
                        <a:avLst/>
                        <a:gdLst>
                          <a:gd name="connsiteX0" fmla="*/ 953 w 5157"/>
                          <a:gd name="connsiteY0" fmla="*/ 2858 h 4076"/>
                          <a:gd name="connsiteX1" fmla="*/ 2858 w 5157"/>
                          <a:gd name="connsiteY1" fmla="*/ 0 h 4076"/>
                          <a:gd name="connsiteX2" fmla="*/ 4763 w 5157"/>
                          <a:gd name="connsiteY2" fmla="*/ 2858 h 4076"/>
                          <a:gd name="connsiteX3" fmla="*/ 3810 w 5157"/>
                          <a:gd name="connsiteY3" fmla="*/ 2858 h 4076"/>
                          <a:gd name="connsiteX4" fmla="*/ 1905 w 5157"/>
                          <a:gd name="connsiteY4" fmla="*/ 3810 h 4076"/>
                          <a:gd name="connsiteX5" fmla="*/ 0 w 5157"/>
                          <a:gd name="connsiteY5" fmla="*/ 3810 h 4076"/>
                          <a:gd name="connsiteX6" fmla="*/ 953 w 5157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76">
                            <a:moveTo>
                              <a:pt x="953" y="2858"/>
                            </a:moveTo>
                            <a:cubicBezTo>
                              <a:pt x="953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3" y="2858"/>
                              <a:pt x="95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F83F4F33-9305-4D0F-A16A-E2C872E6B677}"/>
                      </a:ext>
                    </a:extLst>
                  </p:cNvPr>
                  <p:cNvSpPr/>
                  <p:nvPr/>
                </p:nvSpPr>
                <p:spPr>
                  <a:xfrm>
                    <a:off x="5206035" y="4543022"/>
                    <a:ext cx="19882" cy="38502"/>
                  </a:xfrm>
                  <a:custGeom>
                    <a:avLst/>
                    <a:gdLst>
                      <a:gd name="connsiteX0" fmla="*/ 6997 w 19882"/>
                      <a:gd name="connsiteY0" fmla="*/ 35645 h 38502"/>
                      <a:gd name="connsiteX1" fmla="*/ 8902 w 19882"/>
                      <a:gd name="connsiteY1" fmla="*/ 23262 h 38502"/>
                      <a:gd name="connsiteX2" fmla="*/ 1282 w 19882"/>
                      <a:gd name="connsiteY2" fmla="*/ 24215 h 38502"/>
                      <a:gd name="connsiteX3" fmla="*/ 5092 w 19882"/>
                      <a:gd name="connsiteY3" fmla="*/ 16595 h 38502"/>
                      <a:gd name="connsiteX4" fmla="*/ 1282 w 19882"/>
                      <a:gd name="connsiteY4" fmla="*/ 7070 h 38502"/>
                      <a:gd name="connsiteX5" fmla="*/ 8902 w 19882"/>
                      <a:gd name="connsiteY5" fmla="*/ 8974 h 38502"/>
                      <a:gd name="connsiteX6" fmla="*/ 13664 w 19882"/>
                      <a:gd name="connsiteY6" fmla="*/ 2307 h 38502"/>
                      <a:gd name="connsiteX7" fmla="*/ 17474 w 19882"/>
                      <a:gd name="connsiteY7" fmla="*/ 8974 h 38502"/>
                      <a:gd name="connsiteX8" fmla="*/ 16522 w 19882"/>
                      <a:gd name="connsiteY8" fmla="*/ 16595 h 38502"/>
                      <a:gd name="connsiteX9" fmla="*/ 18427 w 19882"/>
                      <a:gd name="connsiteY9" fmla="*/ 25167 h 38502"/>
                      <a:gd name="connsiteX10" fmla="*/ 12712 w 19882"/>
                      <a:gd name="connsiteY10" fmla="*/ 26120 h 38502"/>
                      <a:gd name="connsiteX11" fmla="*/ 12712 w 19882"/>
                      <a:gd name="connsiteY11" fmla="*/ 38502 h 38502"/>
                      <a:gd name="connsiteX12" fmla="*/ 6997 w 19882"/>
                      <a:gd name="connsiteY12" fmla="*/ 35645 h 3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882" h="38502">
                        <a:moveTo>
                          <a:pt x="6997" y="35645"/>
                        </a:moveTo>
                        <a:cubicBezTo>
                          <a:pt x="6997" y="35645"/>
                          <a:pt x="10807" y="24215"/>
                          <a:pt x="8902" y="23262"/>
                        </a:cubicBezTo>
                        <a:cubicBezTo>
                          <a:pt x="6997" y="22309"/>
                          <a:pt x="329" y="28024"/>
                          <a:pt x="1282" y="24215"/>
                        </a:cubicBezTo>
                        <a:cubicBezTo>
                          <a:pt x="3187" y="20405"/>
                          <a:pt x="6997" y="19452"/>
                          <a:pt x="5092" y="16595"/>
                        </a:cubicBezTo>
                        <a:cubicBezTo>
                          <a:pt x="3187" y="13737"/>
                          <a:pt x="-2528" y="6117"/>
                          <a:pt x="1282" y="7070"/>
                        </a:cubicBezTo>
                        <a:cubicBezTo>
                          <a:pt x="5092" y="8022"/>
                          <a:pt x="7949" y="11832"/>
                          <a:pt x="8902" y="8974"/>
                        </a:cubicBezTo>
                        <a:cubicBezTo>
                          <a:pt x="9854" y="5165"/>
                          <a:pt x="11759" y="-4360"/>
                          <a:pt x="13664" y="2307"/>
                        </a:cubicBezTo>
                        <a:cubicBezTo>
                          <a:pt x="15569" y="8974"/>
                          <a:pt x="13664" y="11832"/>
                          <a:pt x="17474" y="8974"/>
                        </a:cubicBezTo>
                        <a:cubicBezTo>
                          <a:pt x="22237" y="6117"/>
                          <a:pt x="16522" y="13737"/>
                          <a:pt x="16522" y="16595"/>
                        </a:cubicBezTo>
                        <a:cubicBezTo>
                          <a:pt x="17474" y="19452"/>
                          <a:pt x="22237" y="26120"/>
                          <a:pt x="18427" y="25167"/>
                        </a:cubicBezTo>
                        <a:cubicBezTo>
                          <a:pt x="15569" y="24215"/>
                          <a:pt x="12712" y="21357"/>
                          <a:pt x="12712" y="26120"/>
                        </a:cubicBezTo>
                        <a:cubicBezTo>
                          <a:pt x="12712" y="30882"/>
                          <a:pt x="13664" y="38502"/>
                          <a:pt x="12712" y="38502"/>
                        </a:cubicBezTo>
                        <a:cubicBezTo>
                          <a:pt x="11759" y="38502"/>
                          <a:pt x="6997" y="38502"/>
                          <a:pt x="6997" y="356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9A479862-4E85-48CC-852D-A5B6271E6513}"/>
                      </a:ext>
                    </a:extLst>
                  </p:cNvPr>
                  <p:cNvSpPr/>
                  <p:nvPr/>
                </p:nvSpPr>
                <p:spPr>
                  <a:xfrm>
                    <a:off x="5167312" y="4817744"/>
                    <a:ext cx="3809" cy="5715"/>
                  </a:xfrm>
                  <a:custGeom>
                    <a:avLst/>
                    <a:gdLst>
                      <a:gd name="connsiteX0" fmla="*/ 953 w 3809"/>
                      <a:gd name="connsiteY0" fmla="*/ 5715 h 5715"/>
                      <a:gd name="connsiteX1" fmla="*/ 953 w 3809"/>
                      <a:gd name="connsiteY1" fmla="*/ 5715 h 5715"/>
                      <a:gd name="connsiteX2" fmla="*/ 0 w 3809"/>
                      <a:gd name="connsiteY2" fmla="*/ 4763 h 5715"/>
                      <a:gd name="connsiteX3" fmla="*/ 2858 w 3809"/>
                      <a:gd name="connsiteY3" fmla="*/ 0 h 5715"/>
                      <a:gd name="connsiteX4" fmla="*/ 3810 w 3809"/>
                      <a:gd name="connsiteY4" fmla="*/ 0 h 5715"/>
                      <a:gd name="connsiteX5" fmla="*/ 3810 w 3809"/>
                      <a:gd name="connsiteY5" fmla="*/ 953 h 5715"/>
                      <a:gd name="connsiteX6" fmla="*/ 953 w 3809"/>
                      <a:gd name="connsiteY6" fmla="*/ 5715 h 5715"/>
                      <a:gd name="connsiteX7" fmla="*/ 953 w 3809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5715">
                        <a:moveTo>
                          <a:pt x="953" y="5715"/>
                        </a:moveTo>
                        <a:cubicBezTo>
                          <a:pt x="953" y="5715"/>
                          <a:pt x="953" y="5715"/>
                          <a:pt x="953" y="5715"/>
                        </a:cubicBezTo>
                        <a:cubicBezTo>
                          <a:pt x="0" y="5715"/>
                          <a:pt x="0" y="4763"/>
                          <a:pt x="0" y="4763"/>
                        </a:cubicBezTo>
                        <a:lnTo>
                          <a:pt x="2858" y="0"/>
                        </a:lnTo>
                        <a:cubicBezTo>
                          <a:pt x="2858" y="0"/>
                          <a:pt x="3810" y="0"/>
                          <a:pt x="3810" y="0"/>
                        </a:cubicBezTo>
                        <a:cubicBezTo>
                          <a:pt x="3810" y="0"/>
                          <a:pt x="3810" y="953"/>
                          <a:pt x="3810" y="953"/>
                        </a:cubicBezTo>
                        <a:lnTo>
                          <a:pt x="953" y="5715"/>
                        </a:lnTo>
                        <a:cubicBezTo>
                          <a:pt x="1905" y="5715"/>
                          <a:pt x="953" y="5715"/>
                          <a:pt x="953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27" name="Graphic 4">
                  <a:extLst>
                    <a:ext uri="{FF2B5EF4-FFF2-40B4-BE49-F238E27FC236}">
                      <a16:creationId xmlns:a16="http://schemas.microsoft.com/office/drawing/2014/main" id="{06B988E2-B2A4-46BD-AF57-A23D00577E89}"/>
                    </a:ext>
                  </a:extLst>
                </p:cNvPr>
                <p:cNvGrpSpPr/>
                <p:nvPr/>
              </p:nvGrpSpPr>
              <p:grpSpPr>
                <a:xfrm>
                  <a:off x="5008002" y="4618671"/>
                  <a:ext cx="287143" cy="320463"/>
                  <a:chOff x="5008002" y="4618671"/>
                  <a:chExt cx="287143" cy="320463"/>
                </a:xfrm>
              </p:grpSpPr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1B59EF3E-C793-453F-8667-CBF7A41889AF}"/>
                      </a:ext>
                    </a:extLst>
                  </p:cNvPr>
                  <p:cNvSpPr/>
                  <p:nvPr/>
                </p:nvSpPr>
                <p:spPr>
                  <a:xfrm>
                    <a:off x="5108257" y="4906327"/>
                    <a:ext cx="23109" cy="31258"/>
                  </a:xfrm>
                  <a:custGeom>
                    <a:avLst/>
                    <a:gdLst>
                      <a:gd name="connsiteX0" fmla="*/ 15240 w 23109"/>
                      <a:gd name="connsiteY0" fmla="*/ 2857 h 31258"/>
                      <a:gd name="connsiteX1" fmla="*/ 12383 w 23109"/>
                      <a:gd name="connsiteY1" fmla="*/ 20955 h 31258"/>
                      <a:gd name="connsiteX2" fmla="*/ 22860 w 23109"/>
                      <a:gd name="connsiteY2" fmla="*/ 30480 h 31258"/>
                      <a:gd name="connsiteX3" fmla="*/ 0 w 23109"/>
                      <a:gd name="connsiteY3" fmla="*/ 24765 h 31258"/>
                      <a:gd name="connsiteX4" fmla="*/ 3810 w 23109"/>
                      <a:gd name="connsiteY4" fmla="*/ 0 h 31258"/>
                      <a:gd name="connsiteX5" fmla="*/ 15240 w 23109"/>
                      <a:gd name="connsiteY5" fmla="*/ 2857 h 31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09" h="31258">
                        <a:moveTo>
                          <a:pt x="15240" y="2857"/>
                        </a:moveTo>
                        <a:cubicBezTo>
                          <a:pt x="15240" y="2857"/>
                          <a:pt x="10477" y="19050"/>
                          <a:pt x="12383" y="20955"/>
                        </a:cubicBezTo>
                        <a:cubicBezTo>
                          <a:pt x="15240" y="25717"/>
                          <a:pt x="24765" y="27622"/>
                          <a:pt x="22860" y="30480"/>
                        </a:cubicBezTo>
                        <a:cubicBezTo>
                          <a:pt x="20955" y="33338"/>
                          <a:pt x="0" y="27622"/>
                          <a:pt x="0" y="24765"/>
                        </a:cubicBezTo>
                        <a:cubicBezTo>
                          <a:pt x="0" y="21907"/>
                          <a:pt x="2858" y="0"/>
                          <a:pt x="3810" y="0"/>
                        </a:cubicBezTo>
                        <a:cubicBezTo>
                          <a:pt x="4763" y="0"/>
                          <a:pt x="16192" y="0"/>
                          <a:pt x="15240" y="2857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37F41448-2BDE-443B-95B1-8BA039950FEF}"/>
                      </a:ext>
                    </a:extLst>
                  </p:cNvPr>
                  <p:cNvSpPr/>
                  <p:nvPr/>
                </p:nvSpPr>
                <p:spPr>
                  <a:xfrm>
                    <a:off x="5151925" y="4907609"/>
                    <a:ext cx="24978" cy="28064"/>
                  </a:xfrm>
                  <a:custGeom>
                    <a:avLst/>
                    <a:gdLst>
                      <a:gd name="connsiteX0" fmla="*/ 12530 w 24978"/>
                      <a:gd name="connsiteY0" fmla="*/ 1575 h 28064"/>
                      <a:gd name="connsiteX1" fmla="*/ 12530 w 24978"/>
                      <a:gd name="connsiteY1" fmla="*/ 19672 h 28064"/>
                      <a:gd name="connsiteX2" fmla="*/ 24912 w 24978"/>
                      <a:gd name="connsiteY2" fmla="*/ 26340 h 28064"/>
                      <a:gd name="connsiteX3" fmla="*/ 1100 w 24978"/>
                      <a:gd name="connsiteY3" fmla="*/ 25387 h 28064"/>
                      <a:gd name="connsiteX4" fmla="*/ 1100 w 24978"/>
                      <a:gd name="connsiteY4" fmla="*/ 622 h 28064"/>
                      <a:gd name="connsiteX5" fmla="*/ 12530 w 24978"/>
                      <a:gd name="connsiteY5" fmla="*/ 1575 h 28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978" h="28064">
                        <a:moveTo>
                          <a:pt x="12530" y="1575"/>
                        </a:moveTo>
                        <a:cubicBezTo>
                          <a:pt x="12530" y="1575"/>
                          <a:pt x="10625" y="17767"/>
                          <a:pt x="12530" y="19672"/>
                        </a:cubicBezTo>
                        <a:cubicBezTo>
                          <a:pt x="16340" y="23482"/>
                          <a:pt x="25865" y="23482"/>
                          <a:pt x="24912" y="26340"/>
                        </a:cubicBezTo>
                        <a:cubicBezTo>
                          <a:pt x="23960" y="29197"/>
                          <a:pt x="2052" y="28245"/>
                          <a:pt x="1100" y="25387"/>
                        </a:cubicBezTo>
                        <a:cubicBezTo>
                          <a:pt x="147" y="22530"/>
                          <a:pt x="-805" y="622"/>
                          <a:pt x="1100" y="622"/>
                        </a:cubicBezTo>
                        <a:cubicBezTo>
                          <a:pt x="2052" y="622"/>
                          <a:pt x="12530" y="-1283"/>
                          <a:pt x="12530" y="1575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630" name="Graphic 4">
                    <a:extLst>
                      <a:ext uri="{FF2B5EF4-FFF2-40B4-BE49-F238E27FC236}">
                        <a16:creationId xmlns:a16="http://schemas.microsoft.com/office/drawing/2014/main" id="{DEA2AF4F-B694-4335-ADB6-3B9CE91C9FCD}"/>
                      </a:ext>
                    </a:extLst>
                  </p:cNvPr>
                  <p:cNvGrpSpPr/>
                  <p:nvPr/>
                </p:nvGrpSpPr>
                <p:grpSpPr>
                  <a:xfrm>
                    <a:off x="5008002" y="4618671"/>
                    <a:ext cx="287143" cy="320463"/>
                    <a:chOff x="5008002" y="4618671"/>
                    <a:chExt cx="287143" cy="320463"/>
                  </a:xfrm>
                </p:grpSpPr>
                <p:sp>
                  <p:nvSpPr>
                    <p:cNvPr id="1631" name="Freeform: Shape 1630">
                      <a:extLst>
                        <a:ext uri="{FF2B5EF4-FFF2-40B4-BE49-F238E27FC236}">
                          <a16:creationId xmlns:a16="http://schemas.microsoft.com/office/drawing/2014/main" id="{DB99AAD4-7F0D-4478-90C2-F740FA8043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5188" y="4783340"/>
                      <a:ext cx="65934" cy="135389"/>
                    </a:xfrm>
                    <a:custGeom>
                      <a:avLst/>
                      <a:gdLst>
                        <a:gd name="connsiteX0" fmla="*/ 6879 w 65934"/>
                        <a:gd name="connsiteY0" fmla="*/ 4877 h 135389"/>
                        <a:gd name="connsiteX1" fmla="*/ 2117 w 65934"/>
                        <a:gd name="connsiteY1" fmla="*/ 77267 h 135389"/>
                        <a:gd name="connsiteX2" fmla="*/ 2117 w 65934"/>
                        <a:gd name="connsiteY2" fmla="*/ 133464 h 135389"/>
                        <a:gd name="connsiteX3" fmla="*/ 24024 w 65934"/>
                        <a:gd name="connsiteY3" fmla="*/ 131559 h 135389"/>
                        <a:gd name="connsiteX4" fmla="*/ 32597 w 65934"/>
                        <a:gd name="connsiteY4" fmla="*/ 41072 h 135389"/>
                        <a:gd name="connsiteX5" fmla="*/ 43074 w 65934"/>
                        <a:gd name="connsiteY5" fmla="*/ 133464 h 135389"/>
                        <a:gd name="connsiteX6" fmla="*/ 65934 w 65934"/>
                        <a:gd name="connsiteY6" fmla="*/ 133464 h 135389"/>
                        <a:gd name="connsiteX7" fmla="*/ 59267 w 65934"/>
                        <a:gd name="connsiteY7" fmla="*/ 1067 h 135389"/>
                        <a:gd name="connsiteX8" fmla="*/ 6879 w 65934"/>
                        <a:gd name="connsiteY8" fmla="*/ 4877 h 135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5934" h="135389">
                          <a:moveTo>
                            <a:pt x="6879" y="4877"/>
                          </a:moveTo>
                          <a:cubicBezTo>
                            <a:pt x="6879" y="4877"/>
                            <a:pt x="2117" y="61074"/>
                            <a:pt x="2117" y="77267"/>
                          </a:cubicBezTo>
                          <a:cubicBezTo>
                            <a:pt x="2117" y="93459"/>
                            <a:pt x="-2646" y="131559"/>
                            <a:pt x="2117" y="133464"/>
                          </a:cubicBezTo>
                          <a:cubicBezTo>
                            <a:pt x="6879" y="135369"/>
                            <a:pt x="24024" y="131559"/>
                            <a:pt x="24024" y="131559"/>
                          </a:cubicBezTo>
                          <a:cubicBezTo>
                            <a:pt x="24024" y="131559"/>
                            <a:pt x="30692" y="42024"/>
                            <a:pt x="32597" y="41072"/>
                          </a:cubicBezTo>
                          <a:cubicBezTo>
                            <a:pt x="34502" y="40119"/>
                            <a:pt x="38312" y="132512"/>
                            <a:pt x="43074" y="133464"/>
                          </a:cubicBezTo>
                          <a:cubicBezTo>
                            <a:pt x="46884" y="134417"/>
                            <a:pt x="65934" y="137274"/>
                            <a:pt x="65934" y="133464"/>
                          </a:cubicBezTo>
                          <a:cubicBezTo>
                            <a:pt x="65934" y="129654"/>
                            <a:pt x="61172" y="3924"/>
                            <a:pt x="59267" y="1067"/>
                          </a:cubicBezTo>
                          <a:cubicBezTo>
                            <a:pt x="57362" y="-2743"/>
                            <a:pt x="6879" y="4877"/>
                            <a:pt x="6879" y="4877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2" name="Freeform: Shape 1631">
                      <a:extLst>
                        <a:ext uri="{FF2B5EF4-FFF2-40B4-BE49-F238E27FC236}">
                          <a16:creationId xmlns:a16="http://schemas.microsoft.com/office/drawing/2014/main" id="{27F90B46-6A29-4D3A-9226-ABCF7D952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4361" y="4860719"/>
                      <a:ext cx="28955" cy="66985"/>
                    </a:xfrm>
                    <a:custGeom>
                      <a:avLst/>
                      <a:gdLst>
                        <a:gd name="connsiteX0" fmla="*/ 11531 w 28955"/>
                        <a:gd name="connsiteY0" fmla="*/ 7507 h 66985"/>
                        <a:gd name="connsiteX1" fmla="*/ 16293 w 28955"/>
                        <a:gd name="connsiteY1" fmla="*/ 53227 h 66985"/>
                        <a:gd name="connsiteX2" fmla="*/ 101 w 28955"/>
                        <a:gd name="connsiteY2" fmla="*/ 65610 h 66985"/>
                        <a:gd name="connsiteX3" fmla="*/ 24866 w 28955"/>
                        <a:gd name="connsiteY3" fmla="*/ 62752 h 66985"/>
                        <a:gd name="connsiteX4" fmla="*/ 28676 w 28955"/>
                        <a:gd name="connsiteY4" fmla="*/ 9412 h 66985"/>
                        <a:gd name="connsiteX5" fmla="*/ 11531 w 28955"/>
                        <a:gd name="connsiteY5" fmla="*/ 7507 h 66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955" h="66985">
                          <a:moveTo>
                            <a:pt x="11531" y="7507"/>
                          </a:moveTo>
                          <a:cubicBezTo>
                            <a:pt x="11531" y="7507"/>
                            <a:pt x="18198" y="43702"/>
                            <a:pt x="16293" y="53227"/>
                          </a:cubicBezTo>
                          <a:cubicBezTo>
                            <a:pt x="14388" y="62752"/>
                            <a:pt x="2958" y="62752"/>
                            <a:pt x="101" y="65610"/>
                          </a:cubicBezTo>
                          <a:cubicBezTo>
                            <a:pt x="-1804" y="68467"/>
                            <a:pt x="23913" y="66562"/>
                            <a:pt x="24866" y="62752"/>
                          </a:cubicBezTo>
                          <a:cubicBezTo>
                            <a:pt x="25818" y="58942"/>
                            <a:pt x="25818" y="29415"/>
                            <a:pt x="28676" y="9412"/>
                          </a:cubicBezTo>
                          <a:cubicBezTo>
                            <a:pt x="31533" y="-10590"/>
                            <a:pt x="11531" y="7507"/>
                            <a:pt x="11531" y="7507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3" name="Freeform: Shape 1632">
                      <a:extLst>
                        <a:ext uri="{FF2B5EF4-FFF2-40B4-BE49-F238E27FC236}">
                          <a16:creationId xmlns:a16="http://schemas.microsoft.com/office/drawing/2014/main" id="{51128CD9-BD99-4067-A387-8BBCE5CE1A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5315" y="4858624"/>
                      <a:ext cx="23916" cy="69794"/>
                    </a:xfrm>
                    <a:custGeom>
                      <a:avLst/>
                      <a:gdLst>
                        <a:gd name="connsiteX0" fmla="*/ 2962 w 23916"/>
                        <a:gd name="connsiteY0" fmla="*/ 9602 h 69794"/>
                        <a:gd name="connsiteX1" fmla="*/ 14392 w 23916"/>
                        <a:gd name="connsiteY1" fmla="*/ 54369 h 69794"/>
                        <a:gd name="connsiteX2" fmla="*/ 104 w 23916"/>
                        <a:gd name="connsiteY2" fmla="*/ 68657 h 69794"/>
                        <a:gd name="connsiteX3" fmla="*/ 23917 w 23916"/>
                        <a:gd name="connsiteY3" fmla="*/ 61990 h 69794"/>
                        <a:gd name="connsiteX4" fmla="*/ 20107 w 23916"/>
                        <a:gd name="connsiteY4" fmla="*/ 8650 h 69794"/>
                        <a:gd name="connsiteX5" fmla="*/ 2962 w 23916"/>
                        <a:gd name="connsiteY5" fmla="*/ 9602 h 69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16" h="69794">
                          <a:moveTo>
                            <a:pt x="2962" y="9602"/>
                          </a:moveTo>
                          <a:cubicBezTo>
                            <a:pt x="2962" y="9602"/>
                            <a:pt x="14392" y="44844"/>
                            <a:pt x="14392" y="54369"/>
                          </a:cubicBezTo>
                          <a:cubicBezTo>
                            <a:pt x="13439" y="63894"/>
                            <a:pt x="2009" y="65800"/>
                            <a:pt x="104" y="68657"/>
                          </a:cubicBezTo>
                          <a:cubicBezTo>
                            <a:pt x="-1800" y="72467"/>
                            <a:pt x="22964" y="65800"/>
                            <a:pt x="23917" y="61990"/>
                          </a:cubicBezTo>
                          <a:cubicBezTo>
                            <a:pt x="23917" y="58180"/>
                            <a:pt x="19154" y="29605"/>
                            <a:pt x="20107" y="8650"/>
                          </a:cubicBezTo>
                          <a:cubicBezTo>
                            <a:pt x="21059" y="-11353"/>
                            <a:pt x="2962" y="9602"/>
                            <a:pt x="2962" y="96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4" name="Freeform: Shape 1633">
                      <a:extLst>
                        <a:ext uri="{FF2B5EF4-FFF2-40B4-BE49-F238E27FC236}">
                          <a16:creationId xmlns:a16="http://schemas.microsoft.com/office/drawing/2014/main" id="{DA06AF9F-EC5A-4192-97F7-3ED017FB4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4158" y="4869960"/>
                      <a:ext cx="29907" cy="66317"/>
                    </a:xfrm>
                    <a:custGeom>
                      <a:avLst/>
                      <a:gdLst>
                        <a:gd name="connsiteX0" fmla="*/ 17424 w 29907"/>
                        <a:gd name="connsiteY0" fmla="*/ 6839 h 66317"/>
                        <a:gd name="connsiteX1" fmla="*/ 13614 w 29907"/>
                        <a:gd name="connsiteY1" fmla="*/ 52559 h 66317"/>
                        <a:gd name="connsiteX2" fmla="*/ 29807 w 29907"/>
                        <a:gd name="connsiteY2" fmla="*/ 64942 h 66317"/>
                        <a:gd name="connsiteX3" fmla="*/ 5042 w 29907"/>
                        <a:gd name="connsiteY3" fmla="*/ 62084 h 66317"/>
                        <a:gd name="connsiteX4" fmla="*/ 279 w 29907"/>
                        <a:gd name="connsiteY4" fmla="*/ 9696 h 66317"/>
                        <a:gd name="connsiteX5" fmla="*/ 17424 w 29907"/>
                        <a:gd name="connsiteY5" fmla="*/ 6839 h 66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9907" h="66317">
                          <a:moveTo>
                            <a:pt x="17424" y="6839"/>
                          </a:moveTo>
                          <a:cubicBezTo>
                            <a:pt x="17424" y="6839"/>
                            <a:pt x="11709" y="43034"/>
                            <a:pt x="13614" y="52559"/>
                          </a:cubicBezTo>
                          <a:cubicBezTo>
                            <a:pt x="15519" y="62084"/>
                            <a:pt x="27902" y="61132"/>
                            <a:pt x="29807" y="64942"/>
                          </a:cubicBezTo>
                          <a:cubicBezTo>
                            <a:pt x="31712" y="67799"/>
                            <a:pt x="5994" y="65894"/>
                            <a:pt x="5042" y="62084"/>
                          </a:cubicBezTo>
                          <a:cubicBezTo>
                            <a:pt x="4089" y="58274"/>
                            <a:pt x="4089" y="28746"/>
                            <a:pt x="279" y="9696"/>
                          </a:cubicBezTo>
                          <a:cubicBezTo>
                            <a:pt x="-2578" y="-10306"/>
                            <a:pt x="17424" y="6839"/>
                            <a:pt x="17424" y="683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5" name="Freeform: Shape 1634">
                      <a:extLst>
                        <a:ext uri="{FF2B5EF4-FFF2-40B4-BE49-F238E27FC236}">
                          <a16:creationId xmlns:a16="http://schemas.microsoft.com/office/drawing/2014/main" id="{0271C2B6-177C-4CAF-B337-F300B4B7C6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0169" y="4872397"/>
                      <a:ext cx="30091" cy="66737"/>
                    </a:xfrm>
                    <a:custGeom>
                      <a:avLst/>
                      <a:gdLst>
                        <a:gd name="connsiteX0" fmla="*/ 17608 w 30091"/>
                        <a:gd name="connsiteY0" fmla="*/ 7259 h 66737"/>
                        <a:gd name="connsiteX1" fmla="*/ 13798 w 30091"/>
                        <a:gd name="connsiteY1" fmla="*/ 52979 h 66737"/>
                        <a:gd name="connsiteX2" fmla="*/ 29990 w 30091"/>
                        <a:gd name="connsiteY2" fmla="*/ 65362 h 66737"/>
                        <a:gd name="connsiteX3" fmla="*/ 5226 w 30091"/>
                        <a:gd name="connsiteY3" fmla="*/ 62504 h 66737"/>
                        <a:gd name="connsiteX4" fmla="*/ 463 w 30091"/>
                        <a:gd name="connsiteY4" fmla="*/ 10117 h 66737"/>
                        <a:gd name="connsiteX5" fmla="*/ 17608 w 30091"/>
                        <a:gd name="connsiteY5" fmla="*/ 7259 h 66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091" h="66737">
                          <a:moveTo>
                            <a:pt x="17608" y="7259"/>
                          </a:moveTo>
                          <a:cubicBezTo>
                            <a:pt x="17608" y="7259"/>
                            <a:pt x="11893" y="43454"/>
                            <a:pt x="13798" y="52979"/>
                          </a:cubicBezTo>
                          <a:cubicBezTo>
                            <a:pt x="15703" y="62504"/>
                            <a:pt x="28085" y="61552"/>
                            <a:pt x="29990" y="65362"/>
                          </a:cubicBezTo>
                          <a:cubicBezTo>
                            <a:pt x="31896" y="68219"/>
                            <a:pt x="6178" y="66314"/>
                            <a:pt x="5226" y="62504"/>
                          </a:cubicBezTo>
                          <a:cubicBezTo>
                            <a:pt x="4273" y="58694"/>
                            <a:pt x="4273" y="29167"/>
                            <a:pt x="463" y="10117"/>
                          </a:cubicBezTo>
                          <a:cubicBezTo>
                            <a:pt x="-3347" y="-10838"/>
                            <a:pt x="17608" y="7259"/>
                            <a:pt x="17608" y="725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6" name="Freeform: Shape 1635">
                      <a:extLst>
                        <a:ext uri="{FF2B5EF4-FFF2-40B4-BE49-F238E27FC236}">
                          <a16:creationId xmlns:a16="http://schemas.microsoft.com/office/drawing/2014/main" id="{126A4B7E-1F1B-4A3E-8218-269864DA3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7317" y="4640336"/>
                      <a:ext cx="41925" cy="85967"/>
                    </a:xfrm>
                    <a:custGeom>
                      <a:avLst/>
                      <a:gdLst>
                        <a:gd name="connsiteX0" fmla="*/ 0 w 41925"/>
                        <a:gd name="connsiteY0" fmla="*/ 11673 h 85967"/>
                        <a:gd name="connsiteX1" fmla="*/ 7620 w 41925"/>
                        <a:gd name="connsiteY1" fmla="*/ 56440 h 85967"/>
                        <a:gd name="connsiteX2" fmla="*/ 33338 w 41925"/>
                        <a:gd name="connsiteY2" fmla="*/ 85968 h 85967"/>
                        <a:gd name="connsiteX3" fmla="*/ 39053 w 41925"/>
                        <a:gd name="connsiteY3" fmla="*/ 69775 h 85967"/>
                        <a:gd name="connsiteX4" fmla="*/ 18098 w 41925"/>
                        <a:gd name="connsiteY4" fmla="*/ 50725 h 85967"/>
                        <a:gd name="connsiteX5" fmla="*/ 7620 w 41925"/>
                        <a:gd name="connsiteY5" fmla="*/ 16435 h 85967"/>
                        <a:gd name="connsiteX6" fmla="*/ 10478 w 41925"/>
                        <a:gd name="connsiteY6" fmla="*/ 5005 h 85967"/>
                        <a:gd name="connsiteX7" fmla="*/ 3810 w 41925"/>
                        <a:gd name="connsiteY7" fmla="*/ 243 h 85967"/>
                        <a:gd name="connsiteX8" fmla="*/ 0 w 41925"/>
                        <a:gd name="connsiteY8" fmla="*/ 11673 h 85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925" h="85967">
                          <a:moveTo>
                            <a:pt x="0" y="11673"/>
                          </a:moveTo>
                          <a:cubicBezTo>
                            <a:pt x="0" y="11673"/>
                            <a:pt x="1905" y="44058"/>
                            <a:pt x="7620" y="56440"/>
                          </a:cubicBezTo>
                          <a:cubicBezTo>
                            <a:pt x="13335" y="67870"/>
                            <a:pt x="30480" y="85968"/>
                            <a:pt x="33338" y="85968"/>
                          </a:cubicBezTo>
                          <a:cubicBezTo>
                            <a:pt x="37148" y="85968"/>
                            <a:pt x="46673" y="75490"/>
                            <a:pt x="39053" y="69775"/>
                          </a:cubicBezTo>
                          <a:cubicBezTo>
                            <a:pt x="33338" y="65013"/>
                            <a:pt x="20955" y="56440"/>
                            <a:pt x="18098" y="50725"/>
                          </a:cubicBezTo>
                          <a:cubicBezTo>
                            <a:pt x="15240" y="45010"/>
                            <a:pt x="4763" y="20245"/>
                            <a:pt x="7620" y="16435"/>
                          </a:cubicBezTo>
                          <a:cubicBezTo>
                            <a:pt x="10478" y="12625"/>
                            <a:pt x="13335" y="8815"/>
                            <a:pt x="10478" y="5005"/>
                          </a:cubicBezTo>
                          <a:cubicBezTo>
                            <a:pt x="7620" y="1195"/>
                            <a:pt x="6667" y="-710"/>
                            <a:pt x="3810" y="243"/>
                          </a:cubicBezTo>
                          <a:cubicBezTo>
                            <a:pt x="953" y="2148"/>
                            <a:pt x="0" y="10720"/>
                            <a:pt x="0" y="11673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7" name="Freeform: Shape 1636">
                      <a:extLst>
                        <a:ext uri="{FF2B5EF4-FFF2-40B4-BE49-F238E27FC236}">
                          <a16:creationId xmlns:a16="http://schemas.microsoft.com/office/drawing/2014/main" id="{2AB44ACC-BD3B-40CA-92CF-593256F6EC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893" y="4710570"/>
                      <a:ext cx="68252" cy="168972"/>
                    </a:xfrm>
                    <a:custGeom>
                      <a:avLst/>
                      <a:gdLst>
                        <a:gd name="connsiteX0" fmla="*/ 13761 w 68252"/>
                        <a:gd name="connsiteY0" fmla="*/ 9066 h 168972"/>
                        <a:gd name="connsiteX1" fmla="*/ 6141 w 68252"/>
                        <a:gd name="connsiteY1" fmla="*/ 25259 h 168972"/>
                        <a:gd name="connsiteX2" fmla="*/ 10903 w 68252"/>
                        <a:gd name="connsiteY2" fmla="*/ 41451 h 168972"/>
                        <a:gd name="connsiteX3" fmla="*/ 11856 w 68252"/>
                        <a:gd name="connsiteY3" fmla="*/ 63359 h 168972"/>
                        <a:gd name="connsiteX4" fmla="*/ 426 w 68252"/>
                        <a:gd name="connsiteY4" fmla="*/ 158609 h 168972"/>
                        <a:gd name="connsiteX5" fmla="*/ 38526 w 68252"/>
                        <a:gd name="connsiteY5" fmla="*/ 167181 h 168972"/>
                        <a:gd name="connsiteX6" fmla="*/ 68053 w 68252"/>
                        <a:gd name="connsiteY6" fmla="*/ 162419 h 168972"/>
                        <a:gd name="connsiteX7" fmla="*/ 55671 w 68252"/>
                        <a:gd name="connsiteY7" fmla="*/ 60501 h 168972"/>
                        <a:gd name="connsiteX8" fmla="*/ 46146 w 68252"/>
                        <a:gd name="connsiteY8" fmla="*/ 5256 h 168972"/>
                        <a:gd name="connsiteX9" fmla="*/ 13761 w 68252"/>
                        <a:gd name="connsiteY9" fmla="*/ 9066 h 168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252" h="168972">
                          <a:moveTo>
                            <a:pt x="13761" y="9066"/>
                          </a:moveTo>
                          <a:cubicBezTo>
                            <a:pt x="13761" y="9066"/>
                            <a:pt x="9951" y="17639"/>
                            <a:pt x="6141" y="25259"/>
                          </a:cubicBezTo>
                          <a:cubicBezTo>
                            <a:pt x="2331" y="32879"/>
                            <a:pt x="9951" y="35736"/>
                            <a:pt x="10903" y="41451"/>
                          </a:cubicBezTo>
                          <a:cubicBezTo>
                            <a:pt x="11856" y="47166"/>
                            <a:pt x="12809" y="55739"/>
                            <a:pt x="11856" y="63359"/>
                          </a:cubicBezTo>
                          <a:cubicBezTo>
                            <a:pt x="9951" y="70026"/>
                            <a:pt x="-2431" y="141464"/>
                            <a:pt x="426" y="158609"/>
                          </a:cubicBezTo>
                          <a:cubicBezTo>
                            <a:pt x="3284" y="175754"/>
                            <a:pt x="26144" y="166229"/>
                            <a:pt x="38526" y="167181"/>
                          </a:cubicBezTo>
                          <a:cubicBezTo>
                            <a:pt x="49956" y="168134"/>
                            <a:pt x="66148" y="170039"/>
                            <a:pt x="68053" y="162419"/>
                          </a:cubicBezTo>
                          <a:cubicBezTo>
                            <a:pt x="69959" y="154799"/>
                            <a:pt x="57576" y="85266"/>
                            <a:pt x="55671" y="60501"/>
                          </a:cubicBezTo>
                          <a:cubicBezTo>
                            <a:pt x="53766" y="36689"/>
                            <a:pt x="51861" y="10019"/>
                            <a:pt x="46146" y="5256"/>
                          </a:cubicBezTo>
                          <a:cubicBezTo>
                            <a:pt x="40431" y="494"/>
                            <a:pt x="21381" y="-5221"/>
                            <a:pt x="13761" y="9066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8" name="Freeform: Shape 1637">
                      <a:extLst>
                        <a:ext uri="{FF2B5EF4-FFF2-40B4-BE49-F238E27FC236}">
                          <a16:creationId xmlns:a16="http://schemas.microsoft.com/office/drawing/2014/main" id="{91E7DD8B-BBBD-4662-9724-9290337DA6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8304" y="4672815"/>
                      <a:ext cx="23305" cy="40471"/>
                    </a:xfrm>
                    <a:custGeom>
                      <a:avLst/>
                      <a:gdLst>
                        <a:gd name="connsiteX0" fmla="*/ 8066 w 23305"/>
                        <a:gd name="connsiteY0" fmla="*/ 1102 h 40471"/>
                        <a:gd name="connsiteX1" fmla="*/ 4255 w 23305"/>
                        <a:gd name="connsiteY1" fmla="*/ 8722 h 40471"/>
                        <a:gd name="connsiteX2" fmla="*/ 445 w 23305"/>
                        <a:gd name="connsiteY2" fmla="*/ 16342 h 40471"/>
                        <a:gd name="connsiteX3" fmla="*/ 3303 w 23305"/>
                        <a:gd name="connsiteY3" fmla="*/ 26819 h 40471"/>
                        <a:gd name="connsiteX4" fmla="*/ 11875 w 23305"/>
                        <a:gd name="connsiteY4" fmla="*/ 39202 h 40471"/>
                        <a:gd name="connsiteX5" fmla="*/ 23305 w 23305"/>
                        <a:gd name="connsiteY5" fmla="*/ 39202 h 40471"/>
                        <a:gd name="connsiteX6" fmla="*/ 22353 w 23305"/>
                        <a:gd name="connsiteY6" fmla="*/ 19199 h 40471"/>
                        <a:gd name="connsiteX7" fmla="*/ 8066 w 23305"/>
                        <a:gd name="connsiteY7" fmla="*/ 1102 h 40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305" h="40471">
                          <a:moveTo>
                            <a:pt x="8066" y="1102"/>
                          </a:moveTo>
                          <a:cubicBezTo>
                            <a:pt x="8066" y="1102"/>
                            <a:pt x="5208" y="3007"/>
                            <a:pt x="4255" y="8722"/>
                          </a:cubicBezTo>
                          <a:cubicBezTo>
                            <a:pt x="3303" y="13484"/>
                            <a:pt x="-1459" y="13484"/>
                            <a:pt x="445" y="16342"/>
                          </a:cubicBezTo>
                          <a:cubicBezTo>
                            <a:pt x="2350" y="19199"/>
                            <a:pt x="-507" y="25867"/>
                            <a:pt x="3303" y="26819"/>
                          </a:cubicBezTo>
                          <a:cubicBezTo>
                            <a:pt x="9018" y="28724"/>
                            <a:pt x="11875" y="31582"/>
                            <a:pt x="11875" y="39202"/>
                          </a:cubicBezTo>
                          <a:cubicBezTo>
                            <a:pt x="11875" y="39202"/>
                            <a:pt x="14733" y="42059"/>
                            <a:pt x="23305" y="39202"/>
                          </a:cubicBezTo>
                          <a:cubicBezTo>
                            <a:pt x="23305" y="39202"/>
                            <a:pt x="21400" y="24914"/>
                            <a:pt x="22353" y="19199"/>
                          </a:cubicBezTo>
                          <a:cubicBezTo>
                            <a:pt x="21400" y="13484"/>
                            <a:pt x="19495" y="-4613"/>
                            <a:pt x="8066" y="11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9" name="Freeform: Shape 1638">
                      <a:extLst>
                        <a:ext uri="{FF2B5EF4-FFF2-40B4-BE49-F238E27FC236}">
                          <a16:creationId xmlns:a16="http://schemas.microsoft.com/office/drawing/2014/main" id="{6B2D333A-1E59-4789-8175-D1643444A8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5292" y="4634447"/>
                      <a:ext cx="111851" cy="160436"/>
                    </a:xfrm>
                    <a:custGeom>
                      <a:avLst/>
                      <a:gdLst>
                        <a:gd name="connsiteX0" fmla="*/ 104880 w 111851"/>
                        <a:gd name="connsiteY0" fmla="*/ 24229 h 160436"/>
                        <a:gd name="connsiteX1" fmla="*/ 95355 w 111851"/>
                        <a:gd name="connsiteY1" fmla="*/ 16609 h 160436"/>
                        <a:gd name="connsiteX2" fmla="*/ 93450 w 111851"/>
                        <a:gd name="connsiteY2" fmla="*/ 57567 h 160436"/>
                        <a:gd name="connsiteX3" fmla="*/ 71543 w 111851"/>
                        <a:gd name="connsiteY3" fmla="*/ 72807 h 160436"/>
                        <a:gd name="connsiteX4" fmla="*/ 42015 w 111851"/>
                        <a:gd name="connsiteY4" fmla="*/ 76617 h 160436"/>
                        <a:gd name="connsiteX5" fmla="*/ 41063 w 111851"/>
                        <a:gd name="connsiteY5" fmla="*/ 76617 h 160436"/>
                        <a:gd name="connsiteX6" fmla="*/ 32490 w 111851"/>
                        <a:gd name="connsiteY6" fmla="*/ 72807 h 160436"/>
                        <a:gd name="connsiteX7" fmla="*/ 20108 w 111851"/>
                        <a:gd name="connsiteY7" fmla="*/ 43279 h 160436"/>
                        <a:gd name="connsiteX8" fmla="*/ 18203 w 111851"/>
                        <a:gd name="connsiteY8" fmla="*/ 417 h 160436"/>
                        <a:gd name="connsiteX9" fmla="*/ 8678 w 111851"/>
                        <a:gd name="connsiteY9" fmla="*/ 8037 h 160436"/>
                        <a:gd name="connsiteX10" fmla="*/ 105 w 111851"/>
                        <a:gd name="connsiteY10" fmla="*/ 52804 h 160436"/>
                        <a:gd name="connsiteX11" fmla="*/ 19155 w 111851"/>
                        <a:gd name="connsiteY11" fmla="*/ 100429 h 160436"/>
                        <a:gd name="connsiteX12" fmla="*/ 21061 w 111851"/>
                        <a:gd name="connsiteY12" fmla="*/ 149007 h 160436"/>
                        <a:gd name="connsiteX13" fmla="*/ 24870 w 111851"/>
                        <a:gd name="connsiteY13" fmla="*/ 159484 h 160436"/>
                        <a:gd name="connsiteX14" fmla="*/ 24870 w 111851"/>
                        <a:gd name="connsiteY14" fmla="*/ 159484 h 160436"/>
                        <a:gd name="connsiteX15" fmla="*/ 25823 w 111851"/>
                        <a:gd name="connsiteY15" fmla="*/ 159484 h 160436"/>
                        <a:gd name="connsiteX16" fmla="*/ 52493 w 111851"/>
                        <a:gd name="connsiteY16" fmla="*/ 160437 h 160436"/>
                        <a:gd name="connsiteX17" fmla="*/ 79163 w 111851"/>
                        <a:gd name="connsiteY17" fmla="*/ 159484 h 160436"/>
                        <a:gd name="connsiteX18" fmla="*/ 80115 w 111851"/>
                        <a:gd name="connsiteY18" fmla="*/ 159484 h 160436"/>
                        <a:gd name="connsiteX19" fmla="*/ 80115 w 111851"/>
                        <a:gd name="connsiteY19" fmla="*/ 159484 h 160436"/>
                        <a:gd name="connsiteX20" fmla="*/ 83925 w 111851"/>
                        <a:gd name="connsiteY20" fmla="*/ 149007 h 160436"/>
                        <a:gd name="connsiteX21" fmla="*/ 84878 w 111851"/>
                        <a:gd name="connsiteY21" fmla="*/ 98524 h 160436"/>
                        <a:gd name="connsiteX22" fmla="*/ 110595 w 111851"/>
                        <a:gd name="connsiteY22" fmla="*/ 67092 h 160436"/>
                        <a:gd name="connsiteX23" fmla="*/ 104880 w 111851"/>
                        <a:gd name="connsiteY23" fmla="*/ 24229 h 160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1851" h="160436">
                          <a:moveTo>
                            <a:pt x="104880" y="24229"/>
                          </a:moveTo>
                          <a:cubicBezTo>
                            <a:pt x="101070" y="15657"/>
                            <a:pt x="98213" y="15657"/>
                            <a:pt x="95355" y="16609"/>
                          </a:cubicBezTo>
                          <a:cubicBezTo>
                            <a:pt x="86783" y="20419"/>
                            <a:pt x="95355" y="50899"/>
                            <a:pt x="93450" y="57567"/>
                          </a:cubicBezTo>
                          <a:cubicBezTo>
                            <a:pt x="92498" y="64234"/>
                            <a:pt x="78211" y="68997"/>
                            <a:pt x="71543" y="72807"/>
                          </a:cubicBezTo>
                          <a:cubicBezTo>
                            <a:pt x="64875" y="76617"/>
                            <a:pt x="52493" y="76617"/>
                            <a:pt x="42015" y="76617"/>
                          </a:cubicBezTo>
                          <a:cubicBezTo>
                            <a:pt x="42015" y="76617"/>
                            <a:pt x="41063" y="76617"/>
                            <a:pt x="41063" y="76617"/>
                          </a:cubicBezTo>
                          <a:cubicBezTo>
                            <a:pt x="37253" y="75664"/>
                            <a:pt x="34395" y="74712"/>
                            <a:pt x="32490" y="72807"/>
                          </a:cubicBezTo>
                          <a:cubicBezTo>
                            <a:pt x="26775" y="67092"/>
                            <a:pt x="21061" y="49947"/>
                            <a:pt x="20108" y="43279"/>
                          </a:cubicBezTo>
                          <a:cubicBezTo>
                            <a:pt x="19155" y="36612"/>
                            <a:pt x="26775" y="3274"/>
                            <a:pt x="18203" y="417"/>
                          </a:cubicBezTo>
                          <a:cubicBezTo>
                            <a:pt x="15345" y="-536"/>
                            <a:pt x="11536" y="-536"/>
                            <a:pt x="8678" y="8037"/>
                          </a:cubicBezTo>
                          <a:cubicBezTo>
                            <a:pt x="4868" y="16609"/>
                            <a:pt x="-847" y="44232"/>
                            <a:pt x="105" y="52804"/>
                          </a:cubicBezTo>
                          <a:cubicBezTo>
                            <a:pt x="2011" y="65187"/>
                            <a:pt x="19155" y="88047"/>
                            <a:pt x="19155" y="100429"/>
                          </a:cubicBezTo>
                          <a:cubicBezTo>
                            <a:pt x="19155" y="112812"/>
                            <a:pt x="19155" y="143292"/>
                            <a:pt x="21061" y="149007"/>
                          </a:cubicBezTo>
                          <a:cubicBezTo>
                            <a:pt x="22965" y="154722"/>
                            <a:pt x="22965" y="157579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5823" y="159484"/>
                          </a:cubicBezTo>
                          <a:cubicBezTo>
                            <a:pt x="27728" y="160437"/>
                            <a:pt x="40111" y="160437"/>
                            <a:pt x="52493" y="160437"/>
                          </a:cubicBezTo>
                          <a:cubicBezTo>
                            <a:pt x="64875" y="160437"/>
                            <a:pt x="77258" y="160437"/>
                            <a:pt x="79163" y="159484"/>
                          </a:cubicBezTo>
                          <a:cubicBezTo>
                            <a:pt x="79163" y="159484"/>
                            <a:pt x="79163" y="159484"/>
                            <a:pt x="80115" y="159484"/>
                          </a:cubicBezTo>
                          <a:cubicBezTo>
                            <a:pt x="80115" y="159484"/>
                            <a:pt x="80115" y="159484"/>
                            <a:pt x="80115" y="159484"/>
                          </a:cubicBezTo>
                          <a:cubicBezTo>
                            <a:pt x="82020" y="157579"/>
                            <a:pt x="82973" y="154722"/>
                            <a:pt x="83925" y="149007"/>
                          </a:cubicBezTo>
                          <a:cubicBezTo>
                            <a:pt x="85830" y="142339"/>
                            <a:pt x="84878" y="111859"/>
                            <a:pt x="84878" y="98524"/>
                          </a:cubicBezTo>
                          <a:cubicBezTo>
                            <a:pt x="84878" y="86142"/>
                            <a:pt x="106786" y="81379"/>
                            <a:pt x="110595" y="67092"/>
                          </a:cubicBezTo>
                          <a:cubicBezTo>
                            <a:pt x="114405" y="57567"/>
                            <a:pt x="108690" y="31849"/>
                            <a:pt x="104880" y="2422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0" name="Graphic 4">
                      <a:extLst>
                        <a:ext uri="{FF2B5EF4-FFF2-40B4-BE49-F238E27FC236}">
                          <a16:creationId xmlns:a16="http://schemas.microsoft.com/office/drawing/2014/main" id="{42661CC1-3E7C-4366-98F3-7BA93AD176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0013" y="4669886"/>
                      <a:ext cx="32169" cy="44082"/>
                      <a:chOff x="5120013" y="4669886"/>
                      <a:chExt cx="32169" cy="44082"/>
                    </a:xfrm>
                  </p:grpSpPr>
                  <p:sp>
                    <p:nvSpPr>
                      <p:cNvPr id="1672" name="Freeform: Shape 1671">
                        <a:extLst>
                          <a:ext uri="{FF2B5EF4-FFF2-40B4-BE49-F238E27FC236}">
                            <a16:creationId xmlns:a16="http://schemas.microsoft.com/office/drawing/2014/main" id="{F65C33D2-7463-4048-8468-D16E3E491A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5878" y="4679670"/>
                        <a:ext cx="25797" cy="33635"/>
                      </a:xfrm>
                      <a:custGeom>
                        <a:avLst/>
                        <a:gdLst>
                          <a:gd name="connsiteX0" fmla="*/ 10001 w 25797"/>
                          <a:gd name="connsiteY0" fmla="*/ 1866 h 33635"/>
                          <a:gd name="connsiteX1" fmla="*/ 24289 w 25797"/>
                          <a:gd name="connsiteY1" fmla="*/ 4724 h 33635"/>
                          <a:gd name="connsiteX2" fmla="*/ 24289 w 25797"/>
                          <a:gd name="connsiteY2" fmla="*/ 20916 h 33635"/>
                          <a:gd name="connsiteX3" fmla="*/ 19526 w 25797"/>
                          <a:gd name="connsiteY3" fmla="*/ 32346 h 33635"/>
                          <a:gd name="connsiteX4" fmla="*/ 4286 w 25797"/>
                          <a:gd name="connsiteY4" fmla="*/ 26631 h 33635"/>
                          <a:gd name="connsiteX5" fmla="*/ 10001 w 25797"/>
                          <a:gd name="connsiteY5" fmla="*/ 1866 h 3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5797" h="33635">
                            <a:moveTo>
                              <a:pt x="10001" y="1866"/>
                            </a:moveTo>
                            <a:cubicBezTo>
                              <a:pt x="10001" y="1866"/>
                              <a:pt x="21431" y="-3849"/>
                              <a:pt x="24289" y="4724"/>
                            </a:cubicBezTo>
                            <a:cubicBezTo>
                              <a:pt x="27146" y="13296"/>
                              <a:pt x="25241" y="17106"/>
                              <a:pt x="24289" y="20916"/>
                            </a:cubicBezTo>
                            <a:cubicBezTo>
                              <a:pt x="23336" y="24726"/>
                              <a:pt x="25241" y="29489"/>
                              <a:pt x="19526" y="32346"/>
                            </a:cubicBezTo>
                            <a:cubicBezTo>
                              <a:pt x="14764" y="34251"/>
                              <a:pt x="7144" y="35204"/>
                              <a:pt x="4286" y="26631"/>
                            </a:cubicBezTo>
                            <a:cubicBezTo>
                              <a:pt x="476" y="19011"/>
                              <a:pt x="-5239" y="2819"/>
                              <a:pt x="10001" y="1866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3" name="Freeform: Shape 1672">
                        <a:extLst>
                          <a:ext uri="{FF2B5EF4-FFF2-40B4-BE49-F238E27FC236}">
                            <a16:creationId xmlns:a16="http://schemas.microsoft.com/office/drawing/2014/main" id="{9E7CA39E-E793-4818-8B59-9BEB925B1F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013" y="4692856"/>
                        <a:ext cx="9199" cy="10861"/>
                      </a:xfrm>
                      <a:custGeom>
                        <a:avLst/>
                        <a:gdLst>
                          <a:gd name="connsiteX0" fmla="*/ 6342 w 9199"/>
                          <a:gd name="connsiteY0" fmla="*/ 2015 h 10861"/>
                          <a:gd name="connsiteX1" fmla="*/ 627 w 9199"/>
                          <a:gd name="connsiteY1" fmla="*/ 1063 h 10861"/>
                          <a:gd name="connsiteX2" fmla="*/ 9199 w 9199"/>
                          <a:gd name="connsiteY2" fmla="*/ 10588 h 10861"/>
                          <a:gd name="connsiteX3" fmla="*/ 6342 w 9199"/>
                          <a:gd name="connsiteY3" fmla="*/ 2015 h 10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199" h="10861">
                            <a:moveTo>
                              <a:pt x="6342" y="2015"/>
                            </a:moveTo>
                            <a:cubicBezTo>
                              <a:pt x="6342" y="2015"/>
                              <a:pt x="3484" y="-1795"/>
                              <a:pt x="627" y="1063"/>
                            </a:cubicBezTo>
                            <a:cubicBezTo>
                              <a:pt x="-2231" y="3920"/>
                              <a:pt x="5389" y="12493"/>
                              <a:pt x="9199" y="10588"/>
                            </a:cubicBezTo>
                            <a:cubicBezTo>
                              <a:pt x="9199" y="9635"/>
                              <a:pt x="8247" y="6778"/>
                              <a:pt x="6342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4" name="Freeform: Shape 1673">
                        <a:extLst>
                          <a:ext uri="{FF2B5EF4-FFF2-40B4-BE49-F238E27FC236}">
                            <a16:creationId xmlns:a16="http://schemas.microsoft.com/office/drawing/2014/main" id="{C432424A-2ADD-4E63-8C8C-29EBBC0172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5404" y="4692967"/>
                        <a:ext cx="2857" cy="3809"/>
                      </a:xfrm>
                      <a:custGeom>
                        <a:avLst/>
                        <a:gdLst>
                          <a:gd name="connsiteX0" fmla="*/ 0 w 2857"/>
                          <a:gd name="connsiteY0" fmla="*/ 1905 h 3809"/>
                          <a:gd name="connsiteX1" fmla="*/ 953 w 2857"/>
                          <a:gd name="connsiteY1" fmla="*/ 0 h 3809"/>
                          <a:gd name="connsiteX2" fmla="*/ 2858 w 2857"/>
                          <a:gd name="connsiteY2" fmla="*/ 1905 h 3809"/>
                          <a:gd name="connsiteX3" fmla="*/ 1905 w 2857"/>
                          <a:gd name="connsiteY3" fmla="*/ 3810 h 3809"/>
                          <a:gd name="connsiteX4" fmla="*/ 0 w 2857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809">
                            <a:moveTo>
                              <a:pt x="0" y="1905"/>
                            </a:moveTo>
                            <a:cubicBezTo>
                              <a:pt x="0" y="952"/>
                              <a:pt x="953" y="0"/>
                              <a:pt x="953" y="0"/>
                            </a:cubicBezTo>
                            <a:cubicBezTo>
                              <a:pt x="1905" y="0"/>
                              <a:pt x="1905" y="952"/>
                              <a:pt x="2858" y="1905"/>
                            </a:cubicBezTo>
                            <a:cubicBezTo>
                              <a:pt x="2858" y="2857"/>
                              <a:pt x="1905" y="3810"/>
                              <a:pt x="1905" y="3810"/>
                            </a:cubicBezTo>
                            <a:cubicBezTo>
                              <a:pt x="0" y="2857"/>
                              <a:pt x="0" y="2857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5" name="Freeform: Shape 1674">
                        <a:extLst>
                          <a:ext uri="{FF2B5EF4-FFF2-40B4-BE49-F238E27FC236}">
                            <a16:creationId xmlns:a16="http://schemas.microsoft.com/office/drawing/2014/main" id="{B8D18AB1-B60C-4088-8B43-C1BCD5B3F6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975" y="4693919"/>
                        <a:ext cx="2857" cy="3252"/>
                      </a:xfrm>
                      <a:custGeom>
                        <a:avLst/>
                        <a:gdLst>
                          <a:gd name="connsiteX0" fmla="*/ 0 w 2857"/>
                          <a:gd name="connsiteY0" fmla="*/ 1905 h 3252"/>
                          <a:gd name="connsiteX1" fmla="*/ 953 w 2857"/>
                          <a:gd name="connsiteY1" fmla="*/ 0 h 3252"/>
                          <a:gd name="connsiteX2" fmla="*/ 2858 w 2857"/>
                          <a:gd name="connsiteY2" fmla="*/ 953 h 3252"/>
                          <a:gd name="connsiteX3" fmla="*/ 1905 w 2857"/>
                          <a:gd name="connsiteY3" fmla="*/ 2858 h 3252"/>
                          <a:gd name="connsiteX4" fmla="*/ 0 w 2857"/>
                          <a:gd name="connsiteY4" fmla="*/ 1905 h 32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252">
                            <a:moveTo>
                              <a:pt x="0" y="1905"/>
                            </a:moveTo>
                            <a:cubicBezTo>
                              <a:pt x="0" y="953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2858" y="0"/>
                              <a:pt x="2858" y="953"/>
                            </a:cubicBezTo>
                            <a:cubicBezTo>
                              <a:pt x="2858" y="1905"/>
                              <a:pt x="2858" y="2858"/>
                              <a:pt x="1905" y="2858"/>
                            </a:cubicBezTo>
                            <a:cubicBezTo>
                              <a:pt x="953" y="3810"/>
                              <a:pt x="0" y="2858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6" name="Freeform: Shape 1675">
                        <a:extLst>
                          <a:ext uri="{FF2B5EF4-FFF2-40B4-BE49-F238E27FC236}">
                            <a16:creationId xmlns:a16="http://schemas.microsoft.com/office/drawing/2014/main" id="{A2B53844-1843-49F6-949C-5FED973F38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4452" y="4688442"/>
                        <a:ext cx="4762" cy="2143"/>
                      </a:xfrm>
                      <a:custGeom>
                        <a:avLst/>
                        <a:gdLst>
                          <a:gd name="connsiteX0" fmla="*/ 4763 w 4762"/>
                          <a:gd name="connsiteY0" fmla="*/ 714 h 2143"/>
                          <a:gd name="connsiteX1" fmla="*/ 0 w 4762"/>
                          <a:gd name="connsiteY1" fmla="*/ 714 h 2143"/>
                          <a:gd name="connsiteX2" fmla="*/ 4763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4763" y="714"/>
                            </a:moveTo>
                            <a:cubicBezTo>
                              <a:pt x="4763" y="-238"/>
                              <a:pt x="0" y="-238"/>
                              <a:pt x="0" y="714"/>
                            </a:cubicBezTo>
                            <a:cubicBezTo>
                              <a:pt x="0" y="2619"/>
                              <a:pt x="4763" y="2619"/>
                              <a:pt x="4763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7" name="Freeform: Shape 1676">
                        <a:extLst>
                          <a:ext uri="{FF2B5EF4-FFF2-40B4-BE49-F238E27FC236}">
                            <a16:creationId xmlns:a16="http://schemas.microsoft.com/office/drawing/2014/main" id="{3B09A6E4-02F0-4416-A943-B989799285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2870" y="4689849"/>
                        <a:ext cx="3961" cy="2424"/>
                      </a:xfrm>
                      <a:custGeom>
                        <a:avLst/>
                        <a:gdLst>
                          <a:gd name="connsiteX0" fmla="*/ 3962 w 3961"/>
                          <a:gd name="connsiteY0" fmla="*/ 260 h 2424"/>
                          <a:gd name="connsiteX1" fmla="*/ 152 w 3961"/>
                          <a:gd name="connsiteY1" fmla="*/ 2165 h 2424"/>
                          <a:gd name="connsiteX2" fmla="*/ 3962 w 3961"/>
                          <a:gd name="connsiteY2" fmla="*/ 260 h 24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961" h="2424">
                            <a:moveTo>
                              <a:pt x="3962" y="260"/>
                            </a:moveTo>
                            <a:cubicBezTo>
                              <a:pt x="3009" y="-693"/>
                              <a:pt x="-801" y="1212"/>
                              <a:pt x="152" y="2165"/>
                            </a:cubicBezTo>
                            <a:cubicBezTo>
                              <a:pt x="-801" y="3117"/>
                              <a:pt x="3962" y="1212"/>
                              <a:pt x="3962" y="260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8" name="Freeform: Shape 1677">
                        <a:extLst>
                          <a:ext uri="{FF2B5EF4-FFF2-40B4-BE49-F238E27FC236}">
                            <a16:creationId xmlns:a16="http://schemas.microsoft.com/office/drawing/2014/main" id="{BC900C69-D86B-4C91-A555-8EF1FAD7A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401" y="4669886"/>
                        <a:ext cx="31780" cy="26004"/>
                      </a:xfrm>
                      <a:custGeom>
                        <a:avLst/>
                        <a:gdLst>
                          <a:gd name="connsiteX0" fmla="*/ 29766 w 31780"/>
                          <a:gd name="connsiteY0" fmla="*/ 21175 h 26004"/>
                          <a:gd name="connsiteX1" fmla="*/ 30718 w 31780"/>
                          <a:gd name="connsiteY1" fmla="*/ 13556 h 26004"/>
                          <a:gd name="connsiteX2" fmla="*/ 29766 w 31780"/>
                          <a:gd name="connsiteY2" fmla="*/ 2125 h 26004"/>
                          <a:gd name="connsiteX3" fmla="*/ 18336 w 31780"/>
                          <a:gd name="connsiteY3" fmla="*/ 4031 h 26004"/>
                          <a:gd name="connsiteX4" fmla="*/ 7858 w 31780"/>
                          <a:gd name="connsiteY4" fmla="*/ 3078 h 26004"/>
                          <a:gd name="connsiteX5" fmla="*/ 3096 w 31780"/>
                          <a:gd name="connsiteY5" fmla="*/ 7840 h 26004"/>
                          <a:gd name="connsiteX6" fmla="*/ 1191 w 31780"/>
                          <a:gd name="connsiteY6" fmla="*/ 16413 h 26004"/>
                          <a:gd name="connsiteX7" fmla="*/ 5953 w 31780"/>
                          <a:gd name="connsiteY7" fmla="*/ 25938 h 26004"/>
                          <a:gd name="connsiteX8" fmla="*/ 8811 w 31780"/>
                          <a:gd name="connsiteY8" fmla="*/ 15460 h 26004"/>
                          <a:gd name="connsiteX9" fmla="*/ 27861 w 31780"/>
                          <a:gd name="connsiteY9" fmla="*/ 13556 h 26004"/>
                          <a:gd name="connsiteX10" fmla="*/ 29766 w 31780"/>
                          <a:gd name="connsiteY10" fmla="*/ 21175 h 260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1780" h="26004">
                            <a:moveTo>
                              <a:pt x="29766" y="21175"/>
                            </a:moveTo>
                            <a:cubicBezTo>
                              <a:pt x="29766" y="21175"/>
                              <a:pt x="33576" y="19270"/>
                              <a:pt x="30718" y="13556"/>
                            </a:cubicBezTo>
                            <a:cubicBezTo>
                              <a:pt x="27861" y="7840"/>
                              <a:pt x="33576" y="6888"/>
                              <a:pt x="29766" y="2125"/>
                            </a:cubicBezTo>
                            <a:cubicBezTo>
                              <a:pt x="25003" y="-3590"/>
                              <a:pt x="21193" y="4031"/>
                              <a:pt x="18336" y="4031"/>
                            </a:cubicBezTo>
                            <a:cubicBezTo>
                              <a:pt x="15478" y="4031"/>
                              <a:pt x="10716" y="220"/>
                              <a:pt x="7858" y="3078"/>
                            </a:cubicBezTo>
                            <a:cubicBezTo>
                              <a:pt x="4048" y="5935"/>
                              <a:pt x="7858" y="5935"/>
                              <a:pt x="3096" y="7840"/>
                            </a:cubicBezTo>
                            <a:cubicBezTo>
                              <a:pt x="-1667" y="8793"/>
                              <a:pt x="238" y="13556"/>
                              <a:pt x="1191" y="16413"/>
                            </a:cubicBezTo>
                            <a:cubicBezTo>
                              <a:pt x="2143" y="18318"/>
                              <a:pt x="4048" y="24985"/>
                              <a:pt x="5953" y="25938"/>
                            </a:cubicBezTo>
                            <a:cubicBezTo>
                              <a:pt x="8811" y="26890"/>
                              <a:pt x="7858" y="17365"/>
                              <a:pt x="8811" y="15460"/>
                            </a:cubicBezTo>
                            <a:cubicBezTo>
                              <a:pt x="9763" y="12603"/>
                              <a:pt x="23098" y="20223"/>
                              <a:pt x="27861" y="13556"/>
                            </a:cubicBezTo>
                            <a:cubicBezTo>
                              <a:pt x="27861" y="12603"/>
                              <a:pt x="28813" y="16413"/>
                              <a:pt x="29766" y="2117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679" name="Freeform: Shape 1678">
                        <a:extLst>
                          <a:ext uri="{FF2B5EF4-FFF2-40B4-BE49-F238E27FC236}">
                            <a16:creationId xmlns:a16="http://schemas.microsoft.com/office/drawing/2014/main" id="{083750AD-0B4B-42BD-A0D4-CD99DACA4A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640" y="4693919"/>
                        <a:ext cx="5714" cy="2857"/>
                      </a:xfrm>
                      <a:custGeom>
                        <a:avLst/>
                        <a:gdLst>
                          <a:gd name="connsiteX0" fmla="*/ 4763 w 5714"/>
                          <a:gd name="connsiteY0" fmla="*/ 2858 h 2857"/>
                          <a:gd name="connsiteX1" fmla="*/ 4763 w 5714"/>
                          <a:gd name="connsiteY1" fmla="*/ 2858 h 2857"/>
                          <a:gd name="connsiteX2" fmla="*/ 1905 w 5714"/>
                          <a:gd name="connsiteY2" fmla="*/ 1905 h 2857"/>
                          <a:gd name="connsiteX3" fmla="*/ 1905 w 5714"/>
                          <a:gd name="connsiteY3" fmla="*/ 1905 h 2857"/>
                          <a:gd name="connsiteX4" fmla="*/ 952 w 5714"/>
                          <a:gd name="connsiteY4" fmla="*/ 2858 h 2857"/>
                          <a:gd name="connsiteX5" fmla="*/ 0 w 5714"/>
                          <a:gd name="connsiteY5" fmla="*/ 1905 h 2857"/>
                          <a:gd name="connsiteX6" fmla="*/ 1905 w 5714"/>
                          <a:gd name="connsiteY6" fmla="*/ 0 h 2857"/>
                          <a:gd name="connsiteX7" fmla="*/ 5715 w 5714"/>
                          <a:gd name="connsiteY7" fmla="*/ 953 h 2857"/>
                          <a:gd name="connsiteX8" fmla="*/ 4763 w 5714"/>
                          <a:gd name="connsiteY8" fmla="*/ 2858 h 2857"/>
                          <a:gd name="connsiteX9" fmla="*/ 4763 w 5714"/>
                          <a:gd name="connsiteY9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4" h="2857">
                            <a:moveTo>
                              <a:pt x="4763" y="2858"/>
                            </a:moveTo>
                            <a:cubicBezTo>
                              <a:pt x="4763" y="2858"/>
                              <a:pt x="4763" y="2858"/>
                              <a:pt x="4763" y="2858"/>
                            </a:cubicBezTo>
                            <a:cubicBezTo>
                              <a:pt x="3810" y="1905"/>
                              <a:pt x="2857" y="1905"/>
                              <a:pt x="1905" y="1905"/>
                            </a:cubicBezTo>
                            <a:cubicBezTo>
                              <a:pt x="1905" y="1905"/>
                              <a:pt x="1905" y="1905"/>
                              <a:pt x="1905" y="1905"/>
                            </a:cubicBezTo>
                            <a:cubicBezTo>
                              <a:pt x="1905" y="2858"/>
                              <a:pt x="952" y="2858"/>
                              <a:pt x="952" y="2858"/>
                            </a:cubicBezTo>
                            <a:cubicBezTo>
                              <a:pt x="0" y="2858"/>
                              <a:pt x="0" y="1905"/>
                              <a:pt x="0" y="1905"/>
                            </a:cubicBezTo>
                            <a:cubicBezTo>
                              <a:pt x="0" y="1905"/>
                              <a:pt x="0" y="953"/>
                              <a:pt x="1905" y="0"/>
                            </a:cubicBezTo>
                            <a:cubicBezTo>
                              <a:pt x="2857" y="0"/>
                              <a:pt x="3810" y="0"/>
                              <a:pt x="5715" y="953"/>
                            </a:cubicBezTo>
                            <a:cubicBezTo>
                              <a:pt x="5715" y="1905"/>
                              <a:pt x="5715" y="2858"/>
                              <a:pt x="4763" y="2858"/>
                            </a:cubicBezTo>
                            <a:cubicBezTo>
                              <a:pt x="5715" y="2858"/>
                              <a:pt x="4763" y="2858"/>
                              <a:pt x="476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0" name="Freeform: Shape 1679">
                        <a:extLst>
                          <a:ext uri="{FF2B5EF4-FFF2-40B4-BE49-F238E27FC236}">
                            <a16:creationId xmlns:a16="http://schemas.microsoft.com/office/drawing/2014/main" id="{FC772DA1-706F-4389-B901-9E6C759AEA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7884" y="4698681"/>
                        <a:ext cx="22282" cy="15287"/>
                      </a:xfrm>
                      <a:custGeom>
                        <a:avLst/>
                        <a:gdLst>
                          <a:gd name="connsiteX0" fmla="*/ 15615 w 22282"/>
                          <a:gd name="connsiteY0" fmla="*/ 2858 h 15287"/>
                          <a:gd name="connsiteX1" fmla="*/ 7995 w 22282"/>
                          <a:gd name="connsiteY1" fmla="*/ 3810 h 15287"/>
                          <a:gd name="connsiteX2" fmla="*/ 1328 w 22282"/>
                          <a:gd name="connsiteY2" fmla="*/ 1905 h 15287"/>
                          <a:gd name="connsiteX3" fmla="*/ 2280 w 22282"/>
                          <a:gd name="connsiteY3" fmla="*/ 10478 h 15287"/>
                          <a:gd name="connsiteX4" fmla="*/ 17520 w 22282"/>
                          <a:gd name="connsiteY4" fmla="*/ 14288 h 15287"/>
                          <a:gd name="connsiteX5" fmla="*/ 22283 w 22282"/>
                          <a:gd name="connsiteY5" fmla="*/ 3810 h 15287"/>
                          <a:gd name="connsiteX6" fmla="*/ 20378 w 22282"/>
                          <a:gd name="connsiteY6" fmla="*/ 0 h 15287"/>
                          <a:gd name="connsiteX7" fmla="*/ 15615 w 22282"/>
                          <a:gd name="connsiteY7" fmla="*/ 2858 h 15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282" h="15287">
                            <a:moveTo>
                              <a:pt x="15615" y="2858"/>
                            </a:moveTo>
                            <a:cubicBezTo>
                              <a:pt x="13710" y="2858"/>
                              <a:pt x="10853" y="1905"/>
                              <a:pt x="7995" y="3810"/>
                            </a:cubicBezTo>
                            <a:cubicBezTo>
                              <a:pt x="4185" y="5715"/>
                              <a:pt x="3233" y="1905"/>
                              <a:pt x="1328" y="1905"/>
                            </a:cubicBezTo>
                            <a:cubicBezTo>
                              <a:pt x="-577" y="1905"/>
                              <a:pt x="-577" y="3810"/>
                              <a:pt x="2280" y="10478"/>
                            </a:cubicBezTo>
                            <a:cubicBezTo>
                              <a:pt x="5138" y="17145"/>
                              <a:pt x="14663" y="15240"/>
                              <a:pt x="17520" y="14288"/>
                            </a:cubicBezTo>
                            <a:cubicBezTo>
                              <a:pt x="21330" y="13335"/>
                              <a:pt x="22283" y="10478"/>
                              <a:pt x="22283" y="3810"/>
                            </a:cubicBezTo>
                            <a:cubicBezTo>
                              <a:pt x="22283" y="953"/>
                              <a:pt x="22283" y="0"/>
                              <a:pt x="20378" y="0"/>
                            </a:cubicBezTo>
                            <a:cubicBezTo>
                              <a:pt x="19425" y="953"/>
                              <a:pt x="17520" y="3810"/>
                              <a:pt x="1561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1" name="Freeform: Shape 1680">
                        <a:extLst>
                          <a:ext uri="{FF2B5EF4-FFF2-40B4-BE49-F238E27FC236}">
                            <a16:creationId xmlns:a16="http://schemas.microsoft.com/office/drawing/2014/main" id="{A51C6337-293F-4516-9A4D-EC73DD7692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784" y="4704396"/>
                        <a:ext cx="5715" cy="2116"/>
                      </a:xfrm>
                      <a:custGeom>
                        <a:avLst/>
                        <a:gdLst>
                          <a:gd name="connsiteX0" fmla="*/ 0 w 5715"/>
                          <a:gd name="connsiteY0" fmla="*/ 0 h 2116"/>
                          <a:gd name="connsiteX1" fmla="*/ 5715 w 5715"/>
                          <a:gd name="connsiteY1" fmla="*/ 0 h 2116"/>
                          <a:gd name="connsiteX2" fmla="*/ 0 w 5715"/>
                          <a:gd name="connsiteY2" fmla="*/ 0 h 2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15" h="2116">
                            <a:moveTo>
                              <a:pt x="0" y="0"/>
                            </a:moveTo>
                            <a:cubicBezTo>
                              <a:pt x="2858" y="4763"/>
                              <a:pt x="5715" y="0"/>
                              <a:pt x="5715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2" name="Freeform: Shape 1681">
                        <a:extLst>
                          <a:ext uri="{FF2B5EF4-FFF2-40B4-BE49-F238E27FC236}">
                            <a16:creationId xmlns:a16="http://schemas.microsoft.com/office/drawing/2014/main" id="{AA79231C-EFBD-425A-8DF5-190E80DEB6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692014"/>
                        <a:ext cx="4524" cy="11429"/>
                      </a:xfrm>
                      <a:custGeom>
                        <a:avLst/>
                        <a:gdLst>
                          <a:gd name="connsiteX0" fmla="*/ 3810 w 4524"/>
                          <a:gd name="connsiteY0" fmla="*/ 10478 h 11429"/>
                          <a:gd name="connsiteX1" fmla="*/ 953 w 4524"/>
                          <a:gd name="connsiteY1" fmla="*/ 9525 h 11429"/>
                          <a:gd name="connsiteX2" fmla="*/ 953 w 4524"/>
                          <a:gd name="connsiteY2" fmla="*/ 8572 h 11429"/>
                          <a:gd name="connsiteX3" fmla="*/ 1905 w 4524"/>
                          <a:gd name="connsiteY3" fmla="*/ 8572 h 11429"/>
                          <a:gd name="connsiteX4" fmla="*/ 2858 w 4524"/>
                          <a:gd name="connsiteY4" fmla="*/ 9525 h 11429"/>
                          <a:gd name="connsiteX5" fmla="*/ 1905 w 4524"/>
                          <a:gd name="connsiteY5" fmla="*/ 6667 h 11429"/>
                          <a:gd name="connsiteX6" fmla="*/ 0 w 4524"/>
                          <a:gd name="connsiteY6" fmla="*/ 953 h 11429"/>
                          <a:gd name="connsiteX7" fmla="*/ 953 w 4524"/>
                          <a:gd name="connsiteY7" fmla="*/ 0 h 11429"/>
                          <a:gd name="connsiteX8" fmla="*/ 1905 w 4524"/>
                          <a:gd name="connsiteY8" fmla="*/ 953 h 11429"/>
                          <a:gd name="connsiteX9" fmla="*/ 3810 w 4524"/>
                          <a:gd name="connsiteY9" fmla="*/ 6667 h 11429"/>
                          <a:gd name="connsiteX10" fmla="*/ 3810 w 4524"/>
                          <a:gd name="connsiteY10" fmla="*/ 11430 h 11429"/>
                          <a:gd name="connsiteX11" fmla="*/ 3810 w 4524"/>
                          <a:gd name="connsiteY11" fmla="*/ 10478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524" h="11429">
                            <a:moveTo>
                              <a:pt x="3810" y="10478"/>
                            </a:moveTo>
                            <a:cubicBezTo>
                              <a:pt x="2858" y="10478"/>
                              <a:pt x="2858" y="10478"/>
                              <a:pt x="953" y="9525"/>
                            </a:cubicBezTo>
                            <a:cubicBezTo>
                              <a:pt x="953" y="9525"/>
                              <a:pt x="0" y="8572"/>
                              <a:pt x="953" y="8572"/>
                            </a:cubicBezTo>
                            <a:cubicBezTo>
                              <a:pt x="953" y="8572"/>
                              <a:pt x="1905" y="7620"/>
                              <a:pt x="1905" y="8572"/>
                            </a:cubicBezTo>
                            <a:cubicBezTo>
                              <a:pt x="2858" y="9525"/>
                              <a:pt x="2858" y="9525"/>
                              <a:pt x="2858" y="9525"/>
                            </a:cubicBezTo>
                            <a:cubicBezTo>
                              <a:pt x="2858" y="9525"/>
                              <a:pt x="2858" y="8572"/>
                              <a:pt x="1905" y="6667"/>
                            </a:cubicBezTo>
                            <a:cubicBezTo>
                              <a:pt x="953" y="3810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1905" y="0"/>
                              <a:pt x="1905" y="953"/>
                            </a:cubicBezTo>
                            <a:cubicBezTo>
                              <a:pt x="1905" y="953"/>
                              <a:pt x="2858" y="3810"/>
                              <a:pt x="3810" y="6667"/>
                            </a:cubicBezTo>
                            <a:cubicBezTo>
                              <a:pt x="4763" y="9525"/>
                              <a:pt x="4763" y="11430"/>
                              <a:pt x="3810" y="11430"/>
                            </a:cubicBezTo>
                            <a:cubicBezTo>
                              <a:pt x="4763" y="10478"/>
                              <a:pt x="3810" y="10478"/>
                              <a:pt x="3810" y="1047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41" name="Freeform: Shape 1640">
                      <a:extLst>
                        <a:ext uri="{FF2B5EF4-FFF2-40B4-BE49-F238E27FC236}">
                          <a16:creationId xmlns:a16="http://schemas.microsoft.com/office/drawing/2014/main" id="{0393B006-7F7D-4F76-A516-6B712CC5F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7632" y="4619437"/>
                      <a:ext cx="13099" cy="17591"/>
                    </a:xfrm>
                    <a:custGeom>
                      <a:avLst/>
                      <a:gdLst>
                        <a:gd name="connsiteX0" fmla="*/ 7767 w 13099"/>
                        <a:gd name="connsiteY0" fmla="*/ 17332 h 17591"/>
                        <a:gd name="connsiteX1" fmla="*/ 10625 w 13099"/>
                        <a:gd name="connsiteY1" fmla="*/ 12569 h 17591"/>
                        <a:gd name="connsiteX2" fmla="*/ 12530 w 13099"/>
                        <a:gd name="connsiteY2" fmla="*/ 4949 h 17591"/>
                        <a:gd name="connsiteX3" fmla="*/ 9672 w 13099"/>
                        <a:gd name="connsiteY3" fmla="*/ 1139 h 17591"/>
                        <a:gd name="connsiteX4" fmla="*/ 1100 w 13099"/>
                        <a:gd name="connsiteY4" fmla="*/ 4949 h 17591"/>
                        <a:gd name="connsiteX5" fmla="*/ 1100 w 13099"/>
                        <a:gd name="connsiteY5" fmla="*/ 11617 h 17591"/>
                        <a:gd name="connsiteX6" fmla="*/ 2052 w 13099"/>
                        <a:gd name="connsiteY6" fmla="*/ 15427 h 17591"/>
                        <a:gd name="connsiteX7" fmla="*/ 7767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7767" y="17332"/>
                          </a:moveTo>
                          <a:cubicBezTo>
                            <a:pt x="8720" y="16379"/>
                            <a:pt x="8720" y="13522"/>
                            <a:pt x="10625" y="12569"/>
                          </a:cubicBezTo>
                          <a:cubicBezTo>
                            <a:pt x="13482" y="11617"/>
                            <a:pt x="13482" y="6854"/>
                            <a:pt x="12530" y="4949"/>
                          </a:cubicBezTo>
                          <a:cubicBezTo>
                            <a:pt x="11577" y="3044"/>
                            <a:pt x="11577" y="4949"/>
                            <a:pt x="9672" y="1139"/>
                          </a:cubicBezTo>
                          <a:cubicBezTo>
                            <a:pt x="8720" y="-766"/>
                            <a:pt x="4910" y="-766"/>
                            <a:pt x="1100" y="4949"/>
                          </a:cubicBezTo>
                          <a:cubicBezTo>
                            <a:pt x="-805" y="8759"/>
                            <a:pt x="147" y="10664"/>
                            <a:pt x="1100" y="11617"/>
                          </a:cubicBezTo>
                          <a:cubicBezTo>
                            <a:pt x="2052" y="13522"/>
                            <a:pt x="1100" y="14474"/>
                            <a:pt x="2052" y="15427"/>
                          </a:cubicBezTo>
                          <a:cubicBezTo>
                            <a:pt x="3005" y="16379"/>
                            <a:pt x="6815" y="18284"/>
                            <a:pt x="7767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2" name="Freeform: Shape 1641">
                      <a:extLst>
                        <a:ext uri="{FF2B5EF4-FFF2-40B4-BE49-F238E27FC236}">
                          <a16:creationId xmlns:a16="http://schemas.microsoft.com/office/drawing/2014/main" id="{794BC2B1-5D0C-4D49-A04E-983BA0E311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410" y="4636582"/>
                      <a:ext cx="13099" cy="17591"/>
                    </a:xfrm>
                    <a:custGeom>
                      <a:avLst/>
                      <a:gdLst>
                        <a:gd name="connsiteX0" fmla="*/ 5332 w 13099"/>
                        <a:gd name="connsiteY0" fmla="*/ 17332 h 17591"/>
                        <a:gd name="connsiteX1" fmla="*/ 2475 w 13099"/>
                        <a:gd name="connsiteY1" fmla="*/ 12569 h 17591"/>
                        <a:gd name="connsiteX2" fmla="*/ 570 w 13099"/>
                        <a:gd name="connsiteY2" fmla="*/ 4949 h 17591"/>
                        <a:gd name="connsiteX3" fmla="*/ 3427 w 13099"/>
                        <a:gd name="connsiteY3" fmla="*/ 1139 h 17591"/>
                        <a:gd name="connsiteX4" fmla="*/ 12000 w 13099"/>
                        <a:gd name="connsiteY4" fmla="*/ 4949 h 17591"/>
                        <a:gd name="connsiteX5" fmla="*/ 12000 w 13099"/>
                        <a:gd name="connsiteY5" fmla="*/ 11617 h 17591"/>
                        <a:gd name="connsiteX6" fmla="*/ 11047 w 13099"/>
                        <a:gd name="connsiteY6" fmla="*/ 15427 h 17591"/>
                        <a:gd name="connsiteX7" fmla="*/ 5332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5332" y="17332"/>
                          </a:moveTo>
                          <a:cubicBezTo>
                            <a:pt x="4380" y="16379"/>
                            <a:pt x="4380" y="13522"/>
                            <a:pt x="2475" y="12569"/>
                          </a:cubicBezTo>
                          <a:cubicBezTo>
                            <a:pt x="-383" y="11617"/>
                            <a:pt x="-383" y="6854"/>
                            <a:pt x="570" y="4949"/>
                          </a:cubicBezTo>
                          <a:cubicBezTo>
                            <a:pt x="1522" y="3044"/>
                            <a:pt x="1522" y="4949"/>
                            <a:pt x="3427" y="1139"/>
                          </a:cubicBezTo>
                          <a:cubicBezTo>
                            <a:pt x="4380" y="-766"/>
                            <a:pt x="8190" y="-766"/>
                            <a:pt x="12000" y="4949"/>
                          </a:cubicBezTo>
                          <a:cubicBezTo>
                            <a:pt x="13905" y="8759"/>
                            <a:pt x="12952" y="10664"/>
                            <a:pt x="12000" y="11617"/>
                          </a:cubicBezTo>
                          <a:cubicBezTo>
                            <a:pt x="11047" y="13522"/>
                            <a:pt x="12000" y="14474"/>
                            <a:pt x="11047" y="15427"/>
                          </a:cubicBezTo>
                          <a:cubicBezTo>
                            <a:pt x="10095" y="16379"/>
                            <a:pt x="6285" y="18284"/>
                            <a:pt x="5332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3" name="Graphic 4">
                      <a:extLst>
                        <a:ext uri="{FF2B5EF4-FFF2-40B4-BE49-F238E27FC236}">
                          <a16:creationId xmlns:a16="http://schemas.microsoft.com/office/drawing/2014/main" id="{91479B57-63FC-41E8-BF0D-67A0CEC337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08002" y="4661981"/>
                      <a:ext cx="70956" cy="73973"/>
                      <a:chOff x="5008002" y="4661981"/>
                      <a:chExt cx="70956" cy="73973"/>
                    </a:xfrm>
                  </p:grpSpPr>
                  <p:sp>
                    <p:nvSpPr>
                      <p:cNvPr id="1660" name="Freeform: Shape 1659">
                        <a:extLst>
                          <a:ext uri="{FF2B5EF4-FFF2-40B4-BE49-F238E27FC236}">
                            <a16:creationId xmlns:a16="http://schemas.microsoft.com/office/drawing/2014/main" id="{7AECB092-B261-41F9-9519-B483E7BAA3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102" y="4667145"/>
                        <a:ext cx="19615" cy="53481"/>
                      </a:xfrm>
                      <a:custGeom>
                        <a:avLst/>
                        <a:gdLst>
                          <a:gd name="connsiteX0" fmla="*/ 8340 w 19615"/>
                          <a:gd name="connsiteY0" fmla="*/ 53444 h 53481"/>
                          <a:gd name="connsiteX1" fmla="*/ 17865 w 19615"/>
                          <a:gd name="connsiteY1" fmla="*/ 46776 h 53481"/>
                          <a:gd name="connsiteX2" fmla="*/ 16912 w 19615"/>
                          <a:gd name="connsiteY2" fmla="*/ 36299 h 53481"/>
                          <a:gd name="connsiteX3" fmla="*/ 15960 w 19615"/>
                          <a:gd name="connsiteY3" fmla="*/ 24869 h 53481"/>
                          <a:gd name="connsiteX4" fmla="*/ 13102 w 19615"/>
                          <a:gd name="connsiteY4" fmla="*/ 104 h 53481"/>
                          <a:gd name="connsiteX5" fmla="*/ 8340 w 19615"/>
                          <a:gd name="connsiteY5" fmla="*/ 53444 h 53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9615" h="53481">
                            <a:moveTo>
                              <a:pt x="8340" y="53444"/>
                            </a:moveTo>
                            <a:cubicBezTo>
                              <a:pt x="8340" y="53444"/>
                              <a:pt x="16912" y="54396"/>
                              <a:pt x="17865" y="46776"/>
                            </a:cubicBezTo>
                            <a:cubicBezTo>
                              <a:pt x="18817" y="41061"/>
                              <a:pt x="15960" y="40109"/>
                              <a:pt x="16912" y="36299"/>
                            </a:cubicBezTo>
                            <a:cubicBezTo>
                              <a:pt x="17865" y="32489"/>
                              <a:pt x="15960" y="28679"/>
                              <a:pt x="15960" y="24869"/>
                            </a:cubicBezTo>
                            <a:cubicBezTo>
                              <a:pt x="15007" y="13439"/>
                              <a:pt x="26437" y="2009"/>
                              <a:pt x="13102" y="104"/>
                            </a:cubicBezTo>
                            <a:cubicBezTo>
                              <a:pt x="-233" y="-2754"/>
                              <a:pt x="-5948" y="54396"/>
                              <a:pt x="8340" y="5344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1" name="Freeform: Shape 1660">
                        <a:extLst>
                          <a:ext uri="{FF2B5EF4-FFF2-40B4-BE49-F238E27FC236}">
                            <a16:creationId xmlns:a16="http://schemas.microsoft.com/office/drawing/2014/main" id="{D91D43F5-93DA-4DA1-A851-D19E342FC2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2535" y="4696777"/>
                        <a:ext cx="20955" cy="19050"/>
                      </a:xfrm>
                      <a:custGeom>
                        <a:avLst/>
                        <a:gdLst>
                          <a:gd name="connsiteX0" fmla="*/ 20955 w 20955"/>
                          <a:gd name="connsiteY0" fmla="*/ 5715 h 19050"/>
                          <a:gd name="connsiteX1" fmla="*/ 18098 w 20955"/>
                          <a:gd name="connsiteY1" fmla="*/ 17145 h 19050"/>
                          <a:gd name="connsiteX2" fmla="*/ 0 w 20955"/>
                          <a:gd name="connsiteY2" fmla="*/ 19050 h 19050"/>
                          <a:gd name="connsiteX3" fmla="*/ 9525 w 20955"/>
                          <a:gd name="connsiteY3" fmla="*/ 0 h 19050"/>
                          <a:gd name="connsiteX4" fmla="*/ 20955 w 20955"/>
                          <a:gd name="connsiteY4" fmla="*/ 5715 h 190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955" h="19050">
                            <a:moveTo>
                              <a:pt x="20955" y="5715"/>
                            </a:moveTo>
                            <a:cubicBezTo>
                              <a:pt x="20955" y="5715"/>
                              <a:pt x="16193" y="10478"/>
                              <a:pt x="18098" y="17145"/>
                            </a:cubicBezTo>
                            <a:cubicBezTo>
                              <a:pt x="18098" y="17145"/>
                              <a:pt x="11430" y="18097"/>
                              <a:pt x="0" y="19050"/>
                            </a:cubicBezTo>
                            <a:cubicBezTo>
                              <a:pt x="0" y="19050"/>
                              <a:pt x="5715" y="15240"/>
                              <a:pt x="9525" y="0"/>
                            </a:cubicBezTo>
                            <a:cubicBezTo>
                              <a:pt x="8573" y="0"/>
                              <a:pt x="12382" y="6667"/>
                              <a:pt x="2095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2" name="Freeform: Shape 1661">
                        <a:extLst>
                          <a:ext uri="{FF2B5EF4-FFF2-40B4-BE49-F238E27FC236}">
                            <a16:creationId xmlns:a16="http://schemas.microsoft.com/office/drawing/2014/main" id="{C060DA3F-F932-47BB-9C16-361DFA7C99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0794" y="4670026"/>
                        <a:ext cx="22267" cy="33477"/>
                      </a:xfrm>
                      <a:custGeom>
                        <a:avLst/>
                        <a:gdLst>
                          <a:gd name="connsiteX0" fmla="*/ 6980 w 22267"/>
                          <a:gd name="connsiteY0" fmla="*/ 33418 h 33477"/>
                          <a:gd name="connsiteX1" fmla="*/ 17458 w 22267"/>
                          <a:gd name="connsiteY1" fmla="*/ 28656 h 33477"/>
                          <a:gd name="connsiteX2" fmla="*/ 22220 w 22267"/>
                          <a:gd name="connsiteY2" fmla="*/ 15321 h 33477"/>
                          <a:gd name="connsiteX3" fmla="*/ 16505 w 22267"/>
                          <a:gd name="connsiteY3" fmla="*/ 81 h 33477"/>
                          <a:gd name="connsiteX4" fmla="*/ 313 w 22267"/>
                          <a:gd name="connsiteY4" fmla="*/ 15321 h 33477"/>
                          <a:gd name="connsiteX5" fmla="*/ 6980 w 22267"/>
                          <a:gd name="connsiteY5" fmla="*/ 33418 h 33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67" h="33477">
                            <a:moveTo>
                              <a:pt x="6980" y="33418"/>
                            </a:moveTo>
                            <a:cubicBezTo>
                              <a:pt x="6980" y="33418"/>
                              <a:pt x="13648" y="34371"/>
                              <a:pt x="17458" y="28656"/>
                            </a:cubicBezTo>
                            <a:cubicBezTo>
                              <a:pt x="22220" y="22941"/>
                              <a:pt x="21268" y="19131"/>
                              <a:pt x="22220" y="15321"/>
                            </a:cubicBezTo>
                            <a:cubicBezTo>
                              <a:pt x="22220" y="12463"/>
                              <a:pt x="23173" y="1033"/>
                              <a:pt x="16505" y="81"/>
                            </a:cubicBezTo>
                            <a:cubicBezTo>
                              <a:pt x="9838" y="-872"/>
                              <a:pt x="1265" y="6748"/>
                              <a:pt x="313" y="15321"/>
                            </a:cubicBezTo>
                            <a:cubicBezTo>
                              <a:pt x="-640" y="23893"/>
                              <a:pt x="313" y="31513"/>
                              <a:pt x="6980" y="33418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3" name="Freeform: Shape 1662">
                        <a:extLst>
                          <a:ext uri="{FF2B5EF4-FFF2-40B4-BE49-F238E27FC236}">
                            <a16:creationId xmlns:a16="http://schemas.microsoft.com/office/drawing/2014/main" id="{C1F229E2-332B-41D3-989D-3BD4EA1D75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6299"/>
                        <a:ext cx="2857" cy="2857"/>
                      </a:xfrm>
                      <a:custGeom>
                        <a:avLst/>
                        <a:gdLst>
                          <a:gd name="connsiteX0" fmla="*/ 2858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3 w 2857"/>
                          <a:gd name="connsiteY3" fmla="*/ 2857 h 2857"/>
                          <a:gd name="connsiteX4" fmla="*/ 2858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8" y="1905"/>
                            </a:moveTo>
                            <a:cubicBezTo>
                              <a:pt x="2858" y="953"/>
                              <a:pt x="2858" y="0"/>
                              <a:pt x="1905" y="0"/>
                            </a:cubicBezTo>
                            <a:cubicBezTo>
                              <a:pt x="953" y="0"/>
                              <a:pt x="953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3" y="2857"/>
                            </a:cubicBezTo>
                            <a:cubicBezTo>
                              <a:pt x="2858" y="2857"/>
                              <a:pt x="2858" y="2857"/>
                              <a:pt x="2858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4" name="Freeform: Shape 1663">
                        <a:extLst>
                          <a:ext uri="{FF2B5EF4-FFF2-40B4-BE49-F238E27FC236}">
                            <a16:creationId xmlns:a16="http://schemas.microsoft.com/office/drawing/2014/main" id="{FBDE9316-A880-4813-B174-0E3269A31C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6299"/>
                        <a:ext cx="2857" cy="2857"/>
                      </a:xfrm>
                      <a:custGeom>
                        <a:avLst/>
                        <a:gdLst>
                          <a:gd name="connsiteX0" fmla="*/ 2857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2 w 2857"/>
                          <a:gd name="connsiteY3" fmla="*/ 2857 h 2857"/>
                          <a:gd name="connsiteX4" fmla="*/ 2857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7" y="1905"/>
                            </a:moveTo>
                            <a:cubicBezTo>
                              <a:pt x="2857" y="953"/>
                              <a:pt x="2857" y="0"/>
                              <a:pt x="1905" y="0"/>
                            </a:cubicBezTo>
                            <a:cubicBezTo>
                              <a:pt x="952" y="0"/>
                              <a:pt x="952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2" y="2857"/>
                            </a:cubicBezTo>
                            <a:cubicBezTo>
                              <a:pt x="2857" y="2857"/>
                              <a:pt x="2857" y="2857"/>
                              <a:pt x="2857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5" name="Freeform: Shape 1664">
                        <a:extLst>
                          <a:ext uri="{FF2B5EF4-FFF2-40B4-BE49-F238E27FC236}">
                            <a16:creationId xmlns:a16="http://schemas.microsoft.com/office/drawing/2014/main" id="{6024EA17-8EA4-4FC3-93DF-E9705F226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8002" y="4661981"/>
                        <a:ext cx="70956" cy="73973"/>
                      </a:xfrm>
                      <a:custGeom>
                        <a:avLst/>
                        <a:gdLst>
                          <a:gd name="connsiteX0" fmla="*/ 55802 w 55801"/>
                          <a:gd name="connsiteY0" fmla="*/ 3689 h 54437"/>
                          <a:gd name="connsiteX1" fmla="*/ 29132 w 55801"/>
                          <a:gd name="connsiteY1" fmla="*/ 10356 h 54437"/>
                          <a:gd name="connsiteX2" fmla="*/ 19607 w 55801"/>
                          <a:gd name="connsiteY2" fmla="*/ 24643 h 54437"/>
                          <a:gd name="connsiteX3" fmla="*/ 12939 w 55801"/>
                          <a:gd name="connsiteY3" fmla="*/ 36074 h 54437"/>
                          <a:gd name="connsiteX4" fmla="*/ 1509 w 55801"/>
                          <a:gd name="connsiteY4" fmla="*/ 43693 h 54437"/>
                          <a:gd name="connsiteX5" fmla="*/ 1509 w 55801"/>
                          <a:gd name="connsiteY5" fmla="*/ 52266 h 54437"/>
                          <a:gd name="connsiteX6" fmla="*/ 11034 w 55801"/>
                          <a:gd name="connsiteY6" fmla="*/ 53218 h 54437"/>
                          <a:gd name="connsiteX7" fmla="*/ 22464 w 55801"/>
                          <a:gd name="connsiteY7" fmla="*/ 54171 h 54437"/>
                          <a:gd name="connsiteX8" fmla="*/ 30084 w 55801"/>
                          <a:gd name="connsiteY8" fmla="*/ 43693 h 54437"/>
                          <a:gd name="connsiteX9" fmla="*/ 33894 w 55801"/>
                          <a:gd name="connsiteY9" fmla="*/ 34168 h 54437"/>
                          <a:gd name="connsiteX10" fmla="*/ 34847 w 55801"/>
                          <a:gd name="connsiteY10" fmla="*/ 17024 h 54437"/>
                          <a:gd name="connsiteX11" fmla="*/ 55802 w 55801"/>
                          <a:gd name="connsiteY11" fmla="*/ 3689 h 544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5801" h="54437">
                            <a:moveTo>
                              <a:pt x="55802" y="3689"/>
                            </a:moveTo>
                            <a:cubicBezTo>
                              <a:pt x="55802" y="-2026"/>
                              <a:pt x="33894" y="-2026"/>
                              <a:pt x="29132" y="10356"/>
                            </a:cubicBezTo>
                            <a:cubicBezTo>
                              <a:pt x="25322" y="21786"/>
                              <a:pt x="23417" y="21786"/>
                              <a:pt x="19607" y="24643"/>
                            </a:cubicBezTo>
                            <a:cubicBezTo>
                              <a:pt x="13892" y="29406"/>
                              <a:pt x="18654" y="33216"/>
                              <a:pt x="12939" y="36074"/>
                            </a:cubicBezTo>
                            <a:cubicBezTo>
                              <a:pt x="7224" y="38931"/>
                              <a:pt x="3414" y="39884"/>
                              <a:pt x="1509" y="43693"/>
                            </a:cubicBezTo>
                            <a:cubicBezTo>
                              <a:pt x="-1348" y="47503"/>
                              <a:pt x="557" y="51314"/>
                              <a:pt x="1509" y="52266"/>
                            </a:cubicBezTo>
                            <a:cubicBezTo>
                              <a:pt x="3414" y="55124"/>
                              <a:pt x="7224" y="53218"/>
                              <a:pt x="11034" y="53218"/>
                            </a:cubicBezTo>
                            <a:cubicBezTo>
                              <a:pt x="14844" y="53218"/>
                              <a:pt x="17702" y="55124"/>
                              <a:pt x="22464" y="54171"/>
                            </a:cubicBezTo>
                            <a:cubicBezTo>
                              <a:pt x="26274" y="53218"/>
                              <a:pt x="27227" y="51314"/>
                              <a:pt x="30084" y="43693"/>
                            </a:cubicBezTo>
                            <a:cubicBezTo>
                              <a:pt x="31037" y="38931"/>
                              <a:pt x="32942" y="38931"/>
                              <a:pt x="33894" y="34168"/>
                            </a:cubicBezTo>
                            <a:cubicBezTo>
                              <a:pt x="34847" y="29406"/>
                              <a:pt x="32942" y="22739"/>
                              <a:pt x="34847" y="17024"/>
                            </a:cubicBezTo>
                            <a:cubicBezTo>
                              <a:pt x="37704" y="9403"/>
                              <a:pt x="55802" y="15118"/>
                              <a:pt x="55802" y="3689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666" name="Freeform: Shape 1665">
                        <a:extLst>
                          <a:ext uri="{FF2B5EF4-FFF2-40B4-BE49-F238E27FC236}">
                            <a16:creationId xmlns:a16="http://schemas.microsoft.com/office/drawing/2014/main" id="{B2C35A77-D6D1-4D32-85D9-32133FC3BA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3047"/>
                        <a:ext cx="4762" cy="2385"/>
                      </a:xfrm>
                      <a:custGeom>
                        <a:avLst/>
                        <a:gdLst>
                          <a:gd name="connsiteX0" fmla="*/ 0 w 4762"/>
                          <a:gd name="connsiteY0" fmla="*/ 1347 h 2385"/>
                          <a:gd name="connsiteX1" fmla="*/ 4763 w 4762"/>
                          <a:gd name="connsiteY1" fmla="*/ 395 h 2385"/>
                          <a:gd name="connsiteX2" fmla="*/ 0 w 4762"/>
                          <a:gd name="connsiteY2" fmla="*/ 1347 h 2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385">
                            <a:moveTo>
                              <a:pt x="0" y="1347"/>
                            </a:moveTo>
                            <a:cubicBezTo>
                              <a:pt x="0" y="395"/>
                              <a:pt x="3810" y="-558"/>
                              <a:pt x="4763" y="395"/>
                            </a:cubicBezTo>
                            <a:cubicBezTo>
                              <a:pt x="4763" y="2299"/>
                              <a:pt x="0" y="3252"/>
                              <a:pt x="0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7" name="Freeform: Shape 1666">
                        <a:extLst>
                          <a:ext uri="{FF2B5EF4-FFF2-40B4-BE49-F238E27FC236}">
                            <a16:creationId xmlns:a16="http://schemas.microsoft.com/office/drawing/2014/main" id="{496481D0-2825-459C-BA97-68724C822E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2727"/>
                        <a:ext cx="4762" cy="2143"/>
                      </a:xfrm>
                      <a:custGeom>
                        <a:avLst/>
                        <a:gdLst>
                          <a:gd name="connsiteX0" fmla="*/ 0 w 4762"/>
                          <a:gd name="connsiteY0" fmla="*/ 714 h 2143"/>
                          <a:gd name="connsiteX1" fmla="*/ 4763 w 4762"/>
                          <a:gd name="connsiteY1" fmla="*/ 714 h 2143"/>
                          <a:gd name="connsiteX2" fmla="*/ 0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0" y="714"/>
                            </a:moveTo>
                            <a:cubicBezTo>
                              <a:pt x="0" y="-238"/>
                              <a:pt x="4763" y="-238"/>
                              <a:pt x="4763" y="714"/>
                            </a:cubicBezTo>
                            <a:cubicBezTo>
                              <a:pt x="4763" y="2619"/>
                              <a:pt x="0" y="2619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8" name="Freeform: Shape 1667">
                        <a:extLst>
                          <a:ext uri="{FF2B5EF4-FFF2-40B4-BE49-F238E27FC236}">
                            <a16:creationId xmlns:a16="http://schemas.microsoft.com/office/drawing/2014/main" id="{A16F3B68-5114-45D6-904F-16436B483C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9679" y="4695824"/>
                        <a:ext cx="6088" cy="1905"/>
                      </a:xfrm>
                      <a:custGeom>
                        <a:avLst/>
                        <a:gdLst>
                          <a:gd name="connsiteX0" fmla="*/ 3810 w 6088"/>
                          <a:gd name="connsiteY0" fmla="*/ 1905 h 1905"/>
                          <a:gd name="connsiteX1" fmla="*/ 0 w 6088"/>
                          <a:gd name="connsiteY1" fmla="*/ 953 h 1905"/>
                          <a:gd name="connsiteX2" fmla="*/ 0 w 6088"/>
                          <a:gd name="connsiteY2" fmla="*/ 0 h 1905"/>
                          <a:gd name="connsiteX3" fmla="*/ 953 w 6088"/>
                          <a:gd name="connsiteY3" fmla="*/ 0 h 1905"/>
                          <a:gd name="connsiteX4" fmla="*/ 4763 w 6088"/>
                          <a:gd name="connsiteY4" fmla="*/ 0 h 1905"/>
                          <a:gd name="connsiteX5" fmla="*/ 5715 w 6088"/>
                          <a:gd name="connsiteY5" fmla="*/ 0 h 1905"/>
                          <a:gd name="connsiteX6" fmla="*/ 5715 w 6088"/>
                          <a:gd name="connsiteY6" fmla="*/ 953 h 1905"/>
                          <a:gd name="connsiteX7" fmla="*/ 3810 w 6088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088" h="1905">
                            <a:moveTo>
                              <a:pt x="3810" y="1905"/>
                            </a:moveTo>
                            <a:cubicBezTo>
                              <a:pt x="1905" y="1905"/>
                              <a:pt x="953" y="953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953" y="0"/>
                              <a:pt x="953" y="0"/>
                            </a:cubicBezTo>
                            <a:cubicBezTo>
                              <a:pt x="953" y="0"/>
                              <a:pt x="2858" y="1905"/>
                              <a:pt x="4763" y="0"/>
                            </a:cubicBezTo>
                            <a:cubicBezTo>
                              <a:pt x="4763" y="0"/>
                              <a:pt x="5715" y="0"/>
                              <a:pt x="5715" y="0"/>
                            </a:cubicBezTo>
                            <a:cubicBezTo>
                              <a:pt x="5715" y="0"/>
                              <a:pt x="5715" y="953"/>
                              <a:pt x="5715" y="953"/>
                            </a:cubicBezTo>
                            <a:cubicBezTo>
                              <a:pt x="6667" y="953"/>
                              <a:pt x="5715" y="1905"/>
                              <a:pt x="381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3B261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9" name="Freeform: Shape 1668">
                        <a:extLst>
                          <a:ext uri="{FF2B5EF4-FFF2-40B4-BE49-F238E27FC236}">
                            <a16:creationId xmlns:a16="http://schemas.microsoft.com/office/drawing/2014/main" id="{9A64FAE4-1765-4B1B-9200-60608ED706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3490" y="4685346"/>
                        <a:ext cx="3809" cy="9525"/>
                      </a:xfrm>
                      <a:custGeom>
                        <a:avLst/>
                        <a:gdLst>
                          <a:gd name="connsiteX0" fmla="*/ 952 w 3809"/>
                          <a:gd name="connsiteY0" fmla="*/ 9525 h 9525"/>
                          <a:gd name="connsiteX1" fmla="*/ 952 w 3809"/>
                          <a:gd name="connsiteY1" fmla="*/ 9525 h 9525"/>
                          <a:gd name="connsiteX2" fmla="*/ 0 w 3809"/>
                          <a:gd name="connsiteY2" fmla="*/ 8572 h 9525"/>
                          <a:gd name="connsiteX3" fmla="*/ 952 w 3809"/>
                          <a:gd name="connsiteY3" fmla="*/ 7620 h 9525"/>
                          <a:gd name="connsiteX4" fmla="*/ 1905 w 3809"/>
                          <a:gd name="connsiteY4" fmla="*/ 7620 h 9525"/>
                          <a:gd name="connsiteX5" fmla="*/ 1905 w 3809"/>
                          <a:gd name="connsiteY5" fmla="*/ 6668 h 9525"/>
                          <a:gd name="connsiteX6" fmla="*/ 1905 w 3809"/>
                          <a:gd name="connsiteY6" fmla="*/ 953 h 9525"/>
                          <a:gd name="connsiteX7" fmla="*/ 2857 w 3809"/>
                          <a:gd name="connsiteY7" fmla="*/ 0 h 9525"/>
                          <a:gd name="connsiteX8" fmla="*/ 3810 w 3809"/>
                          <a:gd name="connsiteY8" fmla="*/ 953 h 9525"/>
                          <a:gd name="connsiteX9" fmla="*/ 3810 w 3809"/>
                          <a:gd name="connsiteY9" fmla="*/ 5715 h 9525"/>
                          <a:gd name="connsiteX10" fmla="*/ 2857 w 3809"/>
                          <a:gd name="connsiteY10" fmla="*/ 8572 h 9525"/>
                          <a:gd name="connsiteX11" fmla="*/ 952 w 3809"/>
                          <a:gd name="connsiteY11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809" h="9525">
                            <a:moveTo>
                              <a:pt x="952" y="9525"/>
                            </a:moveTo>
                            <a:cubicBezTo>
                              <a:pt x="0" y="9525"/>
                              <a:pt x="0" y="9525"/>
                              <a:pt x="952" y="9525"/>
                            </a:cubicBezTo>
                            <a:cubicBezTo>
                              <a:pt x="0" y="9525"/>
                              <a:pt x="0" y="8572"/>
                              <a:pt x="0" y="8572"/>
                            </a:cubicBezTo>
                            <a:cubicBezTo>
                              <a:pt x="0" y="7620"/>
                              <a:pt x="952" y="7620"/>
                              <a:pt x="952" y="7620"/>
                            </a:cubicBezTo>
                            <a:cubicBezTo>
                              <a:pt x="952" y="7620"/>
                              <a:pt x="1905" y="7620"/>
                              <a:pt x="1905" y="7620"/>
                            </a:cubicBezTo>
                            <a:cubicBezTo>
                              <a:pt x="1905" y="7620"/>
                              <a:pt x="1905" y="6668"/>
                              <a:pt x="1905" y="6668"/>
                            </a:cubicBezTo>
                            <a:cubicBezTo>
                              <a:pt x="952" y="4763"/>
                              <a:pt x="1905" y="953"/>
                              <a:pt x="1905" y="953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3810" y="0"/>
                              <a:pt x="3810" y="953"/>
                              <a:pt x="3810" y="953"/>
                            </a:cubicBezTo>
                            <a:cubicBezTo>
                              <a:pt x="3810" y="1905"/>
                              <a:pt x="2857" y="4763"/>
                              <a:pt x="3810" y="5715"/>
                            </a:cubicBezTo>
                            <a:cubicBezTo>
                              <a:pt x="3810" y="6668"/>
                              <a:pt x="3810" y="7620"/>
                              <a:pt x="2857" y="8572"/>
                            </a:cubicBezTo>
                            <a:cubicBezTo>
                              <a:pt x="1905" y="8572"/>
                              <a:pt x="952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0" name="Freeform: Shape 1669">
                        <a:extLst>
                          <a:ext uri="{FF2B5EF4-FFF2-40B4-BE49-F238E27FC236}">
                            <a16:creationId xmlns:a16="http://schemas.microsoft.com/office/drawing/2014/main" id="{AB661836-14DD-4C34-A993-8C5A59552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5964" y="4682655"/>
                        <a:ext cx="5792" cy="9744"/>
                      </a:xfrm>
                      <a:custGeom>
                        <a:avLst/>
                        <a:gdLst>
                          <a:gd name="connsiteX0" fmla="*/ 5792 w 5792"/>
                          <a:gd name="connsiteY0" fmla="*/ 3010 h 9744"/>
                          <a:gd name="connsiteX1" fmla="*/ 1982 w 5792"/>
                          <a:gd name="connsiteY1" fmla="*/ 153 h 9744"/>
                          <a:gd name="connsiteX2" fmla="*/ 5792 w 5792"/>
                          <a:gd name="connsiteY2" fmla="*/ 9678 h 9744"/>
                          <a:gd name="connsiteX3" fmla="*/ 5792 w 5792"/>
                          <a:gd name="connsiteY3" fmla="*/ 3010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792" h="9744">
                            <a:moveTo>
                              <a:pt x="5792" y="3010"/>
                            </a:moveTo>
                            <a:cubicBezTo>
                              <a:pt x="5792" y="3010"/>
                              <a:pt x="5792" y="-800"/>
                              <a:pt x="1982" y="153"/>
                            </a:cubicBezTo>
                            <a:cubicBezTo>
                              <a:pt x="-1828" y="1105"/>
                              <a:pt x="77" y="10630"/>
                              <a:pt x="5792" y="9678"/>
                            </a:cubicBezTo>
                            <a:lnTo>
                              <a:pt x="5792" y="3010"/>
                            </a:ln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1" name="Freeform: Shape 1670">
                        <a:extLst>
                          <a:ext uri="{FF2B5EF4-FFF2-40B4-BE49-F238E27FC236}">
                            <a16:creationId xmlns:a16="http://schemas.microsoft.com/office/drawing/2014/main" id="{A0918086-406E-4F6F-A1C3-458440EA16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6583" y="4684923"/>
                        <a:ext cx="4524" cy="4233"/>
                      </a:xfrm>
                      <a:custGeom>
                        <a:avLst/>
                        <a:gdLst>
                          <a:gd name="connsiteX0" fmla="*/ 714 w 4524"/>
                          <a:gd name="connsiteY0" fmla="*/ 4233 h 4233"/>
                          <a:gd name="connsiteX1" fmla="*/ 714 w 4524"/>
                          <a:gd name="connsiteY1" fmla="*/ 4233 h 4233"/>
                          <a:gd name="connsiteX2" fmla="*/ 714 w 4524"/>
                          <a:gd name="connsiteY2" fmla="*/ 423 h 4233"/>
                          <a:gd name="connsiteX3" fmla="*/ 3572 w 4524"/>
                          <a:gd name="connsiteY3" fmla="*/ 423 h 4233"/>
                          <a:gd name="connsiteX4" fmla="*/ 4524 w 4524"/>
                          <a:gd name="connsiteY4" fmla="*/ 1376 h 4233"/>
                          <a:gd name="connsiteX5" fmla="*/ 3572 w 4524"/>
                          <a:gd name="connsiteY5" fmla="*/ 2328 h 4233"/>
                          <a:gd name="connsiteX6" fmla="*/ 2619 w 4524"/>
                          <a:gd name="connsiteY6" fmla="*/ 2328 h 4233"/>
                          <a:gd name="connsiteX7" fmla="*/ 2619 w 4524"/>
                          <a:gd name="connsiteY7" fmla="*/ 4233 h 4233"/>
                          <a:gd name="connsiteX8" fmla="*/ 714 w 4524"/>
                          <a:gd name="connsiteY8" fmla="*/ 4233 h 4233"/>
                          <a:gd name="connsiteX9" fmla="*/ 714 w 4524"/>
                          <a:gd name="connsiteY9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714" y="4233"/>
                            </a:moveTo>
                            <a:cubicBezTo>
                              <a:pt x="714" y="4233"/>
                              <a:pt x="-238" y="3281"/>
                              <a:pt x="714" y="4233"/>
                            </a:cubicBezTo>
                            <a:cubicBezTo>
                              <a:pt x="-238" y="2328"/>
                              <a:pt x="-238" y="423"/>
                              <a:pt x="714" y="423"/>
                            </a:cubicBezTo>
                            <a:cubicBezTo>
                              <a:pt x="1667" y="-529"/>
                              <a:pt x="3572" y="423"/>
                              <a:pt x="3572" y="423"/>
                            </a:cubicBezTo>
                            <a:cubicBezTo>
                              <a:pt x="3572" y="423"/>
                              <a:pt x="4524" y="1376"/>
                              <a:pt x="4524" y="1376"/>
                            </a:cubicBezTo>
                            <a:cubicBezTo>
                              <a:pt x="4524" y="1376"/>
                              <a:pt x="3572" y="2328"/>
                              <a:pt x="3572" y="2328"/>
                            </a:cubicBezTo>
                            <a:cubicBezTo>
                              <a:pt x="3572" y="2328"/>
                              <a:pt x="2619" y="2328"/>
                              <a:pt x="2619" y="2328"/>
                            </a:cubicBezTo>
                            <a:cubicBezTo>
                              <a:pt x="2619" y="2328"/>
                              <a:pt x="2619" y="3281"/>
                              <a:pt x="2619" y="4233"/>
                            </a:cubicBezTo>
                            <a:cubicBezTo>
                              <a:pt x="1667" y="3281"/>
                              <a:pt x="1667" y="4233"/>
                              <a:pt x="714" y="4233"/>
                            </a:cubicBezTo>
                            <a:cubicBezTo>
                              <a:pt x="714" y="4233"/>
                              <a:pt x="714" y="4233"/>
                              <a:pt x="714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44" name="Freeform: Shape 1643">
                      <a:extLst>
                        <a:ext uri="{FF2B5EF4-FFF2-40B4-BE49-F238E27FC236}">
                          <a16:creationId xmlns:a16="http://schemas.microsoft.com/office/drawing/2014/main" id="{08437C45-C934-4EEB-BF12-E157CD02AE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09161" y="4711906"/>
                      <a:ext cx="82686" cy="179833"/>
                    </a:xfrm>
                    <a:custGeom>
                      <a:avLst/>
                      <a:gdLst>
                        <a:gd name="connsiteX0" fmla="*/ 21944 w 82686"/>
                        <a:gd name="connsiteY0" fmla="*/ 2015 h 179833"/>
                        <a:gd name="connsiteX1" fmla="*/ 64806 w 82686"/>
                        <a:gd name="connsiteY1" fmla="*/ 1063 h 179833"/>
                        <a:gd name="connsiteX2" fmla="*/ 68616 w 82686"/>
                        <a:gd name="connsiteY2" fmla="*/ 59165 h 179833"/>
                        <a:gd name="connsiteX3" fmla="*/ 81951 w 82686"/>
                        <a:gd name="connsiteY3" fmla="*/ 167750 h 179833"/>
                        <a:gd name="connsiteX4" fmla="*/ 30516 w 82686"/>
                        <a:gd name="connsiteY4" fmla="*/ 179180 h 179833"/>
                        <a:gd name="connsiteX5" fmla="*/ 36 w 82686"/>
                        <a:gd name="connsiteY5" fmla="*/ 162035 h 179833"/>
                        <a:gd name="connsiteX6" fmla="*/ 17181 w 82686"/>
                        <a:gd name="connsiteY6" fmla="*/ 54403 h 179833"/>
                        <a:gd name="connsiteX7" fmla="*/ 21944 w 82686"/>
                        <a:gd name="connsiteY7" fmla="*/ 2015 h 179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2686" h="179833">
                          <a:moveTo>
                            <a:pt x="21944" y="2015"/>
                          </a:moveTo>
                          <a:cubicBezTo>
                            <a:pt x="21944" y="2015"/>
                            <a:pt x="39089" y="-1795"/>
                            <a:pt x="64806" y="1063"/>
                          </a:cubicBezTo>
                          <a:cubicBezTo>
                            <a:pt x="64806" y="1063"/>
                            <a:pt x="69569" y="10588"/>
                            <a:pt x="68616" y="59165"/>
                          </a:cubicBezTo>
                          <a:cubicBezTo>
                            <a:pt x="66711" y="107743"/>
                            <a:pt x="86714" y="157273"/>
                            <a:pt x="81951" y="167750"/>
                          </a:cubicBezTo>
                          <a:cubicBezTo>
                            <a:pt x="73379" y="183943"/>
                            <a:pt x="43851" y="179180"/>
                            <a:pt x="30516" y="179180"/>
                          </a:cubicBezTo>
                          <a:cubicBezTo>
                            <a:pt x="17181" y="179180"/>
                            <a:pt x="-916" y="179180"/>
                            <a:pt x="36" y="162035"/>
                          </a:cubicBezTo>
                          <a:cubicBezTo>
                            <a:pt x="989" y="145843"/>
                            <a:pt x="19086" y="82025"/>
                            <a:pt x="17181" y="54403"/>
                          </a:cubicBezTo>
                          <a:cubicBezTo>
                            <a:pt x="15276" y="27733"/>
                            <a:pt x="21944" y="2015"/>
                            <a:pt x="21944" y="2015"/>
                          </a:cubicBezTo>
                          <a:close/>
                        </a:path>
                      </a:pathLst>
                    </a:custGeom>
                    <a:solidFill>
                      <a:srgbClr val="FF594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5" name="Freeform: Shape 1644">
                      <a:extLst>
                        <a:ext uri="{FF2B5EF4-FFF2-40B4-BE49-F238E27FC236}">
                          <a16:creationId xmlns:a16="http://schemas.microsoft.com/office/drawing/2014/main" id="{FF73F148-71F9-4A5B-91EC-08AAE512B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2197" y="4713921"/>
                      <a:ext cx="40049" cy="63905"/>
                    </a:xfrm>
                    <a:custGeom>
                      <a:avLst/>
                      <a:gdLst>
                        <a:gd name="connsiteX0" fmla="*/ 20812 w 40049"/>
                        <a:gd name="connsiteY0" fmla="*/ 0 h 63905"/>
                        <a:gd name="connsiteX1" fmla="*/ 6525 w 40049"/>
                        <a:gd name="connsiteY1" fmla="*/ 12383 h 63905"/>
                        <a:gd name="connsiteX2" fmla="*/ 7477 w 40049"/>
                        <a:gd name="connsiteY2" fmla="*/ 63818 h 63905"/>
                        <a:gd name="connsiteX3" fmla="*/ 35100 w 40049"/>
                        <a:gd name="connsiteY3" fmla="*/ 33338 h 63905"/>
                        <a:gd name="connsiteX4" fmla="*/ 39862 w 40049"/>
                        <a:gd name="connsiteY4" fmla="*/ 20003 h 63905"/>
                        <a:gd name="connsiteX5" fmla="*/ 28432 w 40049"/>
                        <a:gd name="connsiteY5" fmla="*/ 22860 h 63905"/>
                        <a:gd name="connsiteX6" fmla="*/ 13192 w 40049"/>
                        <a:gd name="connsiteY6" fmla="*/ 44768 h 63905"/>
                        <a:gd name="connsiteX7" fmla="*/ 20812 w 40049"/>
                        <a:gd name="connsiteY7" fmla="*/ 0 h 63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0049" h="63905">
                          <a:moveTo>
                            <a:pt x="20812" y="0"/>
                          </a:moveTo>
                          <a:cubicBezTo>
                            <a:pt x="16050" y="0"/>
                            <a:pt x="12240" y="2858"/>
                            <a:pt x="6525" y="12383"/>
                          </a:cubicBezTo>
                          <a:cubicBezTo>
                            <a:pt x="1762" y="22860"/>
                            <a:pt x="-5858" y="61913"/>
                            <a:pt x="7477" y="63818"/>
                          </a:cubicBezTo>
                          <a:cubicBezTo>
                            <a:pt x="20812" y="65722"/>
                            <a:pt x="32242" y="36195"/>
                            <a:pt x="35100" y="33338"/>
                          </a:cubicBezTo>
                          <a:cubicBezTo>
                            <a:pt x="37957" y="30480"/>
                            <a:pt x="40815" y="27622"/>
                            <a:pt x="39862" y="20003"/>
                          </a:cubicBezTo>
                          <a:cubicBezTo>
                            <a:pt x="38910" y="12383"/>
                            <a:pt x="30337" y="15240"/>
                            <a:pt x="28432" y="22860"/>
                          </a:cubicBezTo>
                          <a:cubicBezTo>
                            <a:pt x="26527" y="34290"/>
                            <a:pt x="16050" y="42863"/>
                            <a:pt x="13192" y="44768"/>
                          </a:cubicBezTo>
                          <a:cubicBezTo>
                            <a:pt x="14145" y="43815"/>
                            <a:pt x="35100" y="953"/>
                            <a:pt x="2081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6" name="Freeform: Shape 1645">
                      <a:extLst>
                        <a:ext uri="{FF2B5EF4-FFF2-40B4-BE49-F238E27FC236}">
                          <a16:creationId xmlns:a16="http://schemas.microsoft.com/office/drawing/2014/main" id="{C348BF16-CD5F-4E37-8AA7-8A887C3014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979" y="4618671"/>
                      <a:ext cx="11429" cy="33337"/>
                    </a:xfrm>
                    <a:custGeom>
                      <a:avLst/>
                      <a:gdLst>
                        <a:gd name="connsiteX0" fmla="*/ 6667 w 11429"/>
                        <a:gd name="connsiteY0" fmla="*/ 31433 h 33337"/>
                        <a:gd name="connsiteX1" fmla="*/ 5715 w 11429"/>
                        <a:gd name="connsiteY1" fmla="*/ 20955 h 33337"/>
                        <a:gd name="connsiteX2" fmla="*/ 6667 w 11429"/>
                        <a:gd name="connsiteY2" fmla="*/ 20003 h 33337"/>
                        <a:gd name="connsiteX3" fmla="*/ 9525 w 11429"/>
                        <a:gd name="connsiteY3" fmla="*/ 16193 h 33337"/>
                        <a:gd name="connsiteX4" fmla="*/ 8573 w 11429"/>
                        <a:gd name="connsiteY4" fmla="*/ 953 h 33337"/>
                        <a:gd name="connsiteX5" fmla="*/ 7620 w 11429"/>
                        <a:gd name="connsiteY5" fmla="*/ 0 h 33337"/>
                        <a:gd name="connsiteX6" fmla="*/ 953 w 11429"/>
                        <a:gd name="connsiteY6" fmla="*/ 0 h 33337"/>
                        <a:gd name="connsiteX7" fmla="*/ 0 w 11429"/>
                        <a:gd name="connsiteY7" fmla="*/ 953 h 33337"/>
                        <a:gd name="connsiteX8" fmla="*/ 953 w 11429"/>
                        <a:gd name="connsiteY8" fmla="*/ 16193 h 33337"/>
                        <a:gd name="connsiteX9" fmla="*/ 3810 w 11429"/>
                        <a:gd name="connsiteY9" fmla="*/ 20003 h 33337"/>
                        <a:gd name="connsiteX10" fmla="*/ 4763 w 11429"/>
                        <a:gd name="connsiteY10" fmla="*/ 20955 h 33337"/>
                        <a:gd name="connsiteX11" fmla="*/ 5715 w 11429"/>
                        <a:gd name="connsiteY11" fmla="*/ 31433 h 33337"/>
                        <a:gd name="connsiteX12" fmla="*/ 2858 w 11429"/>
                        <a:gd name="connsiteY12" fmla="*/ 33338 h 33337"/>
                        <a:gd name="connsiteX13" fmla="*/ 6667 w 11429"/>
                        <a:gd name="connsiteY13" fmla="*/ 33338 h 33337"/>
                        <a:gd name="connsiteX14" fmla="*/ 7620 w 11429"/>
                        <a:gd name="connsiteY14" fmla="*/ 33338 h 33337"/>
                        <a:gd name="connsiteX15" fmla="*/ 11430 w 11429"/>
                        <a:gd name="connsiteY15" fmla="*/ 33338 h 33337"/>
                        <a:gd name="connsiteX16" fmla="*/ 6667 w 11429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1429" h="33337">
                          <a:moveTo>
                            <a:pt x="6667" y="31433"/>
                          </a:moveTo>
                          <a:lnTo>
                            <a:pt x="5715" y="20955"/>
                          </a:lnTo>
                          <a:cubicBezTo>
                            <a:pt x="5715" y="20955"/>
                            <a:pt x="5715" y="20003"/>
                            <a:pt x="6667" y="20003"/>
                          </a:cubicBezTo>
                          <a:cubicBezTo>
                            <a:pt x="9525" y="19050"/>
                            <a:pt x="9525" y="16193"/>
                            <a:pt x="9525" y="16193"/>
                          </a:cubicBezTo>
                          <a:lnTo>
                            <a:pt x="8573" y="953"/>
                          </a:lnTo>
                          <a:cubicBezTo>
                            <a:pt x="8573" y="953"/>
                            <a:pt x="8573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953" y="16193"/>
                          </a:lnTo>
                          <a:cubicBezTo>
                            <a:pt x="953" y="16193"/>
                            <a:pt x="953" y="20003"/>
                            <a:pt x="3810" y="20003"/>
                          </a:cubicBezTo>
                          <a:cubicBezTo>
                            <a:pt x="3810" y="20003"/>
                            <a:pt x="4763" y="20003"/>
                            <a:pt x="4763" y="20955"/>
                          </a:cubicBezTo>
                          <a:lnTo>
                            <a:pt x="5715" y="31433"/>
                          </a:lnTo>
                          <a:lnTo>
                            <a:pt x="2858" y="33338"/>
                          </a:lnTo>
                          <a:lnTo>
                            <a:pt x="6667" y="33338"/>
                          </a:lnTo>
                          <a:lnTo>
                            <a:pt x="7620" y="33338"/>
                          </a:lnTo>
                          <a:lnTo>
                            <a:pt x="11430" y="33338"/>
                          </a:lnTo>
                          <a:lnTo>
                            <a:pt x="6667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7" name="Freeform: Shape 1646">
                      <a:extLst>
                        <a:ext uri="{FF2B5EF4-FFF2-40B4-BE49-F238E27FC236}">
                          <a16:creationId xmlns:a16="http://schemas.microsoft.com/office/drawing/2014/main" id="{F03764F6-FC1D-4882-8794-7BAC5C415A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4932" y="4628196"/>
                      <a:ext cx="6667" cy="9525"/>
                    </a:xfrm>
                    <a:custGeom>
                      <a:avLst/>
                      <a:gdLst>
                        <a:gd name="connsiteX0" fmla="*/ 4763 w 6667"/>
                        <a:gd name="connsiteY0" fmla="*/ 9525 h 9525"/>
                        <a:gd name="connsiteX1" fmla="*/ 6667 w 6667"/>
                        <a:gd name="connsiteY1" fmla="*/ 6668 h 9525"/>
                        <a:gd name="connsiteX2" fmla="*/ 5715 w 6667"/>
                        <a:gd name="connsiteY2" fmla="*/ 0 h 9525"/>
                        <a:gd name="connsiteX3" fmla="*/ 0 w 6667"/>
                        <a:gd name="connsiteY3" fmla="*/ 0 h 9525"/>
                        <a:gd name="connsiteX4" fmla="*/ 952 w 6667"/>
                        <a:gd name="connsiteY4" fmla="*/ 6668 h 9525"/>
                        <a:gd name="connsiteX5" fmla="*/ 2858 w 6667"/>
                        <a:gd name="connsiteY5" fmla="*/ 9525 h 9525"/>
                        <a:gd name="connsiteX6" fmla="*/ 4763 w 6667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667" h="9525">
                          <a:moveTo>
                            <a:pt x="4763" y="9525"/>
                          </a:moveTo>
                          <a:cubicBezTo>
                            <a:pt x="6667" y="9525"/>
                            <a:pt x="6667" y="6668"/>
                            <a:pt x="6667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952" y="6668"/>
                          </a:lnTo>
                          <a:cubicBezTo>
                            <a:pt x="952" y="6668"/>
                            <a:pt x="952" y="9525"/>
                            <a:pt x="2858" y="9525"/>
                          </a:cubicBezTo>
                          <a:lnTo>
                            <a:pt x="4763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8" name="Freeform: Shape 1647">
                      <a:extLst>
                        <a:ext uri="{FF2B5EF4-FFF2-40B4-BE49-F238E27FC236}">
                          <a16:creationId xmlns:a16="http://schemas.microsoft.com/office/drawing/2014/main" id="{88F87834-6606-4506-BFED-64F2249515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5" y="4707254"/>
                      <a:ext cx="7620" cy="31432"/>
                    </a:xfrm>
                    <a:custGeom>
                      <a:avLst/>
                      <a:gdLst>
                        <a:gd name="connsiteX0" fmla="*/ 4763 w 7620"/>
                        <a:gd name="connsiteY0" fmla="*/ 29527 h 31432"/>
                        <a:gd name="connsiteX1" fmla="*/ 4763 w 7620"/>
                        <a:gd name="connsiteY1" fmla="*/ 19050 h 31432"/>
                        <a:gd name="connsiteX2" fmla="*/ 4763 w 7620"/>
                        <a:gd name="connsiteY2" fmla="*/ 19050 h 31432"/>
                        <a:gd name="connsiteX3" fmla="*/ 7620 w 7620"/>
                        <a:gd name="connsiteY3" fmla="*/ 15240 h 31432"/>
                        <a:gd name="connsiteX4" fmla="*/ 7620 w 7620"/>
                        <a:gd name="connsiteY4" fmla="*/ 0 h 31432"/>
                        <a:gd name="connsiteX5" fmla="*/ 7620 w 7620"/>
                        <a:gd name="connsiteY5" fmla="*/ 0 h 31432"/>
                        <a:gd name="connsiteX6" fmla="*/ 953 w 7620"/>
                        <a:gd name="connsiteY6" fmla="*/ 0 h 31432"/>
                        <a:gd name="connsiteX7" fmla="*/ 953 w 7620"/>
                        <a:gd name="connsiteY7" fmla="*/ 0 h 31432"/>
                        <a:gd name="connsiteX8" fmla="*/ 953 w 7620"/>
                        <a:gd name="connsiteY8" fmla="*/ 15240 h 31432"/>
                        <a:gd name="connsiteX9" fmla="*/ 3810 w 7620"/>
                        <a:gd name="connsiteY9" fmla="*/ 19050 h 31432"/>
                        <a:gd name="connsiteX10" fmla="*/ 3810 w 7620"/>
                        <a:gd name="connsiteY10" fmla="*/ 19050 h 31432"/>
                        <a:gd name="connsiteX11" fmla="*/ 3810 w 7620"/>
                        <a:gd name="connsiteY11" fmla="*/ 29527 h 31432"/>
                        <a:gd name="connsiteX12" fmla="*/ 0 w 7620"/>
                        <a:gd name="connsiteY12" fmla="*/ 31432 h 31432"/>
                        <a:gd name="connsiteX13" fmla="*/ 7620 w 7620"/>
                        <a:gd name="connsiteY13" fmla="*/ 31432 h 31432"/>
                        <a:gd name="connsiteX14" fmla="*/ 4763 w 7620"/>
                        <a:gd name="connsiteY14" fmla="*/ 29527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7620" h="31432">
                          <a:moveTo>
                            <a:pt x="4763" y="29527"/>
                          </a:moveTo>
                          <a:lnTo>
                            <a:pt x="4763" y="19050"/>
                          </a:lnTo>
                          <a:cubicBezTo>
                            <a:pt x="4763" y="19050"/>
                            <a:pt x="4763" y="19050"/>
                            <a:pt x="4763" y="19050"/>
                          </a:cubicBezTo>
                          <a:cubicBezTo>
                            <a:pt x="7620" y="19050"/>
                            <a:pt x="7620" y="15240"/>
                            <a:pt x="7620" y="15240"/>
                          </a:cubicBezTo>
                          <a:lnTo>
                            <a:pt x="7620" y="0"/>
                          </a:lnTo>
                          <a:cubicBezTo>
                            <a:pt x="7620" y="0"/>
                            <a:pt x="7620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953" y="0"/>
                            <a:pt x="953" y="0"/>
                          </a:cubicBezTo>
                          <a:lnTo>
                            <a:pt x="953" y="15240"/>
                          </a:lnTo>
                          <a:cubicBezTo>
                            <a:pt x="953" y="15240"/>
                            <a:pt x="953" y="19050"/>
                            <a:pt x="3810" y="19050"/>
                          </a:cubicBezTo>
                          <a:cubicBezTo>
                            <a:pt x="3810" y="19050"/>
                            <a:pt x="3810" y="19050"/>
                            <a:pt x="3810" y="19050"/>
                          </a:cubicBezTo>
                          <a:lnTo>
                            <a:pt x="3810" y="29527"/>
                          </a:lnTo>
                          <a:lnTo>
                            <a:pt x="0" y="31432"/>
                          </a:lnTo>
                          <a:lnTo>
                            <a:pt x="7620" y="31432"/>
                          </a:lnTo>
                          <a:lnTo>
                            <a:pt x="4763" y="29527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9" name="Freeform: Shape 1648">
                      <a:extLst>
                        <a:ext uri="{FF2B5EF4-FFF2-40B4-BE49-F238E27FC236}">
                          <a16:creationId xmlns:a16="http://schemas.microsoft.com/office/drawing/2014/main" id="{D40C84EE-94A2-40DA-A7E9-55A2593C0C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012" y="4709159"/>
                      <a:ext cx="9525" cy="33337"/>
                    </a:xfrm>
                    <a:custGeom>
                      <a:avLst/>
                      <a:gdLst>
                        <a:gd name="connsiteX0" fmla="*/ 4763 w 9525"/>
                        <a:gd name="connsiteY0" fmla="*/ 31433 h 33337"/>
                        <a:gd name="connsiteX1" fmla="*/ 4763 w 9525"/>
                        <a:gd name="connsiteY1" fmla="*/ 20955 h 33337"/>
                        <a:gd name="connsiteX2" fmla="*/ 5715 w 9525"/>
                        <a:gd name="connsiteY2" fmla="*/ 20003 h 33337"/>
                        <a:gd name="connsiteX3" fmla="*/ 8572 w 9525"/>
                        <a:gd name="connsiteY3" fmla="*/ 16193 h 33337"/>
                        <a:gd name="connsiteX4" fmla="*/ 8572 w 9525"/>
                        <a:gd name="connsiteY4" fmla="*/ 953 h 33337"/>
                        <a:gd name="connsiteX5" fmla="*/ 7620 w 9525"/>
                        <a:gd name="connsiteY5" fmla="*/ 0 h 33337"/>
                        <a:gd name="connsiteX6" fmla="*/ 953 w 9525"/>
                        <a:gd name="connsiteY6" fmla="*/ 0 h 33337"/>
                        <a:gd name="connsiteX7" fmla="*/ 0 w 9525"/>
                        <a:gd name="connsiteY7" fmla="*/ 953 h 33337"/>
                        <a:gd name="connsiteX8" fmla="*/ 0 w 9525"/>
                        <a:gd name="connsiteY8" fmla="*/ 16193 h 33337"/>
                        <a:gd name="connsiteX9" fmla="*/ 2858 w 9525"/>
                        <a:gd name="connsiteY9" fmla="*/ 20003 h 33337"/>
                        <a:gd name="connsiteX10" fmla="*/ 3810 w 9525"/>
                        <a:gd name="connsiteY10" fmla="*/ 20955 h 33337"/>
                        <a:gd name="connsiteX11" fmla="*/ 3810 w 9525"/>
                        <a:gd name="connsiteY11" fmla="*/ 31433 h 33337"/>
                        <a:gd name="connsiteX12" fmla="*/ 953 w 9525"/>
                        <a:gd name="connsiteY12" fmla="*/ 33338 h 33337"/>
                        <a:gd name="connsiteX13" fmla="*/ 4763 w 9525"/>
                        <a:gd name="connsiteY13" fmla="*/ 33338 h 33337"/>
                        <a:gd name="connsiteX14" fmla="*/ 5715 w 9525"/>
                        <a:gd name="connsiteY14" fmla="*/ 33338 h 33337"/>
                        <a:gd name="connsiteX15" fmla="*/ 9525 w 9525"/>
                        <a:gd name="connsiteY15" fmla="*/ 33338 h 33337"/>
                        <a:gd name="connsiteX16" fmla="*/ 4763 w 9525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9525" h="33337">
                          <a:moveTo>
                            <a:pt x="4763" y="31433"/>
                          </a:moveTo>
                          <a:lnTo>
                            <a:pt x="4763" y="20955"/>
                          </a:lnTo>
                          <a:cubicBezTo>
                            <a:pt x="4763" y="20955"/>
                            <a:pt x="4763" y="20003"/>
                            <a:pt x="5715" y="20003"/>
                          </a:cubicBezTo>
                          <a:cubicBezTo>
                            <a:pt x="8572" y="20003"/>
                            <a:pt x="8572" y="16193"/>
                            <a:pt x="8572" y="16193"/>
                          </a:cubicBezTo>
                          <a:lnTo>
                            <a:pt x="8572" y="953"/>
                          </a:lnTo>
                          <a:cubicBezTo>
                            <a:pt x="8572" y="953"/>
                            <a:pt x="8572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0" y="16193"/>
                          </a:lnTo>
                          <a:cubicBezTo>
                            <a:pt x="0" y="16193"/>
                            <a:pt x="0" y="20003"/>
                            <a:pt x="2858" y="20003"/>
                          </a:cubicBezTo>
                          <a:cubicBezTo>
                            <a:pt x="2858" y="20003"/>
                            <a:pt x="3810" y="20003"/>
                            <a:pt x="3810" y="20955"/>
                          </a:cubicBezTo>
                          <a:lnTo>
                            <a:pt x="3810" y="31433"/>
                          </a:lnTo>
                          <a:lnTo>
                            <a:pt x="953" y="33338"/>
                          </a:lnTo>
                          <a:lnTo>
                            <a:pt x="4763" y="33338"/>
                          </a:lnTo>
                          <a:lnTo>
                            <a:pt x="5715" y="33338"/>
                          </a:lnTo>
                          <a:lnTo>
                            <a:pt x="9525" y="33338"/>
                          </a:lnTo>
                          <a:lnTo>
                            <a:pt x="4763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0" name="Freeform: Shape 1649">
                      <a:extLst>
                        <a:ext uri="{FF2B5EF4-FFF2-40B4-BE49-F238E27FC236}">
                          <a16:creationId xmlns:a16="http://schemas.microsoft.com/office/drawing/2014/main" id="{FE1DFC1D-1A98-4A29-A6D9-20EDE4DCB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1312" y="4712969"/>
                      <a:ext cx="37262" cy="64770"/>
                    </a:xfrm>
                    <a:custGeom>
                      <a:avLst/>
                      <a:gdLst>
                        <a:gd name="connsiteX0" fmla="*/ 21702 w 37262"/>
                        <a:gd name="connsiteY0" fmla="*/ 0 h 64770"/>
                        <a:gd name="connsiteX1" fmla="*/ 34085 w 37262"/>
                        <a:gd name="connsiteY1" fmla="*/ 14288 h 64770"/>
                        <a:gd name="connsiteX2" fmla="*/ 27417 w 37262"/>
                        <a:gd name="connsiteY2" fmla="*/ 64770 h 64770"/>
                        <a:gd name="connsiteX3" fmla="*/ 4557 w 37262"/>
                        <a:gd name="connsiteY3" fmla="*/ 27623 h 64770"/>
                        <a:gd name="connsiteX4" fmla="*/ 747 w 37262"/>
                        <a:gd name="connsiteY4" fmla="*/ 15240 h 64770"/>
                        <a:gd name="connsiteX5" fmla="*/ 8367 w 37262"/>
                        <a:gd name="connsiteY5" fmla="*/ 15240 h 64770"/>
                        <a:gd name="connsiteX6" fmla="*/ 11225 w 37262"/>
                        <a:gd name="connsiteY6" fmla="*/ 10478 h 64770"/>
                        <a:gd name="connsiteX7" fmla="*/ 10272 w 37262"/>
                        <a:gd name="connsiteY7" fmla="*/ 20003 h 64770"/>
                        <a:gd name="connsiteX8" fmla="*/ 22655 w 37262"/>
                        <a:gd name="connsiteY8" fmla="*/ 43815 h 64770"/>
                        <a:gd name="connsiteX9" fmla="*/ 21702 w 37262"/>
                        <a:gd name="connsiteY9" fmla="*/ 0 h 6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262" h="64770">
                          <a:moveTo>
                            <a:pt x="21702" y="0"/>
                          </a:moveTo>
                          <a:cubicBezTo>
                            <a:pt x="26465" y="0"/>
                            <a:pt x="30275" y="3810"/>
                            <a:pt x="34085" y="14288"/>
                          </a:cubicBezTo>
                          <a:cubicBezTo>
                            <a:pt x="37895" y="24765"/>
                            <a:pt x="40752" y="64770"/>
                            <a:pt x="27417" y="64770"/>
                          </a:cubicBezTo>
                          <a:cubicBezTo>
                            <a:pt x="14082" y="64770"/>
                            <a:pt x="8367" y="29528"/>
                            <a:pt x="4557" y="27623"/>
                          </a:cubicBezTo>
                          <a:cubicBezTo>
                            <a:pt x="747" y="25718"/>
                            <a:pt x="-1158" y="19050"/>
                            <a:pt x="747" y="15240"/>
                          </a:cubicBezTo>
                          <a:cubicBezTo>
                            <a:pt x="2652" y="12383"/>
                            <a:pt x="7415" y="19050"/>
                            <a:pt x="8367" y="15240"/>
                          </a:cubicBezTo>
                          <a:cubicBezTo>
                            <a:pt x="10272" y="8573"/>
                            <a:pt x="11225" y="8573"/>
                            <a:pt x="11225" y="10478"/>
                          </a:cubicBezTo>
                          <a:cubicBezTo>
                            <a:pt x="11225" y="12383"/>
                            <a:pt x="10272" y="16193"/>
                            <a:pt x="10272" y="20003"/>
                          </a:cubicBezTo>
                          <a:cubicBezTo>
                            <a:pt x="10272" y="31433"/>
                            <a:pt x="19797" y="41910"/>
                            <a:pt x="22655" y="43815"/>
                          </a:cubicBezTo>
                          <a:cubicBezTo>
                            <a:pt x="22655" y="44768"/>
                            <a:pt x="6462" y="0"/>
                            <a:pt x="2170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51" name="Graphic 4">
                      <a:extLst>
                        <a:ext uri="{FF2B5EF4-FFF2-40B4-BE49-F238E27FC236}">
                          <a16:creationId xmlns:a16="http://schemas.microsoft.com/office/drawing/2014/main" id="{2D398772-38B6-4CE6-B3F3-762561DBF3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9702" y="4677727"/>
                      <a:ext cx="16615" cy="20954"/>
                      <a:chOff x="5239702" y="4677727"/>
                      <a:chExt cx="16615" cy="20954"/>
                    </a:xfrm>
                  </p:grpSpPr>
                  <p:sp>
                    <p:nvSpPr>
                      <p:cNvPr id="1656" name="Freeform: Shape 1655">
                        <a:extLst>
                          <a:ext uri="{FF2B5EF4-FFF2-40B4-BE49-F238E27FC236}">
                            <a16:creationId xmlns:a16="http://schemas.microsoft.com/office/drawing/2014/main" id="{C4EF557B-51F5-4D7A-A716-C18C35F031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9702" y="4691062"/>
                        <a:ext cx="2857" cy="1905"/>
                      </a:xfrm>
                      <a:custGeom>
                        <a:avLst/>
                        <a:gdLst>
                          <a:gd name="connsiteX0" fmla="*/ 952 w 2857"/>
                          <a:gd name="connsiteY0" fmla="*/ 1905 h 1905"/>
                          <a:gd name="connsiteX1" fmla="*/ 952 w 2857"/>
                          <a:gd name="connsiteY1" fmla="*/ 1905 h 1905"/>
                          <a:gd name="connsiteX2" fmla="*/ 0 w 2857"/>
                          <a:gd name="connsiteY2" fmla="*/ 953 h 1905"/>
                          <a:gd name="connsiteX3" fmla="*/ 952 w 2857"/>
                          <a:gd name="connsiteY3" fmla="*/ 0 h 1905"/>
                          <a:gd name="connsiteX4" fmla="*/ 1905 w 2857"/>
                          <a:gd name="connsiteY4" fmla="*/ 0 h 1905"/>
                          <a:gd name="connsiteX5" fmla="*/ 2857 w 2857"/>
                          <a:gd name="connsiteY5" fmla="*/ 0 h 1905"/>
                          <a:gd name="connsiteX6" fmla="*/ 2857 w 2857"/>
                          <a:gd name="connsiteY6" fmla="*/ 953 h 1905"/>
                          <a:gd name="connsiteX7" fmla="*/ 952 w 2857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57" h="1905">
                            <a:moveTo>
                              <a:pt x="952" y="1905"/>
                            </a:moveTo>
                            <a:cubicBezTo>
                              <a:pt x="952" y="1905"/>
                              <a:pt x="952" y="1905"/>
                              <a:pt x="952" y="1905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2" y="0"/>
                            </a:cubicBezTo>
                            <a:cubicBezTo>
                              <a:pt x="1905" y="0"/>
                              <a:pt x="1905" y="0"/>
                              <a:pt x="1905" y="0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2857" y="0"/>
                              <a:pt x="2857" y="953"/>
                              <a:pt x="2857" y="953"/>
                            </a:cubicBezTo>
                            <a:cubicBezTo>
                              <a:pt x="2857" y="1905"/>
                              <a:pt x="2857" y="1905"/>
                              <a:pt x="95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460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7" name="Freeform: Shape 1656">
                        <a:extLst>
                          <a:ext uri="{FF2B5EF4-FFF2-40B4-BE49-F238E27FC236}">
                            <a16:creationId xmlns:a16="http://schemas.microsoft.com/office/drawing/2014/main" id="{ECA04F6C-FFEF-4424-9785-0A0455D98D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512" y="4682489"/>
                        <a:ext cx="1904" cy="3809"/>
                      </a:xfrm>
                      <a:custGeom>
                        <a:avLst/>
                        <a:gdLst>
                          <a:gd name="connsiteX0" fmla="*/ 0 w 1904"/>
                          <a:gd name="connsiteY0" fmla="*/ 1905 h 3809"/>
                          <a:gd name="connsiteX1" fmla="*/ 953 w 1904"/>
                          <a:gd name="connsiteY1" fmla="*/ 3810 h 3809"/>
                          <a:gd name="connsiteX2" fmla="*/ 1905 w 1904"/>
                          <a:gd name="connsiteY2" fmla="*/ 1905 h 3809"/>
                          <a:gd name="connsiteX3" fmla="*/ 953 w 1904"/>
                          <a:gd name="connsiteY3" fmla="*/ 0 h 3809"/>
                          <a:gd name="connsiteX4" fmla="*/ 0 w 1904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3809">
                            <a:moveTo>
                              <a:pt x="0" y="1905"/>
                            </a:moveTo>
                            <a:cubicBezTo>
                              <a:pt x="0" y="2857"/>
                              <a:pt x="0" y="3810"/>
                              <a:pt x="953" y="3810"/>
                            </a:cubicBezTo>
                            <a:cubicBezTo>
                              <a:pt x="1905" y="3810"/>
                              <a:pt x="1905" y="2857"/>
                              <a:pt x="1905" y="1905"/>
                            </a:cubicBezTo>
                            <a:cubicBezTo>
                              <a:pt x="1905" y="953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953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8" name="Freeform: Shape 1657">
                        <a:extLst>
                          <a:ext uri="{FF2B5EF4-FFF2-40B4-BE49-F238E27FC236}">
                            <a16:creationId xmlns:a16="http://schemas.microsoft.com/office/drawing/2014/main" id="{29A7B2B6-D8CC-4B47-B734-398A4BE5F2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4076" y="4677727"/>
                        <a:ext cx="4198" cy="3383"/>
                      </a:xfrm>
                      <a:custGeom>
                        <a:avLst/>
                        <a:gdLst>
                          <a:gd name="connsiteX0" fmla="*/ 4199 w 4198"/>
                          <a:gd name="connsiteY0" fmla="*/ 2857 h 3383"/>
                          <a:gd name="connsiteX1" fmla="*/ 389 w 4198"/>
                          <a:gd name="connsiteY1" fmla="*/ 0 h 3383"/>
                          <a:gd name="connsiteX2" fmla="*/ 4199 w 4198"/>
                          <a:gd name="connsiteY2" fmla="*/ 2857 h 3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3383">
                            <a:moveTo>
                              <a:pt x="4199" y="2857"/>
                            </a:moveTo>
                            <a:cubicBezTo>
                              <a:pt x="4199" y="2857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4763"/>
                              <a:pt x="4199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82483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9" name="Freeform: Shape 1658">
                        <a:extLst>
                          <a:ext uri="{FF2B5EF4-FFF2-40B4-BE49-F238E27FC236}">
                            <a16:creationId xmlns:a16="http://schemas.microsoft.com/office/drawing/2014/main" id="{70371F71-9244-43DA-8095-376BC3F6B5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9465" y="4692543"/>
                        <a:ext cx="6852" cy="6138"/>
                      </a:xfrm>
                      <a:custGeom>
                        <a:avLst/>
                        <a:gdLst>
                          <a:gd name="connsiteX0" fmla="*/ 714 w 6852"/>
                          <a:gd name="connsiteY0" fmla="*/ 6138 h 6138"/>
                          <a:gd name="connsiteX1" fmla="*/ 714 w 6852"/>
                          <a:gd name="connsiteY1" fmla="*/ 6138 h 6138"/>
                          <a:gd name="connsiteX2" fmla="*/ 714 w 6852"/>
                          <a:gd name="connsiteY2" fmla="*/ 4233 h 6138"/>
                          <a:gd name="connsiteX3" fmla="*/ 5477 w 6852"/>
                          <a:gd name="connsiteY3" fmla="*/ 423 h 6138"/>
                          <a:gd name="connsiteX4" fmla="*/ 6429 w 6852"/>
                          <a:gd name="connsiteY4" fmla="*/ 423 h 6138"/>
                          <a:gd name="connsiteX5" fmla="*/ 6429 w 6852"/>
                          <a:gd name="connsiteY5" fmla="*/ 1376 h 6138"/>
                          <a:gd name="connsiteX6" fmla="*/ 714 w 6852"/>
                          <a:gd name="connsiteY6" fmla="*/ 6138 h 6138"/>
                          <a:gd name="connsiteX7" fmla="*/ 714 w 6852"/>
                          <a:gd name="connsiteY7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852" h="6138">
                            <a:moveTo>
                              <a:pt x="714" y="6138"/>
                            </a:moveTo>
                            <a:cubicBezTo>
                              <a:pt x="-238" y="6138"/>
                              <a:pt x="-238" y="6138"/>
                              <a:pt x="714" y="6138"/>
                            </a:cubicBezTo>
                            <a:cubicBezTo>
                              <a:pt x="-238" y="5186"/>
                              <a:pt x="-238" y="4233"/>
                              <a:pt x="714" y="4233"/>
                            </a:cubicBezTo>
                            <a:cubicBezTo>
                              <a:pt x="714" y="4233"/>
                              <a:pt x="3572" y="2328"/>
                              <a:pt x="5477" y="423"/>
                            </a:cubicBezTo>
                            <a:cubicBezTo>
                              <a:pt x="5477" y="423"/>
                              <a:pt x="6429" y="-529"/>
                              <a:pt x="6429" y="423"/>
                            </a:cubicBezTo>
                            <a:cubicBezTo>
                              <a:pt x="6429" y="423"/>
                              <a:pt x="7382" y="1376"/>
                              <a:pt x="6429" y="1376"/>
                            </a:cubicBezTo>
                            <a:cubicBezTo>
                              <a:pt x="4524" y="4233"/>
                              <a:pt x="714" y="6138"/>
                              <a:pt x="714" y="6138"/>
                            </a:cubicBezTo>
                            <a:cubicBezTo>
                              <a:pt x="714" y="6138"/>
                              <a:pt x="714" y="6138"/>
                              <a:pt x="714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7BC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52" name="Freeform: Shape 1651">
                      <a:extLst>
                        <a:ext uri="{FF2B5EF4-FFF2-40B4-BE49-F238E27FC236}">
                          <a16:creationId xmlns:a16="http://schemas.microsoft.com/office/drawing/2014/main" id="{36960D00-942F-443D-AC58-4C4F71C670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0177" y="471487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3" name="Freeform: Shape 1652">
                      <a:extLst>
                        <a:ext uri="{FF2B5EF4-FFF2-40B4-BE49-F238E27FC236}">
                          <a16:creationId xmlns:a16="http://schemas.microsoft.com/office/drawing/2014/main" id="{25F56000-8D7E-496D-BC32-DD75EDBE9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965" y="471868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4" name="Freeform: Shape 1653">
                      <a:extLst>
                        <a:ext uri="{FF2B5EF4-FFF2-40B4-BE49-F238E27FC236}">
                          <a16:creationId xmlns:a16="http://schemas.microsoft.com/office/drawing/2014/main" id="{E9036AF0-8BEB-42BE-9B28-8278974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4" y="4711819"/>
                      <a:ext cx="48699" cy="56493"/>
                    </a:xfrm>
                    <a:custGeom>
                      <a:avLst/>
                      <a:gdLst>
                        <a:gd name="connsiteX0" fmla="*/ 38100 w 48699"/>
                        <a:gd name="connsiteY0" fmla="*/ 198 h 56493"/>
                        <a:gd name="connsiteX1" fmla="*/ 32385 w 48699"/>
                        <a:gd name="connsiteY1" fmla="*/ 14485 h 56493"/>
                        <a:gd name="connsiteX2" fmla="*/ 33338 w 48699"/>
                        <a:gd name="connsiteY2" fmla="*/ 40203 h 56493"/>
                        <a:gd name="connsiteX3" fmla="*/ 11430 w 48699"/>
                        <a:gd name="connsiteY3" fmla="*/ 18295 h 56493"/>
                        <a:gd name="connsiteX4" fmla="*/ 7620 w 48699"/>
                        <a:gd name="connsiteY4" fmla="*/ 10675 h 56493"/>
                        <a:gd name="connsiteX5" fmla="*/ 6667 w 48699"/>
                        <a:gd name="connsiteY5" fmla="*/ 16390 h 56493"/>
                        <a:gd name="connsiteX6" fmla="*/ 953 w 48699"/>
                        <a:gd name="connsiteY6" fmla="*/ 6865 h 56493"/>
                        <a:gd name="connsiteX7" fmla="*/ 3810 w 48699"/>
                        <a:gd name="connsiteY7" fmla="*/ 23058 h 56493"/>
                        <a:gd name="connsiteX8" fmla="*/ 40005 w 48699"/>
                        <a:gd name="connsiteY8" fmla="*/ 55443 h 56493"/>
                        <a:gd name="connsiteX9" fmla="*/ 38100 w 48699"/>
                        <a:gd name="connsiteY9" fmla="*/ 198 h 5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699" h="56493">
                          <a:moveTo>
                            <a:pt x="38100" y="198"/>
                          </a:moveTo>
                          <a:cubicBezTo>
                            <a:pt x="35242" y="1150"/>
                            <a:pt x="32385" y="2103"/>
                            <a:pt x="32385" y="14485"/>
                          </a:cubicBezTo>
                          <a:cubicBezTo>
                            <a:pt x="32385" y="26868"/>
                            <a:pt x="37147" y="43060"/>
                            <a:pt x="33338" y="40203"/>
                          </a:cubicBezTo>
                          <a:cubicBezTo>
                            <a:pt x="24765" y="33535"/>
                            <a:pt x="16192" y="33535"/>
                            <a:pt x="11430" y="18295"/>
                          </a:cubicBezTo>
                          <a:cubicBezTo>
                            <a:pt x="10478" y="14485"/>
                            <a:pt x="8572" y="8770"/>
                            <a:pt x="7620" y="10675"/>
                          </a:cubicBezTo>
                          <a:cubicBezTo>
                            <a:pt x="6667" y="12580"/>
                            <a:pt x="8572" y="17343"/>
                            <a:pt x="6667" y="16390"/>
                          </a:cubicBezTo>
                          <a:cubicBezTo>
                            <a:pt x="4763" y="15438"/>
                            <a:pt x="3810" y="5913"/>
                            <a:pt x="953" y="6865"/>
                          </a:cubicBezTo>
                          <a:cubicBezTo>
                            <a:pt x="-953" y="7818"/>
                            <a:pt x="0" y="19248"/>
                            <a:pt x="3810" y="23058"/>
                          </a:cubicBezTo>
                          <a:cubicBezTo>
                            <a:pt x="7620" y="26868"/>
                            <a:pt x="27622" y="63063"/>
                            <a:pt x="40005" y="55443"/>
                          </a:cubicBezTo>
                          <a:cubicBezTo>
                            <a:pt x="51435" y="48775"/>
                            <a:pt x="52388" y="-3612"/>
                            <a:pt x="38100" y="198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5" name="Freeform: Shape 1654">
                      <a:extLst>
                        <a:ext uri="{FF2B5EF4-FFF2-40B4-BE49-F238E27FC236}">
                          <a16:creationId xmlns:a16="http://schemas.microsoft.com/office/drawing/2014/main" id="{F4D075AD-133C-43EB-84E8-E2B27984DA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2362" y="4663751"/>
                      <a:ext cx="32024" cy="34105"/>
                    </a:xfrm>
                    <a:custGeom>
                      <a:avLst/>
                      <a:gdLst>
                        <a:gd name="connsiteX0" fmla="*/ 15437 w 32024"/>
                        <a:gd name="connsiteY0" fmla="*/ 31121 h 34105"/>
                        <a:gd name="connsiteX1" fmla="*/ 18295 w 32024"/>
                        <a:gd name="connsiteY1" fmla="*/ 33978 h 34105"/>
                        <a:gd name="connsiteX2" fmla="*/ 25915 w 32024"/>
                        <a:gd name="connsiteY2" fmla="*/ 31121 h 34105"/>
                        <a:gd name="connsiteX3" fmla="*/ 29725 w 32024"/>
                        <a:gd name="connsiteY3" fmla="*/ 24453 h 34105"/>
                        <a:gd name="connsiteX4" fmla="*/ 31630 w 32024"/>
                        <a:gd name="connsiteY4" fmla="*/ 16833 h 34105"/>
                        <a:gd name="connsiteX5" fmla="*/ 26867 w 32024"/>
                        <a:gd name="connsiteY5" fmla="*/ 11118 h 34105"/>
                        <a:gd name="connsiteX6" fmla="*/ 24010 w 32024"/>
                        <a:gd name="connsiteY6" fmla="*/ 3498 h 34105"/>
                        <a:gd name="connsiteX7" fmla="*/ 17342 w 32024"/>
                        <a:gd name="connsiteY7" fmla="*/ 2546 h 34105"/>
                        <a:gd name="connsiteX8" fmla="*/ 9722 w 32024"/>
                        <a:gd name="connsiteY8" fmla="*/ 641 h 34105"/>
                        <a:gd name="connsiteX9" fmla="*/ 4007 w 32024"/>
                        <a:gd name="connsiteY9" fmla="*/ 1593 h 34105"/>
                        <a:gd name="connsiteX10" fmla="*/ 1150 w 32024"/>
                        <a:gd name="connsiteY10" fmla="*/ 5403 h 34105"/>
                        <a:gd name="connsiteX11" fmla="*/ 197 w 32024"/>
                        <a:gd name="connsiteY11" fmla="*/ 10166 h 34105"/>
                        <a:gd name="connsiteX12" fmla="*/ 4960 w 32024"/>
                        <a:gd name="connsiteY12" fmla="*/ 11118 h 34105"/>
                        <a:gd name="connsiteX13" fmla="*/ 9722 w 32024"/>
                        <a:gd name="connsiteY13" fmla="*/ 13976 h 34105"/>
                        <a:gd name="connsiteX14" fmla="*/ 11627 w 32024"/>
                        <a:gd name="connsiteY14" fmla="*/ 19691 h 34105"/>
                        <a:gd name="connsiteX15" fmla="*/ 11627 w 32024"/>
                        <a:gd name="connsiteY15" fmla="*/ 25406 h 34105"/>
                        <a:gd name="connsiteX16" fmla="*/ 15437 w 32024"/>
                        <a:gd name="connsiteY16" fmla="*/ 31121 h 34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32024" h="34105">
                          <a:moveTo>
                            <a:pt x="15437" y="31121"/>
                          </a:moveTo>
                          <a:cubicBezTo>
                            <a:pt x="15437" y="31121"/>
                            <a:pt x="16390" y="33026"/>
                            <a:pt x="18295" y="33978"/>
                          </a:cubicBezTo>
                          <a:cubicBezTo>
                            <a:pt x="20200" y="34931"/>
                            <a:pt x="23057" y="30168"/>
                            <a:pt x="25915" y="31121"/>
                          </a:cubicBezTo>
                          <a:cubicBezTo>
                            <a:pt x="28772" y="32073"/>
                            <a:pt x="31630" y="28263"/>
                            <a:pt x="29725" y="24453"/>
                          </a:cubicBezTo>
                          <a:cubicBezTo>
                            <a:pt x="27820" y="20643"/>
                            <a:pt x="33535" y="20643"/>
                            <a:pt x="31630" y="16833"/>
                          </a:cubicBezTo>
                          <a:cubicBezTo>
                            <a:pt x="30677" y="13023"/>
                            <a:pt x="27820" y="14928"/>
                            <a:pt x="26867" y="11118"/>
                          </a:cubicBezTo>
                          <a:cubicBezTo>
                            <a:pt x="25915" y="8261"/>
                            <a:pt x="26867" y="4451"/>
                            <a:pt x="24010" y="3498"/>
                          </a:cubicBezTo>
                          <a:cubicBezTo>
                            <a:pt x="21152" y="2546"/>
                            <a:pt x="19247" y="3498"/>
                            <a:pt x="17342" y="2546"/>
                          </a:cubicBezTo>
                          <a:cubicBezTo>
                            <a:pt x="15437" y="1593"/>
                            <a:pt x="11627" y="-1264"/>
                            <a:pt x="9722" y="641"/>
                          </a:cubicBezTo>
                          <a:cubicBezTo>
                            <a:pt x="7817" y="3498"/>
                            <a:pt x="4960" y="1593"/>
                            <a:pt x="4007" y="1593"/>
                          </a:cubicBezTo>
                          <a:cubicBezTo>
                            <a:pt x="2102" y="641"/>
                            <a:pt x="197" y="3498"/>
                            <a:pt x="1150" y="5403"/>
                          </a:cubicBezTo>
                          <a:cubicBezTo>
                            <a:pt x="2102" y="7308"/>
                            <a:pt x="-755" y="8261"/>
                            <a:pt x="197" y="10166"/>
                          </a:cubicBezTo>
                          <a:cubicBezTo>
                            <a:pt x="1150" y="12071"/>
                            <a:pt x="3055" y="11118"/>
                            <a:pt x="4960" y="11118"/>
                          </a:cubicBezTo>
                          <a:cubicBezTo>
                            <a:pt x="5912" y="11118"/>
                            <a:pt x="7817" y="11118"/>
                            <a:pt x="9722" y="13976"/>
                          </a:cubicBezTo>
                          <a:cubicBezTo>
                            <a:pt x="10675" y="15881"/>
                            <a:pt x="6865" y="20643"/>
                            <a:pt x="11627" y="19691"/>
                          </a:cubicBezTo>
                          <a:cubicBezTo>
                            <a:pt x="15437" y="18738"/>
                            <a:pt x="10675" y="21596"/>
                            <a:pt x="11627" y="25406"/>
                          </a:cubicBezTo>
                          <a:cubicBezTo>
                            <a:pt x="12580" y="29216"/>
                            <a:pt x="15437" y="27311"/>
                            <a:pt x="15437" y="3112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</p:grpSp>
      <p:grpSp>
        <p:nvGrpSpPr>
          <p:cNvPr id="816" name="Graphic 4">
            <a:extLst>
              <a:ext uri="{FF2B5EF4-FFF2-40B4-BE49-F238E27FC236}">
                <a16:creationId xmlns:a16="http://schemas.microsoft.com/office/drawing/2014/main" id="{FA14E29F-177C-4A44-9AAF-EC24F29D57F4}"/>
              </a:ext>
            </a:extLst>
          </p:cNvPr>
          <p:cNvGrpSpPr/>
          <p:nvPr/>
        </p:nvGrpSpPr>
        <p:grpSpPr>
          <a:xfrm>
            <a:off x="-2439762" y="-18988598"/>
            <a:ext cx="3007793" cy="2457538"/>
            <a:chOff x="5922254" y="404316"/>
            <a:chExt cx="359663" cy="293865"/>
          </a:xfrm>
          <a:solidFill>
            <a:schemeClr val="bg1"/>
          </a:solidFill>
        </p:grpSpPr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427472B6-57FF-4530-89A1-B589FCE69A5E}"/>
                </a:ext>
              </a:extLst>
            </p:cNvPr>
            <p:cNvSpPr/>
            <p:nvPr/>
          </p:nvSpPr>
          <p:spPr>
            <a:xfrm>
              <a:off x="5922254" y="583491"/>
              <a:ext cx="134130" cy="84210"/>
            </a:xfrm>
            <a:custGeom>
              <a:avLst/>
              <a:gdLst>
                <a:gd name="connsiteX0" fmla="*/ 10868 w 134130"/>
                <a:gd name="connsiteY0" fmla="*/ 84210 h 84210"/>
                <a:gd name="connsiteX1" fmla="*/ 1343 w 134130"/>
                <a:gd name="connsiteY1" fmla="*/ 78495 h 84210"/>
                <a:gd name="connsiteX2" fmla="*/ 5153 w 134130"/>
                <a:gd name="connsiteY2" fmla="*/ 64208 h 84210"/>
                <a:gd name="connsiteX3" fmla="*/ 118500 w 134130"/>
                <a:gd name="connsiteY3" fmla="*/ 1343 h 84210"/>
                <a:gd name="connsiteX4" fmla="*/ 132788 w 134130"/>
                <a:gd name="connsiteY4" fmla="*/ 5153 h 84210"/>
                <a:gd name="connsiteX5" fmla="*/ 128978 w 134130"/>
                <a:gd name="connsiteY5" fmla="*/ 19440 h 84210"/>
                <a:gd name="connsiteX6" fmla="*/ 15630 w 134130"/>
                <a:gd name="connsiteY6" fmla="*/ 82305 h 84210"/>
                <a:gd name="connsiteX7" fmla="*/ 10868 w 134130"/>
                <a:gd name="connsiteY7" fmla="*/ 84210 h 8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130" h="84210">
                  <a:moveTo>
                    <a:pt x="10868" y="84210"/>
                  </a:moveTo>
                  <a:cubicBezTo>
                    <a:pt x="7058" y="84210"/>
                    <a:pt x="3248" y="82305"/>
                    <a:pt x="1343" y="78495"/>
                  </a:cubicBezTo>
                  <a:cubicBezTo>
                    <a:pt x="-1515" y="73733"/>
                    <a:pt x="390" y="67065"/>
                    <a:pt x="5153" y="64208"/>
                  </a:cubicBezTo>
                  <a:lnTo>
                    <a:pt x="118500" y="1343"/>
                  </a:lnTo>
                  <a:cubicBezTo>
                    <a:pt x="124215" y="-1515"/>
                    <a:pt x="129930" y="390"/>
                    <a:pt x="132788" y="5153"/>
                  </a:cubicBezTo>
                  <a:cubicBezTo>
                    <a:pt x="135645" y="9915"/>
                    <a:pt x="133740" y="16583"/>
                    <a:pt x="128978" y="19440"/>
                  </a:cubicBezTo>
                  <a:lnTo>
                    <a:pt x="15630" y="82305"/>
                  </a:lnTo>
                  <a:cubicBezTo>
                    <a:pt x="14678" y="84210"/>
                    <a:pt x="12773" y="84210"/>
                    <a:pt x="10868" y="84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A498E546-B3DC-4332-978F-6CE3FFAAEB87}"/>
                </a:ext>
              </a:extLst>
            </p:cNvPr>
            <p:cNvSpPr/>
            <p:nvPr/>
          </p:nvSpPr>
          <p:spPr>
            <a:xfrm>
              <a:off x="6035496" y="418603"/>
              <a:ext cx="58141" cy="153848"/>
            </a:xfrm>
            <a:custGeom>
              <a:avLst/>
              <a:gdLst>
                <a:gd name="connsiteX0" fmla="*/ 47168 w 58141"/>
                <a:gd name="connsiteY0" fmla="*/ 153848 h 153848"/>
                <a:gd name="connsiteX1" fmla="*/ 36691 w 58141"/>
                <a:gd name="connsiteY1" fmla="*/ 146228 h 153848"/>
                <a:gd name="connsiteX2" fmla="*/ 496 w 58141"/>
                <a:gd name="connsiteY2" fmla="*/ 13831 h 153848"/>
                <a:gd name="connsiteX3" fmla="*/ 8116 w 58141"/>
                <a:gd name="connsiteY3" fmla="*/ 496 h 153848"/>
                <a:gd name="connsiteX4" fmla="*/ 21451 w 58141"/>
                <a:gd name="connsiteY4" fmla="*/ 8116 h 153848"/>
                <a:gd name="connsiteX5" fmla="*/ 57646 w 58141"/>
                <a:gd name="connsiteY5" fmla="*/ 140513 h 153848"/>
                <a:gd name="connsiteX6" fmla="*/ 50026 w 58141"/>
                <a:gd name="connsiteY6" fmla="*/ 153848 h 153848"/>
                <a:gd name="connsiteX7" fmla="*/ 47168 w 58141"/>
                <a:gd name="connsiteY7" fmla="*/ 153848 h 15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141" h="153848">
                  <a:moveTo>
                    <a:pt x="47168" y="153848"/>
                  </a:moveTo>
                  <a:cubicBezTo>
                    <a:pt x="42406" y="153848"/>
                    <a:pt x="37643" y="150991"/>
                    <a:pt x="36691" y="146228"/>
                  </a:cubicBezTo>
                  <a:lnTo>
                    <a:pt x="496" y="13831"/>
                  </a:lnTo>
                  <a:cubicBezTo>
                    <a:pt x="-1409" y="8116"/>
                    <a:pt x="2401" y="2401"/>
                    <a:pt x="8116" y="496"/>
                  </a:cubicBezTo>
                  <a:cubicBezTo>
                    <a:pt x="13831" y="-1409"/>
                    <a:pt x="19546" y="2401"/>
                    <a:pt x="21451" y="8116"/>
                  </a:cubicBezTo>
                  <a:lnTo>
                    <a:pt x="57646" y="140513"/>
                  </a:lnTo>
                  <a:cubicBezTo>
                    <a:pt x="59551" y="146228"/>
                    <a:pt x="55741" y="151943"/>
                    <a:pt x="50026" y="153848"/>
                  </a:cubicBezTo>
                  <a:cubicBezTo>
                    <a:pt x="49073" y="152896"/>
                    <a:pt x="48121" y="153848"/>
                    <a:pt x="47168" y="1538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F1363C4A-B8DB-4A8B-ACCB-C8A10BA8730B}"/>
                </a:ext>
              </a:extLst>
            </p:cNvPr>
            <p:cNvSpPr/>
            <p:nvPr/>
          </p:nvSpPr>
          <p:spPr>
            <a:xfrm>
              <a:off x="6119690" y="485119"/>
              <a:ext cx="120258" cy="87332"/>
            </a:xfrm>
            <a:custGeom>
              <a:avLst/>
              <a:gdLst>
                <a:gd name="connsiteX0" fmla="*/ 10599 w 120258"/>
                <a:gd name="connsiteY0" fmla="*/ 87332 h 87332"/>
                <a:gd name="connsiteX1" fmla="*/ 2027 w 120258"/>
                <a:gd name="connsiteY1" fmla="*/ 82570 h 87332"/>
                <a:gd name="connsiteX2" fmla="*/ 4884 w 120258"/>
                <a:gd name="connsiteY2" fmla="*/ 67330 h 87332"/>
                <a:gd name="connsiteX3" fmla="*/ 102992 w 120258"/>
                <a:gd name="connsiteY3" fmla="*/ 1607 h 87332"/>
                <a:gd name="connsiteX4" fmla="*/ 118232 w 120258"/>
                <a:gd name="connsiteY4" fmla="*/ 4465 h 87332"/>
                <a:gd name="connsiteX5" fmla="*/ 115374 w 120258"/>
                <a:gd name="connsiteY5" fmla="*/ 19705 h 87332"/>
                <a:gd name="connsiteX6" fmla="*/ 17267 w 120258"/>
                <a:gd name="connsiteY6" fmla="*/ 85427 h 87332"/>
                <a:gd name="connsiteX7" fmla="*/ 10599 w 120258"/>
                <a:gd name="connsiteY7" fmla="*/ 87332 h 87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258" h="87332">
                  <a:moveTo>
                    <a:pt x="10599" y="87332"/>
                  </a:moveTo>
                  <a:cubicBezTo>
                    <a:pt x="6789" y="87332"/>
                    <a:pt x="3932" y="85427"/>
                    <a:pt x="2027" y="82570"/>
                  </a:cubicBezTo>
                  <a:cubicBezTo>
                    <a:pt x="-1783" y="77807"/>
                    <a:pt x="122" y="71140"/>
                    <a:pt x="4884" y="67330"/>
                  </a:cubicBezTo>
                  <a:lnTo>
                    <a:pt x="102992" y="1607"/>
                  </a:lnTo>
                  <a:cubicBezTo>
                    <a:pt x="107754" y="-1250"/>
                    <a:pt x="114422" y="-298"/>
                    <a:pt x="118232" y="4465"/>
                  </a:cubicBezTo>
                  <a:cubicBezTo>
                    <a:pt x="122042" y="9227"/>
                    <a:pt x="120137" y="15895"/>
                    <a:pt x="115374" y="19705"/>
                  </a:cubicBezTo>
                  <a:lnTo>
                    <a:pt x="17267" y="85427"/>
                  </a:lnTo>
                  <a:cubicBezTo>
                    <a:pt x="15362" y="86380"/>
                    <a:pt x="12504" y="87332"/>
                    <a:pt x="10599" y="87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A536BF5C-BF87-43F4-98E0-1582885EFDFF}"/>
                </a:ext>
              </a:extLst>
            </p:cNvPr>
            <p:cNvSpPr/>
            <p:nvPr/>
          </p:nvSpPr>
          <p:spPr>
            <a:xfrm>
              <a:off x="6141329" y="600636"/>
              <a:ext cx="97935" cy="67065"/>
            </a:xfrm>
            <a:custGeom>
              <a:avLst/>
              <a:gdLst>
                <a:gd name="connsiteX0" fmla="*/ 87068 w 97935"/>
                <a:gd name="connsiteY0" fmla="*/ 67065 h 67065"/>
                <a:gd name="connsiteX1" fmla="*/ 81353 w 97935"/>
                <a:gd name="connsiteY1" fmla="*/ 65160 h 67065"/>
                <a:gd name="connsiteX2" fmla="*/ 5153 w 97935"/>
                <a:gd name="connsiteY2" fmla="*/ 19440 h 67065"/>
                <a:gd name="connsiteX3" fmla="*/ 1343 w 97935"/>
                <a:gd name="connsiteY3" fmla="*/ 5153 h 67065"/>
                <a:gd name="connsiteX4" fmla="*/ 16583 w 97935"/>
                <a:gd name="connsiteY4" fmla="*/ 1343 h 67065"/>
                <a:gd name="connsiteX5" fmla="*/ 92783 w 97935"/>
                <a:gd name="connsiteY5" fmla="*/ 47063 h 67065"/>
                <a:gd name="connsiteX6" fmla="*/ 96593 w 97935"/>
                <a:gd name="connsiteY6" fmla="*/ 61350 h 67065"/>
                <a:gd name="connsiteX7" fmla="*/ 87068 w 97935"/>
                <a:gd name="connsiteY7" fmla="*/ 67065 h 6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935" h="67065">
                  <a:moveTo>
                    <a:pt x="87068" y="67065"/>
                  </a:moveTo>
                  <a:cubicBezTo>
                    <a:pt x="85163" y="67065"/>
                    <a:pt x="83258" y="66113"/>
                    <a:pt x="81353" y="65160"/>
                  </a:cubicBezTo>
                  <a:lnTo>
                    <a:pt x="5153" y="19440"/>
                  </a:lnTo>
                  <a:cubicBezTo>
                    <a:pt x="390" y="16583"/>
                    <a:pt x="-1515" y="9915"/>
                    <a:pt x="1343" y="5153"/>
                  </a:cubicBezTo>
                  <a:cubicBezTo>
                    <a:pt x="4200" y="390"/>
                    <a:pt x="10868" y="-1515"/>
                    <a:pt x="16583" y="1343"/>
                  </a:cubicBezTo>
                  <a:lnTo>
                    <a:pt x="92783" y="47063"/>
                  </a:lnTo>
                  <a:cubicBezTo>
                    <a:pt x="97545" y="49920"/>
                    <a:pt x="99450" y="56588"/>
                    <a:pt x="96593" y="61350"/>
                  </a:cubicBezTo>
                  <a:cubicBezTo>
                    <a:pt x="93735" y="65160"/>
                    <a:pt x="90878" y="67065"/>
                    <a:pt x="87068" y="670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B4D1A7C1-3053-437A-BB56-E00C1801D90C}"/>
                </a:ext>
              </a:extLst>
            </p:cNvPr>
            <p:cNvSpPr/>
            <p:nvPr/>
          </p:nvSpPr>
          <p:spPr>
            <a:xfrm>
              <a:off x="6102521" y="594213"/>
              <a:ext cx="34581" cy="103968"/>
            </a:xfrm>
            <a:custGeom>
              <a:avLst/>
              <a:gdLst>
                <a:gd name="connsiteX0" fmla="*/ 23958 w 34581"/>
                <a:gd name="connsiteY0" fmla="*/ 103968 h 103968"/>
                <a:gd name="connsiteX1" fmla="*/ 13481 w 34581"/>
                <a:gd name="connsiteY1" fmla="*/ 95396 h 103968"/>
                <a:gd name="connsiteX2" fmla="*/ 146 w 34581"/>
                <a:gd name="connsiteY2" fmla="*/ 12528 h 103968"/>
                <a:gd name="connsiteX3" fmla="*/ 8718 w 34581"/>
                <a:gd name="connsiteY3" fmla="*/ 146 h 103968"/>
                <a:gd name="connsiteX4" fmla="*/ 21101 w 34581"/>
                <a:gd name="connsiteY4" fmla="*/ 8718 h 103968"/>
                <a:gd name="connsiteX5" fmla="*/ 34436 w 34581"/>
                <a:gd name="connsiteY5" fmla="*/ 91586 h 103968"/>
                <a:gd name="connsiteX6" fmla="*/ 25863 w 34581"/>
                <a:gd name="connsiteY6" fmla="*/ 103968 h 103968"/>
                <a:gd name="connsiteX7" fmla="*/ 23958 w 34581"/>
                <a:gd name="connsiteY7" fmla="*/ 103968 h 10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581" h="103968">
                  <a:moveTo>
                    <a:pt x="23958" y="103968"/>
                  </a:moveTo>
                  <a:cubicBezTo>
                    <a:pt x="19196" y="103968"/>
                    <a:pt x="14433" y="100158"/>
                    <a:pt x="13481" y="95396"/>
                  </a:cubicBezTo>
                  <a:lnTo>
                    <a:pt x="146" y="12528"/>
                  </a:lnTo>
                  <a:cubicBezTo>
                    <a:pt x="-807" y="6813"/>
                    <a:pt x="3003" y="1098"/>
                    <a:pt x="8718" y="146"/>
                  </a:cubicBezTo>
                  <a:cubicBezTo>
                    <a:pt x="14433" y="-807"/>
                    <a:pt x="20148" y="3003"/>
                    <a:pt x="21101" y="8718"/>
                  </a:cubicBezTo>
                  <a:lnTo>
                    <a:pt x="34436" y="91586"/>
                  </a:lnTo>
                  <a:cubicBezTo>
                    <a:pt x="35388" y="97301"/>
                    <a:pt x="31578" y="103016"/>
                    <a:pt x="25863" y="103968"/>
                  </a:cubicBezTo>
                  <a:cubicBezTo>
                    <a:pt x="24911" y="103968"/>
                    <a:pt x="24911" y="103968"/>
                    <a:pt x="23958" y="1039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5505C04B-250E-4F05-9254-66CF999683C7}"/>
                </a:ext>
              </a:extLst>
            </p:cNvPr>
            <p:cNvSpPr/>
            <p:nvPr/>
          </p:nvSpPr>
          <p:spPr>
            <a:xfrm>
              <a:off x="6030869" y="612695"/>
              <a:ext cx="51203" cy="85486"/>
            </a:xfrm>
            <a:custGeom>
              <a:avLst/>
              <a:gdLst>
                <a:gd name="connsiteX0" fmla="*/ 10838 w 51203"/>
                <a:gd name="connsiteY0" fmla="*/ 85487 h 85486"/>
                <a:gd name="connsiteX1" fmla="*/ 6075 w 51203"/>
                <a:gd name="connsiteY1" fmla="*/ 84534 h 85486"/>
                <a:gd name="connsiteX2" fmla="*/ 1313 w 51203"/>
                <a:gd name="connsiteY2" fmla="*/ 70247 h 85486"/>
                <a:gd name="connsiteX3" fmla="*/ 30840 w 51203"/>
                <a:gd name="connsiteY3" fmla="*/ 6429 h 85486"/>
                <a:gd name="connsiteX4" fmla="*/ 45128 w 51203"/>
                <a:gd name="connsiteY4" fmla="*/ 714 h 85486"/>
                <a:gd name="connsiteX5" fmla="*/ 49890 w 51203"/>
                <a:gd name="connsiteY5" fmla="*/ 15002 h 85486"/>
                <a:gd name="connsiteX6" fmla="*/ 20363 w 51203"/>
                <a:gd name="connsiteY6" fmla="*/ 78819 h 85486"/>
                <a:gd name="connsiteX7" fmla="*/ 10838 w 51203"/>
                <a:gd name="connsiteY7" fmla="*/ 85487 h 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03" h="85486">
                  <a:moveTo>
                    <a:pt x="10838" y="85487"/>
                  </a:moveTo>
                  <a:cubicBezTo>
                    <a:pt x="8933" y="85487"/>
                    <a:pt x="7980" y="85487"/>
                    <a:pt x="6075" y="84534"/>
                  </a:cubicBezTo>
                  <a:cubicBezTo>
                    <a:pt x="360" y="81677"/>
                    <a:pt x="-1545" y="75962"/>
                    <a:pt x="1313" y="70247"/>
                  </a:cubicBezTo>
                  <a:lnTo>
                    <a:pt x="30840" y="6429"/>
                  </a:lnTo>
                  <a:cubicBezTo>
                    <a:pt x="33698" y="714"/>
                    <a:pt x="39413" y="-1191"/>
                    <a:pt x="45128" y="714"/>
                  </a:cubicBezTo>
                  <a:cubicBezTo>
                    <a:pt x="50843" y="3572"/>
                    <a:pt x="52748" y="9287"/>
                    <a:pt x="49890" y="15002"/>
                  </a:cubicBezTo>
                  <a:lnTo>
                    <a:pt x="20363" y="78819"/>
                  </a:lnTo>
                  <a:cubicBezTo>
                    <a:pt x="19410" y="83582"/>
                    <a:pt x="15600" y="85487"/>
                    <a:pt x="10838" y="854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08B1E24D-C338-49E7-A445-0BA5C555BCAC}"/>
                </a:ext>
              </a:extLst>
            </p:cNvPr>
            <p:cNvSpPr/>
            <p:nvPr/>
          </p:nvSpPr>
          <p:spPr>
            <a:xfrm>
              <a:off x="5950376" y="481121"/>
              <a:ext cx="89316" cy="79900"/>
            </a:xfrm>
            <a:custGeom>
              <a:avLst/>
              <a:gdLst>
                <a:gd name="connsiteX0" fmla="*/ 77996 w 89316"/>
                <a:gd name="connsiteY0" fmla="*/ 79901 h 79900"/>
                <a:gd name="connsiteX1" fmla="*/ 71328 w 89316"/>
                <a:gd name="connsiteY1" fmla="*/ 77043 h 79900"/>
                <a:gd name="connsiteX2" fmla="*/ 3701 w 89316"/>
                <a:gd name="connsiteY2" fmla="*/ 18941 h 79900"/>
                <a:gd name="connsiteX3" fmla="*/ 2748 w 89316"/>
                <a:gd name="connsiteY3" fmla="*/ 3701 h 79900"/>
                <a:gd name="connsiteX4" fmla="*/ 17988 w 89316"/>
                <a:gd name="connsiteY4" fmla="*/ 2748 h 79900"/>
                <a:gd name="connsiteX5" fmla="*/ 85616 w 89316"/>
                <a:gd name="connsiteY5" fmla="*/ 60851 h 79900"/>
                <a:gd name="connsiteX6" fmla="*/ 86568 w 89316"/>
                <a:gd name="connsiteY6" fmla="*/ 76091 h 79900"/>
                <a:gd name="connsiteX7" fmla="*/ 77996 w 89316"/>
                <a:gd name="connsiteY7" fmla="*/ 79901 h 7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316" h="79900">
                  <a:moveTo>
                    <a:pt x="77996" y="79901"/>
                  </a:moveTo>
                  <a:cubicBezTo>
                    <a:pt x="75138" y="79901"/>
                    <a:pt x="73233" y="78948"/>
                    <a:pt x="71328" y="77043"/>
                  </a:cubicBezTo>
                  <a:lnTo>
                    <a:pt x="3701" y="18941"/>
                  </a:lnTo>
                  <a:cubicBezTo>
                    <a:pt x="-1062" y="15131"/>
                    <a:pt x="-1062" y="8463"/>
                    <a:pt x="2748" y="3701"/>
                  </a:cubicBezTo>
                  <a:cubicBezTo>
                    <a:pt x="6558" y="-1062"/>
                    <a:pt x="13226" y="-1062"/>
                    <a:pt x="17988" y="2748"/>
                  </a:cubicBezTo>
                  <a:lnTo>
                    <a:pt x="85616" y="60851"/>
                  </a:lnTo>
                  <a:cubicBezTo>
                    <a:pt x="90378" y="64661"/>
                    <a:pt x="90378" y="71328"/>
                    <a:pt x="86568" y="76091"/>
                  </a:cubicBezTo>
                  <a:cubicBezTo>
                    <a:pt x="84663" y="78948"/>
                    <a:pt x="80853" y="79901"/>
                    <a:pt x="77996" y="79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87FC95EE-5FC5-4032-AA5F-8FE3414D8A07}"/>
                </a:ext>
              </a:extLst>
            </p:cNvPr>
            <p:cNvSpPr/>
            <p:nvPr/>
          </p:nvSpPr>
          <p:spPr>
            <a:xfrm>
              <a:off x="6179639" y="550364"/>
              <a:ext cx="102278" cy="41138"/>
            </a:xfrm>
            <a:custGeom>
              <a:avLst/>
              <a:gdLst>
                <a:gd name="connsiteX0" fmla="*/ 10658 w 102278"/>
                <a:gd name="connsiteY0" fmla="*/ 41138 h 41138"/>
                <a:gd name="connsiteX1" fmla="*/ 181 w 102278"/>
                <a:gd name="connsiteY1" fmla="*/ 32566 h 41138"/>
                <a:gd name="connsiteX2" fmla="*/ 7801 w 102278"/>
                <a:gd name="connsiteY2" fmla="*/ 19230 h 41138"/>
                <a:gd name="connsiteX3" fmla="*/ 88763 w 102278"/>
                <a:gd name="connsiteY3" fmla="*/ 181 h 41138"/>
                <a:gd name="connsiteX4" fmla="*/ 102098 w 102278"/>
                <a:gd name="connsiteY4" fmla="*/ 7801 h 41138"/>
                <a:gd name="connsiteX5" fmla="*/ 94478 w 102278"/>
                <a:gd name="connsiteY5" fmla="*/ 21135 h 41138"/>
                <a:gd name="connsiteX6" fmla="*/ 13515 w 102278"/>
                <a:gd name="connsiteY6" fmla="*/ 40186 h 41138"/>
                <a:gd name="connsiteX7" fmla="*/ 10658 w 102278"/>
                <a:gd name="connsiteY7" fmla="*/ 41138 h 4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278" h="41138">
                  <a:moveTo>
                    <a:pt x="10658" y="41138"/>
                  </a:moveTo>
                  <a:cubicBezTo>
                    <a:pt x="5895" y="41138"/>
                    <a:pt x="1133" y="38280"/>
                    <a:pt x="181" y="32566"/>
                  </a:cubicBezTo>
                  <a:cubicBezTo>
                    <a:pt x="-772" y="26851"/>
                    <a:pt x="2085" y="21135"/>
                    <a:pt x="7801" y="19230"/>
                  </a:cubicBezTo>
                  <a:lnTo>
                    <a:pt x="88763" y="181"/>
                  </a:lnTo>
                  <a:cubicBezTo>
                    <a:pt x="94478" y="-772"/>
                    <a:pt x="100193" y="2085"/>
                    <a:pt x="102098" y="7801"/>
                  </a:cubicBezTo>
                  <a:cubicBezTo>
                    <a:pt x="103051" y="13516"/>
                    <a:pt x="100193" y="19230"/>
                    <a:pt x="94478" y="21135"/>
                  </a:cubicBezTo>
                  <a:lnTo>
                    <a:pt x="13515" y="40186"/>
                  </a:lnTo>
                  <a:cubicBezTo>
                    <a:pt x="11610" y="41138"/>
                    <a:pt x="10658" y="41138"/>
                    <a:pt x="10658" y="411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991A9CE7-5EE9-4D70-8A38-FD6C2D33D7E5}"/>
                </a:ext>
              </a:extLst>
            </p:cNvPr>
            <p:cNvSpPr/>
            <p:nvPr/>
          </p:nvSpPr>
          <p:spPr>
            <a:xfrm>
              <a:off x="6119331" y="404316"/>
              <a:ext cx="42571" cy="92888"/>
            </a:xfrm>
            <a:custGeom>
              <a:avLst/>
              <a:gdLst>
                <a:gd name="connsiteX0" fmla="*/ 10958 w 42571"/>
                <a:gd name="connsiteY0" fmla="*/ 92888 h 92888"/>
                <a:gd name="connsiteX1" fmla="*/ 481 w 42571"/>
                <a:gd name="connsiteY1" fmla="*/ 78601 h 92888"/>
                <a:gd name="connsiteX2" fmla="*/ 21436 w 42571"/>
                <a:gd name="connsiteY2" fmla="*/ 8116 h 92888"/>
                <a:gd name="connsiteX3" fmla="*/ 34771 w 42571"/>
                <a:gd name="connsiteY3" fmla="*/ 496 h 92888"/>
                <a:gd name="connsiteX4" fmla="*/ 42391 w 42571"/>
                <a:gd name="connsiteY4" fmla="*/ 13831 h 92888"/>
                <a:gd name="connsiteX5" fmla="*/ 21436 w 42571"/>
                <a:gd name="connsiteY5" fmla="*/ 84316 h 92888"/>
                <a:gd name="connsiteX6" fmla="*/ 10958 w 42571"/>
                <a:gd name="connsiteY6" fmla="*/ 92888 h 9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571" h="92888">
                  <a:moveTo>
                    <a:pt x="10958" y="92888"/>
                  </a:moveTo>
                  <a:cubicBezTo>
                    <a:pt x="2386" y="90983"/>
                    <a:pt x="-1424" y="84316"/>
                    <a:pt x="481" y="78601"/>
                  </a:cubicBezTo>
                  <a:lnTo>
                    <a:pt x="21436" y="8116"/>
                  </a:lnTo>
                  <a:cubicBezTo>
                    <a:pt x="23341" y="2401"/>
                    <a:pt x="29056" y="-1409"/>
                    <a:pt x="34771" y="496"/>
                  </a:cubicBezTo>
                  <a:cubicBezTo>
                    <a:pt x="40486" y="2401"/>
                    <a:pt x="43343" y="8116"/>
                    <a:pt x="42391" y="13831"/>
                  </a:cubicBezTo>
                  <a:lnTo>
                    <a:pt x="21436" y="84316"/>
                  </a:lnTo>
                  <a:cubicBezTo>
                    <a:pt x="20483" y="90031"/>
                    <a:pt x="15721" y="92888"/>
                    <a:pt x="10958" y="92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A19D5749-40C3-499A-9B6A-03F5FE827016}"/>
                </a:ext>
              </a:extLst>
            </p:cNvPr>
            <p:cNvSpPr/>
            <p:nvPr/>
          </p:nvSpPr>
          <p:spPr>
            <a:xfrm>
              <a:off x="5924428" y="555185"/>
              <a:ext cx="85968" cy="27744"/>
            </a:xfrm>
            <a:custGeom>
              <a:avLst/>
              <a:gdLst>
                <a:gd name="connsiteX0" fmla="*/ 75369 w 85968"/>
                <a:gd name="connsiteY0" fmla="*/ 27744 h 27744"/>
                <a:gd name="connsiteX1" fmla="*/ 9647 w 85968"/>
                <a:gd name="connsiteY1" fmla="*/ 21077 h 27744"/>
                <a:gd name="connsiteX2" fmla="*/ 122 w 85968"/>
                <a:gd name="connsiteY2" fmla="*/ 9647 h 27744"/>
                <a:gd name="connsiteX3" fmla="*/ 11552 w 85968"/>
                <a:gd name="connsiteY3" fmla="*/ 122 h 27744"/>
                <a:gd name="connsiteX4" fmla="*/ 76322 w 85968"/>
                <a:gd name="connsiteY4" fmla="*/ 6789 h 27744"/>
                <a:gd name="connsiteX5" fmla="*/ 85847 w 85968"/>
                <a:gd name="connsiteY5" fmla="*/ 18219 h 27744"/>
                <a:gd name="connsiteX6" fmla="*/ 75369 w 85968"/>
                <a:gd name="connsiteY6" fmla="*/ 27744 h 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968" h="27744">
                  <a:moveTo>
                    <a:pt x="75369" y="27744"/>
                  </a:moveTo>
                  <a:cubicBezTo>
                    <a:pt x="74417" y="27744"/>
                    <a:pt x="9647" y="21077"/>
                    <a:pt x="9647" y="21077"/>
                  </a:cubicBezTo>
                  <a:cubicBezTo>
                    <a:pt x="3932" y="20124"/>
                    <a:pt x="-831" y="15362"/>
                    <a:pt x="122" y="9647"/>
                  </a:cubicBezTo>
                  <a:cubicBezTo>
                    <a:pt x="1075" y="3932"/>
                    <a:pt x="6789" y="-831"/>
                    <a:pt x="11552" y="122"/>
                  </a:cubicBezTo>
                  <a:lnTo>
                    <a:pt x="76322" y="6789"/>
                  </a:lnTo>
                  <a:cubicBezTo>
                    <a:pt x="82037" y="7742"/>
                    <a:pt x="86800" y="12504"/>
                    <a:pt x="85847" y="18219"/>
                  </a:cubicBezTo>
                  <a:cubicBezTo>
                    <a:pt x="85847" y="23934"/>
                    <a:pt x="81084" y="27744"/>
                    <a:pt x="75369" y="27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7E4CF8FE-67C4-4461-AA6F-19351FFE9EFC}"/>
              </a:ext>
            </a:extLst>
          </p:cNvPr>
          <p:cNvGrpSpPr/>
          <p:nvPr/>
        </p:nvGrpSpPr>
        <p:grpSpPr>
          <a:xfrm>
            <a:off x="2634166" y="690313"/>
            <a:ext cx="6961295" cy="9138028"/>
            <a:chOff x="6886591" y="4775350"/>
            <a:chExt cx="1479842" cy="1942575"/>
          </a:xfrm>
        </p:grpSpPr>
        <p:grpSp>
          <p:nvGrpSpPr>
            <p:cNvPr id="1419" name="Group 1418">
              <a:extLst>
                <a:ext uri="{FF2B5EF4-FFF2-40B4-BE49-F238E27FC236}">
                  <a16:creationId xmlns:a16="http://schemas.microsoft.com/office/drawing/2014/main" id="{47BB0DD5-B69C-4993-8335-E244217A87FA}"/>
                </a:ext>
              </a:extLst>
            </p:cNvPr>
            <p:cNvGrpSpPr>
              <a:grpSpLocks/>
            </p:cNvGrpSpPr>
            <p:nvPr/>
          </p:nvGrpSpPr>
          <p:grpSpPr>
            <a:xfrm rot="21128109">
              <a:off x="6886591" y="4775350"/>
              <a:ext cx="1479842" cy="1942575"/>
              <a:chOff x="7007014" y="4939451"/>
              <a:chExt cx="1120987" cy="1461346"/>
            </a:xfrm>
          </p:grpSpPr>
          <p:grpSp>
            <p:nvGrpSpPr>
              <p:cNvPr id="1425" name="Graphic 4">
                <a:extLst>
                  <a:ext uri="{FF2B5EF4-FFF2-40B4-BE49-F238E27FC236}">
                    <a16:creationId xmlns:a16="http://schemas.microsoft.com/office/drawing/2014/main" id="{006FBDA6-D040-43DC-BF98-91E56A2360E2}"/>
                  </a:ext>
                </a:extLst>
              </p:cNvPr>
              <p:cNvGrpSpPr/>
              <p:nvPr/>
            </p:nvGrpSpPr>
            <p:grpSpPr>
              <a:xfrm>
                <a:off x="7007014" y="4939451"/>
                <a:ext cx="1120987" cy="1461346"/>
                <a:chOff x="6608445" y="2778441"/>
                <a:chExt cx="630555" cy="822007"/>
              </a:xfrm>
            </p:grpSpPr>
            <p:sp>
              <p:nvSpPr>
                <p:cNvPr id="1603" name="Freeform: Shape 1602">
                  <a:extLst>
                    <a:ext uri="{FF2B5EF4-FFF2-40B4-BE49-F238E27FC236}">
                      <a16:creationId xmlns:a16="http://schemas.microsoft.com/office/drawing/2014/main" id="{31AB2642-271D-4920-B799-8C82EDB95108}"/>
                    </a:ext>
                  </a:extLst>
                </p:cNvPr>
                <p:cNvSpPr/>
                <p:nvPr/>
              </p:nvSpPr>
              <p:spPr>
                <a:xfrm>
                  <a:off x="6608445" y="296989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7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7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7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7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7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7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1604" name="Graphic 4">
                  <a:extLst>
                    <a:ext uri="{FF2B5EF4-FFF2-40B4-BE49-F238E27FC236}">
                      <a16:creationId xmlns:a16="http://schemas.microsoft.com/office/drawing/2014/main" id="{57077965-AFBB-4445-BF5F-2734C8ED98DA}"/>
                    </a:ext>
                  </a:extLst>
                </p:cNvPr>
                <p:cNvGrpSpPr/>
                <p:nvPr/>
              </p:nvGrpSpPr>
              <p:grpSpPr>
                <a:xfrm>
                  <a:off x="6832324" y="2778441"/>
                  <a:ext cx="192363" cy="244792"/>
                  <a:chOff x="6832324" y="2778441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1605" name="Graphic 4">
                    <a:extLst>
                      <a:ext uri="{FF2B5EF4-FFF2-40B4-BE49-F238E27FC236}">
                        <a16:creationId xmlns:a16="http://schemas.microsoft.com/office/drawing/2014/main" id="{5D07D9A9-938E-42E6-A20E-06599E1A1C3E}"/>
                      </a:ext>
                    </a:extLst>
                  </p:cNvPr>
                  <p:cNvGrpSpPr/>
                  <p:nvPr/>
                </p:nvGrpSpPr>
                <p:grpSpPr>
                  <a:xfrm>
                    <a:off x="6832324" y="2903857"/>
                    <a:ext cx="192363" cy="119377"/>
                    <a:chOff x="6832324" y="2903857"/>
                    <a:chExt cx="192363" cy="119377"/>
                  </a:xfrm>
                  <a:solidFill>
                    <a:srgbClr val="F2B775"/>
                  </a:solidFill>
                </p:grpSpPr>
                <p:sp>
                  <p:nvSpPr>
                    <p:cNvPr id="1607" name="Freeform: Shape 1606">
                      <a:extLst>
                        <a:ext uri="{FF2B5EF4-FFF2-40B4-BE49-F238E27FC236}">
                          <a16:creationId xmlns:a16="http://schemas.microsoft.com/office/drawing/2014/main" id="{5A5D67DD-17BD-4580-9252-2876D41673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324" y="2903857"/>
                      <a:ext cx="94731" cy="73972"/>
                    </a:xfrm>
                    <a:custGeom>
                      <a:avLst/>
                      <a:gdLst>
                        <a:gd name="connsiteX0" fmla="*/ 89493 w 94731"/>
                        <a:gd name="connsiteY0" fmla="*/ 42225 h 73972"/>
                        <a:gd name="connsiteX1" fmla="*/ 89493 w 94731"/>
                        <a:gd name="connsiteY1" fmla="*/ 42225 h 73972"/>
                        <a:gd name="connsiteX2" fmla="*/ 69491 w 94731"/>
                        <a:gd name="connsiteY2" fmla="*/ 20317 h 73972"/>
                        <a:gd name="connsiteX3" fmla="*/ 5673 w 94731"/>
                        <a:gd name="connsiteY3" fmla="*/ 4125 h 73972"/>
                        <a:gd name="connsiteX4" fmla="*/ 24723 w 94731"/>
                        <a:gd name="connsiteY4" fmla="*/ 53655 h 73972"/>
                        <a:gd name="connsiteX5" fmla="*/ 88541 w 94731"/>
                        <a:gd name="connsiteY5" fmla="*/ 69847 h 73972"/>
                        <a:gd name="connsiteX6" fmla="*/ 89493 w 94731"/>
                        <a:gd name="connsiteY6" fmla="*/ 42225 h 73972"/>
                        <a:gd name="connsiteX7" fmla="*/ 74253 w 94731"/>
                        <a:gd name="connsiteY7" fmla="*/ 57465 h 73972"/>
                        <a:gd name="connsiteX8" fmla="*/ 33295 w 94731"/>
                        <a:gd name="connsiteY8" fmla="*/ 46987 h 73972"/>
                        <a:gd name="connsiteX9" fmla="*/ 20913 w 94731"/>
                        <a:gd name="connsiteY9" fmla="*/ 15555 h 73972"/>
                        <a:gd name="connsiteX10" fmla="*/ 61870 w 94731"/>
                        <a:gd name="connsiteY10" fmla="*/ 26032 h 73972"/>
                        <a:gd name="connsiteX11" fmla="*/ 74253 w 94731"/>
                        <a:gd name="connsiteY11" fmla="*/ 57465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731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7113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7465"/>
                          </a:moveTo>
                          <a:cubicBezTo>
                            <a:pt x="66633" y="63180"/>
                            <a:pt x="47583" y="58417"/>
                            <a:pt x="33295" y="46987"/>
                          </a:cubicBezTo>
                          <a:cubicBezTo>
                            <a:pt x="18056" y="35557"/>
                            <a:pt x="13293" y="21270"/>
                            <a:pt x="20913" y="15555"/>
                          </a:cubicBezTo>
                          <a:cubicBezTo>
                            <a:pt x="28533" y="9840"/>
                            <a:pt x="47583" y="14602"/>
                            <a:pt x="61870" y="26032"/>
                          </a:cubicBezTo>
                          <a:cubicBezTo>
                            <a:pt x="77111" y="37462"/>
                            <a:pt x="82826" y="51750"/>
                            <a:pt x="74253" y="5746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8" name="Freeform: Shape 1607">
                      <a:extLst>
                        <a:ext uri="{FF2B5EF4-FFF2-40B4-BE49-F238E27FC236}">
                          <a16:creationId xmlns:a16="http://schemas.microsoft.com/office/drawing/2014/main" id="{71C99D1C-545A-4DCF-BF86-E4AB75AF6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7406" y="2904602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9100 h 72481"/>
                        <a:gd name="connsiteX8" fmla="*/ 16794 w 94644"/>
                        <a:gd name="connsiteY8" fmla="*/ 59577 h 72481"/>
                        <a:gd name="connsiteX9" fmla="*/ 32034 w 94644"/>
                        <a:gd name="connsiteY9" fmla="*/ 24335 h 72481"/>
                        <a:gd name="connsiteX10" fmla="*/ 78706 w 94644"/>
                        <a:gd name="connsiteY10" fmla="*/ 13857 h 72481"/>
                        <a:gd name="connsiteX11" fmla="*/ 62514 w 94644"/>
                        <a:gd name="connsiteY11" fmla="*/ 49100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40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5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9100"/>
                          </a:moveTo>
                          <a:cubicBezTo>
                            <a:pt x="45369" y="61482"/>
                            <a:pt x="25366" y="67197"/>
                            <a:pt x="16794" y="59577"/>
                          </a:cubicBezTo>
                          <a:cubicBezTo>
                            <a:pt x="8221" y="52910"/>
                            <a:pt x="14889" y="37669"/>
                            <a:pt x="32034" y="24335"/>
                          </a:cubicBezTo>
                          <a:cubicBezTo>
                            <a:pt x="49179" y="11952"/>
                            <a:pt x="69181" y="6237"/>
                            <a:pt x="78706" y="13857"/>
                          </a:cubicBezTo>
                          <a:cubicBezTo>
                            <a:pt x="85374" y="20525"/>
                            <a:pt x="79659" y="35765"/>
                            <a:pt x="62514" y="4910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9" name="Freeform: Shape 1608">
                      <a:extLst>
                        <a:ext uri="{FF2B5EF4-FFF2-40B4-BE49-F238E27FC236}">
                          <a16:creationId xmlns:a16="http://schemas.microsoft.com/office/drawing/2014/main" id="{B50CFD54-CA47-48D0-939C-3D1B3B44E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7506" y="2962832"/>
                      <a:ext cx="79333" cy="60401"/>
                    </a:xfrm>
                    <a:custGeom>
                      <a:avLst/>
                      <a:gdLst>
                        <a:gd name="connsiteX0" fmla="*/ 77169 w 79333"/>
                        <a:gd name="connsiteY0" fmla="*/ 395 h 60401"/>
                        <a:gd name="connsiteX1" fmla="*/ 16 w 79333"/>
                        <a:gd name="connsiteY1" fmla="*/ 60402 h 60401"/>
                        <a:gd name="connsiteX2" fmla="*/ 21924 w 79333"/>
                        <a:gd name="connsiteY2" fmla="*/ 60402 h 60401"/>
                        <a:gd name="connsiteX3" fmla="*/ 62881 w 79333"/>
                        <a:gd name="connsiteY3" fmla="*/ 34685 h 60401"/>
                        <a:gd name="connsiteX4" fmla="*/ 79074 w 79333"/>
                        <a:gd name="connsiteY4" fmla="*/ 1347 h 60401"/>
                        <a:gd name="connsiteX5" fmla="*/ 77169 w 7933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33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5"/>
                          </a:cubicBezTo>
                          <a:lnTo>
                            <a:pt x="79074" y="1347"/>
                          </a:lnTo>
                          <a:cubicBezTo>
                            <a:pt x="80026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0" name="Freeform: Shape 1609">
                      <a:extLst>
                        <a:ext uri="{FF2B5EF4-FFF2-40B4-BE49-F238E27FC236}">
                          <a16:creationId xmlns:a16="http://schemas.microsoft.com/office/drawing/2014/main" id="{6761BEAC-FDDF-400F-BDC8-1C66AB0D99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6102" y="2969634"/>
                      <a:ext cx="108584" cy="53470"/>
                    </a:xfrm>
                    <a:custGeom>
                      <a:avLst/>
                      <a:gdLst>
                        <a:gd name="connsiteX0" fmla="*/ 1905 w 108584"/>
                        <a:gd name="connsiteY0" fmla="*/ 260 h 53470"/>
                        <a:gd name="connsiteX1" fmla="*/ 108585 w 108584"/>
                        <a:gd name="connsiteY1" fmla="*/ 44075 h 53470"/>
                        <a:gd name="connsiteX2" fmla="*/ 69532 w 108584"/>
                        <a:gd name="connsiteY2" fmla="*/ 52647 h 53470"/>
                        <a:gd name="connsiteX3" fmla="*/ 34290 w 108584"/>
                        <a:gd name="connsiteY3" fmla="*/ 41217 h 53470"/>
                        <a:gd name="connsiteX4" fmla="*/ 0 w 108584"/>
                        <a:gd name="connsiteY4" fmla="*/ 2165 h 53470"/>
                        <a:gd name="connsiteX5" fmla="*/ 1905 w 108584"/>
                        <a:gd name="connsiteY5" fmla="*/ 260 h 53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584" h="53470">
                          <a:moveTo>
                            <a:pt x="1905" y="260"/>
                          </a:moveTo>
                          <a:cubicBezTo>
                            <a:pt x="19050" y="12642"/>
                            <a:pt x="60007" y="37407"/>
                            <a:pt x="108585" y="44075"/>
                          </a:cubicBezTo>
                          <a:lnTo>
                            <a:pt x="69532" y="52647"/>
                          </a:lnTo>
                          <a:cubicBezTo>
                            <a:pt x="56197" y="55505"/>
                            <a:pt x="42863" y="50742"/>
                            <a:pt x="34290" y="41217"/>
                          </a:cubicBezTo>
                          <a:lnTo>
                            <a:pt x="0" y="2165"/>
                          </a:lnTo>
                          <a:cubicBezTo>
                            <a:pt x="0" y="1212"/>
                            <a:pt x="953" y="-693"/>
                            <a:pt x="1905" y="26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53899F17-13C7-4736-951C-24249989BB00}"/>
                      </a:ext>
                    </a:extLst>
                  </p:cNvPr>
                  <p:cNvSpPr/>
                  <p:nvPr/>
                </p:nvSpPr>
                <p:spPr>
                  <a:xfrm>
                    <a:off x="6900862" y="2778441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7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7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26" name="Graphic 4">
                <a:extLst>
                  <a:ext uri="{FF2B5EF4-FFF2-40B4-BE49-F238E27FC236}">
                    <a16:creationId xmlns:a16="http://schemas.microsoft.com/office/drawing/2014/main" id="{96DDAC8F-8709-404C-88C5-235C6BD28E56}"/>
                  </a:ext>
                </a:extLst>
              </p:cNvPr>
              <p:cNvGrpSpPr/>
              <p:nvPr/>
            </p:nvGrpSpPr>
            <p:grpSpPr>
              <a:xfrm>
                <a:off x="7187985" y="5371066"/>
                <a:ext cx="708528" cy="876428"/>
                <a:chOff x="6710241" y="3021225"/>
                <a:chExt cx="398547" cy="492991"/>
              </a:xfrm>
            </p:grpSpPr>
            <p:sp>
              <p:nvSpPr>
                <p:cNvPr id="1427" name="Freeform: Shape 1426">
                  <a:extLst>
                    <a:ext uri="{FF2B5EF4-FFF2-40B4-BE49-F238E27FC236}">
                      <a16:creationId xmlns:a16="http://schemas.microsoft.com/office/drawing/2014/main" id="{79DD2F49-F1BE-4221-B371-A751B940597A}"/>
                    </a:ext>
                  </a:extLst>
                </p:cNvPr>
                <p:cNvSpPr/>
                <p:nvPr/>
              </p:nvSpPr>
              <p:spPr>
                <a:xfrm>
                  <a:off x="6744069" y="3064458"/>
                  <a:ext cx="332764" cy="419836"/>
                </a:xfrm>
                <a:custGeom>
                  <a:avLst/>
                  <a:gdLst>
                    <a:gd name="connsiteX0" fmla="*/ 1905 w 332764"/>
                    <a:gd name="connsiteY0" fmla="*/ 394119 h 419836"/>
                    <a:gd name="connsiteX1" fmla="*/ 14288 w 332764"/>
                    <a:gd name="connsiteY1" fmla="*/ 337922 h 419836"/>
                    <a:gd name="connsiteX2" fmla="*/ 13335 w 332764"/>
                    <a:gd name="connsiteY2" fmla="*/ 267437 h 419836"/>
                    <a:gd name="connsiteX3" fmla="*/ 11430 w 332764"/>
                    <a:gd name="connsiteY3" fmla="*/ 257912 h 419836"/>
                    <a:gd name="connsiteX4" fmla="*/ 4763 w 332764"/>
                    <a:gd name="connsiteY4" fmla="*/ 226479 h 419836"/>
                    <a:gd name="connsiteX5" fmla="*/ 953 w 332764"/>
                    <a:gd name="connsiteY5" fmla="*/ 168377 h 419836"/>
                    <a:gd name="connsiteX6" fmla="*/ 45720 w 332764"/>
                    <a:gd name="connsiteY6" fmla="*/ 80747 h 419836"/>
                    <a:gd name="connsiteX7" fmla="*/ 96203 w 332764"/>
                    <a:gd name="connsiteY7" fmla="*/ 67412 h 419836"/>
                    <a:gd name="connsiteX8" fmla="*/ 127635 w 332764"/>
                    <a:gd name="connsiteY8" fmla="*/ 29312 h 419836"/>
                    <a:gd name="connsiteX9" fmla="*/ 177165 w 332764"/>
                    <a:gd name="connsiteY9" fmla="*/ 2642 h 419836"/>
                    <a:gd name="connsiteX10" fmla="*/ 280988 w 332764"/>
                    <a:gd name="connsiteY10" fmla="*/ 32169 h 419836"/>
                    <a:gd name="connsiteX11" fmla="*/ 318135 w 332764"/>
                    <a:gd name="connsiteY11" fmla="*/ 117894 h 419836"/>
                    <a:gd name="connsiteX12" fmla="*/ 314325 w 332764"/>
                    <a:gd name="connsiteY12" fmla="*/ 140754 h 419836"/>
                    <a:gd name="connsiteX13" fmla="*/ 294322 w 332764"/>
                    <a:gd name="connsiteY13" fmla="*/ 189332 h 419836"/>
                    <a:gd name="connsiteX14" fmla="*/ 293370 w 332764"/>
                    <a:gd name="connsiteY14" fmla="*/ 227432 h 419836"/>
                    <a:gd name="connsiteX15" fmla="*/ 329565 w 332764"/>
                    <a:gd name="connsiteY15" fmla="*/ 303632 h 419836"/>
                    <a:gd name="connsiteX16" fmla="*/ 310515 w 332764"/>
                    <a:gd name="connsiteY16" fmla="*/ 415074 h 419836"/>
                    <a:gd name="connsiteX17" fmla="*/ 0 w 332764"/>
                    <a:gd name="connsiteY17" fmla="*/ 419837 h 419836"/>
                    <a:gd name="connsiteX18" fmla="*/ 1905 w 332764"/>
                    <a:gd name="connsiteY18" fmla="*/ 394119 h 419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32764" h="419836">
                      <a:moveTo>
                        <a:pt x="1905" y="394119"/>
                      </a:moveTo>
                      <a:cubicBezTo>
                        <a:pt x="4763" y="374117"/>
                        <a:pt x="11430" y="356972"/>
                        <a:pt x="14288" y="337922"/>
                      </a:cubicBezTo>
                      <a:cubicBezTo>
                        <a:pt x="18097" y="316014"/>
                        <a:pt x="18097" y="290297"/>
                        <a:pt x="13335" y="267437"/>
                      </a:cubicBezTo>
                      <a:cubicBezTo>
                        <a:pt x="12383" y="264579"/>
                        <a:pt x="12383" y="260769"/>
                        <a:pt x="11430" y="257912"/>
                      </a:cubicBezTo>
                      <a:cubicBezTo>
                        <a:pt x="9525" y="247434"/>
                        <a:pt x="6668" y="236957"/>
                        <a:pt x="4763" y="226479"/>
                      </a:cubicBezTo>
                      <a:cubicBezTo>
                        <a:pt x="0" y="208382"/>
                        <a:pt x="-953" y="187427"/>
                        <a:pt x="953" y="168377"/>
                      </a:cubicBezTo>
                      <a:cubicBezTo>
                        <a:pt x="6668" y="124562"/>
                        <a:pt x="23813" y="91224"/>
                        <a:pt x="45720" y="80747"/>
                      </a:cubicBezTo>
                      <a:cubicBezTo>
                        <a:pt x="62865" y="73127"/>
                        <a:pt x="80010" y="80747"/>
                        <a:pt x="96203" y="67412"/>
                      </a:cubicBezTo>
                      <a:cubicBezTo>
                        <a:pt x="107633" y="57887"/>
                        <a:pt x="116205" y="42647"/>
                        <a:pt x="127635" y="29312"/>
                      </a:cubicBezTo>
                      <a:cubicBezTo>
                        <a:pt x="142875" y="11214"/>
                        <a:pt x="160020" y="6452"/>
                        <a:pt x="177165" y="2642"/>
                      </a:cubicBezTo>
                      <a:cubicBezTo>
                        <a:pt x="212408" y="-4978"/>
                        <a:pt x="248603" y="3594"/>
                        <a:pt x="280988" y="32169"/>
                      </a:cubicBezTo>
                      <a:cubicBezTo>
                        <a:pt x="298133" y="47409"/>
                        <a:pt x="321945" y="73127"/>
                        <a:pt x="318135" y="117894"/>
                      </a:cubicBezTo>
                      <a:cubicBezTo>
                        <a:pt x="318135" y="125514"/>
                        <a:pt x="316230" y="132182"/>
                        <a:pt x="314325" y="140754"/>
                      </a:cubicBezTo>
                      <a:cubicBezTo>
                        <a:pt x="310515" y="161709"/>
                        <a:pt x="300990" y="171234"/>
                        <a:pt x="294322" y="189332"/>
                      </a:cubicBezTo>
                      <a:cubicBezTo>
                        <a:pt x="290513" y="200762"/>
                        <a:pt x="289560" y="215049"/>
                        <a:pt x="293370" y="227432"/>
                      </a:cubicBezTo>
                      <a:cubicBezTo>
                        <a:pt x="302895" y="264579"/>
                        <a:pt x="319088" y="271247"/>
                        <a:pt x="329565" y="303632"/>
                      </a:cubicBezTo>
                      <a:cubicBezTo>
                        <a:pt x="339090" y="333159"/>
                        <a:pt x="325755" y="392214"/>
                        <a:pt x="310515" y="415074"/>
                      </a:cubicBezTo>
                      <a:lnTo>
                        <a:pt x="0" y="419837"/>
                      </a:lnTo>
                      <a:cubicBezTo>
                        <a:pt x="0" y="412217"/>
                        <a:pt x="953" y="402692"/>
                        <a:pt x="1905" y="39411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 dirty="0"/>
                </a:p>
              </p:txBody>
            </p:sp>
            <p:grpSp>
              <p:nvGrpSpPr>
                <p:cNvPr id="1428" name="Graphic 4">
                  <a:extLst>
                    <a:ext uri="{FF2B5EF4-FFF2-40B4-BE49-F238E27FC236}">
                      <a16:creationId xmlns:a16="http://schemas.microsoft.com/office/drawing/2014/main" id="{5984C95E-E31B-4CA8-998A-37B651286E30}"/>
                    </a:ext>
                  </a:extLst>
                </p:cNvPr>
                <p:cNvGrpSpPr/>
                <p:nvPr/>
              </p:nvGrpSpPr>
              <p:grpSpPr>
                <a:xfrm>
                  <a:off x="6710241" y="3021225"/>
                  <a:ext cx="398547" cy="492991"/>
                  <a:chOff x="6710241" y="3021225"/>
                  <a:chExt cx="398547" cy="492991"/>
                </a:xfrm>
              </p:grpSpPr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1299FD88-8C4C-45C4-BE18-EEECEA67B3BC}"/>
                      </a:ext>
                    </a:extLst>
                  </p:cNvPr>
                  <p:cNvSpPr/>
                  <p:nvPr/>
                </p:nvSpPr>
                <p:spPr>
                  <a:xfrm>
                    <a:off x="6814409" y="3261359"/>
                    <a:ext cx="18825" cy="63036"/>
                  </a:xfrm>
                  <a:custGeom>
                    <a:avLst/>
                    <a:gdLst>
                      <a:gd name="connsiteX0" fmla="*/ 9301 w 18825"/>
                      <a:gd name="connsiteY0" fmla="*/ 0 h 63036"/>
                      <a:gd name="connsiteX1" fmla="*/ 728 w 18825"/>
                      <a:gd name="connsiteY1" fmla="*/ 62865 h 63036"/>
                      <a:gd name="connsiteX2" fmla="*/ 18826 w 18825"/>
                      <a:gd name="connsiteY2" fmla="*/ 5715 h 63036"/>
                      <a:gd name="connsiteX3" fmla="*/ 9301 w 18825"/>
                      <a:gd name="connsiteY3" fmla="*/ 0 h 63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825" h="63036">
                        <a:moveTo>
                          <a:pt x="9301" y="0"/>
                        </a:moveTo>
                        <a:cubicBezTo>
                          <a:pt x="9301" y="0"/>
                          <a:pt x="-3082" y="59055"/>
                          <a:pt x="728" y="62865"/>
                        </a:cubicBezTo>
                        <a:cubicBezTo>
                          <a:pt x="4538" y="66675"/>
                          <a:pt x="18826" y="5715"/>
                          <a:pt x="18826" y="5715"/>
                        </a:cubicBezTo>
                        <a:lnTo>
                          <a:pt x="9301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D442EC5A-E8D5-445A-B3D1-A502424DF2D9}"/>
                      </a:ext>
                    </a:extLst>
                  </p:cNvPr>
                  <p:cNvSpPr/>
                  <p:nvPr/>
                </p:nvSpPr>
                <p:spPr>
                  <a:xfrm>
                    <a:off x="7009447" y="3367384"/>
                    <a:ext cx="23905" cy="38754"/>
                  </a:xfrm>
                  <a:custGeom>
                    <a:avLst/>
                    <a:gdLst>
                      <a:gd name="connsiteX0" fmla="*/ 0 w 23905"/>
                      <a:gd name="connsiteY0" fmla="*/ 1607 h 38754"/>
                      <a:gd name="connsiteX1" fmla="*/ 6668 w 23905"/>
                      <a:gd name="connsiteY1" fmla="*/ 655 h 38754"/>
                      <a:gd name="connsiteX2" fmla="*/ 9525 w 23905"/>
                      <a:gd name="connsiteY2" fmla="*/ 8275 h 38754"/>
                      <a:gd name="connsiteX3" fmla="*/ 23813 w 23905"/>
                      <a:gd name="connsiteY3" fmla="*/ 14942 h 38754"/>
                      <a:gd name="connsiteX4" fmla="*/ 18097 w 23905"/>
                      <a:gd name="connsiteY4" fmla="*/ 37802 h 38754"/>
                      <a:gd name="connsiteX5" fmla="*/ 15240 w 23905"/>
                      <a:gd name="connsiteY5" fmla="*/ 38755 h 38754"/>
                      <a:gd name="connsiteX6" fmla="*/ 0 w 23905"/>
                      <a:gd name="connsiteY6" fmla="*/ 1607 h 38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905" h="38754">
                        <a:moveTo>
                          <a:pt x="0" y="1607"/>
                        </a:moveTo>
                        <a:cubicBezTo>
                          <a:pt x="0" y="1607"/>
                          <a:pt x="5715" y="-1250"/>
                          <a:pt x="6668" y="655"/>
                        </a:cubicBezTo>
                        <a:cubicBezTo>
                          <a:pt x="7620" y="2560"/>
                          <a:pt x="9525" y="8275"/>
                          <a:pt x="9525" y="8275"/>
                        </a:cubicBezTo>
                        <a:cubicBezTo>
                          <a:pt x="9525" y="8275"/>
                          <a:pt x="22860" y="12085"/>
                          <a:pt x="23813" y="14942"/>
                        </a:cubicBezTo>
                        <a:cubicBezTo>
                          <a:pt x="24765" y="17800"/>
                          <a:pt x="18097" y="37802"/>
                          <a:pt x="18097" y="37802"/>
                        </a:cubicBezTo>
                        <a:lnTo>
                          <a:pt x="15240" y="38755"/>
                        </a:lnTo>
                        <a:lnTo>
                          <a:pt x="0" y="1607"/>
                        </a:ln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31" name="Graphic 4">
                    <a:extLst>
                      <a:ext uri="{FF2B5EF4-FFF2-40B4-BE49-F238E27FC236}">
                        <a16:creationId xmlns:a16="http://schemas.microsoft.com/office/drawing/2014/main" id="{5B9CC1D4-B99E-452B-B1CB-F46EAC21702B}"/>
                      </a:ext>
                    </a:extLst>
                  </p:cNvPr>
                  <p:cNvGrpSpPr/>
                  <p:nvPr/>
                </p:nvGrpSpPr>
                <p:grpSpPr>
                  <a:xfrm>
                    <a:off x="6782379" y="3419265"/>
                    <a:ext cx="285548" cy="91387"/>
                    <a:chOff x="6782379" y="3419265"/>
                    <a:chExt cx="285548" cy="91387"/>
                  </a:xfrm>
                </p:grpSpPr>
                <p:sp>
                  <p:nvSpPr>
                    <p:cNvPr id="1598" name="Freeform: Shape 1597">
                      <a:extLst>
                        <a:ext uri="{FF2B5EF4-FFF2-40B4-BE49-F238E27FC236}">
                          <a16:creationId xmlns:a16="http://schemas.microsoft.com/office/drawing/2014/main" id="{F28F1461-8743-4E15-8E61-B545BCB256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379" y="3419265"/>
                      <a:ext cx="285548" cy="91387"/>
                    </a:xfrm>
                    <a:custGeom>
                      <a:avLst/>
                      <a:gdLst>
                        <a:gd name="connsiteX0" fmla="*/ 132770 w 285548"/>
                        <a:gd name="connsiteY0" fmla="*/ 88791 h 91387"/>
                        <a:gd name="connsiteX1" fmla="*/ 5135 w 285548"/>
                        <a:gd name="connsiteY1" fmla="*/ 52596 h 91387"/>
                        <a:gd name="connsiteX2" fmla="*/ 72763 w 285548"/>
                        <a:gd name="connsiteY2" fmla="*/ 1161 h 91387"/>
                        <a:gd name="connsiteX3" fmla="*/ 276598 w 285548"/>
                        <a:gd name="connsiteY3" fmla="*/ 36404 h 91387"/>
                        <a:gd name="connsiteX4" fmla="*/ 132770 w 285548"/>
                        <a:gd name="connsiteY4" fmla="*/ 88791 h 91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548" h="91387">
                          <a:moveTo>
                            <a:pt x="132770" y="88791"/>
                          </a:moveTo>
                          <a:cubicBezTo>
                            <a:pt x="132770" y="88791"/>
                            <a:pt x="26090" y="74504"/>
                            <a:pt x="5135" y="52596"/>
                          </a:cubicBezTo>
                          <a:cubicBezTo>
                            <a:pt x="-12962" y="32594"/>
                            <a:pt x="18470" y="5924"/>
                            <a:pt x="72763" y="1161"/>
                          </a:cubicBezTo>
                          <a:cubicBezTo>
                            <a:pt x="136580" y="-3601"/>
                            <a:pt x="237545" y="5924"/>
                            <a:pt x="276598" y="36404"/>
                          </a:cubicBezTo>
                          <a:cubicBezTo>
                            <a:pt x="317555" y="66884"/>
                            <a:pt x="208970" y="101174"/>
                            <a:pt x="132770" y="88791"/>
                          </a:cubicBezTo>
                          <a:close/>
                        </a:path>
                      </a:pathLst>
                    </a:custGeom>
                    <a:solidFill>
                      <a:srgbClr val="489DA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599" name="Freeform: Shape 1598">
                      <a:extLst>
                        <a:ext uri="{FF2B5EF4-FFF2-40B4-BE49-F238E27FC236}">
                          <a16:creationId xmlns:a16="http://schemas.microsoft.com/office/drawing/2014/main" id="{D21A15BC-3F8F-4430-BB34-EEE100855C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612" y="3430148"/>
                      <a:ext cx="240040" cy="64457"/>
                    </a:xfrm>
                    <a:custGeom>
                      <a:avLst/>
                      <a:gdLst>
                        <a:gd name="connsiteX0" fmla="*/ 105728 w 240040"/>
                        <a:gd name="connsiteY0" fmla="*/ 62668 h 64457"/>
                        <a:gd name="connsiteX1" fmla="*/ 34290 w 240040"/>
                        <a:gd name="connsiteY1" fmla="*/ 50286 h 64457"/>
                        <a:gd name="connsiteX2" fmla="*/ 0 w 240040"/>
                        <a:gd name="connsiteY2" fmla="*/ 27426 h 64457"/>
                        <a:gd name="connsiteX3" fmla="*/ 6668 w 240040"/>
                        <a:gd name="connsiteY3" fmla="*/ 16948 h 64457"/>
                        <a:gd name="connsiteX4" fmla="*/ 116205 w 240040"/>
                        <a:gd name="connsiteY4" fmla="*/ 1708 h 64457"/>
                        <a:gd name="connsiteX5" fmla="*/ 240030 w 240040"/>
                        <a:gd name="connsiteY5" fmla="*/ 41713 h 64457"/>
                        <a:gd name="connsiteX6" fmla="*/ 118110 w 240040"/>
                        <a:gd name="connsiteY6" fmla="*/ 63621 h 64457"/>
                        <a:gd name="connsiteX7" fmla="*/ 105728 w 240040"/>
                        <a:gd name="connsiteY7" fmla="*/ 62668 h 64457"/>
                        <a:gd name="connsiteX8" fmla="*/ 1905 w 240040"/>
                        <a:gd name="connsiteY8" fmla="*/ 27426 h 64457"/>
                        <a:gd name="connsiteX9" fmla="*/ 35243 w 240040"/>
                        <a:gd name="connsiteY9" fmla="*/ 48381 h 64457"/>
                        <a:gd name="connsiteX10" fmla="*/ 119063 w 240040"/>
                        <a:gd name="connsiteY10" fmla="*/ 61716 h 64457"/>
                        <a:gd name="connsiteX11" fmla="*/ 239078 w 240040"/>
                        <a:gd name="connsiteY11" fmla="*/ 41713 h 64457"/>
                        <a:gd name="connsiteX12" fmla="*/ 117157 w 240040"/>
                        <a:gd name="connsiteY12" fmla="*/ 3613 h 64457"/>
                        <a:gd name="connsiteX13" fmla="*/ 8572 w 240040"/>
                        <a:gd name="connsiteY13" fmla="*/ 17901 h 64457"/>
                        <a:gd name="connsiteX14" fmla="*/ 1905 w 240040"/>
                        <a:gd name="connsiteY14" fmla="*/ 27426 h 64457"/>
                        <a:gd name="connsiteX15" fmla="*/ 1905 w 240040"/>
                        <a:gd name="connsiteY15" fmla="*/ 27426 h 64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40040" h="64457">
                          <a:moveTo>
                            <a:pt x="105728" y="62668"/>
                          </a:moveTo>
                          <a:cubicBezTo>
                            <a:pt x="79057" y="60763"/>
                            <a:pt x="53340" y="56001"/>
                            <a:pt x="34290" y="50286"/>
                          </a:cubicBezTo>
                          <a:cubicBezTo>
                            <a:pt x="11430" y="43618"/>
                            <a:pt x="0" y="35046"/>
                            <a:pt x="0" y="27426"/>
                          </a:cubicBezTo>
                          <a:cubicBezTo>
                            <a:pt x="0" y="23616"/>
                            <a:pt x="2857" y="19806"/>
                            <a:pt x="6668" y="16948"/>
                          </a:cubicBezTo>
                          <a:cubicBezTo>
                            <a:pt x="20003" y="5518"/>
                            <a:pt x="55245" y="-4007"/>
                            <a:pt x="116205" y="1708"/>
                          </a:cubicBezTo>
                          <a:cubicBezTo>
                            <a:pt x="176213" y="7423"/>
                            <a:pt x="240982" y="24568"/>
                            <a:pt x="240030" y="41713"/>
                          </a:cubicBezTo>
                          <a:cubicBezTo>
                            <a:pt x="239078" y="57906"/>
                            <a:pt x="185738" y="67431"/>
                            <a:pt x="118110" y="63621"/>
                          </a:cubicBezTo>
                          <a:cubicBezTo>
                            <a:pt x="113347" y="62668"/>
                            <a:pt x="109538" y="62668"/>
                            <a:pt x="105728" y="62668"/>
                          </a:cubicBezTo>
                          <a:close/>
                          <a:moveTo>
                            <a:pt x="1905" y="27426"/>
                          </a:moveTo>
                          <a:cubicBezTo>
                            <a:pt x="1905" y="34093"/>
                            <a:pt x="13335" y="41713"/>
                            <a:pt x="35243" y="48381"/>
                          </a:cubicBezTo>
                          <a:cubicBezTo>
                            <a:pt x="57150" y="55048"/>
                            <a:pt x="86678" y="59811"/>
                            <a:pt x="119063" y="61716"/>
                          </a:cubicBezTo>
                          <a:cubicBezTo>
                            <a:pt x="182880" y="65526"/>
                            <a:pt x="238125" y="56001"/>
                            <a:pt x="239078" y="41713"/>
                          </a:cubicBezTo>
                          <a:cubicBezTo>
                            <a:pt x="240030" y="27426"/>
                            <a:pt x="183832" y="9328"/>
                            <a:pt x="117157" y="3613"/>
                          </a:cubicBezTo>
                          <a:cubicBezTo>
                            <a:pt x="56197" y="-2102"/>
                            <a:pt x="20955" y="7423"/>
                            <a:pt x="8572" y="17901"/>
                          </a:cubicBezTo>
                          <a:cubicBezTo>
                            <a:pt x="3810" y="20758"/>
                            <a:pt x="1905" y="23616"/>
                            <a:pt x="1905" y="27426"/>
                          </a:cubicBezTo>
                          <a:lnTo>
                            <a:pt x="1905" y="27426"/>
                          </a:ln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0" name="Freeform: Shape 1599">
                      <a:extLst>
                        <a:ext uri="{FF2B5EF4-FFF2-40B4-BE49-F238E27FC236}">
                          <a16:creationId xmlns:a16="http://schemas.microsoft.com/office/drawing/2014/main" id="{8207DCCF-88F8-4233-938B-84E4557BDA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8457" y="3443763"/>
                      <a:ext cx="189576" cy="42955"/>
                    </a:xfrm>
                    <a:custGeom>
                      <a:avLst/>
                      <a:gdLst>
                        <a:gd name="connsiteX0" fmla="*/ 87645 w 189576"/>
                        <a:gd name="connsiteY0" fmla="*/ 40481 h 42955"/>
                        <a:gd name="connsiteX1" fmla="*/ 15 w 189576"/>
                        <a:gd name="connsiteY1" fmla="*/ 12859 h 42955"/>
                        <a:gd name="connsiteX2" fmla="*/ 32400 w 189576"/>
                        <a:gd name="connsiteY2" fmla="*/ 1429 h 42955"/>
                        <a:gd name="connsiteX3" fmla="*/ 99075 w 189576"/>
                        <a:gd name="connsiteY3" fmla="*/ 1429 h 42955"/>
                        <a:gd name="connsiteX4" fmla="*/ 189562 w 189576"/>
                        <a:gd name="connsiteY4" fmla="*/ 27146 h 42955"/>
                        <a:gd name="connsiteX5" fmla="*/ 160035 w 189576"/>
                        <a:gd name="connsiteY5" fmla="*/ 40481 h 42955"/>
                        <a:gd name="connsiteX6" fmla="*/ 96217 w 189576"/>
                        <a:gd name="connsiteY6" fmla="*/ 42386 h 42955"/>
                        <a:gd name="connsiteX7" fmla="*/ 87645 w 189576"/>
                        <a:gd name="connsiteY7" fmla="*/ 40481 h 42955"/>
                        <a:gd name="connsiteX8" fmla="*/ 108600 w 189576"/>
                        <a:gd name="connsiteY8" fmla="*/ 3334 h 42955"/>
                        <a:gd name="connsiteX9" fmla="*/ 98122 w 189576"/>
                        <a:gd name="connsiteY9" fmla="*/ 2381 h 42955"/>
                        <a:gd name="connsiteX10" fmla="*/ 31447 w 189576"/>
                        <a:gd name="connsiteY10" fmla="*/ 2381 h 42955"/>
                        <a:gd name="connsiteX11" fmla="*/ 967 w 189576"/>
                        <a:gd name="connsiteY11" fmla="*/ 11906 h 42955"/>
                        <a:gd name="connsiteX12" fmla="*/ 95265 w 189576"/>
                        <a:gd name="connsiteY12" fmla="*/ 38576 h 42955"/>
                        <a:gd name="connsiteX13" fmla="*/ 159082 w 189576"/>
                        <a:gd name="connsiteY13" fmla="*/ 36671 h 42955"/>
                        <a:gd name="connsiteX14" fmla="*/ 186705 w 189576"/>
                        <a:gd name="connsiteY14" fmla="*/ 25241 h 42955"/>
                        <a:gd name="connsiteX15" fmla="*/ 108600 w 189576"/>
                        <a:gd name="connsiteY15" fmla="*/ 3334 h 42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89576" h="42955">
                          <a:moveTo>
                            <a:pt x="87645" y="40481"/>
                          </a:moveTo>
                          <a:cubicBezTo>
                            <a:pt x="44782" y="36671"/>
                            <a:pt x="-938" y="24289"/>
                            <a:pt x="15" y="12859"/>
                          </a:cubicBezTo>
                          <a:cubicBezTo>
                            <a:pt x="15" y="7144"/>
                            <a:pt x="11445" y="3334"/>
                            <a:pt x="32400" y="1429"/>
                          </a:cubicBezTo>
                          <a:cubicBezTo>
                            <a:pt x="50497" y="-476"/>
                            <a:pt x="73357" y="-476"/>
                            <a:pt x="99075" y="1429"/>
                          </a:cubicBezTo>
                          <a:cubicBezTo>
                            <a:pt x="143842" y="4286"/>
                            <a:pt x="190515" y="13811"/>
                            <a:pt x="189562" y="27146"/>
                          </a:cubicBezTo>
                          <a:cubicBezTo>
                            <a:pt x="189562" y="34766"/>
                            <a:pt x="173370" y="38576"/>
                            <a:pt x="160035" y="40481"/>
                          </a:cubicBezTo>
                          <a:cubicBezTo>
                            <a:pt x="142890" y="43339"/>
                            <a:pt x="119077" y="43339"/>
                            <a:pt x="96217" y="42386"/>
                          </a:cubicBezTo>
                          <a:cubicBezTo>
                            <a:pt x="92407" y="40481"/>
                            <a:pt x="89550" y="40481"/>
                            <a:pt x="87645" y="40481"/>
                          </a:cubicBezTo>
                          <a:close/>
                          <a:moveTo>
                            <a:pt x="108600" y="3334"/>
                          </a:moveTo>
                          <a:cubicBezTo>
                            <a:pt x="104790" y="3334"/>
                            <a:pt x="100980" y="2381"/>
                            <a:pt x="98122" y="2381"/>
                          </a:cubicBezTo>
                          <a:cubicBezTo>
                            <a:pt x="72405" y="476"/>
                            <a:pt x="49545" y="476"/>
                            <a:pt x="31447" y="2381"/>
                          </a:cubicBezTo>
                          <a:cubicBezTo>
                            <a:pt x="5730" y="4286"/>
                            <a:pt x="967" y="10001"/>
                            <a:pt x="967" y="11906"/>
                          </a:cubicBezTo>
                          <a:cubicBezTo>
                            <a:pt x="15" y="22384"/>
                            <a:pt x="47640" y="35719"/>
                            <a:pt x="95265" y="38576"/>
                          </a:cubicBezTo>
                          <a:cubicBezTo>
                            <a:pt x="119077" y="39529"/>
                            <a:pt x="141937" y="39529"/>
                            <a:pt x="159082" y="36671"/>
                          </a:cubicBezTo>
                          <a:cubicBezTo>
                            <a:pt x="176227" y="33814"/>
                            <a:pt x="186705" y="30004"/>
                            <a:pt x="186705" y="25241"/>
                          </a:cubicBezTo>
                          <a:cubicBezTo>
                            <a:pt x="187657" y="16669"/>
                            <a:pt x="153367" y="7144"/>
                            <a:pt x="108600" y="333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601" name="Freeform: Shape 1600">
                      <a:extLst>
                        <a:ext uri="{FF2B5EF4-FFF2-40B4-BE49-F238E27FC236}">
                          <a16:creationId xmlns:a16="http://schemas.microsoft.com/office/drawing/2014/main" id="{C33D1BB3-2059-4B29-A941-37784C241A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1332" y="3450512"/>
                      <a:ext cx="142889" cy="23968"/>
                    </a:xfrm>
                    <a:custGeom>
                      <a:avLst/>
                      <a:gdLst>
                        <a:gd name="connsiteX0" fmla="*/ 63818 w 142889"/>
                        <a:gd name="connsiteY0" fmla="*/ 22302 h 23968"/>
                        <a:gd name="connsiteX1" fmla="*/ 22860 w 142889"/>
                        <a:gd name="connsiteY1" fmla="*/ 16587 h 23968"/>
                        <a:gd name="connsiteX2" fmla="*/ 0 w 142889"/>
                        <a:gd name="connsiteY2" fmla="*/ 6109 h 23968"/>
                        <a:gd name="connsiteX3" fmla="*/ 23813 w 142889"/>
                        <a:gd name="connsiteY3" fmla="*/ 394 h 23968"/>
                        <a:gd name="connsiteX4" fmla="*/ 74295 w 142889"/>
                        <a:gd name="connsiteY4" fmla="*/ 1347 h 23968"/>
                        <a:gd name="connsiteX5" fmla="*/ 142875 w 142889"/>
                        <a:gd name="connsiteY5" fmla="*/ 16587 h 23968"/>
                        <a:gd name="connsiteX6" fmla="*/ 120968 w 142889"/>
                        <a:gd name="connsiteY6" fmla="*/ 23255 h 23968"/>
                        <a:gd name="connsiteX7" fmla="*/ 72390 w 142889"/>
                        <a:gd name="connsiteY7" fmla="*/ 23255 h 23968"/>
                        <a:gd name="connsiteX8" fmla="*/ 63818 w 142889"/>
                        <a:gd name="connsiteY8" fmla="*/ 22302 h 23968"/>
                        <a:gd name="connsiteX9" fmla="*/ 85725 w 142889"/>
                        <a:gd name="connsiteY9" fmla="*/ 3252 h 23968"/>
                        <a:gd name="connsiteX10" fmla="*/ 74295 w 142889"/>
                        <a:gd name="connsiteY10" fmla="*/ 2300 h 23968"/>
                        <a:gd name="connsiteX11" fmla="*/ 24765 w 142889"/>
                        <a:gd name="connsiteY11" fmla="*/ 1347 h 23968"/>
                        <a:gd name="connsiteX12" fmla="*/ 1905 w 142889"/>
                        <a:gd name="connsiteY12" fmla="*/ 6109 h 23968"/>
                        <a:gd name="connsiteX13" fmla="*/ 23813 w 142889"/>
                        <a:gd name="connsiteY13" fmla="*/ 14682 h 23968"/>
                        <a:gd name="connsiteX14" fmla="*/ 73343 w 142889"/>
                        <a:gd name="connsiteY14" fmla="*/ 21350 h 23968"/>
                        <a:gd name="connsiteX15" fmla="*/ 120968 w 142889"/>
                        <a:gd name="connsiteY15" fmla="*/ 21350 h 23968"/>
                        <a:gd name="connsiteX16" fmla="*/ 141923 w 142889"/>
                        <a:gd name="connsiteY16" fmla="*/ 15634 h 23968"/>
                        <a:gd name="connsiteX17" fmla="*/ 85725 w 142889"/>
                        <a:gd name="connsiteY17" fmla="*/ 3252 h 23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2889" h="23968">
                          <a:moveTo>
                            <a:pt x="63818" y="22302"/>
                          </a:moveTo>
                          <a:cubicBezTo>
                            <a:pt x="49530" y="21350"/>
                            <a:pt x="35243" y="19444"/>
                            <a:pt x="22860" y="16587"/>
                          </a:cubicBezTo>
                          <a:cubicBezTo>
                            <a:pt x="7620" y="12777"/>
                            <a:pt x="0" y="9919"/>
                            <a:pt x="0" y="6109"/>
                          </a:cubicBezTo>
                          <a:cubicBezTo>
                            <a:pt x="0" y="4205"/>
                            <a:pt x="2858" y="1347"/>
                            <a:pt x="23813" y="394"/>
                          </a:cubicBezTo>
                          <a:cubicBezTo>
                            <a:pt x="37148" y="-558"/>
                            <a:pt x="55245" y="394"/>
                            <a:pt x="74295" y="1347"/>
                          </a:cubicBezTo>
                          <a:cubicBezTo>
                            <a:pt x="98108" y="2300"/>
                            <a:pt x="143828" y="8015"/>
                            <a:pt x="142875" y="16587"/>
                          </a:cubicBezTo>
                          <a:cubicBezTo>
                            <a:pt x="142875" y="17540"/>
                            <a:pt x="142875" y="21350"/>
                            <a:pt x="120968" y="23255"/>
                          </a:cubicBezTo>
                          <a:cubicBezTo>
                            <a:pt x="107633" y="24207"/>
                            <a:pt x="90488" y="24207"/>
                            <a:pt x="72390" y="23255"/>
                          </a:cubicBezTo>
                          <a:cubicBezTo>
                            <a:pt x="69533" y="23255"/>
                            <a:pt x="66675" y="23255"/>
                            <a:pt x="63818" y="22302"/>
                          </a:cubicBezTo>
                          <a:close/>
                          <a:moveTo>
                            <a:pt x="85725" y="3252"/>
                          </a:moveTo>
                          <a:cubicBezTo>
                            <a:pt x="81915" y="3252"/>
                            <a:pt x="78105" y="2300"/>
                            <a:pt x="74295" y="2300"/>
                          </a:cubicBezTo>
                          <a:cubicBezTo>
                            <a:pt x="55245" y="1347"/>
                            <a:pt x="37148" y="1347"/>
                            <a:pt x="24765" y="1347"/>
                          </a:cubicBezTo>
                          <a:cubicBezTo>
                            <a:pt x="3810" y="2300"/>
                            <a:pt x="1905" y="5157"/>
                            <a:pt x="1905" y="6109"/>
                          </a:cubicBezTo>
                          <a:cubicBezTo>
                            <a:pt x="1905" y="7062"/>
                            <a:pt x="6668" y="10872"/>
                            <a:pt x="23813" y="14682"/>
                          </a:cubicBezTo>
                          <a:cubicBezTo>
                            <a:pt x="38100" y="17540"/>
                            <a:pt x="56198" y="20397"/>
                            <a:pt x="73343" y="21350"/>
                          </a:cubicBezTo>
                          <a:cubicBezTo>
                            <a:pt x="90488" y="22302"/>
                            <a:pt x="108585" y="22302"/>
                            <a:pt x="120968" y="21350"/>
                          </a:cubicBezTo>
                          <a:cubicBezTo>
                            <a:pt x="136208" y="20397"/>
                            <a:pt x="140970" y="17540"/>
                            <a:pt x="141923" y="15634"/>
                          </a:cubicBezTo>
                          <a:cubicBezTo>
                            <a:pt x="141923" y="11825"/>
                            <a:pt x="120015" y="6109"/>
                            <a:pt x="85725" y="3252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602" name="Freeform: Shape 1601">
                      <a:extLst>
                        <a:ext uri="{FF2B5EF4-FFF2-40B4-BE49-F238E27FC236}">
                          <a16:creationId xmlns:a16="http://schemas.microsoft.com/office/drawing/2014/main" id="{2DF5E076-886B-477E-8B63-69B20A5C1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419" y="3464242"/>
                      <a:ext cx="53101" cy="25717"/>
                    </a:xfrm>
                    <a:custGeom>
                      <a:avLst/>
                      <a:gdLst>
                        <a:gd name="connsiteX0" fmla="*/ 52388 w 53101"/>
                        <a:gd name="connsiteY0" fmla="*/ 25717 h 25717"/>
                        <a:gd name="connsiteX1" fmla="*/ 953 w 53101"/>
                        <a:gd name="connsiteY1" fmla="*/ 2857 h 25717"/>
                        <a:gd name="connsiteX2" fmla="*/ 0 w 53101"/>
                        <a:gd name="connsiteY2" fmla="*/ 952 h 25717"/>
                        <a:gd name="connsiteX3" fmla="*/ 953 w 53101"/>
                        <a:gd name="connsiteY3" fmla="*/ 0 h 25717"/>
                        <a:gd name="connsiteX4" fmla="*/ 1905 w 53101"/>
                        <a:gd name="connsiteY4" fmla="*/ 952 h 25717"/>
                        <a:gd name="connsiteX5" fmla="*/ 1905 w 53101"/>
                        <a:gd name="connsiteY5" fmla="*/ 1905 h 25717"/>
                        <a:gd name="connsiteX6" fmla="*/ 52388 w 53101"/>
                        <a:gd name="connsiteY6" fmla="*/ 24765 h 25717"/>
                        <a:gd name="connsiteX7" fmla="*/ 52388 w 53101"/>
                        <a:gd name="connsiteY7" fmla="*/ 25717 h 25717"/>
                        <a:gd name="connsiteX8" fmla="*/ 52388 w 53101"/>
                        <a:gd name="connsiteY8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101" h="25717">
                          <a:moveTo>
                            <a:pt x="52388" y="25717"/>
                          </a:moveTo>
                          <a:cubicBezTo>
                            <a:pt x="34290" y="20955"/>
                            <a:pt x="16193" y="14288"/>
                            <a:pt x="953" y="2857"/>
                          </a:cubicBezTo>
                          <a:cubicBezTo>
                            <a:pt x="953" y="2857"/>
                            <a:pt x="0" y="1905"/>
                            <a:pt x="0" y="952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2"/>
                          </a:cubicBezTo>
                          <a:cubicBezTo>
                            <a:pt x="1905" y="952"/>
                            <a:pt x="1905" y="1905"/>
                            <a:pt x="1905" y="1905"/>
                          </a:cubicBezTo>
                          <a:cubicBezTo>
                            <a:pt x="16193" y="13335"/>
                            <a:pt x="35243" y="19050"/>
                            <a:pt x="52388" y="24765"/>
                          </a:cubicBezTo>
                          <a:cubicBezTo>
                            <a:pt x="53340" y="23813"/>
                            <a:pt x="53340" y="24765"/>
                            <a:pt x="52388" y="25717"/>
                          </a:cubicBezTo>
                          <a:cubicBezTo>
                            <a:pt x="53340" y="25717"/>
                            <a:pt x="52388" y="25717"/>
                            <a:pt x="52388" y="25717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32" name="Graphic 4">
                    <a:extLst>
                      <a:ext uri="{FF2B5EF4-FFF2-40B4-BE49-F238E27FC236}">
                        <a16:creationId xmlns:a16="http://schemas.microsoft.com/office/drawing/2014/main" id="{E58FF796-5902-4668-8DFD-390E0305ABF6}"/>
                      </a:ext>
                    </a:extLst>
                  </p:cNvPr>
                  <p:cNvGrpSpPr/>
                  <p:nvPr/>
                </p:nvGrpSpPr>
                <p:grpSpPr>
                  <a:xfrm>
                    <a:off x="6750525" y="3330394"/>
                    <a:ext cx="93129" cy="147345"/>
                    <a:chOff x="6750525" y="3330394"/>
                    <a:chExt cx="93129" cy="147345"/>
                  </a:xfrm>
                </p:grpSpPr>
                <p:sp>
                  <p:nvSpPr>
                    <p:cNvPr id="1586" name="Freeform: Shape 1585">
                      <a:extLst>
                        <a:ext uri="{FF2B5EF4-FFF2-40B4-BE49-F238E27FC236}">
                          <a16:creationId xmlns:a16="http://schemas.microsoft.com/office/drawing/2014/main" id="{4049627B-513F-42B2-93C0-8387469B69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1325" y="3339638"/>
                      <a:ext cx="20849" cy="29626"/>
                    </a:xfrm>
                    <a:custGeom>
                      <a:avLst/>
                      <a:gdLst>
                        <a:gd name="connsiteX0" fmla="*/ 20003 w 20849"/>
                        <a:gd name="connsiteY0" fmla="*/ 1731 h 29626"/>
                        <a:gd name="connsiteX1" fmla="*/ 20003 w 20849"/>
                        <a:gd name="connsiteY1" fmla="*/ 13161 h 29626"/>
                        <a:gd name="connsiteX2" fmla="*/ 16193 w 20849"/>
                        <a:gd name="connsiteY2" fmla="*/ 20781 h 29626"/>
                        <a:gd name="connsiteX3" fmla="*/ 9525 w 20849"/>
                        <a:gd name="connsiteY3" fmla="*/ 26496 h 29626"/>
                        <a:gd name="connsiteX4" fmla="*/ 0 w 20849"/>
                        <a:gd name="connsiteY4" fmla="*/ 25543 h 29626"/>
                        <a:gd name="connsiteX5" fmla="*/ 20003 w 20849"/>
                        <a:gd name="connsiteY5" fmla="*/ 1731 h 29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849" h="29626">
                          <a:moveTo>
                            <a:pt x="20003" y="1731"/>
                          </a:moveTo>
                          <a:cubicBezTo>
                            <a:pt x="20003" y="1731"/>
                            <a:pt x="21907" y="9351"/>
                            <a:pt x="20003" y="13161"/>
                          </a:cubicBezTo>
                          <a:cubicBezTo>
                            <a:pt x="19050" y="16971"/>
                            <a:pt x="18097" y="18876"/>
                            <a:pt x="16193" y="20781"/>
                          </a:cubicBezTo>
                          <a:cubicBezTo>
                            <a:pt x="13335" y="21733"/>
                            <a:pt x="11430" y="21733"/>
                            <a:pt x="9525" y="26496"/>
                          </a:cubicBezTo>
                          <a:cubicBezTo>
                            <a:pt x="7620" y="31258"/>
                            <a:pt x="953" y="30306"/>
                            <a:pt x="0" y="25543"/>
                          </a:cubicBezTo>
                          <a:cubicBezTo>
                            <a:pt x="0" y="18876"/>
                            <a:pt x="10478" y="-6842"/>
                            <a:pt x="20003" y="1731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7" name="Freeform: Shape 1586">
                      <a:extLst>
                        <a:ext uri="{FF2B5EF4-FFF2-40B4-BE49-F238E27FC236}">
                          <a16:creationId xmlns:a16="http://schemas.microsoft.com/office/drawing/2014/main" id="{046D91BF-DEF4-4248-A9A8-DED3D4B0C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3557" y="3430033"/>
                      <a:ext cx="20097" cy="26588"/>
                    </a:xfrm>
                    <a:custGeom>
                      <a:avLst/>
                      <a:gdLst>
                        <a:gd name="connsiteX0" fmla="*/ 152 w 20097"/>
                        <a:gd name="connsiteY0" fmla="*/ 6586 h 26588"/>
                        <a:gd name="connsiteX1" fmla="*/ 2058 w 20097"/>
                        <a:gd name="connsiteY1" fmla="*/ 20874 h 26588"/>
                        <a:gd name="connsiteX2" fmla="*/ 8725 w 20097"/>
                        <a:gd name="connsiteY2" fmla="*/ 26589 h 26588"/>
                        <a:gd name="connsiteX3" fmla="*/ 19202 w 20097"/>
                        <a:gd name="connsiteY3" fmla="*/ 17064 h 26588"/>
                        <a:gd name="connsiteX4" fmla="*/ 12535 w 20097"/>
                        <a:gd name="connsiteY4" fmla="*/ 14206 h 26588"/>
                        <a:gd name="connsiteX5" fmla="*/ 11583 w 20097"/>
                        <a:gd name="connsiteY5" fmla="*/ 872 h 26588"/>
                        <a:gd name="connsiteX6" fmla="*/ 152 w 20097"/>
                        <a:gd name="connsiteY6" fmla="*/ 6586 h 26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097" h="26588">
                          <a:moveTo>
                            <a:pt x="152" y="6586"/>
                          </a:moveTo>
                          <a:cubicBezTo>
                            <a:pt x="152" y="6586"/>
                            <a:pt x="-800" y="15159"/>
                            <a:pt x="2058" y="20874"/>
                          </a:cubicBezTo>
                          <a:cubicBezTo>
                            <a:pt x="4915" y="26589"/>
                            <a:pt x="6820" y="26589"/>
                            <a:pt x="8725" y="26589"/>
                          </a:cubicBezTo>
                          <a:cubicBezTo>
                            <a:pt x="10630" y="26589"/>
                            <a:pt x="16345" y="26589"/>
                            <a:pt x="19202" y="17064"/>
                          </a:cubicBezTo>
                          <a:cubicBezTo>
                            <a:pt x="23012" y="7539"/>
                            <a:pt x="13487" y="13254"/>
                            <a:pt x="12535" y="14206"/>
                          </a:cubicBezTo>
                          <a:cubicBezTo>
                            <a:pt x="12535" y="14206"/>
                            <a:pt x="14440" y="2776"/>
                            <a:pt x="11583" y="872"/>
                          </a:cubicBezTo>
                          <a:cubicBezTo>
                            <a:pt x="9677" y="-81"/>
                            <a:pt x="152" y="-1986"/>
                            <a:pt x="152" y="6586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8" name="Freeform: Shape 1587">
                      <a:extLst>
                        <a:ext uri="{FF2B5EF4-FFF2-40B4-BE49-F238E27FC236}">
                          <a16:creationId xmlns:a16="http://schemas.microsoft.com/office/drawing/2014/main" id="{8F4C70AE-5638-476D-BACE-B69B431DC9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4288" y="3374389"/>
                      <a:ext cx="8100" cy="14899"/>
                    </a:xfrm>
                    <a:custGeom>
                      <a:avLst/>
                      <a:gdLst>
                        <a:gd name="connsiteX0" fmla="*/ 7994 w 8100"/>
                        <a:gd name="connsiteY0" fmla="*/ 12700 h 14899"/>
                        <a:gd name="connsiteX1" fmla="*/ 6089 w 8100"/>
                        <a:gd name="connsiteY1" fmla="*/ 2223 h 14899"/>
                        <a:gd name="connsiteX2" fmla="*/ 1326 w 8100"/>
                        <a:gd name="connsiteY2" fmla="*/ 5080 h 14899"/>
                        <a:gd name="connsiteX3" fmla="*/ 374 w 8100"/>
                        <a:gd name="connsiteY3" fmla="*/ 4128 h 14899"/>
                        <a:gd name="connsiteX4" fmla="*/ 2279 w 8100"/>
                        <a:gd name="connsiteY4" fmla="*/ 12700 h 14899"/>
                        <a:gd name="connsiteX5" fmla="*/ 7994 w 8100"/>
                        <a:gd name="connsiteY5" fmla="*/ 12700 h 14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00" h="14899">
                          <a:moveTo>
                            <a:pt x="7994" y="12700"/>
                          </a:moveTo>
                          <a:cubicBezTo>
                            <a:pt x="7994" y="12700"/>
                            <a:pt x="6089" y="6985"/>
                            <a:pt x="6089" y="2223"/>
                          </a:cubicBezTo>
                          <a:cubicBezTo>
                            <a:pt x="6089" y="-2540"/>
                            <a:pt x="1326" y="1270"/>
                            <a:pt x="1326" y="5080"/>
                          </a:cubicBezTo>
                          <a:cubicBezTo>
                            <a:pt x="1326" y="8890"/>
                            <a:pt x="1326" y="4128"/>
                            <a:pt x="374" y="4128"/>
                          </a:cubicBezTo>
                          <a:cubicBezTo>
                            <a:pt x="-579" y="4128"/>
                            <a:pt x="374" y="10795"/>
                            <a:pt x="2279" y="12700"/>
                          </a:cubicBezTo>
                          <a:cubicBezTo>
                            <a:pt x="3231" y="14605"/>
                            <a:pt x="8946" y="16510"/>
                            <a:pt x="7994" y="12700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9" name="Freeform: Shape 1588">
                      <a:extLst>
                        <a:ext uri="{FF2B5EF4-FFF2-40B4-BE49-F238E27FC236}">
                          <a16:creationId xmlns:a16="http://schemas.microsoft.com/office/drawing/2014/main" id="{365A70F1-0010-46C7-8DEA-BA47D4172B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0375" y="3400319"/>
                      <a:ext cx="23885" cy="42535"/>
                    </a:xfrm>
                    <a:custGeom>
                      <a:avLst/>
                      <a:gdLst>
                        <a:gd name="connsiteX0" fmla="*/ 0 w 23885"/>
                        <a:gd name="connsiteY0" fmla="*/ 22964 h 42535"/>
                        <a:gd name="connsiteX1" fmla="*/ 16193 w 23885"/>
                        <a:gd name="connsiteY1" fmla="*/ 105 h 42535"/>
                        <a:gd name="connsiteX2" fmla="*/ 22860 w 23885"/>
                        <a:gd name="connsiteY2" fmla="*/ 40110 h 42535"/>
                        <a:gd name="connsiteX3" fmla="*/ 14288 w 23885"/>
                        <a:gd name="connsiteY3" fmla="*/ 39157 h 42535"/>
                        <a:gd name="connsiteX4" fmla="*/ 9525 w 23885"/>
                        <a:gd name="connsiteY4" fmla="*/ 30585 h 42535"/>
                        <a:gd name="connsiteX5" fmla="*/ 0 w 23885"/>
                        <a:gd name="connsiteY5" fmla="*/ 22964 h 42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885" h="42535">
                          <a:moveTo>
                            <a:pt x="0" y="22964"/>
                          </a:moveTo>
                          <a:cubicBezTo>
                            <a:pt x="0" y="22964"/>
                            <a:pt x="7620" y="-1801"/>
                            <a:pt x="16193" y="105"/>
                          </a:cubicBezTo>
                          <a:cubicBezTo>
                            <a:pt x="24765" y="2010"/>
                            <a:pt x="24765" y="37252"/>
                            <a:pt x="22860" y="40110"/>
                          </a:cubicBezTo>
                          <a:cubicBezTo>
                            <a:pt x="20955" y="43920"/>
                            <a:pt x="16193" y="42967"/>
                            <a:pt x="14288" y="39157"/>
                          </a:cubicBezTo>
                          <a:cubicBezTo>
                            <a:pt x="12382" y="35347"/>
                            <a:pt x="10478" y="17249"/>
                            <a:pt x="9525" y="30585"/>
                          </a:cubicBezTo>
                          <a:cubicBezTo>
                            <a:pt x="10478" y="34395"/>
                            <a:pt x="2857" y="42967"/>
                            <a:pt x="0" y="2296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0" name="Freeform: Shape 1589">
                      <a:extLst>
                        <a:ext uri="{FF2B5EF4-FFF2-40B4-BE49-F238E27FC236}">
                          <a16:creationId xmlns:a16="http://schemas.microsoft.com/office/drawing/2014/main" id="{DA3BFC76-34DB-4720-B147-08E27AB96B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4125" y="3418028"/>
                      <a:ext cx="67960" cy="59711"/>
                    </a:xfrm>
                    <a:custGeom>
                      <a:avLst/>
                      <a:gdLst>
                        <a:gd name="connsiteX0" fmla="*/ 11482 w 67960"/>
                        <a:gd name="connsiteY0" fmla="*/ 8114 h 59711"/>
                        <a:gd name="connsiteX1" fmla="*/ 52 w 67960"/>
                        <a:gd name="connsiteY1" fmla="*/ 38594 h 59711"/>
                        <a:gd name="connsiteX2" fmla="*/ 24817 w 67960"/>
                        <a:gd name="connsiteY2" fmla="*/ 59549 h 59711"/>
                        <a:gd name="connsiteX3" fmla="*/ 66727 w 67960"/>
                        <a:gd name="connsiteY3" fmla="*/ 32879 h 59711"/>
                        <a:gd name="connsiteX4" fmla="*/ 59107 w 67960"/>
                        <a:gd name="connsiteY4" fmla="*/ 494 h 59711"/>
                        <a:gd name="connsiteX5" fmla="*/ 11482 w 67960"/>
                        <a:gd name="connsiteY5" fmla="*/ 8114 h 59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960" h="59711">
                          <a:moveTo>
                            <a:pt x="11482" y="8114"/>
                          </a:moveTo>
                          <a:cubicBezTo>
                            <a:pt x="11482" y="8114"/>
                            <a:pt x="-900" y="24306"/>
                            <a:pt x="52" y="38594"/>
                          </a:cubicBezTo>
                          <a:cubicBezTo>
                            <a:pt x="1005" y="52881"/>
                            <a:pt x="6720" y="57644"/>
                            <a:pt x="24817" y="59549"/>
                          </a:cubicBezTo>
                          <a:cubicBezTo>
                            <a:pt x="42915" y="61454"/>
                            <a:pt x="62917" y="46214"/>
                            <a:pt x="66727" y="32879"/>
                          </a:cubicBezTo>
                          <a:cubicBezTo>
                            <a:pt x="70537" y="19544"/>
                            <a:pt x="64822" y="3351"/>
                            <a:pt x="59107" y="494"/>
                          </a:cubicBezTo>
                          <a:cubicBezTo>
                            <a:pt x="54345" y="-2364"/>
                            <a:pt x="11482" y="8114"/>
                            <a:pt x="11482" y="811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1" name="Freeform: Shape 1590">
                      <a:extLst>
                        <a:ext uri="{FF2B5EF4-FFF2-40B4-BE49-F238E27FC236}">
                          <a16:creationId xmlns:a16="http://schemas.microsoft.com/office/drawing/2014/main" id="{25AAD8AC-E4DE-43F6-8A6F-B294E4F179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0525" y="3362249"/>
                      <a:ext cx="82159" cy="69022"/>
                    </a:xfrm>
                    <a:custGeom>
                      <a:avLst/>
                      <a:gdLst>
                        <a:gd name="connsiteX0" fmla="*/ 42705 w 82159"/>
                        <a:gd name="connsiteY0" fmla="*/ 75 h 69022"/>
                        <a:gd name="connsiteX1" fmla="*/ 3652 w 82159"/>
                        <a:gd name="connsiteY1" fmla="*/ 35317 h 69022"/>
                        <a:gd name="connsiteX2" fmla="*/ 11272 w 82159"/>
                        <a:gd name="connsiteY2" fmla="*/ 54367 h 69022"/>
                        <a:gd name="connsiteX3" fmla="*/ 12225 w 82159"/>
                        <a:gd name="connsiteY3" fmla="*/ 67702 h 69022"/>
                        <a:gd name="connsiteX4" fmla="*/ 63660 w 82159"/>
                        <a:gd name="connsiteY4" fmla="*/ 63892 h 69022"/>
                        <a:gd name="connsiteX5" fmla="*/ 73185 w 82159"/>
                        <a:gd name="connsiteY5" fmla="*/ 57225 h 69022"/>
                        <a:gd name="connsiteX6" fmla="*/ 80805 w 82159"/>
                        <a:gd name="connsiteY6" fmla="*/ 22934 h 69022"/>
                        <a:gd name="connsiteX7" fmla="*/ 66517 w 82159"/>
                        <a:gd name="connsiteY7" fmla="*/ 33412 h 69022"/>
                        <a:gd name="connsiteX8" fmla="*/ 42705 w 82159"/>
                        <a:gd name="connsiteY8" fmla="*/ 75 h 69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159" h="69022">
                          <a:moveTo>
                            <a:pt x="42705" y="75"/>
                          </a:moveTo>
                          <a:cubicBezTo>
                            <a:pt x="26512" y="1980"/>
                            <a:pt x="14130" y="12457"/>
                            <a:pt x="3652" y="35317"/>
                          </a:cubicBezTo>
                          <a:cubicBezTo>
                            <a:pt x="-7778" y="59130"/>
                            <a:pt x="11272" y="54367"/>
                            <a:pt x="11272" y="54367"/>
                          </a:cubicBezTo>
                          <a:cubicBezTo>
                            <a:pt x="11272" y="54367"/>
                            <a:pt x="6510" y="66750"/>
                            <a:pt x="12225" y="67702"/>
                          </a:cubicBezTo>
                          <a:cubicBezTo>
                            <a:pt x="17940" y="68655"/>
                            <a:pt x="61755" y="71512"/>
                            <a:pt x="63660" y="63892"/>
                          </a:cubicBezTo>
                          <a:cubicBezTo>
                            <a:pt x="65565" y="56272"/>
                            <a:pt x="66517" y="61034"/>
                            <a:pt x="73185" y="57225"/>
                          </a:cubicBezTo>
                          <a:cubicBezTo>
                            <a:pt x="79852" y="53415"/>
                            <a:pt x="84615" y="26744"/>
                            <a:pt x="80805" y="22934"/>
                          </a:cubicBezTo>
                          <a:cubicBezTo>
                            <a:pt x="76995" y="19125"/>
                            <a:pt x="66517" y="33412"/>
                            <a:pt x="66517" y="33412"/>
                          </a:cubicBezTo>
                          <a:cubicBezTo>
                            <a:pt x="66517" y="33412"/>
                            <a:pt x="68422" y="-1831"/>
                            <a:pt x="42705" y="75"/>
                          </a:cubicBezTo>
                          <a:close/>
                        </a:path>
                      </a:pathLst>
                    </a:custGeom>
                    <a:solidFill>
                      <a:srgbClr val="FFC97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" name="Freeform: Shape 1591">
                      <a:extLst>
                        <a:ext uri="{FF2B5EF4-FFF2-40B4-BE49-F238E27FC236}">
                          <a16:creationId xmlns:a16="http://schemas.microsoft.com/office/drawing/2014/main" id="{8DD02628-E776-4DCA-A9BB-087F7FEC8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1884" y="3330394"/>
                      <a:ext cx="41382" cy="63598"/>
                    </a:xfrm>
                    <a:custGeom>
                      <a:avLst/>
                      <a:gdLst>
                        <a:gd name="connsiteX0" fmla="*/ 12773 w 41382"/>
                        <a:gd name="connsiteY0" fmla="*/ 63363 h 63598"/>
                        <a:gd name="connsiteX1" fmla="*/ 1343 w 41382"/>
                        <a:gd name="connsiteY1" fmla="*/ 56695 h 63598"/>
                        <a:gd name="connsiteX2" fmla="*/ 5153 w 41382"/>
                        <a:gd name="connsiteY2" fmla="*/ 41455 h 63598"/>
                        <a:gd name="connsiteX3" fmla="*/ 7058 w 41382"/>
                        <a:gd name="connsiteY3" fmla="*/ 21453 h 63598"/>
                        <a:gd name="connsiteX4" fmla="*/ 19440 w 41382"/>
                        <a:gd name="connsiteY4" fmla="*/ 5261 h 63598"/>
                        <a:gd name="connsiteX5" fmla="*/ 41348 w 41382"/>
                        <a:gd name="connsiteY5" fmla="*/ 10975 h 63598"/>
                        <a:gd name="connsiteX6" fmla="*/ 29918 w 41382"/>
                        <a:gd name="connsiteY6" fmla="*/ 30978 h 63598"/>
                        <a:gd name="connsiteX7" fmla="*/ 12773 w 41382"/>
                        <a:gd name="connsiteY7" fmla="*/ 63363 h 63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382" h="63598">
                          <a:moveTo>
                            <a:pt x="12773" y="63363"/>
                          </a:moveTo>
                          <a:cubicBezTo>
                            <a:pt x="12773" y="63363"/>
                            <a:pt x="4200" y="62411"/>
                            <a:pt x="1343" y="56695"/>
                          </a:cubicBezTo>
                          <a:cubicBezTo>
                            <a:pt x="-1515" y="50980"/>
                            <a:pt x="390" y="46218"/>
                            <a:pt x="5153" y="41455"/>
                          </a:cubicBezTo>
                          <a:cubicBezTo>
                            <a:pt x="8963" y="35740"/>
                            <a:pt x="2295" y="27168"/>
                            <a:pt x="7058" y="21453"/>
                          </a:cubicBezTo>
                          <a:cubicBezTo>
                            <a:pt x="11820" y="15738"/>
                            <a:pt x="15630" y="14786"/>
                            <a:pt x="19440" y="5261"/>
                          </a:cubicBezTo>
                          <a:cubicBezTo>
                            <a:pt x="23250" y="-3312"/>
                            <a:pt x="42300" y="-1407"/>
                            <a:pt x="41348" y="10975"/>
                          </a:cubicBezTo>
                          <a:cubicBezTo>
                            <a:pt x="40395" y="24311"/>
                            <a:pt x="31823" y="19548"/>
                            <a:pt x="29918" y="30978"/>
                          </a:cubicBezTo>
                          <a:cubicBezTo>
                            <a:pt x="27060" y="42408"/>
                            <a:pt x="34680" y="66220"/>
                            <a:pt x="12773" y="6336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3" name="Freeform: Shape 1592">
                      <a:extLst>
                        <a:ext uri="{FF2B5EF4-FFF2-40B4-BE49-F238E27FC236}">
                          <a16:creationId xmlns:a16="http://schemas.microsoft.com/office/drawing/2014/main" id="{0C68AF6E-63D2-4CE7-9ED0-3E71EAA98E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8947" y="3370182"/>
                      <a:ext cx="8572" cy="15396"/>
                    </a:xfrm>
                    <a:custGeom>
                      <a:avLst/>
                      <a:gdLst>
                        <a:gd name="connsiteX0" fmla="*/ 953 w 8572"/>
                        <a:gd name="connsiteY0" fmla="*/ 714 h 15396"/>
                        <a:gd name="connsiteX1" fmla="*/ 7620 w 8572"/>
                        <a:gd name="connsiteY1" fmla="*/ 714 h 15396"/>
                        <a:gd name="connsiteX2" fmla="*/ 8572 w 8572"/>
                        <a:gd name="connsiteY2" fmla="*/ 2620 h 15396"/>
                        <a:gd name="connsiteX3" fmla="*/ 8572 w 8572"/>
                        <a:gd name="connsiteY3" fmla="*/ 12145 h 15396"/>
                        <a:gd name="connsiteX4" fmla="*/ 7620 w 8572"/>
                        <a:gd name="connsiteY4" fmla="*/ 14049 h 15396"/>
                        <a:gd name="connsiteX5" fmla="*/ 953 w 8572"/>
                        <a:gd name="connsiteY5" fmla="*/ 15002 h 15396"/>
                        <a:gd name="connsiteX6" fmla="*/ 0 w 8572"/>
                        <a:gd name="connsiteY6" fmla="*/ 13097 h 15396"/>
                        <a:gd name="connsiteX7" fmla="*/ 0 w 8572"/>
                        <a:gd name="connsiteY7" fmla="*/ 2620 h 15396"/>
                        <a:gd name="connsiteX8" fmla="*/ 953 w 8572"/>
                        <a:gd name="connsiteY8" fmla="*/ 714 h 15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572" h="15396">
                          <a:moveTo>
                            <a:pt x="953" y="714"/>
                          </a:moveTo>
                          <a:cubicBezTo>
                            <a:pt x="1905" y="-238"/>
                            <a:pt x="4763" y="-238"/>
                            <a:pt x="7620" y="714"/>
                          </a:cubicBezTo>
                          <a:cubicBezTo>
                            <a:pt x="8572" y="714"/>
                            <a:pt x="8572" y="1667"/>
                            <a:pt x="8572" y="2620"/>
                          </a:cubicBezTo>
                          <a:lnTo>
                            <a:pt x="8572" y="12145"/>
                          </a:lnTo>
                          <a:cubicBezTo>
                            <a:pt x="8572" y="13097"/>
                            <a:pt x="8572" y="13097"/>
                            <a:pt x="7620" y="14049"/>
                          </a:cubicBezTo>
                          <a:cubicBezTo>
                            <a:pt x="6668" y="15002"/>
                            <a:pt x="3810" y="15954"/>
                            <a:pt x="953" y="15002"/>
                          </a:cubicBezTo>
                          <a:cubicBezTo>
                            <a:pt x="0" y="15002"/>
                            <a:pt x="0" y="14049"/>
                            <a:pt x="0" y="13097"/>
                          </a:cubicBezTo>
                          <a:lnTo>
                            <a:pt x="0" y="2620"/>
                          </a:lnTo>
                          <a:cubicBezTo>
                            <a:pt x="0" y="1667"/>
                            <a:pt x="953" y="1667"/>
                            <a:pt x="953" y="71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4" name="Freeform: Shape 1593">
                      <a:extLst>
                        <a:ext uri="{FF2B5EF4-FFF2-40B4-BE49-F238E27FC236}">
                          <a16:creationId xmlns:a16="http://schemas.microsoft.com/office/drawing/2014/main" id="{E6783893-57AF-437D-A0D6-6546F7B80F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024" y="3397567"/>
                      <a:ext cx="12017" cy="25717"/>
                    </a:xfrm>
                    <a:custGeom>
                      <a:avLst/>
                      <a:gdLst>
                        <a:gd name="connsiteX0" fmla="*/ 10113 w 12017"/>
                        <a:gd name="connsiteY0" fmla="*/ 25717 h 25717"/>
                        <a:gd name="connsiteX1" fmla="*/ 7255 w 12017"/>
                        <a:gd name="connsiteY1" fmla="*/ 23813 h 25717"/>
                        <a:gd name="connsiteX2" fmla="*/ 588 w 12017"/>
                        <a:gd name="connsiteY2" fmla="*/ 952 h 25717"/>
                        <a:gd name="connsiteX3" fmla="*/ 1540 w 12017"/>
                        <a:gd name="connsiteY3" fmla="*/ 0 h 25717"/>
                        <a:gd name="connsiteX4" fmla="*/ 2493 w 12017"/>
                        <a:gd name="connsiteY4" fmla="*/ 952 h 25717"/>
                        <a:gd name="connsiteX5" fmla="*/ 9160 w 12017"/>
                        <a:gd name="connsiteY5" fmla="*/ 22860 h 25717"/>
                        <a:gd name="connsiteX6" fmla="*/ 11065 w 12017"/>
                        <a:gd name="connsiteY6" fmla="*/ 23813 h 25717"/>
                        <a:gd name="connsiteX7" fmla="*/ 12018 w 12017"/>
                        <a:gd name="connsiteY7" fmla="*/ 24765 h 25717"/>
                        <a:gd name="connsiteX8" fmla="*/ 10113 w 12017"/>
                        <a:gd name="connsiteY8" fmla="*/ 25717 h 25717"/>
                        <a:gd name="connsiteX9" fmla="*/ 10113 w 12017"/>
                        <a:gd name="connsiteY9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017" h="25717">
                          <a:moveTo>
                            <a:pt x="10113" y="25717"/>
                          </a:moveTo>
                          <a:cubicBezTo>
                            <a:pt x="9160" y="25717"/>
                            <a:pt x="8208" y="24765"/>
                            <a:pt x="7255" y="23813"/>
                          </a:cubicBezTo>
                          <a:cubicBezTo>
                            <a:pt x="1540" y="18097"/>
                            <a:pt x="-1317" y="8572"/>
                            <a:pt x="588" y="952"/>
                          </a:cubicBezTo>
                          <a:cubicBezTo>
                            <a:pt x="588" y="0"/>
                            <a:pt x="1540" y="0"/>
                            <a:pt x="1540" y="0"/>
                          </a:cubicBezTo>
                          <a:cubicBezTo>
                            <a:pt x="2493" y="0"/>
                            <a:pt x="2493" y="952"/>
                            <a:pt x="2493" y="952"/>
                          </a:cubicBezTo>
                          <a:cubicBezTo>
                            <a:pt x="1540" y="8572"/>
                            <a:pt x="3445" y="17145"/>
                            <a:pt x="9160" y="22860"/>
                          </a:cubicBezTo>
                          <a:cubicBezTo>
                            <a:pt x="10113" y="23813"/>
                            <a:pt x="10113" y="23813"/>
                            <a:pt x="11065" y="23813"/>
                          </a:cubicBezTo>
                          <a:cubicBezTo>
                            <a:pt x="12018" y="23813"/>
                            <a:pt x="12018" y="23813"/>
                            <a:pt x="12018" y="24765"/>
                          </a:cubicBezTo>
                          <a:cubicBezTo>
                            <a:pt x="11065" y="24765"/>
                            <a:pt x="10113" y="25717"/>
                            <a:pt x="10113" y="25717"/>
                          </a:cubicBezTo>
                          <a:cubicBezTo>
                            <a:pt x="10113" y="25717"/>
                            <a:pt x="10113" y="25717"/>
                            <a:pt x="10113" y="25717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5" name="Freeform: Shape 1594">
                      <a:extLst>
                        <a:ext uri="{FF2B5EF4-FFF2-40B4-BE49-F238E27FC236}">
                          <a16:creationId xmlns:a16="http://schemas.microsoft.com/office/drawing/2014/main" id="{4D931C3F-C5F8-4411-A4F3-37DB19AAD6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1797" y="3394709"/>
                      <a:ext cx="9525" cy="20955"/>
                    </a:xfrm>
                    <a:custGeom>
                      <a:avLst/>
                      <a:gdLst>
                        <a:gd name="connsiteX0" fmla="*/ 953 w 9525"/>
                        <a:gd name="connsiteY0" fmla="*/ 20955 h 20955"/>
                        <a:gd name="connsiteX1" fmla="*/ 953 w 9525"/>
                        <a:gd name="connsiteY1" fmla="*/ 20955 h 20955"/>
                        <a:gd name="connsiteX2" fmla="*/ 0 w 9525"/>
                        <a:gd name="connsiteY2" fmla="*/ 20003 h 20955"/>
                        <a:gd name="connsiteX3" fmla="*/ 7620 w 9525"/>
                        <a:gd name="connsiteY3" fmla="*/ 953 h 20955"/>
                        <a:gd name="connsiteX4" fmla="*/ 8572 w 9525"/>
                        <a:gd name="connsiteY4" fmla="*/ 0 h 20955"/>
                        <a:gd name="connsiteX5" fmla="*/ 9525 w 9525"/>
                        <a:gd name="connsiteY5" fmla="*/ 953 h 20955"/>
                        <a:gd name="connsiteX6" fmla="*/ 953 w 9525"/>
                        <a:gd name="connsiteY6" fmla="*/ 20955 h 20955"/>
                        <a:gd name="connsiteX7" fmla="*/ 953 w 952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25" h="20955">
                          <a:moveTo>
                            <a:pt x="953" y="20955"/>
                          </a:moveTo>
                          <a:cubicBezTo>
                            <a:pt x="953" y="20955"/>
                            <a:pt x="953" y="20955"/>
                            <a:pt x="953" y="20955"/>
                          </a:cubicBezTo>
                          <a:cubicBezTo>
                            <a:pt x="0" y="20955"/>
                            <a:pt x="0" y="20003"/>
                            <a:pt x="0" y="20003"/>
                          </a:cubicBezTo>
                          <a:cubicBezTo>
                            <a:pt x="2858" y="14288"/>
                            <a:pt x="5715" y="7620"/>
                            <a:pt x="7620" y="953"/>
                          </a:cubicBezTo>
                          <a:cubicBezTo>
                            <a:pt x="7620" y="953"/>
                            <a:pt x="8572" y="0"/>
                            <a:pt x="8572" y="0"/>
                          </a:cubicBezTo>
                          <a:cubicBezTo>
                            <a:pt x="8572" y="0"/>
                            <a:pt x="9525" y="953"/>
                            <a:pt x="9525" y="953"/>
                          </a:cubicBezTo>
                          <a:cubicBezTo>
                            <a:pt x="6668" y="8572"/>
                            <a:pt x="3810" y="14288"/>
                            <a:pt x="953" y="20955"/>
                          </a:cubicBezTo>
                          <a:cubicBezTo>
                            <a:pt x="953" y="20955"/>
                            <a:pt x="953" y="20955"/>
                            <a:pt x="953" y="2095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6" name="Freeform: Shape 1595">
                      <a:extLst>
                        <a:ext uri="{FF2B5EF4-FFF2-40B4-BE49-F238E27FC236}">
                          <a16:creationId xmlns:a16="http://schemas.microsoft.com/office/drawing/2014/main" id="{0C8943C7-3186-4F62-9C96-6AD4C6DA2C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7519" y="3388994"/>
                      <a:ext cx="2619" cy="5715"/>
                    </a:xfrm>
                    <a:custGeom>
                      <a:avLst/>
                      <a:gdLst>
                        <a:gd name="connsiteX0" fmla="*/ 1905 w 2619"/>
                        <a:gd name="connsiteY0" fmla="*/ 5715 h 5715"/>
                        <a:gd name="connsiteX1" fmla="*/ 953 w 2619"/>
                        <a:gd name="connsiteY1" fmla="*/ 4763 h 5715"/>
                        <a:gd name="connsiteX2" fmla="*/ 0 w 2619"/>
                        <a:gd name="connsiteY2" fmla="*/ 953 h 5715"/>
                        <a:gd name="connsiteX3" fmla="*/ 0 w 2619"/>
                        <a:gd name="connsiteY3" fmla="*/ 0 h 5715"/>
                        <a:gd name="connsiteX4" fmla="*/ 953 w 2619"/>
                        <a:gd name="connsiteY4" fmla="*/ 0 h 5715"/>
                        <a:gd name="connsiteX5" fmla="*/ 1905 w 2619"/>
                        <a:gd name="connsiteY5" fmla="*/ 5715 h 5715"/>
                        <a:gd name="connsiteX6" fmla="*/ 1905 w 2619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5715">
                          <a:moveTo>
                            <a:pt x="1905" y="5715"/>
                          </a:move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953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8" y="953"/>
                            <a:pt x="2858" y="2858"/>
                            <a:pt x="1905" y="5715"/>
                          </a:cubicBezTo>
                          <a:cubicBezTo>
                            <a:pt x="2858" y="5715"/>
                            <a:pt x="2858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7" name="Freeform: Shape 1596">
                      <a:extLst>
                        <a:ext uri="{FF2B5EF4-FFF2-40B4-BE49-F238E27FC236}">
                          <a16:creationId xmlns:a16="http://schemas.microsoft.com/office/drawing/2014/main" id="{F2A64C5D-F1F7-483B-9359-4D72F5589E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6800" y="3421379"/>
                      <a:ext cx="9286" cy="3809"/>
                    </a:xfrm>
                    <a:custGeom>
                      <a:avLst/>
                      <a:gdLst>
                        <a:gd name="connsiteX0" fmla="*/ 714 w 9286"/>
                        <a:gd name="connsiteY0" fmla="*/ 3810 h 3809"/>
                        <a:gd name="connsiteX1" fmla="*/ 714 w 9286"/>
                        <a:gd name="connsiteY1" fmla="*/ 3810 h 3809"/>
                        <a:gd name="connsiteX2" fmla="*/ 714 w 9286"/>
                        <a:gd name="connsiteY2" fmla="*/ 1905 h 3809"/>
                        <a:gd name="connsiteX3" fmla="*/ 8334 w 9286"/>
                        <a:gd name="connsiteY3" fmla="*/ 0 h 3809"/>
                        <a:gd name="connsiteX4" fmla="*/ 9287 w 9286"/>
                        <a:gd name="connsiteY4" fmla="*/ 952 h 3809"/>
                        <a:gd name="connsiteX5" fmla="*/ 8334 w 9286"/>
                        <a:gd name="connsiteY5" fmla="*/ 1905 h 3809"/>
                        <a:gd name="connsiteX6" fmla="*/ 714 w 9286"/>
                        <a:gd name="connsiteY6" fmla="*/ 3810 h 3809"/>
                        <a:gd name="connsiteX7" fmla="*/ 714 w 928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28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8334" y="0"/>
                          </a:lnTo>
                          <a:cubicBezTo>
                            <a:pt x="8334" y="0"/>
                            <a:pt x="9287" y="0"/>
                            <a:pt x="9287" y="952"/>
                          </a:cubicBezTo>
                          <a:cubicBezTo>
                            <a:pt x="9287" y="1905"/>
                            <a:pt x="9287" y="1905"/>
                            <a:pt x="833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E84532DC-1E97-4D03-A28A-A50AD47AD1CC}"/>
                      </a:ext>
                    </a:extLst>
                  </p:cNvPr>
                  <p:cNvSpPr/>
                  <p:nvPr/>
                </p:nvSpPr>
                <p:spPr>
                  <a:xfrm>
                    <a:off x="6744229" y="3123776"/>
                    <a:ext cx="208068" cy="27410"/>
                  </a:xfrm>
                  <a:custGeom>
                    <a:avLst/>
                    <a:gdLst>
                      <a:gd name="connsiteX0" fmla="*/ 104246 w 208068"/>
                      <a:gd name="connsiteY0" fmla="*/ 26141 h 27410"/>
                      <a:gd name="connsiteX1" fmla="*/ 92816 w 208068"/>
                      <a:gd name="connsiteY1" fmla="*/ 25188 h 27410"/>
                      <a:gd name="connsiteX2" fmla="*/ 36618 w 208068"/>
                      <a:gd name="connsiteY2" fmla="*/ 14711 h 27410"/>
                      <a:gd name="connsiteX3" fmla="*/ 423 w 208068"/>
                      <a:gd name="connsiteY3" fmla="*/ 1376 h 27410"/>
                      <a:gd name="connsiteX4" fmla="*/ 423 w 208068"/>
                      <a:gd name="connsiteY4" fmla="*/ 423 h 27410"/>
                      <a:gd name="connsiteX5" fmla="*/ 1376 w 208068"/>
                      <a:gd name="connsiteY5" fmla="*/ 423 h 27410"/>
                      <a:gd name="connsiteX6" fmla="*/ 36618 w 208068"/>
                      <a:gd name="connsiteY6" fmla="*/ 13758 h 27410"/>
                      <a:gd name="connsiteX7" fmla="*/ 92816 w 208068"/>
                      <a:gd name="connsiteY7" fmla="*/ 24236 h 27410"/>
                      <a:gd name="connsiteX8" fmla="*/ 207116 w 208068"/>
                      <a:gd name="connsiteY8" fmla="*/ 10901 h 27410"/>
                      <a:gd name="connsiteX9" fmla="*/ 208068 w 208068"/>
                      <a:gd name="connsiteY9" fmla="*/ 10901 h 27410"/>
                      <a:gd name="connsiteX10" fmla="*/ 208068 w 208068"/>
                      <a:gd name="connsiteY10" fmla="*/ 11853 h 27410"/>
                      <a:gd name="connsiteX11" fmla="*/ 104246 w 208068"/>
                      <a:gd name="connsiteY11" fmla="*/ 26141 h 27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8068" h="27410">
                        <a:moveTo>
                          <a:pt x="104246" y="26141"/>
                        </a:moveTo>
                        <a:cubicBezTo>
                          <a:pt x="100436" y="26141"/>
                          <a:pt x="96626" y="25188"/>
                          <a:pt x="92816" y="25188"/>
                        </a:cubicBezTo>
                        <a:cubicBezTo>
                          <a:pt x="71861" y="22331"/>
                          <a:pt x="52811" y="19473"/>
                          <a:pt x="36618" y="14711"/>
                        </a:cubicBezTo>
                        <a:cubicBezTo>
                          <a:pt x="24236" y="10901"/>
                          <a:pt x="12806" y="7091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2806" y="5186"/>
                          <a:pt x="25188" y="9948"/>
                          <a:pt x="36618" y="13758"/>
                        </a:cubicBezTo>
                        <a:cubicBezTo>
                          <a:pt x="52811" y="18521"/>
                          <a:pt x="70908" y="22331"/>
                          <a:pt x="92816" y="24236"/>
                        </a:cubicBezTo>
                        <a:cubicBezTo>
                          <a:pt x="141393" y="29951"/>
                          <a:pt x="177588" y="25188"/>
                          <a:pt x="207116" y="10901"/>
                        </a:cubicBezTo>
                        <a:cubicBezTo>
                          <a:pt x="207116" y="10901"/>
                          <a:pt x="208068" y="10901"/>
                          <a:pt x="208068" y="10901"/>
                        </a:cubicBezTo>
                        <a:cubicBezTo>
                          <a:pt x="208068" y="10901"/>
                          <a:pt x="208068" y="11853"/>
                          <a:pt x="208068" y="11853"/>
                        </a:cubicBezTo>
                        <a:cubicBezTo>
                          <a:pt x="180446" y="25188"/>
                          <a:pt x="148061" y="29951"/>
                          <a:pt x="104246" y="26141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4" name="Freeform: Shape 1433">
                    <a:extLst>
                      <a:ext uri="{FF2B5EF4-FFF2-40B4-BE49-F238E27FC236}">
                        <a16:creationId xmlns:a16="http://schemas.microsoft.com/office/drawing/2014/main" id="{36ADD1AA-8FFE-481A-8E28-42BB04E86113}"/>
                      </a:ext>
                    </a:extLst>
                  </p:cNvPr>
                  <p:cNvSpPr/>
                  <p:nvPr/>
                </p:nvSpPr>
                <p:spPr>
                  <a:xfrm>
                    <a:off x="6969806" y="3333880"/>
                    <a:ext cx="69280" cy="29855"/>
                  </a:xfrm>
                  <a:custGeom>
                    <a:avLst/>
                    <a:gdLst>
                      <a:gd name="connsiteX0" fmla="*/ 36783 w 69280"/>
                      <a:gd name="connsiteY0" fmla="*/ 20824 h 29855"/>
                      <a:gd name="connsiteX1" fmla="*/ 3446 w 69280"/>
                      <a:gd name="connsiteY1" fmla="*/ 29397 h 29855"/>
                      <a:gd name="connsiteX2" fmla="*/ 22496 w 69280"/>
                      <a:gd name="connsiteY2" fmla="*/ 12251 h 29855"/>
                      <a:gd name="connsiteX3" fmla="*/ 1540 w 69280"/>
                      <a:gd name="connsiteY3" fmla="*/ 1774 h 29855"/>
                      <a:gd name="connsiteX4" fmla="*/ 28211 w 69280"/>
                      <a:gd name="connsiteY4" fmla="*/ 8441 h 29855"/>
                      <a:gd name="connsiteX5" fmla="*/ 54881 w 69280"/>
                      <a:gd name="connsiteY5" fmla="*/ 2726 h 29855"/>
                      <a:gd name="connsiteX6" fmla="*/ 48213 w 69280"/>
                      <a:gd name="connsiteY6" fmla="*/ 14157 h 29855"/>
                      <a:gd name="connsiteX7" fmla="*/ 69168 w 69280"/>
                      <a:gd name="connsiteY7" fmla="*/ 23682 h 29855"/>
                      <a:gd name="connsiteX8" fmla="*/ 36783 w 69280"/>
                      <a:gd name="connsiteY8" fmla="*/ 20824 h 29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280" h="29855">
                        <a:moveTo>
                          <a:pt x="36783" y="20824"/>
                        </a:moveTo>
                        <a:cubicBezTo>
                          <a:pt x="36783" y="20824"/>
                          <a:pt x="7256" y="32254"/>
                          <a:pt x="3446" y="29397"/>
                        </a:cubicBezTo>
                        <a:cubicBezTo>
                          <a:pt x="-364" y="26539"/>
                          <a:pt x="-7032" y="20824"/>
                          <a:pt x="22496" y="12251"/>
                        </a:cubicBezTo>
                        <a:cubicBezTo>
                          <a:pt x="22496" y="12251"/>
                          <a:pt x="588" y="6537"/>
                          <a:pt x="1540" y="1774"/>
                        </a:cubicBezTo>
                        <a:cubicBezTo>
                          <a:pt x="2493" y="-2988"/>
                          <a:pt x="19638" y="2726"/>
                          <a:pt x="28211" y="8441"/>
                        </a:cubicBezTo>
                        <a:cubicBezTo>
                          <a:pt x="28211" y="8441"/>
                          <a:pt x="49165" y="1774"/>
                          <a:pt x="54881" y="2726"/>
                        </a:cubicBezTo>
                        <a:cubicBezTo>
                          <a:pt x="60596" y="3679"/>
                          <a:pt x="66311" y="8441"/>
                          <a:pt x="48213" y="14157"/>
                        </a:cubicBezTo>
                        <a:cubicBezTo>
                          <a:pt x="48213" y="14157"/>
                          <a:pt x="71073" y="19872"/>
                          <a:pt x="69168" y="23682"/>
                        </a:cubicBezTo>
                        <a:cubicBezTo>
                          <a:pt x="66311" y="27491"/>
                          <a:pt x="64406" y="33207"/>
                          <a:pt x="36783" y="20824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312C70B9-8CCF-419D-BA74-E3DC8BE2063F}"/>
                      </a:ext>
                    </a:extLst>
                  </p:cNvPr>
                  <p:cNvSpPr/>
                  <p:nvPr/>
                </p:nvSpPr>
                <p:spPr>
                  <a:xfrm>
                    <a:off x="6808344" y="3197308"/>
                    <a:ext cx="105011" cy="104327"/>
                  </a:xfrm>
                  <a:custGeom>
                    <a:avLst/>
                    <a:gdLst>
                      <a:gd name="connsiteX0" fmla="*/ 46798 w 105011"/>
                      <a:gd name="connsiteY0" fmla="*/ 104056 h 104327"/>
                      <a:gd name="connsiteX1" fmla="*/ 104900 w 105011"/>
                      <a:gd name="connsiteY1" fmla="*/ 58335 h 104327"/>
                      <a:gd name="connsiteX2" fmla="*/ 55371 w 105011"/>
                      <a:gd name="connsiteY2" fmla="*/ 233 h 104327"/>
                      <a:gd name="connsiteX3" fmla="*/ 125 w 105011"/>
                      <a:gd name="connsiteY3" fmla="*/ 49763 h 104327"/>
                      <a:gd name="connsiteX4" fmla="*/ 46798 w 105011"/>
                      <a:gd name="connsiteY4" fmla="*/ 104056 h 104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11" h="104327">
                        <a:moveTo>
                          <a:pt x="46798" y="104056"/>
                        </a:moveTo>
                        <a:cubicBezTo>
                          <a:pt x="75373" y="106913"/>
                          <a:pt x="102996" y="86910"/>
                          <a:pt x="104900" y="58335"/>
                        </a:cubicBezTo>
                        <a:cubicBezTo>
                          <a:pt x="106805" y="29760"/>
                          <a:pt x="83946" y="2138"/>
                          <a:pt x="55371" y="233"/>
                        </a:cubicBezTo>
                        <a:cubicBezTo>
                          <a:pt x="26796" y="-2625"/>
                          <a:pt x="2030" y="21188"/>
                          <a:pt x="125" y="49763"/>
                        </a:cubicBezTo>
                        <a:cubicBezTo>
                          <a:pt x="-1779" y="78338"/>
                          <a:pt x="18223" y="101198"/>
                          <a:pt x="46798" y="104056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F7F4C38-B741-4E6A-9F8F-E70126AB3DAA}"/>
                      </a:ext>
                    </a:extLst>
                  </p:cNvPr>
                  <p:cNvSpPr/>
                  <p:nvPr/>
                </p:nvSpPr>
                <p:spPr>
                  <a:xfrm>
                    <a:off x="6835140" y="3021225"/>
                    <a:ext cx="29527" cy="187746"/>
                  </a:xfrm>
                  <a:custGeom>
                    <a:avLst/>
                    <a:gdLst>
                      <a:gd name="connsiteX0" fmla="*/ 0 w 29527"/>
                      <a:gd name="connsiteY0" fmla="*/ 185842 h 187746"/>
                      <a:gd name="connsiteX1" fmla="*/ 7620 w 29527"/>
                      <a:gd name="connsiteY1" fmla="*/ 22012 h 187746"/>
                      <a:gd name="connsiteX2" fmla="*/ 19050 w 29527"/>
                      <a:gd name="connsiteY2" fmla="*/ 105 h 187746"/>
                      <a:gd name="connsiteX3" fmla="*/ 29528 w 29527"/>
                      <a:gd name="connsiteY3" fmla="*/ 22964 h 187746"/>
                      <a:gd name="connsiteX4" fmla="*/ 20955 w 29527"/>
                      <a:gd name="connsiteY4" fmla="*/ 187747 h 187746"/>
                      <a:gd name="connsiteX5" fmla="*/ 0 w 29527"/>
                      <a:gd name="connsiteY5" fmla="*/ 185842 h 187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27" h="187746">
                        <a:moveTo>
                          <a:pt x="0" y="185842"/>
                        </a:moveTo>
                        <a:lnTo>
                          <a:pt x="7620" y="22012"/>
                        </a:lnTo>
                        <a:cubicBezTo>
                          <a:pt x="7620" y="22012"/>
                          <a:pt x="9525" y="2009"/>
                          <a:pt x="19050" y="105"/>
                        </a:cubicBezTo>
                        <a:cubicBezTo>
                          <a:pt x="29528" y="-1801"/>
                          <a:pt x="29528" y="22964"/>
                          <a:pt x="29528" y="22964"/>
                        </a:cubicBezTo>
                        <a:lnTo>
                          <a:pt x="20955" y="187747"/>
                        </a:lnTo>
                        <a:lnTo>
                          <a:pt x="0" y="185842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1A59A46F-E8C3-47C9-9830-F7573199DC28}"/>
                      </a:ext>
                    </a:extLst>
                  </p:cNvPr>
                  <p:cNvSpPr/>
                  <p:nvPr/>
                </p:nvSpPr>
                <p:spPr>
                  <a:xfrm>
                    <a:off x="6883717" y="3268027"/>
                    <a:ext cx="14751" cy="60970"/>
                  </a:xfrm>
                  <a:custGeom>
                    <a:avLst/>
                    <a:gdLst>
                      <a:gd name="connsiteX0" fmla="*/ 0 w 14751"/>
                      <a:gd name="connsiteY0" fmla="*/ 6667 h 60970"/>
                      <a:gd name="connsiteX1" fmla="*/ 12382 w 14751"/>
                      <a:gd name="connsiteY1" fmla="*/ 60960 h 60970"/>
                      <a:gd name="connsiteX2" fmla="*/ 9525 w 14751"/>
                      <a:gd name="connsiteY2" fmla="*/ 0 h 60970"/>
                      <a:gd name="connsiteX3" fmla="*/ 0 w 14751"/>
                      <a:gd name="connsiteY3" fmla="*/ 6667 h 6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51" h="60970">
                        <a:moveTo>
                          <a:pt x="0" y="6667"/>
                        </a:moveTo>
                        <a:cubicBezTo>
                          <a:pt x="0" y="6667"/>
                          <a:pt x="5715" y="60960"/>
                          <a:pt x="12382" y="60960"/>
                        </a:cubicBezTo>
                        <a:cubicBezTo>
                          <a:pt x="19050" y="61913"/>
                          <a:pt x="9525" y="0"/>
                          <a:pt x="9525" y="0"/>
                        </a:cubicBezTo>
                        <a:lnTo>
                          <a:pt x="0" y="6667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6D391D36-3FEC-43E0-96C7-50EAEFA8BFAB}"/>
                      </a:ext>
                    </a:extLst>
                  </p:cNvPr>
                  <p:cNvSpPr/>
                  <p:nvPr/>
                </p:nvSpPr>
                <p:spPr>
                  <a:xfrm>
                    <a:off x="6845553" y="3234396"/>
                    <a:ext cx="43978" cy="36533"/>
                  </a:xfrm>
                  <a:custGeom>
                    <a:avLst/>
                    <a:gdLst>
                      <a:gd name="connsiteX0" fmla="*/ 64 w 43978"/>
                      <a:gd name="connsiteY0" fmla="*/ 23153 h 36533"/>
                      <a:gd name="connsiteX1" fmla="*/ 23877 w 43978"/>
                      <a:gd name="connsiteY1" fmla="*/ 36488 h 36533"/>
                      <a:gd name="connsiteX2" fmla="*/ 41974 w 43978"/>
                      <a:gd name="connsiteY2" fmla="*/ 7913 h 36533"/>
                      <a:gd name="connsiteX3" fmla="*/ 64 w 43978"/>
                      <a:gd name="connsiteY3" fmla="*/ 23153 h 3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78" h="36533">
                        <a:moveTo>
                          <a:pt x="64" y="23153"/>
                        </a:moveTo>
                        <a:cubicBezTo>
                          <a:pt x="64" y="23153"/>
                          <a:pt x="1969" y="37440"/>
                          <a:pt x="23877" y="36488"/>
                        </a:cubicBezTo>
                        <a:cubicBezTo>
                          <a:pt x="43879" y="36488"/>
                          <a:pt x="46737" y="21248"/>
                          <a:pt x="41974" y="7913"/>
                        </a:cubicBezTo>
                        <a:cubicBezTo>
                          <a:pt x="39117" y="-1612"/>
                          <a:pt x="-1841" y="-8280"/>
                          <a:pt x="64" y="2315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6FFB7DC3-E0E1-41A1-BF2D-8F497D4C82F0}"/>
                      </a:ext>
                    </a:extLst>
                  </p:cNvPr>
                  <p:cNvSpPr/>
                  <p:nvPr/>
                </p:nvSpPr>
                <p:spPr>
                  <a:xfrm>
                    <a:off x="6860769" y="3241852"/>
                    <a:ext cx="31372" cy="33297"/>
                  </a:xfrm>
                  <a:custGeom>
                    <a:avLst/>
                    <a:gdLst>
                      <a:gd name="connsiteX0" fmla="*/ 26758 w 31372"/>
                      <a:gd name="connsiteY0" fmla="*/ 457 h 33297"/>
                      <a:gd name="connsiteX1" fmla="*/ 4851 w 31372"/>
                      <a:gd name="connsiteY1" fmla="*/ 6172 h 33297"/>
                      <a:gd name="connsiteX2" fmla="*/ 6756 w 31372"/>
                      <a:gd name="connsiteY2" fmla="*/ 32842 h 33297"/>
                      <a:gd name="connsiteX3" fmla="*/ 26758 w 31372"/>
                      <a:gd name="connsiteY3" fmla="*/ 457 h 33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372" h="33297">
                        <a:moveTo>
                          <a:pt x="26758" y="457"/>
                        </a:moveTo>
                        <a:cubicBezTo>
                          <a:pt x="26758" y="457"/>
                          <a:pt x="12471" y="-2400"/>
                          <a:pt x="4851" y="6172"/>
                        </a:cubicBezTo>
                        <a:cubicBezTo>
                          <a:pt x="-2769" y="15697"/>
                          <a:pt x="-864" y="29985"/>
                          <a:pt x="6756" y="32842"/>
                        </a:cubicBezTo>
                        <a:cubicBezTo>
                          <a:pt x="15328" y="34747"/>
                          <a:pt x="41998" y="31890"/>
                          <a:pt x="26758" y="457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A148A4AC-C0AC-48AD-85CC-BB0D029820F8}"/>
                      </a:ext>
                    </a:extLst>
                  </p:cNvPr>
                  <p:cNvSpPr/>
                  <p:nvPr/>
                </p:nvSpPr>
                <p:spPr>
                  <a:xfrm>
                    <a:off x="6870382" y="3251642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C37B1B7E-10B9-4992-A479-664AD82EE2D4}"/>
                      </a:ext>
                    </a:extLst>
                  </p:cNvPr>
                  <p:cNvSpPr/>
                  <p:nvPr/>
                </p:nvSpPr>
                <p:spPr>
                  <a:xfrm>
                    <a:off x="6877050" y="3251642"/>
                    <a:ext cx="4379" cy="14631"/>
                  </a:xfrm>
                  <a:custGeom>
                    <a:avLst/>
                    <a:gdLst>
                      <a:gd name="connsiteX0" fmla="*/ 1905 w 4379"/>
                      <a:gd name="connsiteY0" fmla="*/ 14479 h 14631"/>
                      <a:gd name="connsiteX1" fmla="*/ 0 w 4379"/>
                      <a:gd name="connsiteY1" fmla="*/ 12574 h 14631"/>
                      <a:gd name="connsiteX2" fmla="*/ 1905 w 4379"/>
                      <a:gd name="connsiteY2" fmla="*/ 192 h 14631"/>
                      <a:gd name="connsiteX3" fmla="*/ 3810 w 4379"/>
                      <a:gd name="connsiteY3" fmla="*/ 3049 h 14631"/>
                      <a:gd name="connsiteX4" fmla="*/ 1905 w 4379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9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4763" y="3049"/>
                          <a:pt x="4763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8632EBB6-6376-44B0-9279-9AD7AA0F87B0}"/>
                      </a:ext>
                    </a:extLst>
                  </p:cNvPr>
                  <p:cNvSpPr/>
                  <p:nvPr/>
                </p:nvSpPr>
                <p:spPr>
                  <a:xfrm>
                    <a:off x="6884669" y="3250690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4EDD0321-EC90-4621-A8CD-5ACA49FF29D5}"/>
                      </a:ext>
                    </a:extLst>
                  </p:cNvPr>
                  <p:cNvSpPr/>
                  <p:nvPr/>
                </p:nvSpPr>
                <p:spPr>
                  <a:xfrm>
                    <a:off x="7000097" y="3299459"/>
                    <a:ext cx="19258" cy="50877"/>
                  </a:xfrm>
                  <a:custGeom>
                    <a:avLst/>
                    <a:gdLst>
                      <a:gd name="connsiteX0" fmla="*/ 8397 w 19258"/>
                      <a:gd name="connsiteY0" fmla="*/ 953 h 50877"/>
                      <a:gd name="connsiteX1" fmla="*/ 778 w 19258"/>
                      <a:gd name="connsiteY1" fmla="*/ 49530 h 50877"/>
                      <a:gd name="connsiteX2" fmla="*/ 13160 w 19258"/>
                      <a:gd name="connsiteY2" fmla="*/ 40005 h 50877"/>
                      <a:gd name="connsiteX3" fmla="*/ 18875 w 19258"/>
                      <a:gd name="connsiteY3" fmla="*/ 0 h 50877"/>
                      <a:gd name="connsiteX4" fmla="*/ 8397 w 19258"/>
                      <a:gd name="connsiteY4" fmla="*/ 953 h 50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8" h="50877">
                        <a:moveTo>
                          <a:pt x="8397" y="953"/>
                        </a:moveTo>
                        <a:cubicBezTo>
                          <a:pt x="8397" y="953"/>
                          <a:pt x="-3032" y="47625"/>
                          <a:pt x="778" y="49530"/>
                        </a:cubicBezTo>
                        <a:cubicBezTo>
                          <a:pt x="3635" y="51435"/>
                          <a:pt x="11255" y="53340"/>
                          <a:pt x="13160" y="40005"/>
                        </a:cubicBezTo>
                        <a:cubicBezTo>
                          <a:pt x="15065" y="30480"/>
                          <a:pt x="20780" y="953"/>
                          <a:pt x="18875" y="0"/>
                        </a:cubicBezTo>
                        <a:cubicBezTo>
                          <a:pt x="16970" y="0"/>
                          <a:pt x="8397" y="953"/>
                          <a:pt x="8397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C4103DB3-6BE2-4292-B019-2085D64A55F2}"/>
                      </a:ext>
                    </a:extLst>
                  </p:cNvPr>
                  <p:cNvSpPr/>
                  <p:nvPr/>
                </p:nvSpPr>
                <p:spPr>
                  <a:xfrm>
                    <a:off x="6929792" y="3047999"/>
                    <a:ext cx="178996" cy="281351"/>
                  </a:xfrm>
                  <a:custGeom>
                    <a:avLst/>
                    <a:gdLst>
                      <a:gd name="connsiteX0" fmla="*/ 173000 w 178996"/>
                      <a:gd name="connsiteY0" fmla="*/ 273368 h 281351"/>
                      <a:gd name="connsiteX1" fmla="*/ 161570 w 178996"/>
                      <a:gd name="connsiteY1" fmla="*/ 280988 h 281351"/>
                      <a:gd name="connsiteX2" fmla="*/ 138710 w 178996"/>
                      <a:gd name="connsiteY2" fmla="*/ 276225 h 281351"/>
                      <a:gd name="connsiteX3" fmla="*/ 120613 w 178996"/>
                      <a:gd name="connsiteY3" fmla="*/ 277178 h 281351"/>
                      <a:gd name="connsiteX4" fmla="*/ 98705 w 178996"/>
                      <a:gd name="connsiteY4" fmla="*/ 280035 h 281351"/>
                      <a:gd name="connsiteX5" fmla="*/ 67273 w 178996"/>
                      <a:gd name="connsiteY5" fmla="*/ 269557 h 281351"/>
                      <a:gd name="connsiteX6" fmla="*/ 52985 w 178996"/>
                      <a:gd name="connsiteY6" fmla="*/ 268605 h 281351"/>
                      <a:gd name="connsiteX7" fmla="*/ 35840 w 178996"/>
                      <a:gd name="connsiteY7" fmla="*/ 261938 h 281351"/>
                      <a:gd name="connsiteX8" fmla="*/ 12980 w 178996"/>
                      <a:gd name="connsiteY8" fmla="*/ 260032 h 281351"/>
                      <a:gd name="connsiteX9" fmla="*/ 4408 w 178996"/>
                      <a:gd name="connsiteY9" fmla="*/ 249555 h 281351"/>
                      <a:gd name="connsiteX10" fmla="*/ 13933 w 178996"/>
                      <a:gd name="connsiteY10" fmla="*/ 224790 h 281351"/>
                      <a:gd name="connsiteX11" fmla="*/ 10123 w 178996"/>
                      <a:gd name="connsiteY11" fmla="*/ 218122 h 281351"/>
                      <a:gd name="connsiteX12" fmla="*/ 22505 w 178996"/>
                      <a:gd name="connsiteY12" fmla="*/ 194310 h 281351"/>
                      <a:gd name="connsiteX13" fmla="*/ 15838 w 178996"/>
                      <a:gd name="connsiteY13" fmla="*/ 188595 h 281351"/>
                      <a:gd name="connsiteX14" fmla="*/ 34888 w 178996"/>
                      <a:gd name="connsiteY14" fmla="*/ 165735 h 281351"/>
                      <a:gd name="connsiteX15" fmla="*/ 49175 w 178996"/>
                      <a:gd name="connsiteY15" fmla="*/ 140970 h 281351"/>
                      <a:gd name="connsiteX16" fmla="*/ 39650 w 178996"/>
                      <a:gd name="connsiteY16" fmla="*/ 137160 h 281351"/>
                      <a:gd name="connsiteX17" fmla="*/ 69177 w 178996"/>
                      <a:gd name="connsiteY17" fmla="*/ 110490 h 281351"/>
                      <a:gd name="connsiteX18" fmla="*/ 52985 w 178996"/>
                      <a:gd name="connsiteY18" fmla="*/ 110490 h 281351"/>
                      <a:gd name="connsiteX19" fmla="*/ 74892 w 178996"/>
                      <a:gd name="connsiteY19" fmla="*/ 94297 h 281351"/>
                      <a:gd name="connsiteX20" fmla="*/ 62510 w 178996"/>
                      <a:gd name="connsiteY20" fmla="*/ 93345 h 281351"/>
                      <a:gd name="connsiteX21" fmla="*/ 83465 w 178996"/>
                      <a:gd name="connsiteY21" fmla="*/ 78105 h 281351"/>
                      <a:gd name="connsiteX22" fmla="*/ 113945 w 178996"/>
                      <a:gd name="connsiteY22" fmla="*/ 18097 h 281351"/>
                      <a:gd name="connsiteX23" fmla="*/ 125375 w 178996"/>
                      <a:gd name="connsiteY23" fmla="*/ 0 h 281351"/>
                      <a:gd name="connsiteX24" fmla="*/ 131090 w 178996"/>
                      <a:gd name="connsiteY24" fmla="*/ 20003 h 281351"/>
                      <a:gd name="connsiteX25" fmla="*/ 143473 w 178996"/>
                      <a:gd name="connsiteY25" fmla="*/ 85725 h 281351"/>
                      <a:gd name="connsiteX26" fmla="*/ 154902 w 178996"/>
                      <a:gd name="connsiteY26" fmla="*/ 102870 h 281351"/>
                      <a:gd name="connsiteX27" fmla="*/ 149188 w 178996"/>
                      <a:gd name="connsiteY27" fmla="*/ 103822 h 281351"/>
                      <a:gd name="connsiteX28" fmla="*/ 160617 w 178996"/>
                      <a:gd name="connsiteY28" fmla="*/ 123825 h 281351"/>
                      <a:gd name="connsiteX29" fmla="*/ 151092 w 178996"/>
                      <a:gd name="connsiteY29" fmla="*/ 120968 h 281351"/>
                      <a:gd name="connsiteX30" fmla="*/ 170142 w 178996"/>
                      <a:gd name="connsiteY30" fmla="*/ 154305 h 281351"/>
                      <a:gd name="connsiteX31" fmla="*/ 159665 w 178996"/>
                      <a:gd name="connsiteY31" fmla="*/ 155257 h 281351"/>
                      <a:gd name="connsiteX32" fmla="*/ 166333 w 178996"/>
                      <a:gd name="connsiteY32" fmla="*/ 182880 h 281351"/>
                      <a:gd name="connsiteX33" fmla="*/ 177763 w 178996"/>
                      <a:gd name="connsiteY33" fmla="*/ 209550 h 281351"/>
                      <a:gd name="connsiteX34" fmla="*/ 170142 w 178996"/>
                      <a:gd name="connsiteY34" fmla="*/ 213360 h 281351"/>
                      <a:gd name="connsiteX35" fmla="*/ 174905 w 178996"/>
                      <a:gd name="connsiteY35" fmla="*/ 239078 h 281351"/>
                      <a:gd name="connsiteX36" fmla="*/ 169190 w 178996"/>
                      <a:gd name="connsiteY36" fmla="*/ 243840 h 281351"/>
                      <a:gd name="connsiteX37" fmla="*/ 173000 w 178996"/>
                      <a:gd name="connsiteY37" fmla="*/ 273368 h 281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78996" h="281351">
                        <a:moveTo>
                          <a:pt x="173000" y="273368"/>
                        </a:moveTo>
                        <a:cubicBezTo>
                          <a:pt x="160617" y="271463"/>
                          <a:pt x="172048" y="280988"/>
                          <a:pt x="161570" y="280988"/>
                        </a:cubicBezTo>
                        <a:cubicBezTo>
                          <a:pt x="151092" y="280988"/>
                          <a:pt x="149188" y="269557"/>
                          <a:pt x="138710" y="276225"/>
                        </a:cubicBezTo>
                        <a:cubicBezTo>
                          <a:pt x="128233" y="282893"/>
                          <a:pt x="127280" y="282893"/>
                          <a:pt x="120613" y="277178"/>
                        </a:cubicBezTo>
                        <a:cubicBezTo>
                          <a:pt x="113945" y="271463"/>
                          <a:pt x="103467" y="284797"/>
                          <a:pt x="98705" y="280035"/>
                        </a:cubicBezTo>
                        <a:cubicBezTo>
                          <a:pt x="85370" y="265747"/>
                          <a:pt x="76798" y="286703"/>
                          <a:pt x="67273" y="269557"/>
                        </a:cubicBezTo>
                        <a:cubicBezTo>
                          <a:pt x="63463" y="263843"/>
                          <a:pt x="60605" y="264795"/>
                          <a:pt x="52985" y="268605"/>
                        </a:cubicBezTo>
                        <a:cubicBezTo>
                          <a:pt x="45365" y="271463"/>
                          <a:pt x="44413" y="271463"/>
                          <a:pt x="35840" y="261938"/>
                        </a:cubicBezTo>
                        <a:cubicBezTo>
                          <a:pt x="27267" y="252413"/>
                          <a:pt x="22505" y="262890"/>
                          <a:pt x="12980" y="260032"/>
                        </a:cubicBezTo>
                        <a:cubicBezTo>
                          <a:pt x="3455" y="257175"/>
                          <a:pt x="15838" y="251460"/>
                          <a:pt x="4408" y="249555"/>
                        </a:cubicBezTo>
                        <a:cubicBezTo>
                          <a:pt x="-7975" y="247650"/>
                          <a:pt x="9170" y="230505"/>
                          <a:pt x="13933" y="224790"/>
                        </a:cubicBezTo>
                        <a:cubicBezTo>
                          <a:pt x="18695" y="219075"/>
                          <a:pt x="14885" y="223838"/>
                          <a:pt x="10123" y="218122"/>
                        </a:cubicBezTo>
                        <a:cubicBezTo>
                          <a:pt x="5360" y="212407"/>
                          <a:pt x="28220" y="193357"/>
                          <a:pt x="22505" y="194310"/>
                        </a:cubicBezTo>
                        <a:cubicBezTo>
                          <a:pt x="15838" y="195263"/>
                          <a:pt x="10123" y="194310"/>
                          <a:pt x="15838" y="188595"/>
                        </a:cubicBezTo>
                        <a:cubicBezTo>
                          <a:pt x="21552" y="182880"/>
                          <a:pt x="34888" y="165735"/>
                          <a:pt x="34888" y="165735"/>
                        </a:cubicBezTo>
                        <a:cubicBezTo>
                          <a:pt x="18695" y="163830"/>
                          <a:pt x="50127" y="142875"/>
                          <a:pt x="49175" y="140970"/>
                        </a:cubicBezTo>
                        <a:cubicBezTo>
                          <a:pt x="48223" y="139065"/>
                          <a:pt x="41555" y="142875"/>
                          <a:pt x="39650" y="137160"/>
                        </a:cubicBezTo>
                        <a:cubicBezTo>
                          <a:pt x="37745" y="131445"/>
                          <a:pt x="69177" y="113347"/>
                          <a:pt x="69177" y="110490"/>
                        </a:cubicBezTo>
                        <a:cubicBezTo>
                          <a:pt x="69177" y="108585"/>
                          <a:pt x="55842" y="115253"/>
                          <a:pt x="52985" y="110490"/>
                        </a:cubicBezTo>
                        <a:cubicBezTo>
                          <a:pt x="50127" y="105728"/>
                          <a:pt x="72035" y="97155"/>
                          <a:pt x="74892" y="94297"/>
                        </a:cubicBezTo>
                        <a:cubicBezTo>
                          <a:pt x="77750" y="91440"/>
                          <a:pt x="67273" y="95250"/>
                          <a:pt x="62510" y="93345"/>
                        </a:cubicBezTo>
                        <a:cubicBezTo>
                          <a:pt x="57748" y="91440"/>
                          <a:pt x="70130" y="85725"/>
                          <a:pt x="83465" y="78105"/>
                        </a:cubicBezTo>
                        <a:cubicBezTo>
                          <a:pt x="96800" y="71438"/>
                          <a:pt x="106325" y="38100"/>
                          <a:pt x="113945" y="18097"/>
                        </a:cubicBezTo>
                        <a:cubicBezTo>
                          <a:pt x="119660" y="4763"/>
                          <a:pt x="123470" y="0"/>
                          <a:pt x="125375" y="0"/>
                        </a:cubicBezTo>
                        <a:cubicBezTo>
                          <a:pt x="126327" y="0"/>
                          <a:pt x="132042" y="0"/>
                          <a:pt x="131090" y="20003"/>
                        </a:cubicBezTo>
                        <a:cubicBezTo>
                          <a:pt x="131090" y="41910"/>
                          <a:pt x="132995" y="75247"/>
                          <a:pt x="143473" y="85725"/>
                        </a:cubicBezTo>
                        <a:cubicBezTo>
                          <a:pt x="153950" y="96203"/>
                          <a:pt x="160617" y="101918"/>
                          <a:pt x="154902" y="102870"/>
                        </a:cubicBezTo>
                        <a:cubicBezTo>
                          <a:pt x="150140" y="103822"/>
                          <a:pt x="146330" y="100013"/>
                          <a:pt x="149188" y="103822"/>
                        </a:cubicBezTo>
                        <a:cubicBezTo>
                          <a:pt x="151092" y="107632"/>
                          <a:pt x="164427" y="120015"/>
                          <a:pt x="160617" y="123825"/>
                        </a:cubicBezTo>
                        <a:cubicBezTo>
                          <a:pt x="156808" y="127635"/>
                          <a:pt x="152045" y="119063"/>
                          <a:pt x="151092" y="120968"/>
                        </a:cubicBezTo>
                        <a:cubicBezTo>
                          <a:pt x="150140" y="122872"/>
                          <a:pt x="173000" y="148590"/>
                          <a:pt x="170142" y="154305"/>
                        </a:cubicBezTo>
                        <a:cubicBezTo>
                          <a:pt x="167285" y="159068"/>
                          <a:pt x="160617" y="154305"/>
                          <a:pt x="159665" y="155257"/>
                        </a:cubicBezTo>
                        <a:cubicBezTo>
                          <a:pt x="158713" y="156210"/>
                          <a:pt x="182525" y="185738"/>
                          <a:pt x="166333" y="182880"/>
                        </a:cubicBezTo>
                        <a:cubicBezTo>
                          <a:pt x="166333" y="182880"/>
                          <a:pt x="173952" y="201930"/>
                          <a:pt x="177763" y="209550"/>
                        </a:cubicBezTo>
                        <a:cubicBezTo>
                          <a:pt x="181573" y="217170"/>
                          <a:pt x="175858" y="216218"/>
                          <a:pt x="170142" y="213360"/>
                        </a:cubicBezTo>
                        <a:cubicBezTo>
                          <a:pt x="164427" y="210503"/>
                          <a:pt x="181573" y="235268"/>
                          <a:pt x="174905" y="239078"/>
                        </a:cubicBezTo>
                        <a:cubicBezTo>
                          <a:pt x="169190" y="242888"/>
                          <a:pt x="166333" y="237172"/>
                          <a:pt x="169190" y="243840"/>
                        </a:cubicBezTo>
                        <a:cubicBezTo>
                          <a:pt x="173952" y="254318"/>
                          <a:pt x="185383" y="274320"/>
                          <a:pt x="173000" y="273368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45" name="Graphic 4">
                    <a:extLst>
                      <a:ext uri="{FF2B5EF4-FFF2-40B4-BE49-F238E27FC236}">
                        <a16:creationId xmlns:a16="http://schemas.microsoft.com/office/drawing/2014/main" id="{5611F26B-4780-4267-8553-D439B2D4A0CB}"/>
                      </a:ext>
                    </a:extLst>
                  </p:cNvPr>
                  <p:cNvGrpSpPr/>
                  <p:nvPr/>
                </p:nvGrpSpPr>
                <p:grpSpPr>
                  <a:xfrm>
                    <a:off x="6733799" y="3418521"/>
                    <a:ext cx="165352" cy="86677"/>
                    <a:chOff x="6733799" y="3418521"/>
                    <a:chExt cx="165352" cy="86677"/>
                  </a:xfrm>
                </p:grpSpPr>
                <p:sp>
                  <p:nvSpPr>
                    <p:cNvPr id="1570" name="Freeform: Shape 1569">
                      <a:extLst>
                        <a:ext uri="{FF2B5EF4-FFF2-40B4-BE49-F238E27FC236}">
                          <a16:creationId xmlns:a16="http://schemas.microsoft.com/office/drawing/2014/main" id="{2AB80031-9BB2-4103-9CB4-FD0BBE2044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0745" y="3494007"/>
                      <a:ext cx="17324" cy="6536"/>
                    </a:xfrm>
                    <a:custGeom>
                      <a:avLst/>
                      <a:gdLst>
                        <a:gd name="connsiteX0" fmla="*/ 2495 w 17324"/>
                        <a:gd name="connsiteY0" fmla="*/ 6429 h 6536"/>
                        <a:gd name="connsiteX1" fmla="*/ 14877 w 17324"/>
                        <a:gd name="connsiteY1" fmla="*/ 6429 h 6536"/>
                        <a:gd name="connsiteX2" fmla="*/ 12020 w 17324"/>
                        <a:gd name="connsiteY2" fmla="*/ 1667 h 6536"/>
                        <a:gd name="connsiteX3" fmla="*/ 13925 w 17324"/>
                        <a:gd name="connsiteY3" fmla="*/ 714 h 6536"/>
                        <a:gd name="connsiteX4" fmla="*/ 4400 w 17324"/>
                        <a:gd name="connsiteY4" fmla="*/ 714 h 6536"/>
                        <a:gd name="connsiteX5" fmla="*/ 2495 w 17324"/>
                        <a:gd name="connsiteY5" fmla="*/ 6429 h 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324" h="6536">
                          <a:moveTo>
                            <a:pt x="2495" y="6429"/>
                          </a:moveTo>
                          <a:cubicBezTo>
                            <a:pt x="2495" y="6429"/>
                            <a:pt x="9162" y="5477"/>
                            <a:pt x="14877" y="6429"/>
                          </a:cubicBezTo>
                          <a:cubicBezTo>
                            <a:pt x="19640" y="7382"/>
                            <a:pt x="16782" y="1667"/>
                            <a:pt x="12020" y="1667"/>
                          </a:cubicBezTo>
                          <a:cubicBezTo>
                            <a:pt x="7257" y="1667"/>
                            <a:pt x="12972" y="1667"/>
                            <a:pt x="13925" y="714"/>
                          </a:cubicBezTo>
                          <a:cubicBezTo>
                            <a:pt x="14877" y="-238"/>
                            <a:pt x="7257" y="-238"/>
                            <a:pt x="4400" y="714"/>
                          </a:cubicBezTo>
                          <a:cubicBezTo>
                            <a:pt x="590" y="1667"/>
                            <a:pt x="-2268" y="6429"/>
                            <a:pt x="2495" y="642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1" name="Freeform: Shape 1570">
                      <a:extLst>
                        <a:ext uri="{FF2B5EF4-FFF2-40B4-BE49-F238E27FC236}">
                          <a16:creationId xmlns:a16="http://schemas.microsoft.com/office/drawing/2014/main" id="{9CD854FC-C93C-4A0A-83EF-22BA08B799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914" y="3440815"/>
                      <a:ext cx="87794" cy="57131"/>
                    </a:xfrm>
                    <a:custGeom>
                      <a:avLst/>
                      <a:gdLst>
                        <a:gd name="connsiteX0" fmla="*/ 10453 w 87794"/>
                        <a:gd name="connsiteY0" fmla="*/ 6281 h 57131"/>
                        <a:gd name="connsiteX1" fmla="*/ 4738 w 87794"/>
                        <a:gd name="connsiteY1" fmla="*/ 52001 h 57131"/>
                        <a:gd name="connsiteX2" fmla="*/ 83795 w 87794"/>
                        <a:gd name="connsiteY2" fmla="*/ 55811 h 57131"/>
                        <a:gd name="connsiteX3" fmla="*/ 83795 w 87794"/>
                        <a:gd name="connsiteY3" fmla="*/ 23426 h 57131"/>
                        <a:gd name="connsiteX4" fmla="*/ 37123 w 87794"/>
                        <a:gd name="connsiteY4" fmla="*/ 30094 h 57131"/>
                        <a:gd name="connsiteX5" fmla="*/ 34265 w 87794"/>
                        <a:gd name="connsiteY5" fmla="*/ 1519 h 57131"/>
                        <a:gd name="connsiteX6" fmla="*/ 10453 w 87794"/>
                        <a:gd name="connsiteY6" fmla="*/ 6281 h 57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794" h="57131">
                          <a:moveTo>
                            <a:pt x="10453" y="6281"/>
                          </a:moveTo>
                          <a:cubicBezTo>
                            <a:pt x="10453" y="6281"/>
                            <a:pt x="-8597" y="44381"/>
                            <a:pt x="4738" y="52001"/>
                          </a:cubicBezTo>
                          <a:cubicBezTo>
                            <a:pt x="18073" y="59621"/>
                            <a:pt x="79985" y="56764"/>
                            <a:pt x="83795" y="55811"/>
                          </a:cubicBezTo>
                          <a:cubicBezTo>
                            <a:pt x="87605" y="54859"/>
                            <a:pt x="90463" y="22474"/>
                            <a:pt x="83795" y="23426"/>
                          </a:cubicBezTo>
                          <a:cubicBezTo>
                            <a:pt x="59030" y="25331"/>
                            <a:pt x="39980" y="35809"/>
                            <a:pt x="37123" y="30094"/>
                          </a:cubicBezTo>
                          <a:cubicBezTo>
                            <a:pt x="34265" y="24379"/>
                            <a:pt x="35217" y="4376"/>
                            <a:pt x="34265" y="1519"/>
                          </a:cubicBezTo>
                          <a:cubicBezTo>
                            <a:pt x="32360" y="-1339"/>
                            <a:pt x="13310" y="-386"/>
                            <a:pt x="10453" y="6281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2" name="Freeform: Shape 1571">
                      <a:extLst>
                        <a:ext uri="{FF2B5EF4-FFF2-40B4-BE49-F238E27FC236}">
                          <a16:creationId xmlns:a16="http://schemas.microsoft.com/office/drawing/2014/main" id="{BDE9480A-B54F-4744-A954-522081054E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7993" y="3446144"/>
                      <a:ext cx="68694" cy="59055"/>
                    </a:xfrm>
                    <a:custGeom>
                      <a:avLst/>
                      <a:gdLst>
                        <a:gd name="connsiteX0" fmla="*/ 3334 w 68694"/>
                        <a:gd name="connsiteY0" fmla="*/ 18098 h 59055"/>
                        <a:gd name="connsiteX1" fmla="*/ 10954 w 68694"/>
                        <a:gd name="connsiteY1" fmla="*/ 16193 h 59055"/>
                        <a:gd name="connsiteX2" fmla="*/ 53816 w 68694"/>
                        <a:gd name="connsiteY2" fmla="*/ 0 h 59055"/>
                        <a:gd name="connsiteX3" fmla="*/ 62389 w 68694"/>
                        <a:gd name="connsiteY3" fmla="*/ 15240 h 59055"/>
                        <a:gd name="connsiteX4" fmla="*/ 53816 w 68694"/>
                        <a:gd name="connsiteY4" fmla="*/ 45720 h 59055"/>
                        <a:gd name="connsiteX5" fmla="*/ 68104 w 68694"/>
                        <a:gd name="connsiteY5" fmla="*/ 50483 h 59055"/>
                        <a:gd name="connsiteX6" fmla="*/ 40481 w 68694"/>
                        <a:gd name="connsiteY6" fmla="*/ 59055 h 59055"/>
                        <a:gd name="connsiteX7" fmla="*/ 24289 w 68694"/>
                        <a:gd name="connsiteY7" fmla="*/ 52388 h 59055"/>
                        <a:gd name="connsiteX8" fmla="*/ 2381 w 68694"/>
                        <a:gd name="connsiteY8" fmla="*/ 51435 h 59055"/>
                        <a:gd name="connsiteX9" fmla="*/ 3334 w 68694"/>
                        <a:gd name="connsiteY9" fmla="*/ 18098 h 59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694" h="59055">
                          <a:moveTo>
                            <a:pt x="3334" y="18098"/>
                          </a:moveTo>
                          <a:cubicBezTo>
                            <a:pt x="3334" y="18098"/>
                            <a:pt x="3334" y="17145"/>
                            <a:pt x="10954" y="16193"/>
                          </a:cubicBezTo>
                          <a:cubicBezTo>
                            <a:pt x="18574" y="15240"/>
                            <a:pt x="46196" y="0"/>
                            <a:pt x="53816" y="0"/>
                          </a:cubicBezTo>
                          <a:cubicBezTo>
                            <a:pt x="62389" y="0"/>
                            <a:pt x="63341" y="9525"/>
                            <a:pt x="62389" y="15240"/>
                          </a:cubicBezTo>
                          <a:cubicBezTo>
                            <a:pt x="61436" y="25718"/>
                            <a:pt x="51911" y="40958"/>
                            <a:pt x="53816" y="45720"/>
                          </a:cubicBezTo>
                          <a:cubicBezTo>
                            <a:pt x="55721" y="50483"/>
                            <a:pt x="65246" y="45720"/>
                            <a:pt x="68104" y="50483"/>
                          </a:cubicBezTo>
                          <a:cubicBezTo>
                            <a:pt x="71914" y="57150"/>
                            <a:pt x="56674" y="59055"/>
                            <a:pt x="40481" y="59055"/>
                          </a:cubicBezTo>
                          <a:cubicBezTo>
                            <a:pt x="30956" y="59055"/>
                            <a:pt x="27146" y="58103"/>
                            <a:pt x="24289" y="52388"/>
                          </a:cubicBezTo>
                          <a:cubicBezTo>
                            <a:pt x="22384" y="49530"/>
                            <a:pt x="4286" y="54293"/>
                            <a:pt x="2381" y="51435"/>
                          </a:cubicBezTo>
                          <a:cubicBezTo>
                            <a:pt x="-476" y="48578"/>
                            <a:pt x="-1429" y="22860"/>
                            <a:pt x="3334" y="18098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573" name="Freeform: Shape 1572">
                      <a:extLst>
                        <a:ext uri="{FF2B5EF4-FFF2-40B4-BE49-F238E27FC236}">
                          <a16:creationId xmlns:a16="http://schemas.microsoft.com/office/drawing/2014/main" id="{7B411F8D-51C8-45C2-83D3-1B60436FB1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591" y="3423236"/>
                      <a:ext cx="40730" cy="34357"/>
                    </a:xfrm>
                    <a:custGeom>
                      <a:avLst/>
                      <a:gdLst>
                        <a:gd name="connsiteX0" fmla="*/ 22968 w 40730"/>
                        <a:gd name="connsiteY0" fmla="*/ 34338 h 34357"/>
                        <a:gd name="connsiteX1" fmla="*/ 40113 w 40730"/>
                        <a:gd name="connsiteY1" fmla="*/ 23861 h 34357"/>
                        <a:gd name="connsiteX2" fmla="*/ 28683 w 40730"/>
                        <a:gd name="connsiteY2" fmla="*/ 48 h 34357"/>
                        <a:gd name="connsiteX3" fmla="*/ 108 w 40730"/>
                        <a:gd name="connsiteY3" fmla="*/ 21003 h 34357"/>
                        <a:gd name="connsiteX4" fmla="*/ 19158 w 40730"/>
                        <a:gd name="connsiteY4" fmla="*/ 20051 h 34357"/>
                        <a:gd name="connsiteX5" fmla="*/ 22968 w 40730"/>
                        <a:gd name="connsiteY5" fmla="*/ 34338 h 34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730" h="34357">
                          <a:moveTo>
                            <a:pt x="22968" y="34338"/>
                          </a:moveTo>
                          <a:cubicBezTo>
                            <a:pt x="22968" y="34338"/>
                            <a:pt x="37256" y="35291"/>
                            <a:pt x="40113" y="23861"/>
                          </a:cubicBezTo>
                          <a:cubicBezTo>
                            <a:pt x="42971" y="12431"/>
                            <a:pt x="35351" y="-904"/>
                            <a:pt x="28683" y="48"/>
                          </a:cubicBezTo>
                          <a:cubicBezTo>
                            <a:pt x="22016" y="1001"/>
                            <a:pt x="-1797" y="17193"/>
                            <a:pt x="108" y="21003"/>
                          </a:cubicBezTo>
                          <a:cubicBezTo>
                            <a:pt x="2013" y="24813"/>
                            <a:pt x="18206" y="17193"/>
                            <a:pt x="19158" y="20051"/>
                          </a:cubicBezTo>
                          <a:cubicBezTo>
                            <a:pt x="20111" y="21956"/>
                            <a:pt x="21063" y="34338"/>
                            <a:pt x="22968" y="3433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4" name="Freeform: Shape 1573">
                      <a:extLst>
                        <a:ext uri="{FF2B5EF4-FFF2-40B4-BE49-F238E27FC236}">
                          <a16:creationId xmlns:a16="http://schemas.microsoft.com/office/drawing/2014/main" id="{301FD3AE-12A7-44ED-A1C9-84DD8CAAAA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3799" y="3418688"/>
                      <a:ext cx="37525" cy="32890"/>
                    </a:xfrm>
                    <a:custGeom>
                      <a:avLst/>
                      <a:gdLst>
                        <a:gd name="connsiteX0" fmla="*/ 376 w 37525"/>
                        <a:gd name="connsiteY0" fmla="*/ 5548 h 32890"/>
                        <a:gd name="connsiteX1" fmla="*/ 27998 w 37525"/>
                        <a:gd name="connsiteY1" fmla="*/ 786 h 32890"/>
                        <a:gd name="connsiteX2" fmla="*/ 35618 w 37525"/>
                        <a:gd name="connsiteY2" fmla="*/ 26503 h 32890"/>
                        <a:gd name="connsiteX3" fmla="*/ 16568 w 37525"/>
                        <a:gd name="connsiteY3" fmla="*/ 31266 h 32890"/>
                        <a:gd name="connsiteX4" fmla="*/ 14663 w 37525"/>
                        <a:gd name="connsiteY4" fmla="*/ 13168 h 32890"/>
                        <a:gd name="connsiteX5" fmla="*/ 376 w 37525"/>
                        <a:gd name="connsiteY5" fmla="*/ 5548 h 32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525" h="32890">
                          <a:moveTo>
                            <a:pt x="376" y="5548"/>
                          </a:moveTo>
                          <a:cubicBezTo>
                            <a:pt x="3233" y="3643"/>
                            <a:pt x="20378" y="-2072"/>
                            <a:pt x="27998" y="786"/>
                          </a:cubicBezTo>
                          <a:cubicBezTo>
                            <a:pt x="35618" y="2691"/>
                            <a:pt x="40381" y="17930"/>
                            <a:pt x="35618" y="26503"/>
                          </a:cubicBezTo>
                          <a:cubicBezTo>
                            <a:pt x="31808" y="35076"/>
                            <a:pt x="17521" y="33170"/>
                            <a:pt x="16568" y="31266"/>
                          </a:cubicBezTo>
                          <a:cubicBezTo>
                            <a:pt x="15616" y="28408"/>
                            <a:pt x="17521" y="14120"/>
                            <a:pt x="14663" y="13168"/>
                          </a:cubicBezTo>
                          <a:cubicBezTo>
                            <a:pt x="11806" y="11263"/>
                            <a:pt x="-2482" y="8405"/>
                            <a:pt x="376" y="554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5" name="Freeform: Shape 1574">
                      <a:extLst>
                        <a:ext uri="{FF2B5EF4-FFF2-40B4-BE49-F238E27FC236}">
                          <a16:creationId xmlns:a16="http://schemas.microsoft.com/office/drawing/2014/main" id="{1D8ADFC6-9CDD-46D4-8B54-24BA85F2AB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7484" y="3453109"/>
                      <a:ext cx="28359" cy="35004"/>
                    </a:xfrm>
                    <a:custGeom>
                      <a:avLst/>
                      <a:gdLst>
                        <a:gd name="connsiteX0" fmla="*/ 4325 w 28359"/>
                        <a:gd name="connsiteY0" fmla="*/ 30182 h 35004"/>
                        <a:gd name="connsiteX1" fmla="*/ 25281 w 28359"/>
                        <a:gd name="connsiteY1" fmla="*/ 33040 h 35004"/>
                        <a:gd name="connsiteX2" fmla="*/ 26233 w 28359"/>
                        <a:gd name="connsiteY2" fmla="*/ 1607 h 35004"/>
                        <a:gd name="connsiteX3" fmla="*/ 16708 w 28359"/>
                        <a:gd name="connsiteY3" fmla="*/ 4465 h 35004"/>
                        <a:gd name="connsiteX4" fmla="*/ 5278 w 28359"/>
                        <a:gd name="connsiteY4" fmla="*/ 12085 h 35004"/>
                        <a:gd name="connsiteX5" fmla="*/ 4325 w 28359"/>
                        <a:gd name="connsiteY5" fmla="*/ 30182 h 35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359" h="35004">
                          <a:moveTo>
                            <a:pt x="4325" y="30182"/>
                          </a:moveTo>
                          <a:cubicBezTo>
                            <a:pt x="4325" y="30182"/>
                            <a:pt x="19565" y="38755"/>
                            <a:pt x="25281" y="33040"/>
                          </a:cubicBezTo>
                          <a:cubicBezTo>
                            <a:pt x="30996" y="27325"/>
                            <a:pt x="27185" y="6370"/>
                            <a:pt x="26233" y="1607"/>
                          </a:cubicBezTo>
                          <a:cubicBezTo>
                            <a:pt x="25281" y="-1250"/>
                            <a:pt x="17660" y="-298"/>
                            <a:pt x="16708" y="4465"/>
                          </a:cubicBezTo>
                          <a:cubicBezTo>
                            <a:pt x="15756" y="10180"/>
                            <a:pt x="18613" y="20657"/>
                            <a:pt x="5278" y="12085"/>
                          </a:cubicBezTo>
                          <a:cubicBezTo>
                            <a:pt x="-4247" y="6370"/>
                            <a:pt x="1468" y="28277"/>
                            <a:pt x="4325" y="30182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6" name="Freeform: Shape 1575">
                      <a:extLst>
                        <a:ext uri="{FF2B5EF4-FFF2-40B4-BE49-F238E27FC236}">
                          <a16:creationId xmlns:a16="http://schemas.microsoft.com/office/drawing/2014/main" id="{EBE89722-4DE9-4B0E-9F70-D58B9899CA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6340" y="3447682"/>
                      <a:ext cx="14252" cy="11282"/>
                    </a:xfrm>
                    <a:custGeom>
                      <a:avLst/>
                      <a:gdLst>
                        <a:gd name="connsiteX0" fmla="*/ 3566 w 14252"/>
                        <a:gd name="connsiteY0" fmla="*/ 10845 h 11282"/>
                        <a:gd name="connsiteX1" fmla="*/ 13091 w 14252"/>
                        <a:gd name="connsiteY1" fmla="*/ 4177 h 11282"/>
                        <a:gd name="connsiteX2" fmla="*/ 9281 w 14252"/>
                        <a:gd name="connsiteY2" fmla="*/ 2272 h 11282"/>
                        <a:gd name="connsiteX3" fmla="*/ 10234 w 14252"/>
                        <a:gd name="connsiteY3" fmla="*/ 367 h 11282"/>
                        <a:gd name="connsiteX4" fmla="*/ 1662 w 14252"/>
                        <a:gd name="connsiteY4" fmla="*/ 5130 h 11282"/>
                        <a:gd name="connsiteX5" fmla="*/ 3566 w 14252"/>
                        <a:gd name="connsiteY5" fmla="*/ 10845 h 11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252" h="11282">
                          <a:moveTo>
                            <a:pt x="3566" y="10845"/>
                          </a:moveTo>
                          <a:cubicBezTo>
                            <a:pt x="7377" y="8940"/>
                            <a:pt x="11187" y="7987"/>
                            <a:pt x="13091" y="4177"/>
                          </a:cubicBezTo>
                          <a:cubicBezTo>
                            <a:pt x="15949" y="-1538"/>
                            <a:pt x="13091" y="-585"/>
                            <a:pt x="9281" y="2272"/>
                          </a:cubicBezTo>
                          <a:cubicBezTo>
                            <a:pt x="5472" y="4177"/>
                            <a:pt x="10234" y="1320"/>
                            <a:pt x="10234" y="367"/>
                          </a:cubicBezTo>
                          <a:cubicBezTo>
                            <a:pt x="10234" y="-585"/>
                            <a:pt x="4519" y="3225"/>
                            <a:pt x="1662" y="5130"/>
                          </a:cubicBezTo>
                          <a:cubicBezTo>
                            <a:pt x="-1196" y="7987"/>
                            <a:pt x="-244" y="12750"/>
                            <a:pt x="3566" y="10845"/>
                          </a:cubicBezTo>
                          <a:close/>
                        </a:path>
                      </a:pathLst>
                    </a:custGeom>
                    <a:solidFill>
                      <a:srgbClr val="F5C6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7" name="Freeform: Shape 1576">
                      <a:extLst>
                        <a:ext uri="{FF2B5EF4-FFF2-40B4-BE49-F238E27FC236}">
                          <a16:creationId xmlns:a16="http://schemas.microsoft.com/office/drawing/2014/main" id="{8DBC359B-0122-4C93-850F-300D4B7FF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9529" y="3428069"/>
                      <a:ext cx="32324" cy="30454"/>
                    </a:xfrm>
                    <a:custGeom>
                      <a:avLst/>
                      <a:gdLst>
                        <a:gd name="connsiteX0" fmla="*/ 8948 w 32324"/>
                        <a:gd name="connsiteY0" fmla="*/ 29505 h 30454"/>
                        <a:gd name="connsiteX1" fmla="*/ 20378 w 32324"/>
                        <a:gd name="connsiteY1" fmla="*/ 26648 h 30454"/>
                        <a:gd name="connsiteX2" fmla="*/ 30856 w 32324"/>
                        <a:gd name="connsiteY2" fmla="*/ 14265 h 30454"/>
                        <a:gd name="connsiteX3" fmla="*/ 19426 w 32324"/>
                        <a:gd name="connsiteY3" fmla="*/ 930 h 30454"/>
                        <a:gd name="connsiteX4" fmla="*/ 5139 w 32324"/>
                        <a:gd name="connsiteY4" fmla="*/ 14265 h 30454"/>
                        <a:gd name="connsiteX5" fmla="*/ 376 w 32324"/>
                        <a:gd name="connsiteY5" fmla="*/ 19980 h 30454"/>
                        <a:gd name="connsiteX6" fmla="*/ 8948 w 32324"/>
                        <a:gd name="connsiteY6" fmla="*/ 29505 h 30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24" h="30454">
                          <a:moveTo>
                            <a:pt x="8948" y="29505"/>
                          </a:moveTo>
                          <a:cubicBezTo>
                            <a:pt x="11806" y="27600"/>
                            <a:pt x="15616" y="28553"/>
                            <a:pt x="20378" y="26648"/>
                          </a:cubicBezTo>
                          <a:cubicBezTo>
                            <a:pt x="26093" y="24743"/>
                            <a:pt x="28951" y="17123"/>
                            <a:pt x="30856" y="14265"/>
                          </a:cubicBezTo>
                          <a:cubicBezTo>
                            <a:pt x="35618" y="5693"/>
                            <a:pt x="27998" y="-2879"/>
                            <a:pt x="19426" y="930"/>
                          </a:cubicBezTo>
                          <a:cubicBezTo>
                            <a:pt x="10853" y="4740"/>
                            <a:pt x="7043" y="8550"/>
                            <a:pt x="5139" y="14265"/>
                          </a:cubicBezTo>
                          <a:cubicBezTo>
                            <a:pt x="4186" y="19028"/>
                            <a:pt x="1328" y="18075"/>
                            <a:pt x="376" y="19980"/>
                          </a:cubicBezTo>
                          <a:cubicBezTo>
                            <a:pt x="-1529" y="24743"/>
                            <a:pt x="4186" y="33315"/>
                            <a:pt x="8948" y="29505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8" name="Graphic 4">
                      <a:extLst>
                        <a:ext uri="{FF2B5EF4-FFF2-40B4-BE49-F238E27FC236}">
                          <a16:creationId xmlns:a16="http://schemas.microsoft.com/office/drawing/2014/main" id="{2B28261D-841A-411B-A7BC-07A9960B01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75144" y="3438129"/>
                      <a:ext cx="13529" cy="13043"/>
                      <a:chOff x="6875144" y="3438129"/>
                      <a:chExt cx="13529" cy="13043"/>
                    </a:xfrm>
                  </p:grpSpPr>
                  <p:sp>
                    <p:nvSpPr>
                      <p:cNvPr id="1580" name="Freeform: Shape 1579">
                        <a:extLst>
                          <a:ext uri="{FF2B5EF4-FFF2-40B4-BE49-F238E27FC236}">
                            <a16:creationId xmlns:a16="http://schemas.microsoft.com/office/drawing/2014/main" id="{87152777-E108-4AC5-AC0A-7B652882DF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5144" y="3441381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8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8"/>
                              <a:pt x="1905" y="2858"/>
                              <a:pt x="953" y="2858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1" name="Freeform: Shape 1580">
                        <a:extLst>
                          <a:ext uri="{FF2B5EF4-FFF2-40B4-BE49-F238E27FC236}">
                            <a16:creationId xmlns:a16="http://schemas.microsoft.com/office/drawing/2014/main" id="{B0CE515B-14BB-4841-83FE-A2EE5E3ACA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4669" y="3444239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7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7"/>
                              <a:pt x="1905" y="2857"/>
                              <a:pt x="953" y="2857"/>
                            </a:cubicBezTo>
                            <a:cubicBezTo>
                              <a:pt x="0" y="2857"/>
                              <a:pt x="0" y="1905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2" name="Freeform: Shape 1581">
                        <a:extLst>
                          <a:ext uri="{FF2B5EF4-FFF2-40B4-BE49-F238E27FC236}">
                            <a16:creationId xmlns:a16="http://schemas.microsoft.com/office/drawing/2014/main" id="{52BCC9F4-DC81-4BE6-9C8E-905950AFD6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7432" y="3448049"/>
                        <a:ext cx="5332" cy="3124"/>
                      </a:xfrm>
                      <a:custGeom>
                        <a:avLst/>
                        <a:gdLst>
                          <a:gd name="connsiteX0" fmla="*/ 5332 w 5332"/>
                          <a:gd name="connsiteY0" fmla="*/ 1905 h 3124"/>
                          <a:gd name="connsiteX1" fmla="*/ 2475 w 5332"/>
                          <a:gd name="connsiteY1" fmla="*/ 2857 h 3124"/>
                          <a:gd name="connsiteX2" fmla="*/ 570 w 5332"/>
                          <a:gd name="connsiteY2" fmla="*/ 0 h 3124"/>
                          <a:gd name="connsiteX3" fmla="*/ 5332 w 5332"/>
                          <a:gd name="connsiteY3" fmla="*/ 1905 h 3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332" h="3124">
                            <a:moveTo>
                              <a:pt x="5332" y="1905"/>
                            </a:moveTo>
                            <a:cubicBezTo>
                              <a:pt x="5332" y="1905"/>
                              <a:pt x="5332" y="3810"/>
                              <a:pt x="2475" y="2857"/>
                            </a:cubicBezTo>
                            <a:cubicBezTo>
                              <a:pt x="-383" y="1905"/>
                              <a:pt x="-383" y="0"/>
                              <a:pt x="570" y="0"/>
                            </a:cubicBezTo>
                            <a:cubicBezTo>
                              <a:pt x="570" y="0"/>
                              <a:pt x="5332" y="1905"/>
                              <a:pt x="533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3" name="Freeform: Shape 1582">
                        <a:extLst>
                          <a:ext uri="{FF2B5EF4-FFF2-40B4-BE49-F238E27FC236}">
                            <a16:creationId xmlns:a16="http://schemas.microsoft.com/office/drawing/2014/main" id="{06C09036-3936-416B-991C-568CD0458C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9907" y="3442863"/>
                        <a:ext cx="3281" cy="6138"/>
                      </a:xfrm>
                      <a:custGeom>
                        <a:avLst/>
                        <a:gdLst>
                          <a:gd name="connsiteX0" fmla="*/ 953 w 3281"/>
                          <a:gd name="connsiteY0" fmla="*/ 6138 h 6138"/>
                          <a:gd name="connsiteX1" fmla="*/ 0 w 3281"/>
                          <a:gd name="connsiteY1" fmla="*/ 5186 h 6138"/>
                          <a:gd name="connsiteX2" fmla="*/ 0 w 3281"/>
                          <a:gd name="connsiteY2" fmla="*/ 4233 h 6138"/>
                          <a:gd name="connsiteX3" fmla="*/ 953 w 3281"/>
                          <a:gd name="connsiteY3" fmla="*/ 4233 h 6138"/>
                          <a:gd name="connsiteX4" fmla="*/ 953 w 3281"/>
                          <a:gd name="connsiteY4" fmla="*/ 4233 h 6138"/>
                          <a:gd name="connsiteX5" fmla="*/ 953 w 3281"/>
                          <a:gd name="connsiteY5" fmla="*/ 3281 h 6138"/>
                          <a:gd name="connsiteX6" fmla="*/ 1905 w 3281"/>
                          <a:gd name="connsiteY6" fmla="*/ 423 h 6138"/>
                          <a:gd name="connsiteX7" fmla="*/ 2858 w 3281"/>
                          <a:gd name="connsiteY7" fmla="*/ 423 h 6138"/>
                          <a:gd name="connsiteX8" fmla="*/ 2858 w 3281"/>
                          <a:gd name="connsiteY8" fmla="*/ 1376 h 6138"/>
                          <a:gd name="connsiteX9" fmla="*/ 1905 w 3281"/>
                          <a:gd name="connsiteY9" fmla="*/ 3281 h 6138"/>
                          <a:gd name="connsiteX10" fmla="*/ 953 w 3281"/>
                          <a:gd name="connsiteY10" fmla="*/ 6138 h 6138"/>
                          <a:gd name="connsiteX11" fmla="*/ 953 w 3281"/>
                          <a:gd name="connsiteY11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281" h="6138">
                            <a:moveTo>
                              <a:pt x="953" y="6138"/>
                            </a:moveTo>
                            <a:cubicBezTo>
                              <a:pt x="953" y="6138"/>
                              <a:pt x="0" y="6138"/>
                              <a:pt x="0" y="5186"/>
                            </a:cubicBezTo>
                            <a:cubicBezTo>
                              <a:pt x="0" y="5186"/>
                              <a:pt x="0" y="4233"/>
                              <a:pt x="0" y="4233"/>
                            </a:cubicBezTo>
                            <a:cubicBezTo>
                              <a:pt x="0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3281"/>
                            </a:cubicBezTo>
                            <a:cubicBezTo>
                              <a:pt x="953" y="2328"/>
                              <a:pt x="1905" y="423"/>
                              <a:pt x="1905" y="423"/>
                            </a:cubicBezTo>
                            <a:cubicBezTo>
                              <a:pt x="1905" y="423"/>
                              <a:pt x="2858" y="-529"/>
                              <a:pt x="2858" y="423"/>
                            </a:cubicBezTo>
                            <a:cubicBezTo>
                              <a:pt x="2858" y="423"/>
                              <a:pt x="3810" y="1376"/>
                              <a:pt x="2858" y="1376"/>
                            </a:cubicBezTo>
                            <a:cubicBezTo>
                              <a:pt x="2858" y="2328"/>
                              <a:pt x="1905" y="3281"/>
                              <a:pt x="1905" y="3281"/>
                            </a:cubicBezTo>
                            <a:cubicBezTo>
                              <a:pt x="2858" y="5186"/>
                              <a:pt x="2858" y="6138"/>
                              <a:pt x="953" y="6138"/>
                            </a:cubicBezTo>
                            <a:cubicBezTo>
                              <a:pt x="1905" y="6138"/>
                              <a:pt x="953" y="6138"/>
                              <a:pt x="953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4" name="Freeform: Shape 1583">
                        <a:extLst>
                          <a:ext uri="{FF2B5EF4-FFF2-40B4-BE49-F238E27FC236}">
                            <a16:creationId xmlns:a16="http://schemas.microsoft.com/office/drawing/2014/main" id="{7B5E7849-0328-408D-A8B3-13A21ACC68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6097" y="3438129"/>
                        <a:ext cx="3935" cy="1347"/>
                      </a:xfrm>
                      <a:custGeom>
                        <a:avLst/>
                        <a:gdLst>
                          <a:gd name="connsiteX0" fmla="*/ 0 w 3935"/>
                          <a:gd name="connsiteY0" fmla="*/ 395 h 1347"/>
                          <a:gd name="connsiteX1" fmla="*/ 953 w 3935"/>
                          <a:gd name="connsiteY1" fmla="*/ 1347 h 1347"/>
                          <a:gd name="connsiteX2" fmla="*/ 3810 w 3935"/>
                          <a:gd name="connsiteY2" fmla="*/ 1347 h 1347"/>
                          <a:gd name="connsiteX3" fmla="*/ 0 w 3935"/>
                          <a:gd name="connsiteY3" fmla="*/ 395 h 1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35" h="1347">
                            <a:moveTo>
                              <a:pt x="0" y="395"/>
                            </a:moveTo>
                            <a:cubicBezTo>
                              <a:pt x="0" y="395"/>
                              <a:pt x="0" y="1347"/>
                              <a:pt x="953" y="1347"/>
                            </a:cubicBezTo>
                            <a:cubicBezTo>
                              <a:pt x="1905" y="1347"/>
                              <a:pt x="2858" y="1347"/>
                              <a:pt x="3810" y="1347"/>
                            </a:cubicBezTo>
                            <a:cubicBezTo>
                              <a:pt x="4763" y="395"/>
                              <a:pt x="0" y="-558"/>
                              <a:pt x="0" y="395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" name="Freeform: Shape 1584">
                        <a:extLst>
                          <a:ext uri="{FF2B5EF4-FFF2-40B4-BE49-F238E27FC236}">
                            <a16:creationId xmlns:a16="http://schemas.microsoft.com/office/drawing/2014/main" id="{4324C914-82CB-42DE-BC07-E1613235FB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6575" y="3441381"/>
                        <a:ext cx="2099" cy="2857"/>
                      </a:xfrm>
                      <a:custGeom>
                        <a:avLst/>
                        <a:gdLst>
                          <a:gd name="connsiteX0" fmla="*/ 1905 w 2099"/>
                          <a:gd name="connsiteY0" fmla="*/ 2858 h 2857"/>
                          <a:gd name="connsiteX1" fmla="*/ 953 w 2099"/>
                          <a:gd name="connsiteY1" fmla="*/ 1905 h 2857"/>
                          <a:gd name="connsiteX2" fmla="*/ 0 w 2099"/>
                          <a:gd name="connsiteY2" fmla="*/ 0 h 2857"/>
                          <a:gd name="connsiteX3" fmla="*/ 1905 w 2099"/>
                          <a:gd name="connsiteY3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285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2858"/>
                              <a:pt x="953" y="1905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2857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79" name="Freeform: Shape 1578">
                      <a:extLst>
                        <a:ext uri="{FF2B5EF4-FFF2-40B4-BE49-F238E27FC236}">
                          <a16:creationId xmlns:a16="http://schemas.microsoft.com/office/drawing/2014/main" id="{E8521322-C8C1-4E74-9605-57B730B720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1290" y="3418521"/>
                      <a:ext cx="37860" cy="26775"/>
                    </a:xfrm>
                    <a:custGeom>
                      <a:avLst/>
                      <a:gdLst>
                        <a:gd name="connsiteX0" fmla="*/ 4329 w 37860"/>
                        <a:gd name="connsiteY0" fmla="*/ 26670 h 26775"/>
                        <a:gd name="connsiteX1" fmla="*/ 519 w 37860"/>
                        <a:gd name="connsiteY1" fmla="*/ 20955 h 26775"/>
                        <a:gd name="connsiteX2" fmla="*/ 2424 w 37860"/>
                        <a:gd name="connsiteY2" fmla="*/ 11430 h 26775"/>
                        <a:gd name="connsiteX3" fmla="*/ 9092 w 37860"/>
                        <a:gd name="connsiteY3" fmla="*/ 3810 h 26775"/>
                        <a:gd name="connsiteX4" fmla="*/ 20522 w 37860"/>
                        <a:gd name="connsiteY4" fmla="*/ 0 h 26775"/>
                        <a:gd name="connsiteX5" fmla="*/ 30999 w 37860"/>
                        <a:gd name="connsiteY5" fmla="*/ 5715 h 26775"/>
                        <a:gd name="connsiteX6" fmla="*/ 37667 w 37860"/>
                        <a:gd name="connsiteY6" fmla="*/ 11430 h 26775"/>
                        <a:gd name="connsiteX7" fmla="*/ 35762 w 37860"/>
                        <a:gd name="connsiteY7" fmla="*/ 23813 h 26775"/>
                        <a:gd name="connsiteX8" fmla="*/ 30047 w 37860"/>
                        <a:gd name="connsiteY8" fmla="*/ 26670 h 26775"/>
                        <a:gd name="connsiteX9" fmla="*/ 31952 w 37860"/>
                        <a:gd name="connsiteY9" fmla="*/ 20955 h 26775"/>
                        <a:gd name="connsiteX10" fmla="*/ 28142 w 37860"/>
                        <a:gd name="connsiteY10" fmla="*/ 17145 h 26775"/>
                        <a:gd name="connsiteX11" fmla="*/ 20522 w 37860"/>
                        <a:gd name="connsiteY11" fmla="*/ 14288 h 26775"/>
                        <a:gd name="connsiteX12" fmla="*/ 10997 w 37860"/>
                        <a:gd name="connsiteY12" fmla="*/ 19050 h 26775"/>
                        <a:gd name="connsiteX13" fmla="*/ 4329 w 37860"/>
                        <a:gd name="connsiteY13" fmla="*/ 26670 h 26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37860" h="26775">
                          <a:moveTo>
                            <a:pt x="4329" y="26670"/>
                          </a:moveTo>
                          <a:cubicBezTo>
                            <a:pt x="2424" y="26670"/>
                            <a:pt x="-1386" y="23813"/>
                            <a:pt x="519" y="20955"/>
                          </a:cubicBezTo>
                          <a:cubicBezTo>
                            <a:pt x="2424" y="18097"/>
                            <a:pt x="2424" y="17145"/>
                            <a:pt x="2424" y="11430"/>
                          </a:cubicBezTo>
                          <a:cubicBezTo>
                            <a:pt x="2424" y="5715"/>
                            <a:pt x="4329" y="3810"/>
                            <a:pt x="9092" y="3810"/>
                          </a:cubicBezTo>
                          <a:cubicBezTo>
                            <a:pt x="12902" y="3810"/>
                            <a:pt x="15759" y="0"/>
                            <a:pt x="20522" y="0"/>
                          </a:cubicBezTo>
                          <a:cubicBezTo>
                            <a:pt x="25284" y="0"/>
                            <a:pt x="25284" y="5715"/>
                            <a:pt x="30999" y="5715"/>
                          </a:cubicBezTo>
                          <a:cubicBezTo>
                            <a:pt x="34809" y="5715"/>
                            <a:pt x="36714" y="8572"/>
                            <a:pt x="37667" y="11430"/>
                          </a:cubicBezTo>
                          <a:cubicBezTo>
                            <a:pt x="38619" y="15240"/>
                            <a:pt x="35762" y="15240"/>
                            <a:pt x="35762" y="23813"/>
                          </a:cubicBezTo>
                          <a:cubicBezTo>
                            <a:pt x="35762" y="27622"/>
                            <a:pt x="30047" y="26670"/>
                            <a:pt x="30047" y="26670"/>
                          </a:cubicBezTo>
                          <a:cubicBezTo>
                            <a:pt x="30047" y="26670"/>
                            <a:pt x="32904" y="22860"/>
                            <a:pt x="31952" y="20955"/>
                          </a:cubicBezTo>
                          <a:cubicBezTo>
                            <a:pt x="30999" y="17145"/>
                            <a:pt x="29094" y="20003"/>
                            <a:pt x="28142" y="17145"/>
                          </a:cubicBezTo>
                          <a:cubicBezTo>
                            <a:pt x="27189" y="13335"/>
                            <a:pt x="25284" y="17145"/>
                            <a:pt x="20522" y="14288"/>
                          </a:cubicBezTo>
                          <a:cubicBezTo>
                            <a:pt x="15759" y="12383"/>
                            <a:pt x="17664" y="19050"/>
                            <a:pt x="10997" y="19050"/>
                          </a:cubicBezTo>
                          <a:cubicBezTo>
                            <a:pt x="6234" y="19050"/>
                            <a:pt x="8139" y="25718"/>
                            <a:pt x="4329" y="26670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46" name="Graphic 4">
                    <a:extLst>
                      <a:ext uri="{FF2B5EF4-FFF2-40B4-BE49-F238E27FC236}">
                        <a16:creationId xmlns:a16="http://schemas.microsoft.com/office/drawing/2014/main" id="{6763AB72-8DA6-4B1D-B865-DF8DD397CCF9}"/>
                      </a:ext>
                    </a:extLst>
                  </p:cNvPr>
                  <p:cNvGrpSpPr/>
                  <p:nvPr/>
                </p:nvGrpSpPr>
                <p:grpSpPr>
                  <a:xfrm>
                    <a:off x="6741794" y="3128691"/>
                    <a:ext cx="201059" cy="55385"/>
                    <a:chOff x="6741794" y="3128691"/>
                    <a:chExt cx="201059" cy="55385"/>
                  </a:xfrm>
                </p:grpSpPr>
                <p:sp>
                  <p:nvSpPr>
                    <p:cNvPr id="1565" name="Freeform: Shape 1564">
                      <a:extLst>
                        <a:ext uri="{FF2B5EF4-FFF2-40B4-BE49-F238E27FC236}">
                          <a16:creationId xmlns:a16="http://schemas.microsoft.com/office/drawing/2014/main" id="{97F9106F-9D30-48A5-8507-0C72E741AA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1794" y="3128691"/>
                      <a:ext cx="40360" cy="55385"/>
                    </a:xfrm>
                    <a:custGeom>
                      <a:avLst/>
                      <a:gdLst>
                        <a:gd name="connsiteX0" fmla="*/ 19050 w 40360"/>
                        <a:gd name="connsiteY0" fmla="*/ 1223 h 55385"/>
                        <a:gd name="connsiteX1" fmla="*/ 0 w 40360"/>
                        <a:gd name="connsiteY1" fmla="*/ 34560 h 55385"/>
                        <a:gd name="connsiteX2" fmla="*/ 33338 w 40360"/>
                        <a:gd name="connsiteY2" fmla="*/ 54563 h 55385"/>
                        <a:gd name="connsiteX3" fmla="*/ 24765 w 40360"/>
                        <a:gd name="connsiteY3" fmla="*/ 33608 h 55385"/>
                        <a:gd name="connsiteX4" fmla="*/ 40005 w 40360"/>
                        <a:gd name="connsiteY4" fmla="*/ 9795 h 55385"/>
                        <a:gd name="connsiteX5" fmla="*/ 19050 w 40360"/>
                        <a:gd name="connsiteY5" fmla="*/ 1223 h 553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360" h="55385">
                          <a:moveTo>
                            <a:pt x="19050" y="1223"/>
                          </a:moveTo>
                          <a:cubicBezTo>
                            <a:pt x="19050" y="1223"/>
                            <a:pt x="0" y="26940"/>
                            <a:pt x="0" y="34560"/>
                          </a:cubicBezTo>
                          <a:cubicBezTo>
                            <a:pt x="0" y="42180"/>
                            <a:pt x="27623" y="59326"/>
                            <a:pt x="33338" y="54563"/>
                          </a:cubicBezTo>
                          <a:cubicBezTo>
                            <a:pt x="43815" y="45990"/>
                            <a:pt x="21908" y="38370"/>
                            <a:pt x="24765" y="33608"/>
                          </a:cubicBezTo>
                          <a:cubicBezTo>
                            <a:pt x="27623" y="28845"/>
                            <a:pt x="42863" y="15510"/>
                            <a:pt x="40005" y="9795"/>
                          </a:cubicBezTo>
                          <a:cubicBezTo>
                            <a:pt x="37148" y="3128"/>
                            <a:pt x="21908" y="-2587"/>
                            <a:pt x="19050" y="1223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7" name="Freeform: Shape 1566">
                      <a:extLst>
                        <a:ext uri="{FF2B5EF4-FFF2-40B4-BE49-F238E27FC236}">
                          <a16:creationId xmlns:a16="http://schemas.microsoft.com/office/drawing/2014/main" id="{FE34BFB9-87E9-4F3F-9D94-25744AC642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5609" y="3134260"/>
                      <a:ext cx="33536" cy="45856"/>
                    </a:xfrm>
                    <a:custGeom>
                      <a:avLst/>
                      <a:gdLst>
                        <a:gd name="connsiteX0" fmla="*/ 15240 w 33536"/>
                        <a:gd name="connsiteY0" fmla="*/ 1369 h 45856"/>
                        <a:gd name="connsiteX1" fmla="*/ 0 w 33536"/>
                        <a:gd name="connsiteY1" fmla="*/ 28992 h 45856"/>
                        <a:gd name="connsiteX2" fmla="*/ 27622 w 33536"/>
                        <a:gd name="connsiteY2" fmla="*/ 45184 h 45856"/>
                        <a:gd name="connsiteX3" fmla="*/ 20955 w 33536"/>
                        <a:gd name="connsiteY3" fmla="*/ 28039 h 45856"/>
                        <a:gd name="connsiteX4" fmla="*/ 33338 w 33536"/>
                        <a:gd name="connsiteY4" fmla="*/ 8037 h 45856"/>
                        <a:gd name="connsiteX5" fmla="*/ 15240 w 33536"/>
                        <a:gd name="connsiteY5" fmla="*/ 1369 h 45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36" h="45856">
                          <a:moveTo>
                            <a:pt x="15240" y="1369"/>
                          </a:moveTo>
                          <a:cubicBezTo>
                            <a:pt x="15240" y="1369"/>
                            <a:pt x="0" y="22324"/>
                            <a:pt x="0" y="28992"/>
                          </a:cubicBezTo>
                          <a:cubicBezTo>
                            <a:pt x="0" y="35659"/>
                            <a:pt x="22860" y="48994"/>
                            <a:pt x="27622" y="45184"/>
                          </a:cubicBezTo>
                          <a:cubicBezTo>
                            <a:pt x="36195" y="38517"/>
                            <a:pt x="18097" y="31849"/>
                            <a:pt x="20955" y="28039"/>
                          </a:cubicBezTo>
                          <a:cubicBezTo>
                            <a:pt x="22860" y="24229"/>
                            <a:pt x="35243" y="13752"/>
                            <a:pt x="33338" y="8037"/>
                          </a:cubicBezTo>
                          <a:cubicBezTo>
                            <a:pt x="30480" y="2322"/>
                            <a:pt x="17145" y="-2441"/>
                            <a:pt x="15240" y="136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8" name="Freeform: Shape 1567">
                      <a:extLst>
                        <a:ext uri="{FF2B5EF4-FFF2-40B4-BE49-F238E27FC236}">
                          <a16:creationId xmlns:a16="http://schemas.microsoft.com/office/drawing/2014/main" id="{933C8825-6B13-4F8F-91CF-913C1E6224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527" y="3139520"/>
                      <a:ext cx="28805" cy="39422"/>
                    </a:xfrm>
                    <a:custGeom>
                      <a:avLst/>
                      <a:gdLst>
                        <a:gd name="connsiteX0" fmla="*/ 13335 w 28805"/>
                        <a:gd name="connsiteY0" fmla="*/ 872 h 39422"/>
                        <a:gd name="connsiteX1" fmla="*/ 0 w 28805"/>
                        <a:gd name="connsiteY1" fmla="*/ 24684 h 39422"/>
                        <a:gd name="connsiteX2" fmla="*/ 23813 w 28805"/>
                        <a:gd name="connsiteY2" fmla="*/ 38972 h 39422"/>
                        <a:gd name="connsiteX3" fmla="*/ 18097 w 28805"/>
                        <a:gd name="connsiteY3" fmla="*/ 23732 h 39422"/>
                        <a:gd name="connsiteX4" fmla="*/ 28575 w 28805"/>
                        <a:gd name="connsiteY4" fmla="*/ 6587 h 39422"/>
                        <a:gd name="connsiteX5" fmla="*/ 13335 w 28805"/>
                        <a:gd name="connsiteY5" fmla="*/ 872 h 39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805" h="39422">
                          <a:moveTo>
                            <a:pt x="13335" y="872"/>
                          </a:moveTo>
                          <a:cubicBezTo>
                            <a:pt x="13335" y="872"/>
                            <a:pt x="0" y="18969"/>
                            <a:pt x="0" y="24684"/>
                          </a:cubicBezTo>
                          <a:cubicBezTo>
                            <a:pt x="0" y="30399"/>
                            <a:pt x="20003" y="41829"/>
                            <a:pt x="23813" y="38972"/>
                          </a:cubicBezTo>
                          <a:cubicBezTo>
                            <a:pt x="31432" y="33257"/>
                            <a:pt x="15240" y="27542"/>
                            <a:pt x="18097" y="23732"/>
                          </a:cubicBezTo>
                          <a:cubicBezTo>
                            <a:pt x="20003" y="19922"/>
                            <a:pt x="30480" y="11349"/>
                            <a:pt x="28575" y="6587"/>
                          </a:cubicBezTo>
                          <a:cubicBezTo>
                            <a:pt x="26670" y="2777"/>
                            <a:pt x="15240" y="-1986"/>
                            <a:pt x="13335" y="872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9" name="Freeform: Shape 1568">
                      <a:extLst>
                        <a:ext uri="{FF2B5EF4-FFF2-40B4-BE49-F238E27FC236}">
                          <a16:creationId xmlns:a16="http://schemas.microsoft.com/office/drawing/2014/main" id="{C924196C-3CB5-49D9-90A1-EADEDAEA2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9912" y="3136928"/>
                      <a:ext cx="22941" cy="30660"/>
                    </a:xfrm>
                    <a:custGeom>
                      <a:avLst/>
                      <a:gdLst>
                        <a:gd name="connsiteX0" fmla="*/ 10478 w 22941"/>
                        <a:gd name="connsiteY0" fmla="*/ 606 h 30660"/>
                        <a:gd name="connsiteX1" fmla="*/ 0 w 22941"/>
                        <a:gd name="connsiteY1" fmla="*/ 19656 h 30660"/>
                        <a:gd name="connsiteX2" fmla="*/ 19050 w 22941"/>
                        <a:gd name="connsiteY2" fmla="*/ 30134 h 30660"/>
                        <a:gd name="connsiteX3" fmla="*/ 14288 w 22941"/>
                        <a:gd name="connsiteY3" fmla="*/ 18704 h 30660"/>
                        <a:gd name="connsiteX4" fmla="*/ 22860 w 22941"/>
                        <a:gd name="connsiteY4" fmla="*/ 5369 h 30660"/>
                        <a:gd name="connsiteX5" fmla="*/ 10478 w 22941"/>
                        <a:gd name="connsiteY5" fmla="*/ 606 h 30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941" h="30660">
                          <a:moveTo>
                            <a:pt x="10478" y="606"/>
                          </a:moveTo>
                          <a:cubicBezTo>
                            <a:pt x="10478" y="606"/>
                            <a:pt x="0" y="14894"/>
                            <a:pt x="0" y="19656"/>
                          </a:cubicBezTo>
                          <a:cubicBezTo>
                            <a:pt x="0" y="23466"/>
                            <a:pt x="15240" y="32991"/>
                            <a:pt x="19050" y="30134"/>
                          </a:cubicBezTo>
                          <a:cubicBezTo>
                            <a:pt x="24765" y="25371"/>
                            <a:pt x="12382" y="21561"/>
                            <a:pt x="14288" y="18704"/>
                          </a:cubicBezTo>
                          <a:cubicBezTo>
                            <a:pt x="16193" y="15846"/>
                            <a:pt x="23813" y="9179"/>
                            <a:pt x="22860" y="5369"/>
                          </a:cubicBezTo>
                          <a:cubicBezTo>
                            <a:pt x="20955" y="1559"/>
                            <a:pt x="12382" y="-1299"/>
                            <a:pt x="10478" y="606"/>
                          </a:cubicBezTo>
                          <a:close/>
                        </a:path>
                      </a:pathLst>
                    </a:custGeom>
                    <a:solidFill>
                      <a:srgbClr val="D7695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47" name="Freeform: Shape 1446">
                    <a:extLst>
                      <a:ext uri="{FF2B5EF4-FFF2-40B4-BE49-F238E27FC236}">
                        <a16:creationId xmlns:a16="http://schemas.microsoft.com/office/drawing/2014/main" id="{66F8E242-9D1D-484E-8E1D-C0E937B1A3C1}"/>
                      </a:ext>
                    </a:extLst>
                  </p:cNvPr>
                  <p:cNvSpPr/>
                  <p:nvPr/>
                </p:nvSpPr>
                <p:spPr>
                  <a:xfrm>
                    <a:off x="6916102" y="3446053"/>
                    <a:ext cx="55244" cy="28756"/>
                  </a:xfrm>
                  <a:custGeom>
                    <a:avLst/>
                    <a:gdLst>
                      <a:gd name="connsiteX0" fmla="*/ 55245 w 55244"/>
                      <a:gd name="connsiteY0" fmla="*/ 15331 h 28756"/>
                      <a:gd name="connsiteX1" fmla="*/ 27622 w 55244"/>
                      <a:gd name="connsiteY1" fmla="*/ 91 h 28756"/>
                      <a:gd name="connsiteX2" fmla="*/ 0 w 55244"/>
                      <a:gd name="connsiteY2" fmla="*/ 13426 h 28756"/>
                      <a:gd name="connsiteX3" fmla="*/ 27622 w 55244"/>
                      <a:gd name="connsiteY3" fmla="*/ 28666 h 28756"/>
                      <a:gd name="connsiteX4" fmla="*/ 55245 w 55244"/>
                      <a:gd name="connsiteY4" fmla="*/ 15331 h 28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44" h="28756">
                        <a:moveTo>
                          <a:pt x="55245" y="15331"/>
                        </a:moveTo>
                        <a:cubicBezTo>
                          <a:pt x="55245" y="7711"/>
                          <a:pt x="43815" y="91"/>
                          <a:pt x="27622" y="91"/>
                        </a:cubicBezTo>
                        <a:cubicBezTo>
                          <a:pt x="12382" y="-861"/>
                          <a:pt x="0" y="5806"/>
                          <a:pt x="0" y="13426"/>
                        </a:cubicBezTo>
                        <a:cubicBezTo>
                          <a:pt x="0" y="21046"/>
                          <a:pt x="11430" y="28666"/>
                          <a:pt x="27622" y="28666"/>
                        </a:cubicBezTo>
                        <a:cubicBezTo>
                          <a:pt x="42863" y="29619"/>
                          <a:pt x="55245" y="22951"/>
                          <a:pt x="55245" y="15331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29BC1D2F-D122-4A42-AF44-CBAFA6C506BC}"/>
                      </a:ext>
                    </a:extLst>
                  </p:cNvPr>
                  <p:cNvSpPr/>
                  <p:nvPr/>
                </p:nvSpPr>
                <p:spPr>
                  <a:xfrm>
                    <a:off x="6931342" y="3459479"/>
                    <a:ext cx="10477" cy="6920"/>
                  </a:xfrm>
                  <a:custGeom>
                    <a:avLst/>
                    <a:gdLst>
                      <a:gd name="connsiteX0" fmla="*/ 10477 w 10477"/>
                      <a:gd name="connsiteY0" fmla="*/ 3810 h 6920"/>
                      <a:gd name="connsiteX1" fmla="*/ 5715 w 10477"/>
                      <a:gd name="connsiteY1" fmla="*/ 0 h 6920"/>
                      <a:gd name="connsiteX2" fmla="*/ 0 w 10477"/>
                      <a:gd name="connsiteY2" fmla="*/ 2857 h 6920"/>
                      <a:gd name="connsiteX3" fmla="*/ 4763 w 10477"/>
                      <a:gd name="connsiteY3" fmla="*/ 6667 h 6920"/>
                      <a:gd name="connsiteX4" fmla="*/ 10477 w 10477"/>
                      <a:gd name="connsiteY4" fmla="*/ 3810 h 6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6920">
                        <a:moveTo>
                          <a:pt x="10477" y="3810"/>
                        </a:moveTo>
                        <a:cubicBezTo>
                          <a:pt x="10477" y="1905"/>
                          <a:pt x="8572" y="0"/>
                          <a:pt x="5715" y="0"/>
                        </a:cubicBezTo>
                        <a:cubicBezTo>
                          <a:pt x="2857" y="0"/>
                          <a:pt x="0" y="952"/>
                          <a:pt x="0" y="2857"/>
                        </a:cubicBezTo>
                        <a:cubicBezTo>
                          <a:pt x="0" y="4763"/>
                          <a:pt x="1905" y="6667"/>
                          <a:pt x="4763" y="6667"/>
                        </a:cubicBezTo>
                        <a:cubicBezTo>
                          <a:pt x="7620" y="7620"/>
                          <a:pt x="9525" y="5715"/>
                          <a:pt x="10477" y="381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A9A697B-88C5-43FE-8018-D06137267E36}"/>
                      </a:ext>
                    </a:extLst>
                  </p:cNvPr>
                  <p:cNvSpPr/>
                  <p:nvPr/>
                </p:nvSpPr>
                <p:spPr>
                  <a:xfrm>
                    <a:off x="6935152" y="345255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7" y="7873"/>
                          <a:pt x="5715" y="6921"/>
                        </a:cubicBezTo>
                        <a:cubicBezTo>
                          <a:pt x="7620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2243EF9D-4435-41C0-9F5D-7AB238229999}"/>
                      </a:ext>
                    </a:extLst>
                  </p:cNvPr>
                  <p:cNvSpPr/>
                  <p:nvPr/>
                </p:nvSpPr>
                <p:spPr>
                  <a:xfrm>
                    <a:off x="6929189" y="3447675"/>
                    <a:ext cx="10020" cy="7414"/>
                  </a:xfrm>
                  <a:custGeom>
                    <a:avLst/>
                    <a:gdLst>
                      <a:gd name="connsiteX0" fmla="*/ 9773 w 10020"/>
                      <a:gd name="connsiteY0" fmla="*/ 2279 h 7414"/>
                      <a:gd name="connsiteX1" fmla="*/ 4058 w 10020"/>
                      <a:gd name="connsiteY1" fmla="*/ 374 h 7414"/>
                      <a:gd name="connsiteX2" fmla="*/ 248 w 10020"/>
                      <a:gd name="connsiteY2" fmla="*/ 5136 h 7414"/>
                      <a:gd name="connsiteX3" fmla="*/ 5963 w 10020"/>
                      <a:gd name="connsiteY3" fmla="*/ 7041 h 7414"/>
                      <a:gd name="connsiteX4" fmla="*/ 9773 w 10020"/>
                      <a:gd name="connsiteY4" fmla="*/ 2279 h 7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20" h="7414">
                        <a:moveTo>
                          <a:pt x="9773" y="2279"/>
                        </a:moveTo>
                        <a:cubicBezTo>
                          <a:pt x="8820" y="374"/>
                          <a:pt x="5963" y="-579"/>
                          <a:pt x="4058" y="374"/>
                        </a:cubicBezTo>
                        <a:cubicBezTo>
                          <a:pt x="1200" y="1326"/>
                          <a:pt x="-705" y="3231"/>
                          <a:pt x="248" y="5136"/>
                        </a:cubicBezTo>
                        <a:cubicBezTo>
                          <a:pt x="1200" y="7041"/>
                          <a:pt x="4058" y="7994"/>
                          <a:pt x="5963" y="7041"/>
                        </a:cubicBezTo>
                        <a:cubicBezTo>
                          <a:pt x="8820" y="6089"/>
                          <a:pt x="10725" y="3231"/>
                          <a:pt x="9773" y="227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1BEE7DD5-2A3A-4F65-B8B5-16CE2767D903}"/>
                      </a:ext>
                    </a:extLst>
                  </p:cNvPr>
                  <p:cNvSpPr/>
                  <p:nvPr/>
                </p:nvSpPr>
                <p:spPr>
                  <a:xfrm>
                    <a:off x="6941819" y="345636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4"/>
                          <a:pt x="5715" y="6921"/>
                        </a:cubicBezTo>
                        <a:cubicBezTo>
                          <a:pt x="8573" y="5968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9CF5F421-31E6-4DE5-BEFA-84A5880857FF}"/>
                      </a:ext>
                    </a:extLst>
                  </p:cNvPr>
                  <p:cNvSpPr/>
                  <p:nvPr/>
                </p:nvSpPr>
                <p:spPr>
                  <a:xfrm>
                    <a:off x="6947534" y="344874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3"/>
                          <a:pt x="5715" y="6921"/>
                        </a:cubicBezTo>
                        <a:cubicBezTo>
                          <a:pt x="8572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53" name="Graphic 4">
                    <a:extLst>
                      <a:ext uri="{FF2B5EF4-FFF2-40B4-BE49-F238E27FC236}">
                        <a16:creationId xmlns:a16="http://schemas.microsoft.com/office/drawing/2014/main" id="{36D18CD6-3730-4EA6-B7F6-B4DDB127364C}"/>
                      </a:ext>
                    </a:extLst>
                  </p:cNvPr>
                  <p:cNvGrpSpPr/>
                  <p:nvPr/>
                </p:nvGrpSpPr>
                <p:grpSpPr>
                  <a:xfrm>
                    <a:off x="6933247" y="3108483"/>
                    <a:ext cx="169918" cy="205263"/>
                    <a:chOff x="6933247" y="3108483"/>
                    <a:chExt cx="169918" cy="205263"/>
                  </a:xfrm>
                </p:grpSpPr>
                <p:grpSp>
                  <p:nvGrpSpPr>
                    <p:cNvPr id="1533" name="Graphic 4">
                      <a:extLst>
                        <a:ext uri="{FF2B5EF4-FFF2-40B4-BE49-F238E27FC236}">
                          <a16:creationId xmlns:a16="http://schemas.microsoft.com/office/drawing/2014/main" id="{A6FC64E9-FADE-4D35-954A-19C9CA0F7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54529" y="3108483"/>
                      <a:ext cx="148636" cy="205263"/>
                      <a:chOff x="6954529" y="3108483"/>
                      <a:chExt cx="148636" cy="205263"/>
                    </a:xfrm>
                    <a:solidFill>
                      <a:srgbClr val="EAAA65"/>
                    </a:solidFill>
                  </p:grpSpPr>
                  <p:sp>
                    <p:nvSpPr>
                      <p:cNvPr id="1562" name="Freeform: Shape 1561">
                        <a:extLst>
                          <a:ext uri="{FF2B5EF4-FFF2-40B4-BE49-F238E27FC236}">
                            <a16:creationId xmlns:a16="http://schemas.microsoft.com/office/drawing/2014/main" id="{9E821560-AE96-4356-B595-8FC442EB7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4798" y="3301943"/>
                        <a:ext cx="8367" cy="7041"/>
                      </a:xfrm>
                      <a:custGeom>
                        <a:avLst/>
                        <a:gdLst>
                          <a:gd name="connsiteX0" fmla="*/ 3231 w 8367"/>
                          <a:gd name="connsiteY0" fmla="*/ 7041 h 7041"/>
                          <a:gd name="connsiteX1" fmla="*/ 374 w 8367"/>
                          <a:gd name="connsiteY1" fmla="*/ 5136 h 7041"/>
                          <a:gd name="connsiteX2" fmla="*/ 2279 w 8367"/>
                          <a:gd name="connsiteY2" fmla="*/ 374 h 7041"/>
                          <a:gd name="connsiteX3" fmla="*/ 3231 w 8367"/>
                          <a:gd name="connsiteY3" fmla="*/ 374 h 7041"/>
                          <a:gd name="connsiteX4" fmla="*/ 7994 w 8367"/>
                          <a:gd name="connsiteY4" fmla="*/ 2279 h 7041"/>
                          <a:gd name="connsiteX5" fmla="*/ 6089 w 8367"/>
                          <a:gd name="connsiteY5" fmla="*/ 7041 h 7041"/>
                          <a:gd name="connsiteX6" fmla="*/ 5136 w 8367"/>
                          <a:gd name="connsiteY6" fmla="*/ 7041 h 7041"/>
                          <a:gd name="connsiteX7" fmla="*/ 3231 w 8367"/>
                          <a:gd name="connsiteY7" fmla="*/ 7041 h 7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367" h="7041">
                            <a:moveTo>
                              <a:pt x="3231" y="7041"/>
                            </a:moveTo>
                            <a:cubicBezTo>
                              <a:pt x="2279" y="7041"/>
                              <a:pt x="374" y="6088"/>
                              <a:pt x="374" y="5136"/>
                            </a:cubicBezTo>
                            <a:cubicBezTo>
                              <a:pt x="-579" y="3231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7041" y="374"/>
                              <a:pt x="7994" y="2279"/>
                            </a:cubicBezTo>
                            <a:cubicBezTo>
                              <a:pt x="8946" y="4184"/>
                              <a:pt x="7994" y="6088"/>
                              <a:pt x="6089" y="7041"/>
                            </a:cubicBezTo>
                            <a:lnTo>
                              <a:pt x="5136" y="7041"/>
                            </a:lnTo>
                            <a:cubicBezTo>
                              <a:pt x="4184" y="7041"/>
                              <a:pt x="4184" y="7041"/>
                              <a:pt x="3231" y="7041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" name="Freeform: Shape 1562">
                        <a:extLst>
                          <a:ext uri="{FF2B5EF4-FFF2-40B4-BE49-F238E27FC236}">
                            <a16:creationId xmlns:a16="http://schemas.microsoft.com/office/drawing/2014/main" id="{F58D3E43-BEF9-4A77-81AB-32845D4D73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4529" y="3116906"/>
                        <a:ext cx="137785" cy="196840"/>
                      </a:xfrm>
                      <a:custGeom>
                        <a:avLst/>
                        <a:gdLst>
                          <a:gd name="connsiteX0" fmla="*/ 96828 w 137785"/>
                          <a:gd name="connsiteY0" fmla="*/ 196841 h 196840"/>
                          <a:gd name="connsiteX1" fmla="*/ 94923 w 137785"/>
                          <a:gd name="connsiteY1" fmla="*/ 196841 h 196840"/>
                          <a:gd name="connsiteX2" fmla="*/ 92065 w 137785"/>
                          <a:gd name="connsiteY2" fmla="*/ 193031 h 196840"/>
                          <a:gd name="connsiteX3" fmla="*/ 95876 w 137785"/>
                          <a:gd name="connsiteY3" fmla="*/ 190173 h 196840"/>
                          <a:gd name="connsiteX4" fmla="*/ 97781 w 137785"/>
                          <a:gd name="connsiteY4" fmla="*/ 190173 h 196840"/>
                          <a:gd name="connsiteX5" fmla="*/ 100638 w 137785"/>
                          <a:gd name="connsiteY5" fmla="*/ 193983 h 196840"/>
                          <a:gd name="connsiteX6" fmla="*/ 96828 w 137785"/>
                          <a:gd name="connsiteY6" fmla="*/ 196841 h 196840"/>
                          <a:gd name="connsiteX7" fmla="*/ 107306 w 137785"/>
                          <a:gd name="connsiteY7" fmla="*/ 196841 h 196840"/>
                          <a:gd name="connsiteX8" fmla="*/ 104448 w 137785"/>
                          <a:gd name="connsiteY8" fmla="*/ 193031 h 196840"/>
                          <a:gd name="connsiteX9" fmla="*/ 108258 w 137785"/>
                          <a:gd name="connsiteY9" fmla="*/ 189221 h 196840"/>
                          <a:gd name="connsiteX10" fmla="*/ 110163 w 137785"/>
                          <a:gd name="connsiteY10" fmla="*/ 189221 h 196840"/>
                          <a:gd name="connsiteX11" fmla="*/ 113973 w 137785"/>
                          <a:gd name="connsiteY11" fmla="*/ 193031 h 196840"/>
                          <a:gd name="connsiteX12" fmla="*/ 110163 w 137785"/>
                          <a:gd name="connsiteY12" fmla="*/ 196841 h 196840"/>
                          <a:gd name="connsiteX13" fmla="*/ 107306 w 137785"/>
                          <a:gd name="connsiteY13" fmla="*/ 196841 h 196840"/>
                          <a:gd name="connsiteX14" fmla="*/ 107306 w 137785"/>
                          <a:gd name="connsiteY14" fmla="*/ 196841 h 196840"/>
                          <a:gd name="connsiteX15" fmla="*/ 84446 w 137785"/>
                          <a:gd name="connsiteY15" fmla="*/ 194936 h 196840"/>
                          <a:gd name="connsiteX16" fmla="*/ 84446 w 137785"/>
                          <a:gd name="connsiteY16" fmla="*/ 194936 h 196840"/>
                          <a:gd name="connsiteX17" fmla="*/ 82540 w 137785"/>
                          <a:gd name="connsiteY17" fmla="*/ 194936 h 196840"/>
                          <a:gd name="connsiteX18" fmla="*/ 79683 w 137785"/>
                          <a:gd name="connsiteY18" fmla="*/ 191125 h 196840"/>
                          <a:gd name="connsiteX19" fmla="*/ 83493 w 137785"/>
                          <a:gd name="connsiteY19" fmla="*/ 188268 h 196840"/>
                          <a:gd name="connsiteX20" fmla="*/ 85398 w 137785"/>
                          <a:gd name="connsiteY20" fmla="*/ 188268 h 196840"/>
                          <a:gd name="connsiteX21" fmla="*/ 88256 w 137785"/>
                          <a:gd name="connsiteY21" fmla="*/ 192078 h 196840"/>
                          <a:gd name="connsiteX22" fmla="*/ 84446 w 137785"/>
                          <a:gd name="connsiteY22" fmla="*/ 194936 h 196840"/>
                          <a:gd name="connsiteX23" fmla="*/ 119688 w 137785"/>
                          <a:gd name="connsiteY23" fmla="*/ 196841 h 196840"/>
                          <a:gd name="connsiteX24" fmla="*/ 116831 w 137785"/>
                          <a:gd name="connsiteY24" fmla="*/ 193983 h 196840"/>
                          <a:gd name="connsiteX25" fmla="*/ 119688 w 137785"/>
                          <a:gd name="connsiteY25" fmla="*/ 190173 h 196840"/>
                          <a:gd name="connsiteX26" fmla="*/ 121593 w 137785"/>
                          <a:gd name="connsiteY26" fmla="*/ 190173 h 196840"/>
                          <a:gd name="connsiteX27" fmla="*/ 125403 w 137785"/>
                          <a:gd name="connsiteY27" fmla="*/ 193031 h 196840"/>
                          <a:gd name="connsiteX28" fmla="*/ 122546 w 137785"/>
                          <a:gd name="connsiteY28" fmla="*/ 196841 h 196840"/>
                          <a:gd name="connsiteX29" fmla="*/ 119688 w 137785"/>
                          <a:gd name="connsiteY29" fmla="*/ 196841 h 196840"/>
                          <a:gd name="connsiteX30" fmla="*/ 119688 w 137785"/>
                          <a:gd name="connsiteY30" fmla="*/ 196841 h 196840"/>
                          <a:gd name="connsiteX31" fmla="*/ 72063 w 137785"/>
                          <a:gd name="connsiteY31" fmla="*/ 192078 h 196840"/>
                          <a:gd name="connsiteX32" fmla="*/ 72063 w 137785"/>
                          <a:gd name="connsiteY32" fmla="*/ 192078 h 196840"/>
                          <a:gd name="connsiteX33" fmla="*/ 69206 w 137785"/>
                          <a:gd name="connsiteY33" fmla="*/ 191125 h 196840"/>
                          <a:gd name="connsiteX34" fmla="*/ 66348 w 137785"/>
                          <a:gd name="connsiteY34" fmla="*/ 186363 h 196840"/>
                          <a:gd name="connsiteX35" fmla="*/ 71111 w 137785"/>
                          <a:gd name="connsiteY35" fmla="*/ 183506 h 196840"/>
                          <a:gd name="connsiteX36" fmla="*/ 73015 w 137785"/>
                          <a:gd name="connsiteY36" fmla="*/ 184458 h 196840"/>
                          <a:gd name="connsiteX37" fmla="*/ 75873 w 137785"/>
                          <a:gd name="connsiteY37" fmla="*/ 189221 h 196840"/>
                          <a:gd name="connsiteX38" fmla="*/ 72063 w 137785"/>
                          <a:gd name="connsiteY38" fmla="*/ 192078 h 196840"/>
                          <a:gd name="connsiteX39" fmla="*/ 132071 w 137785"/>
                          <a:gd name="connsiteY39" fmla="*/ 194936 h 196840"/>
                          <a:gd name="connsiteX40" fmla="*/ 129213 w 137785"/>
                          <a:gd name="connsiteY40" fmla="*/ 192078 h 196840"/>
                          <a:gd name="connsiteX41" fmla="*/ 132071 w 137785"/>
                          <a:gd name="connsiteY41" fmla="*/ 188268 h 196840"/>
                          <a:gd name="connsiteX42" fmla="*/ 133976 w 137785"/>
                          <a:gd name="connsiteY42" fmla="*/ 188268 h 196840"/>
                          <a:gd name="connsiteX43" fmla="*/ 137786 w 137785"/>
                          <a:gd name="connsiteY43" fmla="*/ 191125 h 196840"/>
                          <a:gd name="connsiteX44" fmla="*/ 134928 w 137785"/>
                          <a:gd name="connsiteY44" fmla="*/ 194936 h 196840"/>
                          <a:gd name="connsiteX45" fmla="*/ 133023 w 137785"/>
                          <a:gd name="connsiteY45" fmla="*/ 194936 h 196840"/>
                          <a:gd name="connsiteX46" fmla="*/ 132071 w 137785"/>
                          <a:gd name="connsiteY46" fmla="*/ 194936 h 196840"/>
                          <a:gd name="connsiteX47" fmla="*/ 60633 w 137785"/>
                          <a:gd name="connsiteY47" fmla="*/ 188268 h 196840"/>
                          <a:gd name="connsiteX48" fmla="*/ 60633 w 137785"/>
                          <a:gd name="connsiteY48" fmla="*/ 188268 h 196840"/>
                          <a:gd name="connsiteX49" fmla="*/ 57776 w 137785"/>
                          <a:gd name="connsiteY49" fmla="*/ 187316 h 196840"/>
                          <a:gd name="connsiteX50" fmla="*/ 55871 w 137785"/>
                          <a:gd name="connsiteY50" fmla="*/ 182553 h 196840"/>
                          <a:gd name="connsiteX51" fmla="*/ 60633 w 137785"/>
                          <a:gd name="connsiteY51" fmla="*/ 180648 h 196840"/>
                          <a:gd name="connsiteX52" fmla="*/ 62538 w 137785"/>
                          <a:gd name="connsiteY52" fmla="*/ 181600 h 196840"/>
                          <a:gd name="connsiteX53" fmla="*/ 64443 w 137785"/>
                          <a:gd name="connsiteY53" fmla="*/ 186363 h 196840"/>
                          <a:gd name="connsiteX54" fmla="*/ 60633 w 137785"/>
                          <a:gd name="connsiteY54" fmla="*/ 188268 h 196840"/>
                          <a:gd name="connsiteX55" fmla="*/ 49203 w 137785"/>
                          <a:gd name="connsiteY55" fmla="*/ 183506 h 196840"/>
                          <a:gd name="connsiteX56" fmla="*/ 48251 w 137785"/>
                          <a:gd name="connsiteY56" fmla="*/ 183506 h 196840"/>
                          <a:gd name="connsiteX57" fmla="*/ 46346 w 137785"/>
                          <a:gd name="connsiteY57" fmla="*/ 182553 h 196840"/>
                          <a:gd name="connsiteX58" fmla="*/ 44440 w 137785"/>
                          <a:gd name="connsiteY58" fmla="*/ 177791 h 196840"/>
                          <a:gd name="connsiteX59" fmla="*/ 49203 w 137785"/>
                          <a:gd name="connsiteY59" fmla="*/ 175886 h 196840"/>
                          <a:gd name="connsiteX60" fmla="*/ 51108 w 137785"/>
                          <a:gd name="connsiteY60" fmla="*/ 176838 h 196840"/>
                          <a:gd name="connsiteX61" fmla="*/ 53013 w 137785"/>
                          <a:gd name="connsiteY61" fmla="*/ 181600 h 196840"/>
                          <a:gd name="connsiteX62" fmla="*/ 49203 w 137785"/>
                          <a:gd name="connsiteY62" fmla="*/ 183506 h 196840"/>
                          <a:gd name="connsiteX63" fmla="*/ 37773 w 137785"/>
                          <a:gd name="connsiteY63" fmla="*/ 178743 h 196840"/>
                          <a:gd name="connsiteX64" fmla="*/ 36821 w 137785"/>
                          <a:gd name="connsiteY64" fmla="*/ 178743 h 196840"/>
                          <a:gd name="connsiteX65" fmla="*/ 34915 w 137785"/>
                          <a:gd name="connsiteY65" fmla="*/ 177791 h 196840"/>
                          <a:gd name="connsiteX66" fmla="*/ 33011 w 137785"/>
                          <a:gd name="connsiteY66" fmla="*/ 173028 h 196840"/>
                          <a:gd name="connsiteX67" fmla="*/ 37773 w 137785"/>
                          <a:gd name="connsiteY67" fmla="*/ 171123 h 196840"/>
                          <a:gd name="connsiteX68" fmla="*/ 39678 w 137785"/>
                          <a:gd name="connsiteY68" fmla="*/ 172075 h 196840"/>
                          <a:gd name="connsiteX69" fmla="*/ 41583 w 137785"/>
                          <a:gd name="connsiteY69" fmla="*/ 176838 h 196840"/>
                          <a:gd name="connsiteX70" fmla="*/ 37773 w 137785"/>
                          <a:gd name="connsiteY70" fmla="*/ 178743 h 196840"/>
                          <a:gd name="connsiteX71" fmla="*/ 26343 w 137785"/>
                          <a:gd name="connsiteY71" fmla="*/ 173028 h 196840"/>
                          <a:gd name="connsiteX72" fmla="*/ 25390 w 137785"/>
                          <a:gd name="connsiteY72" fmla="*/ 173028 h 196840"/>
                          <a:gd name="connsiteX73" fmla="*/ 24438 w 137785"/>
                          <a:gd name="connsiteY73" fmla="*/ 172075 h 196840"/>
                          <a:gd name="connsiteX74" fmla="*/ 22533 w 137785"/>
                          <a:gd name="connsiteY74" fmla="*/ 167313 h 196840"/>
                          <a:gd name="connsiteX75" fmla="*/ 27296 w 137785"/>
                          <a:gd name="connsiteY75" fmla="*/ 165408 h 196840"/>
                          <a:gd name="connsiteX76" fmla="*/ 29201 w 137785"/>
                          <a:gd name="connsiteY76" fmla="*/ 166361 h 196840"/>
                          <a:gd name="connsiteX77" fmla="*/ 30153 w 137785"/>
                          <a:gd name="connsiteY77" fmla="*/ 171123 h 196840"/>
                          <a:gd name="connsiteX78" fmla="*/ 26343 w 137785"/>
                          <a:gd name="connsiteY78" fmla="*/ 173028 h 196840"/>
                          <a:gd name="connsiteX79" fmla="*/ 15865 w 137785"/>
                          <a:gd name="connsiteY79" fmla="*/ 166361 h 196840"/>
                          <a:gd name="connsiteX80" fmla="*/ 13961 w 137785"/>
                          <a:gd name="connsiteY80" fmla="*/ 165408 h 196840"/>
                          <a:gd name="connsiteX81" fmla="*/ 12056 w 137785"/>
                          <a:gd name="connsiteY81" fmla="*/ 164456 h 196840"/>
                          <a:gd name="connsiteX82" fmla="*/ 11103 w 137785"/>
                          <a:gd name="connsiteY82" fmla="*/ 159693 h 196840"/>
                          <a:gd name="connsiteX83" fmla="*/ 15865 w 137785"/>
                          <a:gd name="connsiteY83" fmla="*/ 158741 h 196840"/>
                          <a:gd name="connsiteX84" fmla="*/ 17771 w 137785"/>
                          <a:gd name="connsiteY84" fmla="*/ 159693 h 196840"/>
                          <a:gd name="connsiteX85" fmla="*/ 18723 w 137785"/>
                          <a:gd name="connsiteY85" fmla="*/ 164456 h 196840"/>
                          <a:gd name="connsiteX86" fmla="*/ 15865 w 137785"/>
                          <a:gd name="connsiteY86" fmla="*/ 166361 h 196840"/>
                          <a:gd name="connsiteX87" fmla="*/ 47298 w 137785"/>
                          <a:gd name="connsiteY87" fmla="*/ 164456 h 196840"/>
                          <a:gd name="connsiteX88" fmla="*/ 44440 w 137785"/>
                          <a:gd name="connsiteY88" fmla="*/ 160646 h 196840"/>
                          <a:gd name="connsiteX89" fmla="*/ 48251 w 137785"/>
                          <a:gd name="connsiteY89" fmla="*/ 157788 h 196840"/>
                          <a:gd name="connsiteX90" fmla="*/ 50156 w 137785"/>
                          <a:gd name="connsiteY90" fmla="*/ 157788 h 196840"/>
                          <a:gd name="connsiteX91" fmla="*/ 53013 w 137785"/>
                          <a:gd name="connsiteY91" fmla="*/ 161598 h 196840"/>
                          <a:gd name="connsiteX92" fmla="*/ 49203 w 137785"/>
                          <a:gd name="connsiteY92" fmla="*/ 164456 h 196840"/>
                          <a:gd name="connsiteX93" fmla="*/ 47298 w 137785"/>
                          <a:gd name="connsiteY93" fmla="*/ 164456 h 196840"/>
                          <a:gd name="connsiteX94" fmla="*/ 47298 w 137785"/>
                          <a:gd name="connsiteY94" fmla="*/ 164456 h 196840"/>
                          <a:gd name="connsiteX95" fmla="*/ 36821 w 137785"/>
                          <a:gd name="connsiteY95" fmla="*/ 163503 h 196840"/>
                          <a:gd name="connsiteX96" fmla="*/ 36821 w 137785"/>
                          <a:gd name="connsiteY96" fmla="*/ 163503 h 196840"/>
                          <a:gd name="connsiteX97" fmla="*/ 34915 w 137785"/>
                          <a:gd name="connsiteY97" fmla="*/ 163503 h 196840"/>
                          <a:gd name="connsiteX98" fmla="*/ 32058 w 137785"/>
                          <a:gd name="connsiteY98" fmla="*/ 159693 h 196840"/>
                          <a:gd name="connsiteX99" fmla="*/ 35868 w 137785"/>
                          <a:gd name="connsiteY99" fmla="*/ 156836 h 196840"/>
                          <a:gd name="connsiteX100" fmla="*/ 37773 w 137785"/>
                          <a:gd name="connsiteY100" fmla="*/ 156836 h 196840"/>
                          <a:gd name="connsiteX101" fmla="*/ 40631 w 137785"/>
                          <a:gd name="connsiteY101" fmla="*/ 160646 h 196840"/>
                          <a:gd name="connsiteX102" fmla="*/ 36821 w 137785"/>
                          <a:gd name="connsiteY102" fmla="*/ 163503 h 196840"/>
                          <a:gd name="connsiteX103" fmla="*/ 59681 w 137785"/>
                          <a:gd name="connsiteY103" fmla="*/ 165408 h 196840"/>
                          <a:gd name="connsiteX104" fmla="*/ 56823 w 137785"/>
                          <a:gd name="connsiteY104" fmla="*/ 161598 h 196840"/>
                          <a:gd name="connsiteX105" fmla="*/ 60633 w 137785"/>
                          <a:gd name="connsiteY105" fmla="*/ 157788 h 196840"/>
                          <a:gd name="connsiteX106" fmla="*/ 62538 w 137785"/>
                          <a:gd name="connsiteY106" fmla="*/ 157788 h 196840"/>
                          <a:gd name="connsiteX107" fmla="*/ 66348 w 137785"/>
                          <a:gd name="connsiteY107" fmla="*/ 161598 h 196840"/>
                          <a:gd name="connsiteX108" fmla="*/ 62538 w 137785"/>
                          <a:gd name="connsiteY108" fmla="*/ 165408 h 196840"/>
                          <a:gd name="connsiteX109" fmla="*/ 59681 w 137785"/>
                          <a:gd name="connsiteY109" fmla="*/ 165408 h 196840"/>
                          <a:gd name="connsiteX110" fmla="*/ 59681 w 137785"/>
                          <a:gd name="connsiteY110" fmla="*/ 165408 h 196840"/>
                          <a:gd name="connsiteX111" fmla="*/ 5388 w 137785"/>
                          <a:gd name="connsiteY111" fmla="*/ 159693 h 196840"/>
                          <a:gd name="connsiteX112" fmla="*/ 3483 w 137785"/>
                          <a:gd name="connsiteY112" fmla="*/ 158741 h 196840"/>
                          <a:gd name="connsiteX113" fmla="*/ 1578 w 137785"/>
                          <a:gd name="connsiteY113" fmla="*/ 157788 h 196840"/>
                          <a:gd name="connsiteX114" fmla="*/ 626 w 137785"/>
                          <a:gd name="connsiteY114" fmla="*/ 153025 h 196840"/>
                          <a:gd name="connsiteX115" fmla="*/ 5388 w 137785"/>
                          <a:gd name="connsiteY115" fmla="*/ 152073 h 196840"/>
                          <a:gd name="connsiteX116" fmla="*/ 6340 w 137785"/>
                          <a:gd name="connsiteY116" fmla="*/ 153025 h 196840"/>
                          <a:gd name="connsiteX117" fmla="*/ 11103 w 137785"/>
                          <a:gd name="connsiteY117" fmla="*/ 150168 h 196840"/>
                          <a:gd name="connsiteX118" fmla="*/ 13008 w 137785"/>
                          <a:gd name="connsiteY118" fmla="*/ 150168 h 196840"/>
                          <a:gd name="connsiteX119" fmla="*/ 15865 w 137785"/>
                          <a:gd name="connsiteY119" fmla="*/ 154931 h 196840"/>
                          <a:gd name="connsiteX120" fmla="*/ 11103 w 137785"/>
                          <a:gd name="connsiteY120" fmla="*/ 157788 h 196840"/>
                          <a:gd name="connsiteX121" fmla="*/ 9198 w 137785"/>
                          <a:gd name="connsiteY121" fmla="*/ 156836 h 196840"/>
                          <a:gd name="connsiteX122" fmla="*/ 8246 w 137785"/>
                          <a:gd name="connsiteY122" fmla="*/ 156836 h 196840"/>
                          <a:gd name="connsiteX123" fmla="*/ 7293 w 137785"/>
                          <a:gd name="connsiteY123" fmla="*/ 157788 h 196840"/>
                          <a:gd name="connsiteX124" fmla="*/ 5388 w 137785"/>
                          <a:gd name="connsiteY124" fmla="*/ 159693 h 196840"/>
                          <a:gd name="connsiteX125" fmla="*/ 24438 w 137785"/>
                          <a:gd name="connsiteY125" fmla="*/ 161598 h 196840"/>
                          <a:gd name="connsiteX126" fmla="*/ 24438 w 137785"/>
                          <a:gd name="connsiteY126" fmla="*/ 161598 h 196840"/>
                          <a:gd name="connsiteX127" fmla="*/ 22533 w 137785"/>
                          <a:gd name="connsiteY127" fmla="*/ 161598 h 196840"/>
                          <a:gd name="connsiteX128" fmla="*/ 19676 w 137785"/>
                          <a:gd name="connsiteY128" fmla="*/ 157788 h 196840"/>
                          <a:gd name="connsiteX129" fmla="*/ 23486 w 137785"/>
                          <a:gd name="connsiteY129" fmla="*/ 154931 h 196840"/>
                          <a:gd name="connsiteX130" fmla="*/ 25390 w 137785"/>
                          <a:gd name="connsiteY130" fmla="*/ 154931 h 196840"/>
                          <a:gd name="connsiteX131" fmla="*/ 28248 w 137785"/>
                          <a:gd name="connsiteY131" fmla="*/ 158741 h 196840"/>
                          <a:gd name="connsiteX132" fmla="*/ 24438 w 137785"/>
                          <a:gd name="connsiteY132" fmla="*/ 161598 h 196840"/>
                          <a:gd name="connsiteX133" fmla="*/ 72063 w 137785"/>
                          <a:gd name="connsiteY133" fmla="*/ 164456 h 196840"/>
                          <a:gd name="connsiteX134" fmla="*/ 69206 w 137785"/>
                          <a:gd name="connsiteY134" fmla="*/ 161598 h 196840"/>
                          <a:gd name="connsiteX135" fmla="*/ 72063 w 137785"/>
                          <a:gd name="connsiteY135" fmla="*/ 157788 h 196840"/>
                          <a:gd name="connsiteX136" fmla="*/ 73968 w 137785"/>
                          <a:gd name="connsiteY136" fmla="*/ 157788 h 196840"/>
                          <a:gd name="connsiteX137" fmla="*/ 77778 w 137785"/>
                          <a:gd name="connsiteY137" fmla="*/ 160646 h 196840"/>
                          <a:gd name="connsiteX138" fmla="*/ 74921 w 137785"/>
                          <a:gd name="connsiteY138" fmla="*/ 164456 h 196840"/>
                          <a:gd name="connsiteX139" fmla="*/ 72063 w 137785"/>
                          <a:gd name="connsiteY139" fmla="*/ 164456 h 196840"/>
                          <a:gd name="connsiteX140" fmla="*/ 72063 w 137785"/>
                          <a:gd name="connsiteY140" fmla="*/ 164456 h 196840"/>
                          <a:gd name="connsiteX141" fmla="*/ 84446 w 137785"/>
                          <a:gd name="connsiteY141" fmla="*/ 162550 h 196840"/>
                          <a:gd name="connsiteX142" fmla="*/ 81588 w 137785"/>
                          <a:gd name="connsiteY142" fmla="*/ 159693 h 196840"/>
                          <a:gd name="connsiteX143" fmla="*/ 84446 w 137785"/>
                          <a:gd name="connsiteY143" fmla="*/ 155883 h 196840"/>
                          <a:gd name="connsiteX144" fmla="*/ 86351 w 137785"/>
                          <a:gd name="connsiteY144" fmla="*/ 155883 h 196840"/>
                          <a:gd name="connsiteX145" fmla="*/ 90161 w 137785"/>
                          <a:gd name="connsiteY145" fmla="*/ 158741 h 196840"/>
                          <a:gd name="connsiteX146" fmla="*/ 87303 w 137785"/>
                          <a:gd name="connsiteY146" fmla="*/ 162550 h 196840"/>
                          <a:gd name="connsiteX147" fmla="*/ 85398 w 137785"/>
                          <a:gd name="connsiteY147" fmla="*/ 162550 h 196840"/>
                          <a:gd name="connsiteX148" fmla="*/ 84446 w 137785"/>
                          <a:gd name="connsiteY148" fmla="*/ 162550 h 196840"/>
                          <a:gd name="connsiteX149" fmla="*/ 95876 w 137785"/>
                          <a:gd name="connsiteY149" fmla="*/ 159693 h 196840"/>
                          <a:gd name="connsiteX150" fmla="*/ 93018 w 137785"/>
                          <a:gd name="connsiteY150" fmla="*/ 156836 h 196840"/>
                          <a:gd name="connsiteX151" fmla="*/ 94923 w 137785"/>
                          <a:gd name="connsiteY151" fmla="*/ 152073 h 196840"/>
                          <a:gd name="connsiteX152" fmla="*/ 96828 w 137785"/>
                          <a:gd name="connsiteY152" fmla="*/ 151121 h 196840"/>
                          <a:gd name="connsiteX153" fmla="*/ 101590 w 137785"/>
                          <a:gd name="connsiteY153" fmla="*/ 153025 h 196840"/>
                          <a:gd name="connsiteX154" fmla="*/ 99686 w 137785"/>
                          <a:gd name="connsiteY154" fmla="*/ 157788 h 196840"/>
                          <a:gd name="connsiteX155" fmla="*/ 97781 w 137785"/>
                          <a:gd name="connsiteY155" fmla="*/ 158741 h 196840"/>
                          <a:gd name="connsiteX156" fmla="*/ 95876 w 137785"/>
                          <a:gd name="connsiteY156" fmla="*/ 159693 h 196840"/>
                          <a:gd name="connsiteX157" fmla="*/ 107306 w 137785"/>
                          <a:gd name="connsiteY157" fmla="*/ 154931 h 196840"/>
                          <a:gd name="connsiteX158" fmla="*/ 104448 w 137785"/>
                          <a:gd name="connsiteY158" fmla="*/ 153025 h 196840"/>
                          <a:gd name="connsiteX159" fmla="*/ 106353 w 137785"/>
                          <a:gd name="connsiteY159" fmla="*/ 148263 h 196840"/>
                          <a:gd name="connsiteX160" fmla="*/ 108258 w 137785"/>
                          <a:gd name="connsiteY160" fmla="*/ 147311 h 196840"/>
                          <a:gd name="connsiteX161" fmla="*/ 113021 w 137785"/>
                          <a:gd name="connsiteY161" fmla="*/ 149216 h 196840"/>
                          <a:gd name="connsiteX162" fmla="*/ 111115 w 137785"/>
                          <a:gd name="connsiteY162" fmla="*/ 153978 h 196840"/>
                          <a:gd name="connsiteX163" fmla="*/ 109211 w 137785"/>
                          <a:gd name="connsiteY163" fmla="*/ 154931 h 196840"/>
                          <a:gd name="connsiteX164" fmla="*/ 107306 w 137785"/>
                          <a:gd name="connsiteY164" fmla="*/ 154931 h 196840"/>
                          <a:gd name="connsiteX165" fmla="*/ 118736 w 137785"/>
                          <a:gd name="connsiteY165" fmla="*/ 149216 h 196840"/>
                          <a:gd name="connsiteX166" fmla="*/ 115878 w 137785"/>
                          <a:gd name="connsiteY166" fmla="*/ 147311 h 196840"/>
                          <a:gd name="connsiteX167" fmla="*/ 116831 w 137785"/>
                          <a:gd name="connsiteY167" fmla="*/ 142548 h 196840"/>
                          <a:gd name="connsiteX168" fmla="*/ 117783 w 137785"/>
                          <a:gd name="connsiteY168" fmla="*/ 141596 h 196840"/>
                          <a:gd name="connsiteX169" fmla="*/ 122546 w 137785"/>
                          <a:gd name="connsiteY169" fmla="*/ 142548 h 196840"/>
                          <a:gd name="connsiteX170" fmla="*/ 121593 w 137785"/>
                          <a:gd name="connsiteY170" fmla="*/ 147311 h 196840"/>
                          <a:gd name="connsiteX171" fmla="*/ 119688 w 137785"/>
                          <a:gd name="connsiteY171" fmla="*/ 148263 h 196840"/>
                          <a:gd name="connsiteX172" fmla="*/ 118736 w 137785"/>
                          <a:gd name="connsiteY172" fmla="*/ 149216 h 196840"/>
                          <a:gd name="connsiteX173" fmla="*/ 128261 w 137785"/>
                          <a:gd name="connsiteY173" fmla="*/ 141596 h 196840"/>
                          <a:gd name="connsiteX174" fmla="*/ 125403 w 137785"/>
                          <a:gd name="connsiteY174" fmla="*/ 140643 h 196840"/>
                          <a:gd name="connsiteX175" fmla="*/ 125403 w 137785"/>
                          <a:gd name="connsiteY175" fmla="*/ 135881 h 196840"/>
                          <a:gd name="connsiteX176" fmla="*/ 126356 w 137785"/>
                          <a:gd name="connsiteY176" fmla="*/ 134928 h 196840"/>
                          <a:gd name="connsiteX177" fmla="*/ 131118 w 137785"/>
                          <a:gd name="connsiteY177" fmla="*/ 134928 h 196840"/>
                          <a:gd name="connsiteX178" fmla="*/ 131118 w 137785"/>
                          <a:gd name="connsiteY178" fmla="*/ 139691 h 196840"/>
                          <a:gd name="connsiteX179" fmla="*/ 130165 w 137785"/>
                          <a:gd name="connsiteY179" fmla="*/ 140643 h 196840"/>
                          <a:gd name="connsiteX180" fmla="*/ 128261 w 137785"/>
                          <a:gd name="connsiteY180" fmla="*/ 141596 h 196840"/>
                          <a:gd name="connsiteX181" fmla="*/ 119688 w 137785"/>
                          <a:gd name="connsiteY181" fmla="*/ 133023 h 196840"/>
                          <a:gd name="connsiteX182" fmla="*/ 116831 w 137785"/>
                          <a:gd name="connsiteY182" fmla="*/ 129213 h 196840"/>
                          <a:gd name="connsiteX183" fmla="*/ 120640 w 137785"/>
                          <a:gd name="connsiteY183" fmla="*/ 125403 h 196840"/>
                          <a:gd name="connsiteX184" fmla="*/ 122546 w 137785"/>
                          <a:gd name="connsiteY184" fmla="*/ 125403 h 196840"/>
                          <a:gd name="connsiteX185" fmla="*/ 126356 w 137785"/>
                          <a:gd name="connsiteY185" fmla="*/ 129213 h 196840"/>
                          <a:gd name="connsiteX186" fmla="*/ 122546 w 137785"/>
                          <a:gd name="connsiteY186" fmla="*/ 133023 h 196840"/>
                          <a:gd name="connsiteX187" fmla="*/ 119688 w 137785"/>
                          <a:gd name="connsiteY187" fmla="*/ 133023 h 196840"/>
                          <a:gd name="connsiteX188" fmla="*/ 119688 w 137785"/>
                          <a:gd name="connsiteY188" fmla="*/ 133023 h 196840"/>
                          <a:gd name="connsiteX189" fmla="*/ 109211 w 137785"/>
                          <a:gd name="connsiteY189" fmla="*/ 132071 h 196840"/>
                          <a:gd name="connsiteX190" fmla="*/ 109211 w 137785"/>
                          <a:gd name="connsiteY190" fmla="*/ 132071 h 196840"/>
                          <a:gd name="connsiteX191" fmla="*/ 107306 w 137785"/>
                          <a:gd name="connsiteY191" fmla="*/ 132071 h 196840"/>
                          <a:gd name="connsiteX192" fmla="*/ 104448 w 137785"/>
                          <a:gd name="connsiteY192" fmla="*/ 128261 h 196840"/>
                          <a:gd name="connsiteX193" fmla="*/ 108258 w 137785"/>
                          <a:gd name="connsiteY193" fmla="*/ 125403 h 196840"/>
                          <a:gd name="connsiteX194" fmla="*/ 110163 w 137785"/>
                          <a:gd name="connsiteY194" fmla="*/ 125403 h 196840"/>
                          <a:gd name="connsiteX195" fmla="*/ 113021 w 137785"/>
                          <a:gd name="connsiteY195" fmla="*/ 129213 h 196840"/>
                          <a:gd name="connsiteX196" fmla="*/ 109211 w 137785"/>
                          <a:gd name="connsiteY196" fmla="*/ 132071 h 196840"/>
                          <a:gd name="connsiteX197" fmla="*/ 132071 w 137785"/>
                          <a:gd name="connsiteY197" fmla="*/ 133023 h 196840"/>
                          <a:gd name="connsiteX198" fmla="*/ 129213 w 137785"/>
                          <a:gd name="connsiteY198" fmla="*/ 130166 h 196840"/>
                          <a:gd name="connsiteX199" fmla="*/ 132071 w 137785"/>
                          <a:gd name="connsiteY199" fmla="*/ 126356 h 196840"/>
                          <a:gd name="connsiteX200" fmla="*/ 133976 w 137785"/>
                          <a:gd name="connsiteY200" fmla="*/ 126356 h 196840"/>
                          <a:gd name="connsiteX201" fmla="*/ 137786 w 137785"/>
                          <a:gd name="connsiteY201" fmla="*/ 130166 h 196840"/>
                          <a:gd name="connsiteX202" fmla="*/ 133976 w 137785"/>
                          <a:gd name="connsiteY202" fmla="*/ 133975 h 196840"/>
                          <a:gd name="connsiteX203" fmla="*/ 132071 w 137785"/>
                          <a:gd name="connsiteY203" fmla="*/ 133023 h 196840"/>
                          <a:gd name="connsiteX204" fmla="*/ 132071 w 137785"/>
                          <a:gd name="connsiteY204" fmla="*/ 133023 h 196840"/>
                          <a:gd name="connsiteX205" fmla="*/ 96828 w 137785"/>
                          <a:gd name="connsiteY205" fmla="*/ 130166 h 196840"/>
                          <a:gd name="connsiteX206" fmla="*/ 96828 w 137785"/>
                          <a:gd name="connsiteY206" fmla="*/ 130166 h 196840"/>
                          <a:gd name="connsiteX207" fmla="*/ 93971 w 137785"/>
                          <a:gd name="connsiteY207" fmla="*/ 129213 h 196840"/>
                          <a:gd name="connsiteX208" fmla="*/ 92065 w 137785"/>
                          <a:gd name="connsiteY208" fmla="*/ 124450 h 196840"/>
                          <a:gd name="connsiteX209" fmla="*/ 96828 w 137785"/>
                          <a:gd name="connsiteY209" fmla="*/ 122546 h 196840"/>
                          <a:gd name="connsiteX210" fmla="*/ 98733 w 137785"/>
                          <a:gd name="connsiteY210" fmla="*/ 122546 h 196840"/>
                          <a:gd name="connsiteX211" fmla="*/ 101590 w 137785"/>
                          <a:gd name="connsiteY211" fmla="*/ 127308 h 196840"/>
                          <a:gd name="connsiteX212" fmla="*/ 96828 w 137785"/>
                          <a:gd name="connsiteY212" fmla="*/ 130166 h 196840"/>
                          <a:gd name="connsiteX213" fmla="*/ 85398 w 137785"/>
                          <a:gd name="connsiteY213" fmla="*/ 125403 h 196840"/>
                          <a:gd name="connsiteX214" fmla="*/ 84446 w 137785"/>
                          <a:gd name="connsiteY214" fmla="*/ 125403 h 196840"/>
                          <a:gd name="connsiteX215" fmla="*/ 82540 w 137785"/>
                          <a:gd name="connsiteY215" fmla="*/ 124450 h 196840"/>
                          <a:gd name="connsiteX216" fmla="*/ 80636 w 137785"/>
                          <a:gd name="connsiteY216" fmla="*/ 119688 h 196840"/>
                          <a:gd name="connsiteX217" fmla="*/ 85398 w 137785"/>
                          <a:gd name="connsiteY217" fmla="*/ 117783 h 196840"/>
                          <a:gd name="connsiteX218" fmla="*/ 87303 w 137785"/>
                          <a:gd name="connsiteY218" fmla="*/ 118736 h 196840"/>
                          <a:gd name="connsiteX219" fmla="*/ 89208 w 137785"/>
                          <a:gd name="connsiteY219" fmla="*/ 123498 h 196840"/>
                          <a:gd name="connsiteX220" fmla="*/ 85398 w 137785"/>
                          <a:gd name="connsiteY220" fmla="*/ 125403 h 196840"/>
                          <a:gd name="connsiteX221" fmla="*/ 73968 w 137785"/>
                          <a:gd name="connsiteY221" fmla="*/ 119688 h 196840"/>
                          <a:gd name="connsiteX222" fmla="*/ 72063 w 137785"/>
                          <a:gd name="connsiteY222" fmla="*/ 119688 h 196840"/>
                          <a:gd name="connsiteX223" fmla="*/ 70158 w 137785"/>
                          <a:gd name="connsiteY223" fmla="*/ 118736 h 196840"/>
                          <a:gd name="connsiteX224" fmla="*/ 69206 w 137785"/>
                          <a:gd name="connsiteY224" fmla="*/ 113973 h 196840"/>
                          <a:gd name="connsiteX225" fmla="*/ 73968 w 137785"/>
                          <a:gd name="connsiteY225" fmla="*/ 113021 h 196840"/>
                          <a:gd name="connsiteX226" fmla="*/ 75873 w 137785"/>
                          <a:gd name="connsiteY226" fmla="*/ 113973 h 196840"/>
                          <a:gd name="connsiteX227" fmla="*/ 76826 w 137785"/>
                          <a:gd name="connsiteY227" fmla="*/ 118736 h 196840"/>
                          <a:gd name="connsiteX228" fmla="*/ 73968 w 137785"/>
                          <a:gd name="connsiteY228" fmla="*/ 119688 h 196840"/>
                          <a:gd name="connsiteX229" fmla="*/ 63490 w 137785"/>
                          <a:gd name="connsiteY229" fmla="*/ 113021 h 196840"/>
                          <a:gd name="connsiteX230" fmla="*/ 61586 w 137785"/>
                          <a:gd name="connsiteY230" fmla="*/ 112068 h 196840"/>
                          <a:gd name="connsiteX231" fmla="*/ 59681 w 137785"/>
                          <a:gd name="connsiteY231" fmla="*/ 111116 h 196840"/>
                          <a:gd name="connsiteX232" fmla="*/ 58728 w 137785"/>
                          <a:gd name="connsiteY232" fmla="*/ 106353 h 196840"/>
                          <a:gd name="connsiteX233" fmla="*/ 63490 w 137785"/>
                          <a:gd name="connsiteY233" fmla="*/ 105400 h 196840"/>
                          <a:gd name="connsiteX234" fmla="*/ 64443 w 137785"/>
                          <a:gd name="connsiteY234" fmla="*/ 106353 h 196840"/>
                          <a:gd name="connsiteX235" fmla="*/ 65396 w 137785"/>
                          <a:gd name="connsiteY235" fmla="*/ 111116 h 196840"/>
                          <a:gd name="connsiteX236" fmla="*/ 63490 w 137785"/>
                          <a:gd name="connsiteY236" fmla="*/ 113021 h 196840"/>
                          <a:gd name="connsiteX237" fmla="*/ 53965 w 137785"/>
                          <a:gd name="connsiteY237" fmla="*/ 105400 h 196840"/>
                          <a:gd name="connsiteX238" fmla="*/ 52061 w 137785"/>
                          <a:gd name="connsiteY238" fmla="*/ 104448 h 196840"/>
                          <a:gd name="connsiteX239" fmla="*/ 51108 w 137785"/>
                          <a:gd name="connsiteY239" fmla="*/ 103496 h 196840"/>
                          <a:gd name="connsiteX240" fmla="*/ 51108 w 137785"/>
                          <a:gd name="connsiteY240" fmla="*/ 98733 h 196840"/>
                          <a:gd name="connsiteX241" fmla="*/ 55871 w 137785"/>
                          <a:gd name="connsiteY241" fmla="*/ 98733 h 196840"/>
                          <a:gd name="connsiteX242" fmla="*/ 56823 w 137785"/>
                          <a:gd name="connsiteY242" fmla="*/ 99686 h 196840"/>
                          <a:gd name="connsiteX243" fmla="*/ 56823 w 137785"/>
                          <a:gd name="connsiteY243" fmla="*/ 104448 h 196840"/>
                          <a:gd name="connsiteX244" fmla="*/ 53965 w 137785"/>
                          <a:gd name="connsiteY244" fmla="*/ 105400 h 196840"/>
                          <a:gd name="connsiteX245" fmla="*/ 45393 w 137785"/>
                          <a:gd name="connsiteY245" fmla="*/ 96828 h 196840"/>
                          <a:gd name="connsiteX246" fmla="*/ 43488 w 137785"/>
                          <a:gd name="connsiteY246" fmla="*/ 95875 h 196840"/>
                          <a:gd name="connsiteX247" fmla="*/ 42536 w 137785"/>
                          <a:gd name="connsiteY247" fmla="*/ 94923 h 196840"/>
                          <a:gd name="connsiteX248" fmla="*/ 42536 w 137785"/>
                          <a:gd name="connsiteY248" fmla="*/ 90161 h 196840"/>
                          <a:gd name="connsiteX249" fmla="*/ 47298 w 137785"/>
                          <a:gd name="connsiteY249" fmla="*/ 90161 h 196840"/>
                          <a:gd name="connsiteX250" fmla="*/ 48251 w 137785"/>
                          <a:gd name="connsiteY250" fmla="*/ 91113 h 196840"/>
                          <a:gd name="connsiteX251" fmla="*/ 48251 w 137785"/>
                          <a:gd name="connsiteY251" fmla="*/ 95875 h 196840"/>
                          <a:gd name="connsiteX252" fmla="*/ 45393 w 137785"/>
                          <a:gd name="connsiteY252" fmla="*/ 96828 h 196840"/>
                          <a:gd name="connsiteX253" fmla="*/ 37773 w 137785"/>
                          <a:gd name="connsiteY253" fmla="*/ 86350 h 196840"/>
                          <a:gd name="connsiteX254" fmla="*/ 34915 w 137785"/>
                          <a:gd name="connsiteY254" fmla="*/ 85398 h 196840"/>
                          <a:gd name="connsiteX255" fmla="*/ 33963 w 137785"/>
                          <a:gd name="connsiteY255" fmla="*/ 83493 h 196840"/>
                          <a:gd name="connsiteX256" fmla="*/ 34915 w 137785"/>
                          <a:gd name="connsiteY256" fmla="*/ 78731 h 196840"/>
                          <a:gd name="connsiteX257" fmla="*/ 39678 w 137785"/>
                          <a:gd name="connsiteY257" fmla="*/ 79683 h 196840"/>
                          <a:gd name="connsiteX258" fmla="*/ 40631 w 137785"/>
                          <a:gd name="connsiteY258" fmla="*/ 80636 h 196840"/>
                          <a:gd name="connsiteX259" fmla="*/ 39678 w 137785"/>
                          <a:gd name="connsiteY259" fmla="*/ 85398 h 196840"/>
                          <a:gd name="connsiteX260" fmla="*/ 37773 w 137785"/>
                          <a:gd name="connsiteY260" fmla="*/ 86350 h 196840"/>
                          <a:gd name="connsiteX261" fmla="*/ 31106 w 137785"/>
                          <a:gd name="connsiteY261" fmla="*/ 76825 h 196840"/>
                          <a:gd name="connsiteX262" fmla="*/ 28248 w 137785"/>
                          <a:gd name="connsiteY262" fmla="*/ 74921 h 196840"/>
                          <a:gd name="connsiteX263" fmla="*/ 27296 w 137785"/>
                          <a:gd name="connsiteY263" fmla="*/ 73016 h 196840"/>
                          <a:gd name="connsiteX264" fmla="*/ 28248 w 137785"/>
                          <a:gd name="connsiteY264" fmla="*/ 68253 h 196840"/>
                          <a:gd name="connsiteX265" fmla="*/ 32058 w 137785"/>
                          <a:gd name="connsiteY265" fmla="*/ 68253 h 196840"/>
                          <a:gd name="connsiteX266" fmla="*/ 32058 w 137785"/>
                          <a:gd name="connsiteY266" fmla="*/ 67300 h 196840"/>
                          <a:gd name="connsiteX267" fmla="*/ 35868 w 137785"/>
                          <a:gd name="connsiteY267" fmla="*/ 64443 h 196840"/>
                          <a:gd name="connsiteX268" fmla="*/ 37773 w 137785"/>
                          <a:gd name="connsiteY268" fmla="*/ 64443 h 196840"/>
                          <a:gd name="connsiteX269" fmla="*/ 40631 w 137785"/>
                          <a:gd name="connsiteY269" fmla="*/ 68253 h 196840"/>
                          <a:gd name="connsiteX270" fmla="*/ 36821 w 137785"/>
                          <a:gd name="connsiteY270" fmla="*/ 71111 h 196840"/>
                          <a:gd name="connsiteX271" fmla="*/ 34915 w 137785"/>
                          <a:gd name="connsiteY271" fmla="*/ 71111 h 196840"/>
                          <a:gd name="connsiteX272" fmla="*/ 33963 w 137785"/>
                          <a:gd name="connsiteY272" fmla="*/ 71111 h 196840"/>
                          <a:gd name="connsiteX273" fmla="*/ 33011 w 137785"/>
                          <a:gd name="connsiteY273" fmla="*/ 75873 h 196840"/>
                          <a:gd name="connsiteX274" fmla="*/ 31106 w 137785"/>
                          <a:gd name="connsiteY274" fmla="*/ 76825 h 196840"/>
                          <a:gd name="connsiteX275" fmla="*/ 50156 w 137785"/>
                          <a:gd name="connsiteY275" fmla="*/ 73968 h 196840"/>
                          <a:gd name="connsiteX276" fmla="*/ 48251 w 137785"/>
                          <a:gd name="connsiteY276" fmla="*/ 73968 h 196840"/>
                          <a:gd name="connsiteX277" fmla="*/ 45393 w 137785"/>
                          <a:gd name="connsiteY277" fmla="*/ 70158 h 196840"/>
                          <a:gd name="connsiteX278" fmla="*/ 49203 w 137785"/>
                          <a:gd name="connsiteY278" fmla="*/ 67300 h 196840"/>
                          <a:gd name="connsiteX279" fmla="*/ 51108 w 137785"/>
                          <a:gd name="connsiteY279" fmla="*/ 67300 h 196840"/>
                          <a:gd name="connsiteX280" fmla="*/ 53965 w 137785"/>
                          <a:gd name="connsiteY280" fmla="*/ 71111 h 196840"/>
                          <a:gd name="connsiteX281" fmla="*/ 50156 w 137785"/>
                          <a:gd name="connsiteY281" fmla="*/ 73968 h 196840"/>
                          <a:gd name="connsiteX282" fmla="*/ 60633 w 137785"/>
                          <a:gd name="connsiteY282" fmla="*/ 74921 h 196840"/>
                          <a:gd name="connsiteX283" fmla="*/ 57776 w 137785"/>
                          <a:gd name="connsiteY283" fmla="*/ 71111 h 196840"/>
                          <a:gd name="connsiteX284" fmla="*/ 61586 w 137785"/>
                          <a:gd name="connsiteY284" fmla="*/ 67300 h 196840"/>
                          <a:gd name="connsiteX285" fmla="*/ 63490 w 137785"/>
                          <a:gd name="connsiteY285" fmla="*/ 67300 h 196840"/>
                          <a:gd name="connsiteX286" fmla="*/ 67301 w 137785"/>
                          <a:gd name="connsiteY286" fmla="*/ 71111 h 196840"/>
                          <a:gd name="connsiteX287" fmla="*/ 63490 w 137785"/>
                          <a:gd name="connsiteY287" fmla="*/ 74921 h 196840"/>
                          <a:gd name="connsiteX288" fmla="*/ 60633 w 137785"/>
                          <a:gd name="connsiteY288" fmla="*/ 74921 h 196840"/>
                          <a:gd name="connsiteX289" fmla="*/ 60633 w 137785"/>
                          <a:gd name="connsiteY289" fmla="*/ 74921 h 196840"/>
                          <a:gd name="connsiteX290" fmla="*/ 73015 w 137785"/>
                          <a:gd name="connsiteY290" fmla="*/ 74921 h 196840"/>
                          <a:gd name="connsiteX291" fmla="*/ 70158 w 137785"/>
                          <a:gd name="connsiteY291" fmla="*/ 71111 h 196840"/>
                          <a:gd name="connsiteX292" fmla="*/ 73968 w 137785"/>
                          <a:gd name="connsiteY292" fmla="*/ 67300 h 196840"/>
                          <a:gd name="connsiteX293" fmla="*/ 75873 w 137785"/>
                          <a:gd name="connsiteY293" fmla="*/ 67300 h 196840"/>
                          <a:gd name="connsiteX294" fmla="*/ 79683 w 137785"/>
                          <a:gd name="connsiteY294" fmla="*/ 70158 h 196840"/>
                          <a:gd name="connsiteX295" fmla="*/ 76826 w 137785"/>
                          <a:gd name="connsiteY295" fmla="*/ 73968 h 196840"/>
                          <a:gd name="connsiteX296" fmla="*/ 73015 w 137785"/>
                          <a:gd name="connsiteY296" fmla="*/ 74921 h 196840"/>
                          <a:gd name="connsiteX297" fmla="*/ 73015 w 137785"/>
                          <a:gd name="connsiteY297" fmla="*/ 74921 h 196840"/>
                          <a:gd name="connsiteX298" fmla="*/ 85398 w 137785"/>
                          <a:gd name="connsiteY298" fmla="*/ 73968 h 196840"/>
                          <a:gd name="connsiteX299" fmla="*/ 82540 w 137785"/>
                          <a:gd name="connsiteY299" fmla="*/ 71111 h 196840"/>
                          <a:gd name="connsiteX300" fmla="*/ 85398 w 137785"/>
                          <a:gd name="connsiteY300" fmla="*/ 67300 h 196840"/>
                          <a:gd name="connsiteX301" fmla="*/ 87303 w 137785"/>
                          <a:gd name="connsiteY301" fmla="*/ 67300 h 196840"/>
                          <a:gd name="connsiteX302" fmla="*/ 91113 w 137785"/>
                          <a:gd name="connsiteY302" fmla="*/ 70158 h 196840"/>
                          <a:gd name="connsiteX303" fmla="*/ 88256 w 137785"/>
                          <a:gd name="connsiteY303" fmla="*/ 73968 h 196840"/>
                          <a:gd name="connsiteX304" fmla="*/ 85398 w 137785"/>
                          <a:gd name="connsiteY304" fmla="*/ 73968 h 196840"/>
                          <a:gd name="connsiteX305" fmla="*/ 85398 w 137785"/>
                          <a:gd name="connsiteY305" fmla="*/ 73968 h 196840"/>
                          <a:gd name="connsiteX306" fmla="*/ 97781 w 137785"/>
                          <a:gd name="connsiteY306" fmla="*/ 71111 h 196840"/>
                          <a:gd name="connsiteX307" fmla="*/ 94923 w 137785"/>
                          <a:gd name="connsiteY307" fmla="*/ 68253 h 196840"/>
                          <a:gd name="connsiteX308" fmla="*/ 96828 w 137785"/>
                          <a:gd name="connsiteY308" fmla="*/ 63491 h 196840"/>
                          <a:gd name="connsiteX309" fmla="*/ 98733 w 137785"/>
                          <a:gd name="connsiteY309" fmla="*/ 62538 h 196840"/>
                          <a:gd name="connsiteX310" fmla="*/ 103496 w 137785"/>
                          <a:gd name="connsiteY310" fmla="*/ 64443 h 196840"/>
                          <a:gd name="connsiteX311" fmla="*/ 101590 w 137785"/>
                          <a:gd name="connsiteY311" fmla="*/ 69206 h 196840"/>
                          <a:gd name="connsiteX312" fmla="*/ 99686 w 137785"/>
                          <a:gd name="connsiteY312" fmla="*/ 70158 h 196840"/>
                          <a:gd name="connsiteX313" fmla="*/ 97781 w 137785"/>
                          <a:gd name="connsiteY313" fmla="*/ 71111 h 196840"/>
                          <a:gd name="connsiteX314" fmla="*/ 108258 w 137785"/>
                          <a:gd name="connsiteY314" fmla="*/ 65396 h 196840"/>
                          <a:gd name="connsiteX315" fmla="*/ 105401 w 137785"/>
                          <a:gd name="connsiteY315" fmla="*/ 63491 h 196840"/>
                          <a:gd name="connsiteX316" fmla="*/ 106353 w 137785"/>
                          <a:gd name="connsiteY316" fmla="*/ 58728 h 196840"/>
                          <a:gd name="connsiteX317" fmla="*/ 107306 w 137785"/>
                          <a:gd name="connsiteY317" fmla="*/ 57775 h 196840"/>
                          <a:gd name="connsiteX318" fmla="*/ 112068 w 137785"/>
                          <a:gd name="connsiteY318" fmla="*/ 58728 h 196840"/>
                          <a:gd name="connsiteX319" fmla="*/ 111115 w 137785"/>
                          <a:gd name="connsiteY319" fmla="*/ 63491 h 196840"/>
                          <a:gd name="connsiteX320" fmla="*/ 109211 w 137785"/>
                          <a:gd name="connsiteY320" fmla="*/ 64443 h 196840"/>
                          <a:gd name="connsiteX321" fmla="*/ 108258 w 137785"/>
                          <a:gd name="connsiteY321" fmla="*/ 65396 h 196840"/>
                          <a:gd name="connsiteX322" fmla="*/ 117783 w 137785"/>
                          <a:gd name="connsiteY322" fmla="*/ 57775 h 196840"/>
                          <a:gd name="connsiteX323" fmla="*/ 115878 w 137785"/>
                          <a:gd name="connsiteY323" fmla="*/ 56823 h 196840"/>
                          <a:gd name="connsiteX324" fmla="*/ 115878 w 137785"/>
                          <a:gd name="connsiteY324" fmla="*/ 52061 h 196840"/>
                          <a:gd name="connsiteX325" fmla="*/ 116831 w 137785"/>
                          <a:gd name="connsiteY325" fmla="*/ 51108 h 196840"/>
                          <a:gd name="connsiteX326" fmla="*/ 121593 w 137785"/>
                          <a:gd name="connsiteY326" fmla="*/ 50156 h 196840"/>
                          <a:gd name="connsiteX327" fmla="*/ 122546 w 137785"/>
                          <a:gd name="connsiteY327" fmla="*/ 54918 h 196840"/>
                          <a:gd name="connsiteX328" fmla="*/ 121593 w 137785"/>
                          <a:gd name="connsiteY328" fmla="*/ 56823 h 196840"/>
                          <a:gd name="connsiteX329" fmla="*/ 117783 w 137785"/>
                          <a:gd name="connsiteY329" fmla="*/ 57775 h 196840"/>
                          <a:gd name="connsiteX330" fmla="*/ 106353 w 137785"/>
                          <a:gd name="connsiteY330" fmla="*/ 48250 h 196840"/>
                          <a:gd name="connsiteX331" fmla="*/ 106353 w 137785"/>
                          <a:gd name="connsiteY331" fmla="*/ 48250 h 196840"/>
                          <a:gd name="connsiteX332" fmla="*/ 104448 w 137785"/>
                          <a:gd name="connsiteY332" fmla="*/ 48250 h 196840"/>
                          <a:gd name="connsiteX333" fmla="*/ 101590 w 137785"/>
                          <a:gd name="connsiteY333" fmla="*/ 44441 h 196840"/>
                          <a:gd name="connsiteX334" fmla="*/ 105401 w 137785"/>
                          <a:gd name="connsiteY334" fmla="*/ 41583 h 196840"/>
                          <a:gd name="connsiteX335" fmla="*/ 107306 w 137785"/>
                          <a:gd name="connsiteY335" fmla="*/ 41583 h 196840"/>
                          <a:gd name="connsiteX336" fmla="*/ 110163 w 137785"/>
                          <a:gd name="connsiteY336" fmla="*/ 45393 h 196840"/>
                          <a:gd name="connsiteX337" fmla="*/ 106353 w 137785"/>
                          <a:gd name="connsiteY337" fmla="*/ 48250 h 196840"/>
                          <a:gd name="connsiteX338" fmla="*/ 116831 w 137785"/>
                          <a:gd name="connsiteY338" fmla="*/ 49203 h 196840"/>
                          <a:gd name="connsiteX339" fmla="*/ 113973 w 137785"/>
                          <a:gd name="connsiteY339" fmla="*/ 45393 h 196840"/>
                          <a:gd name="connsiteX340" fmla="*/ 117783 w 137785"/>
                          <a:gd name="connsiteY340" fmla="*/ 41583 h 196840"/>
                          <a:gd name="connsiteX341" fmla="*/ 119688 w 137785"/>
                          <a:gd name="connsiteY341" fmla="*/ 41583 h 196840"/>
                          <a:gd name="connsiteX342" fmla="*/ 123498 w 137785"/>
                          <a:gd name="connsiteY342" fmla="*/ 45393 h 196840"/>
                          <a:gd name="connsiteX343" fmla="*/ 119688 w 137785"/>
                          <a:gd name="connsiteY343" fmla="*/ 49203 h 196840"/>
                          <a:gd name="connsiteX344" fmla="*/ 116831 w 137785"/>
                          <a:gd name="connsiteY344" fmla="*/ 49203 h 196840"/>
                          <a:gd name="connsiteX345" fmla="*/ 116831 w 137785"/>
                          <a:gd name="connsiteY345" fmla="*/ 49203 h 196840"/>
                          <a:gd name="connsiteX346" fmla="*/ 94923 w 137785"/>
                          <a:gd name="connsiteY346" fmla="*/ 45393 h 196840"/>
                          <a:gd name="connsiteX347" fmla="*/ 94923 w 137785"/>
                          <a:gd name="connsiteY347" fmla="*/ 45393 h 196840"/>
                          <a:gd name="connsiteX348" fmla="*/ 92065 w 137785"/>
                          <a:gd name="connsiteY348" fmla="*/ 44441 h 196840"/>
                          <a:gd name="connsiteX349" fmla="*/ 90161 w 137785"/>
                          <a:gd name="connsiteY349" fmla="*/ 39678 h 196840"/>
                          <a:gd name="connsiteX350" fmla="*/ 94923 w 137785"/>
                          <a:gd name="connsiteY350" fmla="*/ 37773 h 196840"/>
                          <a:gd name="connsiteX351" fmla="*/ 96828 w 137785"/>
                          <a:gd name="connsiteY351" fmla="*/ 38725 h 196840"/>
                          <a:gd name="connsiteX352" fmla="*/ 98733 w 137785"/>
                          <a:gd name="connsiteY352" fmla="*/ 43488 h 196840"/>
                          <a:gd name="connsiteX353" fmla="*/ 94923 w 137785"/>
                          <a:gd name="connsiteY353" fmla="*/ 45393 h 196840"/>
                          <a:gd name="connsiteX354" fmla="*/ 83493 w 137785"/>
                          <a:gd name="connsiteY354" fmla="*/ 40631 h 196840"/>
                          <a:gd name="connsiteX355" fmla="*/ 81588 w 137785"/>
                          <a:gd name="connsiteY355" fmla="*/ 39678 h 196840"/>
                          <a:gd name="connsiteX356" fmla="*/ 79683 w 137785"/>
                          <a:gd name="connsiteY356" fmla="*/ 38725 h 196840"/>
                          <a:gd name="connsiteX357" fmla="*/ 78731 w 137785"/>
                          <a:gd name="connsiteY357" fmla="*/ 33963 h 196840"/>
                          <a:gd name="connsiteX358" fmla="*/ 83493 w 137785"/>
                          <a:gd name="connsiteY358" fmla="*/ 33011 h 196840"/>
                          <a:gd name="connsiteX359" fmla="*/ 84446 w 137785"/>
                          <a:gd name="connsiteY359" fmla="*/ 33963 h 196840"/>
                          <a:gd name="connsiteX360" fmla="*/ 85398 w 137785"/>
                          <a:gd name="connsiteY360" fmla="*/ 38725 h 196840"/>
                          <a:gd name="connsiteX361" fmla="*/ 83493 w 137785"/>
                          <a:gd name="connsiteY361" fmla="*/ 40631 h 196840"/>
                          <a:gd name="connsiteX362" fmla="*/ 73968 w 137785"/>
                          <a:gd name="connsiteY362" fmla="*/ 33011 h 196840"/>
                          <a:gd name="connsiteX363" fmla="*/ 72063 w 137785"/>
                          <a:gd name="connsiteY363" fmla="*/ 32058 h 196840"/>
                          <a:gd name="connsiteX364" fmla="*/ 71111 w 137785"/>
                          <a:gd name="connsiteY364" fmla="*/ 31106 h 196840"/>
                          <a:gd name="connsiteX365" fmla="*/ 71111 w 137785"/>
                          <a:gd name="connsiteY365" fmla="*/ 26343 h 196840"/>
                          <a:gd name="connsiteX366" fmla="*/ 75873 w 137785"/>
                          <a:gd name="connsiteY366" fmla="*/ 26343 h 196840"/>
                          <a:gd name="connsiteX367" fmla="*/ 76826 w 137785"/>
                          <a:gd name="connsiteY367" fmla="*/ 27296 h 196840"/>
                          <a:gd name="connsiteX368" fmla="*/ 76826 w 137785"/>
                          <a:gd name="connsiteY368" fmla="*/ 32058 h 196840"/>
                          <a:gd name="connsiteX369" fmla="*/ 73968 w 137785"/>
                          <a:gd name="connsiteY369" fmla="*/ 33011 h 196840"/>
                          <a:gd name="connsiteX370" fmla="*/ 66348 w 137785"/>
                          <a:gd name="connsiteY370" fmla="*/ 22533 h 196840"/>
                          <a:gd name="connsiteX371" fmla="*/ 63490 w 137785"/>
                          <a:gd name="connsiteY371" fmla="*/ 20628 h 196840"/>
                          <a:gd name="connsiteX372" fmla="*/ 63490 w 137785"/>
                          <a:gd name="connsiteY372" fmla="*/ 19675 h 196840"/>
                          <a:gd name="connsiteX373" fmla="*/ 62538 w 137785"/>
                          <a:gd name="connsiteY373" fmla="*/ 16818 h 196840"/>
                          <a:gd name="connsiteX374" fmla="*/ 66348 w 137785"/>
                          <a:gd name="connsiteY374" fmla="*/ 13008 h 196840"/>
                          <a:gd name="connsiteX375" fmla="*/ 70158 w 137785"/>
                          <a:gd name="connsiteY375" fmla="*/ 15866 h 196840"/>
                          <a:gd name="connsiteX376" fmla="*/ 70158 w 137785"/>
                          <a:gd name="connsiteY376" fmla="*/ 15866 h 196840"/>
                          <a:gd name="connsiteX377" fmla="*/ 69206 w 137785"/>
                          <a:gd name="connsiteY377" fmla="*/ 20628 h 196840"/>
                          <a:gd name="connsiteX378" fmla="*/ 66348 w 137785"/>
                          <a:gd name="connsiteY378" fmla="*/ 22533 h 196840"/>
                          <a:gd name="connsiteX379" fmla="*/ 74921 w 137785"/>
                          <a:gd name="connsiteY379" fmla="*/ 17771 h 196840"/>
                          <a:gd name="connsiteX380" fmla="*/ 72063 w 137785"/>
                          <a:gd name="connsiteY380" fmla="*/ 14913 h 196840"/>
                          <a:gd name="connsiteX381" fmla="*/ 74921 w 137785"/>
                          <a:gd name="connsiteY381" fmla="*/ 11103 h 196840"/>
                          <a:gd name="connsiteX382" fmla="*/ 76826 w 137785"/>
                          <a:gd name="connsiteY382" fmla="*/ 11103 h 196840"/>
                          <a:gd name="connsiteX383" fmla="*/ 81588 w 137785"/>
                          <a:gd name="connsiteY383" fmla="*/ 13961 h 196840"/>
                          <a:gd name="connsiteX384" fmla="*/ 78731 w 137785"/>
                          <a:gd name="connsiteY384" fmla="*/ 18723 h 196840"/>
                          <a:gd name="connsiteX385" fmla="*/ 76826 w 137785"/>
                          <a:gd name="connsiteY385" fmla="*/ 18723 h 196840"/>
                          <a:gd name="connsiteX386" fmla="*/ 74921 w 137785"/>
                          <a:gd name="connsiteY386" fmla="*/ 17771 h 196840"/>
                          <a:gd name="connsiteX387" fmla="*/ 87303 w 137785"/>
                          <a:gd name="connsiteY387" fmla="*/ 13961 h 196840"/>
                          <a:gd name="connsiteX388" fmla="*/ 84446 w 137785"/>
                          <a:gd name="connsiteY388" fmla="*/ 12056 h 196840"/>
                          <a:gd name="connsiteX389" fmla="*/ 86351 w 137785"/>
                          <a:gd name="connsiteY389" fmla="*/ 7293 h 196840"/>
                          <a:gd name="connsiteX390" fmla="*/ 88256 w 137785"/>
                          <a:gd name="connsiteY390" fmla="*/ 6341 h 196840"/>
                          <a:gd name="connsiteX391" fmla="*/ 93018 w 137785"/>
                          <a:gd name="connsiteY391" fmla="*/ 8246 h 196840"/>
                          <a:gd name="connsiteX392" fmla="*/ 91113 w 137785"/>
                          <a:gd name="connsiteY392" fmla="*/ 13008 h 196840"/>
                          <a:gd name="connsiteX393" fmla="*/ 89208 w 137785"/>
                          <a:gd name="connsiteY393" fmla="*/ 13961 h 196840"/>
                          <a:gd name="connsiteX394" fmla="*/ 87303 w 137785"/>
                          <a:gd name="connsiteY394" fmla="*/ 13961 h 196840"/>
                          <a:gd name="connsiteX395" fmla="*/ 97781 w 137785"/>
                          <a:gd name="connsiteY395" fmla="*/ 8246 h 196840"/>
                          <a:gd name="connsiteX396" fmla="*/ 94923 w 137785"/>
                          <a:gd name="connsiteY396" fmla="*/ 6341 h 196840"/>
                          <a:gd name="connsiteX397" fmla="*/ 95876 w 137785"/>
                          <a:gd name="connsiteY397" fmla="*/ 1578 h 196840"/>
                          <a:gd name="connsiteX398" fmla="*/ 96828 w 137785"/>
                          <a:gd name="connsiteY398" fmla="*/ 625 h 196840"/>
                          <a:gd name="connsiteX399" fmla="*/ 101590 w 137785"/>
                          <a:gd name="connsiteY399" fmla="*/ 1578 h 196840"/>
                          <a:gd name="connsiteX400" fmla="*/ 100638 w 137785"/>
                          <a:gd name="connsiteY400" fmla="*/ 6341 h 196840"/>
                          <a:gd name="connsiteX401" fmla="*/ 98733 w 137785"/>
                          <a:gd name="connsiteY401" fmla="*/ 7293 h 196840"/>
                          <a:gd name="connsiteX402" fmla="*/ 97781 w 137785"/>
                          <a:gd name="connsiteY402" fmla="*/ 8246 h 196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</a:cxnLst>
                        <a:rect l="l" t="t" r="r" b="b"/>
                        <a:pathLst>
                          <a:path w="137785" h="196840">
                            <a:moveTo>
                              <a:pt x="96828" y="196841"/>
                            </a:moveTo>
                            <a:cubicBezTo>
                              <a:pt x="96828" y="196841"/>
                              <a:pt x="94923" y="196841"/>
                              <a:pt x="94923" y="196841"/>
                            </a:cubicBezTo>
                            <a:cubicBezTo>
                              <a:pt x="93018" y="196841"/>
                              <a:pt x="92065" y="194936"/>
                              <a:pt x="92065" y="193031"/>
                            </a:cubicBezTo>
                            <a:cubicBezTo>
                              <a:pt x="92065" y="191125"/>
                              <a:pt x="93971" y="190173"/>
                              <a:pt x="95876" y="190173"/>
                            </a:cubicBezTo>
                            <a:lnTo>
                              <a:pt x="97781" y="190173"/>
                            </a:lnTo>
                            <a:cubicBezTo>
                              <a:pt x="99686" y="190173"/>
                              <a:pt x="100638" y="192078"/>
                              <a:pt x="100638" y="193983"/>
                            </a:cubicBezTo>
                            <a:cubicBezTo>
                              <a:pt x="100638" y="194936"/>
                              <a:pt x="98733" y="196841"/>
                              <a:pt x="96828" y="196841"/>
                            </a:cubicBezTo>
                            <a:close/>
                            <a:moveTo>
                              <a:pt x="107306" y="196841"/>
                            </a:moveTo>
                            <a:cubicBezTo>
                              <a:pt x="105401" y="196841"/>
                              <a:pt x="104448" y="194936"/>
                              <a:pt x="104448" y="193031"/>
                            </a:cubicBezTo>
                            <a:cubicBezTo>
                              <a:pt x="104448" y="191125"/>
                              <a:pt x="106353" y="189221"/>
                              <a:pt x="108258" y="189221"/>
                            </a:cubicBezTo>
                            <a:lnTo>
                              <a:pt x="110163" y="189221"/>
                            </a:lnTo>
                            <a:cubicBezTo>
                              <a:pt x="112068" y="189221"/>
                              <a:pt x="113973" y="191125"/>
                              <a:pt x="113973" y="193031"/>
                            </a:cubicBezTo>
                            <a:cubicBezTo>
                              <a:pt x="113973" y="194936"/>
                              <a:pt x="112068" y="196841"/>
                              <a:pt x="110163" y="196841"/>
                            </a:cubicBezTo>
                            <a:lnTo>
                              <a:pt x="107306" y="196841"/>
                            </a:lnTo>
                            <a:cubicBezTo>
                              <a:pt x="107306" y="196841"/>
                              <a:pt x="107306" y="196841"/>
                              <a:pt x="107306" y="196841"/>
                            </a:cubicBezTo>
                            <a:close/>
                            <a:moveTo>
                              <a:pt x="84446" y="194936"/>
                            </a:moveTo>
                            <a:cubicBezTo>
                              <a:pt x="84446" y="194936"/>
                              <a:pt x="84446" y="194936"/>
                              <a:pt x="84446" y="194936"/>
                            </a:cubicBezTo>
                            <a:lnTo>
                              <a:pt x="82540" y="194936"/>
                            </a:lnTo>
                            <a:cubicBezTo>
                              <a:pt x="80636" y="194936"/>
                              <a:pt x="79683" y="193031"/>
                              <a:pt x="79683" y="191125"/>
                            </a:cubicBezTo>
                            <a:cubicBezTo>
                              <a:pt x="79683" y="189221"/>
                              <a:pt x="81588" y="188268"/>
                              <a:pt x="83493" y="188268"/>
                            </a:cubicBezTo>
                            <a:lnTo>
                              <a:pt x="85398" y="188268"/>
                            </a:lnTo>
                            <a:cubicBezTo>
                              <a:pt x="87303" y="188268"/>
                              <a:pt x="88256" y="190173"/>
                              <a:pt x="88256" y="192078"/>
                            </a:cubicBezTo>
                            <a:cubicBezTo>
                              <a:pt x="88256" y="193983"/>
                              <a:pt x="86351" y="194936"/>
                              <a:pt x="84446" y="194936"/>
                            </a:cubicBezTo>
                            <a:close/>
                            <a:moveTo>
                              <a:pt x="119688" y="196841"/>
                            </a:moveTo>
                            <a:cubicBezTo>
                              <a:pt x="117783" y="196841"/>
                              <a:pt x="116831" y="194936"/>
                              <a:pt x="116831" y="193983"/>
                            </a:cubicBezTo>
                            <a:cubicBezTo>
                              <a:pt x="116831" y="192078"/>
                              <a:pt x="117783" y="190173"/>
                              <a:pt x="119688" y="190173"/>
                            </a:cubicBezTo>
                            <a:lnTo>
                              <a:pt x="121593" y="190173"/>
                            </a:lnTo>
                            <a:cubicBezTo>
                              <a:pt x="123498" y="190173"/>
                              <a:pt x="125403" y="191125"/>
                              <a:pt x="125403" y="193031"/>
                            </a:cubicBezTo>
                            <a:cubicBezTo>
                              <a:pt x="125403" y="194936"/>
                              <a:pt x="124451" y="196841"/>
                              <a:pt x="122546" y="196841"/>
                            </a:cubicBezTo>
                            <a:cubicBezTo>
                              <a:pt x="121593" y="196841"/>
                              <a:pt x="120640" y="196841"/>
                              <a:pt x="119688" y="196841"/>
                            </a:cubicBezTo>
                            <a:cubicBezTo>
                              <a:pt x="119688" y="196841"/>
                              <a:pt x="119688" y="196841"/>
                              <a:pt x="119688" y="196841"/>
                            </a:cubicBezTo>
                            <a:close/>
                            <a:moveTo>
                              <a:pt x="72063" y="192078"/>
                            </a:moveTo>
                            <a:cubicBezTo>
                              <a:pt x="72063" y="192078"/>
                              <a:pt x="72063" y="192078"/>
                              <a:pt x="72063" y="192078"/>
                            </a:cubicBezTo>
                            <a:lnTo>
                              <a:pt x="69206" y="191125"/>
                            </a:lnTo>
                            <a:cubicBezTo>
                              <a:pt x="67301" y="190173"/>
                              <a:pt x="66348" y="188268"/>
                              <a:pt x="66348" y="186363"/>
                            </a:cubicBezTo>
                            <a:cubicBezTo>
                              <a:pt x="67301" y="184458"/>
                              <a:pt x="69206" y="183506"/>
                              <a:pt x="71111" y="183506"/>
                            </a:cubicBezTo>
                            <a:lnTo>
                              <a:pt x="73015" y="184458"/>
                            </a:lnTo>
                            <a:cubicBezTo>
                              <a:pt x="74921" y="185411"/>
                              <a:pt x="75873" y="187316"/>
                              <a:pt x="75873" y="189221"/>
                            </a:cubicBezTo>
                            <a:cubicBezTo>
                              <a:pt x="75873" y="191125"/>
                              <a:pt x="73968" y="192078"/>
                              <a:pt x="72063" y="192078"/>
                            </a:cubicBezTo>
                            <a:close/>
                            <a:moveTo>
                              <a:pt x="132071" y="194936"/>
                            </a:moveTo>
                            <a:cubicBezTo>
                              <a:pt x="130165" y="194936"/>
                              <a:pt x="129213" y="193983"/>
                              <a:pt x="129213" y="192078"/>
                            </a:cubicBezTo>
                            <a:cubicBezTo>
                              <a:pt x="129213" y="190173"/>
                              <a:pt x="130165" y="188268"/>
                              <a:pt x="132071" y="188268"/>
                            </a:cubicBezTo>
                            <a:cubicBezTo>
                              <a:pt x="133023" y="188268"/>
                              <a:pt x="133023" y="188268"/>
                              <a:pt x="133976" y="188268"/>
                            </a:cubicBezTo>
                            <a:cubicBezTo>
                              <a:pt x="135881" y="188268"/>
                              <a:pt x="137786" y="189221"/>
                              <a:pt x="137786" y="191125"/>
                            </a:cubicBezTo>
                            <a:cubicBezTo>
                              <a:pt x="137786" y="193031"/>
                              <a:pt x="136833" y="194936"/>
                              <a:pt x="134928" y="194936"/>
                            </a:cubicBezTo>
                            <a:cubicBezTo>
                              <a:pt x="133976" y="194936"/>
                              <a:pt x="133976" y="194936"/>
                              <a:pt x="133023" y="194936"/>
                            </a:cubicBezTo>
                            <a:cubicBezTo>
                              <a:pt x="133023" y="194936"/>
                              <a:pt x="132071" y="194936"/>
                              <a:pt x="132071" y="194936"/>
                            </a:cubicBezTo>
                            <a:close/>
                            <a:moveTo>
                              <a:pt x="60633" y="188268"/>
                            </a:moveTo>
                            <a:cubicBezTo>
                              <a:pt x="60633" y="188268"/>
                              <a:pt x="59681" y="188268"/>
                              <a:pt x="60633" y="188268"/>
                            </a:cubicBezTo>
                            <a:lnTo>
                              <a:pt x="57776" y="187316"/>
                            </a:lnTo>
                            <a:cubicBezTo>
                              <a:pt x="55871" y="186363"/>
                              <a:pt x="54918" y="184458"/>
                              <a:pt x="55871" y="182553"/>
                            </a:cubicBezTo>
                            <a:cubicBezTo>
                              <a:pt x="56823" y="180648"/>
                              <a:pt x="58728" y="179696"/>
                              <a:pt x="60633" y="180648"/>
                            </a:cubicBezTo>
                            <a:lnTo>
                              <a:pt x="62538" y="181600"/>
                            </a:lnTo>
                            <a:cubicBezTo>
                              <a:pt x="64443" y="182553"/>
                              <a:pt x="65396" y="184458"/>
                              <a:pt x="64443" y="186363"/>
                            </a:cubicBezTo>
                            <a:cubicBezTo>
                              <a:pt x="63490" y="187316"/>
                              <a:pt x="62538" y="188268"/>
                              <a:pt x="60633" y="188268"/>
                            </a:cubicBezTo>
                            <a:close/>
                            <a:moveTo>
                              <a:pt x="49203" y="183506"/>
                            </a:moveTo>
                            <a:cubicBezTo>
                              <a:pt x="49203" y="183506"/>
                              <a:pt x="48251" y="183506"/>
                              <a:pt x="48251" y="183506"/>
                            </a:cubicBezTo>
                            <a:lnTo>
                              <a:pt x="46346" y="182553"/>
                            </a:lnTo>
                            <a:cubicBezTo>
                              <a:pt x="44440" y="181600"/>
                              <a:pt x="43488" y="179696"/>
                              <a:pt x="44440" y="177791"/>
                            </a:cubicBezTo>
                            <a:cubicBezTo>
                              <a:pt x="45393" y="175886"/>
                              <a:pt x="47298" y="174933"/>
                              <a:pt x="49203" y="175886"/>
                            </a:cubicBezTo>
                            <a:lnTo>
                              <a:pt x="51108" y="176838"/>
                            </a:lnTo>
                            <a:cubicBezTo>
                              <a:pt x="53013" y="177791"/>
                              <a:pt x="53965" y="179696"/>
                              <a:pt x="53013" y="181600"/>
                            </a:cubicBezTo>
                            <a:cubicBezTo>
                              <a:pt x="52061" y="182553"/>
                              <a:pt x="50156" y="183506"/>
                              <a:pt x="49203" y="183506"/>
                            </a:cubicBezTo>
                            <a:close/>
                            <a:moveTo>
                              <a:pt x="37773" y="178743"/>
                            </a:moveTo>
                            <a:cubicBezTo>
                              <a:pt x="37773" y="178743"/>
                              <a:pt x="36821" y="178743"/>
                              <a:pt x="36821" y="178743"/>
                            </a:cubicBezTo>
                            <a:lnTo>
                              <a:pt x="34915" y="177791"/>
                            </a:lnTo>
                            <a:cubicBezTo>
                              <a:pt x="33011" y="176838"/>
                              <a:pt x="32058" y="174933"/>
                              <a:pt x="33011" y="173028"/>
                            </a:cubicBezTo>
                            <a:cubicBezTo>
                              <a:pt x="33963" y="171123"/>
                              <a:pt x="35868" y="170171"/>
                              <a:pt x="37773" y="171123"/>
                            </a:cubicBezTo>
                            <a:lnTo>
                              <a:pt x="39678" y="172075"/>
                            </a:lnTo>
                            <a:cubicBezTo>
                              <a:pt x="41583" y="173028"/>
                              <a:pt x="42536" y="174933"/>
                              <a:pt x="41583" y="176838"/>
                            </a:cubicBezTo>
                            <a:cubicBezTo>
                              <a:pt x="40631" y="177791"/>
                              <a:pt x="38726" y="178743"/>
                              <a:pt x="37773" y="178743"/>
                            </a:cubicBezTo>
                            <a:close/>
                            <a:moveTo>
                              <a:pt x="26343" y="173028"/>
                            </a:moveTo>
                            <a:cubicBezTo>
                              <a:pt x="26343" y="173028"/>
                              <a:pt x="25390" y="173028"/>
                              <a:pt x="25390" y="173028"/>
                            </a:cubicBezTo>
                            <a:lnTo>
                              <a:pt x="24438" y="172075"/>
                            </a:lnTo>
                            <a:cubicBezTo>
                              <a:pt x="22533" y="171123"/>
                              <a:pt x="21581" y="169218"/>
                              <a:pt x="22533" y="167313"/>
                            </a:cubicBezTo>
                            <a:cubicBezTo>
                              <a:pt x="23486" y="165408"/>
                              <a:pt x="25390" y="164456"/>
                              <a:pt x="27296" y="165408"/>
                            </a:cubicBezTo>
                            <a:lnTo>
                              <a:pt x="29201" y="166361"/>
                            </a:lnTo>
                            <a:cubicBezTo>
                              <a:pt x="31106" y="167313"/>
                              <a:pt x="31106" y="169218"/>
                              <a:pt x="30153" y="171123"/>
                            </a:cubicBezTo>
                            <a:cubicBezTo>
                              <a:pt x="29201" y="172075"/>
                              <a:pt x="28248" y="173028"/>
                              <a:pt x="26343" y="173028"/>
                            </a:cubicBezTo>
                            <a:close/>
                            <a:moveTo>
                              <a:pt x="15865" y="166361"/>
                            </a:moveTo>
                            <a:cubicBezTo>
                              <a:pt x="14913" y="166361"/>
                              <a:pt x="14913" y="166361"/>
                              <a:pt x="13961" y="165408"/>
                            </a:cubicBezTo>
                            <a:lnTo>
                              <a:pt x="12056" y="164456"/>
                            </a:lnTo>
                            <a:cubicBezTo>
                              <a:pt x="10151" y="163503"/>
                              <a:pt x="10151" y="161598"/>
                              <a:pt x="11103" y="159693"/>
                            </a:cubicBezTo>
                            <a:cubicBezTo>
                              <a:pt x="12056" y="157788"/>
                              <a:pt x="13961" y="157788"/>
                              <a:pt x="15865" y="158741"/>
                            </a:cubicBezTo>
                            <a:lnTo>
                              <a:pt x="17771" y="159693"/>
                            </a:lnTo>
                            <a:cubicBezTo>
                              <a:pt x="19676" y="160646"/>
                              <a:pt x="19676" y="162550"/>
                              <a:pt x="18723" y="164456"/>
                            </a:cubicBezTo>
                            <a:cubicBezTo>
                              <a:pt x="18723" y="166361"/>
                              <a:pt x="16818" y="166361"/>
                              <a:pt x="15865" y="166361"/>
                            </a:cubicBezTo>
                            <a:close/>
                            <a:moveTo>
                              <a:pt x="47298" y="164456"/>
                            </a:moveTo>
                            <a:cubicBezTo>
                              <a:pt x="45393" y="164456"/>
                              <a:pt x="43488" y="162550"/>
                              <a:pt x="44440" y="160646"/>
                            </a:cubicBezTo>
                            <a:cubicBezTo>
                              <a:pt x="44440" y="158741"/>
                              <a:pt x="46346" y="156836"/>
                              <a:pt x="48251" y="157788"/>
                            </a:cubicBezTo>
                            <a:lnTo>
                              <a:pt x="50156" y="157788"/>
                            </a:lnTo>
                            <a:cubicBezTo>
                              <a:pt x="52061" y="157788"/>
                              <a:pt x="53965" y="159693"/>
                              <a:pt x="53013" y="161598"/>
                            </a:cubicBezTo>
                            <a:cubicBezTo>
                              <a:pt x="53013" y="163503"/>
                              <a:pt x="51108" y="165408"/>
                              <a:pt x="49203" y="164456"/>
                            </a:cubicBezTo>
                            <a:lnTo>
                              <a:pt x="47298" y="164456"/>
                            </a:lnTo>
                            <a:cubicBezTo>
                              <a:pt x="47298" y="164456"/>
                              <a:pt x="47298" y="164456"/>
                              <a:pt x="47298" y="164456"/>
                            </a:cubicBezTo>
                            <a:close/>
                            <a:moveTo>
                              <a:pt x="36821" y="163503"/>
                            </a:moveTo>
                            <a:cubicBezTo>
                              <a:pt x="36821" y="163503"/>
                              <a:pt x="36821" y="163503"/>
                              <a:pt x="36821" y="163503"/>
                            </a:cubicBezTo>
                            <a:lnTo>
                              <a:pt x="34915" y="163503"/>
                            </a:lnTo>
                            <a:cubicBezTo>
                              <a:pt x="33011" y="163503"/>
                              <a:pt x="32058" y="161598"/>
                              <a:pt x="32058" y="159693"/>
                            </a:cubicBezTo>
                            <a:cubicBezTo>
                              <a:pt x="32058" y="157788"/>
                              <a:pt x="33963" y="156836"/>
                              <a:pt x="35868" y="156836"/>
                            </a:cubicBezTo>
                            <a:lnTo>
                              <a:pt x="37773" y="156836"/>
                            </a:lnTo>
                            <a:cubicBezTo>
                              <a:pt x="39678" y="156836"/>
                              <a:pt x="40631" y="158741"/>
                              <a:pt x="40631" y="160646"/>
                            </a:cubicBezTo>
                            <a:cubicBezTo>
                              <a:pt x="40631" y="162550"/>
                              <a:pt x="38726" y="163503"/>
                              <a:pt x="36821" y="163503"/>
                            </a:cubicBezTo>
                            <a:close/>
                            <a:moveTo>
                              <a:pt x="59681" y="165408"/>
                            </a:moveTo>
                            <a:cubicBezTo>
                              <a:pt x="57776" y="165408"/>
                              <a:pt x="56823" y="163503"/>
                              <a:pt x="56823" y="161598"/>
                            </a:cubicBezTo>
                            <a:cubicBezTo>
                              <a:pt x="56823" y="159693"/>
                              <a:pt x="58728" y="157788"/>
                              <a:pt x="60633" y="157788"/>
                            </a:cubicBezTo>
                            <a:lnTo>
                              <a:pt x="62538" y="157788"/>
                            </a:lnTo>
                            <a:cubicBezTo>
                              <a:pt x="64443" y="157788"/>
                              <a:pt x="66348" y="159693"/>
                              <a:pt x="66348" y="161598"/>
                            </a:cubicBezTo>
                            <a:cubicBezTo>
                              <a:pt x="66348" y="163503"/>
                              <a:pt x="64443" y="165408"/>
                              <a:pt x="62538" y="165408"/>
                            </a:cubicBezTo>
                            <a:lnTo>
                              <a:pt x="59681" y="165408"/>
                            </a:lnTo>
                            <a:cubicBezTo>
                              <a:pt x="59681" y="165408"/>
                              <a:pt x="59681" y="165408"/>
                              <a:pt x="59681" y="165408"/>
                            </a:cubicBezTo>
                            <a:close/>
                            <a:moveTo>
                              <a:pt x="5388" y="159693"/>
                            </a:moveTo>
                            <a:cubicBezTo>
                              <a:pt x="4436" y="159693"/>
                              <a:pt x="4436" y="159693"/>
                              <a:pt x="3483" y="158741"/>
                            </a:cubicBezTo>
                            <a:lnTo>
                              <a:pt x="1578" y="157788"/>
                            </a:lnTo>
                            <a:cubicBezTo>
                              <a:pt x="-327" y="156836"/>
                              <a:pt x="-327" y="154931"/>
                              <a:pt x="626" y="153025"/>
                            </a:cubicBezTo>
                            <a:cubicBezTo>
                              <a:pt x="1578" y="151121"/>
                              <a:pt x="3483" y="151121"/>
                              <a:pt x="5388" y="152073"/>
                            </a:cubicBezTo>
                            <a:lnTo>
                              <a:pt x="6340" y="153025"/>
                            </a:lnTo>
                            <a:cubicBezTo>
                              <a:pt x="7293" y="151121"/>
                              <a:pt x="9198" y="150168"/>
                              <a:pt x="11103" y="150168"/>
                            </a:cubicBezTo>
                            <a:lnTo>
                              <a:pt x="13008" y="150168"/>
                            </a:lnTo>
                            <a:cubicBezTo>
                              <a:pt x="14913" y="151121"/>
                              <a:pt x="15865" y="153025"/>
                              <a:pt x="15865" y="154931"/>
                            </a:cubicBezTo>
                            <a:cubicBezTo>
                              <a:pt x="14913" y="156836"/>
                              <a:pt x="13008" y="157788"/>
                              <a:pt x="11103" y="157788"/>
                            </a:cubicBezTo>
                            <a:lnTo>
                              <a:pt x="9198" y="156836"/>
                            </a:lnTo>
                            <a:cubicBezTo>
                              <a:pt x="9198" y="156836"/>
                              <a:pt x="8246" y="156836"/>
                              <a:pt x="8246" y="156836"/>
                            </a:cubicBezTo>
                            <a:cubicBezTo>
                              <a:pt x="8246" y="156836"/>
                              <a:pt x="8246" y="157788"/>
                              <a:pt x="7293" y="157788"/>
                            </a:cubicBezTo>
                            <a:cubicBezTo>
                              <a:pt x="8246" y="159693"/>
                              <a:pt x="6340" y="159693"/>
                              <a:pt x="5388" y="159693"/>
                            </a:cubicBezTo>
                            <a:close/>
                            <a:moveTo>
                              <a:pt x="24438" y="161598"/>
                            </a:moveTo>
                            <a:cubicBezTo>
                              <a:pt x="24438" y="161598"/>
                              <a:pt x="24438" y="161598"/>
                              <a:pt x="24438" y="161598"/>
                            </a:cubicBezTo>
                            <a:lnTo>
                              <a:pt x="22533" y="161598"/>
                            </a:lnTo>
                            <a:cubicBezTo>
                              <a:pt x="20628" y="161598"/>
                              <a:pt x="19676" y="159693"/>
                              <a:pt x="19676" y="157788"/>
                            </a:cubicBezTo>
                            <a:cubicBezTo>
                              <a:pt x="19676" y="155883"/>
                              <a:pt x="21581" y="154931"/>
                              <a:pt x="23486" y="154931"/>
                            </a:cubicBezTo>
                            <a:lnTo>
                              <a:pt x="25390" y="154931"/>
                            </a:lnTo>
                            <a:cubicBezTo>
                              <a:pt x="27296" y="154931"/>
                              <a:pt x="28248" y="156836"/>
                              <a:pt x="28248" y="158741"/>
                            </a:cubicBezTo>
                            <a:cubicBezTo>
                              <a:pt x="28248" y="160646"/>
                              <a:pt x="26343" y="161598"/>
                              <a:pt x="24438" y="161598"/>
                            </a:cubicBezTo>
                            <a:close/>
                            <a:moveTo>
                              <a:pt x="72063" y="164456"/>
                            </a:moveTo>
                            <a:cubicBezTo>
                              <a:pt x="70158" y="164456"/>
                              <a:pt x="69206" y="162550"/>
                              <a:pt x="69206" y="161598"/>
                            </a:cubicBezTo>
                            <a:cubicBezTo>
                              <a:pt x="69206" y="159693"/>
                              <a:pt x="70158" y="157788"/>
                              <a:pt x="72063" y="157788"/>
                            </a:cubicBezTo>
                            <a:lnTo>
                              <a:pt x="73968" y="157788"/>
                            </a:lnTo>
                            <a:cubicBezTo>
                              <a:pt x="75873" y="157788"/>
                              <a:pt x="77778" y="158741"/>
                              <a:pt x="77778" y="160646"/>
                            </a:cubicBezTo>
                            <a:cubicBezTo>
                              <a:pt x="77778" y="162550"/>
                              <a:pt x="76826" y="164456"/>
                              <a:pt x="74921" y="164456"/>
                            </a:cubicBezTo>
                            <a:lnTo>
                              <a:pt x="72063" y="164456"/>
                            </a:lnTo>
                            <a:cubicBezTo>
                              <a:pt x="72063" y="164456"/>
                              <a:pt x="72063" y="164456"/>
                              <a:pt x="72063" y="164456"/>
                            </a:cubicBezTo>
                            <a:close/>
                            <a:moveTo>
                              <a:pt x="84446" y="162550"/>
                            </a:moveTo>
                            <a:cubicBezTo>
                              <a:pt x="82540" y="162550"/>
                              <a:pt x="81588" y="161598"/>
                              <a:pt x="81588" y="159693"/>
                            </a:cubicBezTo>
                            <a:cubicBezTo>
                              <a:pt x="81588" y="157788"/>
                              <a:pt x="82540" y="155883"/>
                              <a:pt x="84446" y="155883"/>
                            </a:cubicBezTo>
                            <a:lnTo>
                              <a:pt x="86351" y="155883"/>
                            </a:lnTo>
                            <a:cubicBezTo>
                              <a:pt x="88256" y="155883"/>
                              <a:pt x="90161" y="156836"/>
                              <a:pt x="90161" y="158741"/>
                            </a:cubicBezTo>
                            <a:cubicBezTo>
                              <a:pt x="90161" y="160646"/>
                              <a:pt x="89208" y="162550"/>
                              <a:pt x="87303" y="162550"/>
                            </a:cubicBezTo>
                            <a:lnTo>
                              <a:pt x="85398" y="162550"/>
                            </a:lnTo>
                            <a:cubicBezTo>
                              <a:pt x="84446" y="162550"/>
                              <a:pt x="84446" y="162550"/>
                              <a:pt x="84446" y="162550"/>
                            </a:cubicBezTo>
                            <a:close/>
                            <a:moveTo>
                              <a:pt x="95876" y="159693"/>
                            </a:moveTo>
                            <a:cubicBezTo>
                              <a:pt x="94923" y="159693"/>
                              <a:pt x="93018" y="158741"/>
                              <a:pt x="93018" y="156836"/>
                            </a:cubicBezTo>
                            <a:cubicBezTo>
                              <a:pt x="92065" y="154931"/>
                              <a:pt x="93018" y="153025"/>
                              <a:pt x="94923" y="152073"/>
                            </a:cubicBezTo>
                            <a:lnTo>
                              <a:pt x="96828" y="151121"/>
                            </a:lnTo>
                            <a:cubicBezTo>
                              <a:pt x="98733" y="150168"/>
                              <a:pt x="100638" y="151121"/>
                              <a:pt x="101590" y="153025"/>
                            </a:cubicBezTo>
                            <a:cubicBezTo>
                              <a:pt x="102543" y="154931"/>
                              <a:pt x="101590" y="156836"/>
                              <a:pt x="99686" y="157788"/>
                            </a:cubicBezTo>
                            <a:lnTo>
                              <a:pt x="97781" y="158741"/>
                            </a:lnTo>
                            <a:cubicBezTo>
                              <a:pt x="96828" y="159693"/>
                              <a:pt x="96828" y="159693"/>
                              <a:pt x="95876" y="159693"/>
                            </a:cubicBezTo>
                            <a:close/>
                            <a:moveTo>
                              <a:pt x="107306" y="154931"/>
                            </a:moveTo>
                            <a:cubicBezTo>
                              <a:pt x="106353" y="154931"/>
                              <a:pt x="105401" y="153978"/>
                              <a:pt x="104448" y="153025"/>
                            </a:cubicBezTo>
                            <a:cubicBezTo>
                              <a:pt x="103496" y="151121"/>
                              <a:pt x="104448" y="149216"/>
                              <a:pt x="106353" y="148263"/>
                            </a:cubicBezTo>
                            <a:lnTo>
                              <a:pt x="108258" y="147311"/>
                            </a:lnTo>
                            <a:cubicBezTo>
                              <a:pt x="110163" y="146358"/>
                              <a:pt x="112068" y="147311"/>
                              <a:pt x="113021" y="149216"/>
                            </a:cubicBezTo>
                            <a:cubicBezTo>
                              <a:pt x="113973" y="151121"/>
                              <a:pt x="113021" y="153025"/>
                              <a:pt x="111115" y="153978"/>
                            </a:cubicBezTo>
                            <a:cubicBezTo>
                              <a:pt x="110163" y="153978"/>
                              <a:pt x="110163" y="154931"/>
                              <a:pt x="109211" y="154931"/>
                            </a:cubicBezTo>
                            <a:cubicBezTo>
                              <a:pt x="109211" y="154931"/>
                              <a:pt x="108258" y="154931"/>
                              <a:pt x="107306" y="154931"/>
                            </a:cubicBezTo>
                            <a:close/>
                            <a:moveTo>
                              <a:pt x="118736" y="149216"/>
                            </a:moveTo>
                            <a:cubicBezTo>
                              <a:pt x="117783" y="149216"/>
                              <a:pt x="116831" y="148263"/>
                              <a:pt x="115878" y="147311"/>
                            </a:cubicBezTo>
                            <a:cubicBezTo>
                              <a:pt x="114926" y="145406"/>
                              <a:pt x="114926" y="143500"/>
                              <a:pt x="116831" y="142548"/>
                            </a:cubicBezTo>
                            <a:lnTo>
                              <a:pt x="117783" y="141596"/>
                            </a:lnTo>
                            <a:cubicBezTo>
                              <a:pt x="119688" y="140643"/>
                              <a:pt x="121593" y="140643"/>
                              <a:pt x="122546" y="142548"/>
                            </a:cubicBezTo>
                            <a:cubicBezTo>
                              <a:pt x="123498" y="144453"/>
                              <a:pt x="123498" y="146358"/>
                              <a:pt x="121593" y="147311"/>
                            </a:cubicBezTo>
                            <a:cubicBezTo>
                              <a:pt x="120640" y="147311"/>
                              <a:pt x="120640" y="148263"/>
                              <a:pt x="119688" y="148263"/>
                            </a:cubicBezTo>
                            <a:cubicBezTo>
                              <a:pt x="119688" y="148263"/>
                              <a:pt x="118736" y="149216"/>
                              <a:pt x="118736" y="149216"/>
                            </a:cubicBezTo>
                            <a:close/>
                            <a:moveTo>
                              <a:pt x="128261" y="141596"/>
                            </a:moveTo>
                            <a:cubicBezTo>
                              <a:pt x="127308" y="141596"/>
                              <a:pt x="126356" y="140643"/>
                              <a:pt x="125403" y="140643"/>
                            </a:cubicBezTo>
                            <a:cubicBezTo>
                              <a:pt x="124451" y="138738"/>
                              <a:pt x="124451" y="136833"/>
                              <a:pt x="125403" y="135881"/>
                            </a:cubicBezTo>
                            <a:cubicBezTo>
                              <a:pt x="125403" y="135881"/>
                              <a:pt x="126356" y="134928"/>
                              <a:pt x="126356" y="134928"/>
                            </a:cubicBezTo>
                            <a:cubicBezTo>
                              <a:pt x="128261" y="133975"/>
                              <a:pt x="130165" y="133975"/>
                              <a:pt x="131118" y="134928"/>
                            </a:cubicBezTo>
                            <a:cubicBezTo>
                              <a:pt x="132071" y="136833"/>
                              <a:pt x="132071" y="138738"/>
                              <a:pt x="131118" y="139691"/>
                            </a:cubicBezTo>
                            <a:cubicBezTo>
                              <a:pt x="131118" y="139691"/>
                              <a:pt x="130165" y="140643"/>
                              <a:pt x="130165" y="140643"/>
                            </a:cubicBezTo>
                            <a:cubicBezTo>
                              <a:pt x="130165" y="141596"/>
                              <a:pt x="129213" y="141596"/>
                              <a:pt x="128261" y="141596"/>
                            </a:cubicBezTo>
                            <a:close/>
                            <a:moveTo>
                              <a:pt x="119688" y="133023"/>
                            </a:moveTo>
                            <a:cubicBezTo>
                              <a:pt x="117783" y="133023"/>
                              <a:pt x="116831" y="131118"/>
                              <a:pt x="116831" y="129213"/>
                            </a:cubicBezTo>
                            <a:cubicBezTo>
                              <a:pt x="116831" y="127308"/>
                              <a:pt x="118736" y="125403"/>
                              <a:pt x="120640" y="125403"/>
                            </a:cubicBezTo>
                            <a:lnTo>
                              <a:pt x="122546" y="125403"/>
                            </a:lnTo>
                            <a:cubicBezTo>
                              <a:pt x="124451" y="125403"/>
                              <a:pt x="126356" y="127308"/>
                              <a:pt x="126356" y="129213"/>
                            </a:cubicBezTo>
                            <a:cubicBezTo>
                              <a:pt x="126356" y="131118"/>
                              <a:pt x="124451" y="133023"/>
                              <a:pt x="122546" y="133023"/>
                            </a:cubicBezTo>
                            <a:lnTo>
                              <a:pt x="119688" y="133023"/>
                            </a:lnTo>
                            <a:cubicBezTo>
                              <a:pt x="119688" y="133023"/>
                              <a:pt x="119688" y="133023"/>
                              <a:pt x="119688" y="133023"/>
                            </a:cubicBezTo>
                            <a:close/>
                            <a:moveTo>
                              <a:pt x="109211" y="132071"/>
                            </a:moveTo>
                            <a:cubicBezTo>
                              <a:pt x="109211" y="132071"/>
                              <a:pt x="109211" y="132071"/>
                              <a:pt x="109211" y="132071"/>
                            </a:cubicBezTo>
                            <a:lnTo>
                              <a:pt x="107306" y="132071"/>
                            </a:lnTo>
                            <a:cubicBezTo>
                              <a:pt x="105401" y="132071"/>
                              <a:pt x="104448" y="130166"/>
                              <a:pt x="104448" y="128261"/>
                            </a:cubicBezTo>
                            <a:cubicBezTo>
                              <a:pt x="104448" y="126356"/>
                              <a:pt x="106353" y="125403"/>
                              <a:pt x="108258" y="125403"/>
                            </a:cubicBezTo>
                            <a:lnTo>
                              <a:pt x="110163" y="125403"/>
                            </a:lnTo>
                            <a:cubicBezTo>
                              <a:pt x="112068" y="125403"/>
                              <a:pt x="113021" y="127308"/>
                              <a:pt x="113021" y="129213"/>
                            </a:cubicBezTo>
                            <a:cubicBezTo>
                              <a:pt x="112068" y="131118"/>
                              <a:pt x="111115" y="132071"/>
                              <a:pt x="109211" y="132071"/>
                            </a:cubicBezTo>
                            <a:close/>
                            <a:moveTo>
                              <a:pt x="132071" y="133023"/>
                            </a:moveTo>
                            <a:cubicBezTo>
                              <a:pt x="130165" y="133023"/>
                              <a:pt x="129213" y="131118"/>
                              <a:pt x="129213" y="130166"/>
                            </a:cubicBezTo>
                            <a:cubicBezTo>
                              <a:pt x="129213" y="128261"/>
                              <a:pt x="130165" y="126356"/>
                              <a:pt x="132071" y="126356"/>
                            </a:cubicBezTo>
                            <a:lnTo>
                              <a:pt x="133976" y="126356"/>
                            </a:lnTo>
                            <a:cubicBezTo>
                              <a:pt x="135881" y="126356"/>
                              <a:pt x="137786" y="128261"/>
                              <a:pt x="137786" y="130166"/>
                            </a:cubicBezTo>
                            <a:cubicBezTo>
                              <a:pt x="137786" y="132071"/>
                              <a:pt x="135881" y="133975"/>
                              <a:pt x="133976" y="133975"/>
                            </a:cubicBezTo>
                            <a:lnTo>
                              <a:pt x="132071" y="133023"/>
                            </a:lnTo>
                            <a:cubicBezTo>
                              <a:pt x="132071" y="133023"/>
                              <a:pt x="132071" y="133023"/>
                              <a:pt x="132071" y="133023"/>
                            </a:cubicBezTo>
                            <a:close/>
                            <a:moveTo>
                              <a:pt x="96828" y="130166"/>
                            </a:moveTo>
                            <a:cubicBezTo>
                              <a:pt x="96828" y="130166"/>
                              <a:pt x="96828" y="129213"/>
                              <a:pt x="96828" y="130166"/>
                            </a:cubicBezTo>
                            <a:cubicBezTo>
                              <a:pt x="95876" y="130166"/>
                              <a:pt x="94923" y="130166"/>
                              <a:pt x="93971" y="129213"/>
                            </a:cubicBezTo>
                            <a:cubicBezTo>
                              <a:pt x="92065" y="128261"/>
                              <a:pt x="91113" y="126356"/>
                              <a:pt x="92065" y="124450"/>
                            </a:cubicBezTo>
                            <a:cubicBezTo>
                              <a:pt x="93018" y="122546"/>
                              <a:pt x="94923" y="121593"/>
                              <a:pt x="96828" y="122546"/>
                            </a:cubicBezTo>
                            <a:cubicBezTo>
                              <a:pt x="97781" y="122546"/>
                              <a:pt x="97781" y="122546"/>
                              <a:pt x="98733" y="122546"/>
                            </a:cubicBezTo>
                            <a:cubicBezTo>
                              <a:pt x="100638" y="123498"/>
                              <a:pt x="101590" y="125403"/>
                              <a:pt x="101590" y="127308"/>
                            </a:cubicBezTo>
                            <a:cubicBezTo>
                              <a:pt x="99686" y="129213"/>
                              <a:pt x="98733" y="130166"/>
                              <a:pt x="96828" y="130166"/>
                            </a:cubicBezTo>
                            <a:close/>
                            <a:moveTo>
                              <a:pt x="85398" y="125403"/>
                            </a:moveTo>
                            <a:cubicBezTo>
                              <a:pt x="85398" y="125403"/>
                              <a:pt x="84446" y="125403"/>
                              <a:pt x="84446" y="125403"/>
                            </a:cubicBezTo>
                            <a:lnTo>
                              <a:pt x="82540" y="124450"/>
                            </a:lnTo>
                            <a:cubicBezTo>
                              <a:pt x="80636" y="123498"/>
                              <a:pt x="79683" y="121593"/>
                              <a:pt x="80636" y="119688"/>
                            </a:cubicBezTo>
                            <a:cubicBezTo>
                              <a:pt x="81588" y="117783"/>
                              <a:pt x="83493" y="116831"/>
                              <a:pt x="85398" y="117783"/>
                            </a:cubicBezTo>
                            <a:lnTo>
                              <a:pt x="87303" y="118736"/>
                            </a:lnTo>
                            <a:cubicBezTo>
                              <a:pt x="89208" y="119688"/>
                              <a:pt x="90161" y="121593"/>
                              <a:pt x="89208" y="123498"/>
                            </a:cubicBezTo>
                            <a:cubicBezTo>
                              <a:pt x="88256" y="125403"/>
                              <a:pt x="86351" y="125403"/>
                              <a:pt x="85398" y="125403"/>
                            </a:cubicBezTo>
                            <a:close/>
                            <a:moveTo>
                              <a:pt x="73968" y="119688"/>
                            </a:moveTo>
                            <a:cubicBezTo>
                              <a:pt x="73015" y="119688"/>
                              <a:pt x="73015" y="119688"/>
                              <a:pt x="72063" y="119688"/>
                            </a:cubicBezTo>
                            <a:lnTo>
                              <a:pt x="70158" y="118736"/>
                            </a:lnTo>
                            <a:cubicBezTo>
                              <a:pt x="68253" y="117783"/>
                              <a:pt x="68253" y="115878"/>
                              <a:pt x="69206" y="113973"/>
                            </a:cubicBezTo>
                            <a:cubicBezTo>
                              <a:pt x="70158" y="112068"/>
                              <a:pt x="72063" y="112068"/>
                              <a:pt x="73968" y="113021"/>
                            </a:cubicBezTo>
                            <a:lnTo>
                              <a:pt x="75873" y="113973"/>
                            </a:lnTo>
                            <a:cubicBezTo>
                              <a:pt x="77778" y="114925"/>
                              <a:pt x="77778" y="116831"/>
                              <a:pt x="76826" y="118736"/>
                            </a:cubicBezTo>
                            <a:cubicBezTo>
                              <a:pt x="76826" y="119688"/>
                              <a:pt x="75873" y="119688"/>
                              <a:pt x="73968" y="119688"/>
                            </a:cubicBezTo>
                            <a:close/>
                            <a:moveTo>
                              <a:pt x="63490" y="113021"/>
                            </a:moveTo>
                            <a:cubicBezTo>
                              <a:pt x="62538" y="113021"/>
                              <a:pt x="62538" y="113021"/>
                              <a:pt x="61586" y="112068"/>
                            </a:cubicBezTo>
                            <a:cubicBezTo>
                              <a:pt x="60633" y="112068"/>
                              <a:pt x="60633" y="111116"/>
                              <a:pt x="59681" y="111116"/>
                            </a:cubicBezTo>
                            <a:cubicBezTo>
                              <a:pt x="57776" y="110163"/>
                              <a:pt x="57776" y="107306"/>
                              <a:pt x="58728" y="106353"/>
                            </a:cubicBezTo>
                            <a:cubicBezTo>
                              <a:pt x="59681" y="104448"/>
                              <a:pt x="62538" y="104448"/>
                              <a:pt x="63490" y="105400"/>
                            </a:cubicBezTo>
                            <a:lnTo>
                              <a:pt x="64443" y="106353"/>
                            </a:lnTo>
                            <a:cubicBezTo>
                              <a:pt x="66348" y="107306"/>
                              <a:pt x="66348" y="110163"/>
                              <a:pt x="65396" y="111116"/>
                            </a:cubicBezTo>
                            <a:cubicBezTo>
                              <a:pt x="66348" y="113021"/>
                              <a:pt x="65396" y="113021"/>
                              <a:pt x="63490" y="113021"/>
                            </a:cubicBezTo>
                            <a:close/>
                            <a:moveTo>
                              <a:pt x="53965" y="105400"/>
                            </a:moveTo>
                            <a:cubicBezTo>
                              <a:pt x="53013" y="105400"/>
                              <a:pt x="52061" y="105400"/>
                              <a:pt x="52061" y="104448"/>
                            </a:cubicBezTo>
                            <a:lnTo>
                              <a:pt x="51108" y="103496"/>
                            </a:lnTo>
                            <a:cubicBezTo>
                              <a:pt x="50156" y="102543"/>
                              <a:pt x="49203" y="99686"/>
                              <a:pt x="51108" y="98733"/>
                            </a:cubicBezTo>
                            <a:cubicBezTo>
                              <a:pt x="52061" y="97781"/>
                              <a:pt x="54918" y="96828"/>
                              <a:pt x="55871" y="98733"/>
                            </a:cubicBezTo>
                            <a:lnTo>
                              <a:pt x="56823" y="99686"/>
                            </a:lnTo>
                            <a:cubicBezTo>
                              <a:pt x="57776" y="100638"/>
                              <a:pt x="58728" y="103496"/>
                              <a:pt x="56823" y="104448"/>
                            </a:cubicBezTo>
                            <a:cubicBezTo>
                              <a:pt x="56823" y="105400"/>
                              <a:pt x="55871" y="105400"/>
                              <a:pt x="53965" y="105400"/>
                            </a:cubicBezTo>
                            <a:close/>
                            <a:moveTo>
                              <a:pt x="45393" y="96828"/>
                            </a:moveTo>
                            <a:cubicBezTo>
                              <a:pt x="44440" y="96828"/>
                              <a:pt x="43488" y="96828"/>
                              <a:pt x="43488" y="95875"/>
                            </a:cubicBezTo>
                            <a:lnTo>
                              <a:pt x="42536" y="94923"/>
                            </a:lnTo>
                            <a:cubicBezTo>
                              <a:pt x="41583" y="93018"/>
                              <a:pt x="41583" y="91113"/>
                              <a:pt x="42536" y="90161"/>
                            </a:cubicBezTo>
                            <a:cubicBezTo>
                              <a:pt x="44440" y="89208"/>
                              <a:pt x="46346" y="89208"/>
                              <a:pt x="47298" y="90161"/>
                            </a:cubicBezTo>
                            <a:lnTo>
                              <a:pt x="48251" y="91113"/>
                            </a:lnTo>
                            <a:cubicBezTo>
                              <a:pt x="49203" y="93018"/>
                              <a:pt x="49203" y="94923"/>
                              <a:pt x="48251" y="95875"/>
                            </a:cubicBezTo>
                            <a:cubicBezTo>
                              <a:pt x="47298" y="95875"/>
                              <a:pt x="46346" y="96828"/>
                              <a:pt x="45393" y="96828"/>
                            </a:cubicBezTo>
                            <a:close/>
                            <a:moveTo>
                              <a:pt x="37773" y="86350"/>
                            </a:moveTo>
                            <a:cubicBezTo>
                              <a:pt x="36821" y="86350"/>
                              <a:pt x="35868" y="85398"/>
                              <a:pt x="34915" y="85398"/>
                            </a:cubicBezTo>
                            <a:lnTo>
                              <a:pt x="33963" y="83493"/>
                            </a:lnTo>
                            <a:cubicBezTo>
                              <a:pt x="33011" y="81588"/>
                              <a:pt x="33011" y="79683"/>
                              <a:pt x="34915" y="78731"/>
                            </a:cubicBezTo>
                            <a:cubicBezTo>
                              <a:pt x="36821" y="77778"/>
                              <a:pt x="38726" y="77778"/>
                              <a:pt x="39678" y="79683"/>
                            </a:cubicBezTo>
                            <a:lnTo>
                              <a:pt x="40631" y="80636"/>
                            </a:lnTo>
                            <a:cubicBezTo>
                              <a:pt x="41583" y="82541"/>
                              <a:pt x="41583" y="84446"/>
                              <a:pt x="39678" y="85398"/>
                            </a:cubicBezTo>
                            <a:cubicBezTo>
                              <a:pt x="39678" y="86350"/>
                              <a:pt x="38726" y="86350"/>
                              <a:pt x="37773" y="86350"/>
                            </a:cubicBezTo>
                            <a:close/>
                            <a:moveTo>
                              <a:pt x="31106" y="76825"/>
                            </a:moveTo>
                            <a:cubicBezTo>
                              <a:pt x="30153" y="76825"/>
                              <a:pt x="29201" y="75873"/>
                              <a:pt x="28248" y="74921"/>
                            </a:cubicBezTo>
                            <a:lnTo>
                              <a:pt x="27296" y="73016"/>
                            </a:lnTo>
                            <a:cubicBezTo>
                              <a:pt x="26343" y="71111"/>
                              <a:pt x="27296" y="69206"/>
                              <a:pt x="28248" y="68253"/>
                            </a:cubicBezTo>
                            <a:cubicBezTo>
                              <a:pt x="29201" y="67300"/>
                              <a:pt x="31106" y="67300"/>
                              <a:pt x="32058" y="68253"/>
                            </a:cubicBezTo>
                            <a:cubicBezTo>
                              <a:pt x="32058" y="68253"/>
                              <a:pt x="32058" y="67300"/>
                              <a:pt x="32058" y="67300"/>
                            </a:cubicBezTo>
                            <a:cubicBezTo>
                              <a:pt x="32058" y="65396"/>
                              <a:pt x="33963" y="64443"/>
                              <a:pt x="35868" y="64443"/>
                            </a:cubicBezTo>
                            <a:lnTo>
                              <a:pt x="37773" y="64443"/>
                            </a:lnTo>
                            <a:cubicBezTo>
                              <a:pt x="39678" y="64443"/>
                              <a:pt x="40631" y="66348"/>
                              <a:pt x="40631" y="68253"/>
                            </a:cubicBezTo>
                            <a:cubicBezTo>
                              <a:pt x="40631" y="70158"/>
                              <a:pt x="38726" y="71111"/>
                              <a:pt x="36821" y="71111"/>
                            </a:cubicBezTo>
                            <a:lnTo>
                              <a:pt x="34915" y="71111"/>
                            </a:lnTo>
                            <a:cubicBezTo>
                              <a:pt x="34915" y="71111"/>
                              <a:pt x="33963" y="71111"/>
                              <a:pt x="33963" y="71111"/>
                            </a:cubicBezTo>
                            <a:cubicBezTo>
                              <a:pt x="34915" y="73016"/>
                              <a:pt x="33963" y="74921"/>
                              <a:pt x="33011" y="75873"/>
                            </a:cubicBezTo>
                            <a:cubicBezTo>
                              <a:pt x="33011" y="75873"/>
                              <a:pt x="32058" y="76825"/>
                              <a:pt x="31106" y="76825"/>
                            </a:cubicBezTo>
                            <a:close/>
                            <a:moveTo>
                              <a:pt x="50156" y="73968"/>
                            </a:moveTo>
                            <a:cubicBezTo>
                              <a:pt x="50156" y="73968"/>
                              <a:pt x="48251" y="73968"/>
                              <a:pt x="48251" y="73968"/>
                            </a:cubicBezTo>
                            <a:cubicBezTo>
                              <a:pt x="46346" y="73968"/>
                              <a:pt x="45393" y="72063"/>
                              <a:pt x="45393" y="70158"/>
                            </a:cubicBezTo>
                            <a:cubicBezTo>
                              <a:pt x="45393" y="68253"/>
                              <a:pt x="47298" y="67300"/>
                              <a:pt x="49203" y="67300"/>
                            </a:cubicBezTo>
                            <a:cubicBezTo>
                              <a:pt x="49203" y="67300"/>
                              <a:pt x="51108" y="67300"/>
                              <a:pt x="51108" y="67300"/>
                            </a:cubicBezTo>
                            <a:cubicBezTo>
                              <a:pt x="53013" y="67300"/>
                              <a:pt x="54918" y="69206"/>
                              <a:pt x="53965" y="71111"/>
                            </a:cubicBezTo>
                            <a:cubicBezTo>
                              <a:pt x="53965" y="73016"/>
                              <a:pt x="52061" y="73968"/>
                              <a:pt x="50156" y="73968"/>
                            </a:cubicBezTo>
                            <a:close/>
                            <a:moveTo>
                              <a:pt x="60633" y="74921"/>
                            </a:moveTo>
                            <a:cubicBezTo>
                              <a:pt x="58728" y="74921"/>
                              <a:pt x="57776" y="73016"/>
                              <a:pt x="57776" y="71111"/>
                            </a:cubicBezTo>
                            <a:cubicBezTo>
                              <a:pt x="57776" y="69206"/>
                              <a:pt x="59681" y="67300"/>
                              <a:pt x="61586" y="67300"/>
                            </a:cubicBezTo>
                            <a:lnTo>
                              <a:pt x="63490" y="67300"/>
                            </a:lnTo>
                            <a:cubicBezTo>
                              <a:pt x="65396" y="67300"/>
                              <a:pt x="67301" y="69206"/>
                              <a:pt x="67301" y="71111"/>
                            </a:cubicBezTo>
                            <a:cubicBezTo>
                              <a:pt x="67301" y="73016"/>
                              <a:pt x="65396" y="74921"/>
                              <a:pt x="63490" y="74921"/>
                            </a:cubicBezTo>
                            <a:lnTo>
                              <a:pt x="60633" y="74921"/>
                            </a:lnTo>
                            <a:cubicBezTo>
                              <a:pt x="60633" y="74921"/>
                              <a:pt x="60633" y="74921"/>
                              <a:pt x="60633" y="74921"/>
                            </a:cubicBezTo>
                            <a:close/>
                            <a:moveTo>
                              <a:pt x="73015" y="74921"/>
                            </a:moveTo>
                            <a:cubicBezTo>
                              <a:pt x="71111" y="74921"/>
                              <a:pt x="70158" y="73016"/>
                              <a:pt x="70158" y="71111"/>
                            </a:cubicBezTo>
                            <a:cubicBezTo>
                              <a:pt x="70158" y="69206"/>
                              <a:pt x="72063" y="67300"/>
                              <a:pt x="73968" y="67300"/>
                            </a:cubicBezTo>
                            <a:lnTo>
                              <a:pt x="75873" y="67300"/>
                            </a:lnTo>
                            <a:cubicBezTo>
                              <a:pt x="77778" y="67300"/>
                              <a:pt x="79683" y="68253"/>
                              <a:pt x="79683" y="70158"/>
                            </a:cubicBezTo>
                            <a:cubicBezTo>
                              <a:pt x="79683" y="72063"/>
                              <a:pt x="78731" y="73968"/>
                              <a:pt x="76826" y="73968"/>
                            </a:cubicBezTo>
                            <a:lnTo>
                              <a:pt x="73015" y="74921"/>
                            </a:lnTo>
                            <a:cubicBezTo>
                              <a:pt x="73015" y="74921"/>
                              <a:pt x="73015" y="74921"/>
                              <a:pt x="73015" y="74921"/>
                            </a:cubicBezTo>
                            <a:close/>
                            <a:moveTo>
                              <a:pt x="85398" y="73968"/>
                            </a:moveTo>
                            <a:cubicBezTo>
                              <a:pt x="83493" y="73968"/>
                              <a:pt x="82540" y="73016"/>
                              <a:pt x="82540" y="71111"/>
                            </a:cubicBezTo>
                            <a:cubicBezTo>
                              <a:pt x="82540" y="69206"/>
                              <a:pt x="83493" y="67300"/>
                              <a:pt x="85398" y="67300"/>
                            </a:cubicBezTo>
                            <a:lnTo>
                              <a:pt x="87303" y="67300"/>
                            </a:lnTo>
                            <a:cubicBezTo>
                              <a:pt x="89208" y="67300"/>
                              <a:pt x="91113" y="68253"/>
                              <a:pt x="91113" y="70158"/>
                            </a:cubicBezTo>
                            <a:cubicBezTo>
                              <a:pt x="91113" y="72063"/>
                              <a:pt x="90161" y="73968"/>
                              <a:pt x="88256" y="73968"/>
                            </a:cubicBezTo>
                            <a:lnTo>
                              <a:pt x="85398" y="73968"/>
                            </a:lnTo>
                            <a:cubicBezTo>
                              <a:pt x="86351" y="73968"/>
                              <a:pt x="85398" y="73968"/>
                              <a:pt x="85398" y="73968"/>
                            </a:cubicBezTo>
                            <a:close/>
                            <a:moveTo>
                              <a:pt x="97781" y="71111"/>
                            </a:moveTo>
                            <a:cubicBezTo>
                              <a:pt x="96828" y="71111"/>
                              <a:pt x="94923" y="70158"/>
                              <a:pt x="94923" y="68253"/>
                            </a:cubicBezTo>
                            <a:cubicBezTo>
                              <a:pt x="93971" y="66348"/>
                              <a:pt x="94923" y="64443"/>
                              <a:pt x="96828" y="63491"/>
                            </a:cubicBezTo>
                            <a:cubicBezTo>
                              <a:pt x="97781" y="63491"/>
                              <a:pt x="97781" y="63491"/>
                              <a:pt x="98733" y="62538"/>
                            </a:cubicBezTo>
                            <a:cubicBezTo>
                              <a:pt x="100638" y="61586"/>
                              <a:pt x="102543" y="62538"/>
                              <a:pt x="103496" y="64443"/>
                            </a:cubicBezTo>
                            <a:cubicBezTo>
                              <a:pt x="104448" y="66348"/>
                              <a:pt x="103496" y="68253"/>
                              <a:pt x="101590" y="69206"/>
                            </a:cubicBezTo>
                            <a:cubicBezTo>
                              <a:pt x="100638" y="69206"/>
                              <a:pt x="100638" y="69206"/>
                              <a:pt x="99686" y="70158"/>
                            </a:cubicBezTo>
                            <a:cubicBezTo>
                              <a:pt x="98733" y="71111"/>
                              <a:pt x="97781" y="71111"/>
                              <a:pt x="97781" y="71111"/>
                            </a:cubicBezTo>
                            <a:close/>
                            <a:moveTo>
                              <a:pt x="108258" y="65396"/>
                            </a:moveTo>
                            <a:cubicBezTo>
                              <a:pt x="107306" y="65396"/>
                              <a:pt x="106353" y="64443"/>
                              <a:pt x="105401" y="63491"/>
                            </a:cubicBezTo>
                            <a:cubicBezTo>
                              <a:pt x="104448" y="61586"/>
                              <a:pt x="105401" y="59681"/>
                              <a:pt x="106353" y="58728"/>
                            </a:cubicBezTo>
                            <a:cubicBezTo>
                              <a:pt x="106353" y="58728"/>
                              <a:pt x="107306" y="57775"/>
                              <a:pt x="107306" y="57775"/>
                            </a:cubicBezTo>
                            <a:cubicBezTo>
                              <a:pt x="109211" y="56823"/>
                              <a:pt x="111115" y="56823"/>
                              <a:pt x="112068" y="58728"/>
                            </a:cubicBezTo>
                            <a:cubicBezTo>
                              <a:pt x="113021" y="60633"/>
                              <a:pt x="113021" y="62538"/>
                              <a:pt x="111115" y="63491"/>
                            </a:cubicBezTo>
                            <a:cubicBezTo>
                              <a:pt x="110163" y="63491"/>
                              <a:pt x="110163" y="64443"/>
                              <a:pt x="109211" y="64443"/>
                            </a:cubicBezTo>
                            <a:cubicBezTo>
                              <a:pt x="110163" y="65396"/>
                              <a:pt x="109211" y="65396"/>
                              <a:pt x="108258" y="65396"/>
                            </a:cubicBezTo>
                            <a:close/>
                            <a:moveTo>
                              <a:pt x="117783" y="57775"/>
                            </a:moveTo>
                            <a:cubicBezTo>
                              <a:pt x="116831" y="57775"/>
                              <a:pt x="116831" y="57775"/>
                              <a:pt x="115878" y="56823"/>
                            </a:cubicBezTo>
                            <a:cubicBezTo>
                              <a:pt x="113973" y="55871"/>
                              <a:pt x="113973" y="53013"/>
                              <a:pt x="115878" y="52061"/>
                            </a:cubicBezTo>
                            <a:cubicBezTo>
                              <a:pt x="115878" y="52061"/>
                              <a:pt x="116831" y="51108"/>
                              <a:pt x="116831" y="51108"/>
                            </a:cubicBezTo>
                            <a:cubicBezTo>
                              <a:pt x="117783" y="49203"/>
                              <a:pt x="120640" y="49203"/>
                              <a:pt x="121593" y="50156"/>
                            </a:cubicBezTo>
                            <a:cubicBezTo>
                              <a:pt x="123498" y="51108"/>
                              <a:pt x="123498" y="53966"/>
                              <a:pt x="122546" y="54918"/>
                            </a:cubicBezTo>
                            <a:cubicBezTo>
                              <a:pt x="122546" y="55871"/>
                              <a:pt x="121593" y="55871"/>
                              <a:pt x="121593" y="56823"/>
                            </a:cubicBezTo>
                            <a:cubicBezTo>
                              <a:pt x="120640" y="57775"/>
                              <a:pt x="119688" y="57775"/>
                              <a:pt x="117783" y="57775"/>
                            </a:cubicBezTo>
                            <a:close/>
                            <a:moveTo>
                              <a:pt x="106353" y="48250"/>
                            </a:moveTo>
                            <a:cubicBezTo>
                              <a:pt x="106353" y="48250"/>
                              <a:pt x="106353" y="48250"/>
                              <a:pt x="106353" y="48250"/>
                            </a:cubicBezTo>
                            <a:cubicBezTo>
                              <a:pt x="105401" y="48250"/>
                              <a:pt x="104448" y="48250"/>
                              <a:pt x="104448" y="48250"/>
                            </a:cubicBezTo>
                            <a:cubicBezTo>
                              <a:pt x="102543" y="48250"/>
                              <a:pt x="101590" y="46346"/>
                              <a:pt x="101590" y="44441"/>
                            </a:cubicBezTo>
                            <a:cubicBezTo>
                              <a:pt x="101590" y="42536"/>
                              <a:pt x="103496" y="41583"/>
                              <a:pt x="105401" y="41583"/>
                            </a:cubicBezTo>
                            <a:cubicBezTo>
                              <a:pt x="106353" y="41583"/>
                              <a:pt x="106353" y="41583"/>
                              <a:pt x="107306" y="41583"/>
                            </a:cubicBezTo>
                            <a:cubicBezTo>
                              <a:pt x="109211" y="41583"/>
                              <a:pt x="110163" y="43488"/>
                              <a:pt x="110163" y="45393"/>
                            </a:cubicBezTo>
                            <a:cubicBezTo>
                              <a:pt x="110163" y="47298"/>
                              <a:pt x="108258" y="49203"/>
                              <a:pt x="106353" y="48250"/>
                            </a:cubicBezTo>
                            <a:close/>
                            <a:moveTo>
                              <a:pt x="116831" y="49203"/>
                            </a:moveTo>
                            <a:cubicBezTo>
                              <a:pt x="114926" y="49203"/>
                              <a:pt x="113973" y="47298"/>
                              <a:pt x="113973" y="45393"/>
                            </a:cubicBezTo>
                            <a:cubicBezTo>
                              <a:pt x="113973" y="43488"/>
                              <a:pt x="115878" y="41583"/>
                              <a:pt x="117783" y="41583"/>
                            </a:cubicBezTo>
                            <a:cubicBezTo>
                              <a:pt x="118736" y="41583"/>
                              <a:pt x="118736" y="41583"/>
                              <a:pt x="119688" y="41583"/>
                            </a:cubicBezTo>
                            <a:cubicBezTo>
                              <a:pt x="121593" y="41583"/>
                              <a:pt x="123498" y="43488"/>
                              <a:pt x="123498" y="45393"/>
                            </a:cubicBezTo>
                            <a:cubicBezTo>
                              <a:pt x="123498" y="47298"/>
                              <a:pt x="121593" y="49203"/>
                              <a:pt x="119688" y="49203"/>
                            </a:cubicBezTo>
                            <a:cubicBezTo>
                              <a:pt x="118736" y="49203"/>
                              <a:pt x="117783" y="49203"/>
                              <a:pt x="116831" y="49203"/>
                            </a:cubicBezTo>
                            <a:cubicBezTo>
                              <a:pt x="117783" y="49203"/>
                              <a:pt x="117783" y="49203"/>
                              <a:pt x="116831" y="49203"/>
                            </a:cubicBezTo>
                            <a:close/>
                            <a:moveTo>
                              <a:pt x="94923" y="45393"/>
                            </a:moveTo>
                            <a:cubicBezTo>
                              <a:pt x="93971" y="45393"/>
                              <a:pt x="93971" y="45393"/>
                              <a:pt x="94923" y="45393"/>
                            </a:cubicBezTo>
                            <a:cubicBezTo>
                              <a:pt x="93018" y="45393"/>
                              <a:pt x="93018" y="44441"/>
                              <a:pt x="92065" y="44441"/>
                            </a:cubicBezTo>
                            <a:cubicBezTo>
                              <a:pt x="90161" y="43488"/>
                              <a:pt x="89208" y="41583"/>
                              <a:pt x="90161" y="39678"/>
                            </a:cubicBezTo>
                            <a:cubicBezTo>
                              <a:pt x="91113" y="37773"/>
                              <a:pt x="93018" y="36821"/>
                              <a:pt x="94923" y="37773"/>
                            </a:cubicBezTo>
                            <a:cubicBezTo>
                              <a:pt x="95876" y="37773"/>
                              <a:pt x="95876" y="37773"/>
                              <a:pt x="96828" y="38725"/>
                            </a:cubicBezTo>
                            <a:cubicBezTo>
                              <a:pt x="98733" y="39678"/>
                              <a:pt x="99686" y="41583"/>
                              <a:pt x="98733" y="43488"/>
                            </a:cubicBezTo>
                            <a:cubicBezTo>
                              <a:pt x="97781" y="45393"/>
                              <a:pt x="95876" y="46346"/>
                              <a:pt x="94923" y="45393"/>
                            </a:cubicBezTo>
                            <a:close/>
                            <a:moveTo>
                              <a:pt x="83493" y="40631"/>
                            </a:moveTo>
                            <a:cubicBezTo>
                              <a:pt x="82540" y="40631"/>
                              <a:pt x="82540" y="40631"/>
                              <a:pt x="81588" y="39678"/>
                            </a:cubicBezTo>
                            <a:cubicBezTo>
                              <a:pt x="80636" y="39678"/>
                              <a:pt x="80636" y="38725"/>
                              <a:pt x="79683" y="38725"/>
                            </a:cubicBezTo>
                            <a:cubicBezTo>
                              <a:pt x="77778" y="37773"/>
                              <a:pt x="77778" y="35868"/>
                              <a:pt x="78731" y="33963"/>
                            </a:cubicBezTo>
                            <a:cubicBezTo>
                              <a:pt x="79683" y="32058"/>
                              <a:pt x="81588" y="32058"/>
                              <a:pt x="83493" y="33011"/>
                            </a:cubicBezTo>
                            <a:cubicBezTo>
                              <a:pt x="83493" y="33011"/>
                              <a:pt x="84446" y="33963"/>
                              <a:pt x="84446" y="33963"/>
                            </a:cubicBezTo>
                            <a:cubicBezTo>
                              <a:pt x="86351" y="34916"/>
                              <a:pt x="86351" y="36821"/>
                              <a:pt x="85398" y="38725"/>
                            </a:cubicBezTo>
                            <a:cubicBezTo>
                              <a:pt x="86351" y="39678"/>
                              <a:pt x="84446" y="40631"/>
                              <a:pt x="83493" y="40631"/>
                            </a:cubicBezTo>
                            <a:close/>
                            <a:moveTo>
                              <a:pt x="73968" y="33011"/>
                            </a:moveTo>
                            <a:cubicBezTo>
                              <a:pt x="73015" y="33011"/>
                              <a:pt x="72063" y="33011"/>
                              <a:pt x="72063" y="32058"/>
                            </a:cubicBezTo>
                            <a:cubicBezTo>
                              <a:pt x="72063" y="32058"/>
                              <a:pt x="71111" y="31106"/>
                              <a:pt x="71111" y="31106"/>
                            </a:cubicBezTo>
                            <a:cubicBezTo>
                              <a:pt x="70158" y="29200"/>
                              <a:pt x="70158" y="27296"/>
                              <a:pt x="71111" y="26343"/>
                            </a:cubicBezTo>
                            <a:cubicBezTo>
                              <a:pt x="73015" y="25391"/>
                              <a:pt x="74921" y="25391"/>
                              <a:pt x="75873" y="26343"/>
                            </a:cubicBezTo>
                            <a:cubicBezTo>
                              <a:pt x="75873" y="26343"/>
                              <a:pt x="76826" y="27296"/>
                              <a:pt x="76826" y="27296"/>
                            </a:cubicBezTo>
                            <a:cubicBezTo>
                              <a:pt x="77778" y="28248"/>
                              <a:pt x="77778" y="31106"/>
                              <a:pt x="76826" y="32058"/>
                            </a:cubicBezTo>
                            <a:cubicBezTo>
                              <a:pt x="75873" y="32058"/>
                              <a:pt x="74921" y="33011"/>
                              <a:pt x="73968" y="33011"/>
                            </a:cubicBezTo>
                            <a:close/>
                            <a:moveTo>
                              <a:pt x="66348" y="22533"/>
                            </a:moveTo>
                            <a:cubicBezTo>
                              <a:pt x="65396" y="22533"/>
                              <a:pt x="64443" y="21581"/>
                              <a:pt x="63490" y="20628"/>
                            </a:cubicBezTo>
                            <a:lnTo>
                              <a:pt x="63490" y="19675"/>
                            </a:lnTo>
                            <a:cubicBezTo>
                              <a:pt x="63490" y="18723"/>
                              <a:pt x="62538" y="17771"/>
                              <a:pt x="62538" y="16818"/>
                            </a:cubicBezTo>
                            <a:cubicBezTo>
                              <a:pt x="62538" y="14913"/>
                              <a:pt x="64443" y="13008"/>
                              <a:pt x="66348" y="13008"/>
                            </a:cubicBezTo>
                            <a:cubicBezTo>
                              <a:pt x="68253" y="13008"/>
                              <a:pt x="69206" y="13961"/>
                              <a:pt x="70158" y="15866"/>
                            </a:cubicBezTo>
                            <a:lnTo>
                              <a:pt x="70158" y="15866"/>
                            </a:lnTo>
                            <a:cubicBezTo>
                              <a:pt x="71111" y="17771"/>
                              <a:pt x="70158" y="19675"/>
                              <a:pt x="69206" y="20628"/>
                            </a:cubicBezTo>
                            <a:cubicBezTo>
                              <a:pt x="68253" y="22533"/>
                              <a:pt x="67301" y="22533"/>
                              <a:pt x="66348" y="22533"/>
                            </a:cubicBezTo>
                            <a:close/>
                            <a:moveTo>
                              <a:pt x="74921" y="17771"/>
                            </a:moveTo>
                            <a:cubicBezTo>
                              <a:pt x="73015" y="17771"/>
                              <a:pt x="72063" y="16818"/>
                              <a:pt x="72063" y="14913"/>
                            </a:cubicBezTo>
                            <a:cubicBezTo>
                              <a:pt x="71111" y="13008"/>
                              <a:pt x="73015" y="11103"/>
                              <a:pt x="74921" y="11103"/>
                            </a:cubicBezTo>
                            <a:cubicBezTo>
                              <a:pt x="75873" y="11103"/>
                              <a:pt x="75873" y="11103"/>
                              <a:pt x="76826" y="11103"/>
                            </a:cubicBezTo>
                            <a:cubicBezTo>
                              <a:pt x="78731" y="10150"/>
                              <a:pt x="80636" y="12056"/>
                              <a:pt x="81588" y="13961"/>
                            </a:cubicBezTo>
                            <a:cubicBezTo>
                              <a:pt x="82540" y="15866"/>
                              <a:pt x="80636" y="17771"/>
                              <a:pt x="78731" y="18723"/>
                            </a:cubicBezTo>
                            <a:cubicBezTo>
                              <a:pt x="77778" y="18723"/>
                              <a:pt x="77778" y="18723"/>
                              <a:pt x="76826" y="18723"/>
                            </a:cubicBezTo>
                            <a:cubicBezTo>
                              <a:pt x="75873" y="17771"/>
                              <a:pt x="75873" y="17771"/>
                              <a:pt x="74921" y="17771"/>
                            </a:cubicBezTo>
                            <a:close/>
                            <a:moveTo>
                              <a:pt x="87303" y="13961"/>
                            </a:moveTo>
                            <a:cubicBezTo>
                              <a:pt x="86351" y="13961"/>
                              <a:pt x="84446" y="13008"/>
                              <a:pt x="84446" y="12056"/>
                            </a:cubicBezTo>
                            <a:cubicBezTo>
                              <a:pt x="83493" y="10150"/>
                              <a:pt x="84446" y="8246"/>
                              <a:pt x="86351" y="7293"/>
                            </a:cubicBezTo>
                            <a:cubicBezTo>
                              <a:pt x="87303" y="7293"/>
                              <a:pt x="87303" y="7293"/>
                              <a:pt x="88256" y="6341"/>
                            </a:cubicBezTo>
                            <a:cubicBezTo>
                              <a:pt x="90161" y="5388"/>
                              <a:pt x="92065" y="6341"/>
                              <a:pt x="93018" y="8246"/>
                            </a:cubicBezTo>
                            <a:cubicBezTo>
                              <a:pt x="93971" y="10150"/>
                              <a:pt x="93018" y="12056"/>
                              <a:pt x="91113" y="13008"/>
                            </a:cubicBezTo>
                            <a:cubicBezTo>
                              <a:pt x="90161" y="13008"/>
                              <a:pt x="90161" y="13961"/>
                              <a:pt x="89208" y="13961"/>
                            </a:cubicBezTo>
                            <a:cubicBezTo>
                              <a:pt x="88256" y="13961"/>
                              <a:pt x="87303" y="13961"/>
                              <a:pt x="87303" y="13961"/>
                            </a:cubicBezTo>
                            <a:close/>
                            <a:moveTo>
                              <a:pt x="97781" y="8246"/>
                            </a:moveTo>
                            <a:cubicBezTo>
                              <a:pt x="96828" y="8246"/>
                              <a:pt x="95876" y="7293"/>
                              <a:pt x="94923" y="6341"/>
                            </a:cubicBezTo>
                            <a:cubicBezTo>
                              <a:pt x="93971" y="4436"/>
                              <a:pt x="93971" y="2531"/>
                              <a:pt x="95876" y="1578"/>
                            </a:cubicBezTo>
                            <a:cubicBezTo>
                              <a:pt x="95876" y="1578"/>
                              <a:pt x="96828" y="625"/>
                              <a:pt x="96828" y="625"/>
                            </a:cubicBezTo>
                            <a:cubicBezTo>
                              <a:pt x="98733" y="-327"/>
                              <a:pt x="100638" y="-327"/>
                              <a:pt x="101590" y="1578"/>
                            </a:cubicBezTo>
                            <a:cubicBezTo>
                              <a:pt x="102543" y="3483"/>
                              <a:pt x="102543" y="5388"/>
                              <a:pt x="100638" y="6341"/>
                            </a:cubicBezTo>
                            <a:cubicBezTo>
                              <a:pt x="99686" y="6341"/>
                              <a:pt x="99686" y="7293"/>
                              <a:pt x="98733" y="7293"/>
                            </a:cubicBezTo>
                            <a:cubicBezTo>
                              <a:pt x="99686" y="8246"/>
                              <a:pt x="98733" y="8246"/>
                              <a:pt x="97781" y="824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" name="Freeform: Shape 1563">
                        <a:extLst>
                          <a:ext uri="{FF2B5EF4-FFF2-40B4-BE49-F238E27FC236}">
                            <a16:creationId xmlns:a16="http://schemas.microsoft.com/office/drawing/2014/main" id="{E2F7087F-8216-4783-9AC7-4D22F16B90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8830" y="3108483"/>
                        <a:ext cx="8243" cy="8490"/>
                      </a:xfrm>
                      <a:custGeom>
                        <a:avLst/>
                        <a:gdLst>
                          <a:gd name="connsiteX0" fmla="*/ 3005 w 8243"/>
                          <a:gd name="connsiteY0" fmla="*/ 8096 h 8490"/>
                          <a:gd name="connsiteX1" fmla="*/ 1100 w 8243"/>
                          <a:gd name="connsiteY1" fmla="*/ 7144 h 8490"/>
                          <a:gd name="connsiteX2" fmla="*/ 1100 w 8243"/>
                          <a:gd name="connsiteY2" fmla="*/ 2381 h 8490"/>
                          <a:gd name="connsiteX3" fmla="*/ 2052 w 8243"/>
                          <a:gd name="connsiteY3" fmla="*/ 1429 h 8490"/>
                          <a:gd name="connsiteX4" fmla="*/ 6815 w 8243"/>
                          <a:gd name="connsiteY4" fmla="*/ 1429 h 8490"/>
                          <a:gd name="connsiteX5" fmla="*/ 6815 w 8243"/>
                          <a:gd name="connsiteY5" fmla="*/ 6191 h 8490"/>
                          <a:gd name="connsiteX6" fmla="*/ 5862 w 8243"/>
                          <a:gd name="connsiteY6" fmla="*/ 7144 h 8490"/>
                          <a:gd name="connsiteX7" fmla="*/ 3005 w 8243"/>
                          <a:gd name="connsiteY7" fmla="*/ 8096 h 84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243" h="8490">
                            <a:moveTo>
                              <a:pt x="3005" y="8096"/>
                            </a:moveTo>
                            <a:cubicBezTo>
                              <a:pt x="2052" y="8096"/>
                              <a:pt x="1100" y="8096"/>
                              <a:pt x="1100" y="7144"/>
                            </a:cubicBezTo>
                            <a:cubicBezTo>
                              <a:pt x="147" y="6191"/>
                              <a:pt x="-805" y="3334"/>
                              <a:pt x="1100" y="2381"/>
                            </a:cubicBezTo>
                            <a:lnTo>
                              <a:pt x="2052" y="1429"/>
                            </a:lnTo>
                            <a:cubicBezTo>
                              <a:pt x="3005" y="-476"/>
                              <a:pt x="5862" y="-476"/>
                              <a:pt x="6815" y="1429"/>
                            </a:cubicBezTo>
                            <a:cubicBezTo>
                              <a:pt x="8720" y="2381"/>
                              <a:pt x="8720" y="5239"/>
                              <a:pt x="6815" y="6191"/>
                            </a:cubicBezTo>
                            <a:lnTo>
                              <a:pt x="5862" y="7144"/>
                            </a:lnTo>
                            <a:cubicBezTo>
                              <a:pt x="5862" y="8096"/>
                              <a:pt x="3957" y="9049"/>
                              <a:pt x="3005" y="80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4" name="Graphic 4">
                      <a:extLst>
                        <a:ext uri="{FF2B5EF4-FFF2-40B4-BE49-F238E27FC236}">
                          <a16:creationId xmlns:a16="http://schemas.microsoft.com/office/drawing/2014/main" id="{FBF61789-723F-453A-AB26-1A47B22539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79275" y="3220530"/>
                      <a:ext cx="12407" cy="19594"/>
                      <a:chOff x="7079275" y="3220530"/>
                      <a:chExt cx="12407" cy="19594"/>
                    </a:xfrm>
                  </p:grpSpPr>
                  <p:sp>
                    <p:nvSpPr>
                      <p:cNvPr id="1559" name="Freeform: Shape 1558">
                        <a:extLst>
                          <a:ext uri="{FF2B5EF4-FFF2-40B4-BE49-F238E27FC236}">
                            <a16:creationId xmlns:a16="http://schemas.microsoft.com/office/drawing/2014/main" id="{B9913E06-EDA8-465F-BDE4-E6322AE179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1033" y="3229888"/>
                        <a:ext cx="10649" cy="10236"/>
                      </a:xfrm>
                      <a:custGeom>
                        <a:avLst/>
                        <a:gdLst>
                          <a:gd name="connsiteX0" fmla="*/ 9611 w 10649"/>
                          <a:gd name="connsiteY0" fmla="*/ 1578 h 10236"/>
                          <a:gd name="connsiteX1" fmla="*/ 8658 w 10649"/>
                          <a:gd name="connsiteY1" fmla="*/ 9198 h 10236"/>
                          <a:gd name="connsiteX2" fmla="*/ 1038 w 10649"/>
                          <a:gd name="connsiteY2" fmla="*/ 8246 h 10236"/>
                          <a:gd name="connsiteX3" fmla="*/ 1991 w 10649"/>
                          <a:gd name="connsiteY3" fmla="*/ 626 h 10236"/>
                          <a:gd name="connsiteX4" fmla="*/ 9611 w 10649"/>
                          <a:gd name="connsiteY4" fmla="*/ 1578 h 102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649" h="10236">
                            <a:moveTo>
                              <a:pt x="9611" y="1578"/>
                            </a:moveTo>
                            <a:cubicBezTo>
                              <a:pt x="11516" y="3483"/>
                              <a:pt x="10563" y="7293"/>
                              <a:pt x="8658" y="9198"/>
                            </a:cubicBezTo>
                            <a:cubicBezTo>
                              <a:pt x="6753" y="11103"/>
                              <a:pt x="2943" y="10151"/>
                              <a:pt x="1038" y="8246"/>
                            </a:cubicBezTo>
                            <a:cubicBezTo>
                              <a:pt x="-867" y="6340"/>
                              <a:pt x="86" y="2531"/>
                              <a:pt x="1991" y="626"/>
                            </a:cubicBezTo>
                            <a:cubicBezTo>
                              <a:pt x="3896" y="-327"/>
                              <a:pt x="7706" y="-327"/>
                              <a:pt x="9611" y="1578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0" name="Freeform: Shape 1559">
                        <a:extLst>
                          <a:ext uri="{FF2B5EF4-FFF2-40B4-BE49-F238E27FC236}">
                            <a16:creationId xmlns:a16="http://schemas.microsoft.com/office/drawing/2014/main" id="{EEFEAA1E-7E62-4BDF-B6E5-E20E8BE67E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9275" y="3220530"/>
                        <a:ext cx="4701" cy="9031"/>
                      </a:xfrm>
                      <a:custGeom>
                        <a:avLst/>
                        <a:gdLst>
                          <a:gd name="connsiteX0" fmla="*/ 4701 w 4701"/>
                          <a:gd name="connsiteY0" fmla="*/ 9031 h 9031"/>
                          <a:gd name="connsiteX1" fmla="*/ 1843 w 4701"/>
                          <a:gd name="connsiteY1" fmla="*/ 2363 h 9031"/>
                          <a:gd name="connsiteX2" fmla="*/ 4701 w 4701"/>
                          <a:gd name="connsiteY2" fmla="*/ 9031 h 9031"/>
                          <a:gd name="connsiteX3" fmla="*/ 891 w 4701"/>
                          <a:gd name="connsiteY3" fmla="*/ 459 h 9031"/>
                          <a:gd name="connsiteX4" fmla="*/ 4701 w 4701"/>
                          <a:gd name="connsiteY4" fmla="*/ 9031 h 9031"/>
                          <a:gd name="connsiteX5" fmla="*/ 4701 w 4701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01" h="9031">
                            <a:moveTo>
                              <a:pt x="4701" y="9031"/>
                            </a:moveTo>
                            <a:cubicBezTo>
                              <a:pt x="4701" y="8079"/>
                              <a:pt x="3749" y="459"/>
                              <a:pt x="1843" y="2363"/>
                            </a:cubicBezTo>
                            <a:cubicBezTo>
                              <a:pt x="-1014" y="3316"/>
                              <a:pt x="2796" y="8079"/>
                              <a:pt x="4701" y="9031"/>
                            </a:cubicBezTo>
                            <a:cubicBezTo>
                              <a:pt x="2796" y="8079"/>
                              <a:pt x="-1966" y="2363"/>
                              <a:pt x="891" y="459"/>
                            </a:cubicBezTo>
                            <a:cubicBezTo>
                              <a:pt x="3749" y="-2399"/>
                              <a:pt x="4701" y="9031"/>
                              <a:pt x="4701" y="9031"/>
                            </a:cubicBezTo>
                            <a:cubicBezTo>
                              <a:pt x="4701" y="9031"/>
                              <a:pt x="4701" y="9031"/>
                              <a:pt x="4701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1" name="Freeform: Shape 1560">
                        <a:extLst>
                          <a:ext uri="{FF2B5EF4-FFF2-40B4-BE49-F238E27FC236}">
                            <a16:creationId xmlns:a16="http://schemas.microsoft.com/office/drawing/2014/main" id="{868B1D31-DD67-44D8-90B7-9D95B466B7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2177" y="3228414"/>
                        <a:ext cx="4127" cy="4956"/>
                      </a:xfrm>
                      <a:custGeom>
                        <a:avLst/>
                        <a:gdLst>
                          <a:gd name="connsiteX0" fmla="*/ 847 w 4127"/>
                          <a:gd name="connsiteY0" fmla="*/ 3052 h 4956"/>
                          <a:gd name="connsiteX1" fmla="*/ 847 w 4127"/>
                          <a:gd name="connsiteY1" fmla="*/ 194 h 4956"/>
                          <a:gd name="connsiteX2" fmla="*/ 3704 w 4127"/>
                          <a:gd name="connsiteY2" fmla="*/ 2100 h 4956"/>
                          <a:gd name="connsiteX3" fmla="*/ 3704 w 4127"/>
                          <a:gd name="connsiteY3" fmla="*/ 3052 h 4956"/>
                          <a:gd name="connsiteX4" fmla="*/ 2752 w 4127"/>
                          <a:gd name="connsiteY4" fmla="*/ 4004 h 4956"/>
                          <a:gd name="connsiteX5" fmla="*/ 847 w 4127"/>
                          <a:gd name="connsiteY5" fmla="*/ 4957 h 4956"/>
                          <a:gd name="connsiteX6" fmla="*/ 847 w 4127"/>
                          <a:gd name="connsiteY6" fmla="*/ 3052 h 4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4956">
                            <a:moveTo>
                              <a:pt x="847" y="3052"/>
                            </a:moveTo>
                            <a:cubicBezTo>
                              <a:pt x="847" y="3052"/>
                              <a:pt x="-1058" y="1147"/>
                              <a:pt x="847" y="194"/>
                            </a:cubicBezTo>
                            <a:cubicBezTo>
                              <a:pt x="2752" y="-758"/>
                              <a:pt x="2752" y="2100"/>
                              <a:pt x="3704" y="2100"/>
                            </a:cubicBezTo>
                            <a:cubicBezTo>
                              <a:pt x="4657" y="2100"/>
                              <a:pt x="3704" y="2100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004"/>
                            </a:cubicBezTo>
                            <a:cubicBezTo>
                              <a:pt x="2752" y="3052"/>
                              <a:pt x="1799" y="4957"/>
                              <a:pt x="847" y="4957"/>
                            </a:cubicBezTo>
                            <a:cubicBezTo>
                              <a:pt x="-106" y="3052"/>
                              <a:pt x="847" y="3052"/>
                              <a:pt x="847" y="305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5" name="Graphic 4">
                      <a:extLst>
                        <a:ext uri="{FF2B5EF4-FFF2-40B4-BE49-F238E27FC236}">
                          <a16:creationId xmlns:a16="http://schemas.microsoft.com/office/drawing/2014/main" id="{82AA3900-DD84-424C-A4AF-A30D612DA7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2905" y="3160180"/>
                      <a:ext cx="10239" cy="20573"/>
                      <a:chOff x="7052905" y="3160180"/>
                      <a:chExt cx="10239" cy="20573"/>
                    </a:xfrm>
                  </p:grpSpPr>
                  <p:sp>
                    <p:nvSpPr>
                      <p:cNvPr id="1556" name="Freeform: Shape 1555">
                        <a:extLst>
                          <a:ext uri="{FF2B5EF4-FFF2-40B4-BE49-F238E27FC236}">
                            <a16:creationId xmlns:a16="http://schemas.microsoft.com/office/drawing/2014/main" id="{6535DD83-7E93-48D2-BF00-6BD85526F3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905" y="3170514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5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10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7" name="Freeform: Shape 1556">
                        <a:extLst>
                          <a:ext uri="{FF2B5EF4-FFF2-40B4-BE49-F238E27FC236}">
                            <a16:creationId xmlns:a16="http://schemas.microsoft.com/office/drawing/2014/main" id="{64C67991-074F-4EA5-9686-33827289F1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930" y="3160180"/>
                        <a:ext cx="3218" cy="9739"/>
                      </a:xfrm>
                      <a:custGeom>
                        <a:avLst/>
                        <a:gdLst>
                          <a:gd name="connsiteX0" fmla="*/ 2190 w 3218"/>
                          <a:gd name="connsiteY0" fmla="*/ 9739 h 9739"/>
                          <a:gd name="connsiteX1" fmla="*/ 1237 w 3218"/>
                          <a:gd name="connsiteY1" fmla="*/ 2119 h 9739"/>
                          <a:gd name="connsiteX2" fmla="*/ 2190 w 3218"/>
                          <a:gd name="connsiteY2" fmla="*/ 9739 h 9739"/>
                          <a:gd name="connsiteX3" fmla="*/ 1237 w 3218"/>
                          <a:gd name="connsiteY3" fmla="*/ 214 h 9739"/>
                          <a:gd name="connsiteX4" fmla="*/ 2190 w 3218"/>
                          <a:gd name="connsiteY4" fmla="*/ 9739 h 9739"/>
                          <a:gd name="connsiteX5" fmla="*/ 2190 w 3218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18" h="9739">
                            <a:moveTo>
                              <a:pt x="2190" y="9739"/>
                            </a:moveTo>
                            <a:cubicBezTo>
                              <a:pt x="2190" y="8787"/>
                              <a:pt x="4095" y="1167"/>
                              <a:pt x="1237" y="2119"/>
                            </a:cubicBezTo>
                            <a:cubicBezTo>
                              <a:pt x="-668" y="2119"/>
                              <a:pt x="2190" y="7834"/>
                              <a:pt x="2190" y="9739"/>
                            </a:cubicBezTo>
                            <a:cubicBezTo>
                              <a:pt x="1237" y="7834"/>
                              <a:pt x="-1620" y="1167"/>
                              <a:pt x="1237" y="214"/>
                            </a:cubicBezTo>
                            <a:cubicBezTo>
                              <a:pt x="5047" y="-1691"/>
                              <a:pt x="2190" y="9739"/>
                              <a:pt x="2190" y="9739"/>
                            </a:cubicBezTo>
                            <a:cubicBezTo>
                              <a:pt x="2190" y="9739"/>
                              <a:pt x="2190" y="9739"/>
                              <a:pt x="2190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" name="Freeform: Shape 1557">
                        <a:extLst>
                          <a:ext uri="{FF2B5EF4-FFF2-40B4-BE49-F238E27FC236}">
                            <a16:creationId xmlns:a16="http://schemas.microsoft.com/office/drawing/2014/main" id="{5DD2CF19-4FF0-41E9-AA0F-6F9B100C87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262" y="316782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3049 h 5229"/>
                          <a:gd name="connsiteX1" fmla="*/ 2857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3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3049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6" name="Graphic 4">
                      <a:extLst>
                        <a:ext uri="{FF2B5EF4-FFF2-40B4-BE49-F238E27FC236}">
                          <a16:creationId xmlns:a16="http://schemas.microsoft.com/office/drawing/2014/main" id="{92E6A325-7347-47E4-A596-DFA4F458D0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9572" y="3273527"/>
                      <a:ext cx="10239" cy="20573"/>
                      <a:chOff x="7059572" y="3273527"/>
                      <a:chExt cx="10239" cy="20573"/>
                    </a:xfrm>
                  </p:grpSpPr>
                  <p:sp>
                    <p:nvSpPr>
                      <p:cNvPr id="1553" name="Freeform: Shape 1552">
                        <a:extLst>
                          <a:ext uri="{FF2B5EF4-FFF2-40B4-BE49-F238E27FC236}">
                            <a16:creationId xmlns:a16="http://schemas.microsoft.com/office/drawing/2014/main" id="{84820325-85F3-40A8-91B7-7C33C4FBA7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572" y="3283862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4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09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4" name="Freeform: Shape 1553">
                        <a:extLst>
                          <a:ext uri="{FF2B5EF4-FFF2-40B4-BE49-F238E27FC236}">
                            <a16:creationId xmlns:a16="http://schemas.microsoft.com/office/drawing/2014/main" id="{DC59E925-666F-4343-8DFB-41D85E7E77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0174" y="3273527"/>
                        <a:ext cx="3641" cy="9739"/>
                      </a:xfrm>
                      <a:custGeom>
                        <a:avLst/>
                        <a:gdLst>
                          <a:gd name="connsiteX0" fmla="*/ 2613 w 3641"/>
                          <a:gd name="connsiteY0" fmla="*/ 9739 h 9739"/>
                          <a:gd name="connsiteX1" fmla="*/ 1660 w 3641"/>
                          <a:gd name="connsiteY1" fmla="*/ 2119 h 9739"/>
                          <a:gd name="connsiteX2" fmla="*/ 2613 w 3641"/>
                          <a:gd name="connsiteY2" fmla="*/ 9739 h 9739"/>
                          <a:gd name="connsiteX3" fmla="*/ 1660 w 3641"/>
                          <a:gd name="connsiteY3" fmla="*/ 214 h 9739"/>
                          <a:gd name="connsiteX4" fmla="*/ 2613 w 3641"/>
                          <a:gd name="connsiteY4" fmla="*/ 9739 h 9739"/>
                          <a:gd name="connsiteX5" fmla="*/ 2613 w 3641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41" h="9739">
                            <a:moveTo>
                              <a:pt x="2613" y="9739"/>
                            </a:moveTo>
                            <a:cubicBezTo>
                              <a:pt x="2613" y="8787"/>
                              <a:pt x="3565" y="1166"/>
                              <a:pt x="1660" y="2119"/>
                            </a:cubicBezTo>
                            <a:cubicBezTo>
                              <a:pt x="-245" y="2119"/>
                              <a:pt x="1660" y="7834"/>
                              <a:pt x="2613" y="9739"/>
                            </a:cubicBezTo>
                            <a:cubicBezTo>
                              <a:pt x="1660" y="7834"/>
                              <a:pt x="-2150" y="2119"/>
                              <a:pt x="1660" y="214"/>
                            </a:cubicBezTo>
                            <a:cubicBezTo>
                              <a:pt x="5470" y="-1691"/>
                              <a:pt x="2613" y="9739"/>
                              <a:pt x="2613" y="9739"/>
                            </a:cubicBezTo>
                            <a:cubicBezTo>
                              <a:pt x="2613" y="9739"/>
                              <a:pt x="2613" y="9739"/>
                              <a:pt x="2613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5" name="Freeform: Shape 1554">
                        <a:extLst>
                          <a:ext uri="{FF2B5EF4-FFF2-40B4-BE49-F238E27FC236}">
                            <a16:creationId xmlns:a16="http://schemas.microsoft.com/office/drawing/2014/main" id="{934B1C53-3671-44BA-AB49-FFFCD24D02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281170"/>
                        <a:ext cx="5156" cy="5229"/>
                      </a:xfrm>
                      <a:custGeom>
                        <a:avLst/>
                        <a:gdLst>
                          <a:gd name="connsiteX0" fmla="*/ 1905 w 5156"/>
                          <a:gd name="connsiteY0" fmla="*/ 3049 h 5229"/>
                          <a:gd name="connsiteX1" fmla="*/ 2857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1905 w 5156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2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002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7" name="Graphic 4">
                      <a:extLst>
                        <a:ext uri="{FF2B5EF4-FFF2-40B4-BE49-F238E27FC236}">
                          <a16:creationId xmlns:a16="http://schemas.microsoft.com/office/drawing/2014/main" id="{1DD8E248-AC15-4D05-A40A-7A5F3D137F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0632" y="3197542"/>
                      <a:ext cx="10972" cy="21202"/>
                      <a:chOff x="7040632" y="3197542"/>
                      <a:chExt cx="10972" cy="21202"/>
                    </a:xfrm>
                  </p:grpSpPr>
                  <p:sp>
                    <p:nvSpPr>
                      <p:cNvPr id="1550" name="Freeform: Shape 1549">
                        <a:extLst>
                          <a:ext uri="{FF2B5EF4-FFF2-40B4-BE49-F238E27FC236}">
                            <a16:creationId xmlns:a16="http://schemas.microsoft.com/office/drawing/2014/main" id="{F25D5942-6B36-4762-8C8C-33E8E0FFB2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0632" y="3208019"/>
                        <a:ext cx="10972" cy="10725"/>
                      </a:xfrm>
                      <a:custGeom>
                        <a:avLst/>
                        <a:gdLst>
                          <a:gd name="connsiteX0" fmla="*/ 10725 w 10972"/>
                          <a:gd name="connsiteY0" fmla="*/ 3810 h 10725"/>
                          <a:gd name="connsiteX1" fmla="*/ 6915 w 10972"/>
                          <a:gd name="connsiteY1" fmla="*/ 10478 h 10725"/>
                          <a:gd name="connsiteX2" fmla="*/ 248 w 10972"/>
                          <a:gd name="connsiteY2" fmla="*/ 6668 h 10725"/>
                          <a:gd name="connsiteX3" fmla="*/ 4058 w 10972"/>
                          <a:gd name="connsiteY3" fmla="*/ 0 h 10725"/>
                          <a:gd name="connsiteX4" fmla="*/ 10725 w 10972"/>
                          <a:gd name="connsiteY4" fmla="*/ 3810 h 107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2" h="10725">
                            <a:moveTo>
                              <a:pt x="10725" y="3810"/>
                            </a:moveTo>
                            <a:cubicBezTo>
                              <a:pt x="11678" y="6668"/>
                              <a:pt x="9773" y="9525"/>
                              <a:pt x="6915" y="10478"/>
                            </a:cubicBezTo>
                            <a:cubicBezTo>
                              <a:pt x="4058" y="11430"/>
                              <a:pt x="1200" y="9525"/>
                              <a:pt x="248" y="6668"/>
                            </a:cubicBezTo>
                            <a:cubicBezTo>
                              <a:pt x="-705" y="3810"/>
                              <a:pt x="1200" y="953"/>
                              <a:pt x="4058" y="0"/>
                            </a:cubicBezTo>
                            <a:cubicBezTo>
                              <a:pt x="6915" y="0"/>
                              <a:pt x="9773" y="953"/>
                              <a:pt x="10725" y="3810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1" name="Freeform: Shape 1550">
                        <a:extLst>
                          <a:ext uri="{FF2B5EF4-FFF2-40B4-BE49-F238E27FC236}">
                            <a16:creationId xmlns:a16="http://schemas.microsoft.com/office/drawing/2014/main" id="{CE99524D-BC1D-4081-9AF8-9A01378328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5085" y="3197542"/>
                        <a:ext cx="3202" cy="9525"/>
                      </a:xfrm>
                      <a:custGeom>
                        <a:avLst/>
                        <a:gdLst>
                          <a:gd name="connsiteX0" fmla="*/ 1509 w 3202"/>
                          <a:gd name="connsiteY0" fmla="*/ 9525 h 9525"/>
                          <a:gd name="connsiteX1" fmla="*/ 1509 w 3202"/>
                          <a:gd name="connsiteY1" fmla="*/ 1905 h 9525"/>
                          <a:gd name="connsiteX2" fmla="*/ 1509 w 3202"/>
                          <a:gd name="connsiteY2" fmla="*/ 9525 h 9525"/>
                          <a:gd name="connsiteX3" fmla="*/ 1509 w 3202"/>
                          <a:gd name="connsiteY3" fmla="*/ 0 h 9525"/>
                          <a:gd name="connsiteX4" fmla="*/ 1509 w 3202"/>
                          <a:gd name="connsiteY4" fmla="*/ 9525 h 9525"/>
                          <a:gd name="connsiteX5" fmla="*/ 1509 w 320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02" h="9525">
                            <a:moveTo>
                              <a:pt x="1509" y="9525"/>
                            </a:moveTo>
                            <a:cubicBezTo>
                              <a:pt x="1509" y="8572"/>
                              <a:pt x="4367" y="952"/>
                              <a:pt x="1509" y="1905"/>
                            </a:cubicBezTo>
                            <a:cubicBezTo>
                              <a:pt x="-1348" y="2857"/>
                              <a:pt x="557" y="8572"/>
                              <a:pt x="1509" y="9525"/>
                            </a:cubicBezTo>
                            <a:cubicBezTo>
                              <a:pt x="557" y="7620"/>
                              <a:pt x="-1348" y="952"/>
                              <a:pt x="1509" y="0"/>
                            </a:cubicBezTo>
                            <a:cubicBezTo>
                              <a:pt x="5319" y="0"/>
                              <a:pt x="1509" y="9525"/>
                              <a:pt x="1509" y="9525"/>
                            </a:cubicBezTo>
                            <a:cubicBezTo>
                              <a:pt x="1509" y="9525"/>
                              <a:pt x="1509" y="9525"/>
                              <a:pt x="1509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2" name="Freeform: Shape 1551">
                        <a:extLst>
                          <a:ext uri="{FF2B5EF4-FFF2-40B4-BE49-F238E27FC236}">
                            <a16:creationId xmlns:a16="http://schemas.microsoft.com/office/drawing/2014/main" id="{97757B6F-F97E-4C1B-A00C-7FCDA14807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2784" y="3205162"/>
                        <a:ext cx="5157" cy="4084"/>
                      </a:xfrm>
                      <a:custGeom>
                        <a:avLst/>
                        <a:gdLst>
                          <a:gd name="connsiteX0" fmla="*/ 1905 w 5157"/>
                          <a:gd name="connsiteY0" fmla="*/ 2857 h 4084"/>
                          <a:gd name="connsiteX1" fmla="*/ 2858 w 5157"/>
                          <a:gd name="connsiteY1" fmla="*/ 0 h 4084"/>
                          <a:gd name="connsiteX2" fmla="*/ 4763 w 5157"/>
                          <a:gd name="connsiteY2" fmla="*/ 2857 h 4084"/>
                          <a:gd name="connsiteX3" fmla="*/ 3810 w 5157"/>
                          <a:gd name="connsiteY3" fmla="*/ 2857 h 4084"/>
                          <a:gd name="connsiteX4" fmla="*/ 1905 w 5157"/>
                          <a:gd name="connsiteY4" fmla="*/ 3810 h 4084"/>
                          <a:gd name="connsiteX5" fmla="*/ 0 w 5157"/>
                          <a:gd name="connsiteY5" fmla="*/ 3810 h 4084"/>
                          <a:gd name="connsiteX6" fmla="*/ 1905 w 5157"/>
                          <a:gd name="connsiteY6" fmla="*/ 2857 h 40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84">
                            <a:moveTo>
                              <a:pt x="1905" y="2857"/>
                            </a:moveTo>
                            <a:cubicBezTo>
                              <a:pt x="1905" y="2857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8" y="2857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4763"/>
                              <a:pt x="0" y="3810"/>
                            </a:cubicBezTo>
                            <a:cubicBezTo>
                              <a:pt x="953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8" name="Graphic 4">
                      <a:extLst>
                        <a:ext uri="{FF2B5EF4-FFF2-40B4-BE49-F238E27FC236}">
                          <a16:creationId xmlns:a16="http://schemas.microsoft.com/office/drawing/2014/main" id="{FF289E64-F5F1-41E7-9CD9-224CE3A3E6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92054" y="3164112"/>
                      <a:ext cx="13606" cy="18437"/>
                      <a:chOff x="6992054" y="3164112"/>
                      <a:chExt cx="13606" cy="18437"/>
                    </a:xfrm>
                  </p:grpSpPr>
                  <p:sp>
                    <p:nvSpPr>
                      <p:cNvPr id="1547" name="Freeform: Shape 1546">
                        <a:extLst>
                          <a:ext uri="{FF2B5EF4-FFF2-40B4-BE49-F238E27FC236}">
                            <a16:creationId xmlns:a16="http://schemas.microsoft.com/office/drawing/2014/main" id="{9F06D1EB-6D20-4978-AA16-E1A62BAB1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2054" y="3171576"/>
                        <a:ext cx="10973" cy="10973"/>
                      </a:xfrm>
                      <a:custGeom>
                        <a:avLst/>
                        <a:gdLst>
                          <a:gd name="connsiteX0" fmla="*/ 10725 w 10973"/>
                          <a:gd name="connsiteY0" fmla="*/ 6915 h 10973"/>
                          <a:gd name="connsiteX1" fmla="*/ 4058 w 10973"/>
                          <a:gd name="connsiteY1" fmla="*/ 10725 h 10973"/>
                          <a:gd name="connsiteX2" fmla="*/ 248 w 10973"/>
                          <a:gd name="connsiteY2" fmla="*/ 4058 h 10973"/>
                          <a:gd name="connsiteX3" fmla="*/ 6915 w 10973"/>
                          <a:gd name="connsiteY3" fmla="*/ 248 h 10973"/>
                          <a:gd name="connsiteX4" fmla="*/ 10725 w 10973"/>
                          <a:gd name="connsiteY4" fmla="*/ 6915 h 10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3" h="10973">
                            <a:moveTo>
                              <a:pt x="10725" y="6915"/>
                            </a:moveTo>
                            <a:cubicBezTo>
                              <a:pt x="9773" y="9773"/>
                              <a:pt x="6915" y="11678"/>
                              <a:pt x="4058" y="10725"/>
                            </a:cubicBezTo>
                            <a:cubicBezTo>
                              <a:pt x="1200" y="9773"/>
                              <a:pt x="-705" y="6915"/>
                              <a:pt x="248" y="4058"/>
                            </a:cubicBezTo>
                            <a:cubicBezTo>
                              <a:pt x="1200" y="1200"/>
                              <a:pt x="4058" y="-705"/>
                              <a:pt x="6915" y="248"/>
                            </a:cubicBezTo>
                            <a:cubicBezTo>
                              <a:pt x="9773" y="1200"/>
                              <a:pt x="11678" y="4058"/>
                              <a:pt x="10725" y="69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8" name="Freeform: Shape 1547">
                        <a:extLst>
                          <a:ext uri="{FF2B5EF4-FFF2-40B4-BE49-F238E27FC236}">
                            <a16:creationId xmlns:a16="http://schemas.microsoft.com/office/drawing/2014/main" id="{45EFE0EB-2E25-4DAB-88EB-41B39918F5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9922" y="3164112"/>
                        <a:ext cx="5738" cy="7712"/>
                      </a:xfrm>
                      <a:custGeom>
                        <a:avLst/>
                        <a:gdLst>
                          <a:gd name="connsiteX0" fmla="*/ 0 w 5738"/>
                          <a:gd name="connsiteY0" fmla="*/ 7712 h 7712"/>
                          <a:gd name="connsiteX1" fmla="*/ 3810 w 5738"/>
                          <a:gd name="connsiteY1" fmla="*/ 1045 h 7712"/>
                          <a:gd name="connsiteX2" fmla="*/ 0 w 5738"/>
                          <a:gd name="connsiteY2" fmla="*/ 7712 h 7712"/>
                          <a:gd name="connsiteX3" fmla="*/ 4763 w 5738"/>
                          <a:gd name="connsiteY3" fmla="*/ 93 h 7712"/>
                          <a:gd name="connsiteX4" fmla="*/ 0 w 5738"/>
                          <a:gd name="connsiteY4" fmla="*/ 7712 h 7712"/>
                          <a:gd name="connsiteX5" fmla="*/ 0 w 5738"/>
                          <a:gd name="connsiteY5" fmla="*/ 7712 h 77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738" h="7712">
                            <a:moveTo>
                              <a:pt x="0" y="7712"/>
                            </a:moveTo>
                            <a:cubicBezTo>
                              <a:pt x="0" y="7712"/>
                              <a:pt x="6668" y="1997"/>
                              <a:pt x="3810" y="1045"/>
                            </a:cubicBezTo>
                            <a:cubicBezTo>
                              <a:pt x="1905" y="1045"/>
                              <a:pt x="953" y="5807"/>
                              <a:pt x="0" y="7712"/>
                            </a:cubicBezTo>
                            <a:cubicBezTo>
                              <a:pt x="0" y="5807"/>
                              <a:pt x="953" y="-860"/>
                              <a:pt x="4763" y="93"/>
                            </a:cubicBezTo>
                            <a:cubicBezTo>
                              <a:pt x="8572" y="1045"/>
                              <a:pt x="0" y="7712"/>
                              <a:pt x="0" y="7712"/>
                            </a:cubicBezTo>
                            <a:cubicBezTo>
                              <a:pt x="0" y="7712"/>
                              <a:pt x="0" y="7712"/>
                              <a:pt x="0" y="771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9" name="Freeform: Shape 1548">
                        <a:extLst>
                          <a:ext uri="{FF2B5EF4-FFF2-40B4-BE49-F238E27FC236}">
                            <a16:creationId xmlns:a16="http://schemas.microsoft.com/office/drawing/2014/main" id="{F43CE03E-8D7D-41F3-8498-E309ECE43F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7065" y="3170677"/>
                        <a:ext cx="5609" cy="4718"/>
                      </a:xfrm>
                      <a:custGeom>
                        <a:avLst/>
                        <a:gdLst>
                          <a:gd name="connsiteX0" fmla="*/ 1905 w 5609"/>
                          <a:gd name="connsiteY0" fmla="*/ 2100 h 4718"/>
                          <a:gd name="connsiteX1" fmla="*/ 4763 w 5609"/>
                          <a:gd name="connsiteY1" fmla="*/ 194 h 4718"/>
                          <a:gd name="connsiteX2" fmla="*/ 4763 w 5609"/>
                          <a:gd name="connsiteY2" fmla="*/ 4004 h 4718"/>
                          <a:gd name="connsiteX3" fmla="*/ 3810 w 5609"/>
                          <a:gd name="connsiteY3" fmla="*/ 4004 h 4718"/>
                          <a:gd name="connsiteX4" fmla="*/ 1905 w 5609"/>
                          <a:gd name="connsiteY4" fmla="*/ 4004 h 4718"/>
                          <a:gd name="connsiteX5" fmla="*/ 0 w 5609"/>
                          <a:gd name="connsiteY5" fmla="*/ 3052 h 4718"/>
                          <a:gd name="connsiteX6" fmla="*/ 1905 w 5609"/>
                          <a:gd name="connsiteY6" fmla="*/ 2100 h 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609" h="4718">
                            <a:moveTo>
                              <a:pt x="1905" y="2100"/>
                            </a:moveTo>
                            <a:cubicBezTo>
                              <a:pt x="1905" y="2100"/>
                              <a:pt x="2857" y="-758"/>
                              <a:pt x="4763" y="194"/>
                            </a:cubicBezTo>
                            <a:cubicBezTo>
                              <a:pt x="6667" y="1147"/>
                              <a:pt x="4763" y="3052"/>
                              <a:pt x="4763" y="4004"/>
                            </a:cubicBezTo>
                            <a:cubicBezTo>
                              <a:pt x="4763" y="4957"/>
                              <a:pt x="4763" y="4957"/>
                              <a:pt x="3810" y="4004"/>
                            </a:cubicBezTo>
                            <a:cubicBezTo>
                              <a:pt x="2857" y="3052"/>
                              <a:pt x="1905" y="4957"/>
                              <a:pt x="1905" y="4004"/>
                            </a:cubicBezTo>
                            <a:cubicBezTo>
                              <a:pt x="1905" y="3052"/>
                              <a:pt x="0" y="4004"/>
                              <a:pt x="0" y="3052"/>
                            </a:cubicBezTo>
                            <a:cubicBezTo>
                              <a:pt x="953" y="2100"/>
                              <a:pt x="1905" y="2100"/>
                              <a:pt x="1905" y="2100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9" name="Graphic 4">
                      <a:extLst>
                        <a:ext uri="{FF2B5EF4-FFF2-40B4-BE49-F238E27FC236}">
                          <a16:creationId xmlns:a16="http://schemas.microsoft.com/office/drawing/2014/main" id="{45A466B1-E705-4EE0-ADCF-8D0F7A51D6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3247" y="3267074"/>
                      <a:ext cx="10477" cy="20955"/>
                      <a:chOff x="6933247" y="3267074"/>
                      <a:chExt cx="10477" cy="20955"/>
                    </a:xfrm>
                  </p:grpSpPr>
                  <p:sp>
                    <p:nvSpPr>
                      <p:cNvPr id="1544" name="Freeform: Shape 1543">
                        <a:extLst>
                          <a:ext uri="{FF2B5EF4-FFF2-40B4-BE49-F238E27FC236}">
                            <a16:creationId xmlns:a16="http://schemas.microsoft.com/office/drawing/2014/main" id="{9C771FEB-00DC-4B88-87BE-48655ECF1E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3247" y="3277552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5" name="Freeform: Shape 1544">
                        <a:extLst>
                          <a:ext uri="{FF2B5EF4-FFF2-40B4-BE49-F238E27FC236}">
                            <a16:creationId xmlns:a16="http://schemas.microsoft.com/office/drawing/2014/main" id="{5AB6D708-88F8-459D-85ED-BD16AA9BEC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8810" y="3267074"/>
                        <a:ext cx="3772" cy="9525"/>
                      </a:xfrm>
                      <a:custGeom>
                        <a:avLst/>
                        <a:gdLst>
                          <a:gd name="connsiteX0" fmla="*/ 152 w 3772"/>
                          <a:gd name="connsiteY0" fmla="*/ 9525 h 9525"/>
                          <a:gd name="connsiteX1" fmla="*/ 2058 w 3772"/>
                          <a:gd name="connsiteY1" fmla="*/ 1905 h 9525"/>
                          <a:gd name="connsiteX2" fmla="*/ 152 w 3772"/>
                          <a:gd name="connsiteY2" fmla="*/ 9525 h 9525"/>
                          <a:gd name="connsiteX3" fmla="*/ 2058 w 3772"/>
                          <a:gd name="connsiteY3" fmla="*/ 0 h 9525"/>
                          <a:gd name="connsiteX4" fmla="*/ 152 w 3772"/>
                          <a:gd name="connsiteY4" fmla="*/ 9525 h 9525"/>
                          <a:gd name="connsiteX5" fmla="*/ 152 w 377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72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8" y="1905"/>
                            </a:cubicBezTo>
                            <a:cubicBezTo>
                              <a:pt x="-800" y="1905"/>
                              <a:pt x="152" y="7620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8" y="0"/>
                            </a:cubicBezTo>
                            <a:cubicBezTo>
                              <a:pt x="6820" y="0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6" name="Freeform: Shape 1545">
                        <a:extLst>
                          <a:ext uri="{FF2B5EF4-FFF2-40B4-BE49-F238E27FC236}">
                            <a16:creationId xmlns:a16="http://schemas.microsoft.com/office/drawing/2014/main" id="{26770620-E0FE-43D8-B539-E5F10A80F1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6105" y="3274694"/>
                        <a:ext cx="5156" cy="3572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3572"/>
                          <a:gd name="connsiteX1" fmla="*/ 3810 w 5156"/>
                          <a:gd name="connsiteY1" fmla="*/ 0 h 3572"/>
                          <a:gd name="connsiteX2" fmla="*/ 4763 w 5156"/>
                          <a:gd name="connsiteY2" fmla="*/ 2858 h 3572"/>
                          <a:gd name="connsiteX3" fmla="*/ 3810 w 5156"/>
                          <a:gd name="connsiteY3" fmla="*/ 2858 h 3572"/>
                          <a:gd name="connsiteX4" fmla="*/ 1905 w 5156"/>
                          <a:gd name="connsiteY4" fmla="*/ 2858 h 3572"/>
                          <a:gd name="connsiteX5" fmla="*/ 0 w 5156"/>
                          <a:gd name="connsiteY5" fmla="*/ 2858 h 3572"/>
                          <a:gd name="connsiteX6" fmla="*/ 1905 w 5156"/>
                          <a:gd name="connsiteY6" fmla="*/ 2858 h 3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2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7" y="2858"/>
                              <a:pt x="1905" y="3810"/>
                              <a:pt x="1905" y="2858"/>
                            </a:cubicBezTo>
                            <a:cubicBezTo>
                              <a:pt x="1905" y="1905"/>
                              <a:pt x="0" y="2858"/>
                              <a:pt x="0" y="2858"/>
                            </a:cubicBezTo>
                            <a:cubicBezTo>
                              <a:pt x="952" y="2858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40" name="Graphic 4">
                      <a:extLst>
                        <a:ext uri="{FF2B5EF4-FFF2-40B4-BE49-F238E27FC236}">
                          <a16:creationId xmlns:a16="http://schemas.microsoft.com/office/drawing/2014/main" id="{168EE1D5-ED9C-49FC-917F-446E113E7A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80872" y="3231831"/>
                      <a:ext cx="10477" cy="20955"/>
                      <a:chOff x="6980872" y="3231831"/>
                      <a:chExt cx="10477" cy="20955"/>
                    </a:xfrm>
                  </p:grpSpPr>
                  <p:sp>
                    <p:nvSpPr>
                      <p:cNvPr id="1541" name="Freeform: Shape 1540">
                        <a:extLst>
                          <a:ext uri="{FF2B5EF4-FFF2-40B4-BE49-F238E27FC236}">
                            <a16:creationId xmlns:a16="http://schemas.microsoft.com/office/drawing/2014/main" id="{B8A6B3CB-6C82-4626-8C13-686F0DFB0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0872" y="3242309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8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2" name="Freeform: Shape 1541">
                        <a:extLst>
                          <a:ext uri="{FF2B5EF4-FFF2-40B4-BE49-F238E27FC236}">
                            <a16:creationId xmlns:a16="http://schemas.microsoft.com/office/drawing/2014/main" id="{CFA70AD2-16FE-487F-82ED-96AEB77D5B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7387" y="3231831"/>
                        <a:ext cx="3367" cy="9525"/>
                      </a:xfrm>
                      <a:custGeom>
                        <a:avLst/>
                        <a:gdLst>
                          <a:gd name="connsiteX0" fmla="*/ 152 w 3367"/>
                          <a:gd name="connsiteY0" fmla="*/ 9525 h 9525"/>
                          <a:gd name="connsiteX1" fmla="*/ 2057 w 3367"/>
                          <a:gd name="connsiteY1" fmla="*/ 1905 h 9525"/>
                          <a:gd name="connsiteX2" fmla="*/ 152 w 3367"/>
                          <a:gd name="connsiteY2" fmla="*/ 9525 h 9525"/>
                          <a:gd name="connsiteX3" fmla="*/ 2057 w 3367"/>
                          <a:gd name="connsiteY3" fmla="*/ 0 h 9525"/>
                          <a:gd name="connsiteX4" fmla="*/ 152 w 3367"/>
                          <a:gd name="connsiteY4" fmla="*/ 9525 h 9525"/>
                          <a:gd name="connsiteX5" fmla="*/ 152 w 3367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67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7" y="1905"/>
                            </a:cubicBezTo>
                            <a:cubicBezTo>
                              <a:pt x="-800" y="2858"/>
                              <a:pt x="152" y="8573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7" y="0"/>
                            </a:cubicBezTo>
                            <a:cubicBezTo>
                              <a:pt x="5867" y="953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3" name="Freeform: Shape 1542">
                        <a:extLst>
                          <a:ext uri="{FF2B5EF4-FFF2-40B4-BE49-F238E27FC236}">
                            <a16:creationId xmlns:a16="http://schemas.microsoft.com/office/drawing/2014/main" id="{43DDBC1E-C59E-422D-A347-356F133031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3730" y="3239452"/>
                        <a:ext cx="5156" cy="3571"/>
                      </a:xfrm>
                      <a:custGeom>
                        <a:avLst/>
                        <a:gdLst>
                          <a:gd name="connsiteX0" fmla="*/ 1905 w 5156"/>
                          <a:gd name="connsiteY0" fmla="*/ 2857 h 3571"/>
                          <a:gd name="connsiteX1" fmla="*/ 3810 w 5156"/>
                          <a:gd name="connsiteY1" fmla="*/ 0 h 3571"/>
                          <a:gd name="connsiteX2" fmla="*/ 4763 w 5156"/>
                          <a:gd name="connsiteY2" fmla="*/ 2857 h 3571"/>
                          <a:gd name="connsiteX3" fmla="*/ 3810 w 5156"/>
                          <a:gd name="connsiteY3" fmla="*/ 2857 h 3571"/>
                          <a:gd name="connsiteX4" fmla="*/ 1905 w 5156"/>
                          <a:gd name="connsiteY4" fmla="*/ 2857 h 3571"/>
                          <a:gd name="connsiteX5" fmla="*/ 0 w 5156"/>
                          <a:gd name="connsiteY5" fmla="*/ 2857 h 3571"/>
                          <a:gd name="connsiteX6" fmla="*/ 1905 w 5156"/>
                          <a:gd name="connsiteY6" fmla="*/ 2857 h 3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1">
                            <a:moveTo>
                              <a:pt x="1905" y="2857"/>
                            </a:moveTo>
                            <a:cubicBezTo>
                              <a:pt x="1905" y="2857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7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7" y="2857"/>
                              <a:pt x="1905" y="3810"/>
                              <a:pt x="1905" y="2857"/>
                            </a:cubicBezTo>
                            <a:cubicBezTo>
                              <a:pt x="1905" y="1905"/>
                              <a:pt x="0" y="2857"/>
                              <a:pt x="0" y="2857"/>
                            </a:cubicBezTo>
                            <a:cubicBezTo>
                              <a:pt x="952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BB5FC014-F7B9-4C03-B99E-7AE0DDBBF387}"/>
                      </a:ext>
                    </a:extLst>
                  </p:cNvPr>
                  <p:cNvSpPr/>
                  <p:nvPr/>
                </p:nvSpPr>
                <p:spPr>
                  <a:xfrm>
                    <a:off x="6822757" y="3284219"/>
                    <a:ext cx="6429" cy="6667"/>
                  </a:xfrm>
                  <a:custGeom>
                    <a:avLst/>
                    <a:gdLst>
                      <a:gd name="connsiteX0" fmla="*/ 5715 w 6429"/>
                      <a:gd name="connsiteY0" fmla="*/ 6668 h 6667"/>
                      <a:gd name="connsiteX1" fmla="*/ 5715 w 6429"/>
                      <a:gd name="connsiteY1" fmla="*/ 6668 h 6667"/>
                      <a:gd name="connsiteX2" fmla="*/ 0 w 6429"/>
                      <a:gd name="connsiteY2" fmla="*/ 953 h 6667"/>
                      <a:gd name="connsiteX3" fmla="*/ 0 w 6429"/>
                      <a:gd name="connsiteY3" fmla="*/ 0 h 6667"/>
                      <a:gd name="connsiteX4" fmla="*/ 953 w 6429"/>
                      <a:gd name="connsiteY4" fmla="*/ 0 h 6667"/>
                      <a:gd name="connsiteX5" fmla="*/ 5715 w 6429"/>
                      <a:gd name="connsiteY5" fmla="*/ 5715 h 6667"/>
                      <a:gd name="connsiteX6" fmla="*/ 5715 w 6429"/>
                      <a:gd name="connsiteY6" fmla="*/ 6668 h 6667"/>
                      <a:gd name="connsiteX7" fmla="*/ 5715 w 6429"/>
                      <a:gd name="connsiteY7" fmla="*/ 6668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29" h="6667">
                        <a:moveTo>
                          <a:pt x="5715" y="6668"/>
                        </a:moveTo>
                        <a:cubicBezTo>
                          <a:pt x="5715" y="6668"/>
                          <a:pt x="4763" y="6668"/>
                          <a:pt x="5715" y="6668"/>
                        </a:cubicBezTo>
                        <a:cubicBezTo>
                          <a:pt x="2858" y="4763"/>
                          <a:pt x="953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8" y="1905"/>
                          <a:pt x="3810" y="3810"/>
                          <a:pt x="5715" y="5715"/>
                        </a:cubicBezTo>
                        <a:cubicBezTo>
                          <a:pt x="6668" y="4763"/>
                          <a:pt x="6668" y="5715"/>
                          <a:pt x="5715" y="6668"/>
                        </a:cubicBezTo>
                        <a:cubicBezTo>
                          <a:pt x="5715" y="6668"/>
                          <a:pt x="5715" y="6668"/>
                          <a:pt x="5715" y="666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283A0638-AAFA-457B-9665-A04EAB8C7AE9}"/>
                      </a:ext>
                    </a:extLst>
                  </p:cNvPr>
                  <p:cNvSpPr/>
                  <p:nvPr/>
                </p:nvSpPr>
                <p:spPr>
                  <a:xfrm>
                    <a:off x="6889670" y="3288558"/>
                    <a:ext cx="4947" cy="4233"/>
                  </a:xfrm>
                  <a:custGeom>
                    <a:avLst/>
                    <a:gdLst>
                      <a:gd name="connsiteX0" fmla="*/ 714 w 4947"/>
                      <a:gd name="connsiteY0" fmla="*/ 4233 h 4233"/>
                      <a:gd name="connsiteX1" fmla="*/ 714 w 4947"/>
                      <a:gd name="connsiteY1" fmla="*/ 4233 h 4233"/>
                      <a:gd name="connsiteX2" fmla="*/ 714 w 4947"/>
                      <a:gd name="connsiteY2" fmla="*/ 2328 h 4233"/>
                      <a:gd name="connsiteX3" fmla="*/ 3572 w 4947"/>
                      <a:gd name="connsiteY3" fmla="*/ 423 h 4233"/>
                      <a:gd name="connsiteX4" fmla="*/ 4524 w 4947"/>
                      <a:gd name="connsiteY4" fmla="*/ 423 h 4233"/>
                      <a:gd name="connsiteX5" fmla="*/ 4524 w 4947"/>
                      <a:gd name="connsiteY5" fmla="*/ 1376 h 4233"/>
                      <a:gd name="connsiteX6" fmla="*/ 714 w 4947"/>
                      <a:gd name="connsiteY6" fmla="*/ 4233 h 4233"/>
                      <a:gd name="connsiteX7" fmla="*/ 714 w 4947"/>
                      <a:gd name="connsiteY7" fmla="*/ 4233 h 4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4233">
                        <a:moveTo>
                          <a:pt x="714" y="4233"/>
                        </a:moveTo>
                        <a:cubicBezTo>
                          <a:pt x="714" y="4233"/>
                          <a:pt x="-238" y="3281"/>
                          <a:pt x="714" y="4233"/>
                        </a:cubicBezTo>
                        <a:cubicBezTo>
                          <a:pt x="-238" y="3281"/>
                          <a:pt x="-238" y="2328"/>
                          <a:pt x="714" y="2328"/>
                        </a:cubicBezTo>
                        <a:cubicBezTo>
                          <a:pt x="1667" y="2328"/>
                          <a:pt x="2620" y="1376"/>
                          <a:pt x="3572" y="423"/>
                        </a:cubicBezTo>
                        <a:cubicBezTo>
                          <a:pt x="3572" y="423"/>
                          <a:pt x="4524" y="-529"/>
                          <a:pt x="4524" y="423"/>
                        </a:cubicBezTo>
                        <a:cubicBezTo>
                          <a:pt x="4524" y="423"/>
                          <a:pt x="5477" y="1376"/>
                          <a:pt x="4524" y="1376"/>
                        </a:cubicBezTo>
                        <a:cubicBezTo>
                          <a:pt x="3572" y="2328"/>
                          <a:pt x="2620" y="3281"/>
                          <a:pt x="714" y="4233"/>
                        </a:cubicBezTo>
                        <a:cubicBezTo>
                          <a:pt x="714" y="4233"/>
                          <a:pt x="714" y="4233"/>
                          <a:pt x="714" y="4233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61E726A4-2EB6-441B-8C85-7017AA3A0A93}"/>
                      </a:ext>
                    </a:extLst>
                  </p:cNvPr>
                  <p:cNvSpPr/>
                  <p:nvPr/>
                </p:nvSpPr>
                <p:spPr>
                  <a:xfrm>
                    <a:off x="6837283" y="3197780"/>
                    <a:ext cx="20716" cy="6429"/>
                  </a:xfrm>
                  <a:custGeom>
                    <a:avLst/>
                    <a:gdLst>
                      <a:gd name="connsiteX0" fmla="*/ 714 w 20716"/>
                      <a:gd name="connsiteY0" fmla="*/ 6429 h 6429"/>
                      <a:gd name="connsiteX1" fmla="*/ 714 w 20716"/>
                      <a:gd name="connsiteY1" fmla="*/ 6429 h 6429"/>
                      <a:gd name="connsiteX2" fmla="*/ 714 w 20716"/>
                      <a:gd name="connsiteY2" fmla="*/ 4524 h 6429"/>
                      <a:gd name="connsiteX3" fmla="*/ 4524 w 20716"/>
                      <a:gd name="connsiteY3" fmla="*/ 2619 h 6429"/>
                      <a:gd name="connsiteX4" fmla="*/ 8335 w 20716"/>
                      <a:gd name="connsiteY4" fmla="*/ 714 h 6429"/>
                      <a:gd name="connsiteX5" fmla="*/ 19764 w 20716"/>
                      <a:gd name="connsiteY5" fmla="*/ 714 h 6429"/>
                      <a:gd name="connsiteX6" fmla="*/ 20717 w 20716"/>
                      <a:gd name="connsiteY6" fmla="*/ 1667 h 6429"/>
                      <a:gd name="connsiteX7" fmla="*/ 19764 w 20716"/>
                      <a:gd name="connsiteY7" fmla="*/ 2619 h 6429"/>
                      <a:gd name="connsiteX8" fmla="*/ 9287 w 20716"/>
                      <a:gd name="connsiteY8" fmla="*/ 2619 h 6429"/>
                      <a:gd name="connsiteX9" fmla="*/ 5477 w 20716"/>
                      <a:gd name="connsiteY9" fmla="*/ 4524 h 6429"/>
                      <a:gd name="connsiteX10" fmla="*/ 714 w 20716"/>
                      <a:gd name="connsiteY10" fmla="*/ 6429 h 6429"/>
                      <a:gd name="connsiteX11" fmla="*/ 714 w 20716"/>
                      <a:gd name="connsiteY11" fmla="*/ 6429 h 6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716" h="6429">
                        <a:moveTo>
                          <a:pt x="714" y="6429"/>
                        </a:moveTo>
                        <a:cubicBezTo>
                          <a:pt x="714" y="6429"/>
                          <a:pt x="714" y="6429"/>
                          <a:pt x="714" y="6429"/>
                        </a:cubicBezTo>
                        <a:cubicBezTo>
                          <a:pt x="-238" y="5477"/>
                          <a:pt x="-238" y="4524"/>
                          <a:pt x="714" y="4524"/>
                        </a:cubicBezTo>
                        <a:cubicBezTo>
                          <a:pt x="1667" y="4524"/>
                          <a:pt x="3572" y="3572"/>
                          <a:pt x="4524" y="2619"/>
                        </a:cubicBezTo>
                        <a:cubicBezTo>
                          <a:pt x="5477" y="1667"/>
                          <a:pt x="6429" y="1667"/>
                          <a:pt x="8335" y="714"/>
                        </a:cubicBezTo>
                        <a:cubicBezTo>
                          <a:pt x="12145" y="-238"/>
                          <a:pt x="15954" y="-238"/>
                          <a:pt x="19764" y="714"/>
                        </a:cubicBezTo>
                        <a:cubicBezTo>
                          <a:pt x="20717" y="714"/>
                          <a:pt x="20717" y="1667"/>
                          <a:pt x="20717" y="1667"/>
                        </a:cubicBezTo>
                        <a:cubicBezTo>
                          <a:pt x="20717" y="2619"/>
                          <a:pt x="19764" y="2619"/>
                          <a:pt x="19764" y="2619"/>
                        </a:cubicBezTo>
                        <a:cubicBezTo>
                          <a:pt x="15954" y="2619"/>
                          <a:pt x="12145" y="1667"/>
                          <a:pt x="9287" y="2619"/>
                        </a:cubicBezTo>
                        <a:cubicBezTo>
                          <a:pt x="8335" y="2619"/>
                          <a:pt x="7382" y="3572"/>
                          <a:pt x="5477" y="4524"/>
                        </a:cubicBezTo>
                        <a:cubicBezTo>
                          <a:pt x="3572" y="5477"/>
                          <a:pt x="2620" y="6429"/>
                          <a:pt x="714" y="6429"/>
                        </a:cubicBezTo>
                        <a:cubicBezTo>
                          <a:pt x="714" y="6429"/>
                          <a:pt x="714" y="6429"/>
                          <a:pt x="714" y="6429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5C101426-DC8D-4DFD-A8C2-9854A3E4F880}"/>
                      </a:ext>
                    </a:extLst>
                  </p:cNvPr>
                  <p:cNvSpPr/>
                  <p:nvPr/>
                </p:nvSpPr>
                <p:spPr>
                  <a:xfrm>
                    <a:off x="6864244" y="3268027"/>
                    <a:ext cx="24235" cy="8572"/>
                  </a:xfrm>
                  <a:custGeom>
                    <a:avLst/>
                    <a:gdLst>
                      <a:gd name="connsiteX0" fmla="*/ 8043 w 24235"/>
                      <a:gd name="connsiteY0" fmla="*/ 8572 h 8572"/>
                      <a:gd name="connsiteX1" fmla="*/ 423 w 24235"/>
                      <a:gd name="connsiteY1" fmla="*/ 5715 h 8572"/>
                      <a:gd name="connsiteX2" fmla="*/ 423 w 24235"/>
                      <a:gd name="connsiteY2" fmla="*/ 4763 h 8572"/>
                      <a:gd name="connsiteX3" fmla="*/ 1376 w 24235"/>
                      <a:gd name="connsiteY3" fmla="*/ 4763 h 8572"/>
                      <a:gd name="connsiteX4" fmla="*/ 12806 w 24235"/>
                      <a:gd name="connsiteY4" fmla="*/ 6667 h 8572"/>
                      <a:gd name="connsiteX5" fmla="*/ 23283 w 24235"/>
                      <a:gd name="connsiteY5" fmla="*/ 0 h 8572"/>
                      <a:gd name="connsiteX6" fmla="*/ 24236 w 24235"/>
                      <a:gd name="connsiteY6" fmla="*/ 0 h 8572"/>
                      <a:gd name="connsiteX7" fmla="*/ 24236 w 24235"/>
                      <a:gd name="connsiteY7" fmla="*/ 953 h 8572"/>
                      <a:gd name="connsiteX8" fmla="*/ 12806 w 24235"/>
                      <a:gd name="connsiteY8" fmla="*/ 7620 h 8572"/>
                      <a:gd name="connsiteX9" fmla="*/ 8043 w 24235"/>
                      <a:gd name="connsiteY9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235" h="8572">
                        <a:moveTo>
                          <a:pt x="8043" y="8572"/>
                        </a:moveTo>
                        <a:cubicBezTo>
                          <a:pt x="5186" y="8572"/>
                          <a:pt x="3281" y="7620"/>
                          <a:pt x="423" y="5715"/>
                        </a:cubicBezTo>
                        <a:cubicBezTo>
                          <a:pt x="423" y="5715"/>
                          <a:pt x="-529" y="4763"/>
                          <a:pt x="423" y="4763"/>
                        </a:cubicBezTo>
                        <a:cubicBezTo>
                          <a:pt x="423" y="4763"/>
                          <a:pt x="1376" y="3810"/>
                          <a:pt x="1376" y="4763"/>
                        </a:cubicBezTo>
                        <a:cubicBezTo>
                          <a:pt x="4233" y="6667"/>
                          <a:pt x="8996" y="7620"/>
                          <a:pt x="12806" y="6667"/>
                        </a:cubicBezTo>
                        <a:cubicBezTo>
                          <a:pt x="16616" y="5715"/>
                          <a:pt x="20426" y="3810"/>
                          <a:pt x="23283" y="0"/>
                        </a:cubicBezTo>
                        <a:cubicBezTo>
                          <a:pt x="23283" y="0"/>
                          <a:pt x="24236" y="0"/>
                          <a:pt x="24236" y="0"/>
                        </a:cubicBezTo>
                        <a:cubicBezTo>
                          <a:pt x="24236" y="0"/>
                          <a:pt x="24236" y="953"/>
                          <a:pt x="24236" y="953"/>
                        </a:cubicBezTo>
                        <a:cubicBezTo>
                          <a:pt x="21378" y="4763"/>
                          <a:pt x="16616" y="6667"/>
                          <a:pt x="12806" y="7620"/>
                        </a:cubicBezTo>
                        <a:cubicBezTo>
                          <a:pt x="11853" y="8572"/>
                          <a:pt x="9948" y="8572"/>
                          <a:pt x="8043" y="857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3848A43D-80B4-4008-BFF2-BE9C96EB3071}"/>
                      </a:ext>
                    </a:extLst>
                  </p:cNvPr>
                  <p:cNvSpPr/>
                  <p:nvPr/>
                </p:nvSpPr>
                <p:spPr>
                  <a:xfrm>
                    <a:off x="6887104" y="3242838"/>
                    <a:ext cx="6138" cy="7090"/>
                  </a:xfrm>
                  <a:custGeom>
                    <a:avLst/>
                    <a:gdLst>
                      <a:gd name="connsiteX0" fmla="*/ 5186 w 6138"/>
                      <a:gd name="connsiteY0" fmla="*/ 7091 h 7090"/>
                      <a:gd name="connsiteX1" fmla="*/ 5186 w 6138"/>
                      <a:gd name="connsiteY1" fmla="*/ 7091 h 7090"/>
                      <a:gd name="connsiteX2" fmla="*/ 423 w 6138"/>
                      <a:gd name="connsiteY2" fmla="*/ 1376 h 7090"/>
                      <a:gd name="connsiteX3" fmla="*/ 423 w 6138"/>
                      <a:gd name="connsiteY3" fmla="*/ 423 h 7090"/>
                      <a:gd name="connsiteX4" fmla="*/ 1376 w 6138"/>
                      <a:gd name="connsiteY4" fmla="*/ 423 h 7090"/>
                      <a:gd name="connsiteX5" fmla="*/ 6138 w 6138"/>
                      <a:gd name="connsiteY5" fmla="*/ 7091 h 7090"/>
                      <a:gd name="connsiteX6" fmla="*/ 5186 w 6138"/>
                      <a:gd name="connsiteY6" fmla="*/ 7091 h 7090"/>
                      <a:gd name="connsiteX7" fmla="*/ 5186 w 6138"/>
                      <a:gd name="connsiteY7" fmla="*/ 7091 h 7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7090">
                        <a:moveTo>
                          <a:pt x="5186" y="7091"/>
                        </a:moveTo>
                        <a:cubicBezTo>
                          <a:pt x="5186" y="7091"/>
                          <a:pt x="5186" y="7091"/>
                          <a:pt x="5186" y="7091"/>
                        </a:cubicBezTo>
                        <a:cubicBezTo>
                          <a:pt x="4233" y="4233"/>
                          <a:pt x="2328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4233" y="1376"/>
                          <a:pt x="5186" y="4233"/>
                          <a:pt x="6138" y="7091"/>
                        </a:cubicBezTo>
                        <a:cubicBezTo>
                          <a:pt x="6138" y="6138"/>
                          <a:pt x="6138" y="7091"/>
                          <a:pt x="5186" y="7091"/>
                        </a:cubicBezTo>
                        <a:cubicBezTo>
                          <a:pt x="5186" y="7091"/>
                          <a:pt x="5186" y="7091"/>
                          <a:pt x="5186" y="7091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3C4468E0-8F25-4675-A956-58CF2447E150}"/>
                      </a:ext>
                    </a:extLst>
                  </p:cNvPr>
                  <p:cNvSpPr/>
                  <p:nvPr/>
                </p:nvSpPr>
                <p:spPr>
                  <a:xfrm>
                    <a:off x="6814184" y="3256596"/>
                    <a:ext cx="4762" cy="10477"/>
                  </a:xfrm>
                  <a:custGeom>
                    <a:avLst/>
                    <a:gdLst>
                      <a:gd name="connsiteX0" fmla="*/ 3810 w 4762"/>
                      <a:gd name="connsiteY0" fmla="*/ 10478 h 10477"/>
                      <a:gd name="connsiteX1" fmla="*/ 3810 w 4762"/>
                      <a:gd name="connsiteY1" fmla="*/ 10478 h 10477"/>
                      <a:gd name="connsiteX2" fmla="*/ 0 w 4762"/>
                      <a:gd name="connsiteY2" fmla="*/ 953 h 10477"/>
                      <a:gd name="connsiteX3" fmla="*/ 953 w 4762"/>
                      <a:gd name="connsiteY3" fmla="*/ 0 h 10477"/>
                      <a:gd name="connsiteX4" fmla="*/ 1905 w 4762"/>
                      <a:gd name="connsiteY4" fmla="*/ 953 h 10477"/>
                      <a:gd name="connsiteX5" fmla="*/ 4763 w 4762"/>
                      <a:gd name="connsiteY5" fmla="*/ 8572 h 10477"/>
                      <a:gd name="connsiteX6" fmla="*/ 3810 w 4762"/>
                      <a:gd name="connsiteY6" fmla="*/ 10478 h 10477"/>
                      <a:gd name="connsiteX7" fmla="*/ 3810 w 4762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0477">
                        <a:moveTo>
                          <a:pt x="3810" y="10478"/>
                        </a:moveTo>
                        <a:cubicBezTo>
                          <a:pt x="3810" y="10478"/>
                          <a:pt x="3810" y="10478"/>
                          <a:pt x="3810" y="10478"/>
                        </a:cubicBezTo>
                        <a:cubicBezTo>
                          <a:pt x="953" y="7620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1905" y="3810"/>
                          <a:pt x="2858" y="6668"/>
                          <a:pt x="4763" y="8572"/>
                        </a:cubicBezTo>
                        <a:cubicBezTo>
                          <a:pt x="4763" y="9525"/>
                          <a:pt x="4763" y="10478"/>
                          <a:pt x="3810" y="10478"/>
                        </a:cubicBezTo>
                        <a:cubicBezTo>
                          <a:pt x="3810" y="10478"/>
                          <a:pt x="3810" y="10478"/>
                          <a:pt x="3810" y="1047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6DDF7FDB-BB29-4AED-928A-5D4AF317950A}"/>
                      </a:ext>
                    </a:extLst>
                  </p:cNvPr>
                  <p:cNvSpPr/>
                  <p:nvPr/>
                </p:nvSpPr>
                <p:spPr>
                  <a:xfrm>
                    <a:off x="6853237" y="3164204"/>
                    <a:ext cx="2857" cy="24764"/>
                  </a:xfrm>
                  <a:custGeom>
                    <a:avLst/>
                    <a:gdLst>
                      <a:gd name="connsiteX0" fmla="*/ 953 w 2857"/>
                      <a:gd name="connsiteY0" fmla="*/ 24765 h 24764"/>
                      <a:gd name="connsiteX1" fmla="*/ 953 w 2857"/>
                      <a:gd name="connsiteY1" fmla="*/ 24765 h 24764"/>
                      <a:gd name="connsiteX2" fmla="*/ 953 w 2857"/>
                      <a:gd name="connsiteY2" fmla="*/ 22860 h 24764"/>
                      <a:gd name="connsiteX3" fmla="*/ 953 w 2857"/>
                      <a:gd name="connsiteY3" fmla="*/ 21907 h 24764"/>
                      <a:gd name="connsiteX4" fmla="*/ 0 w 2857"/>
                      <a:gd name="connsiteY4" fmla="*/ 952 h 24764"/>
                      <a:gd name="connsiteX5" fmla="*/ 953 w 2857"/>
                      <a:gd name="connsiteY5" fmla="*/ 0 h 24764"/>
                      <a:gd name="connsiteX6" fmla="*/ 1905 w 2857"/>
                      <a:gd name="connsiteY6" fmla="*/ 952 h 24764"/>
                      <a:gd name="connsiteX7" fmla="*/ 2857 w 2857"/>
                      <a:gd name="connsiteY7" fmla="*/ 21907 h 24764"/>
                      <a:gd name="connsiteX8" fmla="*/ 953 w 2857"/>
                      <a:gd name="connsiteY8" fmla="*/ 24765 h 24764"/>
                      <a:gd name="connsiteX9" fmla="*/ 953 w 2857"/>
                      <a:gd name="connsiteY9" fmla="*/ 24765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57" h="24764">
                        <a:moveTo>
                          <a:pt x="953" y="24765"/>
                        </a:moveTo>
                        <a:cubicBezTo>
                          <a:pt x="0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2860"/>
                          <a:pt x="953" y="22860"/>
                        </a:cubicBezTo>
                        <a:cubicBezTo>
                          <a:pt x="953" y="22860"/>
                          <a:pt x="953" y="22860"/>
                          <a:pt x="953" y="21907"/>
                        </a:cubicBezTo>
                        <a:cubicBezTo>
                          <a:pt x="953" y="15240"/>
                          <a:pt x="953" y="7620"/>
                          <a:pt x="0" y="952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7620"/>
                          <a:pt x="2857" y="15240"/>
                          <a:pt x="2857" y="21907"/>
                        </a:cubicBezTo>
                        <a:cubicBezTo>
                          <a:pt x="1905" y="22860"/>
                          <a:pt x="1905" y="24765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088117E6-93A5-4623-B767-83329D35A5DC}"/>
                      </a:ext>
                    </a:extLst>
                  </p:cNvPr>
                  <p:cNvSpPr/>
                  <p:nvPr/>
                </p:nvSpPr>
                <p:spPr>
                  <a:xfrm>
                    <a:off x="6845617" y="3068002"/>
                    <a:ext cx="2530" cy="17144"/>
                  </a:xfrm>
                  <a:custGeom>
                    <a:avLst/>
                    <a:gdLst>
                      <a:gd name="connsiteX0" fmla="*/ 952 w 2530"/>
                      <a:gd name="connsiteY0" fmla="*/ 17145 h 17144"/>
                      <a:gd name="connsiteX1" fmla="*/ 0 w 2530"/>
                      <a:gd name="connsiteY1" fmla="*/ 16192 h 17144"/>
                      <a:gd name="connsiteX2" fmla="*/ 0 w 2530"/>
                      <a:gd name="connsiteY2" fmla="*/ 953 h 17144"/>
                      <a:gd name="connsiteX3" fmla="*/ 952 w 2530"/>
                      <a:gd name="connsiteY3" fmla="*/ 0 h 17144"/>
                      <a:gd name="connsiteX4" fmla="*/ 1905 w 2530"/>
                      <a:gd name="connsiteY4" fmla="*/ 953 h 17144"/>
                      <a:gd name="connsiteX5" fmla="*/ 952 w 2530"/>
                      <a:gd name="connsiteY5" fmla="*/ 17145 h 17144"/>
                      <a:gd name="connsiteX6" fmla="*/ 952 w 2530"/>
                      <a:gd name="connsiteY6" fmla="*/ 17145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0" h="17144">
                        <a:moveTo>
                          <a:pt x="952" y="17145"/>
                        </a:moveTo>
                        <a:cubicBezTo>
                          <a:pt x="0" y="17145"/>
                          <a:pt x="0" y="16192"/>
                          <a:pt x="0" y="16192"/>
                        </a:cubicBezTo>
                        <a:cubicBezTo>
                          <a:pt x="952" y="11430"/>
                          <a:pt x="952" y="5715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2857" y="5715"/>
                          <a:pt x="2857" y="10478"/>
                          <a:pt x="952" y="17145"/>
                        </a:cubicBezTo>
                        <a:cubicBezTo>
                          <a:pt x="1905" y="17145"/>
                          <a:pt x="952" y="17145"/>
                          <a:pt x="952" y="1714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77E8DF13-56D3-45D7-AEBA-C3BEA117075A}"/>
                      </a:ext>
                    </a:extLst>
                  </p:cNvPr>
                  <p:cNvSpPr/>
                  <p:nvPr/>
                </p:nvSpPr>
                <p:spPr>
                  <a:xfrm>
                    <a:off x="6831568" y="3472391"/>
                    <a:ext cx="10662" cy="23283"/>
                  </a:xfrm>
                  <a:custGeom>
                    <a:avLst/>
                    <a:gdLst>
                      <a:gd name="connsiteX0" fmla="*/ 714 w 10662"/>
                      <a:gd name="connsiteY0" fmla="*/ 23283 h 23283"/>
                      <a:gd name="connsiteX1" fmla="*/ 714 w 10662"/>
                      <a:gd name="connsiteY1" fmla="*/ 23283 h 23283"/>
                      <a:gd name="connsiteX2" fmla="*/ 714 w 10662"/>
                      <a:gd name="connsiteY2" fmla="*/ 17568 h 23283"/>
                      <a:gd name="connsiteX3" fmla="*/ 9287 w 10662"/>
                      <a:gd name="connsiteY3" fmla="*/ 423 h 23283"/>
                      <a:gd name="connsiteX4" fmla="*/ 10239 w 10662"/>
                      <a:gd name="connsiteY4" fmla="*/ 423 h 23283"/>
                      <a:gd name="connsiteX5" fmla="*/ 10239 w 10662"/>
                      <a:gd name="connsiteY5" fmla="*/ 1376 h 23283"/>
                      <a:gd name="connsiteX6" fmla="*/ 1667 w 10662"/>
                      <a:gd name="connsiteY6" fmla="*/ 18521 h 23283"/>
                      <a:gd name="connsiteX7" fmla="*/ 1667 w 10662"/>
                      <a:gd name="connsiteY7" fmla="*/ 22331 h 23283"/>
                      <a:gd name="connsiteX8" fmla="*/ 714 w 10662"/>
                      <a:gd name="connsiteY8" fmla="*/ 23283 h 23283"/>
                      <a:gd name="connsiteX9" fmla="*/ 714 w 10662"/>
                      <a:gd name="connsiteY9" fmla="*/ 23283 h 23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662" h="23283">
                        <a:moveTo>
                          <a:pt x="714" y="23283"/>
                        </a:moveTo>
                        <a:cubicBezTo>
                          <a:pt x="714" y="23283"/>
                          <a:pt x="714" y="23283"/>
                          <a:pt x="714" y="23283"/>
                        </a:cubicBezTo>
                        <a:cubicBezTo>
                          <a:pt x="-238" y="21378"/>
                          <a:pt x="-238" y="19473"/>
                          <a:pt x="714" y="17568"/>
                        </a:cubicBezTo>
                        <a:cubicBezTo>
                          <a:pt x="2619" y="10901"/>
                          <a:pt x="5477" y="5186"/>
                          <a:pt x="9287" y="423"/>
                        </a:cubicBezTo>
                        <a:cubicBezTo>
                          <a:pt x="9287" y="423"/>
                          <a:pt x="10239" y="-529"/>
                          <a:pt x="10239" y="423"/>
                        </a:cubicBezTo>
                        <a:cubicBezTo>
                          <a:pt x="10239" y="423"/>
                          <a:pt x="11192" y="1376"/>
                          <a:pt x="10239" y="1376"/>
                        </a:cubicBezTo>
                        <a:cubicBezTo>
                          <a:pt x="6429" y="6138"/>
                          <a:pt x="3572" y="11853"/>
                          <a:pt x="1667" y="18521"/>
                        </a:cubicBezTo>
                        <a:cubicBezTo>
                          <a:pt x="1667" y="19473"/>
                          <a:pt x="714" y="21378"/>
                          <a:pt x="1667" y="22331"/>
                        </a:cubicBezTo>
                        <a:cubicBezTo>
                          <a:pt x="2619" y="22331"/>
                          <a:pt x="1667" y="23283"/>
                          <a:pt x="714" y="23283"/>
                        </a:cubicBezTo>
                        <a:cubicBezTo>
                          <a:pt x="1667" y="23283"/>
                          <a:pt x="1667" y="23283"/>
                          <a:pt x="714" y="2328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3B89623B-37DE-4FEE-B692-9B87FA521C79}"/>
                      </a:ext>
                    </a:extLst>
                  </p:cNvPr>
                  <p:cNvSpPr/>
                  <p:nvPr/>
                </p:nvSpPr>
                <p:spPr>
                  <a:xfrm>
                    <a:off x="6862762" y="3469533"/>
                    <a:ext cx="6138" cy="13758"/>
                  </a:xfrm>
                  <a:custGeom>
                    <a:avLst/>
                    <a:gdLst>
                      <a:gd name="connsiteX0" fmla="*/ 953 w 6138"/>
                      <a:gd name="connsiteY0" fmla="*/ 13758 h 13758"/>
                      <a:gd name="connsiteX1" fmla="*/ 953 w 6138"/>
                      <a:gd name="connsiteY1" fmla="*/ 13758 h 13758"/>
                      <a:gd name="connsiteX2" fmla="*/ 0 w 6138"/>
                      <a:gd name="connsiteY2" fmla="*/ 12806 h 13758"/>
                      <a:gd name="connsiteX3" fmla="*/ 4763 w 6138"/>
                      <a:gd name="connsiteY3" fmla="*/ 423 h 13758"/>
                      <a:gd name="connsiteX4" fmla="*/ 5715 w 6138"/>
                      <a:gd name="connsiteY4" fmla="*/ 423 h 13758"/>
                      <a:gd name="connsiteX5" fmla="*/ 5715 w 6138"/>
                      <a:gd name="connsiteY5" fmla="*/ 1376 h 13758"/>
                      <a:gd name="connsiteX6" fmla="*/ 953 w 6138"/>
                      <a:gd name="connsiteY6" fmla="*/ 13758 h 13758"/>
                      <a:gd name="connsiteX7" fmla="*/ 953 w 6138"/>
                      <a:gd name="connsiteY7" fmla="*/ 13758 h 13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13758">
                        <a:moveTo>
                          <a:pt x="953" y="13758"/>
                        </a:moveTo>
                        <a:cubicBezTo>
                          <a:pt x="953" y="13758"/>
                          <a:pt x="953" y="13758"/>
                          <a:pt x="953" y="13758"/>
                        </a:cubicBezTo>
                        <a:cubicBezTo>
                          <a:pt x="0" y="13758"/>
                          <a:pt x="0" y="12806"/>
                          <a:pt x="0" y="12806"/>
                        </a:cubicBezTo>
                        <a:cubicBezTo>
                          <a:pt x="953" y="8996"/>
                          <a:pt x="2857" y="4233"/>
                          <a:pt x="4763" y="423"/>
                        </a:cubicBezTo>
                        <a:cubicBezTo>
                          <a:pt x="4763" y="423"/>
                          <a:pt x="5715" y="-529"/>
                          <a:pt x="5715" y="423"/>
                        </a:cubicBezTo>
                        <a:cubicBezTo>
                          <a:pt x="5715" y="423"/>
                          <a:pt x="6668" y="1376"/>
                          <a:pt x="5715" y="1376"/>
                        </a:cubicBezTo>
                        <a:cubicBezTo>
                          <a:pt x="4763" y="5186"/>
                          <a:pt x="2857" y="8996"/>
                          <a:pt x="953" y="13758"/>
                        </a:cubicBezTo>
                        <a:cubicBezTo>
                          <a:pt x="1905" y="13758"/>
                          <a:pt x="953" y="13758"/>
                          <a:pt x="953" y="13758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CD63F6B0-5A1F-4284-84A7-14A0AD82A3A5}"/>
                      </a:ext>
                    </a:extLst>
                  </p:cNvPr>
                  <p:cNvSpPr/>
                  <p:nvPr/>
                </p:nvSpPr>
                <p:spPr>
                  <a:xfrm>
                    <a:off x="6860857" y="3455669"/>
                    <a:ext cx="4762" cy="4762"/>
                  </a:xfrm>
                  <a:custGeom>
                    <a:avLst/>
                    <a:gdLst>
                      <a:gd name="connsiteX0" fmla="*/ 3810 w 4762"/>
                      <a:gd name="connsiteY0" fmla="*/ 4763 h 4762"/>
                      <a:gd name="connsiteX1" fmla="*/ 1905 w 4762"/>
                      <a:gd name="connsiteY1" fmla="*/ 3810 h 4762"/>
                      <a:gd name="connsiteX2" fmla="*/ 0 w 4762"/>
                      <a:gd name="connsiteY2" fmla="*/ 953 h 4762"/>
                      <a:gd name="connsiteX3" fmla="*/ 0 w 4762"/>
                      <a:gd name="connsiteY3" fmla="*/ 0 h 4762"/>
                      <a:gd name="connsiteX4" fmla="*/ 953 w 4762"/>
                      <a:gd name="connsiteY4" fmla="*/ 0 h 4762"/>
                      <a:gd name="connsiteX5" fmla="*/ 2858 w 4762"/>
                      <a:gd name="connsiteY5" fmla="*/ 1905 h 4762"/>
                      <a:gd name="connsiteX6" fmla="*/ 3810 w 4762"/>
                      <a:gd name="connsiteY6" fmla="*/ 2858 h 4762"/>
                      <a:gd name="connsiteX7" fmla="*/ 4763 w 4762"/>
                      <a:gd name="connsiteY7" fmla="*/ 3810 h 4762"/>
                      <a:gd name="connsiteX8" fmla="*/ 3810 w 4762"/>
                      <a:gd name="connsiteY8" fmla="*/ 4763 h 4762"/>
                      <a:gd name="connsiteX9" fmla="*/ 3810 w 4762"/>
                      <a:gd name="connsiteY9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762" h="4762">
                        <a:moveTo>
                          <a:pt x="3810" y="4763"/>
                        </a:moveTo>
                        <a:cubicBezTo>
                          <a:pt x="2858" y="4763"/>
                          <a:pt x="2858" y="3810"/>
                          <a:pt x="1905" y="3810"/>
                        </a:cubicBezTo>
                        <a:cubicBezTo>
                          <a:pt x="953" y="2858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1905" y="953"/>
                          <a:pt x="1905" y="1905"/>
                          <a:pt x="2858" y="1905"/>
                        </a:cubicBezTo>
                        <a:cubicBezTo>
                          <a:pt x="2858" y="1905"/>
                          <a:pt x="3810" y="2858"/>
                          <a:pt x="3810" y="2858"/>
                        </a:cubicBezTo>
                        <a:cubicBezTo>
                          <a:pt x="4763" y="2858"/>
                          <a:pt x="4763" y="2858"/>
                          <a:pt x="4763" y="3810"/>
                        </a:cubicBezTo>
                        <a:cubicBezTo>
                          <a:pt x="4763" y="3810"/>
                          <a:pt x="4763" y="4763"/>
                          <a:pt x="3810" y="4763"/>
                        </a:cubicBezTo>
                        <a:cubicBezTo>
                          <a:pt x="3810" y="4763"/>
                          <a:pt x="3810" y="4763"/>
                          <a:pt x="3810" y="476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8DE37AE-AD85-4892-AA19-81B4D90917B1}"/>
                      </a:ext>
                    </a:extLst>
                  </p:cNvPr>
                  <p:cNvSpPr/>
                  <p:nvPr/>
                </p:nvSpPr>
                <p:spPr>
                  <a:xfrm>
                    <a:off x="6818947" y="3463289"/>
                    <a:ext cx="4762" cy="3809"/>
                  </a:xfrm>
                  <a:custGeom>
                    <a:avLst/>
                    <a:gdLst>
                      <a:gd name="connsiteX0" fmla="*/ 953 w 4762"/>
                      <a:gd name="connsiteY0" fmla="*/ 3810 h 3809"/>
                      <a:gd name="connsiteX1" fmla="*/ 953 w 4762"/>
                      <a:gd name="connsiteY1" fmla="*/ 3810 h 3809"/>
                      <a:gd name="connsiteX2" fmla="*/ 0 w 4762"/>
                      <a:gd name="connsiteY2" fmla="*/ 2857 h 3809"/>
                      <a:gd name="connsiteX3" fmla="*/ 953 w 4762"/>
                      <a:gd name="connsiteY3" fmla="*/ 2857 h 3809"/>
                      <a:gd name="connsiteX4" fmla="*/ 3810 w 4762"/>
                      <a:gd name="connsiteY4" fmla="*/ 0 h 3809"/>
                      <a:gd name="connsiteX5" fmla="*/ 4763 w 4762"/>
                      <a:gd name="connsiteY5" fmla="*/ 0 h 3809"/>
                      <a:gd name="connsiteX6" fmla="*/ 4763 w 4762"/>
                      <a:gd name="connsiteY6" fmla="*/ 953 h 3809"/>
                      <a:gd name="connsiteX7" fmla="*/ 1905 w 4762"/>
                      <a:gd name="connsiteY7" fmla="*/ 3810 h 3809"/>
                      <a:gd name="connsiteX8" fmla="*/ 953 w 4762"/>
                      <a:gd name="connsiteY8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762" h="3809">
                        <a:moveTo>
                          <a:pt x="953" y="3810"/>
                        </a:moveTo>
                        <a:cubicBezTo>
                          <a:pt x="953" y="3810"/>
                          <a:pt x="953" y="3810"/>
                          <a:pt x="953" y="3810"/>
                        </a:cubicBezTo>
                        <a:cubicBezTo>
                          <a:pt x="0" y="3810"/>
                          <a:pt x="0" y="2857"/>
                          <a:pt x="0" y="2857"/>
                        </a:cubicBezTo>
                        <a:cubicBezTo>
                          <a:pt x="0" y="2857"/>
                          <a:pt x="953" y="2857"/>
                          <a:pt x="953" y="2857"/>
                        </a:cubicBezTo>
                        <a:cubicBezTo>
                          <a:pt x="1905" y="1905"/>
                          <a:pt x="2858" y="953"/>
                          <a:pt x="3810" y="0"/>
                        </a:cubicBezTo>
                        <a:cubicBezTo>
                          <a:pt x="3810" y="0"/>
                          <a:pt x="4763" y="0"/>
                          <a:pt x="4763" y="0"/>
                        </a:cubicBezTo>
                        <a:cubicBezTo>
                          <a:pt x="4763" y="0"/>
                          <a:pt x="4763" y="953"/>
                          <a:pt x="4763" y="953"/>
                        </a:cubicBezTo>
                        <a:cubicBezTo>
                          <a:pt x="3810" y="1905"/>
                          <a:pt x="2858" y="2857"/>
                          <a:pt x="1905" y="3810"/>
                        </a:cubicBezTo>
                        <a:cubicBezTo>
                          <a:pt x="1905" y="3810"/>
                          <a:pt x="953" y="3810"/>
                          <a:pt x="953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96968443-1773-4D95-8BE3-FBBF32AA17D1}"/>
                      </a:ext>
                    </a:extLst>
                  </p:cNvPr>
                  <p:cNvSpPr/>
                  <p:nvPr/>
                </p:nvSpPr>
                <p:spPr>
                  <a:xfrm>
                    <a:off x="6879193" y="3458527"/>
                    <a:ext cx="3571" cy="3809"/>
                  </a:xfrm>
                  <a:custGeom>
                    <a:avLst/>
                    <a:gdLst>
                      <a:gd name="connsiteX0" fmla="*/ 714 w 3571"/>
                      <a:gd name="connsiteY0" fmla="*/ 3810 h 3809"/>
                      <a:gd name="connsiteX1" fmla="*/ 714 w 3571"/>
                      <a:gd name="connsiteY1" fmla="*/ 3810 h 3809"/>
                      <a:gd name="connsiteX2" fmla="*/ 714 w 3571"/>
                      <a:gd name="connsiteY2" fmla="*/ 1905 h 3809"/>
                      <a:gd name="connsiteX3" fmla="*/ 2619 w 3571"/>
                      <a:gd name="connsiteY3" fmla="*/ 0 h 3809"/>
                      <a:gd name="connsiteX4" fmla="*/ 3572 w 3571"/>
                      <a:gd name="connsiteY4" fmla="*/ 0 h 3809"/>
                      <a:gd name="connsiteX5" fmla="*/ 3572 w 3571"/>
                      <a:gd name="connsiteY5" fmla="*/ 953 h 3809"/>
                      <a:gd name="connsiteX6" fmla="*/ 714 w 3571"/>
                      <a:gd name="connsiteY6" fmla="*/ 3810 h 3809"/>
                      <a:gd name="connsiteX7" fmla="*/ 714 w 3571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71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2857"/>
                          <a:pt x="714" y="1905"/>
                        </a:cubicBezTo>
                        <a:cubicBezTo>
                          <a:pt x="1667" y="953"/>
                          <a:pt x="2619" y="953"/>
                          <a:pt x="2619" y="0"/>
                        </a:cubicBezTo>
                        <a:cubicBezTo>
                          <a:pt x="2619" y="0"/>
                          <a:pt x="3572" y="0"/>
                          <a:pt x="3572" y="0"/>
                        </a:cubicBezTo>
                        <a:cubicBezTo>
                          <a:pt x="3572" y="0"/>
                          <a:pt x="3572" y="953"/>
                          <a:pt x="3572" y="953"/>
                        </a:cubicBezTo>
                        <a:cubicBezTo>
                          <a:pt x="2619" y="1905"/>
                          <a:pt x="1667" y="2857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67" name="Graphic 4">
                    <a:extLst>
                      <a:ext uri="{FF2B5EF4-FFF2-40B4-BE49-F238E27FC236}">
                        <a16:creationId xmlns:a16="http://schemas.microsoft.com/office/drawing/2014/main" id="{CA00CFBA-6FA6-4C4F-9995-5E4AA35CDC38}"/>
                      </a:ext>
                    </a:extLst>
                  </p:cNvPr>
                  <p:cNvGrpSpPr/>
                  <p:nvPr/>
                </p:nvGrpSpPr>
                <p:grpSpPr>
                  <a:xfrm>
                    <a:off x="6868970" y="3347396"/>
                    <a:ext cx="225282" cy="124525"/>
                    <a:chOff x="6868970" y="3347396"/>
                    <a:chExt cx="225282" cy="124525"/>
                  </a:xfrm>
                </p:grpSpPr>
                <p:sp>
                  <p:nvSpPr>
                    <p:cNvPr id="1503" name="Freeform: Shape 1502">
                      <a:extLst>
                        <a:ext uri="{FF2B5EF4-FFF2-40B4-BE49-F238E27FC236}">
                          <a16:creationId xmlns:a16="http://schemas.microsoft.com/office/drawing/2014/main" id="{603E6FEA-F184-4058-B50F-D7A373065E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4608" y="3359901"/>
                      <a:ext cx="36304" cy="62564"/>
                    </a:xfrm>
                    <a:custGeom>
                      <a:avLst/>
                      <a:gdLst>
                        <a:gd name="connsiteX0" fmla="*/ 21016 w 36304"/>
                        <a:gd name="connsiteY0" fmla="*/ 62431 h 62564"/>
                        <a:gd name="connsiteX1" fmla="*/ 1966 w 36304"/>
                        <a:gd name="connsiteY1" fmla="*/ 43381 h 62564"/>
                        <a:gd name="connsiteX2" fmla="*/ 7681 w 36304"/>
                        <a:gd name="connsiteY2" fmla="*/ 518 h 62564"/>
                        <a:gd name="connsiteX3" fmla="*/ 19111 w 36304"/>
                        <a:gd name="connsiteY3" fmla="*/ 29093 h 62564"/>
                        <a:gd name="connsiteX4" fmla="*/ 36256 w 36304"/>
                        <a:gd name="connsiteY4" fmla="*/ 41476 h 62564"/>
                        <a:gd name="connsiteX5" fmla="*/ 21016 w 36304"/>
                        <a:gd name="connsiteY5" fmla="*/ 62431 h 62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304" h="62564">
                          <a:moveTo>
                            <a:pt x="21016" y="62431"/>
                          </a:moveTo>
                          <a:cubicBezTo>
                            <a:pt x="21016" y="62431"/>
                            <a:pt x="4823" y="48143"/>
                            <a:pt x="1966" y="43381"/>
                          </a:cubicBezTo>
                          <a:cubicBezTo>
                            <a:pt x="-891" y="38618"/>
                            <a:pt x="-1844" y="5281"/>
                            <a:pt x="7681" y="518"/>
                          </a:cubicBezTo>
                          <a:cubicBezTo>
                            <a:pt x="17206" y="-4244"/>
                            <a:pt x="14348" y="25283"/>
                            <a:pt x="19111" y="29093"/>
                          </a:cubicBezTo>
                          <a:cubicBezTo>
                            <a:pt x="23873" y="31951"/>
                            <a:pt x="37209" y="36713"/>
                            <a:pt x="36256" y="41476"/>
                          </a:cubicBezTo>
                          <a:cubicBezTo>
                            <a:pt x="36256" y="45286"/>
                            <a:pt x="23873" y="64336"/>
                            <a:pt x="21016" y="624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4" name="Freeform: Shape 1503">
                      <a:extLst>
                        <a:ext uri="{FF2B5EF4-FFF2-40B4-BE49-F238E27FC236}">
                          <a16:creationId xmlns:a16="http://schemas.microsoft.com/office/drawing/2014/main" id="{5CB67EE8-49C9-4321-AF8C-30940FCF69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8970" y="3366469"/>
                      <a:ext cx="45798" cy="55900"/>
                    </a:xfrm>
                    <a:custGeom>
                      <a:avLst/>
                      <a:gdLst>
                        <a:gd name="connsiteX0" fmla="*/ 2365 w 45798"/>
                        <a:gd name="connsiteY0" fmla="*/ 617 h 55900"/>
                        <a:gd name="connsiteX1" fmla="*/ 11890 w 45798"/>
                        <a:gd name="connsiteY1" fmla="*/ 12047 h 55900"/>
                        <a:gd name="connsiteX2" fmla="*/ 36655 w 45798"/>
                        <a:gd name="connsiteY2" fmla="*/ 25382 h 55900"/>
                        <a:gd name="connsiteX3" fmla="*/ 45227 w 45798"/>
                        <a:gd name="connsiteY3" fmla="*/ 33002 h 55900"/>
                        <a:gd name="connsiteX4" fmla="*/ 37608 w 45798"/>
                        <a:gd name="connsiteY4" fmla="*/ 55862 h 55900"/>
                        <a:gd name="connsiteX5" fmla="*/ 7127 w 45798"/>
                        <a:gd name="connsiteY5" fmla="*/ 37765 h 55900"/>
                        <a:gd name="connsiteX6" fmla="*/ 2365 w 45798"/>
                        <a:gd name="connsiteY6" fmla="*/ 617 h 55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798" h="55900">
                          <a:moveTo>
                            <a:pt x="2365" y="617"/>
                          </a:moveTo>
                          <a:cubicBezTo>
                            <a:pt x="6175" y="-2240"/>
                            <a:pt x="10937" y="5380"/>
                            <a:pt x="11890" y="12047"/>
                          </a:cubicBezTo>
                          <a:cubicBezTo>
                            <a:pt x="13795" y="18715"/>
                            <a:pt x="29035" y="23477"/>
                            <a:pt x="36655" y="25382"/>
                          </a:cubicBezTo>
                          <a:cubicBezTo>
                            <a:pt x="44275" y="27287"/>
                            <a:pt x="47133" y="26335"/>
                            <a:pt x="45227" y="33002"/>
                          </a:cubicBezTo>
                          <a:cubicBezTo>
                            <a:pt x="43323" y="39670"/>
                            <a:pt x="43323" y="56815"/>
                            <a:pt x="37608" y="55862"/>
                          </a:cubicBezTo>
                          <a:cubicBezTo>
                            <a:pt x="32845" y="54910"/>
                            <a:pt x="13795" y="43480"/>
                            <a:pt x="7127" y="37765"/>
                          </a:cubicBezTo>
                          <a:cubicBezTo>
                            <a:pt x="460" y="31097"/>
                            <a:pt x="-2398" y="3475"/>
                            <a:pt x="2365" y="61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5" name="Freeform: Shape 1504">
                      <a:extLst>
                        <a:ext uri="{FF2B5EF4-FFF2-40B4-BE49-F238E27FC236}">
                          <a16:creationId xmlns:a16="http://schemas.microsoft.com/office/drawing/2014/main" id="{2FD217BF-B56A-43C8-A778-41B9FFDF9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0988" y="3402597"/>
                      <a:ext cx="24128" cy="18253"/>
                    </a:xfrm>
                    <a:custGeom>
                      <a:avLst/>
                      <a:gdLst>
                        <a:gd name="connsiteX0" fmla="*/ 23224 w 24128"/>
                        <a:gd name="connsiteY0" fmla="*/ 10210 h 18253"/>
                        <a:gd name="connsiteX1" fmla="*/ 4174 w 24128"/>
                        <a:gd name="connsiteY1" fmla="*/ 685 h 18253"/>
                        <a:gd name="connsiteX2" fmla="*/ 5127 w 24128"/>
                        <a:gd name="connsiteY2" fmla="*/ 15925 h 18253"/>
                        <a:gd name="connsiteX3" fmla="*/ 23224 w 24128"/>
                        <a:gd name="connsiteY3" fmla="*/ 10210 h 18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128" h="18253">
                          <a:moveTo>
                            <a:pt x="23224" y="10210"/>
                          </a:moveTo>
                          <a:cubicBezTo>
                            <a:pt x="23224" y="10210"/>
                            <a:pt x="8937" y="-3125"/>
                            <a:pt x="4174" y="685"/>
                          </a:cubicBezTo>
                          <a:cubicBezTo>
                            <a:pt x="-588" y="4495"/>
                            <a:pt x="-2494" y="10210"/>
                            <a:pt x="5127" y="15925"/>
                          </a:cubicBezTo>
                          <a:cubicBezTo>
                            <a:pt x="12746" y="20687"/>
                            <a:pt x="27987" y="17830"/>
                            <a:pt x="23224" y="10210"/>
                          </a:cubicBezTo>
                          <a:close/>
                        </a:path>
                      </a:pathLst>
                    </a:custGeom>
                    <a:solidFill>
                      <a:srgbClr val="ED7D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6" name="Freeform: Shape 1505">
                      <a:extLst>
                        <a:ext uri="{FF2B5EF4-FFF2-40B4-BE49-F238E27FC236}">
                          <a16:creationId xmlns:a16="http://schemas.microsoft.com/office/drawing/2014/main" id="{0822BC10-7E56-4333-AC10-422D671D42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7154" y="3400104"/>
                      <a:ext cx="108133" cy="59374"/>
                    </a:xfrm>
                    <a:custGeom>
                      <a:avLst/>
                      <a:gdLst>
                        <a:gd name="connsiteX0" fmla="*/ 8948 w 108133"/>
                        <a:gd name="connsiteY0" fmla="*/ 320 h 59374"/>
                        <a:gd name="connsiteX1" fmla="*/ 40381 w 108133"/>
                        <a:gd name="connsiteY1" fmla="*/ 5082 h 59374"/>
                        <a:gd name="connsiteX2" fmla="*/ 101341 w 108133"/>
                        <a:gd name="connsiteY2" fmla="*/ 22227 h 59374"/>
                        <a:gd name="connsiteX3" fmla="*/ 104198 w 108133"/>
                        <a:gd name="connsiteY3" fmla="*/ 59375 h 59374"/>
                        <a:gd name="connsiteX4" fmla="*/ 51811 w 108133"/>
                        <a:gd name="connsiteY4" fmla="*/ 38420 h 59374"/>
                        <a:gd name="connsiteX5" fmla="*/ 376 w 108133"/>
                        <a:gd name="connsiteY5" fmla="*/ 18417 h 59374"/>
                        <a:gd name="connsiteX6" fmla="*/ 8948 w 108133"/>
                        <a:gd name="connsiteY6" fmla="*/ 320 h 59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133" h="59374">
                          <a:moveTo>
                            <a:pt x="8948" y="320"/>
                          </a:moveTo>
                          <a:cubicBezTo>
                            <a:pt x="8948" y="320"/>
                            <a:pt x="27046" y="4129"/>
                            <a:pt x="40381" y="5082"/>
                          </a:cubicBezTo>
                          <a:cubicBezTo>
                            <a:pt x="53716" y="6035"/>
                            <a:pt x="91816" y="21275"/>
                            <a:pt x="101341" y="22227"/>
                          </a:cubicBezTo>
                          <a:cubicBezTo>
                            <a:pt x="110866" y="24132"/>
                            <a:pt x="108961" y="59375"/>
                            <a:pt x="104198" y="59375"/>
                          </a:cubicBezTo>
                          <a:cubicBezTo>
                            <a:pt x="99436" y="59375"/>
                            <a:pt x="63241" y="40325"/>
                            <a:pt x="51811" y="38420"/>
                          </a:cubicBezTo>
                          <a:cubicBezTo>
                            <a:pt x="39428" y="36514"/>
                            <a:pt x="2281" y="22227"/>
                            <a:pt x="376" y="18417"/>
                          </a:cubicBezTo>
                          <a:cubicBezTo>
                            <a:pt x="-1529" y="14607"/>
                            <a:pt x="4186" y="-2538"/>
                            <a:pt x="8948" y="32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7" name="Freeform: Shape 1506">
                      <a:extLst>
                        <a:ext uri="{FF2B5EF4-FFF2-40B4-BE49-F238E27FC236}">
                          <a16:creationId xmlns:a16="http://schemas.microsoft.com/office/drawing/2014/main" id="{C2A906AC-EC46-4E3D-A0FB-3D66BA0A0C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8276" y="3388056"/>
                      <a:ext cx="95976" cy="83865"/>
                    </a:xfrm>
                    <a:custGeom>
                      <a:avLst/>
                      <a:gdLst>
                        <a:gd name="connsiteX0" fmla="*/ 11171 w 95976"/>
                        <a:gd name="connsiteY0" fmla="*/ 35228 h 83865"/>
                        <a:gd name="connsiteX1" fmla="*/ 19744 w 95976"/>
                        <a:gd name="connsiteY1" fmla="*/ 32371 h 83865"/>
                        <a:gd name="connsiteX2" fmla="*/ 37841 w 95976"/>
                        <a:gd name="connsiteY2" fmla="*/ 10463 h 83865"/>
                        <a:gd name="connsiteX3" fmla="*/ 63559 w 95976"/>
                        <a:gd name="connsiteY3" fmla="*/ 938 h 83865"/>
                        <a:gd name="connsiteX4" fmla="*/ 95944 w 95976"/>
                        <a:gd name="connsiteY4" fmla="*/ 25703 h 83865"/>
                        <a:gd name="connsiteX5" fmla="*/ 77846 w 95976"/>
                        <a:gd name="connsiteY5" fmla="*/ 82853 h 83865"/>
                        <a:gd name="connsiteX6" fmla="*/ 28316 w 95976"/>
                        <a:gd name="connsiteY6" fmla="*/ 79043 h 83865"/>
                        <a:gd name="connsiteX7" fmla="*/ 5456 w 95976"/>
                        <a:gd name="connsiteY7" fmla="*/ 71423 h 83865"/>
                        <a:gd name="connsiteX8" fmla="*/ 11171 w 95976"/>
                        <a:gd name="connsiteY8" fmla="*/ 35228 h 83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976" h="83865">
                          <a:moveTo>
                            <a:pt x="11171" y="35228"/>
                          </a:moveTo>
                          <a:cubicBezTo>
                            <a:pt x="13076" y="34276"/>
                            <a:pt x="15934" y="32371"/>
                            <a:pt x="19744" y="32371"/>
                          </a:cubicBezTo>
                          <a:cubicBezTo>
                            <a:pt x="22601" y="32371"/>
                            <a:pt x="31174" y="19036"/>
                            <a:pt x="37841" y="10463"/>
                          </a:cubicBezTo>
                          <a:cubicBezTo>
                            <a:pt x="44509" y="1891"/>
                            <a:pt x="50224" y="-1919"/>
                            <a:pt x="63559" y="938"/>
                          </a:cubicBezTo>
                          <a:cubicBezTo>
                            <a:pt x="76894" y="3796"/>
                            <a:pt x="96896" y="4748"/>
                            <a:pt x="95944" y="25703"/>
                          </a:cubicBezTo>
                          <a:cubicBezTo>
                            <a:pt x="94991" y="46658"/>
                            <a:pt x="87371" y="79996"/>
                            <a:pt x="77846" y="82853"/>
                          </a:cubicBezTo>
                          <a:cubicBezTo>
                            <a:pt x="68321" y="85711"/>
                            <a:pt x="31174" y="81901"/>
                            <a:pt x="28316" y="79043"/>
                          </a:cubicBezTo>
                          <a:cubicBezTo>
                            <a:pt x="25459" y="75233"/>
                            <a:pt x="9266" y="71423"/>
                            <a:pt x="5456" y="71423"/>
                          </a:cubicBezTo>
                          <a:cubicBezTo>
                            <a:pt x="-2164" y="68566"/>
                            <a:pt x="-3116" y="47611"/>
                            <a:pt x="11171" y="35228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8" name="Freeform: Shape 1507">
                      <a:extLst>
                        <a:ext uri="{FF2B5EF4-FFF2-40B4-BE49-F238E27FC236}">
                          <a16:creationId xmlns:a16="http://schemas.microsoft.com/office/drawing/2014/main" id="{486D008C-5CAA-4180-8E47-59BAE8F711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7109" y="3456536"/>
                      <a:ext cx="21445" cy="9703"/>
                    </a:xfrm>
                    <a:custGeom>
                      <a:avLst/>
                      <a:gdLst>
                        <a:gd name="connsiteX0" fmla="*/ 18531 w 21445"/>
                        <a:gd name="connsiteY0" fmla="*/ 9611 h 9703"/>
                        <a:gd name="connsiteX1" fmla="*/ 3291 w 21445"/>
                        <a:gd name="connsiteY1" fmla="*/ 9611 h 9703"/>
                        <a:gd name="connsiteX2" fmla="*/ 6148 w 21445"/>
                        <a:gd name="connsiteY2" fmla="*/ 2944 h 9703"/>
                        <a:gd name="connsiteX3" fmla="*/ 4244 w 21445"/>
                        <a:gd name="connsiteY3" fmla="*/ 1038 h 9703"/>
                        <a:gd name="connsiteX4" fmla="*/ 16626 w 21445"/>
                        <a:gd name="connsiteY4" fmla="*/ 1991 h 9703"/>
                        <a:gd name="connsiteX5" fmla="*/ 18531 w 21445"/>
                        <a:gd name="connsiteY5" fmla="*/ 9611 h 9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445" h="9703">
                          <a:moveTo>
                            <a:pt x="18531" y="9611"/>
                          </a:moveTo>
                          <a:cubicBezTo>
                            <a:pt x="18531" y="9611"/>
                            <a:pt x="9959" y="8658"/>
                            <a:pt x="3291" y="9611"/>
                          </a:cubicBezTo>
                          <a:cubicBezTo>
                            <a:pt x="-3377" y="10563"/>
                            <a:pt x="1386" y="3896"/>
                            <a:pt x="6148" y="2944"/>
                          </a:cubicBezTo>
                          <a:cubicBezTo>
                            <a:pt x="11863" y="2944"/>
                            <a:pt x="4244" y="2944"/>
                            <a:pt x="4244" y="1038"/>
                          </a:cubicBezTo>
                          <a:cubicBezTo>
                            <a:pt x="3291" y="-867"/>
                            <a:pt x="12816" y="86"/>
                            <a:pt x="16626" y="1991"/>
                          </a:cubicBezTo>
                          <a:cubicBezTo>
                            <a:pt x="20436" y="3896"/>
                            <a:pt x="24246" y="10563"/>
                            <a:pt x="18531" y="9611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09" name="Graphic 4">
                      <a:extLst>
                        <a:ext uri="{FF2B5EF4-FFF2-40B4-BE49-F238E27FC236}">
                          <a16:creationId xmlns:a16="http://schemas.microsoft.com/office/drawing/2014/main" id="{C410DFA4-6BA0-4F5B-AF02-CA32EAF6CB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9299" y="3349194"/>
                      <a:ext cx="37373" cy="47419"/>
                      <a:chOff x="7049299" y="3349194"/>
                      <a:chExt cx="37373" cy="47419"/>
                    </a:xfrm>
                  </p:grpSpPr>
                  <p:sp>
                    <p:nvSpPr>
                      <p:cNvPr id="1524" name="Freeform: Shape 1523">
                        <a:extLst>
                          <a:ext uri="{FF2B5EF4-FFF2-40B4-BE49-F238E27FC236}">
                            <a16:creationId xmlns:a16="http://schemas.microsoft.com/office/drawing/2014/main" id="{BDC32BDC-46DB-46FE-A296-E521203E78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9299" y="3354594"/>
                        <a:ext cx="28185" cy="32257"/>
                      </a:xfrm>
                      <a:custGeom>
                        <a:avLst/>
                        <a:gdLst>
                          <a:gd name="connsiteX0" fmla="*/ 19203 w 28185"/>
                          <a:gd name="connsiteY0" fmla="*/ 2015 h 32257"/>
                          <a:gd name="connsiteX1" fmla="*/ 8725 w 28185"/>
                          <a:gd name="connsiteY1" fmla="*/ 1063 h 32257"/>
                          <a:gd name="connsiteX2" fmla="*/ 4915 w 28185"/>
                          <a:gd name="connsiteY2" fmla="*/ 9635 h 32257"/>
                          <a:gd name="connsiteX3" fmla="*/ 153 w 28185"/>
                          <a:gd name="connsiteY3" fmla="*/ 18208 h 32257"/>
                          <a:gd name="connsiteX4" fmla="*/ 3010 w 28185"/>
                          <a:gd name="connsiteY4" fmla="*/ 21065 h 32257"/>
                          <a:gd name="connsiteX5" fmla="*/ 5868 w 28185"/>
                          <a:gd name="connsiteY5" fmla="*/ 31543 h 32257"/>
                          <a:gd name="connsiteX6" fmla="*/ 20155 w 28185"/>
                          <a:gd name="connsiteY6" fmla="*/ 28685 h 32257"/>
                          <a:gd name="connsiteX7" fmla="*/ 19203 w 28185"/>
                          <a:gd name="connsiteY7" fmla="*/ 2015 h 3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185" h="32257">
                            <a:moveTo>
                              <a:pt x="19203" y="2015"/>
                            </a:moveTo>
                            <a:cubicBezTo>
                              <a:pt x="19203" y="2015"/>
                              <a:pt x="11583" y="-1795"/>
                              <a:pt x="8725" y="1063"/>
                            </a:cubicBezTo>
                            <a:cubicBezTo>
                              <a:pt x="5868" y="3920"/>
                              <a:pt x="4915" y="5825"/>
                              <a:pt x="4915" y="9635"/>
                            </a:cubicBezTo>
                            <a:cubicBezTo>
                              <a:pt x="4915" y="11540"/>
                              <a:pt x="153" y="17255"/>
                              <a:pt x="153" y="18208"/>
                            </a:cubicBezTo>
                            <a:cubicBezTo>
                              <a:pt x="-800" y="20113"/>
                              <a:pt x="3010" y="20113"/>
                              <a:pt x="3010" y="21065"/>
                            </a:cubicBezTo>
                            <a:cubicBezTo>
                              <a:pt x="3010" y="22970"/>
                              <a:pt x="153" y="28685"/>
                              <a:pt x="5868" y="31543"/>
                            </a:cubicBezTo>
                            <a:cubicBezTo>
                              <a:pt x="5868" y="31543"/>
                              <a:pt x="13488" y="34400"/>
                              <a:pt x="20155" y="28685"/>
                            </a:cubicBezTo>
                            <a:cubicBezTo>
                              <a:pt x="25870" y="23923"/>
                              <a:pt x="35395" y="7730"/>
                              <a:pt x="19203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5" name="Freeform: Shape 1524">
                        <a:extLst>
                          <a:ext uri="{FF2B5EF4-FFF2-40B4-BE49-F238E27FC236}">
                            <a16:creationId xmlns:a16="http://schemas.microsoft.com/office/drawing/2014/main" id="{34491E62-F7F7-48E5-B56D-D9DF5D2A6C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373754"/>
                        <a:ext cx="16445" cy="22859"/>
                      </a:xfrm>
                      <a:custGeom>
                        <a:avLst/>
                        <a:gdLst>
                          <a:gd name="connsiteX0" fmla="*/ 15240 w 16445"/>
                          <a:gd name="connsiteY0" fmla="*/ 0 h 22859"/>
                          <a:gd name="connsiteX1" fmla="*/ 16192 w 16445"/>
                          <a:gd name="connsiteY1" fmla="*/ 18097 h 22859"/>
                          <a:gd name="connsiteX2" fmla="*/ 13335 w 16445"/>
                          <a:gd name="connsiteY2" fmla="*/ 22860 h 22859"/>
                          <a:gd name="connsiteX3" fmla="*/ 2857 w 16445"/>
                          <a:gd name="connsiteY3" fmla="*/ 21907 h 22859"/>
                          <a:gd name="connsiteX4" fmla="*/ 952 w 16445"/>
                          <a:gd name="connsiteY4" fmla="*/ 18097 h 22859"/>
                          <a:gd name="connsiteX5" fmla="*/ 0 w 16445"/>
                          <a:gd name="connsiteY5" fmla="*/ 14288 h 22859"/>
                          <a:gd name="connsiteX6" fmla="*/ 15240 w 16445"/>
                          <a:gd name="connsiteY6" fmla="*/ 0 h 22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445" h="22859">
                            <a:moveTo>
                              <a:pt x="15240" y="0"/>
                            </a:moveTo>
                            <a:cubicBezTo>
                              <a:pt x="15240" y="0"/>
                              <a:pt x="13335" y="10477"/>
                              <a:pt x="16192" y="18097"/>
                            </a:cubicBezTo>
                            <a:cubicBezTo>
                              <a:pt x="17145" y="20002"/>
                              <a:pt x="15240" y="22860"/>
                              <a:pt x="13335" y="22860"/>
                            </a:cubicBezTo>
                            <a:cubicBezTo>
                              <a:pt x="10477" y="22860"/>
                              <a:pt x="7620" y="22860"/>
                              <a:pt x="2857" y="21907"/>
                            </a:cubicBezTo>
                            <a:cubicBezTo>
                              <a:pt x="952" y="20955"/>
                              <a:pt x="0" y="20002"/>
                              <a:pt x="952" y="18097"/>
                            </a:cubicBezTo>
                            <a:cubicBezTo>
                              <a:pt x="952" y="16192"/>
                              <a:pt x="952" y="15240"/>
                              <a:pt x="0" y="14288"/>
                            </a:cubicBezTo>
                            <a:cubicBezTo>
                              <a:pt x="0" y="13335"/>
                              <a:pt x="11430" y="9525"/>
                              <a:pt x="1524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6" name="Freeform: Shape 1525">
                        <a:extLst>
                          <a:ext uri="{FF2B5EF4-FFF2-40B4-BE49-F238E27FC236}">
                            <a16:creationId xmlns:a16="http://schemas.microsoft.com/office/drawing/2014/main" id="{B2575886-69C4-4B0C-BF04-276BC818E3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309" y="3376188"/>
                        <a:ext cx="5185" cy="3280"/>
                      </a:xfrm>
                      <a:custGeom>
                        <a:avLst/>
                        <a:gdLst>
                          <a:gd name="connsiteX0" fmla="*/ 1905 w 5185"/>
                          <a:gd name="connsiteY0" fmla="*/ 3281 h 3280"/>
                          <a:gd name="connsiteX1" fmla="*/ 953 w 5185"/>
                          <a:gd name="connsiteY1" fmla="*/ 3281 h 3280"/>
                          <a:gd name="connsiteX2" fmla="*/ 0 w 5185"/>
                          <a:gd name="connsiteY2" fmla="*/ 2328 h 3280"/>
                          <a:gd name="connsiteX3" fmla="*/ 953 w 5185"/>
                          <a:gd name="connsiteY3" fmla="*/ 1376 h 3280"/>
                          <a:gd name="connsiteX4" fmla="*/ 3810 w 5185"/>
                          <a:gd name="connsiteY4" fmla="*/ 423 h 3280"/>
                          <a:gd name="connsiteX5" fmla="*/ 4763 w 5185"/>
                          <a:gd name="connsiteY5" fmla="*/ 423 h 3280"/>
                          <a:gd name="connsiteX6" fmla="*/ 4763 w 5185"/>
                          <a:gd name="connsiteY6" fmla="*/ 1376 h 3280"/>
                          <a:gd name="connsiteX7" fmla="*/ 1905 w 5185"/>
                          <a:gd name="connsiteY7" fmla="*/ 3281 h 3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185" h="3280">
                            <a:moveTo>
                              <a:pt x="1905" y="3281"/>
                            </a:moveTo>
                            <a:cubicBezTo>
                              <a:pt x="953" y="3281"/>
                              <a:pt x="953" y="3281"/>
                              <a:pt x="953" y="3281"/>
                            </a:cubicBezTo>
                            <a:cubicBezTo>
                              <a:pt x="953" y="3281"/>
                              <a:pt x="0" y="2328"/>
                              <a:pt x="0" y="2328"/>
                            </a:cubicBezTo>
                            <a:cubicBezTo>
                              <a:pt x="0" y="2328"/>
                              <a:pt x="953" y="1376"/>
                              <a:pt x="953" y="1376"/>
                            </a:cubicBezTo>
                            <a:cubicBezTo>
                              <a:pt x="953" y="1376"/>
                              <a:pt x="2858" y="2328"/>
                              <a:pt x="3810" y="423"/>
                            </a:cubicBezTo>
                            <a:cubicBezTo>
                              <a:pt x="3810" y="423"/>
                              <a:pt x="4763" y="-529"/>
                              <a:pt x="4763" y="423"/>
                            </a:cubicBezTo>
                            <a:cubicBezTo>
                              <a:pt x="4763" y="423"/>
                              <a:pt x="5715" y="1376"/>
                              <a:pt x="4763" y="1376"/>
                            </a:cubicBezTo>
                            <a:cubicBezTo>
                              <a:pt x="3810" y="3281"/>
                              <a:pt x="2858" y="3281"/>
                              <a:pt x="1905" y="3281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7" name="Freeform: Shape 1526">
                        <a:extLst>
                          <a:ext uri="{FF2B5EF4-FFF2-40B4-BE49-F238E27FC236}">
                            <a16:creationId xmlns:a16="http://schemas.microsoft.com/office/drawing/2014/main" id="{A4210E48-9855-4595-8DEF-FDFE135ACD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167" y="3365739"/>
                        <a:ext cx="2299" cy="3646"/>
                      </a:xfrm>
                      <a:custGeom>
                        <a:avLst/>
                        <a:gdLst>
                          <a:gd name="connsiteX0" fmla="*/ 1905 w 2299"/>
                          <a:gd name="connsiteY0" fmla="*/ 2300 h 3646"/>
                          <a:gd name="connsiteX1" fmla="*/ 952 w 2299"/>
                          <a:gd name="connsiteY1" fmla="*/ 3252 h 3646"/>
                          <a:gd name="connsiteX2" fmla="*/ 0 w 2299"/>
                          <a:gd name="connsiteY2" fmla="*/ 1347 h 3646"/>
                          <a:gd name="connsiteX3" fmla="*/ 952 w 2299"/>
                          <a:gd name="connsiteY3" fmla="*/ 395 h 3646"/>
                          <a:gd name="connsiteX4" fmla="*/ 1905 w 2299"/>
                          <a:gd name="connsiteY4" fmla="*/ 2300 h 3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99" h="3646">
                            <a:moveTo>
                              <a:pt x="1905" y="2300"/>
                            </a:moveTo>
                            <a:cubicBezTo>
                              <a:pt x="1905" y="3252"/>
                              <a:pt x="952" y="4205"/>
                              <a:pt x="952" y="3252"/>
                            </a:cubicBezTo>
                            <a:cubicBezTo>
                              <a:pt x="0" y="3252"/>
                              <a:pt x="0" y="2300"/>
                              <a:pt x="0" y="1347"/>
                            </a:cubicBezTo>
                            <a:cubicBezTo>
                              <a:pt x="0" y="395"/>
                              <a:pt x="952" y="-558"/>
                              <a:pt x="952" y="395"/>
                            </a:cubicBezTo>
                            <a:cubicBezTo>
                              <a:pt x="1905" y="1347"/>
                              <a:pt x="2857" y="2300"/>
                              <a:pt x="1905" y="230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8" name="Freeform: Shape 1527">
                        <a:extLst>
                          <a:ext uri="{FF2B5EF4-FFF2-40B4-BE49-F238E27FC236}">
                            <a16:creationId xmlns:a16="http://schemas.microsoft.com/office/drawing/2014/main" id="{68CD2EED-72A2-457F-9756-F1BD064959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183" y="3349194"/>
                        <a:ext cx="34489" cy="28369"/>
                      </a:xfrm>
                      <a:custGeom>
                        <a:avLst/>
                        <a:gdLst>
                          <a:gd name="connsiteX0" fmla="*/ 3936 w 34489"/>
                          <a:gd name="connsiteY0" fmla="*/ 9320 h 28369"/>
                          <a:gd name="connsiteX1" fmla="*/ 126 w 34489"/>
                          <a:gd name="connsiteY1" fmla="*/ 4557 h 28369"/>
                          <a:gd name="connsiteX2" fmla="*/ 8698 w 34489"/>
                          <a:gd name="connsiteY2" fmla="*/ 747 h 28369"/>
                          <a:gd name="connsiteX3" fmla="*/ 22034 w 34489"/>
                          <a:gd name="connsiteY3" fmla="*/ 747 h 28369"/>
                          <a:gd name="connsiteX4" fmla="*/ 28701 w 34489"/>
                          <a:gd name="connsiteY4" fmla="*/ 4557 h 28369"/>
                          <a:gd name="connsiteX5" fmla="*/ 34416 w 34489"/>
                          <a:gd name="connsiteY5" fmla="*/ 9320 h 28369"/>
                          <a:gd name="connsiteX6" fmla="*/ 22986 w 34489"/>
                          <a:gd name="connsiteY6" fmla="*/ 28370 h 28369"/>
                          <a:gd name="connsiteX7" fmla="*/ 19176 w 34489"/>
                          <a:gd name="connsiteY7" fmla="*/ 19797 h 28369"/>
                          <a:gd name="connsiteX8" fmla="*/ 14413 w 34489"/>
                          <a:gd name="connsiteY8" fmla="*/ 17892 h 28369"/>
                          <a:gd name="connsiteX9" fmla="*/ 3936 w 34489"/>
                          <a:gd name="connsiteY9" fmla="*/ 9320 h 28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4489" h="28369">
                            <a:moveTo>
                              <a:pt x="3936" y="9320"/>
                            </a:moveTo>
                            <a:cubicBezTo>
                              <a:pt x="3936" y="9320"/>
                              <a:pt x="-827" y="8367"/>
                              <a:pt x="126" y="4557"/>
                            </a:cubicBezTo>
                            <a:cubicBezTo>
                              <a:pt x="1079" y="747"/>
                              <a:pt x="2984" y="-1158"/>
                              <a:pt x="8698" y="747"/>
                            </a:cubicBezTo>
                            <a:cubicBezTo>
                              <a:pt x="13461" y="2652"/>
                              <a:pt x="17271" y="-205"/>
                              <a:pt x="22034" y="747"/>
                            </a:cubicBezTo>
                            <a:cubicBezTo>
                              <a:pt x="28701" y="1700"/>
                              <a:pt x="28701" y="4557"/>
                              <a:pt x="28701" y="4557"/>
                            </a:cubicBezTo>
                            <a:cubicBezTo>
                              <a:pt x="28701" y="4557"/>
                              <a:pt x="34416" y="4557"/>
                              <a:pt x="34416" y="9320"/>
                            </a:cubicBezTo>
                            <a:cubicBezTo>
                              <a:pt x="35369" y="14082"/>
                              <a:pt x="26796" y="28370"/>
                              <a:pt x="22986" y="28370"/>
                            </a:cubicBezTo>
                            <a:cubicBezTo>
                              <a:pt x="20129" y="28370"/>
                              <a:pt x="20129" y="19797"/>
                              <a:pt x="19176" y="19797"/>
                            </a:cubicBezTo>
                            <a:cubicBezTo>
                              <a:pt x="18223" y="18845"/>
                              <a:pt x="16319" y="20750"/>
                              <a:pt x="14413" y="17892"/>
                            </a:cubicBezTo>
                            <a:cubicBezTo>
                              <a:pt x="11556" y="15035"/>
                              <a:pt x="20129" y="7415"/>
                              <a:pt x="3936" y="932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9" name="Freeform: Shape 1528">
                        <a:extLst>
                          <a:ext uri="{FF2B5EF4-FFF2-40B4-BE49-F238E27FC236}">
                            <a16:creationId xmlns:a16="http://schemas.microsoft.com/office/drawing/2014/main" id="{5D70AB54-9F59-4C0E-B157-25EAB0E7FE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7311" y="3364732"/>
                        <a:ext cx="7353" cy="9104"/>
                      </a:xfrm>
                      <a:custGeom>
                        <a:avLst/>
                        <a:gdLst>
                          <a:gd name="connsiteX0" fmla="*/ 238 w 7353"/>
                          <a:gd name="connsiteY0" fmla="*/ 3307 h 9104"/>
                          <a:gd name="connsiteX1" fmla="*/ 5953 w 7353"/>
                          <a:gd name="connsiteY1" fmla="*/ 450 h 9104"/>
                          <a:gd name="connsiteX2" fmla="*/ 1191 w 7353"/>
                          <a:gd name="connsiteY2" fmla="*/ 9022 h 9104"/>
                          <a:gd name="connsiteX3" fmla="*/ 238 w 7353"/>
                          <a:gd name="connsiteY3" fmla="*/ 3307 h 9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353" h="9104">
                            <a:moveTo>
                              <a:pt x="238" y="3307"/>
                            </a:moveTo>
                            <a:cubicBezTo>
                              <a:pt x="238" y="3307"/>
                              <a:pt x="3096" y="-1455"/>
                              <a:pt x="5953" y="450"/>
                            </a:cubicBezTo>
                            <a:cubicBezTo>
                              <a:pt x="9763" y="2355"/>
                              <a:pt x="5001" y="9975"/>
                              <a:pt x="1191" y="9022"/>
                            </a:cubicBezTo>
                            <a:cubicBezTo>
                              <a:pt x="-714" y="9022"/>
                              <a:pt x="238" y="3307"/>
                              <a:pt x="238" y="3307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0" name="Freeform: Shape 1529">
                        <a:extLst>
                          <a:ext uri="{FF2B5EF4-FFF2-40B4-BE49-F238E27FC236}">
                            <a16:creationId xmlns:a16="http://schemas.microsoft.com/office/drawing/2014/main" id="{98CC33E2-E856-47A6-8055-C3722634CC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731" y="3363277"/>
                        <a:ext cx="4198" cy="2545"/>
                      </a:xfrm>
                      <a:custGeom>
                        <a:avLst/>
                        <a:gdLst>
                          <a:gd name="connsiteX0" fmla="*/ 4199 w 4198"/>
                          <a:gd name="connsiteY0" fmla="*/ 1905 h 2545"/>
                          <a:gd name="connsiteX1" fmla="*/ 389 w 4198"/>
                          <a:gd name="connsiteY1" fmla="*/ 0 h 2545"/>
                          <a:gd name="connsiteX2" fmla="*/ 4199 w 4198"/>
                          <a:gd name="connsiteY2" fmla="*/ 1905 h 2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2545">
                            <a:moveTo>
                              <a:pt x="4199" y="1905"/>
                            </a:moveTo>
                            <a:cubicBezTo>
                              <a:pt x="4199" y="1905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3810"/>
                              <a:pt x="4199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1" name="Freeform: Shape 1530">
                        <a:extLst>
                          <a:ext uri="{FF2B5EF4-FFF2-40B4-BE49-F238E27FC236}">
                            <a16:creationId xmlns:a16="http://schemas.microsoft.com/office/drawing/2014/main" id="{474A9ACA-A600-4F9D-BA04-0760E3F16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9455" y="3366663"/>
                        <a:ext cx="4524" cy="4233"/>
                      </a:xfrm>
                      <a:custGeom>
                        <a:avLst/>
                        <a:gdLst>
                          <a:gd name="connsiteX0" fmla="*/ 3810 w 4524"/>
                          <a:gd name="connsiteY0" fmla="*/ 4233 h 4233"/>
                          <a:gd name="connsiteX1" fmla="*/ 2857 w 4524"/>
                          <a:gd name="connsiteY1" fmla="*/ 3281 h 4233"/>
                          <a:gd name="connsiteX2" fmla="*/ 2857 w 4524"/>
                          <a:gd name="connsiteY2" fmla="*/ 1376 h 4233"/>
                          <a:gd name="connsiteX3" fmla="*/ 952 w 4524"/>
                          <a:gd name="connsiteY3" fmla="*/ 1376 h 4233"/>
                          <a:gd name="connsiteX4" fmla="*/ 0 w 4524"/>
                          <a:gd name="connsiteY4" fmla="*/ 1376 h 4233"/>
                          <a:gd name="connsiteX5" fmla="*/ 0 w 4524"/>
                          <a:gd name="connsiteY5" fmla="*/ 423 h 4233"/>
                          <a:gd name="connsiteX6" fmla="*/ 3810 w 4524"/>
                          <a:gd name="connsiteY6" fmla="*/ 423 h 4233"/>
                          <a:gd name="connsiteX7" fmla="*/ 3810 w 4524"/>
                          <a:gd name="connsiteY7" fmla="*/ 4233 h 4233"/>
                          <a:gd name="connsiteX8" fmla="*/ 3810 w 4524"/>
                          <a:gd name="connsiteY8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3810" y="4233"/>
                            </a:moveTo>
                            <a:cubicBezTo>
                              <a:pt x="2857" y="4233"/>
                              <a:pt x="2857" y="3281"/>
                              <a:pt x="2857" y="3281"/>
                            </a:cubicBezTo>
                            <a:cubicBezTo>
                              <a:pt x="2857" y="2328"/>
                              <a:pt x="2857" y="2328"/>
                              <a:pt x="2857" y="1376"/>
                            </a:cubicBezTo>
                            <a:cubicBezTo>
                              <a:pt x="2857" y="1376"/>
                              <a:pt x="1905" y="1376"/>
                              <a:pt x="952" y="1376"/>
                            </a:cubicBezTo>
                            <a:cubicBezTo>
                              <a:pt x="952" y="1376"/>
                              <a:pt x="0" y="1376"/>
                              <a:pt x="0" y="1376"/>
                            </a:cubicBezTo>
                            <a:cubicBezTo>
                              <a:pt x="0" y="1376"/>
                              <a:pt x="0" y="423"/>
                              <a:pt x="0" y="423"/>
                            </a:cubicBezTo>
                            <a:cubicBezTo>
                              <a:pt x="0" y="423"/>
                              <a:pt x="1905" y="-529"/>
                              <a:pt x="3810" y="423"/>
                            </a:cubicBezTo>
                            <a:cubicBezTo>
                              <a:pt x="4763" y="423"/>
                              <a:pt x="4763" y="2328"/>
                              <a:pt x="3810" y="4233"/>
                            </a:cubicBezTo>
                            <a:cubicBezTo>
                              <a:pt x="4763" y="4233"/>
                              <a:pt x="3810" y="4233"/>
                              <a:pt x="3810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2" name="Freeform: Shape 1531">
                        <a:extLst>
                          <a:ext uri="{FF2B5EF4-FFF2-40B4-BE49-F238E27FC236}">
                            <a16:creationId xmlns:a16="http://schemas.microsoft.com/office/drawing/2014/main" id="{D405B71A-1EDD-437F-9BCA-B0A447C3D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4930" y="3375659"/>
                        <a:ext cx="6429" cy="7620"/>
                      </a:xfrm>
                      <a:custGeom>
                        <a:avLst/>
                        <a:gdLst>
                          <a:gd name="connsiteX0" fmla="*/ 714 w 6429"/>
                          <a:gd name="connsiteY0" fmla="*/ 7620 h 7620"/>
                          <a:gd name="connsiteX1" fmla="*/ 714 w 6429"/>
                          <a:gd name="connsiteY1" fmla="*/ 7620 h 7620"/>
                          <a:gd name="connsiteX2" fmla="*/ 714 w 6429"/>
                          <a:gd name="connsiteY2" fmla="*/ 5715 h 7620"/>
                          <a:gd name="connsiteX3" fmla="*/ 4524 w 6429"/>
                          <a:gd name="connsiteY3" fmla="*/ 953 h 7620"/>
                          <a:gd name="connsiteX4" fmla="*/ 5477 w 6429"/>
                          <a:gd name="connsiteY4" fmla="*/ 0 h 7620"/>
                          <a:gd name="connsiteX5" fmla="*/ 6429 w 6429"/>
                          <a:gd name="connsiteY5" fmla="*/ 953 h 7620"/>
                          <a:gd name="connsiteX6" fmla="*/ 714 w 6429"/>
                          <a:gd name="connsiteY6" fmla="*/ 7620 h 7620"/>
                          <a:gd name="connsiteX7" fmla="*/ 714 w 6429"/>
                          <a:gd name="connsiteY7" fmla="*/ 7620 h 76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29" h="7620">
                            <a:moveTo>
                              <a:pt x="714" y="7620"/>
                            </a:moveTo>
                            <a:cubicBezTo>
                              <a:pt x="714" y="6668"/>
                              <a:pt x="714" y="6668"/>
                              <a:pt x="714" y="7620"/>
                            </a:cubicBezTo>
                            <a:cubicBezTo>
                              <a:pt x="-238" y="6668"/>
                              <a:pt x="-238" y="6668"/>
                              <a:pt x="714" y="5715"/>
                            </a:cubicBezTo>
                            <a:cubicBezTo>
                              <a:pt x="714" y="5715"/>
                              <a:pt x="3572" y="3810"/>
                              <a:pt x="4524" y="953"/>
                            </a:cubicBezTo>
                            <a:cubicBezTo>
                              <a:pt x="4524" y="0"/>
                              <a:pt x="5477" y="0"/>
                              <a:pt x="5477" y="0"/>
                            </a:cubicBezTo>
                            <a:cubicBezTo>
                              <a:pt x="6429" y="0"/>
                              <a:pt x="6429" y="953"/>
                              <a:pt x="6429" y="953"/>
                            </a:cubicBezTo>
                            <a:cubicBezTo>
                              <a:pt x="5477" y="4763"/>
                              <a:pt x="1667" y="6668"/>
                              <a:pt x="714" y="7620"/>
                            </a:cubicBezTo>
                            <a:cubicBezTo>
                              <a:pt x="1667" y="6668"/>
                              <a:pt x="1667" y="7620"/>
                              <a:pt x="714" y="7620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10" name="Freeform: Shape 1509">
                      <a:extLst>
                        <a:ext uri="{FF2B5EF4-FFF2-40B4-BE49-F238E27FC236}">
                          <a16:creationId xmlns:a16="http://schemas.microsoft.com/office/drawing/2014/main" id="{1570AC98-F8BA-498A-86F6-430B53D984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3732" y="3368568"/>
                      <a:ext cx="25717" cy="38523"/>
                    </a:xfrm>
                    <a:custGeom>
                      <a:avLst/>
                      <a:gdLst>
                        <a:gd name="connsiteX0" fmla="*/ 7620 w 25717"/>
                        <a:gd name="connsiteY0" fmla="*/ 34713 h 38523"/>
                        <a:gd name="connsiteX1" fmla="*/ 19050 w 25717"/>
                        <a:gd name="connsiteY1" fmla="*/ 38523 h 38523"/>
                        <a:gd name="connsiteX2" fmla="*/ 20003 w 25717"/>
                        <a:gd name="connsiteY2" fmla="*/ 37571 h 38523"/>
                        <a:gd name="connsiteX3" fmla="*/ 25718 w 25717"/>
                        <a:gd name="connsiteY3" fmla="*/ 15663 h 38523"/>
                        <a:gd name="connsiteX4" fmla="*/ 24765 w 25717"/>
                        <a:gd name="connsiteY4" fmla="*/ 14711 h 38523"/>
                        <a:gd name="connsiteX5" fmla="*/ 12383 w 25717"/>
                        <a:gd name="connsiteY5" fmla="*/ 9948 h 38523"/>
                        <a:gd name="connsiteX6" fmla="*/ 12383 w 25717"/>
                        <a:gd name="connsiteY6" fmla="*/ 9948 h 38523"/>
                        <a:gd name="connsiteX7" fmla="*/ 5715 w 25717"/>
                        <a:gd name="connsiteY7" fmla="*/ 423 h 38523"/>
                        <a:gd name="connsiteX8" fmla="*/ 3810 w 25717"/>
                        <a:gd name="connsiteY8" fmla="*/ 423 h 38523"/>
                        <a:gd name="connsiteX9" fmla="*/ 0 w 25717"/>
                        <a:gd name="connsiteY9" fmla="*/ 23283 h 38523"/>
                        <a:gd name="connsiteX10" fmla="*/ 0 w 25717"/>
                        <a:gd name="connsiteY10" fmla="*/ 24236 h 38523"/>
                        <a:gd name="connsiteX11" fmla="*/ 7620 w 25717"/>
                        <a:gd name="connsiteY11" fmla="*/ 34713 h 38523"/>
                        <a:gd name="connsiteX12" fmla="*/ 7620 w 25717"/>
                        <a:gd name="connsiteY12" fmla="*/ 34713 h 38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717" h="38523">
                          <a:moveTo>
                            <a:pt x="7620" y="34713"/>
                          </a:moveTo>
                          <a:lnTo>
                            <a:pt x="19050" y="38523"/>
                          </a:lnTo>
                          <a:cubicBezTo>
                            <a:pt x="20003" y="38523"/>
                            <a:pt x="20003" y="38523"/>
                            <a:pt x="20003" y="37571"/>
                          </a:cubicBezTo>
                          <a:lnTo>
                            <a:pt x="25718" y="15663"/>
                          </a:lnTo>
                          <a:cubicBezTo>
                            <a:pt x="25718" y="14711"/>
                            <a:pt x="25718" y="14711"/>
                            <a:pt x="24765" y="14711"/>
                          </a:cubicBezTo>
                          <a:lnTo>
                            <a:pt x="12383" y="9948"/>
                          </a:lnTo>
                          <a:cubicBezTo>
                            <a:pt x="12383" y="9948"/>
                            <a:pt x="12383" y="9948"/>
                            <a:pt x="12383" y="9948"/>
                          </a:cubicBezTo>
                          <a:lnTo>
                            <a:pt x="5715" y="423"/>
                          </a:lnTo>
                          <a:cubicBezTo>
                            <a:pt x="4763" y="-529"/>
                            <a:pt x="3810" y="423"/>
                            <a:pt x="3810" y="423"/>
                          </a:cubicBezTo>
                          <a:lnTo>
                            <a:pt x="0" y="23283"/>
                          </a:lnTo>
                          <a:cubicBezTo>
                            <a:pt x="0" y="23283"/>
                            <a:pt x="0" y="23283"/>
                            <a:pt x="0" y="24236"/>
                          </a:cubicBezTo>
                          <a:lnTo>
                            <a:pt x="7620" y="34713"/>
                          </a:lnTo>
                          <a:cubicBezTo>
                            <a:pt x="7620" y="33761"/>
                            <a:pt x="7620" y="34713"/>
                            <a:pt x="7620" y="34713"/>
                          </a:cubicBezTo>
                          <a:close/>
                        </a:path>
                      </a:pathLst>
                    </a:custGeom>
                    <a:solidFill>
                      <a:srgbClr val="3D767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1" name="Freeform: Shape 1510">
                      <a:extLst>
                        <a:ext uri="{FF2B5EF4-FFF2-40B4-BE49-F238E27FC236}">
                          <a16:creationId xmlns:a16="http://schemas.microsoft.com/office/drawing/2014/main" id="{70D84ACF-6705-4CFB-8E17-3DEA115CE1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9447" y="3393421"/>
                      <a:ext cx="10386" cy="14961"/>
                    </a:xfrm>
                    <a:custGeom>
                      <a:avLst/>
                      <a:gdLst>
                        <a:gd name="connsiteX0" fmla="*/ 4763 w 10386"/>
                        <a:gd name="connsiteY0" fmla="*/ 14623 h 14961"/>
                        <a:gd name="connsiteX1" fmla="*/ 0 w 10386"/>
                        <a:gd name="connsiteY1" fmla="*/ 8908 h 14961"/>
                        <a:gd name="connsiteX2" fmla="*/ 5715 w 10386"/>
                        <a:gd name="connsiteY2" fmla="*/ 335 h 14961"/>
                        <a:gd name="connsiteX3" fmla="*/ 8572 w 10386"/>
                        <a:gd name="connsiteY3" fmla="*/ 7955 h 14961"/>
                        <a:gd name="connsiteX4" fmla="*/ 4763 w 10386"/>
                        <a:gd name="connsiteY4" fmla="*/ 14623 h 14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86" h="14961">
                          <a:moveTo>
                            <a:pt x="4763" y="14623"/>
                          </a:moveTo>
                          <a:cubicBezTo>
                            <a:pt x="4763" y="14623"/>
                            <a:pt x="0" y="12718"/>
                            <a:pt x="0" y="8908"/>
                          </a:cubicBezTo>
                          <a:cubicBezTo>
                            <a:pt x="0" y="5098"/>
                            <a:pt x="2858" y="-1570"/>
                            <a:pt x="5715" y="335"/>
                          </a:cubicBezTo>
                          <a:cubicBezTo>
                            <a:pt x="9525" y="3193"/>
                            <a:pt x="6668" y="6050"/>
                            <a:pt x="8572" y="7955"/>
                          </a:cubicBezTo>
                          <a:cubicBezTo>
                            <a:pt x="11430" y="9860"/>
                            <a:pt x="11430" y="16528"/>
                            <a:pt x="4763" y="14623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2" name="Freeform: Shape 1511">
                      <a:extLst>
                        <a:ext uri="{FF2B5EF4-FFF2-40B4-BE49-F238E27FC236}">
                          <a16:creationId xmlns:a16="http://schemas.microsoft.com/office/drawing/2014/main" id="{F1E83A88-9924-4F6A-96ED-27DA82248A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1281" y="3367994"/>
                      <a:ext cx="18298" cy="21147"/>
                    </a:xfrm>
                    <a:custGeom>
                      <a:avLst/>
                      <a:gdLst>
                        <a:gd name="connsiteX0" fmla="*/ 18174 w 18298"/>
                        <a:gd name="connsiteY0" fmla="*/ 1950 h 21147"/>
                        <a:gd name="connsiteX1" fmla="*/ 12459 w 18298"/>
                        <a:gd name="connsiteY1" fmla="*/ 3855 h 21147"/>
                        <a:gd name="connsiteX2" fmla="*/ 1029 w 18298"/>
                        <a:gd name="connsiteY2" fmla="*/ 7665 h 21147"/>
                        <a:gd name="connsiteX3" fmla="*/ 1029 w 18298"/>
                        <a:gd name="connsiteY3" fmla="*/ 11475 h 21147"/>
                        <a:gd name="connsiteX4" fmla="*/ 1981 w 18298"/>
                        <a:gd name="connsiteY4" fmla="*/ 20048 h 21147"/>
                        <a:gd name="connsiteX5" fmla="*/ 12459 w 18298"/>
                        <a:gd name="connsiteY5" fmla="*/ 20048 h 21147"/>
                        <a:gd name="connsiteX6" fmla="*/ 18174 w 18298"/>
                        <a:gd name="connsiteY6" fmla="*/ 1950 h 21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298" h="21147">
                          <a:moveTo>
                            <a:pt x="18174" y="1950"/>
                          </a:moveTo>
                          <a:cubicBezTo>
                            <a:pt x="17221" y="-907"/>
                            <a:pt x="14364" y="-907"/>
                            <a:pt x="12459" y="3855"/>
                          </a:cubicBezTo>
                          <a:cubicBezTo>
                            <a:pt x="10554" y="7665"/>
                            <a:pt x="2934" y="4808"/>
                            <a:pt x="1029" y="7665"/>
                          </a:cubicBezTo>
                          <a:cubicBezTo>
                            <a:pt x="76" y="9570"/>
                            <a:pt x="1029" y="10523"/>
                            <a:pt x="1029" y="11475"/>
                          </a:cubicBezTo>
                          <a:cubicBezTo>
                            <a:pt x="1029" y="14333"/>
                            <a:pt x="-1829" y="18143"/>
                            <a:pt x="1981" y="20048"/>
                          </a:cubicBezTo>
                          <a:cubicBezTo>
                            <a:pt x="4839" y="21000"/>
                            <a:pt x="7696" y="21953"/>
                            <a:pt x="12459" y="20048"/>
                          </a:cubicBezTo>
                          <a:cubicBezTo>
                            <a:pt x="14364" y="18143"/>
                            <a:pt x="19126" y="13380"/>
                            <a:pt x="18174" y="195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3" name="Freeform: Shape 1512">
                      <a:extLst>
                        <a:ext uri="{FF2B5EF4-FFF2-40B4-BE49-F238E27FC236}">
                          <a16:creationId xmlns:a16="http://schemas.microsoft.com/office/drawing/2014/main" id="{1416386C-69E5-4B27-9B8C-AD4A47AC7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2839" y="3347396"/>
                      <a:ext cx="24738" cy="25041"/>
                    </a:xfrm>
                    <a:custGeom>
                      <a:avLst/>
                      <a:gdLst>
                        <a:gd name="connsiteX0" fmla="*/ 0 w 24738"/>
                        <a:gd name="connsiteY0" fmla="*/ 2684 h 25041"/>
                        <a:gd name="connsiteX1" fmla="*/ 11430 w 24738"/>
                        <a:gd name="connsiteY1" fmla="*/ 19828 h 25041"/>
                        <a:gd name="connsiteX2" fmla="*/ 20003 w 24738"/>
                        <a:gd name="connsiteY2" fmla="*/ 23638 h 25041"/>
                        <a:gd name="connsiteX3" fmla="*/ 21908 w 24738"/>
                        <a:gd name="connsiteY3" fmla="*/ 17923 h 25041"/>
                        <a:gd name="connsiteX4" fmla="*/ 22860 w 24738"/>
                        <a:gd name="connsiteY4" fmla="*/ 1731 h 25041"/>
                        <a:gd name="connsiteX5" fmla="*/ 5715 w 24738"/>
                        <a:gd name="connsiteY5" fmla="*/ 778 h 25041"/>
                        <a:gd name="connsiteX6" fmla="*/ 0 w 24738"/>
                        <a:gd name="connsiteY6" fmla="*/ 2684 h 2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738" h="25041">
                          <a:moveTo>
                            <a:pt x="0" y="2684"/>
                          </a:moveTo>
                          <a:cubicBezTo>
                            <a:pt x="0" y="2684"/>
                            <a:pt x="4763" y="13161"/>
                            <a:pt x="11430" y="19828"/>
                          </a:cubicBezTo>
                          <a:cubicBezTo>
                            <a:pt x="18097" y="26496"/>
                            <a:pt x="19050" y="25544"/>
                            <a:pt x="20003" y="23638"/>
                          </a:cubicBezTo>
                          <a:cubicBezTo>
                            <a:pt x="20955" y="21734"/>
                            <a:pt x="20003" y="20781"/>
                            <a:pt x="21908" y="17923"/>
                          </a:cubicBezTo>
                          <a:cubicBezTo>
                            <a:pt x="23813" y="15066"/>
                            <a:pt x="26670" y="5541"/>
                            <a:pt x="22860" y="1731"/>
                          </a:cubicBezTo>
                          <a:cubicBezTo>
                            <a:pt x="19050" y="-2079"/>
                            <a:pt x="7620" y="1731"/>
                            <a:pt x="5715" y="778"/>
                          </a:cubicBezTo>
                          <a:cubicBezTo>
                            <a:pt x="4763" y="778"/>
                            <a:pt x="1905" y="-1127"/>
                            <a:pt x="0" y="2684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4" name="Freeform: Shape 1513">
                      <a:extLst>
                        <a:ext uri="{FF2B5EF4-FFF2-40B4-BE49-F238E27FC236}">
                          <a16:creationId xmlns:a16="http://schemas.microsoft.com/office/drawing/2014/main" id="{A54109C0-FB03-4334-B6A8-E6FF5FA3E9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8735" y="3414712"/>
                      <a:ext cx="42624" cy="44767"/>
                    </a:xfrm>
                    <a:custGeom>
                      <a:avLst/>
                      <a:gdLst>
                        <a:gd name="connsiteX0" fmla="*/ 714 w 42624"/>
                        <a:gd name="connsiteY0" fmla="*/ 44768 h 44767"/>
                        <a:gd name="connsiteX1" fmla="*/ 714 w 42624"/>
                        <a:gd name="connsiteY1" fmla="*/ 44768 h 44767"/>
                        <a:gd name="connsiteX2" fmla="*/ 714 w 42624"/>
                        <a:gd name="connsiteY2" fmla="*/ 42863 h 44767"/>
                        <a:gd name="connsiteX3" fmla="*/ 27384 w 42624"/>
                        <a:gd name="connsiteY3" fmla="*/ 38100 h 44767"/>
                        <a:gd name="connsiteX4" fmla="*/ 34052 w 42624"/>
                        <a:gd name="connsiteY4" fmla="*/ 33338 h 44767"/>
                        <a:gd name="connsiteX5" fmla="*/ 35957 w 42624"/>
                        <a:gd name="connsiteY5" fmla="*/ 26670 h 44767"/>
                        <a:gd name="connsiteX6" fmla="*/ 38814 w 42624"/>
                        <a:gd name="connsiteY6" fmla="*/ 13335 h 44767"/>
                        <a:gd name="connsiteX7" fmla="*/ 40720 w 42624"/>
                        <a:gd name="connsiteY7" fmla="*/ 953 h 44767"/>
                        <a:gd name="connsiteX8" fmla="*/ 41672 w 42624"/>
                        <a:gd name="connsiteY8" fmla="*/ 0 h 44767"/>
                        <a:gd name="connsiteX9" fmla="*/ 42624 w 42624"/>
                        <a:gd name="connsiteY9" fmla="*/ 953 h 44767"/>
                        <a:gd name="connsiteX10" fmla="*/ 37862 w 42624"/>
                        <a:gd name="connsiteY10" fmla="*/ 26670 h 44767"/>
                        <a:gd name="connsiteX11" fmla="*/ 35957 w 42624"/>
                        <a:gd name="connsiteY11" fmla="*/ 34290 h 44767"/>
                        <a:gd name="connsiteX12" fmla="*/ 27384 w 42624"/>
                        <a:gd name="connsiteY12" fmla="*/ 40005 h 44767"/>
                        <a:gd name="connsiteX13" fmla="*/ 714 w 42624"/>
                        <a:gd name="connsiteY13" fmla="*/ 44768 h 44767"/>
                        <a:gd name="connsiteX14" fmla="*/ 714 w 42624"/>
                        <a:gd name="connsiteY14" fmla="*/ 44768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2624" h="44767">
                          <a:moveTo>
                            <a:pt x="714" y="44768"/>
                          </a:moveTo>
                          <a:cubicBezTo>
                            <a:pt x="-238" y="44768"/>
                            <a:pt x="-238" y="44768"/>
                            <a:pt x="714" y="44768"/>
                          </a:cubicBezTo>
                          <a:cubicBezTo>
                            <a:pt x="-238" y="43815"/>
                            <a:pt x="-238" y="42863"/>
                            <a:pt x="714" y="42863"/>
                          </a:cubicBezTo>
                          <a:cubicBezTo>
                            <a:pt x="9287" y="40005"/>
                            <a:pt x="21670" y="39053"/>
                            <a:pt x="27384" y="38100"/>
                          </a:cubicBezTo>
                          <a:cubicBezTo>
                            <a:pt x="32147" y="38100"/>
                            <a:pt x="33099" y="36195"/>
                            <a:pt x="34052" y="33338"/>
                          </a:cubicBezTo>
                          <a:cubicBezTo>
                            <a:pt x="35004" y="31432"/>
                            <a:pt x="35004" y="28575"/>
                            <a:pt x="35957" y="26670"/>
                          </a:cubicBezTo>
                          <a:lnTo>
                            <a:pt x="38814" y="13335"/>
                          </a:lnTo>
                          <a:lnTo>
                            <a:pt x="40720" y="953"/>
                          </a:lnTo>
                          <a:cubicBezTo>
                            <a:pt x="40720" y="0"/>
                            <a:pt x="40720" y="0"/>
                            <a:pt x="41672" y="0"/>
                          </a:cubicBezTo>
                          <a:cubicBezTo>
                            <a:pt x="42624" y="0"/>
                            <a:pt x="42624" y="953"/>
                            <a:pt x="42624" y="953"/>
                          </a:cubicBezTo>
                          <a:lnTo>
                            <a:pt x="37862" y="26670"/>
                          </a:lnTo>
                          <a:cubicBezTo>
                            <a:pt x="37862" y="29528"/>
                            <a:pt x="36909" y="31432"/>
                            <a:pt x="35957" y="34290"/>
                          </a:cubicBezTo>
                          <a:cubicBezTo>
                            <a:pt x="35004" y="37147"/>
                            <a:pt x="33099" y="39053"/>
                            <a:pt x="27384" y="40005"/>
                          </a:cubicBezTo>
                          <a:cubicBezTo>
                            <a:pt x="20717" y="40957"/>
                            <a:pt x="9287" y="42863"/>
                            <a:pt x="714" y="44768"/>
                          </a:cubicBezTo>
                          <a:cubicBezTo>
                            <a:pt x="714" y="44768"/>
                            <a:pt x="714" y="44768"/>
                            <a:pt x="714" y="4476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5" name="Freeform: Shape 1514">
                      <a:extLst>
                        <a:ext uri="{FF2B5EF4-FFF2-40B4-BE49-F238E27FC236}">
                          <a16:creationId xmlns:a16="http://schemas.microsoft.com/office/drawing/2014/main" id="{532604E2-115A-4727-B7F6-523378EC2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8740" y="3397567"/>
                      <a:ext cx="7381" cy="3809"/>
                    </a:xfrm>
                    <a:custGeom>
                      <a:avLst/>
                      <a:gdLst>
                        <a:gd name="connsiteX0" fmla="*/ 714 w 7381"/>
                        <a:gd name="connsiteY0" fmla="*/ 3810 h 3809"/>
                        <a:gd name="connsiteX1" fmla="*/ 714 w 7381"/>
                        <a:gd name="connsiteY1" fmla="*/ 3810 h 3809"/>
                        <a:gd name="connsiteX2" fmla="*/ 714 w 7381"/>
                        <a:gd name="connsiteY2" fmla="*/ 1905 h 3809"/>
                        <a:gd name="connsiteX3" fmla="*/ 6429 w 7381"/>
                        <a:gd name="connsiteY3" fmla="*/ 0 h 3809"/>
                        <a:gd name="connsiteX4" fmla="*/ 7382 w 7381"/>
                        <a:gd name="connsiteY4" fmla="*/ 0 h 3809"/>
                        <a:gd name="connsiteX5" fmla="*/ 7382 w 7381"/>
                        <a:gd name="connsiteY5" fmla="*/ 952 h 3809"/>
                        <a:gd name="connsiteX6" fmla="*/ 714 w 7381"/>
                        <a:gd name="connsiteY6" fmla="*/ 3810 h 3809"/>
                        <a:gd name="connsiteX7" fmla="*/ 714 w 738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cubicBezTo>
                            <a:pt x="2619" y="1905"/>
                            <a:pt x="4524" y="952"/>
                            <a:pt x="6429" y="0"/>
                          </a:cubicBezTo>
                          <a:cubicBezTo>
                            <a:pt x="6429" y="0"/>
                            <a:pt x="7382" y="0"/>
                            <a:pt x="7382" y="0"/>
                          </a:cubicBezTo>
                          <a:cubicBezTo>
                            <a:pt x="7382" y="0"/>
                            <a:pt x="7382" y="952"/>
                            <a:pt x="7382" y="952"/>
                          </a:cubicBezTo>
                          <a:cubicBezTo>
                            <a:pt x="5477" y="2857"/>
                            <a:pt x="2619" y="3810"/>
                            <a:pt x="714" y="3810"/>
                          </a:cubicBez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6" name="Freeform: Shape 1515">
                      <a:extLst>
                        <a:ext uri="{FF2B5EF4-FFF2-40B4-BE49-F238E27FC236}">
                          <a16:creationId xmlns:a16="http://schemas.microsoft.com/office/drawing/2014/main" id="{4E17BBF7-CF98-486D-BB78-1DAA0E73F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8972" y="3410478"/>
                      <a:ext cx="8043" cy="9948"/>
                    </a:xfrm>
                    <a:custGeom>
                      <a:avLst/>
                      <a:gdLst>
                        <a:gd name="connsiteX0" fmla="*/ 953 w 8043"/>
                        <a:gd name="connsiteY0" fmla="*/ 9948 h 9948"/>
                        <a:gd name="connsiteX1" fmla="*/ 953 w 8043"/>
                        <a:gd name="connsiteY1" fmla="*/ 9948 h 9948"/>
                        <a:gd name="connsiteX2" fmla="*/ 0 w 8043"/>
                        <a:gd name="connsiteY2" fmla="*/ 8043 h 9948"/>
                        <a:gd name="connsiteX3" fmla="*/ 6668 w 8043"/>
                        <a:gd name="connsiteY3" fmla="*/ 423 h 9948"/>
                        <a:gd name="connsiteX4" fmla="*/ 7620 w 8043"/>
                        <a:gd name="connsiteY4" fmla="*/ 423 h 9948"/>
                        <a:gd name="connsiteX5" fmla="*/ 7620 w 8043"/>
                        <a:gd name="connsiteY5" fmla="*/ 1376 h 9948"/>
                        <a:gd name="connsiteX6" fmla="*/ 953 w 8043"/>
                        <a:gd name="connsiteY6" fmla="*/ 9948 h 9948"/>
                        <a:gd name="connsiteX7" fmla="*/ 953 w 8043"/>
                        <a:gd name="connsiteY7" fmla="*/ 9948 h 9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043" h="9948">
                          <a:moveTo>
                            <a:pt x="953" y="9948"/>
                          </a:moveTo>
                          <a:cubicBezTo>
                            <a:pt x="953" y="9948"/>
                            <a:pt x="953" y="9948"/>
                            <a:pt x="953" y="9948"/>
                          </a:cubicBezTo>
                          <a:cubicBezTo>
                            <a:pt x="0" y="8996"/>
                            <a:pt x="0" y="8996"/>
                            <a:pt x="0" y="8043"/>
                          </a:cubicBezTo>
                          <a:cubicBezTo>
                            <a:pt x="2858" y="6138"/>
                            <a:pt x="4763" y="3281"/>
                            <a:pt x="6668" y="423"/>
                          </a:cubicBezTo>
                          <a:cubicBezTo>
                            <a:pt x="6668" y="423"/>
                            <a:pt x="7620" y="-529"/>
                            <a:pt x="7620" y="423"/>
                          </a:cubicBezTo>
                          <a:cubicBezTo>
                            <a:pt x="7620" y="423"/>
                            <a:pt x="8572" y="1376"/>
                            <a:pt x="7620" y="1376"/>
                          </a:cubicBezTo>
                          <a:cubicBezTo>
                            <a:pt x="6668" y="4233"/>
                            <a:pt x="4763" y="7091"/>
                            <a:pt x="953" y="9948"/>
                          </a:cubicBezTo>
                          <a:cubicBezTo>
                            <a:pt x="1905" y="9948"/>
                            <a:pt x="1905" y="9948"/>
                            <a:pt x="953" y="994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7" name="Freeform: Shape 1516">
                      <a:extLst>
                        <a:ext uri="{FF2B5EF4-FFF2-40B4-BE49-F238E27FC236}">
                          <a16:creationId xmlns:a16="http://schemas.microsoft.com/office/drawing/2014/main" id="{B4B084EE-77D9-4C22-9BFA-785CC33DA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6216" y="3440429"/>
                      <a:ext cx="5136" cy="16192"/>
                    </a:xfrm>
                    <a:custGeom>
                      <a:avLst/>
                      <a:gdLst>
                        <a:gd name="connsiteX0" fmla="*/ 4184 w 5136"/>
                        <a:gd name="connsiteY0" fmla="*/ 16192 h 16192"/>
                        <a:gd name="connsiteX1" fmla="*/ 4184 w 5136"/>
                        <a:gd name="connsiteY1" fmla="*/ 16192 h 16192"/>
                        <a:gd name="connsiteX2" fmla="*/ 2279 w 5136"/>
                        <a:gd name="connsiteY2" fmla="*/ 14288 h 16192"/>
                        <a:gd name="connsiteX3" fmla="*/ 374 w 5136"/>
                        <a:gd name="connsiteY3" fmla="*/ 952 h 16192"/>
                        <a:gd name="connsiteX4" fmla="*/ 1326 w 5136"/>
                        <a:gd name="connsiteY4" fmla="*/ 0 h 16192"/>
                        <a:gd name="connsiteX5" fmla="*/ 2279 w 5136"/>
                        <a:gd name="connsiteY5" fmla="*/ 952 h 16192"/>
                        <a:gd name="connsiteX6" fmla="*/ 4184 w 5136"/>
                        <a:gd name="connsiteY6" fmla="*/ 13335 h 16192"/>
                        <a:gd name="connsiteX7" fmla="*/ 5136 w 5136"/>
                        <a:gd name="connsiteY7" fmla="*/ 14288 h 16192"/>
                        <a:gd name="connsiteX8" fmla="*/ 4184 w 5136"/>
                        <a:gd name="connsiteY8" fmla="*/ 16192 h 16192"/>
                        <a:gd name="connsiteX9" fmla="*/ 4184 w 5136"/>
                        <a:gd name="connsiteY9" fmla="*/ 16192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136" h="16192">
                          <a:moveTo>
                            <a:pt x="4184" y="16192"/>
                          </a:moveTo>
                          <a:cubicBezTo>
                            <a:pt x="4184" y="16192"/>
                            <a:pt x="4184" y="16192"/>
                            <a:pt x="4184" y="16192"/>
                          </a:cubicBezTo>
                          <a:cubicBezTo>
                            <a:pt x="3231" y="16192"/>
                            <a:pt x="2279" y="15240"/>
                            <a:pt x="2279" y="14288"/>
                          </a:cubicBezTo>
                          <a:cubicBezTo>
                            <a:pt x="374" y="10477"/>
                            <a:pt x="-579" y="5715"/>
                            <a:pt x="374" y="952"/>
                          </a:cubicBezTo>
                          <a:cubicBezTo>
                            <a:pt x="374" y="952"/>
                            <a:pt x="1326" y="0"/>
                            <a:pt x="1326" y="0"/>
                          </a:cubicBezTo>
                          <a:cubicBezTo>
                            <a:pt x="1326" y="0"/>
                            <a:pt x="2279" y="952"/>
                            <a:pt x="2279" y="952"/>
                          </a:cubicBezTo>
                          <a:cubicBezTo>
                            <a:pt x="1326" y="4763"/>
                            <a:pt x="2279" y="9525"/>
                            <a:pt x="4184" y="13335"/>
                          </a:cubicBezTo>
                          <a:cubicBezTo>
                            <a:pt x="4184" y="13335"/>
                            <a:pt x="4184" y="14288"/>
                            <a:pt x="5136" y="14288"/>
                          </a:cubicBezTo>
                          <a:cubicBezTo>
                            <a:pt x="5136" y="14288"/>
                            <a:pt x="5136" y="15240"/>
                            <a:pt x="4184" y="16192"/>
                          </a:cubicBezTo>
                          <a:cubicBezTo>
                            <a:pt x="5136" y="15240"/>
                            <a:pt x="4184" y="16192"/>
                            <a:pt x="4184" y="16192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8" name="Freeform: Shape 1517">
                      <a:extLst>
                        <a:ext uri="{FF2B5EF4-FFF2-40B4-BE49-F238E27FC236}">
                          <a16:creationId xmlns:a16="http://schemas.microsoft.com/office/drawing/2014/main" id="{67FB35F4-79CD-4A17-968B-D9FFD8AFB9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2312" y="3353752"/>
                      <a:ext cx="9672" cy="11429"/>
                    </a:xfrm>
                    <a:custGeom>
                      <a:avLst/>
                      <a:gdLst>
                        <a:gd name="connsiteX0" fmla="*/ 8572 w 9672"/>
                        <a:gd name="connsiteY0" fmla="*/ 11430 h 11429"/>
                        <a:gd name="connsiteX1" fmla="*/ 8572 w 9672"/>
                        <a:gd name="connsiteY1" fmla="*/ 11430 h 11429"/>
                        <a:gd name="connsiteX2" fmla="*/ 3810 w 9672"/>
                        <a:gd name="connsiteY2" fmla="*/ 6667 h 11429"/>
                        <a:gd name="connsiteX3" fmla="*/ 1905 w 9672"/>
                        <a:gd name="connsiteY3" fmla="*/ 2857 h 11429"/>
                        <a:gd name="connsiteX4" fmla="*/ 953 w 9672"/>
                        <a:gd name="connsiteY4" fmla="*/ 953 h 11429"/>
                        <a:gd name="connsiteX5" fmla="*/ 0 w 9672"/>
                        <a:gd name="connsiteY5" fmla="*/ 953 h 11429"/>
                        <a:gd name="connsiteX6" fmla="*/ 0 w 9672"/>
                        <a:gd name="connsiteY6" fmla="*/ 0 h 11429"/>
                        <a:gd name="connsiteX7" fmla="*/ 953 w 9672"/>
                        <a:gd name="connsiteY7" fmla="*/ 0 h 11429"/>
                        <a:gd name="connsiteX8" fmla="*/ 1905 w 9672"/>
                        <a:gd name="connsiteY8" fmla="*/ 953 h 11429"/>
                        <a:gd name="connsiteX9" fmla="*/ 2857 w 9672"/>
                        <a:gd name="connsiteY9" fmla="*/ 2857 h 11429"/>
                        <a:gd name="connsiteX10" fmla="*/ 4763 w 9672"/>
                        <a:gd name="connsiteY10" fmla="*/ 5715 h 11429"/>
                        <a:gd name="connsiteX11" fmla="*/ 8572 w 9672"/>
                        <a:gd name="connsiteY11" fmla="*/ 9525 h 11429"/>
                        <a:gd name="connsiteX12" fmla="*/ 8572 w 9672"/>
                        <a:gd name="connsiteY12" fmla="*/ 11430 h 11429"/>
                        <a:gd name="connsiteX13" fmla="*/ 8572 w 9672"/>
                        <a:gd name="connsiteY13" fmla="*/ 11430 h 11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72" h="11429">
                          <a:moveTo>
                            <a:pt x="8572" y="11430"/>
                          </a:moveTo>
                          <a:cubicBezTo>
                            <a:pt x="8572" y="11430"/>
                            <a:pt x="8572" y="11430"/>
                            <a:pt x="8572" y="11430"/>
                          </a:cubicBezTo>
                          <a:cubicBezTo>
                            <a:pt x="6668" y="10478"/>
                            <a:pt x="4763" y="9525"/>
                            <a:pt x="3810" y="6667"/>
                          </a:cubicBezTo>
                          <a:cubicBezTo>
                            <a:pt x="2857" y="5715"/>
                            <a:pt x="2857" y="4763"/>
                            <a:pt x="1905" y="2857"/>
                          </a:cubicBezTo>
                          <a:cubicBezTo>
                            <a:pt x="1905" y="1905"/>
                            <a:pt x="953" y="953"/>
                            <a:pt x="953" y="953"/>
                          </a:cubicBezTo>
                          <a:cubicBezTo>
                            <a:pt x="953" y="953"/>
                            <a:pt x="0" y="953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953"/>
                            <a:pt x="1905" y="953"/>
                          </a:cubicBezTo>
                          <a:cubicBezTo>
                            <a:pt x="1905" y="1905"/>
                            <a:pt x="2857" y="2857"/>
                            <a:pt x="2857" y="2857"/>
                          </a:cubicBezTo>
                          <a:cubicBezTo>
                            <a:pt x="3810" y="3810"/>
                            <a:pt x="3810" y="4763"/>
                            <a:pt x="4763" y="5715"/>
                          </a:cubicBezTo>
                          <a:cubicBezTo>
                            <a:pt x="5715" y="7620"/>
                            <a:pt x="7620" y="8572"/>
                            <a:pt x="8572" y="9525"/>
                          </a:cubicBezTo>
                          <a:cubicBezTo>
                            <a:pt x="9525" y="9525"/>
                            <a:pt x="10478" y="10478"/>
                            <a:pt x="8572" y="11430"/>
                          </a:cubicBezTo>
                          <a:cubicBezTo>
                            <a:pt x="9525" y="11430"/>
                            <a:pt x="9525" y="11430"/>
                            <a:pt x="8572" y="1143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9" name="Freeform: Shape 1518">
                      <a:extLst>
                        <a:ext uri="{FF2B5EF4-FFF2-40B4-BE49-F238E27FC236}">
                          <a16:creationId xmlns:a16="http://schemas.microsoft.com/office/drawing/2014/main" id="{4000DDFD-1389-448E-9E67-D7A318E03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8959" y="3418848"/>
                      <a:ext cx="67627" cy="3906"/>
                    </a:xfrm>
                    <a:custGeom>
                      <a:avLst/>
                      <a:gdLst>
                        <a:gd name="connsiteX0" fmla="*/ 3810 w 67627"/>
                        <a:gd name="connsiteY0" fmla="*/ 3483 h 3906"/>
                        <a:gd name="connsiteX1" fmla="*/ 953 w 67627"/>
                        <a:gd name="connsiteY1" fmla="*/ 3483 h 3906"/>
                        <a:gd name="connsiteX2" fmla="*/ 0 w 67627"/>
                        <a:gd name="connsiteY2" fmla="*/ 2531 h 3906"/>
                        <a:gd name="connsiteX3" fmla="*/ 953 w 67627"/>
                        <a:gd name="connsiteY3" fmla="*/ 1578 h 3906"/>
                        <a:gd name="connsiteX4" fmla="*/ 22860 w 67627"/>
                        <a:gd name="connsiteY4" fmla="*/ 1578 h 3906"/>
                        <a:gd name="connsiteX5" fmla="*/ 42863 w 67627"/>
                        <a:gd name="connsiteY5" fmla="*/ 626 h 3906"/>
                        <a:gd name="connsiteX6" fmla="*/ 66675 w 67627"/>
                        <a:gd name="connsiteY6" fmla="*/ 1578 h 3906"/>
                        <a:gd name="connsiteX7" fmla="*/ 67628 w 67627"/>
                        <a:gd name="connsiteY7" fmla="*/ 2531 h 3906"/>
                        <a:gd name="connsiteX8" fmla="*/ 66675 w 67627"/>
                        <a:gd name="connsiteY8" fmla="*/ 3483 h 3906"/>
                        <a:gd name="connsiteX9" fmla="*/ 42863 w 67627"/>
                        <a:gd name="connsiteY9" fmla="*/ 2531 h 3906"/>
                        <a:gd name="connsiteX10" fmla="*/ 22860 w 67627"/>
                        <a:gd name="connsiteY10" fmla="*/ 3483 h 3906"/>
                        <a:gd name="connsiteX11" fmla="*/ 3810 w 67627"/>
                        <a:gd name="connsiteY11" fmla="*/ 3483 h 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27" h="3906">
                          <a:moveTo>
                            <a:pt x="3810" y="3483"/>
                          </a:moveTo>
                          <a:cubicBezTo>
                            <a:pt x="2858" y="3483"/>
                            <a:pt x="1905" y="3483"/>
                            <a:pt x="953" y="3483"/>
                          </a:cubicBezTo>
                          <a:cubicBezTo>
                            <a:pt x="0" y="3483"/>
                            <a:pt x="0" y="2531"/>
                            <a:pt x="0" y="2531"/>
                          </a:cubicBezTo>
                          <a:cubicBezTo>
                            <a:pt x="0" y="1578"/>
                            <a:pt x="953" y="1578"/>
                            <a:pt x="953" y="1578"/>
                          </a:cubicBezTo>
                          <a:cubicBezTo>
                            <a:pt x="7620" y="2531"/>
                            <a:pt x="15240" y="2531"/>
                            <a:pt x="22860" y="1578"/>
                          </a:cubicBezTo>
                          <a:lnTo>
                            <a:pt x="42863" y="626"/>
                          </a:lnTo>
                          <a:cubicBezTo>
                            <a:pt x="50483" y="-327"/>
                            <a:pt x="59055" y="-327"/>
                            <a:pt x="66675" y="1578"/>
                          </a:cubicBezTo>
                          <a:cubicBezTo>
                            <a:pt x="66675" y="1578"/>
                            <a:pt x="67628" y="2531"/>
                            <a:pt x="67628" y="2531"/>
                          </a:cubicBezTo>
                          <a:cubicBezTo>
                            <a:pt x="67628" y="2531"/>
                            <a:pt x="66675" y="3483"/>
                            <a:pt x="66675" y="3483"/>
                          </a:cubicBezTo>
                          <a:cubicBezTo>
                            <a:pt x="59055" y="1578"/>
                            <a:pt x="50483" y="1578"/>
                            <a:pt x="42863" y="2531"/>
                          </a:cubicBezTo>
                          <a:lnTo>
                            <a:pt x="22860" y="3483"/>
                          </a:lnTo>
                          <a:cubicBezTo>
                            <a:pt x="17145" y="3483"/>
                            <a:pt x="10478" y="4436"/>
                            <a:pt x="3810" y="3483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0" name="Freeform: Shape 1519">
                      <a:extLst>
                        <a:ext uri="{FF2B5EF4-FFF2-40B4-BE49-F238E27FC236}">
                          <a16:creationId xmlns:a16="http://schemas.microsoft.com/office/drawing/2014/main" id="{1A871E42-E1BA-4429-960F-383C3178C7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6112" y="3423284"/>
                      <a:ext cx="9525" cy="3809"/>
                    </a:xfrm>
                    <a:custGeom>
                      <a:avLst/>
                      <a:gdLst>
                        <a:gd name="connsiteX0" fmla="*/ 8572 w 9525"/>
                        <a:gd name="connsiteY0" fmla="*/ 3810 h 3809"/>
                        <a:gd name="connsiteX1" fmla="*/ 8572 w 9525"/>
                        <a:gd name="connsiteY1" fmla="*/ 3810 h 3809"/>
                        <a:gd name="connsiteX2" fmla="*/ 2857 w 9525"/>
                        <a:gd name="connsiteY2" fmla="*/ 1905 h 3809"/>
                        <a:gd name="connsiteX3" fmla="*/ 0 w 9525"/>
                        <a:gd name="connsiteY3" fmla="*/ 953 h 3809"/>
                        <a:gd name="connsiteX4" fmla="*/ 0 w 9525"/>
                        <a:gd name="connsiteY4" fmla="*/ 0 h 3809"/>
                        <a:gd name="connsiteX5" fmla="*/ 953 w 9525"/>
                        <a:gd name="connsiteY5" fmla="*/ 0 h 3809"/>
                        <a:gd name="connsiteX6" fmla="*/ 2857 w 9525"/>
                        <a:gd name="connsiteY6" fmla="*/ 953 h 3809"/>
                        <a:gd name="connsiteX7" fmla="*/ 9525 w 9525"/>
                        <a:gd name="connsiteY7" fmla="*/ 2858 h 3809"/>
                        <a:gd name="connsiteX8" fmla="*/ 8572 w 9525"/>
                        <a:gd name="connsiteY8" fmla="*/ 3810 h 3809"/>
                        <a:gd name="connsiteX9" fmla="*/ 8572 w 9525"/>
                        <a:gd name="connsiteY9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525" h="3809">
                          <a:moveTo>
                            <a:pt x="8572" y="3810"/>
                          </a:moveTo>
                          <a:cubicBezTo>
                            <a:pt x="8572" y="3810"/>
                            <a:pt x="8572" y="3810"/>
                            <a:pt x="8572" y="3810"/>
                          </a:cubicBezTo>
                          <a:cubicBezTo>
                            <a:pt x="6668" y="2858"/>
                            <a:pt x="4763" y="2858"/>
                            <a:pt x="2857" y="1905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953"/>
                            <a:pt x="2857" y="953"/>
                          </a:cubicBezTo>
                          <a:cubicBezTo>
                            <a:pt x="4763" y="953"/>
                            <a:pt x="6668" y="1905"/>
                            <a:pt x="9525" y="2858"/>
                          </a:cubicBezTo>
                          <a:cubicBezTo>
                            <a:pt x="9525" y="1905"/>
                            <a:pt x="9525" y="2858"/>
                            <a:pt x="8572" y="3810"/>
                          </a:cubicBezTo>
                          <a:cubicBezTo>
                            <a:pt x="9525" y="3810"/>
                            <a:pt x="9525" y="3810"/>
                            <a:pt x="8572" y="3810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1" name="Freeform: Shape 1520">
                      <a:extLst>
                        <a:ext uri="{FF2B5EF4-FFF2-40B4-BE49-F238E27FC236}">
                          <a16:creationId xmlns:a16="http://schemas.microsoft.com/office/drawing/2014/main" id="{BF043393-B464-4917-979E-2714EFBC2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104" y="3382856"/>
                      <a:ext cx="21378" cy="10900"/>
                    </a:xfrm>
                    <a:custGeom>
                      <a:avLst/>
                      <a:gdLst>
                        <a:gd name="connsiteX0" fmla="*/ 20426 w 21378"/>
                        <a:gd name="connsiteY0" fmla="*/ 10901 h 10900"/>
                        <a:gd name="connsiteX1" fmla="*/ 20426 w 21378"/>
                        <a:gd name="connsiteY1" fmla="*/ 10901 h 10900"/>
                        <a:gd name="connsiteX2" fmla="*/ 423 w 21378"/>
                        <a:gd name="connsiteY2" fmla="*/ 1376 h 10900"/>
                        <a:gd name="connsiteX3" fmla="*/ 423 w 21378"/>
                        <a:gd name="connsiteY3" fmla="*/ 423 h 10900"/>
                        <a:gd name="connsiteX4" fmla="*/ 1376 w 21378"/>
                        <a:gd name="connsiteY4" fmla="*/ 423 h 10900"/>
                        <a:gd name="connsiteX5" fmla="*/ 21378 w 21378"/>
                        <a:gd name="connsiteY5" fmla="*/ 9948 h 10900"/>
                        <a:gd name="connsiteX6" fmla="*/ 20426 w 21378"/>
                        <a:gd name="connsiteY6" fmla="*/ 10901 h 10900"/>
                        <a:gd name="connsiteX7" fmla="*/ 20426 w 21378"/>
                        <a:gd name="connsiteY7" fmla="*/ 10901 h 10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378" h="10900">
                          <a:moveTo>
                            <a:pt x="20426" y="10901"/>
                          </a:moveTo>
                          <a:cubicBezTo>
                            <a:pt x="20426" y="10901"/>
                            <a:pt x="20426" y="10901"/>
                            <a:pt x="20426" y="10901"/>
                          </a:cubicBezTo>
                          <a:cubicBezTo>
                            <a:pt x="12806" y="8996"/>
                            <a:pt x="6138" y="5186"/>
                            <a:pt x="423" y="1376"/>
                          </a:cubicBezTo>
                          <a:cubicBezTo>
                            <a:pt x="423" y="1376"/>
                            <a:pt x="-529" y="423"/>
                            <a:pt x="423" y="423"/>
                          </a:cubicBezTo>
                          <a:cubicBezTo>
                            <a:pt x="423" y="423"/>
                            <a:pt x="1376" y="-529"/>
                            <a:pt x="1376" y="423"/>
                          </a:cubicBezTo>
                          <a:cubicBezTo>
                            <a:pt x="8043" y="4233"/>
                            <a:pt x="13758" y="7091"/>
                            <a:pt x="21378" y="9948"/>
                          </a:cubicBezTo>
                          <a:cubicBezTo>
                            <a:pt x="21378" y="8996"/>
                            <a:pt x="21378" y="8996"/>
                            <a:pt x="20426" y="10901"/>
                          </a:cubicBezTo>
                          <a:cubicBezTo>
                            <a:pt x="21378" y="9948"/>
                            <a:pt x="21378" y="10901"/>
                            <a:pt x="20426" y="1090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2" name="Freeform: Shape 1521">
                      <a:extLst>
                        <a:ext uri="{FF2B5EF4-FFF2-40B4-BE49-F238E27FC236}">
                          <a16:creationId xmlns:a16="http://schemas.microsoft.com/office/drawing/2014/main" id="{EDA931D9-1406-4280-94FD-1BF8D4FCF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4192" y="3396614"/>
                      <a:ext cx="2857" cy="4762"/>
                    </a:xfrm>
                    <a:custGeom>
                      <a:avLst/>
                      <a:gdLst>
                        <a:gd name="connsiteX0" fmla="*/ 1905 w 2857"/>
                        <a:gd name="connsiteY0" fmla="*/ 4763 h 4762"/>
                        <a:gd name="connsiteX1" fmla="*/ 1905 w 2857"/>
                        <a:gd name="connsiteY1" fmla="*/ 4763 h 4762"/>
                        <a:gd name="connsiteX2" fmla="*/ 0 w 2857"/>
                        <a:gd name="connsiteY2" fmla="*/ 953 h 4762"/>
                        <a:gd name="connsiteX3" fmla="*/ 952 w 2857"/>
                        <a:gd name="connsiteY3" fmla="*/ 0 h 4762"/>
                        <a:gd name="connsiteX4" fmla="*/ 1905 w 2857"/>
                        <a:gd name="connsiteY4" fmla="*/ 953 h 4762"/>
                        <a:gd name="connsiteX5" fmla="*/ 2857 w 2857"/>
                        <a:gd name="connsiteY5" fmla="*/ 3810 h 4762"/>
                        <a:gd name="connsiteX6" fmla="*/ 1905 w 2857"/>
                        <a:gd name="connsiteY6" fmla="*/ 4763 h 4762"/>
                        <a:gd name="connsiteX7" fmla="*/ 1905 w 285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4762">
                          <a:moveTo>
                            <a:pt x="1905" y="4763"/>
                          </a:moveTo>
                          <a:cubicBezTo>
                            <a:pt x="1905" y="4763"/>
                            <a:pt x="1905" y="3810"/>
                            <a:pt x="1905" y="4763"/>
                          </a:cubicBezTo>
                          <a:cubicBezTo>
                            <a:pt x="0" y="3810"/>
                            <a:pt x="0" y="1905"/>
                            <a:pt x="0" y="953"/>
                          </a:cubicBezTo>
                          <a:cubicBezTo>
                            <a:pt x="0" y="0"/>
                            <a:pt x="0" y="0"/>
                            <a:pt x="952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1905"/>
                            <a:pt x="1905" y="2857"/>
                            <a:pt x="2857" y="3810"/>
                          </a:cubicBezTo>
                          <a:cubicBezTo>
                            <a:pt x="2857" y="2857"/>
                            <a:pt x="2857" y="3810"/>
                            <a:pt x="1905" y="4763"/>
                          </a:cubicBezTo>
                          <a:cubicBezTo>
                            <a:pt x="2857" y="3810"/>
                            <a:pt x="2857" y="4763"/>
                            <a:pt x="1905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3" name="Freeform: Shape 1522">
                      <a:extLst>
                        <a:ext uri="{FF2B5EF4-FFF2-40B4-BE49-F238E27FC236}">
                          <a16:creationId xmlns:a16="http://schemas.microsoft.com/office/drawing/2014/main" id="{9C98D7A4-2CD3-469A-A40A-A74CD29A90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5147" y="3364229"/>
                      <a:ext cx="2299" cy="2857"/>
                    </a:xfrm>
                    <a:custGeom>
                      <a:avLst/>
                      <a:gdLst>
                        <a:gd name="connsiteX0" fmla="*/ 953 w 2299"/>
                        <a:gd name="connsiteY0" fmla="*/ 2857 h 2857"/>
                        <a:gd name="connsiteX1" fmla="*/ 953 w 2299"/>
                        <a:gd name="connsiteY1" fmla="*/ 2857 h 2857"/>
                        <a:gd name="connsiteX2" fmla="*/ 0 w 2299"/>
                        <a:gd name="connsiteY2" fmla="*/ 952 h 2857"/>
                        <a:gd name="connsiteX3" fmla="*/ 0 w 2299"/>
                        <a:gd name="connsiteY3" fmla="*/ 0 h 2857"/>
                        <a:gd name="connsiteX4" fmla="*/ 953 w 2299"/>
                        <a:gd name="connsiteY4" fmla="*/ 0 h 2857"/>
                        <a:gd name="connsiteX5" fmla="*/ 1905 w 2299"/>
                        <a:gd name="connsiteY5" fmla="*/ 952 h 2857"/>
                        <a:gd name="connsiteX6" fmla="*/ 953 w 2299"/>
                        <a:gd name="connsiteY6" fmla="*/ 2857 h 2857"/>
                        <a:gd name="connsiteX7" fmla="*/ 953 w 229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857">
                          <a:moveTo>
                            <a:pt x="953" y="2857"/>
                          </a:moveTo>
                          <a:cubicBezTo>
                            <a:pt x="953" y="2857"/>
                            <a:pt x="953" y="1905"/>
                            <a:pt x="953" y="2857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lnTo>
                            <a:pt x="1905" y="952"/>
                          </a:lnTo>
                          <a:cubicBezTo>
                            <a:pt x="2858" y="1905"/>
                            <a:pt x="1905" y="1905"/>
                            <a:pt x="953" y="2857"/>
                          </a:cubicBezTo>
                          <a:cubicBezTo>
                            <a:pt x="1905" y="2857"/>
                            <a:pt x="1905" y="2857"/>
                            <a:pt x="953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E1FAD8CD-86B2-445D-9573-870C70743AF5}"/>
                      </a:ext>
                    </a:extLst>
                  </p:cNvPr>
                  <p:cNvSpPr/>
                  <p:nvPr/>
                </p:nvSpPr>
                <p:spPr>
                  <a:xfrm>
                    <a:off x="6767512" y="3425189"/>
                    <a:ext cx="3809" cy="24765"/>
                  </a:xfrm>
                  <a:custGeom>
                    <a:avLst/>
                    <a:gdLst>
                      <a:gd name="connsiteX0" fmla="*/ 953 w 3809"/>
                      <a:gd name="connsiteY0" fmla="*/ 24765 h 24765"/>
                      <a:gd name="connsiteX1" fmla="*/ 953 w 3809"/>
                      <a:gd name="connsiteY1" fmla="*/ 24765 h 24765"/>
                      <a:gd name="connsiteX2" fmla="*/ 953 w 3809"/>
                      <a:gd name="connsiteY2" fmla="*/ 22860 h 24765"/>
                      <a:gd name="connsiteX3" fmla="*/ 2857 w 3809"/>
                      <a:gd name="connsiteY3" fmla="*/ 17145 h 24765"/>
                      <a:gd name="connsiteX4" fmla="*/ 0 w 3809"/>
                      <a:gd name="connsiteY4" fmla="*/ 953 h 24765"/>
                      <a:gd name="connsiteX5" fmla="*/ 0 w 3809"/>
                      <a:gd name="connsiteY5" fmla="*/ 0 h 24765"/>
                      <a:gd name="connsiteX6" fmla="*/ 953 w 3809"/>
                      <a:gd name="connsiteY6" fmla="*/ 0 h 24765"/>
                      <a:gd name="connsiteX7" fmla="*/ 3810 w 3809"/>
                      <a:gd name="connsiteY7" fmla="*/ 17145 h 24765"/>
                      <a:gd name="connsiteX8" fmla="*/ 953 w 3809"/>
                      <a:gd name="connsiteY8" fmla="*/ 24765 h 24765"/>
                      <a:gd name="connsiteX9" fmla="*/ 953 w 3809"/>
                      <a:gd name="connsiteY9" fmla="*/ 24765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809" h="24765">
                        <a:moveTo>
                          <a:pt x="953" y="24765"/>
                        </a:moveTo>
                        <a:cubicBezTo>
                          <a:pt x="953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3813"/>
                          <a:pt x="953" y="22860"/>
                        </a:cubicBezTo>
                        <a:cubicBezTo>
                          <a:pt x="1905" y="21907"/>
                          <a:pt x="2857" y="20003"/>
                          <a:pt x="2857" y="17145"/>
                        </a:cubicBezTo>
                        <a:cubicBezTo>
                          <a:pt x="2857" y="11430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7" y="5715"/>
                          <a:pt x="3810" y="11430"/>
                          <a:pt x="3810" y="17145"/>
                        </a:cubicBezTo>
                        <a:cubicBezTo>
                          <a:pt x="3810" y="20003"/>
                          <a:pt x="3810" y="22860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78FBCDFC-D807-4FDC-836D-F191C38E6EFF}"/>
                      </a:ext>
                    </a:extLst>
                  </p:cNvPr>
                  <p:cNvSpPr/>
                  <p:nvPr/>
                </p:nvSpPr>
                <p:spPr>
                  <a:xfrm>
                    <a:off x="6749415" y="3435667"/>
                    <a:ext cx="1904" cy="7619"/>
                  </a:xfrm>
                  <a:custGeom>
                    <a:avLst/>
                    <a:gdLst>
                      <a:gd name="connsiteX0" fmla="*/ 953 w 1904"/>
                      <a:gd name="connsiteY0" fmla="*/ 7620 h 7619"/>
                      <a:gd name="connsiteX1" fmla="*/ 953 w 1904"/>
                      <a:gd name="connsiteY1" fmla="*/ 7620 h 7619"/>
                      <a:gd name="connsiteX2" fmla="*/ 0 w 1904"/>
                      <a:gd name="connsiteY2" fmla="*/ 952 h 7619"/>
                      <a:gd name="connsiteX3" fmla="*/ 953 w 1904"/>
                      <a:gd name="connsiteY3" fmla="*/ 0 h 7619"/>
                      <a:gd name="connsiteX4" fmla="*/ 1905 w 1904"/>
                      <a:gd name="connsiteY4" fmla="*/ 952 h 7619"/>
                      <a:gd name="connsiteX5" fmla="*/ 1905 w 1904"/>
                      <a:gd name="connsiteY5" fmla="*/ 6667 h 7619"/>
                      <a:gd name="connsiteX6" fmla="*/ 953 w 1904"/>
                      <a:gd name="connsiteY6" fmla="*/ 7620 h 7619"/>
                      <a:gd name="connsiteX7" fmla="*/ 953 w 1904"/>
                      <a:gd name="connsiteY7" fmla="*/ 7620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4" h="7619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lnTo>
                          <a:pt x="0" y="952"/>
                        </a:ln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6667"/>
                        </a:lnTo>
                        <a:cubicBezTo>
                          <a:pt x="1905" y="6667"/>
                          <a:pt x="1905" y="7620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359FFF6B-6AB3-4C0E-BCCB-75589A0BC031}"/>
                      </a:ext>
                    </a:extLst>
                  </p:cNvPr>
                  <p:cNvSpPr/>
                  <p:nvPr/>
                </p:nvSpPr>
                <p:spPr>
                  <a:xfrm>
                    <a:off x="6737032" y="3425189"/>
                    <a:ext cx="3810" cy="1904"/>
                  </a:xfrm>
                  <a:custGeom>
                    <a:avLst/>
                    <a:gdLst>
                      <a:gd name="connsiteX0" fmla="*/ 2858 w 3810"/>
                      <a:gd name="connsiteY0" fmla="*/ 1905 h 1904"/>
                      <a:gd name="connsiteX1" fmla="*/ 953 w 3810"/>
                      <a:gd name="connsiteY1" fmla="*/ 1905 h 1904"/>
                      <a:gd name="connsiteX2" fmla="*/ 0 w 3810"/>
                      <a:gd name="connsiteY2" fmla="*/ 953 h 1904"/>
                      <a:gd name="connsiteX3" fmla="*/ 953 w 3810"/>
                      <a:gd name="connsiteY3" fmla="*/ 0 h 1904"/>
                      <a:gd name="connsiteX4" fmla="*/ 2858 w 3810"/>
                      <a:gd name="connsiteY4" fmla="*/ 0 h 1904"/>
                      <a:gd name="connsiteX5" fmla="*/ 3810 w 3810"/>
                      <a:gd name="connsiteY5" fmla="*/ 953 h 1904"/>
                      <a:gd name="connsiteX6" fmla="*/ 2858 w 3810"/>
                      <a:gd name="connsiteY6" fmla="*/ 1905 h 1904"/>
                      <a:gd name="connsiteX7" fmla="*/ 2858 w 3810"/>
                      <a:gd name="connsiteY7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10" h="1904">
                        <a:moveTo>
                          <a:pt x="2858" y="1905"/>
                        </a:moveTo>
                        <a:cubicBezTo>
                          <a:pt x="1905" y="1905"/>
                          <a:pt x="953" y="1905"/>
                          <a:pt x="953" y="1905"/>
                        </a:cubicBezTo>
                        <a:cubicBezTo>
                          <a:pt x="953" y="1905"/>
                          <a:pt x="0" y="953"/>
                          <a:pt x="0" y="953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2858" y="0"/>
                          <a:pt x="2858" y="0"/>
                        </a:cubicBezTo>
                        <a:cubicBezTo>
                          <a:pt x="3810" y="0"/>
                          <a:pt x="3810" y="0"/>
                          <a:pt x="3810" y="953"/>
                        </a:cubicBezTo>
                        <a:cubicBezTo>
                          <a:pt x="3810" y="1905"/>
                          <a:pt x="3810" y="1905"/>
                          <a:pt x="2858" y="1905"/>
                        </a:cubicBezTo>
                        <a:cubicBezTo>
                          <a:pt x="2858" y="1905"/>
                          <a:pt x="2858" y="1905"/>
                          <a:pt x="2858" y="190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C3E452EB-0594-4EE2-B3EE-7C4FA769481C}"/>
                      </a:ext>
                    </a:extLst>
                  </p:cNvPr>
                  <p:cNvSpPr/>
                  <p:nvPr/>
                </p:nvSpPr>
                <p:spPr>
                  <a:xfrm>
                    <a:off x="6764655" y="3458527"/>
                    <a:ext cx="20954" cy="18454"/>
                  </a:xfrm>
                  <a:custGeom>
                    <a:avLst/>
                    <a:gdLst>
                      <a:gd name="connsiteX0" fmla="*/ 6667 w 20954"/>
                      <a:gd name="connsiteY0" fmla="*/ 18097 h 18454"/>
                      <a:gd name="connsiteX1" fmla="*/ 4763 w 20954"/>
                      <a:gd name="connsiteY1" fmla="*/ 18097 h 18454"/>
                      <a:gd name="connsiteX2" fmla="*/ 952 w 20954"/>
                      <a:gd name="connsiteY2" fmla="*/ 16192 h 18454"/>
                      <a:gd name="connsiteX3" fmla="*/ 0 w 20954"/>
                      <a:gd name="connsiteY3" fmla="*/ 12382 h 18454"/>
                      <a:gd name="connsiteX4" fmla="*/ 0 w 20954"/>
                      <a:gd name="connsiteY4" fmla="*/ 953 h 18454"/>
                      <a:gd name="connsiteX5" fmla="*/ 952 w 20954"/>
                      <a:gd name="connsiteY5" fmla="*/ 0 h 18454"/>
                      <a:gd name="connsiteX6" fmla="*/ 1905 w 20954"/>
                      <a:gd name="connsiteY6" fmla="*/ 953 h 18454"/>
                      <a:gd name="connsiteX7" fmla="*/ 1905 w 20954"/>
                      <a:gd name="connsiteY7" fmla="*/ 12382 h 18454"/>
                      <a:gd name="connsiteX8" fmla="*/ 2857 w 20954"/>
                      <a:gd name="connsiteY8" fmla="*/ 15240 h 18454"/>
                      <a:gd name="connsiteX9" fmla="*/ 5715 w 20954"/>
                      <a:gd name="connsiteY9" fmla="*/ 16192 h 18454"/>
                      <a:gd name="connsiteX10" fmla="*/ 20002 w 20954"/>
                      <a:gd name="connsiteY10" fmla="*/ 14288 h 18454"/>
                      <a:gd name="connsiteX11" fmla="*/ 20955 w 20954"/>
                      <a:gd name="connsiteY11" fmla="*/ 14288 h 18454"/>
                      <a:gd name="connsiteX12" fmla="*/ 20955 w 20954"/>
                      <a:gd name="connsiteY12" fmla="*/ 15240 h 18454"/>
                      <a:gd name="connsiteX13" fmla="*/ 6667 w 20954"/>
                      <a:gd name="connsiteY13" fmla="*/ 18097 h 18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954" h="18454">
                        <a:moveTo>
                          <a:pt x="6667" y="18097"/>
                        </a:moveTo>
                        <a:cubicBezTo>
                          <a:pt x="5715" y="18097"/>
                          <a:pt x="5715" y="18097"/>
                          <a:pt x="4763" y="18097"/>
                        </a:cubicBezTo>
                        <a:cubicBezTo>
                          <a:pt x="3810" y="18097"/>
                          <a:pt x="1905" y="17145"/>
                          <a:pt x="952" y="16192"/>
                        </a:cubicBezTo>
                        <a:cubicBezTo>
                          <a:pt x="0" y="15240"/>
                          <a:pt x="0" y="13335"/>
                          <a:pt x="0" y="12382"/>
                        </a:cubicBezTo>
                        <a:cubicBezTo>
                          <a:pt x="0" y="8572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953"/>
                          <a:pt x="1905" y="953"/>
                        </a:cubicBezTo>
                        <a:cubicBezTo>
                          <a:pt x="1905" y="4763"/>
                          <a:pt x="952" y="8572"/>
                          <a:pt x="1905" y="12382"/>
                        </a:cubicBezTo>
                        <a:cubicBezTo>
                          <a:pt x="1905" y="13335"/>
                          <a:pt x="1905" y="14288"/>
                          <a:pt x="2857" y="15240"/>
                        </a:cubicBezTo>
                        <a:cubicBezTo>
                          <a:pt x="3810" y="16192"/>
                          <a:pt x="4763" y="16192"/>
                          <a:pt x="5715" y="16192"/>
                        </a:cubicBezTo>
                        <a:cubicBezTo>
                          <a:pt x="10477" y="17145"/>
                          <a:pt x="15240" y="16192"/>
                          <a:pt x="20002" y="14288"/>
                        </a:cubicBezTo>
                        <a:cubicBezTo>
                          <a:pt x="20002" y="14288"/>
                          <a:pt x="20955" y="14288"/>
                          <a:pt x="20955" y="14288"/>
                        </a:cubicBezTo>
                        <a:cubicBezTo>
                          <a:pt x="20955" y="14288"/>
                          <a:pt x="20955" y="15240"/>
                          <a:pt x="20955" y="15240"/>
                        </a:cubicBezTo>
                        <a:cubicBezTo>
                          <a:pt x="16192" y="18097"/>
                          <a:pt x="11430" y="19050"/>
                          <a:pt x="6667" y="18097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72" name="Graphic 4">
                    <a:extLst>
                      <a:ext uri="{FF2B5EF4-FFF2-40B4-BE49-F238E27FC236}">
                        <a16:creationId xmlns:a16="http://schemas.microsoft.com/office/drawing/2014/main" id="{4AF9F97B-EBCE-4294-A67A-8BDE9C72D0C0}"/>
                      </a:ext>
                    </a:extLst>
                  </p:cNvPr>
                  <p:cNvGrpSpPr/>
                  <p:nvPr/>
                </p:nvGrpSpPr>
                <p:grpSpPr>
                  <a:xfrm>
                    <a:off x="6710241" y="3272789"/>
                    <a:ext cx="73693" cy="59159"/>
                    <a:chOff x="6710241" y="3272789"/>
                    <a:chExt cx="73693" cy="59159"/>
                  </a:xfrm>
                </p:grpSpPr>
                <p:sp>
                  <p:nvSpPr>
                    <p:cNvPr id="1484" name="Freeform: Shape 1483">
                      <a:extLst>
                        <a:ext uri="{FF2B5EF4-FFF2-40B4-BE49-F238E27FC236}">
                          <a16:creationId xmlns:a16="http://schemas.microsoft.com/office/drawing/2014/main" id="{AF1CA0D1-9D3C-4987-AE40-619FC5E727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0241" y="3307887"/>
                      <a:ext cx="27810" cy="23148"/>
                    </a:xfrm>
                    <a:custGeom>
                      <a:avLst/>
                      <a:gdLst>
                        <a:gd name="connsiteX0" fmla="*/ 27744 w 27810"/>
                        <a:gd name="connsiteY0" fmla="*/ 12527 h 23148"/>
                        <a:gd name="connsiteX1" fmla="*/ 12504 w 27810"/>
                        <a:gd name="connsiteY1" fmla="*/ 145 h 23148"/>
                        <a:gd name="connsiteX2" fmla="*/ 121 w 27810"/>
                        <a:gd name="connsiteY2" fmla="*/ 9670 h 23148"/>
                        <a:gd name="connsiteX3" fmla="*/ 10599 w 27810"/>
                        <a:gd name="connsiteY3" fmla="*/ 23005 h 23148"/>
                        <a:gd name="connsiteX4" fmla="*/ 27744 w 27810"/>
                        <a:gd name="connsiteY4" fmla="*/ 12527 h 23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0" h="23148">
                          <a:moveTo>
                            <a:pt x="27744" y="12527"/>
                          </a:moveTo>
                          <a:cubicBezTo>
                            <a:pt x="28696" y="5860"/>
                            <a:pt x="19171" y="1097"/>
                            <a:pt x="12504" y="145"/>
                          </a:cubicBezTo>
                          <a:cubicBezTo>
                            <a:pt x="5836" y="-807"/>
                            <a:pt x="1074" y="3002"/>
                            <a:pt x="121" y="9670"/>
                          </a:cubicBezTo>
                          <a:cubicBezTo>
                            <a:pt x="-831" y="16337"/>
                            <a:pt x="3931" y="22052"/>
                            <a:pt x="10599" y="23005"/>
                          </a:cubicBezTo>
                          <a:cubicBezTo>
                            <a:pt x="18219" y="23957"/>
                            <a:pt x="27744" y="20147"/>
                            <a:pt x="27744" y="1252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5" name="Freeform: Shape 1484">
                      <a:extLst>
                        <a:ext uri="{FF2B5EF4-FFF2-40B4-BE49-F238E27FC236}">
                          <a16:creationId xmlns:a16="http://schemas.microsoft.com/office/drawing/2014/main" id="{AF567BAB-574D-4E89-B415-2F6896D990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5023" y="3305083"/>
                      <a:ext cx="27807" cy="26865"/>
                    </a:xfrm>
                    <a:custGeom>
                      <a:avLst/>
                      <a:gdLst>
                        <a:gd name="connsiteX0" fmla="*/ 27727 w 27807"/>
                        <a:gd name="connsiteY0" fmla="*/ 15331 h 26865"/>
                        <a:gd name="connsiteX1" fmla="*/ 14392 w 27807"/>
                        <a:gd name="connsiteY1" fmla="*/ 91 h 26865"/>
                        <a:gd name="connsiteX2" fmla="*/ 104 w 27807"/>
                        <a:gd name="connsiteY2" fmla="*/ 12474 h 26865"/>
                        <a:gd name="connsiteX3" fmla="*/ 11534 w 27807"/>
                        <a:gd name="connsiteY3" fmla="*/ 26761 h 26865"/>
                        <a:gd name="connsiteX4" fmla="*/ 27727 w 27807"/>
                        <a:gd name="connsiteY4" fmla="*/ 15331 h 26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07" h="26865">
                          <a:moveTo>
                            <a:pt x="27727" y="15331"/>
                          </a:moveTo>
                          <a:cubicBezTo>
                            <a:pt x="28679" y="8664"/>
                            <a:pt x="21059" y="1044"/>
                            <a:pt x="14392" y="91"/>
                          </a:cubicBezTo>
                          <a:cubicBezTo>
                            <a:pt x="7724" y="-861"/>
                            <a:pt x="1057" y="5806"/>
                            <a:pt x="104" y="12474"/>
                          </a:cubicBezTo>
                          <a:cubicBezTo>
                            <a:pt x="-848" y="19141"/>
                            <a:pt x="4867" y="26761"/>
                            <a:pt x="11534" y="26761"/>
                          </a:cubicBezTo>
                          <a:cubicBezTo>
                            <a:pt x="18202" y="27714"/>
                            <a:pt x="26774" y="21999"/>
                            <a:pt x="27727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6" name="Freeform: Shape 1485">
                      <a:extLst>
                        <a:ext uri="{FF2B5EF4-FFF2-40B4-BE49-F238E27FC236}">
                          <a16:creationId xmlns:a16="http://schemas.microsoft.com/office/drawing/2014/main" id="{BDB72DFF-128F-49F5-A5B6-8101E0C02E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0763" y="3310744"/>
                      <a:ext cx="23171" cy="20147"/>
                    </a:xfrm>
                    <a:custGeom>
                      <a:avLst/>
                      <a:gdLst>
                        <a:gd name="connsiteX0" fmla="*/ 22941 w 23171"/>
                        <a:gd name="connsiteY0" fmla="*/ 11575 h 20147"/>
                        <a:gd name="connsiteX1" fmla="*/ 15321 w 23171"/>
                        <a:gd name="connsiteY1" fmla="*/ 145 h 20147"/>
                        <a:gd name="connsiteX2" fmla="*/ 81 w 23171"/>
                        <a:gd name="connsiteY2" fmla="*/ 9670 h 20147"/>
                        <a:gd name="connsiteX3" fmla="*/ 13416 w 23171"/>
                        <a:gd name="connsiteY3" fmla="*/ 20147 h 20147"/>
                        <a:gd name="connsiteX4" fmla="*/ 22941 w 23171"/>
                        <a:gd name="connsiteY4" fmla="*/ 11575 h 20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171" h="20147">
                          <a:moveTo>
                            <a:pt x="22941" y="11575"/>
                          </a:moveTo>
                          <a:cubicBezTo>
                            <a:pt x="23894" y="4907"/>
                            <a:pt x="21989" y="145"/>
                            <a:pt x="15321" y="145"/>
                          </a:cubicBezTo>
                          <a:cubicBezTo>
                            <a:pt x="8654" y="-808"/>
                            <a:pt x="1034" y="3002"/>
                            <a:pt x="81" y="9670"/>
                          </a:cubicBezTo>
                          <a:cubicBezTo>
                            <a:pt x="-871" y="16337"/>
                            <a:pt x="6749" y="20147"/>
                            <a:pt x="13416" y="20147"/>
                          </a:cubicBezTo>
                          <a:cubicBezTo>
                            <a:pt x="20084" y="20147"/>
                            <a:pt x="21989" y="18242"/>
                            <a:pt x="22941" y="11575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7" name="Freeform: Shape 1486">
                      <a:extLst>
                        <a:ext uri="{FF2B5EF4-FFF2-40B4-BE49-F238E27FC236}">
                          <a16:creationId xmlns:a16="http://schemas.microsoft.com/office/drawing/2014/main" id="{98BAF476-6C16-4736-AA2C-F52A15EE61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3133" y="3288860"/>
                      <a:ext cx="25913" cy="24990"/>
                    </a:xfrm>
                    <a:custGeom>
                      <a:avLst/>
                      <a:gdLst>
                        <a:gd name="connsiteX0" fmla="*/ 25809 w 25913"/>
                        <a:gd name="connsiteY0" fmla="*/ 13457 h 24990"/>
                        <a:gd name="connsiteX1" fmla="*/ 14379 w 25913"/>
                        <a:gd name="connsiteY1" fmla="*/ 121 h 24990"/>
                        <a:gd name="connsiteX2" fmla="*/ 91 w 25913"/>
                        <a:gd name="connsiteY2" fmla="*/ 10599 h 24990"/>
                        <a:gd name="connsiteX3" fmla="*/ 12474 w 25913"/>
                        <a:gd name="connsiteY3" fmla="*/ 24886 h 24990"/>
                        <a:gd name="connsiteX4" fmla="*/ 25809 w 25913"/>
                        <a:gd name="connsiteY4" fmla="*/ 13457 h 24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13" h="24990">
                          <a:moveTo>
                            <a:pt x="25809" y="13457"/>
                          </a:moveTo>
                          <a:cubicBezTo>
                            <a:pt x="26761" y="6789"/>
                            <a:pt x="21046" y="1074"/>
                            <a:pt x="14379" y="121"/>
                          </a:cubicBezTo>
                          <a:cubicBezTo>
                            <a:pt x="7711" y="-831"/>
                            <a:pt x="91" y="3932"/>
                            <a:pt x="91" y="10599"/>
                          </a:cubicBezTo>
                          <a:cubicBezTo>
                            <a:pt x="-861" y="17266"/>
                            <a:pt x="5806" y="23934"/>
                            <a:pt x="12474" y="24886"/>
                          </a:cubicBezTo>
                          <a:cubicBezTo>
                            <a:pt x="19141" y="25839"/>
                            <a:pt x="24856" y="20124"/>
                            <a:pt x="25809" y="1345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8" name="Freeform: Shape 1487">
                      <a:extLst>
                        <a:ext uri="{FF2B5EF4-FFF2-40B4-BE49-F238E27FC236}">
                          <a16:creationId xmlns:a16="http://schemas.microsoft.com/office/drawing/2014/main" id="{3289DC38-BA07-4D24-9C81-096E256221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8813" y="3286033"/>
                      <a:ext cx="27816" cy="23181"/>
                    </a:xfrm>
                    <a:custGeom>
                      <a:avLst/>
                      <a:gdLst>
                        <a:gd name="connsiteX0" fmla="*/ 27744 w 27816"/>
                        <a:gd name="connsiteY0" fmla="*/ 15331 h 23181"/>
                        <a:gd name="connsiteX1" fmla="*/ 12504 w 27816"/>
                        <a:gd name="connsiteY1" fmla="*/ 91 h 23181"/>
                        <a:gd name="connsiteX2" fmla="*/ 121 w 27816"/>
                        <a:gd name="connsiteY2" fmla="*/ 12474 h 23181"/>
                        <a:gd name="connsiteX3" fmla="*/ 10599 w 27816"/>
                        <a:gd name="connsiteY3" fmla="*/ 22951 h 23181"/>
                        <a:gd name="connsiteX4" fmla="*/ 27744 w 27816"/>
                        <a:gd name="connsiteY4" fmla="*/ 15331 h 23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6" h="23181">
                          <a:moveTo>
                            <a:pt x="27744" y="15331"/>
                          </a:moveTo>
                          <a:cubicBezTo>
                            <a:pt x="28696" y="8664"/>
                            <a:pt x="20124" y="1044"/>
                            <a:pt x="12504" y="91"/>
                          </a:cubicBezTo>
                          <a:cubicBezTo>
                            <a:pt x="5836" y="-861"/>
                            <a:pt x="121" y="5806"/>
                            <a:pt x="121" y="12474"/>
                          </a:cubicBezTo>
                          <a:cubicBezTo>
                            <a:pt x="-831" y="19141"/>
                            <a:pt x="3931" y="21999"/>
                            <a:pt x="10599" y="22951"/>
                          </a:cubicBezTo>
                          <a:cubicBezTo>
                            <a:pt x="18219" y="23904"/>
                            <a:pt x="26792" y="21999"/>
                            <a:pt x="27744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9" name="Freeform: Shape 1488">
                      <a:extLst>
                        <a:ext uri="{FF2B5EF4-FFF2-40B4-BE49-F238E27FC236}">
                          <a16:creationId xmlns:a16="http://schemas.microsoft.com/office/drawing/2014/main" id="{A6098109-7C1F-4BEB-9B58-627F8F7FB5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032" y="3272789"/>
                      <a:ext cx="27713" cy="21907"/>
                    </a:xfrm>
                    <a:custGeom>
                      <a:avLst/>
                      <a:gdLst>
                        <a:gd name="connsiteX0" fmla="*/ 27623 w 27713"/>
                        <a:gd name="connsiteY0" fmla="*/ 14288 h 21907"/>
                        <a:gd name="connsiteX1" fmla="*/ 14288 w 27713"/>
                        <a:gd name="connsiteY1" fmla="*/ 0 h 21907"/>
                        <a:gd name="connsiteX2" fmla="*/ 0 w 27713"/>
                        <a:gd name="connsiteY2" fmla="*/ 12382 h 21907"/>
                        <a:gd name="connsiteX3" fmla="*/ 13335 w 27713"/>
                        <a:gd name="connsiteY3" fmla="*/ 21907 h 21907"/>
                        <a:gd name="connsiteX4" fmla="*/ 27623 w 27713"/>
                        <a:gd name="connsiteY4" fmla="*/ 14288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13" h="21907">
                          <a:moveTo>
                            <a:pt x="27623" y="14288"/>
                          </a:moveTo>
                          <a:cubicBezTo>
                            <a:pt x="28575" y="7620"/>
                            <a:pt x="21908" y="0"/>
                            <a:pt x="14288" y="0"/>
                          </a:cubicBezTo>
                          <a:cubicBezTo>
                            <a:pt x="6668" y="0"/>
                            <a:pt x="0" y="4763"/>
                            <a:pt x="0" y="12382"/>
                          </a:cubicBezTo>
                          <a:cubicBezTo>
                            <a:pt x="0" y="20003"/>
                            <a:pt x="5715" y="21907"/>
                            <a:pt x="13335" y="21907"/>
                          </a:cubicBezTo>
                          <a:cubicBezTo>
                            <a:pt x="20003" y="21907"/>
                            <a:pt x="26670" y="20955"/>
                            <a:pt x="27623" y="1428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0" name="Freeform: Shape 1489">
                      <a:extLst>
                        <a:ext uri="{FF2B5EF4-FFF2-40B4-BE49-F238E27FC236}">
                          <a16:creationId xmlns:a16="http://schemas.microsoft.com/office/drawing/2014/main" id="{C6A19D95-AD0F-4C07-8137-338A03C2DD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0128" y="3311127"/>
                      <a:ext cx="15954" cy="15954"/>
                    </a:xfrm>
                    <a:custGeom>
                      <a:avLst/>
                      <a:gdLst>
                        <a:gd name="connsiteX0" fmla="*/ 3572 w 15954"/>
                        <a:gd name="connsiteY0" fmla="*/ 15954 h 15954"/>
                        <a:gd name="connsiteX1" fmla="*/ 714 w 15954"/>
                        <a:gd name="connsiteY1" fmla="*/ 13097 h 15954"/>
                        <a:gd name="connsiteX2" fmla="*/ 714 w 15954"/>
                        <a:gd name="connsiteY2" fmla="*/ 3572 h 15954"/>
                        <a:gd name="connsiteX3" fmla="*/ 4524 w 15954"/>
                        <a:gd name="connsiteY3" fmla="*/ 714 h 15954"/>
                        <a:gd name="connsiteX4" fmla="*/ 11192 w 15954"/>
                        <a:gd name="connsiteY4" fmla="*/ 714 h 15954"/>
                        <a:gd name="connsiteX5" fmla="*/ 15954 w 15954"/>
                        <a:gd name="connsiteY5" fmla="*/ 7382 h 15954"/>
                        <a:gd name="connsiteX6" fmla="*/ 15954 w 15954"/>
                        <a:gd name="connsiteY6" fmla="*/ 11192 h 15954"/>
                        <a:gd name="connsiteX7" fmla="*/ 11192 w 15954"/>
                        <a:gd name="connsiteY7" fmla="*/ 15002 h 15954"/>
                        <a:gd name="connsiteX8" fmla="*/ 9287 w 15954"/>
                        <a:gd name="connsiteY8" fmla="*/ 15002 h 15954"/>
                        <a:gd name="connsiteX9" fmla="*/ 5477 w 15954"/>
                        <a:gd name="connsiteY9" fmla="*/ 11192 h 15954"/>
                        <a:gd name="connsiteX10" fmla="*/ 5477 w 15954"/>
                        <a:gd name="connsiteY10" fmla="*/ 10239 h 15954"/>
                        <a:gd name="connsiteX11" fmla="*/ 6429 w 15954"/>
                        <a:gd name="connsiteY11" fmla="*/ 10239 h 15954"/>
                        <a:gd name="connsiteX12" fmla="*/ 8334 w 15954"/>
                        <a:gd name="connsiteY12" fmla="*/ 13097 h 15954"/>
                        <a:gd name="connsiteX13" fmla="*/ 9287 w 15954"/>
                        <a:gd name="connsiteY13" fmla="*/ 13097 h 15954"/>
                        <a:gd name="connsiteX14" fmla="*/ 13097 w 15954"/>
                        <a:gd name="connsiteY14" fmla="*/ 10239 h 15954"/>
                        <a:gd name="connsiteX15" fmla="*/ 13097 w 15954"/>
                        <a:gd name="connsiteY15" fmla="*/ 7382 h 15954"/>
                        <a:gd name="connsiteX16" fmla="*/ 9287 w 15954"/>
                        <a:gd name="connsiteY16" fmla="*/ 1667 h 15954"/>
                        <a:gd name="connsiteX17" fmla="*/ 4524 w 15954"/>
                        <a:gd name="connsiteY17" fmla="*/ 1667 h 15954"/>
                        <a:gd name="connsiteX18" fmla="*/ 1667 w 15954"/>
                        <a:gd name="connsiteY18" fmla="*/ 3572 h 15954"/>
                        <a:gd name="connsiteX19" fmla="*/ 1667 w 15954"/>
                        <a:gd name="connsiteY19" fmla="*/ 11192 h 15954"/>
                        <a:gd name="connsiteX20" fmla="*/ 2619 w 15954"/>
                        <a:gd name="connsiteY20" fmla="*/ 13097 h 15954"/>
                        <a:gd name="connsiteX21" fmla="*/ 3572 w 15954"/>
                        <a:gd name="connsiteY21" fmla="*/ 14049 h 15954"/>
                        <a:gd name="connsiteX22" fmla="*/ 3572 w 15954"/>
                        <a:gd name="connsiteY22" fmla="*/ 15954 h 15954"/>
                        <a:gd name="connsiteX23" fmla="*/ 3572 w 15954"/>
                        <a:gd name="connsiteY23" fmla="*/ 15954 h 15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5954" h="15954">
                          <a:moveTo>
                            <a:pt x="3572" y="15954"/>
                          </a:moveTo>
                          <a:cubicBezTo>
                            <a:pt x="2619" y="15954"/>
                            <a:pt x="1667" y="15002"/>
                            <a:pt x="714" y="13097"/>
                          </a:cubicBezTo>
                          <a:cubicBezTo>
                            <a:pt x="-238" y="9287"/>
                            <a:pt x="-238" y="6429"/>
                            <a:pt x="714" y="3572"/>
                          </a:cubicBezTo>
                          <a:cubicBezTo>
                            <a:pt x="1667" y="2619"/>
                            <a:pt x="2619" y="1667"/>
                            <a:pt x="4524" y="714"/>
                          </a:cubicBezTo>
                          <a:cubicBezTo>
                            <a:pt x="6429" y="-238"/>
                            <a:pt x="9287" y="-238"/>
                            <a:pt x="11192" y="714"/>
                          </a:cubicBezTo>
                          <a:cubicBezTo>
                            <a:pt x="13097" y="1667"/>
                            <a:pt x="15002" y="4524"/>
                            <a:pt x="15954" y="7382"/>
                          </a:cubicBezTo>
                          <a:cubicBezTo>
                            <a:pt x="15954" y="8334"/>
                            <a:pt x="15954" y="10239"/>
                            <a:pt x="15954" y="11192"/>
                          </a:cubicBezTo>
                          <a:cubicBezTo>
                            <a:pt x="15002" y="13097"/>
                            <a:pt x="13097" y="14049"/>
                            <a:pt x="11192" y="15002"/>
                          </a:cubicBezTo>
                          <a:cubicBezTo>
                            <a:pt x="10239" y="15002"/>
                            <a:pt x="10239" y="15002"/>
                            <a:pt x="9287" y="15002"/>
                          </a:cubicBezTo>
                          <a:cubicBezTo>
                            <a:pt x="7382" y="15002"/>
                            <a:pt x="6429" y="12144"/>
                            <a:pt x="5477" y="11192"/>
                          </a:cubicBezTo>
                          <a:cubicBezTo>
                            <a:pt x="5477" y="11192"/>
                            <a:pt x="5477" y="10239"/>
                            <a:pt x="5477" y="10239"/>
                          </a:cubicBezTo>
                          <a:cubicBezTo>
                            <a:pt x="5477" y="10239"/>
                            <a:pt x="6429" y="10239"/>
                            <a:pt x="6429" y="10239"/>
                          </a:cubicBezTo>
                          <a:cubicBezTo>
                            <a:pt x="7382" y="11192"/>
                            <a:pt x="7382" y="12144"/>
                            <a:pt x="8334" y="13097"/>
                          </a:cubicBezTo>
                          <a:cubicBezTo>
                            <a:pt x="8334" y="13097"/>
                            <a:pt x="9287" y="13097"/>
                            <a:pt x="9287" y="13097"/>
                          </a:cubicBezTo>
                          <a:cubicBezTo>
                            <a:pt x="11192" y="13097"/>
                            <a:pt x="12144" y="12144"/>
                            <a:pt x="13097" y="10239"/>
                          </a:cubicBezTo>
                          <a:cubicBezTo>
                            <a:pt x="13097" y="9287"/>
                            <a:pt x="13097" y="8334"/>
                            <a:pt x="13097" y="7382"/>
                          </a:cubicBezTo>
                          <a:cubicBezTo>
                            <a:pt x="12144" y="4524"/>
                            <a:pt x="11192" y="2619"/>
                            <a:pt x="9287" y="1667"/>
                          </a:cubicBezTo>
                          <a:cubicBezTo>
                            <a:pt x="7382" y="714"/>
                            <a:pt x="5477" y="1667"/>
                            <a:pt x="4524" y="1667"/>
                          </a:cubicBezTo>
                          <a:cubicBezTo>
                            <a:pt x="3572" y="2619"/>
                            <a:pt x="2619" y="2619"/>
                            <a:pt x="1667" y="3572"/>
                          </a:cubicBezTo>
                          <a:cubicBezTo>
                            <a:pt x="714" y="5477"/>
                            <a:pt x="714" y="7382"/>
                            <a:pt x="1667" y="11192"/>
                          </a:cubicBezTo>
                          <a:cubicBezTo>
                            <a:pt x="1667" y="12144"/>
                            <a:pt x="2619" y="13097"/>
                            <a:pt x="2619" y="13097"/>
                          </a:cubicBezTo>
                          <a:cubicBezTo>
                            <a:pt x="3572" y="13097"/>
                            <a:pt x="3572" y="13097"/>
                            <a:pt x="3572" y="14049"/>
                          </a:cubicBezTo>
                          <a:cubicBezTo>
                            <a:pt x="4524" y="15002"/>
                            <a:pt x="4524" y="15954"/>
                            <a:pt x="3572" y="15954"/>
                          </a:cubicBezTo>
                          <a:cubicBezTo>
                            <a:pt x="3572" y="15954"/>
                            <a:pt x="3572" y="15954"/>
                            <a:pt x="3572" y="15954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1" name="Freeform: Shape 1490">
                      <a:extLst>
                        <a:ext uri="{FF2B5EF4-FFF2-40B4-BE49-F238E27FC236}">
                          <a16:creationId xmlns:a16="http://schemas.microsoft.com/office/drawing/2014/main" id="{6BDD1392-F4D7-4401-A6C0-F3C5C6A59E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8940" y="3291269"/>
                      <a:ext cx="15240" cy="16762"/>
                    </a:xfrm>
                    <a:custGeom>
                      <a:avLst/>
                      <a:gdLst>
                        <a:gd name="connsiteX0" fmla="*/ 3810 w 15240"/>
                        <a:gd name="connsiteY0" fmla="*/ 16762 h 16762"/>
                        <a:gd name="connsiteX1" fmla="*/ 1905 w 15240"/>
                        <a:gd name="connsiteY1" fmla="*/ 15810 h 16762"/>
                        <a:gd name="connsiteX2" fmla="*/ 953 w 15240"/>
                        <a:gd name="connsiteY2" fmla="*/ 12952 h 16762"/>
                        <a:gd name="connsiteX3" fmla="*/ 0 w 15240"/>
                        <a:gd name="connsiteY3" fmla="*/ 7237 h 16762"/>
                        <a:gd name="connsiteX4" fmla="*/ 1905 w 15240"/>
                        <a:gd name="connsiteY4" fmla="*/ 2475 h 16762"/>
                        <a:gd name="connsiteX5" fmla="*/ 10478 w 15240"/>
                        <a:gd name="connsiteY5" fmla="*/ 570 h 16762"/>
                        <a:gd name="connsiteX6" fmla="*/ 15240 w 15240"/>
                        <a:gd name="connsiteY6" fmla="*/ 8190 h 16762"/>
                        <a:gd name="connsiteX7" fmla="*/ 14288 w 15240"/>
                        <a:gd name="connsiteY7" fmla="*/ 11047 h 16762"/>
                        <a:gd name="connsiteX8" fmla="*/ 11430 w 15240"/>
                        <a:gd name="connsiteY8" fmla="*/ 12952 h 16762"/>
                        <a:gd name="connsiteX9" fmla="*/ 6667 w 15240"/>
                        <a:gd name="connsiteY9" fmla="*/ 12000 h 16762"/>
                        <a:gd name="connsiteX10" fmla="*/ 5715 w 15240"/>
                        <a:gd name="connsiteY10" fmla="*/ 9142 h 16762"/>
                        <a:gd name="connsiteX11" fmla="*/ 6667 w 15240"/>
                        <a:gd name="connsiteY11" fmla="*/ 5332 h 16762"/>
                        <a:gd name="connsiteX12" fmla="*/ 7620 w 15240"/>
                        <a:gd name="connsiteY12" fmla="*/ 4380 h 16762"/>
                        <a:gd name="connsiteX13" fmla="*/ 8572 w 15240"/>
                        <a:gd name="connsiteY13" fmla="*/ 5332 h 16762"/>
                        <a:gd name="connsiteX14" fmla="*/ 7620 w 15240"/>
                        <a:gd name="connsiteY14" fmla="*/ 8190 h 16762"/>
                        <a:gd name="connsiteX15" fmla="*/ 7620 w 15240"/>
                        <a:gd name="connsiteY15" fmla="*/ 10095 h 16762"/>
                        <a:gd name="connsiteX16" fmla="*/ 10478 w 15240"/>
                        <a:gd name="connsiteY16" fmla="*/ 10095 h 16762"/>
                        <a:gd name="connsiteX17" fmla="*/ 12382 w 15240"/>
                        <a:gd name="connsiteY17" fmla="*/ 9142 h 16762"/>
                        <a:gd name="connsiteX18" fmla="*/ 13335 w 15240"/>
                        <a:gd name="connsiteY18" fmla="*/ 7237 h 16762"/>
                        <a:gd name="connsiteX19" fmla="*/ 9525 w 15240"/>
                        <a:gd name="connsiteY19" fmla="*/ 1522 h 16762"/>
                        <a:gd name="connsiteX20" fmla="*/ 2857 w 15240"/>
                        <a:gd name="connsiteY20" fmla="*/ 3427 h 16762"/>
                        <a:gd name="connsiteX21" fmla="*/ 1905 w 15240"/>
                        <a:gd name="connsiteY21" fmla="*/ 7237 h 16762"/>
                        <a:gd name="connsiteX22" fmla="*/ 2857 w 15240"/>
                        <a:gd name="connsiteY22" fmla="*/ 12952 h 16762"/>
                        <a:gd name="connsiteX23" fmla="*/ 3810 w 15240"/>
                        <a:gd name="connsiteY23" fmla="*/ 14857 h 16762"/>
                        <a:gd name="connsiteX24" fmla="*/ 4763 w 15240"/>
                        <a:gd name="connsiteY24" fmla="*/ 14857 h 16762"/>
                        <a:gd name="connsiteX25" fmla="*/ 5715 w 15240"/>
                        <a:gd name="connsiteY25" fmla="*/ 14857 h 16762"/>
                        <a:gd name="connsiteX26" fmla="*/ 5715 w 15240"/>
                        <a:gd name="connsiteY26" fmla="*/ 15810 h 16762"/>
                        <a:gd name="connsiteX27" fmla="*/ 3810 w 15240"/>
                        <a:gd name="connsiteY27" fmla="*/ 16762 h 1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5240" h="16762">
                          <a:moveTo>
                            <a:pt x="3810" y="16762"/>
                          </a:moveTo>
                          <a:cubicBezTo>
                            <a:pt x="2857" y="16762"/>
                            <a:pt x="2857" y="16762"/>
                            <a:pt x="1905" y="15810"/>
                          </a:cubicBezTo>
                          <a:cubicBezTo>
                            <a:pt x="953" y="14857"/>
                            <a:pt x="953" y="13905"/>
                            <a:pt x="953" y="12952"/>
                          </a:cubicBezTo>
                          <a:cubicBezTo>
                            <a:pt x="0" y="11047"/>
                            <a:pt x="0" y="9142"/>
                            <a:pt x="0" y="7237"/>
                          </a:cubicBezTo>
                          <a:cubicBezTo>
                            <a:pt x="0" y="5332"/>
                            <a:pt x="953" y="3427"/>
                            <a:pt x="1905" y="2475"/>
                          </a:cubicBezTo>
                          <a:cubicBezTo>
                            <a:pt x="3810" y="-383"/>
                            <a:pt x="7620" y="-383"/>
                            <a:pt x="10478" y="570"/>
                          </a:cubicBezTo>
                          <a:cubicBezTo>
                            <a:pt x="13335" y="1522"/>
                            <a:pt x="15240" y="4380"/>
                            <a:pt x="15240" y="8190"/>
                          </a:cubicBezTo>
                          <a:cubicBezTo>
                            <a:pt x="15240" y="9142"/>
                            <a:pt x="15240" y="11047"/>
                            <a:pt x="14288" y="11047"/>
                          </a:cubicBezTo>
                          <a:cubicBezTo>
                            <a:pt x="13335" y="12000"/>
                            <a:pt x="12382" y="12000"/>
                            <a:pt x="11430" y="12952"/>
                          </a:cubicBezTo>
                          <a:cubicBezTo>
                            <a:pt x="10478" y="12952"/>
                            <a:pt x="8572" y="13905"/>
                            <a:pt x="6667" y="12000"/>
                          </a:cubicBezTo>
                          <a:cubicBezTo>
                            <a:pt x="5715" y="11047"/>
                            <a:pt x="5715" y="10095"/>
                            <a:pt x="5715" y="9142"/>
                          </a:cubicBezTo>
                          <a:cubicBezTo>
                            <a:pt x="5715" y="8190"/>
                            <a:pt x="5715" y="7237"/>
                            <a:pt x="6667" y="5332"/>
                          </a:cubicBezTo>
                          <a:cubicBezTo>
                            <a:pt x="6667" y="5332"/>
                            <a:pt x="7620" y="4380"/>
                            <a:pt x="7620" y="4380"/>
                          </a:cubicBezTo>
                          <a:cubicBezTo>
                            <a:pt x="7620" y="4380"/>
                            <a:pt x="8572" y="5332"/>
                            <a:pt x="8572" y="5332"/>
                          </a:cubicBezTo>
                          <a:cubicBezTo>
                            <a:pt x="8572" y="6285"/>
                            <a:pt x="7620" y="7237"/>
                            <a:pt x="7620" y="8190"/>
                          </a:cubicBezTo>
                          <a:cubicBezTo>
                            <a:pt x="7620" y="9142"/>
                            <a:pt x="7620" y="9142"/>
                            <a:pt x="7620" y="10095"/>
                          </a:cubicBezTo>
                          <a:cubicBezTo>
                            <a:pt x="7620" y="11047"/>
                            <a:pt x="8572" y="11047"/>
                            <a:pt x="10478" y="10095"/>
                          </a:cubicBezTo>
                          <a:cubicBezTo>
                            <a:pt x="11430" y="10095"/>
                            <a:pt x="12382" y="10095"/>
                            <a:pt x="12382" y="9142"/>
                          </a:cubicBezTo>
                          <a:cubicBezTo>
                            <a:pt x="12382" y="8190"/>
                            <a:pt x="13335" y="8190"/>
                            <a:pt x="13335" y="7237"/>
                          </a:cubicBezTo>
                          <a:cubicBezTo>
                            <a:pt x="13335" y="4380"/>
                            <a:pt x="11430" y="2475"/>
                            <a:pt x="9525" y="1522"/>
                          </a:cubicBezTo>
                          <a:cubicBezTo>
                            <a:pt x="7620" y="570"/>
                            <a:pt x="4763" y="1522"/>
                            <a:pt x="2857" y="3427"/>
                          </a:cubicBezTo>
                          <a:cubicBezTo>
                            <a:pt x="1905" y="4380"/>
                            <a:pt x="1905" y="5332"/>
                            <a:pt x="1905" y="7237"/>
                          </a:cubicBezTo>
                          <a:cubicBezTo>
                            <a:pt x="1905" y="9142"/>
                            <a:pt x="1905" y="11047"/>
                            <a:pt x="2857" y="12952"/>
                          </a:cubicBezTo>
                          <a:cubicBezTo>
                            <a:pt x="2857" y="13905"/>
                            <a:pt x="2857" y="13905"/>
                            <a:pt x="3810" y="14857"/>
                          </a:cubicBezTo>
                          <a:cubicBezTo>
                            <a:pt x="3810" y="14857"/>
                            <a:pt x="4763" y="14857"/>
                            <a:pt x="4763" y="14857"/>
                          </a:cubicBezTo>
                          <a:cubicBezTo>
                            <a:pt x="4763" y="14857"/>
                            <a:pt x="5715" y="14857"/>
                            <a:pt x="5715" y="14857"/>
                          </a:cubicBezTo>
                          <a:cubicBezTo>
                            <a:pt x="5715" y="14857"/>
                            <a:pt x="5715" y="15810"/>
                            <a:pt x="5715" y="15810"/>
                          </a:cubicBezTo>
                          <a:cubicBezTo>
                            <a:pt x="4763" y="16762"/>
                            <a:pt x="4763" y="16762"/>
                            <a:pt x="3810" y="16762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2" name="Freeform: Shape 1491">
                      <a:extLst>
                        <a:ext uri="{FF2B5EF4-FFF2-40B4-BE49-F238E27FC236}">
                          <a16:creationId xmlns:a16="http://schemas.microsoft.com/office/drawing/2014/main" id="{99A0E852-7FD0-4865-8C29-D59BF6296A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6559" y="3314699"/>
                      <a:ext cx="10900" cy="11430"/>
                    </a:xfrm>
                    <a:custGeom>
                      <a:avLst/>
                      <a:gdLst>
                        <a:gd name="connsiteX0" fmla="*/ 2858 w 10900"/>
                        <a:gd name="connsiteY0" fmla="*/ 11430 h 11430"/>
                        <a:gd name="connsiteX1" fmla="*/ 953 w 10900"/>
                        <a:gd name="connsiteY1" fmla="*/ 9525 h 11430"/>
                        <a:gd name="connsiteX2" fmla="*/ 0 w 10900"/>
                        <a:gd name="connsiteY2" fmla="*/ 6668 h 11430"/>
                        <a:gd name="connsiteX3" fmla="*/ 0 w 10900"/>
                        <a:gd name="connsiteY3" fmla="*/ 2857 h 11430"/>
                        <a:gd name="connsiteX4" fmla="*/ 3810 w 10900"/>
                        <a:gd name="connsiteY4" fmla="*/ 0 h 11430"/>
                        <a:gd name="connsiteX5" fmla="*/ 8572 w 10900"/>
                        <a:gd name="connsiteY5" fmla="*/ 1905 h 11430"/>
                        <a:gd name="connsiteX6" fmla="*/ 10478 w 10900"/>
                        <a:gd name="connsiteY6" fmla="*/ 5715 h 11430"/>
                        <a:gd name="connsiteX7" fmla="*/ 10478 w 10900"/>
                        <a:gd name="connsiteY7" fmla="*/ 8572 h 11430"/>
                        <a:gd name="connsiteX8" fmla="*/ 6668 w 10900"/>
                        <a:gd name="connsiteY8" fmla="*/ 10478 h 11430"/>
                        <a:gd name="connsiteX9" fmla="*/ 2858 w 10900"/>
                        <a:gd name="connsiteY9" fmla="*/ 9525 h 11430"/>
                        <a:gd name="connsiteX10" fmla="*/ 1905 w 10900"/>
                        <a:gd name="connsiteY10" fmla="*/ 6668 h 11430"/>
                        <a:gd name="connsiteX11" fmla="*/ 1905 w 10900"/>
                        <a:gd name="connsiteY11" fmla="*/ 5715 h 11430"/>
                        <a:gd name="connsiteX12" fmla="*/ 2858 w 10900"/>
                        <a:gd name="connsiteY12" fmla="*/ 4763 h 11430"/>
                        <a:gd name="connsiteX13" fmla="*/ 3810 w 10900"/>
                        <a:gd name="connsiteY13" fmla="*/ 5715 h 11430"/>
                        <a:gd name="connsiteX14" fmla="*/ 3810 w 10900"/>
                        <a:gd name="connsiteY14" fmla="*/ 6668 h 11430"/>
                        <a:gd name="connsiteX15" fmla="*/ 3810 w 10900"/>
                        <a:gd name="connsiteY15" fmla="*/ 8572 h 11430"/>
                        <a:gd name="connsiteX16" fmla="*/ 5715 w 10900"/>
                        <a:gd name="connsiteY16" fmla="*/ 8572 h 11430"/>
                        <a:gd name="connsiteX17" fmla="*/ 7620 w 10900"/>
                        <a:gd name="connsiteY17" fmla="*/ 7620 h 11430"/>
                        <a:gd name="connsiteX18" fmla="*/ 7620 w 10900"/>
                        <a:gd name="connsiteY18" fmla="*/ 5715 h 11430"/>
                        <a:gd name="connsiteX19" fmla="*/ 5715 w 10900"/>
                        <a:gd name="connsiteY19" fmla="*/ 2857 h 11430"/>
                        <a:gd name="connsiteX20" fmla="*/ 2858 w 10900"/>
                        <a:gd name="connsiteY20" fmla="*/ 1905 h 11430"/>
                        <a:gd name="connsiteX21" fmla="*/ 953 w 10900"/>
                        <a:gd name="connsiteY21" fmla="*/ 3810 h 11430"/>
                        <a:gd name="connsiteX22" fmla="*/ 953 w 10900"/>
                        <a:gd name="connsiteY22" fmla="*/ 7620 h 11430"/>
                        <a:gd name="connsiteX23" fmla="*/ 953 w 10900"/>
                        <a:gd name="connsiteY23" fmla="*/ 9525 h 11430"/>
                        <a:gd name="connsiteX24" fmla="*/ 1905 w 10900"/>
                        <a:gd name="connsiteY24" fmla="*/ 10478 h 11430"/>
                        <a:gd name="connsiteX25" fmla="*/ 2858 w 10900"/>
                        <a:gd name="connsiteY25" fmla="*/ 11430 h 11430"/>
                        <a:gd name="connsiteX26" fmla="*/ 2858 w 10900"/>
                        <a:gd name="connsiteY26" fmla="*/ 11430 h 11430"/>
                        <a:gd name="connsiteX27" fmla="*/ 2858 w 10900"/>
                        <a:gd name="connsiteY27" fmla="*/ 11430 h 11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0900" h="11430">
                          <a:moveTo>
                            <a:pt x="2858" y="11430"/>
                          </a:moveTo>
                          <a:cubicBezTo>
                            <a:pt x="1905" y="11430"/>
                            <a:pt x="953" y="10478"/>
                            <a:pt x="953" y="9525"/>
                          </a:cubicBezTo>
                          <a:cubicBezTo>
                            <a:pt x="953" y="8572"/>
                            <a:pt x="0" y="7620"/>
                            <a:pt x="0" y="6668"/>
                          </a:cubicBezTo>
                          <a:cubicBezTo>
                            <a:pt x="0" y="4763"/>
                            <a:pt x="0" y="3810"/>
                            <a:pt x="0" y="2857"/>
                          </a:cubicBezTo>
                          <a:cubicBezTo>
                            <a:pt x="953" y="953"/>
                            <a:pt x="1905" y="0"/>
                            <a:pt x="3810" y="0"/>
                          </a:cubicBezTo>
                          <a:cubicBezTo>
                            <a:pt x="5715" y="0"/>
                            <a:pt x="6668" y="0"/>
                            <a:pt x="8572" y="1905"/>
                          </a:cubicBezTo>
                          <a:cubicBezTo>
                            <a:pt x="9525" y="2857"/>
                            <a:pt x="10478" y="3810"/>
                            <a:pt x="10478" y="5715"/>
                          </a:cubicBezTo>
                          <a:cubicBezTo>
                            <a:pt x="10478" y="6668"/>
                            <a:pt x="11430" y="7620"/>
                            <a:pt x="10478" y="8572"/>
                          </a:cubicBezTo>
                          <a:cubicBezTo>
                            <a:pt x="9525" y="9525"/>
                            <a:pt x="8572" y="10478"/>
                            <a:pt x="6668" y="10478"/>
                          </a:cubicBezTo>
                          <a:cubicBezTo>
                            <a:pt x="4763" y="10478"/>
                            <a:pt x="3810" y="10478"/>
                            <a:pt x="2858" y="9525"/>
                          </a:cubicBezTo>
                          <a:cubicBezTo>
                            <a:pt x="1905" y="8572"/>
                            <a:pt x="1905" y="7620"/>
                            <a:pt x="1905" y="6668"/>
                          </a:cubicBezTo>
                          <a:cubicBezTo>
                            <a:pt x="1905" y="6668"/>
                            <a:pt x="1905" y="5715"/>
                            <a:pt x="1905" y="5715"/>
                          </a:cubicBezTo>
                          <a:cubicBezTo>
                            <a:pt x="1905" y="4763"/>
                            <a:pt x="1905" y="4763"/>
                            <a:pt x="2858" y="4763"/>
                          </a:cubicBezTo>
                          <a:cubicBezTo>
                            <a:pt x="3810" y="4763"/>
                            <a:pt x="3810" y="4763"/>
                            <a:pt x="3810" y="5715"/>
                          </a:cubicBezTo>
                          <a:cubicBezTo>
                            <a:pt x="3810" y="5715"/>
                            <a:pt x="3810" y="6668"/>
                            <a:pt x="3810" y="6668"/>
                          </a:cubicBezTo>
                          <a:cubicBezTo>
                            <a:pt x="3810" y="7620"/>
                            <a:pt x="3810" y="7620"/>
                            <a:pt x="3810" y="8572"/>
                          </a:cubicBezTo>
                          <a:cubicBezTo>
                            <a:pt x="3810" y="9525"/>
                            <a:pt x="4763" y="8572"/>
                            <a:pt x="5715" y="8572"/>
                          </a:cubicBezTo>
                          <a:cubicBezTo>
                            <a:pt x="6668" y="8572"/>
                            <a:pt x="7620" y="8572"/>
                            <a:pt x="7620" y="7620"/>
                          </a:cubicBezTo>
                          <a:cubicBezTo>
                            <a:pt x="7620" y="7620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6668" y="3810"/>
                            <a:pt x="5715" y="2857"/>
                          </a:cubicBezTo>
                          <a:cubicBezTo>
                            <a:pt x="4763" y="1905"/>
                            <a:pt x="3810" y="953"/>
                            <a:pt x="2858" y="1905"/>
                          </a:cubicBezTo>
                          <a:cubicBezTo>
                            <a:pt x="1905" y="1905"/>
                            <a:pt x="953" y="2857"/>
                            <a:pt x="953" y="3810"/>
                          </a:cubicBezTo>
                          <a:cubicBezTo>
                            <a:pt x="953" y="4763"/>
                            <a:pt x="953" y="5715"/>
                            <a:pt x="953" y="7620"/>
                          </a:cubicBezTo>
                          <a:cubicBezTo>
                            <a:pt x="953" y="8572"/>
                            <a:pt x="953" y="9525"/>
                            <a:pt x="953" y="9525"/>
                          </a:cubicBezTo>
                          <a:cubicBezTo>
                            <a:pt x="953" y="9525"/>
                            <a:pt x="1905" y="10478"/>
                            <a:pt x="1905" y="10478"/>
                          </a:cubicBezTo>
                          <a:cubicBezTo>
                            <a:pt x="1905" y="10478"/>
                            <a:pt x="2858" y="10478"/>
                            <a:pt x="2858" y="11430"/>
                          </a:cubicBezTo>
                          <a:cubicBezTo>
                            <a:pt x="4763" y="11430"/>
                            <a:pt x="4763" y="11430"/>
                            <a:pt x="2858" y="11430"/>
                          </a:cubicBezTo>
                          <a:cubicBezTo>
                            <a:pt x="3810" y="11430"/>
                            <a:pt x="3810" y="11430"/>
                            <a:pt x="2858" y="1143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3" name="Freeform: Shape 1492">
                      <a:extLst>
                        <a:ext uri="{FF2B5EF4-FFF2-40B4-BE49-F238E27FC236}">
                          <a16:creationId xmlns:a16="http://schemas.microsoft.com/office/drawing/2014/main" id="{42D3C511-CAEF-46F3-B3A8-B09478BA6E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700" y="3274694"/>
                      <a:ext cx="14682" cy="14287"/>
                    </a:xfrm>
                    <a:custGeom>
                      <a:avLst/>
                      <a:gdLst>
                        <a:gd name="connsiteX0" fmla="*/ 4763 w 14682"/>
                        <a:gd name="connsiteY0" fmla="*/ 14288 h 14287"/>
                        <a:gd name="connsiteX1" fmla="*/ 953 w 14682"/>
                        <a:gd name="connsiteY1" fmla="*/ 11430 h 14287"/>
                        <a:gd name="connsiteX2" fmla="*/ 0 w 14682"/>
                        <a:gd name="connsiteY2" fmla="*/ 6668 h 14287"/>
                        <a:gd name="connsiteX3" fmla="*/ 2857 w 14682"/>
                        <a:gd name="connsiteY3" fmla="*/ 953 h 14287"/>
                        <a:gd name="connsiteX4" fmla="*/ 5715 w 14682"/>
                        <a:gd name="connsiteY4" fmla="*/ 0 h 14287"/>
                        <a:gd name="connsiteX5" fmla="*/ 13335 w 14682"/>
                        <a:gd name="connsiteY5" fmla="*/ 4763 h 14287"/>
                        <a:gd name="connsiteX6" fmla="*/ 14288 w 14682"/>
                        <a:gd name="connsiteY6" fmla="*/ 10478 h 14287"/>
                        <a:gd name="connsiteX7" fmla="*/ 11430 w 14682"/>
                        <a:gd name="connsiteY7" fmla="*/ 12383 h 14287"/>
                        <a:gd name="connsiteX8" fmla="*/ 8572 w 14682"/>
                        <a:gd name="connsiteY8" fmla="*/ 11430 h 14287"/>
                        <a:gd name="connsiteX9" fmla="*/ 7620 w 14682"/>
                        <a:gd name="connsiteY9" fmla="*/ 5715 h 14287"/>
                        <a:gd name="connsiteX10" fmla="*/ 8572 w 14682"/>
                        <a:gd name="connsiteY10" fmla="*/ 4763 h 14287"/>
                        <a:gd name="connsiteX11" fmla="*/ 9525 w 14682"/>
                        <a:gd name="connsiteY11" fmla="*/ 5715 h 14287"/>
                        <a:gd name="connsiteX12" fmla="*/ 9525 w 14682"/>
                        <a:gd name="connsiteY12" fmla="*/ 9525 h 14287"/>
                        <a:gd name="connsiteX13" fmla="*/ 11430 w 14682"/>
                        <a:gd name="connsiteY13" fmla="*/ 9525 h 14287"/>
                        <a:gd name="connsiteX14" fmla="*/ 13335 w 14682"/>
                        <a:gd name="connsiteY14" fmla="*/ 8573 h 14287"/>
                        <a:gd name="connsiteX15" fmla="*/ 13335 w 14682"/>
                        <a:gd name="connsiteY15" fmla="*/ 3810 h 14287"/>
                        <a:gd name="connsiteX16" fmla="*/ 7620 w 14682"/>
                        <a:gd name="connsiteY16" fmla="*/ 0 h 14287"/>
                        <a:gd name="connsiteX17" fmla="*/ 5715 w 14682"/>
                        <a:gd name="connsiteY17" fmla="*/ 0 h 14287"/>
                        <a:gd name="connsiteX18" fmla="*/ 3810 w 14682"/>
                        <a:gd name="connsiteY18" fmla="*/ 4763 h 14287"/>
                        <a:gd name="connsiteX19" fmla="*/ 4763 w 14682"/>
                        <a:gd name="connsiteY19" fmla="*/ 8573 h 14287"/>
                        <a:gd name="connsiteX20" fmla="*/ 7620 w 14682"/>
                        <a:gd name="connsiteY20" fmla="*/ 10478 h 14287"/>
                        <a:gd name="connsiteX21" fmla="*/ 8572 w 14682"/>
                        <a:gd name="connsiteY21" fmla="*/ 11430 h 14287"/>
                        <a:gd name="connsiteX22" fmla="*/ 4763 w 14682"/>
                        <a:gd name="connsiteY22" fmla="*/ 14288 h 14287"/>
                        <a:gd name="connsiteX23" fmla="*/ 4763 w 14682"/>
                        <a:gd name="connsiteY23" fmla="*/ 14288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82" h="14287">
                          <a:moveTo>
                            <a:pt x="4763" y="14288"/>
                          </a:moveTo>
                          <a:cubicBezTo>
                            <a:pt x="2857" y="14288"/>
                            <a:pt x="1905" y="13335"/>
                            <a:pt x="953" y="11430"/>
                          </a:cubicBezTo>
                          <a:cubicBezTo>
                            <a:pt x="0" y="9525"/>
                            <a:pt x="0" y="8573"/>
                            <a:pt x="0" y="6668"/>
                          </a:cubicBezTo>
                          <a:cubicBezTo>
                            <a:pt x="0" y="3810"/>
                            <a:pt x="953" y="1905"/>
                            <a:pt x="2857" y="953"/>
                          </a:cubicBezTo>
                          <a:cubicBezTo>
                            <a:pt x="3810" y="0"/>
                            <a:pt x="4763" y="0"/>
                            <a:pt x="5715" y="0"/>
                          </a:cubicBezTo>
                          <a:cubicBezTo>
                            <a:pt x="8572" y="0"/>
                            <a:pt x="11430" y="1905"/>
                            <a:pt x="13335" y="4763"/>
                          </a:cubicBezTo>
                          <a:cubicBezTo>
                            <a:pt x="14288" y="6668"/>
                            <a:pt x="15240" y="8573"/>
                            <a:pt x="14288" y="10478"/>
                          </a:cubicBezTo>
                          <a:cubicBezTo>
                            <a:pt x="13335" y="11430"/>
                            <a:pt x="12382" y="12383"/>
                            <a:pt x="11430" y="12383"/>
                          </a:cubicBezTo>
                          <a:cubicBezTo>
                            <a:pt x="10478" y="12383"/>
                            <a:pt x="9525" y="12383"/>
                            <a:pt x="8572" y="11430"/>
                          </a:cubicBezTo>
                          <a:cubicBezTo>
                            <a:pt x="6668" y="9525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8572" y="4763"/>
                            <a:pt x="8572" y="4763"/>
                          </a:cubicBezTo>
                          <a:cubicBezTo>
                            <a:pt x="9525" y="4763"/>
                            <a:pt x="9525" y="5715"/>
                            <a:pt x="9525" y="5715"/>
                          </a:cubicBezTo>
                          <a:cubicBezTo>
                            <a:pt x="9525" y="7620"/>
                            <a:pt x="8572" y="8573"/>
                            <a:pt x="9525" y="9525"/>
                          </a:cubicBezTo>
                          <a:cubicBezTo>
                            <a:pt x="10478" y="9525"/>
                            <a:pt x="10478" y="9525"/>
                            <a:pt x="11430" y="9525"/>
                          </a:cubicBezTo>
                          <a:cubicBezTo>
                            <a:pt x="12382" y="9525"/>
                            <a:pt x="13335" y="8573"/>
                            <a:pt x="13335" y="8573"/>
                          </a:cubicBezTo>
                          <a:cubicBezTo>
                            <a:pt x="14288" y="7620"/>
                            <a:pt x="13335" y="5715"/>
                            <a:pt x="13335" y="3810"/>
                          </a:cubicBezTo>
                          <a:cubicBezTo>
                            <a:pt x="12382" y="1905"/>
                            <a:pt x="9525" y="0"/>
                            <a:pt x="7620" y="0"/>
                          </a:cubicBezTo>
                          <a:cubicBezTo>
                            <a:pt x="6668" y="0"/>
                            <a:pt x="5715" y="0"/>
                            <a:pt x="5715" y="0"/>
                          </a:cubicBezTo>
                          <a:cubicBezTo>
                            <a:pt x="4763" y="953"/>
                            <a:pt x="3810" y="2858"/>
                            <a:pt x="3810" y="4763"/>
                          </a:cubicBezTo>
                          <a:cubicBezTo>
                            <a:pt x="3810" y="5715"/>
                            <a:pt x="3810" y="7620"/>
                            <a:pt x="4763" y="8573"/>
                          </a:cubicBezTo>
                          <a:cubicBezTo>
                            <a:pt x="5715" y="9525"/>
                            <a:pt x="6668" y="10478"/>
                            <a:pt x="7620" y="10478"/>
                          </a:cubicBezTo>
                          <a:cubicBezTo>
                            <a:pt x="7620" y="10478"/>
                            <a:pt x="8572" y="10478"/>
                            <a:pt x="8572" y="11430"/>
                          </a:cubicBezTo>
                          <a:cubicBezTo>
                            <a:pt x="6668" y="14288"/>
                            <a:pt x="5715" y="14288"/>
                            <a:pt x="4763" y="14288"/>
                          </a:cubicBezTo>
                          <a:cubicBezTo>
                            <a:pt x="5715" y="14288"/>
                            <a:pt x="4763" y="14288"/>
                            <a:pt x="4763" y="14288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4" name="Freeform: Shape 1493">
                      <a:extLst>
                        <a:ext uri="{FF2B5EF4-FFF2-40B4-BE49-F238E27FC236}">
                          <a16:creationId xmlns:a16="http://schemas.microsoft.com/office/drawing/2014/main" id="{2A7F9208-0AC7-48BA-AF2D-9A9E068443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4650" y="3291465"/>
                      <a:ext cx="14661" cy="16566"/>
                    </a:xfrm>
                    <a:custGeom>
                      <a:avLst/>
                      <a:gdLst>
                        <a:gd name="connsiteX0" fmla="*/ 3810 w 14661"/>
                        <a:gd name="connsiteY0" fmla="*/ 14661 h 16566"/>
                        <a:gd name="connsiteX1" fmla="*/ 953 w 14661"/>
                        <a:gd name="connsiteY1" fmla="*/ 12756 h 16566"/>
                        <a:gd name="connsiteX2" fmla="*/ 0 w 14661"/>
                        <a:gd name="connsiteY2" fmla="*/ 7994 h 16566"/>
                        <a:gd name="connsiteX3" fmla="*/ 1905 w 14661"/>
                        <a:gd name="connsiteY3" fmla="*/ 2279 h 16566"/>
                        <a:gd name="connsiteX4" fmla="*/ 9525 w 14661"/>
                        <a:gd name="connsiteY4" fmla="*/ 374 h 16566"/>
                        <a:gd name="connsiteX5" fmla="*/ 14288 w 14661"/>
                        <a:gd name="connsiteY5" fmla="*/ 6089 h 16566"/>
                        <a:gd name="connsiteX6" fmla="*/ 12382 w 14661"/>
                        <a:gd name="connsiteY6" fmla="*/ 11804 h 16566"/>
                        <a:gd name="connsiteX7" fmla="*/ 6668 w 14661"/>
                        <a:gd name="connsiteY7" fmla="*/ 11804 h 16566"/>
                        <a:gd name="connsiteX8" fmla="*/ 5715 w 14661"/>
                        <a:gd name="connsiteY8" fmla="*/ 7994 h 16566"/>
                        <a:gd name="connsiteX9" fmla="*/ 8572 w 14661"/>
                        <a:gd name="connsiteY9" fmla="*/ 4184 h 16566"/>
                        <a:gd name="connsiteX10" fmla="*/ 9525 w 14661"/>
                        <a:gd name="connsiteY10" fmla="*/ 5136 h 16566"/>
                        <a:gd name="connsiteX11" fmla="*/ 8572 w 14661"/>
                        <a:gd name="connsiteY11" fmla="*/ 6089 h 16566"/>
                        <a:gd name="connsiteX12" fmla="*/ 7620 w 14661"/>
                        <a:gd name="connsiteY12" fmla="*/ 8946 h 16566"/>
                        <a:gd name="connsiteX13" fmla="*/ 8572 w 14661"/>
                        <a:gd name="connsiteY13" fmla="*/ 11804 h 16566"/>
                        <a:gd name="connsiteX14" fmla="*/ 12382 w 14661"/>
                        <a:gd name="connsiteY14" fmla="*/ 11804 h 16566"/>
                        <a:gd name="connsiteX15" fmla="*/ 13335 w 14661"/>
                        <a:gd name="connsiteY15" fmla="*/ 7994 h 16566"/>
                        <a:gd name="connsiteX16" fmla="*/ 9525 w 14661"/>
                        <a:gd name="connsiteY16" fmla="*/ 3231 h 16566"/>
                        <a:gd name="connsiteX17" fmla="*/ 3810 w 14661"/>
                        <a:gd name="connsiteY17" fmla="*/ 5136 h 16566"/>
                        <a:gd name="connsiteX18" fmla="*/ 2857 w 14661"/>
                        <a:gd name="connsiteY18" fmla="*/ 9899 h 16566"/>
                        <a:gd name="connsiteX19" fmla="*/ 2857 w 14661"/>
                        <a:gd name="connsiteY19" fmla="*/ 13709 h 16566"/>
                        <a:gd name="connsiteX20" fmla="*/ 4763 w 14661"/>
                        <a:gd name="connsiteY20" fmla="*/ 14661 h 16566"/>
                        <a:gd name="connsiteX21" fmla="*/ 5715 w 14661"/>
                        <a:gd name="connsiteY21" fmla="*/ 15614 h 16566"/>
                        <a:gd name="connsiteX22" fmla="*/ 4763 w 14661"/>
                        <a:gd name="connsiteY22" fmla="*/ 16566 h 16566"/>
                        <a:gd name="connsiteX23" fmla="*/ 3810 w 14661"/>
                        <a:gd name="connsiteY23" fmla="*/ 14661 h 16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61" h="16566">
                          <a:moveTo>
                            <a:pt x="3810" y="14661"/>
                          </a:moveTo>
                          <a:cubicBezTo>
                            <a:pt x="2857" y="14661"/>
                            <a:pt x="953" y="13709"/>
                            <a:pt x="953" y="12756"/>
                          </a:cubicBezTo>
                          <a:cubicBezTo>
                            <a:pt x="0" y="10851"/>
                            <a:pt x="0" y="9899"/>
                            <a:pt x="0" y="7994"/>
                          </a:cubicBezTo>
                          <a:cubicBezTo>
                            <a:pt x="0" y="6089"/>
                            <a:pt x="0" y="4184"/>
                            <a:pt x="1905" y="2279"/>
                          </a:cubicBezTo>
                          <a:cubicBezTo>
                            <a:pt x="3810" y="374"/>
                            <a:pt x="6668" y="-579"/>
                            <a:pt x="9525" y="374"/>
                          </a:cubicBezTo>
                          <a:cubicBezTo>
                            <a:pt x="12382" y="1326"/>
                            <a:pt x="14288" y="3231"/>
                            <a:pt x="14288" y="6089"/>
                          </a:cubicBezTo>
                          <a:cubicBezTo>
                            <a:pt x="15240" y="7994"/>
                            <a:pt x="14288" y="10851"/>
                            <a:pt x="12382" y="11804"/>
                          </a:cubicBezTo>
                          <a:cubicBezTo>
                            <a:pt x="10478" y="13709"/>
                            <a:pt x="7620" y="13709"/>
                            <a:pt x="6668" y="11804"/>
                          </a:cubicBezTo>
                          <a:cubicBezTo>
                            <a:pt x="5715" y="10851"/>
                            <a:pt x="5715" y="8946"/>
                            <a:pt x="5715" y="7994"/>
                          </a:cubicBezTo>
                          <a:cubicBezTo>
                            <a:pt x="5715" y="6089"/>
                            <a:pt x="6668" y="4184"/>
                            <a:pt x="8572" y="4184"/>
                          </a:cubicBezTo>
                          <a:cubicBezTo>
                            <a:pt x="9525" y="4184"/>
                            <a:pt x="9525" y="4184"/>
                            <a:pt x="9525" y="5136"/>
                          </a:cubicBezTo>
                          <a:cubicBezTo>
                            <a:pt x="9525" y="6089"/>
                            <a:pt x="9525" y="6089"/>
                            <a:pt x="8572" y="6089"/>
                          </a:cubicBezTo>
                          <a:cubicBezTo>
                            <a:pt x="7620" y="6089"/>
                            <a:pt x="7620" y="7041"/>
                            <a:pt x="7620" y="8946"/>
                          </a:cubicBezTo>
                          <a:cubicBezTo>
                            <a:pt x="7620" y="9899"/>
                            <a:pt x="7620" y="10851"/>
                            <a:pt x="8572" y="11804"/>
                          </a:cubicBezTo>
                          <a:cubicBezTo>
                            <a:pt x="9525" y="12756"/>
                            <a:pt x="11430" y="12756"/>
                            <a:pt x="12382" y="11804"/>
                          </a:cubicBezTo>
                          <a:cubicBezTo>
                            <a:pt x="13335" y="10851"/>
                            <a:pt x="13335" y="8946"/>
                            <a:pt x="13335" y="7994"/>
                          </a:cubicBezTo>
                          <a:cubicBezTo>
                            <a:pt x="13335" y="6089"/>
                            <a:pt x="11430" y="4184"/>
                            <a:pt x="9525" y="3231"/>
                          </a:cubicBezTo>
                          <a:cubicBezTo>
                            <a:pt x="7620" y="2279"/>
                            <a:pt x="5715" y="3231"/>
                            <a:pt x="3810" y="5136"/>
                          </a:cubicBezTo>
                          <a:cubicBezTo>
                            <a:pt x="2857" y="6089"/>
                            <a:pt x="2857" y="7994"/>
                            <a:pt x="2857" y="9899"/>
                          </a:cubicBezTo>
                          <a:cubicBezTo>
                            <a:pt x="2857" y="10851"/>
                            <a:pt x="2857" y="12756"/>
                            <a:pt x="2857" y="13709"/>
                          </a:cubicBezTo>
                          <a:cubicBezTo>
                            <a:pt x="2857" y="14661"/>
                            <a:pt x="3810" y="15614"/>
                            <a:pt x="4763" y="14661"/>
                          </a:cubicBezTo>
                          <a:cubicBezTo>
                            <a:pt x="4763" y="14661"/>
                            <a:pt x="5715" y="14661"/>
                            <a:pt x="5715" y="15614"/>
                          </a:cubicBezTo>
                          <a:cubicBezTo>
                            <a:pt x="5715" y="15614"/>
                            <a:pt x="5715" y="16566"/>
                            <a:pt x="4763" y="16566"/>
                          </a:cubicBezTo>
                          <a:cubicBezTo>
                            <a:pt x="4763" y="14661"/>
                            <a:pt x="4763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5" name="Freeform: Shape 1494">
                      <a:extLst>
                        <a:ext uri="{FF2B5EF4-FFF2-40B4-BE49-F238E27FC236}">
                          <a16:creationId xmlns:a16="http://schemas.microsoft.com/office/drawing/2014/main" id="{702C9A3B-45BE-4212-A5B4-29C8477B51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3219" y="3312794"/>
                      <a:ext cx="15240" cy="16192"/>
                    </a:xfrm>
                    <a:custGeom>
                      <a:avLst/>
                      <a:gdLst>
                        <a:gd name="connsiteX0" fmla="*/ 8573 w 15240"/>
                        <a:gd name="connsiteY0" fmla="*/ 16193 h 16192"/>
                        <a:gd name="connsiteX1" fmla="*/ 1905 w 15240"/>
                        <a:gd name="connsiteY1" fmla="*/ 12383 h 16192"/>
                        <a:gd name="connsiteX2" fmla="*/ 0 w 15240"/>
                        <a:gd name="connsiteY2" fmla="*/ 4763 h 16192"/>
                        <a:gd name="connsiteX3" fmla="*/ 953 w 15240"/>
                        <a:gd name="connsiteY3" fmla="*/ 1905 h 16192"/>
                        <a:gd name="connsiteX4" fmla="*/ 6668 w 15240"/>
                        <a:gd name="connsiteY4" fmla="*/ 0 h 16192"/>
                        <a:gd name="connsiteX5" fmla="*/ 12383 w 15240"/>
                        <a:gd name="connsiteY5" fmla="*/ 953 h 16192"/>
                        <a:gd name="connsiteX6" fmla="*/ 15240 w 15240"/>
                        <a:gd name="connsiteY6" fmla="*/ 5715 h 16192"/>
                        <a:gd name="connsiteX7" fmla="*/ 15240 w 15240"/>
                        <a:gd name="connsiteY7" fmla="*/ 11430 h 16192"/>
                        <a:gd name="connsiteX8" fmla="*/ 15240 w 15240"/>
                        <a:gd name="connsiteY8" fmla="*/ 13335 h 16192"/>
                        <a:gd name="connsiteX9" fmla="*/ 9525 w 15240"/>
                        <a:gd name="connsiteY9" fmla="*/ 15240 h 16192"/>
                        <a:gd name="connsiteX10" fmla="*/ 5715 w 15240"/>
                        <a:gd name="connsiteY10" fmla="*/ 10478 h 16192"/>
                        <a:gd name="connsiteX11" fmla="*/ 6668 w 15240"/>
                        <a:gd name="connsiteY11" fmla="*/ 4763 h 16192"/>
                        <a:gd name="connsiteX12" fmla="*/ 7620 w 15240"/>
                        <a:gd name="connsiteY12" fmla="*/ 4763 h 16192"/>
                        <a:gd name="connsiteX13" fmla="*/ 7620 w 15240"/>
                        <a:gd name="connsiteY13" fmla="*/ 5715 h 16192"/>
                        <a:gd name="connsiteX14" fmla="*/ 6668 w 15240"/>
                        <a:gd name="connsiteY14" fmla="*/ 9525 h 16192"/>
                        <a:gd name="connsiteX15" fmla="*/ 9525 w 15240"/>
                        <a:gd name="connsiteY15" fmla="*/ 12383 h 16192"/>
                        <a:gd name="connsiteX16" fmla="*/ 12383 w 15240"/>
                        <a:gd name="connsiteY16" fmla="*/ 11430 h 16192"/>
                        <a:gd name="connsiteX17" fmla="*/ 12383 w 15240"/>
                        <a:gd name="connsiteY17" fmla="*/ 10478 h 16192"/>
                        <a:gd name="connsiteX18" fmla="*/ 12383 w 15240"/>
                        <a:gd name="connsiteY18" fmla="*/ 5715 h 16192"/>
                        <a:gd name="connsiteX19" fmla="*/ 10478 w 15240"/>
                        <a:gd name="connsiteY19" fmla="*/ 1905 h 16192"/>
                        <a:gd name="connsiteX20" fmla="*/ 5715 w 15240"/>
                        <a:gd name="connsiteY20" fmla="*/ 953 h 16192"/>
                        <a:gd name="connsiteX21" fmla="*/ 953 w 15240"/>
                        <a:gd name="connsiteY21" fmla="*/ 2858 h 16192"/>
                        <a:gd name="connsiteX22" fmla="*/ 0 w 15240"/>
                        <a:gd name="connsiteY22" fmla="*/ 4763 h 16192"/>
                        <a:gd name="connsiteX23" fmla="*/ 953 w 15240"/>
                        <a:gd name="connsiteY23" fmla="*/ 10478 h 16192"/>
                        <a:gd name="connsiteX24" fmla="*/ 5715 w 15240"/>
                        <a:gd name="connsiteY24" fmla="*/ 13335 h 16192"/>
                        <a:gd name="connsiteX25" fmla="*/ 8573 w 15240"/>
                        <a:gd name="connsiteY25" fmla="*/ 16193 h 16192"/>
                        <a:gd name="connsiteX26" fmla="*/ 8573 w 15240"/>
                        <a:gd name="connsiteY26" fmla="*/ 16193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5240" h="16192">
                          <a:moveTo>
                            <a:pt x="8573" y="16193"/>
                          </a:moveTo>
                          <a:cubicBezTo>
                            <a:pt x="5715" y="16193"/>
                            <a:pt x="3810" y="14288"/>
                            <a:pt x="1905" y="12383"/>
                          </a:cubicBezTo>
                          <a:cubicBezTo>
                            <a:pt x="953" y="10478"/>
                            <a:pt x="0" y="7620"/>
                            <a:pt x="0" y="4763"/>
                          </a:cubicBezTo>
                          <a:cubicBezTo>
                            <a:pt x="0" y="3810"/>
                            <a:pt x="953" y="2858"/>
                            <a:pt x="953" y="1905"/>
                          </a:cubicBezTo>
                          <a:cubicBezTo>
                            <a:pt x="1905" y="0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0"/>
                            <a:pt x="12383" y="953"/>
                          </a:cubicBezTo>
                          <a:cubicBezTo>
                            <a:pt x="14288" y="1905"/>
                            <a:pt x="15240" y="3810"/>
                            <a:pt x="15240" y="5715"/>
                          </a:cubicBezTo>
                          <a:cubicBezTo>
                            <a:pt x="15240" y="7620"/>
                            <a:pt x="15240" y="9525"/>
                            <a:pt x="15240" y="11430"/>
                          </a:cubicBezTo>
                          <a:cubicBezTo>
                            <a:pt x="15240" y="12383"/>
                            <a:pt x="15240" y="12383"/>
                            <a:pt x="15240" y="13335"/>
                          </a:cubicBezTo>
                          <a:cubicBezTo>
                            <a:pt x="14288" y="15240"/>
                            <a:pt x="11430" y="16193"/>
                            <a:pt x="9525" y="15240"/>
                          </a:cubicBezTo>
                          <a:cubicBezTo>
                            <a:pt x="7620" y="14288"/>
                            <a:pt x="5715" y="13335"/>
                            <a:pt x="5715" y="10478"/>
                          </a:cubicBezTo>
                          <a:cubicBezTo>
                            <a:pt x="4763" y="8573"/>
                            <a:pt x="5715" y="6668"/>
                            <a:pt x="6668" y="4763"/>
                          </a:cubicBezTo>
                          <a:cubicBezTo>
                            <a:pt x="6668" y="4763"/>
                            <a:pt x="7620" y="4763"/>
                            <a:pt x="7620" y="4763"/>
                          </a:cubicBezTo>
                          <a:cubicBezTo>
                            <a:pt x="7620" y="4763"/>
                            <a:pt x="7620" y="5715"/>
                            <a:pt x="7620" y="5715"/>
                          </a:cubicBezTo>
                          <a:cubicBezTo>
                            <a:pt x="6668" y="6668"/>
                            <a:pt x="6668" y="8573"/>
                            <a:pt x="6668" y="9525"/>
                          </a:cubicBezTo>
                          <a:cubicBezTo>
                            <a:pt x="6668" y="11430"/>
                            <a:pt x="8573" y="12383"/>
                            <a:pt x="9525" y="12383"/>
                          </a:cubicBezTo>
                          <a:cubicBezTo>
                            <a:pt x="10478" y="12383"/>
                            <a:pt x="12383" y="12383"/>
                            <a:pt x="12383" y="11430"/>
                          </a:cubicBezTo>
                          <a:cubicBezTo>
                            <a:pt x="12383" y="11430"/>
                            <a:pt x="12383" y="10478"/>
                            <a:pt x="12383" y="10478"/>
                          </a:cubicBezTo>
                          <a:cubicBezTo>
                            <a:pt x="12383" y="8573"/>
                            <a:pt x="12383" y="7620"/>
                            <a:pt x="12383" y="5715"/>
                          </a:cubicBezTo>
                          <a:cubicBezTo>
                            <a:pt x="12383" y="3810"/>
                            <a:pt x="11430" y="2858"/>
                            <a:pt x="10478" y="1905"/>
                          </a:cubicBezTo>
                          <a:cubicBezTo>
                            <a:pt x="9525" y="953"/>
                            <a:pt x="7620" y="953"/>
                            <a:pt x="5715" y="953"/>
                          </a:cubicBezTo>
                          <a:cubicBezTo>
                            <a:pt x="3810" y="953"/>
                            <a:pt x="1905" y="953"/>
                            <a:pt x="953" y="2858"/>
                          </a:cubicBezTo>
                          <a:cubicBezTo>
                            <a:pt x="953" y="3810"/>
                            <a:pt x="0" y="3810"/>
                            <a:pt x="0" y="4763"/>
                          </a:cubicBezTo>
                          <a:cubicBezTo>
                            <a:pt x="0" y="6668"/>
                            <a:pt x="0" y="9525"/>
                            <a:pt x="953" y="10478"/>
                          </a:cubicBezTo>
                          <a:cubicBezTo>
                            <a:pt x="1905" y="12383"/>
                            <a:pt x="3810" y="13335"/>
                            <a:pt x="5715" y="13335"/>
                          </a:cubicBezTo>
                          <a:cubicBezTo>
                            <a:pt x="9525" y="14288"/>
                            <a:pt x="9525" y="15240"/>
                            <a:pt x="8573" y="16193"/>
                          </a:cubicBezTo>
                          <a:cubicBezTo>
                            <a:pt x="9525" y="16193"/>
                            <a:pt x="9525" y="16193"/>
                            <a:pt x="8573" y="1619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6" name="Freeform: Shape 1495">
                      <a:extLst>
                        <a:ext uri="{FF2B5EF4-FFF2-40B4-BE49-F238E27FC236}">
                          <a16:creationId xmlns:a16="http://schemas.microsoft.com/office/drawing/2014/main" id="{5AF4CE7B-6450-476A-A322-0184A3083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0365" y="331660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2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1905"/>
                            <a:pt x="953" y="952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2"/>
                            <a:pt x="1905" y="1905"/>
                            <a:pt x="1905" y="2857"/>
                          </a:cubicBezTo>
                          <a:cubicBezTo>
                            <a:pt x="2857" y="2857"/>
                            <a:pt x="2857" y="3810"/>
                            <a:pt x="1905" y="3810"/>
                          </a:cubicBezTo>
                          <a:cubicBezTo>
                            <a:pt x="1905" y="3810"/>
                            <a:pt x="1905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7" name="Freeform: Shape 1496">
                      <a:extLst>
                        <a:ext uri="{FF2B5EF4-FFF2-40B4-BE49-F238E27FC236}">
                          <a16:creationId xmlns:a16="http://schemas.microsoft.com/office/drawing/2014/main" id="{6A6236C2-76A9-49F5-95D7-DF392D1838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890" y="3295649"/>
                      <a:ext cx="3232" cy="5715"/>
                    </a:xfrm>
                    <a:custGeom>
                      <a:avLst/>
                      <a:gdLst>
                        <a:gd name="connsiteX0" fmla="*/ 1905 w 3232"/>
                        <a:gd name="connsiteY0" fmla="*/ 5715 h 5715"/>
                        <a:gd name="connsiteX1" fmla="*/ 1905 w 3232"/>
                        <a:gd name="connsiteY1" fmla="*/ 5715 h 5715"/>
                        <a:gd name="connsiteX2" fmla="*/ 953 w 3232"/>
                        <a:gd name="connsiteY2" fmla="*/ 4763 h 5715"/>
                        <a:gd name="connsiteX3" fmla="*/ 0 w 3232"/>
                        <a:gd name="connsiteY3" fmla="*/ 953 h 5715"/>
                        <a:gd name="connsiteX4" fmla="*/ 0 w 3232"/>
                        <a:gd name="connsiteY4" fmla="*/ 0 h 5715"/>
                        <a:gd name="connsiteX5" fmla="*/ 953 w 3232"/>
                        <a:gd name="connsiteY5" fmla="*/ 0 h 5715"/>
                        <a:gd name="connsiteX6" fmla="*/ 1905 w 3232"/>
                        <a:gd name="connsiteY6" fmla="*/ 5715 h 5715"/>
                        <a:gd name="connsiteX7" fmla="*/ 1905 w 323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2" h="5715">
                          <a:moveTo>
                            <a:pt x="1905" y="5715"/>
                          </a:moveTo>
                          <a:cubicBezTo>
                            <a:pt x="1905" y="5715"/>
                            <a:pt x="1905" y="5715"/>
                            <a:pt x="1905" y="5715"/>
                          </a:cubicBez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1905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953"/>
                            <a:pt x="3810" y="2857"/>
                            <a:pt x="1905" y="5715"/>
                          </a:cubicBezTo>
                          <a:cubicBezTo>
                            <a:pt x="2857" y="5715"/>
                            <a:pt x="2857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8" name="Freeform: Shape 1497">
                      <a:extLst>
                        <a:ext uri="{FF2B5EF4-FFF2-40B4-BE49-F238E27FC236}">
                          <a16:creationId xmlns:a16="http://schemas.microsoft.com/office/drawing/2014/main" id="{0D416255-D7DE-4B5D-BE70-2FEA86E59C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6080" y="3288029"/>
                      <a:ext cx="5476" cy="3809"/>
                    </a:xfrm>
                    <a:custGeom>
                      <a:avLst/>
                      <a:gdLst>
                        <a:gd name="connsiteX0" fmla="*/ 4763 w 5476"/>
                        <a:gd name="connsiteY0" fmla="*/ 3810 h 3809"/>
                        <a:gd name="connsiteX1" fmla="*/ 4763 w 5476"/>
                        <a:gd name="connsiteY1" fmla="*/ 3810 h 3809"/>
                        <a:gd name="connsiteX2" fmla="*/ 0 w 5476"/>
                        <a:gd name="connsiteY2" fmla="*/ 952 h 3809"/>
                        <a:gd name="connsiteX3" fmla="*/ 0 w 5476"/>
                        <a:gd name="connsiteY3" fmla="*/ 0 h 3809"/>
                        <a:gd name="connsiteX4" fmla="*/ 952 w 5476"/>
                        <a:gd name="connsiteY4" fmla="*/ 0 h 3809"/>
                        <a:gd name="connsiteX5" fmla="*/ 4763 w 5476"/>
                        <a:gd name="connsiteY5" fmla="*/ 2857 h 3809"/>
                        <a:gd name="connsiteX6" fmla="*/ 4763 w 5476"/>
                        <a:gd name="connsiteY6" fmla="*/ 3810 h 3809"/>
                        <a:gd name="connsiteX7" fmla="*/ 4763 w 547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6" h="3809">
                          <a:moveTo>
                            <a:pt x="4763" y="3810"/>
                          </a:moveTo>
                          <a:cubicBezTo>
                            <a:pt x="4763" y="3810"/>
                            <a:pt x="4763" y="3810"/>
                            <a:pt x="4763" y="3810"/>
                          </a:cubicBezTo>
                          <a:cubicBezTo>
                            <a:pt x="2857" y="2857"/>
                            <a:pt x="952" y="1905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2"/>
                            <a:pt x="3810" y="1905"/>
                            <a:pt x="4763" y="2857"/>
                          </a:cubicBezTo>
                          <a:cubicBezTo>
                            <a:pt x="5715" y="1905"/>
                            <a:pt x="5715" y="2857"/>
                            <a:pt x="4763" y="3810"/>
                          </a:cubicBezTo>
                          <a:cubicBezTo>
                            <a:pt x="5715" y="3810"/>
                            <a:pt x="4763" y="3810"/>
                            <a:pt x="476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9" name="Freeform: Shape 1498">
                      <a:extLst>
                        <a:ext uri="{FF2B5EF4-FFF2-40B4-BE49-F238E27FC236}">
                          <a16:creationId xmlns:a16="http://schemas.microsoft.com/office/drawing/2014/main" id="{CAA15252-E89D-440D-B4EA-0FCE98FE58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6082" y="3288029"/>
                      <a:ext cx="5715" cy="5714"/>
                    </a:xfrm>
                    <a:custGeom>
                      <a:avLst/>
                      <a:gdLst>
                        <a:gd name="connsiteX0" fmla="*/ 953 w 5715"/>
                        <a:gd name="connsiteY0" fmla="*/ 5715 h 5714"/>
                        <a:gd name="connsiteX1" fmla="*/ 953 w 5715"/>
                        <a:gd name="connsiteY1" fmla="*/ 5715 h 5714"/>
                        <a:gd name="connsiteX2" fmla="*/ 0 w 5715"/>
                        <a:gd name="connsiteY2" fmla="*/ 3810 h 5714"/>
                        <a:gd name="connsiteX3" fmla="*/ 4763 w 5715"/>
                        <a:gd name="connsiteY3" fmla="*/ 0 h 5714"/>
                        <a:gd name="connsiteX4" fmla="*/ 5715 w 5715"/>
                        <a:gd name="connsiteY4" fmla="*/ 952 h 5714"/>
                        <a:gd name="connsiteX5" fmla="*/ 4763 w 5715"/>
                        <a:gd name="connsiteY5" fmla="*/ 1905 h 5714"/>
                        <a:gd name="connsiteX6" fmla="*/ 953 w 5715"/>
                        <a:gd name="connsiteY6" fmla="*/ 5715 h 5714"/>
                        <a:gd name="connsiteX7" fmla="*/ 953 w 5715"/>
                        <a:gd name="connsiteY7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5714">
                          <a:moveTo>
                            <a:pt x="953" y="5715"/>
                          </a:moveTo>
                          <a:cubicBezTo>
                            <a:pt x="953" y="5715"/>
                            <a:pt x="953" y="4763"/>
                            <a:pt x="953" y="5715"/>
                          </a:cubicBez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953" y="1905"/>
                            <a:pt x="2858" y="952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2"/>
                          </a:cubicBezTo>
                          <a:cubicBezTo>
                            <a:pt x="5715" y="952"/>
                            <a:pt x="5715" y="1905"/>
                            <a:pt x="4763" y="1905"/>
                          </a:cubicBezTo>
                          <a:cubicBezTo>
                            <a:pt x="4763" y="2857"/>
                            <a:pt x="2858" y="3810"/>
                            <a:pt x="953" y="5715"/>
                          </a:cubicBezTo>
                          <a:cubicBezTo>
                            <a:pt x="1905" y="4763"/>
                            <a:pt x="953" y="5715"/>
                            <a:pt x="953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0" name="Freeform: Shape 1499">
                      <a:extLst>
                        <a:ext uri="{FF2B5EF4-FFF2-40B4-BE49-F238E27FC236}">
                          <a16:creationId xmlns:a16="http://schemas.microsoft.com/office/drawing/2014/main" id="{F6E543C3-90EC-4C18-AB17-32BE38654B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2272" y="3306127"/>
                      <a:ext cx="6667" cy="6667"/>
                    </a:xfrm>
                    <a:custGeom>
                      <a:avLst/>
                      <a:gdLst>
                        <a:gd name="connsiteX0" fmla="*/ 5715 w 6667"/>
                        <a:gd name="connsiteY0" fmla="*/ 6667 h 6667"/>
                        <a:gd name="connsiteX1" fmla="*/ 5715 w 6667"/>
                        <a:gd name="connsiteY1" fmla="*/ 6667 h 6667"/>
                        <a:gd name="connsiteX2" fmla="*/ 953 w 6667"/>
                        <a:gd name="connsiteY2" fmla="*/ 1905 h 6667"/>
                        <a:gd name="connsiteX3" fmla="*/ 0 w 6667"/>
                        <a:gd name="connsiteY3" fmla="*/ 953 h 6667"/>
                        <a:gd name="connsiteX4" fmla="*/ 953 w 6667"/>
                        <a:gd name="connsiteY4" fmla="*/ 0 h 6667"/>
                        <a:gd name="connsiteX5" fmla="*/ 6668 w 6667"/>
                        <a:gd name="connsiteY5" fmla="*/ 5715 h 6667"/>
                        <a:gd name="connsiteX6" fmla="*/ 5715 w 6667"/>
                        <a:gd name="connsiteY6" fmla="*/ 6667 h 6667"/>
                        <a:gd name="connsiteX7" fmla="*/ 5715 w 6667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6667">
                          <a:moveTo>
                            <a:pt x="5715" y="6667"/>
                          </a:moveTo>
                          <a:cubicBezTo>
                            <a:pt x="5715" y="6667"/>
                            <a:pt x="4763" y="6667"/>
                            <a:pt x="5715" y="6667"/>
                          </a:cubicBezTo>
                          <a:cubicBezTo>
                            <a:pt x="4763" y="3810"/>
                            <a:pt x="2858" y="1905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3810" y="953"/>
                            <a:pt x="5715" y="2857"/>
                            <a:pt x="6668" y="5715"/>
                          </a:cubicBezTo>
                          <a:cubicBezTo>
                            <a:pt x="6668" y="5715"/>
                            <a:pt x="6668" y="6667"/>
                            <a:pt x="5715" y="6667"/>
                          </a:cubicBezTo>
                          <a:cubicBezTo>
                            <a:pt x="5715" y="6667"/>
                            <a:pt x="5715" y="6667"/>
                            <a:pt x="5715" y="666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1" name="Freeform: Shape 1500">
                      <a:extLst>
                        <a:ext uri="{FF2B5EF4-FFF2-40B4-BE49-F238E27FC236}">
                          <a16:creationId xmlns:a16="http://schemas.microsoft.com/office/drawing/2014/main" id="{FCDD912E-8372-44C4-AEE1-039CB84CEE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937" y="3305174"/>
                      <a:ext cx="6667" cy="4762"/>
                    </a:xfrm>
                    <a:custGeom>
                      <a:avLst/>
                      <a:gdLst>
                        <a:gd name="connsiteX0" fmla="*/ 953 w 6667"/>
                        <a:gd name="connsiteY0" fmla="*/ 4763 h 4762"/>
                        <a:gd name="connsiteX1" fmla="*/ 953 w 6667"/>
                        <a:gd name="connsiteY1" fmla="*/ 4763 h 4762"/>
                        <a:gd name="connsiteX2" fmla="*/ 0 w 6667"/>
                        <a:gd name="connsiteY2" fmla="*/ 3810 h 4762"/>
                        <a:gd name="connsiteX3" fmla="*/ 5715 w 6667"/>
                        <a:gd name="connsiteY3" fmla="*/ 0 h 4762"/>
                        <a:gd name="connsiteX4" fmla="*/ 6668 w 6667"/>
                        <a:gd name="connsiteY4" fmla="*/ 953 h 4762"/>
                        <a:gd name="connsiteX5" fmla="*/ 5715 w 6667"/>
                        <a:gd name="connsiteY5" fmla="*/ 1905 h 4762"/>
                        <a:gd name="connsiteX6" fmla="*/ 953 w 6667"/>
                        <a:gd name="connsiteY6" fmla="*/ 4763 h 4762"/>
                        <a:gd name="connsiteX7" fmla="*/ 953 w 666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2857" y="0"/>
                            <a:pt x="5715" y="0"/>
                          </a:cubicBezTo>
                          <a:cubicBezTo>
                            <a:pt x="6668" y="0"/>
                            <a:pt x="6668" y="0"/>
                            <a:pt x="6668" y="953"/>
                          </a:cubicBezTo>
                          <a:cubicBezTo>
                            <a:pt x="6668" y="1905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7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2" name="Freeform: Shape 1501">
                      <a:extLst>
                        <a:ext uri="{FF2B5EF4-FFF2-40B4-BE49-F238E27FC236}">
                          <a16:creationId xmlns:a16="http://schemas.microsoft.com/office/drawing/2014/main" id="{64C04357-299E-4D70-87E1-AFB2240454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5607" y="3309683"/>
                      <a:ext cx="8572" cy="5015"/>
                    </a:xfrm>
                    <a:custGeom>
                      <a:avLst/>
                      <a:gdLst>
                        <a:gd name="connsiteX0" fmla="*/ 953 w 8572"/>
                        <a:gd name="connsiteY0" fmla="*/ 5016 h 5015"/>
                        <a:gd name="connsiteX1" fmla="*/ 953 w 8572"/>
                        <a:gd name="connsiteY1" fmla="*/ 5016 h 5015"/>
                        <a:gd name="connsiteX2" fmla="*/ 0 w 8572"/>
                        <a:gd name="connsiteY2" fmla="*/ 3111 h 5015"/>
                        <a:gd name="connsiteX3" fmla="*/ 7620 w 8572"/>
                        <a:gd name="connsiteY3" fmla="*/ 253 h 5015"/>
                        <a:gd name="connsiteX4" fmla="*/ 8573 w 8572"/>
                        <a:gd name="connsiteY4" fmla="*/ 1206 h 5015"/>
                        <a:gd name="connsiteX5" fmla="*/ 7620 w 8572"/>
                        <a:gd name="connsiteY5" fmla="*/ 2158 h 5015"/>
                        <a:gd name="connsiteX6" fmla="*/ 953 w 8572"/>
                        <a:gd name="connsiteY6" fmla="*/ 5016 h 5015"/>
                        <a:gd name="connsiteX7" fmla="*/ 953 w 8572"/>
                        <a:gd name="connsiteY7" fmla="*/ 5016 h 5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572" h="5015">
                          <a:moveTo>
                            <a:pt x="953" y="5016"/>
                          </a:moveTo>
                          <a:cubicBezTo>
                            <a:pt x="0" y="5016"/>
                            <a:pt x="0" y="5016"/>
                            <a:pt x="953" y="5016"/>
                          </a:cubicBezTo>
                          <a:cubicBezTo>
                            <a:pt x="0" y="4063"/>
                            <a:pt x="0" y="4063"/>
                            <a:pt x="0" y="3111"/>
                          </a:cubicBezTo>
                          <a:cubicBezTo>
                            <a:pt x="2858" y="1206"/>
                            <a:pt x="4763" y="-699"/>
                            <a:pt x="7620" y="253"/>
                          </a:cubicBezTo>
                          <a:cubicBezTo>
                            <a:pt x="7620" y="253"/>
                            <a:pt x="8573" y="1206"/>
                            <a:pt x="8573" y="1206"/>
                          </a:cubicBezTo>
                          <a:cubicBezTo>
                            <a:pt x="8573" y="1206"/>
                            <a:pt x="7620" y="2158"/>
                            <a:pt x="7620" y="2158"/>
                          </a:cubicBezTo>
                          <a:cubicBezTo>
                            <a:pt x="5715" y="1206"/>
                            <a:pt x="2858" y="3111"/>
                            <a:pt x="953" y="5016"/>
                          </a:cubicBezTo>
                          <a:cubicBezTo>
                            <a:pt x="953" y="5016"/>
                            <a:pt x="953" y="5016"/>
                            <a:pt x="953" y="5016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3175F4A6-26FF-4C37-92BE-D7AE40C8F16C}"/>
                      </a:ext>
                    </a:extLst>
                  </p:cNvPr>
                  <p:cNvSpPr/>
                  <p:nvPr/>
                </p:nvSpPr>
                <p:spPr>
                  <a:xfrm>
                    <a:off x="6745605" y="3164204"/>
                    <a:ext cx="9286" cy="8572"/>
                  </a:xfrm>
                  <a:custGeom>
                    <a:avLst/>
                    <a:gdLst>
                      <a:gd name="connsiteX0" fmla="*/ 8572 w 9286"/>
                      <a:gd name="connsiteY0" fmla="*/ 8572 h 8572"/>
                      <a:gd name="connsiteX1" fmla="*/ 8572 w 9286"/>
                      <a:gd name="connsiteY1" fmla="*/ 8572 h 8572"/>
                      <a:gd name="connsiteX2" fmla="*/ 0 w 9286"/>
                      <a:gd name="connsiteY2" fmla="*/ 952 h 8572"/>
                      <a:gd name="connsiteX3" fmla="*/ 0 w 9286"/>
                      <a:gd name="connsiteY3" fmla="*/ 0 h 8572"/>
                      <a:gd name="connsiteX4" fmla="*/ 952 w 9286"/>
                      <a:gd name="connsiteY4" fmla="*/ 0 h 8572"/>
                      <a:gd name="connsiteX5" fmla="*/ 8572 w 9286"/>
                      <a:gd name="connsiteY5" fmla="*/ 7620 h 8572"/>
                      <a:gd name="connsiteX6" fmla="*/ 8572 w 9286"/>
                      <a:gd name="connsiteY6" fmla="*/ 8572 h 8572"/>
                      <a:gd name="connsiteX7" fmla="*/ 8572 w 9286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8572">
                        <a:moveTo>
                          <a:pt x="8572" y="8572"/>
                        </a:moveTo>
                        <a:cubicBezTo>
                          <a:pt x="7620" y="8572"/>
                          <a:pt x="7620" y="8572"/>
                          <a:pt x="8572" y="8572"/>
                        </a:cubicBezTo>
                        <a:cubicBezTo>
                          <a:pt x="4763" y="6667"/>
                          <a:pt x="1905" y="3810"/>
                          <a:pt x="0" y="952"/>
                        </a:cubicBezTo>
                        <a:cubicBezTo>
                          <a:pt x="0" y="952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2857" y="2857"/>
                          <a:pt x="5715" y="5715"/>
                          <a:pt x="8572" y="7620"/>
                        </a:cubicBezTo>
                        <a:cubicBezTo>
                          <a:pt x="9525" y="7620"/>
                          <a:pt x="9525" y="8572"/>
                          <a:pt x="8572" y="8572"/>
                        </a:cubicBezTo>
                        <a:cubicBezTo>
                          <a:pt x="8572" y="8572"/>
                          <a:pt x="8572" y="8572"/>
                          <a:pt x="8572" y="8572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1B373F34-001A-4A24-9C90-8B026603E9ED}"/>
                      </a:ext>
                    </a:extLst>
                  </p:cNvPr>
                  <p:cNvSpPr/>
                  <p:nvPr/>
                </p:nvSpPr>
                <p:spPr>
                  <a:xfrm>
                    <a:off x="6762602" y="3157113"/>
                    <a:ext cx="2475" cy="8995"/>
                  </a:xfrm>
                  <a:custGeom>
                    <a:avLst/>
                    <a:gdLst>
                      <a:gd name="connsiteX0" fmla="*/ 1100 w 2475"/>
                      <a:gd name="connsiteY0" fmla="*/ 8996 h 8995"/>
                      <a:gd name="connsiteX1" fmla="*/ 1100 w 2475"/>
                      <a:gd name="connsiteY1" fmla="*/ 8996 h 8995"/>
                      <a:gd name="connsiteX2" fmla="*/ 1100 w 2475"/>
                      <a:gd name="connsiteY2" fmla="*/ 423 h 8995"/>
                      <a:gd name="connsiteX3" fmla="*/ 2052 w 2475"/>
                      <a:gd name="connsiteY3" fmla="*/ 423 h 8995"/>
                      <a:gd name="connsiteX4" fmla="*/ 2052 w 2475"/>
                      <a:gd name="connsiteY4" fmla="*/ 1376 h 8995"/>
                      <a:gd name="connsiteX5" fmla="*/ 1100 w 2475"/>
                      <a:gd name="connsiteY5" fmla="*/ 8043 h 8995"/>
                      <a:gd name="connsiteX6" fmla="*/ 1100 w 2475"/>
                      <a:gd name="connsiteY6" fmla="*/ 8996 h 8995"/>
                      <a:gd name="connsiteX7" fmla="*/ 1100 w 2475"/>
                      <a:gd name="connsiteY7" fmla="*/ 8996 h 8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75" h="8995">
                        <a:moveTo>
                          <a:pt x="1100" y="8996"/>
                        </a:moveTo>
                        <a:cubicBezTo>
                          <a:pt x="1100" y="8996"/>
                          <a:pt x="1100" y="8043"/>
                          <a:pt x="1100" y="8996"/>
                        </a:cubicBezTo>
                        <a:cubicBezTo>
                          <a:pt x="-805" y="6138"/>
                          <a:pt x="147" y="2328"/>
                          <a:pt x="1100" y="423"/>
                        </a:cubicBezTo>
                        <a:cubicBezTo>
                          <a:pt x="1100" y="423"/>
                          <a:pt x="2052" y="-529"/>
                          <a:pt x="2052" y="423"/>
                        </a:cubicBezTo>
                        <a:cubicBezTo>
                          <a:pt x="2052" y="423"/>
                          <a:pt x="3005" y="1376"/>
                          <a:pt x="2052" y="1376"/>
                        </a:cubicBezTo>
                        <a:cubicBezTo>
                          <a:pt x="1100" y="3281"/>
                          <a:pt x="1100" y="6138"/>
                          <a:pt x="1100" y="8043"/>
                        </a:cubicBezTo>
                        <a:cubicBezTo>
                          <a:pt x="3005" y="8043"/>
                          <a:pt x="2052" y="8043"/>
                          <a:pt x="1100" y="8996"/>
                        </a:cubicBezTo>
                        <a:cubicBezTo>
                          <a:pt x="2052" y="8996"/>
                          <a:pt x="2052" y="8996"/>
                          <a:pt x="1100" y="8996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582A1B17-391D-4E29-B872-12D9F31F7FAA}"/>
                      </a:ext>
                    </a:extLst>
                  </p:cNvPr>
                  <p:cNvSpPr/>
                  <p:nvPr/>
                </p:nvSpPr>
                <p:spPr>
                  <a:xfrm>
                    <a:off x="6801802" y="3155208"/>
                    <a:ext cx="3280" cy="10900"/>
                  </a:xfrm>
                  <a:custGeom>
                    <a:avLst/>
                    <a:gdLst>
                      <a:gd name="connsiteX0" fmla="*/ 1905 w 3280"/>
                      <a:gd name="connsiteY0" fmla="*/ 10901 h 10900"/>
                      <a:gd name="connsiteX1" fmla="*/ 1905 w 3280"/>
                      <a:gd name="connsiteY1" fmla="*/ 10901 h 10900"/>
                      <a:gd name="connsiteX2" fmla="*/ 0 w 3280"/>
                      <a:gd name="connsiteY2" fmla="*/ 5186 h 10900"/>
                      <a:gd name="connsiteX3" fmla="*/ 1905 w 3280"/>
                      <a:gd name="connsiteY3" fmla="*/ 423 h 10900"/>
                      <a:gd name="connsiteX4" fmla="*/ 2857 w 3280"/>
                      <a:gd name="connsiteY4" fmla="*/ 423 h 10900"/>
                      <a:gd name="connsiteX5" fmla="*/ 2857 w 3280"/>
                      <a:gd name="connsiteY5" fmla="*/ 1376 h 10900"/>
                      <a:gd name="connsiteX6" fmla="*/ 953 w 3280"/>
                      <a:gd name="connsiteY6" fmla="*/ 5186 h 10900"/>
                      <a:gd name="connsiteX7" fmla="*/ 1905 w 3280"/>
                      <a:gd name="connsiteY7" fmla="*/ 8996 h 10900"/>
                      <a:gd name="connsiteX8" fmla="*/ 1905 w 3280"/>
                      <a:gd name="connsiteY8" fmla="*/ 10901 h 10900"/>
                      <a:gd name="connsiteX9" fmla="*/ 1905 w 3280"/>
                      <a:gd name="connsiteY9" fmla="*/ 10901 h 10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280" h="10900">
                        <a:moveTo>
                          <a:pt x="1905" y="10901"/>
                        </a:moveTo>
                        <a:cubicBezTo>
                          <a:pt x="1905" y="10901"/>
                          <a:pt x="1905" y="9948"/>
                          <a:pt x="1905" y="10901"/>
                        </a:cubicBezTo>
                        <a:cubicBezTo>
                          <a:pt x="0" y="8996"/>
                          <a:pt x="0" y="7091"/>
                          <a:pt x="0" y="5186"/>
                        </a:cubicBezTo>
                        <a:cubicBezTo>
                          <a:pt x="0" y="3281"/>
                          <a:pt x="953" y="2328"/>
                          <a:pt x="1905" y="423"/>
                        </a:cubicBezTo>
                        <a:cubicBezTo>
                          <a:pt x="1905" y="423"/>
                          <a:pt x="2857" y="-529"/>
                          <a:pt x="2857" y="423"/>
                        </a:cubicBezTo>
                        <a:cubicBezTo>
                          <a:pt x="2857" y="423"/>
                          <a:pt x="3810" y="1376"/>
                          <a:pt x="2857" y="1376"/>
                        </a:cubicBezTo>
                        <a:cubicBezTo>
                          <a:pt x="1905" y="2328"/>
                          <a:pt x="1905" y="4233"/>
                          <a:pt x="953" y="5186"/>
                        </a:cubicBezTo>
                        <a:cubicBezTo>
                          <a:pt x="953" y="6138"/>
                          <a:pt x="953" y="8043"/>
                          <a:pt x="1905" y="8996"/>
                        </a:cubicBezTo>
                        <a:cubicBezTo>
                          <a:pt x="2857" y="9948"/>
                          <a:pt x="2857" y="9948"/>
                          <a:pt x="1905" y="10901"/>
                        </a:cubicBezTo>
                        <a:cubicBezTo>
                          <a:pt x="2857" y="10901"/>
                          <a:pt x="1905" y="10901"/>
                          <a:pt x="1905" y="10901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FACB1279-1E41-4C46-9D9D-2C965DBA3612}"/>
                      </a:ext>
                    </a:extLst>
                  </p:cNvPr>
                  <p:cNvSpPr/>
                  <p:nvPr/>
                </p:nvSpPr>
                <p:spPr>
                  <a:xfrm>
                    <a:off x="6802755" y="3135629"/>
                    <a:ext cx="7381" cy="5714"/>
                  </a:xfrm>
                  <a:custGeom>
                    <a:avLst/>
                    <a:gdLst>
                      <a:gd name="connsiteX0" fmla="*/ 6667 w 7381"/>
                      <a:gd name="connsiteY0" fmla="*/ 5715 h 5714"/>
                      <a:gd name="connsiteX1" fmla="*/ 6667 w 7381"/>
                      <a:gd name="connsiteY1" fmla="*/ 5715 h 5714"/>
                      <a:gd name="connsiteX2" fmla="*/ 952 w 7381"/>
                      <a:gd name="connsiteY2" fmla="*/ 1905 h 5714"/>
                      <a:gd name="connsiteX3" fmla="*/ 0 w 7381"/>
                      <a:gd name="connsiteY3" fmla="*/ 952 h 5714"/>
                      <a:gd name="connsiteX4" fmla="*/ 952 w 7381"/>
                      <a:gd name="connsiteY4" fmla="*/ 0 h 5714"/>
                      <a:gd name="connsiteX5" fmla="*/ 6667 w 7381"/>
                      <a:gd name="connsiteY5" fmla="*/ 4763 h 5714"/>
                      <a:gd name="connsiteX6" fmla="*/ 6667 w 7381"/>
                      <a:gd name="connsiteY6" fmla="*/ 5715 h 5714"/>
                      <a:gd name="connsiteX7" fmla="*/ 6667 w 7381"/>
                      <a:gd name="connsiteY7" fmla="*/ 5715 h 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81" h="5714">
                        <a:moveTo>
                          <a:pt x="6667" y="5715"/>
                        </a:moveTo>
                        <a:cubicBezTo>
                          <a:pt x="6667" y="5715"/>
                          <a:pt x="5715" y="5715"/>
                          <a:pt x="6667" y="5715"/>
                        </a:cubicBezTo>
                        <a:cubicBezTo>
                          <a:pt x="4763" y="3810"/>
                          <a:pt x="2857" y="1905"/>
                          <a:pt x="952" y="1905"/>
                        </a:cubicBezTo>
                        <a:cubicBezTo>
                          <a:pt x="952" y="1905"/>
                          <a:pt x="0" y="952"/>
                          <a:pt x="0" y="952"/>
                        </a:cubicBezTo>
                        <a:cubicBezTo>
                          <a:pt x="0" y="952"/>
                          <a:pt x="952" y="0"/>
                          <a:pt x="952" y="0"/>
                        </a:cubicBezTo>
                        <a:cubicBezTo>
                          <a:pt x="3810" y="952"/>
                          <a:pt x="5715" y="1905"/>
                          <a:pt x="6667" y="4763"/>
                        </a:cubicBezTo>
                        <a:cubicBezTo>
                          <a:pt x="7620" y="4763"/>
                          <a:pt x="7620" y="5715"/>
                          <a:pt x="6667" y="5715"/>
                        </a:cubicBezTo>
                        <a:cubicBezTo>
                          <a:pt x="6667" y="5715"/>
                          <a:pt x="6667" y="5715"/>
                          <a:pt x="6667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99A27707-7000-43F5-89F1-EC19FE7D44C2}"/>
                      </a:ext>
                    </a:extLst>
                  </p:cNvPr>
                  <p:cNvSpPr/>
                  <p:nvPr/>
                </p:nvSpPr>
                <p:spPr>
                  <a:xfrm>
                    <a:off x="6901189" y="3155208"/>
                    <a:ext cx="4858" cy="11853"/>
                  </a:xfrm>
                  <a:custGeom>
                    <a:avLst/>
                    <a:gdLst>
                      <a:gd name="connsiteX0" fmla="*/ 1578 w 4858"/>
                      <a:gd name="connsiteY0" fmla="*/ 11853 h 11853"/>
                      <a:gd name="connsiteX1" fmla="*/ 1578 w 4858"/>
                      <a:gd name="connsiteY1" fmla="*/ 11853 h 11853"/>
                      <a:gd name="connsiteX2" fmla="*/ 626 w 4858"/>
                      <a:gd name="connsiteY2" fmla="*/ 5186 h 11853"/>
                      <a:gd name="connsiteX3" fmla="*/ 3483 w 4858"/>
                      <a:gd name="connsiteY3" fmla="*/ 423 h 11853"/>
                      <a:gd name="connsiteX4" fmla="*/ 4436 w 4858"/>
                      <a:gd name="connsiteY4" fmla="*/ 423 h 11853"/>
                      <a:gd name="connsiteX5" fmla="*/ 4436 w 4858"/>
                      <a:gd name="connsiteY5" fmla="*/ 1376 h 11853"/>
                      <a:gd name="connsiteX6" fmla="*/ 1578 w 4858"/>
                      <a:gd name="connsiteY6" fmla="*/ 6138 h 11853"/>
                      <a:gd name="connsiteX7" fmla="*/ 1578 w 4858"/>
                      <a:gd name="connsiteY7" fmla="*/ 10901 h 11853"/>
                      <a:gd name="connsiteX8" fmla="*/ 1578 w 4858"/>
                      <a:gd name="connsiteY8" fmla="*/ 11853 h 11853"/>
                      <a:gd name="connsiteX9" fmla="*/ 1578 w 4858"/>
                      <a:gd name="connsiteY9" fmla="*/ 11853 h 11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58" h="11853">
                        <a:moveTo>
                          <a:pt x="1578" y="11853"/>
                        </a:moveTo>
                        <a:cubicBezTo>
                          <a:pt x="626" y="11853"/>
                          <a:pt x="626" y="11853"/>
                          <a:pt x="1578" y="11853"/>
                        </a:cubicBezTo>
                        <a:cubicBezTo>
                          <a:pt x="-327" y="9948"/>
                          <a:pt x="-327" y="7091"/>
                          <a:pt x="626" y="5186"/>
                        </a:cubicBezTo>
                        <a:cubicBezTo>
                          <a:pt x="1578" y="3281"/>
                          <a:pt x="2531" y="1376"/>
                          <a:pt x="3483" y="423"/>
                        </a:cubicBezTo>
                        <a:cubicBezTo>
                          <a:pt x="3483" y="423"/>
                          <a:pt x="4436" y="-529"/>
                          <a:pt x="4436" y="423"/>
                        </a:cubicBezTo>
                        <a:cubicBezTo>
                          <a:pt x="4436" y="423"/>
                          <a:pt x="5388" y="1376"/>
                          <a:pt x="4436" y="1376"/>
                        </a:cubicBezTo>
                        <a:cubicBezTo>
                          <a:pt x="3483" y="3281"/>
                          <a:pt x="2531" y="4233"/>
                          <a:pt x="1578" y="6138"/>
                        </a:cubicBezTo>
                        <a:cubicBezTo>
                          <a:pt x="1578" y="7091"/>
                          <a:pt x="626" y="8996"/>
                          <a:pt x="1578" y="10901"/>
                        </a:cubicBezTo>
                        <a:cubicBezTo>
                          <a:pt x="2531" y="10901"/>
                          <a:pt x="1578" y="11853"/>
                          <a:pt x="1578" y="11853"/>
                        </a:cubicBezTo>
                        <a:cubicBezTo>
                          <a:pt x="1578" y="11853"/>
                          <a:pt x="1578" y="11853"/>
                          <a:pt x="1578" y="1185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8DB8F628-D5A5-4E9E-A51A-7D75EA0ACCD0}"/>
                      </a:ext>
                    </a:extLst>
                  </p:cNvPr>
                  <p:cNvSpPr/>
                  <p:nvPr/>
                </p:nvSpPr>
                <p:spPr>
                  <a:xfrm>
                    <a:off x="6902767" y="3142296"/>
                    <a:ext cx="10477" cy="5715"/>
                  </a:xfrm>
                  <a:custGeom>
                    <a:avLst/>
                    <a:gdLst>
                      <a:gd name="connsiteX0" fmla="*/ 9525 w 10477"/>
                      <a:gd name="connsiteY0" fmla="*/ 5715 h 5715"/>
                      <a:gd name="connsiteX1" fmla="*/ 0 w 10477"/>
                      <a:gd name="connsiteY1" fmla="*/ 953 h 5715"/>
                      <a:gd name="connsiteX2" fmla="*/ 0 w 10477"/>
                      <a:gd name="connsiteY2" fmla="*/ 0 h 5715"/>
                      <a:gd name="connsiteX3" fmla="*/ 952 w 10477"/>
                      <a:gd name="connsiteY3" fmla="*/ 0 h 5715"/>
                      <a:gd name="connsiteX4" fmla="*/ 10477 w 10477"/>
                      <a:gd name="connsiteY4" fmla="*/ 4763 h 5715"/>
                      <a:gd name="connsiteX5" fmla="*/ 9525 w 10477"/>
                      <a:gd name="connsiteY5" fmla="*/ 5715 h 5715"/>
                      <a:gd name="connsiteX6" fmla="*/ 9525 w 10477"/>
                      <a:gd name="connsiteY6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477" h="5715">
                        <a:moveTo>
                          <a:pt x="9525" y="5715"/>
                        </a:moveTo>
                        <a:cubicBezTo>
                          <a:pt x="5715" y="4763"/>
                          <a:pt x="2857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3810" y="1905"/>
                          <a:pt x="6667" y="3810"/>
                          <a:pt x="10477" y="4763"/>
                        </a:cubicBezTo>
                        <a:cubicBezTo>
                          <a:pt x="9525" y="3810"/>
                          <a:pt x="10477" y="4763"/>
                          <a:pt x="9525" y="5715"/>
                        </a:cubicBezTo>
                        <a:cubicBezTo>
                          <a:pt x="9525" y="5715"/>
                          <a:pt x="9525" y="5715"/>
                          <a:pt x="9525" y="5715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BB5728BF-D073-4E99-994E-B6E1936779C1}"/>
                      </a:ext>
                    </a:extLst>
                  </p:cNvPr>
                  <p:cNvSpPr/>
                  <p:nvPr/>
                </p:nvSpPr>
                <p:spPr>
                  <a:xfrm>
                    <a:off x="6922907" y="3149493"/>
                    <a:ext cx="3143" cy="8043"/>
                  </a:xfrm>
                  <a:custGeom>
                    <a:avLst/>
                    <a:gdLst>
                      <a:gd name="connsiteX0" fmla="*/ 815 w 3143"/>
                      <a:gd name="connsiteY0" fmla="*/ 8043 h 8043"/>
                      <a:gd name="connsiteX1" fmla="*/ 815 w 3143"/>
                      <a:gd name="connsiteY1" fmla="*/ 8043 h 8043"/>
                      <a:gd name="connsiteX2" fmla="*/ 1768 w 3143"/>
                      <a:gd name="connsiteY2" fmla="*/ 423 h 8043"/>
                      <a:gd name="connsiteX3" fmla="*/ 2720 w 3143"/>
                      <a:gd name="connsiteY3" fmla="*/ 423 h 8043"/>
                      <a:gd name="connsiteX4" fmla="*/ 2720 w 3143"/>
                      <a:gd name="connsiteY4" fmla="*/ 1376 h 8043"/>
                      <a:gd name="connsiteX5" fmla="*/ 1768 w 3143"/>
                      <a:gd name="connsiteY5" fmla="*/ 7091 h 8043"/>
                      <a:gd name="connsiteX6" fmla="*/ 815 w 3143"/>
                      <a:gd name="connsiteY6" fmla="*/ 8043 h 8043"/>
                      <a:gd name="connsiteX7" fmla="*/ 815 w 314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3" h="8043">
                        <a:moveTo>
                          <a:pt x="815" y="8043"/>
                        </a:moveTo>
                        <a:cubicBezTo>
                          <a:pt x="815" y="8043"/>
                          <a:pt x="815" y="8043"/>
                          <a:pt x="815" y="8043"/>
                        </a:cubicBezTo>
                        <a:cubicBezTo>
                          <a:pt x="-1090" y="5186"/>
                          <a:pt x="815" y="2328"/>
                          <a:pt x="1768" y="423"/>
                        </a:cubicBezTo>
                        <a:cubicBezTo>
                          <a:pt x="1768" y="423"/>
                          <a:pt x="2720" y="-529"/>
                          <a:pt x="2720" y="423"/>
                        </a:cubicBezTo>
                        <a:cubicBezTo>
                          <a:pt x="2720" y="423"/>
                          <a:pt x="3673" y="1376"/>
                          <a:pt x="2720" y="1376"/>
                        </a:cubicBezTo>
                        <a:cubicBezTo>
                          <a:pt x="1768" y="4233"/>
                          <a:pt x="815" y="5186"/>
                          <a:pt x="1768" y="7091"/>
                        </a:cubicBezTo>
                        <a:cubicBezTo>
                          <a:pt x="1768" y="7091"/>
                          <a:pt x="1768" y="8043"/>
                          <a:pt x="815" y="8043"/>
                        </a:cubicBezTo>
                        <a:cubicBezTo>
                          <a:pt x="1768" y="8043"/>
                          <a:pt x="815" y="8043"/>
                          <a:pt x="815" y="804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29DAF893-DD35-4285-8CA5-4154478ACA8F}"/>
                      </a:ext>
                    </a:extLst>
                  </p:cNvPr>
                  <p:cNvSpPr/>
                  <p:nvPr/>
                </p:nvSpPr>
                <p:spPr>
                  <a:xfrm>
                    <a:off x="6935152" y="3141344"/>
                    <a:ext cx="4762" cy="7620"/>
                  </a:xfrm>
                  <a:custGeom>
                    <a:avLst/>
                    <a:gdLst>
                      <a:gd name="connsiteX0" fmla="*/ 953 w 4762"/>
                      <a:gd name="connsiteY0" fmla="*/ 7620 h 7620"/>
                      <a:gd name="connsiteX1" fmla="*/ 953 w 4762"/>
                      <a:gd name="connsiteY1" fmla="*/ 7620 h 7620"/>
                      <a:gd name="connsiteX2" fmla="*/ 0 w 4762"/>
                      <a:gd name="connsiteY2" fmla="*/ 5715 h 7620"/>
                      <a:gd name="connsiteX3" fmla="*/ 2857 w 4762"/>
                      <a:gd name="connsiteY3" fmla="*/ 953 h 7620"/>
                      <a:gd name="connsiteX4" fmla="*/ 3810 w 4762"/>
                      <a:gd name="connsiteY4" fmla="*/ 0 h 7620"/>
                      <a:gd name="connsiteX5" fmla="*/ 4763 w 4762"/>
                      <a:gd name="connsiteY5" fmla="*/ 953 h 7620"/>
                      <a:gd name="connsiteX6" fmla="*/ 953 w 4762"/>
                      <a:gd name="connsiteY6" fmla="*/ 7620 h 7620"/>
                      <a:gd name="connsiteX7" fmla="*/ 953 w 4762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7620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cubicBezTo>
                          <a:pt x="0" y="6668"/>
                          <a:pt x="0" y="6668"/>
                          <a:pt x="0" y="5715"/>
                        </a:cubicBezTo>
                        <a:cubicBezTo>
                          <a:pt x="953" y="4763"/>
                          <a:pt x="1905" y="2858"/>
                          <a:pt x="2857" y="953"/>
                        </a:cubicBezTo>
                        <a:cubicBezTo>
                          <a:pt x="2857" y="953"/>
                          <a:pt x="3810" y="0"/>
                          <a:pt x="3810" y="0"/>
                        </a:cubicBezTo>
                        <a:cubicBezTo>
                          <a:pt x="3810" y="0"/>
                          <a:pt x="4763" y="953"/>
                          <a:pt x="4763" y="953"/>
                        </a:cubicBezTo>
                        <a:cubicBezTo>
                          <a:pt x="3810" y="3810"/>
                          <a:pt x="2857" y="5715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53558C2F-D4FD-44E2-ABF0-2391300A139D}"/>
                      </a:ext>
                    </a:extLst>
                  </p:cNvPr>
                  <p:cNvSpPr/>
                  <p:nvPr/>
                </p:nvSpPr>
                <p:spPr>
                  <a:xfrm>
                    <a:off x="6887342" y="3481192"/>
                    <a:ext cx="55430" cy="33024"/>
                  </a:xfrm>
                  <a:custGeom>
                    <a:avLst/>
                    <a:gdLst>
                      <a:gd name="connsiteX0" fmla="*/ 185 w 55430"/>
                      <a:gd name="connsiteY0" fmla="*/ 2100 h 33024"/>
                      <a:gd name="connsiteX1" fmla="*/ 30665 w 55430"/>
                      <a:gd name="connsiteY1" fmla="*/ 194 h 33024"/>
                      <a:gd name="connsiteX2" fmla="*/ 55430 w 55430"/>
                      <a:gd name="connsiteY2" fmla="*/ 28769 h 33024"/>
                      <a:gd name="connsiteX3" fmla="*/ 14473 w 55430"/>
                      <a:gd name="connsiteY3" fmla="*/ 32579 h 33024"/>
                      <a:gd name="connsiteX4" fmla="*/ 185 w 55430"/>
                      <a:gd name="connsiteY4" fmla="*/ 2100 h 3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0" h="33024">
                        <a:moveTo>
                          <a:pt x="185" y="2100"/>
                        </a:moveTo>
                        <a:cubicBezTo>
                          <a:pt x="185" y="2100"/>
                          <a:pt x="29713" y="-758"/>
                          <a:pt x="30665" y="194"/>
                        </a:cubicBezTo>
                        <a:cubicBezTo>
                          <a:pt x="31618" y="1147"/>
                          <a:pt x="55430" y="27817"/>
                          <a:pt x="55430" y="28769"/>
                        </a:cubicBezTo>
                        <a:cubicBezTo>
                          <a:pt x="54478" y="29722"/>
                          <a:pt x="17330" y="34484"/>
                          <a:pt x="14473" y="32579"/>
                        </a:cubicBezTo>
                        <a:cubicBezTo>
                          <a:pt x="11615" y="30675"/>
                          <a:pt x="-1720" y="2100"/>
                          <a:pt x="185" y="2100"/>
                        </a:cubicBezTo>
                        <a:close/>
                      </a:path>
                    </a:pathLst>
                  </a:custGeom>
                  <a:solidFill>
                    <a:srgbClr val="D7695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82738803-F253-4341-AA76-23B157760076}"/>
                      </a:ext>
                    </a:extLst>
                  </p:cNvPr>
                  <p:cNvSpPr/>
                  <p:nvPr/>
                </p:nvSpPr>
                <p:spPr>
                  <a:xfrm>
                    <a:off x="6888281" y="3478335"/>
                    <a:ext cx="53565" cy="32072"/>
                  </a:xfrm>
                  <a:custGeom>
                    <a:avLst/>
                    <a:gdLst>
                      <a:gd name="connsiteX0" fmla="*/ 198 w 53565"/>
                      <a:gd name="connsiteY0" fmla="*/ 2099 h 32072"/>
                      <a:gd name="connsiteX1" fmla="*/ 29726 w 53565"/>
                      <a:gd name="connsiteY1" fmla="*/ 194 h 32072"/>
                      <a:gd name="connsiteX2" fmla="*/ 53538 w 53565"/>
                      <a:gd name="connsiteY2" fmla="*/ 27817 h 32072"/>
                      <a:gd name="connsiteX3" fmla="*/ 13533 w 53565"/>
                      <a:gd name="connsiteY3" fmla="*/ 31627 h 32072"/>
                      <a:gd name="connsiteX4" fmla="*/ 198 w 53565"/>
                      <a:gd name="connsiteY4" fmla="*/ 2099 h 32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565" h="32072">
                        <a:moveTo>
                          <a:pt x="198" y="2099"/>
                        </a:moveTo>
                        <a:cubicBezTo>
                          <a:pt x="198" y="2099"/>
                          <a:pt x="28773" y="-758"/>
                          <a:pt x="29726" y="194"/>
                        </a:cubicBezTo>
                        <a:cubicBezTo>
                          <a:pt x="30678" y="1147"/>
                          <a:pt x="54491" y="27817"/>
                          <a:pt x="53538" y="27817"/>
                        </a:cubicBezTo>
                        <a:cubicBezTo>
                          <a:pt x="52586" y="28769"/>
                          <a:pt x="16391" y="33532"/>
                          <a:pt x="13533" y="31627"/>
                        </a:cubicBezTo>
                        <a:cubicBezTo>
                          <a:pt x="10676" y="29722"/>
                          <a:pt x="-1707" y="2099"/>
                          <a:pt x="198" y="2099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37C87870-BCB6-4BE5-ACA6-1CD9DA62128C}"/>
                      </a:ext>
                    </a:extLst>
                  </p:cNvPr>
                  <p:cNvSpPr/>
                  <p:nvPr/>
                </p:nvSpPr>
                <p:spPr>
                  <a:xfrm>
                    <a:off x="6893480" y="3489959"/>
                    <a:ext cx="34051" cy="4762"/>
                  </a:xfrm>
                  <a:custGeom>
                    <a:avLst/>
                    <a:gdLst>
                      <a:gd name="connsiteX0" fmla="*/ 714 w 34051"/>
                      <a:gd name="connsiteY0" fmla="*/ 4763 h 4762"/>
                      <a:gd name="connsiteX1" fmla="*/ 714 w 34051"/>
                      <a:gd name="connsiteY1" fmla="*/ 4763 h 4762"/>
                      <a:gd name="connsiteX2" fmla="*/ 714 w 34051"/>
                      <a:gd name="connsiteY2" fmla="*/ 4763 h 4762"/>
                      <a:gd name="connsiteX3" fmla="*/ 33099 w 34051"/>
                      <a:gd name="connsiteY3" fmla="*/ 0 h 4762"/>
                      <a:gd name="connsiteX4" fmla="*/ 34052 w 34051"/>
                      <a:gd name="connsiteY4" fmla="*/ 0 h 4762"/>
                      <a:gd name="connsiteX5" fmla="*/ 34052 w 34051"/>
                      <a:gd name="connsiteY5" fmla="*/ 953 h 4762"/>
                      <a:gd name="connsiteX6" fmla="*/ 714 w 34051"/>
                      <a:gd name="connsiteY6" fmla="*/ 4763 h 4762"/>
                      <a:gd name="connsiteX7" fmla="*/ 714 w 3405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051" h="4762">
                        <a:moveTo>
                          <a:pt x="714" y="4763"/>
                        </a:moveTo>
                        <a:cubicBezTo>
                          <a:pt x="-238" y="4763"/>
                          <a:pt x="-238" y="3810"/>
                          <a:pt x="714" y="4763"/>
                        </a:cubicBezTo>
                        <a:cubicBezTo>
                          <a:pt x="-238" y="3810"/>
                          <a:pt x="-238" y="3810"/>
                          <a:pt x="714" y="4763"/>
                        </a:cubicBezTo>
                        <a:lnTo>
                          <a:pt x="33099" y="0"/>
                        </a:lnTo>
                        <a:cubicBezTo>
                          <a:pt x="33099" y="0"/>
                          <a:pt x="33099" y="0"/>
                          <a:pt x="34052" y="0"/>
                        </a:cubicBezTo>
                        <a:cubicBezTo>
                          <a:pt x="34052" y="0"/>
                          <a:pt x="34052" y="0"/>
                          <a:pt x="34052" y="953"/>
                        </a:cubicBezTo>
                        <a:lnTo>
                          <a:pt x="714" y="4763"/>
                        </a:ln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E6D0B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420" name="Group 1419">
              <a:extLst>
                <a:ext uri="{FF2B5EF4-FFF2-40B4-BE49-F238E27FC236}">
                  <a16:creationId xmlns:a16="http://schemas.microsoft.com/office/drawing/2014/main" id="{5306151C-1529-4717-86D6-22910E020F56}"/>
                </a:ext>
              </a:extLst>
            </p:cNvPr>
            <p:cNvGrpSpPr/>
            <p:nvPr/>
          </p:nvGrpSpPr>
          <p:grpSpPr>
            <a:xfrm>
              <a:off x="7166596" y="6066735"/>
              <a:ext cx="184086" cy="70319"/>
              <a:chOff x="6574249" y="8595702"/>
              <a:chExt cx="184086" cy="70319"/>
            </a:xfrm>
            <a:solidFill>
              <a:srgbClr val="C38963"/>
            </a:solidFill>
          </p:grpSpPr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A732BC8C-5ED8-430D-ABCA-A4345A762B51}"/>
                  </a:ext>
                </a:extLst>
              </p:cNvPr>
              <p:cNvSpPr/>
              <p:nvPr/>
            </p:nvSpPr>
            <p:spPr>
              <a:xfrm rot="21317729">
                <a:off x="6574249" y="8642876"/>
                <a:ext cx="184086" cy="23145"/>
              </a:xfrm>
              <a:custGeom>
                <a:avLst/>
                <a:gdLst>
                  <a:gd name="connsiteX0" fmla="*/ 953 w 77390"/>
                  <a:gd name="connsiteY0" fmla="*/ 4004 h 9719"/>
                  <a:gd name="connsiteX1" fmla="*/ 2858 w 77390"/>
                  <a:gd name="connsiteY1" fmla="*/ 2099 h 9719"/>
                  <a:gd name="connsiteX2" fmla="*/ 77153 w 77390"/>
                  <a:gd name="connsiteY2" fmla="*/ 194 h 9719"/>
                  <a:gd name="connsiteX3" fmla="*/ 76200 w 77390"/>
                  <a:gd name="connsiteY3" fmla="*/ 9719 h 9719"/>
                  <a:gd name="connsiteX4" fmla="*/ 1905 w 77390"/>
                  <a:gd name="connsiteY4" fmla="*/ 9719 h 9719"/>
                  <a:gd name="connsiteX5" fmla="*/ 0 w 77390"/>
                  <a:gd name="connsiteY5" fmla="*/ 7814 h 9719"/>
                  <a:gd name="connsiteX6" fmla="*/ 953 w 77390"/>
                  <a:gd name="connsiteY6" fmla="*/ 4004 h 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390" h="9719">
                    <a:moveTo>
                      <a:pt x="953" y="4004"/>
                    </a:moveTo>
                    <a:cubicBezTo>
                      <a:pt x="953" y="3052"/>
                      <a:pt x="1905" y="2099"/>
                      <a:pt x="2858" y="2099"/>
                    </a:cubicBezTo>
                    <a:cubicBezTo>
                      <a:pt x="13335" y="2099"/>
                      <a:pt x="76200" y="-758"/>
                      <a:pt x="77153" y="194"/>
                    </a:cubicBezTo>
                    <a:cubicBezTo>
                      <a:pt x="77153" y="194"/>
                      <a:pt x="78105" y="9719"/>
                      <a:pt x="76200" y="9719"/>
                    </a:cubicBezTo>
                    <a:cubicBezTo>
                      <a:pt x="75248" y="9719"/>
                      <a:pt x="13335" y="9719"/>
                      <a:pt x="1905" y="9719"/>
                    </a:cubicBezTo>
                    <a:cubicBezTo>
                      <a:pt x="953" y="9719"/>
                      <a:pt x="0" y="8767"/>
                      <a:pt x="0" y="7814"/>
                    </a:cubicBezTo>
                    <a:lnTo>
                      <a:pt x="953" y="40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856C5A3F-BBD5-4C78-9859-76AAF01E9C21}"/>
                  </a:ext>
                </a:extLst>
              </p:cNvPr>
              <p:cNvSpPr/>
              <p:nvPr/>
            </p:nvSpPr>
            <p:spPr>
              <a:xfrm rot="21317729">
                <a:off x="6574886" y="8595702"/>
                <a:ext cx="178988" cy="22683"/>
              </a:xfrm>
              <a:custGeom>
                <a:avLst/>
                <a:gdLst>
                  <a:gd name="connsiteX0" fmla="*/ 1905 w 75247"/>
                  <a:gd name="connsiteY0" fmla="*/ 953 h 9525"/>
                  <a:gd name="connsiteX1" fmla="*/ 73343 w 75247"/>
                  <a:gd name="connsiteY1" fmla="*/ 0 h 9525"/>
                  <a:gd name="connsiteX2" fmla="*/ 75247 w 75247"/>
                  <a:gd name="connsiteY2" fmla="*/ 1905 h 9525"/>
                  <a:gd name="connsiteX3" fmla="*/ 75247 w 75247"/>
                  <a:gd name="connsiteY3" fmla="*/ 6667 h 9525"/>
                  <a:gd name="connsiteX4" fmla="*/ 73343 w 75247"/>
                  <a:gd name="connsiteY4" fmla="*/ 8572 h 9525"/>
                  <a:gd name="connsiteX5" fmla="*/ 1905 w 75247"/>
                  <a:gd name="connsiteY5" fmla="*/ 9525 h 9525"/>
                  <a:gd name="connsiteX6" fmla="*/ 0 w 75247"/>
                  <a:gd name="connsiteY6" fmla="*/ 7620 h 9525"/>
                  <a:gd name="connsiteX7" fmla="*/ 0 w 75247"/>
                  <a:gd name="connsiteY7" fmla="*/ 2857 h 9525"/>
                  <a:gd name="connsiteX8" fmla="*/ 1905 w 75247"/>
                  <a:gd name="connsiteY8" fmla="*/ 95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247" h="9525">
                    <a:moveTo>
                      <a:pt x="1905" y="953"/>
                    </a:moveTo>
                    <a:lnTo>
                      <a:pt x="73343" y="0"/>
                    </a:lnTo>
                    <a:cubicBezTo>
                      <a:pt x="74295" y="0"/>
                      <a:pt x="75247" y="953"/>
                      <a:pt x="75247" y="1905"/>
                    </a:cubicBezTo>
                    <a:lnTo>
                      <a:pt x="75247" y="6667"/>
                    </a:lnTo>
                    <a:cubicBezTo>
                      <a:pt x="75247" y="7620"/>
                      <a:pt x="74295" y="8572"/>
                      <a:pt x="73343" y="8572"/>
                    </a:cubicBezTo>
                    <a:lnTo>
                      <a:pt x="1905" y="9525"/>
                    </a:lnTo>
                    <a:cubicBezTo>
                      <a:pt x="953" y="9525"/>
                      <a:pt x="0" y="8572"/>
                      <a:pt x="0" y="7620"/>
                    </a:cubicBezTo>
                    <a:lnTo>
                      <a:pt x="0" y="2857"/>
                    </a:lnTo>
                    <a:cubicBezTo>
                      <a:pt x="0" y="953"/>
                      <a:pt x="953" y="953"/>
                      <a:pt x="1905" y="9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559F8BBB-6EF2-41CE-AE92-5EB20C573F7B}"/>
                  </a:ext>
                </a:extLst>
              </p:cNvPr>
              <p:cNvSpPr/>
              <p:nvPr/>
            </p:nvSpPr>
            <p:spPr>
              <a:xfrm rot="21317729">
                <a:off x="6586243" y="8612997"/>
                <a:ext cx="13594" cy="49900"/>
              </a:xfrm>
              <a:custGeom>
                <a:avLst/>
                <a:gdLst>
                  <a:gd name="connsiteX0" fmla="*/ 0 w 5715"/>
                  <a:gd name="connsiteY0" fmla="*/ 953 h 20954"/>
                  <a:gd name="connsiteX1" fmla="*/ 0 w 5715"/>
                  <a:gd name="connsiteY1" fmla="*/ 20955 h 20954"/>
                  <a:gd name="connsiteX2" fmla="*/ 4763 w 5715"/>
                  <a:gd name="connsiteY2" fmla="*/ 20955 h 20954"/>
                  <a:gd name="connsiteX3" fmla="*/ 5715 w 5715"/>
                  <a:gd name="connsiteY3" fmla="*/ 0 h 20954"/>
                  <a:gd name="connsiteX4" fmla="*/ 0 w 5715"/>
                  <a:gd name="connsiteY4" fmla="*/ 953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5" h="20954">
                    <a:moveTo>
                      <a:pt x="0" y="953"/>
                    </a:moveTo>
                    <a:cubicBezTo>
                      <a:pt x="0" y="953"/>
                      <a:pt x="0" y="20955"/>
                      <a:pt x="0" y="20955"/>
                    </a:cubicBezTo>
                    <a:cubicBezTo>
                      <a:pt x="0" y="20955"/>
                      <a:pt x="4763" y="20955"/>
                      <a:pt x="4763" y="20955"/>
                    </a:cubicBezTo>
                    <a:lnTo>
                      <a:pt x="5715" y="0"/>
                    </a:lnTo>
                    <a:lnTo>
                      <a:pt x="0" y="9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DDF487CB-48CD-47B2-95BF-972DB9943A20}"/>
                  </a:ext>
                </a:extLst>
              </p:cNvPr>
              <p:cNvSpPr/>
              <p:nvPr/>
            </p:nvSpPr>
            <p:spPr>
              <a:xfrm rot="21317729">
                <a:off x="6735368" y="8602998"/>
                <a:ext cx="13594" cy="47633"/>
              </a:xfrm>
              <a:custGeom>
                <a:avLst/>
                <a:gdLst>
                  <a:gd name="connsiteX0" fmla="*/ 5715 w 5715"/>
                  <a:gd name="connsiteY0" fmla="*/ 0 h 20002"/>
                  <a:gd name="connsiteX1" fmla="*/ 4763 w 5715"/>
                  <a:gd name="connsiteY1" fmla="*/ 19050 h 20002"/>
                  <a:gd name="connsiteX2" fmla="*/ 0 w 5715"/>
                  <a:gd name="connsiteY2" fmla="*/ 20002 h 20002"/>
                  <a:gd name="connsiteX3" fmla="*/ 953 w 5715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5" h="20002">
                    <a:moveTo>
                      <a:pt x="5715" y="0"/>
                    </a:moveTo>
                    <a:lnTo>
                      <a:pt x="4763" y="19050"/>
                    </a:lnTo>
                    <a:lnTo>
                      <a:pt x="0" y="20002"/>
                    </a:lnTo>
                    <a:lnTo>
                      <a:pt x="95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8976F16D-24EF-4985-B212-A1B70DE50B72}"/>
              </a:ext>
            </a:extLst>
          </p:cNvPr>
          <p:cNvGrpSpPr/>
          <p:nvPr/>
        </p:nvGrpSpPr>
        <p:grpSpPr>
          <a:xfrm>
            <a:off x="-9747400" y="1821781"/>
            <a:ext cx="7652625" cy="9691519"/>
            <a:chOff x="4254500" y="5015879"/>
            <a:chExt cx="1626806" cy="2060237"/>
          </a:xfrm>
        </p:grpSpPr>
        <p:grpSp>
          <p:nvGrpSpPr>
            <p:cNvPr id="1316" name="Group 1315">
              <a:extLst>
                <a:ext uri="{FF2B5EF4-FFF2-40B4-BE49-F238E27FC236}">
                  <a16:creationId xmlns:a16="http://schemas.microsoft.com/office/drawing/2014/main" id="{C626EC62-642C-4E3E-B752-A452C6C18453}"/>
                </a:ext>
              </a:extLst>
            </p:cNvPr>
            <p:cNvGrpSpPr/>
            <p:nvPr/>
          </p:nvGrpSpPr>
          <p:grpSpPr>
            <a:xfrm>
              <a:off x="4254500" y="5015879"/>
              <a:ext cx="1626806" cy="2060237"/>
              <a:chOff x="4254496" y="5022837"/>
              <a:chExt cx="1626806" cy="2060237"/>
            </a:xfrm>
          </p:grpSpPr>
          <p:grpSp>
            <p:nvGrpSpPr>
              <p:cNvPr id="1322" name="Group 1321">
                <a:extLst>
                  <a:ext uri="{FF2B5EF4-FFF2-40B4-BE49-F238E27FC236}">
                    <a16:creationId xmlns:a16="http://schemas.microsoft.com/office/drawing/2014/main" id="{5861E58F-E6F4-41C1-9FD4-42C0236A8BA3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254496" y="5022837"/>
                <a:ext cx="1626806" cy="2060237"/>
                <a:chOff x="12008129" y="-4564375"/>
                <a:chExt cx="6404072" cy="8406549"/>
              </a:xfrm>
            </p:grpSpPr>
            <p:grpSp>
              <p:nvGrpSpPr>
                <p:cNvPr id="1324" name="Group 1323">
                  <a:extLst>
                    <a:ext uri="{FF2B5EF4-FFF2-40B4-BE49-F238E27FC236}">
                      <a16:creationId xmlns:a16="http://schemas.microsoft.com/office/drawing/2014/main" id="{91A79B04-C521-446B-B375-210424C64291}"/>
                    </a:ext>
                  </a:extLst>
                </p:cNvPr>
                <p:cNvGrpSpPr/>
                <p:nvPr/>
              </p:nvGrpSpPr>
              <p:grpSpPr>
                <a:xfrm>
                  <a:off x="12008129" y="-4564375"/>
                  <a:ext cx="6404072" cy="8406549"/>
                  <a:chOff x="12008129" y="-4564375"/>
                  <a:chExt cx="6404072" cy="8406549"/>
                </a:xfrm>
              </p:grpSpPr>
              <p:grpSp>
                <p:nvGrpSpPr>
                  <p:cNvPr id="1326" name="Graphic 4">
                    <a:extLst>
                      <a:ext uri="{FF2B5EF4-FFF2-40B4-BE49-F238E27FC236}">
                        <a16:creationId xmlns:a16="http://schemas.microsoft.com/office/drawing/2014/main" id="{0245C563-F092-4A5B-8CCC-4962CC0CEF4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>
                  <a:xfrm rot="21360340">
                    <a:off x="12008129" y="-4564375"/>
                    <a:ext cx="6404072" cy="8406549"/>
                    <a:chOff x="4930140" y="3092767"/>
                    <a:chExt cx="630554" cy="822007"/>
                  </a:xfrm>
                </p:grpSpPr>
                <p:grpSp>
                  <p:nvGrpSpPr>
                    <p:cNvPr id="1328" name="Graphic 4">
                      <a:extLst>
                        <a:ext uri="{FF2B5EF4-FFF2-40B4-BE49-F238E27FC236}">
                          <a16:creationId xmlns:a16="http://schemas.microsoft.com/office/drawing/2014/main" id="{C2FA37CC-BB23-4699-B6C4-9CD1EDFA8A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930140" y="3092767"/>
                      <a:ext cx="630554" cy="822007"/>
                      <a:chOff x="4930140" y="3092767"/>
                      <a:chExt cx="630554" cy="822007"/>
                    </a:xfrm>
                  </p:grpSpPr>
                  <p:sp>
                    <p:nvSpPr>
                      <p:cNvPr id="1411" name="Freeform: Shape 1410">
                        <a:extLst>
                          <a:ext uri="{FF2B5EF4-FFF2-40B4-BE49-F238E27FC236}">
                            <a16:creationId xmlns:a16="http://schemas.microsoft.com/office/drawing/2014/main" id="{8F95D50E-8C2C-43F8-80E3-012425395E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0140" y="3284219"/>
                        <a:ext cx="630554" cy="630555"/>
                      </a:xfrm>
                      <a:custGeom>
                        <a:avLst/>
                        <a:gdLst>
                          <a:gd name="connsiteX0" fmla="*/ 630555 w 630554"/>
                          <a:gd name="connsiteY0" fmla="*/ 315277 h 630555"/>
                          <a:gd name="connsiteX1" fmla="*/ 315277 w 630554"/>
                          <a:gd name="connsiteY1" fmla="*/ 630555 h 630555"/>
                          <a:gd name="connsiteX2" fmla="*/ 0 w 630554"/>
                          <a:gd name="connsiteY2" fmla="*/ 315277 h 630555"/>
                          <a:gd name="connsiteX3" fmla="*/ 315277 w 630554"/>
                          <a:gd name="connsiteY3" fmla="*/ 0 h 630555"/>
                          <a:gd name="connsiteX4" fmla="*/ 630555 w 630554"/>
                          <a:gd name="connsiteY4" fmla="*/ 315277 h 630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0554" h="630555">
                            <a:moveTo>
                              <a:pt x="630555" y="315277"/>
                            </a:moveTo>
                            <a:cubicBezTo>
                              <a:pt x="630555" y="489401"/>
                              <a:pt x="489400" y="630555"/>
                              <a:pt x="315277" y="630555"/>
                            </a:cubicBezTo>
                            <a:cubicBezTo>
                              <a:pt x="141155" y="630555"/>
                              <a:pt x="0" y="489401"/>
                              <a:pt x="0" y="315277"/>
                            </a:cubicBezTo>
                            <a:cubicBezTo>
                              <a:pt x="0" y="141154"/>
                              <a:pt x="141155" y="0"/>
                              <a:pt x="315277" y="0"/>
                            </a:cubicBezTo>
                            <a:cubicBezTo>
                              <a:pt x="489400" y="0"/>
                              <a:pt x="630555" y="141154"/>
                              <a:pt x="630555" y="315277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3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412" name="Graphic 4">
                        <a:extLst>
                          <a:ext uri="{FF2B5EF4-FFF2-40B4-BE49-F238E27FC236}">
                            <a16:creationId xmlns:a16="http://schemas.microsoft.com/office/drawing/2014/main" id="{A7D319B9-9AE2-4B72-9CD8-E9BDD21172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4019" y="3092767"/>
                        <a:ext cx="192363" cy="244792"/>
                        <a:chOff x="5154019" y="3092767"/>
                        <a:chExt cx="192363" cy="244792"/>
                      </a:xfrm>
                      <a:solidFill>
                        <a:srgbClr val="F2B775"/>
                      </a:solidFill>
                    </p:grpSpPr>
                    <p:grpSp>
                      <p:nvGrpSpPr>
                        <p:cNvPr id="1413" name="Graphic 4">
                          <a:extLst>
                            <a:ext uri="{FF2B5EF4-FFF2-40B4-BE49-F238E27FC236}">
                              <a16:creationId xmlns:a16="http://schemas.microsoft.com/office/drawing/2014/main" id="{6F0BEAAD-CAE2-4BE2-A308-49ECA05DB4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154019" y="3217229"/>
                          <a:ext cx="192363" cy="120329"/>
                          <a:chOff x="5154019" y="3217229"/>
                          <a:chExt cx="192363" cy="120329"/>
                        </a:xfrm>
                        <a:solidFill>
                          <a:srgbClr val="F2B775"/>
                        </a:solidFill>
                      </p:grpSpPr>
                      <p:sp>
                        <p:nvSpPr>
                          <p:cNvPr id="1415" name="Freeform: Shape 1414">
                            <a:extLst>
                              <a:ext uri="{FF2B5EF4-FFF2-40B4-BE49-F238E27FC236}">
                                <a16:creationId xmlns:a16="http://schemas.microsoft.com/office/drawing/2014/main" id="{E8087B69-8C29-4C67-8D0A-77C4B731F7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54019" y="3217229"/>
                            <a:ext cx="94731" cy="73971"/>
                          </a:xfrm>
                          <a:custGeom>
                            <a:avLst/>
                            <a:gdLst>
                              <a:gd name="connsiteX0" fmla="*/ 89493 w 94731"/>
                              <a:gd name="connsiteY0" fmla="*/ 42225 h 73971"/>
                              <a:gd name="connsiteX1" fmla="*/ 89493 w 94731"/>
                              <a:gd name="connsiteY1" fmla="*/ 42225 h 73971"/>
                              <a:gd name="connsiteX2" fmla="*/ 69491 w 94731"/>
                              <a:gd name="connsiteY2" fmla="*/ 20317 h 73971"/>
                              <a:gd name="connsiteX3" fmla="*/ 5673 w 94731"/>
                              <a:gd name="connsiteY3" fmla="*/ 4125 h 73971"/>
                              <a:gd name="connsiteX4" fmla="*/ 24723 w 94731"/>
                              <a:gd name="connsiteY4" fmla="*/ 53655 h 73971"/>
                              <a:gd name="connsiteX5" fmla="*/ 88541 w 94731"/>
                              <a:gd name="connsiteY5" fmla="*/ 69847 h 73971"/>
                              <a:gd name="connsiteX6" fmla="*/ 89493 w 94731"/>
                              <a:gd name="connsiteY6" fmla="*/ 42225 h 73971"/>
                              <a:gd name="connsiteX7" fmla="*/ 74253 w 94731"/>
                              <a:gd name="connsiteY7" fmla="*/ 58417 h 73971"/>
                              <a:gd name="connsiteX8" fmla="*/ 33296 w 94731"/>
                              <a:gd name="connsiteY8" fmla="*/ 47939 h 73971"/>
                              <a:gd name="connsiteX9" fmla="*/ 20913 w 94731"/>
                              <a:gd name="connsiteY9" fmla="*/ 16507 h 73971"/>
                              <a:gd name="connsiteX10" fmla="*/ 61871 w 94731"/>
                              <a:gd name="connsiteY10" fmla="*/ 26985 h 73971"/>
                              <a:gd name="connsiteX11" fmla="*/ 74253 w 94731"/>
                              <a:gd name="connsiteY11" fmla="*/ 58417 h 739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731" h="73971">
                                <a:moveTo>
                                  <a:pt x="89493" y="42225"/>
                                </a:moveTo>
                                <a:lnTo>
                                  <a:pt x="89493" y="42225"/>
                                </a:lnTo>
                                <a:cubicBezTo>
                                  <a:pt x="85683" y="34605"/>
                                  <a:pt x="79016" y="27937"/>
                                  <a:pt x="69491" y="20317"/>
                                </a:cubicBezTo>
                                <a:cubicBezTo>
                                  <a:pt x="46631" y="2220"/>
                                  <a:pt x="18056" y="-5400"/>
                                  <a:pt x="5673" y="4125"/>
                                </a:cubicBezTo>
                                <a:cubicBezTo>
                                  <a:pt x="-6709" y="13650"/>
                                  <a:pt x="1863" y="35557"/>
                                  <a:pt x="24723" y="53655"/>
                                </a:cubicBezTo>
                                <a:cubicBezTo>
                                  <a:pt x="47583" y="71752"/>
                                  <a:pt x="76158" y="79372"/>
                                  <a:pt x="88541" y="69847"/>
                                </a:cubicBezTo>
                                <a:cubicBezTo>
                                  <a:pt x="97113" y="64132"/>
                                  <a:pt x="96161" y="53655"/>
                                  <a:pt x="89493" y="42225"/>
                                </a:cubicBezTo>
                                <a:close/>
                                <a:moveTo>
                                  <a:pt x="74253" y="58417"/>
                                </a:moveTo>
                                <a:cubicBezTo>
                                  <a:pt x="66633" y="64132"/>
                                  <a:pt x="47583" y="59370"/>
                                  <a:pt x="33296" y="47939"/>
                                </a:cubicBezTo>
                                <a:cubicBezTo>
                                  <a:pt x="18056" y="36510"/>
                                  <a:pt x="13293" y="22222"/>
                                  <a:pt x="20913" y="16507"/>
                                </a:cubicBezTo>
                                <a:cubicBezTo>
                                  <a:pt x="28533" y="10792"/>
                                  <a:pt x="47583" y="15555"/>
                                  <a:pt x="61871" y="26985"/>
                                </a:cubicBezTo>
                                <a:cubicBezTo>
                                  <a:pt x="77111" y="38414"/>
                                  <a:pt x="82826" y="52702"/>
                                  <a:pt x="74253" y="5841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416" name="Freeform: Shape 1415">
                            <a:extLst>
                              <a:ext uri="{FF2B5EF4-FFF2-40B4-BE49-F238E27FC236}">
                                <a16:creationId xmlns:a16="http://schemas.microsoft.com/office/drawing/2014/main" id="{2EE0F5FD-ADED-4D4A-9677-3390F45557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9101" y="3218927"/>
                            <a:ext cx="94644" cy="72481"/>
                          </a:xfrm>
                          <a:custGeom>
                            <a:avLst/>
                            <a:gdLst>
                              <a:gd name="connsiteX0" fmla="*/ 89184 w 94644"/>
                              <a:gd name="connsiteY0" fmla="*/ 4332 h 72481"/>
                              <a:gd name="connsiteX1" fmla="*/ 25366 w 94644"/>
                              <a:gd name="connsiteY1" fmla="*/ 19572 h 72481"/>
                              <a:gd name="connsiteX2" fmla="*/ 5364 w 94644"/>
                              <a:gd name="connsiteY2" fmla="*/ 40527 h 72481"/>
                              <a:gd name="connsiteX3" fmla="*/ 5364 w 94644"/>
                              <a:gd name="connsiteY3" fmla="*/ 40527 h 72481"/>
                              <a:gd name="connsiteX4" fmla="*/ 5364 w 94644"/>
                              <a:gd name="connsiteY4" fmla="*/ 68150 h 72481"/>
                              <a:gd name="connsiteX5" fmla="*/ 69181 w 94644"/>
                              <a:gd name="connsiteY5" fmla="*/ 52910 h 72481"/>
                              <a:gd name="connsiteX6" fmla="*/ 89184 w 94644"/>
                              <a:gd name="connsiteY6" fmla="*/ 4332 h 72481"/>
                              <a:gd name="connsiteX7" fmla="*/ 62514 w 94644"/>
                              <a:gd name="connsiteY7" fmla="*/ 48147 h 72481"/>
                              <a:gd name="connsiteX8" fmla="*/ 16794 w 94644"/>
                              <a:gd name="connsiteY8" fmla="*/ 58625 h 72481"/>
                              <a:gd name="connsiteX9" fmla="*/ 32034 w 94644"/>
                              <a:gd name="connsiteY9" fmla="*/ 23382 h 72481"/>
                              <a:gd name="connsiteX10" fmla="*/ 78706 w 94644"/>
                              <a:gd name="connsiteY10" fmla="*/ 12904 h 72481"/>
                              <a:gd name="connsiteX11" fmla="*/ 62514 w 94644"/>
                              <a:gd name="connsiteY11" fmla="*/ 48147 h 724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644" h="72481">
                                <a:moveTo>
                                  <a:pt x="89184" y="4332"/>
                                </a:moveTo>
                                <a:cubicBezTo>
                                  <a:pt x="76801" y="-5193"/>
                                  <a:pt x="48226" y="1475"/>
                                  <a:pt x="25366" y="19572"/>
                                </a:cubicBezTo>
                                <a:cubicBezTo>
                                  <a:pt x="16794" y="26240"/>
                                  <a:pt x="9174" y="33860"/>
                                  <a:pt x="5364" y="40527"/>
                                </a:cubicBezTo>
                                <a:lnTo>
                                  <a:pt x="5364" y="40527"/>
                                </a:lnTo>
                                <a:cubicBezTo>
                                  <a:pt x="-1304" y="51957"/>
                                  <a:pt x="-2256" y="62435"/>
                                  <a:pt x="5364" y="68150"/>
                                </a:cubicBezTo>
                                <a:cubicBezTo>
                                  <a:pt x="17746" y="77675"/>
                                  <a:pt x="46321" y="71007"/>
                                  <a:pt x="69181" y="52910"/>
                                </a:cubicBezTo>
                                <a:cubicBezTo>
                                  <a:pt x="92041" y="35765"/>
                                  <a:pt x="101566" y="13857"/>
                                  <a:pt x="89184" y="4332"/>
                                </a:cubicBezTo>
                                <a:close/>
                                <a:moveTo>
                                  <a:pt x="62514" y="48147"/>
                                </a:moveTo>
                                <a:cubicBezTo>
                                  <a:pt x="45369" y="60529"/>
                                  <a:pt x="25366" y="66244"/>
                                  <a:pt x="16794" y="58625"/>
                                </a:cubicBezTo>
                                <a:cubicBezTo>
                                  <a:pt x="8221" y="51957"/>
                                  <a:pt x="14889" y="36717"/>
                                  <a:pt x="32034" y="23382"/>
                                </a:cubicBezTo>
                                <a:cubicBezTo>
                                  <a:pt x="49179" y="11000"/>
                                  <a:pt x="69181" y="5285"/>
                                  <a:pt x="78706" y="12904"/>
                                </a:cubicBezTo>
                                <a:cubicBezTo>
                                  <a:pt x="85374" y="19572"/>
                                  <a:pt x="78706" y="35765"/>
                                  <a:pt x="62514" y="4814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417" name="Freeform: Shape 1416">
                            <a:extLst>
                              <a:ext uri="{FF2B5EF4-FFF2-40B4-BE49-F238E27FC236}">
                                <a16:creationId xmlns:a16="http://schemas.microsoft.com/office/drawing/2014/main" id="{8A0FAC74-7AB9-451A-93DA-5779C65F53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69201" y="3277157"/>
                            <a:ext cx="79333" cy="60401"/>
                          </a:xfrm>
                          <a:custGeom>
                            <a:avLst/>
                            <a:gdLst>
                              <a:gd name="connsiteX0" fmla="*/ 77169 w 79333"/>
                              <a:gd name="connsiteY0" fmla="*/ 395 h 60401"/>
                              <a:gd name="connsiteX1" fmla="*/ 16 w 79333"/>
                              <a:gd name="connsiteY1" fmla="*/ 60402 h 60401"/>
                              <a:gd name="connsiteX2" fmla="*/ 21924 w 79333"/>
                              <a:gd name="connsiteY2" fmla="*/ 60402 h 60401"/>
                              <a:gd name="connsiteX3" fmla="*/ 62881 w 79333"/>
                              <a:gd name="connsiteY3" fmla="*/ 34685 h 60401"/>
                              <a:gd name="connsiteX4" fmla="*/ 79074 w 79333"/>
                              <a:gd name="connsiteY4" fmla="*/ 1347 h 60401"/>
                              <a:gd name="connsiteX5" fmla="*/ 77169 w 79333"/>
                              <a:gd name="connsiteY5" fmla="*/ 395 h 6040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79333" h="60401">
                                <a:moveTo>
                                  <a:pt x="77169" y="395"/>
                                </a:moveTo>
                                <a:cubicBezTo>
                                  <a:pt x="40021" y="38495"/>
                                  <a:pt x="-936" y="60402"/>
                                  <a:pt x="16" y="60402"/>
                                </a:cubicBezTo>
                                <a:lnTo>
                                  <a:pt x="21924" y="60402"/>
                                </a:lnTo>
                                <a:cubicBezTo>
                                  <a:pt x="40021" y="60402"/>
                                  <a:pt x="55261" y="49924"/>
                                  <a:pt x="62881" y="34685"/>
                                </a:cubicBezTo>
                                <a:lnTo>
                                  <a:pt x="79074" y="1347"/>
                                </a:lnTo>
                                <a:cubicBezTo>
                                  <a:pt x="80026" y="395"/>
                                  <a:pt x="78121" y="-558"/>
                                  <a:pt x="77169" y="395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418" name="Freeform: Shape 1417">
                            <a:extLst>
                              <a:ext uri="{FF2B5EF4-FFF2-40B4-BE49-F238E27FC236}">
                                <a16:creationId xmlns:a16="http://schemas.microsoft.com/office/drawing/2014/main" id="{D16336D3-5094-46D6-86E2-DF2ADFD148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7537" y="3283845"/>
                            <a:ext cx="108844" cy="53584"/>
                          </a:xfrm>
                          <a:custGeom>
                            <a:avLst/>
                            <a:gdLst>
                              <a:gd name="connsiteX0" fmla="*/ 2165 w 108844"/>
                              <a:gd name="connsiteY0" fmla="*/ 374 h 53584"/>
                              <a:gd name="connsiteX1" fmla="*/ 108845 w 108844"/>
                              <a:gd name="connsiteY1" fmla="*/ 44189 h 53584"/>
                              <a:gd name="connsiteX2" fmla="*/ 69792 w 108844"/>
                              <a:gd name="connsiteY2" fmla="*/ 52761 h 53584"/>
                              <a:gd name="connsiteX3" fmla="*/ 34550 w 108844"/>
                              <a:gd name="connsiteY3" fmla="*/ 41331 h 53584"/>
                              <a:gd name="connsiteX4" fmla="*/ 260 w 108844"/>
                              <a:gd name="connsiteY4" fmla="*/ 2279 h 53584"/>
                              <a:gd name="connsiteX5" fmla="*/ 2165 w 108844"/>
                              <a:gd name="connsiteY5" fmla="*/ 374 h 5358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08844" h="53584">
                                <a:moveTo>
                                  <a:pt x="2165" y="374"/>
                                </a:moveTo>
                                <a:cubicBezTo>
                                  <a:pt x="19310" y="12756"/>
                                  <a:pt x="60267" y="37521"/>
                                  <a:pt x="108845" y="44189"/>
                                </a:cubicBezTo>
                                <a:lnTo>
                                  <a:pt x="69792" y="52761"/>
                                </a:lnTo>
                                <a:cubicBezTo>
                                  <a:pt x="56457" y="55619"/>
                                  <a:pt x="43122" y="50856"/>
                                  <a:pt x="34550" y="41331"/>
                                </a:cubicBezTo>
                                <a:lnTo>
                                  <a:pt x="260" y="2279"/>
                                </a:lnTo>
                                <a:cubicBezTo>
                                  <a:pt x="-693" y="374"/>
                                  <a:pt x="1212" y="-579"/>
                                  <a:pt x="2165" y="37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</p:grpSp>
                    <p:sp>
                      <p:nvSpPr>
                        <p:cNvPr id="1414" name="Freeform: Shape 1413">
                          <a:extLst>
                            <a:ext uri="{FF2B5EF4-FFF2-40B4-BE49-F238E27FC236}">
                              <a16:creationId xmlns:a16="http://schemas.microsoft.com/office/drawing/2014/main" id="{DCCE33EB-D78C-4222-9E50-CF342EF6E4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2557" y="3092767"/>
                          <a:ext cx="37147" cy="199072"/>
                        </a:xfrm>
                        <a:custGeom>
                          <a:avLst/>
                          <a:gdLst>
                            <a:gd name="connsiteX0" fmla="*/ 20955 w 37147"/>
                            <a:gd name="connsiteY0" fmla="*/ 199072 h 199072"/>
                            <a:gd name="connsiteX1" fmla="*/ 0 w 37147"/>
                            <a:gd name="connsiteY1" fmla="*/ 2857 h 199072"/>
                            <a:gd name="connsiteX2" fmla="*/ 2858 w 37147"/>
                            <a:gd name="connsiteY2" fmla="*/ 0 h 199072"/>
                            <a:gd name="connsiteX3" fmla="*/ 34290 w 37147"/>
                            <a:gd name="connsiteY3" fmla="*/ 0 h 199072"/>
                            <a:gd name="connsiteX4" fmla="*/ 37147 w 37147"/>
                            <a:gd name="connsiteY4" fmla="*/ 2857 h 199072"/>
                            <a:gd name="connsiteX5" fmla="*/ 20955 w 37147"/>
                            <a:gd name="connsiteY5" fmla="*/ 199072 h 19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7147" h="199072">
                              <a:moveTo>
                                <a:pt x="20955" y="199072"/>
                              </a:moveTo>
                              <a:lnTo>
                                <a:pt x="0" y="2857"/>
                              </a:lnTo>
                              <a:cubicBezTo>
                                <a:pt x="0" y="952"/>
                                <a:pt x="952" y="0"/>
                                <a:pt x="2858" y="0"/>
                              </a:cubicBezTo>
                              <a:lnTo>
                                <a:pt x="34290" y="0"/>
                              </a:lnTo>
                              <a:cubicBezTo>
                                <a:pt x="36195" y="0"/>
                                <a:pt x="37147" y="952"/>
                                <a:pt x="37147" y="2857"/>
                              </a:cubicBezTo>
                              <a:lnTo>
                                <a:pt x="20955" y="1990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2B775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grpSp>
                  <p:nvGrpSpPr>
                    <p:cNvPr id="1329" name="Graphic 4">
                      <a:extLst>
                        <a:ext uri="{FF2B5EF4-FFF2-40B4-BE49-F238E27FC236}">
                          <a16:creationId xmlns:a16="http://schemas.microsoft.com/office/drawing/2014/main" id="{05F9B666-4E45-4B46-9AC4-434FF1A167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31629" y="3339350"/>
                      <a:ext cx="438891" cy="454456"/>
                      <a:chOff x="5031629" y="3339350"/>
                      <a:chExt cx="438891" cy="454456"/>
                    </a:xfrm>
                  </p:grpSpPr>
                  <p:sp>
                    <p:nvSpPr>
                      <p:cNvPr id="1330" name="Freeform: Shape 1329">
                        <a:extLst>
                          <a:ext uri="{FF2B5EF4-FFF2-40B4-BE49-F238E27FC236}">
                            <a16:creationId xmlns:a16="http://schemas.microsoft.com/office/drawing/2014/main" id="{0E3AFE68-9BF4-4009-A4D2-FDB1511FA8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0186" y="3339350"/>
                        <a:ext cx="368588" cy="442074"/>
                      </a:xfrm>
                      <a:custGeom>
                        <a:avLst/>
                        <a:gdLst>
                          <a:gd name="connsiteX0" fmla="*/ 364779 w 368588"/>
                          <a:gd name="connsiteY0" fmla="*/ 410642 h 442074"/>
                          <a:gd name="connsiteX1" fmla="*/ 349539 w 368588"/>
                          <a:gd name="connsiteY1" fmla="*/ 351587 h 442074"/>
                          <a:gd name="connsiteX2" fmla="*/ 348586 w 368588"/>
                          <a:gd name="connsiteY2" fmla="*/ 277292 h 442074"/>
                          <a:gd name="connsiteX3" fmla="*/ 350491 w 368588"/>
                          <a:gd name="connsiteY3" fmla="*/ 266814 h 442074"/>
                          <a:gd name="connsiteX4" fmla="*/ 357159 w 368588"/>
                          <a:gd name="connsiteY4" fmla="*/ 233477 h 442074"/>
                          <a:gd name="connsiteX5" fmla="*/ 360016 w 368588"/>
                          <a:gd name="connsiteY5" fmla="*/ 171564 h 442074"/>
                          <a:gd name="connsiteX6" fmla="*/ 308581 w 368588"/>
                          <a:gd name="connsiteY6" fmla="*/ 80124 h 442074"/>
                          <a:gd name="connsiteX7" fmla="*/ 253336 w 368588"/>
                          <a:gd name="connsiteY7" fmla="*/ 67742 h 442074"/>
                          <a:gd name="connsiteX8" fmla="*/ 218094 w 368588"/>
                          <a:gd name="connsiteY8" fmla="*/ 28689 h 442074"/>
                          <a:gd name="connsiteX9" fmla="*/ 162849 w 368588"/>
                          <a:gd name="connsiteY9" fmla="*/ 2019 h 442074"/>
                          <a:gd name="connsiteX10" fmla="*/ 49501 w 368588"/>
                          <a:gd name="connsiteY10" fmla="*/ 35357 h 442074"/>
                          <a:gd name="connsiteX11" fmla="*/ 10449 w 368588"/>
                          <a:gd name="connsiteY11" fmla="*/ 127749 h 442074"/>
                          <a:gd name="connsiteX12" fmla="*/ 15211 w 368588"/>
                          <a:gd name="connsiteY12" fmla="*/ 151562 h 442074"/>
                          <a:gd name="connsiteX13" fmla="*/ 38071 w 368588"/>
                          <a:gd name="connsiteY13" fmla="*/ 202997 h 442074"/>
                          <a:gd name="connsiteX14" fmla="*/ 40929 w 368588"/>
                          <a:gd name="connsiteY14" fmla="*/ 243002 h 442074"/>
                          <a:gd name="connsiteX15" fmla="*/ 2829 w 368588"/>
                          <a:gd name="connsiteY15" fmla="*/ 324917 h 442074"/>
                          <a:gd name="connsiteX16" fmla="*/ 26641 w 368588"/>
                          <a:gd name="connsiteY16" fmla="*/ 442074 h 442074"/>
                          <a:gd name="connsiteX17" fmla="*/ 368589 w 368588"/>
                          <a:gd name="connsiteY17" fmla="*/ 440169 h 442074"/>
                          <a:gd name="connsiteX18" fmla="*/ 364779 w 368588"/>
                          <a:gd name="connsiteY18" fmla="*/ 410642 h 442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68588" h="442074">
                            <a:moveTo>
                              <a:pt x="364779" y="410642"/>
                            </a:moveTo>
                            <a:cubicBezTo>
                              <a:pt x="360969" y="389687"/>
                              <a:pt x="353349" y="371589"/>
                              <a:pt x="349539" y="351587"/>
                            </a:cubicBezTo>
                            <a:cubicBezTo>
                              <a:pt x="344776" y="327774"/>
                              <a:pt x="344776" y="301104"/>
                              <a:pt x="348586" y="277292"/>
                            </a:cubicBezTo>
                            <a:cubicBezTo>
                              <a:pt x="349539" y="273482"/>
                              <a:pt x="349539" y="270624"/>
                              <a:pt x="350491" y="266814"/>
                            </a:cubicBezTo>
                            <a:cubicBezTo>
                              <a:pt x="352396" y="255384"/>
                              <a:pt x="355254" y="243954"/>
                              <a:pt x="357159" y="233477"/>
                            </a:cubicBezTo>
                            <a:cubicBezTo>
                              <a:pt x="360969" y="213474"/>
                              <a:pt x="362874" y="191567"/>
                              <a:pt x="360016" y="171564"/>
                            </a:cubicBezTo>
                            <a:cubicBezTo>
                              <a:pt x="353349" y="124892"/>
                              <a:pt x="333346" y="89649"/>
                              <a:pt x="308581" y="80124"/>
                            </a:cubicBezTo>
                            <a:cubicBezTo>
                              <a:pt x="289531" y="72504"/>
                              <a:pt x="270481" y="81077"/>
                              <a:pt x="253336" y="67742"/>
                            </a:cubicBezTo>
                            <a:cubicBezTo>
                              <a:pt x="240954" y="58217"/>
                              <a:pt x="230476" y="42024"/>
                              <a:pt x="218094" y="28689"/>
                            </a:cubicBezTo>
                            <a:cubicBezTo>
                              <a:pt x="200949" y="9639"/>
                              <a:pt x="181899" y="5829"/>
                              <a:pt x="162849" y="2019"/>
                            </a:cubicBezTo>
                            <a:cubicBezTo>
                              <a:pt x="123796" y="-4648"/>
                              <a:pt x="84744" y="4877"/>
                              <a:pt x="49501" y="35357"/>
                            </a:cubicBezTo>
                            <a:cubicBezTo>
                              <a:pt x="30451" y="51549"/>
                              <a:pt x="5686" y="80124"/>
                              <a:pt x="10449" y="127749"/>
                            </a:cubicBezTo>
                            <a:cubicBezTo>
                              <a:pt x="11401" y="136322"/>
                              <a:pt x="13306" y="142989"/>
                              <a:pt x="15211" y="151562"/>
                            </a:cubicBezTo>
                            <a:cubicBezTo>
                              <a:pt x="19021" y="173469"/>
                              <a:pt x="30451" y="182994"/>
                              <a:pt x="38071" y="202997"/>
                            </a:cubicBezTo>
                            <a:cubicBezTo>
                              <a:pt x="42834" y="215379"/>
                              <a:pt x="43786" y="229667"/>
                              <a:pt x="40929" y="243002"/>
                            </a:cubicBezTo>
                            <a:cubicBezTo>
                              <a:pt x="31404" y="283007"/>
                              <a:pt x="14259" y="289674"/>
                              <a:pt x="2829" y="324917"/>
                            </a:cubicBezTo>
                            <a:cubicBezTo>
                              <a:pt x="-6696" y="356349"/>
                              <a:pt x="9496" y="419214"/>
                              <a:pt x="26641" y="442074"/>
                            </a:cubicBezTo>
                            <a:lnTo>
                              <a:pt x="368589" y="440169"/>
                            </a:lnTo>
                            <a:cubicBezTo>
                              <a:pt x="367636" y="429692"/>
                              <a:pt x="366684" y="420167"/>
                              <a:pt x="364779" y="410642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331" name="Freeform: Shape 1330">
                        <a:extLst>
                          <a:ext uri="{FF2B5EF4-FFF2-40B4-BE49-F238E27FC236}">
                            <a16:creationId xmlns:a16="http://schemas.microsoft.com/office/drawing/2014/main" id="{3D0069F7-DD0C-4564-B54B-417585EBBB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31629" y="3749039"/>
                        <a:ext cx="438891" cy="44767"/>
                      </a:xfrm>
                      <a:custGeom>
                        <a:avLst/>
                        <a:gdLst>
                          <a:gd name="connsiteX0" fmla="*/ 10905 w 438891"/>
                          <a:gd name="connsiteY0" fmla="*/ 24765 h 44767"/>
                          <a:gd name="connsiteX1" fmla="*/ 54720 w 438891"/>
                          <a:gd name="connsiteY1" fmla="*/ 18097 h 44767"/>
                          <a:gd name="connsiteX2" fmla="*/ 148065 w 438891"/>
                          <a:gd name="connsiteY2" fmla="*/ 1905 h 44767"/>
                          <a:gd name="connsiteX3" fmla="*/ 148065 w 438891"/>
                          <a:gd name="connsiteY3" fmla="*/ 1905 h 44767"/>
                          <a:gd name="connsiteX4" fmla="*/ 232838 w 438891"/>
                          <a:gd name="connsiteY4" fmla="*/ 953 h 44767"/>
                          <a:gd name="connsiteX5" fmla="*/ 232838 w 438891"/>
                          <a:gd name="connsiteY5" fmla="*/ 953 h 44767"/>
                          <a:gd name="connsiteX6" fmla="*/ 311895 w 438891"/>
                          <a:gd name="connsiteY6" fmla="*/ 0 h 44767"/>
                          <a:gd name="connsiteX7" fmla="*/ 365235 w 438891"/>
                          <a:gd name="connsiteY7" fmla="*/ 1905 h 44767"/>
                          <a:gd name="connsiteX8" fmla="*/ 385238 w 438891"/>
                          <a:gd name="connsiteY8" fmla="*/ 10478 h 44767"/>
                          <a:gd name="connsiteX9" fmla="*/ 355710 w 438891"/>
                          <a:gd name="connsiteY9" fmla="*/ 14288 h 44767"/>
                          <a:gd name="connsiteX10" fmla="*/ 321420 w 438891"/>
                          <a:gd name="connsiteY10" fmla="*/ 16192 h 44767"/>
                          <a:gd name="connsiteX11" fmla="*/ 317610 w 438891"/>
                          <a:gd name="connsiteY11" fmla="*/ 18097 h 44767"/>
                          <a:gd name="connsiteX12" fmla="*/ 323325 w 438891"/>
                          <a:gd name="connsiteY12" fmla="*/ 19050 h 44767"/>
                          <a:gd name="connsiteX13" fmla="*/ 427148 w 438891"/>
                          <a:gd name="connsiteY13" fmla="*/ 24765 h 44767"/>
                          <a:gd name="connsiteX14" fmla="*/ 437625 w 438891"/>
                          <a:gd name="connsiteY14" fmla="*/ 26670 h 44767"/>
                          <a:gd name="connsiteX15" fmla="*/ 423338 w 438891"/>
                          <a:gd name="connsiteY15" fmla="*/ 32385 h 44767"/>
                          <a:gd name="connsiteX16" fmla="*/ 267128 w 438891"/>
                          <a:gd name="connsiteY16" fmla="*/ 42863 h 44767"/>
                          <a:gd name="connsiteX17" fmla="*/ 44242 w 438891"/>
                          <a:gd name="connsiteY17" fmla="*/ 40957 h 44767"/>
                          <a:gd name="connsiteX18" fmla="*/ 6143 w 438891"/>
                          <a:gd name="connsiteY18" fmla="*/ 35242 h 44767"/>
                          <a:gd name="connsiteX19" fmla="*/ 10905 w 438891"/>
                          <a:gd name="connsiteY19" fmla="*/ 24765 h 44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438891" h="44767">
                            <a:moveTo>
                              <a:pt x="10905" y="24765"/>
                            </a:moveTo>
                            <a:cubicBezTo>
                              <a:pt x="21383" y="21907"/>
                              <a:pt x="38528" y="19050"/>
                              <a:pt x="54720" y="18097"/>
                            </a:cubicBezTo>
                            <a:cubicBezTo>
                              <a:pt x="83295" y="15240"/>
                              <a:pt x="116633" y="2857"/>
                              <a:pt x="148065" y="1905"/>
                            </a:cubicBezTo>
                            <a:lnTo>
                              <a:pt x="148065" y="1905"/>
                            </a:lnTo>
                            <a:lnTo>
                              <a:pt x="232838" y="953"/>
                            </a:lnTo>
                            <a:lnTo>
                              <a:pt x="232838" y="953"/>
                            </a:lnTo>
                            <a:cubicBezTo>
                              <a:pt x="258555" y="0"/>
                              <a:pt x="286178" y="0"/>
                              <a:pt x="311895" y="0"/>
                            </a:cubicBezTo>
                            <a:cubicBezTo>
                              <a:pt x="329993" y="0"/>
                              <a:pt x="349043" y="0"/>
                              <a:pt x="365235" y="1905"/>
                            </a:cubicBezTo>
                            <a:cubicBezTo>
                              <a:pt x="378570" y="3810"/>
                              <a:pt x="390953" y="6667"/>
                              <a:pt x="385238" y="10478"/>
                            </a:cubicBezTo>
                            <a:cubicBezTo>
                              <a:pt x="380475" y="13335"/>
                              <a:pt x="367140" y="14288"/>
                              <a:pt x="355710" y="14288"/>
                            </a:cubicBezTo>
                            <a:cubicBezTo>
                              <a:pt x="344280" y="14288"/>
                              <a:pt x="330945" y="14288"/>
                              <a:pt x="321420" y="16192"/>
                            </a:cubicBezTo>
                            <a:cubicBezTo>
                              <a:pt x="318563" y="17145"/>
                              <a:pt x="315705" y="17145"/>
                              <a:pt x="317610" y="18097"/>
                            </a:cubicBezTo>
                            <a:cubicBezTo>
                              <a:pt x="318563" y="19050"/>
                              <a:pt x="320468" y="19050"/>
                              <a:pt x="323325" y="19050"/>
                            </a:cubicBezTo>
                            <a:cubicBezTo>
                              <a:pt x="356663" y="21907"/>
                              <a:pt x="395715" y="20955"/>
                              <a:pt x="427148" y="24765"/>
                            </a:cubicBezTo>
                            <a:cubicBezTo>
                              <a:pt x="430958" y="25717"/>
                              <a:pt x="435720" y="25717"/>
                              <a:pt x="437625" y="26670"/>
                            </a:cubicBezTo>
                            <a:cubicBezTo>
                              <a:pt x="442388" y="28575"/>
                              <a:pt x="432863" y="31432"/>
                              <a:pt x="423338" y="32385"/>
                            </a:cubicBezTo>
                            <a:cubicBezTo>
                              <a:pt x="377618" y="40005"/>
                              <a:pt x="321420" y="41910"/>
                              <a:pt x="267128" y="42863"/>
                            </a:cubicBezTo>
                            <a:cubicBezTo>
                              <a:pt x="192833" y="44767"/>
                              <a:pt x="115680" y="46672"/>
                              <a:pt x="44242" y="40957"/>
                            </a:cubicBezTo>
                            <a:cubicBezTo>
                              <a:pt x="29003" y="40005"/>
                              <a:pt x="13763" y="38100"/>
                              <a:pt x="6143" y="35242"/>
                            </a:cubicBezTo>
                            <a:cubicBezTo>
                              <a:pt x="-4335" y="32385"/>
                              <a:pt x="-525" y="27622"/>
                              <a:pt x="1090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EFEAE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332" name="Freeform: Shape 1331">
                        <a:extLst>
                          <a:ext uri="{FF2B5EF4-FFF2-40B4-BE49-F238E27FC236}">
                            <a16:creationId xmlns:a16="http://schemas.microsoft.com/office/drawing/2014/main" id="{BD7F3A1D-54B6-4743-BBBE-19DF2A04B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84482" y="3586162"/>
                        <a:ext cx="17145" cy="10477"/>
                      </a:xfrm>
                      <a:custGeom>
                        <a:avLst/>
                        <a:gdLst>
                          <a:gd name="connsiteX0" fmla="*/ 13335 w 17145"/>
                          <a:gd name="connsiteY0" fmla="*/ 2857 h 10477"/>
                          <a:gd name="connsiteX1" fmla="*/ 11430 w 17145"/>
                          <a:gd name="connsiteY1" fmla="*/ 3810 h 10477"/>
                          <a:gd name="connsiteX2" fmla="*/ 10477 w 17145"/>
                          <a:gd name="connsiteY2" fmla="*/ 3810 h 10477"/>
                          <a:gd name="connsiteX3" fmla="*/ 5715 w 17145"/>
                          <a:gd name="connsiteY3" fmla="*/ 2857 h 10477"/>
                          <a:gd name="connsiteX4" fmla="*/ 5715 w 17145"/>
                          <a:gd name="connsiteY4" fmla="*/ 2857 h 10477"/>
                          <a:gd name="connsiteX5" fmla="*/ 6667 w 17145"/>
                          <a:gd name="connsiteY5" fmla="*/ 2857 h 10477"/>
                          <a:gd name="connsiteX6" fmla="*/ 7620 w 17145"/>
                          <a:gd name="connsiteY6" fmla="*/ 2857 h 10477"/>
                          <a:gd name="connsiteX7" fmla="*/ 10477 w 17145"/>
                          <a:gd name="connsiteY7" fmla="*/ 3810 h 10477"/>
                          <a:gd name="connsiteX8" fmla="*/ 12383 w 17145"/>
                          <a:gd name="connsiteY8" fmla="*/ 3810 h 10477"/>
                          <a:gd name="connsiteX9" fmla="*/ 13335 w 17145"/>
                          <a:gd name="connsiteY9" fmla="*/ 3810 h 10477"/>
                          <a:gd name="connsiteX10" fmla="*/ 13335 w 17145"/>
                          <a:gd name="connsiteY10" fmla="*/ 2857 h 10477"/>
                          <a:gd name="connsiteX11" fmla="*/ 13335 w 17145"/>
                          <a:gd name="connsiteY11" fmla="*/ 2857 h 10477"/>
                          <a:gd name="connsiteX12" fmla="*/ 11430 w 17145"/>
                          <a:gd name="connsiteY12" fmla="*/ 1905 h 10477"/>
                          <a:gd name="connsiteX13" fmla="*/ 8572 w 17145"/>
                          <a:gd name="connsiteY13" fmla="*/ 953 h 10477"/>
                          <a:gd name="connsiteX14" fmla="*/ 7620 w 17145"/>
                          <a:gd name="connsiteY14" fmla="*/ 953 h 10477"/>
                          <a:gd name="connsiteX15" fmla="*/ 4763 w 17145"/>
                          <a:gd name="connsiteY15" fmla="*/ 0 h 10477"/>
                          <a:gd name="connsiteX16" fmla="*/ 0 w 17145"/>
                          <a:gd name="connsiteY16" fmla="*/ 953 h 10477"/>
                          <a:gd name="connsiteX17" fmla="*/ 952 w 17145"/>
                          <a:gd name="connsiteY17" fmla="*/ 6668 h 10477"/>
                          <a:gd name="connsiteX18" fmla="*/ 1905 w 17145"/>
                          <a:gd name="connsiteY18" fmla="*/ 6668 h 10477"/>
                          <a:gd name="connsiteX19" fmla="*/ 4763 w 17145"/>
                          <a:gd name="connsiteY19" fmla="*/ 7620 h 10477"/>
                          <a:gd name="connsiteX20" fmla="*/ 7620 w 17145"/>
                          <a:gd name="connsiteY20" fmla="*/ 9525 h 10477"/>
                          <a:gd name="connsiteX21" fmla="*/ 10477 w 17145"/>
                          <a:gd name="connsiteY21" fmla="*/ 10478 h 10477"/>
                          <a:gd name="connsiteX22" fmla="*/ 12383 w 17145"/>
                          <a:gd name="connsiteY22" fmla="*/ 9525 h 10477"/>
                          <a:gd name="connsiteX23" fmla="*/ 16192 w 17145"/>
                          <a:gd name="connsiteY23" fmla="*/ 6668 h 10477"/>
                          <a:gd name="connsiteX24" fmla="*/ 17145 w 17145"/>
                          <a:gd name="connsiteY24" fmla="*/ 5715 h 10477"/>
                          <a:gd name="connsiteX25" fmla="*/ 17145 w 17145"/>
                          <a:gd name="connsiteY25" fmla="*/ 4763 h 10477"/>
                          <a:gd name="connsiteX26" fmla="*/ 13335 w 17145"/>
                          <a:gd name="connsiteY26" fmla="*/ 2857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7145" h="10477">
                            <a:moveTo>
                              <a:pt x="13335" y="2857"/>
                            </a:moveTo>
                            <a:cubicBezTo>
                              <a:pt x="12383" y="2857"/>
                              <a:pt x="11430" y="3810"/>
                              <a:pt x="11430" y="3810"/>
                            </a:cubicBezTo>
                            <a:cubicBezTo>
                              <a:pt x="11430" y="3810"/>
                              <a:pt x="10477" y="3810"/>
                              <a:pt x="10477" y="3810"/>
                            </a:cubicBezTo>
                            <a:cubicBezTo>
                              <a:pt x="8572" y="3810"/>
                              <a:pt x="6667" y="2857"/>
                              <a:pt x="5715" y="2857"/>
                            </a:cubicBezTo>
                            <a:cubicBezTo>
                              <a:pt x="5715" y="2857"/>
                              <a:pt x="5715" y="2857"/>
                              <a:pt x="5715" y="2857"/>
                            </a:cubicBezTo>
                            <a:cubicBezTo>
                              <a:pt x="6667" y="2857"/>
                              <a:pt x="6667" y="2857"/>
                              <a:pt x="6667" y="2857"/>
                            </a:cubicBezTo>
                            <a:cubicBezTo>
                              <a:pt x="6667" y="2857"/>
                              <a:pt x="6667" y="2857"/>
                              <a:pt x="7620" y="2857"/>
                            </a:cubicBezTo>
                            <a:cubicBezTo>
                              <a:pt x="8572" y="2857"/>
                              <a:pt x="9525" y="2857"/>
                              <a:pt x="10477" y="3810"/>
                            </a:cubicBezTo>
                            <a:cubicBezTo>
                              <a:pt x="11430" y="3810"/>
                              <a:pt x="11430" y="3810"/>
                              <a:pt x="12383" y="3810"/>
                            </a:cubicBezTo>
                            <a:cubicBezTo>
                              <a:pt x="12383" y="3810"/>
                              <a:pt x="12383" y="3810"/>
                              <a:pt x="13335" y="3810"/>
                            </a:cubicBezTo>
                            <a:cubicBezTo>
                              <a:pt x="13335" y="3810"/>
                              <a:pt x="13335" y="3810"/>
                              <a:pt x="13335" y="2857"/>
                            </a:cubicBezTo>
                            <a:cubicBezTo>
                              <a:pt x="13335" y="2857"/>
                              <a:pt x="13335" y="2857"/>
                              <a:pt x="13335" y="2857"/>
                            </a:cubicBezTo>
                            <a:cubicBezTo>
                              <a:pt x="12383" y="2857"/>
                              <a:pt x="12383" y="1905"/>
                              <a:pt x="11430" y="1905"/>
                            </a:cubicBezTo>
                            <a:cubicBezTo>
                              <a:pt x="10477" y="1905"/>
                              <a:pt x="9525" y="953"/>
                              <a:pt x="8572" y="953"/>
                            </a:cubicBezTo>
                            <a:cubicBezTo>
                              <a:pt x="8572" y="953"/>
                              <a:pt x="7620" y="953"/>
                              <a:pt x="7620" y="953"/>
                            </a:cubicBezTo>
                            <a:cubicBezTo>
                              <a:pt x="6667" y="953"/>
                              <a:pt x="5715" y="0"/>
                              <a:pt x="4763" y="0"/>
                            </a:cubicBezTo>
                            <a:cubicBezTo>
                              <a:pt x="3810" y="0"/>
                              <a:pt x="952" y="953"/>
                              <a:pt x="0" y="953"/>
                            </a:cubicBezTo>
                            <a:lnTo>
                              <a:pt x="952" y="6668"/>
                            </a:lnTo>
                            <a:cubicBezTo>
                              <a:pt x="952" y="6668"/>
                              <a:pt x="952" y="6668"/>
                              <a:pt x="1905" y="6668"/>
                            </a:cubicBezTo>
                            <a:cubicBezTo>
                              <a:pt x="2858" y="6668"/>
                              <a:pt x="3810" y="6668"/>
                              <a:pt x="4763" y="7620"/>
                            </a:cubicBezTo>
                            <a:cubicBezTo>
                              <a:pt x="5715" y="8572"/>
                              <a:pt x="6667" y="8572"/>
                              <a:pt x="7620" y="9525"/>
                            </a:cubicBezTo>
                            <a:cubicBezTo>
                              <a:pt x="8572" y="10478"/>
                              <a:pt x="9525" y="10478"/>
                              <a:pt x="10477" y="10478"/>
                            </a:cubicBezTo>
                            <a:cubicBezTo>
                              <a:pt x="11430" y="10478"/>
                              <a:pt x="11430" y="10478"/>
                              <a:pt x="12383" y="9525"/>
                            </a:cubicBezTo>
                            <a:cubicBezTo>
                              <a:pt x="13335" y="8572"/>
                              <a:pt x="15240" y="7620"/>
                              <a:pt x="16192" y="6668"/>
                            </a:cubicBezTo>
                            <a:cubicBezTo>
                              <a:pt x="16192" y="6668"/>
                              <a:pt x="17145" y="5715"/>
                              <a:pt x="17145" y="5715"/>
                            </a:cubicBezTo>
                            <a:cubicBezTo>
                              <a:pt x="17145" y="5715"/>
                              <a:pt x="17145" y="4763"/>
                              <a:pt x="17145" y="4763"/>
                            </a:cubicBezTo>
                            <a:cubicBezTo>
                              <a:pt x="14288" y="2857"/>
                              <a:pt x="13335" y="2857"/>
                              <a:pt x="1333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3" name="Freeform: Shape 1332">
                        <a:extLst>
                          <a:ext uri="{FF2B5EF4-FFF2-40B4-BE49-F238E27FC236}">
                            <a16:creationId xmlns:a16="http://schemas.microsoft.com/office/drawing/2014/main" id="{46F17E83-0828-4DB8-9484-C2AB4E8A7F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7797" y="3541394"/>
                        <a:ext cx="10477" cy="15240"/>
                      </a:xfrm>
                      <a:custGeom>
                        <a:avLst/>
                        <a:gdLst>
                          <a:gd name="connsiteX0" fmla="*/ 1905 w 10477"/>
                          <a:gd name="connsiteY0" fmla="*/ 1905 h 15240"/>
                          <a:gd name="connsiteX1" fmla="*/ 3810 w 10477"/>
                          <a:gd name="connsiteY1" fmla="*/ 3810 h 15240"/>
                          <a:gd name="connsiteX2" fmla="*/ 3810 w 10477"/>
                          <a:gd name="connsiteY2" fmla="*/ 4763 h 15240"/>
                          <a:gd name="connsiteX3" fmla="*/ 5715 w 10477"/>
                          <a:gd name="connsiteY3" fmla="*/ 9525 h 15240"/>
                          <a:gd name="connsiteX4" fmla="*/ 5715 w 10477"/>
                          <a:gd name="connsiteY4" fmla="*/ 10478 h 15240"/>
                          <a:gd name="connsiteX5" fmla="*/ 4763 w 10477"/>
                          <a:gd name="connsiteY5" fmla="*/ 9525 h 15240"/>
                          <a:gd name="connsiteX6" fmla="*/ 4763 w 10477"/>
                          <a:gd name="connsiteY6" fmla="*/ 8573 h 15240"/>
                          <a:gd name="connsiteX7" fmla="*/ 3810 w 10477"/>
                          <a:gd name="connsiteY7" fmla="*/ 5715 h 15240"/>
                          <a:gd name="connsiteX8" fmla="*/ 2858 w 10477"/>
                          <a:gd name="connsiteY8" fmla="*/ 3810 h 15240"/>
                          <a:gd name="connsiteX9" fmla="*/ 1905 w 10477"/>
                          <a:gd name="connsiteY9" fmla="*/ 3810 h 15240"/>
                          <a:gd name="connsiteX10" fmla="*/ 953 w 10477"/>
                          <a:gd name="connsiteY10" fmla="*/ 3810 h 15240"/>
                          <a:gd name="connsiteX11" fmla="*/ 953 w 10477"/>
                          <a:gd name="connsiteY11" fmla="*/ 4763 h 15240"/>
                          <a:gd name="connsiteX12" fmla="*/ 1905 w 10477"/>
                          <a:gd name="connsiteY12" fmla="*/ 6668 h 15240"/>
                          <a:gd name="connsiteX13" fmla="*/ 2858 w 10477"/>
                          <a:gd name="connsiteY13" fmla="*/ 9525 h 15240"/>
                          <a:gd name="connsiteX14" fmla="*/ 2858 w 10477"/>
                          <a:gd name="connsiteY14" fmla="*/ 10478 h 15240"/>
                          <a:gd name="connsiteX15" fmla="*/ 3810 w 10477"/>
                          <a:gd name="connsiteY15" fmla="*/ 12383 h 15240"/>
                          <a:gd name="connsiteX16" fmla="*/ 6668 w 10477"/>
                          <a:gd name="connsiteY16" fmla="*/ 15240 h 15240"/>
                          <a:gd name="connsiteX17" fmla="*/ 10478 w 10477"/>
                          <a:gd name="connsiteY17" fmla="*/ 11430 h 15240"/>
                          <a:gd name="connsiteX18" fmla="*/ 10478 w 10477"/>
                          <a:gd name="connsiteY18" fmla="*/ 11430 h 15240"/>
                          <a:gd name="connsiteX19" fmla="*/ 9525 w 10477"/>
                          <a:gd name="connsiteY19" fmla="*/ 8573 h 15240"/>
                          <a:gd name="connsiteX20" fmla="*/ 9525 w 10477"/>
                          <a:gd name="connsiteY20" fmla="*/ 5715 h 15240"/>
                          <a:gd name="connsiteX21" fmla="*/ 8573 w 10477"/>
                          <a:gd name="connsiteY21" fmla="*/ 2858 h 15240"/>
                          <a:gd name="connsiteX22" fmla="*/ 7620 w 10477"/>
                          <a:gd name="connsiteY22" fmla="*/ 1905 h 15240"/>
                          <a:gd name="connsiteX23" fmla="*/ 2858 w 10477"/>
                          <a:gd name="connsiteY23" fmla="*/ 0 h 15240"/>
                          <a:gd name="connsiteX24" fmla="*/ 953 w 10477"/>
                          <a:gd name="connsiteY24" fmla="*/ 0 h 15240"/>
                          <a:gd name="connsiteX25" fmla="*/ 0 w 10477"/>
                          <a:gd name="connsiteY25" fmla="*/ 0 h 15240"/>
                          <a:gd name="connsiteX26" fmla="*/ 1905 w 10477"/>
                          <a:gd name="connsiteY26" fmla="*/ 1905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0477" h="15240">
                            <a:moveTo>
                              <a:pt x="1905" y="1905"/>
                            </a:moveTo>
                            <a:cubicBezTo>
                              <a:pt x="2858" y="1905"/>
                              <a:pt x="3810" y="2858"/>
                              <a:pt x="3810" y="3810"/>
                            </a:cubicBezTo>
                            <a:cubicBezTo>
                              <a:pt x="3810" y="3810"/>
                              <a:pt x="3810" y="4763"/>
                              <a:pt x="3810" y="4763"/>
                            </a:cubicBezTo>
                            <a:cubicBezTo>
                              <a:pt x="4763" y="6668"/>
                              <a:pt x="5715" y="7620"/>
                              <a:pt x="5715" y="9525"/>
                            </a:cubicBezTo>
                            <a:cubicBezTo>
                              <a:pt x="5715" y="9525"/>
                              <a:pt x="5715" y="10478"/>
                              <a:pt x="5715" y="10478"/>
                            </a:cubicBezTo>
                            <a:cubicBezTo>
                              <a:pt x="4763" y="10478"/>
                              <a:pt x="4763" y="9525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8573"/>
                            </a:cubicBezTo>
                            <a:cubicBezTo>
                              <a:pt x="4763" y="7620"/>
                              <a:pt x="3810" y="6668"/>
                              <a:pt x="3810" y="5715"/>
                            </a:cubicBezTo>
                            <a:cubicBezTo>
                              <a:pt x="3810" y="4763"/>
                              <a:pt x="3810" y="4763"/>
                              <a:pt x="2858" y="3810"/>
                            </a:cubicBezTo>
                            <a:cubicBezTo>
                              <a:pt x="2858" y="3810"/>
                              <a:pt x="2858" y="3810"/>
                              <a:pt x="1905" y="3810"/>
                            </a:cubicBezTo>
                            <a:cubicBezTo>
                              <a:pt x="1905" y="3810"/>
                              <a:pt x="1905" y="3810"/>
                              <a:pt x="953" y="3810"/>
                            </a:cubicBezTo>
                            <a:cubicBezTo>
                              <a:pt x="953" y="3810"/>
                              <a:pt x="953" y="3810"/>
                              <a:pt x="953" y="4763"/>
                            </a:cubicBezTo>
                            <a:cubicBezTo>
                              <a:pt x="953" y="5715"/>
                              <a:pt x="953" y="6668"/>
                              <a:pt x="1905" y="6668"/>
                            </a:cubicBezTo>
                            <a:cubicBezTo>
                              <a:pt x="1905" y="7620"/>
                              <a:pt x="2858" y="8573"/>
                              <a:pt x="2858" y="9525"/>
                            </a:cubicBezTo>
                            <a:cubicBezTo>
                              <a:pt x="2858" y="9525"/>
                              <a:pt x="2858" y="10478"/>
                              <a:pt x="2858" y="10478"/>
                            </a:cubicBezTo>
                            <a:cubicBezTo>
                              <a:pt x="2858" y="11430"/>
                              <a:pt x="3810" y="12383"/>
                              <a:pt x="3810" y="12383"/>
                            </a:cubicBezTo>
                            <a:cubicBezTo>
                              <a:pt x="4763" y="13335"/>
                              <a:pt x="6668" y="15240"/>
                              <a:pt x="6668" y="15240"/>
                            </a:cubicBezTo>
                            <a:lnTo>
                              <a:pt x="10478" y="11430"/>
                            </a:lnTo>
                            <a:cubicBezTo>
                              <a:pt x="10478" y="11430"/>
                              <a:pt x="10478" y="11430"/>
                              <a:pt x="10478" y="11430"/>
                            </a:cubicBezTo>
                            <a:cubicBezTo>
                              <a:pt x="9525" y="10478"/>
                              <a:pt x="9525" y="9525"/>
                              <a:pt x="9525" y="8573"/>
                            </a:cubicBezTo>
                            <a:cubicBezTo>
                              <a:pt x="9525" y="7620"/>
                              <a:pt x="9525" y="6668"/>
                              <a:pt x="9525" y="5715"/>
                            </a:cubicBezTo>
                            <a:cubicBezTo>
                              <a:pt x="9525" y="4763"/>
                              <a:pt x="9525" y="3810"/>
                              <a:pt x="8573" y="2858"/>
                            </a:cubicBezTo>
                            <a:cubicBezTo>
                              <a:pt x="8573" y="2858"/>
                              <a:pt x="7620" y="1905"/>
                              <a:pt x="7620" y="1905"/>
                            </a:cubicBezTo>
                            <a:cubicBezTo>
                              <a:pt x="5715" y="953"/>
                              <a:pt x="4763" y="953"/>
                              <a:pt x="2858" y="0"/>
                            </a:cubicBezTo>
                            <a:cubicBezTo>
                              <a:pt x="1905" y="0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0"/>
                              <a:pt x="0" y="0"/>
                            </a:cubicBezTo>
                            <a:cubicBezTo>
                              <a:pt x="953" y="1905"/>
                              <a:pt x="1905" y="1905"/>
                              <a:pt x="1905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4" name="Freeform: Shape 1333">
                        <a:extLst>
                          <a:ext uri="{FF2B5EF4-FFF2-40B4-BE49-F238E27FC236}">
                            <a16:creationId xmlns:a16="http://schemas.microsoft.com/office/drawing/2014/main" id="{4A8A365E-97F5-4452-87F7-E40B7EE8E9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379" y="3546156"/>
                        <a:ext cx="57150" cy="45720"/>
                      </a:xfrm>
                      <a:custGeom>
                        <a:avLst/>
                        <a:gdLst>
                          <a:gd name="connsiteX0" fmla="*/ 56198 w 57150"/>
                          <a:gd name="connsiteY0" fmla="*/ 40005 h 45720"/>
                          <a:gd name="connsiteX1" fmla="*/ 20003 w 57150"/>
                          <a:gd name="connsiteY1" fmla="*/ 31433 h 45720"/>
                          <a:gd name="connsiteX2" fmla="*/ 3810 w 57150"/>
                          <a:gd name="connsiteY2" fmla="*/ 4763 h 45720"/>
                          <a:gd name="connsiteX3" fmla="*/ 0 w 57150"/>
                          <a:gd name="connsiteY3" fmla="*/ 0 h 45720"/>
                          <a:gd name="connsiteX4" fmla="*/ 0 w 57150"/>
                          <a:gd name="connsiteY4" fmla="*/ 23813 h 45720"/>
                          <a:gd name="connsiteX5" fmla="*/ 16192 w 57150"/>
                          <a:gd name="connsiteY5" fmla="*/ 41910 h 45720"/>
                          <a:gd name="connsiteX6" fmla="*/ 56198 w 57150"/>
                          <a:gd name="connsiteY6" fmla="*/ 45720 h 45720"/>
                          <a:gd name="connsiteX7" fmla="*/ 57150 w 57150"/>
                          <a:gd name="connsiteY7" fmla="*/ 44768 h 45720"/>
                          <a:gd name="connsiteX8" fmla="*/ 57150 w 57150"/>
                          <a:gd name="connsiteY8" fmla="*/ 40958 h 45720"/>
                          <a:gd name="connsiteX9" fmla="*/ 56198 w 57150"/>
                          <a:gd name="connsiteY9" fmla="*/ 40005 h 45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50" h="45720">
                            <a:moveTo>
                              <a:pt x="56198" y="40005"/>
                            </a:moveTo>
                            <a:cubicBezTo>
                              <a:pt x="41910" y="39053"/>
                              <a:pt x="26670" y="37148"/>
                              <a:pt x="20003" y="31433"/>
                            </a:cubicBezTo>
                            <a:cubicBezTo>
                              <a:pt x="14288" y="24765"/>
                              <a:pt x="7620" y="13335"/>
                              <a:pt x="3810" y="4763"/>
                            </a:cubicBezTo>
                            <a:cubicBezTo>
                              <a:pt x="2858" y="2858"/>
                              <a:pt x="953" y="953"/>
                              <a:pt x="0" y="0"/>
                            </a:cubicBezTo>
                            <a:lnTo>
                              <a:pt x="0" y="23813"/>
                            </a:lnTo>
                            <a:cubicBezTo>
                              <a:pt x="3810" y="27623"/>
                              <a:pt x="13335" y="40958"/>
                              <a:pt x="16192" y="41910"/>
                            </a:cubicBezTo>
                            <a:cubicBezTo>
                              <a:pt x="19050" y="43815"/>
                              <a:pt x="39053" y="44768"/>
                              <a:pt x="56198" y="45720"/>
                            </a:cubicBezTo>
                            <a:cubicBezTo>
                              <a:pt x="57150" y="45720"/>
                              <a:pt x="57150" y="44768"/>
                              <a:pt x="57150" y="44768"/>
                            </a:cubicBezTo>
                            <a:lnTo>
                              <a:pt x="57150" y="40958"/>
                            </a:lnTo>
                            <a:cubicBezTo>
                              <a:pt x="57150" y="40958"/>
                              <a:pt x="57150" y="40005"/>
                              <a:pt x="56198" y="4000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5" name="Freeform: Shape 1334">
                        <a:extLst>
                          <a:ext uri="{FF2B5EF4-FFF2-40B4-BE49-F238E27FC236}">
                            <a16:creationId xmlns:a16="http://schemas.microsoft.com/office/drawing/2014/main" id="{D35D2632-E09B-4C98-9059-98EEE81003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36857" y="3726179"/>
                        <a:ext cx="13588" cy="44171"/>
                      </a:xfrm>
                      <a:custGeom>
                        <a:avLst/>
                        <a:gdLst>
                          <a:gd name="connsiteX0" fmla="*/ 0 w 13588"/>
                          <a:gd name="connsiteY0" fmla="*/ 952 h 44171"/>
                          <a:gd name="connsiteX1" fmla="*/ 0 w 13588"/>
                          <a:gd name="connsiteY1" fmla="*/ 2857 h 44171"/>
                          <a:gd name="connsiteX2" fmla="*/ 5715 w 13588"/>
                          <a:gd name="connsiteY2" fmla="*/ 40957 h 44171"/>
                          <a:gd name="connsiteX3" fmla="*/ 10477 w 13588"/>
                          <a:gd name="connsiteY3" fmla="*/ 43815 h 44171"/>
                          <a:gd name="connsiteX4" fmla="*/ 13335 w 13588"/>
                          <a:gd name="connsiteY4" fmla="*/ 38100 h 44171"/>
                          <a:gd name="connsiteX5" fmla="*/ 12383 w 13588"/>
                          <a:gd name="connsiteY5" fmla="*/ 0 h 44171"/>
                          <a:gd name="connsiteX6" fmla="*/ 0 w 13588"/>
                          <a:gd name="connsiteY6" fmla="*/ 0 h 44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588" h="44171">
                            <a:moveTo>
                              <a:pt x="0" y="952"/>
                            </a:moveTo>
                            <a:cubicBezTo>
                              <a:pt x="0" y="1905"/>
                              <a:pt x="0" y="1905"/>
                              <a:pt x="0" y="2857"/>
                            </a:cubicBezTo>
                            <a:cubicBezTo>
                              <a:pt x="1905" y="17145"/>
                              <a:pt x="4763" y="36195"/>
                              <a:pt x="5715" y="40957"/>
                            </a:cubicBezTo>
                            <a:cubicBezTo>
                              <a:pt x="5715" y="43815"/>
                              <a:pt x="8572" y="44767"/>
                              <a:pt x="10477" y="43815"/>
                            </a:cubicBezTo>
                            <a:cubicBezTo>
                              <a:pt x="12383" y="43815"/>
                              <a:pt x="14288" y="40957"/>
                              <a:pt x="13335" y="38100"/>
                            </a:cubicBezTo>
                            <a:cubicBezTo>
                              <a:pt x="13335" y="25717"/>
                              <a:pt x="13335" y="12382"/>
                              <a:pt x="12383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6" name="Freeform: Shape 1335">
                        <a:extLst>
                          <a:ext uri="{FF2B5EF4-FFF2-40B4-BE49-F238E27FC236}">
                            <a16:creationId xmlns:a16="http://schemas.microsoft.com/office/drawing/2014/main" id="{4D644419-A967-4F1A-A0FB-E6A6229091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216" y="3688079"/>
                        <a:ext cx="34543" cy="84214"/>
                      </a:xfrm>
                      <a:custGeom>
                        <a:avLst/>
                        <a:gdLst>
                          <a:gd name="connsiteX0" fmla="*/ 18351 w 34543"/>
                          <a:gd name="connsiteY0" fmla="*/ 0 h 84214"/>
                          <a:gd name="connsiteX1" fmla="*/ 19303 w 34543"/>
                          <a:gd name="connsiteY1" fmla="*/ 10477 h 84214"/>
                          <a:gd name="connsiteX2" fmla="*/ 11683 w 34543"/>
                          <a:gd name="connsiteY2" fmla="*/ 39052 h 84214"/>
                          <a:gd name="connsiteX3" fmla="*/ 253 w 34543"/>
                          <a:gd name="connsiteY3" fmla="*/ 76200 h 84214"/>
                          <a:gd name="connsiteX4" fmla="*/ 3111 w 34543"/>
                          <a:gd name="connsiteY4" fmla="*/ 83820 h 84214"/>
                          <a:gd name="connsiteX5" fmla="*/ 6921 w 34543"/>
                          <a:gd name="connsiteY5" fmla="*/ 82867 h 84214"/>
                          <a:gd name="connsiteX6" fmla="*/ 9778 w 34543"/>
                          <a:gd name="connsiteY6" fmla="*/ 76200 h 84214"/>
                          <a:gd name="connsiteX7" fmla="*/ 10731 w 34543"/>
                          <a:gd name="connsiteY7" fmla="*/ 73342 h 84214"/>
                          <a:gd name="connsiteX8" fmla="*/ 25018 w 34543"/>
                          <a:gd name="connsiteY8" fmla="*/ 38100 h 84214"/>
                          <a:gd name="connsiteX9" fmla="*/ 32638 w 34543"/>
                          <a:gd name="connsiteY9" fmla="*/ 20002 h 84214"/>
                          <a:gd name="connsiteX10" fmla="*/ 34543 w 34543"/>
                          <a:gd name="connsiteY10" fmla="*/ 10477 h 84214"/>
                          <a:gd name="connsiteX11" fmla="*/ 33591 w 34543"/>
                          <a:gd name="connsiteY11" fmla="*/ 952 h 84214"/>
                          <a:gd name="connsiteX12" fmla="*/ 18351 w 34543"/>
                          <a:gd name="connsiteY12" fmla="*/ 952 h 842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4543" h="84214">
                            <a:moveTo>
                              <a:pt x="18351" y="0"/>
                            </a:moveTo>
                            <a:cubicBezTo>
                              <a:pt x="19303" y="3810"/>
                              <a:pt x="19303" y="7620"/>
                              <a:pt x="19303" y="10477"/>
                            </a:cubicBezTo>
                            <a:cubicBezTo>
                              <a:pt x="20256" y="18097"/>
                              <a:pt x="16446" y="27622"/>
                              <a:pt x="11683" y="39052"/>
                            </a:cubicBezTo>
                            <a:cubicBezTo>
                              <a:pt x="7873" y="48577"/>
                              <a:pt x="3111" y="60960"/>
                              <a:pt x="253" y="76200"/>
                            </a:cubicBezTo>
                            <a:cubicBezTo>
                              <a:pt x="-699" y="80010"/>
                              <a:pt x="1206" y="82867"/>
                              <a:pt x="3111" y="83820"/>
                            </a:cubicBezTo>
                            <a:cubicBezTo>
                              <a:pt x="5016" y="84772"/>
                              <a:pt x="5968" y="83820"/>
                              <a:pt x="6921" y="82867"/>
                            </a:cubicBezTo>
                            <a:cubicBezTo>
                              <a:pt x="7873" y="80963"/>
                              <a:pt x="8826" y="79057"/>
                              <a:pt x="9778" y="76200"/>
                            </a:cubicBezTo>
                            <a:lnTo>
                              <a:pt x="10731" y="73342"/>
                            </a:lnTo>
                            <a:cubicBezTo>
                              <a:pt x="16446" y="58102"/>
                              <a:pt x="21208" y="46672"/>
                              <a:pt x="25018" y="38100"/>
                            </a:cubicBezTo>
                            <a:cubicBezTo>
                              <a:pt x="27876" y="30480"/>
                              <a:pt x="30733" y="24765"/>
                              <a:pt x="32638" y="20002"/>
                            </a:cubicBezTo>
                            <a:cubicBezTo>
                              <a:pt x="33591" y="18097"/>
                              <a:pt x="34543" y="12382"/>
                              <a:pt x="34543" y="10477"/>
                            </a:cubicBezTo>
                            <a:cubicBezTo>
                              <a:pt x="34543" y="10477"/>
                              <a:pt x="34543" y="6667"/>
                              <a:pt x="33591" y="952"/>
                            </a:cubicBezTo>
                            <a:lnTo>
                              <a:pt x="18351" y="952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7" name="Freeform: Shape 1336">
                        <a:extLst>
                          <a:ext uri="{FF2B5EF4-FFF2-40B4-BE49-F238E27FC236}">
                            <a16:creationId xmlns:a16="http://schemas.microsoft.com/office/drawing/2014/main" id="{7D7D14DC-2648-4E23-BC4E-E3F8701215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187" y="3539840"/>
                        <a:ext cx="67910" cy="197481"/>
                      </a:xfrm>
                      <a:custGeom>
                        <a:avLst/>
                        <a:gdLst>
                          <a:gd name="connsiteX0" fmla="*/ 56480 w 67910"/>
                          <a:gd name="connsiteY0" fmla="*/ 90136 h 197481"/>
                          <a:gd name="connsiteX1" fmla="*/ 42193 w 67910"/>
                          <a:gd name="connsiteY1" fmla="*/ 62514 h 197481"/>
                          <a:gd name="connsiteX2" fmla="*/ 46003 w 67910"/>
                          <a:gd name="connsiteY2" fmla="*/ 32034 h 197481"/>
                          <a:gd name="connsiteX3" fmla="*/ 35525 w 67910"/>
                          <a:gd name="connsiteY3" fmla="*/ 4411 h 197481"/>
                          <a:gd name="connsiteX4" fmla="*/ 7903 w 67910"/>
                          <a:gd name="connsiteY4" fmla="*/ 6316 h 197481"/>
                          <a:gd name="connsiteX5" fmla="*/ 2188 w 67910"/>
                          <a:gd name="connsiteY5" fmla="*/ 54894 h 197481"/>
                          <a:gd name="connsiteX6" fmla="*/ 283 w 67910"/>
                          <a:gd name="connsiteY6" fmla="*/ 87279 h 197481"/>
                          <a:gd name="connsiteX7" fmla="*/ 5998 w 67910"/>
                          <a:gd name="connsiteY7" fmla="*/ 186339 h 197481"/>
                          <a:gd name="connsiteX8" fmla="*/ 9808 w 67910"/>
                          <a:gd name="connsiteY8" fmla="*/ 193959 h 197481"/>
                          <a:gd name="connsiteX9" fmla="*/ 62195 w 67910"/>
                          <a:gd name="connsiteY9" fmla="*/ 193006 h 197481"/>
                          <a:gd name="connsiteX10" fmla="*/ 67910 w 67910"/>
                          <a:gd name="connsiteY10" fmla="*/ 184434 h 197481"/>
                          <a:gd name="connsiteX11" fmla="*/ 56480 w 67910"/>
                          <a:gd name="connsiteY11" fmla="*/ 90136 h 197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7910" h="197481">
                            <a:moveTo>
                              <a:pt x="56480" y="90136"/>
                            </a:moveTo>
                            <a:cubicBezTo>
                              <a:pt x="53623" y="78706"/>
                              <a:pt x="45050" y="72991"/>
                              <a:pt x="42193" y="62514"/>
                            </a:cubicBezTo>
                            <a:cubicBezTo>
                              <a:pt x="39335" y="52036"/>
                              <a:pt x="43145" y="43464"/>
                              <a:pt x="46003" y="32034"/>
                            </a:cubicBezTo>
                            <a:cubicBezTo>
                              <a:pt x="46003" y="32034"/>
                              <a:pt x="50765" y="9174"/>
                              <a:pt x="35525" y="4411"/>
                            </a:cubicBezTo>
                            <a:cubicBezTo>
                              <a:pt x="27905" y="-351"/>
                              <a:pt x="19333" y="-3209"/>
                              <a:pt x="7903" y="6316"/>
                            </a:cubicBezTo>
                            <a:cubicBezTo>
                              <a:pt x="-670" y="13936"/>
                              <a:pt x="2188" y="40606"/>
                              <a:pt x="2188" y="54894"/>
                            </a:cubicBezTo>
                            <a:cubicBezTo>
                              <a:pt x="2188" y="61561"/>
                              <a:pt x="1235" y="81564"/>
                              <a:pt x="283" y="87279"/>
                            </a:cubicBezTo>
                            <a:cubicBezTo>
                              <a:pt x="-2575" y="117759"/>
                              <a:pt x="17428" y="150144"/>
                              <a:pt x="5998" y="186339"/>
                            </a:cubicBezTo>
                            <a:cubicBezTo>
                              <a:pt x="5045" y="189196"/>
                              <a:pt x="6950" y="193006"/>
                              <a:pt x="9808" y="193959"/>
                            </a:cubicBezTo>
                            <a:cubicBezTo>
                              <a:pt x="21238" y="196816"/>
                              <a:pt x="45050" y="200626"/>
                              <a:pt x="62195" y="193006"/>
                            </a:cubicBezTo>
                            <a:cubicBezTo>
                              <a:pt x="66005" y="191101"/>
                              <a:pt x="67910" y="188244"/>
                              <a:pt x="67910" y="184434"/>
                            </a:cubicBezTo>
                            <a:cubicBezTo>
                              <a:pt x="66958" y="167289"/>
                              <a:pt x="65053" y="120616"/>
                              <a:pt x="56480" y="90136"/>
                            </a:cubicBezTo>
                            <a:close/>
                          </a:path>
                        </a:pathLst>
                      </a:custGeom>
                      <a:solidFill>
                        <a:srgbClr val="FFB7D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8" name="Freeform: Shape 1337">
                        <a:extLst>
                          <a:ext uri="{FF2B5EF4-FFF2-40B4-BE49-F238E27FC236}">
                            <a16:creationId xmlns:a16="http://schemas.microsoft.com/office/drawing/2014/main" id="{2311F46E-3F3B-4AE8-996A-C0A82BCB85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5879" y="3758564"/>
                        <a:ext cx="13335" cy="15240"/>
                      </a:xfrm>
                      <a:custGeom>
                        <a:avLst/>
                        <a:gdLst>
                          <a:gd name="connsiteX0" fmla="*/ 0 w 13335"/>
                          <a:gd name="connsiteY0" fmla="*/ 953 h 15240"/>
                          <a:gd name="connsiteX1" fmla="*/ 1905 w 13335"/>
                          <a:gd name="connsiteY1" fmla="*/ 12382 h 15240"/>
                          <a:gd name="connsiteX2" fmla="*/ 6667 w 13335"/>
                          <a:gd name="connsiteY2" fmla="*/ 15240 h 15240"/>
                          <a:gd name="connsiteX3" fmla="*/ 12383 w 13335"/>
                          <a:gd name="connsiteY3" fmla="*/ 15240 h 15240"/>
                          <a:gd name="connsiteX4" fmla="*/ 13335 w 13335"/>
                          <a:gd name="connsiteY4" fmla="*/ 9525 h 15240"/>
                          <a:gd name="connsiteX5" fmla="*/ 11430 w 13335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3335" h="15240">
                            <a:moveTo>
                              <a:pt x="0" y="953"/>
                            </a:moveTo>
                            <a:lnTo>
                              <a:pt x="1905" y="12382"/>
                            </a:lnTo>
                            <a:lnTo>
                              <a:pt x="6667" y="15240"/>
                            </a:lnTo>
                            <a:lnTo>
                              <a:pt x="12383" y="15240"/>
                            </a:lnTo>
                            <a:lnTo>
                              <a:pt x="13335" y="9525"/>
                            </a:lnTo>
                            <a:lnTo>
                              <a:pt x="1143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9" name="Freeform: Shape 1338">
                        <a:extLst>
                          <a:ext uri="{FF2B5EF4-FFF2-40B4-BE49-F238E27FC236}">
                            <a16:creationId xmlns:a16="http://schemas.microsoft.com/office/drawing/2014/main" id="{9A63D5CF-618C-422B-9C61-817EFD512C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082" y="3548062"/>
                        <a:ext cx="10477" cy="9525"/>
                      </a:xfrm>
                      <a:custGeom>
                        <a:avLst/>
                        <a:gdLst>
                          <a:gd name="connsiteX0" fmla="*/ 3810 w 10477"/>
                          <a:gd name="connsiteY0" fmla="*/ 0 h 9525"/>
                          <a:gd name="connsiteX1" fmla="*/ 0 w 10477"/>
                          <a:gd name="connsiteY1" fmla="*/ 5715 h 9525"/>
                          <a:gd name="connsiteX2" fmla="*/ 7620 w 10477"/>
                          <a:gd name="connsiteY2" fmla="*/ 9525 h 9525"/>
                          <a:gd name="connsiteX3" fmla="*/ 10477 w 10477"/>
                          <a:gd name="connsiteY3" fmla="*/ 1905 h 9525"/>
                          <a:gd name="connsiteX4" fmla="*/ 3810 w 10477"/>
                          <a:gd name="connsiteY4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9525">
                            <a:moveTo>
                              <a:pt x="3810" y="0"/>
                            </a:moveTo>
                            <a:cubicBezTo>
                              <a:pt x="2858" y="1905"/>
                              <a:pt x="952" y="3810"/>
                              <a:pt x="0" y="5715"/>
                            </a:cubicBezTo>
                            <a:lnTo>
                              <a:pt x="7620" y="9525"/>
                            </a:lnTo>
                            <a:cubicBezTo>
                              <a:pt x="8572" y="6668"/>
                              <a:pt x="9525" y="3810"/>
                              <a:pt x="10477" y="1905"/>
                            </a:cubicBezTo>
                            <a:lnTo>
                              <a:pt x="381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0" name="Freeform: Shape 1339">
                        <a:extLst>
                          <a:ext uri="{FF2B5EF4-FFF2-40B4-BE49-F238E27FC236}">
                            <a16:creationId xmlns:a16="http://schemas.microsoft.com/office/drawing/2014/main" id="{833A6871-57B7-439E-BF91-E995F70827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775" y="3534727"/>
                        <a:ext cx="14017" cy="18811"/>
                      </a:xfrm>
                      <a:custGeom>
                        <a:avLst/>
                        <a:gdLst>
                          <a:gd name="connsiteX0" fmla="*/ 5022 w 14017"/>
                          <a:gd name="connsiteY0" fmla="*/ 0 h 18811"/>
                          <a:gd name="connsiteX1" fmla="*/ 3117 w 14017"/>
                          <a:gd name="connsiteY1" fmla="*/ 1905 h 18811"/>
                          <a:gd name="connsiteX2" fmla="*/ 2165 w 14017"/>
                          <a:gd name="connsiteY2" fmla="*/ 5715 h 18811"/>
                          <a:gd name="connsiteX3" fmla="*/ 260 w 14017"/>
                          <a:gd name="connsiteY3" fmla="*/ 11430 h 18811"/>
                          <a:gd name="connsiteX4" fmla="*/ 1212 w 14017"/>
                          <a:gd name="connsiteY4" fmla="*/ 14288 h 18811"/>
                          <a:gd name="connsiteX5" fmla="*/ 3117 w 14017"/>
                          <a:gd name="connsiteY5" fmla="*/ 16192 h 18811"/>
                          <a:gd name="connsiteX6" fmla="*/ 5022 w 14017"/>
                          <a:gd name="connsiteY6" fmla="*/ 18097 h 18811"/>
                          <a:gd name="connsiteX7" fmla="*/ 6927 w 14017"/>
                          <a:gd name="connsiteY7" fmla="*/ 18097 h 18811"/>
                          <a:gd name="connsiteX8" fmla="*/ 9785 w 14017"/>
                          <a:gd name="connsiteY8" fmla="*/ 16192 h 18811"/>
                          <a:gd name="connsiteX9" fmla="*/ 11690 w 14017"/>
                          <a:gd name="connsiteY9" fmla="*/ 11430 h 18811"/>
                          <a:gd name="connsiteX10" fmla="*/ 13595 w 14017"/>
                          <a:gd name="connsiteY10" fmla="*/ 9525 h 18811"/>
                          <a:gd name="connsiteX11" fmla="*/ 13595 w 14017"/>
                          <a:gd name="connsiteY11" fmla="*/ 7620 h 18811"/>
                          <a:gd name="connsiteX12" fmla="*/ 6927 w 14017"/>
                          <a:gd name="connsiteY12" fmla="*/ 2857 h 18811"/>
                          <a:gd name="connsiteX13" fmla="*/ 5022 w 14017"/>
                          <a:gd name="connsiteY13" fmla="*/ 0 h 18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017" h="18811">
                            <a:moveTo>
                              <a:pt x="5022" y="0"/>
                            </a:moveTo>
                            <a:cubicBezTo>
                              <a:pt x="4070" y="0"/>
                              <a:pt x="3117" y="953"/>
                              <a:pt x="3117" y="1905"/>
                            </a:cubicBezTo>
                            <a:cubicBezTo>
                              <a:pt x="3117" y="3810"/>
                              <a:pt x="3117" y="4763"/>
                              <a:pt x="2165" y="5715"/>
                            </a:cubicBezTo>
                            <a:cubicBezTo>
                              <a:pt x="1212" y="6667"/>
                              <a:pt x="-693" y="9525"/>
                              <a:pt x="260" y="11430"/>
                            </a:cubicBezTo>
                            <a:cubicBezTo>
                              <a:pt x="260" y="12382"/>
                              <a:pt x="260" y="13335"/>
                              <a:pt x="1212" y="14288"/>
                            </a:cubicBezTo>
                            <a:cubicBezTo>
                              <a:pt x="2165" y="15240"/>
                              <a:pt x="3117" y="15240"/>
                              <a:pt x="3117" y="16192"/>
                            </a:cubicBezTo>
                            <a:cubicBezTo>
                              <a:pt x="4070" y="17145"/>
                              <a:pt x="4070" y="18097"/>
                              <a:pt x="5022" y="18097"/>
                            </a:cubicBezTo>
                            <a:cubicBezTo>
                              <a:pt x="5975" y="19050"/>
                              <a:pt x="6927" y="19050"/>
                              <a:pt x="6927" y="18097"/>
                            </a:cubicBezTo>
                            <a:lnTo>
                              <a:pt x="9785" y="16192"/>
                            </a:lnTo>
                            <a:cubicBezTo>
                              <a:pt x="9785" y="14288"/>
                              <a:pt x="10737" y="13335"/>
                              <a:pt x="11690" y="11430"/>
                            </a:cubicBezTo>
                            <a:cubicBezTo>
                              <a:pt x="12642" y="10478"/>
                              <a:pt x="12642" y="10478"/>
                              <a:pt x="13595" y="9525"/>
                            </a:cubicBezTo>
                            <a:cubicBezTo>
                              <a:pt x="13595" y="8572"/>
                              <a:pt x="14547" y="7620"/>
                              <a:pt x="13595" y="7620"/>
                            </a:cubicBezTo>
                            <a:cubicBezTo>
                              <a:pt x="12642" y="6667"/>
                              <a:pt x="7880" y="2857"/>
                              <a:pt x="6927" y="2857"/>
                            </a:cubicBezTo>
                            <a:cubicBezTo>
                              <a:pt x="6927" y="953"/>
                              <a:pt x="5975" y="0"/>
                              <a:pt x="50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1" name="Freeform: Shape 1340">
                        <a:extLst>
                          <a:ext uri="{FF2B5EF4-FFF2-40B4-BE49-F238E27FC236}">
                            <a16:creationId xmlns:a16="http://schemas.microsoft.com/office/drawing/2014/main" id="{60BCB0C4-44F8-4488-8FD3-5F56C7FDBC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549014"/>
                        <a:ext cx="71139" cy="48019"/>
                      </a:xfrm>
                      <a:custGeom>
                        <a:avLst/>
                        <a:gdLst>
                          <a:gd name="connsiteX0" fmla="*/ 0 w 71139"/>
                          <a:gd name="connsiteY0" fmla="*/ 4763 h 48019"/>
                          <a:gd name="connsiteX1" fmla="*/ 0 w 71139"/>
                          <a:gd name="connsiteY1" fmla="*/ 4763 h 48019"/>
                          <a:gd name="connsiteX2" fmla="*/ 0 w 71139"/>
                          <a:gd name="connsiteY2" fmla="*/ 5715 h 48019"/>
                          <a:gd name="connsiteX3" fmla="*/ 3810 w 71139"/>
                          <a:gd name="connsiteY3" fmla="*/ 11430 h 48019"/>
                          <a:gd name="connsiteX4" fmla="*/ 13335 w 71139"/>
                          <a:gd name="connsiteY4" fmla="*/ 24765 h 48019"/>
                          <a:gd name="connsiteX5" fmla="*/ 39053 w 71139"/>
                          <a:gd name="connsiteY5" fmla="*/ 46672 h 48019"/>
                          <a:gd name="connsiteX6" fmla="*/ 46672 w 71139"/>
                          <a:gd name="connsiteY6" fmla="*/ 47625 h 48019"/>
                          <a:gd name="connsiteX7" fmla="*/ 53340 w 71139"/>
                          <a:gd name="connsiteY7" fmla="*/ 43815 h 48019"/>
                          <a:gd name="connsiteX8" fmla="*/ 57150 w 71139"/>
                          <a:gd name="connsiteY8" fmla="*/ 36195 h 48019"/>
                          <a:gd name="connsiteX9" fmla="*/ 67628 w 71139"/>
                          <a:gd name="connsiteY9" fmla="*/ 20003 h 48019"/>
                          <a:gd name="connsiteX10" fmla="*/ 70485 w 71139"/>
                          <a:gd name="connsiteY10" fmla="*/ 11430 h 48019"/>
                          <a:gd name="connsiteX11" fmla="*/ 69533 w 71139"/>
                          <a:gd name="connsiteY11" fmla="*/ 4763 h 48019"/>
                          <a:gd name="connsiteX12" fmla="*/ 68580 w 71139"/>
                          <a:gd name="connsiteY12" fmla="*/ 3810 h 48019"/>
                          <a:gd name="connsiteX13" fmla="*/ 59055 w 71139"/>
                          <a:gd name="connsiteY13" fmla="*/ 1905 h 48019"/>
                          <a:gd name="connsiteX14" fmla="*/ 57150 w 71139"/>
                          <a:gd name="connsiteY14" fmla="*/ 4763 h 48019"/>
                          <a:gd name="connsiteX15" fmla="*/ 48578 w 71139"/>
                          <a:gd name="connsiteY15" fmla="*/ 17145 h 48019"/>
                          <a:gd name="connsiteX16" fmla="*/ 43815 w 71139"/>
                          <a:gd name="connsiteY16" fmla="*/ 19050 h 48019"/>
                          <a:gd name="connsiteX17" fmla="*/ 41910 w 71139"/>
                          <a:gd name="connsiteY17" fmla="*/ 17145 h 48019"/>
                          <a:gd name="connsiteX18" fmla="*/ 31433 w 71139"/>
                          <a:gd name="connsiteY18" fmla="*/ 0 h 48019"/>
                          <a:gd name="connsiteX19" fmla="*/ 31433 w 71139"/>
                          <a:gd name="connsiteY19" fmla="*/ 0 h 48019"/>
                          <a:gd name="connsiteX20" fmla="*/ 0 w 71139"/>
                          <a:gd name="connsiteY20" fmla="*/ 4763 h 48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71139" h="48019">
                            <a:moveTo>
                              <a:pt x="0" y="4763"/>
                            </a:moveTo>
                            <a:cubicBezTo>
                              <a:pt x="953" y="4763"/>
                              <a:pt x="0" y="5715"/>
                              <a:pt x="0" y="4763"/>
                            </a:cubicBezTo>
                            <a:lnTo>
                              <a:pt x="0" y="5715"/>
                            </a:lnTo>
                            <a:cubicBezTo>
                              <a:pt x="0" y="7620"/>
                              <a:pt x="2858" y="10478"/>
                              <a:pt x="3810" y="11430"/>
                            </a:cubicBezTo>
                            <a:cubicBezTo>
                              <a:pt x="6667" y="16192"/>
                              <a:pt x="9525" y="20955"/>
                              <a:pt x="13335" y="24765"/>
                            </a:cubicBezTo>
                            <a:cubicBezTo>
                              <a:pt x="20955" y="33338"/>
                              <a:pt x="29528" y="40005"/>
                              <a:pt x="39053" y="46672"/>
                            </a:cubicBezTo>
                            <a:cubicBezTo>
                              <a:pt x="40958" y="47625"/>
                              <a:pt x="43815" y="48578"/>
                              <a:pt x="46672" y="47625"/>
                            </a:cubicBezTo>
                            <a:cubicBezTo>
                              <a:pt x="49530" y="46672"/>
                              <a:pt x="52388" y="44767"/>
                              <a:pt x="53340" y="43815"/>
                            </a:cubicBezTo>
                            <a:cubicBezTo>
                              <a:pt x="54292" y="40957"/>
                              <a:pt x="56197" y="39053"/>
                              <a:pt x="57150" y="36195"/>
                            </a:cubicBezTo>
                            <a:cubicBezTo>
                              <a:pt x="60960" y="30480"/>
                              <a:pt x="61913" y="30480"/>
                              <a:pt x="67628" y="20003"/>
                            </a:cubicBezTo>
                            <a:cubicBezTo>
                              <a:pt x="68580" y="17145"/>
                              <a:pt x="68580" y="14288"/>
                              <a:pt x="70485" y="11430"/>
                            </a:cubicBezTo>
                            <a:cubicBezTo>
                              <a:pt x="72390" y="9525"/>
                              <a:pt x="69533" y="6667"/>
                              <a:pt x="69533" y="4763"/>
                            </a:cubicBezTo>
                            <a:cubicBezTo>
                              <a:pt x="69533" y="4763"/>
                              <a:pt x="69533" y="3810"/>
                              <a:pt x="68580" y="3810"/>
                            </a:cubicBezTo>
                            <a:cubicBezTo>
                              <a:pt x="65722" y="1905"/>
                              <a:pt x="61913" y="0"/>
                              <a:pt x="59055" y="1905"/>
                            </a:cubicBezTo>
                            <a:cubicBezTo>
                              <a:pt x="58103" y="2857"/>
                              <a:pt x="58103" y="3810"/>
                              <a:pt x="57150" y="4763"/>
                            </a:cubicBezTo>
                            <a:cubicBezTo>
                              <a:pt x="51435" y="10478"/>
                              <a:pt x="52388" y="14288"/>
                              <a:pt x="48578" y="17145"/>
                            </a:cubicBezTo>
                            <a:cubicBezTo>
                              <a:pt x="47625" y="18097"/>
                              <a:pt x="45720" y="19050"/>
                              <a:pt x="43815" y="19050"/>
                            </a:cubicBezTo>
                            <a:cubicBezTo>
                              <a:pt x="42863" y="19050"/>
                              <a:pt x="41910" y="18097"/>
                              <a:pt x="41910" y="17145"/>
                            </a:cubicBezTo>
                            <a:cubicBezTo>
                              <a:pt x="39053" y="11430"/>
                              <a:pt x="35242" y="4763"/>
                              <a:pt x="31433" y="0"/>
                            </a:cubicBezTo>
                            <a:cubicBezTo>
                              <a:pt x="31433" y="0"/>
                              <a:pt x="31433" y="0"/>
                              <a:pt x="31433" y="0"/>
                            </a:cubicBezTo>
                            <a:lnTo>
                              <a:pt x="0" y="4763"/>
                            </a:ln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42" name="Graphic 4">
                        <a:extLst>
                          <a:ext uri="{FF2B5EF4-FFF2-40B4-BE49-F238E27FC236}">
                            <a16:creationId xmlns:a16="http://schemas.microsoft.com/office/drawing/2014/main" id="{0C98DB9B-CC86-46B1-AE9F-EFBE50601C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18734" y="3499484"/>
                        <a:ext cx="16906" cy="19050"/>
                        <a:chOff x="5118734" y="3499484"/>
                        <a:chExt cx="16906" cy="19050"/>
                      </a:xfrm>
                      <a:solidFill>
                        <a:srgbClr val="FFB288"/>
                      </a:solidFill>
                    </p:grpSpPr>
                    <p:sp>
                      <p:nvSpPr>
                        <p:cNvPr id="1409" name="Freeform: Shape 1408">
                          <a:extLst>
                            <a:ext uri="{FF2B5EF4-FFF2-40B4-BE49-F238E27FC236}">
                              <a16:creationId xmlns:a16="http://schemas.microsoft.com/office/drawing/2014/main" id="{51F86CAA-F94D-4689-B316-C555394582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18734" y="3509009"/>
                          <a:ext cx="8572" cy="9525"/>
                        </a:xfrm>
                        <a:custGeom>
                          <a:avLst/>
                          <a:gdLst>
                            <a:gd name="connsiteX0" fmla="*/ 8573 w 8572"/>
                            <a:gd name="connsiteY0" fmla="*/ 2858 h 9525"/>
                            <a:gd name="connsiteX1" fmla="*/ 7620 w 8572"/>
                            <a:gd name="connsiteY1" fmla="*/ 9525 h 9525"/>
                            <a:gd name="connsiteX2" fmla="*/ 0 w 8572"/>
                            <a:gd name="connsiteY2" fmla="*/ 7620 h 9525"/>
                            <a:gd name="connsiteX3" fmla="*/ 2858 w 8572"/>
                            <a:gd name="connsiteY3" fmla="*/ 0 h 9525"/>
                            <a:gd name="connsiteX4" fmla="*/ 8573 w 8572"/>
                            <a:gd name="connsiteY4" fmla="*/ 2858 h 9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72" h="9525">
                              <a:moveTo>
                                <a:pt x="8573" y="2858"/>
                              </a:moveTo>
                              <a:cubicBezTo>
                                <a:pt x="8573" y="4763"/>
                                <a:pt x="7620" y="7620"/>
                                <a:pt x="7620" y="9525"/>
                              </a:cubicBezTo>
                              <a:lnTo>
                                <a:pt x="0" y="7620"/>
                              </a:lnTo>
                              <a:cubicBezTo>
                                <a:pt x="953" y="4763"/>
                                <a:pt x="1905" y="1905"/>
                                <a:pt x="2858" y="0"/>
                              </a:cubicBezTo>
                              <a:lnTo>
                                <a:pt x="8573" y="28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10" name="Freeform: Shape 1409">
                          <a:extLst>
                            <a:ext uri="{FF2B5EF4-FFF2-40B4-BE49-F238E27FC236}">
                              <a16:creationId xmlns:a16="http://schemas.microsoft.com/office/drawing/2014/main" id="{4DD1E054-5042-462D-9242-EB9A1C8C9D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0640" y="3499484"/>
                          <a:ext cx="15001" cy="14287"/>
                        </a:xfrm>
                        <a:custGeom>
                          <a:avLst/>
                          <a:gdLst>
                            <a:gd name="connsiteX0" fmla="*/ 14288 w 15001"/>
                            <a:gd name="connsiteY0" fmla="*/ 0 h 14287"/>
                            <a:gd name="connsiteX1" fmla="*/ 14288 w 15001"/>
                            <a:gd name="connsiteY1" fmla="*/ 2858 h 14287"/>
                            <a:gd name="connsiteX2" fmla="*/ 12382 w 15001"/>
                            <a:gd name="connsiteY2" fmla="*/ 5715 h 14287"/>
                            <a:gd name="connsiteX3" fmla="*/ 10477 w 15001"/>
                            <a:gd name="connsiteY3" fmla="*/ 11430 h 14287"/>
                            <a:gd name="connsiteX4" fmla="*/ 8572 w 15001"/>
                            <a:gd name="connsiteY4" fmla="*/ 13335 h 14287"/>
                            <a:gd name="connsiteX5" fmla="*/ 5715 w 15001"/>
                            <a:gd name="connsiteY5" fmla="*/ 13335 h 14287"/>
                            <a:gd name="connsiteX6" fmla="*/ 2857 w 15001"/>
                            <a:gd name="connsiteY6" fmla="*/ 14288 h 14287"/>
                            <a:gd name="connsiteX7" fmla="*/ 952 w 15001"/>
                            <a:gd name="connsiteY7" fmla="*/ 12383 h 14287"/>
                            <a:gd name="connsiteX8" fmla="*/ 0 w 15001"/>
                            <a:gd name="connsiteY8" fmla="*/ 9525 h 14287"/>
                            <a:gd name="connsiteX9" fmla="*/ 952 w 15001"/>
                            <a:gd name="connsiteY9" fmla="*/ 4763 h 14287"/>
                            <a:gd name="connsiteX10" fmla="*/ 952 w 15001"/>
                            <a:gd name="connsiteY10" fmla="*/ 2858 h 14287"/>
                            <a:gd name="connsiteX11" fmla="*/ 1905 w 15001"/>
                            <a:gd name="connsiteY11" fmla="*/ 953 h 14287"/>
                            <a:gd name="connsiteX12" fmla="*/ 9525 w 15001"/>
                            <a:gd name="connsiteY12" fmla="*/ 953 h 14287"/>
                            <a:gd name="connsiteX13" fmla="*/ 14288 w 15001"/>
                            <a:gd name="connsiteY13" fmla="*/ 0 h 14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5001" h="14287">
                              <a:moveTo>
                                <a:pt x="14288" y="0"/>
                              </a:moveTo>
                              <a:cubicBezTo>
                                <a:pt x="15240" y="953"/>
                                <a:pt x="15240" y="1905"/>
                                <a:pt x="14288" y="2858"/>
                              </a:cubicBezTo>
                              <a:cubicBezTo>
                                <a:pt x="13335" y="3810"/>
                                <a:pt x="12382" y="5715"/>
                                <a:pt x="12382" y="5715"/>
                              </a:cubicBezTo>
                              <a:cubicBezTo>
                                <a:pt x="12382" y="7620"/>
                                <a:pt x="11430" y="10478"/>
                                <a:pt x="10477" y="11430"/>
                              </a:cubicBezTo>
                              <a:cubicBezTo>
                                <a:pt x="9525" y="12383"/>
                                <a:pt x="9525" y="12383"/>
                                <a:pt x="8572" y="13335"/>
                              </a:cubicBezTo>
                              <a:cubicBezTo>
                                <a:pt x="7620" y="13335"/>
                                <a:pt x="6667" y="13335"/>
                                <a:pt x="5715" y="13335"/>
                              </a:cubicBezTo>
                              <a:cubicBezTo>
                                <a:pt x="4763" y="13335"/>
                                <a:pt x="3810" y="14288"/>
                                <a:pt x="2857" y="14288"/>
                              </a:cubicBezTo>
                              <a:cubicBezTo>
                                <a:pt x="1905" y="14288"/>
                                <a:pt x="952" y="13335"/>
                                <a:pt x="952" y="12383"/>
                              </a:cubicBezTo>
                              <a:lnTo>
                                <a:pt x="0" y="9525"/>
                              </a:lnTo>
                              <a:cubicBezTo>
                                <a:pt x="952" y="7620"/>
                                <a:pt x="952" y="6668"/>
                                <a:pt x="952" y="4763"/>
                              </a:cubicBezTo>
                              <a:cubicBezTo>
                                <a:pt x="952" y="3810"/>
                                <a:pt x="952" y="2858"/>
                                <a:pt x="952" y="2858"/>
                              </a:cubicBezTo>
                              <a:cubicBezTo>
                                <a:pt x="952" y="1905"/>
                                <a:pt x="1905" y="953"/>
                                <a:pt x="1905" y="953"/>
                              </a:cubicBezTo>
                              <a:cubicBezTo>
                                <a:pt x="2857" y="0"/>
                                <a:pt x="9525" y="953"/>
                                <a:pt x="9525" y="953"/>
                              </a:cubicBezTo>
                              <a:cubicBezTo>
                                <a:pt x="11430" y="0"/>
                                <a:pt x="13335" y="0"/>
                                <a:pt x="1428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43" name="Freeform: Shape 1342">
                        <a:extLst>
                          <a:ext uri="{FF2B5EF4-FFF2-40B4-BE49-F238E27FC236}">
                            <a16:creationId xmlns:a16="http://schemas.microsoft.com/office/drawing/2014/main" id="{7D7D6203-AB4B-434F-99A4-447DA74CC3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4956" y="3767137"/>
                        <a:ext cx="26163" cy="8572"/>
                      </a:xfrm>
                      <a:custGeom>
                        <a:avLst/>
                        <a:gdLst>
                          <a:gd name="connsiteX0" fmla="*/ 2351 w 26163"/>
                          <a:gd name="connsiteY0" fmla="*/ 2857 h 8572"/>
                          <a:gd name="connsiteX1" fmla="*/ 11876 w 26163"/>
                          <a:gd name="connsiteY1" fmla="*/ 0 h 8572"/>
                          <a:gd name="connsiteX2" fmla="*/ 14734 w 26163"/>
                          <a:gd name="connsiteY2" fmla="*/ 2857 h 8572"/>
                          <a:gd name="connsiteX3" fmla="*/ 24259 w 26163"/>
                          <a:gd name="connsiteY3" fmla="*/ 953 h 8572"/>
                          <a:gd name="connsiteX4" fmla="*/ 26163 w 26163"/>
                          <a:gd name="connsiteY4" fmla="*/ 7620 h 8572"/>
                          <a:gd name="connsiteX5" fmla="*/ 24259 w 26163"/>
                          <a:gd name="connsiteY5" fmla="*/ 8572 h 8572"/>
                          <a:gd name="connsiteX6" fmla="*/ 4256 w 26163"/>
                          <a:gd name="connsiteY6" fmla="*/ 8572 h 8572"/>
                          <a:gd name="connsiteX7" fmla="*/ 2351 w 26163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163" h="8572">
                            <a:moveTo>
                              <a:pt x="2351" y="2857"/>
                            </a:moveTo>
                            <a:lnTo>
                              <a:pt x="11876" y="0"/>
                            </a:lnTo>
                            <a:cubicBezTo>
                              <a:pt x="12828" y="953"/>
                              <a:pt x="13781" y="1905"/>
                              <a:pt x="14734" y="2857"/>
                            </a:cubicBezTo>
                            <a:cubicBezTo>
                              <a:pt x="17591" y="5715"/>
                              <a:pt x="21401" y="4763"/>
                              <a:pt x="24259" y="953"/>
                            </a:cubicBezTo>
                            <a:lnTo>
                              <a:pt x="26163" y="7620"/>
                            </a:lnTo>
                            <a:cubicBezTo>
                              <a:pt x="26163" y="8572"/>
                              <a:pt x="25211" y="8572"/>
                              <a:pt x="24259" y="8572"/>
                            </a:cubicBezTo>
                            <a:lnTo>
                              <a:pt x="4256" y="8572"/>
                            </a:lnTo>
                            <a:cubicBezTo>
                              <a:pt x="-507" y="8572"/>
                              <a:pt x="-1459" y="4763"/>
                              <a:pt x="2351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4" name="Freeform: Shape 1343">
                        <a:extLst>
                          <a:ext uri="{FF2B5EF4-FFF2-40B4-BE49-F238E27FC236}">
                            <a16:creationId xmlns:a16="http://schemas.microsoft.com/office/drawing/2014/main" id="{067677D5-D3E4-4D76-ABD8-A05193B0F4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3979" y="3758564"/>
                        <a:ext cx="15240" cy="15240"/>
                      </a:xfrm>
                      <a:custGeom>
                        <a:avLst/>
                        <a:gdLst>
                          <a:gd name="connsiteX0" fmla="*/ 15240 w 15240"/>
                          <a:gd name="connsiteY0" fmla="*/ 953 h 15240"/>
                          <a:gd name="connsiteX1" fmla="*/ 10478 w 15240"/>
                          <a:gd name="connsiteY1" fmla="*/ 12382 h 15240"/>
                          <a:gd name="connsiteX2" fmla="*/ 5715 w 15240"/>
                          <a:gd name="connsiteY2" fmla="*/ 15240 h 15240"/>
                          <a:gd name="connsiteX3" fmla="*/ 0 w 15240"/>
                          <a:gd name="connsiteY3" fmla="*/ 15240 h 15240"/>
                          <a:gd name="connsiteX4" fmla="*/ 0 w 15240"/>
                          <a:gd name="connsiteY4" fmla="*/ 10478 h 15240"/>
                          <a:gd name="connsiteX5" fmla="*/ 4763 w 15240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40" h="15240">
                            <a:moveTo>
                              <a:pt x="15240" y="953"/>
                            </a:moveTo>
                            <a:lnTo>
                              <a:pt x="10478" y="12382"/>
                            </a:lnTo>
                            <a:lnTo>
                              <a:pt x="5715" y="15240"/>
                            </a:lnTo>
                            <a:lnTo>
                              <a:pt x="0" y="15240"/>
                            </a:lnTo>
                            <a:lnTo>
                              <a:pt x="0" y="10478"/>
                            </a:lnTo>
                            <a:lnTo>
                              <a:pt x="4763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5" name="Freeform: Shape 1344">
                        <a:extLst>
                          <a:ext uri="{FF2B5EF4-FFF2-40B4-BE49-F238E27FC236}">
                            <a16:creationId xmlns:a16="http://schemas.microsoft.com/office/drawing/2014/main" id="{60C2F963-1B4B-468F-8682-A4C1FF1F2B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767137"/>
                        <a:ext cx="26571" cy="8572"/>
                      </a:xfrm>
                      <a:custGeom>
                        <a:avLst/>
                        <a:gdLst>
                          <a:gd name="connsiteX0" fmla="*/ 23813 w 26571"/>
                          <a:gd name="connsiteY0" fmla="*/ 2857 h 8572"/>
                          <a:gd name="connsiteX1" fmla="*/ 14288 w 26571"/>
                          <a:gd name="connsiteY1" fmla="*/ 0 h 8572"/>
                          <a:gd name="connsiteX2" fmla="*/ 11430 w 26571"/>
                          <a:gd name="connsiteY2" fmla="*/ 2857 h 8572"/>
                          <a:gd name="connsiteX3" fmla="*/ 1905 w 26571"/>
                          <a:gd name="connsiteY3" fmla="*/ 953 h 8572"/>
                          <a:gd name="connsiteX4" fmla="*/ 0 w 26571"/>
                          <a:gd name="connsiteY4" fmla="*/ 7620 h 8572"/>
                          <a:gd name="connsiteX5" fmla="*/ 1905 w 26571"/>
                          <a:gd name="connsiteY5" fmla="*/ 8572 h 8572"/>
                          <a:gd name="connsiteX6" fmla="*/ 21908 w 26571"/>
                          <a:gd name="connsiteY6" fmla="*/ 8572 h 8572"/>
                          <a:gd name="connsiteX7" fmla="*/ 23813 w 26571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571" h="8572">
                            <a:moveTo>
                              <a:pt x="23813" y="2857"/>
                            </a:moveTo>
                            <a:lnTo>
                              <a:pt x="14288" y="0"/>
                            </a:lnTo>
                            <a:cubicBezTo>
                              <a:pt x="13335" y="953"/>
                              <a:pt x="12383" y="1905"/>
                              <a:pt x="11430" y="2857"/>
                            </a:cubicBezTo>
                            <a:cubicBezTo>
                              <a:pt x="8572" y="5715"/>
                              <a:pt x="4763" y="4763"/>
                              <a:pt x="1905" y="953"/>
                            </a:cubicBezTo>
                            <a:lnTo>
                              <a:pt x="0" y="7620"/>
                            </a:lnTo>
                            <a:cubicBezTo>
                              <a:pt x="0" y="8572"/>
                              <a:pt x="953" y="8572"/>
                              <a:pt x="1905" y="8572"/>
                            </a:cubicBezTo>
                            <a:lnTo>
                              <a:pt x="21908" y="8572"/>
                            </a:lnTo>
                            <a:cubicBezTo>
                              <a:pt x="26670" y="8572"/>
                              <a:pt x="28575" y="4763"/>
                              <a:pt x="2381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6" name="Freeform: Shape 1345">
                        <a:extLst>
                          <a:ext uri="{FF2B5EF4-FFF2-40B4-BE49-F238E27FC236}">
                            <a16:creationId xmlns:a16="http://schemas.microsoft.com/office/drawing/2014/main" id="{C01A1770-7921-4E07-AD2C-D9351CCAAD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98757" y="3541394"/>
                        <a:ext cx="17145" cy="9525"/>
                      </a:xfrm>
                      <a:custGeom>
                        <a:avLst/>
                        <a:gdLst>
                          <a:gd name="connsiteX0" fmla="*/ 4763 w 17145"/>
                          <a:gd name="connsiteY0" fmla="*/ 9525 h 9525"/>
                          <a:gd name="connsiteX1" fmla="*/ 12383 w 17145"/>
                          <a:gd name="connsiteY1" fmla="*/ 9525 h 9525"/>
                          <a:gd name="connsiteX2" fmla="*/ 17145 w 17145"/>
                          <a:gd name="connsiteY2" fmla="*/ 4763 h 9525"/>
                          <a:gd name="connsiteX3" fmla="*/ 12383 w 17145"/>
                          <a:gd name="connsiteY3" fmla="*/ 0 h 9525"/>
                          <a:gd name="connsiteX4" fmla="*/ 4763 w 17145"/>
                          <a:gd name="connsiteY4" fmla="*/ 0 h 9525"/>
                          <a:gd name="connsiteX5" fmla="*/ 0 w 17145"/>
                          <a:gd name="connsiteY5" fmla="*/ 4763 h 9525"/>
                          <a:gd name="connsiteX6" fmla="*/ 4763 w 17145"/>
                          <a:gd name="connsiteY6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45" h="9525">
                            <a:moveTo>
                              <a:pt x="4763" y="9525"/>
                            </a:moveTo>
                            <a:lnTo>
                              <a:pt x="12383" y="9525"/>
                            </a:lnTo>
                            <a:cubicBezTo>
                              <a:pt x="15240" y="9525"/>
                              <a:pt x="17145" y="7620"/>
                              <a:pt x="17145" y="4763"/>
                            </a:cubicBezTo>
                            <a:cubicBezTo>
                              <a:pt x="17145" y="1905"/>
                              <a:pt x="15240" y="0"/>
                              <a:pt x="12383" y="0"/>
                            </a:cubicBezTo>
                            <a:lnTo>
                              <a:pt x="4763" y="0"/>
                            </a:lnTo>
                            <a:cubicBezTo>
                              <a:pt x="1905" y="0"/>
                              <a:pt x="0" y="1905"/>
                              <a:pt x="0" y="4763"/>
                            </a:cubicBezTo>
                            <a:cubicBezTo>
                              <a:pt x="0" y="7620"/>
                              <a:pt x="2858" y="9525"/>
                              <a:pt x="476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7" name="Freeform: Shape 1346">
                        <a:extLst>
                          <a:ext uri="{FF2B5EF4-FFF2-40B4-BE49-F238E27FC236}">
                            <a16:creationId xmlns:a16="http://schemas.microsoft.com/office/drawing/2014/main" id="{26FF1584-9DB7-4124-9CB0-6AB9C58154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117" y="3548062"/>
                        <a:ext cx="54687" cy="47298"/>
                      </a:xfrm>
                      <a:custGeom>
                        <a:avLst/>
                        <a:gdLst>
                          <a:gd name="connsiteX0" fmla="*/ 54687 w 54687"/>
                          <a:gd name="connsiteY0" fmla="*/ 19050 h 47298"/>
                          <a:gd name="connsiteX1" fmla="*/ 54687 w 54687"/>
                          <a:gd name="connsiteY1" fmla="*/ 18097 h 47298"/>
                          <a:gd name="connsiteX2" fmla="*/ 50877 w 54687"/>
                          <a:gd name="connsiteY2" fmla="*/ 2857 h 47298"/>
                          <a:gd name="connsiteX3" fmla="*/ 47067 w 54687"/>
                          <a:gd name="connsiteY3" fmla="*/ 0 h 47298"/>
                          <a:gd name="connsiteX4" fmla="*/ 26112 w 54687"/>
                          <a:gd name="connsiteY4" fmla="*/ 31432 h 47298"/>
                          <a:gd name="connsiteX5" fmla="*/ 23255 w 54687"/>
                          <a:gd name="connsiteY5" fmla="*/ 31432 h 47298"/>
                          <a:gd name="connsiteX6" fmla="*/ 8015 w 54687"/>
                          <a:gd name="connsiteY6" fmla="*/ 6668 h 47298"/>
                          <a:gd name="connsiteX7" fmla="*/ 6110 w 54687"/>
                          <a:gd name="connsiteY7" fmla="*/ 5715 h 47298"/>
                          <a:gd name="connsiteX8" fmla="*/ 1347 w 54687"/>
                          <a:gd name="connsiteY8" fmla="*/ 6668 h 47298"/>
                          <a:gd name="connsiteX9" fmla="*/ 395 w 54687"/>
                          <a:gd name="connsiteY9" fmla="*/ 8572 h 47298"/>
                          <a:gd name="connsiteX10" fmla="*/ 20397 w 54687"/>
                          <a:gd name="connsiteY10" fmla="*/ 45720 h 47298"/>
                          <a:gd name="connsiteX11" fmla="*/ 26112 w 54687"/>
                          <a:gd name="connsiteY11" fmla="*/ 46672 h 47298"/>
                          <a:gd name="connsiteX12" fmla="*/ 45162 w 54687"/>
                          <a:gd name="connsiteY12" fmla="*/ 28575 h 47298"/>
                          <a:gd name="connsiteX13" fmla="*/ 54687 w 54687"/>
                          <a:gd name="connsiteY13" fmla="*/ 19050 h 472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54687" h="47298">
                            <a:moveTo>
                              <a:pt x="54687" y="19050"/>
                            </a:moveTo>
                            <a:cubicBezTo>
                              <a:pt x="54687" y="19050"/>
                              <a:pt x="54687" y="18097"/>
                              <a:pt x="54687" y="18097"/>
                            </a:cubicBezTo>
                            <a:lnTo>
                              <a:pt x="50877" y="2857"/>
                            </a:lnTo>
                            <a:lnTo>
                              <a:pt x="47067" y="0"/>
                            </a:lnTo>
                            <a:cubicBezTo>
                              <a:pt x="45162" y="3810"/>
                              <a:pt x="30875" y="24765"/>
                              <a:pt x="26112" y="31432"/>
                            </a:cubicBezTo>
                            <a:cubicBezTo>
                              <a:pt x="25160" y="32385"/>
                              <a:pt x="24207" y="32385"/>
                              <a:pt x="23255" y="31432"/>
                            </a:cubicBezTo>
                            <a:cubicBezTo>
                              <a:pt x="19445" y="25718"/>
                              <a:pt x="11825" y="13335"/>
                              <a:pt x="8015" y="6668"/>
                            </a:cubicBezTo>
                            <a:cubicBezTo>
                              <a:pt x="8015" y="5715"/>
                              <a:pt x="7062" y="5715"/>
                              <a:pt x="6110" y="5715"/>
                            </a:cubicBezTo>
                            <a:lnTo>
                              <a:pt x="1347" y="6668"/>
                            </a:lnTo>
                            <a:cubicBezTo>
                              <a:pt x="395" y="6668"/>
                              <a:pt x="-558" y="7620"/>
                              <a:pt x="395" y="8572"/>
                            </a:cubicBezTo>
                            <a:cubicBezTo>
                              <a:pt x="4205" y="17145"/>
                              <a:pt x="12777" y="37147"/>
                              <a:pt x="20397" y="45720"/>
                            </a:cubicBezTo>
                            <a:cubicBezTo>
                              <a:pt x="21350" y="47625"/>
                              <a:pt x="24207" y="47625"/>
                              <a:pt x="26112" y="46672"/>
                            </a:cubicBezTo>
                            <a:cubicBezTo>
                              <a:pt x="30875" y="43815"/>
                              <a:pt x="38495" y="36195"/>
                              <a:pt x="45162" y="28575"/>
                            </a:cubicBezTo>
                            <a:cubicBezTo>
                              <a:pt x="48972" y="25718"/>
                              <a:pt x="51830" y="21907"/>
                              <a:pt x="54687" y="1905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48" name="Graphic 4">
                        <a:extLst>
                          <a:ext uri="{FF2B5EF4-FFF2-40B4-BE49-F238E27FC236}">
                            <a16:creationId xmlns:a16="http://schemas.microsoft.com/office/drawing/2014/main" id="{95EBFB2E-C5F8-4EF1-B25B-E77670EA92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02833" y="3513425"/>
                        <a:ext cx="56289" cy="64770"/>
                        <a:chOff x="5102833" y="3513425"/>
                        <a:chExt cx="56289" cy="64770"/>
                      </a:xfrm>
                      <a:solidFill>
                        <a:srgbClr val="936052"/>
                      </a:solidFill>
                    </p:grpSpPr>
                    <p:sp>
                      <p:nvSpPr>
                        <p:cNvPr id="1407" name="Freeform: Shape 1406">
                          <a:extLst>
                            <a:ext uri="{FF2B5EF4-FFF2-40B4-BE49-F238E27FC236}">
                              <a16:creationId xmlns:a16="http://schemas.microsoft.com/office/drawing/2014/main" id="{60632E66-7323-4DD5-BB4C-7330765D13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833" y="3513425"/>
                          <a:ext cx="31011" cy="64770"/>
                        </a:xfrm>
                        <a:custGeom>
                          <a:avLst/>
                          <a:gdLst>
                            <a:gd name="connsiteX0" fmla="*/ 23546 w 30213"/>
                            <a:gd name="connsiteY0" fmla="*/ 40005 h 64770"/>
                            <a:gd name="connsiteX1" fmla="*/ 19736 w 30213"/>
                            <a:gd name="connsiteY1" fmla="*/ 42863 h 64770"/>
                            <a:gd name="connsiteX2" fmla="*/ 26403 w 30213"/>
                            <a:gd name="connsiteY2" fmla="*/ 4763 h 64770"/>
                            <a:gd name="connsiteX3" fmla="*/ 26403 w 30213"/>
                            <a:gd name="connsiteY3" fmla="*/ 3810 h 64770"/>
                            <a:gd name="connsiteX4" fmla="*/ 15926 w 30213"/>
                            <a:gd name="connsiteY4" fmla="*/ 0 h 64770"/>
                            <a:gd name="connsiteX5" fmla="*/ 14973 w 30213"/>
                            <a:gd name="connsiteY5" fmla="*/ 953 h 64770"/>
                            <a:gd name="connsiteX6" fmla="*/ 14021 w 30213"/>
                            <a:gd name="connsiteY6" fmla="*/ 2858 h 64770"/>
                            <a:gd name="connsiteX7" fmla="*/ 1638 w 30213"/>
                            <a:gd name="connsiteY7" fmla="*/ 61913 h 64770"/>
                            <a:gd name="connsiteX8" fmla="*/ 2591 w 30213"/>
                            <a:gd name="connsiteY8" fmla="*/ 62865 h 64770"/>
                            <a:gd name="connsiteX9" fmla="*/ 12116 w 30213"/>
                            <a:gd name="connsiteY9" fmla="*/ 64770 h 64770"/>
                            <a:gd name="connsiteX10" fmla="*/ 16878 w 30213"/>
                            <a:gd name="connsiteY10" fmla="*/ 64770 h 64770"/>
                            <a:gd name="connsiteX11" fmla="*/ 29261 w 30213"/>
                            <a:gd name="connsiteY11" fmla="*/ 60008 h 64770"/>
                            <a:gd name="connsiteX12" fmla="*/ 30213 w 30213"/>
                            <a:gd name="connsiteY12" fmla="*/ 59055 h 64770"/>
                            <a:gd name="connsiteX13" fmla="*/ 23546 w 30213"/>
                            <a:gd name="connsiteY13" fmla="*/ 40005 h 647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30213" h="64770">
                              <a:moveTo>
                                <a:pt x="23546" y="40005"/>
                              </a:moveTo>
                              <a:lnTo>
                                <a:pt x="19736" y="42863"/>
                              </a:lnTo>
                              <a:cubicBezTo>
                                <a:pt x="19736" y="40005"/>
                                <a:pt x="21641" y="31433"/>
                                <a:pt x="26403" y="4763"/>
                              </a:cubicBezTo>
                              <a:lnTo>
                                <a:pt x="26403" y="3810"/>
                              </a:lnTo>
                              <a:lnTo>
                                <a:pt x="15926" y="0"/>
                              </a:lnTo>
                              <a:lnTo>
                                <a:pt x="14973" y="953"/>
                              </a:lnTo>
                              <a:cubicBezTo>
                                <a:pt x="14973" y="1905"/>
                                <a:pt x="14973" y="1905"/>
                                <a:pt x="14021" y="2858"/>
                              </a:cubicBezTo>
                              <a:cubicBezTo>
                                <a:pt x="6401" y="21908"/>
                                <a:pt x="-4077" y="55245"/>
                                <a:pt x="1638" y="61913"/>
                              </a:cubicBezTo>
                              <a:lnTo>
                                <a:pt x="2591" y="62865"/>
                              </a:lnTo>
                              <a:cubicBezTo>
                                <a:pt x="2591" y="62865"/>
                                <a:pt x="5448" y="64770"/>
                                <a:pt x="12116" y="64770"/>
                              </a:cubicBezTo>
                              <a:cubicBezTo>
                                <a:pt x="13068" y="64770"/>
                                <a:pt x="14973" y="64770"/>
                                <a:pt x="16878" y="64770"/>
                              </a:cubicBezTo>
                              <a:cubicBezTo>
                                <a:pt x="21641" y="63818"/>
                                <a:pt x="26403" y="61913"/>
                                <a:pt x="29261" y="60008"/>
                              </a:cubicBezTo>
                              <a:lnTo>
                                <a:pt x="30213" y="59055"/>
                              </a:lnTo>
                              <a:lnTo>
                                <a:pt x="23546" y="400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8" name="Freeform: Shape 1407">
                          <a:extLst>
                            <a:ext uri="{FF2B5EF4-FFF2-40B4-BE49-F238E27FC236}">
                              <a16:creationId xmlns:a16="http://schemas.microsoft.com/office/drawing/2014/main" id="{16BC2B7C-D3BB-455D-B9D8-1FB575582D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570684">
                          <a:off x="5125391" y="3540225"/>
                          <a:ext cx="33731" cy="32555"/>
                        </a:xfrm>
                        <a:custGeom>
                          <a:avLst/>
                          <a:gdLst>
                            <a:gd name="connsiteX0" fmla="*/ 30480 w 32186"/>
                            <a:gd name="connsiteY0" fmla="*/ 4233 h 33760"/>
                            <a:gd name="connsiteX1" fmla="*/ 30480 w 32186"/>
                            <a:gd name="connsiteY1" fmla="*/ 4233 h 33760"/>
                            <a:gd name="connsiteX2" fmla="*/ 24765 w 32186"/>
                            <a:gd name="connsiteY2" fmla="*/ 24236 h 33760"/>
                            <a:gd name="connsiteX3" fmla="*/ 7620 w 32186"/>
                            <a:gd name="connsiteY3" fmla="*/ 33761 h 33760"/>
                            <a:gd name="connsiteX4" fmla="*/ 0 w 32186"/>
                            <a:gd name="connsiteY4" fmla="*/ 14711 h 33760"/>
                            <a:gd name="connsiteX5" fmla="*/ 18097 w 32186"/>
                            <a:gd name="connsiteY5" fmla="*/ 1376 h 33760"/>
                            <a:gd name="connsiteX6" fmla="*/ 30480 w 32186"/>
                            <a:gd name="connsiteY6" fmla="*/ 4233 h 3376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2186" h="33760">
                              <a:moveTo>
                                <a:pt x="30480" y="4233"/>
                              </a:moveTo>
                              <a:cubicBezTo>
                                <a:pt x="30480" y="4233"/>
                                <a:pt x="30480" y="5186"/>
                                <a:pt x="30480" y="4233"/>
                              </a:cubicBezTo>
                              <a:cubicBezTo>
                                <a:pt x="34290" y="11853"/>
                                <a:pt x="31432" y="20426"/>
                                <a:pt x="24765" y="24236"/>
                              </a:cubicBezTo>
                              <a:cubicBezTo>
                                <a:pt x="3810" y="35666"/>
                                <a:pt x="16192" y="28998"/>
                                <a:pt x="7620" y="33761"/>
                              </a:cubicBezTo>
                              <a:lnTo>
                                <a:pt x="0" y="14711"/>
                              </a:lnTo>
                              <a:cubicBezTo>
                                <a:pt x="5715" y="10901"/>
                                <a:pt x="12382" y="5186"/>
                                <a:pt x="18097" y="1376"/>
                              </a:cubicBezTo>
                              <a:cubicBezTo>
                                <a:pt x="21907" y="-1482"/>
                                <a:pt x="27622" y="423"/>
                                <a:pt x="30480" y="4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49" name="Freeform: Shape 1348">
                        <a:extLst>
                          <a:ext uri="{FF2B5EF4-FFF2-40B4-BE49-F238E27FC236}">
                            <a16:creationId xmlns:a16="http://schemas.microsoft.com/office/drawing/2014/main" id="{A8806961-2A03-40AC-AE8B-F615D7D20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619499"/>
                        <a:ext cx="55812" cy="142875"/>
                      </a:xfrm>
                      <a:custGeom>
                        <a:avLst/>
                        <a:gdLst>
                          <a:gd name="connsiteX0" fmla="*/ 34290 w 55812"/>
                          <a:gd name="connsiteY0" fmla="*/ 12382 h 142875"/>
                          <a:gd name="connsiteX1" fmla="*/ 31433 w 55812"/>
                          <a:gd name="connsiteY1" fmla="*/ 11430 h 142875"/>
                          <a:gd name="connsiteX2" fmla="*/ 27622 w 55812"/>
                          <a:gd name="connsiteY2" fmla="*/ 0 h 142875"/>
                          <a:gd name="connsiteX3" fmla="*/ 6667 w 55812"/>
                          <a:gd name="connsiteY3" fmla="*/ 13335 h 142875"/>
                          <a:gd name="connsiteX4" fmla="*/ 0 w 55812"/>
                          <a:gd name="connsiteY4" fmla="*/ 14288 h 142875"/>
                          <a:gd name="connsiteX5" fmla="*/ 30480 w 55812"/>
                          <a:gd name="connsiteY5" fmla="*/ 80010 h 142875"/>
                          <a:gd name="connsiteX6" fmla="*/ 20003 w 55812"/>
                          <a:gd name="connsiteY6" fmla="*/ 100965 h 142875"/>
                          <a:gd name="connsiteX7" fmla="*/ 1905 w 55812"/>
                          <a:gd name="connsiteY7" fmla="*/ 138113 h 142875"/>
                          <a:gd name="connsiteX8" fmla="*/ 4763 w 55812"/>
                          <a:gd name="connsiteY8" fmla="*/ 142875 h 142875"/>
                          <a:gd name="connsiteX9" fmla="*/ 19050 w 55812"/>
                          <a:gd name="connsiteY9" fmla="*/ 142875 h 142875"/>
                          <a:gd name="connsiteX10" fmla="*/ 21908 w 55812"/>
                          <a:gd name="connsiteY10" fmla="*/ 140970 h 142875"/>
                          <a:gd name="connsiteX11" fmla="*/ 41910 w 55812"/>
                          <a:gd name="connsiteY11" fmla="*/ 106680 h 142875"/>
                          <a:gd name="connsiteX12" fmla="*/ 34290 w 55812"/>
                          <a:gd name="connsiteY12" fmla="*/ 12382 h 1428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55812" h="142875">
                            <a:moveTo>
                              <a:pt x="34290" y="12382"/>
                            </a:moveTo>
                            <a:lnTo>
                              <a:pt x="31433" y="11430"/>
                            </a:lnTo>
                            <a:cubicBezTo>
                              <a:pt x="25717" y="1905"/>
                              <a:pt x="27622" y="2857"/>
                              <a:pt x="27622" y="0"/>
                            </a:cubicBezTo>
                            <a:lnTo>
                              <a:pt x="6667" y="13335"/>
                            </a:lnTo>
                            <a:lnTo>
                              <a:pt x="0" y="14288"/>
                            </a:lnTo>
                            <a:cubicBezTo>
                              <a:pt x="6667" y="32385"/>
                              <a:pt x="27622" y="57150"/>
                              <a:pt x="30480" y="80010"/>
                            </a:cubicBezTo>
                            <a:cubicBezTo>
                              <a:pt x="29528" y="84772"/>
                              <a:pt x="24765" y="92393"/>
                              <a:pt x="20003" y="100965"/>
                            </a:cubicBezTo>
                            <a:cubicBezTo>
                              <a:pt x="12383" y="115253"/>
                              <a:pt x="6667" y="124778"/>
                              <a:pt x="1905" y="138113"/>
                            </a:cubicBezTo>
                            <a:cubicBezTo>
                              <a:pt x="953" y="140018"/>
                              <a:pt x="2858" y="142875"/>
                              <a:pt x="4763" y="142875"/>
                            </a:cubicBezTo>
                            <a:lnTo>
                              <a:pt x="19050" y="142875"/>
                            </a:lnTo>
                            <a:cubicBezTo>
                              <a:pt x="20003" y="142875"/>
                              <a:pt x="20955" y="141922"/>
                              <a:pt x="21908" y="140970"/>
                            </a:cubicBezTo>
                            <a:cubicBezTo>
                              <a:pt x="29528" y="127635"/>
                              <a:pt x="34290" y="120015"/>
                              <a:pt x="41910" y="106680"/>
                            </a:cubicBezTo>
                            <a:cubicBezTo>
                              <a:pt x="52388" y="91440"/>
                              <a:pt x="70485" y="73343"/>
                              <a:pt x="34290" y="12382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0" name="Freeform: Shape 1349">
                        <a:extLst>
                          <a:ext uri="{FF2B5EF4-FFF2-40B4-BE49-F238E27FC236}">
                            <a16:creationId xmlns:a16="http://schemas.microsoft.com/office/drawing/2014/main" id="{1350F432-3C56-4277-A7F8-3598DA7E85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1479" y="3622356"/>
                        <a:ext cx="70120" cy="140017"/>
                      </a:xfrm>
                      <a:custGeom>
                        <a:avLst/>
                        <a:gdLst>
                          <a:gd name="connsiteX0" fmla="*/ 63453 w 70120"/>
                          <a:gd name="connsiteY0" fmla="*/ 18098 h 140017"/>
                          <a:gd name="connsiteX1" fmla="*/ 46308 w 70120"/>
                          <a:gd name="connsiteY1" fmla="*/ 0 h 140017"/>
                          <a:gd name="connsiteX2" fmla="*/ 32973 w 70120"/>
                          <a:gd name="connsiteY2" fmla="*/ 10478 h 140017"/>
                          <a:gd name="connsiteX3" fmla="*/ 588 w 70120"/>
                          <a:gd name="connsiteY3" fmla="*/ 67628 h 140017"/>
                          <a:gd name="connsiteX4" fmla="*/ 7255 w 70120"/>
                          <a:gd name="connsiteY4" fmla="*/ 101918 h 140017"/>
                          <a:gd name="connsiteX5" fmla="*/ 17733 w 70120"/>
                          <a:gd name="connsiteY5" fmla="*/ 137160 h 140017"/>
                          <a:gd name="connsiteX6" fmla="*/ 21543 w 70120"/>
                          <a:gd name="connsiteY6" fmla="*/ 140018 h 140017"/>
                          <a:gd name="connsiteX7" fmla="*/ 32973 w 70120"/>
                          <a:gd name="connsiteY7" fmla="*/ 140018 h 140017"/>
                          <a:gd name="connsiteX8" fmla="*/ 37735 w 70120"/>
                          <a:gd name="connsiteY8" fmla="*/ 135255 h 140017"/>
                          <a:gd name="connsiteX9" fmla="*/ 29163 w 70120"/>
                          <a:gd name="connsiteY9" fmla="*/ 98108 h 140017"/>
                          <a:gd name="connsiteX10" fmla="*/ 26305 w 70120"/>
                          <a:gd name="connsiteY10" fmla="*/ 84773 h 140017"/>
                          <a:gd name="connsiteX11" fmla="*/ 29163 w 70120"/>
                          <a:gd name="connsiteY11" fmla="*/ 67628 h 140017"/>
                          <a:gd name="connsiteX12" fmla="*/ 70120 w 70120"/>
                          <a:gd name="connsiteY12" fmla="*/ 20003 h 140017"/>
                          <a:gd name="connsiteX13" fmla="*/ 63453 w 70120"/>
                          <a:gd name="connsiteY13" fmla="*/ 18098 h 140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0120" h="140017">
                            <a:moveTo>
                              <a:pt x="63453" y="18098"/>
                            </a:moveTo>
                            <a:lnTo>
                              <a:pt x="46308" y="0"/>
                            </a:lnTo>
                            <a:cubicBezTo>
                              <a:pt x="45355" y="3810"/>
                              <a:pt x="40593" y="2858"/>
                              <a:pt x="32973" y="10478"/>
                            </a:cubicBezTo>
                            <a:cubicBezTo>
                              <a:pt x="18685" y="24765"/>
                              <a:pt x="4398" y="48578"/>
                              <a:pt x="588" y="67628"/>
                            </a:cubicBezTo>
                            <a:cubicBezTo>
                              <a:pt x="-1317" y="76200"/>
                              <a:pt x="1540" y="84773"/>
                              <a:pt x="7255" y="101918"/>
                            </a:cubicBezTo>
                            <a:cubicBezTo>
                              <a:pt x="11065" y="114300"/>
                              <a:pt x="14875" y="123825"/>
                              <a:pt x="17733" y="137160"/>
                            </a:cubicBezTo>
                            <a:cubicBezTo>
                              <a:pt x="18685" y="139065"/>
                              <a:pt x="19638" y="140018"/>
                              <a:pt x="21543" y="140018"/>
                            </a:cubicBezTo>
                            <a:lnTo>
                              <a:pt x="32973" y="140018"/>
                            </a:lnTo>
                            <a:cubicBezTo>
                              <a:pt x="35830" y="140018"/>
                              <a:pt x="37735" y="137160"/>
                              <a:pt x="37735" y="135255"/>
                            </a:cubicBezTo>
                            <a:cubicBezTo>
                              <a:pt x="35830" y="122873"/>
                              <a:pt x="32973" y="112395"/>
                              <a:pt x="29163" y="98108"/>
                            </a:cubicBezTo>
                            <a:cubicBezTo>
                              <a:pt x="28210" y="93345"/>
                              <a:pt x="26305" y="88583"/>
                              <a:pt x="26305" y="84773"/>
                            </a:cubicBezTo>
                            <a:cubicBezTo>
                              <a:pt x="25353" y="79058"/>
                              <a:pt x="26305" y="73343"/>
                              <a:pt x="29163" y="67628"/>
                            </a:cubicBezTo>
                            <a:cubicBezTo>
                              <a:pt x="39640" y="49530"/>
                              <a:pt x="60595" y="34290"/>
                              <a:pt x="70120" y="20003"/>
                            </a:cubicBezTo>
                            <a:lnTo>
                              <a:pt x="63453" y="18098"/>
                            </a:ln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1" name="Freeform: Shape 1350">
                        <a:extLst>
                          <a:ext uri="{FF2B5EF4-FFF2-40B4-BE49-F238E27FC236}">
                            <a16:creationId xmlns:a16="http://schemas.microsoft.com/office/drawing/2014/main" id="{FAE70FE6-CD3E-4FC1-A353-BA8CA1CD1C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4929" y="3533774"/>
                        <a:ext cx="37147" cy="39052"/>
                      </a:xfrm>
                      <a:custGeom>
                        <a:avLst/>
                        <a:gdLst>
                          <a:gd name="connsiteX0" fmla="*/ 36195 w 37147"/>
                          <a:gd name="connsiteY0" fmla="*/ 3810 h 39052"/>
                          <a:gd name="connsiteX1" fmla="*/ 22860 w 37147"/>
                          <a:gd name="connsiteY1" fmla="*/ 0 h 39052"/>
                          <a:gd name="connsiteX2" fmla="*/ 0 w 37147"/>
                          <a:gd name="connsiteY2" fmla="*/ 953 h 39052"/>
                          <a:gd name="connsiteX3" fmla="*/ 953 w 37147"/>
                          <a:gd name="connsiteY3" fmla="*/ 36195 h 39052"/>
                          <a:gd name="connsiteX4" fmla="*/ 37148 w 37147"/>
                          <a:gd name="connsiteY4" fmla="*/ 39053 h 39052"/>
                          <a:gd name="connsiteX5" fmla="*/ 36195 w 37147"/>
                          <a:gd name="connsiteY5" fmla="*/ 3810 h 39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147" h="39052">
                            <a:moveTo>
                              <a:pt x="36195" y="3810"/>
                            </a:moveTo>
                            <a:cubicBezTo>
                              <a:pt x="32385" y="1905"/>
                              <a:pt x="27623" y="0"/>
                              <a:pt x="22860" y="0"/>
                            </a:cubicBezTo>
                            <a:cubicBezTo>
                              <a:pt x="14288" y="0"/>
                              <a:pt x="5715" y="0"/>
                              <a:pt x="0" y="953"/>
                            </a:cubicBezTo>
                            <a:lnTo>
                              <a:pt x="953" y="36195"/>
                            </a:lnTo>
                            <a:cubicBezTo>
                              <a:pt x="13335" y="38100"/>
                              <a:pt x="24765" y="38100"/>
                              <a:pt x="37148" y="39053"/>
                            </a:cubicBezTo>
                            <a:lnTo>
                              <a:pt x="36195" y="3810"/>
                            </a:ln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2" name="Freeform: Shape 1351">
                        <a:extLst>
                          <a:ext uri="{FF2B5EF4-FFF2-40B4-BE49-F238E27FC236}">
                            <a16:creationId xmlns:a16="http://schemas.microsoft.com/office/drawing/2014/main" id="{A91BDE53-141D-4B5F-8DA2-D5FE51FCF259}"/>
                          </a:ext>
                        </a:extLst>
                      </p:cNvPr>
                      <p:cNvSpPr/>
                      <p:nvPr/>
                    </p:nvSpPr>
                    <p:spPr>
                      <a:xfrm rot="20889309">
                        <a:off x="5158602" y="3565297"/>
                        <a:ext cx="36195" cy="17248"/>
                      </a:xfrm>
                      <a:custGeom>
                        <a:avLst/>
                        <a:gdLst>
                          <a:gd name="connsiteX0" fmla="*/ 36195 w 36195"/>
                          <a:gd name="connsiteY0" fmla="*/ 2858 h 6667"/>
                          <a:gd name="connsiteX1" fmla="*/ 0 w 36195"/>
                          <a:gd name="connsiteY1" fmla="*/ 0 h 6667"/>
                          <a:gd name="connsiteX2" fmla="*/ 0 w 36195"/>
                          <a:gd name="connsiteY2" fmla="*/ 2858 h 6667"/>
                          <a:gd name="connsiteX3" fmla="*/ 36195 w 36195"/>
                          <a:gd name="connsiteY3" fmla="*/ 6668 h 6667"/>
                          <a:gd name="connsiteX4" fmla="*/ 36195 w 36195"/>
                          <a:gd name="connsiteY4" fmla="*/ 2858 h 66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6667">
                            <a:moveTo>
                              <a:pt x="36195" y="2858"/>
                            </a:moveTo>
                            <a:cubicBezTo>
                              <a:pt x="23813" y="2858"/>
                              <a:pt x="12383" y="1905"/>
                              <a:pt x="0" y="0"/>
                            </a:cubicBezTo>
                            <a:lnTo>
                              <a:pt x="0" y="2858"/>
                            </a:lnTo>
                            <a:cubicBezTo>
                              <a:pt x="11430" y="3810"/>
                              <a:pt x="24765" y="5715"/>
                              <a:pt x="36195" y="6668"/>
                            </a:cubicBezTo>
                            <a:lnTo>
                              <a:pt x="36195" y="285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3" name="Freeform: Shape 1352">
                        <a:extLst>
                          <a:ext uri="{FF2B5EF4-FFF2-40B4-BE49-F238E27FC236}">
                            <a16:creationId xmlns:a16="http://schemas.microsoft.com/office/drawing/2014/main" id="{8F144B4E-A099-483C-8A32-560E3004CC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7787" y="3588067"/>
                        <a:ext cx="36195" cy="11085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11085"/>
                          <a:gd name="connsiteX1" fmla="*/ 36195 w 36195"/>
                          <a:gd name="connsiteY1" fmla="*/ 952 h 11085"/>
                          <a:gd name="connsiteX2" fmla="*/ 0 w 36195"/>
                          <a:gd name="connsiteY2" fmla="*/ 0 h 11085"/>
                          <a:gd name="connsiteX3" fmla="*/ 0 w 36195"/>
                          <a:gd name="connsiteY3" fmla="*/ 8572 h 11085"/>
                          <a:gd name="connsiteX4" fmla="*/ 36195 w 36195"/>
                          <a:gd name="connsiteY4" fmla="*/ 8572 h 11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11085">
                            <a:moveTo>
                              <a:pt x="36195" y="8572"/>
                            </a:moveTo>
                            <a:lnTo>
                              <a:pt x="36195" y="952"/>
                            </a:lnTo>
                            <a:cubicBezTo>
                              <a:pt x="23813" y="2857"/>
                              <a:pt x="11430" y="1905"/>
                              <a:pt x="0" y="0"/>
                            </a:cubicBezTo>
                            <a:lnTo>
                              <a:pt x="0" y="8572"/>
                            </a:lnTo>
                            <a:cubicBezTo>
                              <a:pt x="11430" y="11430"/>
                              <a:pt x="23813" y="12382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4" name="Freeform: Shape 1353">
                        <a:extLst>
                          <a:ext uri="{FF2B5EF4-FFF2-40B4-BE49-F238E27FC236}">
                            <a16:creationId xmlns:a16="http://schemas.microsoft.com/office/drawing/2014/main" id="{F8E13F82-C7D7-4E8F-AD5C-6E16C59A2F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9194" y="3595473"/>
                        <a:ext cx="38380" cy="50184"/>
                      </a:xfrm>
                      <a:custGeom>
                        <a:avLst/>
                        <a:gdLst>
                          <a:gd name="connsiteX0" fmla="*/ 0 w 38100"/>
                          <a:gd name="connsiteY0" fmla="*/ 0 h 50184"/>
                          <a:gd name="connsiteX1" fmla="*/ 953 w 38100"/>
                          <a:gd name="connsiteY1" fmla="*/ 49530 h 50184"/>
                          <a:gd name="connsiteX2" fmla="*/ 38100 w 38100"/>
                          <a:gd name="connsiteY2" fmla="*/ 48577 h 50184"/>
                          <a:gd name="connsiteX3" fmla="*/ 36195 w 38100"/>
                          <a:gd name="connsiteY3" fmla="*/ 0 h 50184"/>
                          <a:gd name="connsiteX4" fmla="*/ 0 w 38100"/>
                          <a:gd name="connsiteY4" fmla="*/ 0 h 501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00" h="50184">
                            <a:moveTo>
                              <a:pt x="0" y="0"/>
                            </a:moveTo>
                            <a:lnTo>
                              <a:pt x="953" y="49530"/>
                            </a:lnTo>
                            <a:cubicBezTo>
                              <a:pt x="17145" y="51435"/>
                              <a:pt x="26670" y="48577"/>
                              <a:pt x="38100" y="48577"/>
                            </a:cubicBezTo>
                            <a:lnTo>
                              <a:pt x="36195" y="0"/>
                            </a:lnTo>
                            <a:cubicBezTo>
                              <a:pt x="24765" y="2857"/>
                              <a:pt x="12383" y="1905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5" name="Freeform: Shape 1354">
                        <a:extLst>
                          <a:ext uri="{FF2B5EF4-FFF2-40B4-BE49-F238E27FC236}">
                            <a16:creationId xmlns:a16="http://schemas.microsoft.com/office/drawing/2014/main" id="{A8DA5547-A7CC-4328-807A-A084E93769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3779"/>
                        <a:ext cx="36195" cy="9339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9339"/>
                          <a:gd name="connsiteX1" fmla="*/ 36195 w 36195"/>
                          <a:gd name="connsiteY1" fmla="*/ 3810 h 9339"/>
                          <a:gd name="connsiteX2" fmla="*/ 0 w 36195"/>
                          <a:gd name="connsiteY2" fmla="*/ 0 h 9339"/>
                          <a:gd name="connsiteX3" fmla="*/ 0 w 36195"/>
                          <a:gd name="connsiteY3" fmla="*/ 5715 h 9339"/>
                          <a:gd name="connsiteX4" fmla="*/ 36195 w 36195"/>
                          <a:gd name="connsiteY4" fmla="*/ 8572 h 9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9339">
                            <a:moveTo>
                              <a:pt x="36195" y="8572"/>
                            </a:moveTo>
                            <a:lnTo>
                              <a:pt x="36195" y="3810"/>
                            </a:lnTo>
                            <a:cubicBezTo>
                              <a:pt x="23813" y="2857"/>
                              <a:pt x="11430" y="952"/>
                              <a:pt x="0" y="0"/>
                            </a:cubicBezTo>
                            <a:lnTo>
                              <a:pt x="0" y="5715"/>
                            </a:lnTo>
                            <a:cubicBezTo>
                              <a:pt x="12383" y="8572"/>
                              <a:pt x="23813" y="10477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6" name="Freeform: Shape 1355">
                        <a:extLst>
                          <a:ext uri="{FF2B5EF4-FFF2-40B4-BE49-F238E27FC236}">
                            <a16:creationId xmlns:a16="http://schemas.microsoft.com/office/drawing/2014/main" id="{A36810CD-448E-43BE-AA60-001304CFD1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9494"/>
                        <a:ext cx="36195" cy="7042"/>
                      </a:xfrm>
                      <a:custGeom>
                        <a:avLst/>
                        <a:gdLst>
                          <a:gd name="connsiteX0" fmla="*/ 36195 w 36195"/>
                          <a:gd name="connsiteY0" fmla="*/ 5715 h 7042"/>
                          <a:gd name="connsiteX1" fmla="*/ 36195 w 36195"/>
                          <a:gd name="connsiteY1" fmla="*/ 2858 h 7042"/>
                          <a:gd name="connsiteX2" fmla="*/ 0 w 36195"/>
                          <a:gd name="connsiteY2" fmla="*/ 0 h 7042"/>
                          <a:gd name="connsiteX3" fmla="*/ 0 w 36195"/>
                          <a:gd name="connsiteY3" fmla="*/ 4763 h 7042"/>
                          <a:gd name="connsiteX4" fmla="*/ 36195 w 36195"/>
                          <a:gd name="connsiteY4" fmla="*/ 5715 h 7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7042">
                            <a:moveTo>
                              <a:pt x="36195" y="5715"/>
                            </a:moveTo>
                            <a:lnTo>
                              <a:pt x="36195" y="2858"/>
                            </a:lnTo>
                            <a:cubicBezTo>
                              <a:pt x="23813" y="4763"/>
                              <a:pt x="12383" y="2858"/>
                              <a:pt x="0" y="0"/>
                            </a:cubicBezTo>
                            <a:lnTo>
                              <a:pt x="0" y="4763"/>
                            </a:lnTo>
                            <a:cubicBezTo>
                              <a:pt x="11430" y="7620"/>
                              <a:pt x="23813" y="7620"/>
                              <a:pt x="3619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7" name="Freeform: Shape 1356">
                        <a:extLst>
                          <a:ext uri="{FF2B5EF4-FFF2-40B4-BE49-F238E27FC236}">
                            <a16:creationId xmlns:a16="http://schemas.microsoft.com/office/drawing/2014/main" id="{7AE9901D-A064-42AC-800D-D6CC665DC7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509" y="3584044"/>
                        <a:ext cx="38845" cy="6225"/>
                      </a:xfrm>
                      <a:custGeom>
                        <a:avLst/>
                        <a:gdLst>
                          <a:gd name="connsiteX0" fmla="*/ 0 w 36195"/>
                          <a:gd name="connsiteY0" fmla="*/ 0 h 5800"/>
                          <a:gd name="connsiteX1" fmla="*/ 0 w 36195"/>
                          <a:gd name="connsiteY1" fmla="*/ 3810 h 5800"/>
                          <a:gd name="connsiteX2" fmla="*/ 36195 w 36195"/>
                          <a:gd name="connsiteY2" fmla="*/ 4763 h 5800"/>
                          <a:gd name="connsiteX3" fmla="*/ 36195 w 36195"/>
                          <a:gd name="connsiteY3" fmla="*/ 0 h 5800"/>
                          <a:gd name="connsiteX4" fmla="*/ 0 w 36195"/>
                          <a:gd name="connsiteY4" fmla="*/ 0 h 5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5800">
                            <a:moveTo>
                              <a:pt x="0" y="0"/>
                            </a:moveTo>
                            <a:lnTo>
                              <a:pt x="0" y="3810"/>
                            </a:lnTo>
                            <a:cubicBezTo>
                              <a:pt x="11430" y="5715"/>
                              <a:pt x="24765" y="6668"/>
                              <a:pt x="36195" y="4763"/>
                            </a:cubicBezTo>
                            <a:lnTo>
                              <a:pt x="36195" y="0"/>
                            </a:lnTo>
                            <a:cubicBezTo>
                              <a:pt x="23813" y="2858"/>
                              <a:pt x="11430" y="285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8" name="Freeform: Shape 1357">
                        <a:extLst>
                          <a:ext uri="{FF2B5EF4-FFF2-40B4-BE49-F238E27FC236}">
                            <a16:creationId xmlns:a16="http://schemas.microsoft.com/office/drawing/2014/main" id="{77EB0F6E-28BC-4485-BD55-85A5AA03A3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588" y="3535757"/>
                        <a:ext cx="23966" cy="113591"/>
                      </a:xfrm>
                      <a:custGeom>
                        <a:avLst/>
                        <a:gdLst>
                          <a:gd name="connsiteX0" fmla="*/ 5715 w 15478"/>
                          <a:gd name="connsiteY0" fmla="*/ 65722 h 111816"/>
                          <a:gd name="connsiteX1" fmla="*/ 11430 w 15478"/>
                          <a:gd name="connsiteY1" fmla="*/ 28575 h 111816"/>
                          <a:gd name="connsiteX2" fmla="*/ 12382 w 15478"/>
                          <a:gd name="connsiteY2" fmla="*/ 22860 h 111816"/>
                          <a:gd name="connsiteX3" fmla="*/ 0 w 15478"/>
                          <a:gd name="connsiteY3" fmla="*/ 0 h 111816"/>
                          <a:gd name="connsiteX4" fmla="*/ 3810 w 15478"/>
                          <a:gd name="connsiteY4" fmla="*/ 109538 h 111816"/>
                          <a:gd name="connsiteX5" fmla="*/ 7620 w 15478"/>
                          <a:gd name="connsiteY5" fmla="*/ 111443 h 111816"/>
                          <a:gd name="connsiteX6" fmla="*/ 13335 w 15478"/>
                          <a:gd name="connsiteY6" fmla="*/ 104775 h 111816"/>
                          <a:gd name="connsiteX7" fmla="*/ 13335 w 15478"/>
                          <a:gd name="connsiteY7" fmla="*/ 90488 h 111816"/>
                          <a:gd name="connsiteX8" fmla="*/ 5715 w 15478"/>
                          <a:gd name="connsiteY8" fmla="*/ 65722 h 11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78" h="111816">
                            <a:moveTo>
                              <a:pt x="5715" y="65722"/>
                            </a:moveTo>
                            <a:cubicBezTo>
                              <a:pt x="4763" y="52388"/>
                              <a:pt x="8572" y="41910"/>
                              <a:pt x="11430" y="28575"/>
                            </a:cubicBezTo>
                            <a:cubicBezTo>
                              <a:pt x="11430" y="26670"/>
                              <a:pt x="12382" y="24765"/>
                              <a:pt x="12382" y="22860"/>
                            </a:cubicBezTo>
                            <a:cubicBezTo>
                              <a:pt x="13335" y="13335"/>
                              <a:pt x="7620" y="4763"/>
                              <a:pt x="0" y="0"/>
                            </a:cubicBezTo>
                            <a:lnTo>
                              <a:pt x="3810" y="109538"/>
                            </a:lnTo>
                            <a:cubicBezTo>
                              <a:pt x="3810" y="111443"/>
                              <a:pt x="6667" y="112395"/>
                              <a:pt x="7620" y="111443"/>
                            </a:cubicBezTo>
                            <a:cubicBezTo>
                              <a:pt x="10477" y="109538"/>
                              <a:pt x="12382" y="107632"/>
                              <a:pt x="13335" y="104775"/>
                            </a:cubicBezTo>
                            <a:cubicBezTo>
                              <a:pt x="16192" y="100965"/>
                              <a:pt x="16192" y="95250"/>
                              <a:pt x="13335" y="90488"/>
                            </a:cubicBezTo>
                            <a:cubicBezTo>
                              <a:pt x="9525" y="82868"/>
                              <a:pt x="6667" y="75247"/>
                              <a:pt x="5715" y="65722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59" name="Graphic 4">
                        <a:extLst>
                          <a:ext uri="{FF2B5EF4-FFF2-40B4-BE49-F238E27FC236}">
                            <a16:creationId xmlns:a16="http://schemas.microsoft.com/office/drawing/2014/main" id="{DCEE0734-4A15-4CF7-BDA7-2402C334B0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61835" y="3487812"/>
                        <a:ext cx="34943" cy="53581"/>
                        <a:chOff x="5161835" y="3487812"/>
                        <a:chExt cx="34943" cy="53581"/>
                      </a:xfrm>
                    </p:grpSpPr>
                    <p:sp>
                      <p:nvSpPr>
                        <p:cNvPr id="1390" name="Freeform: Shape 1389">
                          <a:extLst>
                            <a:ext uri="{FF2B5EF4-FFF2-40B4-BE49-F238E27FC236}">
                              <a16:creationId xmlns:a16="http://schemas.microsoft.com/office/drawing/2014/main" id="{2CFA0F05-F8A2-4906-B3D2-C1FB5FEC28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1835" y="3488054"/>
                          <a:ext cx="14049" cy="32146"/>
                        </a:xfrm>
                        <a:custGeom>
                          <a:avLst/>
                          <a:gdLst>
                            <a:gd name="connsiteX0" fmla="*/ 2619 w 14049"/>
                            <a:gd name="connsiteY0" fmla="*/ 6667 h 32146"/>
                            <a:gd name="connsiteX1" fmla="*/ 714 w 14049"/>
                            <a:gd name="connsiteY1" fmla="*/ 11430 h 32146"/>
                            <a:gd name="connsiteX2" fmla="*/ 1667 w 14049"/>
                            <a:gd name="connsiteY2" fmla="*/ 13335 h 32146"/>
                            <a:gd name="connsiteX3" fmla="*/ 714 w 14049"/>
                            <a:gd name="connsiteY3" fmla="*/ 17145 h 32146"/>
                            <a:gd name="connsiteX4" fmla="*/ 714 w 14049"/>
                            <a:gd name="connsiteY4" fmla="*/ 20955 h 32146"/>
                            <a:gd name="connsiteX5" fmla="*/ 3572 w 14049"/>
                            <a:gd name="connsiteY5" fmla="*/ 22860 h 32146"/>
                            <a:gd name="connsiteX6" fmla="*/ 5477 w 14049"/>
                            <a:gd name="connsiteY6" fmla="*/ 27622 h 32146"/>
                            <a:gd name="connsiteX7" fmla="*/ 7382 w 14049"/>
                            <a:gd name="connsiteY7" fmla="*/ 28575 h 32146"/>
                            <a:gd name="connsiteX8" fmla="*/ 9287 w 14049"/>
                            <a:gd name="connsiteY8" fmla="*/ 31432 h 32146"/>
                            <a:gd name="connsiteX9" fmla="*/ 11192 w 14049"/>
                            <a:gd name="connsiteY9" fmla="*/ 31432 h 32146"/>
                            <a:gd name="connsiteX10" fmla="*/ 13097 w 14049"/>
                            <a:gd name="connsiteY10" fmla="*/ 29527 h 32146"/>
                            <a:gd name="connsiteX11" fmla="*/ 14049 w 14049"/>
                            <a:gd name="connsiteY11" fmla="*/ 24765 h 32146"/>
                            <a:gd name="connsiteX12" fmla="*/ 11192 w 14049"/>
                            <a:gd name="connsiteY12" fmla="*/ 20002 h 32146"/>
                            <a:gd name="connsiteX13" fmla="*/ 10239 w 14049"/>
                            <a:gd name="connsiteY13" fmla="*/ 12382 h 32146"/>
                            <a:gd name="connsiteX14" fmla="*/ 12144 w 14049"/>
                            <a:gd name="connsiteY14" fmla="*/ 10477 h 32146"/>
                            <a:gd name="connsiteX15" fmla="*/ 13097 w 14049"/>
                            <a:gd name="connsiteY15" fmla="*/ 7620 h 32146"/>
                            <a:gd name="connsiteX16" fmla="*/ 12144 w 14049"/>
                            <a:gd name="connsiteY16" fmla="*/ 5715 h 32146"/>
                            <a:gd name="connsiteX17" fmla="*/ 12144 w 14049"/>
                            <a:gd name="connsiteY17" fmla="*/ 2857 h 32146"/>
                            <a:gd name="connsiteX18" fmla="*/ 13097 w 14049"/>
                            <a:gd name="connsiteY18" fmla="*/ 1905 h 32146"/>
                            <a:gd name="connsiteX19" fmla="*/ 12144 w 14049"/>
                            <a:gd name="connsiteY19" fmla="*/ 0 h 32146"/>
                            <a:gd name="connsiteX20" fmla="*/ 10239 w 14049"/>
                            <a:gd name="connsiteY20" fmla="*/ 952 h 32146"/>
                            <a:gd name="connsiteX21" fmla="*/ 2619 w 14049"/>
                            <a:gd name="connsiteY21" fmla="*/ 6667 h 321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14049" h="32146">
                              <a:moveTo>
                                <a:pt x="2619" y="6667"/>
                              </a:moveTo>
                              <a:cubicBezTo>
                                <a:pt x="1667" y="8572"/>
                                <a:pt x="714" y="9525"/>
                                <a:pt x="714" y="11430"/>
                              </a:cubicBezTo>
                              <a:cubicBezTo>
                                <a:pt x="714" y="12382"/>
                                <a:pt x="1667" y="13335"/>
                                <a:pt x="1667" y="13335"/>
                              </a:cubicBezTo>
                              <a:cubicBezTo>
                                <a:pt x="1667" y="14288"/>
                                <a:pt x="714" y="16192"/>
                                <a:pt x="714" y="17145"/>
                              </a:cubicBezTo>
                              <a:cubicBezTo>
                                <a:pt x="-238" y="18097"/>
                                <a:pt x="-238" y="20002"/>
                                <a:pt x="714" y="20955"/>
                              </a:cubicBezTo>
                              <a:cubicBezTo>
                                <a:pt x="1667" y="21907"/>
                                <a:pt x="2619" y="21907"/>
                                <a:pt x="3572" y="22860"/>
                              </a:cubicBezTo>
                              <a:cubicBezTo>
                                <a:pt x="4524" y="24765"/>
                                <a:pt x="3572" y="26670"/>
                                <a:pt x="5477" y="27622"/>
                              </a:cubicBezTo>
                              <a:cubicBezTo>
                                <a:pt x="6429" y="27622"/>
                                <a:pt x="7382" y="27622"/>
                                <a:pt x="7382" y="28575"/>
                              </a:cubicBezTo>
                              <a:cubicBezTo>
                                <a:pt x="8334" y="29527"/>
                                <a:pt x="8334" y="30480"/>
                                <a:pt x="9287" y="31432"/>
                              </a:cubicBezTo>
                              <a:cubicBezTo>
                                <a:pt x="10239" y="32385"/>
                                <a:pt x="11192" y="32385"/>
                                <a:pt x="11192" y="31432"/>
                              </a:cubicBezTo>
                              <a:cubicBezTo>
                                <a:pt x="12144" y="31432"/>
                                <a:pt x="12144" y="30480"/>
                                <a:pt x="13097" y="29527"/>
                              </a:cubicBezTo>
                              <a:cubicBezTo>
                                <a:pt x="14049" y="28575"/>
                                <a:pt x="14049" y="26670"/>
                                <a:pt x="14049" y="24765"/>
                              </a:cubicBezTo>
                              <a:cubicBezTo>
                                <a:pt x="14049" y="22860"/>
                                <a:pt x="12144" y="21907"/>
                                <a:pt x="11192" y="20002"/>
                              </a:cubicBezTo>
                              <a:cubicBezTo>
                                <a:pt x="9287" y="18097"/>
                                <a:pt x="9287" y="14288"/>
                                <a:pt x="10239" y="12382"/>
                              </a:cubicBezTo>
                              <a:cubicBezTo>
                                <a:pt x="11192" y="11430"/>
                                <a:pt x="11192" y="10477"/>
                                <a:pt x="12144" y="10477"/>
                              </a:cubicBezTo>
                              <a:cubicBezTo>
                                <a:pt x="13097" y="9525"/>
                                <a:pt x="13097" y="8572"/>
                                <a:pt x="13097" y="7620"/>
                              </a:cubicBezTo>
                              <a:cubicBezTo>
                                <a:pt x="13097" y="6667"/>
                                <a:pt x="12144" y="5715"/>
                                <a:pt x="12144" y="5715"/>
                              </a:cubicBezTo>
                              <a:cubicBezTo>
                                <a:pt x="12144" y="4763"/>
                                <a:pt x="11192" y="3810"/>
                                <a:pt x="12144" y="2857"/>
                              </a:cubicBezTo>
                              <a:cubicBezTo>
                                <a:pt x="12144" y="2857"/>
                                <a:pt x="13097" y="1905"/>
                                <a:pt x="13097" y="1905"/>
                              </a:cubicBezTo>
                              <a:cubicBezTo>
                                <a:pt x="14049" y="952"/>
                                <a:pt x="13097" y="0"/>
                                <a:pt x="12144" y="0"/>
                              </a:cubicBezTo>
                              <a:cubicBezTo>
                                <a:pt x="11192" y="0"/>
                                <a:pt x="11192" y="0"/>
                                <a:pt x="10239" y="952"/>
                              </a:cubicBezTo>
                              <a:cubicBezTo>
                                <a:pt x="5477" y="3810"/>
                                <a:pt x="3572" y="5715"/>
                                <a:pt x="2619" y="666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1" name="Freeform: Shape 1390">
                          <a:extLst>
                            <a:ext uri="{FF2B5EF4-FFF2-40B4-BE49-F238E27FC236}">
                              <a16:creationId xmlns:a16="http://schemas.microsoft.com/office/drawing/2014/main" id="{93F460BA-A131-4D6D-8082-2153B33C25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489959"/>
                          <a:ext cx="15178" cy="11430"/>
                        </a:xfrm>
                        <a:custGeom>
                          <a:avLst/>
                          <a:gdLst>
                            <a:gd name="connsiteX0" fmla="*/ 1905 w 15178"/>
                            <a:gd name="connsiteY0" fmla="*/ 8572 h 11430"/>
                            <a:gd name="connsiteX1" fmla="*/ 12383 w 15178"/>
                            <a:gd name="connsiteY1" fmla="*/ 11430 h 11430"/>
                            <a:gd name="connsiteX2" fmla="*/ 14288 w 15178"/>
                            <a:gd name="connsiteY2" fmla="*/ 8572 h 11430"/>
                            <a:gd name="connsiteX3" fmla="*/ 10478 w 15178"/>
                            <a:gd name="connsiteY3" fmla="*/ 0 h 11430"/>
                            <a:gd name="connsiteX4" fmla="*/ 0 w 15178"/>
                            <a:gd name="connsiteY4" fmla="*/ 9525 h 11430"/>
                            <a:gd name="connsiteX5" fmla="*/ 1905 w 15178"/>
                            <a:gd name="connsiteY5" fmla="*/ 8572 h 114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5178" h="11430">
                              <a:moveTo>
                                <a:pt x="1905" y="8572"/>
                              </a:moveTo>
                              <a:cubicBezTo>
                                <a:pt x="5715" y="8572"/>
                                <a:pt x="9525" y="9525"/>
                                <a:pt x="12383" y="11430"/>
                              </a:cubicBezTo>
                              <a:cubicBezTo>
                                <a:pt x="13335" y="10478"/>
                                <a:pt x="14288" y="9525"/>
                                <a:pt x="14288" y="8572"/>
                              </a:cubicBezTo>
                              <a:cubicBezTo>
                                <a:pt x="17145" y="4763"/>
                                <a:pt x="12383" y="0"/>
                                <a:pt x="10478" y="0"/>
                              </a:cubicBezTo>
                              <a:cubicBezTo>
                                <a:pt x="6667" y="0"/>
                                <a:pt x="953" y="953"/>
                                <a:pt x="0" y="9525"/>
                              </a:cubicBezTo>
                              <a:cubicBezTo>
                                <a:pt x="0" y="8572"/>
                                <a:pt x="953" y="8572"/>
                                <a:pt x="1905" y="85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2" name="Freeform: Shape 1391">
                          <a:extLst>
                            <a:ext uri="{FF2B5EF4-FFF2-40B4-BE49-F238E27FC236}">
                              <a16:creationId xmlns:a16="http://schemas.microsoft.com/office/drawing/2014/main" id="{59C10C2F-BE0B-4665-9366-0E5E8F7409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3979" y="3489959"/>
                          <a:ext cx="19236" cy="10477"/>
                        </a:xfrm>
                        <a:custGeom>
                          <a:avLst/>
                          <a:gdLst>
                            <a:gd name="connsiteX0" fmla="*/ 14288 w 19236"/>
                            <a:gd name="connsiteY0" fmla="*/ 10478 h 10477"/>
                            <a:gd name="connsiteX1" fmla="*/ 953 w 19236"/>
                            <a:gd name="connsiteY1" fmla="*/ 10478 h 10477"/>
                            <a:gd name="connsiteX2" fmla="*/ 0 w 19236"/>
                            <a:gd name="connsiteY2" fmla="*/ 9525 h 10477"/>
                            <a:gd name="connsiteX3" fmla="*/ 0 w 19236"/>
                            <a:gd name="connsiteY3" fmla="*/ 1905 h 10477"/>
                            <a:gd name="connsiteX4" fmla="*/ 1905 w 19236"/>
                            <a:gd name="connsiteY4" fmla="*/ 0 h 10477"/>
                            <a:gd name="connsiteX5" fmla="*/ 14288 w 19236"/>
                            <a:gd name="connsiteY5" fmla="*/ 0 h 10477"/>
                            <a:gd name="connsiteX6" fmla="*/ 19050 w 19236"/>
                            <a:gd name="connsiteY6" fmla="*/ 4763 h 10477"/>
                            <a:gd name="connsiteX7" fmla="*/ 14288 w 19236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9236" h="10477">
                              <a:moveTo>
                                <a:pt x="14288" y="10478"/>
                              </a:moveTo>
                              <a:lnTo>
                                <a:pt x="953" y="10478"/>
                              </a:lnTo>
                              <a:cubicBezTo>
                                <a:pt x="0" y="10478"/>
                                <a:pt x="0" y="9525"/>
                                <a:pt x="0" y="952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14288" y="0"/>
                              </a:lnTo>
                              <a:cubicBezTo>
                                <a:pt x="17145" y="0"/>
                                <a:pt x="19050" y="1905"/>
                                <a:pt x="19050" y="4763"/>
                              </a:cubicBezTo>
                              <a:cubicBezTo>
                                <a:pt x="20003" y="7620"/>
                                <a:pt x="17145" y="10478"/>
                                <a:pt x="14288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3" name="Freeform: Shape 1392">
                          <a:extLst>
                            <a:ext uri="{FF2B5EF4-FFF2-40B4-BE49-F238E27FC236}">
                              <a16:creationId xmlns:a16="http://schemas.microsoft.com/office/drawing/2014/main" id="{5B784A65-BCE1-4879-9380-EF0681512E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502" y="3497579"/>
                          <a:ext cx="8572" cy="21907"/>
                        </a:xfrm>
                        <a:custGeom>
                          <a:avLst/>
                          <a:gdLst>
                            <a:gd name="connsiteX0" fmla="*/ 2857 w 8572"/>
                            <a:gd name="connsiteY0" fmla="*/ 17145 h 21907"/>
                            <a:gd name="connsiteX1" fmla="*/ 5715 w 8572"/>
                            <a:gd name="connsiteY1" fmla="*/ 21907 h 21907"/>
                            <a:gd name="connsiteX2" fmla="*/ 8572 w 8572"/>
                            <a:gd name="connsiteY2" fmla="*/ 15240 h 21907"/>
                            <a:gd name="connsiteX3" fmla="*/ 6667 w 8572"/>
                            <a:gd name="connsiteY3" fmla="*/ 11430 h 21907"/>
                            <a:gd name="connsiteX4" fmla="*/ 8572 w 8572"/>
                            <a:gd name="connsiteY4" fmla="*/ 7620 h 21907"/>
                            <a:gd name="connsiteX5" fmla="*/ 8572 w 8572"/>
                            <a:gd name="connsiteY5" fmla="*/ 7620 h 21907"/>
                            <a:gd name="connsiteX6" fmla="*/ 0 w 8572"/>
                            <a:gd name="connsiteY6" fmla="*/ 0 h 21907"/>
                            <a:gd name="connsiteX7" fmla="*/ 2857 w 8572"/>
                            <a:gd name="connsiteY7" fmla="*/ 17145 h 2190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572" h="21907">
                              <a:moveTo>
                                <a:pt x="2857" y="17145"/>
                              </a:moveTo>
                              <a:cubicBezTo>
                                <a:pt x="3810" y="19050"/>
                                <a:pt x="4763" y="20955"/>
                                <a:pt x="5715" y="21907"/>
                              </a:cubicBezTo>
                              <a:cubicBezTo>
                                <a:pt x="8572" y="19050"/>
                                <a:pt x="8572" y="15240"/>
                                <a:pt x="8572" y="15240"/>
                              </a:cubicBezTo>
                              <a:cubicBezTo>
                                <a:pt x="7620" y="14288"/>
                                <a:pt x="6667" y="13335"/>
                                <a:pt x="6667" y="11430"/>
                              </a:cubicBezTo>
                              <a:cubicBezTo>
                                <a:pt x="6667" y="9525"/>
                                <a:pt x="7620" y="7620"/>
                                <a:pt x="8572" y="7620"/>
                              </a:cubicBezTo>
                              <a:cubicBezTo>
                                <a:pt x="8572" y="7620"/>
                                <a:pt x="8572" y="7620"/>
                                <a:pt x="8572" y="7620"/>
                              </a:cubicBezTo>
                              <a:lnTo>
                                <a:pt x="0" y="0"/>
                              </a:lnTo>
                              <a:cubicBezTo>
                                <a:pt x="0" y="2857"/>
                                <a:pt x="0" y="8572"/>
                                <a:pt x="2857" y="17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4" name="Freeform: Shape 1393">
                          <a:extLst>
                            <a:ext uri="{FF2B5EF4-FFF2-40B4-BE49-F238E27FC236}">
                              <a16:creationId xmlns:a16="http://schemas.microsoft.com/office/drawing/2014/main" id="{591E2CBC-8B3C-4057-AA47-582F1F40F0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359" y="3505199"/>
                          <a:ext cx="7620" cy="7619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19"/>
                            <a:gd name="connsiteX1" fmla="*/ 0 w 7620"/>
                            <a:gd name="connsiteY1" fmla="*/ 3810 h 7619"/>
                            <a:gd name="connsiteX2" fmla="*/ 3810 w 7620"/>
                            <a:gd name="connsiteY2" fmla="*/ 7620 h 7619"/>
                            <a:gd name="connsiteX3" fmla="*/ 7620 w 7620"/>
                            <a:gd name="connsiteY3" fmla="*/ 3810 h 7619"/>
                            <a:gd name="connsiteX4" fmla="*/ 3810 w 7620"/>
                            <a:gd name="connsiteY4" fmla="*/ 0 h 76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19">
                              <a:moveTo>
                                <a:pt x="3810" y="0"/>
                              </a:moveTo>
                              <a:cubicBezTo>
                                <a:pt x="1905" y="0"/>
                                <a:pt x="0" y="1905"/>
                                <a:pt x="0" y="3810"/>
                              </a:cubicBezTo>
                              <a:cubicBezTo>
                                <a:pt x="0" y="5715"/>
                                <a:pt x="1905" y="7620"/>
                                <a:pt x="3810" y="7620"/>
                              </a:cubicBezTo>
                              <a:cubicBezTo>
                                <a:pt x="5715" y="7620"/>
                                <a:pt x="7620" y="5715"/>
                                <a:pt x="7620" y="3810"/>
                              </a:cubicBezTo>
                              <a:cubicBezTo>
                                <a:pt x="6668" y="1905"/>
                                <a:pt x="571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5" name="Freeform: Shape 1394">
                          <a:extLst>
                            <a:ext uri="{FF2B5EF4-FFF2-40B4-BE49-F238E27FC236}">
                              <a16:creationId xmlns:a16="http://schemas.microsoft.com/office/drawing/2014/main" id="{1BB53B7E-56C9-4AD0-B554-25BC6835A6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9217" y="3490912"/>
                          <a:ext cx="26670" cy="34290"/>
                        </a:xfrm>
                        <a:custGeom>
                          <a:avLst/>
                          <a:gdLst>
                            <a:gd name="connsiteX0" fmla="*/ 21908 w 26670"/>
                            <a:gd name="connsiteY0" fmla="*/ 0 h 34290"/>
                            <a:gd name="connsiteX1" fmla="*/ 26670 w 26670"/>
                            <a:gd name="connsiteY1" fmla="*/ 10478 h 34290"/>
                            <a:gd name="connsiteX2" fmla="*/ 26670 w 26670"/>
                            <a:gd name="connsiteY2" fmla="*/ 20955 h 34290"/>
                            <a:gd name="connsiteX3" fmla="*/ 13335 w 26670"/>
                            <a:gd name="connsiteY3" fmla="*/ 34290 h 34290"/>
                            <a:gd name="connsiteX4" fmla="*/ 0 w 26670"/>
                            <a:gd name="connsiteY4" fmla="*/ 20955 h 34290"/>
                            <a:gd name="connsiteX5" fmla="*/ 0 w 26670"/>
                            <a:gd name="connsiteY5" fmla="*/ 10478 h 34290"/>
                            <a:gd name="connsiteX6" fmla="*/ 21908 w 26670"/>
                            <a:gd name="connsiteY6" fmla="*/ 0 h 342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6670" h="34290">
                              <a:moveTo>
                                <a:pt x="21908" y="0"/>
                              </a:moveTo>
                              <a:cubicBezTo>
                                <a:pt x="24765" y="2857"/>
                                <a:pt x="26670" y="6668"/>
                                <a:pt x="26670" y="10478"/>
                              </a:cubicBezTo>
                              <a:lnTo>
                                <a:pt x="26670" y="20955"/>
                              </a:lnTo>
                              <a:cubicBezTo>
                                <a:pt x="26670" y="28575"/>
                                <a:pt x="20955" y="34290"/>
                                <a:pt x="13335" y="34290"/>
                              </a:cubicBezTo>
                              <a:cubicBezTo>
                                <a:pt x="5715" y="34290"/>
                                <a:pt x="0" y="28575"/>
                                <a:pt x="0" y="20955"/>
                              </a:cubicBezTo>
                              <a:lnTo>
                                <a:pt x="0" y="10478"/>
                              </a:lnTo>
                              <a:lnTo>
                                <a:pt x="2190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 dirty="0"/>
                        </a:p>
                      </p:txBody>
                    </p:sp>
                    <p:sp>
                      <p:nvSpPr>
                        <p:cNvPr id="1396" name="Freeform: Shape 1395">
                          <a:extLst>
                            <a:ext uri="{FF2B5EF4-FFF2-40B4-BE49-F238E27FC236}">
                              <a16:creationId xmlns:a16="http://schemas.microsoft.com/office/drawing/2014/main" id="{4F3C5B02-662A-4B79-90DE-0547D3F355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938" y="3509009"/>
                          <a:ext cx="18471" cy="32384"/>
                        </a:xfrm>
                        <a:custGeom>
                          <a:avLst/>
                          <a:gdLst>
                            <a:gd name="connsiteX0" fmla="*/ 2279 w 18471"/>
                            <a:gd name="connsiteY0" fmla="*/ 31433 h 32384"/>
                            <a:gd name="connsiteX1" fmla="*/ 12756 w 18471"/>
                            <a:gd name="connsiteY1" fmla="*/ 32385 h 32384"/>
                            <a:gd name="connsiteX2" fmla="*/ 15614 w 18471"/>
                            <a:gd name="connsiteY2" fmla="*/ 30480 h 32384"/>
                            <a:gd name="connsiteX3" fmla="*/ 18471 w 18471"/>
                            <a:gd name="connsiteY3" fmla="*/ 3810 h 32384"/>
                            <a:gd name="connsiteX4" fmla="*/ 16566 w 18471"/>
                            <a:gd name="connsiteY4" fmla="*/ 953 h 32384"/>
                            <a:gd name="connsiteX5" fmla="*/ 6089 w 18471"/>
                            <a:gd name="connsiteY5" fmla="*/ 0 h 32384"/>
                            <a:gd name="connsiteX6" fmla="*/ 3231 w 18471"/>
                            <a:gd name="connsiteY6" fmla="*/ 1905 h 32384"/>
                            <a:gd name="connsiteX7" fmla="*/ 374 w 18471"/>
                            <a:gd name="connsiteY7" fmla="*/ 28575 h 32384"/>
                            <a:gd name="connsiteX8" fmla="*/ 2279 w 18471"/>
                            <a:gd name="connsiteY8" fmla="*/ 31433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8471" h="32384">
                              <a:moveTo>
                                <a:pt x="2279" y="31433"/>
                              </a:moveTo>
                              <a:lnTo>
                                <a:pt x="12756" y="32385"/>
                              </a:lnTo>
                              <a:cubicBezTo>
                                <a:pt x="13709" y="32385"/>
                                <a:pt x="15614" y="31433"/>
                                <a:pt x="15614" y="30480"/>
                              </a:cubicBezTo>
                              <a:lnTo>
                                <a:pt x="18471" y="3810"/>
                              </a:lnTo>
                              <a:cubicBezTo>
                                <a:pt x="18471" y="2858"/>
                                <a:pt x="17519" y="953"/>
                                <a:pt x="16566" y="953"/>
                              </a:cubicBezTo>
                              <a:lnTo>
                                <a:pt x="6089" y="0"/>
                              </a:lnTo>
                              <a:cubicBezTo>
                                <a:pt x="5136" y="0"/>
                                <a:pt x="3231" y="953"/>
                                <a:pt x="3231" y="1905"/>
                              </a:cubicBezTo>
                              <a:lnTo>
                                <a:pt x="374" y="28575"/>
                              </a:lnTo>
                              <a:cubicBezTo>
                                <a:pt x="-579" y="29528"/>
                                <a:pt x="374" y="31433"/>
                                <a:pt x="2279" y="314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7" name="Freeform: Shape 1396">
                          <a:extLst>
                            <a:ext uri="{FF2B5EF4-FFF2-40B4-BE49-F238E27FC236}">
                              <a16:creationId xmlns:a16="http://schemas.microsoft.com/office/drawing/2014/main" id="{C2563DBA-620B-4E47-A72F-31E29F1EA4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7940" y="3493770"/>
                          <a:ext cx="28209" cy="33594"/>
                        </a:xfrm>
                        <a:custGeom>
                          <a:avLst/>
                          <a:gdLst>
                            <a:gd name="connsiteX0" fmla="*/ 0 w 26670"/>
                            <a:gd name="connsiteY0" fmla="*/ 5715 h 30718"/>
                            <a:gd name="connsiteX1" fmla="*/ 0 w 26670"/>
                            <a:gd name="connsiteY1" fmla="*/ 16192 h 30718"/>
                            <a:gd name="connsiteX2" fmla="*/ 2858 w 26670"/>
                            <a:gd name="connsiteY2" fmla="*/ 25717 h 30718"/>
                            <a:gd name="connsiteX3" fmla="*/ 8573 w 26670"/>
                            <a:gd name="connsiteY3" fmla="*/ 29528 h 30718"/>
                            <a:gd name="connsiteX4" fmla="*/ 20955 w 26670"/>
                            <a:gd name="connsiteY4" fmla="*/ 30480 h 30718"/>
                            <a:gd name="connsiteX5" fmla="*/ 26670 w 26670"/>
                            <a:gd name="connsiteY5" fmla="*/ 24765 h 30718"/>
                            <a:gd name="connsiteX6" fmla="*/ 26670 w 26670"/>
                            <a:gd name="connsiteY6" fmla="*/ 16192 h 30718"/>
                            <a:gd name="connsiteX7" fmla="*/ 11430 w 26670"/>
                            <a:gd name="connsiteY7" fmla="*/ 16192 h 30718"/>
                            <a:gd name="connsiteX8" fmla="*/ 4763 w 26670"/>
                            <a:gd name="connsiteY8" fmla="*/ 9525 h 30718"/>
                            <a:gd name="connsiteX9" fmla="*/ 1905 w 26670"/>
                            <a:gd name="connsiteY9" fmla="*/ 0 h 30718"/>
                            <a:gd name="connsiteX10" fmla="*/ 0 w 26670"/>
                            <a:gd name="connsiteY10" fmla="*/ 5715 h 307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26670" h="30718">
                              <a:moveTo>
                                <a:pt x="0" y="5715"/>
                              </a:moveTo>
                              <a:lnTo>
                                <a:pt x="0" y="16192"/>
                              </a:lnTo>
                              <a:cubicBezTo>
                                <a:pt x="0" y="20003"/>
                                <a:pt x="953" y="23813"/>
                                <a:pt x="2858" y="25717"/>
                              </a:cubicBezTo>
                              <a:cubicBezTo>
                                <a:pt x="3810" y="26670"/>
                                <a:pt x="6667" y="29528"/>
                                <a:pt x="8573" y="29528"/>
                              </a:cubicBezTo>
                              <a:cubicBezTo>
                                <a:pt x="11430" y="31432"/>
                                <a:pt x="18098" y="30480"/>
                                <a:pt x="20955" y="30480"/>
                              </a:cubicBezTo>
                              <a:cubicBezTo>
                                <a:pt x="23813" y="30480"/>
                                <a:pt x="26670" y="27622"/>
                                <a:pt x="26670" y="24765"/>
                              </a:cubicBezTo>
                              <a:lnTo>
                                <a:pt x="26670" y="16192"/>
                              </a:lnTo>
                              <a:cubicBezTo>
                                <a:pt x="26670" y="16192"/>
                                <a:pt x="17145" y="17145"/>
                                <a:pt x="11430" y="16192"/>
                              </a:cubicBezTo>
                              <a:cubicBezTo>
                                <a:pt x="6667" y="15240"/>
                                <a:pt x="6667" y="14288"/>
                                <a:pt x="4763" y="9525"/>
                              </a:cubicBezTo>
                              <a:lnTo>
                                <a:pt x="1905" y="0"/>
                              </a:lnTo>
                              <a:lnTo>
                                <a:pt x="0" y="57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8" name="Freeform: Shape 1397">
                          <a:extLst>
                            <a:ext uri="{FF2B5EF4-FFF2-40B4-BE49-F238E27FC236}">
                              <a16:creationId xmlns:a16="http://schemas.microsoft.com/office/drawing/2014/main" id="{8389F99E-BC4C-4E19-94B4-2AAD110553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515677"/>
                          <a:ext cx="5714" cy="1904"/>
                        </a:xfrm>
                        <a:custGeom>
                          <a:avLst/>
                          <a:gdLst>
                            <a:gd name="connsiteX0" fmla="*/ 0 w 5714"/>
                            <a:gd name="connsiteY0" fmla="*/ 0 h 1904"/>
                            <a:gd name="connsiteX1" fmla="*/ 2858 w 5714"/>
                            <a:gd name="connsiteY1" fmla="*/ 1905 h 1904"/>
                            <a:gd name="connsiteX2" fmla="*/ 5715 w 5714"/>
                            <a:gd name="connsiteY2" fmla="*/ 0 h 1904"/>
                            <a:gd name="connsiteX3" fmla="*/ 0 w 5714"/>
                            <a:gd name="connsiteY3" fmla="*/ 0 h 19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4">
                              <a:moveTo>
                                <a:pt x="0" y="0"/>
                              </a:moveTo>
                              <a:cubicBezTo>
                                <a:pt x="0" y="953"/>
                                <a:pt x="952" y="1905"/>
                                <a:pt x="2858" y="1905"/>
                              </a:cubicBezTo>
                              <a:cubicBezTo>
                                <a:pt x="2858" y="1905"/>
                                <a:pt x="5715" y="1905"/>
                                <a:pt x="5715" y="0"/>
                              </a:cubicBez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9" name="Freeform: Shape 1398">
                          <a:extLst>
                            <a:ext uri="{FF2B5EF4-FFF2-40B4-BE49-F238E27FC236}">
                              <a16:creationId xmlns:a16="http://schemas.microsoft.com/office/drawing/2014/main" id="{7A4A926A-6F46-4096-A313-7D88B613CC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064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3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3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3" y="0"/>
                              </a:lnTo>
                              <a:cubicBezTo>
                                <a:pt x="953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3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0" name="Freeform: Shape 1399">
                          <a:extLst>
                            <a:ext uri="{FF2B5EF4-FFF2-40B4-BE49-F238E27FC236}">
                              <a16:creationId xmlns:a16="http://schemas.microsoft.com/office/drawing/2014/main" id="{E9FA45CE-5444-4EA7-979B-12A5F9B343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2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2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2" y="0"/>
                              </a:lnTo>
                              <a:cubicBezTo>
                                <a:pt x="952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2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1" name="Freeform: Shape 1400">
                          <a:extLst>
                            <a:ext uri="{FF2B5EF4-FFF2-40B4-BE49-F238E27FC236}">
                              <a16:creationId xmlns:a16="http://schemas.microsoft.com/office/drawing/2014/main" id="{56A30B8E-BB98-47E0-9B7B-582225A9A8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2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2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2" name="Freeform: Shape 1401">
                          <a:extLst>
                            <a:ext uri="{FF2B5EF4-FFF2-40B4-BE49-F238E27FC236}">
                              <a16:creationId xmlns:a16="http://schemas.microsoft.com/office/drawing/2014/main" id="{B3B6484B-2231-4DB2-87A3-CAA2B5981B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3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3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3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3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3" name="Freeform: Shape 1402">
                          <a:extLst>
                            <a:ext uri="{FF2B5EF4-FFF2-40B4-BE49-F238E27FC236}">
                              <a16:creationId xmlns:a16="http://schemas.microsoft.com/office/drawing/2014/main" id="{5567366D-27F1-4AB0-913D-4B21F164B6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6837" y="3487944"/>
                          <a:ext cx="14287" cy="3920"/>
                        </a:xfrm>
                        <a:custGeom>
                          <a:avLst/>
                          <a:gdLst>
                            <a:gd name="connsiteX0" fmla="*/ 14288 w 14287"/>
                            <a:gd name="connsiteY0" fmla="*/ 2015 h 3920"/>
                            <a:gd name="connsiteX1" fmla="*/ 0 w 14287"/>
                            <a:gd name="connsiteY1" fmla="*/ 1063 h 3920"/>
                            <a:gd name="connsiteX2" fmla="*/ 2858 w 14287"/>
                            <a:gd name="connsiteY2" fmla="*/ 3920 h 3920"/>
                            <a:gd name="connsiteX3" fmla="*/ 14288 w 14287"/>
                            <a:gd name="connsiteY3" fmla="*/ 2015 h 39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4287" h="3920">
                              <a:moveTo>
                                <a:pt x="14288" y="2015"/>
                              </a:moveTo>
                              <a:cubicBezTo>
                                <a:pt x="14288" y="2015"/>
                                <a:pt x="8572" y="-1795"/>
                                <a:pt x="0" y="1063"/>
                              </a:cubicBezTo>
                              <a:lnTo>
                                <a:pt x="2858" y="3920"/>
                              </a:lnTo>
                              <a:lnTo>
                                <a:pt x="14288" y="20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4" name="Freeform: Shape 1403">
                          <a:extLst>
                            <a:ext uri="{FF2B5EF4-FFF2-40B4-BE49-F238E27FC236}">
                              <a16:creationId xmlns:a16="http://schemas.microsoft.com/office/drawing/2014/main" id="{CE4A936C-DCB7-46D5-AD90-A938EA9952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4734" y="3487812"/>
                          <a:ext cx="16192" cy="16192"/>
                        </a:xfrm>
                        <a:custGeom>
                          <a:avLst/>
                          <a:gdLst>
                            <a:gd name="connsiteX0" fmla="*/ 16192 w 16192"/>
                            <a:gd name="connsiteY0" fmla="*/ 2857 h 16192"/>
                            <a:gd name="connsiteX1" fmla="*/ 12383 w 16192"/>
                            <a:gd name="connsiteY1" fmla="*/ 0 h 16192"/>
                            <a:gd name="connsiteX2" fmla="*/ 0 w 16192"/>
                            <a:gd name="connsiteY2" fmla="*/ 8572 h 16192"/>
                            <a:gd name="connsiteX3" fmla="*/ 8573 w 16192"/>
                            <a:gd name="connsiteY3" fmla="*/ 16192 h 16192"/>
                            <a:gd name="connsiteX4" fmla="*/ 8573 w 16192"/>
                            <a:gd name="connsiteY4" fmla="*/ 14288 h 16192"/>
                            <a:gd name="connsiteX5" fmla="*/ 12383 w 16192"/>
                            <a:gd name="connsiteY5" fmla="*/ 8572 h 16192"/>
                            <a:gd name="connsiteX6" fmla="*/ 16192 w 16192"/>
                            <a:gd name="connsiteY6" fmla="*/ 2857 h 16192"/>
                            <a:gd name="connsiteX7" fmla="*/ 16192 w 16192"/>
                            <a:gd name="connsiteY7" fmla="*/ 2857 h 161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6192" h="16192">
                              <a:moveTo>
                                <a:pt x="16192" y="2857"/>
                              </a:moveTo>
                              <a:cubicBezTo>
                                <a:pt x="16192" y="952"/>
                                <a:pt x="14288" y="0"/>
                                <a:pt x="12383" y="0"/>
                              </a:cubicBezTo>
                              <a:cubicBezTo>
                                <a:pt x="8573" y="0"/>
                                <a:pt x="1905" y="952"/>
                                <a:pt x="0" y="8572"/>
                              </a:cubicBezTo>
                              <a:lnTo>
                                <a:pt x="8573" y="16192"/>
                              </a:lnTo>
                              <a:cubicBezTo>
                                <a:pt x="8573" y="16192"/>
                                <a:pt x="8573" y="14288"/>
                                <a:pt x="8573" y="14288"/>
                              </a:cubicBezTo>
                              <a:cubicBezTo>
                                <a:pt x="8573" y="12382"/>
                                <a:pt x="10478" y="10477"/>
                                <a:pt x="12383" y="8572"/>
                              </a:cubicBezTo>
                              <a:cubicBezTo>
                                <a:pt x="14288" y="7620"/>
                                <a:pt x="16192" y="5715"/>
                                <a:pt x="16192" y="2857"/>
                              </a:cubicBezTo>
                              <a:cubicBezTo>
                                <a:pt x="16192" y="2857"/>
                                <a:pt x="16192" y="2857"/>
                                <a:pt x="16192" y="28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5" name="Freeform: Shape 1404">
                          <a:extLst>
                            <a:ext uri="{FF2B5EF4-FFF2-40B4-BE49-F238E27FC236}">
                              <a16:creationId xmlns:a16="http://schemas.microsoft.com/office/drawing/2014/main" id="{50FBD656-041F-4DD8-9224-F0B4C75357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315" y="3498770"/>
                          <a:ext cx="4762" cy="714"/>
                        </a:xfrm>
                        <a:custGeom>
                          <a:avLst/>
                          <a:gdLst>
                            <a:gd name="connsiteX0" fmla="*/ 4763 w 4762"/>
                            <a:gd name="connsiteY0" fmla="*/ 714 h 714"/>
                            <a:gd name="connsiteX1" fmla="*/ 0 w 4762"/>
                            <a:gd name="connsiteY1" fmla="*/ 714 h 714"/>
                            <a:gd name="connsiteX2" fmla="*/ 0 w 4762"/>
                            <a:gd name="connsiteY2" fmla="*/ 714 h 714"/>
                            <a:gd name="connsiteX3" fmla="*/ 0 w 4762"/>
                            <a:gd name="connsiteY3" fmla="*/ 714 h 714"/>
                            <a:gd name="connsiteX4" fmla="*/ 4763 w 4762"/>
                            <a:gd name="connsiteY4" fmla="*/ 714 h 714"/>
                            <a:gd name="connsiteX5" fmla="*/ 4763 w 4762"/>
                            <a:gd name="connsiteY5" fmla="*/ 714 h 714"/>
                            <a:gd name="connsiteX6" fmla="*/ 4763 w 476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62" h="714">
                              <a:moveTo>
                                <a:pt x="4763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4763" y="714"/>
                              </a:lnTo>
                              <a:cubicBezTo>
                                <a:pt x="4763" y="-238"/>
                                <a:pt x="4763" y="-238"/>
                                <a:pt x="4763" y="714"/>
                              </a:cubicBezTo>
                              <a:cubicBezTo>
                                <a:pt x="4763" y="714"/>
                                <a:pt x="4763" y="714"/>
                                <a:pt x="4763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6" name="Freeform: Shape 1405">
                          <a:extLst>
                            <a:ext uri="{FF2B5EF4-FFF2-40B4-BE49-F238E27FC236}">
                              <a16:creationId xmlns:a16="http://schemas.microsoft.com/office/drawing/2014/main" id="{5079EF6F-388B-4EB5-935A-616E2938F7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496865"/>
                          <a:ext cx="8572" cy="714"/>
                        </a:xfrm>
                        <a:custGeom>
                          <a:avLst/>
                          <a:gdLst>
                            <a:gd name="connsiteX0" fmla="*/ 8572 w 8572"/>
                            <a:gd name="connsiteY0" fmla="*/ 714 h 714"/>
                            <a:gd name="connsiteX1" fmla="*/ 0 w 8572"/>
                            <a:gd name="connsiteY1" fmla="*/ 714 h 714"/>
                            <a:gd name="connsiteX2" fmla="*/ 0 w 8572"/>
                            <a:gd name="connsiteY2" fmla="*/ 714 h 714"/>
                            <a:gd name="connsiteX3" fmla="*/ 0 w 8572"/>
                            <a:gd name="connsiteY3" fmla="*/ 714 h 714"/>
                            <a:gd name="connsiteX4" fmla="*/ 8572 w 8572"/>
                            <a:gd name="connsiteY4" fmla="*/ 714 h 714"/>
                            <a:gd name="connsiteX5" fmla="*/ 8572 w 8572"/>
                            <a:gd name="connsiteY5" fmla="*/ 714 h 714"/>
                            <a:gd name="connsiteX6" fmla="*/ 8572 w 857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714">
                              <a:moveTo>
                                <a:pt x="8572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8572" y="714"/>
                              </a:lnTo>
                              <a:cubicBezTo>
                                <a:pt x="8572" y="-238"/>
                                <a:pt x="8572" y="-238"/>
                                <a:pt x="8572" y="714"/>
                              </a:cubicBezTo>
                              <a:cubicBezTo>
                                <a:pt x="8572" y="-238"/>
                                <a:pt x="8572" y="714"/>
                                <a:pt x="8572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60" name="Freeform: Shape 1359">
                        <a:extLst>
                          <a:ext uri="{FF2B5EF4-FFF2-40B4-BE49-F238E27FC236}">
                            <a16:creationId xmlns:a16="http://schemas.microsoft.com/office/drawing/2014/main" id="{3927C51D-DF78-4F27-93DC-A509A81DEF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0635" y="3533245"/>
                        <a:ext cx="24764" cy="11429"/>
                      </a:xfrm>
                      <a:custGeom>
                        <a:avLst/>
                        <a:gdLst>
                          <a:gd name="connsiteX0" fmla="*/ 24765 w 24764"/>
                          <a:gd name="connsiteY0" fmla="*/ 5715 h 11429"/>
                          <a:gd name="connsiteX1" fmla="*/ 12382 w 24764"/>
                          <a:gd name="connsiteY1" fmla="*/ 11430 h 11429"/>
                          <a:gd name="connsiteX2" fmla="*/ 0 w 24764"/>
                          <a:gd name="connsiteY2" fmla="*/ 5715 h 11429"/>
                          <a:gd name="connsiteX3" fmla="*/ 12382 w 24764"/>
                          <a:gd name="connsiteY3" fmla="*/ 0 h 11429"/>
                          <a:gd name="connsiteX4" fmla="*/ 24765 w 24764"/>
                          <a:gd name="connsiteY4" fmla="*/ 5715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764" h="11429">
                            <a:moveTo>
                              <a:pt x="24765" y="5715"/>
                            </a:moveTo>
                            <a:cubicBezTo>
                              <a:pt x="24765" y="8572"/>
                              <a:pt x="19050" y="11430"/>
                              <a:pt x="12382" y="11430"/>
                            </a:cubicBezTo>
                            <a:cubicBezTo>
                              <a:pt x="5715" y="11430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5715" y="0"/>
                              <a:pt x="12382" y="0"/>
                            </a:cubicBezTo>
                            <a:cubicBezTo>
                              <a:pt x="19050" y="0"/>
                              <a:pt x="24765" y="2857"/>
                              <a:pt x="2476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1" name="Freeform: Shape 1360">
                        <a:extLst>
                          <a:ext uri="{FF2B5EF4-FFF2-40B4-BE49-F238E27FC236}">
                            <a16:creationId xmlns:a16="http://schemas.microsoft.com/office/drawing/2014/main" id="{9F8FE49A-C0B1-4FD2-9622-EB5DEFA5EF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2244" y="3538856"/>
                        <a:ext cx="9788" cy="107397"/>
                      </a:xfrm>
                      <a:custGeom>
                        <a:avLst/>
                        <a:gdLst>
                          <a:gd name="connsiteX0" fmla="*/ 2107 w 8152"/>
                          <a:gd name="connsiteY0" fmla="*/ 0 h 113347"/>
                          <a:gd name="connsiteX1" fmla="*/ 4964 w 8152"/>
                          <a:gd name="connsiteY1" fmla="*/ 113347 h 113347"/>
                          <a:gd name="connsiteX2" fmla="*/ 2107 w 8152"/>
                          <a:gd name="connsiteY2" fmla="*/ 0 h 113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8152" h="113347">
                            <a:moveTo>
                              <a:pt x="2107" y="0"/>
                            </a:moveTo>
                            <a:cubicBezTo>
                              <a:pt x="2107" y="0"/>
                              <a:pt x="13537" y="77152"/>
                              <a:pt x="4964" y="113347"/>
                            </a:cubicBezTo>
                            <a:cubicBezTo>
                              <a:pt x="4012" y="113347"/>
                              <a:pt x="-3608" y="30480"/>
                              <a:pt x="2107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62" name="Graphic 4">
                        <a:extLst>
                          <a:ext uri="{FF2B5EF4-FFF2-40B4-BE49-F238E27FC236}">
                            <a16:creationId xmlns:a16="http://schemas.microsoft.com/office/drawing/2014/main" id="{46D61AEF-8460-4679-8E79-593ECAC864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88279" y="3491238"/>
                        <a:ext cx="41331" cy="52061"/>
                        <a:chOff x="5288279" y="3491238"/>
                        <a:chExt cx="41331" cy="52061"/>
                      </a:xfrm>
                    </p:grpSpPr>
                    <p:sp>
                      <p:nvSpPr>
                        <p:cNvPr id="1378" name="Freeform: Shape 1377">
                          <a:extLst>
                            <a:ext uri="{FF2B5EF4-FFF2-40B4-BE49-F238E27FC236}">
                              <a16:creationId xmlns:a16="http://schemas.microsoft.com/office/drawing/2014/main" id="{E6B9DE3B-42FF-41FD-A4D4-D5DBD1B700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8279" y="3491238"/>
                          <a:ext cx="41331" cy="43488"/>
                        </a:xfrm>
                        <a:custGeom>
                          <a:avLst/>
                          <a:gdLst>
                            <a:gd name="connsiteX0" fmla="*/ 1905 w 41331"/>
                            <a:gd name="connsiteY0" fmla="*/ 9198 h 43488"/>
                            <a:gd name="connsiteX1" fmla="*/ 6667 w 41331"/>
                            <a:gd name="connsiteY1" fmla="*/ 5388 h 43488"/>
                            <a:gd name="connsiteX2" fmla="*/ 8573 w 41331"/>
                            <a:gd name="connsiteY2" fmla="*/ 3483 h 43488"/>
                            <a:gd name="connsiteX3" fmla="*/ 10478 w 41331"/>
                            <a:gd name="connsiteY3" fmla="*/ 1578 h 43488"/>
                            <a:gd name="connsiteX4" fmla="*/ 19050 w 41331"/>
                            <a:gd name="connsiteY4" fmla="*/ 626 h 43488"/>
                            <a:gd name="connsiteX5" fmla="*/ 23813 w 41331"/>
                            <a:gd name="connsiteY5" fmla="*/ 4436 h 43488"/>
                            <a:gd name="connsiteX6" fmla="*/ 33338 w 41331"/>
                            <a:gd name="connsiteY6" fmla="*/ 9198 h 43488"/>
                            <a:gd name="connsiteX7" fmla="*/ 35242 w 41331"/>
                            <a:gd name="connsiteY7" fmla="*/ 15866 h 43488"/>
                            <a:gd name="connsiteX8" fmla="*/ 36195 w 41331"/>
                            <a:gd name="connsiteY8" fmla="*/ 18723 h 43488"/>
                            <a:gd name="connsiteX9" fmla="*/ 39053 w 41331"/>
                            <a:gd name="connsiteY9" fmla="*/ 21581 h 43488"/>
                            <a:gd name="connsiteX10" fmla="*/ 40958 w 41331"/>
                            <a:gd name="connsiteY10" fmla="*/ 30153 h 43488"/>
                            <a:gd name="connsiteX11" fmla="*/ 39053 w 41331"/>
                            <a:gd name="connsiteY11" fmla="*/ 33963 h 43488"/>
                            <a:gd name="connsiteX12" fmla="*/ 36195 w 41331"/>
                            <a:gd name="connsiteY12" fmla="*/ 38726 h 43488"/>
                            <a:gd name="connsiteX13" fmla="*/ 29528 w 41331"/>
                            <a:gd name="connsiteY13" fmla="*/ 43488 h 43488"/>
                            <a:gd name="connsiteX14" fmla="*/ 20955 w 41331"/>
                            <a:gd name="connsiteY14" fmla="*/ 37773 h 43488"/>
                            <a:gd name="connsiteX15" fmla="*/ 19050 w 41331"/>
                            <a:gd name="connsiteY15" fmla="*/ 32058 h 43488"/>
                            <a:gd name="connsiteX16" fmla="*/ 13335 w 41331"/>
                            <a:gd name="connsiteY16" fmla="*/ 27296 h 43488"/>
                            <a:gd name="connsiteX17" fmla="*/ 13335 w 41331"/>
                            <a:gd name="connsiteY17" fmla="*/ 19676 h 43488"/>
                            <a:gd name="connsiteX18" fmla="*/ 8573 w 41331"/>
                            <a:gd name="connsiteY18" fmla="*/ 13008 h 43488"/>
                            <a:gd name="connsiteX19" fmla="*/ 6667 w 41331"/>
                            <a:gd name="connsiteY19" fmla="*/ 12056 h 43488"/>
                            <a:gd name="connsiteX20" fmla="*/ 0 w 41331"/>
                            <a:gd name="connsiteY20" fmla="*/ 13961 h 43488"/>
                            <a:gd name="connsiteX21" fmla="*/ 1905 w 41331"/>
                            <a:gd name="connsiteY21" fmla="*/ 9198 h 434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41331" h="43488">
                              <a:moveTo>
                                <a:pt x="1905" y="9198"/>
                              </a:moveTo>
                              <a:cubicBezTo>
                                <a:pt x="2858" y="7293"/>
                                <a:pt x="5715" y="5388"/>
                                <a:pt x="6667" y="5388"/>
                              </a:cubicBezTo>
                              <a:cubicBezTo>
                                <a:pt x="7620" y="4436"/>
                                <a:pt x="7620" y="4436"/>
                                <a:pt x="8573" y="3483"/>
                              </a:cubicBezTo>
                              <a:cubicBezTo>
                                <a:pt x="9525" y="2531"/>
                                <a:pt x="10478" y="1578"/>
                                <a:pt x="10478" y="1578"/>
                              </a:cubicBezTo>
                              <a:cubicBezTo>
                                <a:pt x="13335" y="-327"/>
                                <a:pt x="16192" y="-327"/>
                                <a:pt x="19050" y="626"/>
                              </a:cubicBezTo>
                              <a:cubicBezTo>
                                <a:pt x="22860" y="1578"/>
                                <a:pt x="20955" y="2531"/>
                                <a:pt x="23813" y="4436"/>
                              </a:cubicBezTo>
                              <a:cubicBezTo>
                                <a:pt x="26670" y="6341"/>
                                <a:pt x="29528" y="4436"/>
                                <a:pt x="33338" y="9198"/>
                              </a:cubicBezTo>
                              <a:cubicBezTo>
                                <a:pt x="35242" y="12056"/>
                                <a:pt x="35242" y="13961"/>
                                <a:pt x="35242" y="15866"/>
                              </a:cubicBezTo>
                              <a:cubicBezTo>
                                <a:pt x="35242" y="16818"/>
                                <a:pt x="36195" y="18723"/>
                                <a:pt x="36195" y="18723"/>
                              </a:cubicBezTo>
                              <a:cubicBezTo>
                                <a:pt x="37148" y="19676"/>
                                <a:pt x="38100" y="20628"/>
                                <a:pt x="39053" y="21581"/>
                              </a:cubicBezTo>
                              <a:cubicBezTo>
                                <a:pt x="40958" y="23486"/>
                                <a:pt x="41910" y="27296"/>
                                <a:pt x="40958" y="30153"/>
                              </a:cubicBezTo>
                              <a:cubicBezTo>
                                <a:pt x="40958" y="32058"/>
                                <a:pt x="40005" y="33011"/>
                                <a:pt x="39053" y="33963"/>
                              </a:cubicBezTo>
                              <a:cubicBezTo>
                                <a:pt x="38100" y="35868"/>
                                <a:pt x="37148" y="36821"/>
                                <a:pt x="36195" y="38726"/>
                              </a:cubicBezTo>
                              <a:cubicBezTo>
                                <a:pt x="35242" y="41583"/>
                                <a:pt x="33338" y="43488"/>
                                <a:pt x="29528" y="43488"/>
                              </a:cubicBezTo>
                              <a:cubicBezTo>
                                <a:pt x="25717" y="43488"/>
                                <a:pt x="21908" y="41583"/>
                                <a:pt x="20955" y="37773"/>
                              </a:cubicBezTo>
                              <a:cubicBezTo>
                                <a:pt x="20003" y="35868"/>
                                <a:pt x="20955" y="33011"/>
                                <a:pt x="19050" y="32058"/>
                              </a:cubicBezTo>
                              <a:cubicBezTo>
                                <a:pt x="17145" y="30153"/>
                                <a:pt x="14288" y="30153"/>
                                <a:pt x="13335" y="27296"/>
                              </a:cubicBezTo>
                              <a:cubicBezTo>
                                <a:pt x="11430" y="25391"/>
                                <a:pt x="13335" y="22533"/>
                                <a:pt x="13335" y="19676"/>
                              </a:cubicBezTo>
                              <a:cubicBezTo>
                                <a:pt x="13335" y="16818"/>
                                <a:pt x="11430" y="14913"/>
                                <a:pt x="8573" y="13008"/>
                              </a:cubicBezTo>
                              <a:cubicBezTo>
                                <a:pt x="8573" y="13008"/>
                                <a:pt x="7620" y="12056"/>
                                <a:pt x="6667" y="12056"/>
                              </a:cubicBezTo>
                              <a:cubicBezTo>
                                <a:pt x="4763" y="11103"/>
                                <a:pt x="2858" y="13961"/>
                                <a:pt x="0" y="13961"/>
                              </a:cubicBezTo>
                              <a:cubicBezTo>
                                <a:pt x="953" y="14913"/>
                                <a:pt x="0" y="13008"/>
                                <a:pt x="1905" y="91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79" name="Freeform: Shape 1378">
                          <a:extLst>
                            <a:ext uri="{FF2B5EF4-FFF2-40B4-BE49-F238E27FC236}">
                              <a16:creationId xmlns:a16="http://schemas.microsoft.com/office/drawing/2014/main" id="{D97F8217-2B43-4FDF-8ED3-F62B80EE5A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1137" y="3498531"/>
                          <a:ext cx="20002" cy="10477"/>
                        </a:xfrm>
                        <a:custGeom>
                          <a:avLst/>
                          <a:gdLst>
                            <a:gd name="connsiteX0" fmla="*/ 5715 w 20002"/>
                            <a:gd name="connsiteY0" fmla="*/ 10478 h 10477"/>
                            <a:gd name="connsiteX1" fmla="*/ 19050 w 20002"/>
                            <a:gd name="connsiteY1" fmla="*/ 10478 h 10477"/>
                            <a:gd name="connsiteX2" fmla="*/ 20003 w 20002"/>
                            <a:gd name="connsiteY2" fmla="*/ 9525 h 10477"/>
                            <a:gd name="connsiteX3" fmla="*/ 20003 w 20002"/>
                            <a:gd name="connsiteY3" fmla="*/ 1905 h 10477"/>
                            <a:gd name="connsiteX4" fmla="*/ 18097 w 20002"/>
                            <a:gd name="connsiteY4" fmla="*/ 0 h 10477"/>
                            <a:gd name="connsiteX5" fmla="*/ 5715 w 20002"/>
                            <a:gd name="connsiteY5" fmla="*/ 0 h 10477"/>
                            <a:gd name="connsiteX6" fmla="*/ 0 w 20002"/>
                            <a:gd name="connsiteY6" fmla="*/ 5715 h 10477"/>
                            <a:gd name="connsiteX7" fmla="*/ 5715 w 20002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20002" h="10477">
                              <a:moveTo>
                                <a:pt x="5715" y="10478"/>
                              </a:moveTo>
                              <a:lnTo>
                                <a:pt x="19050" y="10478"/>
                              </a:lnTo>
                              <a:cubicBezTo>
                                <a:pt x="20003" y="10478"/>
                                <a:pt x="20003" y="9525"/>
                                <a:pt x="20003" y="9525"/>
                              </a:cubicBezTo>
                              <a:lnTo>
                                <a:pt x="20003" y="1905"/>
                              </a:lnTo>
                              <a:cubicBezTo>
                                <a:pt x="20003" y="953"/>
                                <a:pt x="19050" y="0"/>
                                <a:pt x="18097" y="0"/>
                              </a:cubicBezTo>
                              <a:lnTo>
                                <a:pt x="5715" y="0"/>
                              </a:lnTo>
                              <a:cubicBezTo>
                                <a:pt x="2858" y="0"/>
                                <a:pt x="0" y="2858"/>
                                <a:pt x="0" y="5715"/>
                              </a:cubicBezTo>
                              <a:cubicBezTo>
                                <a:pt x="0" y="8573"/>
                                <a:pt x="2858" y="10478"/>
                                <a:pt x="5715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0" name="Freeform: Shape 1379">
                          <a:extLst>
                            <a:ext uri="{FF2B5EF4-FFF2-40B4-BE49-F238E27FC236}">
                              <a16:creationId xmlns:a16="http://schemas.microsoft.com/office/drawing/2014/main" id="{E4C9E6C3-954A-47CA-B604-A0B3AA17EC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499484"/>
                          <a:ext cx="24764" cy="32384"/>
                        </a:xfrm>
                        <a:custGeom>
                          <a:avLst/>
                          <a:gdLst>
                            <a:gd name="connsiteX0" fmla="*/ 4763 w 24764"/>
                            <a:gd name="connsiteY0" fmla="*/ 0 h 32384"/>
                            <a:gd name="connsiteX1" fmla="*/ 0 w 24764"/>
                            <a:gd name="connsiteY1" fmla="*/ 9525 h 32384"/>
                            <a:gd name="connsiteX2" fmla="*/ 0 w 24764"/>
                            <a:gd name="connsiteY2" fmla="*/ 20003 h 32384"/>
                            <a:gd name="connsiteX3" fmla="*/ 12383 w 24764"/>
                            <a:gd name="connsiteY3" fmla="*/ 32385 h 32384"/>
                            <a:gd name="connsiteX4" fmla="*/ 24765 w 24764"/>
                            <a:gd name="connsiteY4" fmla="*/ 20003 h 32384"/>
                            <a:gd name="connsiteX5" fmla="*/ 24765 w 24764"/>
                            <a:gd name="connsiteY5" fmla="*/ 10478 h 32384"/>
                            <a:gd name="connsiteX6" fmla="*/ 4763 w 24764"/>
                            <a:gd name="connsiteY6" fmla="*/ 0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764" h="32384">
                              <a:moveTo>
                                <a:pt x="4763" y="0"/>
                              </a:moveTo>
                              <a:cubicBezTo>
                                <a:pt x="1905" y="1905"/>
                                <a:pt x="0" y="5715"/>
                                <a:pt x="0" y="9525"/>
                              </a:cubicBezTo>
                              <a:lnTo>
                                <a:pt x="0" y="20003"/>
                              </a:lnTo>
                              <a:cubicBezTo>
                                <a:pt x="0" y="26670"/>
                                <a:pt x="5715" y="32385"/>
                                <a:pt x="12383" y="32385"/>
                              </a:cubicBezTo>
                              <a:cubicBezTo>
                                <a:pt x="19050" y="32385"/>
                                <a:pt x="24765" y="26670"/>
                                <a:pt x="24765" y="20003"/>
                              </a:cubicBezTo>
                              <a:lnTo>
                                <a:pt x="24765" y="10478"/>
                              </a:lnTo>
                              <a:lnTo>
                                <a:pt x="4763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1" name="Freeform: Shape 1380">
                          <a:extLst>
                            <a:ext uri="{FF2B5EF4-FFF2-40B4-BE49-F238E27FC236}">
                              <a16:creationId xmlns:a16="http://schemas.microsoft.com/office/drawing/2014/main" id="{E67B36C4-956C-45EF-AF04-79AFD3EAD7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2567" y="3518534"/>
                          <a:ext cx="11429" cy="24765"/>
                        </a:xfrm>
                        <a:custGeom>
                          <a:avLst/>
                          <a:gdLst>
                            <a:gd name="connsiteX0" fmla="*/ 9525 w 11429"/>
                            <a:gd name="connsiteY0" fmla="*/ 24765 h 24765"/>
                            <a:gd name="connsiteX1" fmla="*/ 1905 w 11429"/>
                            <a:gd name="connsiteY1" fmla="*/ 24765 h 24765"/>
                            <a:gd name="connsiteX2" fmla="*/ 0 w 11429"/>
                            <a:gd name="connsiteY2" fmla="*/ 22860 h 24765"/>
                            <a:gd name="connsiteX3" fmla="*/ 0 w 11429"/>
                            <a:gd name="connsiteY3" fmla="*/ 1905 h 24765"/>
                            <a:gd name="connsiteX4" fmla="*/ 1905 w 11429"/>
                            <a:gd name="connsiteY4" fmla="*/ 0 h 24765"/>
                            <a:gd name="connsiteX5" fmla="*/ 9525 w 11429"/>
                            <a:gd name="connsiteY5" fmla="*/ 0 h 24765"/>
                            <a:gd name="connsiteX6" fmla="*/ 11430 w 11429"/>
                            <a:gd name="connsiteY6" fmla="*/ 1905 h 24765"/>
                            <a:gd name="connsiteX7" fmla="*/ 11430 w 11429"/>
                            <a:gd name="connsiteY7" fmla="*/ 22860 h 24765"/>
                            <a:gd name="connsiteX8" fmla="*/ 9525 w 11429"/>
                            <a:gd name="connsiteY8" fmla="*/ 24765 h 247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429" h="24765">
                              <a:moveTo>
                                <a:pt x="9525" y="24765"/>
                              </a:moveTo>
                              <a:lnTo>
                                <a:pt x="1905" y="24765"/>
                              </a:lnTo>
                              <a:cubicBezTo>
                                <a:pt x="953" y="24765"/>
                                <a:pt x="0" y="23813"/>
                                <a:pt x="0" y="22860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9525" y="0"/>
                              </a:lnTo>
                              <a:cubicBezTo>
                                <a:pt x="10478" y="0"/>
                                <a:pt x="11430" y="953"/>
                                <a:pt x="11430" y="1905"/>
                              </a:cubicBezTo>
                              <a:lnTo>
                                <a:pt x="11430" y="22860"/>
                              </a:lnTo>
                              <a:cubicBezTo>
                                <a:pt x="11430" y="23813"/>
                                <a:pt x="10478" y="24765"/>
                                <a:pt x="9525" y="247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2" name="Freeform: Shape 1381">
                          <a:extLst>
                            <a:ext uri="{FF2B5EF4-FFF2-40B4-BE49-F238E27FC236}">
                              <a16:creationId xmlns:a16="http://schemas.microsoft.com/office/drawing/2014/main" id="{5FDAA376-E81C-4DDE-8729-023448492A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3995" y="3523296"/>
                          <a:ext cx="5714" cy="1905"/>
                        </a:xfrm>
                        <a:custGeom>
                          <a:avLst/>
                          <a:gdLst>
                            <a:gd name="connsiteX0" fmla="*/ 5715 w 5714"/>
                            <a:gd name="connsiteY0" fmla="*/ 0 h 1905"/>
                            <a:gd name="connsiteX1" fmla="*/ 2858 w 5714"/>
                            <a:gd name="connsiteY1" fmla="*/ 1905 h 1905"/>
                            <a:gd name="connsiteX2" fmla="*/ 0 w 5714"/>
                            <a:gd name="connsiteY2" fmla="*/ 0 h 1905"/>
                            <a:gd name="connsiteX3" fmla="*/ 5715 w 5714"/>
                            <a:gd name="connsiteY3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5">
                              <a:moveTo>
                                <a:pt x="5715" y="0"/>
                              </a:moveTo>
                              <a:cubicBezTo>
                                <a:pt x="5715" y="953"/>
                                <a:pt x="4763" y="1905"/>
                                <a:pt x="2858" y="1905"/>
                              </a:cubicBezTo>
                              <a:cubicBezTo>
                                <a:pt x="2858" y="1905"/>
                                <a:pt x="0" y="1905"/>
                                <a:pt x="0" y="0"/>
                              </a:cubicBezTo>
                              <a:lnTo>
                                <a:pt x="571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3" name="Freeform: Shape 1382">
                          <a:extLst>
                            <a:ext uri="{FF2B5EF4-FFF2-40B4-BE49-F238E27FC236}">
                              <a16:creationId xmlns:a16="http://schemas.microsoft.com/office/drawing/2014/main" id="{5E82A88F-C91D-4376-B2E0-CFE4242AC7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0239" y="3509962"/>
                          <a:ext cx="4233" cy="1905"/>
                        </a:xfrm>
                        <a:custGeom>
                          <a:avLst/>
                          <a:gdLst>
                            <a:gd name="connsiteX0" fmla="*/ 423 w 4233"/>
                            <a:gd name="connsiteY0" fmla="*/ 0 h 1905"/>
                            <a:gd name="connsiteX1" fmla="*/ 3281 w 4233"/>
                            <a:gd name="connsiteY1" fmla="*/ 0 h 1905"/>
                            <a:gd name="connsiteX2" fmla="*/ 4233 w 4233"/>
                            <a:gd name="connsiteY2" fmla="*/ 953 h 1905"/>
                            <a:gd name="connsiteX3" fmla="*/ 3281 w 4233"/>
                            <a:gd name="connsiteY3" fmla="*/ 1905 h 1905"/>
                            <a:gd name="connsiteX4" fmla="*/ 423 w 4233"/>
                            <a:gd name="connsiteY4" fmla="*/ 1905 h 1905"/>
                            <a:gd name="connsiteX5" fmla="*/ 423 w 4233"/>
                            <a:gd name="connsiteY5" fmla="*/ 0 h 1905"/>
                            <a:gd name="connsiteX6" fmla="*/ 423 w 4233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33" h="1905">
                              <a:moveTo>
                                <a:pt x="423" y="0"/>
                              </a:moveTo>
                              <a:lnTo>
                                <a:pt x="3281" y="0"/>
                              </a:lnTo>
                              <a:cubicBezTo>
                                <a:pt x="3281" y="0"/>
                                <a:pt x="4233" y="0"/>
                                <a:pt x="4233" y="953"/>
                              </a:cubicBezTo>
                              <a:cubicBezTo>
                                <a:pt x="4233" y="953"/>
                                <a:pt x="4233" y="1905"/>
                                <a:pt x="3281" y="1905"/>
                              </a:cubicBezTo>
                              <a:lnTo>
                                <a:pt x="423" y="1905"/>
                              </a:lnTo>
                              <a:cubicBezTo>
                                <a:pt x="423" y="953"/>
                                <a:pt x="-529" y="953"/>
                                <a:pt x="423" y="0"/>
                              </a:cubicBezTo>
                              <a:cubicBezTo>
                                <a:pt x="-529" y="0"/>
                                <a:pt x="423" y="0"/>
                                <a:pt x="423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4" name="Freeform: Shape 1383">
                          <a:extLst>
                            <a:ext uri="{FF2B5EF4-FFF2-40B4-BE49-F238E27FC236}">
                              <a16:creationId xmlns:a16="http://schemas.microsoft.com/office/drawing/2014/main" id="{3799B6DE-2637-4E6E-9D4F-2419D49F1E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509962"/>
                          <a:ext cx="2857" cy="1905"/>
                        </a:xfrm>
                        <a:custGeom>
                          <a:avLst/>
                          <a:gdLst>
                            <a:gd name="connsiteX0" fmla="*/ 0 w 2857"/>
                            <a:gd name="connsiteY0" fmla="*/ 0 h 1905"/>
                            <a:gd name="connsiteX1" fmla="*/ 1905 w 2857"/>
                            <a:gd name="connsiteY1" fmla="*/ 0 h 1905"/>
                            <a:gd name="connsiteX2" fmla="*/ 2858 w 2857"/>
                            <a:gd name="connsiteY2" fmla="*/ 953 h 1905"/>
                            <a:gd name="connsiteX3" fmla="*/ 1905 w 2857"/>
                            <a:gd name="connsiteY3" fmla="*/ 1905 h 1905"/>
                            <a:gd name="connsiteX4" fmla="*/ 0 w 2857"/>
                            <a:gd name="connsiteY4" fmla="*/ 1905 h 1905"/>
                            <a:gd name="connsiteX5" fmla="*/ 0 w 2857"/>
                            <a:gd name="connsiteY5" fmla="*/ 0 h 1905"/>
                            <a:gd name="connsiteX6" fmla="*/ 0 w 2857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57" h="1905">
                              <a:moveTo>
                                <a:pt x="0" y="0"/>
                              </a:moveTo>
                              <a:lnTo>
                                <a:pt x="1905" y="0"/>
                              </a:lnTo>
                              <a:cubicBezTo>
                                <a:pt x="1905" y="0"/>
                                <a:pt x="2858" y="0"/>
                                <a:pt x="2858" y="953"/>
                              </a:cubicBezTo>
                              <a:cubicBezTo>
                                <a:pt x="2858" y="953"/>
                                <a:pt x="2858" y="1905"/>
                                <a:pt x="1905" y="190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0" y="953"/>
                                <a:pt x="0" y="0"/>
                              </a:cubicBezTo>
                              <a:cubicBezTo>
                                <a:pt x="0" y="0"/>
                                <a:pt x="0" y="0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5" name="Freeform: Shape 1384">
                          <a:extLst>
                            <a:ext uri="{FF2B5EF4-FFF2-40B4-BE49-F238E27FC236}">
                              <a16:creationId xmlns:a16="http://schemas.microsoft.com/office/drawing/2014/main" id="{69CAD035-82A4-44FC-BCAB-BA0A351C39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090" y="3505728"/>
                          <a:ext cx="8572" cy="423"/>
                        </a:xfrm>
                        <a:custGeom>
                          <a:avLst/>
                          <a:gdLst>
                            <a:gd name="connsiteX0" fmla="*/ 0 w 8572"/>
                            <a:gd name="connsiteY0" fmla="*/ 423 h 423"/>
                            <a:gd name="connsiteX1" fmla="*/ 8572 w 8572"/>
                            <a:gd name="connsiteY1" fmla="*/ 423 h 423"/>
                            <a:gd name="connsiteX2" fmla="*/ 8572 w 8572"/>
                            <a:gd name="connsiteY2" fmla="*/ 423 h 423"/>
                            <a:gd name="connsiteX3" fmla="*/ 8572 w 8572"/>
                            <a:gd name="connsiteY3" fmla="*/ 423 h 423"/>
                            <a:gd name="connsiteX4" fmla="*/ 0 w 8572"/>
                            <a:gd name="connsiteY4" fmla="*/ 423 h 423"/>
                            <a:gd name="connsiteX5" fmla="*/ 0 w 8572"/>
                            <a:gd name="connsiteY5" fmla="*/ 423 h 423"/>
                            <a:gd name="connsiteX6" fmla="*/ 0 w 8572"/>
                            <a:gd name="connsiteY6" fmla="*/ 423 h 4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423">
                              <a:moveTo>
                                <a:pt x="0" y="423"/>
                              </a:moveTo>
                              <a:lnTo>
                                <a:pt x="8572" y="423"/>
                              </a:ln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lnTo>
                                <a:pt x="0" y="423"/>
                              </a:lnTo>
                              <a:cubicBezTo>
                                <a:pt x="0" y="-529"/>
                                <a:pt x="0" y="423"/>
                                <a:pt x="0" y="423"/>
                              </a:cubicBezTo>
                              <a:cubicBezTo>
                                <a:pt x="0" y="423"/>
                                <a:pt x="0" y="423"/>
                                <a:pt x="0" y="4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6" name="Freeform: Shape 1385">
                          <a:extLst>
                            <a:ext uri="{FF2B5EF4-FFF2-40B4-BE49-F238E27FC236}">
                              <a16:creationId xmlns:a16="http://schemas.microsoft.com/office/drawing/2014/main" id="{63A25B1A-E092-498A-9911-DE65674CDD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615" y="3512819"/>
                          <a:ext cx="1904" cy="1905"/>
                        </a:xfrm>
                        <a:custGeom>
                          <a:avLst/>
                          <a:gdLst>
                            <a:gd name="connsiteX0" fmla="*/ 0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1905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0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2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2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7" name="Freeform: Shape 1386">
                          <a:extLst>
                            <a:ext uri="{FF2B5EF4-FFF2-40B4-BE49-F238E27FC236}">
                              <a16:creationId xmlns:a16="http://schemas.microsoft.com/office/drawing/2014/main" id="{D0A569F0-0AE0-4C0F-8C2E-016C775618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0184" y="3512819"/>
                          <a:ext cx="1905" cy="1905"/>
                        </a:xfrm>
                        <a:custGeom>
                          <a:avLst/>
                          <a:gdLst>
                            <a:gd name="connsiteX0" fmla="*/ 0 w 1905"/>
                            <a:gd name="connsiteY0" fmla="*/ 953 h 1905"/>
                            <a:gd name="connsiteX1" fmla="*/ 953 w 1905"/>
                            <a:gd name="connsiteY1" fmla="*/ 1905 h 1905"/>
                            <a:gd name="connsiteX2" fmla="*/ 1905 w 1905"/>
                            <a:gd name="connsiteY2" fmla="*/ 953 h 1905"/>
                            <a:gd name="connsiteX3" fmla="*/ 953 w 1905"/>
                            <a:gd name="connsiteY3" fmla="*/ 0 h 1905"/>
                            <a:gd name="connsiteX4" fmla="*/ 0 w 1905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5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3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3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8" name="Freeform: Shape 1387">
                          <a:extLst>
                            <a:ext uri="{FF2B5EF4-FFF2-40B4-BE49-F238E27FC236}">
                              <a16:creationId xmlns:a16="http://schemas.microsoft.com/office/drawing/2014/main" id="{77D3DA61-BEBE-45E6-8B66-9682C71010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0187" y="3513771"/>
                          <a:ext cx="7620" cy="7620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20"/>
                            <a:gd name="connsiteX1" fmla="*/ 7620 w 7620"/>
                            <a:gd name="connsiteY1" fmla="*/ 3810 h 7620"/>
                            <a:gd name="connsiteX2" fmla="*/ 3810 w 7620"/>
                            <a:gd name="connsiteY2" fmla="*/ 7620 h 7620"/>
                            <a:gd name="connsiteX3" fmla="*/ 0 w 7620"/>
                            <a:gd name="connsiteY3" fmla="*/ 3810 h 7620"/>
                            <a:gd name="connsiteX4" fmla="*/ 3810 w 7620"/>
                            <a:gd name="connsiteY4" fmla="*/ 0 h 76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20">
                              <a:moveTo>
                                <a:pt x="3810" y="0"/>
                              </a:moveTo>
                              <a:cubicBezTo>
                                <a:pt x="5715" y="0"/>
                                <a:pt x="7620" y="1905"/>
                                <a:pt x="7620" y="3810"/>
                              </a:cubicBezTo>
                              <a:cubicBezTo>
                                <a:pt x="7620" y="5715"/>
                                <a:pt x="5715" y="7620"/>
                                <a:pt x="3810" y="7620"/>
                              </a:cubicBezTo>
                              <a:cubicBezTo>
                                <a:pt x="1905" y="7620"/>
                                <a:pt x="0" y="5715"/>
                                <a:pt x="0" y="3810"/>
                              </a:cubicBezTo>
                              <a:cubicBezTo>
                                <a:pt x="0" y="1905"/>
                                <a:pt x="190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9" name="Freeform: Shape 1388">
                          <a:extLst>
                            <a:ext uri="{FF2B5EF4-FFF2-40B4-BE49-F238E27FC236}">
                              <a16:creationId xmlns:a16="http://schemas.microsoft.com/office/drawing/2014/main" id="{1D9AC9F1-3227-4213-B64E-423A198C69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775" y="3495674"/>
                          <a:ext cx="32324" cy="26817"/>
                        </a:xfrm>
                        <a:custGeom>
                          <a:avLst/>
                          <a:gdLst>
                            <a:gd name="connsiteX0" fmla="*/ 16459 w 32324"/>
                            <a:gd name="connsiteY0" fmla="*/ 15240 h 26817"/>
                            <a:gd name="connsiteX1" fmla="*/ 20269 w 32324"/>
                            <a:gd name="connsiteY1" fmla="*/ 21907 h 26817"/>
                            <a:gd name="connsiteX2" fmla="*/ 24079 w 32324"/>
                            <a:gd name="connsiteY2" fmla="*/ 25718 h 26817"/>
                            <a:gd name="connsiteX3" fmla="*/ 30747 w 32324"/>
                            <a:gd name="connsiteY3" fmla="*/ 25718 h 26817"/>
                            <a:gd name="connsiteX4" fmla="*/ 31699 w 32324"/>
                            <a:gd name="connsiteY4" fmla="*/ 20003 h 26817"/>
                            <a:gd name="connsiteX5" fmla="*/ 24079 w 32324"/>
                            <a:gd name="connsiteY5" fmla="*/ 9525 h 26817"/>
                            <a:gd name="connsiteX6" fmla="*/ 19317 w 32324"/>
                            <a:gd name="connsiteY6" fmla="*/ 953 h 26817"/>
                            <a:gd name="connsiteX7" fmla="*/ 13602 w 32324"/>
                            <a:gd name="connsiteY7" fmla="*/ 0 h 26817"/>
                            <a:gd name="connsiteX8" fmla="*/ 6934 w 32324"/>
                            <a:gd name="connsiteY8" fmla="*/ 953 h 26817"/>
                            <a:gd name="connsiteX9" fmla="*/ 2172 w 32324"/>
                            <a:gd name="connsiteY9" fmla="*/ 1905 h 26817"/>
                            <a:gd name="connsiteX10" fmla="*/ 1219 w 32324"/>
                            <a:gd name="connsiteY10" fmla="*/ 1905 h 26817"/>
                            <a:gd name="connsiteX11" fmla="*/ 1219 w 32324"/>
                            <a:gd name="connsiteY11" fmla="*/ 2857 h 26817"/>
                            <a:gd name="connsiteX12" fmla="*/ 267 w 32324"/>
                            <a:gd name="connsiteY12" fmla="*/ 6668 h 26817"/>
                            <a:gd name="connsiteX13" fmla="*/ 2172 w 32324"/>
                            <a:gd name="connsiteY13" fmla="*/ 7620 h 26817"/>
                            <a:gd name="connsiteX14" fmla="*/ 16459 w 32324"/>
                            <a:gd name="connsiteY14" fmla="*/ 15240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2324" h="26817">
                              <a:moveTo>
                                <a:pt x="16459" y="15240"/>
                              </a:moveTo>
                              <a:cubicBezTo>
                                <a:pt x="18364" y="17145"/>
                                <a:pt x="18364" y="20003"/>
                                <a:pt x="20269" y="21907"/>
                              </a:cubicBezTo>
                              <a:cubicBezTo>
                                <a:pt x="21222" y="23813"/>
                                <a:pt x="22174" y="24765"/>
                                <a:pt x="24079" y="25718"/>
                              </a:cubicBezTo>
                              <a:cubicBezTo>
                                <a:pt x="25984" y="26670"/>
                                <a:pt x="28842" y="27622"/>
                                <a:pt x="30747" y="25718"/>
                              </a:cubicBezTo>
                              <a:cubicBezTo>
                                <a:pt x="32652" y="24765"/>
                                <a:pt x="32652" y="21907"/>
                                <a:pt x="31699" y="20003"/>
                              </a:cubicBezTo>
                              <a:cubicBezTo>
                                <a:pt x="29794" y="16193"/>
                                <a:pt x="25984" y="13335"/>
                                <a:pt x="24079" y="9525"/>
                              </a:cubicBezTo>
                              <a:cubicBezTo>
                                <a:pt x="23127" y="6668"/>
                                <a:pt x="22174" y="2857"/>
                                <a:pt x="19317" y="953"/>
                              </a:cubicBezTo>
                              <a:cubicBezTo>
                                <a:pt x="17412" y="0"/>
                                <a:pt x="15507" y="0"/>
                                <a:pt x="13602" y="0"/>
                              </a:cubicBezTo>
                              <a:cubicBezTo>
                                <a:pt x="11697" y="0"/>
                                <a:pt x="8839" y="953"/>
                                <a:pt x="6934" y="953"/>
                              </a:cubicBezTo>
                              <a:cubicBezTo>
                                <a:pt x="5029" y="953"/>
                                <a:pt x="3124" y="1905"/>
                                <a:pt x="2172" y="1905"/>
                              </a:cubicBezTo>
                              <a:cubicBezTo>
                                <a:pt x="2172" y="1905"/>
                                <a:pt x="2172" y="1905"/>
                                <a:pt x="1219" y="1905"/>
                              </a:cubicBezTo>
                              <a:cubicBezTo>
                                <a:pt x="1219" y="1905"/>
                                <a:pt x="1219" y="1905"/>
                                <a:pt x="1219" y="2857"/>
                              </a:cubicBezTo>
                              <a:cubicBezTo>
                                <a:pt x="1219" y="3810"/>
                                <a:pt x="-686" y="5715"/>
                                <a:pt x="267" y="6668"/>
                              </a:cubicBezTo>
                              <a:cubicBezTo>
                                <a:pt x="267" y="7620"/>
                                <a:pt x="2172" y="7620"/>
                                <a:pt x="2172" y="7620"/>
                              </a:cubicBezTo>
                              <a:cubicBezTo>
                                <a:pt x="9792" y="7620"/>
                                <a:pt x="14554" y="12382"/>
                                <a:pt x="16459" y="15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63" name="Freeform: Shape 1362">
                        <a:extLst>
                          <a:ext uri="{FF2B5EF4-FFF2-40B4-BE49-F238E27FC236}">
                            <a16:creationId xmlns:a16="http://schemas.microsoft.com/office/drawing/2014/main" id="{5C69D79B-F372-41F8-9FD9-4E8DFEA445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2663" y="3540708"/>
                        <a:ext cx="16773" cy="81222"/>
                      </a:xfrm>
                      <a:custGeom>
                        <a:avLst/>
                        <a:gdLst>
                          <a:gd name="connsiteX0" fmla="*/ 15821 w 16773"/>
                          <a:gd name="connsiteY0" fmla="*/ 40958 h 81222"/>
                          <a:gd name="connsiteX1" fmla="*/ 5344 w 16773"/>
                          <a:gd name="connsiteY1" fmla="*/ 79058 h 81222"/>
                          <a:gd name="connsiteX2" fmla="*/ 2486 w 16773"/>
                          <a:gd name="connsiteY2" fmla="*/ 80963 h 81222"/>
                          <a:gd name="connsiteX3" fmla="*/ 1534 w 16773"/>
                          <a:gd name="connsiteY3" fmla="*/ 78105 h 81222"/>
                          <a:gd name="connsiteX4" fmla="*/ 7249 w 16773"/>
                          <a:gd name="connsiteY4" fmla="*/ 10478 h 81222"/>
                          <a:gd name="connsiteX5" fmla="*/ 16774 w 16773"/>
                          <a:gd name="connsiteY5" fmla="*/ 0 h 81222"/>
                          <a:gd name="connsiteX6" fmla="*/ 16774 w 16773"/>
                          <a:gd name="connsiteY6" fmla="*/ 11430 h 81222"/>
                          <a:gd name="connsiteX7" fmla="*/ 15821 w 16773"/>
                          <a:gd name="connsiteY7" fmla="*/ 40958 h 81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6773" h="81222">
                            <a:moveTo>
                              <a:pt x="15821" y="40958"/>
                            </a:moveTo>
                            <a:cubicBezTo>
                              <a:pt x="14869" y="54293"/>
                              <a:pt x="12011" y="67628"/>
                              <a:pt x="5344" y="79058"/>
                            </a:cubicBezTo>
                            <a:cubicBezTo>
                              <a:pt x="4391" y="80010"/>
                              <a:pt x="3439" y="81915"/>
                              <a:pt x="2486" y="80963"/>
                            </a:cubicBezTo>
                            <a:cubicBezTo>
                              <a:pt x="1534" y="80963"/>
                              <a:pt x="1534" y="79058"/>
                              <a:pt x="1534" y="78105"/>
                            </a:cubicBezTo>
                            <a:cubicBezTo>
                              <a:pt x="-2276" y="55245"/>
                              <a:pt x="1534" y="33338"/>
                              <a:pt x="7249" y="10478"/>
                            </a:cubicBezTo>
                            <a:cubicBezTo>
                              <a:pt x="9154" y="2858"/>
                              <a:pt x="16774" y="0"/>
                              <a:pt x="16774" y="0"/>
                            </a:cubicBezTo>
                            <a:cubicBezTo>
                              <a:pt x="16774" y="0"/>
                              <a:pt x="16774" y="8572"/>
                              <a:pt x="16774" y="11430"/>
                            </a:cubicBezTo>
                            <a:cubicBezTo>
                              <a:pt x="16774" y="20003"/>
                              <a:pt x="16774" y="31433"/>
                              <a:pt x="15821" y="40958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4" name="Freeform: Shape 1363">
                        <a:extLst>
                          <a:ext uri="{FF2B5EF4-FFF2-40B4-BE49-F238E27FC236}">
                            <a16:creationId xmlns:a16="http://schemas.microsoft.com/office/drawing/2014/main" id="{27B80CC5-29C0-4245-AB0B-7E7F77B274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7807" y="3542346"/>
                        <a:ext cx="16615" cy="74718"/>
                      </a:xfrm>
                      <a:custGeom>
                        <a:avLst/>
                        <a:gdLst>
                          <a:gd name="connsiteX0" fmla="*/ 2858 w 16615"/>
                          <a:gd name="connsiteY0" fmla="*/ 50483 h 74718"/>
                          <a:gd name="connsiteX1" fmla="*/ 3810 w 16615"/>
                          <a:gd name="connsiteY1" fmla="*/ 60960 h 74718"/>
                          <a:gd name="connsiteX2" fmla="*/ 13335 w 16615"/>
                          <a:gd name="connsiteY2" fmla="*/ 74295 h 74718"/>
                          <a:gd name="connsiteX3" fmla="*/ 16192 w 16615"/>
                          <a:gd name="connsiteY3" fmla="*/ 74295 h 74718"/>
                          <a:gd name="connsiteX4" fmla="*/ 16192 w 16615"/>
                          <a:gd name="connsiteY4" fmla="*/ 71438 h 74718"/>
                          <a:gd name="connsiteX5" fmla="*/ 11430 w 16615"/>
                          <a:gd name="connsiteY5" fmla="*/ 42863 h 74718"/>
                          <a:gd name="connsiteX6" fmla="*/ 14288 w 16615"/>
                          <a:gd name="connsiteY6" fmla="*/ 26670 h 74718"/>
                          <a:gd name="connsiteX7" fmla="*/ 13335 w 16615"/>
                          <a:gd name="connsiteY7" fmla="*/ 10478 h 74718"/>
                          <a:gd name="connsiteX8" fmla="*/ 0 w 16615"/>
                          <a:gd name="connsiteY8" fmla="*/ 0 h 74718"/>
                          <a:gd name="connsiteX9" fmla="*/ 1905 w 16615"/>
                          <a:gd name="connsiteY9" fmla="*/ 4763 h 74718"/>
                          <a:gd name="connsiteX10" fmla="*/ 2858 w 16615"/>
                          <a:gd name="connsiteY10" fmla="*/ 10478 h 74718"/>
                          <a:gd name="connsiteX11" fmla="*/ 3810 w 16615"/>
                          <a:gd name="connsiteY11" fmla="*/ 23813 h 74718"/>
                          <a:gd name="connsiteX12" fmla="*/ 2858 w 16615"/>
                          <a:gd name="connsiteY12" fmla="*/ 50483 h 7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6615" h="74718">
                            <a:moveTo>
                              <a:pt x="2858" y="50483"/>
                            </a:moveTo>
                            <a:cubicBezTo>
                              <a:pt x="2858" y="54293"/>
                              <a:pt x="2858" y="57150"/>
                              <a:pt x="3810" y="60960"/>
                            </a:cubicBezTo>
                            <a:cubicBezTo>
                              <a:pt x="4763" y="66675"/>
                              <a:pt x="8572" y="71438"/>
                              <a:pt x="13335" y="74295"/>
                            </a:cubicBezTo>
                            <a:cubicBezTo>
                              <a:pt x="14288" y="74295"/>
                              <a:pt x="15240" y="75247"/>
                              <a:pt x="16192" y="74295"/>
                            </a:cubicBezTo>
                            <a:cubicBezTo>
                              <a:pt x="17145" y="73343"/>
                              <a:pt x="16192" y="72390"/>
                              <a:pt x="16192" y="71438"/>
                            </a:cubicBezTo>
                            <a:cubicBezTo>
                              <a:pt x="12383" y="62865"/>
                              <a:pt x="10477" y="52388"/>
                              <a:pt x="11430" y="42863"/>
                            </a:cubicBezTo>
                            <a:cubicBezTo>
                              <a:pt x="12383" y="37147"/>
                              <a:pt x="13335" y="32385"/>
                              <a:pt x="14288" y="26670"/>
                            </a:cubicBezTo>
                            <a:cubicBezTo>
                              <a:pt x="15240" y="20955"/>
                              <a:pt x="15240" y="15240"/>
                              <a:pt x="13335" y="10478"/>
                            </a:cubicBezTo>
                            <a:cubicBezTo>
                              <a:pt x="11430" y="5715"/>
                              <a:pt x="5715" y="0"/>
                              <a:pt x="0" y="0"/>
                            </a:cubicBezTo>
                            <a:cubicBezTo>
                              <a:pt x="0" y="953"/>
                              <a:pt x="1905" y="2858"/>
                              <a:pt x="1905" y="4763"/>
                            </a:cubicBezTo>
                            <a:cubicBezTo>
                              <a:pt x="2858" y="6668"/>
                              <a:pt x="2858" y="8572"/>
                              <a:pt x="2858" y="10478"/>
                            </a:cubicBezTo>
                            <a:cubicBezTo>
                              <a:pt x="3810" y="14288"/>
                              <a:pt x="3810" y="19050"/>
                              <a:pt x="3810" y="23813"/>
                            </a:cubicBezTo>
                            <a:cubicBezTo>
                              <a:pt x="3810" y="32385"/>
                              <a:pt x="3810" y="40958"/>
                              <a:pt x="2858" y="5048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5" name="Freeform: Shape 1364">
                        <a:extLst>
                          <a:ext uri="{FF2B5EF4-FFF2-40B4-BE49-F238E27FC236}">
                            <a16:creationId xmlns:a16="http://schemas.microsoft.com/office/drawing/2014/main" id="{A6C31A22-266B-483A-A4C4-50190F7767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141" y="3550919"/>
                        <a:ext cx="49768" cy="36195"/>
                      </a:xfrm>
                      <a:custGeom>
                        <a:avLst/>
                        <a:gdLst>
                          <a:gd name="connsiteX0" fmla="*/ 12621 w 49768"/>
                          <a:gd name="connsiteY0" fmla="*/ 15240 h 36195"/>
                          <a:gd name="connsiteX1" fmla="*/ 18336 w 49768"/>
                          <a:gd name="connsiteY1" fmla="*/ 24765 h 36195"/>
                          <a:gd name="connsiteX2" fmla="*/ 31671 w 49768"/>
                          <a:gd name="connsiteY2" fmla="*/ 30480 h 36195"/>
                          <a:gd name="connsiteX3" fmla="*/ 49768 w 49768"/>
                          <a:gd name="connsiteY3" fmla="*/ 35243 h 36195"/>
                          <a:gd name="connsiteX4" fmla="*/ 37386 w 49768"/>
                          <a:gd name="connsiteY4" fmla="*/ 36195 h 36195"/>
                          <a:gd name="connsiteX5" fmla="*/ 25003 w 49768"/>
                          <a:gd name="connsiteY5" fmla="*/ 33338 h 36195"/>
                          <a:gd name="connsiteX6" fmla="*/ 6906 w 49768"/>
                          <a:gd name="connsiteY6" fmla="*/ 20955 h 36195"/>
                          <a:gd name="connsiteX7" fmla="*/ 238 w 49768"/>
                          <a:gd name="connsiteY7" fmla="*/ 6668 h 36195"/>
                          <a:gd name="connsiteX8" fmla="*/ 1191 w 49768"/>
                          <a:gd name="connsiteY8" fmla="*/ 0 h 36195"/>
                          <a:gd name="connsiteX9" fmla="*/ 5953 w 49768"/>
                          <a:gd name="connsiteY9" fmla="*/ 6668 h 36195"/>
                          <a:gd name="connsiteX10" fmla="*/ 12621 w 49768"/>
                          <a:gd name="connsiteY10" fmla="*/ 15240 h 36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9768" h="36195">
                            <a:moveTo>
                              <a:pt x="12621" y="15240"/>
                            </a:moveTo>
                            <a:cubicBezTo>
                              <a:pt x="14526" y="19050"/>
                              <a:pt x="15478" y="22860"/>
                              <a:pt x="18336" y="24765"/>
                            </a:cubicBezTo>
                            <a:cubicBezTo>
                              <a:pt x="22146" y="28575"/>
                              <a:pt x="26908" y="29528"/>
                              <a:pt x="31671" y="30480"/>
                            </a:cubicBezTo>
                            <a:cubicBezTo>
                              <a:pt x="37386" y="32385"/>
                              <a:pt x="44053" y="33338"/>
                              <a:pt x="49768" y="35243"/>
                            </a:cubicBezTo>
                            <a:cubicBezTo>
                              <a:pt x="45958" y="35243"/>
                              <a:pt x="41196" y="36195"/>
                              <a:pt x="37386" y="36195"/>
                            </a:cubicBezTo>
                            <a:cubicBezTo>
                              <a:pt x="33576" y="36195"/>
                              <a:pt x="28813" y="35243"/>
                              <a:pt x="25003" y="33338"/>
                            </a:cubicBezTo>
                            <a:cubicBezTo>
                              <a:pt x="18336" y="30480"/>
                              <a:pt x="11668" y="26670"/>
                              <a:pt x="6906" y="20955"/>
                            </a:cubicBezTo>
                            <a:cubicBezTo>
                              <a:pt x="4048" y="17145"/>
                              <a:pt x="1191" y="11430"/>
                              <a:pt x="238" y="6668"/>
                            </a:cubicBezTo>
                            <a:cubicBezTo>
                              <a:pt x="238" y="5715"/>
                              <a:pt x="-714" y="0"/>
                              <a:pt x="1191" y="0"/>
                            </a:cubicBezTo>
                            <a:cubicBezTo>
                              <a:pt x="3096" y="0"/>
                              <a:pt x="5001" y="4763"/>
                              <a:pt x="5953" y="6668"/>
                            </a:cubicBezTo>
                            <a:cubicBezTo>
                              <a:pt x="9763" y="8573"/>
                              <a:pt x="10716" y="11430"/>
                              <a:pt x="12621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6" name="Freeform: Shape 1365">
                        <a:extLst>
                          <a:ext uri="{FF2B5EF4-FFF2-40B4-BE49-F238E27FC236}">
                            <a16:creationId xmlns:a16="http://schemas.microsoft.com/office/drawing/2014/main" id="{EE07620B-B66E-45CA-8996-E6B2B8EE9C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432" y="3572827"/>
                        <a:ext cx="50429" cy="19416"/>
                      </a:xfrm>
                      <a:custGeom>
                        <a:avLst/>
                        <a:gdLst>
                          <a:gd name="connsiteX0" fmla="*/ 10425 w 50429"/>
                          <a:gd name="connsiteY0" fmla="*/ 13335 h 19416"/>
                          <a:gd name="connsiteX1" fmla="*/ 50430 w 50429"/>
                          <a:gd name="connsiteY1" fmla="*/ 19050 h 19416"/>
                          <a:gd name="connsiteX2" fmla="*/ 30427 w 50429"/>
                          <a:gd name="connsiteY2" fmla="*/ 14288 h 19416"/>
                          <a:gd name="connsiteX3" fmla="*/ 11377 w 50429"/>
                          <a:gd name="connsiteY3" fmla="*/ 7620 h 19416"/>
                          <a:gd name="connsiteX4" fmla="*/ 3757 w 50429"/>
                          <a:gd name="connsiteY4" fmla="*/ 953 h 19416"/>
                          <a:gd name="connsiteX5" fmla="*/ 1852 w 50429"/>
                          <a:gd name="connsiteY5" fmla="*/ 0 h 19416"/>
                          <a:gd name="connsiteX6" fmla="*/ 10425 w 50429"/>
                          <a:gd name="connsiteY6" fmla="*/ 13335 h 19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0429" h="19416">
                            <a:moveTo>
                              <a:pt x="10425" y="13335"/>
                            </a:moveTo>
                            <a:cubicBezTo>
                              <a:pt x="29475" y="23813"/>
                              <a:pt x="32332" y="17145"/>
                              <a:pt x="50430" y="19050"/>
                            </a:cubicBezTo>
                            <a:cubicBezTo>
                              <a:pt x="44714" y="16192"/>
                              <a:pt x="37095" y="15240"/>
                              <a:pt x="30427" y="14288"/>
                            </a:cubicBezTo>
                            <a:cubicBezTo>
                              <a:pt x="23759" y="13335"/>
                              <a:pt x="16139" y="12382"/>
                              <a:pt x="11377" y="7620"/>
                            </a:cubicBezTo>
                            <a:cubicBezTo>
                              <a:pt x="8520" y="5715"/>
                              <a:pt x="6614" y="2857"/>
                              <a:pt x="3757" y="953"/>
                            </a:cubicBezTo>
                            <a:cubicBezTo>
                              <a:pt x="2805" y="0"/>
                              <a:pt x="2805" y="0"/>
                              <a:pt x="1852" y="0"/>
                            </a:cubicBezTo>
                            <a:cubicBezTo>
                              <a:pt x="-4816" y="1905"/>
                              <a:pt x="8520" y="12382"/>
                              <a:pt x="10425" y="1333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7" name="Freeform: Shape 1366">
                        <a:extLst>
                          <a:ext uri="{FF2B5EF4-FFF2-40B4-BE49-F238E27FC236}">
                            <a16:creationId xmlns:a16="http://schemas.microsoft.com/office/drawing/2014/main" id="{A660490E-9196-47E4-8BCD-EFFCFFEC1C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5417" y="3557587"/>
                        <a:ext cx="20954" cy="37147"/>
                      </a:xfrm>
                      <a:custGeom>
                        <a:avLst/>
                        <a:gdLst>
                          <a:gd name="connsiteX0" fmla="*/ 4763 w 20954"/>
                          <a:gd name="connsiteY0" fmla="*/ 16193 h 37147"/>
                          <a:gd name="connsiteX1" fmla="*/ 8573 w 20954"/>
                          <a:gd name="connsiteY1" fmla="*/ 23813 h 37147"/>
                          <a:gd name="connsiteX2" fmla="*/ 11430 w 20954"/>
                          <a:gd name="connsiteY2" fmla="*/ 27622 h 37147"/>
                          <a:gd name="connsiteX3" fmla="*/ 15240 w 20954"/>
                          <a:gd name="connsiteY3" fmla="*/ 33338 h 37147"/>
                          <a:gd name="connsiteX4" fmla="*/ 20955 w 20954"/>
                          <a:gd name="connsiteY4" fmla="*/ 37147 h 37147"/>
                          <a:gd name="connsiteX5" fmla="*/ 20955 w 20954"/>
                          <a:gd name="connsiteY5" fmla="*/ 35243 h 37147"/>
                          <a:gd name="connsiteX6" fmla="*/ 9525 w 20954"/>
                          <a:gd name="connsiteY6" fmla="*/ 19050 h 37147"/>
                          <a:gd name="connsiteX7" fmla="*/ 3810 w 20954"/>
                          <a:gd name="connsiteY7" fmla="*/ 9525 h 37147"/>
                          <a:gd name="connsiteX8" fmla="*/ 0 w 20954"/>
                          <a:gd name="connsiteY8" fmla="*/ 0 h 37147"/>
                          <a:gd name="connsiteX9" fmla="*/ 4763 w 20954"/>
                          <a:gd name="connsiteY9" fmla="*/ 16193 h 37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0954" h="37147">
                            <a:moveTo>
                              <a:pt x="4763" y="16193"/>
                            </a:moveTo>
                            <a:cubicBezTo>
                              <a:pt x="5715" y="19050"/>
                              <a:pt x="6667" y="20955"/>
                              <a:pt x="8573" y="23813"/>
                            </a:cubicBezTo>
                            <a:cubicBezTo>
                              <a:pt x="9525" y="25718"/>
                              <a:pt x="10478" y="26670"/>
                              <a:pt x="11430" y="27622"/>
                            </a:cubicBezTo>
                            <a:cubicBezTo>
                              <a:pt x="12383" y="29528"/>
                              <a:pt x="13335" y="31432"/>
                              <a:pt x="15240" y="33338"/>
                            </a:cubicBezTo>
                            <a:cubicBezTo>
                              <a:pt x="16192" y="35243"/>
                              <a:pt x="18098" y="37147"/>
                              <a:pt x="20955" y="37147"/>
                            </a:cubicBezTo>
                            <a:cubicBezTo>
                              <a:pt x="20955" y="36195"/>
                              <a:pt x="20955" y="36195"/>
                              <a:pt x="20955" y="35243"/>
                            </a:cubicBezTo>
                            <a:cubicBezTo>
                              <a:pt x="17145" y="29528"/>
                              <a:pt x="12383" y="24765"/>
                              <a:pt x="9525" y="19050"/>
                            </a:cubicBezTo>
                            <a:cubicBezTo>
                              <a:pt x="7620" y="16193"/>
                              <a:pt x="5715" y="12382"/>
                              <a:pt x="3810" y="9525"/>
                            </a:cubicBezTo>
                            <a:cubicBezTo>
                              <a:pt x="1905" y="6668"/>
                              <a:pt x="953" y="2857"/>
                              <a:pt x="0" y="0"/>
                            </a:cubicBezTo>
                            <a:cubicBezTo>
                              <a:pt x="953" y="5715"/>
                              <a:pt x="2858" y="10478"/>
                              <a:pt x="4763" y="1619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8" name="Freeform: Shape 1367">
                        <a:extLst>
                          <a:ext uri="{FF2B5EF4-FFF2-40B4-BE49-F238E27FC236}">
                            <a16:creationId xmlns:a16="http://schemas.microsoft.com/office/drawing/2014/main" id="{AAF61857-7412-4B9F-A387-13BDF12D2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0850" y="3544252"/>
                        <a:ext cx="23144" cy="34441"/>
                      </a:xfrm>
                      <a:custGeom>
                        <a:avLst/>
                        <a:gdLst>
                          <a:gd name="connsiteX0" fmla="*/ 8857 w 23144"/>
                          <a:gd name="connsiteY0" fmla="*/ 15240 h 34441"/>
                          <a:gd name="connsiteX1" fmla="*/ 23145 w 23144"/>
                          <a:gd name="connsiteY1" fmla="*/ 0 h 34441"/>
                          <a:gd name="connsiteX2" fmla="*/ 19335 w 23144"/>
                          <a:gd name="connsiteY2" fmla="*/ 9525 h 34441"/>
                          <a:gd name="connsiteX3" fmla="*/ 13620 w 23144"/>
                          <a:gd name="connsiteY3" fmla="*/ 20955 h 34441"/>
                          <a:gd name="connsiteX4" fmla="*/ 6952 w 23144"/>
                          <a:gd name="connsiteY4" fmla="*/ 29528 h 34441"/>
                          <a:gd name="connsiteX5" fmla="*/ 1237 w 23144"/>
                          <a:gd name="connsiteY5" fmla="*/ 34290 h 34441"/>
                          <a:gd name="connsiteX6" fmla="*/ 2190 w 23144"/>
                          <a:gd name="connsiteY6" fmla="*/ 30480 h 34441"/>
                          <a:gd name="connsiteX7" fmla="*/ 8857 w 23144"/>
                          <a:gd name="connsiteY7" fmla="*/ 15240 h 344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144" h="34441">
                            <a:moveTo>
                              <a:pt x="8857" y="15240"/>
                            </a:moveTo>
                            <a:cubicBezTo>
                              <a:pt x="11715" y="10478"/>
                              <a:pt x="17430" y="2857"/>
                              <a:pt x="23145" y="0"/>
                            </a:cubicBezTo>
                            <a:cubicBezTo>
                              <a:pt x="23145" y="2857"/>
                              <a:pt x="20287" y="7620"/>
                              <a:pt x="19335" y="9525"/>
                            </a:cubicBezTo>
                            <a:cubicBezTo>
                              <a:pt x="17430" y="13335"/>
                              <a:pt x="15525" y="17145"/>
                              <a:pt x="13620" y="20955"/>
                            </a:cubicBezTo>
                            <a:cubicBezTo>
                              <a:pt x="11715" y="23813"/>
                              <a:pt x="9810" y="27622"/>
                              <a:pt x="6952" y="29528"/>
                            </a:cubicBezTo>
                            <a:cubicBezTo>
                              <a:pt x="6000" y="30480"/>
                              <a:pt x="3142" y="33338"/>
                              <a:pt x="1237" y="34290"/>
                            </a:cubicBezTo>
                            <a:cubicBezTo>
                              <a:pt x="-1620" y="35242"/>
                              <a:pt x="1237" y="31432"/>
                              <a:pt x="2190" y="30480"/>
                            </a:cubicBezTo>
                            <a:cubicBezTo>
                              <a:pt x="4095" y="24765"/>
                              <a:pt x="6000" y="20003"/>
                              <a:pt x="8857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369" name="Freeform: Shape 1368">
                        <a:extLst>
                          <a:ext uri="{FF2B5EF4-FFF2-40B4-BE49-F238E27FC236}">
                            <a16:creationId xmlns:a16="http://schemas.microsoft.com/office/drawing/2014/main" id="{539D5999-59D0-4DD5-9877-0D07F003BE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2547" y="3612831"/>
                        <a:ext cx="13335" cy="24765"/>
                      </a:xfrm>
                      <a:custGeom>
                        <a:avLst/>
                        <a:gdLst>
                          <a:gd name="connsiteX0" fmla="*/ 13335 w 13335"/>
                          <a:gd name="connsiteY0" fmla="*/ 24765 h 24765"/>
                          <a:gd name="connsiteX1" fmla="*/ 13335 w 13335"/>
                          <a:gd name="connsiteY1" fmla="*/ 24765 h 24765"/>
                          <a:gd name="connsiteX2" fmla="*/ 12383 w 13335"/>
                          <a:gd name="connsiteY2" fmla="*/ 4763 h 24765"/>
                          <a:gd name="connsiteX3" fmla="*/ 9525 w 13335"/>
                          <a:gd name="connsiteY3" fmla="*/ 1905 h 24765"/>
                          <a:gd name="connsiteX4" fmla="*/ 953 w 13335"/>
                          <a:gd name="connsiteY4" fmla="*/ 1905 h 24765"/>
                          <a:gd name="connsiteX5" fmla="*/ 0 w 13335"/>
                          <a:gd name="connsiteY5" fmla="*/ 953 h 24765"/>
                          <a:gd name="connsiteX6" fmla="*/ 953 w 13335"/>
                          <a:gd name="connsiteY6" fmla="*/ 0 h 24765"/>
                          <a:gd name="connsiteX7" fmla="*/ 9525 w 13335"/>
                          <a:gd name="connsiteY7" fmla="*/ 0 h 24765"/>
                          <a:gd name="connsiteX8" fmla="*/ 13335 w 13335"/>
                          <a:gd name="connsiteY8" fmla="*/ 3810 h 24765"/>
                          <a:gd name="connsiteX9" fmla="*/ 13335 w 13335"/>
                          <a:gd name="connsiteY9" fmla="*/ 24765 h 24765"/>
                          <a:gd name="connsiteX10" fmla="*/ 13335 w 13335"/>
                          <a:gd name="connsiteY10" fmla="*/ 24765 h 24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3335" h="24765">
                            <a:moveTo>
                              <a:pt x="13335" y="24765"/>
                            </a:moveTo>
                            <a:cubicBezTo>
                              <a:pt x="12383" y="24765"/>
                              <a:pt x="12383" y="24765"/>
                              <a:pt x="13335" y="24765"/>
                            </a:cubicBezTo>
                            <a:lnTo>
                              <a:pt x="12383" y="4763"/>
                            </a:lnTo>
                            <a:cubicBezTo>
                              <a:pt x="12383" y="3810"/>
                              <a:pt x="11430" y="1905"/>
                              <a:pt x="9525" y="1905"/>
                            </a:cubicBezTo>
                            <a:lnTo>
                              <a:pt x="953" y="1905"/>
                            </a:lnTo>
                            <a:cubicBezTo>
                              <a:pt x="953" y="1905"/>
                              <a:pt x="0" y="1905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953" y="0"/>
                            </a:cubicBezTo>
                            <a:lnTo>
                              <a:pt x="9525" y="0"/>
                            </a:lnTo>
                            <a:cubicBezTo>
                              <a:pt x="11430" y="0"/>
                              <a:pt x="13335" y="1905"/>
                              <a:pt x="13335" y="3810"/>
                            </a:cubicBezTo>
                            <a:lnTo>
                              <a:pt x="13335" y="24765"/>
                            </a:lnTo>
                            <a:cubicBezTo>
                              <a:pt x="13335" y="24765"/>
                              <a:pt x="13335" y="24765"/>
                              <a:pt x="1333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6D4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0" name="Freeform: Shape 1369">
                        <a:extLst>
                          <a:ext uri="{FF2B5EF4-FFF2-40B4-BE49-F238E27FC236}">
                            <a16:creationId xmlns:a16="http://schemas.microsoft.com/office/drawing/2014/main" id="{AB3BEA3D-AE77-4919-9D49-FE3453D318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3045" y="3453764"/>
                        <a:ext cx="7620" cy="7619"/>
                      </a:xfrm>
                      <a:custGeom>
                        <a:avLst/>
                        <a:gdLst>
                          <a:gd name="connsiteX0" fmla="*/ 3810 w 7620"/>
                          <a:gd name="connsiteY0" fmla="*/ 0 h 7619"/>
                          <a:gd name="connsiteX1" fmla="*/ 0 w 7620"/>
                          <a:gd name="connsiteY1" fmla="*/ 3810 h 7619"/>
                          <a:gd name="connsiteX2" fmla="*/ 3810 w 7620"/>
                          <a:gd name="connsiteY2" fmla="*/ 7620 h 7619"/>
                          <a:gd name="connsiteX3" fmla="*/ 7620 w 7620"/>
                          <a:gd name="connsiteY3" fmla="*/ 3810 h 7619"/>
                          <a:gd name="connsiteX4" fmla="*/ 3810 w 7620"/>
                          <a:gd name="connsiteY4" fmla="*/ 0 h 7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20" h="7619">
                            <a:moveTo>
                              <a:pt x="3810" y="0"/>
                            </a:moveTo>
                            <a:cubicBezTo>
                              <a:pt x="3810" y="1905"/>
                              <a:pt x="1905" y="3810"/>
                              <a:pt x="0" y="3810"/>
                            </a:cubicBezTo>
                            <a:cubicBezTo>
                              <a:pt x="1905" y="3810"/>
                              <a:pt x="3810" y="5715"/>
                              <a:pt x="3810" y="7620"/>
                            </a:cubicBezTo>
                            <a:cubicBezTo>
                              <a:pt x="3810" y="5715"/>
                              <a:pt x="5715" y="3810"/>
                              <a:pt x="7620" y="3810"/>
                            </a:cubicBezTo>
                            <a:cubicBezTo>
                              <a:pt x="5715" y="3810"/>
                              <a:pt x="3810" y="1905"/>
                              <a:pt x="38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1" name="Freeform: Shape 1370">
                        <a:extLst>
                          <a:ext uri="{FF2B5EF4-FFF2-40B4-BE49-F238E27FC236}">
                            <a16:creationId xmlns:a16="http://schemas.microsoft.com/office/drawing/2014/main" id="{CB3D4214-B076-4855-9063-581B661566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70195" y="3520439"/>
                        <a:ext cx="12382" cy="13334"/>
                      </a:xfrm>
                      <a:custGeom>
                        <a:avLst/>
                        <a:gdLst>
                          <a:gd name="connsiteX0" fmla="*/ 6667 w 12382"/>
                          <a:gd name="connsiteY0" fmla="*/ 0 h 13334"/>
                          <a:gd name="connsiteX1" fmla="*/ 0 w 12382"/>
                          <a:gd name="connsiteY1" fmla="*/ 6667 h 13334"/>
                          <a:gd name="connsiteX2" fmla="*/ 0 w 12382"/>
                          <a:gd name="connsiteY2" fmla="*/ 6667 h 13334"/>
                          <a:gd name="connsiteX3" fmla="*/ 6667 w 12382"/>
                          <a:gd name="connsiteY3" fmla="*/ 13335 h 13334"/>
                          <a:gd name="connsiteX4" fmla="*/ 6667 w 12382"/>
                          <a:gd name="connsiteY4" fmla="*/ 13335 h 13334"/>
                          <a:gd name="connsiteX5" fmla="*/ 12383 w 12382"/>
                          <a:gd name="connsiteY5" fmla="*/ 6667 h 13334"/>
                          <a:gd name="connsiteX6" fmla="*/ 6667 w 12382"/>
                          <a:gd name="connsiteY6" fmla="*/ 0 h 13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82" h="13334">
                            <a:moveTo>
                              <a:pt x="6667" y="0"/>
                            </a:moveTo>
                            <a:cubicBezTo>
                              <a:pt x="6667" y="3810"/>
                              <a:pt x="3810" y="6667"/>
                              <a:pt x="0" y="6667"/>
                            </a:cubicBezTo>
                            <a:cubicBezTo>
                              <a:pt x="0" y="6667"/>
                              <a:pt x="0" y="6667"/>
                              <a:pt x="0" y="6667"/>
                            </a:cubicBezTo>
                            <a:cubicBezTo>
                              <a:pt x="3810" y="6667"/>
                              <a:pt x="6667" y="9525"/>
                              <a:pt x="6667" y="13335"/>
                            </a:cubicBezTo>
                            <a:cubicBezTo>
                              <a:pt x="6667" y="13335"/>
                              <a:pt x="6667" y="13335"/>
                              <a:pt x="6667" y="13335"/>
                            </a:cubicBezTo>
                            <a:cubicBezTo>
                              <a:pt x="6667" y="9525"/>
                              <a:pt x="9525" y="7620"/>
                              <a:pt x="12383" y="6667"/>
                            </a:cubicBezTo>
                            <a:cubicBezTo>
                              <a:pt x="9525" y="6667"/>
                              <a:pt x="6667" y="3810"/>
                              <a:pt x="666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2" name="Freeform: Shape 1371">
                        <a:extLst>
                          <a:ext uri="{FF2B5EF4-FFF2-40B4-BE49-F238E27FC236}">
                            <a16:creationId xmlns:a16="http://schemas.microsoft.com/office/drawing/2014/main" id="{61F13214-3DBF-4046-B1EC-D3BF403238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8259" y="3460431"/>
                        <a:ext cx="9525" cy="9525"/>
                      </a:xfrm>
                      <a:custGeom>
                        <a:avLst/>
                        <a:gdLst>
                          <a:gd name="connsiteX0" fmla="*/ 4763 w 9525"/>
                          <a:gd name="connsiteY0" fmla="*/ 0 h 9525"/>
                          <a:gd name="connsiteX1" fmla="*/ 0 w 9525"/>
                          <a:gd name="connsiteY1" fmla="*/ 4763 h 9525"/>
                          <a:gd name="connsiteX2" fmla="*/ 4763 w 9525"/>
                          <a:gd name="connsiteY2" fmla="*/ 9525 h 9525"/>
                          <a:gd name="connsiteX3" fmla="*/ 4763 w 9525"/>
                          <a:gd name="connsiteY3" fmla="*/ 9525 h 9525"/>
                          <a:gd name="connsiteX4" fmla="*/ 9525 w 9525"/>
                          <a:gd name="connsiteY4" fmla="*/ 4763 h 9525"/>
                          <a:gd name="connsiteX5" fmla="*/ 4763 w 9525"/>
                          <a:gd name="connsiteY5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525" h="9525">
                            <a:moveTo>
                              <a:pt x="4763" y="0"/>
                            </a:moveTo>
                            <a:cubicBezTo>
                              <a:pt x="4763" y="2858"/>
                              <a:pt x="2858" y="4763"/>
                              <a:pt x="0" y="4763"/>
                            </a:cubicBezTo>
                            <a:cubicBezTo>
                              <a:pt x="2858" y="4763"/>
                              <a:pt x="4763" y="6668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9525"/>
                            </a:cubicBezTo>
                            <a:cubicBezTo>
                              <a:pt x="4763" y="6668"/>
                              <a:pt x="6668" y="4763"/>
                              <a:pt x="9525" y="4763"/>
                            </a:cubicBezTo>
                            <a:cubicBezTo>
                              <a:pt x="6668" y="3810"/>
                              <a:pt x="4763" y="1905"/>
                              <a:pt x="4763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3" name="Freeform: Shape 1372">
                        <a:extLst>
                          <a:ext uri="{FF2B5EF4-FFF2-40B4-BE49-F238E27FC236}">
                            <a16:creationId xmlns:a16="http://schemas.microsoft.com/office/drawing/2014/main" id="{0AB793E0-371A-4529-9978-B06254E374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1597" y="3404234"/>
                        <a:ext cx="14287" cy="14287"/>
                      </a:xfrm>
                      <a:custGeom>
                        <a:avLst/>
                        <a:gdLst>
                          <a:gd name="connsiteX0" fmla="*/ 7620 w 14287"/>
                          <a:gd name="connsiteY0" fmla="*/ 0 h 14287"/>
                          <a:gd name="connsiteX1" fmla="*/ 0 w 14287"/>
                          <a:gd name="connsiteY1" fmla="*/ 7620 h 14287"/>
                          <a:gd name="connsiteX2" fmla="*/ 0 w 14287"/>
                          <a:gd name="connsiteY2" fmla="*/ 7620 h 14287"/>
                          <a:gd name="connsiteX3" fmla="*/ 7620 w 14287"/>
                          <a:gd name="connsiteY3" fmla="*/ 14288 h 14287"/>
                          <a:gd name="connsiteX4" fmla="*/ 7620 w 14287"/>
                          <a:gd name="connsiteY4" fmla="*/ 14288 h 14287"/>
                          <a:gd name="connsiteX5" fmla="*/ 14288 w 14287"/>
                          <a:gd name="connsiteY5" fmla="*/ 6668 h 14287"/>
                          <a:gd name="connsiteX6" fmla="*/ 7620 w 14287"/>
                          <a:gd name="connsiteY6" fmla="*/ 0 h 14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87" h="14287">
                            <a:moveTo>
                              <a:pt x="7620" y="0"/>
                            </a:moveTo>
                            <a:cubicBezTo>
                              <a:pt x="7620" y="3810"/>
                              <a:pt x="4763" y="7620"/>
                              <a:pt x="0" y="7620"/>
                            </a:cubicBezTo>
                            <a:cubicBezTo>
                              <a:pt x="0" y="7620"/>
                              <a:pt x="0" y="7620"/>
                              <a:pt x="0" y="7620"/>
                            </a:cubicBezTo>
                            <a:cubicBezTo>
                              <a:pt x="3810" y="7620"/>
                              <a:pt x="6668" y="10478"/>
                              <a:pt x="7620" y="14288"/>
                            </a:cubicBezTo>
                            <a:cubicBezTo>
                              <a:pt x="7620" y="14288"/>
                              <a:pt x="7620" y="14288"/>
                              <a:pt x="7620" y="14288"/>
                            </a:cubicBezTo>
                            <a:cubicBezTo>
                              <a:pt x="7620" y="10478"/>
                              <a:pt x="10478" y="7620"/>
                              <a:pt x="14288" y="6668"/>
                            </a:cubicBezTo>
                            <a:cubicBezTo>
                              <a:pt x="11430" y="7620"/>
                              <a:pt x="7620" y="3810"/>
                              <a:pt x="76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4" name="Freeform: Shape 1373">
                        <a:extLst>
                          <a:ext uri="{FF2B5EF4-FFF2-40B4-BE49-F238E27FC236}">
                            <a16:creationId xmlns:a16="http://schemas.microsoft.com/office/drawing/2014/main" id="{31FF88CB-1211-4D6C-B37F-7BC5117AAF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9225" y="3493769"/>
                        <a:ext cx="4762" cy="3810"/>
                      </a:xfrm>
                      <a:custGeom>
                        <a:avLst/>
                        <a:gdLst>
                          <a:gd name="connsiteX0" fmla="*/ 1905 w 4762"/>
                          <a:gd name="connsiteY0" fmla="*/ 0 h 3810"/>
                          <a:gd name="connsiteX1" fmla="*/ 0 w 4762"/>
                          <a:gd name="connsiteY1" fmla="*/ 1905 h 3810"/>
                          <a:gd name="connsiteX2" fmla="*/ 2858 w 4762"/>
                          <a:gd name="connsiteY2" fmla="*/ 3810 h 3810"/>
                          <a:gd name="connsiteX3" fmla="*/ 4763 w 4762"/>
                          <a:gd name="connsiteY3" fmla="*/ 953 h 3810"/>
                          <a:gd name="connsiteX4" fmla="*/ 1905 w 4762"/>
                          <a:gd name="connsiteY4" fmla="*/ 0 h 3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62" h="3810">
                            <a:moveTo>
                              <a:pt x="1905" y="0"/>
                            </a:moveTo>
                            <a:cubicBezTo>
                              <a:pt x="1905" y="953"/>
                              <a:pt x="953" y="1905"/>
                              <a:pt x="0" y="1905"/>
                            </a:cubicBezTo>
                            <a:cubicBezTo>
                              <a:pt x="953" y="1905"/>
                              <a:pt x="1905" y="2858"/>
                              <a:pt x="2858" y="3810"/>
                            </a:cubicBezTo>
                            <a:cubicBezTo>
                              <a:pt x="2858" y="2858"/>
                              <a:pt x="3810" y="1905"/>
                              <a:pt x="4763" y="953"/>
                            </a:cubicBezTo>
                            <a:cubicBezTo>
                              <a:pt x="2858" y="1905"/>
                              <a:pt x="1905" y="953"/>
                              <a:pt x="19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5" name="Freeform: Shape 1374">
                        <a:extLst>
                          <a:ext uri="{FF2B5EF4-FFF2-40B4-BE49-F238E27FC236}">
                            <a16:creationId xmlns:a16="http://schemas.microsoft.com/office/drawing/2014/main" id="{559BAB9F-7E48-435D-97B9-0098E9EAFE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481" y="3535059"/>
                        <a:ext cx="22353" cy="117405"/>
                      </a:xfrm>
                      <a:custGeom>
                        <a:avLst/>
                        <a:gdLst>
                          <a:gd name="connsiteX0" fmla="*/ 16638 w 22353"/>
                          <a:gd name="connsiteY0" fmla="*/ 0 h 117405"/>
                          <a:gd name="connsiteX1" fmla="*/ 2351 w 22353"/>
                          <a:gd name="connsiteY1" fmla="*/ 21907 h 117405"/>
                          <a:gd name="connsiteX2" fmla="*/ 4256 w 22353"/>
                          <a:gd name="connsiteY2" fmla="*/ 97155 h 117405"/>
                          <a:gd name="connsiteX3" fmla="*/ 16638 w 22353"/>
                          <a:gd name="connsiteY3" fmla="*/ 117157 h 117405"/>
                          <a:gd name="connsiteX4" fmla="*/ 22353 w 22353"/>
                          <a:gd name="connsiteY4" fmla="*/ 113347 h 117405"/>
                          <a:gd name="connsiteX5" fmla="*/ 19496 w 22353"/>
                          <a:gd name="connsiteY5" fmla="*/ 0 h 117405"/>
                          <a:gd name="connsiteX6" fmla="*/ 16638 w 22353"/>
                          <a:gd name="connsiteY6" fmla="*/ 0 h 1174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2353" h="117405">
                            <a:moveTo>
                              <a:pt x="16638" y="0"/>
                            </a:moveTo>
                            <a:cubicBezTo>
                              <a:pt x="5208" y="2857"/>
                              <a:pt x="4256" y="10477"/>
                              <a:pt x="2351" y="21907"/>
                            </a:cubicBezTo>
                            <a:cubicBezTo>
                              <a:pt x="-1459" y="48577"/>
                              <a:pt x="-507" y="70485"/>
                              <a:pt x="4256" y="97155"/>
                            </a:cubicBezTo>
                            <a:cubicBezTo>
                              <a:pt x="5208" y="102870"/>
                              <a:pt x="9018" y="113347"/>
                              <a:pt x="16638" y="117157"/>
                            </a:cubicBezTo>
                            <a:cubicBezTo>
                              <a:pt x="19496" y="118110"/>
                              <a:pt x="22353" y="116205"/>
                              <a:pt x="22353" y="113347"/>
                            </a:cubicBezTo>
                            <a:lnTo>
                              <a:pt x="19496" y="0"/>
                            </a:lnTo>
                            <a:cubicBezTo>
                              <a:pt x="18543" y="0"/>
                              <a:pt x="17591" y="0"/>
                              <a:pt x="166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6" name="Freeform: Shape 1375">
                        <a:extLst>
                          <a:ext uri="{FF2B5EF4-FFF2-40B4-BE49-F238E27FC236}">
                            <a16:creationId xmlns:a16="http://schemas.microsoft.com/office/drawing/2014/main" id="{9AED0C9D-310F-405B-B4E5-250A245ED6F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5281719" y="3765108"/>
                        <a:ext cx="2592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6668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7" name="Freeform: Shape 1376">
                        <a:extLst>
                          <a:ext uri="{FF2B5EF4-FFF2-40B4-BE49-F238E27FC236}">
                            <a16:creationId xmlns:a16="http://schemas.microsoft.com/office/drawing/2014/main" id="{C8EA00F9-8A64-4E0A-9F75-00F2037F99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40355" y="3765209"/>
                        <a:ext cx="2436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7620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A0A59B2F-3AF3-4AD8-82A2-8CD75AB5F40E}"/>
                      </a:ext>
                    </a:extLst>
                  </p:cNvPr>
                  <p:cNvSpPr/>
                  <p:nvPr/>
                </p:nvSpPr>
                <p:spPr>
                  <a:xfrm>
                    <a:off x="14611993" y="-326998"/>
                    <a:ext cx="32400" cy="72000"/>
                  </a:xfrm>
                  <a:custGeom>
                    <a:avLst/>
                    <a:gdLst>
                      <a:gd name="connsiteX0" fmla="*/ 23813 w 36774"/>
                      <a:gd name="connsiteY0" fmla="*/ 0 h 70799"/>
                      <a:gd name="connsiteX1" fmla="*/ 35719 w 36774"/>
                      <a:gd name="connsiteY1" fmla="*/ 61913 h 70799"/>
                      <a:gd name="connsiteX2" fmla="*/ 0 w 36774"/>
                      <a:gd name="connsiteY2" fmla="*/ 69056 h 70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774" h="70799">
                        <a:moveTo>
                          <a:pt x="23813" y="0"/>
                        </a:moveTo>
                        <a:cubicBezTo>
                          <a:pt x="31750" y="25202"/>
                          <a:pt x="39688" y="50404"/>
                          <a:pt x="35719" y="61913"/>
                        </a:cubicBezTo>
                        <a:cubicBezTo>
                          <a:pt x="31750" y="73422"/>
                          <a:pt x="15875" y="71239"/>
                          <a:pt x="0" y="69056"/>
                        </a:cubicBezTo>
                      </a:path>
                    </a:pathLst>
                  </a:custGeom>
                  <a:noFill/>
                  <a:ln w="3175">
                    <a:solidFill>
                      <a:srgbClr val="F78C57"/>
                    </a:solidFill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sp>
              <p:nvSpPr>
                <p:cNvPr id="1325" name="Freeform: Shape 1324">
                  <a:extLst>
                    <a:ext uri="{FF2B5EF4-FFF2-40B4-BE49-F238E27FC236}">
                      <a16:creationId xmlns:a16="http://schemas.microsoft.com/office/drawing/2014/main" id="{971BE228-D525-45A0-AF40-DD127170A290}"/>
                    </a:ext>
                  </a:extLst>
                </p:cNvPr>
                <p:cNvSpPr/>
                <p:nvPr/>
              </p:nvSpPr>
              <p:spPr>
                <a:xfrm flipH="1">
                  <a:off x="15722196" y="-300807"/>
                  <a:ext cx="32400" cy="72000"/>
                </a:xfrm>
                <a:custGeom>
                  <a:avLst/>
                  <a:gdLst>
                    <a:gd name="connsiteX0" fmla="*/ 23813 w 36774"/>
                    <a:gd name="connsiteY0" fmla="*/ 0 h 70799"/>
                    <a:gd name="connsiteX1" fmla="*/ 35719 w 36774"/>
                    <a:gd name="connsiteY1" fmla="*/ 61913 h 70799"/>
                    <a:gd name="connsiteX2" fmla="*/ 0 w 36774"/>
                    <a:gd name="connsiteY2" fmla="*/ 69056 h 70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774" h="70799">
                      <a:moveTo>
                        <a:pt x="23813" y="0"/>
                      </a:moveTo>
                      <a:cubicBezTo>
                        <a:pt x="31750" y="25202"/>
                        <a:pt x="39688" y="50404"/>
                        <a:pt x="35719" y="61913"/>
                      </a:cubicBezTo>
                      <a:cubicBezTo>
                        <a:pt x="31750" y="73422"/>
                        <a:pt x="15875" y="71239"/>
                        <a:pt x="0" y="69056"/>
                      </a:cubicBezTo>
                    </a:path>
                  </a:pathLst>
                </a:custGeom>
                <a:noFill/>
                <a:ln w="3175">
                  <a:solidFill>
                    <a:srgbClr val="F78C57"/>
                  </a:solidFill>
                  <a:round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  <p:pic>
            <p:nvPicPr>
              <p:cNvPr id="1323" name="Graphic 1322">
                <a:extLst>
                  <a:ext uri="{FF2B5EF4-FFF2-40B4-BE49-F238E27FC236}">
                    <a16:creationId xmlns:a16="http://schemas.microsoft.com/office/drawing/2014/main" id="{5EEB3240-2BC2-4848-937B-F65751C743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45777" y="5785108"/>
                <a:ext cx="242591" cy="278383"/>
              </a:xfrm>
              <a:prstGeom prst="rect">
                <a:avLst/>
              </a:prstGeom>
            </p:spPr>
          </p:pic>
        </p:grpSp>
        <p:grpSp>
          <p:nvGrpSpPr>
            <p:cNvPr id="1317" name="Graphic 119">
              <a:extLst>
                <a:ext uri="{FF2B5EF4-FFF2-40B4-BE49-F238E27FC236}">
                  <a16:creationId xmlns:a16="http://schemas.microsoft.com/office/drawing/2014/main" id="{31614083-FBE3-431C-A47E-C230E22A1CF4}"/>
                </a:ext>
              </a:extLst>
            </p:cNvPr>
            <p:cNvGrpSpPr/>
            <p:nvPr/>
          </p:nvGrpSpPr>
          <p:grpSpPr>
            <a:xfrm rot="20107153">
              <a:off x="4812139" y="5989854"/>
              <a:ext cx="117746" cy="84365"/>
              <a:chOff x="5087888" y="5952148"/>
              <a:chExt cx="191201" cy="136995"/>
            </a:xfrm>
          </p:grpSpPr>
          <p:grpSp>
            <p:nvGrpSpPr>
              <p:cNvPr id="1318" name="Graphic 119">
                <a:extLst>
                  <a:ext uri="{FF2B5EF4-FFF2-40B4-BE49-F238E27FC236}">
                    <a16:creationId xmlns:a16="http://schemas.microsoft.com/office/drawing/2014/main" id="{A4BBC8B8-233B-4AA6-AD77-249E6A280D6A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1320" name="Freeform: Shape 1319">
                  <a:extLst>
                    <a:ext uri="{FF2B5EF4-FFF2-40B4-BE49-F238E27FC236}">
                      <a16:creationId xmlns:a16="http://schemas.microsoft.com/office/drawing/2014/main" id="{0ED86AC6-7669-4D91-9D2A-9B69FB90463C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1" name="Freeform: Shape 1320">
                  <a:extLst>
                    <a:ext uri="{FF2B5EF4-FFF2-40B4-BE49-F238E27FC236}">
                      <a16:creationId xmlns:a16="http://schemas.microsoft.com/office/drawing/2014/main" id="{024088B4-A208-43C9-9706-365B2DA3CD21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D9DF0BE1-F87A-40E2-B372-59842755C076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D031B1FA-4328-4E93-8B2C-707E3DD4C448}"/>
              </a:ext>
            </a:extLst>
          </p:cNvPr>
          <p:cNvGrpSpPr/>
          <p:nvPr/>
        </p:nvGrpSpPr>
        <p:grpSpPr>
          <a:xfrm>
            <a:off x="-547161" y="11116526"/>
            <a:ext cx="7055597" cy="9261816"/>
            <a:chOff x="6210300" y="6991769"/>
            <a:chExt cx="1499889" cy="1968890"/>
          </a:xfrm>
        </p:grpSpPr>
        <p:grpSp>
          <p:nvGrpSpPr>
            <p:cNvPr id="820" name="Graphic 4">
              <a:extLst>
                <a:ext uri="{FF2B5EF4-FFF2-40B4-BE49-F238E27FC236}">
                  <a16:creationId xmlns:a16="http://schemas.microsoft.com/office/drawing/2014/main" id="{AD7D487C-A039-4FD7-BE5F-D95AC014A17E}"/>
                </a:ext>
              </a:extLst>
            </p:cNvPr>
            <p:cNvGrpSpPr>
              <a:grpSpLocks/>
            </p:cNvGrpSpPr>
            <p:nvPr/>
          </p:nvGrpSpPr>
          <p:grpSpPr>
            <a:xfrm rot="21317729">
              <a:off x="6210300" y="6991769"/>
              <a:ext cx="1499889" cy="1968890"/>
              <a:chOff x="7160895" y="4255769"/>
              <a:chExt cx="630555" cy="826770"/>
            </a:xfrm>
          </p:grpSpPr>
          <p:grpSp>
            <p:nvGrpSpPr>
              <p:cNvPr id="826" name="Graphic 4">
                <a:extLst>
                  <a:ext uri="{FF2B5EF4-FFF2-40B4-BE49-F238E27FC236}">
                    <a16:creationId xmlns:a16="http://schemas.microsoft.com/office/drawing/2014/main" id="{03B85A81-120B-492D-AFB9-279E9FDBAB43}"/>
                  </a:ext>
                </a:extLst>
              </p:cNvPr>
              <p:cNvGrpSpPr/>
              <p:nvPr/>
            </p:nvGrpSpPr>
            <p:grpSpPr>
              <a:xfrm>
                <a:off x="7160895" y="4255769"/>
                <a:ext cx="630555" cy="826770"/>
                <a:chOff x="7160895" y="4255769"/>
                <a:chExt cx="630555" cy="826770"/>
              </a:xfrm>
            </p:grpSpPr>
            <p:sp>
              <p:nvSpPr>
                <p:cNvPr id="1308" name="Freeform: Shape 1307">
                  <a:extLst>
                    <a:ext uri="{FF2B5EF4-FFF2-40B4-BE49-F238E27FC236}">
                      <a16:creationId xmlns:a16="http://schemas.microsoft.com/office/drawing/2014/main" id="{9504FAE1-74E0-469F-BD65-45F51B8AD2CB}"/>
                    </a:ext>
                  </a:extLst>
                </p:cNvPr>
                <p:cNvSpPr/>
                <p:nvPr/>
              </p:nvSpPr>
              <p:spPr>
                <a:xfrm>
                  <a:off x="7160895" y="445198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8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8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8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8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8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8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1309" name="Graphic 4">
                  <a:extLst>
                    <a:ext uri="{FF2B5EF4-FFF2-40B4-BE49-F238E27FC236}">
                      <a16:creationId xmlns:a16="http://schemas.microsoft.com/office/drawing/2014/main" id="{4711D51D-0465-4C93-92C2-FD493DFEF959}"/>
                    </a:ext>
                  </a:extLst>
                </p:cNvPr>
                <p:cNvGrpSpPr/>
                <p:nvPr/>
              </p:nvGrpSpPr>
              <p:grpSpPr>
                <a:xfrm>
                  <a:off x="7388584" y="4255769"/>
                  <a:ext cx="192363" cy="244792"/>
                  <a:chOff x="7388584" y="4255769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1310" name="Graphic 4">
                    <a:extLst>
                      <a:ext uri="{FF2B5EF4-FFF2-40B4-BE49-F238E27FC236}">
                        <a16:creationId xmlns:a16="http://schemas.microsoft.com/office/drawing/2014/main" id="{D2C8975B-4438-4C0E-86A9-7B92F7721A86}"/>
                      </a:ext>
                    </a:extLst>
                  </p:cNvPr>
                  <p:cNvGrpSpPr/>
                  <p:nvPr/>
                </p:nvGrpSpPr>
                <p:grpSpPr>
                  <a:xfrm>
                    <a:off x="7388584" y="4380232"/>
                    <a:ext cx="192363" cy="120329"/>
                    <a:chOff x="7388584" y="4380232"/>
                    <a:chExt cx="192363" cy="120329"/>
                  </a:xfrm>
                  <a:solidFill>
                    <a:srgbClr val="F2B775"/>
                  </a:solidFill>
                </p:grpSpPr>
                <p:sp>
                  <p:nvSpPr>
                    <p:cNvPr id="1312" name="Freeform: Shape 1311">
                      <a:extLst>
                        <a:ext uri="{FF2B5EF4-FFF2-40B4-BE49-F238E27FC236}">
                          <a16:creationId xmlns:a16="http://schemas.microsoft.com/office/drawing/2014/main" id="{318AB78D-BDF6-4C76-84CA-A74AA77487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8584" y="4380232"/>
                      <a:ext cx="94380" cy="73972"/>
                    </a:xfrm>
                    <a:custGeom>
                      <a:avLst/>
                      <a:gdLst>
                        <a:gd name="connsiteX0" fmla="*/ 89493 w 94380"/>
                        <a:gd name="connsiteY0" fmla="*/ 42225 h 73972"/>
                        <a:gd name="connsiteX1" fmla="*/ 89493 w 94380"/>
                        <a:gd name="connsiteY1" fmla="*/ 42225 h 73972"/>
                        <a:gd name="connsiteX2" fmla="*/ 69491 w 94380"/>
                        <a:gd name="connsiteY2" fmla="*/ 20317 h 73972"/>
                        <a:gd name="connsiteX3" fmla="*/ 5673 w 94380"/>
                        <a:gd name="connsiteY3" fmla="*/ 4125 h 73972"/>
                        <a:gd name="connsiteX4" fmla="*/ 24723 w 94380"/>
                        <a:gd name="connsiteY4" fmla="*/ 53655 h 73972"/>
                        <a:gd name="connsiteX5" fmla="*/ 88541 w 94380"/>
                        <a:gd name="connsiteY5" fmla="*/ 69847 h 73972"/>
                        <a:gd name="connsiteX6" fmla="*/ 89493 w 94380"/>
                        <a:gd name="connsiteY6" fmla="*/ 42225 h 73972"/>
                        <a:gd name="connsiteX7" fmla="*/ 74253 w 94380"/>
                        <a:gd name="connsiteY7" fmla="*/ 58417 h 73972"/>
                        <a:gd name="connsiteX8" fmla="*/ 33296 w 94380"/>
                        <a:gd name="connsiteY8" fmla="*/ 47940 h 73972"/>
                        <a:gd name="connsiteX9" fmla="*/ 20913 w 94380"/>
                        <a:gd name="connsiteY9" fmla="*/ 16507 h 73972"/>
                        <a:gd name="connsiteX10" fmla="*/ 61871 w 94380"/>
                        <a:gd name="connsiteY10" fmla="*/ 26985 h 73972"/>
                        <a:gd name="connsiteX11" fmla="*/ 74253 w 94380"/>
                        <a:gd name="connsiteY11" fmla="*/ 58417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380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6161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8417"/>
                          </a:moveTo>
                          <a:cubicBezTo>
                            <a:pt x="66633" y="64132"/>
                            <a:pt x="47583" y="59370"/>
                            <a:pt x="33296" y="47940"/>
                          </a:cubicBezTo>
                          <a:cubicBezTo>
                            <a:pt x="18056" y="36510"/>
                            <a:pt x="13293" y="22222"/>
                            <a:pt x="20913" y="16507"/>
                          </a:cubicBezTo>
                          <a:cubicBezTo>
                            <a:pt x="28533" y="10792"/>
                            <a:pt x="47583" y="15555"/>
                            <a:pt x="61871" y="26985"/>
                          </a:cubicBezTo>
                          <a:cubicBezTo>
                            <a:pt x="76158" y="38415"/>
                            <a:pt x="81873" y="52702"/>
                            <a:pt x="74253" y="5841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3" name="Freeform: Shape 1312">
                      <a:extLst>
                        <a:ext uri="{FF2B5EF4-FFF2-40B4-BE49-F238E27FC236}">
                          <a16:creationId xmlns:a16="http://schemas.microsoft.com/office/drawing/2014/main" id="{92BEC448-22E6-4B76-A82F-572D59D7ED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713" y="4381930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8147 h 72481"/>
                        <a:gd name="connsiteX8" fmla="*/ 16794 w 94644"/>
                        <a:gd name="connsiteY8" fmla="*/ 58625 h 72481"/>
                        <a:gd name="connsiteX9" fmla="*/ 32034 w 94644"/>
                        <a:gd name="connsiteY9" fmla="*/ 23382 h 72481"/>
                        <a:gd name="connsiteX10" fmla="*/ 78706 w 94644"/>
                        <a:gd name="connsiteY10" fmla="*/ 12904 h 72481"/>
                        <a:gd name="connsiteX11" fmla="*/ 62514 w 94644"/>
                        <a:gd name="connsiteY11" fmla="*/ 48147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39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4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8147"/>
                          </a:moveTo>
                          <a:cubicBezTo>
                            <a:pt x="45369" y="60529"/>
                            <a:pt x="25366" y="66244"/>
                            <a:pt x="16794" y="58625"/>
                          </a:cubicBezTo>
                          <a:cubicBezTo>
                            <a:pt x="8221" y="51957"/>
                            <a:pt x="14889" y="36717"/>
                            <a:pt x="32034" y="23382"/>
                          </a:cubicBezTo>
                          <a:cubicBezTo>
                            <a:pt x="49179" y="11000"/>
                            <a:pt x="69181" y="5285"/>
                            <a:pt x="78706" y="12904"/>
                          </a:cubicBezTo>
                          <a:cubicBezTo>
                            <a:pt x="86326" y="19572"/>
                            <a:pt x="79659" y="35764"/>
                            <a:pt x="62514" y="4814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4" name="Freeform: Shape 1313">
                      <a:extLst>
                        <a:ext uri="{FF2B5EF4-FFF2-40B4-BE49-F238E27FC236}">
                          <a16:creationId xmlns:a16="http://schemas.microsoft.com/office/drawing/2014/main" id="{01537ACA-87BD-474A-8955-6A110483A6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66" y="4440160"/>
                      <a:ext cx="79073" cy="60401"/>
                    </a:xfrm>
                    <a:custGeom>
                      <a:avLst/>
                      <a:gdLst>
                        <a:gd name="connsiteX0" fmla="*/ 77169 w 79073"/>
                        <a:gd name="connsiteY0" fmla="*/ 395 h 60401"/>
                        <a:gd name="connsiteX1" fmla="*/ 16 w 79073"/>
                        <a:gd name="connsiteY1" fmla="*/ 60402 h 60401"/>
                        <a:gd name="connsiteX2" fmla="*/ 21924 w 79073"/>
                        <a:gd name="connsiteY2" fmla="*/ 60402 h 60401"/>
                        <a:gd name="connsiteX3" fmla="*/ 62881 w 79073"/>
                        <a:gd name="connsiteY3" fmla="*/ 34684 h 60401"/>
                        <a:gd name="connsiteX4" fmla="*/ 79074 w 79073"/>
                        <a:gd name="connsiteY4" fmla="*/ 1347 h 60401"/>
                        <a:gd name="connsiteX5" fmla="*/ 77169 w 7907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07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4"/>
                          </a:cubicBezTo>
                          <a:lnTo>
                            <a:pt x="79074" y="1347"/>
                          </a:lnTo>
                          <a:cubicBezTo>
                            <a:pt x="79074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5" name="Freeform: Shape 1314">
                      <a:extLst>
                        <a:ext uri="{FF2B5EF4-FFF2-40B4-BE49-F238E27FC236}">
                          <a16:creationId xmlns:a16="http://schemas.microsoft.com/office/drawing/2014/main" id="{E3C6D4CA-2EAA-4CE3-B12F-BC3E8A441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102" y="4446848"/>
                      <a:ext cx="108844" cy="53584"/>
                    </a:xfrm>
                    <a:custGeom>
                      <a:avLst/>
                      <a:gdLst>
                        <a:gd name="connsiteX0" fmla="*/ 2165 w 108844"/>
                        <a:gd name="connsiteY0" fmla="*/ 374 h 53584"/>
                        <a:gd name="connsiteX1" fmla="*/ 108845 w 108844"/>
                        <a:gd name="connsiteY1" fmla="*/ 44189 h 53584"/>
                        <a:gd name="connsiteX2" fmla="*/ 69792 w 108844"/>
                        <a:gd name="connsiteY2" fmla="*/ 52761 h 53584"/>
                        <a:gd name="connsiteX3" fmla="*/ 34550 w 108844"/>
                        <a:gd name="connsiteY3" fmla="*/ 41331 h 53584"/>
                        <a:gd name="connsiteX4" fmla="*/ 260 w 108844"/>
                        <a:gd name="connsiteY4" fmla="*/ 2279 h 53584"/>
                        <a:gd name="connsiteX5" fmla="*/ 2165 w 108844"/>
                        <a:gd name="connsiteY5" fmla="*/ 374 h 53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844" h="53584">
                          <a:moveTo>
                            <a:pt x="2165" y="374"/>
                          </a:moveTo>
                          <a:cubicBezTo>
                            <a:pt x="19310" y="12756"/>
                            <a:pt x="60267" y="37521"/>
                            <a:pt x="108845" y="44189"/>
                          </a:cubicBezTo>
                          <a:lnTo>
                            <a:pt x="69792" y="52761"/>
                          </a:lnTo>
                          <a:cubicBezTo>
                            <a:pt x="56457" y="55619"/>
                            <a:pt x="43122" y="50856"/>
                            <a:pt x="34550" y="41331"/>
                          </a:cubicBezTo>
                          <a:lnTo>
                            <a:pt x="260" y="2279"/>
                          </a:lnTo>
                          <a:cubicBezTo>
                            <a:pt x="-693" y="374"/>
                            <a:pt x="1212" y="-579"/>
                            <a:pt x="2165" y="374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74CDC401-809E-4067-AFEF-2BB5A7212306}"/>
                      </a:ext>
                    </a:extLst>
                  </p:cNvPr>
                  <p:cNvSpPr/>
                  <p:nvPr/>
                </p:nvSpPr>
                <p:spPr>
                  <a:xfrm>
                    <a:off x="7457122" y="4255769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8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8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827" name="Graphic 4">
                <a:extLst>
                  <a:ext uri="{FF2B5EF4-FFF2-40B4-BE49-F238E27FC236}">
                    <a16:creationId xmlns:a16="http://schemas.microsoft.com/office/drawing/2014/main" id="{2BF1EB93-7EEF-45BC-B6D2-B5F4BAC79D96}"/>
                  </a:ext>
                </a:extLst>
              </p:cNvPr>
              <p:cNvGrpSpPr/>
              <p:nvPr/>
            </p:nvGrpSpPr>
            <p:grpSpPr>
              <a:xfrm>
                <a:off x="7232332" y="4517267"/>
                <a:ext cx="506745" cy="448512"/>
                <a:chOff x="7232332" y="4517267"/>
                <a:chExt cx="506745" cy="448512"/>
              </a:xfrm>
            </p:grpSpPr>
            <p:sp>
              <p:nvSpPr>
                <p:cNvPr id="828" name="Freeform: Shape 827">
                  <a:extLst>
                    <a:ext uri="{FF2B5EF4-FFF2-40B4-BE49-F238E27FC236}">
                      <a16:creationId xmlns:a16="http://schemas.microsoft.com/office/drawing/2014/main" id="{EAA06A9E-1FE6-4CFD-9E07-25CBCC05342F}"/>
                    </a:ext>
                  </a:extLst>
                </p:cNvPr>
                <p:cNvSpPr/>
                <p:nvPr/>
              </p:nvSpPr>
              <p:spPr>
                <a:xfrm>
                  <a:off x="7243991" y="4580518"/>
                  <a:ext cx="449351" cy="281040"/>
                </a:xfrm>
                <a:custGeom>
                  <a:avLst/>
                  <a:gdLst>
                    <a:gd name="connsiteX0" fmla="*/ 443636 w 449351"/>
                    <a:gd name="connsiteY0" fmla="*/ 230559 h 281040"/>
                    <a:gd name="connsiteX1" fmla="*/ 437921 w 449351"/>
                    <a:gd name="connsiteY1" fmla="*/ 280088 h 281040"/>
                    <a:gd name="connsiteX2" fmla="*/ 46444 w 449351"/>
                    <a:gd name="connsiteY2" fmla="*/ 281041 h 281040"/>
                    <a:gd name="connsiteX3" fmla="*/ 17869 w 449351"/>
                    <a:gd name="connsiteY3" fmla="*/ 277231 h 281040"/>
                    <a:gd name="connsiteX4" fmla="*/ 9296 w 449351"/>
                    <a:gd name="connsiteY4" fmla="*/ 215318 h 281040"/>
                    <a:gd name="connsiteX5" fmla="*/ 27394 w 449351"/>
                    <a:gd name="connsiteY5" fmla="*/ 177218 h 281040"/>
                    <a:gd name="connsiteX6" fmla="*/ 26441 w 449351"/>
                    <a:gd name="connsiteY6" fmla="*/ 133403 h 281040"/>
                    <a:gd name="connsiteX7" fmla="*/ 35014 w 449351"/>
                    <a:gd name="connsiteY7" fmla="*/ 91493 h 281040"/>
                    <a:gd name="connsiteX8" fmla="*/ 89306 w 449351"/>
                    <a:gd name="connsiteY8" fmla="*/ 52441 h 281040"/>
                    <a:gd name="connsiteX9" fmla="*/ 100736 w 449351"/>
                    <a:gd name="connsiteY9" fmla="*/ 21009 h 281040"/>
                    <a:gd name="connsiteX10" fmla="*/ 128359 w 449351"/>
                    <a:gd name="connsiteY10" fmla="*/ 6721 h 281040"/>
                    <a:gd name="connsiteX11" fmla="*/ 234086 w 449351"/>
                    <a:gd name="connsiteY11" fmla="*/ 2911 h 281040"/>
                    <a:gd name="connsiteX12" fmla="*/ 319811 w 449351"/>
                    <a:gd name="connsiteY12" fmla="*/ 16246 h 281040"/>
                    <a:gd name="connsiteX13" fmla="*/ 353149 w 449351"/>
                    <a:gd name="connsiteY13" fmla="*/ 20056 h 281040"/>
                    <a:gd name="connsiteX14" fmla="*/ 373151 w 449351"/>
                    <a:gd name="connsiteY14" fmla="*/ 35296 h 281040"/>
                    <a:gd name="connsiteX15" fmla="*/ 433159 w 449351"/>
                    <a:gd name="connsiteY15" fmla="*/ 138166 h 281040"/>
                    <a:gd name="connsiteX16" fmla="*/ 447446 w 449351"/>
                    <a:gd name="connsiteY16" fmla="*/ 159121 h 281040"/>
                    <a:gd name="connsiteX17" fmla="*/ 448399 w 449351"/>
                    <a:gd name="connsiteY17" fmla="*/ 185791 h 281040"/>
                    <a:gd name="connsiteX18" fmla="*/ 443636 w 449351"/>
                    <a:gd name="connsiteY18" fmla="*/ 230559 h 28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9351" h="281040">
                      <a:moveTo>
                        <a:pt x="443636" y="230559"/>
                      </a:moveTo>
                      <a:cubicBezTo>
                        <a:pt x="441731" y="246751"/>
                        <a:pt x="439826" y="263896"/>
                        <a:pt x="437921" y="280088"/>
                      </a:cubicBezTo>
                      <a:cubicBezTo>
                        <a:pt x="307429" y="280088"/>
                        <a:pt x="176936" y="280088"/>
                        <a:pt x="46444" y="281041"/>
                      </a:cubicBezTo>
                      <a:cubicBezTo>
                        <a:pt x="36919" y="281041"/>
                        <a:pt x="27394" y="281041"/>
                        <a:pt x="17869" y="277231"/>
                      </a:cubicBezTo>
                      <a:cubicBezTo>
                        <a:pt x="-7849" y="266753"/>
                        <a:pt x="-1181" y="234368"/>
                        <a:pt x="9296" y="215318"/>
                      </a:cubicBezTo>
                      <a:cubicBezTo>
                        <a:pt x="15964" y="202936"/>
                        <a:pt x="24536" y="190553"/>
                        <a:pt x="27394" y="177218"/>
                      </a:cubicBezTo>
                      <a:cubicBezTo>
                        <a:pt x="30251" y="162931"/>
                        <a:pt x="27394" y="147691"/>
                        <a:pt x="26441" y="133403"/>
                      </a:cubicBezTo>
                      <a:cubicBezTo>
                        <a:pt x="25489" y="119116"/>
                        <a:pt x="26441" y="102924"/>
                        <a:pt x="35014" y="91493"/>
                      </a:cubicBezTo>
                      <a:cubicBezTo>
                        <a:pt x="49301" y="73396"/>
                        <a:pt x="78829" y="72443"/>
                        <a:pt x="89306" y="52441"/>
                      </a:cubicBezTo>
                      <a:cubicBezTo>
                        <a:pt x="95021" y="42916"/>
                        <a:pt x="94069" y="29581"/>
                        <a:pt x="100736" y="21009"/>
                      </a:cubicBezTo>
                      <a:cubicBezTo>
                        <a:pt x="106451" y="12436"/>
                        <a:pt x="117881" y="9578"/>
                        <a:pt x="128359" y="6721"/>
                      </a:cubicBezTo>
                      <a:cubicBezTo>
                        <a:pt x="162649" y="-899"/>
                        <a:pt x="198844" y="-1851"/>
                        <a:pt x="234086" y="2911"/>
                      </a:cubicBezTo>
                      <a:cubicBezTo>
                        <a:pt x="262661" y="6721"/>
                        <a:pt x="290284" y="15293"/>
                        <a:pt x="319811" y="16246"/>
                      </a:cubicBezTo>
                      <a:cubicBezTo>
                        <a:pt x="331241" y="16246"/>
                        <a:pt x="342671" y="15293"/>
                        <a:pt x="353149" y="20056"/>
                      </a:cubicBezTo>
                      <a:cubicBezTo>
                        <a:pt x="360769" y="22913"/>
                        <a:pt x="367436" y="28628"/>
                        <a:pt x="373151" y="35296"/>
                      </a:cubicBezTo>
                      <a:cubicBezTo>
                        <a:pt x="399821" y="64824"/>
                        <a:pt x="408394" y="106734"/>
                        <a:pt x="433159" y="138166"/>
                      </a:cubicBezTo>
                      <a:cubicBezTo>
                        <a:pt x="437921" y="144834"/>
                        <a:pt x="444589" y="151501"/>
                        <a:pt x="447446" y="159121"/>
                      </a:cubicBezTo>
                      <a:cubicBezTo>
                        <a:pt x="450304" y="167693"/>
                        <a:pt x="449351" y="177218"/>
                        <a:pt x="448399" y="185791"/>
                      </a:cubicBezTo>
                      <a:cubicBezTo>
                        <a:pt x="446494" y="201031"/>
                        <a:pt x="444589" y="215318"/>
                        <a:pt x="443636" y="23055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829" name="Graphic 4">
                  <a:extLst>
                    <a:ext uri="{FF2B5EF4-FFF2-40B4-BE49-F238E27FC236}">
                      <a16:creationId xmlns:a16="http://schemas.microsoft.com/office/drawing/2014/main" id="{75F997F4-347A-4E28-AF47-9BCB5A3C538E}"/>
                    </a:ext>
                  </a:extLst>
                </p:cNvPr>
                <p:cNvGrpSpPr/>
                <p:nvPr/>
              </p:nvGrpSpPr>
              <p:grpSpPr>
                <a:xfrm>
                  <a:off x="7232332" y="4517267"/>
                  <a:ext cx="506745" cy="448512"/>
                  <a:chOff x="7232332" y="4517267"/>
                  <a:chExt cx="506745" cy="448512"/>
                </a:xfrm>
              </p:grpSpPr>
              <p:sp>
                <p:nvSpPr>
                  <p:cNvPr id="830" name="Freeform: Shape 829">
                    <a:extLst>
                      <a:ext uri="{FF2B5EF4-FFF2-40B4-BE49-F238E27FC236}">
                        <a16:creationId xmlns:a16="http://schemas.microsoft.com/office/drawing/2014/main" id="{BB98305E-31EC-429A-8137-09BCCC629C20}"/>
                      </a:ext>
                    </a:extLst>
                  </p:cNvPr>
                  <p:cNvSpPr/>
                  <p:nvPr/>
                </p:nvSpPr>
                <p:spPr>
                  <a:xfrm>
                    <a:off x="7351394" y="4517267"/>
                    <a:ext cx="245745" cy="358579"/>
                  </a:xfrm>
                  <a:custGeom>
                    <a:avLst/>
                    <a:gdLst>
                      <a:gd name="connsiteX0" fmla="*/ 0 w 245745"/>
                      <a:gd name="connsiteY0" fmla="*/ 358580 h 358579"/>
                      <a:gd name="connsiteX1" fmla="*/ 4763 w 245745"/>
                      <a:gd name="connsiteY1" fmla="*/ 184272 h 358579"/>
                      <a:gd name="connsiteX2" fmla="*/ 47625 w 245745"/>
                      <a:gd name="connsiteY2" fmla="*/ 179510 h 358579"/>
                      <a:gd name="connsiteX3" fmla="*/ 75248 w 245745"/>
                      <a:gd name="connsiteY3" fmla="*/ 87117 h 358579"/>
                      <a:gd name="connsiteX4" fmla="*/ 79058 w 245745"/>
                      <a:gd name="connsiteY4" fmla="*/ 2345 h 358579"/>
                      <a:gd name="connsiteX5" fmla="*/ 166688 w 245745"/>
                      <a:gd name="connsiteY5" fmla="*/ 2345 h 358579"/>
                      <a:gd name="connsiteX6" fmla="*/ 166688 w 245745"/>
                      <a:gd name="connsiteY6" fmla="*/ 88070 h 358579"/>
                      <a:gd name="connsiteX7" fmla="*/ 196215 w 245745"/>
                      <a:gd name="connsiteY7" fmla="*/ 175700 h 358579"/>
                      <a:gd name="connsiteX8" fmla="*/ 245745 w 245745"/>
                      <a:gd name="connsiteY8" fmla="*/ 175700 h 358579"/>
                      <a:gd name="connsiteX9" fmla="*/ 243840 w 245745"/>
                      <a:gd name="connsiteY9" fmla="*/ 350007 h 358579"/>
                      <a:gd name="connsiteX10" fmla="*/ 0 w 245745"/>
                      <a:gd name="connsiteY10" fmla="*/ 358580 h 358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5745" h="358579">
                        <a:moveTo>
                          <a:pt x="0" y="358580"/>
                        </a:moveTo>
                        <a:cubicBezTo>
                          <a:pt x="0" y="358580"/>
                          <a:pt x="3810" y="186177"/>
                          <a:pt x="4763" y="184272"/>
                        </a:cubicBezTo>
                        <a:cubicBezTo>
                          <a:pt x="5715" y="182367"/>
                          <a:pt x="44768" y="180462"/>
                          <a:pt x="47625" y="179510"/>
                        </a:cubicBezTo>
                        <a:cubicBezTo>
                          <a:pt x="49530" y="178557"/>
                          <a:pt x="75248" y="87117"/>
                          <a:pt x="75248" y="87117"/>
                        </a:cubicBezTo>
                        <a:cubicBezTo>
                          <a:pt x="78105" y="54732"/>
                          <a:pt x="76200" y="3297"/>
                          <a:pt x="79058" y="2345"/>
                        </a:cubicBezTo>
                        <a:cubicBezTo>
                          <a:pt x="81915" y="1392"/>
                          <a:pt x="165735" y="-2418"/>
                          <a:pt x="166688" y="2345"/>
                        </a:cubicBezTo>
                        <a:cubicBezTo>
                          <a:pt x="167640" y="7107"/>
                          <a:pt x="166688" y="88070"/>
                          <a:pt x="166688" y="88070"/>
                        </a:cubicBezTo>
                        <a:lnTo>
                          <a:pt x="196215" y="175700"/>
                        </a:lnTo>
                        <a:cubicBezTo>
                          <a:pt x="206693" y="174747"/>
                          <a:pt x="245745" y="173795"/>
                          <a:pt x="245745" y="175700"/>
                        </a:cubicBezTo>
                        <a:cubicBezTo>
                          <a:pt x="245745" y="177605"/>
                          <a:pt x="245745" y="348102"/>
                          <a:pt x="243840" y="350007"/>
                        </a:cubicBezTo>
                        <a:cubicBezTo>
                          <a:pt x="241935" y="351912"/>
                          <a:pt x="0" y="358580"/>
                          <a:pt x="0" y="358580"/>
                        </a:cubicBezTo>
                        <a:close/>
                      </a:path>
                    </a:pathLst>
                  </a:custGeom>
                  <a:solidFill>
                    <a:srgbClr val="9B857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831" name="Graphic 4">
                    <a:extLst>
                      <a:ext uri="{FF2B5EF4-FFF2-40B4-BE49-F238E27FC236}">
                        <a16:creationId xmlns:a16="http://schemas.microsoft.com/office/drawing/2014/main" id="{20288A8A-F507-4617-A342-D938C232DC03}"/>
                      </a:ext>
                    </a:extLst>
                  </p:cNvPr>
                  <p:cNvGrpSpPr/>
                  <p:nvPr/>
                </p:nvGrpSpPr>
                <p:grpSpPr>
                  <a:xfrm>
                    <a:off x="7357639" y="4786312"/>
                    <a:ext cx="131868" cy="86677"/>
                    <a:chOff x="7357639" y="4786312"/>
                    <a:chExt cx="131868" cy="86677"/>
                  </a:xfrm>
                  <a:solidFill>
                    <a:srgbClr val="74645B"/>
                  </a:solidFill>
                </p:grpSpPr>
                <p:sp>
                  <p:nvSpPr>
                    <p:cNvPr id="1294" name="Freeform: Shape 1293">
                      <a:extLst>
                        <a:ext uri="{FF2B5EF4-FFF2-40B4-BE49-F238E27FC236}">
                          <a16:creationId xmlns:a16="http://schemas.microsoft.com/office/drawing/2014/main" id="{FAFCBF93-4EF3-4A13-994F-79F3BBAC5E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9015" y="486917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7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2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2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2"/>
                          </a:cubicBezTo>
                          <a:cubicBezTo>
                            <a:pt x="59055" y="952"/>
                            <a:pt x="59055" y="1905"/>
                            <a:pt x="58103" y="1905"/>
                          </a:cubicBezTo>
                          <a:cubicBezTo>
                            <a:pt x="52388" y="2857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5" name="Freeform: Shape 1294">
                      <a:extLst>
                        <a:ext uri="{FF2B5EF4-FFF2-40B4-BE49-F238E27FC236}">
                          <a16:creationId xmlns:a16="http://schemas.microsoft.com/office/drawing/2014/main" id="{4EA9FFFF-E933-4C87-AB52-AB87796086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639" y="4848224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6" name="Freeform: Shape 1295">
                      <a:extLst>
                        <a:ext uri="{FF2B5EF4-FFF2-40B4-BE49-F238E27FC236}">
                          <a16:creationId xmlns:a16="http://schemas.microsoft.com/office/drawing/2014/main" id="{E8F2AC7C-A8A8-4AFF-AA20-E7F5B698ED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2917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3 h 2857"/>
                        <a:gd name="connsiteX3" fmla="*/ 953 w 55245"/>
                        <a:gd name="connsiteY3" fmla="*/ 953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3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3"/>
                          </a:cubicBezTo>
                          <a:cubicBezTo>
                            <a:pt x="55245" y="953"/>
                            <a:pt x="55245" y="1905"/>
                            <a:pt x="54293" y="1905"/>
                          </a:cubicBezTo>
                          <a:cubicBezTo>
                            <a:pt x="23813" y="2857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7" name="Freeform: Shape 1296">
                      <a:extLst>
                        <a:ext uri="{FF2B5EF4-FFF2-40B4-BE49-F238E27FC236}">
                          <a16:creationId xmlns:a16="http://schemas.microsoft.com/office/drawing/2014/main" id="{5E8FD44D-FF8B-41C1-89A0-8DD48E60D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2401" y="4807267"/>
                      <a:ext cx="54715" cy="2857"/>
                    </a:xfrm>
                    <a:custGeom>
                      <a:avLst/>
                      <a:gdLst>
                        <a:gd name="connsiteX0" fmla="*/ 423 w 54715"/>
                        <a:gd name="connsiteY0" fmla="*/ 2857 h 2857"/>
                        <a:gd name="connsiteX1" fmla="*/ 423 w 54715"/>
                        <a:gd name="connsiteY1" fmla="*/ 2857 h 2857"/>
                        <a:gd name="connsiteX2" fmla="*/ 423 w 54715"/>
                        <a:gd name="connsiteY2" fmla="*/ 952 h 2857"/>
                        <a:gd name="connsiteX3" fmla="*/ 53763 w 54715"/>
                        <a:gd name="connsiteY3" fmla="*/ 0 h 2857"/>
                        <a:gd name="connsiteX4" fmla="*/ 54716 w 54715"/>
                        <a:gd name="connsiteY4" fmla="*/ 952 h 2857"/>
                        <a:gd name="connsiteX5" fmla="*/ 53763 w 54715"/>
                        <a:gd name="connsiteY5" fmla="*/ 1905 h 2857"/>
                        <a:gd name="connsiteX6" fmla="*/ 423 w 54715"/>
                        <a:gd name="connsiteY6" fmla="*/ 2857 h 2857"/>
                        <a:gd name="connsiteX7" fmla="*/ 423 w 5471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15" h="2857">
                          <a:moveTo>
                            <a:pt x="423" y="2857"/>
                          </a:moveTo>
                          <a:cubicBezTo>
                            <a:pt x="423" y="2857"/>
                            <a:pt x="-529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3763" y="0"/>
                          </a:lnTo>
                          <a:cubicBezTo>
                            <a:pt x="53763" y="0"/>
                            <a:pt x="54716" y="0"/>
                            <a:pt x="54716" y="952"/>
                          </a:cubicBezTo>
                          <a:cubicBezTo>
                            <a:pt x="54716" y="952"/>
                            <a:pt x="54716" y="1905"/>
                            <a:pt x="53763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8" name="Freeform: Shape 1297">
                      <a:extLst>
                        <a:ext uri="{FF2B5EF4-FFF2-40B4-BE49-F238E27FC236}">
                          <a16:creationId xmlns:a16="http://schemas.microsoft.com/office/drawing/2014/main" id="{22C64E12-CE2D-4ADF-9733-94EFA4C25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3063" y="4786312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7 h 2857"/>
                        <a:gd name="connsiteX1" fmla="*/ 714 w 52149"/>
                        <a:gd name="connsiteY1" fmla="*/ 2857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7 h 2857"/>
                        <a:gd name="connsiteX7" fmla="*/ 714 w 5214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7"/>
                          </a:moveTo>
                          <a:cubicBezTo>
                            <a:pt x="-238" y="2857"/>
                            <a:pt x="-238" y="1905"/>
                            <a:pt x="714" y="2857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1197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7"/>
                          </a:lnTo>
                          <a:cubicBezTo>
                            <a:pt x="714" y="2857"/>
                            <a:pt x="714" y="2857"/>
                            <a:pt x="714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9" name="Freeform: Shape 1298">
                      <a:extLst>
                        <a:ext uri="{FF2B5EF4-FFF2-40B4-BE49-F238E27FC236}">
                          <a16:creationId xmlns:a16="http://schemas.microsoft.com/office/drawing/2014/main" id="{C40A2BE4-7773-4C94-B8D9-B8083DF6C0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673" y="4849177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1347" y="22860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2299" y="8572"/>
                            <a:pt x="2299" y="15240"/>
                            <a:pt x="1347" y="23813"/>
                          </a:cubicBezTo>
                          <a:cubicBezTo>
                            <a:pt x="2299" y="22860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0" name="Freeform: Shape 1299">
                      <a:extLst>
                        <a:ext uri="{FF2B5EF4-FFF2-40B4-BE49-F238E27FC236}">
                          <a16:creationId xmlns:a16="http://schemas.microsoft.com/office/drawing/2014/main" id="{4BA9F21C-1C36-4050-94FB-1406AFFC8C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4820" y="484822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2"/>
                            <a:pt x="1347" y="16193"/>
                            <a:pt x="1347" y="23813"/>
                          </a:cubicBezTo>
                          <a:cubicBezTo>
                            <a:pt x="2299" y="23813"/>
                            <a:pt x="1347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1" name="Freeform: Shape 1300">
                      <a:extLst>
                        <a:ext uri="{FF2B5EF4-FFF2-40B4-BE49-F238E27FC236}">
                          <a16:creationId xmlns:a16="http://schemas.microsoft.com/office/drawing/2014/main" id="{AE23E796-2002-47FA-B645-5CE34FCC5C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207" y="4846319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3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3"/>
                            <a:pt x="2299" y="16193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2" name="Freeform: Shape 1301">
                      <a:extLst>
                        <a:ext uri="{FF2B5EF4-FFF2-40B4-BE49-F238E27FC236}">
                          <a16:creationId xmlns:a16="http://schemas.microsoft.com/office/drawing/2014/main" id="{07AA7145-8DBF-4C0E-B455-D9D5BE4A8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50129"/>
                      <a:ext cx="1905" cy="20954"/>
                    </a:xfrm>
                    <a:custGeom>
                      <a:avLst/>
                      <a:gdLst>
                        <a:gd name="connsiteX0" fmla="*/ 1905 w 1905"/>
                        <a:gd name="connsiteY0" fmla="*/ 20955 h 20954"/>
                        <a:gd name="connsiteX1" fmla="*/ 1905 w 1905"/>
                        <a:gd name="connsiteY1" fmla="*/ 20955 h 20954"/>
                        <a:gd name="connsiteX2" fmla="*/ 0 w 1905"/>
                        <a:gd name="connsiteY2" fmla="*/ 0 h 20954"/>
                        <a:gd name="connsiteX3" fmla="*/ 0 w 1905"/>
                        <a:gd name="connsiteY3" fmla="*/ 0 h 20954"/>
                        <a:gd name="connsiteX4" fmla="*/ 0 w 1905"/>
                        <a:gd name="connsiteY4" fmla="*/ 0 h 20954"/>
                        <a:gd name="connsiteX5" fmla="*/ 1905 w 1905"/>
                        <a:gd name="connsiteY5" fmla="*/ 0 h 20954"/>
                        <a:gd name="connsiteX6" fmla="*/ 1905 w 1905"/>
                        <a:gd name="connsiteY6" fmla="*/ 20955 h 20954"/>
                        <a:gd name="connsiteX7" fmla="*/ 1905 w 1905"/>
                        <a:gd name="connsiteY7" fmla="*/ 20955 h 20954"/>
                        <a:gd name="connsiteX8" fmla="*/ 1905 w 1905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05" h="20954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3" name="Freeform: Shape 1302">
                      <a:extLst>
                        <a:ext uri="{FF2B5EF4-FFF2-40B4-BE49-F238E27FC236}">
                          <a16:creationId xmlns:a16="http://schemas.microsoft.com/office/drawing/2014/main" id="{B632685D-1CFC-4AF5-B00A-17BEC047C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1875" y="4830127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20003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7"/>
                            <a:pt x="2857" y="13335"/>
                            <a:pt x="953" y="20003"/>
                          </a:cubicBezTo>
                          <a:cubicBezTo>
                            <a:pt x="1905" y="20003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4" name="Freeform: Shape 1303">
                      <a:extLst>
                        <a:ext uri="{FF2B5EF4-FFF2-40B4-BE49-F238E27FC236}">
                          <a16:creationId xmlns:a16="http://schemas.microsoft.com/office/drawing/2014/main" id="{0FEF7935-B67E-4E92-929D-FCEFBAAA05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640" y="4808219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5" name="Freeform: Shape 1304">
                      <a:extLst>
                        <a:ext uri="{FF2B5EF4-FFF2-40B4-BE49-F238E27FC236}">
                          <a16:creationId xmlns:a16="http://schemas.microsoft.com/office/drawing/2014/main" id="{9B07EAE2-428B-4928-9B4E-50B4E7D2E0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587" y="4809171"/>
                      <a:ext cx="1905" cy="17145"/>
                    </a:xfrm>
                    <a:custGeom>
                      <a:avLst/>
                      <a:gdLst>
                        <a:gd name="connsiteX0" fmla="*/ 1905 w 1905"/>
                        <a:gd name="connsiteY0" fmla="*/ 17145 h 17145"/>
                        <a:gd name="connsiteX1" fmla="*/ 1905 w 1905"/>
                        <a:gd name="connsiteY1" fmla="*/ 17145 h 17145"/>
                        <a:gd name="connsiteX2" fmla="*/ 0 w 1905"/>
                        <a:gd name="connsiteY2" fmla="*/ 953 h 17145"/>
                        <a:gd name="connsiteX3" fmla="*/ 953 w 1905"/>
                        <a:gd name="connsiteY3" fmla="*/ 0 h 17145"/>
                        <a:gd name="connsiteX4" fmla="*/ 1905 w 1905"/>
                        <a:gd name="connsiteY4" fmla="*/ 953 h 17145"/>
                        <a:gd name="connsiteX5" fmla="*/ 1905 w 1905"/>
                        <a:gd name="connsiteY5" fmla="*/ 17145 h 17145"/>
                        <a:gd name="connsiteX6" fmla="*/ 1905 w 1905"/>
                        <a:gd name="connsiteY6" fmla="*/ 17145 h 17145"/>
                        <a:gd name="connsiteX7" fmla="*/ 1905 w 1905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6193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953" y="5715"/>
                            <a:pt x="1905" y="10478"/>
                            <a:pt x="1905" y="17145"/>
                          </a:cubicBezTo>
                          <a:cubicBezTo>
                            <a:pt x="1905" y="16193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6" name="Freeform: Shape 1305">
                      <a:extLst>
                        <a:ext uri="{FF2B5EF4-FFF2-40B4-BE49-F238E27FC236}">
                          <a16:creationId xmlns:a16="http://schemas.microsoft.com/office/drawing/2014/main" id="{FD93DDC9-0596-4052-84EA-03156B5A7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3307" y="4828221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953 h 20955"/>
                        <a:gd name="connsiteX3" fmla="*/ 953 w 2619"/>
                        <a:gd name="connsiteY3" fmla="*/ 0 h 20955"/>
                        <a:gd name="connsiteX4" fmla="*/ 1905 w 2619"/>
                        <a:gd name="connsiteY4" fmla="*/ 953 h 20955"/>
                        <a:gd name="connsiteX5" fmla="*/ 1905 w 2619"/>
                        <a:gd name="connsiteY5" fmla="*/ 20955 h 20955"/>
                        <a:gd name="connsiteX6" fmla="*/ 1905 w 2619"/>
                        <a:gd name="connsiteY6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4288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7" name="Freeform: Shape 1306">
                      <a:extLst>
                        <a:ext uri="{FF2B5EF4-FFF2-40B4-BE49-F238E27FC236}">
                          <a16:creationId xmlns:a16="http://schemas.microsoft.com/office/drawing/2014/main" id="{0F2393DA-65A6-4F2D-AB1F-99C956FB6A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6486" y="478631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9050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832" name="Graphic 4">
                    <a:extLst>
                      <a:ext uri="{FF2B5EF4-FFF2-40B4-BE49-F238E27FC236}">
                        <a16:creationId xmlns:a16="http://schemas.microsoft.com/office/drawing/2014/main" id="{5230953E-8366-4A69-A99A-9D4BC52E7D5E}"/>
                      </a:ext>
                    </a:extLst>
                  </p:cNvPr>
                  <p:cNvGrpSpPr/>
                  <p:nvPr/>
                </p:nvGrpSpPr>
                <p:grpSpPr>
                  <a:xfrm>
                    <a:off x="7352876" y="4702492"/>
                    <a:ext cx="66145" cy="85725"/>
                    <a:chOff x="7352876" y="4702492"/>
                    <a:chExt cx="66145" cy="85725"/>
                  </a:xfrm>
                  <a:solidFill>
                    <a:srgbClr val="74645B"/>
                  </a:solidFill>
                </p:grpSpPr>
                <p:sp>
                  <p:nvSpPr>
                    <p:cNvPr id="1284" name="Freeform: Shape 1283">
                      <a:extLst>
                        <a:ext uri="{FF2B5EF4-FFF2-40B4-BE49-F238E27FC236}">
                          <a16:creationId xmlns:a16="http://schemas.microsoft.com/office/drawing/2014/main" id="{50820BFB-1B99-47BF-A732-9555FAEE18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2876" y="4763452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5" name="Freeform: Shape 1284">
                      <a:extLst>
                        <a:ext uri="{FF2B5EF4-FFF2-40B4-BE49-F238E27FC236}">
                          <a16:creationId xmlns:a16="http://schemas.microsoft.com/office/drawing/2014/main" id="{A62BE35A-D496-418A-B598-3AF02CCE5C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453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6" name="Freeform: Shape 1285">
                      <a:extLst>
                        <a:ext uri="{FF2B5EF4-FFF2-40B4-BE49-F238E27FC236}">
                          <a16:creationId xmlns:a16="http://schemas.microsoft.com/office/drawing/2014/main" id="{38E736BE-C555-4867-BDFD-025E5E2EF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348" y="4723446"/>
                      <a:ext cx="55007" cy="2857"/>
                    </a:xfrm>
                    <a:custGeom>
                      <a:avLst/>
                      <a:gdLst>
                        <a:gd name="connsiteX0" fmla="*/ 714 w 55007"/>
                        <a:gd name="connsiteY0" fmla="*/ 2858 h 2857"/>
                        <a:gd name="connsiteX1" fmla="*/ 714 w 55007"/>
                        <a:gd name="connsiteY1" fmla="*/ 2858 h 2857"/>
                        <a:gd name="connsiteX2" fmla="*/ 714 w 55007"/>
                        <a:gd name="connsiteY2" fmla="*/ 953 h 2857"/>
                        <a:gd name="connsiteX3" fmla="*/ 54054 w 55007"/>
                        <a:gd name="connsiteY3" fmla="*/ 0 h 2857"/>
                        <a:gd name="connsiteX4" fmla="*/ 55007 w 55007"/>
                        <a:gd name="connsiteY4" fmla="*/ 953 h 2857"/>
                        <a:gd name="connsiteX5" fmla="*/ 54054 w 55007"/>
                        <a:gd name="connsiteY5" fmla="*/ 1905 h 2857"/>
                        <a:gd name="connsiteX6" fmla="*/ 714 w 55007"/>
                        <a:gd name="connsiteY6" fmla="*/ 2858 h 2857"/>
                        <a:gd name="connsiteX7" fmla="*/ 714 w 55007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7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4054" y="0"/>
                          </a:lnTo>
                          <a:cubicBezTo>
                            <a:pt x="55007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7" name="Freeform: Shape 1286">
                      <a:extLst>
                        <a:ext uri="{FF2B5EF4-FFF2-40B4-BE49-F238E27FC236}">
                          <a16:creationId xmlns:a16="http://schemas.microsoft.com/office/drawing/2014/main" id="{60DE4840-5786-401D-9C81-108864E99D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2910" y="47644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8" name="Freeform: Shape 1287">
                      <a:extLst>
                        <a:ext uri="{FF2B5EF4-FFF2-40B4-BE49-F238E27FC236}">
                          <a16:creationId xmlns:a16="http://schemas.microsoft.com/office/drawing/2014/main" id="{492D2DDA-3F7B-4F7A-8353-05C97CE7A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66309"/>
                      <a:ext cx="1905" cy="20955"/>
                    </a:xfrm>
                    <a:custGeom>
                      <a:avLst/>
                      <a:gdLst>
                        <a:gd name="connsiteX0" fmla="*/ 1905 w 1905"/>
                        <a:gd name="connsiteY0" fmla="*/ 20955 h 20955"/>
                        <a:gd name="connsiteX1" fmla="*/ 1905 w 1905"/>
                        <a:gd name="connsiteY1" fmla="*/ 20955 h 20955"/>
                        <a:gd name="connsiteX2" fmla="*/ 0 w 1905"/>
                        <a:gd name="connsiteY2" fmla="*/ 0 h 20955"/>
                        <a:gd name="connsiteX3" fmla="*/ 0 w 1905"/>
                        <a:gd name="connsiteY3" fmla="*/ 0 h 20955"/>
                        <a:gd name="connsiteX4" fmla="*/ 1905 w 1905"/>
                        <a:gd name="connsiteY4" fmla="*/ 0 h 20955"/>
                        <a:gd name="connsiteX5" fmla="*/ 1905 w 1905"/>
                        <a:gd name="connsiteY5" fmla="*/ 20955 h 20955"/>
                        <a:gd name="connsiteX6" fmla="*/ 1905 w 1905"/>
                        <a:gd name="connsiteY6" fmla="*/ 20955 h 20955"/>
                        <a:gd name="connsiteX7" fmla="*/ 1905 w 190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0955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1905" y="20003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9" name="Freeform: Shape 1288">
                      <a:extLst>
                        <a:ext uri="{FF2B5EF4-FFF2-40B4-BE49-F238E27FC236}">
                          <a16:creationId xmlns:a16="http://schemas.microsoft.com/office/drawing/2014/main" id="{49BC8FB2-5B10-4A96-840E-A14A7DCB2A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7112" y="47463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0" name="Freeform: Shape 1289">
                      <a:extLst>
                        <a:ext uri="{FF2B5EF4-FFF2-40B4-BE49-F238E27FC236}">
                          <a16:creationId xmlns:a16="http://schemas.microsoft.com/office/drawing/2014/main" id="{CC9B277B-BAAD-4BA2-AD72-832C69DE97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77" y="4723446"/>
                      <a:ext cx="1904" cy="22859"/>
                    </a:xfrm>
                    <a:custGeom>
                      <a:avLst/>
                      <a:gdLst>
                        <a:gd name="connsiteX0" fmla="*/ 953 w 1904"/>
                        <a:gd name="connsiteY0" fmla="*/ 22860 h 22859"/>
                        <a:gd name="connsiteX1" fmla="*/ 953 w 1904"/>
                        <a:gd name="connsiteY1" fmla="*/ 22860 h 22859"/>
                        <a:gd name="connsiteX2" fmla="*/ 0 w 1904"/>
                        <a:gd name="connsiteY2" fmla="*/ 953 h 22859"/>
                        <a:gd name="connsiteX3" fmla="*/ 953 w 1904"/>
                        <a:gd name="connsiteY3" fmla="*/ 0 h 22859"/>
                        <a:gd name="connsiteX4" fmla="*/ 1905 w 1904"/>
                        <a:gd name="connsiteY4" fmla="*/ 953 h 22859"/>
                        <a:gd name="connsiteX5" fmla="*/ 953 w 1904"/>
                        <a:gd name="connsiteY5" fmla="*/ 22860 h 22859"/>
                        <a:gd name="connsiteX6" fmla="*/ 953 w 1904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59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1" name="Freeform: Shape 1290">
                      <a:extLst>
                        <a:ext uri="{FF2B5EF4-FFF2-40B4-BE49-F238E27FC236}">
                          <a16:creationId xmlns:a16="http://schemas.microsoft.com/office/drawing/2014/main" id="{0B8FEAA4-1B28-40A6-8C24-D62CB3F79E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7243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2858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2858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2" name="Freeform: Shape 1291">
                      <a:extLst>
                        <a:ext uri="{FF2B5EF4-FFF2-40B4-BE49-F238E27FC236}">
                          <a16:creationId xmlns:a16="http://schemas.microsoft.com/office/drawing/2014/main" id="{52FAE4B2-B3D4-4DCD-9C4A-22E6A4B651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8544" y="47444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3335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3" name="Freeform: Shape 1292">
                      <a:extLst>
                        <a:ext uri="{FF2B5EF4-FFF2-40B4-BE49-F238E27FC236}">
                          <a16:creationId xmlns:a16="http://schemas.microsoft.com/office/drawing/2014/main" id="{6E21C9C8-4484-43B2-8059-B2A6E20CC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1724" y="470249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2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2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8097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2"/>
                          </a:cubicBezTo>
                          <a:cubicBezTo>
                            <a:pt x="626" y="952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2"/>
                          </a:cubicBezTo>
                          <a:cubicBezTo>
                            <a:pt x="1578" y="6667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1578" y="18097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833" name="Graphic 4">
                    <a:extLst>
                      <a:ext uri="{FF2B5EF4-FFF2-40B4-BE49-F238E27FC236}">
                        <a16:creationId xmlns:a16="http://schemas.microsoft.com/office/drawing/2014/main" id="{FF48021A-D281-4E4B-B102-B8CD8E4BA087}"/>
                      </a:ext>
                    </a:extLst>
                  </p:cNvPr>
                  <p:cNvGrpSpPr/>
                  <p:nvPr/>
                </p:nvGrpSpPr>
                <p:grpSpPr>
                  <a:xfrm>
                    <a:off x="7354284" y="4884540"/>
                    <a:ext cx="261966" cy="81239"/>
                    <a:chOff x="7354284" y="4884540"/>
                    <a:chExt cx="261966" cy="81239"/>
                  </a:xfrm>
                </p:grpSpPr>
                <p:sp>
                  <p:nvSpPr>
                    <p:cNvPr id="1278" name="Freeform: Shape 1277">
                      <a:extLst>
                        <a:ext uri="{FF2B5EF4-FFF2-40B4-BE49-F238E27FC236}">
                          <a16:creationId xmlns:a16="http://schemas.microsoft.com/office/drawing/2014/main" id="{FFABA51E-EE17-4629-91DE-F89C96D776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4284" y="4884540"/>
                      <a:ext cx="261966" cy="81239"/>
                    </a:xfrm>
                    <a:custGeom>
                      <a:avLst/>
                      <a:gdLst>
                        <a:gd name="connsiteX0" fmla="*/ 124745 w 261966"/>
                        <a:gd name="connsiteY0" fmla="*/ 80842 h 81239"/>
                        <a:gd name="connsiteX1" fmla="*/ 5683 w 261966"/>
                        <a:gd name="connsiteY1" fmla="*/ 57982 h 81239"/>
                        <a:gd name="connsiteX2" fmla="*/ 63785 w 261966"/>
                        <a:gd name="connsiteY2" fmla="*/ 5594 h 81239"/>
                        <a:gd name="connsiteX3" fmla="*/ 253333 w 261966"/>
                        <a:gd name="connsiteY3" fmla="*/ 21787 h 81239"/>
                        <a:gd name="connsiteX4" fmla="*/ 124745 w 261966"/>
                        <a:gd name="connsiteY4" fmla="*/ 80842 h 81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966" h="81239">
                          <a:moveTo>
                            <a:pt x="124745" y="80842"/>
                          </a:moveTo>
                          <a:cubicBezTo>
                            <a:pt x="124745" y="80842"/>
                            <a:pt x="26638" y="76079"/>
                            <a:pt x="5683" y="57982"/>
                          </a:cubicBezTo>
                          <a:cubicBezTo>
                            <a:pt x="-12415" y="40837"/>
                            <a:pt x="14255" y="14167"/>
                            <a:pt x="63785" y="5594"/>
                          </a:cubicBezTo>
                          <a:cubicBezTo>
                            <a:pt x="121888" y="-3931"/>
                            <a:pt x="214280" y="-2978"/>
                            <a:pt x="253333" y="21787"/>
                          </a:cubicBezTo>
                          <a:cubicBezTo>
                            <a:pt x="291433" y="46552"/>
                            <a:pt x="195230" y="85604"/>
                            <a:pt x="124745" y="80842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9" name="Freeform: Shape 1278">
                      <a:extLst>
                        <a:ext uri="{FF2B5EF4-FFF2-40B4-BE49-F238E27FC236}">
                          <a16:creationId xmlns:a16="http://schemas.microsoft.com/office/drawing/2014/main" id="{5458DF51-3C22-4FDC-9215-8EA3FE490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255" y="4894896"/>
                      <a:ext cx="220027" cy="57150"/>
                    </a:xfrm>
                    <a:custGeom>
                      <a:avLst/>
                      <a:gdLst>
                        <a:gd name="connsiteX0" fmla="*/ 100013 w 220027"/>
                        <a:gd name="connsiteY0" fmla="*/ 56197 h 57150"/>
                        <a:gd name="connsiteX1" fmla="*/ 33338 w 220027"/>
                        <a:gd name="connsiteY1" fmla="*/ 50483 h 57150"/>
                        <a:gd name="connsiteX2" fmla="*/ 0 w 220027"/>
                        <a:gd name="connsiteY2" fmla="*/ 32385 h 57150"/>
                        <a:gd name="connsiteX3" fmla="*/ 4763 w 220027"/>
                        <a:gd name="connsiteY3" fmla="*/ 21908 h 57150"/>
                        <a:gd name="connsiteX4" fmla="*/ 100013 w 220027"/>
                        <a:gd name="connsiteY4" fmla="*/ 0 h 57150"/>
                        <a:gd name="connsiteX5" fmla="*/ 103822 w 220027"/>
                        <a:gd name="connsiteY5" fmla="*/ 0 h 57150"/>
                        <a:gd name="connsiteX6" fmla="*/ 220027 w 220027"/>
                        <a:gd name="connsiteY6" fmla="*/ 27622 h 57150"/>
                        <a:gd name="connsiteX7" fmla="*/ 110490 w 220027"/>
                        <a:gd name="connsiteY7" fmla="*/ 57150 h 57150"/>
                        <a:gd name="connsiteX8" fmla="*/ 100013 w 220027"/>
                        <a:gd name="connsiteY8" fmla="*/ 56197 h 57150"/>
                        <a:gd name="connsiteX9" fmla="*/ 100013 w 220027"/>
                        <a:gd name="connsiteY9" fmla="*/ 953 h 57150"/>
                        <a:gd name="connsiteX10" fmla="*/ 6667 w 220027"/>
                        <a:gd name="connsiteY10" fmla="*/ 22860 h 57150"/>
                        <a:gd name="connsiteX11" fmla="*/ 1905 w 220027"/>
                        <a:gd name="connsiteY11" fmla="*/ 32385 h 57150"/>
                        <a:gd name="connsiteX12" fmla="*/ 33338 w 220027"/>
                        <a:gd name="connsiteY12" fmla="*/ 49530 h 57150"/>
                        <a:gd name="connsiteX13" fmla="*/ 110490 w 220027"/>
                        <a:gd name="connsiteY13" fmla="*/ 55245 h 57150"/>
                        <a:gd name="connsiteX14" fmla="*/ 218122 w 220027"/>
                        <a:gd name="connsiteY14" fmla="*/ 27622 h 57150"/>
                        <a:gd name="connsiteX15" fmla="*/ 103822 w 220027"/>
                        <a:gd name="connsiteY15" fmla="*/ 1905 h 57150"/>
                        <a:gd name="connsiteX16" fmla="*/ 100013 w 220027"/>
                        <a:gd name="connsiteY16" fmla="*/ 953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20027" h="57150">
                          <a:moveTo>
                            <a:pt x="100013" y="56197"/>
                          </a:moveTo>
                          <a:cubicBezTo>
                            <a:pt x="75247" y="56197"/>
                            <a:pt x="51435" y="54293"/>
                            <a:pt x="33338" y="50483"/>
                          </a:cubicBezTo>
                          <a:cubicBezTo>
                            <a:pt x="12382" y="45720"/>
                            <a:pt x="0" y="39053"/>
                            <a:pt x="0" y="32385"/>
                          </a:cubicBezTo>
                          <a:cubicBezTo>
                            <a:pt x="0" y="28575"/>
                            <a:pt x="1905" y="25718"/>
                            <a:pt x="4763" y="21908"/>
                          </a:cubicBezTo>
                          <a:cubicBezTo>
                            <a:pt x="15240" y="11430"/>
                            <a:pt x="45720" y="0"/>
                            <a:pt x="100013" y="0"/>
                          </a:cubicBezTo>
                          <a:cubicBezTo>
                            <a:pt x="100965" y="0"/>
                            <a:pt x="102870" y="0"/>
                            <a:pt x="103822" y="0"/>
                          </a:cubicBezTo>
                          <a:cubicBezTo>
                            <a:pt x="159067" y="953"/>
                            <a:pt x="219075" y="11430"/>
                            <a:pt x="220027" y="27622"/>
                          </a:cubicBezTo>
                          <a:cubicBezTo>
                            <a:pt x="220027" y="42863"/>
                            <a:pt x="172402" y="55245"/>
                            <a:pt x="110490" y="57150"/>
                          </a:cubicBezTo>
                          <a:cubicBezTo>
                            <a:pt x="107632" y="56197"/>
                            <a:pt x="103822" y="56197"/>
                            <a:pt x="100013" y="56197"/>
                          </a:cubicBezTo>
                          <a:close/>
                          <a:moveTo>
                            <a:pt x="100013" y="953"/>
                          </a:moveTo>
                          <a:cubicBezTo>
                            <a:pt x="46672" y="953"/>
                            <a:pt x="17145" y="12383"/>
                            <a:pt x="6667" y="22860"/>
                          </a:cubicBezTo>
                          <a:cubicBezTo>
                            <a:pt x="3810" y="25718"/>
                            <a:pt x="1905" y="29528"/>
                            <a:pt x="1905" y="32385"/>
                          </a:cubicBezTo>
                          <a:cubicBezTo>
                            <a:pt x="1905" y="39053"/>
                            <a:pt x="13335" y="44768"/>
                            <a:pt x="33338" y="49530"/>
                          </a:cubicBezTo>
                          <a:cubicBezTo>
                            <a:pt x="54292" y="54293"/>
                            <a:pt x="81915" y="56197"/>
                            <a:pt x="110490" y="55245"/>
                          </a:cubicBezTo>
                          <a:cubicBezTo>
                            <a:pt x="169545" y="53340"/>
                            <a:pt x="219075" y="40958"/>
                            <a:pt x="218122" y="27622"/>
                          </a:cubicBezTo>
                          <a:cubicBezTo>
                            <a:pt x="218122" y="14288"/>
                            <a:pt x="165735" y="2858"/>
                            <a:pt x="103822" y="1905"/>
                          </a:cubicBezTo>
                          <a:cubicBezTo>
                            <a:pt x="102870" y="953"/>
                            <a:pt x="101917" y="953"/>
                            <a:pt x="100013" y="953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0" name="Freeform: Shape 1279">
                      <a:extLst>
                        <a:ext uri="{FF2B5EF4-FFF2-40B4-BE49-F238E27FC236}">
                          <a16:creationId xmlns:a16="http://schemas.microsoft.com/office/drawing/2014/main" id="{26956FB4-8CC1-4441-8790-30E8D0168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4257" y="4904319"/>
                      <a:ext cx="174307" cy="38202"/>
                    </a:xfrm>
                    <a:custGeom>
                      <a:avLst/>
                      <a:gdLst>
                        <a:gd name="connsiteX0" fmla="*/ 82868 w 174307"/>
                        <a:gd name="connsiteY0" fmla="*/ 38202 h 38202"/>
                        <a:gd name="connsiteX1" fmla="*/ 0 w 174307"/>
                        <a:gd name="connsiteY1" fmla="*/ 19152 h 38202"/>
                        <a:gd name="connsiteX2" fmla="*/ 28575 w 174307"/>
                        <a:gd name="connsiteY2" fmla="*/ 5817 h 38202"/>
                        <a:gd name="connsiteX3" fmla="*/ 89535 w 174307"/>
                        <a:gd name="connsiteY3" fmla="*/ 102 h 38202"/>
                        <a:gd name="connsiteX4" fmla="*/ 174308 w 174307"/>
                        <a:gd name="connsiteY4" fmla="*/ 16295 h 38202"/>
                        <a:gd name="connsiteX5" fmla="*/ 148590 w 174307"/>
                        <a:gd name="connsiteY5" fmla="*/ 30583 h 38202"/>
                        <a:gd name="connsiteX6" fmla="*/ 90488 w 174307"/>
                        <a:gd name="connsiteY6" fmla="*/ 37250 h 38202"/>
                        <a:gd name="connsiteX7" fmla="*/ 82868 w 174307"/>
                        <a:gd name="connsiteY7" fmla="*/ 38202 h 38202"/>
                        <a:gd name="connsiteX8" fmla="*/ 100013 w 174307"/>
                        <a:gd name="connsiteY8" fmla="*/ 2960 h 38202"/>
                        <a:gd name="connsiteX9" fmla="*/ 90488 w 174307"/>
                        <a:gd name="connsiteY9" fmla="*/ 2960 h 38202"/>
                        <a:gd name="connsiteX10" fmla="*/ 29528 w 174307"/>
                        <a:gd name="connsiteY10" fmla="*/ 7723 h 38202"/>
                        <a:gd name="connsiteX11" fmla="*/ 2858 w 174307"/>
                        <a:gd name="connsiteY11" fmla="*/ 19152 h 38202"/>
                        <a:gd name="connsiteX12" fmla="*/ 90488 w 174307"/>
                        <a:gd name="connsiteY12" fmla="*/ 36298 h 38202"/>
                        <a:gd name="connsiteX13" fmla="*/ 148590 w 174307"/>
                        <a:gd name="connsiteY13" fmla="*/ 29630 h 38202"/>
                        <a:gd name="connsiteX14" fmla="*/ 173355 w 174307"/>
                        <a:gd name="connsiteY14" fmla="*/ 17248 h 38202"/>
                        <a:gd name="connsiteX15" fmla="*/ 100013 w 174307"/>
                        <a:gd name="connsiteY15" fmla="*/ 2960 h 38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74307" h="38202">
                          <a:moveTo>
                            <a:pt x="82868" y="38202"/>
                          </a:moveTo>
                          <a:cubicBezTo>
                            <a:pt x="43815" y="38202"/>
                            <a:pt x="953" y="30583"/>
                            <a:pt x="0" y="19152"/>
                          </a:cubicBezTo>
                          <a:cubicBezTo>
                            <a:pt x="0" y="13437"/>
                            <a:pt x="9525" y="9627"/>
                            <a:pt x="28575" y="5817"/>
                          </a:cubicBezTo>
                          <a:cubicBezTo>
                            <a:pt x="44768" y="2960"/>
                            <a:pt x="66675" y="1055"/>
                            <a:pt x="89535" y="102"/>
                          </a:cubicBezTo>
                          <a:cubicBezTo>
                            <a:pt x="130493" y="-850"/>
                            <a:pt x="174308" y="4865"/>
                            <a:pt x="174308" y="16295"/>
                          </a:cubicBezTo>
                          <a:cubicBezTo>
                            <a:pt x="174308" y="22962"/>
                            <a:pt x="160020" y="27725"/>
                            <a:pt x="148590" y="30583"/>
                          </a:cubicBezTo>
                          <a:cubicBezTo>
                            <a:pt x="133350" y="34392"/>
                            <a:pt x="111443" y="36298"/>
                            <a:pt x="90488" y="37250"/>
                          </a:cubicBezTo>
                          <a:cubicBezTo>
                            <a:pt x="87630" y="38202"/>
                            <a:pt x="85725" y="38202"/>
                            <a:pt x="82868" y="38202"/>
                          </a:cubicBezTo>
                          <a:close/>
                          <a:moveTo>
                            <a:pt x="100013" y="2960"/>
                          </a:moveTo>
                          <a:cubicBezTo>
                            <a:pt x="97155" y="2960"/>
                            <a:pt x="93345" y="2960"/>
                            <a:pt x="90488" y="2960"/>
                          </a:cubicBezTo>
                          <a:cubicBezTo>
                            <a:pt x="67628" y="3912"/>
                            <a:pt x="45720" y="5817"/>
                            <a:pt x="29528" y="7723"/>
                          </a:cubicBezTo>
                          <a:cubicBezTo>
                            <a:pt x="5715" y="11533"/>
                            <a:pt x="2858" y="16295"/>
                            <a:pt x="2858" y="19152"/>
                          </a:cubicBezTo>
                          <a:cubicBezTo>
                            <a:pt x="2858" y="28677"/>
                            <a:pt x="47625" y="37250"/>
                            <a:pt x="90488" y="36298"/>
                          </a:cubicBezTo>
                          <a:cubicBezTo>
                            <a:pt x="112395" y="35345"/>
                            <a:pt x="133350" y="33440"/>
                            <a:pt x="148590" y="29630"/>
                          </a:cubicBezTo>
                          <a:cubicBezTo>
                            <a:pt x="164783" y="25820"/>
                            <a:pt x="173355" y="21058"/>
                            <a:pt x="173355" y="17248"/>
                          </a:cubicBezTo>
                          <a:cubicBezTo>
                            <a:pt x="172403" y="9627"/>
                            <a:pt x="140970" y="2960"/>
                            <a:pt x="100013" y="296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1" name="Freeform: Shape 1280">
                      <a:extLst>
                        <a:ext uri="{FF2B5EF4-FFF2-40B4-BE49-F238E27FC236}">
                          <a16:creationId xmlns:a16="http://schemas.microsoft.com/office/drawing/2014/main" id="{25D811DA-5B86-4BA2-8F64-9BD74BADCC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088" y="4936806"/>
                      <a:ext cx="29289" cy="13335"/>
                    </a:xfrm>
                    <a:custGeom>
                      <a:avLst/>
                      <a:gdLst>
                        <a:gd name="connsiteX0" fmla="*/ 714 w 29289"/>
                        <a:gd name="connsiteY0" fmla="*/ 13335 h 13335"/>
                        <a:gd name="connsiteX1" fmla="*/ 714 w 29289"/>
                        <a:gd name="connsiteY1" fmla="*/ 13335 h 13335"/>
                        <a:gd name="connsiteX2" fmla="*/ 714 w 29289"/>
                        <a:gd name="connsiteY2" fmla="*/ 11430 h 13335"/>
                        <a:gd name="connsiteX3" fmla="*/ 28337 w 29289"/>
                        <a:gd name="connsiteY3" fmla="*/ 0 h 13335"/>
                        <a:gd name="connsiteX4" fmla="*/ 29289 w 29289"/>
                        <a:gd name="connsiteY4" fmla="*/ 0 h 13335"/>
                        <a:gd name="connsiteX5" fmla="*/ 29289 w 29289"/>
                        <a:gd name="connsiteY5" fmla="*/ 953 h 13335"/>
                        <a:gd name="connsiteX6" fmla="*/ 714 w 29289"/>
                        <a:gd name="connsiteY6" fmla="*/ 13335 h 13335"/>
                        <a:gd name="connsiteX7" fmla="*/ 714 w 29289"/>
                        <a:gd name="connsiteY7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289" h="13335">
                          <a:moveTo>
                            <a:pt x="714" y="13335"/>
                          </a:moveTo>
                          <a:cubicBezTo>
                            <a:pt x="714" y="13335"/>
                            <a:pt x="-238" y="13335"/>
                            <a:pt x="714" y="13335"/>
                          </a:cubicBezTo>
                          <a:cubicBezTo>
                            <a:pt x="-238" y="12383"/>
                            <a:pt x="-238" y="11430"/>
                            <a:pt x="714" y="11430"/>
                          </a:cubicBezTo>
                          <a:cubicBezTo>
                            <a:pt x="11192" y="10478"/>
                            <a:pt x="20717" y="5715"/>
                            <a:pt x="28337" y="0"/>
                          </a:cubicBezTo>
                          <a:cubicBezTo>
                            <a:pt x="28337" y="0"/>
                            <a:pt x="29289" y="0"/>
                            <a:pt x="29289" y="0"/>
                          </a:cubicBezTo>
                          <a:cubicBezTo>
                            <a:pt x="29289" y="0"/>
                            <a:pt x="29289" y="953"/>
                            <a:pt x="29289" y="953"/>
                          </a:cubicBezTo>
                          <a:cubicBezTo>
                            <a:pt x="21669" y="8573"/>
                            <a:pt x="11192" y="12383"/>
                            <a:pt x="714" y="13335"/>
                          </a:cubicBezTo>
                          <a:cubicBezTo>
                            <a:pt x="714" y="13335"/>
                            <a:pt x="714" y="13335"/>
                            <a:pt x="714" y="13335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2" name="Freeform: Shape 1281">
                      <a:extLst>
                        <a:ext uri="{FF2B5EF4-FFF2-40B4-BE49-F238E27FC236}">
                          <a16:creationId xmlns:a16="http://schemas.microsoft.com/office/drawing/2014/main" id="{84085679-9AD5-4D7A-AA3A-2A963C92F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6165" y="4912768"/>
                      <a:ext cx="131444" cy="21181"/>
                    </a:xfrm>
                    <a:custGeom>
                      <a:avLst/>
                      <a:gdLst>
                        <a:gd name="connsiteX0" fmla="*/ 60007 w 131444"/>
                        <a:gd name="connsiteY0" fmla="*/ 20229 h 21181"/>
                        <a:gd name="connsiteX1" fmla="*/ 21907 w 131444"/>
                        <a:gd name="connsiteY1" fmla="*/ 18324 h 21181"/>
                        <a:gd name="connsiteX2" fmla="*/ 0 w 131444"/>
                        <a:gd name="connsiteY2" fmla="*/ 10704 h 21181"/>
                        <a:gd name="connsiteX3" fmla="*/ 21907 w 131444"/>
                        <a:gd name="connsiteY3" fmla="*/ 3084 h 21181"/>
                        <a:gd name="connsiteX4" fmla="*/ 67628 w 131444"/>
                        <a:gd name="connsiteY4" fmla="*/ 226 h 21181"/>
                        <a:gd name="connsiteX5" fmla="*/ 131445 w 131444"/>
                        <a:gd name="connsiteY5" fmla="*/ 8799 h 21181"/>
                        <a:gd name="connsiteX6" fmla="*/ 111442 w 131444"/>
                        <a:gd name="connsiteY6" fmla="*/ 17371 h 21181"/>
                        <a:gd name="connsiteX7" fmla="*/ 67628 w 131444"/>
                        <a:gd name="connsiteY7" fmla="*/ 21181 h 21181"/>
                        <a:gd name="connsiteX8" fmla="*/ 60007 w 131444"/>
                        <a:gd name="connsiteY8" fmla="*/ 20229 h 21181"/>
                        <a:gd name="connsiteX9" fmla="*/ 79057 w 131444"/>
                        <a:gd name="connsiteY9" fmla="*/ 1179 h 21181"/>
                        <a:gd name="connsiteX10" fmla="*/ 68580 w 131444"/>
                        <a:gd name="connsiteY10" fmla="*/ 1179 h 21181"/>
                        <a:gd name="connsiteX11" fmla="*/ 22860 w 131444"/>
                        <a:gd name="connsiteY11" fmla="*/ 4036 h 21181"/>
                        <a:gd name="connsiteX12" fmla="*/ 2857 w 131444"/>
                        <a:gd name="connsiteY12" fmla="*/ 9751 h 21181"/>
                        <a:gd name="connsiteX13" fmla="*/ 22860 w 131444"/>
                        <a:gd name="connsiteY13" fmla="*/ 15466 h 21181"/>
                        <a:gd name="connsiteX14" fmla="*/ 68580 w 131444"/>
                        <a:gd name="connsiteY14" fmla="*/ 17371 h 21181"/>
                        <a:gd name="connsiteX15" fmla="*/ 112395 w 131444"/>
                        <a:gd name="connsiteY15" fmla="*/ 13561 h 21181"/>
                        <a:gd name="connsiteX16" fmla="*/ 130492 w 131444"/>
                        <a:gd name="connsiteY16" fmla="*/ 6894 h 21181"/>
                        <a:gd name="connsiteX17" fmla="*/ 79057 w 131444"/>
                        <a:gd name="connsiteY17" fmla="*/ 1179 h 21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31444" h="21181">
                          <a:moveTo>
                            <a:pt x="60007" y="20229"/>
                          </a:moveTo>
                          <a:cubicBezTo>
                            <a:pt x="46672" y="20229"/>
                            <a:pt x="33338" y="19276"/>
                            <a:pt x="21907" y="18324"/>
                          </a:cubicBezTo>
                          <a:cubicBezTo>
                            <a:pt x="7620" y="16419"/>
                            <a:pt x="0" y="13561"/>
                            <a:pt x="0" y="10704"/>
                          </a:cubicBezTo>
                          <a:cubicBezTo>
                            <a:pt x="0" y="8799"/>
                            <a:pt x="1905" y="5941"/>
                            <a:pt x="21907" y="3084"/>
                          </a:cubicBezTo>
                          <a:cubicBezTo>
                            <a:pt x="34290" y="1179"/>
                            <a:pt x="50482" y="226"/>
                            <a:pt x="67628" y="226"/>
                          </a:cubicBezTo>
                          <a:cubicBezTo>
                            <a:pt x="89535" y="-726"/>
                            <a:pt x="131445" y="1179"/>
                            <a:pt x="131445" y="8799"/>
                          </a:cubicBezTo>
                          <a:cubicBezTo>
                            <a:pt x="131445" y="9751"/>
                            <a:pt x="131445" y="13561"/>
                            <a:pt x="111442" y="17371"/>
                          </a:cubicBezTo>
                          <a:cubicBezTo>
                            <a:pt x="100013" y="19276"/>
                            <a:pt x="83820" y="21181"/>
                            <a:pt x="67628" y="21181"/>
                          </a:cubicBezTo>
                          <a:cubicBezTo>
                            <a:pt x="65722" y="20229"/>
                            <a:pt x="62865" y="20229"/>
                            <a:pt x="60007" y="20229"/>
                          </a:cubicBezTo>
                          <a:close/>
                          <a:moveTo>
                            <a:pt x="79057" y="1179"/>
                          </a:moveTo>
                          <a:cubicBezTo>
                            <a:pt x="75247" y="1179"/>
                            <a:pt x="71438" y="1179"/>
                            <a:pt x="68580" y="1179"/>
                          </a:cubicBezTo>
                          <a:cubicBezTo>
                            <a:pt x="51435" y="1179"/>
                            <a:pt x="35242" y="3084"/>
                            <a:pt x="22860" y="4036"/>
                          </a:cubicBezTo>
                          <a:cubicBezTo>
                            <a:pt x="3810" y="6894"/>
                            <a:pt x="2857" y="9751"/>
                            <a:pt x="2857" y="9751"/>
                          </a:cubicBezTo>
                          <a:cubicBezTo>
                            <a:pt x="2857" y="10704"/>
                            <a:pt x="7620" y="13561"/>
                            <a:pt x="22860" y="15466"/>
                          </a:cubicBezTo>
                          <a:cubicBezTo>
                            <a:pt x="36195" y="17371"/>
                            <a:pt x="52388" y="18324"/>
                            <a:pt x="68580" y="17371"/>
                          </a:cubicBezTo>
                          <a:cubicBezTo>
                            <a:pt x="84772" y="17371"/>
                            <a:pt x="100965" y="15466"/>
                            <a:pt x="112395" y="13561"/>
                          </a:cubicBezTo>
                          <a:cubicBezTo>
                            <a:pt x="125730" y="11656"/>
                            <a:pt x="130492" y="8799"/>
                            <a:pt x="130492" y="6894"/>
                          </a:cubicBezTo>
                          <a:cubicBezTo>
                            <a:pt x="129540" y="4989"/>
                            <a:pt x="109538" y="1179"/>
                            <a:pt x="79057" y="1179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3" name="Freeform: Shape 1282">
                      <a:extLst>
                        <a:ext uri="{FF2B5EF4-FFF2-40B4-BE49-F238E27FC236}">
                          <a16:creationId xmlns:a16="http://schemas.microsoft.com/office/drawing/2014/main" id="{1D9F4916-5308-4F0F-92F4-5F9F3D232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0919" y="4934902"/>
                      <a:ext cx="49953" cy="19050"/>
                    </a:xfrm>
                    <a:custGeom>
                      <a:avLst/>
                      <a:gdLst>
                        <a:gd name="connsiteX0" fmla="*/ 49530 w 49953"/>
                        <a:gd name="connsiteY0" fmla="*/ 19050 h 19050"/>
                        <a:gd name="connsiteX1" fmla="*/ 953 w 49953"/>
                        <a:gd name="connsiteY1" fmla="*/ 1905 h 19050"/>
                        <a:gd name="connsiteX2" fmla="*/ 0 w 49953"/>
                        <a:gd name="connsiteY2" fmla="*/ 953 h 19050"/>
                        <a:gd name="connsiteX3" fmla="*/ 953 w 49953"/>
                        <a:gd name="connsiteY3" fmla="*/ 0 h 19050"/>
                        <a:gd name="connsiteX4" fmla="*/ 1905 w 49953"/>
                        <a:gd name="connsiteY4" fmla="*/ 953 h 19050"/>
                        <a:gd name="connsiteX5" fmla="*/ 1905 w 49953"/>
                        <a:gd name="connsiteY5" fmla="*/ 1905 h 19050"/>
                        <a:gd name="connsiteX6" fmla="*/ 49530 w 49953"/>
                        <a:gd name="connsiteY6" fmla="*/ 18097 h 19050"/>
                        <a:gd name="connsiteX7" fmla="*/ 49530 w 49953"/>
                        <a:gd name="connsiteY7" fmla="*/ 19050 h 19050"/>
                        <a:gd name="connsiteX8" fmla="*/ 49530 w 49953"/>
                        <a:gd name="connsiteY8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953" h="19050">
                          <a:moveTo>
                            <a:pt x="49530" y="19050"/>
                          </a:moveTo>
                          <a:cubicBezTo>
                            <a:pt x="32385" y="15240"/>
                            <a:pt x="15240" y="11430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0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1905"/>
                            <a:pt x="1905" y="1905"/>
                          </a:cubicBezTo>
                          <a:cubicBezTo>
                            <a:pt x="16193" y="11430"/>
                            <a:pt x="33338" y="15240"/>
                            <a:pt x="49530" y="18097"/>
                          </a:cubicBezTo>
                          <a:cubicBezTo>
                            <a:pt x="49530" y="18097"/>
                            <a:pt x="50483" y="18097"/>
                            <a:pt x="49530" y="19050"/>
                          </a:cubicBezTo>
                          <a:cubicBezTo>
                            <a:pt x="49530" y="19050"/>
                            <a:pt x="49530" y="19050"/>
                            <a:pt x="49530" y="1905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34" name="Freeform: Shape 833">
                    <a:extLst>
                      <a:ext uri="{FF2B5EF4-FFF2-40B4-BE49-F238E27FC236}">
                        <a16:creationId xmlns:a16="http://schemas.microsoft.com/office/drawing/2014/main" id="{383398D2-9751-483E-9440-F3BEA1204F84}"/>
                      </a:ext>
                    </a:extLst>
                  </p:cNvPr>
                  <p:cNvSpPr/>
                  <p:nvPr/>
                </p:nvSpPr>
                <p:spPr>
                  <a:xfrm>
                    <a:off x="7454832" y="4893730"/>
                    <a:ext cx="72234" cy="37361"/>
                  </a:xfrm>
                  <a:custGeom>
                    <a:avLst/>
                    <a:gdLst>
                      <a:gd name="connsiteX0" fmla="*/ 36580 w 72234"/>
                      <a:gd name="connsiteY0" fmla="*/ 28789 h 37361"/>
                      <a:gd name="connsiteX1" fmla="*/ 32770 w 72234"/>
                      <a:gd name="connsiteY1" fmla="*/ 31646 h 37361"/>
                      <a:gd name="connsiteX2" fmla="*/ 55630 w 72234"/>
                      <a:gd name="connsiteY2" fmla="*/ 29741 h 37361"/>
                      <a:gd name="connsiteX3" fmla="*/ 49915 w 72234"/>
                      <a:gd name="connsiteY3" fmla="*/ 35456 h 37361"/>
                      <a:gd name="connsiteX4" fmla="*/ 71823 w 72234"/>
                      <a:gd name="connsiteY4" fmla="*/ 12596 h 37361"/>
                      <a:gd name="connsiteX5" fmla="*/ 32770 w 72234"/>
                      <a:gd name="connsiteY5" fmla="*/ 1166 h 37361"/>
                      <a:gd name="connsiteX6" fmla="*/ 385 w 72234"/>
                      <a:gd name="connsiteY6" fmla="*/ 29741 h 37361"/>
                      <a:gd name="connsiteX7" fmla="*/ 15625 w 72234"/>
                      <a:gd name="connsiteY7" fmla="*/ 37362 h 37361"/>
                      <a:gd name="connsiteX8" fmla="*/ 15625 w 72234"/>
                      <a:gd name="connsiteY8" fmla="*/ 34504 h 37361"/>
                      <a:gd name="connsiteX9" fmla="*/ 22293 w 72234"/>
                      <a:gd name="connsiteY9" fmla="*/ 35456 h 37361"/>
                      <a:gd name="connsiteX10" fmla="*/ 18483 w 72234"/>
                      <a:gd name="connsiteY10" fmla="*/ 31646 h 37361"/>
                      <a:gd name="connsiteX11" fmla="*/ 36580 w 72234"/>
                      <a:gd name="connsiteY11" fmla="*/ 28789 h 37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2234" h="37361">
                        <a:moveTo>
                          <a:pt x="36580" y="28789"/>
                        </a:moveTo>
                        <a:cubicBezTo>
                          <a:pt x="36580" y="28789"/>
                          <a:pt x="30865" y="30694"/>
                          <a:pt x="32770" y="31646"/>
                        </a:cubicBezTo>
                        <a:cubicBezTo>
                          <a:pt x="34675" y="33551"/>
                          <a:pt x="54678" y="30694"/>
                          <a:pt x="55630" y="29741"/>
                        </a:cubicBezTo>
                        <a:cubicBezTo>
                          <a:pt x="56583" y="28789"/>
                          <a:pt x="46105" y="35456"/>
                          <a:pt x="49915" y="35456"/>
                        </a:cubicBezTo>
                        <a:cubicBezTo>
                          <a:pt x="51820" y="35456"/>
                          <a:pt x="75633" y="32599"/>
                          <a:pt x="71823" y="12596"/>
                        </a:cubicBezTo>
                        <a:cubicBezTo>
                          <a:pt x="71823" y="12596"/>
                          <a:pt x="68013" y="-4549"/>
                          <a:pt x="32770" y="1166"/>
                        </a:cubicBezTo>
                        <a:cubicBezTo>
                          <a:pt x="-2472" y="5929"/>
                          <a:pt x="-567" y="27837"/>
                          <a:pt x="385" y="29741"/>
                        </a:cubicBezTo>
                        <a:cubicBezTo>
                          <a:pt x="3243" y="36409"/>
                          <a:pt x="10863" y="37362"/>
                          <a:pt x="15625" y="37362"/>
                        </a:cubicBezTo>
                        <a:cubicBezTo>
                          <a:pt x="21340" y="37362"/>
                          <a:pt x="15625" y="34504"/>
                          <a:pt x="15625" y="34504"/>
                        </a:cubicBezTo>
                        <a:cubicBezTo>
                          <a:pt x="15625" y="34504"/>
                          <a:pt x="20388" y="36409"/>
                          <a:pt x="22293" y="35456"/>
                        </a:cubicBezTo>
                        <a:cubicBezTo>
                          <a:pt x="23245" y="34504"/>
                          <a:pt x="18483" y="31646"/>
                          <a:pt x="18483" y="31646"/>
                        </a:cubicBezTo>
                        <a:lnTo>
                          <a:pt x="36580" y="28789"/>
                        </a:ln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5" name="Freeform: Shape 834">
                    <a:extLst>
                      <a:ext uri="{FF2B5EF4-FFF2-40B4-BE49-F238E27FC236}">
                        <a16:creationId xmlns:a16="http://schemas.microsoft.com/office/drawing/2014/main" id="{BCC0BA3D-0FA5-4644-AB66-80ACE329439E}"/>
                      </a:ext>
                    </a:extLst>
                  </p:cNvPr>
                  <p:cNvSpPr/>
                  <p:nvPr/>
                </p:nvSpPr>
                <p:spPr>
                  <a:xfrm>
                    <a:off x="7472362" y="4920092"/>
                    <a:ext cx="11402" cy="6237"/>
                  </a:xfrm>
                  <a:custGeom>
                    <a:avLst/>
                    <a:gdLst>
                      <a:gd name="connsiteX0" fmla="*/ 0 w 11402"/>
                      <a:gd name="connsiteY0" fmla="*/ 4332 h 6237"/>
                      <a:gd name="connsiteX1" fmla="*/ 9525 w 11402"/>
                      <a:gd name="connsiteY1" fmla="*/ 6238 h 6237"/>
                      <a:gd name="connsiteX2" fmla="*/ 8572 w 11402"/>
                      <a:gd name="connsiteY2" fmla="*/ 1475 h 6237"/>
                      <a:gd name="connsiteX3" fmla="*/ 0 w 11402"/>
                      <a:gd name="connsiteY3" fmla="*/ 4332 h 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402" h="6237">
                        <a:moveTo>
                          <a:pt x="0" y="4332"/>
                        </a:moveTo>
                        <a:cubicBezTo>
                          <a:pt x="0" y="4332"/>
                          <a:pt x="6668" y="6238"/>
                          <a:pt x="9525" y="6238"/>
                        </a:cubicBezTo>
                        <a:cubicBezTo>
                          <a:pt x="13335" y="6238"/>
                          <a:pt x="10478" y="3380"/>
                          <a:pt x="8572" y="1475"/>
                        </a:cubicBezTo>
                        <a:cubicBezTo>
                          <a:pt x="6668" y="-430"/>
                          <a:pt x="953" y="-1383"/>
                          <a:pt x="0" y="433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6" name="Freeform: Shape 835">
                    <a:extLst>
                      <a:ext uri="{FF2B5EF4-FFF2-40B4-BE49-F238E27FC236}">
                        <a16:creationId xmlns:a16="http://schemas.microsoft.com/office/drawing/2014/main" id="{DC2936EA-5D52-4128-AB91-0F17358DCBBE}"/>
                      </a:ext>
                    </a:extLst>
                  </p:cNvPr>
                  <p:cNvSpPr/>
                  <p:nvPr/>
                </p:nvSpPr>
                <p:spPr>
                  <a:xfrm>
                    <a:off x="7394453" y="4943044"/>
                    <a:ext cx="29939" cy="12812"/>
                  </a:xfrm>
                  <a:custGeom>
                    <a:avLst/>
                    <a:gdLst>
                      <a:gd name="connsiteX0" fmla="*/ 757 w 29939"/>
                      <a:gd name="connsiteY0" fmla="*/ 12813 h 12812"/>
                      <a:gd name="connsiteX1" fmla="*/ 27427 w 29939"/>
                      <a:gd name="connsiteY1" fmla="*/ 8050 h 12812"/>
                      <a:gd name="connsiteX2" fmla="*/ 15997 w 29939"/>
                      <a:gd name="connsiteY2" fmla="*/ 430 h 12812"/>
                      <a:gd name="connsiteX3" fmla="*/ 757 w 29939"/>
                      <a:gd name="connsiteY3" fmla="*/ 12813 h 12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39" h="12812">
                        <a:moveTo>
                          <a:pt x="757" y="12813"/>
                        </a:moveTo>
                        <a:cubicBezTo>
                          <a:pt x="757" y="12813"/>
                          <a:pt x="19807" y="12813"/>
                          <a:pt x="27427" y="8050"/>
                        </a:cubicBezTo>
                        <a:cubicBezTo>
                          <a:pt x="35047" y="3288"/>
                          <a:pt x="23617" y="-1475"/>
                          <a:pt x="15997" y="430"/>
                        </a:cubicBezTo>
                        <a:cubicBezTo>
                          <a:pt x="8377" y="2335"/>
                          <a:pt x="-3053" y="6145"/>
                          <a:pt x="757" y="12813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7" name="Freeform: Shape 836">
                    <a:extLst>
                      <a:ext uri="{FF2B5EF4-FFF2-40B4-BE49-F238E27FC236}">
                        <a16:creationId xmlns:a16="http://schemas.microsoft.com/office/drawing/2014/main" id="{B85B75DA-2B20-46AE-80EC-71D25BDBAF3C}"/>
                      </a:ext>
                    </a:extLst>
                  </p:cNvPr>
                  <p:cNvSpPr/>
                  <p:nvPr/>
                </p:nvSpPr>
                <p:spPr>
                  <a:xfrm>
                    <a:off x="7361458" y="4878413"/>
                    <a:ext cx="126381" cy="74007"/>
                  </a:xfrm>
                  <a:custGeom>
                    <a:avLst/>
                    <a:gdLst>
                      <a:gd name="connsiteX0" fmla="*/ 402 w 120654"/>
                      <a:gd name="connsiteY0" fmla="*/ 65061 h 74007"/>
                      <a:gd name="connsiteX1" fmla="*/ 7069 w 120654"/>
                      <a:gd name="connsiteY1" fmla="*/ 43153 h 74007"/>
                      <a:gd name="connsiteX2" fmla="*/ 62314 w 120654"/>
                      <a:gd name="connsiteY2" fmla="*/ 291 h 74007"/>
                      <a:gd name="connsiteX3" fmla="*/ 91842 w 120654"/>
                      <a:gd name="connsiteY3" fmla="*/ 9816 h 74007"/>
                      <a:gd name="connsiteX4" fmla="*/ 115654 w 120654"/>
                      <a:gd name="connsiteY4" fmla="*/ 20293 h 74007"/>
                      <a:gd name="connsiteX5" fmla="*/ 118512 w 120654"/>
                      <a:gd name="connsiteY5" fmla="*/ 26961 h 74007"/>
                      <a:gd name="connsiteX6" fmla="*/ 81364 w 120654"/>
                      <a:gd name="connsiteY6" fmla="*/ 24103 h 74007"/>
                      <a:gd name="connsiteX7" fmla="*/ 61362 w 120654"/>
                      <a:gd name="connsiteY7" fmla="*/ 48868 h 74007"/>
                      <a:gd name="connsiteX8" fmla="*/ 66124 w 120654"/>
                      <a:gd name="connsiteY8" fmla="*/ 69823 h 74007"/>
                      <a:gd name="connsiteX9" fmla="*/ 45169 w 120654"/>
                      <a:gd name="connsiteY9" fmla="*/ 70776 h 74007"/>
                      <a:gd name="connsiteX10" fmla="*/ 402 w 120654"/>
                      <a:gd name="connsiteY10" fmla="*/ 65061 h 74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0654" h="74007">
                        <a:moveTo>
                          <a:pt x="402" y="65061"/>
                        </a:moveTo>
                        <a:cubicBezTo>
                          <a:pt x="402" y="65061"/>
                          <a:pt x="-2456" y="50773"/>
                          <a:pt x="7069" y="43153"/>
                        </a:cubicBezTo>
                        <a:cubicBezTo>
                          <a:pt x="15642" y="35533"/>
                          <a:pt x="58504" y="1243"/>
                          <a:pt x="62314" y="291"/>
                        </a:cubicBezTo>
                        <a:cubicBezTo>
                          <a:pt x="66124" y="-662"/>
                          <a:pt x="81364" y="291"/>
                          <a:pt x="91842" y="9816"/>
                        </a:cubicBezTo>
                        <a:cubicBezTo>
                          <a:pt x="103272" y="19341"/>
                          <a:pt x="108034" y="21246"/>
                          <a:pt x="115654" y="20293"/>
                        </a:cubicBezTo>
                        <a:cubicBezTo>
                          <a:pt x="123274" y="19341"/>
                          <a:pt x="120417" y="24103"/>
                          <a:pt x="118512" y="26961"/>
                        </a:cubicBezTo>
                        <a:cubicBezTo>
                          <a:pt x="115654" y="29818"/>
                          <a:pt x="93747" y="30771"/>
                          <a:pt x="81364" y="24103"/>
                        </a:cubicBezTo>
                        <a:cubicBezTo>
                          <a:pt x="68982" y="17436"/>
                          <a:pt x="59457" y="41248"/>
                          <a:pt x="61362" y="48868"/>
                        </a:cubicBezTo>
                        <a:cubicBezTo>
                          <a:pt x="62314" y="51726"/>
                          <a:pt x="73744" y="62203"/>
                          <a:pt x="66124" y="69823"/>
                        </a:cubicBezTo>
                        <a:cubicBezTo>
                          <a:pt x="62314" y="73633"/>
                          <a:pt x="52789" y="76491"/>
                          <a:pt x="45169" y="70776"/>
                        </a:cubicBezTo>
                        <a:cubicBezTo>
                          <a:pt x="35644" y="64108"/>
                          <a:pt x="6117" y="83158"/>
                          <a:pt x="402" y="65061"/>
                        </a:cubicBezTo>
                        <a:close/>
                      </a:path>
                    </a:pathLst>
                  </a:custGeom>
                  <a:solidFill>
                    <a:srgbClr val="99CC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8" name="Freeform: Shape 837">
                    <a:extLst>
                      <a:ext uri="{FF2B5EF4-FFF2-40B4-BE49-F238E27FC236}">
                        <a16:creationId xmlns:a16="http://schemas.microsoft.com/office/drawing/2014/main" id="{E8C85831-61C1-4BBC-9F75-F46BBF04E654}"/>
                      </a:ext>
                    </a:extLst>
                  </p:cNvPr>
                  <p:cNvSpPr/>
                  <p:nvPr/>
                </p:nvSpPr>
                <p:spPr>
                  <a:xfrm>
                    <a:off x="7242809" y="4860606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8573 h 18097"/>
                      <a:gd name="connsiteX1" fmla="*/ 8572 w 20955"/>
                      <a:gd name="connsiteY1" fmla="*/ 0 h 18097"/>
                      <a:gd name="connsiteX2" fmla="*/ 0 w 20955"/>
                      <a:gd name="connsiteY2" fmla="*/ 8573 h 18097"/>
                      <a:gd name="connsiteX3" fmla="*/ 8572 w 20955"/>
                      <a:gd name="connsiteY3" fmla="*/ 18098 h 18097"/>
                      <a:gd name="connsiteX4" fmla="*/ 20955 w 20955"/>
                      <a:gd name="connsiteY4" fmla="*/ 8573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8573"/>
                        </a:moveTo>
                        <a:cubicBezTo>
                          <a:pt x="20955" y="2858"/>
                          <a:pt x="14288" y="0"/>
                          <a:pt x="8572" y="0"/>
                        </a:cubicBezTo>
                        <a:cubicBezTo>
                          <a:pt x="2858" y="0"/>
                          <a:pt x="0" y="2858"/>
                          <a:pt x="0" y="8573"/>
                        </a:cubicBezTo>
                        <a:cubicBezTo>
                          <a:pt x="0" y="14288"/>
                          <a:pt x="3810" y="18098"/>
                          <a:pt x="8572" y="18098"/>
                        </a:cubicBezTo>
                        <a:cubicBezTo>
                          <a:pt x="14288" y="18098"/>
                          <a:pt x="20955" y="14288"/>
                          <a:pt x="20955" y="857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9" name="Freeform: Shape 838">
                    <a:extLst>
                      <a:ext uri="{FF2B5EF4-FFF2-40B4-BE49-F238E27FC236}">
                        <a16:creationId xmlns:a16="http://schemas.microsoft.com/office/drawing/2014/main" id="{4BEC1A80-0D79-4A38-861D-D302BD0E8AC7}"/>
                      </a:ext>
                    </a:extLst>
                  </p:cNvPr>
                  <p:cNvSpPr/>
                  <p:nvPr/>
                </p:nvSpPr>
                <p:spPr>
                  <a:xfrm>
                    <a:off x="7260907" y="4856796"/>
                    <a:ext cx="20955" cy="20955"/>
                  </a:xfrm>
                  <a:custGeom>
                    <a:avLst/>
                    <a:gdLst>
                      <a:gd name="connsiteX0" fmla="*/ 20955 w 20955"/>
                      <a:gd name="connsiteY0" fmla="*/ 10478 h 20955"/>
                      <a:gd name="connsiteX1" fmla="*/ 9525 w 20955"/>
                      <a:gd name="connsiteY1" fmla="*/ 0 h 20955"/>
                      <a:gd name="connsiteX2" fmla="*/ 0 w 20955"/>
                      <a:gd name="connsiteY2" fmla="*/ 10478 h 20955"/>
                      <a:gd name="connsiteX3" fmla="*/ 9525 w 20955"/>
                      <a:gd name="connsiteY3" fmla="*/ 20955 h 20955"/>
                      <a:gd name="connsiteX4" fmla="*/ 20955 w 20955"/>
                      <a:gd name="connsiteY4" fmla="*/ 10478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20955">
                        <a:moveTo>
                          <a:pt x="20955" y="10478"/>
                        </a:moveTo>
                        <a:cubicBezTo>
                          <a:pt x="20955" y="4763"/>
                          <a:pt x="15240" y="0"/>
                          <a:pt x="9525" y="0"/>
                        </a:cubicBezTo>
                        <a:cubicBezTo>
                          <a:pt x="3810" y="0"/>
                          <a:pt x="0" y="5715"/>
                          <a:pt x="0" y="10478"/>
                        </a:cubicBezTo>
                        <a:cubicBezTo>
                          <a:pt x="0" y="16193"/>
                          <a:pt x="4763" y="20955"/>
                          <a:pt x="9525" y="20955"/>
                        </a:cubicBezTo>
                        <a:cubicBezTo>
                          <a:pt x="15240" y="20955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0" name="Freeform: Shape 839">
                    <a:extLst>
                      <a:ext uri="{FF2B5EF4-FFF2-40B4-BE49-F238E27FC236}">
                        <a16:creationId xmlns:a16="http://schemas.microsoft.com/office/drawing/2014/main" id="{7F4807AF-D198-47C8-BE63-E1E183A42AA9}"/>
                      </a:ext>
                    </a:extLst>
                  </p:cNvPr>
                  <p:cNvSpPr/>
                  <p:nvPr/>
                </p:nvSpPr>
                <p:spPr>
                  <a:xfrm>
                    <a:off x="7279957" y="4858702"/>
                    <a:ext cx="18097" cy="16192"/>
                  </a:xfrm>
                  <a:custGeom>
                    <a:avLst/>
                    <a:gdLst>
                      <a:gd name="connsiteX0" fmla="*/ 18098 w 18097"/>
                      <a:gd name="connsiteY0" fmla="*/ 8572 h 16192"/>
                      <a:gd name="connsiteX1" fmla="*/ 11430 w 18097"/>
                      <a:gd name="connsiteY1" fmla="*/ 0 h 16192"/>
                      <a:gd name="connsiteX2" fmla="*/ 0 w 18097"/>
                      <a:gd name="connsiteY2" fmla="*/ 8572 h 16192"/>
                      <a:gd name="connsiteX3" fmla="*/ 11430 w 18097"/>
                      <a:gd name="connsiteY3" fmla="*/ 16192 h 16192"/>
                      <a:gd name="connsiteX4" fmla="*/ 18098 w 18097"/>
                      <a:gd name="connsiteY4" fmla="*/ 857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7" h="16192">
                        <a:moveTo>
                          <a:pt x="18098" y="8572"/>
                        </a:moveTo>
                        <a:cubicBezTo>
                          <a:pt x="18098" y="2857"/>
                          <a:pt x="17145" y="0"/>
                          <a:pt x="11430" y="0"/>
                        </a:cubicBezTo>
                        <a:cubicBezTo>
                          <a:pt x="5715" y="0"/>
                          <a:pt x="0" y="2857"/>
                          <a:pt x="0" y="8572"/>
                        </a:cubicBezTo>
                        <a:cubicBezTo>
                          <a:pt x="0" y="14288"/>
                          <a:pt x="5715" y="16192"/>
                          <a:pt x="11430" y="16192"/>
                        </a:cubicBezTo>
                        <a:cubicBezTo>
                          <a:pt x="17145" y="16192"/>
                          <a:pt x="18098" y="14288"/>
                          <a:pt x="18098" y="857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1" name="Freeform: Shape 840">
                    <a:extLst>
                      <a:ext uri="{FF2B5EF4-FFF2-40B4-BE49-F238E27FC236}">
                        <a16:creationId xmlns:a16="http://schemas.microsoft.com/office/drawing/2014/main" id="{463EE46C-2F47-4E70-B40B-A6E587E2D2B6}"/>
                      </a:ext>
                    </a:extLst>
                  </p:cNvPr>
                  <p:cNvSpPr/>
                  <p:nvPr/>
                </p:nvSpPr>
                <p:spPr>
                  <a:xfrm>
                    <a:off x="7273290" y="4842509"/>
                    <a:ext cx="20002" cy="19171"/>
                  </a:xfrm>
                  <a:custGeom>
                    <a:avLst/>
                    <a:gdLst>
                      <a:gd name="connsiteX0" fmla="*/ 20003 w 20002"/>
                      <a:gd name="connsiteY0" fmla="*/ 9525 h 19171"/>
                      <a:gd name="connsiteX1" fmla="*/ 10478 w 20002"/>
                      <a:gd name="connsiteY1" fmla="*/ 0 h 19171"/>
                      <a:gd name="connsiteX2" fmla="*/ 0 w 20002"/>
                      <a:gd name="connsiteY2" fmla="*/ 9525 h 19171"/>
                      <a:gd name="connsiteX3" fmla="*/ 10478 w 20002"/>
                      <a:gd name="connsiteY3" fmla="*/ 19050 h 19171"/>
                      <a:gd name="connsiteX4" fmla="*/ 20003 w 20002"/>
                      <a:gd name="connsiteY4" fmla="*/ 9525 h 19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02" h="19171">
                        <a:moveTo>
                          <a:pt x="20003" y="9525"/>
                        </a:moveTo>
                        <a:cubicBezTo>
                          <a:pt x="20003" y="3810"/>
                          <a:pt x="15240" y="0"/>
                          <a:pt x="10478" y="0"/>
                        </a:cubicBezTo>
                        <a:cubicBezTo>
                          <a:pt x="4763" y="0"/>
                          <a:pt x="0" y="3810"/>
                          <a:pt x="0" y="9525"/>
                        </a:cubicBezTo>
                        <a:cubicBezTo>
                          <a:pt x="0" y="15240"/>
                          <a:pt x="4763" y="19050"/>
                          <a:pt x="10478" y="19050"/>
                        </a:cubicBezTo>
                        <a:cubicBezTo>
                          <a:pt x="16192" y="20003"/>
                          <a:pt x="20003" y="15240"/>
                          <a:pt x="20003" y="9525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2" name="Freeform: Shape 841">
                    <a:extLst>
                      <a:ext uri="{FF2B5EF4-FFF2-40B4-BE49-F238E27FC236}">
                        <a16:creationId xmlns:a16="http://schemas.microsoft.com/office/drawing/2014/main" id="{4C9B807B-74BA-44E9-A475-BC6A8C024688}"/>
                      </a:ext>
                    </a:extLst>
                  </p:cNvPr>
                  <p:cNvSpPr/>
                  <p:nvPr/>
                </p:nvSpPr>
                <p:spPr>
                  <a:xfrm>
                    <a:off x="7247572" y="4843462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10478 h 18097"/>
                      <a:gd name="connsiteX1" fmla="*/ 8572 w 20955"/>
                      <a:gd name="connsiteY1" fmla="*/ 0 h 18097"/>
                      <a:gd name="connsiteX2" fmla="*/ 0 w 20955"/>
                      <a:gd name="connsiteY2" fmla="*/ 10478 h 18097"/>
                      <a:gd name="connsiteX3" fmla="*/ 8572 w 20955"/>
                      <a:gd name="connsiteY3" fmla="*/ 18097 h 18097"/>
                      <a:gd name="connsiteX4" fmla="*/ 20955 w 20955"/>
                      <a:gd name="connsiteY4" fmla="*/ 10478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10478"/>
                        </a:moveTo>
                        <a:cubicBezTo>
                          <a:pt x="20955" y="4763"/>
                          <a:pt x="14288" y="0"/>
                          <a:pt x="8572" y="0"/>
                        </a:cubicBezTo>
                        <a:cubicBezTo>
                          <a:pt x="2858" y="0"/>
                          <a:pt x="0" y="4763"/>
                          <a:pt x="0" y="10478"/>
                        </a:cubicBezTo>
                        <a:cubicBezTo>
                          <a:pt x="0" y="16193"/>
                          <a:pt x="3810" y="18097"/>
                          <a:pt x="8572" y="18097"/>
                        </a:cubicBezTo>
                        <a:cubicBezTo>
                          <a:pt x="14288" y="18097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3" name="Freeform: Shape 842">
                    <a:extLst>
                      <a:ext uri="{FF2B5EF4-FFF2-40B4-BE49-F238E27FC236}">
                        <a16:creationId xmlns:a16="http://schemas.microsoft.com/office/drawing/2014/main" id="{6753BD3F-29B6-4E7F-9CF5-F4788B577AF3}"/>
                      </a:ext>
                    </a:extLst>
                  </p:cNvPr>
                  <p:cNvSpPr/>
                  <p:nvPr/>
                </p:nvSpPr>
                <p:spPr>
                  <a:xfrm>
                    <a:off x="7259955" y="4831079"/>
                    <a:ext cx="21907" cy="17144"/>
                  </a:xfrm>
                  <a:custGeom>
                    <a:avLst/>
                    <a:gdLst>
                      <a:gd name="connsiteX0" fmla="*/ 21907 w 21907"/>
                      <a:gd name="connsiteY0" fmla="*/ 10477 h 17144"/>
                      <a:gd name="connsiteX1" fmla="*/ 10477 w 21907"/>
                      <a:gd name="connsiteY1" fmla="*/ 0 h 17144"/>
                      <a:gd name="connsiteX2" fmla="*/ 0 w 21907"/>
                      <a:gd name="connsiteY2" fmla="*/ 10477 h 17144"/>
                      <a:gd name="connsiteX3" fmla="*/ 10477 w 21907"/>
                      <a:gd name="connsiteY3" fmla="*/ 17145 h 17144"/>
                      <a:gd name="connsiteX4" fmla="*/ 21907 w 21907"/>
                      <a:gd name="connsiteY4" fmla="*/ 10477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7" h="17144">
                        <a:moveTo>
                          <a:pt x="21907" y="10477"/>
                        </a:moveTo>
                        <a:cubicBezTo>
                          <a:pt x="21907" y="4763"/>
                          <a:pt x="16192" y="0"/>
                          <a:pt x="10477" y="0"/>
                        </a:cubicBezTo>
                        <a:cubicBezTo>
                          <a:pt x="4763" y="0"/>
                          <a:pt x="0" y="4763"/>
                          <a:pt x="0" y="10477"/>
                        </a:cubicBezTo>
                        <a:cubicBezTo>
                          <a:pt x="0" y="16192"/>
                          <a:pt x="4763" y="17145"/>
                          <a:pt x="10477" y="17145"/>
                        </a:cubicBezTo>
                        <a:cubicBezTo>
                          <a:pt x="16192" y="17145"/>
                          <a:pt x="21907" y="16192"/>
                          <a:pt x="21907" y="1047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4" name="Freeform: Shape 843">
                    <a:extLst>
                      <a:ext uri="{FF2B5EF4-FFF2-40B4-BE49-F238E27FC236}">
                        <a16:creationId xmlns:a16="http://schemas.microsoft.com/office/drawing/2014/main" id="{41D0A11F-B428-40C7-9A03-4731B825EA9D}"/>
                      </a:ext>
                    </a:extLst>
                  </p:cNvPr>
                  <p:cNvSpPr/>
                  <p:nvPr/>
                </p:nvSpPr>
                <p:spPr>
                  <a:xfrm>
                    <a:off x="7558859" y="488822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8572"/>
                          <a:pt x="27803" y="0"/>
                          <a:pt x="26851" y="0"/>
                        </a:cubicBezTo>
                        <a:cubicBezTo>
                          <a:pt x="25898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5" name="Freeform: Shape 844">
                    <a:extLst>
                      <a:ext uri="{FF2B5EF4-FFF2-40B4-BE49-F238E27FC236}">
                        <a16:creationId xmlns:a16="http://schemas.microsoft.com/office/drawing/2014/main" id="{992C06F4-CBC0-4F36-AFB9-C1BBF10C4352}"/>
                      </a:ext>
                    </a:extLst>
                  </p:cNvPr>
                  <p:cNvSpPr/>
                  <p:nvPr/>
                </p:nvSpPr>
                <p:spPr>
                  <a:xfrm>
                    <a:off x="7594101" y="489584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7620"/>
                          <a:pt x="27804" y="0"/>
                          <a:pt x="26851" y="0"/>
                        </a:cubicBezTo>
                        <a:cubicBezTo>
                          <a:pt x="24946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6" name="Freeform: Shape 845">
                    <a:extLst>
                      <a:ext uri="{FF2B5EF4-FFF2-40B4-BE49-F238E27FC236}">
                        <a16:creationId xmlns:a16="http://schemas.microsoft.com/office/drawing/2014/main" id="{B7AFBD3A-6FA0-435E-A8F7-621A5792505C}"/>
                      </a:ext>
                    </a:extLst>
                  </p:cNvPr>
                  <p:cNvSpPr/>
                  <p:nvPr/>
                </p:nvSpPr>
                <p:spPr>
                  <a:xfrm>
                    <a:off x="7643494" y="4886663"/>
                    <a:ext cx="11323" cy="34991"/>
                  </a:xfrm>
                  <a:custGeom>
                    <a:avLst/>
                    <a:gdLst>
                      <a:gd name="connsiteX0" fmla="*/ 1270 w 11323"/>
                      <a:gd name="connsiteY0" fmla="*/ 4423 h 34991"/>
                      <a:gd name="connsiteX1" fmla="*/ 1270 w 11323"/>
                      <a:gd name="connsiteY1" fmla="*/ 34903 h 34991"/>
                      <a:gd name="connsiteX2" fmla="*/ 10795 w 11323"/>
                      <a:gd name="connsiteY2" fmla="*/ 1566 h 34991"/>
                      <a:gd name="connsiteX3" fmla="*/ 1270 w 11323"/>
                      <a:gd name="connsiteY3" fmla="*/ 4423 h 34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4991">
                        <a:moveTo>
                          <a:pt x="1270" y="4423"/>
                        </a:moveTo>
                        <a:cubicBezTo>
                          <a:pt x="1270" y="4423"/>
                          <a:pt x="-1588" y="32998"/>
                          <a:pt x="1270" y="34903"/>
                        </a:cubicBezTo>
                        <a:cubicBezTo>
                          <a:pt x="4127" y="36808"/>
                          <a:pt x="13652" y="7281"/>
                          <a:pt x="10795" y="1566"/>
                        </a:cubicBezTo>
                        <a:cubicBezTo>
                          <a:pt x="7937" y="-3197"/>
                          <a:pt x="1270" y="4423"/>
                          <a:pt x="1270" y="442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7" name="Freeform: Shape 846">
                    <a:extLst>
                      <a:ext uri="{FF2B5EF4-FFF2-40B4-BE49-F238E27FC236}">
                        <a16:creationId xmlns:a16="http://schemas.microsoft.com/office/drawing/2014/main" id="{0FA9BA9F-FE1E-45A7-A7A3-CFFB0C05C722}"/>
                      </a:ext>
                    </a:extLst>
                  </p:cNvPr>
                  <p:cNvSpPr/>
                  <p:nvPr/>
                </p:nvSpPr>
                <p:spPr>
                  <a:xfrm>
                    <a:off x="7687627" y="4874973"/>
                    <a:ext cx="9719" cy="36138"/>
                  </a:xfrm>
                  <a:custGeom>
                    <a:avLst/>
                    <a:gdLst>
                      <a:gd name="connsiteX0" fmla="*/ 0 w 9719"/>
                      <a:gd name="connsiteY0" fmla="*/ 5636 h 36138"/>
                      <a:gd name="connsiteX1" fmla="*/ 2857 w 9719"/>
                      <a:gd name="connsiteY1" fmla="*/ 36116 h 36138"/>
                      <a:gd name="connsiteX2" fmla="*/ 8572 w 9719"/>
                      <a:gd name="connsiteY2" fmla="*/ 1826 h 36138"/>
                      <a:gd name="connsiteX3" fmla="*/ 0 w 9719"/>
                      <a:gd name="connsiteY3" fmla="*/ 5636 h 3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19" h="36138">
                        <a:moveTo>
                          <a:pt x="0" y="5636"/>
                        </a:moveTo>
                        <a:cubicBezTo>
                          <a:pt x="0" y="5636"/>
                          <a:pt x="953" y="35164"/>
                          <a:pt x="2857" y="36116"/>
                        </a:cubicBezTo>
                        <a:cubicBezTo>
                          <a:pt x="5715" y="37069"/>
                          <a:pt x="12382" y="7541"/>
                          <a:pt x="8572" y="1826"/>
                        </a:cubicBezTo>
                        <a:cubicBezTo>
                          <a:pt x="4763" y="-3889"/>
                          <a:pt x="0" y="5636"/>
                          <a:pt x="0" y="5636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8" name="Freeform: Shape 847">
                    <a:extLst>
                      <a:ext uri="{FF2B5EF4-FFF2-40B4-BE49-F238E27FC236}">
                        <a16:creationId xmlns:a16="http://schemas.microsoft.com/office/drawing/2014/main" id="{A9548F8C-C0D0-4C48-9998-47A76ABBFA3C}"/>
                      </a:ext>
                    </a:extLst>
                  </p:cNvPr>
                  <p:cNvSpPr/>
                  <p:nvPr/>
                </p:nvSpPr>
                <p:spPr>
                  <a:xfrm>
                    <a:off x="7597774" y="4869119"/>
                    <a:ext cx="11323" cy="35390"/>
                  </a:xfrm>
                  <a:custGeom>
                    <a:avLst/>
                    <a:gdLst>
                      <a:gd name="connsiteX0" fmla="*/ 1270 w 11323"/>
                      <a:gd name="connsiteY0" fmla="*/ 4822 h 35390"/>
                      <a:gd name="connsiteX1" fmla="*/ 1270 w 11323"/>
                      <a:gd name="connsiteY1" fmla="*/ 35302 h 35390"/>
                      <a:gd name="connsiteX2" fmla="*/ 10795 w 11323"/>
                      <a:gd name="connsiteY2" fmla="*/ 1965 h 35390"/>
                      <a:gd name="connsiteX3" fmla="*/ 1270 w 11323"/>
                      <a:gd name="connsiteY3" fmla="*/ 4822 h 35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5390">
                        <a:moveTo>
                          <a:pt x="1270" y="4822"/>
                        </a:moveTo>
                        <a:cubicBezTo>
                          <a:pt x="1270" y="4822"/>
                          <a:pt x="-1587" y="33397"/>
                          <a:pt x="1270" y="35302"/>
                        </a:cubicBezTo>
                        <a:cubicBezTo>
                          <a:pt x="4128" y="37207"/>
                          <a:pt x="13653" y="7680"/>
                          <a:pt x="10795" y="1965"/>
                        </a:cubicBezTo>
                        <a:cubicBezTo>
                          <a:pt x="7938" y="-3751"/>
                          <a:pt x="1270" y="4822"/>
                          <a:pt x="1270" y="482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9" name="Freeform: Shape 848">
                    <a:extLst>
                      <a:ext uri="{FF2B5EF4-FFF2-40B4-BE49-F238E27FC236}">
                        <a16:creationId xmlns:a16="http://schemas.microsoft.com/office/drawing/2014/main" id="{8D09BF6A-03CA-4818-B08D-CBAE5B998C00}"/>
                      </a:ext>
                    </a:extLst>
                  </p:cNvPr>
                  <p:cNvSpPr/>
                  <p:nvPr/>
                </p:nvSpPr>
                <p:spPr>
                  <a:xfrm>
                    <a:off x="7596036" y="4721510"/>
                    <a:ext cx="143041" cy="170795"/>
                  </a:xfrm>
                  <a:custGeom>
                    <a:avLst/>
                    <a:gdLst>
                      <a:gd name="connsiteX0" fmla="*/ 40156 w 143041"/>
                      <a:gd name="connsiteY0" fmla="*/ 169576 h 170795"/>
                      <a:gd name="connsiteX1" fmla="*/ 50633 w 143041"/>
                      <a:gd name="connsiteY1" fmla="*/ 170529 h 170795"/>
                      <a:gd name="connsiteX2" fmla="*/ 98258 w 143041"/>
                      <a:gd name="connsiteY2" fmla="*/ 158146 h 170795"/>
                      <a:gd name="connsiteX3" fmla="*/ 143026 w 143041"/>
                      <a:gd name="connsiteY3" fmla="*/ 35274 h 170795"/>
                      <a:gd name="connsiteX4" fmla="*/ 106831 w 143041"/>
                      <a:gd name="connsiteY4" fmla="*/ 31 h 170795"/>
                      <a:gd name="connsiteX5" fmla="*/ 50633 w 143041"/>
                      <a:gd name="connsiteY5" fmla="*/ 72421 h 170795"/>
                      <a:gd name="connsiteX6" fmla="*/ 7771 w 143041"/>
                      <a:gd name="connsiteY6" fmla="*/ 88614 h 170795"/>
                      <a:gd name="connsiteX7" fmla="*/ 1103 w 143041"/>
                      <a:gd name="connsiteY7" fmla="*/ 156241 h 170795"/>
                      <a:gd name="connsiteX8" fmla="*/ 40156 w 143041"/>
                      <a:gd name="connsiteY8" fmla="*/ 169576 h 17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3041" h="170795">
                        <a:moveTo>
                          <a:pt x="40156" y="169576"/>
                        </a:moveTo>
                        <a:cubicBezTo>
                          <a:pt x="43013" y="169576"/>
                          <a:pt x="45871" y="171481"/>
                          <a:pt x="50633" y="170529"/>
                        </a:cubicBezTo>
                        <a:cubicBezTo>
                          <a:pt x="56348" y="168624"/>
                          <a:pt x="94448" y="163861"/>
                          <a:pt x="98258" y="158146"/>
                        </a:cubicBezTo>
                        <a:cubicBezTo>
                          <a:pt x="102069" y="153384"/>
                          <a:pt x="143978" y="50514"/>
                          <a:pt x="143026" y="35274"/>
                        </a:cubicBezTo>
                        <a:cubicBezTo>
                          <a:pt x="143026" y="20034"/>
                          <a:pt x="134453" y="-921"/>
                          <a:pt x="106831" y="31"/>
                        </a:cubicBezTo>
                        <a:cubicBezTo>
                          <a:pt x="66826" y="1936"/>
                          <a:pt x="54443" y="64801"/>
                          <a:pt x="50633" y="72421"/>
                        </a:cubicBezTo>
                        <a:cubicBezTo>
                          <a:pt x="46823" y="80041"/>
                          <a:pt x="14438" y="80994"/>
                          <a:pt x="7771" y="88614"/>
                        </a:cubicBezTo>
                        <a:cubicBezTo>
                          <a:pt x="1103" y="96234"/>
                          <a:pt x="-1754" y="150526"/>
                          <a:pt x="1103" y="156241"/>
                        </a:cubicBezTo>
                        <a:cubicBezTo>
                          <a:pt x="4913" y="162909"/>
                          <a:pt x="30631" y="168624"/>
                          <a:pt x="40156" y="169576"/>
                        </a:cubicBezTo>
                        <a:close/>
                      </a:path>
                    </a:pathLst>
                  </a:custGeom>
                  <a:solidFill>
                    <a:srgbClr val="ED7D3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0" name="Freeform: Shape 849">
                    <a:extLst>
                      <a:ext uri="{FF2B5EF4-FFF2-40B4-BE49-F238E27FC236}">
                        <a16:creationId xmlns:a16="http://schemas.microsoft.com/office/drawing/2014/main" id="{92358187-2F82-4DD8-8D3C-77416E9E5C0E}"/>
                      </a:ext>
                    </a:extLst>
                  </p:cNvPr>
                  <p:cNvSpPr/>
                  <p:nvPr/>
                </p:nvSpPr>
                <p:spPr>
                  <a:xfrm>
                    <a:off x="7607617" y="4816792"/>
                    <a:ext cx="62864" cy="82152"/>
                  </a:xfrm>
                  <a:custGeom>
                    <a:avLst/>
                    <a:gdLst>
                      <a:gd name="connsiteX0" fmla="*/ 62865 w 62864"/>
                      <a:gd name="connsiteY0" fmla="*/ 5715 h 82152"/>
                      <a:gd name="connsiteX1" fmla="*/ 40957 w 62864"/>
                      <a:gd name="connsiteY1" fmla="*/ 20955 h 82152"/>
                      <a:gd name="connsiteX2" fmla="*/ 17145 w 62864"/>
                      <a:gd name="connsiteY2" fmla="*/ 80963 h 82152"/>
                      <a:gd name="connsiteX3" fmla="*/ 0 w 62864"/>
                      <a:gd name="connsiteY3" fmla="*/ 79057 h 82152"/>
                      <a:gd name="connsiteX4" fmla="*/ 19050 w 62864"/>
                      <a:gd name="connsiteY4" fmla="*/ 21907 h 82152"/>
                      <a:gd name="connsiteX5" fmla="*/ 46672 w 62864"/>
                      <a:gd name="connsiteY5" fmla="*/ 0 h 82152"/>
                      <a:gd name="connsiteX6" fmla="*/ 62865 w 62864"/>
                      <a:gd name="connsiteY6" fmla="*/ 5715 h 82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864" h="82152">
                        <a:moveTo>
                          <a:pt x="62865" y="5715"/>
                        </a:moveTo>
                        <a:cubicBezTo>
                          <a:pt x="62865" y="5715"/>
                          <a:pt x="44767" y="11430"/>
                          <a:pt x="40957" y="20955"/>
                        </a:cubicBezTo>
                        <a:cubicBezTo>
                          <a:pt x="36195" y="29527"/>
                          <a:pt x="23813" y="80010"/>
                          <a:pt x="17145" y="80963"/>
                        </a:cubicBezTo>
                        <a:cubicBezTo>
                          <a:pt x="10477" y="81915"/>
                          <a:pt x="0" y="83820"/>
                          <a:pt x="0" y="79057"/>
                        </a:cubicBezTo>
                        <a:cubicBezTo>
                          <a:pt x="0" y="74295"/>
                          <a:pt x="15240" y="27622"/>
                          <a:pt x="19050" y="21907"/>
                        </a:cubicBezTo>
                        <a:cubicBezTo>
                          <a:pt x="22860" y="16192"/>
                          <a:pt x="37147" y="3810"/>
                          <a:pt x="46672" y="0"/>
                        </a:cubicBezTo>
                        <a:lnTo>
                          <a:pt x="62865" y="5715"/>
                        </a:ln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1" name="Freeform: Shape 850">
                    <a:extLst>
                      <a:ext uri="{FF2B5EF4-FFF2-40B4-BE49-F238E27FC236}">
                        <a16:creationId xmlns:a16="http://schemas.microsoft.com/office/drawing/2014/main" id="{DF8B395C-B844-425A-9F9B-A37D879AE8E6}"/>
                      </a:ext>
                    </a:extLst>
                  </p:cNvPr>
                  <p:cNvSpPr/>
                  <p:nvPr/>
                </p:nvSpPr>
                <p:spPr>
                  <a:xfrm>
                    <a:off x="7573849" y="4809171"/>
                    <a:ext cx="83297" cy="82765"/>
                  </a:xfrm>
                  <a:custGeom>
                    <a:avLst/>
                    <a:gdLst>
                      <a:gd name="connsiteX0" fmla="*/ 16623 w 83297"/>
                      <a:gd name="connsiteY0" fmla="*/ 81915 h 82765"/>
                      <a:gd name="connsiteX1" fmla="*/ 23291 w 83297"/>
                      <a:gd name="connsiteY1" fmla="*/ 76200 h 82765"/>
                      <a:gd name="connsiteX2" fmla="*/ 50913 w 83297"/>
                      <a:gd name="connsiteY2" fmla="*/ 40005 h 82765"/>
                      <a:gd name="connsiteX3" fmla="*/ 83298 w 83297"/>
                      <a:gd name="connsiteY3" fmla="*/ 8572 h 82765"/>
                      <a:gd name="connsiteX4" fmla="*/ 73773 w 83297"/>
                      <a:gd name="connsiteY4" fmla="*/ 0 h 82765"/>
                      <a:gd name="connsiteX5" fmla="*/ 37578 w 83297"/>
                      <a:gd name="connsiteY5" fmla="*/ 18097 h 82765"/>
                      <a:gd name="connsiteX6" fmla="*/ 431 w 83297"/>
                      <a:gd name="connsiteY6" fmla="*/ 80010 h 82765"/>
                      <a:gd name="connsiteX7" fmla="*/ 16623 w 83297"/>
                      <a:gd name="connsiteY7" fmla="*/ 81915 h 82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297" h="82765">
                        <a:moveTo>
                          <a:pt x="16623" y="81915"/>
                        </a:moveTo>
                        <a:cubicBezTo>
                          <a:pt x="16623" y="81915"/>
                          <a:pt x="19481" y="81915"/>
                          <a:pt x="23291" y="76200"/>
                        </a:cubicBezTo>
                        <a:cubicBezTo>
                          <a:pt x="26148" y="70485"/>
                          <a:pt x="48056" y="42863"/>
                          <a:pt x="50913" y="40005"/>
                        </a:cubicBezTo>
                        <a:cubicBezTo>
                          <a:pt x="53770" y="37147"/>
                          <a:pt x="83298" y="8572"/>
                          <a:pt x="83298" y="8572"/>
                        </a:cubicBezTo>
                        <a:lnTo>
                          <a:pt x="73773" y="0"/>
                        </a:lnTo>
                        <a:cubicBezTo>
                          <a:pt x="73773" y="0"/>
                          <a:pt x="43293" y="11430"/>
                          <a:pt x="37578" y="18097"/>
                        </a:cubicBezTo>
                        <a:cubicBezTo>
                          <a:pt x="31863" y="25718"/>
                          <a:pt x="-4332" y="74295"/>
                          <a:pt x="431" y="80010"/>
                        </a:cubicBezTo>
                        <a:cubicBezTo>
                          <a:pt x="3288" y="84772"/>
                          <a:pt x="16623" y="81915"/>
                          <a:pt x="16623" y="81915"/>
                        </a:cubicBez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2" name="Freeform: Shape 851">
                    <a:extLst>
                      <a:ext uri="{FF2B5EF4-FFF2-40B4-BE49-F238E27FC236}">
                        <a16:creationId xmlns:a16="http://schemas.microsoft.com/office/drawing/2014/main" id="{EDBA9298-5EEA-4120-9EC8-FF4C26885704}"/>
                      </a:ext>
                    </a:extLst>
                  </p:cNvPr>
                  <p:cNvSpPr/>
                  <p:nvPr/>
                </p:nvSpPr>
                <p:spPr>
                  <a:xfrm>
                    <a:off x="7640310" y="4751775"/>
                    <a:ext cx="80271" cy="71304"/>
                  </a:xfrm>
                  <a:custGeom>
                    <a:avLst/>
                    <a:gdLst>
                      <a:gd name="connsiteX0" fmla="*/ 57795 w 80271"/>
                      <a:gd name="connsiteY0" fmla="*/ 247 h 71304"/>
                      <a:gd name="connsiteX1" fmla="*/ 79702 w 80271"/>
                      <a:gd name="connsiteY1" fmla="*/ 20249 h 71304"/>
                      <a:gd name="connsiteX2" fmla="*/ 55890 w 80271"/>
                      <a:gd name="connsiteY2" fmla="*/ 61207 h 71304"/>
                      <a:gd name="connsiteX3" fmla="*/ 30172 w 80271"/>
                      <a:gd name="connsiteY3" fmla="*/ 70732 h 71304"/>
                      <a:gd name="connsiteX4" fmla="*/ 13980 w 80271"/>
                      <a:gd name="connsiteY4" fmla="*/ 66922 h 71304"/>
                      <a:gd name="connsiteX5" fmla="*/ 4455 w 80271"/>
                      <a:gd name="connsiteY5" fmla="*/ 51682 h 71304"/>
                      <a:gd name="connsiteX6" fmla="*/ 645 w 80271"/>
                      <a:gd name="connsiteY6" fmla="*/ 33584 h 71304"/>
                      <a:gd name="connsiteX7" fmla="*/ 13027 w 80271"/>
                      <a:gd name="connsiteY7" fmla="*/ 22154 h 71304"/>
                      <a:gd name="connsiteX8" fmla="*/ 57795 w 80271"/>
                      <a:gd name="connsiteY8" fmla="*/ 247 h 71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271" h="71304">
                        <a:moveTo>
                          <a:pt x="57795" y="247"/>
                        </a:moveTo>
                        <a:cubicBezTo>
                          <a:pt x="57795" y="247"/>
                          <a:pt x="84465" y="5009"/>
                          <a:pt x="79702" y="20249"/>
                        </a:cubicBezTo>
                        <a:cubicBezTo>
                          <a:pt x="74940" y="35489"/>
                          <a:pt x="67320" y="58349"/>
                          <a:pt x="55890" y="61207"/>
                        </a:cubicBezTo>
                        <a:cubicBezTo>
                          <a:pt x="44460" y="65017"/>
                          <a:pt x="35887" y="73589"/>
                          <a:pt x="30172" y="70732"/>
                        </a:cubicBezTo>
                        <a:cubicBezTo>
                          <a:pt x="30172" y="70732"/>
                          <a:pt x="23505" y="69779"/>
                          <a:pt x="13980" y="66922"/>
                        </a:cubicBezTo>
                        <a:cubicBezTo>
                          <a:pt x="4455" y="64064"/>
                          <a:pt x="3502" y="56444"/>
                          <a:pt x="4455" y="51682"/>
                        </a:cubicBezTo>
                        <a:cubicBezTo>
                          <a:pt x="5408" y="46919"/>
                          <a:pt x="-2213" y="39299"/>
                          <a:pt x="645" y="33584"/>
                        </a:cubicBezTo>
                        <a:cubicBezTo>
                          <a:pt x="3502" y="27869"/>
                          <a:pt x="9217" y="25964"/>
                          <a:pt x="13027" y="22154"/>
                        </a:cubicBezTo>
                        <a:cubicBezTo>
                          <a:pt x="16837" y="20249"/>
                          <a:pt x="20647" y="-2611"/>
                          <a:pt x="57795" y="24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3" name="Freeform: Shape 852">
                    <a:extLst>
                      <a:ext uri="{FF2B5EF4-FFF2-40B4-BE49-F238E27FC236}">
                        <a16:creationId xmlns:a16="http://schemas.microsoft.com/office/drawing/2014/main" id="{FD783995-F3A8-4971-878B-1CCBA384003A}"/>
                      </a:ext>
                    </a:extLst>
                  </p:cNvPr>
                  <p:cNvSpPr/>
                  <p:nvPr/>
                </p:nvSpPr>
                <p:spPr>
                  <a:xfrm>
                    <a:off x="7683069" y="4723075"/>
                    <a:ext cx="28807" cy="32101"/>
                  </a:xfrm>
                  <a:custGeom>
                    <a:avLst/>
                    <a:gdLst>
                      <a:gd name="connsiteX0" fmla="*/ 1700 w 28807"/>
                      <a:gd name="connsiteY0" fmla="*/ 10849 h 32101"/>
                      <a:gd name="connsiteX1" fmla="*/ 5510 w 28807"/>
                      <a:gd name="connsiteY1" fmla="*/ 31804 h 32101"/>
                      <a:gd name="connsiteX2" fmla="*/ 22655 w 28807"/>
                      <a:gd name="connsiteY2" fmla="*/ 19421 h 32101"/>
                      <a:gd name="connsiteX3" fmla="*/ 28370 w 28807"/>
                      <a:gd name="connsiteY3" fmla="*/ 15611 h 32101"/>
                      <a:gd name="connsiteX4" fmla="*/ 22655 w 28807"/>
                      <a:gd name="connsiteY4" fmla="*/ 12754 h 32101"/>
                      <a:gd name="connsiteX5" fmla="*/ 15035 w 28807"/>
                      <a:gd name="connsiteY5" fmla="*/ 371 h 32101"/>
                      <a:gd name="connsiteX6" fmla="*/ 1700 w 28807"/>
                      <a:gd name="connsiteY6" fmla="*/ 10849 h 32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807" h="32101">
                        <a:moveTo>
                          <a:pt x="1700" y="10849"/>
                        </a:moveTo>
                        <a:cubicBezTo>
                          <a:pt x="1700" y="10849"/>
                          <a:pt x="-4015" y="29899"/>
                          <a:pt x="5510" y="31804"/>
                        </a:cubicBezTo>
                        <a:cubicBezTo>
                          <a:pt x="15035" y="33709"/>
                          <a:pt x="19798" y="26089"/>
                          <a:pt x="22655" y="19421"/>
                        </a:cubicBezTo>
                        <a:cubicBezTo>
                          <a:pt x="22655" y="19421"/>
                          <a:pt x="26465" y="20374"/>
                          <a:pt x="28370" y="15611"/>
                        </a:cubicBezTo>
                        <a:cubicBezTo>
                          <a:pt x="30275" y="10849"/>
                          <a:pt x="25513" y="10849"/>
                          <a:pt x="22655" y="12754"/>
                        </a:cubicBezTo>
                        <a:cubicBezTo>
                          <a:pt x="22655" y="12754"/>
                          <a:pt x="22655" y="3229"/>
                          <a:pt x="15035" y="371"/>
                        </a:cubicBezTo>
                        <a:cubicBezTo>
                          <a:pt x="9320" y="-1533"/>
                          <a:pt x="3605" y="4181"/>
                          <a:pt x="1700" y="108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4" name="Freeform: Shape 853">
                    <a:extLst>
                      <a:ext uri="{FF2B5EF4-FFF2-40B4-BE49-F238E27FC236}">
                        <a16:creationId xmlns:a16="http://schemas.microsoft.com/office/drawing/2014/main" id="{2155A47B-FF05-4E3C-A0A9-3F6B04E1D6D4}"/>
                      </a:ext>
                    </a:extLst>
                  </p:cNvPr>
                  <p:cNvSpPr/>
                  <p:nvPr/>
                </p:nvSpPr>
                <p:spPr>
                  <a:xfrm>
                    <a:off x="7684582" y="4718760"/>
                    <a:ext cx="28629" cy="20453"/>
                  </a:xfrm>
                  <a:custGeom>
                    <a:avLst/>
                    <a:gdLst>
                      <a:gd name="connsiteX0" fmla="*/ 20155 w 28629"/>
                      <a:gd name="connsiteY0" fmla="*/ 19999 h 20453"/>
                      <a:gd name="connsiteX1" fmla="*/ 20155 w 28629"/>
                      <a:gd name="connsiteY1" fmla="*/ 12379 h 20453"/>
                      <a:gd name="connsiteX2" fmla="*/ 4915 w 28629"/>
                      <a:gd name="connsiteY2" fmla="*/ 8569 h 20453"/>
                      <a:gd name="connsiteX3" fmla="*/ 152 w 28629"/>
                      <a:gd name="connsiteY3" fmla="*/ 15236 h 20453"/>
                      <a:gd name="connsiteX4" fmla="*/ 2058 w 28629"/>
                      <a:gd name="connsiteY4" fmla="*/ 6664 h 20453"/>
                      <a:gd name="connsiteX5" fmla="*/ 27775 w 28629"/>
                      <a:gd name="connsiteY5" fmla="*/ 8569 h 20453"/>
                      <a:gd name="connsiteX6" fmla="*/ 20155 w 28629"/>
                      <a:gd name="connsiteY6" fmla="*/ 19999 h 20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629" h="20453">
                        <a:moveTo>
                          <a:pt x="20155" y="19999"/>
                        </a:moveTo>
                        <a:cubicBezTo>
                          <a:pt x="20155" y="19999"/>
                          <a:pt x="17298" y="19046"/>
                          <a:pt x="20155" y="12379"/>
                        </a:cubicBezTo>
                        <a:cubicBezTo>
                          <a:pt x="20155" y="12379"/>
                          <a:pt x="17298" y="2854"/>
                          <a:pt x="4915" y="8569"/>
                        </a:cubicBezTo>
                        <a:cubicBezTo>
                          <a:pt x="4915" y="8569"/>
                          <a:pt x="2058" y="10474"/>
                          <a:pt x="152" y="15236"/>
                        </a:cubicBezTo>
                        <a:cubicBezTo>
                          <a:pt x="152" y="15236"/>
                          <a:pt x="-800" y="7616"/>
                          <a:pt x="2058" y="6664"/>
                        </a:cubicBezTo>
                        <a:cubicBezTo>
                          <a:pt x="2058" y="6664"/>
                          <a:pt x="19202" y="-9529"/>
                          <a:pt x="27775" y="8569"/>
                        </a:cubicBezTo>
                        <a:cubicBezTo>
                          <a:pt x="30633" y="11426"/>
                          <a:pt x="25870" y="22856"/>
                          <a:pt x="20155" y="19999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5" name="Freeform: Shape 854">
                    <a:extLst>
                      <a:ext uri="{FF2B5EF4-FFF2-40B4-BE49-F238E27FC236}">
                        <a16:creationId xmlns:a16="http://schemas.microsoft.com/office/drawing/2014/main" id="{8F69CEBC-340F-4B6B-B90B-4BB437168D4E}"/>
                      </a:ext>
                    </a:extLst>
                  </p:cNvPr>
                  <p:cNvSpPr/>
                  <p:nvPr/>
                </p:nvSpPr>
                <p:spPr>
                  <a:xfrm>
                    <a:off x="7688390" y="4734877"/>
                    <a:ext cx="4951" cy="8572"/>
                  </a:xfrm>
                  <a:custGeom>
                    <a:avLst/>
                    <a:gdLst>
                      <a:gd name="connsiteX0" fmla="*/ 2094 w 4951"/>
                      <a:gd name="connsiteY0" fmla="*/ 8572 h 8572"/>
                      <a:gd name="connsiteX1" fmla="*/ 189 w 4951"/>
                      <a:gd name="connsiteY1" fmla="*/ 7620 h 8572"/>
                      <a:gd name="connsiteX2" fmla="*/ 3999 w 4951"/>
                      <a:gd name="connsiteY2" fmla="*/ 0 h 8572"/>
                      <a:gd name="connsiteX3" fmla="*/ 4952 w 4951"/>
                      <a:gd name="connsiteY3" fmla="*/ 0 h 8572"/>
                      <a:gd name="connsiteX4" fmla="*/ 4952 w 4951"/>
                      <a:gd name="connsiteY4" fmla="*/ 953 h 8572"/>
                      <a:gd name="connsiteX5" fmla="*/ 2094 w 4951"/>
                      <a:gd name="connsiteY5" fmla="*/ 6667 h 8572"/>
                      <a:gd name="connsiteX6" fmla="*/ 3047 w 4951"/>
                      <a:gd name="connsiteY6" fmla="*/ 6667 h 8572"/>
                      <a:gd name="connsiteX7" fmla="*/ 2094 w 4951"/>
                      <a:gd name="connsiteY7" fmla="*/ 8572 h 8572"/>
                      <a:gd name="connsiteX8" fmla="*/ 2094 w 4951"/>
                      <a:gd name="connsiteY8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51" h="8572">
                        <a:moveTo>
                          <a:pt x="2094" y="8572"/>
                        </a:moveTo>
                        <a:cubicBezTo>
                          <a:pt x="1141" y="8572"/>
                          <a:pt x="189" y="7620"/>
                          <a:pt x="189" y="7620"/>
                        </a:cubicBezTo>
                        <a:cubicBezTo>
                          <a:pt x="-763" y="5715"/>
                          <a:pt x="2094" y="1905"/>
                          <a:pt x="3999" y="0"/>
                        </a:cubicBezTo>
                        <a:cubicBezTo>
                          <a:pt x="3999" y="0"/>
                          <a:pt x="4952" y="0"/>
                          <a:pt x="4952" y="0"/>
                        </a:cubicBezTo>
                        <a:cubicBezTo>
                          <a:pt x="4952" y="0"/>
                          <a:pt x="4952" y="953"/>
                          <a:pt x="4952" y="953"/>
                        </a:cubicBezTo>
                        <a:cubicBezTo>
                          <a:pt x="3047" y="2857"/>
                          <a:pt x="1141" y="5715"/>
                          <a:pt x="2094" y="6667"/>
                        </a:cubicBezTo>
                        <a:cubicBezTo>
                          <a:pt x="2094" y="6667"/>
                          <a:pt x="3047" y="6667"/>
                          <a:pt x="3047" y="6667"/>
                        </a:cubicBezTo>
                        <a:cubicBezTo>
                          <a:pt x="3047" y="7620"/>
                          <a:pt x="3047" y="7620"/>
                          <a:pt x="2094" y="8572"/>
                        </a:cubicBezTo>
                        <a:cubicBezTo>
                          <a:pt x="3047" y="8572"/>
                          <a:pt x="3047" y="8572"/>
                          <a:pt x="2094" y="857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6" name="Freeform: Shape 855">
                    <a:extLst>
                      <a:ext uri="{FF2B5EF4-FFF2-40B4-BE49-F238E27FC236}">
                        <a16:creationId xmlns:a16="http://schemas.microsoft.com/office/drawing/2014/main" id="{D18A8F77-105A-46B7-AAC4-C523C8ACD604}"/>
                      </a:ext>
                    </a:extLst>
                  </p:cNvPr>
                  <p:cNvSpPr/>
                  <p:nvPr/>
                </p:nvSpPr>
                <p:spPr>
                  <a:xfrm>
                    <a:off x="7687501" y="4742496"/>
                    <a:ext cx="19175" cy="16430"/>
                  </a:xfrm>
                  <a:custGeom>
                    <a:avLst/>
                    <a:gdLst>
                      <a:gd name="connsiteX0" fmla="*/ 19176 w 19175"/>
                      <a:gd name="connsiteY0" fmla="*/ 0 h 16430"/>
                      <a:gd name="connsiteX1" fmla="*/ 12508 w 19175"/>
                      <a:gd name="connsiteY1" fmla="*/ 14288 h 16430"/>
                      <a:gd name="connsiteX2" fmla="*/ 126 w 19175"/>
                      <a:gd name="connsiteY2" fmla="*/ 14288 h 16430"/>
                      <a:gd name="connsiteX3" fmla="*/ 3936 w 19175"/>
                      <a:gd name="connsiteY3" fmla="*/ 3810 h 16430"/>
                      <a:gd name="connsiteX4" fmla="*/ 19176 w 19175"/>
                      <a:gd name="connsiteY4" fmla="*/ 0 h 1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75" h="16430">
                        <a:moveTo>
                          <a:pt x="19176" y="0"/>
                        </a:moveTo>
                        <a:cubicBezTo>
                          <a:pt x="19176" y="0"/>
                          <a:pt x="13461" y="11430"/>
                          <a:pt x="12508" y="14288"/>
                        </a:cubicBezTo>
                        <a:cubicBezTo>
                          <a:pt x="11556" y="17145"/>
                          <a:pt x="1079" y="17145"/>
                          <a:pt x="126" y="14288"/>
                        </a:cubicBezTo>
                        <a:cubicBezTo>
                          <a:pt x="-827" y="11430"/>
                          <a:pt x="3936" y="3810"/>
                          <a:pt x="3936" y="3810"/>
                        </a:cubicBezTo>
                        <a:lnTo>
                          <a:pt x="1917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7" name="Freeform: Shape 856">
                    <a:extLst>
                      <a:ext uri="{FF2B5EF4-FFF2-40B4-BE49-F238E27FC236}">
                        <a16:creationId xmlns:a16="http://schemas.microsoft.com/office/drawing/2014/main" id="{9E4990E6-DB36-45C5-9307-813B4F3A4676}"/>
                      </a:ext>
                    </a:extLst>
                  </p:cNvPr>
                  <p:cNvSpPr/>
                  <p:nvPr/>
                </p:nvSpPr>
                <p:spPr>
                  <a:xfrm>
                    <a:off x="7691437" y="4752021"/>
                    <a:ext cx="12382" cy="9709"/>
                  </a:xfrm>
                  <a:custGeom>
                    <a:avLst/>
                    <a:gdLst>
                      <a:gd name="connsiteX0" fmla="*/ 0 w 12382"/>
                      <a:gd name="connsiteY0" fmla="*/ 5715 h 9709"/>
                      <a:gd name="connsiteX1" fmla="*/ 1905 w 12382"/>
                      <a:gd name="connsiteY1" fmla="*/ 9525 h 9709"/>
                      <a:gd name="connsiteX2" fmla="*/ 12382 w 12382"/>
                      <a:gd name="connsiteY2" fmla="*/ 3810 h 9709"/>
                      <a:gd name="connsiteX3" fmla="*/ 10478 w 12382"/>
                      <a:gd name="connsiteY3" fmla="*/ 0 h 9709"/>
                      <a:gd name="connsiteX4" fmla="*/ 5715 w 12382"/>
                      <a:gd name="connsiteY4" fmla="*/ 3810 h 9709"/>
                      <a:gd name="connsiteX5" fmla="*/ 0 w 12382"/>
                      <a:gd name="connsiteY5" fmla="*/ 5715 h 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82" h="9709">
                        <a:moveTo>
                          <a:pt x="0" y="5715"/>
                        </a:moveTo>
                        <a:cubicBezTo>
                          <a:pt x="0" y="5715"/>
                          <a:pt x="0" y="8572"/>
                          <a:pt x="1905" y="9525"/>
                        </a:cubicBezTo>
                        <a:cubicBezTo>
                          <a:pt x="3810" y="10478"/>
                          <a:pt x="12382" y="7620"/>
                          <a:pt x="12382" y="3810"/>
                        </a:cubicBezTo>
                        <a:cubicBezTo>
                          <a:pt x="12382" y="0"/>
                          <a:pt x="10478" y="0"/>
                          <a:pt x="10478" y="0"/>
                        </a:cubicBezTo>
                        <a:cubicBezTo>
                          <a:pt x="10478" y="0"/>
                          <a:pt x="8572" y="3810"/>
                          <a:pt x="5715" y="3810"/>
                        </a:cubicBezTo>
                        <a:cubicBezTo>
                          <a:pt x="2857" y="3810"/>
                          <a:pt x="0" y="476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8" name="Freeform: Shape 857">
                    <a:extLst>
                      <a:ext uri="{FF2B5EF4-FFF2-40B4-BE49-F238E27FC236}">
                        <a16:creationId xmlns:a16="http://schemas.microsoft.com/office/drawing/2014/main" id="{4B60CF48-BB59-4881-85D5-1B98963BC27B}"/>
                      </a:ext>
                    </a:extLst>
                  </p:cNvPr>
                  <p:cNvSpPr/>
                  <p:nvPr/>
                </p:nvSpPr>
                <p:spPr>
                  <a:xfrm>
                    <a:off x="7685749" y="4753927"/>
                    <a:ext cx="5687" cy="6667"/>
                  </a:xfrm>
                  <a:custGeom>
                    <a:avLst/>
                    <a:gdLst>
                      <a:gd name="connsiteX0" fmla="*/ 5688 w 5687"/>
                      <a:gd name="connsiteY0" fmla="*/ 3810 h 6667"/>
                      <a:gd name="connsiteX1" fmla="*/ 2831 w 5687"/>
                      <a:gd name="connsiteY1" fmla="*/ 6667 h 6667"/>
                      <a:gd name="connsiteX2" fmla="*/ 1878 w 5687"/>
                      <a:gd name="connsiteY2" fmla="*/ 0 h 6667"/>
                      <a:gd name="connsiteX3" fmla="*/ 2831 w 5687"/>
                      <a:gd name="connsiteY3" fmla="*/ 0 h 6667"/>
                      <a:gd name="connsiteX4" fmla="*/ 3783 w 5687"/>
                      <a:gd name="connsiteY4" fmla="*/ 1905 h 6667"/>
                      <a:gd name="connsiteX5" fmla="*/ 5688 w 5687"/>
                      <a:gd name="connsiteY5" fmla="*/ 3810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87" h="6667">
                        <a:moveTo>
                          <a:pt x="5688" y="3810"/>
                        </a:moveTo>
                        <a:cubicBezTo>
                          <a:pt x="5688" y="3810"/>
                          <a:pt x="4735" y="6667"/>
                          <a:pt x="2831" y="6667"/>
                        </a:cubicBezTo>
                        <a:cubicBezTo>
                          <a:pt x="925" y="6667"/>
                          <a:pt x="-1932" y="2857"/>
                          <a:pt x="1878" y="0"/>
                        </a:cubicBezTo>
                        <a:lnTo>
                          <a:pt x="2831" y="0"/>
                        </a:lnTo>
                        <a:cubicBezTo>
                          <a:pt x="2831" y="0"/>
                          <a:pt x="2831" y="1905"/>
                          <a:pt x="3783" y="1905"/>
                        </a:cubicBezTo>
                        <a:cubicBezTo>
                          <a:pt x="3783" y="2857"/>
                          <a:pt x="5688" y="2857"/>
                          <a:pt x="5688" y="3810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9" name="Freeform: Shape 858">
                    <a:extLst>
                      <a:ext uri="{FF2B5EF4-FFF2-40B4-BE49-F238E27FC236}">
                        <a16:creationId xmlns:a16="http://schemas.microsoft.com/office/drawing/2014/main" id="{B09380C3-C044-43F7-BB11-332BF36DBE17}"/>
                      </a:ext>
                    </a:extLst>
                  </p:cNvPr>
                  <p:cNvSpPr/>
                  <p:nvPr/>
                </p:nvSpPr>
                <p:spPr>
                  <a:xfrm>
                    <a:off x="7696200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0" name="Freeform: Shape 859">
                    <a:extLst>
                      <a:ext uri="{FF2B5EF4-FFF2-40B4-BE49-F238E27FC236}">
                        <a16:creationId xmlns:a16="http://schemas.microsoft.com/office/drawing/2014/main" id="{9C4E6D54-899C-4F77-BAD3-A942462F3A6A}"/>
                      </a:ext>
                    </a:extLst>
                  </p:cNvPr>
                  <p:cNvSpPr/>
                  <p:nvPr/>
                </p:nvSpPr>
                <p:spPr>
                  <a:xfrm>
                    <a:off x="7685722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1" name="Freeform: Shape 860">
                    <a:extLst>
                      <a:ext uri="{FF2B5EF4-FFF2-40B4-BE49-F238E27FC236}">
                        <a16:creationId xmlns:a16="http://schemas.microsoft.com/office/drawing/2014/main" id="{912D92A2-E6E6-4C08-B237-A2C34A07D5EB}"/>
                      </a:ext>
                    </a:extLst>
                  </p:cNvPr>
                  <p:cNvSpPr/>
                  <p:nvPr/>
                </p:nvSpPr>
                <p:spPr>
                  <a:xfrm>
                    <a:off x="7688580" y="4744402"/>
                    <a:ext cx="5714" cy="2857"/>
                  </a:xfrm>
                  <a:custGeom>
                    <a:avLst/>
                    <a:gdLst>
                      <a:gd name="connsiteX0" fmla="*/ 1905 w 5714"/>
                      <a:gd name="connsiteY0" fmla="*/ 2857 h 2857"/>
                      <a:gd name="connsiteX1" fmla="*/ 0 w 5714"/>
                      <a:gd name="connsiteY1" fmla="*/ 1905 h 2857"/>
                      <a:gd name="connsiteX2" fmla="*/ 0 w 5714"/>
                      <a:gd name="connsiteY2" fmla="*/ 953 h 2857"/>
                      <a:gd name="connsiteX3" fmla="*/ 952 w 5714"/>
                      <a:gd name="connsiteY3" fmla="*/ 953 h 2857"/>
                      <a:gd name="connsiteX4" fmla="*/ 4763 w 5714"/>
                      <a:gd name="connsiteY4" fmla="*/ 0 h 2857"/>
                      <a:gd name="connsiteX5" fmla="*/ 5715 w 5714"/>
                      <a:gd name="connsiteY5" fmla="*/ 0 h 2857"/>
                      <a:gd name="connsiteX6" fmla="*/ 5715 w 5714"/>
                      <a:gd name="connsiteY6" fmla="*/ 953 h 2857"/>
                      <a:gd name="connsiteX7" fmla="*/ 1905 w 5714"/>
                      <a:gd name="connsiteY7" fmla="*/ 2857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4" h="2857">
                        <a:moveTo>
                          <a:pt x="1905" y="2857"/>
                        </a:moveTo>
                        <a:cubicBezTo>
                          <a:pt x="0" y="2857"/>
                          <a:pt x="0" y="1905"/>
                          <a:pt x="0" y="1905"/>
                        </a:cubicBezTo>
                        <a:cubicBezTo>
                          <a:pt x="0" y="1905"/>
                          <a:pt x="0" y="953"/>
                          <a:pt x="0" y="953"/>
                        </a:cubicBezTo>
                        <a:cubicBezTo>
                          <a:pt x="0" y="953"/>
                          <a:pt x="952" y="953"/>
                          <a:pt x="952" y="953"/>
                        </a:cubicBezTo>
                        <a:cubicBezTo>
                          <a:pt x="952" y="953"/>
                          <a:pt x="1905" y="1905"/>
                          <a:pt x="4763" y="0"/>
                        </a:cubicBezTo>
                        <a:cubicBezTo>
                          <a:pt x="4763" y="0"/>
                          <a:pt x="5715" y="0"/>
                          <a:pt x="5715" y="0"/>
                        </a:cubicBezTo>
                        <a:cubicBezTo>
                          <a:pt x="5715" y="0"/>
                          <a:pt x="5715" y="953"/>
                          <a:pt x="5715" y="953"/>
                        </a:cubicBezTo>
                        <a:cubicBezTo>
                          <a:pt x="4763" y="1905"/>
                          <a:pt x="2857" y="2857"/>
                          <a:pt x="1905" y="2857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2" name="Freeform: Shape 861">
                    <a:extLst>
                      <a:ext uri="{FF2B5EF4-FFF2-40B4-BE49-F238E27FC236}">
                        <a16:creationId xmlns:a16="http://schemas.microsoft.com/office/drawing/2014/main" id="{E720A052-C6BA-42CD-9073-5049DF29BC72}"/>
                      </a:ext>
                    </a:extLst>
                  </p:cNvPr>
                  <p:cNvSpPr/>
                  <p:nvPr/>
                </p:nvSpPr>
                <p:spPr>
                  <a:xfrm>
                    <a:off x="7694294" y="4732971"/>
                    <a:ext cx="7620" cy="9525"/>
                  </a:xfrm>
                  <a:custGeom>
                    <a:avLst/>
                    <a:gdLst>
                      <a:gd name="connsiteX0" fmla="*/ 3810 w 7620"/>
                      <a:gd name="connsiteY0" fmla="*/ 9525 h 9525"/>
                      <a:gd name="connsiteX1" fmla="*/ 0 w 7620"/>
                      <a:gd name="connsiteY1" fmla="*/ 4763 h 9525"/>
                      <a:gd name="connsiteX2" fmla="*/ 3810 w 7620"/>
                      <a:gd name="connsiteY2" fmla="*/ 0 h 9525"/>
                      <a:gd name="connsiteX3" fmla="*/ 7620 w 7620"/>
                      <a:gd name="connsiteY3" fmla="*/ 4763 h 9525"/>
                      <a:gd name="connsiteX4" fmla="*/ 3810 w 7620"/>
                      <a:gd name="connsiteY4" fmla="*/ 9525 h 9525"/>
                      <a:gd name="connsiteX5" fmla="*/ 3810 w 7620"/>
                      <a:gd name="connsiteY5" fmla="*/ 1905 h 9525"/>
                      <a:gd name="connsiteX6" fmla="*/ 953 w 7620"/>
                      <a:gd name="connsiteY6" fmla="*/ 4763 h 9525"/>
                      <a:gd name="connsiteX7" fmla="*/ 3810 w 7620"/>
                      <a:gd name="connsiteY7" fmla="*/ 7620 h 9525"/>
                      <a:gd name="connsiteX8" fmla="*/ 6668 w 7620"/>
                      <a:gd name="connsiteY8" fmla="*/ 4763 h 9525"/>
                      <a:gd name="connsiteX9" fmla="*/ 3810 w 7620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20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8" y="6668"/>
                          <a:pt x="6668" y="4763"/>
                        </a:cubicBezTo>
                        <a:cubicBezTo>
                          <a:pt x="6668" y="2858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3" name="Freeform: Shape 862">
                    <a:extLst>
                      <a:ext uri="{FF2B5EF4-FFF2-40B4-BE49-F238E27FC236}">
                        <a16:creationId xmlns:a16="http://schemas.microsoft.com/office/drawing/2014/main" id="{A511063F-2BD1-426A-9367-0064C59776E7}"/>
                      </a:ext>
                    </a:extLst>
                  </p:cNvPr>
                  <p:cNvSpPr/>
                  <p:nvPr/>
                </p:nvSpPr>
                <p:spPr>
                  <a:xfrm>
                    <a:off x="7682865" y="4732019"/>
                    <a:ext cx="7619" cy="9525"/>
                  </a:xfrm>
                  <a:custGeom>
                    <a:avLst/>
                    <a:gdLst>
                      <a:gd name="connsiteX0" fmla="*/ 3810 w 7619"/>
                      <a:gd name="connsiteY0" fmla="*/ 9525 h 9525"/>
                      <a:gd name="connsiteX1" fmla="*/ 0 w 7619"/>
                      <a:gd name="connsiteY1" fmla="*/ 4763 h 9525"/>
                      <a:gd name="connsiteX2" fmla="*/ 3810 w 7619"/>
                      <a:gd name="connsiteY2" fmla="*/ 0 h 9525"/>
                      <a:gd name="connsiteX3" fmla="*/ 7620 w 7619"/>
                      <a:gd name="connsiteY3" fmla="*/ 4763 h 9525"/>
                      <a:gd name="connsiteX4" fmla="*/ 3810 w 7619"/>
                      <a:gd name="connsiteY4" fmla="*/ 9525 h 9525"/>
                      <a:gd name="connsiteX5" fmla="*/ 3810 w 7619"/>
                      <a:gd name="connsiteY5" fmla="*/ 1905 h 9525"/>
                      <a:gd name="connsiteX6" fmla="*/ 953 w 7619"/>
                      <a:gd name="connsiteY6" fmla="*/ 4763 h 9525"/>
                      <a:gd name="connsiteX7" fmla="*/ 3810 w 7619"/>
                      <a:gd name="connsiteY7" fmla="*/ 7620 h 9525"/>
                      <a:gd name="connsiteX8" fmla="*/ 6667 w 7619"/>
                      <a:gd name="connsiteY8" fmla="*/ 4763 h 9525"/>
                      <a:gd name="connsiteX9" fmla="*/ 3810 w 7619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19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7" y="6668"/>
                          <a:pt x="6667" y="4763"/>
                        </a:cubicBezTo>
                        <a:cubicBezTo>
                          <a:pt x="6667" y="3810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4" name="Freeform: Shape 863">
                    <a:extLst>
                      <a:ext uri="{FF2B5EF4-FFF2-40B4-BE49-F238E27FC236}">
                        <a16:creationId xmlns:a16="http://schemas.microsoft.com/office/drawing/2014/main" id="{95269F66-FA46-4244-848F-C348EEA7DD85}"/>
                      </a:ext>
                    </a:extLst>
                  </p:cNvPr>
                  <p:cNvSpPr/>
                  <p:nvPr/>
                </p:nvSpPr>
                <p:spPr>
                  <a:xfrm>
                    <a:off x="7689532" y="4736634"/>
                    <a:ext cx="5715" cy="2052"/>
                  </a:xfrm>
                  <a:custGeom>
                    <a:avLst/>
                    <a:gdLst>
                      <a:gd name="connsiteX0" fmla="*/ 4763 w 5715"/>
                      <a:gd name="connsiteY0" fmla="*/ 2052 h 2052"/>
                      <a:gd name="connsiteX1" fmla="*/ 4763 w 5715"/>
                      <a:gd name="connsiteY1" fmla="*/ 2052 h 2052"/>
                      <a:gd name="connsiteX2" fmla="*/ 953 w 5715"/>
                      <a:gd name="connsiteY2" fmla="*/ 2052 h 2052"/>
                      <a:gd name="connsiteX3" fmla="*/ 0 w 5715"/>
                      <a:gd name="connsiteY3" fmla="*/ 2052 h 2052"/>
                      <a:gd name="connsiteX4" fmla="*/ 0 w 5715"/>
                      <a:gd name="connsiteY4" fmla="*/ 1100 h 2052"/>
                      <a:gd name="connsiteX5" fmla="*/ 5715 w 5715"/>
                      <a:gd name="connsiteY5" fmla="*/ 1100 h 2052"/>
                      <a:gd name="connsiteX6" fmla="*/ 4763 w 5715"/>
                      <a:gd name="connsiteY6" fmla="*/ 2052 h 2052"/>
                      <a:gd name="connsiteX7" fmla="*/ 4763 w 5715"/>
                      <a:gd name="connsiteY7" fmla="*/ 2052 h 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2052">
                        <a:moveTo>
                          <a:pt x="4763" y="2052"/>
                        </a:moveTo>
                        <a:cubicBezTo>
                          <a:pt x="4763" y="2052"/>
                          <a:pt x="4763" y="2052"/>
                          <a:pt x="4763" y="2052"/>
                        </a:cubicBezTo>
                        <a:cubicBezTo>
                          <a:pt x="1905" y="147"/>
                          <a:pt x="953" y="2052"/>
                          <a:pt x="953" y="2052"/>
                        </a:cubicBezTo>
                        <a:cubicBezTo>
                          <a:pt x="953" y="2052"/>
                          <a:pt x="0" y="2052"/>
                          <a:pt x="0" y="2052"/>
                        </a:cubicBezTo>
                        <a:cubicBezTo>
                          <a:pt x="0" y="2052"/>
                          <a:pt x="0" y="1100"/>
                          <a:pt x="0" y="1100"/>
                        </a:cubicBezTo>
                        <a:cubicBezTo>
                          <a:pt x="953" y="147"/>
                          <a:pt x="2858" y="-805"/>
                          <a:pt x="5715" y="1100"/>
                        </a:cubicBezTo>
                        <a:cubicBezTo>
                          <a:pt x="5715" y="1100"/>
                          <a:pt x="5715" y="1100"/>
                          <a:pt x="4763" y="2052"/>
                        </a:cubicBezTo>
                        <a:cubicBezTo>
                          <a:pt x="5715" y="2052"/>
                          <a:pt x="4763" y="2052"/>
                          <a:pt x="4763" y="205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5" name="Freeform: Shape 864">
                    <a:extLst>
                      <a:ext uri="{FF2B5EF4-FFF2-40B4-BE49-F238E27FC236}">
                        <a16:creationId xmlns:a16="http://schemas.microsoft.com/office/drawing/2014/main" id="{4B0446FF-6F37-46A0-B3CC-7504A483E643}"/>
                      </a:ext>
                    </a:extLst>
                  </p:cNvPr>
                  <p:cNvSpPr/>
                  <p:nvPr/>
                </p:nvSpPr>
                <p:spPr>
                  <a:xfrm>
                    <a:off x="7657732" y="4818251"/>
                    <a:ext cx="16072" cy="10672"/>
                  </a:xfrm>
                  <a:custGeom>
                    <a:avLst/>
                    <a:gdLst>
                      <a:gd name="connsiteX0" fmla="*/ 14655 w 16072"/>
                      <a:gd name="connsiteY0" fmla="*/ 4255 h 10672"/>
                      <a:gd name="connsiteX1" fmla="*/ 3225 w 16072"/>
                      <a:gd name="connsiteY1" fmla="*/ 9970 h 10672"/>
                      <a:gd name="connsiteX2" fmla="*/ 3225 w 16072"/>
                      <a:gd name="connsiteY2" fmla="*/ 4255 h 10672"/>
                      <a:gd name="connsiteX3" fmla="*/ 1320 w 16072"/>
                      <a:gd name="connsiteY3" fmla="*/ 4255 h 10672"/>
                      <a:gd name="connsiteX4" fmla="*/ 10845 w 16072"/>
                      <a:gd name="connsiteY4" fmla="*/ 445 h 10672"/>
                      <a:gd name="connsiteX5" fmla="*/ 14655 w 16072"/>
                      <a:gd name="connsiteY5" fmla="*/ 4255 h 10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0672">
                        <a:moveTo>
                          <a:pt x="14655" y="4255"/>
                        </a:moveTo>
                        <a:cubicBezTo>
                          <a:pt x="14655" y="4255"/>
                          <a:pt x="7987" y="7113"/>
                          <a:pt x="3225" y="9970"/>
                        </a:cubicBezTo>
                        <a:cubicBezTo>
                          <a:pt x="-1538" y="12828"/>
                          <a:pt x="-585" y="6160"/>
                          <a:pt x="3225" y="4255"/>
                        </a:cubicBezTo>
                        <a:cubicBezTo>
                          <a:pt x="7035" y="2351"/>
                          <a:pt x="2272" y="4255"/>
                          <a:pt x="1320" y="4255"/>
                        </a:cubicBezTo>
                        <a:cubicBezTo>
                          <a:pt x="367" y="3303"/>
                          <a:pt x="7035" y="445"/>
                          <a:pt x="10845" y="445"/>
                        </a:cubicBezTo>
                        <a:cubicBezTo>
                          <a:pt x="13702" y="-1459"/>
                          <a:pt x="18465" y="3303"/>
                          <a:pt x="14655" y="425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6" name="Freeform: Shape 865">
                    <a:extLst>
                      <a:ext uri="{FF2B5EF4-FFF2-40B4-BE49-F238E27FC236}">
                        <a16:creationId xmlns:a16="http://schemas.microsoft.com/office/drawing/2014/main" id="{BCFA9845-D8B3-4F25-8638-BC02D598F628}"/>
                      </a:ext>
                    </a:extLst>
                  </p:cNvPr>
                  <p:cNvSpPr/>
                  <p:nvPr/>
                </p:nvSpPr>
                <p:spPr>
                  <a:xfrm>
                    <a:off x="7484846" y="4897380"/>
                    <a:ext cx="10074" cy="6240"/>
                  </a:xfrm>
                  <a:custGeom>
                    <a:avLst/>
                    <a:gdLst>
                      <a:gd name="connsiteX0" fmla="*/ 1803 w 10074"/>
                      <a:gd name="connsiteY0" fmla="*/ 6088 h 6240"/>
                      <a:gd name="connsiteX1" fmla="*/ 8471 w 10074"/>
                      <a:gd name="connsiteY1" fmla="*/ 4184 h 6240"/>
                      <a:gd name="connsiteX2" fmla="*/ 5613 w 10074"/>
                      <a:gd name="connsiteY2" fmla="*/ 1326 h 6240"/>
                      <a:gd name="connsiteX3" fmla="*/ 6566 w 10074"/>
                      <a:gd name="connsiteY3" fmla="*/ 374 h 6240"/>
                      <a:gd name="connsiteX4" fmla="*/ 1803 w 10074"/>
                      <a:gd name="connsiteY4" fmla="*/ 2279 h 6240"/>
                      <a:gd name="connsiteX5" fmla="*/ 1803 w 10074"/>
                      <a:gd name="connsiteY5" fmla="*/ 6088 h 6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074" h="6240">
                        <a:moveTo>
                          <a:pt x="1803" y="6088"/>
                        </a:moveTo>
                        <a:cubicBezTo>
                          <a:pt x="1803" y="6088"/>
                          <a:pt x="4661" y="4184"/>
                          <a:pt x="8471" y="4184"/>
                        </a:cubicBezTo>
                        <a:cubicBezTo>
                          <a:pt x="12281" y="3231"/>
                          <a:pt x="8471" y="374"/>
                          <a:pt x="5613" y="1326"/>
                        </a:cubicBezTo>
                        <a:cubicBezTo>
                          <a:pt x="2756" y="2279"/>
                          <a:pt x="6566" y="1326"/>
                          <a:pt x="6566" y="374"/>
                        </a:cubicBezTo>
                        <a:cubicBezTo>
                          <a:pt x="6566" y="-579"/>
                          <a:pt x="3709" y="374"/>
                          <a:pt x="1803" y="2279"/>
                        </a:cubicBezTo>
                        <a:cubicBezTo>
                          <a:pt x="-102" y="3231"/>
                          <a:pt x="-1054" y="7041"/>
                          <a:pt x="1803" y="6088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7" name="Freeform: Shape 866">
                    <a:extLst>
                      <a:ext uri="{FF2B5EF4-FFF2-40B4-BE49-F238E27FC236}">
                        <a16:creationId xmlns:a16="http://schemas.microsoft.com/office/drawing/2014/main" id="{0E7579AD-277C-4182-B099-0F9E059880AB}"/>
                      </a:ext>
                    </a:extLst>
                  </p:cNvPr>
                  <p:cNvSpPr/>
                  <p:nvPr/>
                </p:nvSpPr>
                <p:spPr>
                  <a:xfrm>
                    <a:off x="7373800" y="4948089"/>
                    <a:ext cx="26352" cy="17365"/>
                  </a:xfrm>
                  <a:custGeom>
                    <a:avLst/>
                    <a:gdLst>
                      <a:gd name="connsiteX0" fmla="*/ 26172 w 26352"/>
                      <a:gd name="connsiteY0" fmla="*/ 1100 h 17365"/>
                      <a:gd name="connsiteX1" fmla="*/ 19505 w 26352"/>
                      <a:gd name="connsiteY1" fmla="*/ 8720 h 17365"/>
                      <a:gd name="connsiteX2" fmla="*/ 455 w 26352"/>
                      <a:gd name="connsiteY2" fmla="*/ 17292 h 17365"/>
                      <a:gd name="connsiteX3" fmla="*/ 11885 w 26352"/>
                      <a:gd name="connsiteY3" fmla="*/ 1100 h 17365"/>
                      <a:gd name="connsiteX4" fmla="*/ 26172 w 26352"/>
                      <a:gd name="connsiteY4" fmla="*/ 1100 h 17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52" h="17365">
                        <a:moveTo>
                          <a:pt x="26172" y="1100"/>
                        </a:moveTo>
                        <a:cubicBezTo>
                          <a:pt x="26172" y="1100"/>
                          <a:pt x="28077" y="7767"/>
                          <a:pt x="19505" y="8720"/>
                        </a:cubicBezTo>
                        <a:cubicBezTo>
                          <a:pt x="11885" y="9672"/>
                          <a:pt x="3312" y="18245"/>
                          <a:pt x="455" y="17292"/>
                        </a:cubicBezTo>
                        <a:cubicBezTo>
                          <a:pt x="-2403" y="15387"/>
                          <a:pt x="9027" y="2052"/>
                          <a:pt x="11885" y="1100"/>
                        </a:cubicBezTo>
                        <a:cubicBezTo>
                          <a:pt x="14742" y="147"/>
                          <a:pt x="27125" y="-805"/>
                          <a:pt x="26172" y="110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8" name="Freeform: Shape 867">
                    <a:extLst>
                      <a:ext uri="{FF2B5EF4-FFF2-40B4-BE49-F238E27FC236}">
                        <a16:creationId xmlns:a16="http://schemas.microsoft.com/office/drawing/2014/main" id="{82817AA0-3C37-40F6-AFC3-B0BA8D222FCF}"/>
                      </a:ext>
                    </a:extLst>
                  </p:cNvPr>
                  <p:cNvSpPr/>
                  <p:nvPr/>
                </p:nvSpPr>
                <p:spPr>
                  <a:xfrm>
                    <a:off x="7360465" y="4948151"/>
                    <a:ext cx="27124" cy="17304"/>
                  </a:xfrm>
                  <a:custGeom>
                    <a:avLst/>
                    <a:gdLst>
                      <a:gd name="connsiteX0" fmla="*/ 27125 w 27124"/>
                      <a:gd name="connsiteY0" fmla="*/ 1991 h 17304"/>
                      <a:gd name="connsiteX1" fmla="*/ 19505 w 27124"/>
                      <a:gd name="connsiteY1" fmla="*/ 8658 h 17304"/>
                      <a:gd name="connsiteX2" fmla="*/ 455 w 27124"/>
                      <a:gd name="connsiteY2" fmla="*/ 17231 h 17304"/>
                      <a:gd name="connsiteX3" fmla="*/ 11885 w 27124"/>
                      <a:gd name="connsiteY3" fmla="*/ 1038 h 17304"/>
                      <a:gd name="connsiteX4" fmla="*/ 27125 w 27124"/>
                      <a:gd name="connsiteY4" fmla="*/ 1991 h 1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4" h="17304">
                        <a:moveTo>
                          <a:pt x="27125" y="1991"/>
                        </a:moveTo>
                        <a:cubicBezTo>
                          <a:pt x="27125" y="1991"/>
                          <a:pt x="27125" y="7706"/>
                          <a:pt x="19505" y="8658"/>
                        </a:cubicBezTo>
                        <a:cubicBezTo>
                          <a:pt x="11885" y="9611"/>
                          <a:pt x="3312" y="18183"/>
                          <a:pt x="455" y="17231"/>
                        </a:cubicBezTo>
                        <a:cubicBezTo>
                          <a:pt x="-2403" y="15326"/>
                          <a:pt x="9027" y="1991"/>
                          <a:pt x="11885" y="1038"/>
                        </a:cubicBezTo>
                        <a:cubicBezTo>
                          <a:pt x="13790" y="-867"/>
                          <a:pt x="27125" y="86"/>
                          <a:pt x="27125" y="199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9" name="Freeform: Shape 868">
                    <a:extLst>
                      <a:ext uri="{FF2B5EF4-FFF2-40B4-BE49-F238E27FC236}">
                        <a16:creationId xmlns:a16="http://schemas.microsoft.com/office/drawing/2014/main" id="{05BFE68D-E7DB-4C2E-BE14-928A7D680B11}"/>
                      </a:ext>
                    </a:extLst>
                  </p:cNvPr>
                  <p:cNvSpPr/>
                  <p:nvPr/>
                </p:nvSpPr>
                <p:spPr>
                  <a:xfrm>
                    <a:off x="7436167" y="4854847"/>
                    <a:ext cx="21021" cy="23857"/>
                  </a:xfrm>
                  <a:custGeom>
                    <a:avLst/>
                    <a:gdLst>
                      <a:gd name="connsiteX0" fmla="*/ 5715 w 21021"/>
                      <a:gd name="connsiteY0" fmla="*/ 23857 h 23857"/>
                      <a:gd name="connsiteX1" fmla="*/ 10477 w 21021"/>
                      <a:gd name="connsiteY1" fmla="*/ 20047 h 23857"/>
                      <a:gd name="connsiteX2" fmla="*/ 20955 w 21021"/>
                      <a:gd name="connsiteY2" fmla="*/ 7665 h 23857"/>
                      <a:gd name="connsiteX3" fmla="*/ 9525 w 21021"/>
                      <a:gd name="connsiteY3" fmla="*/ 1949 h 23857"/>
                      <a:gd name="connsiteX4" fmla="*/ 0 w 21021"/>
                      <a:gd name="connsiteY4" fmla="*/ 22905 h 23857"/>
                      <a:gd name="connsiteX5" fmla="*/ 5715 w 21021"/>
                      <a:gd name="connsiteY5" fmla="*/ 23857 h 23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021" h="23857">
                        <a:moveTo>
                          <a:pt x="5715" y="23857"/>
                        </a:moveTo>
                        <a:cubicBezTo>
                          <a:pt x="5715" y="23857"/>
                          <a:pt x="6667" y="20999"/>
                          <a:pt x="10477" y="20047"/>
                        </a:cubicBezTo>
                        <a:cubicBezTo>
                          <a:pt x="14288" y="19095"/>
                          <a:pt x="20002" y="13380"/>
                          <a:pt x="20955" y="7665"/>
                        </a:cubicBezTo>
                        <a:cubicBezTo>
                          <a:pt x="21907" y="1949"/>
                          <a:pt x="12382" y="-2813"/>
                          <a:pt x="9525" y="1949"/>
                        </a:cubicBezTo>
                        <a:cubicBezTo>
                          <a:pt x="5715" y="6712"/>
                          <a:pt x="0" y="22905"/>
                          <a:pt x="0" y="22905"/>
                        </a:cubicBezTo>
                        <a:lnTo>
                          <a:pt x="5715" y="23857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870" name="Graphic 4">
                    <a:extLst>
                      <a:ext uri="{FF2B5EF4-FFF2-40B4-BE49-F238E27FC236}">
                        <a16:creationId xmlns:a16="http://schemas.microsoft.com/office/drawing/2014/main" id="{CDE66FB9-6887-49E4-B82E-FFA7DD8E533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447" y="4653914"/>
                    <a:ext cx="17145" cy="55244"/>
                    <a:chOff x="7390447" y="4653914"/>
                    <a:chExt cx="17145" cy="55244"/>
                  </a:xfrm>
                </p:grpSpPr>
                <p:sp>
                  <p:nvSpPr>
                    <p:cNvPr id="1275" name="Freeform: Shape 1274">
                      <a:extLst>
                        <a:ext uri="{FF2B5EF4-FFF2-40B4-BE49-F238E27FC236}">
                          <a16:creationId xmlns:a16="http://schemas.microsoft.com/office/drawing/2014/main" id="{17D31DFF-F66C-41FF-ADCE-6FA449A901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6162" y="466043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6" name="Freeform: Shape 1275">
                      <a:extLst>
                        <a:ext uri="{FF2B5EF4-FFF2-40B4-BE49-F238E27FC236}">
                          <a16:creationId xmlns:a16="http://schemas.microsoft.com/office/drawing/2014/main" id="{8E05D82A-E31F-475A-B606-17ABEAA7B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0447" y="4684156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3098"/>
                            <a:pt x="10478" y="20241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7" name="Freeform: Shape 1276">
                      <a:extLst>
                        <a:ext uri="{FF2B5EF4-FFF2-40B4-BE49-F238E27FC236}">
                          <a16:creationId xmlns:a16="http://schemas.microsoft.com/office/drawing/2014/main" id="{188045B6-972B-4821-9E92-9031D5D6F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829" y="465391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7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7"/>
                          </a:moveTo>
                          <a:cubicBezTo>
                            <a:pt x="238" y="6667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7"/>
                            <a:pt x="1190" y="6667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71" name="Freeform: Shape 870">
                    <a:extLst>
                      <a:ext uri="{FF2B5EF4-FFF2-40B4-BE49-F238E27FC236}">
                        <a16:creationId xmlns:a16="http://schemas.microsoft.com/office/drawing/2014/main" id="{A28FFABB-8C6B-495C-B8BD-CD1371381E68}"/>
                      </a:ext>
                    </a:extLst>
                  </p:cNvPr>
                  <p:cNvSpPr/>
                  <p:nvPr/>
                </p:nvSpPr>
                <p:spPr>
                  <a:xfrm>
                    <a:off x="7343474" y="4642387"/>
                    <a:ext cx="25288" cy="33267"/>
                  </a:xfrm>
                  <a:custGeom>
                    <a:avLst/>
                    <a:gdLst>
                      <a:gd name="connsiteX0" fmla="*/ 21255 w 25288"/>
                      <a:gd name="connsiteY0" fmla="*/ 97 h 33267"/>
                      <a:gd name="connsiteX1" fmla="*/ 24113 w 25288"/>
                      <a:gd name="connsiteY1" fmla="*/ 14385 h 33267"/>
                      <a:gd name="connsiteX2" fmla="*/ 24113 w 25288"/>
                      <a:gd name="connsiteY2" fmla="*/ 21052 h 33267"/>
                      <a:gd name="connsiteX3" fmla="*/ 22208 w 25288"/>
                      <a:gd name="connsiteY3" fmla="*/ 23910 h 33267"/>
                      <a:gd name="connsiteX4" fmla="*/ 15540 w 25288"/>
                      <a:gd name="connsiteY4" fmla="*/ 32482 h 33267"/>
                      <a:gd name="connsiteX5" fmla="*/ 300 w 25288"/>
                      <a:gd name="connsiteY5" fmla="*/ 27720 h 33267"/>
                      <a:gd name="connsiteX6" fmla="*/ 21255 w 25288"/>
                      <a:gd name="connsiteY6" fmla="*/ 97 h 33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88" h="33267">
                        <a:moveTo>
                          <a:pt x="21255" y="97"/>
                        </a:moveTo>
                        <a:cubicBezTo>
                          <a:pt x="21255" y="97"/>
                          <a:pt x="27923" y="2002"/>
                          <a:pt x="24113" y="14385"/>
                        </a:cubicBezTo>
                        <a:cubicBezTo>
                          <a:pt x="24113" y="14385"/>
                          <a:pt x="23160" y="17242"/>
                          <a:pt x="24113" y="21052"/>
                        </a:cubicBezTo>
                        <a:cubicBezTo>
                          <a:pt x="24113" y="21052"/>
                          <a:pt x="25065" y="23910"/>
                          <a:pt x="22208" y="23910"/>
                        </a:cubicBezTo>
                        <a:cubicBezTo>
                          <a:pt x="18398" y="23910"/>
                          <a:pt x="19350" y="30577"/>
                          <a:pt x="15540" y="32482"/>
                        </a:cubicBezTo>
                        <a:cubicBezTo>
                          <a:pt x="9825" y="35340"/>
                          <a:pt x="2205" y="29625"/>
                          <a:pt x="300" y="27720"/>
                        </a:cubicBezTo>
                        <a:cubicBezTo>
                          <a:pt x="-652" y="24862"/>
                          <a:pt x="-652" y="-1808"/>
                          <a:pt x="21255" y="9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2" name="Freeform: Shape 871">
                    <a:extLst>
                      <a:ext uri="{FF2B5EF4-FFF2-40B4-BE49-F238E27FC236}">
                        <a16:creationId xmlns:a16="http://schemas.microsoft.com/office/drawing/2014/main" id="{31338B8D-EBF2-4298-A611-5D1F5D913525}"/>
                      </a:ext>
                    </a:extLst>
                  </p:cNvPr>
                  <p:cNvSpPr/>
                  <p:nvPr/>
                </p:nvSpPr>
                <p:spPr>
                  <a:xfrm>
                    <a:off x="7359015" y="4664392"/>
                    <a:ext cx="2857" cy="3809"/>
                  </a:xfrm>
                  <a:custGeom>
                    <a:avLst/>
                    <a:gdLst>
                      <a:gd name="connsiteX0" fmla="*/ 1905 w 2857"/>
                      <a:gd name="connsiteY0" fmla="*/ 3810 h 3809"/>
                      <a:gd name="connsiteX1" fmla="*/ 1905 w 2857"/>
                      <a:gd name="connsiteY1" fmla="*/ 3810 h 3809"/>
                      <a:gd name="connsiteX2" fmla="*/ 0 w 2857"/>
                      <a:gd name="connsiteY2" fmla="*/ 952 h 3809"/>
                      <a:gd name="connsiteX3" fmla="*/ 953 w 2857"/>
                      <a:gd name="connsiteY3" fmla="*/ 0 h 3809"/>
                      <a:gd name="connsiteX4" fmla="*/ 1905 w 2857"/>
                      <a:gd name="connsiteY4" fmla="*/ 952 h 3809"/>
                      <a:gd name="connsiteX5" fmla="*/ 2857 w 2857"/>
                      <a:gd name="connsiteY5" fmla="*/ 1905 h 3809"/>
                      <a:gd name="connsiteX6" fmla="*/ 1905 w 2857"/>
                      <a:gd name="connsiteY6" fmla="*/ 3810 h 3809"/>
                      <a:gd name="connsiteX7" fmla="*/ 1905 w 2857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57" h="3809">
                        <a:moveTo>
                          <a:pt x="1905" y="3810"/>
                        </a:moveTo>
                        <a:cubicBezTo>
                          <a:pt x="1905" y="3810"/>
                          <a:pt x="1905" y="3810"/>
                          <a:pt x="1905" y="3810"/>
                        </a:cubicBezTo>
                        <a:cubicBezTo>
                          <a:pt x="0" y="3810"/>
                          <a:pt x="0" y="1905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1905" y="952"/>
                          <a:pt x="1905" y="1905"/>
                          <a:pt x="2857" y="1905"/>
                        </a:cubicBezTo>
                        <a:cubicBezTo>
                          <a:pt x="2857" y="2857"/>
                          <a:pt x="2857" y="2857"/>
                          <a:pt x="1905" y="3810"/>
                        </a:cubicBezTo>
                        <a:cubicBezTo>
                          <a:pt x="2857" y="3810"/>
                          <a:pt x="2857" y="3810"/>
                          <a:pt x="1905" y="3810"/>
                        </a:cubicBezTo>
                        <a:close/>
                      </a:path>
                    </a:pathLst>
                  </a:custGeom>
                  <a:solidFill>
                    <a:srgbClr val="F460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3" name="Freeform: Shape 872">
                    <a:extLst>
                      <a:ext uri="{FF2B5EF4-FFF2-40B4-BE49-F238E27FC236}">
                        <a16:creationId xmlns:a16="http://schemas.microsoft.com/office/drawing/2014/main" id="{DAD21F91-B708-4D44-8D9B-4A92478B3657}"/>
                      </a:ext>
                    </a:extLst>
                  </p:cNvPr>
                  <p:cNvSpPr/>
                  <p:nvPr/>
                </p:nvSpPr>
                <p:spPr>
                  <a:xfrm>
                    <a:off x="7361872" y="4656771"/>
                    <a:ext cx="1905" cy="3809"/>
                  </a:xfrm>
                  <a:custGeom>
                    <a:avLst/>
                    <a:gdLst>
                      <a:gd name="connsiteX0" fmla="*/ 1905 w 1905"/>
                      <a:gd name="connsiteY0" fmla="*/ 1905 h 3809"/>
                      <a:gd name="connsiteX1" fmla="*/ 953 w 1905"/>
                      <a:gd name="connsiteY1" fmla="*/ 3810 h 3809"/>
                      <a:gd name="connsiteX2" fmla="*/ 0 w 1905"/>
                      <a:gd name="connsiteY2" fmla="*/ 1905 h 3809"/>
                      <a:gd name="connsiteX3" fmla="*/ 953 w 1905"/>
                      <a:gd name="connsiteY3" fmla="*/ 0 h 3809"/>
                      <a:gd name="connsiteX4" fmla="*/ 1905 w 1905"/>
                      <a:gd name="connsiteY4" fmla="*/ 1905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09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0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1905" y="953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92E4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4" name="Freeform: Shape 873">
                    <a:extLst>
                      <a:ext uri="{FF2B5EF4-FFF2-40B4-BE49-F238E27FC236}">
                        <a16:creationId xmlns:a16="http://schemas.microsoft.com/office/drawing/2014/main" id="{8BA2B392-211B-4324-B5EE-2D144581E057}"/>
                      </a:ext>
                    </a:extLst>
                  </p:cNvPr>
                  <p:cNvSpPr/>
                  <p:nvPr/>
                </p:nvSpPr>
                <p:spPr>
                  <a:xfrm>
                    <a:off x="7314219" y="4844414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7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5" name="Freeform: Shape 874">
                    <a:extLst>
                      <a:ext uri="{FF2B5EF4-FFF2-40B4-BE49-F238E27FC236}">
                        <a16:creationId xmlns:a16="http://schemas.microsoft.com/office/drawing/2014/main" id="{FB3E943A-F57C-400E-8F79-DDB9C8BC22EF}"/>
                      </a:ext>
                    </a:extLst>
                  </p:cNvPr>
                  <p:cNvSpPr/>
                  <p:nvPr/>
                </p:nvSpPr>
                <p:spPr>
                  <a:xfrm>
                    <a:off x="7347556" y="4841556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8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6" name="Freeform: Shape 875">
                    <a:extLst>
                      <a:ext uri="{FF2B5EF4-FFF2-40B4-BE49-F238E27FC236}">
                        <a16:creationId xmlns:a16="http://schemas.microsoft.com/office/drawing/2014/main" id="{54F9EBDF-B5FC-4A1A-8EC7-A160C53AB744}"/>
                      </a:ext>
                    </a:extLst>
                  </p:cNvPr>
                  <p:cNvSpPr/>
                  <p:nvPr/>
                </p:nvSpPr>
                <p:spPr>
                  <a:xfrm>
                    <a:off x="7303973" y="4674846"/>
                    <a:ext cx="70373" cy="178888"/>
                  </a:xfrm>
                  <a:custGeom>
                    <a:avLst/>
                    <a:gdLst>
                      <a:gd name="connsiteX0" fmla="*/ 42658 w 70373"/>
                      <a:gd name="connsiteY0" fmla="*/ 23 h 178888"/>
                      <a:gd name="connsiteX1" fmla="*/ 18846 w 70373"/>
                      <a:gd name="connsiteY1" fmla="*/ 23836 h 178888"/>
                      <a:gd name="connsiteX2" fmla="*/ 2654 w 70373"/>
                      <a:gd name="connsiteY2" fmla="*/ 132421 h 178888"/>
                      <a:gd name="connsiteX3" fmla="*/ 4558 w 70373"/>
                      <a:gd name="connsiteY3" fmla="*/ 171473 h 178888"/>
                      <a:gd name="connsiteX4" fmla="*/ 70281 w 70373"/>
                      <a:gd name="connsiteY4" fmla="*/ 174331 h 178888"/>
                      <a:gd name="connsiteX5" fmla="*/ 62661 w 70373"/>
                      <a:gd name="connsiteY5" fmla="*/ 38123 h 178888"/>
                      <a:gd name="connsiteX6" fmla="*/ 42658 w 70373"/>
                      <a:gd name="connsiteY6" fmla="*/ 23 h 178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373" h="178888">
                        <a:moveTo>
                          <a:pt x="42658" y="23"/>
                        </a:moveTo>
                        <a:cubicBezTo>
                          <a:pt x="34086" y="976"/>
                          <a:pt x="25514" y="3833"/>
                          <a:pt x="18846" y="23836"/>
                        </a:cubicBezTo>
                        <a:cubicBezTo>
                          <a:pt x="13131" y="43838"/>
                          <a:pt x="3606" y="115276"/>
                          <a:pt x="2654" y="132421"/>
                        </a:cubicBezTo>
                        <a:cubicBezTo>
                          <a:pt x="749" y="150518"/>
                          <a:pt x="-3061" y="167663"/>
                          <a:pt x="4558" y="171473"/>
                        </a:cubicBezTo>
                        <a:cubicBezTo>
                          <a:pt x="13131" y="176236"/>
                          <a:pt x="70281" y="183856"/>
                          <a:pt x="70281" y="174331"/>
                        </a:cubicBezTo>
                        <a:cubicBezTo>
                          <a:pt x="71234" y="154328"/>
                          <a:pt x="64566" y="50506"/>
                          <a:pt x="62661" y="38123"/>
                        </a:cubicBezTo>
                        <a:cubicBezTo>
                          <a:pt x="59804" y="27646"/>
                          <a:pt x="47421" y="-929"/>
                          <a:pt x="42658" y="23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7" name="Freeform: Shape 876">
                    <a:extLst>
                      <a:ext uri="{FF2B5EF4-FFF2-40B4-BE49-F238E27FC236}">
                        <a16:creationId xmlns:a16="http://schemas.microsoft.com/office/drawing/2014/main" id="{0B3E2BA8-D318-4C68-988F-A277E2B30A20}"/>
                      </a:ext>
                    </a:extLst>
                  </p:cNvPr>
                  <p:cNvSpPr/>
                  <p:nvPr/>
                </p:nvSpPr>
                <p:spPr>
                  <a:xfrm>
                    <a:off x="7315795" y="4885950"/>
                    <a:ext cx="21184" cy="22541"/>
                  </a:xfrm>
                  <a:custGeom>
                    <a:avLst/>
                    <a:gdLst>
                      <a:gd name="connsiteX0" fmla="*/ 10835 w 21184"/>
                      <a:gd name="connsiteY0" fmla="*/ 1327 h 22541"/>
                      <a:gd name="connsiteX1" fmla="*/ 357 w 21184"/>
                      <a:gd name="connsiteY1" fmla="*/ 2279 h 22541"/>
                      <a:gd name="connsiteX2" fmla="*/ 3215 w 21184"/>
                      <a:gd name="connsiteY2" fmla="*/ 20377 h 22541"/>
                      <a:gd name="connsiteX3" fmla="*/ 20360 w 21184"/>
                      <a:gd name="connsiteY3" fmla="*/ 22282 h 22541"/>
                      <a:gd name="connsiteX4" fmla="*/ 12740 w 21184"/>
                      <a:gd name="connsiteY4" fmla="*/ 15614 h 22541"/>
                      <a:gd name="connsiteX5" fmla="*/ 10835 w 21184"/>
                      <a:gd name="connsiteY5" fmla="*/ 12757 h 22541"/>
                      <a:gd name="connsiteX6" fmla="*/ 10835 w 21184"/>
                      <a:gd name="connsiteY6" fmla="*/ 1327 h 22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541">
                        <a:moveTo>
                          <a:pt x="10835" y="1327"/>
                        </a:moveTo>
                        <a:cubicBezTo>
                          <a:pt x="9882" y="374"/>
                          <a:pt x="2262" y="-1531"/>
                          <a:pt x="357" y="2279"/>
                        </a:cubicBezTo>
                        <a:cubicBezTo>
                          <a:pt x="-595" y="6089"/>
                          <a:pt x="357" y="19424"/>
                          <a:pt x="3215" y="20377"/>
                        </a:cubicBezTo>
                        <a:cubicBezTo>
                          <a:pt x="5120" y="21329"/>
                          <a:pt x="18455" y="23234"/>
                          <a:pt x="20360" y="22282"/>
                        </a:cubicBezTo>
                        <a:cubicBezTo>
                          <a:pt x="22265" y="21329"/>
                          <a:pt x="21312" y="17519"/>
                          <a:pt x="12740" y="15614"/>
                        </a:cubicBezTo>
                        <a:cubicBezTo>
                          <a:pt x="11787" y="15614"/>
                          <a:pt x="10835" y="13709"/>
                          <a:pt x="10835" y="12757"/>
                        </a:cubicBezTo>
                        <a:cubicBezTo>
                          <a:pt x="11787" y="8947"/>
                          <a:pt x="11787" y="3232"/>
                          <a:pt x="10835" y="132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8" name="Freeform: Shape 877">
                    <a:extLst>
                      <a:ext uri="{FF2B5EF4-FFF2-40B4-BE49-F238E27FC236}">
                        <a16:creationId xmlns:a16="http://schemas.microsoft.com/office/drawing/2014/main" id="{A0BFB6BA-80A3-4909-881B-3EA948E3C908}"/>
                      </a:ext>
                    </a:extLst>
                  </p:cNvPr>
                  <p:cNvSpPr/>
                  <p:nvPr/>
                </p:nvSpPr>
                <p:spPr>
                  <a:xfrm>
                    <a:off x="7349132" y="4885371"/>
                    <a:ext cx="21184" cy="22167"/>
                  </a:xfrm>
                  <a:custGeom>
                    <a:avLst/>
                    <a:gdLst>
                      <a:gd name="connsiteX0" fmla="*/ 10835 w 21184"/>
                      <a:gd name="connsiteY0" fmla="*/ 953 h 22167"/>
                      <a:gd name="connsiteX1" fmla="*/ 357 w 21184"/>
                      <a:gd name="connsiteY1" fmla="*/ 1905 h 22167"/>
                      <a:gd name="connsiteX2" fmla="*/ 3215 w 21184"/>
                      <a:gd name="connsiteY2" fmla="*/ 20003 h 22167"/>
                      <a:gd name="connsiteX3" fmla="*/ 20360 w 21184"/>
                      <a:gd name="connsiteY3" fmla="*/ 21908 h 22167"/>
                      <a:gd name="connsiteX4" fmla="*/ 12740 w 21184"/>
                      <a:gd name="connsiteY4" fmla="*/ 15240 h 22167"/>
                      <a:gd name="connsiteX5" fmla="*/ 10835 w 21184"/>
                      <a:gd name="connsiteY5" fmla="*/ 12383 h 22167"/>
                      <a:gd name="connsiteX6" fmla="*/ 10835 w 21184"/>
                      <a:gd name="connsiteY6" fmla="*/ 953 h 22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167">
                        <a:moveTo>
                          <a:pt x="10835" y="953"/>
                        </a:moveTo>
                        <a:cubicBezTo>
                          <a:pt x="9882" y="0"/>
                          <a:pt x="2262" y="-953"/>
                          <a:pt x="357" y="1905"/>
                        </a:cubicBezTo>
                        <a:cubicBezTo>
                          <a:pt x="-595" y="5715"/>
                          <a:pt x="357" y="19050"/>
                          <a:pt x="3215" y="20003"/>
                        </a:cubicBezTo>
                        <a:cubicBezTo>
                          <a:pt x="5120" y="20955"/>
                          <a:pt x="18455" y="22860"/>
                          <a:pt x="20360" y="21908"/>
                        </a:cubicBezTo>
                        <a:cubicBezTo>
                          <a:pt x="22265" y="20955"/>
                          <a:pt x="21312" y="17145"/>
                          <a:pt x="12740" y="15240"/>
                        </a:cubicBezTo>
                        <a:cubicBezTo>
                          <a:pt x="11787" y="15240"/>
                          <a:pt x="10835" y="13335"/>
                          <a:pt x="10835" y="12383"/>
                        </a:cubicBezTo>
                        <a:cubicBezTo>
                          <a:pt x="11787" y="9525"/>
                          <a:pt x="11787" y="2858"/>
                          <a:pt x="10835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9" name="Freeform: Shape 878">
                    <a:extLst>
                      <a:ext uri="{FF2B5EF4-FFF2-40B4-BE49-F238E27FC236}">
                        <a16:creationId xmlns:a16="http://schemas.microsoft.com/office/drawing/2014/main" id="{011D598C-F50E-435A-8287-91C570C16E91}"/>
                      </a:ext>
                    </a:extLst>
                  </p:cNvPr>
                  <p:cNvSpPr/>
                  <p:nvPr/>
                </p:nvSpPr>
                <p:spPr>
                  <a:xfrm>
                    <a:off x="7342822" y="4670685"/>
                    <a:ext cx="9525" cy="6941"/>
                  </a:xfrm>
                  <a:custGeom>
                    <a:avLst/>
                    <a:gdLst>
                      <a:gd name="connsiteX0" fmla="*/ 9525 w 9525"/>
                      <a:gd name="connsiteY0" fmla="*/ 3232 h 6941"/>
                      <a:gd name="connsiteX1" fmla="*/ 4763 w 9525"/>
                      <a:gd name="connsiteY1" fmla="*/ 6089 h 6941"/>
                      <a:gd name="connsiteX2" fmla="*/ 0 w 9525"/>
                      <a:gd name="connsiteY2" fmla="*/ 4184 h 6941"/>
                      <a:gd name="connsiteX3" fmla="*/ 9525 w 9525"/>
                      <a:gd name="connsiteY3" fmla="*/ 3232 h 6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6941">
                        <a:moveTo>
                          <a:pt x="9525" y="3232"/>
                        </a:moveTo>
                        <a:cubicBezTo>
                          <a:pt x="9525" y="3232"/>
                          <a:pt x="7620" y="3232"/>
                          <a:pt x="4763" y="6089"/>
                        </a:cubicBezTo>
                        <a:cubicBezTo>
                          <a:pt x="3810" y="7042"/>
                          <a:pt x="0" y="7994"/>
                          <a:pt x="0" y="4184"/>
                        </a:cubicBezTo>
                        <a:cubicBezTo>
                          <a:pt x="0" y="374"/>
                          <a:pt x="2858" y="-2483"/>
                          <a:pt x="9525" y="3232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0" name="Freeform: Shape 879">
                    <a:extLst>
                      <a:ext uri="{FF2B5EF4-FFF2-40B4-BE49-F238E27FC236}">
                        <a16:creationId xmlns:a16="http://schemas.microsoft.com/office/drawing/2014/main" id="{6D627EF2-29D8-48C3-98E1-3979E5200FB8}"/>
                      </a:ext>
                    </a:extLst>
                  </p:cNvPr>
                  <p:cNvSpPr/>
                  <p:nvPr/>
                </p:nvSpPr>
                <p:spPr>
                  <a:xfrm>
                    <a:off x="7321533" y="4635326"/>
                    <a:ext cx="47079" cy="42773"/>
                  </a:xfrm>
                  <a:custGeom>
                    <a:avLst/>
                    <a:gdLst>
                      <a:gd name="connsiteX0" fmla="*/ 47007 w 47079"/>
                      <a:gd name="connsiteY0" fmla="*/ 9063 h 42773"/>
                      <a:gd name="connsiteX1" fmla="*/ 33672 w 47079"/>
                      <a:gd name="connsiteY1" fmla="*/ 24303 h 42773"/>
                      <a:gd name="connsiteX2" fmla="*/ 16527 w 47079"/>
                      <a:gd name="connsiteY2" fmla="*/ 42400 h 42773"/>
                      <a:gd name="connsiteX3" fmla="*/ 7954 w 47079"/>
                      <a:gd name="connsiteY3" fmla="*/ 24303 h 42773"/>
                      <a:gd name="connsiteX4" fmla="*/ 27957 w 47079"/>
                      <a:gd name="connsiteY4" fmla="*/ 490 h 42773"/>
                      <a:gd name="connsiteX5" fmla="*/ 47007 w 47079"/>
                      <a:gd name="connsiteY5" fmla="*/ 9063 h 42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079" h="42773">
                        <a:moveTo>
                          <a:pt x="47007" y="9063"/>
                        </a:moveTo>
                        <a:cubicBezTo>
                          <a:pt x="47007" y="9063"/>
                          <a:pt x="47007" y="17635"/>
                          <a:pt x="33672" y="24303"/>
                        </a:cubicBezTo>
                        <a:cubicBezTo>
                          <a:pt x="21289" y="30970"/>
                          <a:pt x="38434" y="40495"/>
                          <a:pt x="16527" y="42400"/>
                        </a:cubicBezTo>
                        <a:cubicBezTo>
                          <a:pt x="-5381" y="45258"/>
                          <a:pt x="-2523" y="30970"/>
                          <a:pt x="7954" y="24303"/>
                        </a:cubicBezTo>
                        <a:cubicBezTo>
                          <a:pt x="18432" y="17635"/>
                          <a:pt x="11764" y="4300"/>
                          <a:pt x="27957" y="490"/>
                        </a:cubicBezTo>
                        <a:cubicBezTo>
                          <a:pt x="39387" y="-1415"/>
                          <a:pt x="47959" y="2395"/>
                          <a:pt x="47007" y="9063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1" name="Freeform: Shape 880">
                    <a:extLst>
                      <a:ext uri="{FF2B5EF4-FFF2-40B4-BE49-F238E27FC236}">
                        <a16:creationId xmlns:a16="http://schemas.microsoft.com/office/drawing/2014/main" id="{1E86D092-C282-4544-B089-A4F6A52F4AB6}"/>
                      </a:ext>
                    </a:extLst>
                  </p:cNvPr>
                  <p:cNvSpPr/>
                  <p:nvPr/>
                </p:nvSpPr>
                <p:spPr>
                  <a:xfrm>
                    <a:off x="7389934" y="4695550"/>
                    <a:ext cx="13080" cy="13924"/>
                  </a:xfrm>
                  <a:custGeom>
                    <a:avLst/>
                    <a:gdLst>
                      <a:gd name="connsiteX0" fmla="*/ 5275 w 13080"/>
                      <a:gd name="connsiteY0" fmla="*/ 12656 h 13924"/>
                      <a:gd name="connsiteX1" fmla="*/ 11943 w 13080"/>
                      <a:gd name="connsiteY1" fmla="*/ 4084 h 13924"/>
                      <a:gd name="connsiteX2" fmla="*/ 5275 w 13080"/>
                      <a:gd name="connsiteY2" fmla="*/ 3131 h 13924"/>
                      <a:gd name="connsiteX3" fmla="*/ 5275 w 13080"/>
                      <a:gd name="connsiteY3" fmla="*/ 1226 h 13924"/>
                      <a:gd name="connsiteX4" fmla="*/ 513 w 13080"/>
                      <a:gd name="connsiteY4" fmla="*/ 7894 h 13924"/>
                      <a:gd name="connsiteX5" fmla="*/ 5275 w 13080"/>
                      <a:gd name="connsiteY5" fmla="*/ 12656 h 13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080" h="13924">
                        <a:moveTo>
                          <a:pt x="5275" y="12656"/>
                        </a:moveTo>
                        <a:cubicBezTo>
                          <a:pt x="5275" y="12656"/>
                          <a:pt x="8133" y="7894"/>
                          <a:pt x="11943" y="4084"/>
                        </a:cubicBezTo>
                        <a:cubicBezTo>
                          <a:pt x="15753" y="-679"/>
                          <a:pt x="9085" y="-1631"/>
                          <a:pt x="5275" y="3131"/>
                        </a:cubicBezTo>
                        <a:cubicBezTo>
                          <a:pt x="1465" y="6941"/>
                          <a:pt x="6228" y="2179"/>
                          <a:pt x="5275" y="1226"/>
                        </a:cubicBezTo>
                        <a:cubicBezTo>
                          <a:pt x="4323" y="274"/>
                          <a:pt x="1465" y="4084"/>
                          <a:pt x="513" y="7894"/>
                        </a:cubicBezTo>
                        <a:cubicBezTo>
                          <a:pt x="-1392" y="10751"/>
                          <a:pt x="2418" y="16466"/>
                          <a:pt x="5275" y="12656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2" name="Freeform: Shape 881">
                    <a:extLst>
                      <a:ext uri="{FF2B5EF4-FFF2-40B4-BE49-F238E27FC236}">
                        <a16:creationId xmlns:a16="http://schemas.microsoft.com/office/drawing/2014/main" id="{5B8F0679-1D13-4165-917F-1E708062C38C}"/>
                      </a:ext>
                    </a:extLst>
                  </p:cNvPr>
                  <p:cNvSpPr/>
                  <p:nvPr/>
                </p:nvSpPr>
                <p:spPr>
                  <a:xfrm>
                    <a:off x="7325677" y="4680427"/>
                    <a:ext cx="70484" cy="57495"/>
                  </a:xfrm>
                  <a:custGeom>
                    <a:avLst/>
                    <a:gdLst>
                      <a:gd name="connsiteX0" fmla="*/ 9525 w 70484"/>
                      <a:gd name="connsiteY0" fmla="*/ 157 h 57495"/>
                      <a:gd name="connsiteX1" fmla="*/ 0 w 70484"/>
                      <a:gd name="connsiteY1" fmla="*/ 20159 h 57495"/>
                      <a:gd name="connsiteX2" fmla="*/ 32385 w 70484"/>
                      <a:gd name="connsiteY2" fmla="*/ 57307 h 57495"/>
                      <a:gd name="connsiteX3" fmla="*/ 70485 w 70484"/>
                      <a:gd name="connsiteY3" fmla="*/ 26827 h 57495"/>
                      <a:gd name="connsiteX4" fmla="*/ 57150 w 70484"/>
                      <a:gd name="connsiteY4" fmla="*/ 25874 h 57495"/>
                      <a:gd name="connsiteX5" fmla="*/ 31432 w 70484"/>
                      <a:gd name="connsiteY5" fmla="*/ 38257 h 57495"/>
                      <a:gd name="connsiteX6" fmla="*/ 9525 w 70484"/>
                      <a:gd name="connsiteY6" fmla="*/ 157 h 57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484" h="57495">
                        <a:moveTo>
                          <a:pt x="9525" y="157"/>
                        </a:moveTo>
                        <a:cubicBezTo>
                          <a:pt x="4763" y="2062"/>
                          <a:pt x="0" y="8729"/>
                          <a:pt x="0" y="20159"/>
                        </a:cubicBezTo>
                        <a:cubicBezTo>
                          <a:pt x="0" y="31589"/>
                          <a:pt x="16192" y="54449"/>
                          <a:pt x="32385" y="57307"/>
                        </a:cubicBezTo>
                        <a:cubicBezTo>
                          <a:pt x="47625" y="60164"/>
                          <a:pt x="70485" y="29684"/>
                          <a:pt x="70485" y="26827"/>
                        </a:cubicBezTo>
                        <a:cubicBezTo>
                          <a:pt x="70485" y="23969"/>
                          <a:pt x="62865" y="21112"/>
                          <a:pt x="57150" y="25874"/>
                        </a:cubicBezTo>
                        <a:cubicBezTo>
                          <a:pt x="51435" y="30637"/>
                          <a:pt x="35242" y="43019"/>
                          <a:pt x="31432" y="38257"/>
                        </a:cubicBezTo>
                        <a:cubicBezTo>
                          <a:pt x="27622" y="34447"/>
                          <a:pt x="19050" y="-2701"/>
                          <a:pt x="9525" y="157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883" name="Graphic 4">
                    <a:extLst>
                      <a:ext uri="{FF2B5EF4-FFF2-40B4-BE49-F238E27FC236}">
                        <a16:creationId xmlns:a16="http://schemas.microsoft.com/office/drawing/2014/main" id="{3402CEF3-10F7-429F-9C00-468DC0E5DDBA}"/>
                      </a:ext>
                    </a:extLst>
                  </p:cNvPr>
                  <p:cNvGrpSpPr/>
                  <p:nvPr/>
                </p:nvGrpSpPr>
                <p:grpSpPr>
                  <a:xfrm>
                    <a:off x="7538084" y="4638674"/>
                    <a:ext cx="17145" cy="54292"/>
                    <a:chOff x="7538084" y="4638674"/>
                    <a:chExt cx="17145" cy="54292"/>
                  </a:xfrm>
                </p:grpSpPr>
                <p:sp>
                  <p:nvSpPr>
                    <p:cNvPr id="1272" name="Freeform: Shape 1271">
                      <a:extLst>
                        <a:ext uri="{FF2B5EF4-FFF2-40B4-BE49-F238E27FC236}">
                          <a16:creationId xmlns:a16="http://schemas.microsoft.com/office/drawing/2014/main" id="{DF424DFF-1EB7-46E6-92B0-E0019CBBA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752" y="464519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3" name="Freeform: Shape 1272">
                      <a:extLst>
                        <a:ext uri="{FF2B5EF4-FFF2-40B4-BE49-F238E27FC236}">
                          <a16:creationId xmlns:a16="http://schemas.microsoft.com/office/drawing/2014/main" id="{6A7B0B29-4EEE-4A88-AB61-0BC7D4CC6F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8084" y="4667963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4051"/>
                            <a:pt x="11430" y="21193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4" name="Freeform: Shape 1273">
                      <a:extLst>
                        <a:ext uri="{FF2B5EF4-FFF2-40B4-BE49-F238E27FC236}">
                          <a16:creationId xmlns:a16="http://schemas.microsoft.com/office/drawing/2014/main" id="{DA842F9F-7563-487E-80DC-8D282518EC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5466" y="463867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8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8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8"/>
                          </a:moveTo>
                          <a:cubicBezTo>
                            <a:pt x="238" y="6668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8"/>
                            <a:pt x="1190" y="6668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884" name="Graphic 4">
                    <a:extLst>
                      <a:ext uri="{FF2B5EF4-FFF2-40B4-BE49-F238E27FC236}">
                        <a16:creationId xmlns:a16="http://schemas.microsoft.com/office/drawing/2014/main" id="{06E9FDEB-F460-408C-81EB-506F4F124BA1}"/>
                      </a:ext>
                    </a:extLst>
                  </p:cNvPr>
                  <p:cNvGrpSpPr/>
                  <p:nvPr/>
                </p:nvGrpSpPr>
                <p:grpSpPr>
                  <a:xfrm>
                    <a:off x="7403359" y="4518659"/>
                    <a:ext cx="138535" cy="180975"/>
                    <a:chOff x="7403359" y="4518659"/>
                    <a:chExt cx="138535" cy="180975"/>
                  </a:xfrm>
                  <a:solidFill>
                    <a:srgbClr val="74645B"/>
                  </a:solidFill>
                </p:grpSpPr>
                <p:sp>
                  <p:nvSpPr>
                    <p:cNvPr id="1245" name="Freeform: Shape 1244">
                      <a:extLst>
                        <a:ext uri="{FF2B5EF4-FFF2-40B4-BE49-F238E27FC236}">
                          <a16:creationId xmlns:a16="http://schemas.microsoft.com/office/drawing/2014/main" id="{70CC517F-8104-41B8-88B4-84F1965727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59" y="4692967"/>
                      <a:ext cx="138535" cy="6667"/>
                    </a:xfrm>
                    <a:custGeom>
                      <a:avLst/>
                      <a:gdLst>
                        <a:gd name="connsiteX0" fmla="*/ 423 w 138535"/>
                        <a:gd name="connsiteY0" fmla="*/ 6667 h 6667"/>
                        <a:gd name="connsiteX1" fmla="*/ 423 w 138535"/>
                        <a:gd name="connsiteY1" fmla="*/ 6667 h 6667"/>
                        <a:gd name="connsiteX2" fmla="*/ 423 w 138535"/>
                        <a:gd name="connsiteY2" fmla="*/ 4763 h 6667"/>
                        <a:gd name="connsiteX3" fmla="*/ 137583 w 138535"/>
                        <a:gd name="connsiteY3" fmla="*/ 0 h 6667"/>
                        <a:gd name="connsiteX4" fmla="*/ 138536 w 138535"/>
                        <a:gd name="connsiteY4" fmla="*/ 952 h 6667"/>
                        <a:gd name="connsiteX5" fmla="*/ 137583 w 138535"/>
                        <a:gd name="connsiteY5" fmla="*/ 1905 h 6667"/>
                        <a:gd name="connsiteX6" fmla="*/ 423 w 138535"/>
                        <a:gd name="connsiteY6" fmla="*/ 6667 h 6667"/>
                        <a:gd name="connsiteX7" fmla="*/ 423 w 138535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535" h="6667">
                          <a:moveTo>
                            <a:pt x="423" y="6667"/>
                          </a:moveTo>
                          <a:cubicBezTo>
                            <a:pt x="423" y="6667"/>
                            <a:pt x="-529" y="5715"/>
                            <a:pt x="423" y="6667"/>
                          </a:cubicBezTo>
                          <a:cubicBezTo>
                            <a:pt x="-529" y="5715"/>
                            <a:pt x="423" y="4763"/>
                            <a:pt x="423" y="4763"/>
                          </a:cubicBezTo>
                          <a:lnTo>
                            <a:pt x="137583" y="0"/>
                          </a:lnTo>
                          <a:cubicBezTo>
                            <a:pt x="137583" y="0"/>
                            <a:pt x="138536" y="0"/>
                            <a:pt x="138536" y="952"/>
                          </a:cubicBezTo>
                          <a:cubicBezTo>
                            <a:pt x="138536" y="952"/>
                            <a:pt x="138536" y="1905"/>
                            <a:pt x="137583" y="1905"/>
                          </a:cubicBezTo>
                          <a:lnTo>
                            <a:pt x="423" y="6667"/>
                          </a:lnTo>
                          <a:cubicBezTo>
                            <a:pt x="423" y="6667"/>
                            <a:pt x="423" y="6667"/>
                            <a:pt x="423" y="666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6" name="Freeform: Shape 1245">
                      <a:extLst>
                        <a:ext uri="{FF2B5EF4-FFF2-40B4-BE49-F238E27FC236}">
                          <a16:creationId xmlns:a16="http://schemas.microsoft.com/office/drawing/2014/main" id="{DD50F010-80BD-40F7-8B9B-7718867DF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8308" y="4672964"/>
                      <a:ext cx="118824" cy="5715"/>
                    </a:xfrm>
                    <a:custGeom>
                      <a:avLst/>
                      <a:gdLst>
                        <a:gd name="connsiteX0" fmla="*/ 714 w 118824"/>
                        <a:gd name="connsiteY0" fmla="*/ 5715 h 5715"/>
                        <a:gd name="connsiteX1" fmla="*/ 714 w 118824"/>
                        <a:gd name="connsiteY1" fmla="*/ 5715 h 5715"/>
                        <a:gd name="connsiteX2" fmla="*/ 714 w 118824"/>
                        <a:gd name="connsiteY2" fmla="*/ 3810 h 5715"/>
                        <a:gd name="connsiteX3" fmla="*/ 117872 w 118824"/>
                        <a:gd name="connsiteY3" fmla="*/ 0 h 5715"/>
                        <a:gd name="connsiteX4" fmla="*/ 118824 w 118824"/>
                        <a:gd name="connsiteY4" fmla="*/ 953 h 5715"/>
                        <a:gd name="connsiteX5" fmla="*/ 117872 w 118824"/>
                        <a:gd name="connsiteY5" fmla="*/ 1905 h 5715"/>
                        <a:gd name="connsiteX6" fmla="*/ 714 w 118824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882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4763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cubicBezTo>
                            <a:pt x="4524" y="3810"/>
                            <a:pt x="116920" y="953"/>
                            <a:pt x="117872" y="0"/>
                          </a:cubicBezTo>
                          <a:cubicBezTo>
                            <a:pt x="117872" y="0"/>
                            <a:pt x="118824" y="0"/>
                            <a:pt x="118824" y="953"/>
                          </a:cubicBezTo>
                          <a:cubicBezTo>
                            <a:pt x="118824" y="953"/>
                            <a:pt x="118824" y="1905"/>
                            <a:pt x="117872" y="1905"/>
                          </a:cubicBezTo>
                          <a:cubicBezTo>
                            <a:pt x="105489" y="1905"/>
                            <a:pt x="452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7" name="Freeform: Shape 1246">
                      <a:extLst>
                        <a:ext uri="{FF2B5EF4-FFF2-40B4-BE49-F238E27FC236}">
                          <a16:creationId xmlns:a16="http://schemas.microsoft.com/office/drawing/2014/main" id="{725371FC-AB02-43D8-A87C-44C2E1C2C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165" y="4652009"/>
                      <a:ext cx="106441" cy="4762"/>
                    </a:xfrm>
                    <a:custGeom>
                      <a:avLst/>
                      <a:gdLst>
                        <a:gd name="connsiteX0" fmla="*/ 714 w 106441"/>
                        <a:gd name="connsiteY0" fmla="*/ 4763 h 4762"/>
                        <a:gd name="connsiteX1" fmla="*/ 714 w 106441"/>
                        <a:gd name="connsiteY1" fmla="*/ 4763 h 4762"/>
                        <a:gd name="connsiteX2" fmla="*/ 714 w 106441"/>
                        <a:gd name="connsiteY2" fmla="*/ 2858 h 4762"/>
                        <a:gd name="connsiteX3" fmla="*/ 105489 w 106441"/>
                        <a:gd name="connsiteY3" fmla="*/ 0 h 4762"/>
                        <a:gd name="connsiteX4" fmla="*/ 106442 w 106441"/>
                        <a:gd name="connsiteY4" fmla="*/ 953 h 4762"/>
                        <a:gd name="connsiteX5" fmla="*/ 105489 w 106441"/>
                        <a:gd name="connsiteY5" fmla="*/ 1905 h 4762"/>
                        <a:gd name="connsiteX6" fmla="*/ 714 w 106441"/>
                        <a:gd name="connsiteY6" fmla="*/ 4763 h 4762"/>
                        <a:gd name="connsiteX7" fmla="*/ 714 w 1064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64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105489" y="0"/>
                          </a:lnTo>
                          <a:cubicBezTo>
                            <a:pt x="105489" y="0"/>
                            <a:pt x="106442" y="0"/>
                            <a:pt x="106442" y="953"/>
                          </a:cubicBezTo>
                          <a:cubicBezTo>
                            <a:pt x="106442" y="953"/>
                            <a:pt x="106442" y="1905"/>
                            <a:pt x="1054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8" name="Freeform: Shape 1247">
                      <a:extLst>
                        <a:ext uri="{FF2B5EF4-FFF2-40B4-BE49-F238E27FC236}">
                          <a16:creationId xmlns:a16="http://schemas.microsoft.com/office/drawing/2014/main" id="{421A3361-E58D-433B-9751-DD430CE517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8547" y="4632006"/>
                      <a:ext cx="92392" cy="5715"/>
                    </a:xfrm>
                    <a:custGeom>
                      <a:avLst/>
                      <a:gdLst>
                        <a:gd name="connsiteX0" fmla="*/ 2858 w 92392"/>
                        <a:gd name="connsiteY0" fmla="*/ 5715 h 5715"/>
                        <a:gd name="connsiteX1" fmla="*/ 0 w 92392"/>
                        <a:gd name="connsiteY1" fmla="*/ 4763 h 5715"/>
                        <a:gd name="connsiteX2" fmla="*/ 953 w 92392"/>
                        <a:gd name="connsiteY2" fmla="*/ 3810 h 5715"/>
                        <a:gd name="connsiteX3" fmla="*/ 953 w 92392"/>
                        <a:gd name="connsiteY3" fmla="*/ 3810 h 5715"/>
                        <a:gd name="connsiteX4" fmla="*/ 91440 w 92392"/>
                        <a:gd name="connsiteY4" fmla="*/ 0 h 5715"/>
                        <a:gd name="connsiteX5" fmla="*/ 92393 w 92392"/>
                        <a:gd name="connsiteY5" fmla="*/ 953 h 5715"/>
                        <a:gd name="connsiteX6" fmla="*/ 91440 w 92392"/>
                        <a:gd name="connsiteY6" fmla="*/ 1905 h 5715"/>
                        <a:gd name="connsiteX7" fmla="*/ 45720 w 92392"/>
                        <a:gd name="connsiteY7" fmla="*/ 3810 h 5715"/>
                        <a:gd name="connsiteX8" fmla="*/ 2858 w 92392"/>
                        <a:gd name="connsiteY8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392" h="5715">
                          <a:moveTo>
                            <a:pt x="2858" y="5715"/>
                          </a:moveTo>
                          <a:cubicBezTo>
                            <a:pt x="0" y="5715"/>
                            <a:pt x="0" y="5715"/>
                            <a:pt x="0" y="4763"/>
                          </a:cubicBezTo>
                          <a:cubicBezTo>
                            <a:pt x="0" y="4763"/>
                            <a:pt x="0" y="3810"/>
                            <a:pt x="953" y="3810"/>
                          </a:cubicBez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3810" y="3810"/>
                            <a:pt x="60960" y="1905"/>
                            <a:pt x="91440" y="0"/>
                          </a:cubicBezTo>
                          <a:cubicBezTo>
                            <a:pt x="91440" y="0"/>
                            <a:pt x="92393" y="0"/>
                            <a:pt x="92393" y="953"/>
                          </a:cubicBezTo>
                          <a:cubicBezTo>
                            <a:pt x="92393" y="953"/>
                            <a:pt x="92393" y="1905"/>
                            <a:pt x="91440" y="1905"/>
                          </a:cubicBezTo>
                          <a:cubicBezTo>
                            <a:pt x="91440" y="1905"/>
                            <a:pt x="68580" y="2858"/>
                            <a:pt x="45720" y="3810"/>
                          </a:cubicBezTo>
                          <a:cubicBezTo>
                            <a:pt x="19050" y="5715"/>
                            <a:pt x="7620" y="5715"/>
                            <a:pt x="2858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9" name="Freeform: Shape 1248">
                      <a:extLst>
                        <a:ext uri="{FF2B5EF4-FFF2-40B4-BE49-F238E27FC236}">
                          <a16:creationId xmlns:a16="http://schemas.microsoft.com/office/drawing/2014/main" id="{CDFBBCC4-1FC0-4246-894A-7FE391652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2595" y="4610099"/>
                      <a:ext cx="84534" cy="5715"/>
                    </a:xfrm>
                    <a:custGeom>
                      <a:avLst/>
                      <a:gdLst>
                        <a:gd name="connsiteX0" fmla="*/ 714 w 84534"/>
                        <a:gd name="connsiteY0" fmla="*/ 5715 h 5715"/>
                        <a:gd name="connsiteX1" fmla="*/ 714 w 84534"/>
                        <a:gd name="connsiteY1" fmla="*/ 5715 h 5715"/>
                        <a:gd name="connsiteX2" fmla="*/ 714 w 84534"/>
                        <a:gd name="connsiteY2" fmla="*/ 3810 h 5715"/>
                        <a:gd name="connsiteX3" fmla="*/ 83582 w 84534"/>
                        <a:gd name="connsiteY3" fmla="*/ 0 h 5715"/>
                        <a:gd name="connsiteX4" fmla="*/ 84535 w 84534"/>
                        <a:gd name="connsiteY4" fmla="*/ 953 h 5715"/>
                        <a:gd name="connsiteX5" fmla="*/ 83582 w 84534"/>
                        <a:gd name="connsiteY5" fmla="*/ 1905 h 5715"/>
                        <a:gd name="connsiteX6" fmla="*/ 714 w 84534"/>
                        <a:gd name="connsiteY6" fmla="*/ 5715 h 5715"/>
                        <a:gd name="connsiteX7" fmla="*/ 714 w 84534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453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5715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lnTo>
                            <a:pt x="83582" y="0"/>
                          </a:lnTo>
                          <a:cubicBezTo>
                            <a:pt x="83582" y="0"/>
                            <a:pt x="84535" y="0"/>
                            <a:pt x="84535" y="953"/>
                          </a:cubicBezTo>
                          <a:cubicBezTo>
                            <a:pt x="84535" y="953"/>
                            <a:pt x="84535" y="1905"/>
                            <a:pt x="83582" y="1905"/>
                          </a:cubicBezTo>
                          <a:lnTo>
                            <a:pt x="714" y="5715"/>
                          </a:lnTo>
                          <a:cubicBezTo>
                            <a:pt x="714" y="5715"/>
                            <a:pt x="71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0" name="Freeform: Shape 1249">
                      <a:extLst>
                        <a:ext uri="{FF2B5EF4-FFF2-40B4-BE49-F238E27FC236}">
                          <a16:creationId xmlns:a16="http://schemas.microsoft.com/office/drawing/2014/main" id="{CB3C3AC0-0280-45DA-AE9D-A3D391A5ED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6883" y="4589144"/>
                      <a:ext cx="68341" cy="4762"/>
                    </a:xfrm>
                    <a:custGeom>
                      <a:avLst/>
                      <a:gdLst>
                        <a:gd name="connsiteX0" fmla="*/ 714 w 68341"/>
                        <a:gd name="connsiteY0" fmla="*/ 4763 h 4762"/>
                        <a:gd name="connsiteX1" fmla="*/ 714 w 68341"/>
                        <a:gd name="connsiteY1" fmla="*/ 4763 h 4762"/>
                        <a:gd name="connsiteX2" fmla="*/ 714 w 68341"/>
                        <a:gd name="connsiteY2" fmla="*/ 2858 h 4762"/>
                        <a:gd name="connsiteX3" fmla="*/ 67389 w 68341"/>
                        <a:gd name="connsiteY3" fmla="*/ 0 h 4762"/>
                        <a:gd name="connsiteX4" fmla="*/ 68342 w 68341"/>
                        <a:gd name="connsiteY4" fmla="*/ 953 h 4762"/>
                        <a:gd name="connsiteX5" fmla="*/ 67389 w 68341"/>
                        <a:gd name="connsiteY5" fmla="*/ 1905 h 4762"/>
                        <a:gd name="connsiteX6" fmla="*/ 714 w 68341"/>
                        <a:gd name="connsiteY6" fmla="*/ 4763 h 4762"/>
                        <a:gd name="connsiteX7" fmla="*/ 714 w 683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3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67389" y="0"/>
                          </a:lnTo>
                          <a:cubicBezTo>
                            <a:pt x="68342" y="0"/>
                            <a:pt x="68342" y="0"/>
                            <a:pt x="68342" y="953"/>
                          </a:cubicBezTo>
                          <a:cubicBezTo>
                            <a:pt x="68342" y="953"/>
                            <a:pt x="68342" y="1905"/>
                            <a:pt x="673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1" name="Freeform: Shape 1250">
                      <a:extLst>
                        <a:ext uri="{FF2B5EF4-FFF2-40B4-BE49-F238E27FC236}">
                          <a16:creationId xmlns:a16="http://schemas.microsoft.com/office/drawing/2014/main" id="{E5B4757F-F5DA-4D88-959A-E64646B54C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3790" y="4676774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  <a:gd name="connsiteX7" fmla="*/ 953 w 1904"/>
                        <a:gd name="connsiteY7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953" y="20003"/>
                            <a:pt x="953" y="19050"/>
                            <a:pt x="953" y="2000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0003"/>
                          </a:ln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ubicBezTo>
                            <a:pt x="953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2" name="Freeform: Shape 1251">
                      <a:extLst>
                        <a:ext uri="{FF2B5EF4-FFF2-40B4-BE49-F238E27FC236}">
                          <a16:creationId xmlns:a16="http://schemas.microsoft.com/office/drawing/2014/main" id="{03147E58-0D09-465A-95C8-953128E1C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3792" y="4652962"/>
                      <a:ext cx="2328" cy="23812"/>
                    </a:xfrm>
                    <a:custGeom>
                      <a:avLst/>
                      <a:gdLst>
                        <a:gd name="connsiteX0" fmla="*/ 1905 w 2328"/>
                        <a:gd name="connsiteY0" fmla="*/ 23813 h 23812"/>
                        <a:gd name="connsiteX1" fmla="*/ 1905 w 2328"/>
                        <a:gd name="connsiteY1" fmla="*/ 23813 h 23812"/>
                        <a:gd name="connsiteX2" fmla="*/ 0 w 2328"/>
                        <a:gd name="connsiteY2" fmla="*/ 953 h 23812"/>
                        <a:gd name="connsiteX3" fmla="*/ 952 w 2328"/>
                        <a:gd name="connsiteY3" fmla="*/ 0 h 23812"/>
                        <a:gd name="connsiteX4" fmla="*/ 1905 w 2328"/>
                        <a:gd name="connsiteY4" fmla="*/ 953 h 23812"/>
                        <a:gd name="connsiteX5" fmla="*/ 1905 w 2328"/>
                        <a:gd name="connsiteY5" fmla="*/ 23813 h 23812"/>
                        <a:gd name="connsiteX6" fmla="*/ 1905 w 2328"/>
                        <a:gd name="connsiteY6" fmla="*/ 23813 h 23812"/>
                        <a:gd name="connsiteX7" fmla="*/ 1905 w 2328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23812">
                          <a:moveTo>
                            <a:pt x="1905" y="23813"/>
                          </a:moveTo>
                          <a:cubicBezTo>
                            <a:pt x="952" y="23813"/>
                            <a:pt x="952" y="23813"/>
                            <a:pt x="1905" y="23813"/>
                          </a:cubicBezTo>
                          <a:cubicBezTo>
                            <a:pt x="0" y="16193"/>
                            <a:pt x="0" y="8572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8572"/>
                            <a:pt x="1905" y="16193"/>
                            <a:pt x="1905" y="23813"/>
                          </a:cubicBezTo>
                          <a:cubicBezTo>
                            <a:pt x="2857" y="23813"/>
                            <a:pt x="1905" y="23813"/>
                            <a:pt x="1905" y="23813"/>
                          </a:cubicBezTo>
                          <a:cubicBezTo>
                            <a:pt x="1905" y="23813"/>
                            <a:pt x="1905" y="23813"/>
                            <a:pt x="1905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3" name="Freeform: Shape 1252">
                      <a:extLst>
                        <a:ext uri="{FF2B5EF4-FFF2-40B4-BE49-F238E27FC236}">
                          <a16:creationId xmlns:a16="http://schemas.microsoft.com/office/drawing/2014/main" id="{9AB0073F-C089-43AB-8467-E0EBF70A65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5690" y="4676774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3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3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0" y="14288"/>
                            <a:pt x="0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7620"/>
                            <a:pt x="2857" y="13335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4" name="Freeform: Shape 1253">
                      <a:extLst>
                        <a:ext uri="{FF2B5EF4-FFF2-40B4-BE49-F238E27FC236}">
                          <a16:creationId xmlns:a16="http://schemas.microsoft.com/office/drawing/2014/main" id="{4DF0FF8A-A256-4767-B252-1A1FEDE554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5700" y="4673917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2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2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953" y="14288"/>
                            <a:pt x="0" y="7620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1905" y="7620"/>
                            <a:pt x="2857" y="14288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5" name="Freeform: Shape 1254">
                      <a:extLst>
                        <a:ext uri="{FF2B5EF4-FFF2-40B4-BE49-F238E27FC236}">
                          <a16:creationId xmlns:a16="http://schemas.microsoft.com/office/drawing/2014/main" id="{7FD76E86-D1C9-4ED9-95A6-F33D50329B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7597" y="4655819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0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6" name="Freeform: Shape 1255">
                      <a:extLst>
                        <a:ext uri="{FF2B5EF4-FFF2-40B4-BE49-F238E27FC236}">
                          <a16:creationId xmlns:a16="http://schemas.microsoft.com/office/drawing/2014/main" id="{C03B9E81-E52B-497E-801C-D35487AF27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7600" y="4635817"/>
                      <a:ext cx="2530" cy="19050"/>
                    </a:xfrm>
                    <a:custGeom>
                      <a:avLst/>
                      <a:gdLst>
                        <a:gd name="connsiteX0" fmla="*/ 953 w 2530"/>
                        <a:gd name="connsiteY0" fmla="*/ 19050 h 19050"/>
                        <a:gd name="connsiteX1" fmla="*/ 953 w 2530"/>
                        <a:gd name="connsiteY1" fmla="*/ 19050 h 19050"/>
                        <a:gd name="connsiteX2" fmla="*/ 0 w 2530"/>
                        <a:gd name="connsiteY2" fmla="*/ 952 h 19050"/>
                        <a:gd name="connsiteX3" fmla="*/ 953 w 2530"/>
                        <a:gd name="connsiteY3" fmla="*/ 0 h 19050"/>
                        <a:gd name="connsiteX4" fmla="*/ 1905 w 2530"/>
                        <a:gd name="connsiteY4" fmla="*/ 952 h 19050"/>
                        <a:gd name="connsiteX5" fmla="*/ 953 w 2530"/>
                        <a:gd name="connsiteY5" fmla="*/ 19050 h 19050"/>
                        <a:gd name="connsiteX6" fmla="*/ 953 w 2530"/>
                        <a:gd name="connsiteY6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953" y="19050"/>
                          </a:moveTo>
                          <a:cubicBezTo>
                            <a:pt x="953" y="19050"/>
                            <a:pt x="0" y="19050"/>
                            <a:pt x="953" y="19050"/>
                          </a:cubicBezTo>
                          <a:cubicBezTo>
                            <a:pt x="953" y="12382"/>
                            <a:pt x="953" y="6667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2857" y="6667"/>
                            <a:pt x="2857" y="12382"/>
                            <a:pt x="953" y="19050"/>
                          </a:cubicBezTo>
                          <a:cubicBezTo>
                            <a:pt x="1905" y="19050"/>
                            <a:pt x="1905" y="19050"/>
                            <a:pt x="953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7" name="Freeform: Shape 1256">
                      <a:extLst>
                        <a:ext uri="{FF2B5EF4-FFF2-40B4-BE49-F238E27FC236}">
                          <a16:creationId xmlns:a16="http://schemas.microsoft.com/office/drawing/2014/main" id="{1E1235AA-EDBF-4C18-8516-74C63D3CC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412" y="4612004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2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2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  <a:gd name="connsiteX7" fmla="*/ 953 w 1905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8" name="Freeform: Shape 1257">
                      <a:extLst>
                        <a:ext uri="{FF2B5EF4-FFF2-40B4-BE49-F238E27FC236}">
                          <a16:creationId xmlns:a16="http://schemas.microsoft.com/office/drawing/2014/main" id="{DAB30472-9665-4046-AE92-350EDFEA4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1407" y="4613909"/>
                      <a:ext cx="3281" cy="17145"/>
                    </a:xfrm>
                    <a:custGeom>
                      <a:avLst/>
                      <a:gdLst>
                        <a:gd name="connsiteX0" fmla="*/ 2858 w 3281"/>
                        <a:gd name="connsiteY0" fmla="*/ 17145 h 17145"/>
                        <a:gd name="connsiteX1" fmla="*/ 2858 w 3281"/>
                        <a:gd name="connsiteY1" fmla="*/ 17145 h 17145"/>
                        <a:gd name="connsiteX2" fmla="*/ 0 w 3281"/>
                        <a:gd name="connsiteY2" fmla="*/ 953 h 17145"/>
                        <a:gd name="connsiteX3" fmla="*/ 953 w 3281"/>
                        <a:gd name="connsiteY3" fmla="*/ 0 h 17145"/>
                        <a:gd name="connsiteX4" fmla="*/ 1905 w 3281"/>
                        <a:gd name="connsiteY4" fmla="*/ 953 h 17145"/>
                        <a:gd name="connsiteX5" fmla="*/ 2858 w 3281"/>
                        <a:gd name="connsiteY5" fmla="*/ 17145 h 17145"/>
                        <a:gd name="connsiteX6" fmla="*/ 2858 w 3281"/>
                        <a:gd name="connsiteY6" fmla="*/ 17145 h 17145"/>
                        <a:gd name="connsiteX7" fmla="*/ 2858 w 3281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81" h="17145">
                          <a:moveTo>
                            <a:pt x="2858" y="17145"/>
                          </a:moveTo>
                          <a:cubicBezTo>
                            <a:pt x="1905" y="17145"/>
                            <a:pt x="1905" y="17145"/>
                            <a:pt x="2858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8" y="11430"/>
                            <a:pt x="2858" y="17145"/>
                          </a:cubicBezTo>
                          <a:cubicBezTo>
                            <a:pt x="3810" y="16193"/>
                            <a:pt x="2858" y="17145"/>
                            <a:pt x="2858" y="17145"/>
                          </a:cubicBezTo>
                          <a:cubicBezTo>
                            <a:pt x="2858" y="17145"/>
                            <a:pt x="2858" y="17145"/>
                            <a:pt x="2858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9" name="Freeform: Shape 1258">
                      <a:extLst>
                        <a:ext uri="{FF2B5EF4-FFF2-40B4-BE49-F238E27FC236}">
                          <a16:creationId xmlns:a16="http://schemas.microsoft.com/office/drawing/2014/main" id="{BF650AD1-82C8-4E1E-AEFA-3DD1EB525F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9032" y="4633912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953 w 2857"/>
                        <a:gd name="connsiteY2" fmla="*/ 18097 h 19050"/>
                        <a:gd name="connsiteX3" fmla="*/ 0 w 2857"/>
                        <a:gd name="connsiteY3" fmla="*/ 953 h 19050"/>
                        <a:gd name="connsiteX4" fmla="*/ 953 w 2857"/>
                        <a:gd name="connsiteY4" fmla="*/ 0 h 19050"/>
                        <a:gd name="connsiteX5" fmla="*/ 1905 w 2857"/>
                        <a:gd name="connsiteY5" fmla="*/ 953 h 19050"/>
                        <a:gd name="connsiteX6" fmla="*/ 2858 w 2857"/>
                        <a:gd name="connsiteY6" fmla="*/ 19050 h 19050"/>
                        <a:gd name="connsiteX7" fmla="*/ 1905 w 2857"/>
                        <a:gd name="connsiteY7" fmla="*/ 19050 h 19050"/>
                        <a:gd name="connsiteX8" fmla="*/ 1905 w 2857"/>
                        <a:gd name="connsiteY8" fmla="*/ 19050 h 19050"/>
                        <a:gd name="connsiteX9" fmla="*/ 1905 w 2857"/>
                        <a:gd name="connsiteY9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lnTo>
                            <a:pt x="953" y="18097"/>
                          </a:lnTo>
                          <a:cubicBezTo>
                            <a:pt x="953" y="12382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2382"/>
                            <a:pt x="2858" y="19050"/>
                          </a:cubicBezTo>
                          <a:lnTo>
                            <a:pt x="1905" y="19050"/>
                          </a:lnTo>
                          <a:cubicBezTo>
                            <a:pt x="2858" y="19050"/>
                            <a:pt x="2858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0" name="Freeform: Shape 1259">
                      <a:extLst>
                        <a:ext uri="{FF2B5EF4-FFF2-40B4-BE49-F238E27FC236}">
                          <a16:creationId xmlns:a16="http://schemas.microsoft.com/office/drawing/2014/main" id="{C7FBDACB-4179-41EA-9E8B-24C36E6AF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1405" y="4636769"/>
                      <a:ext cx="2857" cy="20002"/>
                    </a:xfrm>
                    <a:custGeom>
                      <a:avLst/>
                      <a:gdLst>
                        <a:gd name="connsiteX0" fmla="*/ 1905 w 2857"/>
                        <a:gd name="connsiteY0" fmla="*/ 20003 h 20002"/>
                        <a:gd name="connsiteX1" fmla="*/ 1905 w 2857"/>
                        <a:gd name="connsiteY1" fmla="*/ 20003 h 20002"/>
                        <a:gd name="connsiteX2" fmla="*/ 952 w 2857"/>
                        <a:gd name="connsiteY2" fmla="*/ 19050 h 20002"/>
                        <a:gd name="connsiteX3" fmla="*/ 0 w 2857"/>
                        <a:gd name="connsiteY3" fmla="*/ 953 h 20002"/>
                        <a:gd name="connsiteX4" fmla="*/ 952 w 2857"/>
                        <a:gd name="connsiteY4" fmla="*/ 0 h 20002"/>
                        <a:gd name="connsiteX5" fmla="*/ 1905 w 2857"/>
                        <a:gd name="connsiteY5" fmla="*/ 953 h 20002"/>
                        <a:gd name="connsiteX6" fmla="*/ 2857 w 2857"/>
                        <a:gd name="connsiteY6" fmla="*/ 19050 h 20002"/>
                        <a:gd name="connsiteX7" fmla="*/ 1905 w 2857"/>
                        <a:gd name="connsiteY7" fmla="*/ 20003 h 20002"/>
                        <a:gd name="connsiteX8" fmla="*/ 1905 w 2857"/>
                        <a:gd name="connsiteY8" fmla="*/ 20003 h 20002"/>
                        <a:gd name="connsiteX9" fmla="*/ 1905 w 2857"/>
                        <a:gd name="connsiteY9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20002">
                          <a:moveTo>
                            <a:pt x="1905" y="20003"/>
                          </a:moveTo>
                          <a:cubicBezTo>
                            <a:pt x="1905" y="20003"/>
                            <a:pt x="952" y="20003"/>
                            <a:pt x="1905" y="20003"/>
                          </a:cubicBezTo>
                          <a:lnTo>
                            <a:pt x="952" y="19050"/>
                          </a:lnTo>
                          <a:cubicBezTo>
                            <a:pt x="952" y="13335"/>
                            <a:pt x="952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2857" y="7620"/>
                            <a:pt x="2857" y="12383"/>
                            <a:pt x="2857" y="19050"/>
                          </a:cubicBezTo>
                          <a:lnTo>
                            <a:pt x="1905" y="20003"/>
                          </a:lnTo>
                          <a:cubicBezTo>
                            <a:pt x="2857" y="20003"/>
                            <a:pt x="1905" y="20003"/>
                            <a:pt x="1905" y="20003"/>
                          </a:cubicBezTo>
                          <a:cubicBezTo>
                            <a:pt x="1905" y="20003"/>
                            <a:pt x="1905" y="20003"/>
                            <a:pt x="1905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1" name="Freeform: Shape 1260">
                      <a:extLst>
                        <a:ext uri="{FF2B5EF4-FFF2-40B4-BE49-F238E27FC236}">
                          <a16:creationId xmlns:a16="http://schemas.microsoft.com/office/drawing/2014/main" id="{8997F90C-BF87-41B3-AA2A-6F92CD26E6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0558" y="4592002"/>
                      <a:ext cx="3231" cy="22859"/>
                    </a:xfrm>
                    <a:custGeom>
                      <a:avLst/>
                      <a:gdLst>
                        <a:gd name="connsiteX0" fmla="*/ 2279 w 3231"/>
                        <a:gd name="connsiteY0" fmla="*/ 22860 h 22859"/>
                        <a:gd name="connsiteX1" fmla="*/ 2279 w 3231"/>
                        <a:gd name="connsiteY1" fmla="*/ 22860 h 22859"/>
                        <a:gd name="connsiteX2" fmla="*/ 374 w 3231"/>
                        <a:gd name="connsiteY2" fmla="*/ 953 h 22859"/>
                        <a:gd name="connsiteX3" fmla="*/ 1326 w 3231"/>
                        <a:gd name="connsiteY3" fmla="*/ 0 h 22859"/>
                        <a:gd name="connsiteX4" fmla="*/ 2279 w 3231"/>
                        <a:gd name="connsiteY4" fmla="*/ 953 h 22859"/>
                        <a:gd name="connsiteX5" fmla="*/ 3231 w 3231"/>
                        <a:gd name="connsiteY5" fmla="*/ 21907 h 22859"/>
                        <a:gd name="connsiteX6" fmla="*/ 2279 w 3231"/>
                        <a:gd name="connsiteY6" fmla="*/ 22860 h 22859"/>
                        <a:gd name="connsiteX7" fmla="*/ 2279 w 3231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1" h="22859">
                          <a:moveTo>
                            <a:pt x="2279" y="22860"/>
                          </a:moveTo>
                          <a:cubicBezTo>
                            <a:pt x="2279" y="22860"/>
                            <a:pt x="1326" y="21907"/>
                            <a:pt x="2279" y="22860"/>
                          </a:cubicBezTo>
                          <a:cubicBezTo>
                            <a:pt x="374" y="16192"/>
                            <a:pt x="-579" y="6667"/>
                            <a:pt x="374" y="953"/>
                          </a:cubicBezTo>
                          <a:cubicBezTo>
                            <a:pt x="374" y="953"/>
                            <a:pt x="374" y="0"/>
                            <a:pt x="1326" y="0"/>
                          </a:cubicBezTo>
                          <a:cubicBezTo>
                            <a:pt x="1326" y="0"/>
                            <a:pt x="2279" y="0"/>
                            <a:pt x="2279" y="953"/>
                          </a:cubicBezTo>
                          <a:cubicBezTo>
                            <a:pt x="2279" y="6667"/>
                            <a:pt x="2279" y="16192"/>
                            <a:pt x="3231" y="21907"/>
                          </a:cubicBezTo>
                          <a:cubicBezTo>
                            <a:pt x="3231" y="21907"/>
                            <a:pt x="3231" y="22860"/>
                            <a:pt x="2279" y="22860"/>
                          </a:cubicBezTo>
                          <a:cubicBezTo>
                            <a:pt x="2279" y="22860"/>
                            <a:pt x="2279" y="22860"/>
                            <a:pt x="2279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2" name="Freeform: Shape 1261">
                      <a:extLst>
                        <a:ext uri="{FF2B5EF4-FFF2-40B4-BE49-F238E27FC236}">
                          <a16:creationId xmlns:a16="http://schemas.microsoft.com/office/drawing/2014/main" id="{E3E13335-9D69-45A5-8C99-89DB0800F3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0" y="4571999"/>
                      <a:ext cx="69532" cy="4762"/>
                    </a:xfrm>
                    <a:custGeom>
                      <a:avLst/>
                      <a:gdLst>
                        <a:gd name="connsiteX0" fmla="*/ 2857 w 69532"/>
                        <a:gd name="connsiteY0" fmla="*/ 4763 h 4762"/>
                        <a:gd name="connsiteX1" fmla="*/ 0 w 69532"/>
                        <a:gd name="connsiteY1" fmla="*/ 3810 h 4762"/>
                        <a:gd name="connsiteX2" fmla="*/ 953 w 69532"/>
                        <a:gd name="connsiteY2" fmla="*/ 2857 h 4762"/>
                        <a:gd name="connsiteX3" fmla="*/ 953 w 69532"/>
                        <a:gd name="connsiteY3" fmla="*/ 2857 h 4762"/>
                        <a:gd name="connsiteX4" fmla="*/ 68580 w 69532"/>
                        <a:gd name="connsiteY4" fmla="*/ 0 h 4762"/>
                        <a:gd name="connsiteX5" fmla="*/ 69532 w 69532"/>
                        <a:gd name="connsiteY5" fmla="*/ 953 h 4762"/>
                        <a:gd name="connsiteX6" fmla="*/ 68580 w 69532"/>
                        <a:gd name="connsiteY6" fmla="*/ 1905 h 4762"/>
                        <a:gd name="connsiteX7" fmla="*/ 2857 w 69532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532" h="4762">
                          <a:moveTo>
                            <a:pt x="2857" y="4763"/>
                          </a:move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0" y="3810"/>
                            <a:pt x="0" y="2857"/>
                            <a:pt x="953" y="2857"/>
                          </a:cubicBezTo>
                          <a:cubicBezTo>
                            <a:pt x="953" y="2857"/>
                            <a:pt x="953" y="2857"/>
                            <a:pt x="953" y="2857"/>
                          </a:cubicBezTo>
                          <a:cubicBezTo>
                            <a:pt x="3810" y="2857"/>
                            <a:pt x="50482" y="953"/>
                            <a:pt x="68580" y="0"/>
                          </a:cubicBezTo>
                          <a:cubicBezTo>
                            <a:pt x="68580" y="0"/>
                            <a:pt x="69532" y="0"/>
                            <a:pt x="69532" y="953"/>
                          </a:cubicBezTo>
                          <a:cubicBezTo>
                            <a:pt x="69532" y="953"/>
                            <a:pt x="69532" y="1905"/>
                            <a:pt x="68580" y="1905"/>
                          </a:cubicBezTo>
                          <a:cubicBezTo>
                            <a:pt x="23813" y="3810"/>
                            <a:pt x="8572" y="4763"/>
                            <a:pt x="2857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3" name="Freeform: Shape 1262">
                      <a:extLst>
                        <a:ext uri="{FF2B5EF4-FFF2-40B4-BE49-F238E27FC236}">
                          <a16:creationId xmlns:a16="http://schemas.microsoft.com/office/drawing/2014/main" id="{F30D2E24-D813-4218-ABCF-132E35C4A3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51044"/>
                      <a:ext cx="55006" cy="3810"/>
                    </a:xfrm>
                    <a:custGeom>
                      <a:avLst/>
                      <a:gdLst>
                        <a:gd name="connsiteX0" fmla="*/ 714 w 55006"/>
                        <a:gd name="connsiteY0" fmla="*/ 3810 h 3810"/>
                        <a:gd name="connsiteX1" fmla="*/ 714 w 55006"/>
                        <a:gd name="connsiteY1" fmla="*/ 3810 h 3810"/>
                        <a:gd name="connsiteX2" fmla="*/ 714 w 55006"/>
                        <a:gd name="connsiteY2" fmla="*/ 1905 h 3810"/>
                        <a:gd name="connsiteX3" fmla="*/ 54054 w 55006"/>
                        <a:gd name="connsiteY3" fmla="*/ 0 h 3810"/>
                        <a:gd name="connsiteX4" fmla="*/ 55007 w 55006"/>
                        <a:gd name="connsiteY4" fmla="*/ 953 h 3810"/>
                        <a:gd name="connsiteX5" fmla="*/ 54054 w 55006"/>
                        <a:gd name="connsiteY5" fmla="*/ 1905 h 3810"/>
                        <a:gd name="connsiteX6" fmla="*/ 714 w 55006"/>
                        <a:gd name="connsiteY6" fmla="*/ 3810 h 3810"/>
                        <a:gd name="connsiteX7" fmla="*/ 714 w 55006"/>
                        <a:gd name="connsiteY7" fmla="*/ 3810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6" h="3810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8"/>
                            <a:pt x="-238" y="1905"/>
                            <a:pt x="714" y="1905"/>
                          </a:cubicBezTo>
                          <a:lnTo>
                            <a:pt x="54054" y="0"/>
                          </a:lnTo>
                          <a:cubicBezTo>
                            <a:pt x="54054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4" name="Freeform: Shape 1263">
                      <a:extLst>
                        <a:ext uri="{FF2B5EF4-FFF2-40B4-BE49-F238E27FC236}">
                          <a16:creationId xmlns:a16="http://schemas.microsoft.com/office/drawing/2014/main" id="{2788AB16-B855-43AE-BD67-5DFEC8C1CE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29137"/>
                      <a:ext cx="52149" cy="3809"/>
                    </a:xfrm>
                    <a:custGeom>
                      <a:avLst/>
                      <a:gdLst>
                        <a:gd name="connsiteX0" fmla="*/ 714 w 52149"/>
                        <a:gd name="connsiteY0" fmla="*/ 3810 h 3809"/>
                        <a:gd name="connsiteX1" fmla="*/ 714 w 52149"/>
                        <a:gd name="connsiteY1" fmla="*/ 3810 h 3809"/>
                        <a:gd name="connsiteX2" fmla="*/ 714 w 52149"/>
                        <a:gd name="connsiteY2" fmla="*/ 1905 h 3809"/>
                        <a:gd name="connsiteX3" fmla="*/ 51197 w 52149"/>
                        <a:gd name="connsiteY3" fmla="*/ 0 h 3809"/>
                        <a:gd name="connsiteX4" fmla="*/ 52149 w 52149"/>
                        <a:gd name="connsiteY4" fmla="*/ 953 h 3809"/>
                        <a:gd name="connsiteX5" fmla="*/ 51197 w 52149"/>
                        <a:gd name="connsiteY5" fmla="*/ 1905 h 3809"/>
                        <a:gd name="connsiteX6" fmla="*/ 714 w 52149"/>
                        <a:gd name="connsiteY6" fmla="*/ 3810 h 3809"/>
                        <a:gd name="connsiteX7" fmla="*/ 714 w 5214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3809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5" name="Freeform: Shape 1264">
                      <a:extLst>
                        <a:ext uri="{FF2B5EF4-FFF2-40B4-BE49-F238E27FC236}">
                          <a16:creationId xmlns:a16="http://schemas.microsoft.com/office/drawing/2014/main" id="{05D40350-60E0-4201-9BEE-0C3B2B284D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574856"/>
                      <a:ext cx="2619" cy="18097"/>
                    </a:xfrm>
                    <a:custGeom>
                      <a:avLst/>
                      <a:gdLst>
                        <a:gd name="connsiteX0" fmla="*/ 1905 w 2619"/>
                        <a:gd name="connsiteY0" fmla="*/ 18098 h 18097"/>
                        <a:gd name="connsiteX1" fmla="*/ 1905 w 2619"/>
                        <a:gd name="connsiteY1" fmla="*/ 18098 h 18097"/>
                        <a:gd name="connsiteX2" fmla="*/ 0 w 2619"/>
                        <a:gd name="connsiteY2" fmla="*/ 953 h 18097"/>
                        <a:gd name="connsiteX3" fmla="*/ 953 w 2619"/>
                        <a:gd name="connsiteY3" fmla="*/ 0 h 18097"/>
                        <a:gd name="connsiteX4" fmla="*/ 1905 w 2619"/>
                        <a:gd name="connsiteY4" fmla="*/ 953 h 18097"/>
                        <a:gd name="connsiteX5" fmla="*/ 1905 w 2619"/>
                        <a:gd name="connsiteY5" fmla="*/ 18098 h 18097"/>
                        <a:gd name="connsiteX6" fmla="*/ 1905 w 2619"/>
                        <a:gd name="connsiteY6" fmla="*/ 1809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18097">
                          <a:moveTo>
                            <a:pt x="1905" y="18098"/>
                          </a:moveTo>
                          <a:cubicBezTo>
                            <a:pt x="953" y="18098"/>
                            <a:pt x="953" y="18098"/>
                            <a:pt x="1905" y="18098"/>
                          </a:cubicBezTo>
                          <a:cubicBezTo>
                            <a:pt x="1905" y="11430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8" y="6668"/>
                            <a:pt x="2858" y="11430"/>
                            <a:pt x="1905" y="18098"/>
                          </a:cubicBezTo>
                          <a:cubicBezTo>
                            <a:pt x="1905" y="18098"/>
                            <a:pt x="1905" y="18098"/>
                            <a:pt x="1905" y="1809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6" name="Freeform: Shape 1265">
                      <a:extLst>
                        <a:ext uri="{FF2B5EF4-FFF2-40B4-BE49-F238E27FC236}">
                          <a16:creationId xmlns:a16="http://schemas.microsoft.com/office/drawing/2014/main" id="{D360EA3B-444F-4F88-9772-5082910CA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9507" y="4551044"/>
                      <a:ext cx="1905" cy="22860"/>
                    </a:xfrm>
                    <a:custGeom>
                      <a:avLst/>
                      <a:gdLst>
                        <a:gd name="connsiteX0" fmla="*/ 953 w 1905"/>
                        <a:gd name="connsiteY0" fmla="*/ 22860 h 22860"/>
                        <a:gd name="connsiteX1" fmla="*/ 953 w 1905"/>
                        <a:gd name="connsiteY1" fmla="*/ 22860 h 22860"/>
                        <a:gd name="connsiteX2" fmla="*/ 0 w 1905"/>
                        <a:gd name="connsiteY2" fmla="*/ 953 h 22860"/>
                        <a:gd name="connsiteX3" fmla="*/ 953 w 1905"/>
                        <a:gd name="connsiteY3" fmla="*/ 0 h 22860"/>
                        <a:gd name="connsiteX4" fmla="*/ 1905 w 1905"/>
                        <a:gd name="connsiteY4" fmla="*/ 953 h 22860"/>
                        <a:gd name="connsiteX5" fmla="*/ 953 w 1905"/>
                        <a:gd name="connsiteY5" fmla="*/ 22860 h 22860"/>
                        <a:gd name="connsiteX6" fmla="*/ 953 w 1905"/>
                        <a:gd name="connsiteY6" fmla="*/ 22860 h 22860"/>
                        <a:gd name="connsiteX7" fmla="*/ 953 w 1905"/>
                        <a:gd name="connsiteY7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7" name="Freeform: Shape 1266">
                      <a:extLst>
                        <a:ext uri="{FF2B5EF4-FFF2-40B4-BE49-F238E27FC236}">
                          <a16:creationId xmlns:a16="http://schemas.microsoft.com/office/drawing/2014/main" id="{569C28AC-B21C-4AE7-A1FA-38D338BD6F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9502" y="45529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3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7145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8" name="Freeform: Shape 1267">
                      <a:extLst>
                        <a:ext uri="{FF2B5EF4-FFF2-40B4-BE49-F238E27FC236}">
                          <a16:creationId xmlns:a16="http://schemas.microsoft.com/office/drawing/2014/main" id="{75139258-A520-46CD-9275-EC7BACC15A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317" y="45910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2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2" y="11430"/>
                            <a:pt x="952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6193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9" name="Freeform: Shape 1268">
                      <a:extLst>
                        <a:ext uri="{FF2B5EF4-FFF2-40B4-BE49-F238E27FC236}">
                          <a16:creationId xmlns:a16="http://schemas.microsoft.com/office/drawing/2014/main" id="{8457D7EA-8FA2-406B-BD5E-C5A43C5DE3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8080" y="4572952"/>
                      <a:ext cx="2328" cy="19050"/>
                    </a:xfrm>
                    <a:custGeom>
                      <a:avLst/>
                      <a:gdLst>
                        <a:gd name="connsiteX0" fmla="*/ 1905 w 2328"/>
                        <a:gd name="connsiteY0" fmla="*/ 19050 h 19050"/>
                        <a:gd name="connsiteX1" fmla="*/ 1905 w 2328"/>
                        <a:gd name="connsiteY1" fmla="*/ 19050 h 19050"/>
                        <a:gd name="connsiteX2" fmla="*/ 0 w 2328"/>
                        <a:gd name="connsiteY2" fmla="*/ 953 h 19050"/>
                        <a:gd name="connsiteX3" fmla="*/ 952 w 2328"/>
                        <a:gd name="connsiteY3" fmla="*/ 0 h 19050"/>
                        <a:gd name="connsiteX4" fmla="*/ 1905 w 2328"/>
                        <a:gd name="connsiteY4" fmla="*/ 953 h 19050"/>
                        <a:gd name="connsiteX5" fmla="*/ 1905 w 2328"/>
                        <a:gd name="connsiteY5" fmla="*/ 19050 h 19050"/>
                        <a:gd name="connsiteX6" fmla="*/ 1905 w 2328"/>
                        <a:gd name="connsiteY6" fmla="*/ 19050 h 19050"/>
                        <a:gd name="connsiteX7" fmla="*/ 1905 w 2328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9050">
                          <a:moveTo>
                            <a:pt x="1905" y="19050"/>
                          </a:moveTo>
                          <a:cubicBezTo>
                            <a:pt x="952" y="19050"/>
                            <a:pt x="952" y="18097"/>
                            <a:pt x="1905" y="19050"/>
                          </a:cubicBezTo>
                          <a:cubicBezTo>
                            <a:pt x="952" y="11430"/>
                            <a:pt x="952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2857" y="11430"/>
                            <a:pt x="1905" y="19050"/>
                          </a:cubicBezTo>
                          <a:cubicBezTo>
                            <a:pt x="2857" y="18097"/>
                            <a:pt x="1905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0" name="Freeform: Shape 1269">
                      <a:extLst>
                        <a:ext uri="{FF2B5EF4-FFF2-40B4-BE49-F238E27FC236}">
                          <a16:creationId xmlns:a16="http://schemas.microsoft.com/office/drawing/2014/main" id="{C89DCAD6-DA88-436C-A75A-14092087F6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9027" y="4530089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0 w 2857"/>
                        <a:gd name="connsiteY2" fmla="*/ 953 h 19050"/>
                        <a:gd name="connsiteX3" fmla="*/ 953 w 2857"/>
                        <a:gd name="connsiteY3" fmla="*/ 0 h 19050"/>
                        <a:gd name="connsiteX4" fmla="*/ 1905 w 2857"/>
                        <a:gd name="connsiteY4" fmla="*/ 953 h 19050"/>
                        <a:gd name="connsiteX5" fmla="*/ 2857 w 2857"/>
                        <a:gd name="connsiteY5" fmla="*/ 18097 h 19050"/>
                        <a:gd name="connsiteX6" fmla="*/ 1905 w 2857"/>
                        <a:gd name="connsiteY6" fmla="*/ 19050 h 19050"/>
                        <a:gd name="connsiteX7" fmla="*/ 1905 w 2857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953" y="19050"/>
                            <a:pt x="953" y="19050"/>
                            <a:pt x="1905" y="19050"/>
                          </a:cubicBezTo>
                          <a:cubicBezTo>
                            <a:pt x="0" y="12382"/>
                            <a:pt x="0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2857" y="18097"/>
                          </a:cubicBezTo>
                          <a:cubicBezTo>
                            <a:pt x="2857" y="19050"/>
                            <a:pt x="1905" y="19050"/>
                            <a:pt x="1905" y="19050"/>
                          </a:cubicBez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1" name="Freeform: Shape 1270">
                      <a:extLst>
                        <a:ext uri="{FF2B5EF4-FFF2-40B4-BE49-F238E27FC236}">
                          <a16:creationId xmlns:a16="http://schemas.microsoft.com/office/drawing/2014/main" id="{F6ABD0BB-A581-485C-B241-881BD6B4A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602" y="4518659"/>
                      <a:ext cx="1904" cy="12382"/>
                    </a:xfrm>
                    <a:custGeom>
                      <a:avLst/>
                      <a:gdLst>
                        <a:gd name="connsiteX0" fmla="*/ 953 w 1904"/>
                        <a:gd name="connsiteY0" fmla="*/ 12383 h 12382"/>
                        <a:gd name="connsiteX1" fmla="*/ 953 w 1904"/>
                        <a:gd name="connsiteY1" fmla="*/ 12383 h 12382"/>
                        <a:gd name="connsiteX2" fmla="*/ 0 w 1904"/>
                        <a:gd name="connsiteY2" fmla="*/ 953 h 12382"/>
                        <a:gd name="connsiteX3" fmla="*/ 953 w 1904"/>
                        <a:gd name="connsiteY3" fmla="*/ 0 h 12382"/>
                        <a:gd name="connsiteX4" fmla="*/ 1905 w 1904"/>
                        <a:gd name="connsiteY4" fmla="*/ 953 h 12382"/>
                        <a:gd name="connsiteX5" fmla="*/ 953 w 1904"/>
                        <a:gd name="connsiteY5" fmla="*/ 12383 h 12382"/>
                        <a:gd name="connsiteX6" fmla="*/ 953 w 1904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1430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1430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85" name="Freeform: Shape 884">
                    <a:extLst>
                      <a:ext uri="{FF2B5EF4-FFF2-40B4-BE49-F238E27FC236}">
                        <a16:creationId xmlns:a16="http://schemas.microsoft.com/office/drawing/2014/main" id="{2F0C564B-6147-49A1-A725-1BE0D4F747DF}"/>
                      </a:ext>
                    </a:extLst>
                  </p:cNvPr>
                  <p:cNvSpPr/>
                  <p:nvPr/>
                </p:nvSpPr>
                <p:spPr>
                  <a:xfrm>
                    <a:off x="7669530" y="4773506"/>
                    <a:ext cx="37570" cy="42333"/>
                  </a:xfrm>
                  <a:custGeom>
                    <a:avLst/>
                    <a:gdLst>
                      <a:gd name="connsiteX0" fmla="*/ 952 w 37570"/>
                      <a:gd name="connsiteY0" fmla="*/ 42333 h 42333"/>
                      <a:gd name="connsiteX1" fmla="*/ 952 w 37570"/>
                      <a:gd name="connsiteY1" fmla="*/ 42333 h 42333"/>
                      <a:gd name="connsiteX2" fmla="*/ 0 w 37570"/>
                      <a:gd name="connsiteY2" fmla="*/ 41381 h 42333"/>
                      <a:gd name="connsiteX3" fmla="*/ 15240 w 37570"/>
                      <a:gd name="connsiteY3" fmla="*/ 28998 h 42333"/>
                      <a:gd name="connsiteX4" fmla="*/ 16192 w 37570"/>
                      <a:gd name="connsiteY4" fmla="*/ 28046 h 42333"/>
                      <a:gd name="connsiteX5" fmla="*/ 22860 w 37570"/>
                      <a:gd name="connsiteY5" fmla="*/ 22331 h 42333"/>
                      <a:gd name="connsiteX6" fmla="*/ 26670 w 37570"/>
                      <a:gd name="connsiteY6" fmla="*/ 16616 h 42333"/>
                      <a:gd name="connsiteX7" fmla="*/ 36195 w 37570"/>
                      <a:gd name="connsiteY7" fmla="*/ 423 h 42333"/>
                      <a:gd name="connsiteX8" fmla="*/ 37147 w 37570"/>
                      <a:gd name="connsiteY8" fmla="*/ 423 h 42333"/>
                      <a:gd name="connsiteX9" fmla="*/ 37147 w 37570"/>
                      <a:gd name="connsiteY9" fmla="*/ 1376 h 42333"/>
                      <a:gd name="connsiteX10" fmla="*/ 27622 w 37570"/>
                      <a:gd name="connsiteY10" fmla="*/ 17568 h 42333"/>
                      <a:gd name="connsiteX11" fmla="*/ 23813 w 37570"/>
                      <a:gd name="connsiteY11" fmla="*/ 24236 h 42333"/>
                      <a:gd name="connsiteX12" fmla="*/ 17145 w 37570"/>
                      <a:gd name="connsiteY12" fmla="*/ 29951 h 42333"/>
                      <a:gd name="connsiteX13" fmla="*/ 16192 w 37570"/>
                      <a:gd name="connsiteY13" fmla="*/ 30903 h 42333"/>
                      <a:gd name="connsiteX14" fmla="*/ 952 w 37570"/>
                      <a:gd name="connsiteY14" fmla="*/ 42333 h 42333"/>
                      <a:gd name="connsiteX15" fmla="*/ 952 w 37570"/>
                      <a:gd name="connsiteY15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570" h="42333">
                        <a:moveTo>
                          <a:pt x="952" y="42333"/>
                        </a:moveTo>
                        <a:cubicBezTo>
                          <a:pt x="952" y="42333"/>
                          <a:pt x="0" y="42333"/>
                          <a:pt x="952" y="42333"/>
                        </a:cubicBezTo>
                        <a:cubicBezTo>
                          <a:pt x="0" y="41381"/>
                          <a:pt x="0" y="41381"/>
                          <a:pt x="0" y="41381"/>
                        </a:cubicBezTo>
                        <a:cubicBezTo>
                          <a:pt x="4763" y="36618"/>
                          <a:pt x="9525" y="32808"/>
                          <a:pt x="15240" y="28998"/>
                        </a:cubicBezTo>
                        <a:lnTo>
                          <a:pt x="16192" y="28046"/>
                        </a:lnTo>
                        <a:cubicBezTo>
                          <a:pt x="18097" y="26141"/>
                          <a:pt x="20955" y="24236"/>
                          <a:pt x="22860" y="22331"/>
                        </a:cubicBezTo>
                        <a:cubicBezTo>
                          <a:pt x="24765" y="20426"/>
                          <a:pt x="25717" y="18521"/>
                          <a:pt x="26670" y="16616"/>
                        </a:cubicBezTo>
                        <a:lnTo>
                          <a:pt x="36195" y="423"/>
                        </a:lnTo>
                        <a:cubicBezTo>
                          <a:pt x="36195" y="423"/>
                          <a:pt x="37147" y="-529"/>
                          <a:pt x="37147" y="423"/>
                        </a:cubicBezTo>
                        <a:cubicBezTo>
                          <a:pt x="37147" y="423"/>
                          <a:pt x="38100" y="1376"/>
                          <a:pt x="37147" y="1376"/>
                        </a:cubicBezTo>
                        <a:lnTo>
                          <a:pt x="27622" y="17568"/>
                        </a:lnTo>
                        <a:cubicBezTo>
                          <a:pt x="26670" y="19473"/>
                          <a:pt x="24765" y="22331"/>
                          <a:pt x="23813" y="24236"/>
                        </a:cubicBezTo>
                        <a:cubicBezTo>
                          <a:pt x="21907" y="26141"/>
                          <a:pt x="19050" y="28046"/>
                          <a:pt x="17145" y="29951"/>
                        </a:cubicBezTo>
                        <a:lnTo>
                          <a:pt x="16192" y="30903"/>
                        </a:lnTo>
                        <a:cubicBezTo>
                          <a:pt x="11430" y="33761"/>
                          <a:pt x="5715" y="38523"/>
                          <a:pt x="952" y="42333"/>
                        </a:cubicBezTo>
                        <a:cubicBezTo>
                          <a:pt x="952" y="42333"/>
                          <a:pt x="952" y="42333"/>
                          <a:pt x="952" y="4233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6" name="Freeform: Shape 885">
                    <a:extLst>
                      <a:ext uri="{FF2B5EF4-FFF2-40B4-BE49-F238E27FC236}">
                        <a16:creationId xmlns:a16="http://schemas.microsoft.com/office/drawing/2014/main" id="{65FD5AFC-5156-492A-B959-FBDD13AB580F}"/>
                      </a:ext>
                    </a:extLst>
                  </p:cNvPr>
                  <p:cNvSpPr/>
                  <p:nvPr/>
                </p:nvSpPr>
                <p:spPr>
                  <a:xfrm>
                    <a:off x="7645955" y="4789169"/>
                    <a:ext cx="12144" cy="10477"/>
                  </a:xfrm>
                  <a:custGeom>
                    <a:avLst/>
                    <a:gdLst>
                      <a:gd name="connsiteX0" fmla="*/ 714 w 12144"/>
                      <a:gd name="connsiteY0" fmla="*/ 10478 h 10477"/>
                      <a:gd name="connsiteX1" fmla="*/ 714 w 12144"/>
                      <a:gd name="connsiteY1" fmla="*/ 10478 h 10477"/>
                      <a:gd name="connsiteX2" fmla="*/ 714 w 12144"/>
                      <a:gd name="connsiteY2" fmla="*/ 8573 h 10477"/>
                      <a:gd name="connsiteX3" fmla="*/ 11192 w 12144"/>
                      <a:gd name="connsiteY3" fmla="*/ 0 h 10477"/>
                      <a:gd name="connsiteX4" fmla="*/ 12144 w 12144"/>
                      <a:gd name="connsiteY4" fmla="*/ 0 h 10477"/>
                      <a:gd name="connsiteX5" fmla="*/ 12144 w 12144"/>
                      <a:gd name="connsiteY5" fmla="*/ 953 h 10477"/>
                      <a:gd name="connsiteX6" fmla="*/ 714 w 12144"/>
                      <a:gd name="connsiteY6" fmla="*/ 10478 h 10477"/>
                      <a:gd name="connsiteX7" fmla="*/ 714 w 1214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4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3"/>
                        </a:cubicBezTo>
                        <a:cubicBezTo>
                          <a:pt x="4524" y="6668"/>
                          <a:pt x="8334" y="3810"/>
                          <a:pt x="11192" y="0"/>
                        </a:cubicBezTo>
                        <a:cubicBezTo>
                          <a:pt x="11192" y="0"/>
                          <a:pt x="12144" y="0"/>
                          <a:pt x="12144" y="0"/>
                        </a:cubicBezTo>
                        <a:cubicBezTo>
                          <a:pt x="12144" y="0"/>
                          <a:pt x="12144" y="953"/>
                          <a:pt x="12144" y="953"/>
                        </a:cubicBezTo>
                        <a:cubicBezTo>
                          <a:pt x="8334" y="5715"/>
                          <a:pt x="4524" y="8573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7" name="Freeform: Shape 886">
                    <a:extLst>
                      <a:ext uri="{FF2B5EF4-FFF2-40B4-BE49-F238E27FC236}">
                        <a16:creationId xmlns:a16="http://schemas.microsoft.com/office/drawing/2014/main" id="{879350BF-953A-491F-BDC2-9E825C5C2AA5}"/>
                      </a:ext>
                    </a:extLst>
                  </p:cNvPr>
                  <p:cNvSpPr/>
                  <p:nvPr/>
                </p:nvSpPr>
                <p:spPr>
                  <a:xfrm>
                    <a:off x="7656433" y="4808219"/>
                    <a:ext cx="15001" cy="4762"/>
                  </a:xfrm>
                  <a:custGeom>
                    <a:avLst/>
                    <a:gdLst>
                      <a:gd name="connsiteX0" fmla="*/ 714 w 15001"/>
                      <a:gd name="connsiteY0" fmla="*/ 4763 h 4762"/>
                      <a:gd name="connsiteX1" fmla="*/ 714 w 15001"/>
                      <a:gd name="connsiteY1" fmla="*/ 4763 h 4762"/>
                      <a:gd name="connsiteX2" fmla="*/ 714 w 15001"/>
                      <a:gd name="connsiteY2" fmla="*/ 2858 h 4762"/>
                      <a:gd name="connsiteX3" fmla="*/ 14049 w 15001"/>
                      <a:gd name="connsiteY3" fmla="*/ 0 h 4762"/>
                      <a:gd name="connsiteX4" fmla="*/ 15002 w 15001"/>
                      <a:gd name="connsiteY4" fmla="*/ 0 h 4762"/>
                      <a:gd name="connsiteX5" fmla="*/ 15002 w 15001"/>
                      <a:gd name="connsiteY5" fmla="*/ 953 h 4762"/>
                      <a:gd name="connsiteX6" fmla="*/ 714 w 15001"/>
                      <a:gd name="connsiteY6" fmla="*/ 4763 h 4762"/>
                      <a:gd name="connsiteX7" fmla="*/ 714 w 1500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001" h="4762">
                        <a:moveTo>
                          <a:pt x="714" y="4763"/>
                        </a:moveTo>
                        <a:cubicBezTo>
                          <a:pt x="-238" y="4763"/>
                          <a:pt x="-238" y="4763"/>
                          <a:pt x="714" y="4763"/>
                        </a:cubicBezTo>
                        <a:cubicBezTo>
                          <a:pt x="-238" y="3810"/>
                          <a:pt x="714" y="2858"/>
                          <a:pt x="714" y="2858"/>
                        </a:cubicBezTo>
                        <a:cubicBezTo>
                          <a:pt x="5477" y="2858"/>
                          <a:pt x="10239" y="1905"/>
                          <a:pt x="14049" y="0"/>
                        </a:cubicBezTo>
                        <a:cubicBezTo>
                          <a:pt x="14049" y="0"/>
                          <a:pt x="15002" y="0"/>
                          <a:pt x="15002" y="0"/>
                        </a:cubicBezTo>
                        <a:cubicBezTo>
                          <a:pt x="15002" y="0"/>
                          <a:pt x="15002" y="953"/>
                          <a:pt x="15002" y="953"/>
                        </a:cubicBezTo>
                        <a:cubicBezTo>
                          <a:pt x="10239" y="3810"/>
                          <a:pt x="5477" y="4763"/>
                          <a:pt x="714" y="4763"/>
                        </a:cubicBez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64B1238-DB37-4DD3-B122-2EE01EEB12A5}"/>
                      </a:ext>
                    </a:extLst>
                  </p:cNvPr>
                  <p:cNvSpPr/>
                  <p:nvPr/>
                </p:nvSpPr>
                <p:spPr>
                  <a:xfrm>
                    <a:off x="7669768" y="4785359"/>
                    <a:ext cx="23574" cy="7620"/>
                  </a:xfrm>
                  <a:custGeom>
                    <a:avLst/>
                    <a:gdLst>
                      <a:gd name="connsiteX0" fmla="*/ 714 w 23574"/>
                      <a:gd name="connsiteY0" fmla="*/ 7620 h 7620"/>
                      <a:gd name="connsiteX1" fmla="*/ 714 w 23574"/>
                      <a:gd name="connsiteY1" fmla="*/ 7620 h 7620"/>
                      <a:gd name="connsiteX2" fmla="*/ 714 w 23574"/>
                      <a:gd name="connsiteY2" fmla="*/ 5715 h 7620"/>
                      <a:gd name="connsiteX3" fmla="*/ 22622 w 23574"/>
                      <a:gd name="connsiteY3" fmla="*/ 0 h 7620"/>
                      <a:gd name="connsiteX4" fmla="*/ 23574 w 23574"/>
                      <a:gd name="connsiteY4" fmla="*/ 953 h 7620"/>
                      <a:gd name="connsiteX5" fmla="*/ 22622 w 23574"/>
                      <a:gd name="connsiteY5" fmla="*/ 1905 h 7620"/>
                      <a:gd name="connsiteX6" fmla="*/ 714 w 23574"/>
                      <a:gd name="connsiteY6" fmla="*/ 7620 h 7620"/>
                      <a:gd name="connsiteX7" fmla="*/ 714 w 23574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574" h="7620">
                        <a:moveTo>
                          <a:pt x="714" y="7620"/>
                        </a:moveTo>
                        <a:cubicBezTo>
                          <a:pt x="714" y="7620"/>
                          <a:pt x="-238" y="6668"/>
                          <a:pt x="714" y="7620"/>
                        </a:cubicBezTo>
                        <a:cubicBezTo>
                          <a:pt x="-238" y="6668"/>
                          <a:pt x="-238" y="6668"/>
                          <a:pt x="714" y="5715"/>
                        </a:cubicBezTo>
                        <a:cubicBezTo>
                          <a:pt x="7382" y="2858"/>
                          <a:pt x="15002" y="953"/>
                          <a:pt x="22622" y="0"/>
                        </a:cubicBezTo>
                        <a:cubicBezTo>
                          <a:pt x="22622" y="0"/>
                          <a:pt x="23574" y="0"/>
                          <a:pt x="23574" y="953"/>
                        </a:cubicBezTo>
                        <a:cubicBezTo>
                          <a:pt x="23574" y="953"/>
                          <a:pt x="23574" y="1905"/>
                          <a:pt x="22622" y="1905"/>
                        </a:cubicBezTo>
                        <a:cubicBezTo>
                          <a:pt x="15002" y="2858"/>
                          <a:pt x="8334" y="4763"/>
                          <a:pt x="714" y="7620"/>
                        </a:cubicBezTo>
                        <a:cubicBezTo>
                          <a:pt x="714" y="7620"/>
                          <a:pt x="714" y="7620"/>
                          <a:pt x="714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6D197204-A685-4010-9DFE-94742BAE2BF8}"/>
                      </a:ext>
                    </a:extLst>
                  </p:cNvPr>
                  <p:cNvSpPr/>
                  <p:nvPr/>
                </p:nvSpPr>
                <p:spPr>
                  <a:xfrm>
                    <a:off x="7420927" y="4914899"/>
                    <a:ext cx="5715" cy="13334"/>
                  </a:xfrm>
                  <a:custGeom>
                    <a:avLst/>
                    <a:gdLst>
                      <a:gd name="connsiteX0" fmla="*/ 4763 w 5715"/>
                      <a:gd name="connsiteY0" fmla="*/ 13335 h 13334"/>
                      <a:gd name="connsiteX1" fmla="*/ 4763 w 5715"/>
                      <a:gd name="connsiteY1" fmla="*/ 13335 h 13334"/>
                      <a:gd name="connsiteX2" fmla="*/ 0 w 5715"/>
                      <a:gd name="connsiteY2" fmla="*/ 953 h 13334"/>
                      <a:gd name="connsiteX3" fmla="*/ 953 w 5715"/>
                      <a:gd name="connsiteY3" fmla="*/ 0 h 13334"/>
                      <a:gd name="connsiteX4" fmla="*/ 1905 w 5715"/>
                      <a:gd name="connsiteY4" fmla="*/ 953 h 13334"/>
                      <a:gd name="connsiteX5" fmla="*/ 5715 w 5715"/>
                      <a:gd name="connsiteY5" fmla="*/ 12382 h 13334"/>
                      <a:gd name="connsiteX6" fmla="*/ 4763 w 5715"/>
                      <a:gd name="connsiteY6" fmla="*/ 13335 h 13334"/>
                      <a:gd name="connsiteX7" fmla="*/ 4763 w 5715"/>
                      <a:gd name="connsiteY7" fmla="*/ 13335 h 13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13334">
                        <a:moveTo>
                          <a:pt x="4763" y="13335"/>
                        </a:moveTo>
                        <a:cubicBezTo>
                          <a:pt x="4763" y="13335"/>
                          <a:pt x="4763" y="12382"/>
                          <a:pt x="4763" y="13335"/>
                        </a:cubicBezTo>
                        <a:cubicBezTo>
                          <a:pt x="1905" y="9525"/>
                          <a:pt x="0" y="4763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4763"/>
                          <a:pt x="2857" y="8572"/>
                          <a:pt x="5715" y="12382"/>
                        </a:cubicBezTo>
                        <a:cubicBezTo>
                          <a:pt x="5715" y="12382"/>
                          <a:pt x="5715" y="12382"/>
                          <a:pt x="4763" y="13335"/>
                        </a:cubicBezTo>
                        <a:cubicBezTo>
                          <a:pt x="4763" y="12382"/>
                          <a:pt x="4763" y="13335"/>
                          <a:pt x="4763" y="1333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A295D113-8407-40C4-8FEC-077EEA245ECA}"/>
                      </a:ext>
                    </a:extLst>
                  </p:cNvPr>
                  <p:cNvSpPr/>
                  <p:nvPr/>
                </p:nvSpPr>
                <p:spPr>
                  <a:xfrm>
                    <a:off x="7438072" y="4897754"/>
                    <a:ext cx="5715" cy="1904"/>
                  </a:xfrm>
                  <a:custGeom>
                    <a:avLst/>
                    <a:gdLst>
                      <a:gd name="connsiteX0" fmla="*/ 953 w 5715"/>
                      <a:gd name="connsiteY0" fmla="*/ 1905 h 1904"/>
                      <a:gd name="connsiteX1" fmla="*/ 953 w 5715"/>
                      <a:gd name="connsiteY1" fmla="*/ 1905 h 1904"/>
                      <a:gd name="connsiteX2" fmla="*/ 0 w 5715"/>
                      <a:gd name="connsiteY2" fmla="*/ 952 h 1904"/>
                      <a:gd name="connsiteX3" fmla="*/ 953 w 5715"/>
                      <a:gd name="connsiteY3" fmla="*/ 0 h 1904"/>
                      <a:gd name="connsiteX4" fmla="*/ 4763 w 5715"/>
                      <a:gd name="connsiteY4" fmla="*/ 0 h 1904"/>
                      <a:gd name="connsiteX5" fmla="*/ 5715 w 5715"/>
                      <a:gd name="connsiteY5" fmla="*/ 952 h 1904"/>
                      <a:gd name="connsiteX6" fmla="*/ 4763 w 5715"/>
                      <a:gd name="connsiteY6" fmla="*/ 1905 h 1904"/>
                      <a:gd name="connsiteX7" fmla="*/ 953 w 5715"/>
                      <a:gd name="connsiteY7" fmla="*/ 1905 h 1904"/>
                      <a:gd name="connsiteX8" fmla="*/ 953 w 5715"/>
                      <a:gd name="connsiteY8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15" h="1904">
                        <a:moveTo>
                          <a:pt x="953" y="1905"/>
                        </a:moveTo>
                        <a:cubicBezTo>
                          <a:pt x="953" y="1905"/>
                          <a:pt x="953" y="1905"/>
                          <a:pt x="953" y="1905"/>
                        </a:cubicBezTo>
                        <a:cubicBezTo>
                          <a:pt x="0" y="1905"/>
                          <a:pt x="0" y="952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1905" y="0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2"/>
                        </a:cubicBezTo>
                        <a:cubicBezTo>
                          <a:pt x="5715" y="952"/>
                          <a:pt x="5715" y="1905"/>
                          <a:pt x="4763" y="1905"/>
                        </a:cubicBezTo>
                        <a:cubicBezTo>
                          <a:pt x="3810" y="1905"/>
                          <a:pt x="2858" y="1905"/>
                          <a:pt x="953" y="1905"/>
                        </a:cubicBezTo>
                        <a:cubicBezTo>
                          <a:pt x="953" y="1905"/>
                          <a:pt x="953" y="1905"/>
                          <a:pt x="953" y="190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7E754747-AD50-46A1-8B99-367D24EFEB59}"/>
                      </a:ext>
                    </a:extLst>
                  </p:cNvPr>
                  <p:cNvSpPr/>
                  <p:nvPr/>
                </p:nvSpPr>
                <p:spPr>
                  <a:xfrm>
                    <a:off x="7387590" y="4941569"/>
                    <a:ext cx="14287" cy="4762"/>
                  </a:xfrm>
                  <a:custGeom>
                    <a:avLst/>
                    <a:gdLst>
                      <a:gd name="connsiteX0" fmla="*/ 13335 w 14287"/>
                      <a:gd name="connsiteY0" fmla="*/ 4763 h 4762"/>
                      <a:gd name="connsiteX1" fmla="*/ 13335 w 14287"/>
                      <a:gd name="connsiteY1" fmla="*/ 4763 h 4762"/>
                      <a:gd name="connsiteX2" fmla="*/ 953 w 14287"/>
                      <a:gd name="connsiteY2" fmla="*/ 1905 h 4762"/>
                      <a:gd name="connsiteX3" fmla="*/ 0 w 14287"/>
                      <a:gd name="connsiteY3" fmla="*/ 953 h 4762"/>
                      <a:gd name="connsiteX4" fmla="*/ 953 w 14287"/>
                      <a:gd name="connsiteY4" fmla="*/ 0 h 4762"/>
                      <a:gd name="connsiteX5" fmla="*/ 14288 w 14287"/>
                      <a:gd name="connsiteY5" fmla="*/ 2858 h 4762"/>
                      <a:gd name="connsiteX6" fmla="*/ 13335 w 14287"/>
                      <a:gd name="connsiteY6" fmla="*/ 4763 h 4762"/>
                      <a:gd name="connsiteX7" fmla="*/ 13335 w 14287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287" h="4762">
                        <a:moveTo>
                          <a:pt x="13335" y="4763"/>
                        </a:moveTo>
                        <a:cubicBezTo>
                          <a:pt x="13335" y="4763"/>
                          <a:pt x="13335" y="4763"/>
                          <a:pt x="13335" y="4763"/>
                        </a:cubicBezTo>
                        <a:cubicBezTo>
                          <a:pt x="9525" y="2858"/>
                          <a:pt x="4763" y="1905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4763" y="0"/>
                          <a:pt x="9525" y="953"/>
                          <a:pt x="14288" y="2858"/>
                        </a:cubicBezTo>
                        <a:cubicBezTo>
                          <a:pt x="14288" y="2858"/>
                          <a:pt x="14288" y="3810"/>
                          <a:pt x="13335" y="4763"/>
                        </a:cubicBezTo>
                        <a:cubicBezTo>
                          <a:pt x="14288" y="3810"/>
                          <a:pt x="13335" y="4763"/>
                          <a:pt x="13335" y="4763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BC68B16-1B74-4AC1-B6E3-4760807AE8DF}"/>
                      </a:ext>
                    </a:extLst>
                  </p:cNvPr>
                  <p:cNvSpPr/>
                  <p:nvPr/>
                </p:nvSpPr>
                <p:spPr>
                  <a:xfrm>
                    <a:off x="7619047" y="4844943"/>
                    <a:ext cx="4233" cy="8043"/>
                  </a:xfrm>
                  <a:custGeom>
                    <a:avLst/>
                    <a:gdLst>
                      <a:gd name="connsiteX0" fmla="*/ 953 w 4233"/>
                      <a:gd name="connsiteY0" fmla="*/ 8043 h 8043"/>
                      <a:gd name="connsiteX1" fmla="*/ 953 w 4233"/>
                      <a:gd name="connsiteY1" fmla="*/ 8043 h 8043"/>
                      <a:gd name="connsiteX2" fmla="*/ 0 w 4233"/>
                      <a:gd name="connsiteY2" fmla="*/ 7091 h 8043"/>
                      <a:gd name="connsiteX3" fmla="*/ 2858 w 4233"/>
                      <a:gd name="connsiteY3" fmla="*/ 423 h 8043"/>
                      <a:gd name="connsiteX4" fmla="*/ 3810 w 4233"/>
                      <a:gd name="connsiteY4" fmla="*/ 423 h 8043"/>
                      <a:gd name="connsiteX5" fmla="*/ 3810 w 4233"/>
                      <a:gd name="connsiteY5" fmla="*/ 1376 h 8043"/>
                      <a:gd name="connsiteX6" fmla="*/ 953 w 4233"/>
                      <a:gd name="connsiteY6" fmla="*/ 8043 h 8043"/>
                      <a:gd name="connsiteX7" fmla="*/ 953 w 423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33" h="8043">
                        <a:moveTo>
                          <a:pt x="953" y="8043"/>
                        </a:moveTo>
                        <a:cubicBezTo>
                          <a:pt x="953" y="8043"/>
                          <a:pt x="953" y="8043"/>
                          <a:pt x="953" y="8043"/>
                        </a:cubicBezTo>
                        <a:cubicBezTo>
                          <a:pt x="0" y="8043"/>
                          <a:pt x="0" y="7091"/>
                          <a:pt x="0" y="7091"/>
                        </a:cubicBezTo>
                        <a:lnTo>
                          <a:pt x="2858" y="423"/>
                        </a:lnTo>
                        <a:cubicBezTo>
                          <a:pt x="2858" y="423"/>
                          <a:pt x="3810" y="-529"/>
                          <a:pt x="3810" y="423"/>
                        </a:cubicBezTo>
                        <a:cubicBezTo>
                          <a:pt x="3810" y="423"/>
                          <a:pt x="4763" y="1376"/>
                          <a:pt x="3810" y="1376"/>
                        </a:cubicBezTo>
                        <a:lnTo>
                          <a:pt x="953" y="8043"/>
                        </a:lnTo>
                        <a:cubicBezTo>
                          <a:pt x="1905" y="8043"/>
                          <a:pt x="1905" y="8043"/>
                          <a:pt x="953" y="804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DB62A824-83F7-4D52-AD0D-BE4ECD4A4A00}"/>
                      </a:ext>
                    </a:extLst>
                  </p:cNvPr>
                  <p:cNvSpPr/>
                  <p:nvPr/>
                </p:nvSpPr>
                <p:spPr>
                  <a:xfrm>
                    <a:off x="7328534" y="4710112"/>
                    <a:ext cx="37147" cy="26669"/>
                  </a:xfrm>
                  <a:custGeom>
                    <a:avLst/>
                    <a:gdLst>
                      <a:gd name="connsiteX0" fmla="*/ 35243 w 37147"/>
                      <a:gd name="connsiteY0" fmla="*/ 26670 h 26669"/>
                      <a:gd name="connsiteX1" fmla="*/ 14288 w 37147"/>
                      <a:gd name="connsiteY1" fmla="*/ 19050 h 26669"/>
                      <a:gd name="connsiteX2" fmla="*/ 0 w 37147"/>
                      <a:gd name="connsiteY2" fmla="*/ 953 h 26669"/>
                      <a:gd name="connsiteX3" fmla="*/ 0 w 37147"/>
                      <a:gd name="connsiteY3" fmla="*/ 0 h 26669"/>
                      <a:gd name="connsiteX4" fmla="*/ 953 w 37147"/>
                      <a:gd name="connsiteY4" fmla="*/ 0 h 26669"/>
                      <a:gd name="connsiteX5" fmla="*/ 15240 w 37147"/>
                      <a:gd name="connsiteY5" fmla="*/ 17145 h 26669"/>
                      <a:gd name="connsiteX6" fmla="*/ 36195 w 37147"/>
                      <a:gd name="connsiteY6" fmla="*/ 24765 h 26669"/>
                      <a:gd name="connsiteX7" fmla="*/ 37147 w 37147"/>
                      <a:gd name="connsiteY7" fmla="*/ 25718 h 26669"/>
                      <a:gd name="connsiteX8" fmla="*/ 35243 w 37147"/>
                      <a:gd name="connsiteY8" fmla="*/ 26670 h 26669"/>
                      <a:gd name="connsiteX9" fmla="*/ 35243 w 37147"/>
                      <a:gd name="connsiteY9" fmla="*/ 26670 h 2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147" h="26669">
                        <a:moveTo>
                          <a:pt x="35243" y="26670"/>
                        </a:moveTo>
                        <a:cubicBezTo>
                          <a:pt x="27622" y="26670"/>
                          <a:pt x="20955" y="23813"/>
                          <a:pt x="14288" y="19050"/>
                        </a:cubicBezTo>
                        <a:cubicBezTo>
                          <a:pt x="8572" y="15240"/>
                          <a:pt x="3810" y="8572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5715" y="7620"/>
                          <a:pt x="9525" y="13335"/>
                          <a:pt x="15240" y="17145"/>
                        </a:cubicBezTo>
                        <a:cubicBezTo>
                          <a:pt x="21908" y="21907"/>
                          <a:pt x="28575" y="24765"/>
                          <a:pt x="36195" y="24765"/>
                        </a:cubicBezTo>
                        <a:cubicBezTo>
                          <a:pt x="36195" y="24765"/>
                          <a:pt x="37147" y="24765"/>
                          <a:pt x="37147" y="25718"/>
                        </a:cubicBezTo>
                        <a:cubicBezTo>
                          <a:pt x="36195" y="25718"/>
                          <a:pt x="36195" y="26670"/>
                          <a:pt x="35243" y="26670"/>
                        </a:cubicBezTo>
                        <a:cubicBezTo>
                          <a:pt x="35243" y="26670"/>
                          <a:pt x="35243" y="26670"/>
                          <a:pt x="35243" y="2667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B3D324A8-5099-4C74-88CD-67805994CE12}"/>
                      </a:ext>
                    </a:extLst>
                  </p:cNvPr>
                  <p:cNvSpPr/>
                  <p:nvPr/>
                </p:nvSpPr>
                <p:spPr>
                  <a:xfrm>
                    <a:off x="7347584" y="4693919"/>
                    <a:ext cx="17145" cy="24765"/>
                  </a:xfrm>
                  <a:custGeom>
                    <a:avLst/>
                    <a:gdLst>
                      <a:gd name="connsiteX0" fmla="*/ 15240 w 17145"/>
                      <a:gd name="connsiteY0" fmla="*/ 23813 h 24765"/>
                      <a:gd name="connsiteX1" fmla="*/ 8572 w 17145"/>
                      <a:gd name="connsiteY1" fmla="*/ 20955 h 24765"/>
                      <a:gd name="connsiteX2" fmla="*/ 4763 w 17145"/>
                      <a:gd name="connsiteY2" fmla="*/ 14288 h 24765"/>
                      <a:gd name="connsiteX3" fmla="*/ 0 w 17145"/>
                      <a:gd name="connsiteY3" fmla="*/ 953 h 24765"/>
                      <a:gd name="connsiteX4" fmla="*/ 953 w 17145"/>
                      <a:gd name="connsiteY4" fmla="*/ 0 h 24765"/>
                      <a:gd name="connsiteX5" fmla="*/ 1905 w 17145"/>
                      <a:gd name="connsiteY5" fmla="*/ 953 h 24765"/>
                      <a:gd name="connsiteX6" fmla="*/ 5715 w 17145"/>
                      <a:gd name="connsiteY6" fmla="*/ 14288 h 24765"/>
                      <a:gd name="connsiteX7" fmla="*/ 9525 w 17145"/>
                      <a:gd name="connsiteY7" fmla="*/ 20955 h 24765"/>
                      <a:gd name="connsiteX8" fmla="*/ 16193 w 17145"/>
                      <a:gd name="connsiteY8" fmla="*/ 23813 h 24765"/>
                      <a:gd name="connsiteX9" fmla="*/ 17145 w 17145"/>
                      <a:gd name="connsiteY9" fmla="*/ 24765 h 24765"/>
                      <a:gd name="connsiteX10" fmla="*/ 15240 w 17145"/>
                      <a:gd name="connsiteY10" fmla="*/ 23813 h 24765"/>
                      <a:gd name="connsiteX11" fmla="*/ 15240 w 17145"/>
                      <a:gd name="connsiteY11" fmla="*/ 23813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145" h="24765">
                        <a:moveTo>
                          <a:pt x="15240" y="23813"/>
                        </a:moveTo>
                        <a:cubicBezTo>
                          <a:pt x="13335" y="23813"/>
                          <a:pt x="10478" y="22860"/>
                          <a:pt x="8572" y="20955"/>
                        </a:cubicBezTo>
                        <a:cubicBezTo>
                          <a:pt x="6668" y="19050"/>
                          <a:pt x="5715" y="16193"/>
                          <a:pt x="4763" y="14288"/>
                        </a:cubicBezTo>
                        <a:cubicBezTo>
                          <a:pt x="2858" y="9525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2858" y="5715"/>
                          <a:pt x="4763" y="9525"/>
                          <a:pt x="5715" y="14288"/>
                        </a:cubicBezTo>
                        <a:cubicBezTo>
                          <a:pt x="6668" y="16193"/>
                          <a:pt x="7620" y="19050"/>
                          <a:pt x="9525" y="20955"/>
                        </a:cubicBezTo>
                        <a:cubicBezTo>
                          <a:pt x="11430" y="22860"/>
                          <a:pt x="13335" y="23813"/>
                          <a:pt x="16193" y="23813"/>
                        </a:cubicBezTo>
                        <a:cubicBezTo>
                          <a:pt x="16193" y="23813"/>
                          <a:pt x="17145" y="23813"/>
                          <a:pt x="17145" y="24765"/>
                        </a:cubicBezTo>
                        <a:cubicBezTo>
                          <a:pt x="17145" y="22860"/>
                          <a:pt x="16193" y="23813"/>
                          <a:pt x="15240" y="23813"/>
                        </a:cubicBezTo>
                        <a:cubicBezTo>
                          <a:pt x="16193" y="23813"/>
                          <a:pt x="15240" y="23813"/>
                          <a:pt x="15240" y="2381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3EEB26C0-579D-4789-B679-D6E368E2F632}"/>
                      </a:ext>
                    </a:extLst>
                  </p:cNvPr>
                  <p:cNvSpPr/>
                  <p:nvPr/>
                </p:nvSpPr>
                <p:spPr>
                  <a:xfrm>
                    <a:off x="7339250" y="4803986"/>
                    <a:ext cx="14472" cy="42333"/>
                  </a:xfrm>
                  <a:custGeom>
                    <a:avLst/>
                    <a:gdLst>
                      <a:gd name="connsiteX0" fmla="*/ 714 w 14472"/>
                      <a:gd name="connsiteY0" fmla="*/ 42333 h 42333"/>
                      <a:gd name="connsiteX1" fmla="*/ 714 w 14472"/>
                      <a:gd name="connsiteY1" fmla="*/ 42333 h 42333"/>
                      <a:gd name="connsiteX2" fmla="*/ 13097 w 14472"/>
                      <a:gd name="connsiteY2" fmla="*/ 423 h 42333"/>
                      <a:gd name="connsiteX3" fmla="*/ 14049 w 14472"/>
                      <a:gd name="connsiteY3" fmla="*/ 423 h 42333"/>
                      <a:gd name="connsiteX4" fmla="*/ 14049 w 14472"/>
                      <a:gd name="connsiteY4" fmla="*/ 1376 h 42333"/>
                      <a:gd name="connsiteX5" fmla="*/ 714 w 14472"/>
                      <a:gd name="connsiteY5" fmla="*/ 42333 h 42333"/>
                      <a:gd name="connsiteX6" fmla="*/ 714 w 14472"/>
                      <a:gd name="connsiteY6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2" h="42333">
                        <a:moveTo>
                          <a:pt x="714" y="42333"/>
                        </a:moveTo>
                        <a:cubicBezTo>
                          <a:pt x="-238" y="42333"/>
                          <a:pt x="-238" y="41381"/>
                          <a:pt x="714" y="42333"/>
                        </a:cubicBezTo>
                        <a:cubicBezTo>
                          <a:pt x="2619" y="27094"/>
                          <a:pt x="6429" y="13758"/>
                          <a:pt x="13097" y="423"/>
                        </a:cubicBezTo>
                        <a:cubicBezTo>
                          <a:pt x="13097" y="423"/>
                          <a:pt x="14049" y="-529"/>
                          <a:pt x="14049" y="423"/>
                        </a:cubicBezTo>
                        <a:cubicBezTo>
                          <a:pt x="14049" y="423"/>
                          <a:pt x="15002" y="1376"/>
                          <a:pt x="14049" y="1376"/>
                        </a:cubicBezTo>
                        <a:cubicBezTo>
                          <a:pt x="8334" y="13758"/>
                          <a:pt x="3572" y="27094"/>
                          <a:pt x="714" y="42333"/>
                        </a:cubicBezTo>
                        <a:cubicBezTo>
                          <a:pt x="1667" y="41381"/>
                          <a:pt x="714" y="42333"/>
                          <a:pt x="714" y="4233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24AECAD5-BA51-413F-B7EB-269B9D48B7B0}"/>
                      </a:ext>
                    </a:extLst>
                  </p:cNvPr>
                  <p:cNvSpPr/>
                  <p:nvPr/>
                </p:nvSpPr>
                <p:spPr>
                  <a:xfrm>
                    <a:off x="7352876" y="4798694"/>
                    <a:ext cx="6138" cy="20955"/>
                  </a:xfrm>
                  <a:custGeom>
                    <a:avLst/>
                    <a:gdLst>
                      <a:gd name="connsiteX0" fmla="*/ 423 w 6138"/>
                      <a:gd name="connsiteY0" fmla="*/ 20955 h 20955"/>
                      <a:gd name="connsiteX1" fmla="*/ 423 w 6138"/>
                      <a:gd name="connsiteY1" fmla="*/ 20955 h 20955"/>
                      <a:gd name="connsiteX2" fmla="*/ 4233 w 6138"/>
                      <a:gd name="connsiteY2" fmla="*/ 953 h 20955"/>
                      <a:gd name="connsiteX3" fmla="*/ 5186 w 6138"/>
                      <a:gd name="connsiteY3" fmla="*/ 0 h 20955"/>
                      <a:gd name="connsiteX4" fmla="*/ 6138 w 6138"/>
                      <a:gd name="connsiteY4" fmla="*/ 953 h 20955"/>
                      <a:gd name="connsiteX5" fmla="*/ 423 w 6138"/>
                      <a:gd name="connsiteY5" fmla="*/ 20955 h 20955"/>
                      <a:gd name="connsiteX6" fmla="*/ 423 w 6138"/>
                      <a:gd name="connsiteY6" fmla="*/ 20955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38" h="20955">
                        <a:moveTo>
                          <a:pt x="423" y="20955"/>
                        </a:moveTo>
                        <a:cubicBezTo>
                          <a:pt x="423" y="20955"/>
                          <a:pt x="-529" y="20955"/>
                          <a:pt x="423" y="20955"/>
                        </a:cubicBezTo>
                        <a:cubicBezTo>
                          <a:pt x="423" y="13335"/>
                          <a:pt x="2328" y="7620"/>
                          <a:pt x="4233" y="953"/>
                        </a:cubicBezTo>
                        <a:cubicBezTo>
                          <a:pt x="4233" y="953"/>
                          <a:pt x="5186" y="0"/>
                          <a:pt x="5186" y="0"/>
                        </a:cubicBezTo>
                        <a:cubicBezTo>
                          <a:pt x="5186" y="0"/>
                          <a:pt x="6138" y="953"/>
                          <a:pt x="6138" y="953"/>
                        </a:cubicBezTo>
                        <a:cubicBezTo>
                          <a:pt x="4233" y="7620"/>
                          <a:pt x="2328" y="14288"/>
                          <a:pt x="423" y="20955"/>
                        </a:cubicBezTo>
                        <a:cubicBezTo>
                          <a:pt x="1376" y="20955"/>
                          <a:pt x="1376" y="20955"/>
                          <a:pt x="423" y="20955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016" name="Graphic 4">
                    <a:extLst>
                      <a:ext uri="{FF2B5EF4-FFF2-40B4-BE49-F238E27FC236}">
                        <a16:creationId xmlns:a16="http://schemas.microsoft.com/office/drawing/2014/main" id="{42A2A77A-6C6D-4F50-954F-958F776A29F8}"/>
                      </a:ext>
                    </a:extLst>
                  </p:cNvPr>
                  <p:cNvGrpSpPr/>
                  <p:nvPr/>
                </p:nvGrpSpPr>
                <p:grpSpPr>
                  <a:xfrm>
                    <a:off x="7243762" y="4832031"/>
                    <a:ext cx="53101" cy="46672"/>
                    <a:chOff x="7243762" y="4832031"/>
                    <a:chExt cx="53101" cy="46672"/>
                  </a:xfrm>
                  <a:solidFill>
                    <a:srgbClr val="662F25"/>
                  </a:solidFill>
                </p:grpSpPr>
                <p:sp>
                  <p:nvSpPr>
                    <p:cNvPr id="1232" name="Freeform: Shape 1231">
                      <a:extLst>
                        <a:ext uri="{FF2B5EF4-FFF2-40B4-BE49-F238E27FC236}">
                          <a16:creationId xmlns:a16="http://schemas.microsoft.com/office/drawing/2014/main" id="{73E0559E-D2C6-48FC-A920-C92CF0622A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5522" y="4862512"/>
                      <a:ext cx="14434" cy="14287"/>
                    </a:xfrm>
                    <a:custGeom>
                      <a:avLst/>
                      <a:gdLst>
                        <a:gd name="connsiteX0" fmla="*/ 3957 w 14434"/>
                        <a:gd name="connsiteY0" fmla="*/ 13335 h 14287"/>
                        <a:gd name="connsiteX1" fmla="*/ 1100 w 14434"/>
                        <a:gd name="connsiteY1" fmla="*/ 11430 h 14287"/>
                        <a:gd name="connsiteX2" fmla="*/ 1100 w 14434"/>
                        <a:gd name="connsiteY2" fmla="*/ 3810 h 14287"/>
                        <a:gd name="connsiteX3" fmla="*/ 3957 w 14434"/>
                        <a:gd name="connsiteY3" fmla="*/ 953 h 14287"/>
                        <a:gd name="connsiteX4" fmla="*/ 9672 w 14434"/>
                        <a:gd name="connsiteY4" fmla="*/ 0 h 14287"/>
                        <a:gd name="connsiteX5" fmla="*/ 14435 w 14434"/>
                        <a:gd name="connsiteY5" fmla="*/ 5715 h 14287"/>
                        <a:gd name="connsiteX6" fmla="*/ 14435 w 14434"/>
                        <a:gd name="connsiteY6" fmla="*/ 8572 h 14287"/>
                        <a:gd name="connsiteX7" fmla="*/ 10625 w 14434"/>
                        <a:gd name="connsiteY7" fmla="*/ 12382 h 14287"/>
                        <a:gd name="connsiteX8" fmla="*/ 8720 w 14434"/>
                        <a:gd name="connsiteY8" fmla="*/ 12382 h 14287"/>
                        <a:gd name="connsiteX9" fmla="*/ 5862 w 14434"/>
                        <a:gd name="connsiteY9" fmla="*/ 9525 h 14287"/>
                        <a:gd name="connsiteX10" fmla="*/ 5862 w 14434"/>
                        <a:gd name="connsiteY10" fmla="*/ 8572 h 14287"/>
                        <a:gd name="connsiteX11" fmla="*/ 6815 w 14434"/>
                        <a:gd name="connsiteY11" fmla="*/ 8572 h 14287"/>
                        <a:gd name="connsiteX12" fmla="*/ 8720 w 14434"/>
                        <a:gd name="connsiteY12" fmla="*/ 10478 h 14287"/>
                        <a:gd name="connsiteX13" fmla="*/ 9672 w 14434"/>
                        <a:gd name="connsiteY13" fmla="*/ 10478 h 14287"/>
                        <a:gd name="connsiteX14" fmla="*/ 12530 w 14434"/>
                        <a:gd name="connsiteY14" fmla="*/ 8572 h 14287"/>
                        <a:gd name="connsiteX15" fmla="*/ 12530 w 14434"/>
                        <a:gd name="connsiteY15" fmla="*/ 6668 h 14287"/>
                        <a:gd name="connsiteX16" fmla="*/ 9672 w 14434"/>
                        <a:gd name="connsiteY16" fmla="*/ 2857 h 14287"/>
                        <a:gd name="connsiteX17" fmla="*/ 5862 w 14434"/>
                        <a:gd name="connsiteY17" fmla="*/ 3810 h 14287"/>
                        <a:gd name="connsiteX18" fmla="*/ 3957 w 14434"/>
                        <a:gd name="connsiteY18" fmla="*/ 5715 h 14287"/>
                        <a:gd name="connsiteX19" fmla="*/ 3957 w 14434"/>
                        <a:gd name="connsiteY19" fmla="*/ 12382 h 14287"/>
                        <a:gd name="connsiteX20" fmla="*/ 4910 w 14434"/>
                        <a:gd name="connsiteY20" fmla="*/ 13335 h 14287"/>
                        <a:gd name="connsiteX21" fmla="*/ 5862 w 14434"/>
                        <a:gd name="connsiteY21" fmla="*/ 14288 h 14287"/>
                        <a:gd name="connsiteX22" fmla="*/ 3957 w 14434"/>
                        <a:gd name="connsiteY22" fmla="*/ 13335 h 14287"/>
                        <a:gd name="connsiteX23" fmla="*/ 3957 w 14434"/>
                        <a:gd name="connsiteY23" fmla="*/ 13335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434" h="14287">
                          <a:moveTo>
                            <a:pt x="3957" y="13335"/>
                          </a:moveTo>
                          <a:cubicBezTo>
                            <a:pt x="3005" y="13335"/>
                            <a:pt x="2052" y="12382"/>
                            <a:pt x="1100" y="11430"/>
                          </a:cubicBezTo>
                          <a:cubicBezTo>
                            <a:pt x="147" y="8572"/>
                            <a:pt x="-805" y="5715"/>
                            <a:pt x="1100" y="3810"/>
                          </a:cubicBezTo>
                          <a:cubicBezTo>
                            <a:pt x="2052" y="2857"/>
                            <a:pt x="3005" y="1905"/>
                            <a:pt x="3957" y="953"/>
                          </a:cubicBezTo>
                          <a:cubicBezTo>
                            <a:pt x="5862" y="0"/>
                            <a:pt x="7767" y="0"/>
                            <a:pt x="9672" y="0"/>
                          </a:cubicBezTo>
                          <a:cubicBezTo>
                            <a:pt x="11577" y="953"/>
                            <a:pt x="13482" y="2857"/>
                            <a:pt x="14435" y="5715"/>
                          </a:cubicBezTo>
                          <a:cubicBezTo>
                            <a:pt x="14435" y="6668"/>
                            <a:pt x="14435" y="7620"/>
                            <a:pt x="14435" y="8572"/>
                          </a:cubicBezTo>
                          <a:cubicBezTo>
                            <a:pt x="13482" y="10478"/>
                            <a:pt x="11577" y="11430"/>
                            <a:pt x="10625" y="12382"/>
                          </a:cubicBezTo>
                          <a:cubicBezTo>
                            <a:pt x="9672" y="12382"/>
                            <a:pt x="9672" y="12382"/>
                            <a:pt x="8720" y="12382"/>
                          </a:cubicBezTo>
                          <a:cubicBezTo>
                            <a:pt x="6815" y="12382"/>
                            <a:pt x="5862" y="10478"/>
                            <a:pt x="5862" y="9525"/>
                          </a:cubicBezTo>
                          <a:cubicBezTo>
                            <a:pt x="5862" y="9525"/>
                            <a:pt x="5862" y="8572"/>
                            <a:pt x="5862" y="8572"/>
                          </a:cubicBezTo>
                          <a:cubicBezTo>
                            <a:pt x="5862" y="8572"/>
                            <a:pt x="6815" y="8572"/>
                            <a:pt x="6815" y="8572"/>
                          </a:cubicBezTo>
                          <a:cubicBezTo>
                            <a:pt x="7767" y="9525"/>
                            <a:pt x="7767" y="10478"/>
                            <a:pt x="8720" y="10478"/>
                          </a:cubicBezTo>
                          <a:cubicBezTo>
                            <a:pt x="8720" y="10478"/>
                            <a:pt x="9672" y="10478"/>
                            <a:pt x="9672" y="10478"/>
                          </a:cubicBezTo>
                          <a:cubicBezTo>
                            <a:pt x="10625" y="10478"/>
                            <a:pt x="12530" y="9525"/>
                            <a:pt x="12530" y="8572"/>
                          </a:cubicBezTo>
                          <a:cubicBezTo>
                            <a:pt x="12530" y="7620"/>
                            <a:pt x="12530" y="7620"/>
                            <a:pt x="12530" y="6668"/>
                          </a:cubicBezTo>
                          <a:cubicBezTo>
                            <a:pt x="11577" y="4763"/>
                            <a:pt x="10625" y="2857"/>
                            <a:pt x="9672" y="2857"/>
                          </a:cubicBezTo>
                          <a:cubicBezTo>
                            <a:pt x="8720" y="2857"/>
                            <a:pt x="6815" y="2857"/>
                            <a:pt x="5862" y="3810"/>
                          </a:cubicBezTo>
                          <a:cubicBezTo>
                            <a:pt x="4910" y="4763"/>
                            <a:pt x="3957" y="4763"/>
                            <a:pt x="3957" y="5715"/>
                          </a:cubicBezTo>
                          <a:cubicBezTo>
                            <a:pt x="3005" y="7620"/>
                            <a:pt x="3005" y="9525"/>
                            <a:pt x="3957" y="12382"/>
                          </a:cubicBezTo>
                          <a:cubicBezTo>
                            <a:pt x="3957" y="13335"/>
                            <a:pt x="4910" y="13335"/>
                            <a:pt x="4910" y="13335"/>
                          </a:cubicBezTo>
                          <a:cubicBezTo>
                            <a:pt x="4910" y="13335"/>
                            <a:pt x="5862" y="13335"/>
                            <a:pt x="5862" y="14288"/>
                          </a:cubicBezTo>
                          <a:cubicBezTo>
                            <a:pt x="4910" y="12382"/>
                            <a:pt x="3957" y="12382"/>
                            <a:pt x="3957" y="13335"/>
                          </a:cubicBezTo>
                          <a:cubicBezTo>
                            <a:pt x="3957" y="13335"/>
                            <a:pt x="3957" y="13335"/>
                            <a:pt x="3957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3" name="Freeform: Shape 1232">
                      <a:extLst>
                        <a:ext uri="{FF2B5EF4-FFF2-40B4-BE49-F238E27FC236}">
                          <a16:creationId xmlns:a16="http://schemas.microsoft.com/office/drawing/2014/main" id="{FB81D904-1CB9-444A-923E-3489B1C556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9957" y="4844040"/>
                      <a:ext cx="12382" cy="14661"/>
                    </a:xfrm>
                    <a:custGeom>
                      <a:avLst/>
                      <a:gdLst>
                        <a:gd name="connsiteX0" fmla="*/ 3810 w 12382"/>
                        <a:gd name="connsiteY0" fmla="*/ 14661 h 14661"/>
                        <a:gd name="connsiteX1" fmla="*/ 1905 w 12382"/>
                        <a:gd name="connsiteY1" fmla="*/ 13709 h 14661"/>
                        <a:gd name="connsiteX2" fmla="*/ 953 w 12382"/>
                        <a:gd name="connsiteY2" fmla="*/ 11804 h 14661"/>
                        <a:gd name="connsiteX3" fmla="*/ 0 w 12382"/>
                        <a:gd name="connsiteY3" fmla="*/ 7041 h 14661"/>
                        <a:gd name="connsiteX4" fmla="*/ 953 w 12382"/>
                        <a:gd name="connsiteY4" fmla="*/ 2279 h 14661"/>
                        <a:gd name="connsiteX5" fmla="*/ 7620 w 12382"/>
                        <a:gd name="connsiteY5" fmla="*/ 374 h 14661"/>
                        <a:gd name="connsiteX6" fmla="*/ 12383 w 12382"/>
                        <a:gd name="connsiteY6" fmla="*/ 6089 h 14661"/>
                        <a:gd name="connsiteX7" fmla="*/ 11430 w 12382"/>
                        <a:gd name="connsiteY7" fmla="*/ 8946 h 14661"/>
                        <a:gd name="connsiteX8" fmla="*/ 9525 w 12382"/>
                        <a:gd name="connsiteY8" fmla="*/ 10851 h 14661"/>
                        <a:gd name="connsiteX9" fmla="*/ 5715 w 12382"/>
                        <a:gd name="connsiteY9" fmla="*/ 10851 h 14661"/>
                        <a:gd name="connsiteX10" fmla="*/ 4763 w 12382"/>
                        <a:gd name="connsiteY10" fmla="*/ 7994 h 14661"/>
                        <a:gd name="connsiteX11" fmla="*/ 4763 w 12382"/>
                        <a:gd name="connsiteY11" fmla="*/ 5136 h 14661"/>
                        <a:gd name="connsiteX12" fmla="*/ 5715 w 12382"/>
                        <a:gd name="connsiteY12" fmla="*/ 4184 h 14661"/>
                        <a:gd name="connsiteX13" fmla="*/ 6668 w 12382"/>
                        <a:gd name="connsiteY13" fmla="*/ 5136 h 14661"/>
                        <a:gd name="connsiteX14" fmla="*/ 6668 w 12382"/>
                        <a:gd name="connsiteY14" fmla="*/ 7994 h 14661"/>
                        <a:gd name="connsiteX15" fmla="*/ 6668 w 12382"/>
                        <a:gd name="connsiteY15" fmla="*/ 8946 h 14661"/>
                        <a:gd name="connsiteX16" fmla="*/ 8573 w 12382"/>
                        <a:gd name="connsiteY16" fmla="*/ 8946 h 14661"/>
                        <a:gd name="connsiteX17" fmla="*/ 10478 w 12382"/>
                        <a:gd name="connsiteY17" fmla="*/ 7994 h 14661"/>
                        <a:gd name="connsiteX18" fmla="*/ 10478 w 12382"/>
                        <a:gd name="connsiteY18" fmla="*/ 6089 h 14661"/>
                        <a:gd name="connsiteX19" fmla="*/ 6668 w 12382"/>
                        <a:gd name="connsiteY19" fmla="*/ 1326 h 14661"/>
                        <a:gd name="connsiteX20" fmla="*/ 1905 w 12382"/>
                        <a:gd name="connsiteY20" fmla="*/ 3231 h 14661"/>
                        <a:gd name="connsiteX21" fmla="*/ 953 w 12382"/>
                        <a:gd name="connsiteY21" fmla="*/ 7041 h 14661"/>
                        <a:gd name="connsiteX22" fmla="*/ 1905 w 12382"/>
                        <a:gd name="connsiteY22" fmla="*/ 11804 h 14661"/>
                        <a:gd name="connsiteX23" fmla="*/ 2858 w 12382"/>
                        <a:gd name="connsiteY23" fmla="*/ 12756 h 14661"/>
                        <a:gd name="connsiteX24" fmla="*/ 3810 w 12382"/>
                        <a:gd name="connsiteY24" fmla="*/ 12756 h 14661"/>
                        <a:gd name="connsiteX25" fmla="*/ 4763 w 12382"/>
                        <a:gd name="connsiteY25" fmla="*/ 12756 h 14661"/>
                        <a:gd name="connsiteX26" fmla="*/ 4763 w 12382"/>
                        <a:gd name="connsiteY26" fmla="*/ 13709 h 14661"/>
                        <a:gd name="connsiteX27" fmla="*/ 3810 w 12382"/>
                        <a:gd name="connsiteY27" fmla="*/ 14661 h 1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2382" h="14661">
                          <a:moveTo>
                            <a:pt x="3810" y="14661"/>
                          </a:moveTo>
                          <a:cubicBezTo>
                            <a:pt x="2858" y="14661"/>
                            <a:pt x="2858" y="14661"/>
                            <a:pt x="1905" y="13709"/>
                          </a:cubicBezTo>
                          <a:cubicBezTo>
                            <a:pt x="953" y="12756"/>
                            <a:pt x="953" y="12756"/>
                            <a:pt x="953" y="11804"/>
                          </a:cubicBezTo>
                          <a:cubicBezTo>
                            <a:pt x="0" y="9899"/>
                            <a:pt x="0" y="8946"/>
                            <a:pt x="0" y="7041"/>
                          </a:cubicBezTo>
                          <a:cubicBezTo>
                            <a:pt x="0" y="5136"/>
                            <a:pt x="0" y="4184"/>
                            <a:pt x="953" y="2279"/>
                          </a:cubicBezTo>
                          <a:cubicBezTo>
                            <a:pt x="1905" y="374"/>
                            <a:pt x="5715" y="-579"/>
                            <a:pt x="7620" y="374"/>
                          </a:cubicBezTo>
                          <a:cubicBezTo>
                            <a:pt x="9525" y="1326"/>
                            <a:pt x="11430" y="3231"/>
                            <a:pt x="12383" y="6089"/>
                          </a:cubicBezTo>
                          <a:cubicBezTo>
                            <a:pt x="12383" y="7041"/>
                            <a:pt x="12383" y="7994"/>
                            <a:pt x="11430" y="8946"/>
                          </a:cubicBezTo>
                          <a:cubicBezTo>
                            <a:pt x="10478" y="9899"/>
                            <a:pt x="9525" y="9899"/>
                            <a:pt x="9525" y="10851"/>
                          </a:cubicBezTo>
                          <a:cubicBezTo>
                            <a:pt x="8573" y="10851"/>
                            <a:pt x="6668" y="11804"/>
                            <a:pt x="5715" y="10851"/>
                          </a:cubicBezTo>
                          <a:cubicBezTo>
                            <a:pt x="4763" y="9899"/>
                            <a:pt x="4763" y="9899"/>
                            <a:pt x="4763" y="7994"/>
                          </a:cubicBezTo>
                          <a:cubicBezTo>
                            <a:pt x="4763" y="7041"/>
                            <a:pt x="4763" y="6089"/>
                            <a:pt x="4763" y="5136"/>
                          </a:cubicBezTo>
                          <a:cubicBezTo>
                            <a:pt x="4763" y="5136"/>
                            <a:pt x="5715" y="4184"/>
                            <a:pt x="5715" y="4184"/>
                          </a:cubicBezTo>
                          <a:cubicBezTo>
                            <a:pt x="5715" y="4184"/>
                            <a:pt x="6668" y="5136"/>
                            <a:pt x="6668" y="5136"/>
                          </a:cubicBezTo>
                          <a:cubicBezTo>
                            <a:pt x="6668" y="6089"/>
                            <a:pt x="6668" y="7041"/>
                            <a:pt x="6668" y="7994"/>
                          </a:cubicBezTo>
                          <a:cubicBezTo>
                            <a:pt x="6668" y="8946"/>
                            <a:pt x="6668" y="8946"/>
                            <a:pt x="6668" y="8946"/>
                          </a:cubicBezTo>
                          <a:cubicBezTo>
                            <a:pt x="6668" y="8946"/>
                            <a:pt x="7620" y="8946"/>
                            <a:pt x="8573" y="8946"/>
                          </a:cubicBezTo>
                          <a:cubicBezTo>
                            <a:pt x="9525" y="8946"/>
                            <a:pt x="9525" y="8946"/>
                            <a:pt x="10478" y="7994"/>
                          </a:cubicBezTo>
                          <a:cubicBezTo>
                            <a:pt x="10478" y="7994"/>
                            <a:pt x="10478" y="7041"/>
                            <a:pt x="10478" y="6089"/>
                          </a:cubicBezTo>
                          <a:cubicBezTo>
                            <a:pt x="10478" y="4184"/>
                            <a:pt x="8573" y="2279"/>
                            <a:pt x="6668" y="1326"/>
                          </a:cubicBezTo>
                          <a:cubicBezTo>
                            <a:pt x="4763" y="374"/>
                            <a:pt x="2858" y="1326"/>
                            <a:pt x="1905" y="3231"/>
                          </a:cubicBezTo>
                          <a:cubicBezTo>
                            <a:pt x="953" y="4184"/>
                            <a:pt x="953" y="5136"/>
                            <a:pt x="953" y="7041"/>
                          </a:cubicBezTo>
                          <a:cubicBezTo>
                            <a:pt x="953" y="8946"/>
                            <a:pt x="953" y="9899"/>
                            <a:pt x="1905" y="11804"/>
                          </a:cubicBezTo>
                          <a:cubicBezTo>
                            <a:pt x="1905" y="12756"/>
                            <a:pt x="1905" y="12756"/>
                            <a:pt x="2858" y="12756"/>
                          </a:cubicBezTo>
                          <a:cubicBezTo>
                            <a:pt x="2858" y="12756"/>
                            <a:pt x="3810" y="12756"/>
                            <a:pt x="3810" y="12756"/>
                          </a:cubicBezTo>
                          <a:cubicBezTo>
                            <a:pt x="3810" y="12756"/>
                            <a:pt x="4763" y="12756"/>
                            <a:pt x="4763" y="12756"/>
                          </a:cubicBezTo>
                          <a:cubicBezTo>
                            <a:pt x="4763" y="12756"/>
                            <a:pt x="4763" y="13709"/>
                            <a:pt x="4763" y="13709"/>
                          </a:cubicBezTo>
                          <a:cubicBezTo>
                            <a:pt x="4763" y="14661"/>
                            <a:pt x="3810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4" name="Freeform: Shape 1233">
                      <a:extLst>
                        <a:ext uri="{FF2B5EF4-FFF2-40B4-BE49-F238E27FC236}">
                          <a16:creationId xmlns:a16="http://schemas.microsoft.com/office/drawing/2014/main" id="{56324979-D1D8-4345-A636-CA17AF4FD2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7577" y="4864417"/>
                      <a:ext cx="9286" cy="9525"/>
                    </a:xfrm>
                    <a:custGeom>
                      <a:avLst/>
                      <a:gdLst>
                        <a:gd name="connsiteX0" fmla="*/ 2857 w 9286"/>
                        <a:gd name="connsiteY0" fmla="*/ 9525 h 9525"/>
                        <a:gd name="connsiteX1" fmla="*/ 953 w 9286"/>
                        <a:gd name="connsiteY1" fmla="*/ 8572 h 9525"/>
                        <a:gd name="connsiteX2" fmla="*/ 0 w 9286"/>
                        <a:gd name="connsiteY2" fmla="*/ 6667 h 9525"/>
                        <a:gd name="connsiteX3" fmla="*/ 0 w 9286"/>
                        <a:gd name="connsiteY3" fmla="*/ 2857 h 9525"/>
                        <a:gd name="connsiteX4" fmla="*/ 2857 w 9286"/>
                        <a:gd name="connsiteY4" fmla="*/ 0 h 9525"/>
                        <a:gd name="connsiteX5" fmla="*/ 6667 w 9286"/>
                        <a:gd name="connsiteY5" fmla="*/ 952 h 9525"/>
                        <a:gd name="connsiteX6" fmla="*/ 8572 w 9286"/>
                        <a:gd name="connsiteY6" fmla="*/ 3810 h 9525"/>
                        <a:gd name="connsiteX7" fmla="*/ 8572 w 9286"/>
                        <a:gd name="connsiteY7" fmla="*/ 6667 h 9525"/>
                        <a:gd name="connsiteX8" fmla="*/ 5715 w 9286"/>
                        <a:gd name="connsiteY8" fmla="*/ 8572 h 9525"/>
                        <a:gd name="connsiteX9" fmla="*/ 2857 w 9286"/>
                        <a:gd name="connsiteY9" fmla="*/ 7620 h 9525"/>
                        <a:gd name="connsiteX10" fmla="*/ 1905 w 9286"/>
                        <a:gd name="connsiteY10" fmla="*/ 4763 h 9525"/>
                        <a:gd name="connsiteX11" fmla="*/ 1905 w 9286"/>
                        <a:gd name="connsiteY11" fmla="*/ 3810 h 9525"/>
                        <a:gd name="connsiteX12" fmla="*/ 2857 w 9286"/>
                        <a:gd name="connsiteY12" fmla="*/ 2857 h 9525"/>
                        <a:gd name="connsiteX13" fmla="*/ 3810 w 9286"/>
                        <a:gd name="connsiteY13" fmla="*/ 3810 h 9525"/>
                        <a:gd name="connsiteX14" fmla="*/ 3810 w 9286"/>
                        <a:gd name="connsiteY14" fmla="*/ 4763 h 9525"/>
                        <a:gd name="connsiteX15" fmla="*/ 3810 w 9286"/>
                        <a:gd name="connsiteY15" fmla="*/ 5715 h 9525"/>
                        <a:gd name="connsiteX16" fmla="*/ 5715 w 9286"/>
                        <a:gd name="connsiteY16" fmla="*/ 5715 h 9525"/>
                        <a:gd name="connsiteX17" fmla="*/ 7620 w 9286"/>
                        <a:gd name="connsiteY17" fmla="*/ 4763 h 9525"/>
                        <a:gd name="connsiteX18" fmla="*/ 7620 w 9286"/>
                        <a:gd name="connsiteY18" fmla="*/ 2857 h 9525"/>
                        <a:gd name="connsiteX19" fmla="*/ 5715 w 9286"/>
                        <a:gd name="connsiteY19" fmla="*/ 952 h 9525"/>
                        <a:gd name="connsiteX20" fmla="*/ 2857 w 9286"/>
                        <a:gd name="connsiteY20" fmla="*/ 0 h 9525"/>
                        <a:gd name="connsiteX21" fmla="*/ 953 w 9286"/>
                        <a:gd name="connsiteY21" fmla="*/ 1905 h 9525"/>
                        <a:gd name="connsiteX22" fmla="*/ 953 w 9286"/>
                        <a:gd name="connsiteY22" fmla="*/ 4763 h 9525"/>
                        <a:gd name="connsiteX23" fmla="*/ 953 w 9286"/>
                        <a:gd name="connsiteY23" fmla="*/ 6667 h 9525"/>
                        <a:gd name="connsiteX24" fmla="*/ 1905 w 9286"/>
                        <a:gd name="connsiteY24" fmla="*/ 6667 h 9525"/>
                        <a:gd name="connsiteX25" fmla="*/ 2857 w 9286"/>
                        <a:gd name="connsiteY25" fmla="*/ 7620 h 9525"/>
                        <a:gd name="connsiteX26" fmla="*/ 2857 w 9286"/>
                        <a:gd name="connsiteY26" fmla="*/ 9525 h 9525"/>
                        <a:gd name="connsiteX27" fmla="*/ 2857 w 9286"/>
                        <a:gd name="connsiteY27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9286" h="9525">
                          <a:moveTo>
                            <a:pt x="2857" y="9525"/>
                          </a:moveTo>
                          <a:cubicBezTo>
                            <a:pt x="1905" y="9525"/>
                            <a:pt x="953" y="9525"/>
                            <a:pt x="953" y="8572"/>
                          </a:cubicBezTo>
                          <a:cubicBezTo>
                            <a:pt x="953" y="7620"/>
                            <a:pt x="0" y="6667"/>
                            <a:pt x="0" y="6667"/>
                          </a:cubicBezTo>
                          <a:cubicBezTo>
                            <a:pt x="0" y="5715"/>
                            <a:pt x="0" y="3810"/>
                            <a:pt x="0" y="2857"/>
                          </a:cubicBezTo>
                          <a:cubicBezTo>
                            <a:pt x="0" y="952"/>
                            <a:pt x="953" y="0"/>
                            <a:pt x="2857" y="0"/>
                          </a:cubicBezTo>
                          <a:cubicBezTo>
                            <a:pt x="3810" y="0"/>
                            <a:pt x="5715" y="0"/>
                            <a:pt x="6667" y="952"/>
                          </a:cubicBezTo>
                          <a:cubicBezTo>
                            <a:pt x="7620" y="1905"/>
                            <a:pt x="8572" y="2857"/>
                            <a:pt x="8572" y="3810"/>
                          </a:cubicBezTo>
                          <a:cubicBezTo>
                            <a:pt x="9525" y="4763"/>
                            <a:pt x="9525" y="5715"/>
                            <a:pt x="8572" y="6667"/>
                          </a:cubicBezTo>
                          <a:cubicBezTo>
                            <a:pt x="8572" y="7620"/>
                            <a:pt x="7620" y="8572"/>
                            <a:pt x="5715" y="8572"/>
                          </a:cubicBezTo>
                          <a:cubicBezTo>
                            <a:pt x="3810" y="8572"/>
                            <a:pt x="2857" y="8572"/>
                            <a:pt x="2857" y="7620"/>
                          </a:cubicBezTo>
                          <a:cubicBezTo>
                            <a:pt x="1905" y="6667"/>
                            <a:pt x="1905" y="5715"/>
                            <a:pt x="1905" y="4763"/>
                          </a:cubicBezTo>
                          <a:cubicBezTo>
                            <a:pt x="1905" y="4763"/>
                            <a:pt x="1905" y="3810"/>
                            <a:pt x="1905" y="3810"/>
                          </a:cubicBezTo>
                          <a:cubicBezTo>
                            <a:pt x="1905" y="3810"/>
                            <a:pt x="1905" y="2857"/>
                            <a:pt x="2857" y="2857"/>
                          </a:cubicBezTo>
                          <a:cubicBezTo>
                            <a:pt x="2857" y="2857"/>
                            <a:pt x="3810" y="2857"/>
                            <a:pt x="3810" y="3810"/>
                          </a:cubicBezTo>
                          <a:cubicBezTo>
                            <a:pt x="3810" y="3810"/>
                            <a:pt x="3810" y="4763"/>
                            <a:pt x="3810" y="4763"/>
                          </a:cubicBezTo>
                          <a:cubicBezTo>
                            <a:pt x="3810" y="5715"/>
                            <a:pt x="3810" y="5715"/>
                            <a:pt x="3810" y="5715"/>
                          </a:cubicBezTo>
                          <a:cubicBezTo>
                            <a:pt x="3810" y="5715"/>
                            <a:pt x="4763" y="5715"/>
                            <a:pt x="5715" y="5715"/>
                          </a:cubicBezTo>
                          <a:cubicBezTo>
                            <a:pt x="6667" y="5715"/>
                            <a:pt x="7620" y="5715"/>
                            <a:pt x="7620" y="4763"/>
                          </a:cubicBezTo>
                          <a:cubicBezTo>
                            <a:pt x="7620" y="4763"/>
                            <a:pt x="7620" y="3810"/>
                            <a:pt x="7620" y="2857"/>
                          </a:cubicBezTo>
                          <a:cubicBezTo>
                            <a:pt x="7620" y="1905"/>
                            <a:pt x="6667" y="952"/>
                            <a:pt x="5715" y="952"/>
                          </a:cubicBezTo>
                          <a:cubicBezTo>
                            <a:pt x="5715" y="952"/>
                            <a:pt x="3810" y="0"/>
                            <a:pt x="2857" y="0"/>
                          </a:cubicBezTo>
                          <a:cubicBezTo>
                            <a:pt x="1905" y="0"/>
                            <a:pt x="1905" y="952"/>
                            <a:pt x="953" y="1905"/>
                          </a:cubicBezTo>
                          <a:cubicBezTo>
                            <a:pt x="953" y="2857"/>
                            <a:pt x="953" y="3810"/>
                            <a:pt x="953" y="4763"/>
                          </a:cubicBezTo>
                          <a:cubicBezTo>
                            <a:pt x="953" y="5715"/>
                            <a:pt x="953" y="5715"/>
                            <a:pt x="953" y="6667"/>
                          </a:cubicBezTo>
                          <a:cubicBezTo>
                            <a:pt x="953" y="6667"/>
                            <a:pt x="1905" y="7620"/>
                            <a:pt x="1905" y="6667"/>
                          </a:cubicBezTo>
                          <a:cubicBezTo>
                            <a:pt x="1905" y="6667"/>
                            <a:pt x="2857" y="6667"/>
                            <a:pt x="2857" y="7620"/>
                          </a:cubicBezTo>
                          <a:cubicBezTo>
                            <a:pt x="4763" y="8572"/>
                            <a:pt x="3810" y="8572"/>
                            <a:pt x="2857" y="9525"/>
                          </a:cubicBezTo>
                          <a:cubicBezTo>
                            <a:pt x="3810" y="9525"/>
                            <a:pt x="3810" y="9525"/>
                            <a:pt x="2857" y="952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5" name="Freeform: Shape 1234">
                      <a:extLst>
                        <a:ext uri="{FF2B5EF4-FFF2-40B4-BE49-F238E27FC236}">
                          <a16:creationId xmlns:a16="http://schemas.microsoft.com/office/drawing/2014/main" id="{C6A55E78-A5E7-45C0-AFCE-2E28946A8A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22" y="4832031"/>
                      <a:ext cx="12777" cy="12382"/>
                    </a:xfrm>
                    <a:custGeom>
                      <a:avLst/>
                      <a:gdLst>
                        <a:gd name="connsiteX0" fmla="*/ 3810 w 12777"/>
                        <a:gd name="connsiteY0" fmla="*/ 12383 h 12382"/>
                        <a:gd name="connsiteX1" fmla="*/ 953 w 12777"/>
                        <a:gd name="connsiteY1" fmla="*/ 10478 h 12382"/>
                        <a:gd name="connsiteX2" fmla="*/ 0 w 12777"/>
                        <a:gd name="connsiteY2" fmla="*/ 6668 h 12382"/>
                        <a:gd name="connsiteX3" fmla="*/ 1905 w 12777"/>
                        <a:gd name="connsiteY3" fmla="*/ 953 h 12382"/>
                        <a:gd name="connsiteX4" fmla="*/ 4763 w 12777"/>
                        <a:gd name="connsiteY4" fmla="*/ 0 h 12382"/>
                        <a:gd name="connsiteX5" fmla="*/ 11430 w 12777"/>
                        <a:gd name="connsiteY5" fmla="*/ 2858 h 12382"/>
                        <a:gd name="connsiteX6" fmla="*/ 12383 w 12777"/>
                        <a:gd name="connsiteY6" fmla="*/ 7620 h 12382"/>
                        <a:gd name="connsiteX7" fmla="*/ 9525 w 12777"/>
                        <a:gd name="connsiteY7" fmla="*/ 9525 h 12382"/>
                        <a:gd name="connsiteX8" fmla="*/ 6668 w 12777"/>
                        <a:gd name="connsiteY8" fmla="*/ 9525 h 12382"/>
                        <a:gd name="connsiteX9" fmla="*/ 5715 w 12777"/>
                        <a:gd name="connsiteY9" fmla="*/ 4763 h 12382"/>
                        <a:gd name="connsiteX10" fmla="*/ 6668 w 12777"/>
                        <a:gd name="connsiteY10" fmla="*/ 3810 h 12382"/>
                        <a:gd name="connsiteX11" fmla="*/ 7620 w 12777"/>
                        <a:gd name="connsiteY11" fmla="*/ 4763 h 12382"/>
                        <a:gd name="connsiteX12" fmla="*/ 8572 w 12777"/>
                        <a:gd name="connsiteY12" fmla="*/ 7620 h 12382"/>
                        <a:gd name="connsiteX13" fmla="*/ 9525 w 12777"/>
                        <a:gd name="connsiteY13" fmla="*/ 7620 h 12382"/>
                        <a:gd name="connsiteX14" fmla="*/ 10478 w 12777"/>
                        <a:gd name="connsiteY14" fmla="*/ 6668 h 12382"/>
                        <a:gd name="connsiteX15" fmla="*/ 9525 w 12777"/>
                        <a:gd name="connsiteY15" fmla="*/ 2858 h 12382"/>
                        <a:gd name="connsiteX16" fmla="*/ 4763 w 12777"/>
                        <a:gd name="connsiteY16" fmla="*/ 0 h 12382"/>
                        <a:gd name="connsiteX17" fmla="*/ 2858 w 12777"/>
                        <a:gd name="connsiteY17" fmla="*/ 0 h 12382"/>
                        <a:gd name="connsiteX18" fmla="*/ 1905 w 12777"/>
                        <a:gd name="connsiteY18" fmla="*/ 3810 h 12382"/>
                        <a:gd name="connsiteX19" fmla="*/ 2858 w 12777"/>
                        <a:gd name="connsiteY19" fmla="*/ 6668 h 12382"/>
                        <a:gd name="connsiteX20" fmla="*/ 4763 w 12777"/>
                        <a:gd name="connsiteY20" fmla="*/ 7620 h 12382"/>
                        <a:gd name="connsiteX21" fmla="*/ 5715 w 12777"/>
                        <a:gd name="connsiteY21" fmla="*/ 8573 h 12382"/>
                        <a:gd name="connsiteX22" fmla="*/ 3810 w 12777"/>
                        <a:gd name="connsiteY22" fmla="*/ 12383 h 12382"/>
                        <a:gd name="connsiteX23" fmla="*/ 3810 w 12777"/>
                        <a:gd name="connsiteY23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777" h="12382">
                          <a:moveTo>
                            <a:pt x="3810" y="12383"/>
                          </a:moveTo>
                          <a:cubicBezTo>
                            <a:pt x="2858" y="12383"/>
                            <a:pt x="953" y="11430"/>
                            <a:pt x="953" y="10478"/>
                          </a:cubicBezTo>
                          <a:cubicBezTo>
                            <a:pt x="0" y="9525"/>
                            <a:pt x="0" y="7620"/>
                            <a:pt x="0" y="6668"/>
                          </a:cubicBezTo>
                          <a:cubicBezTo>
                            <a:pt x="0" y="3810"/>
                            <a:pt x="0" y="1905"/>
                            <a:pt x="1905" y="953"/>
                          </a:cubicBezTo>
                          <a:cubicBezTo>
                            <a:pt x="2858" y="953"/>
                            <a:pt x="3810" y="0"/>
                            <a:pt x="4763" y="0"/>
                          </a:cubicBezTo>
                          <a:cubicBezTo>
                            <a:pt x="7620" y="0"/>
                            <a:pt x="9525" y="953"/>
                            <a:pt x="11430" y="2858"/>
                          </a:cubicBezTo>
                          <a:cubicBezTo>
                            <a:pt x="12383" y="4763"/>
                            <a:pt x="13335" y="6668"/>
                            <a:pt x="12383" y="7620"/>
                          </a:cubicBezTo>
                          <a:cubicBezTo>
                            <a:pt x="12383" y="8573"/>
                            <a:pt x="11430" y="9525"/>
                            <a:pt x="9525" y="9525"/>
                          </a:cubicBezTo>
                          <a:cubicBezTo>
                            <a:pt x="8572" y="9525"/>
                            <a:pt x="7620" y="9525"/>
                            <a:pt x="6668" y="9525"/>
                          </a:cubicBezTo>
                          <a:cubicBezTo>
                            <a:pt x="4763" y="8573"/>
                            <a:pt x="5715" y="5715"/>
                            <a:pt x="5715" y="4763"/>
                          </a:cubicBezTo>
                          <a:cubicBezTo>
                            <a:pt x="5715" y="4763"/>
                            <a:pt x="5715" y="3810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4763"/>
                          </a:cubicBezTo>
                          <a:cubicBezTo>
                            <a:pt x="7620" y="5715"/>
                            <a:pt x="7620" y="7620"/>
                            <a:pt x="8572" y="7620"/>
                          </a:cubicBezTo>
                          <a:cubicBezTo>
                            <a:pt x="8572" y="7620"/>
                            <a:pt x="9525" y="7620"/>
                            <a:pt x="9525" y="7620"/>
                          </a:cubicBezTo>
                          <a:cubicBezTo>
                            <a:pt x="10478" y="7620"/>
                            <a:pt x="10478" y="6668"/>
                            <a:pt x="10478" y="6668"/>
                          </a:cubicBezTo>
                          <a:cubicBezTo>
                            <a:pt x="10478" y="5715"/>
                            <a:pt x="10478" y="4763"/>
                            <a:pt x="9525" y="2858"/>
                          </a:cubicBezTo>
                          <a:cubicBezTo>
                            <a:pt x="8572" y="953"/>
                            <a:pt x="6668" y="0"/>
                            <a:pt x="4763" y="0"/>
                          </a:cubicBezTo>
                          <a:cubicBezTo>
                            <a:pt x="3810" y="0"/>
                            <a:pt x="3810" y="0"/>
                            <a:pt x="2858" y="0"/>
                          </a:cubicBezTo>
                          <a:cubicBezTo>
                            <a:pt x="1905" y="953"/>
                            <a:pt x="1905" y="2858"/>
                            <a:pt x="1905" y="3810"/>
                          </a:cubicBezTo>
                          <a:cubicBezTo>
                            <a:pt x="1905" y="4763"/>
                            <a:pt x="1905" y="5715"/>
                            <a:pt x="2858" y="6668"/>
                          </a:cubicBezTo>
                          <a:cubicBezTo>
                            <a:pt x="3810" y="7620"/>
                            <a:pt x="3810" y="7620"/>
                            <a:pt x="4763" y="7620"/>
                          </a:cubicBezTo>
                          <a:cubicBezTo>
                            <a:pt x="4763" y="7620"/>
                            <a:pt x="5715" y="7620"/>
                            <a:pt x="5715" y="8573"/>
                          </a:cubicBezTo>
                          <a:cubicBezTo>
                            <a:pt x="5715" y="11430"/>
                            <a:pt x="4763" y="11430"/>
                            <a:pt x="3810" y="12383"/>
                          </a:cubicBezTo>
                          <a:cubicBezTo>
                            <a:pt x="4763" y="12383"/>
                            <a:pt x="3810" y="12383"/>
                            <a:pt x="3810" y="1238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6" name="Freeform: Shape 1235">
                      <a:extLst>
                        <a:ext uri="{FF2B5EF4-FFF2-40B4-BE49-F238E27FC236}">
                          <a16:creationId xmlns:a16="http://schemas.microsoft.com/office/drawing/2014/main" id="{2E328A13-3C4F-4A1C-9CBD-EF501D299D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1382" y="4846319"/>
                      <a:ext cx="11824" cy="13335"/>
                    </a:xfrm>
                    <a:custGeom>
                      <a:avLst/>
                      <a:gdLst>
                        <a:gd name="connsiteX0" fmla="*/ 3810 w 11824"/>
                        <a:gd name="connsiteY0" fmla="*/ 13335 h 13335"/>
                        <a:gd name="connsiteX1" fmla="*/ 953 w 11824"/>
                        <a:gd name="connsiteY1" fmla="*/ 11430 h 13335"/>
                        <a:gd name="connsiteX2" fmla="*/ 0 w 11824"/>
                        <a:gd name="connsiteY2" fmla="*/ 7620 h 13335"/>
                        <a:gd name="connsiteX3" fmla="*/ 953 w 11824"/>
                        <a:gd name="connsiteY3" fmla="*/ 2858 h 13335"/>
                        <a:gd name="connsiteX4" fmla="*/ 6668 w 11824"/>
                        <a:gd name="connsiteY4" fmla="*/ 0 h 13335"/>
                        <a:gd name="connsiteX5" fmla="*/ 11430 w 11824"/>
                        <a:gd name="connsiteY5" fmla="*/ 4763 h 13335"/>
                        <a:gd name="connsiteX6" fmla="*/ 10478 w 11824"/>
                        <a:gd name="connsiteY6" fmla="*/ 9525 h 13335"/>
                        <a:gd name="connsiteX7" fmla="*/ 5715 w 11824"/>
                        <a:gd name="connsiteY7" fmla="*/ 10478 h 13335"/>
                        <a:gd name="connsiteX8" fmla="*/ 4763 w 11824"/>
                        <a:gd name="connsiteY8" fmla="*/ 6668 h 13335"/>
                        <a:gd name="connsiteX9" fmla="*/ 6668 w 11824"/>
                        <a:gd name="connsiteY9" fmla="*/ 2858 h 13335"/>
                        <a:gd name="connsiteX10" fmla="*/ 7620 w 11824"/>
                        <a:gd name="connsiteY10" fmla="*/ 3810 h 13335"/>
                        <a:gd name="connsiteX11" fmla="*/ 6668 w 11824"/>
                        <a:gd name="connsiteY11" fmla="*/ 4763 h 13335"/>
                        <a:gd name="connsiteX12" fmla="*/ 5715 w 11824"/>
                        <a:gd name="connsiteY12" fmla="*/ 6668 h 13335"/>
                        <a:gd name="connsiteX13" fmla="*/ 6668 w 11824"/>
                        <a:gd name="connsiteY13" fmla="*/ 8573 h 13335"/>
                        <a:gd name="connsiteX14" fmla="*/ 9525 w 11824"/>
                        <a:gd name="connsiteY14" fmla="*/ 8573 h 13335"/>
                        <a:gd name="connsiteX15" fmla="*/ 10478 w 11824"/>
                        <a:gd name="connsiteY15" fmla="*/ 4763 h 13335"/>
                        <a:gd name="connsiteX16" fmla="*/ 6668 w 11824"/>
                        <a:gd name="connsiteY16" fmla="*/ 953 h 13335"/>
                        <a:gd name="connsiteX17" fmla="*/ 1905 w 11824"/>
                        <a:gd name="connsiteY17" fmla="*/ 2858 h 13335"/>
                        <a:gd name="connsiteX18" fmla="*/ 953 w 11824"/>
                        <a:gd name="connsiteY18" fmla="*/ 6668 h 13335"/>
                        <a:gd name="connsiteX19" fmla="*/ 1905 w 11824"/>
                        <a:gd name="connsiteY19" fmla="*/ 9525 h 13335"/>
                        <a:gd name="connsiteX20" fmla="*/ 3810 w 11824"/>
                        <a:gd name="connsiteY20" fmla="*/ 10478 h 13335"/>
                        <a:gd name="connsiteX21" fmla="*/ 4763 w 11824"/>
                        <a:gd name="connsiteY21" fmla="*/ 10478 h 13335"/>
                        <a:gd name="connsiteX22" fmla="*/ 4763 w 11824"/>
                        <a:gd name="connsiteY22" fmla="*/ 11430 h 13335"/>
                        <a:gd name="connsiteX23" fmla="*/ 3810 w 11824"/>
                        <a:gd name="connsiteY23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824" h="13335">
                          <a:moveTo>
                            <a:pt x="3810" y="13335"/>
                          </a:moveTo>
                          <a:cubicBezTo>
                            <a:pt x="2858" y="13335"/>
                            <a:pt x="1905" y="12383"/>
                            <a:pt x="953" y="11430"/>
                          </a:cubicBezTo>
                          <a:cubicBezTo>
                            <a:pt x="0" y="10478"/>
                            <a:pt x="0" y="8573"/>
                            <a:pt x="0" y="7620"/>
                          </a:cubicBezTo>
                          <a:cubicBezTo>
                            <a:pt x="0" y="5715"/>
                            <a:pt x="0" y="4763"/>
                            <a:pt x="953" y="2858"/>
                          </a:cubicBezTo>
                          <a:cubicBezTo>
                            <a:pt x="1905" y="953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1905"/>
                            <a:pt x="11430" y="4763"/>
                          </a:cubicBezTo>
                          <a:cubicBezTo>
                            <a:pt x="12383" y="6668"/>
                            <a:pt x="11430" y="8573"/>
                            <a:pt x="10478" y="9525"/>
                          </a:cubicBezTo>
                          <a:cubicBezTo>
                            <a:pt x="9525" y="11430"/>
                            <a:pt x="6668" y="11430"/>
                            <a:pt x="5715" y="10478"/>
                          </a:cubicBezTo>
                          <a:cubicBezTo>
                            <a:pt x="4763" y="9525"/>
                            <a:pt x="4763" y="8573"/>
                            <a:pt x="4763" y="6668"/>
                          </a:cubicBezTo>
                          <a:cubicBezTo>
                            <a:pt x="4763" y="4763"/>
                            <a:pt x="5715" y="3810"/>
                            <a:pt x="6668" y="2858"/>
                          </a:cubicBezTo>
                          <a:cubicBezTo>
                            <a:pt x="6668" y="2858"/>
                            <a:pt x="7620" y="2858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6668" y="4763"/>
                          </a:cubicBezTo>
                          <a:cubicBezTo>
                            <a:pt x="5715" y="4763"/>
                            <a:pt x="5715" y="5715"/>
                            <a:pt x="5715" y="6668"/>
                          </a:cubicBezTo>
                          <a:cubicBezTo>
                            <a:pt x="5715" y="7620"/>
                            <a:pt x="5715" y="8573"/>
                            <a:pt x="6668" y="8573"/>
                          </a:cubicBezTo>
                          <a:cubicBezTo>
                            <a:pt x="7620" y="9525"/>
                            <a:pt x="8573" y="8573"/>
                            <a:pt x="9525" y="8573"/>
                          </a:cubicBezTo>
                          <a:cubicBezTo>
                            <a:pt x="10478" y="7620"/>
                            <a:pt x="10478" y="6668"/>
                            <a:pt x="10478" y="4763"/>
                          </a:cubicBezTo>
                          <a:cubicBezTo>
                            <a:pt x="9525" y="2858"/>
                            <a:pt x="8573" y="1905"/>
                            <a:pt x="6668" y="953"/>
                          </a:cubicBezTo>
                          <a:cubicBezTo>
                            <a:pt x="4763" y="953"/>
                            <a:pt x="2858" y="953"/>
                            <a:pt x="1905" y="2858"/>
                          </a:cubicBezTo>
                          <a:cubicBezTo>
                            <a:pt x="953" y="3810"/>
                            <a:pt x="953" y="5715"/>
                            <a:pt x="953" y="6668"/>
                          </a:cubicBezTo>
                          <a:cubicBezTo>
                            <a:pt x="953" y="7620"/>
                            <a:pt x="953" y="8573"/>
                            <a:pt x="1905" y="9525"/>
                          </a:cubicBezTo>
                          <a:cubicBezTo>
                            <a:pt x="1905" y="10478"/>
                            <a:pt x="2858" y="10478"/>
                            <a:pt x="3810" y="10478"/>
                          </a:cubicBezTo>
                          <a:cubicBezTo>
                            <a:pt x="3810" y="10478"/>
                            <a:pt x="4763" y="10478"/>
                            <a:pt x="4763" y="10478"/>
                          </a:cubicBezTo>
                          <a:cubicBezTo>
                            <a:pt x="4763" y="10478"/>
                            <a:pt x="4763" y="11430"/>
                            <a:pt x="4763" y="11430"/>
                          </a:cubicBezTo>
                          <a:cubicBezTo>
                            <a:pt x="4763" y="13335"/>
                            <a:pt x="4763" y="13335"/>
                            <a:pt x="381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7" name="Freeform: Shape 1236">
                      <a:extLst>
                        <a:ext uri="{FF2B5EF4-FFF2-40B4-BE49-F238E27FC236}">
                          <a16:creationId xmlns:a16="http://schemas.microsoft.com/office/drawing/2014/main" id="{95DC89B6-85FA-4A3B-8B9C-B0AD8A662F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3762" y="4865369"/>
                      <a:ext cx="14287" cy="13335"/>
                    </a:xfrm>
                    <a:custGeom>
                      <a:avLst/>
                      <a:gdLst>
                        <a:gd name="connsiteX0" fmla="*/ 7620 w 14287"/>
                        <a:gd name="connsiteY0" fmla="*/ 13335 h 13335"/>
                        <a:gd name="connsiteX1" fmla="*/ 1905 w 14287"/>
                        <a:gd name="connsiteY1" fmla="*/ 10478 h 13335"/>
                        <a:gd name="connsiteX2" fmla="*/ 0 w 14287"/>
                        <a:gd name="connsiteY2" fmla="*/ 4763 h 13335"/>
                        <a:gd name="connsiteX3" fmla="*/ 953 w 14287"/>
                        <a:gd name="connsiteY3" fmla="*/ 1905 h 13335"/>
                        <a:gd name="connsiteX4" fmla="*/ 5715 w 14287"/>
                        <a:gd name="connsiteY4" fmla="*/ 0 h 13335"/>
                        <a:gd name="connsiteX5" fmla="*/ 10478 w 14287"/>
                        <a:gd name="connsiteY5" fmla="*/ 0 h 13335"/>
                        <a:gd name="connsiteX6" fmla="*/ 13335 w 14287"/>
                        <a:gd name="connsiteY6" fmla="*/ 3810 h 13335"/>
                        <a:gd name="connsiteX7" fmla="*/ 14288 w 14287"/>
                        <a:gd name="connsiteY7" fmla="*/ 8573 h 13335"/>
                        <a:gd name="connsiteX8" fmla="*/ 14288 w 14287"/>
                        <a:gd name="connsiteY8" fmla="*/ 10478 h 13335"/>
                        <a:gd name="connsiteX9" fmla="*/ 9525 w 14287"/>
                        <a:gd name="connsiteY9" fmla="*/ 12383 h 13335"/>
                        <a:gd name="connsiteX10" fmla="*/ 5715 w 14287"/>
                        <a:gd name="connsiteY10" fmla="*/ 8573 h 13335"/>
                        <a:gd name="connsiteX11" fmla="*/ 6668 w 14287"/>
                        <a:gd name="connsiteY11" fmla="*/ 3810 h 13335"/>
                        <a:gd name="connsiteX12" fmla="*/ 7620 w 14287"/>
                        <a:gd name="connsiteY12" fmla="*/ 3810 h 13335"/>
                        <a:gd name="connsiteX13" fmla="*/ 7620 w 14287"/>
                        <a:gd name="connsiteY13" fmla="*/ 4763 h 13335"/>
                        <a:gd name="connsiteX14" fmla="*/ 6668 w 14287"/>
                        <a:gd name="connsiteY14" fmla="*/ 8573 h 13335"/>
                        <a:gd name="connsiteX15" fmla="*/ 9525 w 14287"/>
                        <a:gd name="connsiteY15" fmla="*/ 10478 h 13335"/>
                        <a:gd name="connsiteX16" fmla="*/ 12382 w 14287"/>
                        <a:gd name="connsiteY16" fmla="*/ 9525 h 13335"/>
                        <a:gd name="connsiteX17" fmla="*/ 12382 w 14287"/>
                        <a:gd name="connsiteY17" fmla="*/ 8573 h 13335"/>
                        <a:gd name="connsiteX18" fmla="*/ 11430 w 14287"/>
                        <a:gd name="connsiteY18" fmla="*/ 4763 h 13335"/>
                        <a:gd name="connsiteX19" fmla="*/ 9525 w 14287"/>
                        <a:gd name="connsiteY19" fmla="*/ 1905 h 13335"/>
                        <a:gd name="connsiteX20" fmla="*/ 5715 w 14287"/>
                        <a:gd name="connsiteY20" fmla="*/ 1905 h 13335"/>
                        <a:gd name="connsiteX21" fmla="*/ 1905 w 14287"/>
                        <a:gd name="connsiteY21" fmla="*/ 3810 h 13335"/>
                        <a:gd name="connsiteX22" fmla="*/ 1905 w 14287"/>
                        <a:gd name="connsiteY22" fmla="*/ 5715 h 13335"/>
                        <a:gd name="connsiteX23" fmla="*/ 2857 w 14287"/>
                        <a:gd name="connsiteY23" fmla="*/ 10478 h 13335"/>
                        <a:gd name="connsiteX24" fmla="*/ 7620 w 14287"/>
                        <a:gd name="connsiteY24" fmla="*/ 12383 h 13335"/>
                        <a:gd name="connsiteX25" fmla="*/ 7620 w 14287"/>
                        <a:gd name="connsiteY25" fmla="*/ 13335 h 13335"/>
                        <a:gd name="connsiteX26" fmla="*/ 7620 w 14287"/>
                        <a:gd name="connsiteY26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4287" h="13335">
                          <a:moveTo>
                            <a:pt x="7620" y="13335"/>
                          </a:moveTo>
                          <a:cubicBezTo>
                            <a:pt x="5715" y="13335"/>
                            <a:pt x="3810" y="12383"/>
                            <a:pt x="1905" y="10478"/>
                          </a:cubicBezTo>
                          <a:cubicBezTo>
                            <a:pt x="953" y="8573"/>
                            <a:pt x="0" y="6668"/>
                            <a:pt x="0" y="4763"/>
                          </a:cubicBezTo>
                          <a:cubicBezTo>
                            <a:pt x="0" y="3810"/>
                            <a:pt x="0" y="2858"/>
                            <a:pt x="953" y="1905"/>
                          </a:cubicBezTo>
                          <a:cubicBezTo>
                            <a:pt x="1905" y="0"/>
                            <a:pt x="3810" y="0"/>
                            <a:pt x="5715" y="0"/>
                          </a:cubicBezTo>
                          <a:cubicBezTo>
                            <a:pt x="7620" y="0"/>
                            <a:pt x="9525" y="0"/>
                            <a:pt x="10478" y="0"/>
                          </a:cubicBezTo>
                          <a:cubicBezTo>
                            <a:pt x="11430" y="953"/>
                            <a:pt x="13335" y="1905"/>
                            <a:pt x="13335" y="3810"/>
                          </a:cubicBezTo>
                          <a:cubicBezTo>
                            <a:pt x="13335" y="4763"/>
                            <a:pt x="14288" y="6668"/>
                            <a:pt x="14288" y="8573"/>
                          </a:cubicBezTo>
                          <a:cubicBezTo>
                            <a:pt x="14288" y="9525"/>
                            <a:pt x="14288" y="9525"/>
                            <a:pt x="14288" y="10478"/>
                          </a:cubicBezTo>
                          <a:cubicBezTo>
                            <a:pt x="13335" y="12383"/>
                            <a:pt x="11430" y="13335"/>
                            <a:pt x="9525" y="12383"/>
                          </a:cubicBezTo>
                          <a:cubicBezTo>
                            <a:pt x="7620" y="12383"/>
                            <a:pt x="6668" y="10478"/>
                            <a:pt x="5715" y="8573"/>
                          </a:cubicBezTo>
                          <a:cubicBezTo>
                            <a:pt x="4763" y="6668"/>
                            <a:pt x="5715" y="4763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7620" y="4763"/>
                          </a:cubicBezTo>
                          <a:cubicBezTo>
                            <a:pt x="6668" y="5715"/>
                            <a:pt x="6668" y="6668"/>
                            <a:pt x="6668" y="8573"/>
                          </a:cubicBezTo>
                          <a:cubicBezTo>
                            <a:pt x="6668" y="9525"/>
                            <a:pt x="8572" y="10478"/>
                            <a:pt x="9525" y="10478"/>
                          </a:cubicBezTo>
                          <a:cubicBezTo>
                            <a:pt x="10478" y="10478"/>
                            <a:pt x="11430" y="10478"/>
                            <a:pt x="12382" y="9525"/>
                          </a:cubicBezTo>
                          <a:cubicBezTo>
                            <a:pt x="12382" y="9525"/>
                            <a:pt x="12382" y="8573"/>
                            <a:pt x="12382" y="8573"/>
                          </a:cubicBezTo>
                          <a:cubicBezTo>
                            <a:pt x="12382" y="7620"/>
                            <a:pt x="12382" y="5715"/>
                            <a:pt x="11430" y="4763"/>
                          </a:cubicBezTo>
                          <a:cubicBezTo>
                            <a:pt x="11430" y="3810"/>
                            <a:pt x="10478" y="2858"/>
                            <a:pt x="9525" y="1905"/>
                          </a:cubicBezTo>
                          <a:cubicBezTo>
                            <a:pt x="8572" y="953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8"/>
                            <a:pt x="1905" y="3810"/>
                          </a:cubicBezTo>
                          <a:cubicBezTo>
                            <a:pt x="1905" y="3810"/>
                            <a:pt x="1905" y="4763"/>
                            <a:pt x="1905" y="5715"/>
                          </a:cubicBezTo>
                          <a:cubicBezTo>
                            <a:pt x="1905" y="7620"/>
                            <a:pt x="1905" y="9525"/>
                            <a:pt x="2857" y="10478"/>
                          </a:cubicBezTo>
                          <a:cubicBezTo>
                            <a:pt x="3810" y="11430"/>
                            <a:pt x="5715" y="12383"/>
                            <a:pt x="7620" y="12383"/>
                          </a:cubicBezTo>
                          <a:cubicBezTo>
                            <a:pt x="8572" y="12383"/>
                            <a:pt x="8572" y="12383"/>
                            <a:pt x="7620" y="13335"/>
                          </a:cubicBezTo>
                          <a:cubicBezTo>
                            <a:pt x="8572" y="13335"/>
                            <a:pt x="7620" y="13335"/>
                            <a:pt x="762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8" name="Freeform: Shape 1237">
                      <a:extLst>
                        <a:ext uri="{FF2B5EF4-FFF2-40B4-BE49-F238E27FC236}">
                          <a16:creationId xmlns:a16="http://schemas.microsoft.com/office/drawing/2014/main" id="{D60CA694-6D50-4C33-AA2E-DBB9DD3E2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7097" y="486727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3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2857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3"/>
                            <a:pt x="1905" y="1905"/>
                            <a:pt x="1905" y="2857"/>
                          </a:cubicBezTo>
                          <a:cubicBezTo>
                            <a:pt x="2858" y="2857"/>
                            <a:pt x="2858" y="3810"/>
                            <a:pt x="1905" y="3810"/>
                          </a:cubicBezTo>
                          <a:cubicBezTo>
                            <a:pt x="2858" y="3810"/>
                            <a:pt x="2858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9" name="Freeform: Shape 1238">
                      <a:extLst>
                        <a:ext uri="{FF2B5EF4-FFF2-40B4-BE49-F238E27FC236}">
                          <a16:creationId xmlns:a16="http://schemas.microsoft.com/office/drawing/2014/main" id="{502A668A-5A3F-4DD8-AA6D-9A1ACDF0B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4717" y="4849177"/>
                      <a:ext cx="2299" cy="5715"/>
                    </a:xfrm>
                    <a:custGeom>
                      <a:avLst/>
                      <a:gdLst>
                        <a:gd name="connsiteX0" fmla="*/ 1905 w 2299"/>
                        <a:gd name="connsiteY0" fmla="*/ 5715 h 5715"/>
                        <a:gd name="connsiteX1" fmla="*/ 1905 w 2299"/>
                        <a:gd name="connsiteY1" fmla="*/ 5715 h 5715"/>
                        <a:gd name="connsiteX2" fmla="*/ 952 w 2299"/>
                        <a:gd name="connsiteY2" fmla="*/ 4763 h 5715"/>
                        <a:gd name="connsiteX3" fmla="*/ 0 w 2299"/>
                        <a:gd name="connsiteY3" fmla="*/ 953 h 5715"/>
                        <a:gd name="connsiteX4" fmla="*/ 0 w 2299"/>
                        <a:gd name="connsiteY4" fmla="*/ 0 h 5715"/>
                        <a:gd name="connsiteX5" fmla="*/ 952 w 2299"/>
                        <a:gd name="connsiteY5" fmla="*/ 0 h 5715"/>
                        <a:gd name="connsiteX6" fmla="*/ 1905 w 2299"/>
                        <a:gd name="connsiteY6" fmla="*/ 5715 h 5715"/>
                        <a:gd name="connsiteX7" fmla="*/ 1905 w 229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5715">
                          <a:moveTo>
                            <a:pt x="1905" y="5715"/>
                          </a:moveTo>
                          <a:cubicBezTo>
                            <a:pt x="952" y="5715"/>
                            <a:pt x="952" y="5715"/>
                            <a:pt x="1905" y="5715"/>
                          </a:cubicBezTo>
                          <a:cubicBezTo>
                            <a:pt x="952" y="5715"/>
                            <a:pt x="952" y="4763"/>
                            <a:pt x="952" y="4763"/>
                          </a:cubicBezTo>
                          <a:cubicBezTo>
                            <a:pt x="952" y="3810"/>
                            <a:pt x="952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3"/>
                            <a:pt x="2857" y="2857"/>
                            <a:pt x="1905" y="5715"/>
                          </a:cubicBezTo>
                          <a:cubicBezTo>
                            <a:pt x="1905" y="4763"/>
                            <a:pt x="1905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0" name="Freeform: Shape 1239">
                      <a:extLst>
                        <a:ext uri="{FF2B5EF4-FFF2-40B4-BE49-F238E27FC236}">
                          <a16:creationId xmlns:a16="http://schemas.microsoft.com/office/drawing/2014/main" id="{FD175FB3-5093-4ABB-A479-A25844D93C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0907" y="4843462"/>
                      <a:ext cx="4762" cy="2857"/>
                    </a:xfrm>
                    <a:custGeom>
                      <a:avLst/>
                      <a:gdLst>
                        <a:gd name="connsiteX0" fmla="*/ 3810 w 4762"/>
                        <a:gd name="connsiteY0" fmla="*/ 2857 h 2857"/>
                        <a:gd name="connsiteX1" fmla="*/ 3810 w 4762"/>
                        <a:gd name="connsiteY1" fmla="*/ 2857 h 2857"/>
                        <a:gd name="connsiteX2" fmla="*/ 0 w 4762"/>
                        <a:gd name="connsiteY2" fmla="*/ 953 h 2857"/>
                        <a:gd name="connsiteX3" fmla="*/ 0 w 4762"/>
                        <a:gd name="connsiteY3" fmla="*/ 0 h 2857"/>
                        <a:gd name="connsiteX4" fmla="*/ 953 w 4762"/>
                        <a:gd name="connsiteY4" fmla="*/ 0 h 2857"/>
                        <a:gd name="connsiteX5" fmla="*/ 4763 w 4762"/>
                        <a:gd name="connsiteY5" fmla="*/ 1905 h 2857"/>
                        <a:gd name="connsiteX6" fmla="*/ 3810 w 4762"/>
                        <a:gd name="connsiteY6" fmla="*/ 2857 h 2857"/>
                        <a:gd name="connsiteX7" fmla="*/ 3810 w 4762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2857">
                          <a:moveTo>
                            <a:pt x="3810" y="2857"/>
                          </a:moveTo>
                          <a:cubicBezTo>
                            <a:pt x="3810" y="2857"/>
                            <a:pt x="3810" y="2857"/>
                            <a:pt x="3810" y="2857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953"/>
                            <a:pt x="2858" y="953"/>
                            <a:pt x="4763" y="1905"/>
                          </a:cubicBezTo>
                          <a:cubicBezTo>
                            <a:pt x="3810" y="1905"/>
                            <a:pt x="4763" y="1905"/>
                            <a:pt x="3810" y="2857"/>
                          </a:cubicBezTo>
                          <a:cubicBezTo>
                            <a:pt x="3810" y="2857"/>
                            <a:pt x="3810" y="2857"/>
                            <a:pt x="3810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1" name="Freeform: Shape 1240">
                      <a:extLst>
                        <a:ext uri="{FF2B5EF4-FFF2-40B4-BE49-F238E27FC236}">
                          <a16:creationId xmlns:a16="http://schemas.microsoft.com/office/drawing/2014/main" id="{E0FC49D5-1B80-45D9-910E-0937E2F832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7100" y="4843462"/>
                      <a:ext cx="4762" cy="3809"/>
                    </a:xfrm>
                    <a:custGeom>
                      <a:avLst/>
                      <a:gdLst>
                        <a:gd name="connsiteX0" fmla="*/ 953 w 4762"/>
                        <a:gd name="connsiteY0" fmla="*/ 3810 h 3809"/>
                        <a:gd name="connsiteX1" fmla="*/ 953 w 4762"/>
                        <a:gd name="connsiteY1" fmla="*/ 3810 h 3809"/>
                        <a:gd name="connsiteX2" fmla="*/ 0 w 4762"/>
                        <a:gd name="connsiteY2" fmla="*/ 2857 h 3809"/>
                        <a:gd name="connsiteX3" fmla="*/ 3810 w 4762"/>
                        <a:gd name="connsiteY3" fmla="*/ 0 h 3809"/>
                        <a:gd name="connsiteX4" fmla="*/ 4763 w 4762"/>
                        <a:gd name="connsiteY4" fmla="*/ 0 h 3809"/>
                        <a:gd name="connsiteX5" fmla="*/ 4763 w 4762"/>
                        <a:gd name="connsiteY5" fmla="*/ 953 h 3809"/>
                        <a:gd name="connsiteX6" fmla="*/ 953 w 4762"/>
                        <a:gd name="connsiteY6" fmla="*/ 3810 h 3809"/>
                        <a:gd name="connsiteX7" fmla="*/ 953 w 476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3809">
                          <a:moveTo>
                            <a:pt x="953" y="3810"/>
                          </a:moveTo>
                          <a:cubicBezTo>
                            <a:pt x="953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2857"/>
                            <a:pt x="0" y="2857"/>
                          </a:cubicBezTo>
                          <a:cubicBezTo>
                            <a:pt x="953" y="953"/>
                            <a:pt x="2857" y="0"/>
                            <a:pt x="3810" y="0"/>
                          </a:cubicBezTo>
                          <a:cubicBezTo>
                            <a:pt x="3810" y="0"/>
                            <a:pt x="4763" y="0"/>
                            <a:pt x="4763" y="0"/>
                          </a:cubicBezTo>
                          <a:cubicBezTo>
                            <a:pt x="4763" y="0"/>
                            <a:pt x="4763" y="953"/>
                            <a:pt x="4763" y="953"/>
                          </a:cubicBezTo>
                          <a:cubicBezTo>
                            <a:pt x="3810" y="953"/>
                            <a:pt x="1905" y="1905"/>
                            <a:pt x="953" y="3810"/>
                          </a:cubicBezTo>
                          <a:cubicBezTo>
                            <a:pt x="953" y="2857"/>
                            <a:pt x="95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2" name="Freeform: Shape 1241">
                      <a:extLst>
                        <a:ext uri="{FF2B5EF4-FFF2-40B4-BE49-F238E27FC236}">
                          <a16:creationId xmlns:a16="http://schemas.microsoft.com/office/drawing/2014/main" id="{C305C61C-A61C-4D03-9443-A0F509BD5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4242" y="4856796"/>
                      <a:ext cx="6429" cy="5715"/>
                    </a:xfrm>
                    <a:custGeom>
                      <a:avLst/>
                      <a:gdLst>
                        <a:gd name="connsiteX0" fmla="*/ 5715 w 6429"/>
                        <a:gd name="connsiteY0" fmla="*/ 5715 h 5715"/>
                        <a:gd name="connsiteX1" fmla="*/ 5715 w 6429"/>
                        <a:gd name="connsiteY1" fmla="*/ 5715 h 5715"/>
                        <a:gd name="connsiteX2" fmla="*/ 952 w 6429"/>
                        <a:gd name="connsiteY2" fmla="*/ 1905 h 5715"/>
                        <a:gd name="connsiteX3" fmla="*/ 0 w 6429"/>
                        <a:gd name="connsiteY3" fmla="*/ 953 h 5715"/>
                        <a:gd name="connsiteX4" fmla="*/ 952 w 6429"/>
                        <a:gd name="connsiteY4" fmla="*/ 0 h 5715"/>
                        <a:gd name="connsiteX5" fmla="*/ 5715 w 6429"/>
                        <a:gd name="connsiteY5" fmla="*/ 4763 h 5715"/>
                        <a:gd name="connsiteX6" fmla="*/ 5715 w 6429"/>
                        <a:gd name="connsiteY6" fmla="*/ 5715 h 5715"/>
                        <a:gd name="connsiteX7" fmla="*/ 5715 w 642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29" h="5715">
                          <a:moveTo>
                            <a:pt x="5715" y="5715"/>
                          </a:moveTo>
                          <a:cubicBezTo>
                            <a:pt x="5715" y="5715"/>
                            <a:pt x="4763" y="5715"/>
                            <a:pt x="5715" y="5715"/>
                          </a:cubicBezTo>
                          <a:cubicBezTo>
                            <a:pt x="4763" y="3810"/>
                            <a:pt x="2857" y="1905"/>
                            <a:pt x="952" y="1905"/>
                          </a:cubicBezTo>
                          <a:cubicBezTo>
                            <a:pt x="952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2" y="0"/>
                            <a:pt x="952" y="0"/>
                          </a:cubicBezTo>
                          <a:cubicBezTo>
                            <a:pt x="2857" y="0"/>
                            <a:pt x="4763" y="1905"/>
                            <a:pt x="5715" y="4763"/>
                          </a:cubicBezTo>
                          <a:cubicBezTo>
                            <a:pt x="6667" y="5715"/>
                            <a:pt x="6667" y="5715"/>
                            <a:pt x="5715" y="5715"/>
                          </a:cubicBezTo>
                          <a:cubicBezTo>
                            <a:pt x="5715" y="5715"/>
                            <a:pt x="5715" y="5715"/>
                            <a:pt x="571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3" name="Freeform: Shape 1242">
                      <a:extLst>
                        <a:ext uri="{FF2B5EF4-FFF2-40B4-BE49-F238E27FC236}">
                          <a16:creationId xmlns:a16="http://schemas.microsoft.com/office/drawing/2014/main" id="{B52F6C93-2DFF-4201-8261-F8C8B0308B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765" y="4856796"/>
                      <a:ext cx="5715" cy="4762"/>
                    </a:xfrm>
                    <a:custGeom>
                      <a:avLst/>
                      <a:gdLst>
                        <a:gd name="connsiteX0" fmla="*/ 953 w 5715"/>
                        <a:gd name="connsiteY0" fmla="*/ 4763 h 4762"/>
                        <a:gd name="connsiteX1" fmla="*/ 953 w 5715"/>
                        <a:gd name="connsiteY1" fmla="*/ 4763 h 4762"/>
                        <a:gd name="connsiteX2" fmla="*/ 0 w 5715"/>
                        <a:gd name="connsiteY2" fmla="*/ 3810 h 4762"/>
                        <a:gd name="connsiteX3" fmla="*/ 4763 w 5715"/>
                        <a:gd name="connsiteY3" fmla="*/ 0 h 4762"/>
                        <a:gd name="connsiteX4" fmla="*/ 5715 w 5715"/>
                        <a:gd name="connsiteY4" fmla="*/ 953 h 4762"/>
                        <a:gd name="connsiteX5" fmla="*/ 4763 w 5715"/>
                        <a:gd name="connsiteY5" fmla="*/ 1905 h 4762"/>
                        <a:gd name="connsiteX6" fmla="*/ 953 w 5715"/>
                        <a:gd name="connsiteY6" fmla="*/ 4763 h 4762"/>
                        <a:gd name="connsiteX7" fmla="*/ 953 w 5715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1905" y="0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3"/>
                          </a:cubicBezTo>
                          <a:cubicBezTo>
                            <a:pt x="5715" y="953"/>
                            <a:pt x="5715" y="1905"/>
                            <a:pt x="4763" y="1905"/>
                          </a:cubicBezTo>
                          <a:cubicBezTo>
                            <a:pt x="3810" y="1905"/>
                            <a:pt x="2857" y="2858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4" name="Freeform: Shape 1243">
                      <a:extLst>
                        <a:ext uri="{FF2B5EF4-FFF2-40B4-BE49-F238E27FC236}">
                          <a16:creationId xmlns:a16="http://schemas.microsoft.com/office/drawing/2014/main" id="{F3BFC31C-8D87-43F4-A42A-BCA7A7E334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5672" y="4860353"/>
                      <a:ext cx="7620" cy="4063"/>
                    </a:xfrm>
                    <a:custGeom>
                      <a:avLst/>
                      <a:gdLst>
                        <a:gd name="connsiteX0" fmla="*/ 953 w 7620"/>
                        <a:gd name="connsiteY0" fmla="*/ 4063 h 4063"/>
                        <a:gd name="connsiteX1" fmla="*/ 953 w 7620"/>
                        <a:gd name="connsiteY1" fmla="*/ 4063 h 4063"/>
                        <a:gd name="connsiteX2" fmla="*/ 0 w 7620"/>
                        <a:gd name="connsiteY2" fmla="*/ 3111 h 4063"/>
                        <a:gd name="connsiteX3" fmla="*/ 6668 w 7620"/>
                        <a:gd name="connsiteY3" fmla="*/ 253 h 4063"/>
                        <a:gd name="connsiteX4" fmla="*/ 7620 w 7620"/>
                        <a:gd name="connsiteY4" fmla="*/ 1206 h 4063"/>
                        <a:gd name="connsiteX5" fmla="*/ 6668 w 7620"/>
                        <a:gd name="connsiteY5" fmla="*/ 2158 h 4063"/>
                        <a:gd name="connsiteX6" fmla="*/ 953 w 7620"/>
                        <a:gd name="connsiteY6" fmla="*/ 4063 h 4063"/>
                        <a:gd name="connsiteX7" fmla="*/ 953 w 7620"/>
                        <a:gd name="connsiteY7" fmla="*/ 4063 h 4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620" h="4063">
                          <a:moveTo>
                            <a:pt x="953" y="4063"/>
                          </a:moveTo>
                          <a:cubicBezTo>
                            <a:pt x="953" y="4063"/>
                            <a:pt x="953" y="4063"/>
                            <a:pt x="953" y="4063"/>
                          </a:cubicBezTo>
                          <a:cubicBezTo>
                            <a:pt x="0" y="3111"/>
                            <a:pt x="0" y="3111"/>
                            <a:pt x="0" y="3111"/>
                          </a:cubicBezTo>
                          <a:cubicBezTo>
                            <a:pt x="1905" y="1206"/>
                            <a:pt x="3810" y="-699"/>
                            <a:pt x="6668" y="253"/>
                          </a:cubicBezTo>
                          <a:cubicBezTo>
                            <a:pt x="6668" y="253"/>
                            <a:pt x="7620" y="253"/>
                            <a:pt x="7620" y="1206"/>
                          </a:cubicBezTo>
                          <a:cubicBezTo>
                            <a:pt x="7620" y="1206"/>
                            <a:pt x="7620" y="2158"/>
                            <a:pt x="6668" y="2158"/>
                          </a:cubicBezTo>
                          <a:cubicBezTo>
                            <a:pt x="4763" y="253"/>
                            <a:pt x="3810" y="2158"/>
                            <a:pt x="953" y="4063"/>
                          </a:cubicBezTo>
                          <a:cubicBezTo>
                            <a:pt x="1905" y="4063"/>
                            <a:pt x="1905" y="4063"/>
                            <a:pt x="953" y="40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17C79DF6-B8BA-4F8F-8A41-BC9679A65101}"/>
                      </a:ext>
                    </a:extLst>
                  </p:cNvPr>
                  <p:cNvSpPr/>
                  <p:nvPr/>
                </p:nvSpPr>
                <p:spPr>
                  <a:xfrm>
                    <a:off x="7460218" y="4912042"/>
                    <a:ext cx="11586" cy="16192"/>
                  </a:xfrm>
                  <a:custGeom>
                    <a:avLst/>
                    <a:gdLst>
                      <a:gd name="connsiteX0" fmla="*/ 11192 w 11586"/>
                      <a:gd name="connsiteY0" fmla="*/ 16192 h 16192"/>
                      <a:gd name="connsiteX1" fmla="*/ 11192 w 11586"/>
                      <a:gd name="connsiteY1" fmla="*/ 16192 h 16192"/>
                      <a:gd name="connsiteX2" fmla="*/ 714 w 11586"/>
                      <a:gd name="connsiteY2" fmla="*/ 8572 h 16192"/>
                      <a:gd name="connsiteX3" fmla="*/ 714 w 11586"/>
                      <a:gd name="connsiteY3" fmla="*/ 952 h 16192"/>
                      <a:gd name="connsiteX4" fmla="*/ 1667 w 11586"/>
                      <a:gd name="connsiteY4" fmla="*/ 0 h 16192"/>
                      <a:gd name="connsiteX5" fmla="*/ 1667 w 11586"/>
                      <a:gd name="connsiteY5" fmla="*/ 952 h 16192"/>
                      <a:gd name="connsiteX6" fmla="*/ 1667 w 11586"/>
                      <a:gd name="connsiteY6" fmla="*/ 7620 h 16192"/>
                      <a:gd name="connsiteX7" fmla="*/ 10239 w 11586"/>
                      <a:gd name="connsiteY7" fmla="*/ 14288 h 16192"/>
                      <a:gd name="connsiteX8" fmla="*/ 11192 w 11586"/>
                      <a:gd name="connsiteY8" fmla="*/ 16192 h 16192"/>
                      <a:gd name="connsiteX9" fmla="*/ 11192 w 11586"/>
                      <a:gd name="connsiteY9" fmla="*/ 1619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86" h="16192">
                        <a:moveTo>
                          <a:pt x="11192" y="16192"/>
                        </a:moveTo>
                        <a:cubicBezTo>
                          <a:pt x="11192" y="16192"/>
                          <a:pt x="11192" y="16192"/>
                          <a:pt x="11192" y="16192"/>
                        </a:cubicBezTo>
                        <a:cubicBezTo>
                          <a:pt x="10239" y="16192"/>
                          <a:pt x="3572" y="13335"/>
                          <a:pt x="714" y="8572"/>
                        </a:cubicBezTo>
                        <a:cubicBezTo>
                          <a:pt x="-238" y="6667"/>
                          <a:pt x="-238" y="3810"/>
                          <a:pt x="714" y="952"/>
                        </a:cubicBezTo>
                        <a:cubicBezTo>
                          <a:pt x="714" y="952"/>
                          <a:pt x="1667" y="0"/>
                          <a:pt x="1667" y="0"/>
                        </a:cubicBezTo>
                        <a:cubicBezTo>
                          <a:pt x="1667" y="0"/>
                          <a:pt x="2619" y="952"/>
                          <a:pt x="1667" y="952"/>
                        </a:cubicBezTo>
                        <a:cubicBezTo>
                          <a:pt x="714" y="2857"/>
                          <a:pt x="714" y="5715"/>
                          <a:pt x="1667" y="7620"/>
                        </a:cubicBezTo>
                        <a:cubicBezTo>
                          <a:pt x="3572" y="12382"/>
                          <a:pt x="10239" y="14288"/>
                          <a:pt x="10239" y="14288"/>
                        </a:cubicBezTo>
                        <a:cubicBezTo>
                          <a:pt x="11192" y="15240"/>
                          <a:pt x="12144" y="15240"/>
                          <a:pt x="11192" y="16192"/>
                        </a:cubicBezTo>
                        <a:cubicBezTo>
                          <a:pt x="11192" y="16192"/>
                          <a:pt x="11192" y="16192"/>
                          <a:pt x="11192" y="1619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813A235A-AE73-4734-AFA2-76FAB45DEAAD}"/>
                      </a:ext>
                    </a:extLst>
                  </p:cNvPr>
                  <p:cNvSpPr/>
                  <p:nvPr/>
                </p:nvSpPr>
                <p:spPr>
                  <a:xfrm>
                    <a:off x="7509748" y="4913946"/>
                    <a:ext cx="11191" cy="10477"/>
                  </a:xfrm>
                  <a:custGeom>
                    <a:avLst/>
                    <a:gdLst>
                      <a:gd name="connsiteX0" fmla="*/ 714 w 11191"/>
                      <a:gd name="connsiteY0" fmla="*/ 10478 h 10477"/>
                      <a:gd name="connsiteX1" fmla="*/ 714 w 11191"/>
                      <a:gd name="connsiteY1" fmla="*/ 10478 h 10477"/>
                      <a:gd name="connsiteX2" fmla="*/ 714 w 11191"/>
                      <a:gd name="connsiteY2" fmla="*/ 8572 h 10477"/>
                      <a:gd name="connsiteX3" fmla="*/ 9287 w 11191"/>
                      <a:gd name="connsiteY3" fmla="*/ 953 h 10477"/>
                      <a:gd name="connsiteX4" fmla="*/ 10239 w 11191"/>
                      <a:gd name="connsiteY4" fmla="*/ 0 h 10477"/>
                      <a:gd name="connsiteX5" fmla="*/ 11192 w 11191"/>
                      <a:gd name="connsiteY5" fmla="*/ 953 h 10477"/>
                      <a:gd name="connsiteX6" fmla="*/ 714 w 11191"/>
                      <a:gd name="connsiteY6" fmla="*/ 10478 h 10477"/>
                      <a:gd name="connsiteX7" fmla="*/ 714 w 11191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91" h="10477">
                        <a:moveTo>
                          <a:pt x="714" y="10478"/>
                        </a:moveTo>
                        <a:cubicBezTo>
                          <a:pt x="714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2"/>
                        </a:cubicBezTo>
                        <a:cubicBezTo>
                          <a:pt x="2620" y="7620"/>
                          <a:pt x="8334" y="3810"/>
                          <a:pt x="9287" y="953"/>
                        </a:cubicBezTo>
                        <a:cubicBezTo>
                          <a:pt x="9287" y="953"/>
                          <a:pt x="9287" y="0"/>
                          <a:pt x="10239" y="0"/>
                        </a:cubicBezTo>
                        <a:cubicBezTo>
                          <a:pt x="10239" y="0"/>
                          <a:pt x="11192" y="0"/>
                          <a:pt x="11192" y="953"/>
                        </a:cubicBezTo>
                        <a:cubicBezTo>
                          <a:pt x="9287" y="5715"/>
                          <a:pt x="1667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65446320-6F19-4271-8AB1-7BE75454FE30}"/>
                      </a:ext>
                    </a:extLst>
                  </p:cNvPr>
                  <p:cNvSpPr/>
                  <p:nvPr/>
                </p:nvSpPr>
                <p:spPr>
                  <a:xfrm>
                    <a:off x="7497127" y="4907712"/>
                    <a:ext cx="15240" cy="14806"/>
                  </a:xfrm>
                  <a:custGeom>
                    <a:avLst/>
                    <a:gdLst>
                      <a:gd name="connsiteX0" fmla="*/ 953 w 15240"/>
                      <a:gd name="connsiteY0" fmla="*/ 14807 h 14806"/>
                      <a:gd name="connsiteX1" fmla="*/ 953 w 15240"/>
                      <a:gd name="connsiteY1" fmla="*/ 14807 h 14806"/>
                      <a:gd name="connsiteX2" fmla="*/ 0 w 15240"/>
                      <a:gd name="connsiteY2" fmla="*/ 13854 h 14806"/>
                      <a:gd name="connsiteX3" fmla="*/ 3810 w 15240"/>
                      <a:gd name="connsiteY3" fmla="*/ 7187 h 14806"/>
                      <a:gd name="connsiteX4" fmla="*/ 5715 w 15240"/>
                      <a:gd name="connsiteY4" fmla="*/ 4329 h 14806"/>
                      <a:gd name="connsiteX5" fmla="*/ 14288 w 15240"/>
                      <a:gd name="connsiteY5" fmla="*/ 519 h 14806"/>
                      <a:gd name="connsiteX6" fmla="*/ 15240 w 15240"/>
                      <a:gd name="connsiteY6" fmla="*/ 1472 h 14806"/>
                      <a:gd name="connsiteX7" fmla="*/ 14288 w 15240"/>
                      <a:gd name="connsiteY7" fmla="*/ 2424 h 14806"/>
                      <a:gd name="connsiteX8" fmla="*/ 7620 w 15240"/>
                      <a:gd name="connsiteY8" fmla="*/ 5282 h 14806"/>
                      <a:gd name="connsiteX9" fmla="*/ 5715 w 15240"/>
                      <a:gd name="connsiteY9" fmla="*/ 8139 h 14806"/>
                      <a:gd name="connsiteX10" fmla="*/ 953 w 15240"/>
                      <a:gd name="connsiteY10" fmla="*/ 14807 h 14806"/>
                      <a:gd name="connsiteX11" fmla="*/ 953 w 15240"/>
                      <a:gd name="connsiteY11" fmla="*/ 14807 h 1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240" h="14806">
                        <a:moveTo>
                          <a:pt x="953" y="14807"/>
                        </a:moveTo>
                        <a:cubicBezTo>
                          <a:pt x="953" y="14807"/>
                          <a:pt x="953" y="14807"/>
                          <a:pt x="953" y="14807"/>
                        </a:cubicBezTo>
                        <a:cubicBezTo>
                          <a:pt x="0" y="14807"/>
                          <a:pt x="0" y="13854"/>
                          <a:pt x="0" y="13854"/>
                        </a:cubicBezTo>
                        <a:cubicBezTo>
                          <a:pt x="953" y="11949"/>
                          <a:pt x="2857" y="9092"/>
                          <a:pt x="3810" y="7187"/>
                        </a:cubicBezTo>
                        <a:cubicBezTo>
                          <a:pt x="4763" y="6234"/>
                          <a:pt x="4763" y="5282"/>
                          <a:pt x="5715" y="4329"/>
                        </a:cubicBezTo>
                        <a:cubicBezTo>
                          <a:pt x="6667" y="2424"/>
                          <a:pt x="9525" y="-1386"/>
                          <a:pt x="14288" y="519"/>
                        </a:cubicBezTo>
                        <a:cubicBezTo>
                          <a:pt x="14288" y="519"/>
                          <a:pt x="15240" y="1472"/>
                          <a:pt x="15240" y="1472"/>
                        </a:cubicBezTo>
                        <a:cubicBezTo>
                          <a:pt x="15240" y="1472"/>
                          <a:pt x="14288" y="2424"/>
                          <a:pt x="14288" y="2424"/>
                        </a:cubicBezTo>
                        <a:cubicBezTo>
                          <a:pt x="9525" y="1472"/>
                          <a:pt x="7620" y="5282"/>
                          <a:pt x="7620" y="5282"/>
                        </a:cubicBezTo>
                        <a:cubicBezTo>
                          <a:pt x="6667" y="6234"/>
                          <a:pt x="6667" y="7187"/>
                          <a:pt x="5715" y="8139"/>
                        </a:cubicBezTo>
                        <a:cubicBezTo>
                          <a:pt x="4763" y="10044"/>
                          <a:pt x="2857" y="12902"/>
                          <a:pt x="953" y="14807"/>
                        </a:cubicBezTo>
                        <a:cubicBezTo>
                          <a:pt x="1905" y="14807"/>
                          <a:pt x="953" y="14807"/>
                          <a:pt x="953" y="14807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DBEE6AD5-9B1E-4DD5-BCE9-4260E2D91E45}"/>
                      </a:ext>
                    </a:extLst>
                  </p:cNvPr>
                  <p:cNvSpPr/>
                  <p:nvPr/>
                </p:nvSpPr>
                <p:spPr>
                  <a:xfrm>
                    <a:off x="7508183" y="4911089"/>
                    <a:ext cx="8388" cy="10477"/>
                  </a:xfrm>
                  <a:custGeom>
                    <a:avLst/>
                    <a:gdLst>
                      <a:gd name="connsiteX0" fmla="*/ 2279 w 8388"/>
                      <a:gd name="connsiteY0" fmla="*/ 10478 h 10477"/>
                      <a:gd name="connsiteX1" fmla="*/ 2279 w 8388"/>
                      <a:gd name="connsiteY1" fmla="*/ 10478 h 10477"/>
                      <a:gd name="connsiteX2" fmla="*/ 374 w 8388"/>
                      <a:gd name="connsiteY2" fmla="*/ 953 h 10477"/>
                      <a:gd name="connsiteX3" fmla="*/ 1326 w 8388"/>
                      <a:gd name="connsiteY3" fmla="*/ 0 h 10477"/>
                      <a:gd name="connsiteX4" fmla="*/ 2279 w 8388"/>
                      <a:gd name="connsiteY4" fmla="*/ 953 h 10477"/>
                      <a:gd name="connsiteX5" fmla="*/ 3231 w 8388"/>
                      <a:gd name="connsiteY5" fmla="*/ 8572 h 10477"/>
                      <a:gd name="connsiteX6" fmla="*/ 5136 w 8388"/>
                      <a:gd name="connsiteY6" fmla="*/ 7620 h 10477"/>
                      <a:gd name="connsiteX7" fmla="*/ 6089 w 8388"/>
                      <a:gd name="connsiteY7" fmla="*/ 953 h 10477"/>
                      <a:gd name="connsiteX8" fmla="*/ 7041 w 8388"/>
                      <a:gd name="connsiteY8" fmla="*/ 0 h 10477"/>
                      <a:gd name="connsiteX9" fmla="*/ 7994 w 8388"/>
                      <a:gd name="connsiteY9" fmla="*/ 953 h 10477"/>
                      <a:gd name="connsiteX10" fmla="*/ 7041 w 8388"/>
                      <a:gd name="connsiteY10" fmla="*/ 9525 h 10477"/>
                      <a:gd name="connsiteX11" fmla="*/ 2279 w 8388"/>
                      <a:gd name="connsiteY11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388" h="10477">
                        <a:moveTo>
                          <a:pt x="2279" y="10478"/>
                        </a:moveTo>
                        <a:cubicBezTo>
                          <a:pt x="2279" y="10478"/>
                          <a:pt x="2279" y="10478"/>
                          <a:pt x="2279" y="10478"/>
                        </a:cubicBezTo>
                        <a:cubicBezTo>
                          <a:pt x="374" y="10478"/>
                          <a:pt x="-579" y="7620"/>
                          <a:pt x="374" y="953"/>
                        </a:cubicBezTo>
                        <a:cubicBezTo>
                          <a:pt x="374" y="953"/>
                          <a:pt x="374" y="0"/>
                          <a:pt x="1326" y="0"/>
                        </a:cubicBezTo>
                        <a:cubicBezTo>
                          <a:pt x="1326" y="0"/>
                          <a:pt x="2279" y="0"/>
                          <a:pt x="2279" y="953"/>
                        </a:cubicBezTo>
                        <a:cubicBezTo>
                          <a:pt x="2279" y="4763"/>
                          <a:pt x="2279" y="8572"/>
                          <a:pt x="3231" y="8572"/>
                        </a:cubicBezTo>
                        <a:cubicBezTo>
                          <a:pt x="4184" y="8572"/>
                          <a:pt x="4184" y="8572"/>
                          <a:pt x="5136" y="7620"/>
                        </a:cubicBezTo>
                        <a:cubicBezTo>
                          <a:pt x="6089" y="6667"/>
                          <a:pt x="6089" y="4763"/>
                          <a:pt x="6089" y="953"/>
                        </a:cubicBezTo>
                        <a:cubicBezTo>
                          <a:pt x="6089" y="953"/>
                          <a:pt x="6089" y="0"/>
                          <a:pt x="7041" y="0"/>
                        </a:cubicBezTo>
                        <a:cubicBezTo>
                          <a:pt x="7041" y="0"/>
                          <a:pt x="7994" y="0"/>
                          <a:pt x="7994" y="953"/>
                        </a:cubicBezTo>
                        <a:cubicBezTo>
                          <a:pt x="8946" y="4763"/>
                          <a:pt x="7994" y="7620"/>
                          <a:pt x="7041" y="9525"/>
                        </a:cubicBezTo>
                        <a:cubicBezTo>
                          <a:pt x="4184" y="9525"/>
                          <a:pt x="3231" y="10478"/>
                          <a:pt x="2279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4194530A-80FC-4873-BF57-65FC031ED45D}"/>
                      </a:ext>
                    </a:extLst>
                  </p:cNvPr>
                  <p:cNvSpPr/>
                  <p:nvPr/>
                </p:nvSpPr>
                <p:spPr>
                  <a:xfrm>
                    <a:off x="7490698" y="4919662"/>
                    <a:ext cx="9286" cy="3809"/>
                  </a:xfrm>
                  <a:custGeom>
                    <a:avLst/>
                    <a:gdLst>
                      <a:gd name="connsiteX0" fmla="*/ 714 w 9286"/>
                      <a:gd name="connsiteY0" fmla="*/ 3810 h 3809"/>
                      <a:gd name="connsiteX1" fmla="*/ 714 w 9286"/>
                      <a:gd name="connsiteY1" fmla="*/ 3810 h 3809"/>
                      <a:gd name="connsiteX2" fmla="*/ 714 w 9286"/>
                      <a:gd name="connsiteY2" fmla="*/ 1905 h 3809"/>
                      <a:gd name="connsiteX3" fmla="*/ 8334 w 9286"/>
                      <a:gd name="connsiteY3" fmla="*/ 0 h 3809"/>
                      <a:gd name="connsiteX4" fmla="*/ 9287 w 9286"/>
                      <a:gd name="connsiteY4" fmla="*/ 0 h 3809"/>
                      <a:gd name="connsiteX5" fmla="*/ 9287 w 9286"/>
                      <a:gd name="connsiteY5" fmla="*/ 953 h 3809"/>
                      <a:gd name="connsiteX6" fmla="*/ 714 w 9286"/>
                      <a:gd name="connsiteY6" fmla="*/ 3810 h 3809"/>
                      <a:gd name="connsiteX7" fmla="*/ 714 w 9286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1905"/>
                          <a:pt x="714" y="1905"/>
                        </a:cubicBezTo>
                        <a:cubicBezTo>
                          <a:pt x="714" y="1905"/>
                          <a:pt x="6429" y="953"/>
                          <a:pt x="8334" y="0"/>
                        </a:cubicBezTo>
                        <a:cubicBezTo>
                          <a:pt x="8334" y="0"/>
                          <a:pt x="9287" y="0"/>
                          <a:pt x="9287" y="0"/>
                        </a:cubicBezTo>
                        <a:cubicBezTo>
                          <a:pt x="9287" y="0"/>
                          <a:pt x="9287" y="953"/>
                          <a:pt x="9287" y="953"/>
                        </a:cubicBezTo>
                        <a:cubicBezTo>
                          <a:pt x="6429" y="2857"/>
                          <a:pt x="714" y="3810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075E5A31-450A-4F36-B31A-C50C97B8E19B}"/>
                      </a:ext>
                    </a:extLst>
                  </p:cNvPr>
                  <p:cNvSpPr/>
                  <p:nvPr/>
                </p:nvSpPr>
                <p:spPr>
                  <a:xfrm>
                    <a:off x="7470457" y="4917756"/>
                    <a:ext cx="12382" cy="5715"/>
                  </a:xfrm>
                  <a:custGeom>
                    <a:avLst/>
                    <a:gdLst>
                      <a:gd name="connsiteX0" fmla="*/ 12383 w 12382"/>
                      <a:gd name="connsiteY0" fmla="*/ 5715 h 5715"/>
                      <a:gd name="connsiteX1" fmla="*/ 12383 w 12382"/>
                      <a:gd name="connsiteY1" fmla="*/ 5715 h 5715"/>
                      <a:gd name="connsiteX2" fmla="*/ 953 w 12382"/>
                      <a:gd name="connsiteY2" fmla="*/ 1905 h 5715"/>
                      <a:gd name="connsiteX3" fmla="*/ 0 w 12382"/>
                      <a:gd name="connsiteY3" fmla="*/ 953 h 5715"/>
                      <a:gd name="connsiteX4" fmla="*/ 953 w 12382"/>
                      <a:gd name="connsiteY4" fmla="*/ 0 h 5715"/>
                      <a:gd name="connsiteX5" fmla="*/ 12383 w 12382"/>
                      <a:gd name="connsiteY5" fmla="*/ 3810 h 5715"/>
                      <a:gd name="connsiteX6" fmla="*/ 12383 w 12382"/>
                      <a:gd name="connsiteY6" fmla="*/ 5715 h 5715"/>
                      <a:gd name="connsiteX7" fmla="*/ 12383 w 12382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82" h="5715">
                        <a:moveTo>
                          <a:pt x="12383" y="5715"/>
                        </a:moveTo>
                        <a:cubicBezTo>
                          <a:pt x="11430" y="5715"/>
                          <a:pt x="11430" y="5715"/>
                          <a:pt x="12383" y="5715"/>
                        </a:cubicBezTo>
                        <a:cubicBezTo>
                          <a:pt x="9525" y="2858"/>
                          <a:pt x="3810" y="2858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0478" y="953"/>
                          <a:pt x="12383" y="3810"/>
                        </a:cubicBezTo>
                        <a:cubicBezTo>
                          <a:pt x="12383" y="4763"/>
                          <a:pt x="12383" y="5715"/>
                          <a:pt x="12383" y="5715"/>
                        </a:cubicBezTo>
                        <a:cubicBezTo>
                          <a:pt x="12383" y="5715"/>
                          <a:pt x="12383" y="5715"/>
                          <a:pt x="12383" y="571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69E6727A-1922-4904-8EA5-EA787675ECB3}"/>
                      </a:ext>
                    </a:extLst>
                  </p:cNvPr>
                  <p:cNvSpPr/>
                  <p:nvPr/>
                </p:nvSpPr>
                <p:spPr>
                  <a:xfrm>
                    <a:off x="7471409" y="4922519"/>
                    <a:ext cx="4524" cy="2857"/>
                  </a:xfrm>
                  <a:custGeom>
                    <a:avLst/>
                    <a:gdLst>
                      <a:gd name="connsiteX0" fmla="*/ 3810 w 4524"/>
                      <a:gd name="connsiteY0" fmla="*/ 2858 h 2857"/>
                      <a:gd name="connsiteX1" fmla="*/ 3810 w 4524"/>
                      <a:gd name="connsiteY1" fmla="*/ 2858 h 2857"/>
                      <a:gd name="connsiteX2" fmla="*/ 0 w 4524"/>
                      <a:gd name="connsiteY2" fmla="*/ 953 h 2857"/>
                      <a:gd name="connsiteX3" fmla="*/ 0 w 4524"/>
                      <a:gd name="connsiteY3" fmla="*/ 0 h 2857"/>
                      <a:gd name="connsiteX4" fmla="*/ 953 w 4524"/>
                      <a:gd name="connsiteY4" fmla="*/ 0 h 2857"/>
                      <a:gd name="connsiteX5" fmla="*/ 3810 w 4524"/>
                      <a:gd name="connsiteY5" fmla="*/ 1905 h 2857"/>
                      <a:gd name="connsiteX6" fmla="*/ 3810 w 4524"/>
                      <a:gd name="connsiteY6" fmla="*/ 2858 h 2857"/>
                      <a:gd name="connsiteX7" fmla="*/ 3810 w 4524"/>
                      <a:gd name="connsiteY7" fmla="*/ 2858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2857">
                        <a:moveTo>
                          <a:pt x="3810" y="2858"/>
                        </a:moveTo>
                        <a:cubicBezTo>
                          <a:pt x="2858" y="2858"/>
                          <a:pt x="2858" y="2858"/>
                          <a:pt x="3810" y="2858"/>
                        </a:cubicBezTo>
                        <a:cubicBezTo>
                          <a:pt x="2858" y="1905"/>
                          <a:pt x="0" y="953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953" y="0"/>
                          <a:pt x="2858" y="953"/>
                          <a:pt x="3810" y="1905"/>
                        </a:cubicBezTo>
                        <a:cubicBezTo>
                          <a:pt x="4763" y="1905"/>
                          <a:pt x="4763" y="2858"/>
                          <a:pt x="3810" y="2858"/>
                        </a:cubicBezTo>
                        <a:cubicBezTo>
                          <a:pt x="3810" y="2858"/>
                          <a:pt x="3810" y="2858"/>
                          <a:pt x="3810" y="285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DF71B24E-6740-4932-8C4A-CB4DB9354581}"/>
                      </a:ext>
                    </a:extLst>
                  </p:cNvPr>
                  <p:cNvSpPr/>
                  <p:nvPr/>
                </p:nvSpPr>
                <p:spPr>
                  <a:xfrm>
                    <a:off x="7503371" y="4917333"/>
                    <a:ext cx="3906" cy="1375"/>
                  </a:xfrm>
                  <a:custGeom>
                    <a:avLst/>
                    <a:gdLst>
                      <a:gd name="connsiteX0" fmla="*/ 2328 w 3906"/>
                      <a:gd name="connsiteY0" fmla="*/ 1376 h 1375"/>
                      <a:gd name="connsiteX1" fmla="*/ 423 w 3906"/>
                      <a:gd name="connsiteY1" fmla="*/ 1376 h 1375"/>
                      <a:gd name="connsiteX2" fmla="*/ 423 w 3906"/>
                      <a:gd name="connsiteY2" fmla="*/ 423 h 1375"/>
                      <a:gd name="connsiteX3" fmla="*/ 1376 w 3906"/>
                      <a:gd name="connsiteY3" fmla="*/ 423 h 1375"/>
                      <a:gd name="connsiteX4" fmla="*/ 2328 w 3906"/>
                      <a:gd name="connsiteY4" fmla="*/ 423 h 1375"/>
                      <a:gd name="connsiteX5" fmla="*/ 2328 w 3906"/>
                      <a:gd name="connsiteY5" fmla="*/ 423 h 1375"/>
                      <a:gd name="connsiteX6" fmla="*/ 3281 w 3906"/>
                      <a:gd name="connsiteY6" fmla="*/ 423 h 1375"/>
                      <a:gd name="connsiteX7" fmla="*/ 3281 w 3906"/>
                      <a:gd name="connsiteY7" fmla="*/ 1376 h 1375"/>
                      <a:gd name="connsiteX8" fmla="*/ 2328 w 3906"/>
                      <a:gd name="connsiteY8" fmla="*/ 1376 h 1375"/>
                      <a:gd name="connsiteX9" fmla="*/ 2328 w 3906"/>
                      <a:gd name="connsiteY9" fmla="*/ 1376 h 1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06" h="1375">
                        <a:moveTo>
                          <a:pt x="2328" y="1376"/>
                        </a:moveTo>
                        <a:cubicBezTo>
                          <a:pt x="1376" y="1376"/>
                          <a:pt x="423" y="1376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2328" y="423"/>
                          <a:pt x="2328" y="423"/>
                        </a:cubicBezTo>
                        <a:cubicBezTo>
                          <a:pt x="2328" y="423"/>
                          <a:pt x="2328" y="423"/>
                          <a:pt x="2328" y="423"/>
                        </a:cubicBezTo>
                        <a:cubicBezTo>
                          <a:pt x="2328" y="423"/>
                          <a:pt x="3281" y="-529"/>
                          <a:pt x="3281" y="423"/>
                        </a:cubicBezTo>
                        <a:cubicBezTo>
                          <a:pt x="3281" y="423"/>
                          <a:pt x="4233" y="1376"/>
                          <a:pt x="3281" y="1376"/>
                        </a:cubicBezTo>
                        <a:cubicBezTo>
                          <a:pt x="4233" y="423"/>
                          <a:pt x="4233" y="1376"/>
                          <a:pt x="2328" y="1376"/>
                        </a:cubicBezTo>
                        <a:cubicBezTo>
                          <a:pt x="3281" y="1376"/>
                          <a:pt x="3281" y="1376"/>
                          <a:pt x="2328" y="137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D32AEA74-DEB2-4990-AC37-424E6B8E751B}"/>
                      </a:ext>
                    </a:extLst>
                  </p:cNvPr>
                  <p:cNvSpPr/>
                  <p:nvPr/>
                </p:nvSpPr>
                <p:spPr>
                  <a:xfrm>
                    <a:off x="7495980" y="4921567"/>
                    <a:ext cx="3289" cy="3957"/>
                  </a:xfrm>
                  <a:custGeom>
                    <a:avLst/>
                    <a:gdLst>
                      <a:gd name="connsiteX0" fmla="*/ 2100 w 3289"/>
                      <a:gd name="connsiteY0" fmla="*/ 0 h 3957"/>
                      <a:gd name="connsiteX1" fmla="*/ 194 w 3289"/>
                      <a:gd name="connsiteY1" fmla="*/ 2857 h 3957"/>
                      <a:gd name="connsiteX2" fmla="*/ 3052 w 3289"/>
                      <a:gd name="connsiteY2" fmla="*/ 2857 h 3957"/>
                      <a:gd name="connsiteX3" fmla="*/ 2100 w 3289"/>
                      <a:gd name="connsiteY3" fmla="*/ 0 h 3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89" h="3957">
                        <a:moveTo>
                          <a:pt x="2100" y="0"/>
                        </a:moveTo>
                        <a:cubicBezTo>
                          <a:pt x="2100" y="0"/>
                          <a:pt x="-758" y="952"/>
                          <a:pt x="194" y="2857"/>
                        </a:cubicBezTo>
                        <a:cubicBezTo>
                          <a:pt x="1147" y="4763"/>
                          <a:pt x="3052" y="3810"/>
                          <a:pt x="3052" y="2857"/>
                        </a:cubicBezTo>
                        <a:cubicBezTo>
                          <a:pt x="3052" y="3810"/>
                          <a:pt x="4004" y="0"/>
                          <a:pt x="2100" y="0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1EE15461-68E6-4985-A0EE-77355A92174C}"/>
                      </a:ext>
                    </a:extLst>
                  </p:cNvPr>
                  <p:cNvSpPr/>
                  <p:nvPr/>
                </p:nvSpPr>
                <p:spPr>
                  <a:xfrm>
                    <a:off x="7505276" y="4903998"/>
                    <a:ext cx="4947" cy="5185"/>
                  </a:xfrm>
                  <a:custGeom>
                    <a:avLst/>
                    <a:gdLst>
                      <a:gd name="connsiteX0" fmla="*/ 4233 w 4947"/>
                      <a:gd name="connsiteY0" fmla="*/ 5186 h 5185"/>
                      <a:gd name="connsiteX1" fmla="*/ 4233 w 4947"/>
                      <a:gd name="connsiteY1" fmla="*/ 5186 h 5185"/>
                      <a:gd name="connsiteX2" fmla="*/ 423 w 4947"/>
                      <a:gd name="connsiteY2" fmla="*/ 1376 h 5185"/>
                      <a:gd name="connsiteX3" fmla="*/ 423 w 4947"/>
                      <a:gd name="connsiteY3" fmla="*/ 423 h 5185"/>
                      <a:gd name="connsiteX4" fmla="*/ 1376 w 4947"/>
                      <a:gd name="connsiteY4" fmla="*/ 423 h 5185"/>
                      <a:gd name="connsiteX5" fmla="*/ 4233 w 4947"/>
                      <a:gd name="connsiteY5" fmla="*/ 5186 h 5185"/>
                      <a:gd name="connsiteX6" fmla="*/ 4233 w 4947"/>
                      <a:gd name="connsiteY6" fmla="*/ 5186 h 5185"/>
                      <a:gd name="connsiteX7" fmla="*/ 4233 w 4947"/>
                      <a:gd name="connsiteY7" fmla="*/ 5186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5185">
                        <a:moveTo>
                          <a:pt x="4233" y="5186"/>
                        </a:moveTo>
                        <a:cubicBezTo>
                          <a:pt x="4233" y="5186"/>
                          <a:pt x="3281" y="5186"/>
                          <a:pt x="4233" y="5186"/>
                        </a:cubicBezTo>
                        <a:cubicBezTo>
                          <a:pt x="3281" y="3281"/>
                          <a:pt x="1376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5186" y="1376"/>
                          <a:pt x="4233" y="5186"/>
                        </a:cubicBezTo>
                        <a:cubicBezTo>
                          <a:pt x="5186" y="4233"/>
                          <a:pt x="5186" y="5186"/>
                          <a:pt x="4233" y="5186"/>
                        </a:cubicBezTo>
                        <a:cubicBezTo>
                          <a:pt x="4233" y="5186"/>
                          <a:pt x="4233" y="5186"/>
                          <a:pt x="4233" y="518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07DAAF3F-6FD2-44BA-858B-E14F5FF0D326}"/>
                      </a:ext>
                    </a:extLst>
                  </p:cNvPr>
                  <p:cNvSpPr/>
                  <p:nvPr/>
                </p:nvSpPr>
                <p:spPr>
                  <a:xfrm>
                    <a:off x="7378065" y="4948237"/>
                    <a:ext cx="10477" cy="8572"/>
                  </a:xfrm>
                  <a:custGeom>
                    <a:avLst/>
                    <a:gdLst>
                      <a:gd name="connsiteX0" fmla="*/ 953 w 10477"/>
                      <a:gd name="connsiteY0" fmla="*/ 8572 h 8572"/>
                      <a:gd name="connsiteX1" fmla="*/ 953 w 10477"/>
                      <a:gd name="connsiteY1" fmla="*/ 8572 h 8572"/>
                      <a:gd name="connsiteX2" fmla="*/ 0 w 10477"/>
                      <a:gd name="connsiteY2" fmla="*/ 7620 h 8572"/>
                      <a:gd name="connsiteX3" fmla="*/ 9525 w 10477"/>
                      <a:gd name="connsiteY3" fmla="*/ 0 h 8572"/>
                      <a:gd name="connsiteX4" fmla="*/ 10478 w 10477"/>
                      <a:gd name="connsiteY4" fmla="*/ 953 h 8572"/>
                      <a:gd name="connsiteX5" fmla="*/ 9525 w 10477"/>
                      <a:gd name="connsiteY5" fmla="*/ 1905 h 8572"/>
                      <a:gd name="connsiteX6" fmla="*/ 953 w 10477"/>
                      <a:gd name="connsiteY6" fmla="*/ 8572 h 8572"/>
                      <a:gd name="connsiteX7" fmla="*/ 953 w 10477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77" h="8572">
                        <a:moveTo>
                          <a:pt x="953" y="8572"/>
                        </a:moveTo>
                        <a:cubicBezTo>
                          <a:pt x="953" y="8572"/>
                          <a:pt x="953" y="8572"/>
                          <a:pt x="953" y="8572"/>
                        </a:cubicBezTo>
                        <a:cubicBezTo>
                          <a:pt x="0" y="8572"/>
                          <a:pt x="0" y="7620"/>
                          <a:pt x="0" y="7620"/>
                        </a:cubicBezTo>
                        <a:cubicBezTo>
                          <a:pt x="0" y="7620"/>
                          <a:pt x="3810" y="953"/>
                          <a:pt x="9525" y="0"/>
                        </a:cubicBezTo>
                        <a:cubicBezTo>
                          <a:pt x="9525" y="0"/>
                          <a:pt x="10478" y="0"/>
                          <a:pt x="10478" y="953"/>
                        </a:cubicBezTo>
                        <a:cubicBezTo>
                          <a:pt x="10478" y="953"/>
                          <a:pt x="10478" y="1905"/>
                          <a:pt x="9525" y="1905"/>
                        </a:cubicBezTo>
                        <a:cubicBezTo>
                          <a:pt x="4763" y="1905"/>
                          <a:pt x="1905" y="7620"/>
                          <a:pt x="953" y="8572"/>
                        </a:cubicBezTo>
                        <a:cubicBezTo>
                          <a:pt x="1905" y="8572"/>
                          <a:pt x="953" y="8572"/>
                          <a:pt x="953" y="857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4C472141-A426-49A5-9FC3-D66E49BF916C}"/>
                      </a:ext>
                    </a:extLst>
                  </p:cNvPr>
                  <p:cNvSpPr/>
                  <p:nvPr/>
                </p:nvSpPr>
                <p:spPr>
                  <a:xfrm>
                    <a:off x="7640955" y="4844943"/>
                    <a:ext cx="14710" cy="40428"/>
                  </a:xfrm>
                  <a:custGeom>
                    <a:avLst/>
                    <a:gdLst>
                      <a:gd name="connsiteX0" fmla="*/ 952 w 14710"/>
                      <a:gd name="connsiteY0" fmla="*/ 40428 h 40428"/>
                      <a:gd name="connsiteX1" fmla="*/ 952 w 14710"/>
                      <a:gd name="connsiteY1" fmla="*/ 40428 h 40428"/>
                      <a:gd name="connsiteX2" fmla="*/ 0 w 14710"/>
                      <a:gd name="connsiteY2" fmla="*/ 39476 h 40428"/>
                      <a:gd name="connsiteX3" fmla="*/ 13335 w 14710"/>
                      <a:gd name="connsiteY3" fmla="*/ 423 h 40428"/>
                      <a:gd name="connsiteX4" fmla="*/ 14288 w 14710"/>
                      <a:gd name="connsiteY4" fmla="*/ 423 h 40428"/>
                      <a:gd name="connsiteX5" fmla="*/ 14288 w 14710"/>
                      <a:gd name="connsiteY5" fmla="*/ 1376 h 40428"/>
                      <a:gd name="connsiteX6" fmla="*/ 952 w 14710"/>
                      <a:gd name="connsiteY6" fmla="*/ 40428 h 40428"/>
                      <a:gd name="connsiteX7" fmla="*/ 952 w 14710"/>
                      <a:gd name="connsiteY7" fmla="*/ 40428 h 40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710" h="40428">
                        <a:moveTo>
                          <a:pt x="952" y="40428"/>
                        </a:moveTo>
                        <a:cubicBezTo>
                          <a:pt x="952" y="40428"/>
                          <a:pt x="952" y="40428"/>
                          <a:pt x="952" y="40428"/>
                        </a:cubicBezTo>
                        <a:cubicBezTo>
                          <a:pt x="0" y="40428"/>
                          <a:pt x="0" y="39476"/>
                          <a:pt x="0" y="39476"/>
                        </a:cubicBezTo>
                        <a:cubicBezTo>
                          <a:pt x="0" y="37571"/>
                          <a:pt x="11430" y="4233"/>
                          <a:pt x="13335" y="423"/>
                        </a:cubicBezTo>
                        <a:cubicBezTo>
                          <a:pt x="13335" y="423"/>
                          <a:pt x="14288" y="-529"/>
                          <a:pt x="14288" y="423"/>
                        </a:cubicBezTo>
                        <a:cubicBezTo>
                          <a:pt x="14288" y="423"/>
                          <a:pt x="15240" y="1376"/>
                          <a:pt x="14288" y="1376"/>
                        </a:cubicBezTo>
                        <a:cubicBezTo>
                          <a:pt x="13335" y="3281"/>
                          <a:pt x="5715" y="27093"/>
                          <a:pt x="952" y="40428"/>
                        </a:cubicBezTo>
                        <a:cubicBezTo>
                          <a:pt x="1905" y="40428"/>
                          <a:pt x="952" y="40428"/>
                          <a:pt x="952" y="4042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0BD2D4E4-B82E-4CC6-AB81-0637881B65E2}"/>
                      </a:ext>
                    </a:extLst>
                  </p:cNvPr>
                  <p:cNvSpPr/>
                  <p:nvPr/>
                </p:nvSpPr>
                <p:spPr>
                  <a:xfrm>
                    <a:off x="7712630" y="4744402"/>
                    <a:ext cx="4524" cy="10477"/>
                  </a:xfrm>
                  <a:custGeom>
                    <a:avLst/>
                    <a:gdLst>
                      <a:gd name="connsiteX0" fmla="*/ 714 w 4524"/>
                      <a:gd name="connsiteY0" fmla="*/ 10478 h 10477"/>
                      <a:gd name="connsiteX1" fmla="*/ 714 w 4524"/>
                      <a:gd name="connsiteY1" fmla="*/ 10478 h 10477"/>
                      <a:gd name="connsiteX2" fmla="*/ 3572 w 4524"/>
                      <a:gd name="connsiteY2" fmla="*/ 0 h 10477"/>
                      <a:gd name="connsiteX3" fmla="*/ 4524 w 4524"/>
                      <a:gd name="connsiteY3" fmla="*/ 0 h 10477"/>
                      <a:gd name="connsiteX4" fmla="*/ 4524 w 4524"/>
                      <a:gd name="connsiteY4" fmla="*/ 953 h 10477"/>
                      <a:gd name="connsiteX5" fmla="*/ 714 w 4524"/>
                      <a:gd name="connsiteY5" fmla="*/ 10478 h 10477"/>
                      <a:gd name="connsiteX6" fmla="*/ 714 w 4524"/>
                      <a:gd name="connsiteY6" fmla="*/ 10478 h 10477"/>
                      <a:gd name="connsiteX7" fmla="*/ 714 w 452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5715"/>
                          <a:pt x="714" y="2857"/>
                          <a:pt x="3572" y="0"/>
                        </a:cubicBezTo>
                        <a:cubicBezTo>
                          <a:pt x="3572" y="0"/>
                          <a:pt x="4524" y="0"/>
                          <a:pt x="4524" y="0"/>
                        </a:cubicBezTo>
                        <a:cubicBezTo>
                          <a:pt x="4524" y="0"/>
                          <a:pt x="4524" y="953"/>
                          <a:pt x="4524" y="953"/>
                        </a:cubicBezTo>
                        <a:cubicBezTo>
                          <a:pt x="2619" y="2857"/>
                          <a:pt x="714" y="6667"/>
                          <a:pt x="714" y="10478"/>
                        </a:cubicBezTo>
                        <a:cubicBezTo>
                          <a:pt x="1667" y="10478"/>
                          <a:pt x="714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512529B0-AD5E-4C80-87EF-FAD48AB4084A}"/>
                      </a:ext>
                    </a:extLst>
                  </p:cNvPr>
                  <p:cNvSpPr/>
                  <p:nvPr/>
                </p:nvSpPr>
                <p:spPr>
                  <a:xfrm>
                    <a:off x="7676197" y="4741544"/>
                    <a:ext cx="5715" cy="8572"/>
                  </a:xfrm>
                  <a:custGeom>
                    <a:avLst/>
                    <a:gdLst>
                      <a:gd name="connsiteX0" fmla="*/ 4763 w 5715"/>
                      <a:gd name="connsiteY0" fmla="*/ 8573 h 8572"/>
                      <a:gd name="connsiteX1" fmla="*/ 4763 w 5715"/>
                      <a:gd name="connsiteY1" fmla="*/ 8573 h 8572"/>
                      <a:gd name="connsiteX2" fmla="*/ 0 w 5715"/>
                      <a:gd name="connsiteY2" fmla="*/ 953 h 8572"/>
                      <a:gd name="connsiteX3" fmla="*/ 953 w 5715"/>
                      <a:gd name="connsiteY3" fmla="*/ 0 h 8572"/>
                      <a:gd name="connsiteX4" fmla="*/ 1905 w 5715"/>
                      <a:gd name="connsiteY4" fmla="*/ 953 h 8572"/>
                      <a:gd name="connsiteX5" fmla="*/ 5715 w 5715"/>
                      <a:gd name="connsiteY5" fmla="*/ 7620 h 8572"/>
                      <a:gd name="connsiteX6" fmla="*/ 4763 w 5715"/>
                      <a:gd name="connsiteY6" fmla="*/ 8573 h 8572"/>
                      <a:gd name="connsiteX7" fmla="*/ 4763 w 5715"/>
                      <a:gd name="connsiteY7" fmla="*/ 8573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8572">
                        <a:moveTo>
                          <a:pt x="4763" y="8573"/>
                        </a:moveTo>
                        <a:cubicBezTo>
                          <a:pt x="4763" y="8573"/>
                          <a:pt x="4763" y="8573"/>
                          <a:pt x="4763" y="8573"/>
                        </a:cubicBezTo>
                        <a:cubicBezTo>
                          <a:pt x="1905" y="6668"/>
                          <a:pt x="0" y="3810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3810"/>
                          <a:pt x="3810" y="5715"/>
                          <a:pt x="5715" y="7620"/>
                        </a:cubicBezTo>
                        <a:cubicBezTo>
                          <a:pt x="5715" y="7620"/>
                          <a:pt x="5715" y="7620"/>
                          <a:pt x="4763" y="8573"/>
                        </a:cubicBezTo>
                        <a:cubicBezTo>
                          <a:pt x="4763" y="8573"/>
                          <a:pt x="4763" y="8573"/>
                          <a:pt x="4763" y="857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CEBF8161-308E-4204-A25B-302800161A40}"/>
                      </a:ext>
                    </a:extLst>
                  </p:cNvPr>
                  <p:cNvSpPr/>
                  <p:nvPr/>
                </p:nvSpPr>
                <p:spPr>
                  <a:xfrm>
                    <a:off x="7692390" y="4860606"/>
                    <a:ext cx="4762" cy="12382"/>
                  </a:xfrm>
                  <a:custGeom>
                    <a:avLst/>
                    <a:gdLst>
                      <a:gd name="connsiteX0" fmla="*/ 953 w 4762"/>
                      <a:gd name="connsiteY0" fmla="*/ 12383 h 12382"/>
                      <a:gd name="connsiteX1" fmla="*/ 953 w 4762"/>
                      <a:gd name="connsiteY1" fmla="*/ 12383 h 12382"/>
                      <a:gd name="connsiteX2" fmla="*/ 0 w 4762"/>
                      <a:gd name="connsiteY2" fmla="*/ 11430 h 12382"/>
                      <a:gd name="connsiteX3" fmla="*/ 2857 w 4762"/>
                      <a:gd name="connsiteY3" fmla="*/ 953 h 12382"/>
                      <a:gd name="connsiteX4" fmla="*/ 3810 w 4762"/>
                      <a:gd name="connsiteY4" fmla="*/ 0 h 12382"/>
                      <a:gd name="connsiteX5" fmla="*/ 4763 w 4762"/>
                      <a:gd name="connsiteY5" fmla="*/ 953 h 12382"/>
                      <a:gd name="connsiteX6" fmla="*/ 953 w 4762"/>
                      <a:gd name="connsiteY6" fmla="*/ 12383 h 12382"/>
                      <a:gd name="connsiteX7" fmla="*/ 953 w 4762"/>
                      <a:gd name="connsiteY7" fmla="*/ 12383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2382">
                        <a:moveTo>
                          <a:pt x="953" y="12383"/>
                        </a:moveTo>
                        <a:cubicBezTo>
                          <a:pt x="953" y="12383"/>
                          <a:pt x="953" y="12383"/>
                          <a:pt x="953" y="12383"/>
                        </a:cubicBezTo>
                        <a:cubicBezTo>
                          <a:pt x="0" y="12383"/>
                          <a:pt x="0" y="11430"/>
                          <a:pt x="0" y="11430"/>
                        </a:cubicBezTo>
                        <a:cubicBezTo>
                          <a:pt x="1905" y="8573"/>
                          <a:pt x="2857" y="4763"/>
                          <a:pt x="2857" y="953"/>
                        </a:cubicBezTo>
                        <a:cubicBezTo>
                          <a:pt x="2857" y="953"/>
                          <a:pt x="2857" y="0"/>
                          <a:pt x="3810" y="0"/>
                        </a:cubicBezTo>
                        <a:cubicBezTo>
                          <a:pt x="3810" y="0"/>
                          <a:pt x="4763" y="0"/>
                          <a:pt x="4763" y="953"/>
                        </a:cubicBezTo>
                        <a:cubicBezTo>
                          <a:pt x="4763" y="4763"/>
                          <a:pt x="3810" y="8573"/>
                          <a:pt x="953" y="12383"/>
                        </a:cubicBezTo>
                        <a:cubicBezTo>
                          <a:pt x="1905" y="12383"/>
                          <a:pt x="1905" y="12383"/>
                          <a:pt x="953" y="1238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64" name="Graphic 4">
                    <a:extLst>
                      <a:ext uri="{FF2B5EF4-FFF2-40B4-BE49-F238E27FC236}">
                        <a16:creationId xmlns:a16="http://schemas.microsoft.com/office/drawing/2014/main" id="{544DFF0C-768D-4EA2-A2B7-C992475D02B4}"/>
                      </a:ext>
                    </a:extLst>
                  </p:cNvPr>
                  <p:cNvGrpSpPr/>
                  <p:nvPr/>
                </p:nvGrpSpPr>
                <p:grpSpPr>
                  <a:xfrm>
                    <a:off x="7530465" y="4703444"/>
                    <a:ext cx="65722" cy="98107"/>
                    <a:chOff x="7530465" y="4703444"/>
                    <a:chExt cx="65722" cy="98107"/>
                  </a:xfrm>
                  <a:solidFill>
                    <a:srgbClr val="74645B"/>
                  </a:solidFill>
                </p:grpSpPr>
                <p:sp>
                  <p:nvSpPr>
                    <p:cNvPr id="1220" name="Freeform: Shape 1219">
                      <a:extLst>
                        <a:ext uri="{FF2B5EF4-FFF2-40B4-BE49-F238E27FC236}">
                          <a16:creationId xmlns:a16="http://schemas.microsoft.com/office/drawing/2014/main" id="{0CA719E1-646D-41B8-8CA7-17FE4C64C1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0465" y="4797742"/>
                      <a:ext cx="65722" cy="3809"/>
                    </a:xfrm>
                    <a:custGeom>
                      <a:avLst/>
                      <a:gdLst>
                        <a:gd name="connsiteX0" fmla="*/ 953 w 65722"/>
                        <a:gd name="connsiteY0" fmla="*/ 3810 h 3809"/>
                        <a:gd name="connsiteX1" fmla="*/ 953 w 65722"/>
                        <a:gd name="connsiteY1" fmla="*/ 3810 h 3809"/>
                        <a:gd name="connsiteX2" fmla="*/ 0 w 65722"/>
                        <a:gd name="connsiteY2" fmla="*/ 2857 h 3809"/>
                        <a:gd name="connsiteX3" fmla="*/ 953 w 65722"/>
                        <a:gd name="connsiteY3" fmla="*/ 1905 h 3809"/>
                        <a:gd name="connsiteX4" fmla="*/ 64770 w 65722"/>
                        <a:gd name="connsiteY4" fmla="*/ 0 h 3809"/>
                        <a:gd name="connsiteX5" fmla="*/ 65722 w 65722"/>
                        <a:gd name="connsiteY5" fmla="*/ 952 h 3809"/>
                        <a:gd name="connsiteX6" fmla="*/ 64770 w 65722"/>
                        <a:gd name="connsiteY6" fmla="*/ 1905 h 3809"/>
                        <a:gd name="connsiteX7" fmla="*/ 953 w 6572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5722" h="3809">
                          <a:moveTo>
                            <a:pt x="953" y="3810"/>
                          </a:moveTo>
                          <a:cubicBezTo>
                            <a:pt x="0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42863" y="952"/>
                            <a:pt x="64770" y="0"/>
                          </a:cubicBezTo>
                          <a:cubicBezTo>
                            <a:pt x="64770" y="0"/>
                            <a:pt x="65722" y="0"/>
                            <a:pt x="65722" y="952"/>
                          </a:cubicBezTo>
                          <a:cubicBezTo>
                            <a:pt x="65722" y="952"/>
                            <a:pt x="65722" y="1905"/>
                            <a:pt x="64770" y="1905"/>
                          </a:cubicBezTo>
                          <a:cubicBezTo>
                            <a:pt x="58103" y="2857"/>
                            <a:pt x="476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1" name="Freeform: Shape 1220">
                      <a:extLst>
                        <a:ext uri="{FF2B5EF4-FFF2-40B4-BE49-F238E27FC236}">
                          <a16:creationId xmlns:a16="http://schemas.microsoft.com/office/drawing/2014/main" id="{61D51A2A-28CF-40D5-82BB-CE7E86D13E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9275" y="4776787"/>
                      <a:ext cx="56911" cy="3809"/>
                    </a:xfrm>
                    <a:custGeom>
                      <a:avLst/>
                      <a:gdLst>
                        <a:gd name="connsiteX0" fmla="*/ 714 w 56911"/>
                        <a:gd name="connsiteY0" fmla="*/ 3810 h 3809"/>
                        <a:gd name="connsiteX1" fmla="*/ 714 w 56911"/>
                        <a:gd name="connsiteY1" fmla="*/ 3810 h 3809"/>
                        <a:gd name="connsiteX2" fmla="*/ 714 w 56911"/>
                        <a:gd name="connsiteY2" fmla="*/ 1905 h 3809"/>
                        <a:gd name="connsiteX3" fmla="*/ 55959 w 56911"/>
                        <a:gd name="connsiteY3" fmla="*/ 0 h 3809"/>
                        <a:gd name="connsiteX4" fmla="*/ 56912 w 56911"/>
                        <a:gd name="connsiteY4" fmla="*/ 953 h 3809"/>
                        <a:gd name="connsiteX5" fmla="*/ 55959 w 56911"/>
                        <a:gd name="connsiteY5" fmla="*/ 1905 h 3809"/>
                        <a:gd name="connsiteX6" fmla="*/ 714 w 56911"/>
                        <a:gd name="connsiteY6" fmla="*/ 3810 h 3809"/>
                        <a:gd name="connsiteX7" fmla="*/ 714 w 5691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691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55959" y="0"/>
                          </a:lnTo>
                          <a:cubicBezTo>
                            <a:pt x="55959" y="0"/>
                            <a:pt x="56912" y="0"/>
                            <a:pt x="56912" y="953"/>
                          </a:cubicBezTo>
                          <a:cubicBezTo>
                            <a:pt x="56912" y="953"/>
                            <a:pt x="56912" y="1905"/>
                            <a:pt x="55959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2" name="Freeform: Shape 1221">
                      <a:extLst>
                        <a:ext uri="{FF2B5EF4-FFF2-40B4-BE49-F238E27FC236}">
                          <a16:creationId xmlns:a16="http://schemas.microsoft.com/office/drawing/2014/main" id="{9557B211-0455-429A-9B7E-436F0AC972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57737"/>
                      <a:ext cx="52387" cy="2857"/>
                    </a:xfrm>
                    <a:custGeom>
                      <a:avLst/>
                      <a:gdLst>
                        <a:gd name="connsiteX0" fmla="*/ 4763 w 52387"/>
                        <a:gd name="connsiteY0" fmla="*/ 2857 h 2857"/>
                        <a:gd name="connsiteX1" fmla="*/ 0 w 52387"/>
                        <a:gd name="connsiteY1" fmla="*/ 1905 h 2857"/>
                        <a:gd name="connsiteX2" fmla="*/ 953 w 52387"/>
                        <a:gd name="connsiteY2" fmla="*/ 953 h 2857"/>
                        <a:gd name="connsiteX3" fmla="*/ 953 w 52387"/>
                        <a:gd name="connsiteY3" fmla="*/ 953 h 2857"/>
                        <a:gd name="connsiteX4" fmla="*/ 51435 w 52387"/>
                        <a:gd name="connsiteY4" fmla="*/ 0 h 2857"/>
                        <a:gd name="connsiteX5" fmla="*/ 52388 w 52387"/>
                        <a:gd name="connsiteY5" fmla="*/ 953 h 2857"/>
                        <a:gd name="connsiteX6" fmla="*/ 51435 w 52387"/>
                        <a:gd name="connsiteY6" fmla="*/ 1905 h 2857"/>
                        <a:gd name="connsiteX7" fmla="*/ 4763 w 52387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387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2385" y="0"/>
                            <a:pt x="51435" y="0"/>
                          </a:cubicBezTo>
                          <a:cubicBezTo>
                            <a:pt x="51435" y="0"/>
                            <a:pt x="52388" y="0"/>
                            <a:pt x="52388" y="953"/>
                          </a:cubicBezTo>
                          <a:cubicBezTo>
                            <a:pt x="52388" y="953"/>
                            <a:pt x="52388" y="1905"/>
                            <a:pt x="51435" y="1905"/>
                          </a:cubicBezTo>
                          <a:cubicBezTo>
                            <a:pt x="22860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3" name="Freeform: Shape 1222">
                      <a:extLst>
                        <a:ext uri="{FF2B5EF4-FFF2-40B4-BE49-F238E27FC236}">
                          <a16:creationId xmlns:a16="http://schemas.microsoft.com/office/drawing/2014/main" id="{AF0D3CAC-1584-4954-A1B2-40AAEF336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376" y="4735829"/>
                      <a:ext cx="51858" cy="2857"/>
                    </a:xfrm>
                    <a:custGeom>
                      <a:avLst/>
                      <a:gdLst>
                        <a:gd name="connsiteX0" fmla="*/ 423 w 51858"/>
                        <a:gd name="connsiteY0" fmla="*/ 2857 h 2857"/>
                        <a:gd name="connsiteX1" fmla="*/ 423 w 51858"/>
                        <a:gd name="connsiteY1" fmla="*/ 2857 h 2857"/>
                        <a:gd name="connsiteX2" fmla="*/ 423 w 51858"/>
                        <a:gd name="connsiteY2" fmla="*/ 952 h 2857"/>
                        <a:gd name="connsiteX3" fmla="*/ 50906 w 51858"/>
                        <a:gd name="connsiteY3" fmla="*/ 0 h 2857"/>
                        <a:gd name="connsiteX4" fmla="*/ 51858 w 51858"/>
                        <a:gd name="connsiteY4" fmla="*/ 952 h 2857"/>
                        <a:gd name="connsiteX5" fmla="*/ 50906 w 51858"/>
                        <a:gd name="connsiteY5" fmla="*/ 1905 h 2857"/>
                        <a:gd name="connsiteX6" fmla="*/ 423 w 51858"/>
                        <a:gd name="connsiteY6" fmla="*/ 2857 h 2857"/>
                        <a:gd name="connsiteX7" fmla="*/ 423 w 51858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858" h="2857">
                          <a:moveTo>
                            <a:pt x="423" y="2857"/>
                          </a:moveTo>
                          <a:cubicBezTo>
                            <a:pt x="423" y="2857"/>
                            <a:pt x="423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0906" y="0"/>
                          </a:lnTo>
                          <a:cubicBezTo>
                            <a:pt x="50906" y="0"/>
                            <a:pt x="51858" y="0"/>
                            <a:pt x="51858" y="952"/>
                          </a:cubicBezTo>
                          <a:cubicBezTo>
                            <a:pt x="51858" y="952"/>
                            <a:pt x="51858" y="1905"/>
                            <a:pt x="50906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4" name="Freeform: Shape 1223">
                      <a:extLst>
                        <a:ext uri="{FF2B5EF4-FFF2-40B4-BE49-F238E27FC236}">
                          <a16:creationId xmlns:a16="http://schemas.microsoft.com/office/drawing/2014/main" id="{FF52AFF3-5F80-4D61-9814-C759BD5D9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038" y="4713921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8 h 2857"/>
                        <a:gd name="connsiteX1" fmla="*/ 714 w 52149"/>
                        <a:gd name="connsiteY1" fmla="*/ 2858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8 h 2857"/>
                        <a:gd name="connsiteX7" fmla="*/ 714 w 52149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5" name="Freeform: Shape 1224">
                      <a:extLst>
                        <a:ext uri="{FF2B5EF4-FFF2-40B4-BE49-F238E27FC236}">
                          <a16:creationId xmlns:a16="http://schemas.microsoft.com/office/drawing/2014/main" id="{8AF4B4BB-8445-464A-87FE-506FD1648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600" y="4776787"/>
                      <a:ext cx="2299" cy="22859"/>
                    </a:xfrm>
                    <a:custGeom>
                      <a:avLst/>
                      <a:gdLst>
                        <a:gd name="connsiteX0" fmla="*/ 1347 w 2299"/>
                        <a:gd name="connsiteY0" fmla="*/ 22860 h 22859"/>
                        <a:gd name="connsiteX1" fmla="*/ 1347 w 2299"/>
                        <a:gd name="connsiteY1" fmla="*/ 22860 h 22859"/>
                        <a:gd name="connsiteX2" fmla="*/ 394 w 2299"/>
                        <a:gd name="connsiteY2" fmla="*/ 953 h 22859"/>
                        <a:gd name="connsiteX3" fmla="*/ 1347 w 2299"/>
                        <a:gd name="connsiteY3" fmla="*/ 0 h 22859"/>
                        <a:gd name="connsiteX4" fmla="*/ 2300 w 2299"/>
                        <a:gd name="connsiteY4" fmla="*/ 953 h 22859"/>
                        <a:gd name="connsiteX5" fmla="*/ 1347 w 2299"/>
                        <a:gd name="connsiteY5" fmla="*/ 22860 h 22859"/>
                        <a:gd name="connsiteX6" fmla="*/ 1347 w 2299"/>
                        <a:gd name="connsiteY6" fmla="*/ 22860 h 22859"/>
                        <a:gd name="connsiteX7" fmla="*/ 1347 w 2299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2859">
                          <a:moveTo>
                            <a:pt x="1347" y="22860"/>
                          </a:moveTo>
                          <a:cubicBezTo>
                            <a:pt x="394" y="22860"/>
                            <a:pt x="394" y="22860"/>
                            <a:pt x="1347" y="22860"/>
                          </a:cubicBezTo>
                          <a:cubicBezTo>
                            <a:pt x="394" y="15240"/>
                            <a:pt x="-558" y="8572"/>
                            <a:pt x="394" y="953"/>
                          </a:cubicBezTo>
                          <a:cubicBezTo>
                            <a:pt x="394" y="953"/>
                            <a:pt x="394" y="0"/>
                            <a:pt x="1347" y="0"/>
                          </a:cubicBezTo>
                          <a:cubicBezTo>
                            <a:pt x="1347" y="0"/>
                            <a:pt x="2300" y="0"/>
                            <a:pt x="2300" y="953"/>
                          </a:cubicBezTo>
                          <a:cubicBezTo>
                            <a:pt x="1347" y="8572"/>
                            <a:pt x="1347" y="15240"/>
                            <a:pt x="1347" y="22860"/>
                          </a:cubicBezTo>
                          <a:cubicBezTo>
                            <a:pt x="2300" y="22860"/>
                            <a:pt x="1347" y="22860"/>
                            <a:pt x="1347" y="22860"/>
                          </a:cubicBezTo>
                          <a:cubicBezTo>
                            <a:pt x="1347" y="22860"/>
                            <a:pt x="1347" y="22860"/>
                            <a:pt x="1347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6" name="Freeform: Shape 1225">
                      <a:extLst>
                        <a:ext uri="{FF2B5EF4-FFF2-40B4-BE49-F238E27FC236}">
                          <a16:creationId xmlns:a16="http://schemas.microsoft.com/office/drawing/2014/main" id="{5FA3C457-AF16-4EB8-90B8-C60B42B3E0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78692"/>
                      <a:ext cx="2328" cy="20954"/>
                    </a:xfrm>
                    <a:custGeom>
                      <a:avLst/>
                      <a:gdLst>
                        <a:gd name="connsiteX0" fmla="*/ 1905 w 2328"/>
                        <a:gd name="connsiteY0" fmla="*/ 20955 h 20954"/>
                        <a:gd name="connsiteX1" fmla="*/ 1905 w 2328"/>
                        <a:gd name="connsiteY1" fmla="*/ 20955 h 20954"/>
                        <a:gd name="connsiteX2" fmla="*/ 0 w 2328"/>
                        <a:gd name="connsiteY2" fmla="*/ 0 h 20954"/>
                        <a:gd name="connsiteX3" fmla="*/ 0 w 2328"/>
                        <a:gd name="connsiteY3" fmla="*/ 0 h 20954"/>
                        <a:gd name="connsiteX4" fmla="*/ 0 w 2328"/>
                        <a:gd name="connsiteY4" fmla="*/ 0 h 20954"/>
                        <a:gd name="connsiteX5" fmla="*/ 1905 w 2328"/>
                        <a:gd name="connsiteY5" fmla="*/ 0 h 20954"/>
                        <a:gd name="connsiteX6" fmla="*/ 1905 w 2328"/>
                        <a:gd name="connsiteY6" fmla="*/ 20955 h 20954"/>
                        <a:gd name="connsiteX7" fmla="*/ 1905 w 2328"/>
                        <a:gd name="connsiteY7" fmla="*/ 20955 h 20954"/>
                        <a:gd name="connsiteX8" fmla="*/ 1905 w 2328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28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7" name="Freeform: Shape 1226">
                      <a:extLst>
                        <a:ext uri="{FF2B5EF4-FFF2-40B4-BE49-F238E27FC236}">
                          <a16:creationId xmlns:a16="http://schemas.microsoft.com/office/drawing/2014/main" id="{B1771AF1-CFE3-4EDF-B13F-0A47C9433E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802" y="4758689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0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953" y="20003"/>
                          </a:cubicBezTo>
                          <a:cubicBezTo>
                            <a:pt x="1905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8" name="Freeform: Shape 1227">
                      <a:extLst>
                        <a:ext uri="{FF2B5EF4-FFF2-40B4-BE49-F238E27FC236}">
                          <a16:creationId xmlns:a16="http://schemas.microsoft.com/office/drawing/2014/main" id="{E7757ECC-086E-4DED-B97F-D0A80B0A8B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7615" y="4736781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1908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1908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9" name="Freeform: Shape 1228">
                      <a:extLst>
                        <a:ext uri="{FF2B5EF4-FFF2-40B4-BE49-F238E27FC236}">
                          <a16:creationId xmlns:a16="http://schemas.microsoft.com/office/drawing/2014/main" id="{3916B7F1-65E3-4CA3-A0F9-863CA4361A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736781"/>
                      <a:ext cx="2328" cy="17145"/>
                    </a:xfrm>
                    <a:custGeom>
                      <a:avLst/>
                      <a:gdLst>
                        <a:gd name="connsiteX0" fmla="*/ 1905 w 2328"/>
                        <a:gd name="connsiteY0" fmla="*/ 17145 h 17145"/>
                        <a:gd name="connsiteX1" fmla="*/ 1905 w 2328"/>
                        <a:gd name="connsiteY1" fmla="*/ 17145 h 17145"/>
                        <a:gd name="connsiteX2" fmla="*/ 0 w 2328"/>
                        <a:gd name="connsiteY2" fmla="*/ 953 h 17145"/>
                        <a:gd name="connsiteX3" fmla="*/ 953 w 2328"/>
                        <a:gd name="connsiteY3" fmla="*/ 0 h 17145"/>
                        <a:gd name="connsiteX4" fmla="*/ 1905 w 2328"/>
                        <a:gd name="connsiteY4" fmla="*/ 953 h 17145"/>
                        <a:gd name="connsiteX5" fmla="*/ 1905 w 2328"/>
                        <a:gd name="connsiteY5" fmla="*/ 17145 h 17145"/>
                        <a:gd name="connsiteX6" fmla="*/ 1905 w 2328"/>
                        <a:gd name="connsiteY6" fmla="*/ 17145 h 17145"/>
                        <a:gd name="connsiteX7" fmla="*/ 1905 w 2328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1905" y="11430"/>
                            <a:pt x="1905" y="17145"/>
                          </a:cubicBezTo>
                          <a:cubicBezTo>
                            <a:pt x="2857" y="17145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0" name="Freeform: Shape 1229">
                      <a:extLst>
                        <a:ext uri="{FF2B5EF4-FFF2-40B4-BE49-F238E27FC236}">
                          <a16:creationId xmlns:a16="http://schemas.microsoft.com/office/drawing/2014/main" id="{A2D89509-C2D5-4BCB-8D54-5F4C6E4752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7461" y="4714874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1578" y="18097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1" name="Freeform: Shape 1230">
                      <a:extLst>
                        <a:ext uri="{FF2B5EF4-FFF2-40B4-BE49-F238E27FC236}">
                          <a16:creationId xmlns:a16="http://schemas.microsoft.com/office/drawing/2014/main" id="{770E43BC-AE69-4F26-A84A-B8CE717EEC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6662" y="4703444"/>
                      <a:ext cx="1905" cy="12382"/>
                    </a:xfrm>
                    <a:custGeom>
                      <a:avLst/>
                      <a:gdLst>
                        <a:gd name="connsiteX0" fmla="*/ 953 w 1905"/>
                        <a:gd name="connsiteY0" fmla="*/ 12383 h 12382"/>
                        <a:gd name="connsiteX1" fmla="*/ 953 w 1905"/>
                        <a:gd name="connsiteY1" fmla="*/ 12383 h 12382"/>
                        <a:gd name="connsiteX2" fmla="*/ 0 w 1905"/>
                        <a:gd name="connsiteY2" fmla="*/ 953 h 12382"/>
                        <a:gd name="connsiteX3" fmla="*/ 953 w 1905"/>
                        <a:gd name="connsiteY3" fmla="*/ 0 h 12382"/>
                        <a:gd name="connsiteX4" fmla="*/ 1905 w 1905"/>
                        <a:gd name="connsiteY4" fmla="*/ 953 h 12382"/>
                        <a:gd name="connsiteX5" fmla="*/ 953 w 1905"/>
                        <a:gd name="connsiteY5" fmla="*/ 12383 h 12382"/>
                        <a:gd name="connsiteX6" fmla="*/ 953 w 1905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2383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2383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5" name="Graphic 4">
                    <a:extLst>
                      <a:ext uri="{FF2B5EF4-FFF2-40B4-BE49-F238E27FC236}">
                        <a16:creationId xmlns:a16="http://schemas.microsoft.com/office/drawing/2014/main" id="{4ACB93A4-8139-446C-841D-ECA37180F4B1}"/>
                      </a:ext>
                    </a:extLst>
                  </p:cNvPr>
                  <p:cNvGrpSpPr/>
                  <p:nvPr/>
                </p:nvGrpSpPr>
                <p:grpSpPr>
                  <a:xfrm>
                    <a:off x="7524035" y="4777739"/>
                    <a:ext cx="66436" cy="87629"/>
                    <a:chOff x="7524035" y="4777739"/>
                    <a:chExt cx="66436" cy="87629"/>
                  </a:xfrm>
                  <a:solidFill>
                    <a:srgbClr val="74645B"/>
                  </a:solidFill>
                </p:grpSpPr>
                <p:sp>
                  <p:nvSpPr>
                    <p:cNvPr id="1210" name="Freeform: Shape 1209">
                      <a:extLst>
                        <a:ext uri="{FF2B5EF4-FFF2-40B4-BE49-F238E27FC236}">
                          <a16:creationId xmlns:a16="http://schemas.microsoft.com/office/drawing/2014/main" id="{C758B2BB-D1DF-44EC-86AC-7C670EE31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5702" y="486155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8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3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8"/>
                          </a:cubicBezTo>
                          <a:cubicBezTo>
                            <a:pt x="0" y="2858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3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3"/>
                          </a:cubicBezTo>
                          <a:cubicBezTo>
                            <a:pt x="59055" y="953"/>
                            <a:pt x="59055" y="1905"/>
                            <a:pt x="58103" y="1905"/>
                          </a:cubicBezTo>
                          <a:cubicBezTo>
                            <a:pt x="52388" y="1905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1" name="Freeform: Shape 1210">
                      <a:extLst>
                        <a:ext uri="{FF2B5EF4-FFF2-40B4-BE49-F238E27FC236}">
                          <a16:creationId xmlns:a16="http://schemas.microsoft.com/office/drawing/2014/main" id="{7A90DE13-4735-4087-8DC3-22110A8C09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4035" y="4839652"/>
                      <a:ext cx="66436" cy="3809"/>
                    </a:xfrm>
                    <a:custGeom>
                      <a:avLst/>
                      <a:gdLst>
                        <a:gd name="connsiteX0" fmla="*/ 714 w 66436"/>
                        <a:gd name="connsiteY0" fmla="*/ 3810 h 3809"/>
                        <a:gd name="connsiteX1" fmla="*/ 714 w 66436"/>
                        <a:gd name="connsiteY1" fmla="*/ 3810 h 3809"/>
                        <a:gd name="connsiteX2" fmla="*/ 714 w 66436"/>
                        <a:gd name="connsiteY2" fmla="*/ 1905 h 3809"/>
                        <a:gd name="connsiteX3" fmla="*/ 65484 w 66436"/>
                        <a:gd name="connsiteY3" fmla="*/ 0 h 3809"/>
                        <a:gd name="connsiteX4" fmla="*/ 66437 w 66436"/>
                        <a:gd name="connsiteY4" fmla="*/ 953 h 3809"/>
                        <a:gd name="connsiteX5" fmla="*/ 65484 w 66436"/>
                        <a:gd name="connsiteY5" fmla="*/ 1905 h 3809"/>
                        <a:gd name="connsiteX6" fmla="*/ 714 w 66436"/>
                        <a:gd name="connsiteY6" fmla="*/ 3810 h 3809"/>
                        <a:gd name="connsiteX7" fmla="*/ 714 w 6643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43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65484" y="0"/>
                          </a:lnTo>
                          <a:cubicBezTo>
                            <a:pt x="65484" y="0"/>
                            <a:pt x="66437" y="0"/>
                            <a:pt x="66437" y="953"/>
                          </a:cubicBezTo>
                          <a:cubicBezTo>
                            <a:pt x="66437" y="953"/>
                            <a:pt x="66437" y="1905"/>
                            <a:pt x="6548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2" name="Freeform: Shape 1211">
                      <a:extLst>
                        <a:ext uri="{FF2B5EF4-FFF2-40B4-BE49-F238E27FC236}">
                          <a16:creationId xmlns:a16="http://schemas.microsoft.com/office/drawing/2014/main" id="{B9B84F3E-AFEF-4AE0-9754-4F0A6A0D1E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8559" y="48215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3" name="Freeform: Shape 1212">
                      <a:extLst>
                        <a:ext uri="{FF2B5EF4-FFF2-40B4-BE49-F238E27FC236}">
                          <a16:creationId xmlns:a16="http://schemas.microsoft.com/office/drawing/2014/main" id="{D2CDB63D-169D-46F4-A959-F6C27A4CC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4360" y="48406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4" name="Freeform: Shape 1213">
                      <a:extLst>
                        <a:ext uri="{FF2B5EF4-FFF2-40B4-BE49-F238E27FC236}">
                          <a16:creationId xmlns:a16="http://schemas.microsoft.com/office/drawing/2014/main" id="{FF6783B5-B550-4AE5-9BA3-AEB6450E4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843462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953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5" name="Freeform: Shape 1214">
                      <a:extLst>
                        <a:ext uri="{FF2B5EF4-FFF2-40B4-BE49-F238E27FC236}">
                          <a16:creationId xmlns:a16="http://schemas.microsoft.com/office/drawing/2014/main" id="{92D20A21-B641-4FA8-A844-22A811C979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8225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6" name="Freeform: Shape 1215">
                      <a:extLst>
                        <a:ext uri="{FF2B5EF4-FFF2-40B4-BE49-F238E27FC236}">
                          <a16:creationId xmlns:a16="http://schemas.microsoft.com/office/drawing/2014/main" id="{0A951E7C-2B8E-43DC-A50E-C5229EBBC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375" y="4799646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3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3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953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7" name="Freeform: Shape 1216">
                      <a:extLst>
                        <a:ext uri="{FF2B5EF4-FFF2-40B4-BE49-F238E27FC236}">
                          <a16:creationId xmlns:a16="http://schemas.microsoft.com/office/drawing/2014/main" id="{096A057C-142F-4C10-B757-6E87363B9E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3322" y="48005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1905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8" name="Freeform: Shape 1217">
                      <a:extLst>
                        <a:ext uri="{FF2B5EF4-FFF2-40B4-BE49-F238E27FC236}">
                          <a16:creationId xmlns:a16="http://schemas.microsoft.com/office/drawing/2014/main" id="{9771EB8B-ECFB-45C0-A37F-69EA34A45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994" y="48206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6667"/>
                            <a:pt x="2858" y="13335"/>
                            <a:pt x="1905" y="20955"/>
                          </a:cubicBez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9" name="Freeform: Shape 1218">
                      <a:extLst>
                        <a:ext uri="{FF2B5EF4-FFF2-40B4-BE49-F238E27FC236}">
                          <a16:creationId xmlns:a16="http://schemas.microsoft.com/office/drawing/2014/main" id="{255C1E5B-8DE6-4F90-BBBD-9747C3EE8C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174" y="4777739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626" y="7620"/>
                            <a:pt x="1578" y="13335"/>
                            <a:pt x="1578" y="19050"/>
                          </a:cubicBezTo>
                          <a:cubicBezTo>
                            <a:pt x="2531" y="19050"/>
                            <a:pt x="1578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01605707-254C-4928-9156-4B1A8B25A4C7}"/>
                      </a:ext>
                    </a:extLst>
                  </p:cNvPr>
                  <p:cNvSpPr/>
                  <p:nvPr/>
                </p:nvSpPr>
                <p:spPr>
                  <a:xfrm>
                    <a:off x="7612909" y="4849610"/>
                    <a:ext cx="4233" cy="12715"/>
                  </a:xfrm>
                  <a:custGeom>
                    <a:avLst/>
                    <a:gdLst>
                      <a:gd name="connsiteX0" fmla="*/ 423 w 4233"/>
                      <a:gd name="connsiteY0" fmla="*/ 519 h 12715"/>
                      <a:gd name="connsiteX1" fmla="*/ 423 w 4233"/>
                      <a:gd name="connsiteY1" fmla="*/ 9092 h 12715"/>
                      <a:gd name="connsiteX2" fmla="*/ 4233 w 4233"/>
                      <a:gd name="connsiteY2" fmla="*/ 11949 h 12715"/>
                      <a:gd name="connsiteX3" fmla="*/ 3281 w 4233"/>
                      <a:gd name="connsiteY3" fmla="*/ 4329 h 12715"/>
                      <a:gd name="connsiteX4" fmla="*/ 423 w 4233"/>
                      <a:gd name="connsiteY4" fmla="*/ 519 h 12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715">
                        <a:moveTo>
                          <a:pt x="423" y="519"/>
                        </a:moveTo>
                        <a:cubicBezTo>
                          <a:pt x="423" y="519"/>
                          <a:pt x="-529" y="5282"/>
                          <a:pt x="423" y="9092"/>
                        </a:cubicBezTo>
                        <a:cubicBezTo>
                          <a:pt x="1376" y="11949"/>
                          <a:pt x="4233" y="13854"/>
                          <a:pt x="4233" y="11949"/>
                        </a:cubicBezTo>
                        <a:cubicBezTo>
                          <a:pt x="4233" y="10044"/>
                          <a:pt x="3281" y="5282"/>
                          <a:pt x="3281" y="4329"/>
                        </a:cubicBezTo>
                        <a:cubicBezTo>
                          <a:pt x="3281" y="2424"/>
                          <a:pt x="3281" y="-1386"/>
                          <a:pt x="423" y="5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731BF998-0B58-4D5F-8BEF-758C0120368F}"/>
                      </a:ext>
                    </a:extLst>
                  </p:cNvPr>
                  <p:cNvSpPr/>
                  <p:nvPr/>
                </p:nvSpPr>
                <p:spPr>
                  <a:xfrm>
                    <a:off x="7625291" y="4844225"/>
                    <a:ext cx="4233" cy="12385"/>
                  </a:xfrm>
                  <a:custGeom>
                    <a:avLst/>
                    <a:gdLst>
                      <a:gd name="connsiteX0" fmla="*/ 423 w 4233"/>
                      <a:gd name="connsiteY0" fmla="*/ 189 h 12385"/>
                      <a:gd name="connsiteX1" fmla="*/ 423 w 4233"/>
                      <a:gd name="connsiteY1" fmla="*/ 8762 h 12385"/>
                      <a:gd name="connsiteX2" fmla="*/ 4233 w 4233"/>
                      <a:gd name="connsiteY2" fmla="*/ 11619 h 12385"/>
                      <a:gd name="connsiteX3" fmla="*/ 3281 w 4233"/>
                      <a:gd name="connsiteY3" fmla="*/ 3999 h 12385"/>
                      <a:gd name="connsiteX4" fmla="*/ 423 w 4233"/>
                      <a:gd name="connsiteY4" fmla="*/ 189 h 1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385">
                        <a:moveTo>
                          <a:pt x="423" y="189"/>
                        </a:moveTo>
                        <a:cubicBezTo>
                          <a:pt x="423" y="189"/>
                          <a:pt x="-529" y="4952"/>
                          <a:pt x="423" y="8762"/>
                        </a:cubicBezTo>
                        <a:cubicBezTo>
                          <a:pt x="1376" y="11619"/>
                          <a:pt x="4233" y="13524"/>
                          <a:pt x="4233" y="11619"/>
                        </a:cubicBezTo>
                        <a:cubicBezTo>
                          <a:pt x="4233" y="9714"/>
                          <a:pt x="3281" y="4952"/>
                          <a:pt x="3281" y="3999"/>
                        </a:cubicBezTo>
                        <a:cubicBezTo>
                          <a:pt x="3281" y="2094"/>
                          <a:pt x="4233" y="-763"/>
                          <a:pt x="423" y="18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F625E959-B2F6-4DEB-A4AE-172CAC7079FE}"/>
                      </a:ext>
                    </a:extLst>
                  </p:cNvPr>
                  <p:cNvSpPr/>
                  <p:nvPr/>
                </p:nvSpPr>
                <p:spPr>
                  <a:xfrm>
                    <a:off x="7612258" y="4766309"/>
                    <a:ext cx="35877" cy="42862"/>
                  </a:xfrm>
                  <a:custGeom>
                    <a:avLst/>
                    <a:gdLst>
                      <a:gd name="connsiteX0" fmla="*/ 23934 w 35877"/>
                      <a:gd name="connsiteY0" fmla="*/ 0 h 42862"/>
                      <a:gd name="connsiteX1" fmla="*/ 2027 w 35877"/>
                      <a:gd name="connsiteY1" fmla="*/ 19050 h 42862"/>
                      <a:gd name="connsiteX2" fmla="*/ 4884 w 35877"/>
                      <a:gd name="connsiteY2" fmla="*/ 42863 h 42862"/>
                      <a:gd name="connsiteX3" fmla="*/ 30602 w 35877"/>
                      <a:gd name="connsiteY3" fmla="*/ 40005 h 42862"/>
                      <a:gd name="connsiteX4" fmla="*/ 35364 w 35877"/>
                      <a:gd name="connsiteY4" fmla="*/ 9525 h 42862"/>
                      <a:gd name="connsiteX5" fmla="*/ 23934 w 35877"/>
                      <a:gd name="connsiteY5" fmla="*/ 0 h 42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877" h="42862">
                        <a:moveTo>
                          <a:pt x="23934" y="0"/>
                        </a:moveTo>
                        <a:cubicBezTo>
                          <a:pt x="16314" y="953"/>
                          <a:pt x="5837" y="0"/>
                          <a:pt x="2027" y="19050"/>
                        </a:cubicBezTo>
                        <a:cubicBezTo>
                          <a:pt x="-1783" y="38100"/>
                          <a:pt x="122" y="42863"/>
                          <a:pt x="4884" y="42863"/>
                        </a:cubicBezTo>
                        <a:cubicBezTo>
                          <a:pt x="9647" y="42863"/>
                          <a:pt x="27744" y="42863"/>
                          <a:pt x="30602" y="40005"/>
                        </a:cubicBezTo>
                        <a:cubicBezTo>
                          <a:pt x="33459" y="37147"/>
                          <a:pt x="37269" y="15240"/>
                          <a:pt x="35364" y="9525"/>
                        </a:cubicBezTo>
                        <a:cubicBezTo>
                          <a:pt x="32507" y="4763"/>
                          <a:pt x="28697" y="0"/>
                          <a:pt x="23934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EDD9E9BD-7923-46A9-9E80-56A06B9C3ACE}"/>
                      </a:ext>
                    </a:extLst>
                  </p:cNvPr>
                  <p:cNvSpPr/>
                  <p:nvPr/>
                </p:nvSpPr>
                <p:spPr>
                  <a:xfrm>
                    <a:off x="7611747" y="4804973"/>
                    <a:ext cx="31010" cy="46108"/>
                  </a:xfrm>
                  <a:custGeom>
                    <a:avLst/>
                    <a:gdLst>
                      <a:gd name="connsiteX0" fmla="*/ 5395 w 31010"/>
                      <a:gd name="connsiteY0" fmla="*/ 4199 h 46108"/>
                      <a:gd name="connsiteX1" fmla="*/ 2538 w 31010"/>
                      <a:gd name="connsiteY1" fmla="*/ 23249 h 46108"/>
                      <a:gd name="connsiteX2" fmla="*/ 3490 w 31010"/>
                      <a:gd name="connsiteY2" fmla="*/ 46109 h 46108"/>
                      <a:gd name="connsiteX3" fmla="*/ 17778 w 31010"/>
                      <a:gd name="connsiteY3" fmla="*/ 16581 h 46108"/>
                      <a:gd name="connsiteX4" fmla="*/ 14920 w 31010"/>
                      <a:gd name="connsiteY4" fmla="*/ 40394 h 46108"/>
                      <a:gd name="connsiteX5" fmla="*/ 30160 w 31010"/>
                      <a:gd name="connsiteY5" fmla="*/ 17534 h 46108"/>
                      <a:gd name="connsiteX6" fmla="*/ 28255 w 31010"/>
                      <a:gd name="connsiteY6" fmla="*/ 389 h 46108"/>
                      <a:gd name="connsiteX7" fmla="*/ 5395 w 31010"/>
                      <a:gd name="connsiteY7" fmla="*/ 4199 h 46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010" h="46108">
                        <a:moveTo>
                          <a:pt x="5395" y="4199"/>
                        </a:moveTo>
                        <a:cubicBezTo>
                          <a:pt x="5395" y="4199"/>
                          <a:pt x="4443" y="17534"/>
                          <a:pt x="2538" y="23249"/>
                        </a:cubicBezTo>
                        <a:cubicBezTo>
                          <a:pt x="1585" y="29916"/>
                          <a:pt x="-3177" y="46109"/>
                          <a:pt x="3490" y="46109"/>
                        </a:cubicBezTo>
                        <a:cubicBezTo>
                          <a:pt x="8253" y="46109"/>
                          <a:pt x="15873" y="15629"/>
                          <a:pt x="17778" y="16581"/>
                        </a:cubicBezTo>
                        <a:cubicBezTo>
                          <a:pt x="19683" y="16581"/>
                          <a:pt x="10158" y="39441"/>
                          <a:pt x="14920" y="40394"/>
                        </a:cubicBezTo>
                        <a:cubicBezTo>
                          <a:pt x="19683" y="42299"/>
                          <a:pt x="29208" y="23249"/>
                          <a:pt x="30160" y="17534"/>
                        </a:cubicBezTo>
                        <a:cubicBezTo>
                          <a:pt x="30160" y="11819"/>
                          <a:pt x="33018" y="4199"/>
                          <a:pt x="28255" y="389"/>
                        </a:cubicBezTo>
                        <a:cubicBezTo>
                          <a:pt x="24445" y="-1516"/>
                          <a:pt x="5395" y="4199"/>
                          <a:pt x="5395" y="4199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70" name="Graphic 4">
                    <a:extLst>
                      <a:ext uri="{FF2B5EF4-FFF2-40B4-BE49-F238E27FC236}">
                        <a16:creationId xmlns:a16="http://schemas.microsoft.com/office/drawing/2014/main" id="{C7D1E536-2EFE-43D5-9211-5A3331598074}"/>
                      </a:ext>
                    </a:extLst>
                  </p:cNvPr>
                  <p:cNvGrpSpPr/>
                  <p:nvPr/>
                </p:nvGrpSpPr>
                <p:grpSpPr>
                  <a:xfrm>
                    <a:off x="7624192" y="4741347"/>
                    <a:ext cx="23582" cy="29450"/>
                    <a:chOff x="7624192" y="4741347"/>
                    <a:chExt cx="23582" cy="29450"/>
                  </a:xfrm>
                </p:grpSpPr>
                <p:sp>
                  <p:nvSpPr>
                    <p:cNvPr id="1201" name="Freeform: Shape 1200">
                      <a:extLst>
                        <a:ext uri="{FF2B5EF4-FFF2-40B4-BE49-F238E27FC236}">
                          <a16:creationId xmlns:a16="http://schemas.microsoft.com/office/drawing/2014/main" id="{64B4E4CF-F486-410B-BFA4-F77848D5AE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9144" y="4747458"/>
                      <a:ext cx="16655" cy="23339"/>
                    </a:xfrm>
                    <a:custGeom>
                      <a:avLst/>
                      <a:gdLst>
                        <a:gd name="connsiteX0" fmla="*/ 7049 w 16655"/>
                        <a:gd name="connsiteY0" fmla="*/ 21709 h 23339"/>
                        <a:gd name="connsiteX1" fmla="*/ 13716 w 16655"/>
                        <a:gd name="connsiteY1" fmla="*/ 17899 h 23339"/>
                        <a:gd name="connsiteX2" fmla="*/ 16574 w 16655"/>
                        <a:gd name="connsiteY2" fmla="*/ 7422 h 23339"/>
                        <a:gd name="connsiteX3" fmla="*/ 6096 w 16655"/>
                        <a:gd name="connsiteY3" fmla="*/ 1706 h 23339"/>
                        <a:gd name="connsiteX4" fmla="*/ 1333 w 16655"/>
                        <a:gd name="connsiteY4" fmla="*/ 14089 h 23339"/>
                        <a:gd name="connsiteX5" fmla="*/ 381 w 16655"/>
                        <a:gd name="connsiteY5" fmla="*/ 19804 h 23339"/>
                        <a:gd name="connsiteX6" fmla="*/ 7049 w 16655"/>
                        <a:gd name="connsiteY6" fmla="*/ 21709 h 23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655" h="23339">
                          <a:moveTo>
                            <a:pt x="7049" y="21709"/>
                          </a:moveTo>
                          <a:cubicBezTo>
                            <a:pt x="8001" y="19804"/>
                            <a:pt x="10858" y="20756"/>
                            <a:pt x="13716" y="17899"/>
                          </a:cubicBezTo>
                          <a:cubicBezTo>
                            <a:pt x="16574" y="15041"/>
                            <a:pt x="16574" y="9326"/>
                            <a:pt x="16574" y="7422"/>
                          </a:cubicBezTo>
                          <a:cubicBezTo>
                            <a:pt x="17526" y="754"/>
                            <a:pt x="9906" y="-2103"/>
                            <a:pt x="6096" y="1706"/>
                          </a:cubicBezTo>
                          <a:cubicBezTo>
                            <a:pt x="1333" y="6469"/>
                            <a:pt x="381" y="10279"/>
                            <a:pt x="1333" y="14089"/>
                          </a:cubicBezTo>
                          <a:cubicBezTo>
                            <a:pt x="2286" y="16947"/>
                            <a:pt x="381" y="17899"/>
                            <a:pt x="381" y="19804"/>
                          </a:cubicBezTo>
                          <a:cubicBezTo>
                            <a:pt x="-1524" y="21709"/>
                            <a:pt x="4191" y="25519"/>
                            <a:pt x="7049" y="2170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02" name="Graphic 4">
                      <a:extLst>
                        <a:ext uri="{FF2B5EF4-FFF2-40B4-BE49-F238E27FC236}">
                          <a16:creationId xmlns:a16="http://schemas.microsoft.com/office/drawing/2014/main" id="{0220E1D3-6B36-4209-BF43-4AA29F8603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35045" y="4755437"/>
                      <a:ext cx="8767" cy="8014"/>
                      <a:chOff x="7635045" y="4755437"/>
                      <a:chExt cx="8767" cy="8014"/>
                    </a:xfrm>
                  </p:grpSpPr>
                  <p:sp>
                    <p:nvSpPr>
                      <p:cNvPr id="1204" name="Freeform: Shape 1203">
                        <a:extLst>
                          <a:ext uri="{FF2B5EF4-FFF2-40B4-BE49-F238E27FC236}">
                            <a16:creationId xmlns:a16="http://schemas.microsoft.com/office/drawing/2014/main" id="{7829AD41-5B54-4613-89B3-13490BBAE8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717" y="4757191"/>
                        <a:ext cx="1904" cy="1861"/>
                      </a:xfrm>
                      <a:custGeom>
                        <a:avLst/>
                        <a:gdLst>
                          <a:gd name="connsiteX0" fmla="*/ 0 w 1904"/>
                          <a:gd name="connsiteY0" fmla="*/ 714 h 1137"/>
                          <a:gd name="connsiteX1" fmla="*/ 0 w 1904"/>
                          <a:gd name="connsiteY1" fmla="*/ 714 h 1137"/>
                          <a:gd name="connsiteX2" fmla="*/ 1905 w 1904"/>
                          <a:gd name="connsiteY2" fmla="*/ 714 h 1137"/>
                          <a:gd name="connsiteX3" fmla="*/ 0 w 1904"/>
                          <a:gd name="connsiteY3" fmla="*/ 714 h 1137"/>
                          <a:gd name="connsiteX4" fmla="*/ 0 w 1904"/>
                          <a:gd name="connsiteY4" fmla="*/ 714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1137">
                            <a:moveTo>
                              <a:pt x="0" y="714"/>
                            </a:moveTo>
                            <a:cubicBezTo>
                              <a:pt x="0" y="-238"/>
                              <a:pt x="0" y="-238"/>
                              <a:pt x="0" y="714"/>
                            </a:cubicBezTo>
                            <a:cubicBezTo>
                              <a:pt x="953" y="-238"/>
                              <a:pt x="1905" y="714"/>
                              <a:pt x="1905" y="714"/>
                            </a:cubicBezTo>
                            <a:cubicBezTo>
                              <a:pt x="1905" y="714"/>
                              <a:pt x="953" y="1667"/>
                              <a:pt x="0" y="714"/>
                            </a:cubicBezTo>
                            <a:cubicBezTo>
                              <a:pt x="0" y="1667"/>
                              <a:pt x="0" y="714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5" name="Freeform: Shape 1204">
                        <a:extLst>
                          <a:ext uri="{FF2B5EF4-FFF2-40B4-BE49-F238E27FC236}">
                            <a16:creationId xmlns:a16="http://schemas.microsoft.com/office/drawing/2014/main" id="{C2C851F1-639B-4289-92A6-6232944CC3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7313"/>
                        <a:ext cx="1905" cy="1861"/>
                      </a:xfrm>
                      <a:custGeom>
                        <a:avLst/>
                        <a:gdLst>
                          <a:gd name="connsiteX0" fmla="*/ 0 w 1905"/>
                          <a:gd name="connsiteY0" fmla="*/ 423 h 1137"/>
                          <a:gd name="connsiteX1" fmla="*/ 0 w 1905"/>
                          <a:gd name="connsiteY1" fmla="*/ 423 h 1137"/>
                          <a:gd name="connsiteX2" fmla="*/ 1905 w 1905"/>
                          <a:gd name="connsiteY2" fmla="*/ 423 h 1137"/>
                          <a:gd name="connsiteX3" fmla="*/ 0 w 1905"/>
                          <a:gd name="connsiteY3" fmla="*/ 423 h 1137"/>
                          <a:gd name="connsiteX4" fmla="*/ 0 w 1905"/>
                          <a:gd name="connsiteY4" fmla="*/ 423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5" h="1137">
                            <a:moveTo>
                              <a:pt x="0" y="423"/>
                            </a:moveTo>
                            <a:cubicBezTo>
                              <a:pt x="0" y="423"/>
                              <a:pt x="0" y="-529"/>
                              <a:pt x="0" y="423"/>
                            </a:cubicBezTo>
                            <a:cubicBezTo>
                              <a:pt x="953" y="-529"/>
                              <a:pt x="1905" y="423"/>
                              <a:pt x="1905" y="423"/>
                            </a:cubicBezTo>
                            <a:cubicBezTo>
                              <a:pt x="1905" y="1376"/>
                              <a:pt x="953" y="1376"/>
                              <a:pt x="0" y="423"/>
                            </a:cubicBezTo>
                            <a:cubicBezTo>
                              <a:pt x="0" y="1376"/>
                              <a:pt x="0" y="1376"/>
                              <a:pt x="0" y="42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6" name="Freeform: Shape 1205">
                        <a:extLst>
                          <a:ext uri="{FF2B5EF4-FFF2-40B4-BE49-F238E27FC236}">
                            <a16:creationId xmlns:a16="http://schemas.microsoft.com/office/drawing/2014/main" id="{43950756-9BF2-47F6-8B4D-0625178BC3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7723" y="4761546"/>
                        <a:ext cx="4183" cy="1905"/>
                      </a:xfrm>
                      <a:custGeom>
                        <a:avLst/>
                        <a:gdLst>
                          <a:gd name="connsiteX0" fmla="*/ 4184 w 4183"/>
                          <a:gd name="connsiteY0" fmla="*/ 0 h 1905"/>
                          <a:gd name="connsiteX1" fmla="*/ 2279 w 4183"/>
                          <a:gd name="connsiteY1" fmla="*/ 1905 h 1905"/>
                          <a:gd name="connsiteX2" fmla="*/ 374 w 4183"/>
                          <a:gd name="connsiteY2" fmla="*/ 953 h 1905"/>
                          <a:gd name="connsiteX3" fmla="*/ 4184 w 4183"/>
                          <a:gd name="connsiteY3" fmla="*/ 0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183" h="1905">
                            <a:moveTo>
                              <a:pt x="4184" y="0"/>
                            </a:moveTo>
                            <a:cubicBezTo>
                              <a:pt x="4184" y="0"/>
                              <a:pt x="4184" y="1905"/>
                              <a:pt x="2279" y="1905"/>
                            </a:cubicBezTo>
                            <a:cubicBezTo>
                              <a:pt x="374" y="1905"/>
                              <a:pt x="-579" y="953"/>
                              <a:pt x="374" y="953"/>
                            </a:cubicBezTo>
                            <a:cubicBezTo>
                              <a:pt x="1326" y="0"/>
                              <a:pt x="4184" y="0"/>
                              <a:pt x="41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7" name="Freeform: Shape 1206">
                        <a:extLst>
                          <a:ext uri="{FF2B5EF4-FFF2-40B4-BE49-F238E27FC236}">
                            <a16:creationId xmlns:a16="http://schemas.microsoft.com/office/drawing/2014/main" id="{F859A680-9587-4A07-B849-EC24DEC62F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9288" y="4757737"/>
                        <a:ext cx="1428" cy="2857"/>
                      </a:xfrm>
                      <a:custGeom>
                        <a:avLst/>
                        <a:gdLst>
                          <a:gd name="connsiteX0" fmla="*/ 714 w 1428"/>
                          <a:gd name="connsiteY0" fmla="*/ 2857 h 2857"/>
                          <a:gd name="connsiteX1" fmla="*/ 714 w 1428"/>
                          <a:gd name="connsiteY1" fmla="*/ 2857 h 2857"/>
                          <a:gd name="connsiteX2" fmla="*/ 714 w 1428"/>
                          <a:gd name="connsiteY2" fmla="*/ 2857 h 2857"/>
                          <a:gd name="connsiteX3" fmla="*/ 714 w 1428"/>
                          <a:gd name="connsiteY3" fmla="*/ 2857 h 2857"/>
                          <a:gd name="connsiteX4" fmla="*/ 714 w 1428"/>
                          <a:gd name="connsiteY4" fmla="*/ 2857 h 2857"/>
                          <a:gd name="connsiteX5" fmla="*/ 714 w 1428"/>
                          <a:gd name="connsiteY5" fmla="*/ 1905 h 2857"/>
                          <a:gd name="connsiteX6" fmla="*/ 714 w 1428"/>
                          <a:gd name="connsiteY6" fmla="*/ 0 h 2857"/>
                          <a:gd name="connsiteX7" fmla="*/ 714 w 1428"/>
                          <a:gd name="connsiteY7" fmla="*/ 0 h 2857"/>
                          <a:gd name="connsiteX8" fmla="*/ 714 w 1428"/>
                          <a:gd name="connsiteY8" fmla="*/ 0 h 2857"/>
                          <a:gd name="connsiteX9" fmla="*/ 714 w 1428"/>
                          <a:gd name="connsiteY9" fmla="*/ 1905 h 2857"/>
                          <a:gd name="connsiteX10" fmla="*/ 714 w 1428"/>
                          <a:gd name="connsiteY10" fmla="*/ 2857 h 2857"/>
                          <a:gd name="connsiteX11" fmla="*/ 714 w 1428"/>
                          <a:gd name="connsiteY11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28" h="2857">
                            <a:moveTo>
                              <a:pt x="714" y="2857"/>
                            </a:moveTo>
                            <a:cubicBezTo>
                              <a:pt x="714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1905"/>
                              <a:pt x="714" y="2857"/>
                            </a:cubicBezTo>
                            <a:cubicBezTo>
                              <a:pt x="714" y="2857"/>
                              <a:pt x="714" y="2857"/>
                              <a:pt x="714" y="2857"/>
                            </a:cubicBezTo>
                            <a:cubicBezTo>
                              <a:pt x="714" y="1905"/>
                              <a:pt x="714" y="1905"/>
                              <a:pt x="714" y="1905"/>
                            </a:cubicBezTo>
                            <a:cubicBezTo>
                              <a:pt x="714" y="953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953"/>
                              <a:pt x="714" y="1905"/>
                            </a:cubicBezTo>
                            <a:cubicBezTo>
                              <a:pt x="1667" y="1905"/>
                              <a:pt x="1667" y="2857"/>
                              <a:pt x="714" y="2857"/>
                            </a:cubicBezTo>
                            <a:cubicBezTo>
                              <a:pt x="1667" y="2857"/>
                              <a:pt x="714" y="2857"/>
                              <a:pt x="714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8" name="Freeform: Shape 1207">
                        <a:extLst>
                          <a:ext uri="{FF2B5EF4-FFF2-40B4-BE49-F238E27FC236}">
                            <a16:creationId xmlns:a16="http://schemas.microsoft.com/office/drawing/2014/main" id="{F3045A69-AE34-4AE6-9770-E82E71829B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045" y="4755437"/>
                        <a:ext cx="2099" cy="1346"/>
                      </a:xfrm>
                      <a:custGeom>
                        <a:avLst/>
                        <a:gdLst>
                          <a:gd name="connsiteX0" fmla="*/ 194 w 2099"/>
                          <a:gd name="connsiteY0" fmla="*/ 1347 h 1346"/>
                          <a:gd name="connsiteX1" fmla="*/ 1147 w 2099"/>
                          <a:gd name="connsiteY1" fmla="*/ 1347 h 1346"/>
                          <a:gd name="connsiteX2" fmla="*/ 2099 w 2099"/>
                          <a:gd name="connsiteY2" fmla="*/ 394 h 1346"/>
                          <a:gd name="connsiteX3" fmla="*/ 194 w 2099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1346">
                            <a:moveTo>
                              <a:pt x="194" y="1347"/>
                            </a:moveTo>
                            <a:cubicBezTo>
                              <a:pt x="194" y="1347"/>
                              <a:pt x="194" y="1347"/>
                              <a:pt x="1147" y="1347"/>
                            </a:cubicBezTo>
                            <a:cubicBezTo>
                              <a:pt x="2099" y="1347"/>
                              <a:pt x="2099" y="394"/>
                              <a:pt x="2099" y="394"/>
                            </a:cubicBezTo>
                            <a:cubicBezTo>
                              <a:pt x="2099" y="-558"/>
                              <a:pt x="-758" y="394"/>
                              <a:pt x="194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9" name="Freeform: Shape 1208">
                        <a:extLst>
                          <a:ext uri="{FF2B5EF4-FFF2-40B4-BE49-F238E27FC236}">
                            <a16:creationId xmlns:a16="http://schemas.microsoft.com/office/drawing/2014/main" id="{E192D935-56D9-4DA9-AFF8-3F1A9D9E86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5437"/>
                        <a:ext cx="1905" cy="1346"/>
                      </a:xfrm>
                      <a:custGeom>
                        <a:avLst/>
                        <a:gdLst>
                          <a:gd name="connsiteX0" fmla="*/ 1905 w 1905"/>
                          <a:gd name="connsiteY0" fmla="*/ 1347 h 1346"/>
                          <a:gd name="connsiteX1" fmla="*/ 953 w 1905"/>
                          <a:gd name="connsiteY1" fmla="*/ 1347 h 1346"/>
                          <a:gd name="connsiteX2" fmla="*/ 0 w 1905"/>
                          <a:gd name="connsiteY2" fmla="*/ 394 h 1346"/>
                          <a:gd name="connsiteX3" fmla="*/ 1905 w 1905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05" h="1346">
                            <a:moveTo>
                              <a:pt x="1905" y="1347"/>
                            </a:moveTo>
                            <a:cubicBezTo>
                              <a:pt x="1905" y="1347"/>
                              <a:pt x="1905" y="1347"/>
                              <a:pt x="953" y="1347"/>
                            </a:cubicBezTo>
                            <a:cubicBezTo>
                              <a:pt x="0" y="1347"/>
                              <a:pt x="0" y="394"/>
                              <a:pt x="0" y="394"/>
                            </a:cubicBezTo>
                            <a:cubicBezTo>
                              <a:pt x="0" y="-558"/>
                              <a:pt x="1905" y="394"/>
                              <a:pt x="1905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203" name="Freeform: Shape 1202">
                      <a:extLst>
                        <a:ext uri="{FF2B5EF4-FFF2-40B4-BE49-F238E27FC236}">
                          <a16:creationId xmlns:a16="http://schemas.microsoft.com/office/drawing/2014/main" id="{BC3C893B-3E8A-4B37-BC1B-A8DCC58624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4192" y="4741347"/>
                      <a:ext cx="23582" cy="22462"/>
                    </a:xfrm>
                    <a:custGeom>
                      <a:avLst/>
                      <a:gdLst>
                        <a:gd name="connsiteX0" fmla="*/ 5332 w 23582"/>
                        <a:gd name="connsiteY0" fmla="*/ 22105 h 22462"/>
                        <a:gd name="connsiteX1" fmla="*/ 1522 w 23582"/>
                        <a:gd name="connsiteY1" fmla="*/ 19247 h 22462"/>
                        <a:gd name="connsiteX2" fmla="*/ 570 w 23582"/>
                        <a:gd name="connsiteY2" fmla="*/ 12580 h 22462"/>
                        <a:gd name="connsiteX3" fmla="*/ 2475 w 23582"/>
                        <a:gd name="connsiteY3" fmla="*/ 5912 h 22462"/>
                        <a:gd name="connsiteX4" fmla="*/ 8190 w 23582"/>
                        <a:gd name="connsiteY4" fmla="*/ 197 h 22462"/>
                        <a:gd name="connsiteX5" fmla="*/ 15810 w 23582"/>
                        <a:gd name="connsiteY5" fmla="*/ 1150 h 22462"/>
                        <a:gd name="connsiteX6" fmla="*/ 21525 w 23582"/>
                        <a:gd name="connsiteY6" fmla="*/ 3055 h 22462"/>
                        <a:gd name="connsiteX7" fmla="*/ 23430 w 23582"/>
                        <a:gd name="connsiteY7" fmla="*/ 11627 h 22462"/>
                        <a:gd name="connsiteX8" fmla="*/ 20572 w 23582"/>
                        <a:gd name="connsiteY8" fmla="*/ 15437 h 22462"/>
                        <a:gd name="connsiteX9" fmla="*/ 20572 w 23582"/>
                        <a:gd name="connsiteY9" fmla="*/ 11627 h 22462"/>
                        <a:gd name="connsiteX10" fmla="*/ 16762 w 23582"/>
                        <a:gd name="connsiteY10" fmla="*/ 9722 h 22462"/>
                        <a:gd name="connsiteX11" fmla="*/ 12000 w 23582"/>
                        <a:gd name="connsiteY11" fmla="*/ 9722 h 22462"/>
                        <a:gd name="connsiteX12" fmla="*/ 7237 w 23582"/>
                        <a:gd name="connsiteY12" fmla="*/ 15437 h 22462"/>
                        <a:gd name="connsiteX13" fmla="*/ 5332 w 23582"/>
                        <a:gd name="connsiteY13" fmla="*/ 22105 h 22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3582" h="22462">
                          <a:moveTo>
                            <a:pt x="5332" y="22105"/>
                          </a:moveTo>
                          <a:cubicBezTo>
                            <a:pt x="4380" y="23057"/>
                            <a:pt x="1522" y="22105"/>
                            <a:pt x="1522" y="19247"/>
                          </a:cubicBezTo>
                          <a:cubicBezTo>
                            <a:pt x="1522" y="17342"/>
                            <a:pt x="1522" y="16390"/>
                            <a:pt x="570" y="12580"/>
                          </a:cubicBezTo>
                          <a:cubicBezTo>
                            <a:pt x="-383" y="8770"/>
                            <a:pt x="-383" y="7817"/>
                            <a:pt x="2475" y="5912"/>
                          </a:cubicBezTo>
                          <a:cubicBezTo>
                            <a:pt x="5332" y="4960"/>
                            <a:pt x="5332" y="2102"/>
                            <a:pt x="8190" y="197"/>
                          </a:cubicBezTo>
                          <a:cubicBezTo>
                            <a:pt x="11047" y="-755"/>
                            <a:pt x="12952" y="2102"/>
                            <a:pt x="15810" y="1150"/>
                          </a:cubicBezTo>
                          <a:cubicBezTo>
                            <a:pt x="18667" y="197"/>
                            <a:pt x="20572" y="1150"/>
                            <a:pt x="21525" y="3055"/>
                          </a:cubicBezTo>
                          <a:cubicBezTo>
                            <a:pt x="23430" y="5912"/>
                            <a:pt x="21525" y="5912"/>
                            <a:pt x="23430" y="11627"/>
                          </a:cubicBezTo>
                          <a:cubicBezTo>
                            <a:pt x="24382" y="13532"/>
                            <a:pt x="20572" y="15437"/>
                            <a:pt x="20572" y="15437"/>
                          </a:cubicBezTo>
                          <a:cubicBezTo>
                            <a:pt x="20572" y="15437"/>
                            <a:pt x="21525" y="12580"/>
                            <a:pt x="20572" y="11627"/>
                          </a:cubicBezTo>
                          <a:cubicBezTo>
                            <a:pt x="18667" y="9722"/>
                            <a:pt x="18667" y="11627"/>
                            <a:pt x="16762" y="9722"/>
                          </a:cubicBezTo>
                          <a:cubicBezTo>
                            <a:pt x="14857" y="7817"/>
                            <a:pt x="14857" y="9722"/>
                            <a:pt x="12000" y="9722"/>
                          </a:cubicBezTo>
                          <a:cubicBezTo>
                            <a:pt x="8190" y="9722"/>
                            <a:pt x="12000" y="13532"/>
                            <a:pt x="7237" y="15437"/>
                          </a:cubicBezTo>
                          <a:cubicBezTo>
                            <a:pt x="4380" y="16390"/>
                            <a:pt x="7237" y="20200"/>
                            <a:pt x="5332" y="22105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BF0B4208-018E-4251-8B2A-2CED6A26B25D}"/>
                      </a:ext>
                    </a:extLst>
                  </p:cNvPr>
                  <p:cNvSpPr/>
                  <p:nvPr/>
                </p:nvSpPr>
                <p:spPr>
                  <a:xfrm>
                    <a:off x="7611549" y="4780698"/>
                    <a:ext cx="6820" cy="13776"/>
                  </a:xfrm>
                  <a:custGeom>
                    <a:avLst/>
                    <a:gdLst>
                      <a:gd name="connsiteX0" fmla="*/ 3010 w 6820"/>
                      <a:gd name="connsiteY0" fmla="*/ 5715 h 13776"/>
                      <a:gd name="connsiteX1" fmla="*/ 3962 w 6820"/>
                      <a:gd name="connsiteY1" fmla="*/ 0 h 13776"/>
                      <a:gd name="connsiteX2" fmla="*/ 152 w 6820"/>
                      <a:gd name="connsiteY2" fmla="*/ 8572 h 13776"/>
                      <a:gd name="connsiteX3" fmla="*/ 2058 w 6820"/>
                      <a:gd name="connsiteY3" fmla="*/ 13335 h 13776"/>
                      <a:gd name="connsiteX4" fmla="*/ 6820 w 6820"/>
                      <a:gd name="connsiteY4" fmla="*/ 5715 h 13776"/>
                      <a:gd name="connsiteX5" fmla="*/ 3010 w 6820"/>
                      <a:gd name="connsiteY5" fmla="*/ 5715 h 13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0" h="13776">
                        <a:moveTo>
                          <a:pt x="3010" y="5715"/>
                        </a:moveTo>
                        <a:cubicBezTo>
                          <a:pt x="3010" y="5715"/>
                          <a:pt x="4915" y="0"/>
                          <a:pt x="3962" y="0"/>
                        </a:cubicBezTo>
                        <a:cubicBezTo>
                          <a:pt x="3010" y="0"/>
                          <a:pt x="1105" y="6668"/>
                          <a:pt x="152" y="8572"/>
                        </a:cubicBezTo>
                        <a:cubicBezTo>
                          <a:pt x="152" y="10478"/>
                          <a:pt x="-800" y="15240"/>
                          <a:pt x="2058" y="13335"/>
                        </a:cubicBezTo>
                        <a:cubicBezTo>
                          <a:pt x="4915" y="11430"/>
                          <a:pt x="6820" y="7620"/>
                          <a:pt x="6820" y="5715"/>
                        </a:cubicBezTo>
                        <a:cubicBezTo>
                          <a:pt x="6820" y="5715"/>
                          <a:pt x="6820" y="3810"/>
                          <a:pt x="3010" y="571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B10ABC58-000D-4FE6-93C1-7F9716015875}"/>
                      </a:ext>
                    </a:extLst>
                  </p:cNvPr>
                  <p:cNvSpPr/>
                  <p:nvPr/>
                </p:nvSpPr>
                <p:spPr>
                  <a:xfrm>
                    <a:off x="7639050" y="4768214"/>
                    <a:ext cx="20434" cy="24333"/>
                  </a:xfrm>
                  <a:custGeom>
                    <a:avLst/>
                    <a:gdLst>
                      <a:gd name="connsiteX0" fmla="*/ 2857 w 20434"/>
                      <a:gd name="connsiteY0" fmla="*/ 0 h 24333"/>
                      <a:gd name="connsiteX1" fmla="*/ 10478 w 20434"/>
                      <a:gd name="connsiteY1" fmla="*/ 10478 h 24333"/>
                      <a:gd name="connsiteX2" fmla="*/ 19050 w 20434"/>
                      <a:gd name="connsiteY2" fmla="*/ 4763 h 24333"/>
                      <a:gd name="connsiteX3" fmla="*/ 13335 w 20434"/>
                      <a:gd name="connsiteY3" fmla="*/ 23813 h 24333"/>
                      <a:gd name="connsiteX4" fmla="*/ 0 w 20434"/>
                      <a:gd name="connsiteY4" fmla="*/ 10478 h 24333"/>
                      <a:gd name="connsiteX5" fmla="*/ 2857 w 20434"/>
                      <a:gd name="connsiteY5" fmla="*/ 0 h 24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34" h="24333">
                        <a:moveTo>
                          <a:pt x="2857" y="0"/>
                        </a:moveTo>
                        <a:cubicBezTo>
                          <a:pt x="2857" y="0"/>
                          <a:pt x="8572" y="2857"/>
                          <a:pt x="10478" y="10478"/>
                        </a:cubicBezTo>
                        <a:cubicBezTo>
                          <a:pt x="12382" y="19050"/>
                          <a:pt x="13335" y="2857"/>
                          <a:pt x="19050" y="4763"/>
                        </a:cubicBezTo>
                        <a:cubicBezTo>
                          <a:pt x="22860" y="5715"/>
                          <a:pt x="18097" y="21907"/>
                          <a:pt x="13335" y="23813"/>
                        </a:cubicBezTo>
                        <a:cubicBezTo>
                          <a:pt x="7620" y="26670"/>
                          <a:pt x="0" y="17145"/>
                          <a:pt x="0" y="10478"/>
                        </a:cubicBezTo>
                        <a:cubicBezTo>
                          <a:pt x="0" y="4763"/>
                          <a:pt x="2857" y="0"/>
                          <a:pt x="2857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4E9DEDD3-22A0-4C14-B2BA-D4173F12AAA5}"/>
                      </a:ext>
                    </a:extLst>
                  </p:cNvPr>
                  <p:cNvSpPr/>
                  <p:nvPr/>
                </p:nvSpPr>
                <p:spPr>
                  <a:xfrm>
                    <a:off x="7614318" y="4803047"/>
                    <a:ext cx="12280" cy="6985"/>
                  </a:xfrm>
                  <a:custGeom>
                    <a:avLst/>
                    <a:gdLst>
                      <a:gd name="connsiteX0" fmla="*/ 0 w 12280"/>
                      <a:gd name="connsiteY0" fmla="*/ 5715 h 6985"/>
                      <a:gd name="connsiteX1" fmla="*/ 9525 w 12280"/>
                      <a:gd name="connsiteY1" fmla="*/ 5715 h 6985"/>
                      <a:gd name="connsiteX2" fmla="*/ 11430 w 12280"/>
                      <a:gd name="connsiteY2" fmla="*/ 0 h 6985"/>
                      <a:gd name="connsiteX3" fmla="*/ 0 w 12280"/>
                      <a:gd name="connsiteY3" fmla="*/ 5715 h 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80" h="6985">
                        <a:moveTo>
                          <a:pt x="0" y="5715"/>
                        </a:moveTo>
                        <a:cubicBezTo>
                          <a:pt x="0" y="5715"/>
                          <a:pt x="4763" y="8573"/>
                          <a:pt x="9525" y="5715"/>
                        </a:cubicBezTo>
                        <a:cubicBezTo>
                          <a:pt x="14288" y="2858"/>
                          <a:pt x="11430" y="0"/>
                          <a:pt x="11430" y="0"/>
                        </a:cubicBezTo>
                        <a:cubicBezTo>
                          <a:pt x="11430" y="0"/>
                          <a:pt x="4763" y="95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A4352F4-A505-415E-AC1E-239CF1728CD1}"/>
                      </a:ext>
                    </a:extLst>
                  </p:cNvPr>
                  <p:cNvSpPr/>
                  <p:nvPr/>
                </p:nvSpPr>
                <p:spPr>
                  <a:xfrm>
                    <a:off x="7621829" y="4805170"/>
                    <a:ext cx="7884" cy="7378"/>
                  </a:xfrm>
                  <a:custGeom>
                    <a:avLst/>
                    <a:gdLst>
                      <a:gd name="connsiteX0" fmla="*/ 1027 w 7884"/>
                      <a:gd name="connsiteY0" fmla="*/ 3049 h 7378"/>
                      <a:gd name="connsiteX1" fmla="*/ 5790 w 7884"/>
                      <a:gd name="connsiteY1" fmla="*/ 6859 h 7378"/>
                      <a:gd name="connsiteX2" fmla="*/ 6743 w 7884"/>
                      <a:gd name="connsiteY2" fmla="*/ 3049 h 7378"/>
                      <a:gd name="connsiteX3" fmla="*/ 7695 w 7884"/>
                      <a:gd name="connsiteY3" fmla="*/ 3049 h 7378"/>
                      <a:gd name="connsiteX4" fmla="*/ 3885 w 7884"/>
                      <a:gd name="connsiteY4" fmla="*/ 192 h 7378"/>
                      <a:gd name="connsiteX5" fmla="*/ 1027 w 7884"/>
                      <a:gd name="connsiteY5" fmla="*/ 3049 h 7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84" h="7378">
                        <a:moveTo>
                          <a:pt x="1027" y="3049"/>
                        </a:moveTo>
                        <a:cubicBezTo>
                          <a:pt x="1027" y="3049"/>
                          <a:pt x="2933" y="4002"/>
                          <a:pt x="5790" y="6859"/>
                        </a:cubicBezTo>
                        <a:cubicBezTo>
                          <a:pt x="7695" y="8764"/>
                          <a:pt x="8648" y="4954"/>
                          <a:pt x="6743" y="3049"/>
                        </a:cubicBezTo>
                        <a:cubicBezTo>
                          <a:pt x="4838" y="1144"/>
                          <a:pt x="7695" y="3049"/>
                          <a:pt x="7695" y="3049"/>
                        </a:cubicBezTo>
                        <a:cubicBezTo>
                          <a:pt x="8648" y="3049"/>
                          <a:pt x="5790" y="1144"/>
                          <a:pt x="3885" y="192"/>
                        </a:cubicBezTo>
                        <a:cubicBezTo>
                          <a:pt x="1980" y="-761"/>
                          <a:pt x="-1830" y="2097"/>
                          <a:pt x="1027" y="30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3225A18D-C902-4D1E-A86B-0076EC4C2EDF}"/>
                      </a:ext>
                    </a:extLst>
                  </p:cNvPr>
                  <p:cNvSpPr/>
                  <p:nvPr/>
                </p:nvSpPr>
                <p:spPr>
                  <a:xfrm>
                    <a:off x="7656194" y="4768977"/>
                    <a:ext cx="7186" cy="7884"/>
                  </a:xfrm>
                  <a:custGeom>
                    <a:avLst/>
                    <a:gdLst>
                      <a:gd name="connsiteX0" fmla="*/ 2858 w 7186"/>
                      <a:gd name="connsiteY0" fmla="*/ 6857 h 7884"/>
                      <a:gd name="connsiteX1" fmla="*/ 6668 w 7186"/>
                      <a:gd name="connsiteY1" fmla="*/ 2094 h 7884"/>
                      <a:gd name="connsiteX2" fmla="*/ 2858 w 7186"/>
                      <a:gd name="connsiteY2" fmla="*/ 1141 h 7884"/>
                      <a:gd name="connsiteX3" fmla="*/ 2858 w 7186"/>
                      <a:gd name="connsiteY3" fmla="*/ 189 h 7884"/>
                      <a:gd name="connsiteX4" fmla="*/ 0 w 7186"/>
                      <a:gd name="connsiteY4" fmla="*/ 3999 h 7884"/>
                      <a:gd name="connsiteX5" fmla="*/ 2858 w 7186"/>
                      <a:gd name="connsiteY5" fmla="*/ 6857 h 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86" h="7884">
                        <a:moveTo>
                          <a:pt x="2858" y="6857"/>
                        </a:moveTo>
                        <a:cubicBezTo>
                          <a:pt x="2858" y="6857"/>
                          <a:pt x="3810" y="4952"/>
                          <a:pt x="6668" y="2094"/>
                        </a:cubicBezTo>
                        <a:cubicBezTo>
                          <a:pt x="8573" y="189"/>
                          <a:pt x="4763" y="-763"/>
                          <a:pt x="2858" y="1141"/>
                        </a:cubicBezTo>
                        <a:cubicBezTo>
                          <a:pt x="953" y="3047"/>
                          <a:pt x="2858" y="189"/>
                          <a:pt x="2858" y="189"/>
                        </a:cubicBezTo>
                        <a:cubicBezTo>
                          <a:pt x="2858" y="-763"/>
                          <a:pt x="953" y="2094"/>
                          <a:pt x="0" y="3999"/>
                        </a:cubicBezTo>
                        <a:cubicBezTo>
                          <a:pt x="0" y="5904"/>
                          <a:pt x="1905" y="9714"/>
                          <a:pt x="2858" y="685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74B1440D-2656-4CC4-9BFF-38588C206B0C}"/>
                      </a:ext>
                    </a:extLst>
                  </p:cNvPr>
                  <p:cNvSpPr/>
                  <p:nvPr/>
                </p:nvSpPr>
                <p:spPr>
                  <a:xfrm>
                    <a:off x="7620952" y="4781549"/>
                    <a:ext cx="5715" cy="23812"/>
                  </a:xfrm>
                  <a:custGeom>
                    <a:avLst/>
                    <a:gdLst>
                      <a:gd name="connsiteX0" fmla="*/ 2857 w 5715"/>
                      <a:gd name="connsiteY0" fmla="*/ 23813 h 23812"/>
                      <a:gd name="connsiteX1" fmla="*/ 0 w 5715"/>
                      <a:gd name="connsiteY1" fmla="*/ 20003 h 23812"/>
                      <a:gd name="connsiteX2" fmla="*/ 1905 w 5715"/>
                      <a:gd name="connsiteY2" fmla="*/ 7620 h 23812"/>
                      <a:gd name="connsiteX3" fmla="*/ 3810 w 5715"/>
                      <a:gd name="connsiteY3" fmla="*/ 953 h 23812"/>
                      <a:gd name="connsiteX4" fmla="*/ 4763 w 5715"/>
                      <a:gd name="connsiteY4" fmla="*/ 0 h 23812"/>
                      <a:gd name="connsiteX5" fmla="*/ 5715 w 5715"/>
                      <a:gd name="connsiteY5" fmla="*/ 953 h 23812"/>
                      <a:gd name="connsiteX6" fmla="*/ 3810 w 5715"/>
                      <a:gd name="connsiteY6" fmla="*/ 8572 h 23812"/>
                      <a:gd name="connsiteX7" fmla="*/ 1905 w 5715"/>
                      <a:gd name="connsiteY7" fmla="*/ 20003 h 23812"/>
                      <a:gd name="connsiteX8" fmla="*/ 2857 w 5715"/>
                      <a:gd name="connsiteY8" fmla="*/ 21907 h 23812"/>
                      <a:gd name="connsiteX9" fmla="*/ 2857 w 5715"/>
                      <a:gd name="connsiteY9" fmla="*/ 23813 h 23812"/>
                      <a:gd name="connsiteX10" fmla="*/ 2857 w 5715"/>
                      <a:gd name="connsiteY10" fmla="*/ 23813 h 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15" h="23812">
                        <a:moveTo>
                          <a:pt x="2857" y="23813"/>
                        </a:moveTo>
                        <a:cubicBezTo>
                          <a:pt x="953" y="23813"/>
                          <a:pt x="0" y="21907"/>
                          <a:pt x="0" y="20003"/>
                        </a:cubicBezTo>
                        <a:cubicBezTo>
                          <a:pt x="0" y="16193"/>
                          <a:pt x="953" y="11430"/>
                          <a:pt x="1905" y="7620"/>
                        </a:cubicBezTo>
                        <a:cubicBezTo>
                          <a:pt x="2857" y="5715"/>
                          <a:pt x="2857" y="2857"/>
                          <a:pt x="3810" y="953"/>
                        </a:cubicBezTo>
                        <a:cubicBezTo>
                          <a:pt x="3810" y="953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3"/>
                        </a:cubicBezTo>
                        <a:cubicBezTo>
                          <a:pt x="5715" y="3810"/>
                          <a:pt x="4763" y="5715"/>
                          <a:pt x="3810" y="8572"/>
                        </a:cubicBezTo>
                        <a:cubicBezTo>
                          <a:pt x="2857" y="12382"/>
                          <a:pt x="1905" y="16193"/>
                          <a:pt x="1905" y="20003"/>
                        </a:cubicBezTo>
                        <a:cubicBezTo>
                          <a:pt x="1905" y="20955"/>
                          <a:pt x="2857" y="21907"/>
                          <a:pt x="2857" y="21907"/>
                        </a:cubicBezTo>
                        <a:cubicBezTo>
                          <a:pt x="2857" y="21907"/>
                          <a:pt x="3810" y="22860"/>
                          <a:pt x="2857" y="23813"/>
                        </a:cubicBezTo>
                        <a:cubicBezTo>
                          <a:pt x="2857" y="23813"/>
                          <a:pt x="2857" y="23813"/>
                          <a:pt x="2857" y="23813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34E15494-D02C-48B8-84D1-02C95413D5A1}"/>
                      </a:ext>
                    </a:extLst>
                  </p:cNvPr>
                  <p:cNvSpPr/>
                  <p:nvPr/>
                </p:nvSpPr>
                <p:spPr>
                  <a:xfrm>
                    <a:off x="7640002" y="4783454"/>
                    <a:ext cx="6667" cy="9525"/>
                  </a:xfrm>
                  <a:custGeom>
                    <a:avLst/>
                    <a:gdLst>
                      <a:gd name="connsiteX0" fmla="*/ 5715 w 6667"/>
                      <a:gd name="connsiteY0" fmla="*/ 9525 h 9525"/>
                      <a:gd name="connsiteX1" fmla="*/ 5715 w 6667"/>
                      <a:gd name="connsiteY1" fmla="*/ 9525 h 9525"/>
                      <a:gd name="connsiteX2" fmla="*/ 0 w 6667"/>
                      <a:gd name="connsiteY2" fmla="*/ 952 h 9525"/>
                      <a:gd name="connsiteX3" fmla="*/ 953 w 6667"/>
                      <a:gd name="connsiteY3" fmla="*/ 0 h 9525"/>
                      <a:gd name="connsiteX4" fmla="*/ 1905 w 6667"/>
                      <a:gd name="connsiteY4" fmla="*/ 952 h 9525"/>
                      <a:gd name="connsiteX5" fmla="*/ 6667 w 6667"/>
                      <a:gd name="connsiteY5" fmla="*/ 8572 h 9525"/>
                      <a:gd name="connsiteX6" fmla="*/ 5715 w 6667"/>
                      <a:gd name="connsiteY6" fmla="*/ 9525 h 9525"/>
                      <a:gd name="connsiteX7" fmla="*/ 5715 w 6667"/>
                      <a:gd name="connsiteY7" fmla="*/ 952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667" h="9525">
                        <a:moveTo>
                          <a:pt x="5715" y="9525"/>
                        </a:moveTo>
                        <a:cubicBezTo>
                          <a:pt x="5715" y="9525"/>
                          <a:pt x="5715" y="9525"/>
                          <a:pt x="5715" y="9525"/>
                        </a:cubicBezTo>
                        <a:cubicBezTo>
                          <a:pt x="2857" y="7620"/>
                          <a:pt x="953" y="3810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3810"/>
                          <a:pt x="3810" y="6667"/>
                          <a:pt x="6667" y="8572"/>
                        </a:cubicBezTo>
                        <a:cubicBezTo>
                          <a:pt x="6667" y="7620"/>
                          <a:pt x="6667" y="8572"/>
                          <a:pt x="5715" y="9525"/>
                        </a:cubicBezTo>
                        <a:cubicBezTo>
                          <a:pt x="6667" y="8572"/>
                          <a:pt x="5715" y="9525"/>
                          <a:pt x="5715" y="952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9F28DF4E-8AE4-47E8-B169-BCEF80C4EDDC}"/>
                      </a:ext>
                    </a:extLst>
                  </p:cNvPr>
                  <p:cNvSpPr/>
                  <p:nvPr/>
                </p:nvSpPr>
                <p:spPr>
                  <a:xfrm>
                    <a:off x="7629525" y="4811077"/>
                    <a:ext cx="3809" cy="10477"/>
                  </a:xfrm>
                  <a:custGeom>
                    <a:avLst/>
                    <a:gdLst>
                      <a:gd name="connsiteX0" fmla="*/ 953 w 3809"/>
                      <a:gd name="connsiteY0" fmla="*/ 10478 h 10477"/>
                      <a:gd name="connsiteX1" fmla="*/ 953 w 3809"/>
                      <a:gd name="connsiteY1" fmla="*/ 10478 h 10477"/>
                      <a:gd name="connsiteX2" fmla="*/ 0 w 3809"/>
                      <a:gd name="connsiteY2" fmla="*/ 9525 h 10477"/>
                      <a:gd name="connsiteX3" fmla="*/ 1905 w 3809"/>
                      <a:gd name="connsiteY3" fmla="*/ 953 h 10477"/>
                      <a:gd name="connsiteX4" fmla="*/ 2857 w 3809"/>
                      <a:gd name="connsiteY4" fmla="*/ 0 h 10477"/>
                      <a:gd name="connsiteX5" fmla="*/ 3810 w 3809"/>
                      <a:gd name="connsiteY5" fmla="*/ 953 h 10477"/>
                      <a:gd name="connsiteX6" fmla="*/ 953 w 3809"/>
                      <a:gd name="connsiteY6" fmla="*/ 10478 h 10477"/>
                      <a:gd name="connsiteX7" fmla="*/ 953 w 3809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10477">
                        <a:moveTo>
                          <a:pt x="953" y="10478"/>
                        </a:moveTo>
                        <a:cubicBezTo>
                          <a:pt x="0" y="10478"/>
                          <a:pt x="0" y="10478"/>
                          <a:pt x="953" y="10478"/>
                        </a:cubicBezTo>
                        <a:cubicBezTo>
                          <a:pt x="0" y="10478"/>
                          <a:pt x="0" y="9525"/>
                          <a:pt x="0" y="9525"/>
                        </a:cubicBezTo>
                        <a:cubicBezTo>
                          <a:pt x="953" y="6667"/>
                          <a:pt x="1905" y="3810"/>
                          <a:pt x="1905" y="953"/>
                        </a:cubicBezTo>
                        <a:cubicBezTo>
                          <a:pt x="1905" y="953"/>
                          <a:pt x="1905" y="0"/>
                          <a:pt x="2857" y="0"/>
                        </a:cubicBezTo>
                        <a:cubicBezTo>
                          <a:pt x="2857" y="0"/>
                          <a:pt x="3810" y="0"/>
                          <a:pt x="3810" y="953"/>
                        </a:cubicBezTo>
                        <a:cubicBezTo>
                          <a:pt x="2857" y="3810"/>
                          <a:pt x="2857" y="7620"/>
                          <a:pt x="953" y="10478"/>
                        </a:cubicBezTo>
                        <a:cubicBezTo>
                          <a:pt x="953" y="10478"/>
                          <a:pt x="953" y="10478"/>
                          <a:pt x="953" y="10478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79" name="Graphic 4">
                    <a:extLst>
                      <a:ext uri="{FF2B5EF4-FFF2-40B4-BE49-F238E27FC236}">
                        <a16:creationId xmlns:a16="http://schemas.microsoft.com/office/drawing/2014/main" id="{D4E4F3EE-2099-4B31-892F-8C2FB024ECA0}"/>
                      </a:ext>
                    </a:extLst>
                  </p:cNvPr>
                  <p:cNvGrpSpPr/>
                  <p:nvPr/>
                </p:nvGrpSpPr>
                <p:grpSpPr>
                  <a:xfrm>
                    <a:off x="7232332" y="4849177"/>
                    <a:ext cx="77390" cy="29527"/>
                    <a:chOff x="7232332" y="4849177"/>
                    <a:chExt cx="77390" cy="29527"/>
                  </a:xfrm>
                  <a:solidFill>
                    <a:srgbClr val="292E4E"/>
                  </a:solidFill>
                </p:grpSpPr>
                <p:sp>
                  <p:nvSpPr>
                    <p:cNvPr id="1197" name="Freeform: Shape 1196">
                      <a:extLst>
                        <a:ext uri="{FF2B5EF4-FFF2-40B4-BE49-F238E27FC236}">
                          <a16:creationId xmlns:a16="http://schemas.microsoft.com/office/drawing/2014/main" id="{11ED102F-3449-45A4-B17F-16535C6342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2332" y="4868985"/>
                      <a:ext cx="77390" cy="9719"/>
                    </a:xfrm>
                    <a:custGeom>
                      <a:avLst/>
                      <a:gdLst>
                        <a:gd name="connsiteX0" fmla="*/ 953 w 77390"/>
                        <a:gd name="connsiteY0" fmla="*/ 4004 h 9719"/>
                        <a:gd name="connsiteX1" fmla="*/ 2858 w 77390"/>
                        <a:gd name="connsiteY1" fmla="*/ 2099 h 9719"/>
                        <a:gd name="connsiteX2" fmla="*/ 77153 w 77390"/>
                        <a:gd name="connsiteY2" fmla="*/ 194 h 9719"/>
                        <a:gd name="connsiteX3" fmla="*/ 76200 w 77390"/>
                        <a:gd name="connsiteY3" fmla="*/ 9719 h 9719"/>
                        <a:gd name="connsiteX4" fmla="*/ 1905 w 77390"/>
                        <a:gd name="connsiteY4" fmla="*/ 9719 h 9719"/>
                        <a:gd name="connsiteX5" fmla="*/ 0 w 77390"/>
                        <a:gd name="connsiteY5" fmla="*/ 7814 h 9719"/>
                        <a:gd name="connsiteX6" fmla="*/ 953 w 77390"/>
                        <a:gd name="connsiteY6" fmla="*/ 4004 h 9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90" h="9719">
                          <a:moveTo>
                            <a:pt x="953" y="4004"/>
                          </a:moveTo>
                          <a:cubicBezTo>
                            <a:pt x="953" y="3052"/>
                            <a:pt x="1905" y="2099"/>
                            <a:pt x="2858" y="2099"/>
                          </a:cubicBezTo>
                          <a:cubicBezTo>
                            <a:pt x="13335" y="2099"/>
                            <a:pt x="76200" y="-758"/>
                            <a:pt x="77153" y="194"/>
                          </a:cubicBezTo>
                          <a:cubicBezTo>
                            <a:pt x="77153" y="194"/>
                            <a:pt x="78105" y="9719"/>
                            <a:pt x="76200" y="9719"/>
                          </a:cubicBezTo>
                          <a:cubicBezTo>
                            <a:pt x="75248" y="9719"/>
                            <a:pt x="13335" y="9719"/>
                            <a:pt x="1905" y="9719"/>
                          </a:cubicBezTo>
                          <a:cubicBezTo>
                            <a:pt x="953" y="9719"/>
                            <a:pt x="0" y="8767"/>
                            <a:pt x="0" y="7814"/>
                          </a:cubicBezTo>
                          <a:lnTo>
                            <a:pt x="953" y="4004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8" name="Freeform: Shape 1197">
                      <a:extLst>
                        <a:ext uri="{FF2B5EF4-FFF2-40B4-BE49-F238E27FC236}">
                          <a16:creationId xmlns:a16="http://schemas.microsoft.com/office/drawing/2014/main" id="{B66BB4F8-0E77-4A14-AFC2-9A8AD70DB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4237" y="4849177"/>
                      <a:ext cx="75247" cy="9525"/>
                    </a:xfrm>
                    <a:custGeom>
                      <a:avLst/>
                      <a:gdLst>
                        <a:gd name="connsiteX0" fmla="*/ 1905 w 75247"/>
                        <a:gd name="connsiteY0" fmla="*/ 953 h 9525"/>
                        <a:gd name="connsiteX1" fmla="*/ 73343 w 75247"/>
                        <a:gd name="connsiteY1" fmla="*/ 0 h 9525"/>
                        <a:gd name="connsiteX2" fmla="*/ 75247 w 75247"/>
                        <a:gd name="connsiteY2" fmla="*/ 1905 h 9525"/>
                        <a:gd name="connsiteX3" fmla="*/ 75247 w 75247"/>
                        <a:gd name="connsiteY3" fmla="*/ 6667 h 9525"/>
                        <a:gd name="connsiteX4" fmla="*/ 73343 w 75247"/>
                        <a:gd name="connsiteY4" fmla="*/ 8572 h 9525"/>
                        <a:gd name="connsiteX5" fmla="*/ 1905 w 75247"/>
                        <a:gd name="connsiteY5" fmla="*/ 9525 h 9525"/>
                        <a:gd name="connsiteX6" fmla="*/ 0 w 75247"/>
                        <a:gd name="connsiteY6" fmla="*/ 7620 h 9525"/>
                        <a:gd name="connsiteX7" fmla="*/ 0 w 75247"/>
                        <a:gd name="connsiteY7" fmla="*/ 2857 h 9525"/>
                        <a:gd name="connsiteX8" fmla="*/ 1905 w 75247"/>
                        <a:gd name="connsiteY8" fmla="*/ 953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5247" h="9525">
                          <a:moveTo>
                            <a:pt x="1905" y="953"/>
                          </a:moveTo>
                          <a:lnTo>
                            <a:pt x="73343" y="0"/>
                          </a:lnTo>
                          <a:cubicBezTo>
                            <a:pt x="74295" y="0"/>
                            <a:pt x="75247" y="953"/>
                            <a:pt x="75247" y="1905"/>
                          </a:cubicBezTo>
                          <a:lnTo>
                            <a:pt x="75247" y="6667"/>
                          </a:lnTo>
                          <a:cubicBezTo>
                            <a:pt x="75247" y="7620"/>
                            <a:pt x="74295" y="8572"/>
                            <a:pt x="73343" y="8572"/>
                          </a:cubicBezTo>
                          <a:lnTo>
                            <a:pt x="1905" y="9525"/>
                          </a:lnTo>
                          <a:cubicBezTo>
                            <a:pt x="953" y="9525"/>
                            <a:pt x="0" y="8572"/>
                            <a:pt x="0" y="7620"/>
                          </a:cubicBezTo>
                          <a:lnTo>
                            <a:pt x="0" y="2857"/>
                          </a:lnTo>
                          <a:cubicBezTo>
                            <a:pt x="0" y="953"/>
                            <a:pt x="953" y="953"/>
                            <a:pt x="1905" y="95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9" name="Freeform: Shape 1198">
                      <a:extLst>
                        <a:ext uri="{FF2B5EF4-FFF2-40B4-BE49-F238E27FC236}">
                          <a16:creationId xmlns:a16="http://schemas.microsoft.com/office/drawing/2014/main" id="{05AE79A4-5D71-4779-BCE8-49A9EEA480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8047" y="4853939"/>
                      <a:ext cx="5715" cy="20954"/>
                    </a:xfrm>
                    <a:custGeom>
                      <a:avLst/>
                      <a:gdLst>
                        <a:gd name="connsiteX0" fmla="*/ 0 w 5715"/>
                        <a:gd name="connsiteY0" fmla="*/ 953 h 20954"/>
                        <a:gd name="connsiteX1" fmla="*/ 0 w 5715"/>
                        <a:gd name="connsiteY1" fmla="*/ 20955 h 20954"/>
                        <a:gd name="connsiteX2" fmla="*/ 4763 w 5715"/>
                        <a:gd name="connsiteY2" fmla="*/ 20955 h 20954"/>
                        <a:gd name="connsiteX3" fmla="*/ 5715 w 5715"/>
                        <a:gd name="connsiteY3" fmla="*/ 0 h 20954"/>
                        <a:gd name="connsiteX4" fmla="*/ 0 w 5715"/>
                        <a:gd name="connsiteY4" fmla="*/ 953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5" h="20954">
                          <a:moveTo>
                            <a:pt x="0" y="953"/>
                          </a:moveTo>
                          <a:cubicBezTo>
                            <a:pt x="0" y="953"/>
                            <a:pt x="0" y="20955"/>
                            <a:pt x="0" y="20955"/>
                          </a:cubicBezTo>
                          <a:cubicBezTo>
                            <a:pt x="0" y="20955"/>
                            <a:pt x="4763" y="20955"/>
                            <a:pt x="4763" y="20955"/>
                          </a:cubicBezTo>
                          <a:lnTo>
                            <a:pt x="5715" y="0"/>
                          </a:lnTo>
                          <a:lnTo>
                            <a:pt x="0" y="953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00" name="Freeform: Shape 1199">
                      <a:extLst>
                        <a:ext uri="{FF2B5EF4-FFF2-40B4-BE49-F238E27FC236}">
                          <a16:creationId xmlns:a16="http://schemas.microsoft.com/office/drawing/2014/main" id="{3F161E26-2C6E-4243-B6A6-2AEF066B5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0912" y="4854892"/>
                      <a:ext cx="5715" cy="20002"/>
                    </a:xfrm>
                    <a:custGeom>
                      <a:avLst/>
                      <a:gdLst>
                        <a:gd name="connsiteX0" fmla="*/ 5715 w 5715"/>
                        <a:gd name="connsiteY0" fmla="*/ 0 h 20002"/>
                        <a:gd name="connsiteX1" fmla="*/ 4763 w 5715"/>
                        <a:gd name="connsiteY1" fmla="*/ 19050 h 20002"/>
                        <a:gd name="connsiteX2" fmla="*/ 0 w 5715"/>
                        <a:gd name="connsiteY2" fmla="*/ 20002 h 20002"/>
                        <a:gd name="connsiteX3" fmla="*/ 953 w 5715"/>
                        <a:gd name="connsiteY3" fmla="*/ 0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715" h="20002">
                          <a:moveTo>
                            <a:pt x="5715" y="0"/>
                          </a:moveTo>
                          <a:lnTo>
                            <a:pt x="4763" y="19050"/>
                          </a:lnTo>
                          <a:lnTo>
                            <a:pt x="0" y="20002"/>
                          </a:lnTo>
                          <a:lnTo>
                            <a:pt x="953" y="0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54C27E46-7208-417A-AD7C-7D4B2EE55543}"/>
                      </a:ext>
                    </a:extLst>
                  </p:cNvPr>
                  <p:cNvSpPr/>
                  <p:nvPr/>
                </p:nvSpPr>
                <p:spPr>
                  <a:xfrm>
                    <a:off x="7388542" y="4718859"/>
                    <a:ext cx="167792" cy="138472"/>
                  </a:xfrm>
                  <a:custGeom>
                    <a:avLst/>
                    <a:gdLst>
                      <a:gd name="connsiteX0" fmla="*/ 2857 w 167792"/>
                      <a:gd name="connsiteY0" fmla="*/ 8397 h 138472"/>
                      <a:gd name="connsiteX1" fmla="*/ 167640 w 167792"/>
                      <a:gd name="connsiteY1" fmla="*/ 778 h 138472"/>
                      <a:gd name="connsiteX2" fmla="*/ 165735 w 167792"/>
                      <a:gd name="connsiteY2" fmla="*/ 131270 h 138472"/>
                      <a:gd name="connsiteX3" fmla="*/ 0 w 167792"/>
                      <a:gd name="connsiteY3" fmla="*/ 137937 h 138472"/>
                      <a:gd name="connsiteX4" fmla="*/ 2857 w 167792"/>
                      <a:gd name="connsiteY4" fmla="*/ 8397 h 138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792" h="138472">
                        <a:moveTo>
                          <a:pt x="2857" y="8397"/>
                        </a:moveTo>
                        <a:cubicBezTo>
                          <a:pt x="2857" y="8397"/>
                          <a:pt x="167640" y="-3032"/>
                          <a:pt x="167640" y="778"/>
                        </a:cubicBezTo>
                        <a:cubicBezTo>
                          <a:pt x="167640" y="4587"/>
                          <a:pt x="168592" y="131270"/>
                          <a:pt x="165735" y="131270"/>
                        </a:cubicBezTo>
                        <a:cubicBezTo>
                          <a:pt x="162877" y="131270"/>
                          <a:pt x="952" y="140795"/>
                          <a:pt x="0" y="137937"/>
                        </a:cubicBezTo>
                        <a:cubicBezTo>
                          <a:pt x="952" y="135080"/>
                          <a:pt x="-953" y="9350"/>
                          <a:pt x="2857" y="8397"/>
                        </a:cubicBezTo>
                        <a:close/>
                      </a:path>
                    </a:pathLst>
                  </a:custGeom>
                  <a:solidFill>
                    <a:srgbClr val="A14F3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82CD983-389B-4186-878B-6754EA9D00FA}"/>
                      </a:ext>
                    </a:extLst>
                  </p:cNvPr>
                  <p:cNvSpPr/>
                  <p:nvPr/>
                </p:nvSpPr>
                <p:spPr>
                  <a:xfrm>
                    <a:off x="7428727" y="4804516"/>
                    <a:ext cx="99133" cy="50485"/>
                  </a:xfrm>
                  <a:custGeom>
                    <a:avLst/>
                    <a:gdLst>
                      <a:gd name="connsiteX0" fmla="*/ 7440 w 99133"/>
                      <a:gd name="connsiteY0" fmla="*/ 49423 h 50485"/>
                      <a:gd name="connsiteX1" fmla="*/ 772 w 99133"/>
                      <a:gd name="connsiteY1" fmla="*/ 35135 h 50485"/>
                      <a:gd name="connsiteX2" fmla="*/ 16965 w 99133"/>
                      <a:gd name="connsiteY2" fmla="*/ 20848 h 50485"/>
                      <a:gd name="connsiteX3" fmla="*/ 26490 w 99133"/>
                      <a:gd name="connsiteY3" fmla="*/ 13228 h 50485"/>
                      <a:gd name="connsiteX4" fmla="*/ 31252 w 99133"/>
                      <a:gd name="connsiteY4" fmla="*/ 17990 h 50485"/>
                      <a:gd name="connsiteX5" fmla="*/ 51255 w 99133"/>
                      <a:gd name="connsiteY5" fmla="*/ 1798 h 50485"/>
                      <a:gd name="connsiteX6" fmla="*/ 47445 w 99133"/>
                      <a:gd name="connsiteY6" fmla="*/ 16085 h 50485"/>
                      <a:gd name="connsiteX7" fmla="*/ 60780 w 99133"/>
                      <a:gd name="connsiteY7" fmla="*/ 6560 h 50485"/>
                      <a:gd name="connsiteX8" fmla="*/ 58875 w 99133"/>
                      <a:gd name="connsiteY8" fmla="*/ 19895 h 50485"/>
                      <a:gd name="connsiteX9" fmla="*/ 79830 w 99133"/>
                      <a:gd name="connsiteY9" fmla="*/ 845 h 50485"/>
                      <a:gd name="connsiteX10" fmla="*/ 76972 w 99133"/>
                      <a:gd name="connsiteY10" fmla="*/ 18943 h 50485"/>
                      <a:gd name="connsiteX11" fmla="*/ 96022 w 99133"/>
                      <a:gd name="connsiteY11" fmla="*/ 7513 h 50485"/>
                      <a:gd name="connsiteX12" fmla="*/ 90307 w 99133"/>
                      <a:gd name="connsiteY12" fmla="*/ 24658 h 50485"/>
                      <a:gd name="connsiteX13" fmla="*/ 98880 w 99133"/>
                      <a:gd name="connsiteY13" fmla="*/ 13228 h 50485"/>
                      <a:gd name="connsiteX14" fmla="*/ 96022 w 99133"/>
                      <a:gd name="connsiteY14" fmla="*/ 34183 h 50485"/>
                      <a:gd name="connsiteX15" fmla="*/ 76972 w 99133"/>
                      <a:gd name="connsiteY15" fmla="*/ 48470 h 50485"/>
                      <a:gd name="connsiteX16" fmla="*/ 7440 w 99133"/>
                      <a:gd name="connsiteY16" fmla="*/ 49423 h 50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9133" h="50485">
                        <a:moveTo>
                          <a:pt x="7440" y="49423"/>
                        </a:moveTo>
                        <a:cubicBezTo>
                          <a:pt x="3630" y="48470"/>
                          <a:pt x="-2085" y="42755"/>
                          <a:pt x="772" y="35135"/>
                        </a:cubicBezTo>
                        <a:cubicBezTo>
                          <a:pt x="4582" y="24658"/>
                          <a:pt x="12202" y="26563"/>
                          <a:pt x="16965" y="20848"/>
                        </a:cubicBezTo>
                        <a:cubicBezTo>
                          <a:pt x="21727" y="15133"/>
                          <a:pt x="29347" y="7513"/>
                          <a:pt x="26490" y="13228"/>
                        </a:cubicBezTo>
                        <a:cubicBezTo>
                          <a:pt x="23632" y="18943"/>
                          <a:pt x="23632" y="27515"/>
                          <a:pt x="31252" y="17990"/>
                        </a:cubicBezTo>
                        <a:cubicBezTo>
                          <a:pt x="38872" y="8465"/>
                          <a:pt x="51255" y="-4870"/>
                          <a:pt x="51255" y="1798"/>
                        </a:cubicBezTo>
                        <a:cubicBezTo>
                          <a:pt x="51255" y="7513"/>
                          <a:pt x="42682" y="15133"/>
                          <a:pt x="47445" y="16085"/>
                        </a:cubicBezTo>
                        <a:cubicBezTo>
                          <a:pt x="52207" y="17038"/>
                          <a:pt x="57922" y="6560"/>
                          <a:pt x="60780" y="6560"/>
                        </a:cubicBezTo>
                        <a:cubicBezTo>
                          <a:pt x="63637" y="6560"/>
                          <a:pt x="55065" y="17990"/>
                          <a:pt x="58875" y="19895"/>
                        </a:cubicBezTo>
                        <a:cubicBezTo>
                          <a:pt x="62685" y="21800"/>
                          <a:pt x="76972" y="-107"/>
                          <a:pt x="79830" y="845"/>
                        </a:cubicBezTo>
                        <a:cubicBezTo>
                          <a:pt x="81735" y="1798"/>
                          <a:pt x="71257" y="17038"/>
                          <a:pt x="76972" y="18943"/>
                        </a:cubicBezTo>
                        <a:cubicBezTo>
                          <a:pt x="81735" y="19895"/>
                          <a:pt x="96975" y="845"/>
                          <a:pt x="96022" y="7513"/>
                        </a:cubicBezTo>
                        <a:cubicBezTo>
                          <a:pt x="95070" y="14180"/>
                          <a:pt x="87450" y="26563"/>
                          <a:pt x="90307" y="24658"/>
                        </a:cubicBezTo>
                        <a:cubicBezTo>
                          <a:pt x="93165" y="23705"/>
                          <a:pt x="97927" y="10370"/>
                          <a:pt x="98880" y="13228"/>
                        </a:cubicBezTo>
                        <a:cubicBezTo>
                          <a:pt x="99832" y="16085"/>
                          <a:pt x="97927" y="26563"/>
                          <a:pt x="96022" y="34183"/>
                        </a:cubicBezTo>
                        <a:cubicBezTo>
                          <a:pt x="94117" y="40850"/>
                          <a:pt x="93165" y="48470"/>
                          <a:pt x="76972" y="48470"/>
                        </a:cubicBezTo>
                        <a:cubicBezTo>
                          <a:pt x="60780" y="48470"/>
                          <a:pt x="24585" y="52280"/>
                          <a:pt x="7440" y="4942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FDD05CED-50A8-4D2C-A3C8-FE2701B854BE}"/>
                      </a:ext>
                    </a:extLst>
                  </p:cNvPr>
                  <p:cNvSpPr/>
                  <p:nvPr/>
                </p:nvSpPr>
                <p:spPr>
                  <a:xfrm>
                    <a:off x="7407892" y="4849920"/>
                    <a:ext cx="51329" cy="48859"/>
                  </a:xfrm>
                  <a:custGeom>
                    <a:avLst/>
                    <a:gdLst>
                      <a:gd name="connsiteX0" fmla="*/ 49230 w 51329"/>
                      <a:gd name="connsiteY0" fmla="*/ 4019 h 48859"/>
                      <a:gd name="connsiteX1" fmla="*/ 45420 w 51329"/>
                      <a:gd name="connsiteY1" fmla="*/ 18307 h 48859"/>
                      <a:gd name="connsiteX2" fmla="*/ 33038 w 51329"/>
                      <a:gd name="connsiteY2" fmla="*/ 29736 h 48859"/>
                      <a:gd name="connsiteX3" fmla="*/ 17798 w 51329"/>
                      <a:gd name="connsiteY3" fmla="*/ 48786 h 48859"/>
                      <a:gd name="connsiteX4" fmla="*/ 653 w 51329"/>
                      <a:gd name="connsiteY4" fmla="*/ 34499 h 48859"/>
                      <a:gd name="connsiteX5" fmla="*/ 13988 w 51329"/>
                      <a:gd name="connsiteY5" fmla="*/ 23069 h 48859"/>
                      <a:gd name="connsiteX6" fmla="*/ 23513 w 51329"/>
                      <a:gd name="connsiteY6" fmla="*/ 12591 h 48859"/>
                      <a:gd name="connsiteX7" fmla="*/ 49230 w 51329"/>
                      <a:gd name="connsiteY7" fmla="*/ 4019 h 48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329" h="48859">
                        <a:moveTo>
                          <a:pt x="49230" y="4019"/>
                        </a:moveTo>
                        <a:cubicBezTo>
                          <a:pt x="52088" y="6876"/>
                          <a:pt x="53040" y="13544"/>
                          <a:pt x="45420" y="18307"/>
                        </a:cubicBezTo>
                        <a:cubicBezTo>
                          <a:pt x="38753" y="23069"/>
                          <a:pt x="33990" y="20211"/>
                          <a:pt x="33038" y="29736"/>
                        </a:cubicBezTo>
                        <a:cubicBezTo>
                          <a:pt x="32086" y="39261"/>
                          <a:pt x="31133" y="48786"/>
                          <a:pt x="17798" y="48786"/>
                        </a:cubicBezTo>
                        <a:cubicBezTo>
                          <a:pt x="4463" y="49739"/>
                          <a:pt x="-2205" y="41166"/>
                          <a:pt x="653" y="34499"/>
                        </a:cubicBezTo>
                        <a:cubicBezTo>
                          <a:pt x="3511" y="27832"/>
                          <a:pt x="11130" y="31641"/>
                          <a:pt x="13988" y="23069"/>
                        </a:cubicBezTo>
                        <a:cubicBezTo>
                          <a:pt x="16845" y="15449"/>
                          <a:pt x="19703" y="15449"/>
                          <a:pt x="23513" y="12591"/>
                        </a:cubicBezTo>
                        <a:cubicBezTo>
                          <a:pt x="26370" y="8782"/>
                          <a:pt x="38753" y="-7411"/>
                          <a:pt x="49230" y="4019"/>
                        </a:cubicBezTo>
                        <a:close/>
                      </a:path>
                    </a:pathLst>
                  </a:custGeom>
                  <a:solidFill>
                    <a:srgbClr val="090D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83" name="Graphic 4">
                    <a:extLst>
                      <a:ext uri="{FF2B5EF4-FFF2-40B4-BE49-F238E27FC236}">
                        <a16:creationId xmlns:a16="http://schemas.microsoft.com/office/drawing/2014/main" id="{28687E1B-475F-4890-AEFF-5662C9C555E9}"/>
                      </a:ext>
                    </a:extLst>
                  </p:cNvPr>
                  <p:cNvGrpSpPr/>
                  <p:nvPr/>
                </p:nvGrpSpPr>
                <p:grpSpPr>
                  <a:xfrm>
                    <a:off x="7406640" y="4685453"/>
                    <a:ext cx="129622" cy="53142"/>
                    <a:chOff x="7406640" y="4685453"/>
                    <a:chExt cx="129622" cy="53142"/>
                  </a:xfrm>
                </p:grpSpPr>
                <p:grpSp>
                  <p:nvGrpSpPr>
                    <p:cNvPr id="1184" name="Graphic 4">
                      <a:extLst>
                        <a:ext uri="{FF2B5EF4-FFF2-40B4-BE49-F238E27FC236}">
                          <a16:creationId xmlns:a16="http://schemas.microsoft.com/office/drawing/2014/main" id="{B2251F90-33F2-442A-A461-A58E1722F9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406640" y="4685453"/>
                      <a:ext cx="129622" cy="53142"/>
                      <a:chOff x="7406640" y="4685453"/>
                      <a:chExt cx="129622" cy="53142"/>
                    </a:xfrm>
                  </p:grpSpPr>
                  <p:sp>
                    <p:nvSpPr>
                      <p:cNvPr id="1193" name="Freeform: Shape 1192">
                        <a:extLst>
                          <a:ext uri="{FF2B5EF4-FFF2-40B4-BE49-F238E27FC236}">
                            <a16:creationId xmlns:a16="http://schemas.microsoft.com/office/drawing/2014/main" id="{82EF156D-2FA9-4F0F-A1EC-25F6C5952D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6640" y="4685453"/>
                        <a:ext cx="38475" cy="53142"/>
                      </a:xfrm>
                      <a:custGeom>
                        <a:avLst/>
                        <a:gdLst>
                          <a:gd name="connsiteX0" fmla="*/ 18097 w 38475"/>
                          <a:gd name="connsiteY0" fmla="*/ 846 h 53142"/>
                          <a:gd name="connsiteX1" fmla="*/ 0 w 38475"/>
                          <a:gd name="connsiteY1" fmla="*/ 33231 h 53142"/>
                          <a:gd name="connsiteX2" fmla="*/ 32385 w 38475"/>
                          <a:gd name="connsiteY2" fmla="*/ 52281 h 53142"/>
                          <a:gd name="connsiteX3" fmla="*/ 23813 w 38475"/>
                          <a:gd name="connsiteY3" fmla="*/ 32278 h 53142"/>
                          <a:gd name="connsiteX4" fmla="*/ 38100 w 38475"/>
                          <a:gd name="connsiteY4" fmla="*/ 9418 h 53142"/>
                          <a:gd name="connsiteX5" fmla="*/ 18097 w 38475"/>
                          <a:gd name="connsiteY5" fmla="*/ 846 h 53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475" h="53142">
                            <a:moveTo>
                              <a:pt x="18097" y="846"/>
                            </a:moveTo>
                            <a:cubicBezTo>
                              <a:pt x="18097" y="846"/>
                              <a:pt x="0" y="25611"/>
                              <a:pt x="0" y="33231"/>
                            </a:cubicBezTo>
                            <a:cubicBezTo>
                              <a:pt x="0" y="40851"/>
                              <a:pt x="26670" y="57043"/>
                              <a:pt x="32385" y="52281"/>
                            </a:cubicBezTo>
                            <a:cubicBezTo>
                              <a:pt x="41910" y="43708"/>
                              <a:pt x="21907" y="37041"/>
                              <a:pt x="23813" y="32278"/>
                            </a:cubicBezTo>
                            <a:cubicBezTo>
                              <a:pt x="26670" y="27516"/>
                              <a:pt x="40957" y="15133"/>
                              <a:pt x="38100" y="9418"/>
                            </a:cubicBezTo>
                            <a:cubicBezTo>
                              <a:pt x="36195" y="2751"/>
                              <a:pt x="20955" y="-2011"/>
                              <a:pt x="18097" y="846"/>
                            </a:cubicBezTo>
                            <a:close/>
                          </a:path>
                        </a:pathLst>
                      </a:custGeom>
                      <a:solidFill>
                        <a:srgbClr val="3068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94" name="Freeform: Shape 1193">
                        <a:extLst>
                          <a:ext uri="{FF2B5EF4-FFF2-40B4-BE49-F238E27FC236}">
                            <a16:creationId xmlns:a16="http://schemas.microsoft.com/office/drawing/2014/main" id="{5FFC0B09-5413-4079-9C84-AC1C89D026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50455" y="4691042"/>
                        <a:ext cx="32583" cy="43555"/>
                      </a:xfrm>
                      <a:custGeom>
                        <a:avLst/>
                        <a:gdLst>
                          <a:gd name="connsiteX0" fmla="*/ 14288 w 32583"/>
                          <a:gd name="connsiteY0" fmla="*/ 972 h 43555"/>
                          <a:gd name="connsiteX1" fmla="*/ 0 w 32583"/>
                          <a:gd name="connsiteY1" fmla="*/ 27642 h 43555"/>
                          <a:gd name="connsiteX2" fmla="*/ 26670 w 32583"/>
                          <a:gd name="connsiteY2" fmla="*/ 42882 h 43555"/>
                          <a:gd name="connsiteX3" fmla="*/ 20002 w 32583"/>
                          <a:gd name="connsiteY3" fmla="*/ 26689 h 43555"/>
                          <a:gd name="connsiteX4" fmla="*/ 32385 w 32583"/>
                          <a:gd name="connsiteY4" fmla="*/ 7639 h 43555"/>
                          <a:gd name="connsiteX5" fmla="*/ 14288 w 32583"/>
                          <a:gd name="connsiteY5" fmla="*/ 972 h 43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583" h="43555">
                            <a:moveTo>
                              <a:pt x="14288" y="972"/>
                            </a:moveTo>
                            <a:cubicBezTo>
                              <a:pt x="14288" y="972"/>
                              <a:pt x="0" y="20974"/>
                              <a:pt x="0" y="27642"/>
                            </a:cubicBezTo>
                            <a:cubicBezTo>
                              <a:pt x="0" y="33357"/>
                              <a:pt x="21907" y="46692"/>
                              <a:pt x="26670" y="42882"/>
                            </a:cubicBezTo>
                            <a:cubicBezTo>
                              <a:pt x="34290" y="36214"/>
                              <a:pt x="18097" y="30499"/>
                              <a:pt x="20002" y="26689"/>
                            </a:cubicBezTo>
                            <a:cubicBezTo>
                              <a:pt x="21907" y="22879"/>
                              <a:pt x="34290" y="12402"/>
                              <a:pt x="32385" y="7639"/>
                            </a:cubicBezTo>
                            <a:cubicBezTo>
                              <a:pt x="28575" y="1924"/>
                              <a:pt x="16192" y="-1886"/>
                              <a:pt x="14288" y="97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95" name="Freeform: Shape 1194">
                        <a:extLst>
                          <a:ext uri="{FF2B5EF4-FFF2-40B4-BE49-F238E27FC236}">
                            <a16:creationId xmlns:a16="http://schemas.microsoft.com/office/drawing/2014/main" id="{2669D175-0935-4A4E-B6BB-29BC2CCB1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2840" y="4690555"/>
                        <a:ext cx="27852" cy="37418"/>
                      </a:xfrm>
                      <a:custGeom>
                        <a:avLst/>
                        <a:gdLst>
                          <a:gd name="connsiteX0" fmla="*/ 12382 w 27852"/>
                          <a:gd name="connsiteY0" fmla="*/ 507 h 37418"/>
                          <a:gd name="connsiteX1" fmla="*/ 0 w 27852"/>
                          <a:gd name="connsiteY1" fmla="*/ 23367 h 37418"/>
                          <a:gd name="connsiteX2" fmla="*/ 22860 w 27852"/>
                          <a:gd name="connsiteY2" fmla="*/ 36702 h 37418"/>
                          <a:gd name="connsiteX3" fmla="*/ 17145 w 27852"/>
                          <a:gd name="connsiteY3" fmla="*/ 22414 h 37418"/>
                          <a:gd name="connsiteX4" fmla="*/ 27622 w 27852"/>
                          <a:gd name="connsiteY4" fmla="*/ 6222 h 37418"/>
                          <a:gd name="connsiteX5" fmla="*/ 12382 w 27852"/>
                          <a:gd name="connsiteY5" fmla="*/ 507 h 374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852" h="37418">
                            <a:moveTo>
                              <a:pt x="12382" y="507"/>
                            </a:moveTo>
                            <a:cubicBezTo>
                              <a:pt x="12382" y="507"/>
                              <a:pt x="0" y="18604"/>
                              <a:pt x="0" y="23367"/>
                            </a:cubicBezTo>
                            <a:cubicBezTo>
                              <a:pt x="0" y="28129"/>
                              <a:pt x="19050" y="40512"/>
                              <a:pt x="22860" y="36702"/>
                            </a:cubicBezTo>
                            <a:cubicBezTo>
                              <a:pt x="29528" y="30987"/>
                              <a:pt x="15240" y="26224"/>
                              <a:pt x="17145" y="22414"/>
                            </a:cubicBezTo>
                            <a:cubicBezTo>
                              <a:pt x="19050" y="18604"/>
                              <a:pt x="29528" y="10032"/>
                              <a:pt x="27622" y="6222"/>
                            </a:cubicBezTo>
                            <a:cubicBezTo>
                              <a:pt x="24765" y="2412"/>
                              <a:pt x="13335" y="-1398"/>
                              <a:pt x="12382" y="507"/>
                            </a:cubicBezTo>
                            <a:close/>
                          </a:path>
                        </a:pathLst>
                      </a:custGeom>
                      <a:solidFill>
                        <a:srgbClr val="384A8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96" name="Freeform: Shape 1195">
                        <a:extLst>
                          <a:ext uri="{FF2B5EF4-FFF2-40B4-BE49-F238E27FC236}">
                            <a16:creationId xmlns:a16="http://schemas.microsoft.com/office/drawing/2014/main" id="{45D47126-04F9-4999-BEAD-8FE1AA4D81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4211" y="4687587"/>
                        <a:ext cx="22050" cy="29718"/>
                      </a:xfrm>
                      <a:custGeom>
                        <a:avLst/>
                        <a:gdLst>
                          <a:gd name="connsiteX0" fmla="*/ 9586 w 22050"/>
                          <a:gd name="connsiteY0" fmla="*/ 617 h 29718"/>
                          <a:gd name="connsiteX1" fmla="*/ 61 w 22050"/>
                          <a:gd name="connsiteY1" fmla="*/ 18714 h 29718"/>
                          <a:gd name="connsiteX2" fmla="*/ 18159 w 22050"/>
                          <a:gd name="connsiteY2" fmla="*/ 29192 h 29718"/>
                          <a:gd name="connsiteX3" fmla="*/ 13396 w 22050"/>
                          <a:gd name="connsiteY3" fmla="*/ 17762 h 29718"/>
                          <a:gd name="connsiteX4" fmla="*/ 21969 w 22050"/>
                          <a:gd name="connsiteY4" fmla="*/ 4427 h 29718"/>
                          <a:gd name="connsiteX5" fmla="*/ 9586 w 22050"/>
                          <a:gd name="connsiteY5" fmla="*/ 617 h 29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050" h="29718">
                            <a:moveTo>
                              <a:pt x="9586" y="617"/>
                            </a:moveTo>
                            <a:cubicBezTo>
                              <a:pt x="9586" y="617"/>
                              <a:pt x="-891" y="14904"/>
                              <a:pt x="61" y="18714"/>
                            </a:cubicBezTo>
                            <a:cubicBezTo>
                              <a:pt x="61" y="22524"/>
                              <a:pt x="14349" y="32049"/>
                              <a:pt x="18159" y="29192"/>
                            </a:cubicBezTo>
                            <a:cubicBezTo>
                              <a:pt x="23874" y="24429"/>
                              <a:pt x="12444" y="20619"/>
                              <a:pt x="13396" y="17762"/>
                            </a:cubicBezTo>
                            <a:cubicBezTo>
                              <a:pt x="15301" y="14904"/>
                              <a:pt x="22921" y="8237"/>
                              <a:pt x="21969" y="4427"/>
                            </a:cubicBezTo>
                            <a:cubicBezTo>
                              <a:pt x="19111" y="1569"/>
                              <a:pt x="10539" y="-1288"/>
                              <a:pt x="9586" y="617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185" name="Freeform: Shape 1184">
                      <a:extLst>
                        <a:ext uri="{FF2B5EF4-FFF2-40B4-BE49-F238E27FC236}">
                          <a16:creationId xmlns:a16="http://schemas.microsoft.com/office/drawing/2014/main" id="{9F16C7C7-9C10-4004-8F27-16C2BCC56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0450" y="4719637"/>
                      <a:ext cx="8995" cy="8572"/>
                    </a:xfrm>
                    <a:custGeom>
                      <a:avLst/>
                      <a:gdLst>
                        <a:gd name="connsiteX0" fmla="*/ 8572 w 8995"/>
                        <a:gd name="connsiteY0" fmla="*/ 8572 h 8572"/>
                        <a:gd name="connsiteX1" fmla="*/ 8572 w 8995"/>
                        <a:gd name="connsiteY1" fmla="*/ 8572 h 8572"/>
                        <a:gd name="connsiteX2" fmla="*/ 0 w 8995"/>
                        <a:gd name="connsiteY2" fmla="*/ 953 h 8572"/>
                        <a:gd name="connsiteX3" fmla="*/ 0 w 8995"/>
                        <a:gd name="connsiteY3" fmla="*/ 0 h 8572"/>
                        <a:gd name="connsiteX4" fmla="*/ 953 w 8995"/>
                        <a:gd name="connsiteY4" fmla="*/ 0 h 8572"/>
                        <a:gd name="connsiteX5" fmla="*/ 8572 w 8995"/>
                        <a:gd name="connsiteY5" fmla="*/ 6668 h 8572"/>
                        <a:gd name="connsiteX6" fmla="*/ 8572 w 8995"/>
                        <a:gd name="connsiteY6" fmla="*/ 8572 h 8572"/>
                        <a:gd name="connsiteX7" fmla="*/ 8572 w 8995"/>
                        <a:gd name="connsiteY7" fmla="*/ 8572 h 8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995" h="8572">
                          <a:moveTo>
                            <a:pt x="8572" y="8572"/>
                          </a:moveTo>
                          <a:cubicBezTo>
                            <a:pt x="7620" y="8572"/>
                            <a:pt x="7620" y="8572"/>
                            <a:pt x="8572" y="8572"/>
                          </a:cubicBezTo>
                          <a:cubicBezTo>
                            <a:pt x="4763" y="6668"/>
                            <a:pt x="1905" y="3810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7" y="2857"/>
                            <a:pt x="4763" y="5715"/>
                            <a:pt x="8572" y="6668"/>
                          </a:cubicBezTo>
                          <a:cubicBezTo>
                            <a:pt x="8572" y="6668"/>
                            <a:pt x="9525" y="7620"/>
                            <a:pt x="8572" y="8572"/>
                          </a:cubicBezTo>
                          <a:cubicBezTo>
                            <a:pt x="8572" y="8572"/>
                            <a:pt x="8572" y="8572"/>
                            <a:pt x="8572" y="8572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6" name="Freeform: Shape 1185">
                      <a:extLst>
                        <a:ext uri="{FF2B5EF4-FFF2-40B4-BE49-F238E27FC236}">
                          <a16:creationId xmlns:a16="http://schemas.microsoft.com/office/drawing/2014/main" id="{B8A47757-2E52-498B-903F-3236E54ABE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7833" y="4711593"/>
                      <a:ext cx="2090" cy="8995"/>
                    </a:xfrm>
                    <a:custGeom>
                      <a:avLst/>
                      <a:gdLst>
                        <a:gd name="connsiteX0" fmla="*/ 714 w 2090"/>
                        <a:gd name="connsiteY0" fmla="*/ 8996 h 8995"/>
                        <a:gd name="connsiteX1" fmla="*/ 714 w 2090"/>
                        <a:gd name="connsiteY1" fmla="*/ 8996 h 8995"/>
                        <a:gd name="connsiteX2" fmla="*/ 714 w 2090"/>
                        <a:gd name="connsiteY2" fmla="*/ 423 h 8995"/>
                        <a:gd name="connsiteX3" fmla="*/ 1667 w 2090"/>
                        <a:gd name="connsiteY3" fmla="*/ 423 h 8995"/>
                        <a:gd name="connsiteX4" fmla="*/ 1667 w 2090"/>
                        <a:gd name="connsiteY4" fmla="*/ 1376 h 8995"/>
                        <a:gd name="connsiteX5" fmla="*/ 714 w 2090"/>
                        <a:gd name="connsiteY5" fmla="*/ 8043 h 8995"/>
                        <a:gd name="connsiteX6" fmla="*/ 714 w 2090"/>
                        <a:gd name="connsiteY6" fmla="*/ 8996 h 8995"/>
                        <a:gd name="connsiteX7" fmla="*/ 714 w 2090"/>
                        <a:gd name="connsiteY7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90" h="8995">
                          <a:moveTo>
                            <a:pt x="714" y="8996"/>
                          </a:moveTo>
                          <a:cubicBezTo>
                            <a:pt x="714" y="8996"/>
                            <a:pt x="-238" y="8996"/>
                            <a:pt x="714" y="8996"/>
                          </a:cubicBezTo>
                          <a:cubicBezTo>
                            <a:pt x="-238" y="6138"/>
                            <a:pt x="-238" y="3281"/>
                            <a:pt x="714" y="423"/>
                          </a:cubicBezTo>
                          <a:cubicBezTo>
                            <a:pt x="714" y="423"/>
                            <a:pt x="1667" y="-529"/>
                            <a:pt x="1667" y="423"/>
                          </a:cubicBezTo>
                          <a:cubicBezTo>
                            <a:pt x="1667" y="423"/>
                            <a:pt x="2620" y="1376"/>
                            <a:pt x="1667" y="1376"/>
                          </a:cubicBezTo>
                          <a:cubicBezTo>
                            <a:pt x="714" y="3281"/>
                            <a:pt x="714" y="6138"/>
                            <a:pt x="714" y="8043"/>
                          </a:cubicBezTo>
                          <a:cubicBezTo>
                            <a:pt x="1667" y="8996"/>
                            <a:pt x="1667" y="8996"/>
                            <a:pt x="714" y="8996"/>
                          </a:cubicBezTo>
                          <a:cubicBezTo>
                            <a:pt x="714" y="8996"/>
                            <a:pt x="714" y="8996"/>
                            <a:pt x="714" y="8996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7" name="Freeform: Shape 1186">
                      <a:extLst>
                        <a:ext uri="{FF2B5EF4-FFF2-40B4-BE49-F238E27FC236}">
                          <a16:creationId xmlns:a16="http://schemas.microsoft.com/office/drawing/2014/main" id="{09AB7824-3F03-44E5-BD67-0458F1E102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300" y="4711593"/>
                      <a:ext cx="3675" cy="8995"/>
                    </a:xfrm>
                    <a:custGeom>
                      <a:avLst/>
                      <a:gdLst>
                        <a:gd name="connsiteX0" fmla="*/ 1347 w 3675"/>
                        <a:gd name="connsiteY0" fmla="*/ 8996 h 8995"/>
                        <a:gd name="connsiteX1" fmla="*/ 1347 w 3675"/>
                        <a:gd name="connsiteY1" fmla="*/ 8996 h 8995"/>
                        <a:gd name="connsiteX2" fmla="*/ 394 w 3675"/>
                        <a:gd name="connsiteY2" fmla="*/ 4233 h 8995"/>
                        <a:gd name="connsiteX3" fmla="*/ 2300 w 3675"/>
                        <a:gd name="connsiteY3" fmla="*/ 423 h 8995"/>
                        <a:gd name="connsiteX4" fmla="*/ 3252 w 3675"/>
                        <a:gd name="connsiteY4" fmla="*/ 423 h 8995"/>
                        <a:gd name="connsiteX5" fmla="*/ 3252 w 3675"/>
                        <a:gd name="connsiteY5" fmla="*/ 1376 h 8995"/>
                        <a:gd name="connsiteX6" fmla="*/ 2300 w 3675"/>
                        <a:gd name="connsiteY6" fmla="*/ 5186 h 8995"/>
                        <a:gd name="connsiteX7" fmla="*/ 3252 w 3675"/>
                        <a:gd name="connsiteY7" fmla="*/ 8996 h 8995"/>
                        <a:gd name="connsiteX8" fmla="*/ 1347 w 3675"/>
                        <a:gd name="connsiteY8" fmla="*/ 8996 h 8995"/>
                        <a:gd name="connsiteX9" fmla="*/ 1347 w 3675"/>
                        <a:gd name="connsiteY9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675" h="8995">
                          <a:moveTo>
                            <a:pt x="1347" y="8996"/>
                          </a:moveTo>
                          <a:cubicBezTo>
                            <a:pt x="1347" y="8996"/>
                            <a:pt x="394" y="8996"/>
                            <a:pt x="1347" y="8996"/>
                          </a:cubicBezTo>
                          <a:cubicBezTo>
                            <a:pt x="394" y="7091"/>
                            <a:pt x="-558" y="5186"/>
                            <a:pt x="394" y="4233"/>
                          </a:cubicBezTo>
                          <a:cubicBezTo>
                            <a:pt x="394" y="2328"/>
                            <a:pt x="1347" y="1376"/>
                            <a:pt x="2300" y="423"/>
                          </a:cubicBezTo>
                          <a:cubicBezTo>
                            <a:pt x="2300" y="423"/>
                            <a:pt x="3252" y="-529"/>
                            <a:pt x="3252" y="423"/>
                          </a:cubicBezTo>
                          <a:cubicBezTo>
                            <a:pt x="3252" y="423"/>
                            <a:pt x="4205" y="1376"/>
                            <a:pt x="3252" y="1376"/>
                          </a:cubicBezTo>
                          <a:cubicBezTo>
                            <a:pt x="2300" y="2328"/>
                            <a:pt x="2300" y="4233"/>
                            <a:pt x="2300" y="5186"/>
                          </a:cubicBezTo>
                          <a:cubicBezTo>
                            <a:pt x="2300" y="6138"/>
                            <a:pt x="2300" y="8043"/>
                            <a:pt x="3252" y="8996"/>
                          </a:cubicBezTo>
                          <a:cubicBezTo>
                            <a:pt x="2300" y="8996"/>
                            <a:pt x="2300" y="8996"/>
                            <a:pt x="1347" y="8996"/>
                          </a:cubicBezTo>
                          <a:cubicBezTo>
                            <a:pt x="1347" y="8996"/>
                            <a:pt x="1347" y="8996"/>
                            <a:pt x="1347" y="8996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8" name="Freeform: Shape 1187">
                      <a:extLst>
                        <a:ext uri="{FF2B5EF4-FFF2-40B4-BE49-F238E27FC236}">
                          <a16:creationId xmlns:a16="http://schemas.microsoft.com/office/drawing/2014/main" id="{46CB348D-3138-4C58-B989-A7F1972E3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692014"/>
                      <a:ext cx="7382" cy="5715"/>
                    </a:xfrm>
                    <a:custGeom>
                      <a:avLst/>
                      <a:gdLst>
                        <a:gd name="connsiteX0" fmla="*/ 6668 w 7382"/>
                        <a:gd name="connsiteY0" fmla="*/ 5715 h 5715"/>
                        <a:gd name="connsiteX1" fmla="*/ 6668 w 7382"/>
                        <a:gd name="connsiteY1" fmla="*/ 5715 h 5715"/>
                        <a:gd name="connsiteX2" fmla="*/ 953 w 7382"/>
                        <a:gd name="connsiteY2" fmla="*/ 1905 h 5715"/>
                        <a:gd name="connsiteX3" fmla="*/ 0 w 7382"/>
                        <a:gd name="connsiteY3" fmla="*/ 953 h 5715"/>
                        <a:gd name="connsiteX4" fmla="*/ 953 w 7382"/>
                        <a:gd name="connsiteY4" fmla="*/ 0 h 5715"/>
                        <a:gd name="connsiteX5" fmla="*/ 6668 w 7382"/>
                        <a:gd name="connsiteY5" fmla="*/ 3810 h 5715"/>
                        <a:gd name="connsiteX6" fmla="*/ 6668 w 7382"/>
                        <a:gd name="connsiteY6" fmla="*/ 5715 h 5715"/>
                        <a:gd name="connsiteX7" fmla="*/ 6668 w 738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2" h="5715">
                          <a:moveTo>
                            <a:pt x="6668" y="5715"/>
                          </a:moveTo>
                          <a:cubicBezTo>
                            <a:pt x="5715" y="5715"/>
                            <a:pt x="5715" y="5715"/>
                            <a:pt x="6668" y="5715"/>
                          </a:cubicBezTo>
                          <a:cubicBezTo>
                            <a:pt x="4763" y="3810"/>
                            <a:pt x="2858" y="2857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2858" y="953"/>
                            <a:pt x="5715" y="1905"/>
                            <a:pt x="6668" y="3810"/>
                          </a:cubicBezTo>
                          <a:cubicBezTo>
                            <a:pt x="7620" y="4763"/>
                            <a:pt x="7620" y="5715"/>
                            <a:pt x="6668" y="5715"/>
                          </a:cubicBezTo>
                          <a:cubicBezTo>
                            <a:pt x="6668" y="5715"/>
                            <a:pt x="6668" y="5715"/>
                            <a:pt x="6668" y="5715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9" name="Freeform: Shape 1188">
                      <a:extLst>
                        <a:ext uri="{FF2B5EF4-FFF2-40B4-BE49-F238E27FC236}">
                          <a16:creationId xmlns:a16="http://schemas.microsoft.com/office/drawing/2014/main" id="{8CC89D3D-65CC-4279-83A7-6CD9B8E7F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596" y="4704926"/>
                      <a:ext cx="4435" cy="11853"/>
                    </a:xfrm>
                    <a:custGeom>
                      <a:avLst/>
                      <a:gdLst>
                        <a:gd name="connsiteX0" fmla="*/ 1578 w 4435"/>
                        <a:gd name="connsiteY0" fmla="*/ 11853 h 11853"/>
                        <a:gd name="connsiteX1" fmla="*/ 1578 w 4435"/>
                        <a:gd name="connsiteY1" fmla="*/ 11853 h 11853"/>
                        <a:gd name="connsiteX2" fmla="*/ 626 w 4435"/>
                        <a:gd name="connsiteY2" fmla="*/ 5186 h 11853"/>
                        <a:gd name="connsiteX3" fmla="*/ 3483 w 4435"/>
                        <a:gd name="connsiteY3" fmla="*/ 423 h 11853"/>
                        <a:gd name="connsiteX4" fmla="*/ 4436 w 4435"/>
                        <a:gd name="connsiteY4" fmla="*/ 423 h 11853"/>
                        <a:gd name="connsiteX5" fmla="*/ 4436 w 4435"/>
                        <a:gd name="connsiteY5" fmla="*/ 1376 h 11853"/>
                        <a:gd name="connsiteX6" fmla="*/ 1578 w 4435"/>
                        <a:gd name="connsiteY6" fmla="*/ 6138 h 11853"/>
                        <a:gd name="connsiteX7" fmla="*/ 1578 w 4435"/>
                        <a:gd name="connsiteY7" fmla="*/ 10901 h 11853"/>
                        <a:gd name="connsiteX8" fmla="*/ 1578 w 4435"/>
                        <a:gd name="connsiteY8" fmla="*/ 11853 h 11853"/>
                        <a:gd name="connsiteX9" fmla="*/ 1578 w 4435"/>
                        <a:gd name="connsiteY9" fmla="*/ 11853 h 11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435" h="11853">
                          <a:moveTo>
                            <a:pt x="1578" y="11853"/>
                          </a:moveTo>
                          <a:cubicBezTo>
                            <a:pt x="1578" y="11853"/>
                            <a:pt x="626" y="11853"/>
                            <a:pt x="1578" y="11853"/>
                          </a:cubicBezTo>
                          <a:cubicBezTo>
                            <a:pt x="-327" y="9948"/>
                            <a:pt x="-327" y="8043"/>
                            <a:pt x="626" y="5186"/>
                          </a:cubicBezTo>
                          <a:cubicBezTo>
                            <a:pt x="1578" y="3281"/>
                            <a:pt x="2531" y="2328"/>
                            <a:pt x="3483" y="423"/>
                          </a:cubicBezTo>
                          <a:cubicBezTo>
                            <a:pt x="3483" y="423"/>
                            <a:pt x="4436" y="-529"/>
                            <a:pt x="4436" y="423"/>
                          </a:cubicBezTo>
                          <a:cubicBezTo>
                            <a:pt x="4436" y="423"/>
                            <a:pt x="4436" y="1376"/>
                            <a:pt x="4436" y="1376"/>
                          </a:cubicBezTo>
                          <a:cubicBezTo>
                            <a:pt x="3483" y="2328"/>
                            <a:pt x="2531" y="4233"/>
                            <a:pt x="1578" y="6138"/>
                          </a:cubicBezTo>
                          <a:cubicBezTo>
                            <a:pt x="1578" y="7091"/>
                            <a:pt x="626" y="8996"/>
                            <a:pt x="1578" y="10901"/>
                          </a:cubicBezTo>
                          <a:cubicBezTo>
                            <a:pt x="2531" y="10901"/>
                            <a:pt x="2531" y="11853"/>
                            <a:pt x="1578" y="11853"/>
                          </a:cubicBezTo>
                          <a:cubicBezTo>
                            <a:pt x="1578" y="11853"/>
                            <a:pt x="1578" y="11853"/>
                            <a:pt x="1578" y="11853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0" name="Freeform: Shape 1189">
                      <a:extLst>
                        <a:ext uri="{FF2B5EF4-FFF2-40B4-BE49-F238E27FC236}">
                          <a16:creationId xmlns:a16="http://schemas.microsoft.com/office/drawing/2014/main" id="{F6986A59-2914-4F80-9E99-151ACED371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6175" y="4692967"/>
                      <a:ext cx="9948" cy="5714"/>
                    </a:xfrm>
                    <a:custGeom>
                      <a:avLst/>
                      <a:gdLst>
                        <a:gd name="connsiteX0" fmla="*/ 9525 w 9948"/>
                        <a:gd name="connsiteY0" fmla="*/ 5715 h 5714"/>
                        <a:gd name="connsiteX1" fmla="*/ 0 w 9948"/>
                        <a:gd name="connsiteY1" fmla="*/ 952 h 5714"/>
                        <a:gd name="connsiteX2" fmla="*/ 0 w 9948"/>
                        <a:gd name="connsiteY2" fmla="*/ 0 h 5714"/>
                        <a:gd name="connsiteX3" fmla="*/ 953 w 9948"/>
                        <a:gd name="connsiteY3" fmla="*/ 0 h 5714"/>
                        <a:gd name="connsiteX4" fmla="*/ 9525 w 9948"/>
                        <a:gd name="connsiteY4" fmla="*/ 4763 h 5714"/>
                        <a:gd name="connsiteX5" fmla="*/ 9525 w 9948"/>
                        <a:gd name="connsiteY5" fmla="*/ 5715 h 5714"/>
                        <a:gd name="connsiteX6" fmla="*/ 9525 w 9948"/>
                        <a:gd name="connsiteY6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48" h="5714">
                          <a:moveTo>
                            <a:pt x="9525" y="5715"/>
                          </a:moveTo>
                          <a:cubicBezTo>
                            <a:pt x="5715" y="4763"/>
                            <a:pt x="2857" y="2857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1905"/>
                            <a:pt x="6668" y="3810"/>
                            <a:pt x="9525" y="4763"/>
                          </a:cubicBezTo>
                          <a:cubicBezTo>
                            <a:pt x="9525" y="3810"/>
                            <a:pt x="10478" y="4763"/>
                            <a:pt x="9525" y="5715"/>
                          </a:cubicBezTo>
                          <a:cubicBezTo>
                            <a:pt x="9525" y="5715"/>
                            <a:pt x="9525" y="5715"/>
                            <a:pt x="9525" y="5715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1" name="Freeform: Shape 1190">
                      <a:extLst>
                        <a:ext uri="{FF2B5EF4-FFF2-40B4-BE49-F238E27FC236}">
                          <a16:creationId xmlns:a16="http://schemas.microsoft.com/office/drawing/2014/main" id="{26B00267-9C22-4EE6-96A5-E7F9B33C21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6314" y="4700163"/>
                      <a:ext cx="3143" cy="8043"/>
                    </a:xfrm>
                    <a:custGeom>
                      <a:avLst/>
                      <a:gdLst>
                        <a:gd name="connsiteX0" fmla="*/ 815 w 3143"/>
                        <a:gd name="connsiteY0" fmla="*/ 8043 h 8043"/>
                        <a:gd name="connsiteX1" fmla="*/ 815 w 3143"/>
                        <a:gd name="connsiteY1" fmla="*/ 8043 h 8043"/>
                        <a:gd name="connsiteX2" fmla="*/ 1767 w 3143"/>
                        <a:gd name="connsiteY2" fmla="*/ 423 h 8043"/>
                        <a:gd name="connsiteX3" fmla="*/ 2720 w 3143"/>
                        <a:gd name="connsiteY3" fmla="*/ 423 h 8043"/>
                        <a:gd name="connsiteX4" fmla="*/ 2720 w 3143"/>
                        <a:gd name="connsiteY4" fmla="*/ 1376 h 8043"/>
                        <a:gd name="connsiteX5" fmla="*/ 1767 w 3143"/>
                        <a:gd name="connsiteY5" fmla="*/ 7091 h 8043"/>
                        <a:gd name="connsiteX6" fmla="*/ 815 w 3143"/>
                        <a:gd name="connsiteY6" fmla="*/ 8043 h 8043"/>
                        <a:gd name="connsiteX7" fmla="*/ 815 w 3143"/>
                        <a:gd name="connsiteY7" fmla="*/ 8043 h 8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43" h="8043">
                          <a:moveTo>
                            <a:pt x="815" y="8043"/>
                          </a:moveTo>
                          <a:cubicBezTo>
                            <a:pt x="-137" y="8043"/>
                            <a:pt x="-137" y="7091"/>
                            <a:pt x="815" y="8043"/>
                          </a:cubicBezTo>
                          <a:cubicBezTo>
                            <a:pt x="-1090" y="5186"/>
                            <a:pt x="815" y="2328"/>
                            <a:pt x="1767" y="423"/>
                          </a:cubicBezTo>
                          <a:cubicBezTo>
                            <a:pt x="1767" y="423"/>
                            <a:pt x="2720" y="-529"/>
                            <a:pt x="2720" y="423"/>
                          </a:cubicBezTo>
                          <a:cubicBezTo>
                            <a:pt x="2720" y="423"/>
                            <a:pt x="3673" y="1376"/>
                            <a:pt x="2720" y="1376"/>
                          </a:cubicBezTo>
                          <a:cubicBezTo>
                            <a:pt x="1767" y="3281"/>
                            <a:pt x="815" y="5186"/>
                            <a:pt x="1767" y="7091"/>
                          </a:cubicBezTo>
                          <a:cubicBezTo>
                            <a:pt x="1767" y="7091"/>
                            <a:pt x="1767" y="7091"/>
                            <a:pt x="815" y="8043"/>
                          </a:cubicBezTo>
                          <a:cubicBezTo>
                            <a:pt x="815" y="8043"/>
                            <a:pt x="815" y="8043"/>
                            <a:pt x="815" y="8043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2" name="Freeform: Shape 1191">
                      <a:extLst>
                        <a:ext uri="{FF2B5EF4-FFF2-40B4-BE49-F238E27FC236}">
                          <a16:creationId xmlns:a16="http://schemas.microsoft.com/office/drawing/2014/main" id="{40D2C75A-FC64-4F39-9FC0-E07F761E76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693496"/>
                      <a:ext cx="4233" cy="6138"/>
                    </a:xfrm>
                    <a:custGeom>
                      <a:avLst/>
                      <a:gdLst>
                        <a:gd name="connsiteX0" fmla="*/ 953 w 4233"/>
                        <a:gd name="connsiteY0" fmla="*/ 6138 h 6138"/>
                        <a:gd name="connsiteX1" fmla="*/ 953 w 4233"/>
                        <a:gd name="connsiteY1" fmla="*/ 6138 h 6138"/>
                        <a:gd name="connsiteX2" fmla="*/ 0 w 4233"/>
                        <a:gd name="connsiteY2" fmla="*/ 4233 h 6138"/>
                        <a:gd name="connsiteX3" fmla="*/ 2858 w 4233"/>
                        <a:gd name="connsiteY3" fmla="*/ 423 h 6138"/>
                        <a:gd name="connsiteX4" fmla="*/ 3810 w 4233"/>
                        <a:gd name="connsiteY4" fmla="*/ 423 h 6138"/>
                        <a:gd name="connsiteX5" fmla="*/ 3810 w 4233"/>
                        <a:gd name="connsiteY5" fmla="*/ 1376 h 6138"/>
                        <a:gd name="connsiteX6" fmla="*/ 953 w 4233"/>
                        <a:gd name="connsiteY6" fmla="*/ 6138 h 6138"/>
                        <a:gd name="connsiteX7" fmla="*/ 953 w 4233"/>
                        <a:gd name="connsiteY7" fmla="*/ 6138 h 6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233" h="6138">
                          <a:moveTo>
                            <a:pt x="953" y="6138"/>
                          </a:moveTo>
                          <a:cubicBezTo>
                            <a:pt x="953" y="6138"/>
                            <a:pt x="0" y="6138"/>
                            <a:pt x="953" y="6138"/>
                          </a:cubicBezTo>
                          <a:cubicBezTo>
                            <a:pt x="0" y="5186"/>
                            <a:pt x="0" y="5186"/>
                            <a:pt x="0" y="4233"/>
                          </a:cubicBezTo>
                          <a:cubicBezTo>
                            <a:pt x="953" y="3281"/>
                            <a:pt x="1905" y="1376"/>
                            <a:pt x="2858" y="423"/>
                          </a:cubicBezTo>
                          <a:cubicBezTo>
                            <a:pt x="2858" y="423"/>
                            <a:pt x="3810" y="-529"/>
                            <a:pt x="3810" y="423"/>
                          </a:cubicBezTo>
                          <a:cubicBezTo>
                            <a:pt x="3810" y="423"/>
                            <a:pt x="4763" y="1376"/>
                            <a:pt x="3810" y="1376"/>
                          </a:cubicBezTo>
                          <a:cubicBezTo>
                            <a:pt x="3810" y="3281"/>
                            <a:pt x="2858" y="4233"/>
                            <a:pt x="953" y="6138"/>
                          </a:cubicBezTo>
                          <a:cubicBezTo>
                            <a:pt x="953" y="6138"/>
                            <a:pt x="953" y="6138"/>
                            <a:pt x="953" y="613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821" name="Graphic 119">
              <a:extLst>
                <a:ext uri="{FF2B5EF4-FFF2-40B4-BE49-F238E27FC236}">
                  <a16:creationId xmlns:a16="http://schemas.microsoft.com/office/drawing/2014/main" id="{C6156523-871B-41D0-B12F-731B1102B2A0}"/>
                </a:ext>
              </a:extLst>
            </p:cNvPr>
            <p:cNvGrpSpPr>
              <a:grpSpLocks noChangeAspect="1"/>
            </p:cNvGrpSpPr>
            <p:nvPr/>
          </p:nvGrpSpPr>
          <p:grpSpPr>
            <a:xfrm rot="893833" flipH="1">
              <a:off x="7463664" y="8032865"/>
              <a:ext cx="100488" cy="72000"/>
              <a:chOff x="5087888" y="5952148"/>
              <a:chExt cx="191201" cy="136995"/>
            </a:xfrm>
          </p:grpSpPr>
          <p:grpSp>
            <p:nvGrpSpPr>
              <p:cNvPr id="822" name="Graphic 119">
                <a:extLst>
                  <a:ext uri="{FF2B5EF4-FFF2-40B4-BE49-F238E27FC236}">
                    <a16:creationId xmlns:a16="http://schemas.microsoft.com/office/drawing/2014/main" id="{72E295CB-8184-42C3-9D18-93AB0F783737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824" name="Freeform: Shape 823">
                  <a:extLst>
                    <a:ext uri="{FF2B5EF4-FFF2-40B4-BE49-F238E27FC236}">
                      <a16:creationId xmlns:a16="http://schemas.microsoft.com/office/drawing/2014/main" id="{91ED2A2C-6E4E-4B7A-B2BF-3A87248215E3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5" name="Freeform: Shape 824">
                  <a:extLst>
                    <a:ext uri="{FF2B5EF4-FFF2-40B4-BE49-F238E27FC236}">
                      <a16:creationId xmlns:a16="http://schemas.microsoft.com/office/drawing/2014/main" id="{7235330D-1E2F-48DB-878C-D10F65584486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982E743D-97D0-4514-B9FE-E396056BF807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74702215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advClick="0" advTm="1600">
        <p159:morph option="byObject"/>
      </p:transition>
    </mc:Choice>
    <mc:Fallback>
      <p:transition advClick="0" advTm="16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2000" accel="44000" decel="45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900000">
                                      <p:cBhvr>
                                        <p:cTn id="6" dur="750" fill="hold"/>
                                        <p:tgtEl>
                                          <p:spTgt spid="8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Rectangle 2255">
            <a:extLst>
              <a:ext uri="{FF2B5EF4-FFF2-40B4-BE49-F238E27FC236}">
                <a16:creationId xmlns:a16="http://schemas.microsoft.com/office/drawing/2014/main" id="{D2968126-911B-4625-8CFE-975F6C045FA4}"/>
              </a:ext>
            </a:extLst>
          </p:cNvPr>
          <p:cNvSpPr/>
          <p:nvPr/>
        </p:nvSpPr>
        <p:spPr>
          <a:xfrm>
            <a:off x="0" y="9264352"/>
            <a:ext cx="12192000" cy="292764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07" name="Freeform: Shape 806">
            <a:extLst>
              <a:ext uri="{FF2B5EF4-FFF2-40B4-BE49-F238E27FC236}">
                <a16:creationId xmlns:a16="http://schemas.microsoft.com/office/drawing/2014/main" id="{9D541CC9-5D0B-4BDA-B979-3F350C3668FC}"/>
              </a:ext>
            </a:extLst>
          </p:cNvPr>
          <p:cNvSpPr/>
          <p:nvPr/>
        </p:nvSpPr>
        <p:spPr>
          <a:xfrm>
            <a:off x="-16849766" y="-15957979"/>
            <a:ext cx="37923430" cy="29799213"/>
          </a:xfrm>
          <a:custGeom>
            <a:avLst/>
            <a:gdLst>
              <a:gd name="connsiteX0" fmla="*/ 4518554 w 4534772"/>
              <a:gd name="connsiteY0" fmla="*/ 3563302 h 3563302"/>
              <a:gd name="connsiteX1" fmla="*/ 9418 w 4534772"/>
              <a:gd name="connsiteY1" fmla="*/ 3558540 h 3563302"/>
              <a:gd name="connsiteX2" fmla="*/ 846 w 4534772"/>
              <a:gd name="connsiteY2" fmla="*/ 3545205 h 3563302"/>
              <a:gd name="connsiteX3" fmla="*/ 1578186 w 4534772"/>
              <a:gd name="connsiteY3" fmla="*/ 67628 h 3563302"/>
              <a:gd name="connsiteX4" fmla="*/ 1596283 w 4534772"/>
              <a:gd name="connsiteY4" fmla="*/ 28575 h 3563302"/>
              <a:gd name="connsiteX5" fmla="*/ 1597236 w 4534772"/>
              <a:gd name="connsiteY5" fmla="*/ 30480 h 3563302"/>
              <a:gd name="connsiteX6" fmla="*/ 1603904 w 4534772"/>
              <a:gd name="connsiteY6" fmla="*/ 17145 h 3563302"/>
              <a:gd name="connsiteX7" fmla="*/ 1675341 w 4534772"/>
              <a:gd name="connsiteY7" fmla="*/ 193358 h 3563302"/>
              <a:gd name="connsiteX8" fmla="*/ 1755351 w 4534772"/>
              <a:gd name="connsiteY8" fmla="*/ 239078 h 3563302"/>
              <a:gd name="connsiteX9" fmla="*/ 1755351 w 4534772"/>
              <a:gd name="connsiteY9" fmla="*/ 239078 h 3563302"/>
              <a:gd name="connsiteX10" fmla="*/ 1759161 w 4534772"/>
              <a:gd name="connsiteY10" fmla="*/ 240030 h 3563302"/>
              <a:gd name="connsiteX11" fmla="*/ 1763924 w 4534772"/>
              <a:gd name="connsiteY11" fmla="*/ 240030 h 3563302"/>
              <a:gd name="connsiteX12" fmla="*/ 1806786 w 4534772"/>
              <a:gd name="connsiteY12" fmla="*/ 230505 h 3563302"/>
              <a:gd name="connsiteX13" fmla="*/ 1906799 w 4534772"/>
              <a:gd name="connsiteY13" fmla="*/ 174308 h 3563302"/>
              <a:gd name="connsiteX14" fmla="*/ 1925849 w 4534772"/>
              <a:gd name="connsiteY14" fmla="*/ 166688 h 3563302"/>
              <a:gd name="connsiteX15" fmla="*/ 1929658 w 4534772"/>
              <a:gd name="connsiteY15" fmla="*/ 165735 h 3563302"/>
              <a:gd name="connsiteX16" fmla="*/ 1933469 w 4534772"/>
              <a:gd name="connsiteY16" fmla="*/ 164783 h 3563302"/>
              <a:gd name="connsiteX17" fmla="*/ 1936326 w 4534772"/>
              <a:gd name="connsiteY17" fmla="*/ 164783 h 3563302"/>
              <a:gd name="connsiteX18" fmla="*/ 1942994 w 4534772"/>
              <a:gd name="connsiteY18" fmla="*/ 164783 h 3563302"/>
              <a:gd name="connsiteX19" fmla="*/ 1942994 w 4534772"/>
              <a:gd name="connsiteY19" fmla="*/ 164783 h 3563302"/>
              <a:gd name="connsiteX20" fmla="*/ 1996333 w 4534772"/>
              <a:gd name="connsiteY20" fmla="*/ 186690 h 3563302"/>
              <a:gd name="connsiteX21" fmla="*/ 2043006 w 4534772"/>
              <a:gd name="connsiteY21" fmla="*/ 231458 h 3563302"/>
              <a:gd name="connsiteX22" fmla="*/ 2048721 w 4534772"/>
              <a:gd name="connsiteY22" fmla="*/ 236220 h 3563302"/>
              <a:gd name="connsiteX23" fmla="*/ 2054436 w 4534772"/>
              <a:gd name="connsiteY23" fmla="*/ 240983 h 3563302"/>
              <a:gd name="connsiteX24" fmla="*/ 2061104 w 4534772"/>
              <a:gd name="connsiteY24" fmla="*/ 244792 h 3563302"/>
              <a:gd name="connsiteX25" fmla="*/ 2067771 w 4534772"/>
              <a:gd name="connsiteY25" fmla="*/ 247650 h 3563302"/>
              <a:gd name="connsiteX26" fmla="*/ 2074439 w 4534772"/>
              <a:gd name="connsiteY26" fmla="*/ 249555 h 3563302"/>
              <a:gd name="connsiteX27" fmla="*/ 2080154 w 4534772"/>
              <a:gd name="connsiteY27" fmla="*/ 251460 h 3563302"/>
              <a:gd name="connsiteX28" fmla="*/ 2083964 w 4534772"/>
              <a:gd name="connsiteY28" fmla="*/ 252413 h 3563302"/>
              <a:gd name="connsiteX29" fmla="*/ 2084916 w 4534772"/>
              <a:gd name="connsiteY29" fmla="*/ 252413 h 3563302"/>
              <a:gd name="connsiteX30" fmla="*/ 2084916 w 4534772"/>
              <a:gd name="connsiteY30" fmla="*/ 252413 h 3563302"/>
              <a:gd name="connsiteX31" fmla="*/ 2085869 w 4534772"/>
              <a:gd name="connsiteY31" fmla="*/ 252413 h 3563302"/>
              <a:gd name="connsiteX32" fmla="*/ 2089679 w 4534772"/>
              <a:gd name="connsiteY32" fmla="*/ 252413 h 3563302"/>
              <a:gd name="connsiteX33" fmla="*/ 2096346 w 4534772"/>
              <a:gd name="connsiteY33" fmla="*/ 252413 h 3563302"/>
              <a:gd name="connsiteX34" fmla="*/ 2105871 w 4534772"/>
              <a:gd name="connsiteY34" fmla="*/ 251460 h 3563302"/>
              <a:gd name="connsiteX35" fmla="*/ 2115396 w 4534772"/>
              <a:gd name="connsiteY35" fmla="*/ 249555 h 3563302"/>
              <a:gd name="connsiteX36" fmla="*/ 2124921 w 4534772"/>
              <a:gd name="connsiteY36" fmla="*/ 246697 h 3563302"/>
              <a:gd name="connsiteX37" fmla="*/ 2133494 w 4534772"/>
              <a:gd name="connsiteY37" fmla="*/ 241935 h 3563302"/>
              <a:gd name="connsiteX38" fmla="*/ 2232554 w 4534772"/>
              <a:gd name="connsiteY38" fmla="*/ 186690 h 3563302"/>
              <a:gd name="connsiteX39" fmla="*/ 2274464 w 4534772"/>
              <a:gd name="connsiteY39" fmla="*/ 177165 h 3563302"/>
              <a:gd name="connsiteX40" fmla="*/ 2274464 w 4534772"/>
              <a:gd name="connsiteY40" fmla="*/ 177165 h 3563302"/>
              <a:gd name="connsiteX41" fmla="*/ 2285894 w 4534772"/>
              <a:gd name="connsiteY41" fmla="*/ 179070 h 3563302"/>
              <a:gd name="connsiteX42" fmla="*/ 2290656 w 4534772"/>
              <a:gd name="connsiteY42" fmla="*/ 180022 h 3563302"/>
              <a:gd name="connsiteX43" fmla="*/ 2297324 w 4534772"/>
              <a:gd name="connsiteY43" fmla="*/ 181928 h 3563302"/>
              <a:gd name="connsiteX44" fmla="*/ 2301134 w 4534772"/>
              <a:gd name="connsiteY44" fmla="*/ 183833 h 3563302"/>
              <a:gd name="connsiteX45" fmla="*/ 2305896 w 4534772"/>
              <a:gd name="connsiteY45" fmla="*/ 186690 h 3563302"/>
              <a:gd name="connsiteX46" fmla="*/ 2310659 w 4534772"/>
              <a:gd name="connsiteY46" fmla="*/ 189547 h 3563302"/>
              <a:gd name="connsiteX47" fmla="*/ 2435436 w 4534772"/>
              <a:gd name="connsiteY47" fmla="*/ 273367 h 3563302"/>
              <a:gd name="connsiteX48" fmla="*/ 2440199 w 4534772"/>
              <a:gd name="connsiteY48" fmla="*/ 276225 h 3563302"/>
              <a:gd name="connsiteX49" fmla="*/ 2444961 w 4534772"/>
              <a:gd name="connsiteY49" fmla="*/ 279083 h 3563302"/>
              <a:gd name="connsiteX50" fmla="*/ 2449724 w 4534772"/>
              <a:gd name="connsiteY50" fmla="*/ 280988 h 3563302"/>
              <a:gd name="connsiteX51" fmla="*/ 2456391 w 4534772"/>
              <a:gd name="connsiteY51" fmla="*/ 282892 h 3563302"/>
              <a:gd name="connsiteX52" fmla="*/ 2460201 w 4534772"/>
              <a:gd name="connsiteY52" fmla="*/ 283845 h 3563302"/>
              <a:gd name="connsiteX53" fmla="*/ 2471631 w 4534772"/>
              <a:gd name="connsiteY53" fmla="*/ 285750 h 3563302"/>
              <a:gd name="connsiteX54" fmla="*/ 2471631 w 4534772"/>
              <a:gd name="connsiteY54" fmla="*/ 285750 h 3563302"/>
              <a:gd name="connsiteX55" fmla="*/ 2477346 w 4534772"/>
              <a:gd name="connsiteY55" fmla="*/ 285750 h 3563302"/>
              <a:gd name="connsiteX56" fmla="*/ 2486871 w 4534772"/>
              <a:gd name="connsiteY56" fmla="*/ 284797 h 3563302"/>
              <a:gd name="connsiteX57" fmla="*/ 2522114 w 4534772"/>
              <a:gd name="connsiteY57" fmla="*/ 269558 h 3563302"/>
              <a:gd name="connsiteX58" fmla="*/ 2627841 w 4534772"/>
              <a:gd name="connsiteY58" fmla="*/ 188595 h 3563302"/>
              <a:gd name="connsiteX59" fmla="*/ 2690706 w 4534772"/>
              <a:gd name="connsiteY59" fmla="*/ 174308 h 3563302"/>
              <a:gd name="connsiteX60" fmla="*/ 2839296 w 4534772"/>
              <a:gd name="connsiteY60" fmla="*/ 208597 h 3563302"/>
              <a:gd name="connsiteX61" fmla="*/ 2926926 w 4534772"/>
              <a:gd name="connsiteY61" fmla="*/ 162878 h 3563302"/>
              <a:gd name="connsiteX62" fmla="*/ 2926926 w 4534772"/>
              <a:gd name="connsiteY62" fmla="*/ 0 h 3563302"/>
              <a:gd name="connsiteX63" fmla="*/ 2958359 w 4534772"/>
              <a:gd name="connsiteY63" fmla="*/ 69533 h 3563302"/>
              <a:gd name="connsiteX64" fmla="*/ 2958359 w 4534772"/>
              <a:gd name="connsiteY64" fmla="*/ 69533 h 3563302"/>
              <a:gd name="connsiteX65" fmla="*/ 4532841 w 4534772"/>
              <a:gd name="connsiteY65" fmla="*/ 3539490 h 3563302"/>
              <a:gd name="connsiteX66" fmla="*/ 4532841 w 4534772"/>
              <a:gd name="connsiteY66" fmla="*/ 3539490 h 3563302"/>
              <a:gd name="connsiteX67" fmla="*/ 4518554 w 4534772"/>
              <a:gd name="connsiteY67" fmla="*/ 3563302 h 3563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4534772" h="3563302">
                <a:moveTo>
                  <a:pt x="4518554" y="3563302"/>
                </a:moveTo>
                <a:lnTo>
                  <a:pt x="9418" y="3558540"/>
                </a:lnTo>
                <a:cubicBezTo>
                  <a:pt x="2751" y="3558540"/>
                  <a:pt x="-2012" y="3550920"/>
                  <a:pt x="846" y="3545205"/>
                </a:cubicBezTo>
                <a:lnTo>
                  <a:pt x="1578186" y="67628"/>
                </a:lnTo>
                <a:lnTo>
                  <a:pt x="1596283" y="28575"/>
                </a:lnTo>
                <a:lnTo>
                  <a:pt x="1597236" y="30480"/>
                </a:lnTo>
                <a:lnTo>
                  <a:pt x="1603904" y="17145"/>
                </a:lnTo>
                <a:lnTo>
                  <a:pt x="1675341" y="193358"/>
                </a:lnTo>
                <a:cubicBezTo>
                  <a:pt x="1690581" y="225742"/>
                  <a:pt x="1722966" y="241935"/>
                  <a:pt x="1755351" y="239078"/>
                </a:cubicBezTo>
                <a:lnTo>
                  <a:pt x="1755351" y="239078"/>
                </a:lnTo>
                <a:cubicBezTo>
                  <a:pt x="1756304" y="239078"/>
                  <a:pt x="1758208" y="240030"/>
                  <a:pt x="1759161" y="240030"/>
                </a:cubicBezTo>
                <a:cubicBezTo>
                  <a:pt x="1761066" y="240030"/>
                  <a:pt x="1762971" y="240030"/>
                  <a:pt x="1763924" y="240030"/>
                </a:cubicBezTo>
                <a:cubicBezTo>
                  <a:pt x="1778211" y="240983"/>
                  <a:pt x="1792499" y="238125"/>
                  <a:pt x="1806786" y="230505"/>
                </a:cubicBezTo>
                <a:lnTo>
                  <a:pt x="1906799" y="174308"/>
                </a:lnTo>
                <a:cubicBezTo>
                  <a:pt x="1912514" y="170497"/>
                  <a:pt x="1919181" y="168592"/>
                  <a:pt x="1925849" y="166688"/>
                </a:cubicBezTo>
                <a:cubicBezTo>
                  <a:pt x="1926801" y="166688"/>
                  <a:pt x="1928706" y="165735"/>
                  <a:pt x="1929658" y="165735"/>
                </a:cubicBezTo>
                <a:cubicBezTo>
                  <a:pt x="1931564" y="165735"/>
                  <a:pt x="1932516" y="164783"/>
                  <a:pt x="1933469" y="164783"/>
                </a:cubicBezTo>
                <a:cubicBezTo>
                  <a:pt x="1934421" y="164783"/>
                  <a:pt x="1935374" y="164783"/>
                  <a:pt x="1936326" y="164783"/>
                </a:cubicBezTo>
                <a:cubicBezTo>
                  <a:pt x="1938231" y="164783"/>
                  <a:pt x="1941089" y="164783"/>
                  <a:pt x="1942994" y="164783"/>
                </a:cubicBezTo>
                <a:lnTo>
                  <a:pt x="1942994" y="164783"/>
                </a:lnTo>
                <a:cubicBezTo>
                  <a:pt x="1962996" y="164783"/>
                  <a:pt x="1982046" y="172403"/>
                  <a:pt x="1996333" y="186690"/>
                </a:cubicBezTo>
                <a:lnTo>
                  <a:pt x="2043006" y="231458"/>
                </a:lnTo>
                <a:cubicBezTo>
                  <a:pt x="2044911" y="233363"/>
                  <a:pt x="2046816" y="235267"/>
                  <a:pt x="2048721" y="236220"/>
                </a:cubicBezTo>
                <a:cubicBezTo>
                  <a:pt x="2050626" y="238125"/>
                  <a:pt x="2052531" y="239078"/>
                  <a:pt x="2054436" y="240983"/>
                </a:cubicBezTo>
                <a:cubicBezTo>
                  <a:pt x="2056341" y="242888"/>
                  <a:pt x="2058246" y="243840"/>
                  <a:pt x="2061104" y="244792"/>
                </a:cubicBezTo>
                <a:cubicBezTo>
                  <a:pt x="2063008" y="245745"/>
                  <a:pt x="2065866" y="246697"/>
                  <a:pt x="2067771" y="247650"/>
                </a:cubicBezTo>
                <a:cubicBezTo>
                  <a:pt x="2069676" y="248603"/>
                  <a:pt x="2071581" y="249555"/>
                  <a:pt x="2074439" y="249555"/>
                </a:cubicBezTo>
                <a:cubicBezTo>
                  <a:pt x="2076344" y="250508"/>
                  <a:pt x="2078249" y="250508"/>
                  <a:pt x="2080154" y="251460"/>
                </a:cubicBezTo>
                <a:cubicBezTo>
                  <a:pt x="2081106" y="251460"/>
                  <a:pt x="2082058" y="251460"/>
                  <a:pt x="2083964" y="252413"/>
                </a:cubicBezTo>
                <a:cubicBezTo>
                  <a:pt x="2083964" y="252413"/>
                  <a:pt x="2084916" y="252413"/>
                  <a:pt x="2084916" y="252413"/>
                </a:cubicBezTo>
                <a:cubicBezTo>
                  <a:pt x="2084916" y="252413"/>
                  <a:pt x="2084916" y="252413"/>
                  <a:pt x="2084916" y="252413"/>
                </a:cubicBezTo>
                <a:cubicBezTo>
                  <a:pt x="2084916" y="252413"/>
                  <a:pt x="2085869" y="252413"/>
                  <a:pt x="2085869" y="252413"/>
                </a:cubicBezTo>
                <a:cubicBezTo>
                  <a:pt x="2086821" y="252413"/>
                  <a:pt x="2088726" y="252413"/>
                  <a:pt x="2089679" y="252413"/>
                </a:cubicBezTo>
                <a:cubicBezTo>
                  <a:pt x="2091583" y="252413"/>
                  <a:pt x="2093489" y="252413"/>
                  <a:pt x="2096346" y="252413"/>
                </a:cubicBezTo>
                <a:cubicBezTo>
                  <a:pt x="2099204" y="252413"/>
                  <a:pt x="2102061" y="252413"/>
                  <a:pt x="2105871" y="251460"/>
                </a:cubicBezTo>
                <a:cubicBezTo>
                  <a:pt x="2108729" y="251460"/>
                  <a:pt x="2112539" y="250508"/>
                  <a:pt x="2115396" y="249555"/>
                </a:cubicBezTo>
                <a:cubicBezTo>
                  <a:pt x="2118254" y="248603"/>
                  <a:pt x="2122064" y="247650"/>
                  <a:pt x="2124921" y="246697"/>
                </a:cubicBezTo>
                <a:cubicBezTo>
                  <a:pt x="2127779" y="245745"/>
                  <a:pt x="2130636" y="243840"/>
                  <a:pt x="2133494" y="241935"/>
                </a:cubicBezTo>
                <a:lnTo>
                  <a:pt x="2232554" y="186690"/>
                </a:lnTo>
                <a:cubicBezTo>
                  <a:pt x="2245889" y="179070"/>
                  <a:pt x="2260176" y="176213"/>
                  <a:pt x="2274464" y="177165"/>
                </a:cubicBezTo>
                <a:lnTo>
                  <a:pt x="2274464" y="177165"/>
                </a:lnTo>
                <a:cubicBezTo>
                  <a:pt x="2278274" y="177165"/>
                  <a:pt x="2282084" y="178117"/>
                  <a:pt x="2285894" y="179070"/>
                </a:cubicBezTo>
                <a:cubicBezTo>
                  <a:pt x="2287799" y="179070"/>
                  <a:pt x="2288751" y="180022"/>
                  <a:pt x="2290656" y="180022"/>
                </a:cubicBezTo>
                <a:cubicBezTo>
                  <a:pt x="2292561" y="180975"/>
                  <a:pt x="2295419" y="181928"/>
                  <a:pt x="2297324" y="181928"/>
                </a:cubicBezTo>
                <a:cubicBezTo>
                  <a:pt x="2298276" y="182880"/>
                  <a:pt x="2300181" y="182880"/>
                  <a:pt x="2301134" y="183833"/>
                </a:cubicBezTo>
                <a:cubicBezTo>
                  <a:pt x="2303039" y="184785"/>
                  <a:pt x="2304944" y="185738"/>
                  <a:pt x="2305896" y="186690"/>
                </a:cubicBezTo>
                <a:cubicBezTo>
                  <a:pt x="2307801" y="187642"/>
                  <a:pt x="2308754" y="188595"/>
                  <a:pt x="2310659" y="189547"/>
                </a:cubicBezTo>
                <a:lnTo>
                  <a:pt x="2435436" y="273367"/>
                </a:lnTo>
                <a:cubicBezTo>
                  <a:pt x="2437341" y="274320"/>
                  <a:pt x="2438293" y="275272"/>
                  <a:pt x="2440199" y="276225"/>
                </a:cubicBezTo>
                <a:cubicBezTo>
                  <a:pt x="2442104" y="277178"/>
                  <a:pt x="2444009" y="278130"/>
                  <a:pt x="2444961" y="279083"/>
                </a:cubicBezTo>
                <a:cubicBezTo>
                  <a:pt x="2446866" y="280035"/>
                  <a:pt x="2447818" y="280035"/>
                  <a:pt x="2449724" y="280988"/>
                </a:cubicBezTo>
                <a:cubicBezTo>
                  <a:pt x="2451629" y="281940"/>
                  <a:pt x="2454486" y="282892"/>
                  <a:pt x="2456391" y="282892"/>
                </a:cubicBezTo>
                <a:cubicBezTo>
                  <a:pt x="2457343" y="282892"/>
                  <a:pt x="2459249" y="283845"/>
                  <a:pt x="2460201" y="283845"/>
                </a:cubicBezTo>
                <a:cubicBezTo>
                  <a:pt x="2464011" y="284797"/>
                  <a:pt x="2467821" y="285750"/>
                  <a:pt x="2471631" y="285750"/>
                </a:cubicBezTo>
                <a:lnTo>
                  <a:pt x="2471631" y="285750"/>
                </a:lnTo>
                <a:cubicBezTo>
                  <a:pt x="2473536" y="285750"/>
                  <a:pt x="2475441" y="285750"/>
                  <a:pt x="2477346" y="285750"/>
                </a:cubicBezTo>
                <a:cubicBezTo>
                  <a:pt x="2481156" y="285750"/>
                  <a:pt x="2484014" y="285750"/>
                  <a:pt x="2486871" y="284797"/>
                </a:cubicBezTo>
                <a:cubicBezTo>
                  <a:pt x="2499254" y="282892"/>
                  <a:pt x="2511636" y="278130"/>
                  <a:pt x="2522114" y="269558"/>
                </a:cubicBezTo>
                <a:lnTo>
                  <a:pt x="2627841" y="188595"/>
                </a:lnTo>
                <a:cubicBezTo>
                  <a:pt x="2645939" y="174308"/>
                  <a:pt x="2668799" y="169545"/>
                  <a:pt x="2690706" y="174308"/>
                </a:cubicBezTo>
                <a:lnTo>
                  <a:pt x="2839296" y="208597"/>
                </a:lnTo>
                <a:cubicBezTo>
                  <a:pt x="2876443" y="217170"/>
                  <a:pt x="2912639" y="196215"/>
                  <a:pt x="2926926" y="162878"/>
                </a:cubicBezTo>
                <a:lnTo>
                  <a:pt x="2926926" y="0"/>
                </a:lnTo>
                <a:lnTo>
                  <a:pt x="2958359" y="69533"/>
                </a:lnTo>
                <a:lnTo>
                  <a:pt x="2958359" y="69533"/>
                </a:lnTo>
                <a:lnTo>
                  <a:pt x="4532841" y="3539490"/>
                </a:lnTo>
                <a:lnTo>
                  <a:pt x="4532841" y="3539490"/>
                </a:lnTo>
                <a:cubicBezTo>
                  <a:pt x="4538556" y="3551873"/>
                  <a:pt x="4530936" y="3563302"/>
                  <a:pt x="4518554" y="3563302"/>
                </a:cubicBezTo>
                <a:close/>
              </a:path>
            </a:pathLst>
          </a:custGeom>
          <a:solidFill>
            <a:srgbClr val="B92127"/>
          </a:solidFill>
          <a:ln w="9525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GB" dirty="0"/>
          </a:p>
        </p:txBody>
      </p:sp>
      <p:grpSp>
        <p:nvGrpSpPr>
          <p:cNvPr id="808" name="Graphic 4">
            <a:extLst>
              <a:ext uri="{FF2B5EF4-FFF2-40B4-BE49-F238E27FC236}">
                <a16:creationId xmlns:a16="http://schemas.microsoft.com/office/drawing/2014/main" id="{9C4A0EF4-A7F9-4622-B217-5FF671873B52}"/>
              </a:ext>
            </a:extLst>
          </p:cNvPr>
          <p:cNvGrpSpPr/>
          <p:nvPr/>
        </p:nvGrpSpPr>
        <p:grpSpPr>
          <a:xfrm>
            <a:off x="-5752268" y="13650069"/>
            <a:ext cx="15974250" cy="7495603"/>
            <a:chOff x="5159020" y="5559742"/>
            <a:chExt cx="1910154" cy="896302"/>
          </a:xfrm>
        </p:grpSpPr>
        <p:grpSp>
          <p:nvGrpSpPr>
            <p:cNvPr id="2404" name="Graphic 4">
              <a:extLst>
                <a:ext uri="{FF2B5EF4-FFF2-40B4-BE49-F238E27FC236}">
                  <a16:creationId xmlns:a16="http://schemas.microsoft.com/office/drawing/2014/main" id="{CAAF59CE-3A2E-4A2F-93F3-26A3A1B7F6C9}"/>
                </a:ext>
              </a:extLst>
            </p:cNvPr>
            <p:cNvGrpSpPr/>
            <p:nvPr/>
          </p:nvGrpSpPr>
          <p:grpSpPr>
            <a:xfrm>
              <a:off x="6254115" y="5559742"/>
              <a:ext cx="815059" cy="896302"/>
              <a:chOff x="6254115" y="5559742"/>
              <a:chExt cx="815059" cy="896302"/>
            </a:xfrm>
          </p:grpSpPr>
          <p:sp>
            <p:nvSpPr>
              <p:cNvPr id="2409" name="Freeform: Shape 2408">
                <a:extLst>
                  <a:ext uri="{FF2B5EF4-FFF2-40B4-BE49-F238E27FC236}">
                    <a16:creationId xmlns:a16="http://schemas.microsoft.com/office/drawing/2014/main" id="{25BB9632-87FD-486C-8A0C-CEBB337384D7}"/>
                  </a:ext>
                </a:extLst>
              </p:cNvPr>
              <p:cNvSpPr/>
              <p:nvPr/>
            </p:nvSpPr>
            <p:spPr>
              <a:xfrm>
                <a:off x="6264592" y="5901689"/>
                <a:ext cx="804582" cy="554355"/>
              </a:xfrm>
              <a:custGeom>
                <a:avLst/>
                <a:gdLst>
                  <a:gd name="connsiteX0" fmla="*/ 782002 w 804582"/>
                  <a:gd name="connsiteY0" fmla="*/ 397193 h 554355"/>
                  <a:gd name="connsiteX1" fmla="*/ 798195 w 804582"/>
                  <a:gd name="connsiteY1" fmla="*/ 441960 h 554355"/>
                  <a:gd name="connsiteX2" fmla="*/ 561975 w 804582"/>
                  <a:gd name="connsiteY2" fmla="*/ 553403 h 554355"/>
                  <a:gd name="connsiteX3" fmla="*/ 538163 w 804582"/>
                  <a:gd name="connsiteY3" fmla="*/ 554355 h 554355"/>
                  <a:gd name="connsiteX4" fmla="*/ 525780 w 804582"/>
                  <a:gd name="connsiteY4" fmla="*/ 554355 h 554355"/>
                  <a:gd name="connsiteX5" fmla="*/ 302895 w 804582"/>
                  <a:gd name="connsiteY5" fmla="*/ 488633 h 554355"/>
                  <a:gd name="connsiteX6" fmla="*/ 226695 w 804582"/>
                  <a:gd name="connsiteY6" fmla="*/ 526733 h 554355"/>
                  <a:gd name="connsiteX7" fmla="*/ 226695 w 804582"/>
                  <a:gd name="connsiteY7" fmla="*/ 526733 h 554355"/>
                  <a:gd name="connsiteX8" fmla="*/ 199073 w 804582"/>
                  <a:gd name="connsiteY8" fmla="*/ 554355 h 554355"/>
                  <a:gd name="connsiteX9" fmla="*/ 27623 w 804582"/>
                  <a:gd name="connsiteY9" fmla="*/ 554355 h 554355"/>
                  <a:gd name="connsiteX10" fmla="*/ 0 w 804582"/>
                  <a:gd name="connsiteY10" fmla="*/ 526733 h 554355"/>
                  <a:gd name="connsiteX11" fmla="*/ 0 w 804582"/>
                  <a:gd name="connsiteY11" fmla="*/ 27623 h 554355"/>
                  <a:gd name="connsiteX12" fmla="*/ 27623 w 804582"/>
                  <a:gd name="connsiteY12" fmla="*/ 0 h 554355"/>
                  <a:gd name="connsiteX13" fmla="*/ 534352 w 804582"/>
                  <a:gd name="connsiteY13" fmla="*/ 0 h 554355"/>
                  <a:gd name="connsiteX14" fmla="*/ 561975 w 804582"/>
                  <a:gd name="connsiteY14" fmla="*/ 27623 h 554355"/>
                  <a:gd name="connsiteX15" fmla="*/ 561975 w 804582"/>
                  <a:gd name="connsiteY15" fmla="*/ 139065 h 554355"/>
                  <a:gd name="connsiteX16" fmla="*/ 782002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782002" y="397193"/>
                    </a:moveTo>
                    <a:cubicBezTo>
                      <a:pt x="802958" y="401003"/>
                      <a:pt x="811530" y="425768"/>
                      <a:pt x="798195" y="441960"/>
                    </a:cubicBezTo>
                    <a:cubicBezTo>
                      <a:pt x="763905" y="483870"/>
                      <a:pt x="693420" y="543878"/>
                      <a:pt x="561975" y="553403"/>
                    </a:cubicBezTo>
                    <a:cubicBezTo>
                      <a:pt x="554355" y="554355"/>
                      <a:pt x="545783" y="554355"/>
                      <a:pt x="538163" y="554355"/>
                    </a:cubicBezTo>
                    <a:cubicBezTo>
                      <a:pt x="534352" y="554355"/>
                      <a:pt x="530543" y="554355"/>
                      <a:pt x="525780" y="554355"/>
                    </a:cubicBezTo>
                    <a:cubicBezTo>
                      <a:pt x="420052" y="554355"/>
                      <a:pt x="349567" y="522923"/>
                      <a:pt x="302895" y="488633"/>
                    </a:cubicBezTo>
                    <a:cubicBezTo>
                      <a:pt x="271463" y="464820"/>
                      <a:pt x="226695" y="487680"/>
                      <a:pt x="226695" y="526733"/>
                    </a:cubicBezTo>
                    <a:lnTo>
                      <a:pt x="226695" y="526733"/>
                    </a:lnTo>
                    <a:cubicBezTo>
                      <a:pt x="226695" y="541973"/>
                      <a:pt x="214313" y="554355"/>
                      <a:pt x="199073" y="554355"/>
                    </a:cubicBezTo>
                    <a:lnTo>
                      <a:pt x="27623" y="554355"/>
                    </a:lnTo>
                    <a:cubicBezTo>
                      <a:pt x="12383" y="554355"/>
                      <a:pt x="0" y="541973"/>
                      <a:pt x="0" y="526733"/>
                    </a:cubicBezTo>
                    <a:lnTo>
                      <a:pt x="0" y="27623"/>
                    </a:lnTo>
                    <a:cubicBezTo>
                      <a:pt x="0" y="12383"/>
                      <a:pt x="12383" y="0"/>
                      <a:pt x="27623" y="0"/>
                    </a:cubicBezTo>
                    <a:lnTo>
                      <a:pt x="534352" y="0"/>
                    </a:lnTo>
                    <a:cubicBezTo>
                      <a:pt x="549593" y="0"/>
                      <a:pt x="561975" y="12383"/>
                      <a:pt x="561975" y="27623"/>
                    </a:cubicBezTo>
                    <a:lnTo>
                      <a:pt x="561975" y="139065"/>
                    </a:lnTo>
                    <a:cubicBezTo>
                      <a:pt x="562927" y="268605"/>
                      <a:pt x="658177" y="376238"/>
                      <a:pt x="782002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10" name="Freeform: Shape 2409">
                <a:extLst>
                  <a:ext uri="{FF2B5EF4-FFF2-40B4-BE49-F238E27FC236}">
                    <a16:creationId xmlns:a16="http://schemas.microsoft.com/office/drawing/2014/main" id="{06444793-FDE9-45C3-8FFF-6DA687A834F3}"/>
                  </a:ext>
                </a:extLst>
              </p:cNvPr>
              <p:cNvSpPr/>
              <p:nvPr/>
            </p:nvSpPr>
            <p:spPr>
              <a:xfrm>
                <a:off x="6265545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11" name="Freeform: Shape 2410">
                <a:extLst>
                  <a:ext uri="{FF2B5EF4-FFF2-40B4-BE49-F238E27FC236}">
                    <a16:creationId xmlns:a16="http://schemas.microsoft.com/office/drawing/2014/main" id="{E31CD49E-4530-466D-9382-430F8D621E99}"/>
                  </a:ext>
                </a:extLst>
              </p:cNvPr>
              <p:cNvSpPr/>
              <p:nvPr/>
            </p:nvSpPr>
            <p:spPr>
              <a:xfrm>
                <a:off x="6254115" y="5748337"/>
                <a:ext cx="583882" cy="191942"/>
              </a:xfrm>
              <a:custGeom>
                <a:avLst/>
                <a:gdLst>
                  <a:gd name="connsiteX0" fmla="*/ 583882 w 583882"/>
                  <a:gd name="connsiteY0" fmla="*/ 20002 h 153352"/>
                  <a:gd name="connsiteX1" fmla="*/ 583882 w 583882"/>
                  <a:gd name="connsiteY1" fmla="*/ 133350 h 153352"/>
                  <a:gd name="connsiteX2" fmla="*/ 563880 w 583882"/>
                  <a:gd name="connsiteY2" fmla="*/ 153352 h 153352"/>
                  <a:gd name="connsiteX3" fmla="*/ 20003 w 583882"/>
                  <a:gd name="connsiteY3" fmla="*/ 153352 h 153352"/>
                  <a:gd name="connsiteX4" fmla="*/ 0 w 583882"/>
                  <a:gd name="connsiteY4" fmla="*/ 133350 h 153352"/>
                  <a:gd name="connsiteX5" fmla="*/ 0 w 583882"/>
                  <a:gd name="connsiteY5" fmla="*/ 20002 h 153352"/>
                  <a:gd name="connsiteX6" fmla="*/ 20003 w 583882"/>
                  <a:gd name="connsiteY6" fmla="*/ 0 h 153352"/>
                  <a:gd name="connsiteX7" fmla="*/ 563880 w 583882"/>
                  <a:gd name="connsiteY7" fmla="*/ 0 h 153352"/>
                  <a:gd name="connsiteX8" fmla="*/ 583882 w 583882"/>
                  <a:gd name="connsiteY8" fmla="*/ 20002 h 15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882" h="153352">
                    <a:moveTo>
                      <a:pt x="583882" y="20002"/>
                    </a:moveTo>
                    <a:lnTo>
                      <a:pt x="583882" y="133350"/>
                    </a:lnTo>
                    <a:cubicBezTo>
                      <a:pt x="583882" y="144780"/>
                      <a:pt x="575310" y="153352"/>
                      <a:pt x="563880" y="153352"/>
                    </a:cubicBezTo>
                    <a:lnTo>
                      <a:pt x="20003" y="153352"/>
                    </a:lnTo>
                    <a:cubicBezTo>
                      <a:pt x="8572" y="153352"/>
                      <a:pt x="0" y="144780"/>
                      <a:pt x="0" y="133350"/>
                    </a:cubicBezTo>
                    <a:lnTo>
                      <a:pt x="0" y="20002"/>
                    </a:lnTo>
                    <a:cubicBezTo>
                      <a:pt x="0" y="8573"/>
                      <a:pt x="8572" y="0"/>
                      <a:pt x="20003" y="0"/>
                    </a:cubicBezTo>
                    <a:lnTo>
                      <a:pt x="563880" y="0"/>
                    </a:lnTo>
                    <a:cubicBezTo>
                      <a:pt x="575310" y="0"/>
                      <a:pt x="583882" y="8573"/>
                      <a:pt x="583882" y="20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405" name="Graphic 4">
              <a:extLst>
                <a:ext uri="{FF2B5EF4-FFF2-40B4-BE49-F238E27FC236}">
                  <a16:creationId xmlns:a16="http://schemas.microsoft.com/office/drawing/2014/main" id="{BC00787B-859C-415B-A0A2-87D515420FC2}"/>
                </a:ext>
              </a:extLst>
            </p:cNvPr>
            <p:cNvGrpSpPr/>
            <p:nvPr/>
          </p:nvGrpSpPr>
          <p:grpSpPr>
            <a:xfrm>
              <a:off x="5159020" y="5559742"/>
              <a:ext cx="816012" cy="896302"/>
              <a:chOff x="5159020" y="5559742"/>
              <a:chExt cx="816012" cy="896302"/>
            </a:xfrm>
          </p:grpSpPr>
          <p:sp>
            <p:nvSpPr>
              <p:cNvPr id="2406" name="Freeform: Shape 2405">
                <a:extLst>
                  <a:ext uri="{FF2B5EF4-FFF2-40B4-BE49-F238E27FC236}">
                    <a16:creationId xmlns:a16="http://schemas.microsoft.com/office/drawing/2014/main" id="{DDF27C8B-2B0D-4450-81D0-A13843482113}"/>
                  </a:ext>
                </a:extLst>
              </p:cNvPr>
              <p:cNvSpPr/>
              <p:nvPr/>
            </p:nvSpPr>
            <p:spPr>
              <a:xfrm>
                <a:off x="5159020" y="5901689"/>
                <a:ext cx="804582" cy="554355"/>
              </a:xfrm>
              <a:custGeom>
                <a:avLst/>
                <a:gdLst>
                  <a:gd name="connsiteX0" fmla="*/ 22580 w 804582"/>
                  <a:gd name="connsiteY0" fmla="*/ 397193 h 554355"/>
                  <a:gd name="connsiteX1" fmla="*/ 6387 w 804582"/>
                  <a:gd name="connsiteY1" fmla="*/ 441960 h 554355"/>
                  <a:gd name="connsiteX2" fmla="*/ 242607 w 804582"/>
                  <a:gd name="connsiteY2" fmla="*/ 553403 h 554355"/>
                  <a:gd name="connsiteX3" fmla="*/ 266420 w 804582"/>
                  <a:gd name="connsiteY3" fmla="*/ 554355 h 554355"/>
                  <a:gd name="connsiteX4" fmla="*/ 278802 w 804582"/>
                  <a:gd name="connsiteY4" fmla="*/ 554355 h 554355"/>
                  <a:gd name="connsiteX5" fmla="*/ 501687 w 804582"/>
                  <a:gd name="connsiteY5" fmla="*/ 488633 h 554355"/>
                  <a:gd name="connsiteX6" fmla="*/ 577887 w 804582"/>
                  <a:gd name="connsiteY6" fmla="*/ 526733 h 554355"/>
                  <a:gd name="connsiteX7" fmla="*/ 577887 w 804582"/>
                  <a:gd name="connsiteY7" fmla="*/ 526733 h 554355"/>
                  <a:gd name="connsiteX8" fmla="*/ 605510 w 804582"/>
                  <a:gd name="connsiteY8" fmla="*/ 554355 h 554355"/>
                  <a:gd name="connsiteX9" fmla="*/ 776960 w 804582"/>
                  <a:gd name="connsiteY9" fmla="*/ 554355 h 554355"/>
                  <a:gd name="connsiteX10" fmla="*/ 804582 w 804582"/>
                  <a:gd name="connsiteY10" fmla="*/ 526733 h 554355"/>
                  <a:gd name="connsiteX11" fmla="*/ 804582 w 804582"/>
                  <a:gd name="connsiteY11" fmla="*/ 27623 h 554355"/>
                  <a:gd name="connsiteX12" fmla="*/ 776960 w 804582"/>
                  <a:gd name="connsiteY12" fmla="*/ 0 h 554355"/>
                  <a:gd name="connsiteX13" fmla="*/ 270230 w 804582"/>
                  <a:gd name="connsiteY13" fmla="*/ 0 h 554355"/>
                  <a:gd name="connsiteX14" fmla="*/ 242607 w 804582"/>
                  <a:gd name="connsiteY14" fmla="*/ 27623 h 554355"/>
                  <a:gd name="connsiteX15" fmla="*/ 242607 w 804582"/>
                  <a:gd name="connsiteY15" fmla="*/ 139065 h 554355"/>
                  <a:gd name="connsiteX16" fmla="*/ 22580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22580" y="397193"/>
                    </a:moveTo>
                    <a:cubicBezTo>
                      <a:pt x="1625" y="401003"/>
                      <a:pt x="-6948" y="425768"/>
                      <a:pt x="6387" y="441960"/>
                    </a:cubicBezTo>
                    <a:cubicBezTo>
                      <a:pt x="40677" y="483870"/>
                      <a:pt x="111162" y="543878"/>
                      <a:pt x="242607" y="553403"/>
                    </a:cubicBezTo>
                    <a:cubicBezTo>
                      <a:pt x="250227" y="554355"/>
                      <a:pt x="258800" y="554355"/>
                      <a:pt x="266420" y="554355"/>
                    </a:cubicBezTo>
                    <a:cubicBezTo>
                      <a:pt x="270230" y="554355"/>
                      <a:pt x="274040" y="554355"/>
                      <a:pt x="278802" y="554355"/>
                    </a:cubicBezTo>
                    <a:cubicBezTo>
                      <a:pt x="384530" y="554355"/>
                      <a:pt x="455015" y="522923"/>
                      <a:pt x="501687" y="488633"/>
                    </a:cubicBezTo>
                    <a:cubicBezTo>
                      <a:pt x="533120" y="464820"/>
                      <a:pt x="577887" y="487680"/>
                      <a:pt x="577887" y="526733"/>
                    </a:cubicBezTo>
                    <a:lnTo>
                      <a:pt x="577887" y="526733"/>
                    </a:lnTo>
                    <a:cubicBezTo>
                      <a:pt x="577887" y="541973"/>
                      <a:pt x="590270" y="554355"/>
                      <a:pt x="605510" y="554355"/>
                    </a:cubicBezTo>
                    <a:lnTo>
                      <a:pt x="776960" y="554355"/>
                    </a:lnTo>
                    <a:cubicBezTo>
                      <a:pt x="792200" y="554355"/>
                      <a:pt x="804582" y="541973"/>
                      <a:pt x="804582" y="526733"/>
                    </a:cubicBezTo>
                    <a:lnTo>
                      <a:pt x="804582" y="27623"/>
                    </a:lnTo>
                    <a:cubicBezTo>
                      <a:pt x="804582" y="12383"/>
                      <a:pt x="792200" y="0"/>
                      <a:pt x="776960" y="0"/>
                    </a:cubicBezTo>
                    <a:lnTo>
                      <a:pt x="270230" y="0"/>
                    </a:lnTo>
                    <a:cubicBezTo>
                      <a:pt x="254990" y="0"/>
                      <a:pt x="242607" y="12383"/>
                      <a:pt x="242607" y="27623"/>
                    </a:cubicBezTo>
                    <a:lnTo>
                      <a:pt x="242607" y="139065"/>
                    </a:lnTo>
                    <a:cubicBezTo>
                      <a:pt x="242607" y="268605"/>
                      <a:pt x="147357" y="376238"/>
                      <a:pt x="22580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7" name="Freeform: Shape 2406">
                <a:extLst>
                  <a:ext uri="{FF2B5EF4-FFF2-40B4-BE49-F238E27FC236}">
                    <a16:creationId xmlns:a16="http://schemas.microsoft.com/office/drawing/2014/main" id="{F87928AD-5444-4B74-B69C-668A3B65889D}"/>
                  </a:ext>
                </a:extLst>
              </p:cNvPr>
              <p:cNvSpPr/>
              <p:nvPr/>
            </p:nvSpPr>
            <p:spPr>
              <a:xfrm>
                <a:off x="5401627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8" name="Freeform: Shape 2407">
                <a:extLst>
                  <a:ext uri="{FF2B5EF4-FFF2-40B4-BE49-F238E27FC236}">
                    <a16:creationId xmlns:a16="http://schemas.microsoft.com/office/drawing/2014/main" id="{9D3F9D1D-D6A6-4789-897A-1EBA42E7B0C4}"/>
                  </a:ext>
                </a:extLst>
              </p:cNvPr>
              <p:cNvSpPr/>
              <p:nvPr/>
            </p:nvSpPr>
            <p:spPr>
              <a:xfrm>
                <a:off x="5390197" y="5747384"/>
                <a:ext cx="584835" cy="192895"/>
              </a:xfrm>
              <a:custGeom>
                <a:avLst/>
                <a:gdLst>
                  <a:gd name="connsiteX0" fmla="*/ 0 w 584835"/>
                  <a:gd name="connsiteY0" fmla="*/ 20955 h 154304"/>
                  <a:gd name="connsiteX1" fmla="*/ 0 w 584835"/>
                  <a:gd name="connsiteY1" fmla="*/ 133350 h 154304"/>
                  <a:gd name="connsiteX2" fmla="*/ 20955 w 584835"/>
                  <a:gd name="connsiteY2" fmla="*/ 154305 h 154304"/>
                  <a:gd name="connsiteX3" fmla="*/ 563880 w 584835"/>
                  <a:gd name="connsiteY3" fmla="*/ 154305 h 154304"/>
                  <a:gd name="connsiteX4" fmla="*/ 584835 w 584835"/>
                  <a:gd name="connsiteY4" fmla="*/ 133350 h 154304"/>
                  <a:gd name="connsiteX5" fmla="*/ 584835 w 584835"/>
                  <a:gd name="connsiteY5" fmla="*/ 20955 h 154304"/>
                  <a:gd name="connsiteX6" fmla="*/ 563880 w 584835"/>
                  <a:gd name="connsiteY6" fmla="*/ 0 h 154304"/>
                  <a:gd name="connsiteX7" fmla="*/ 20955 w 584835"/>
                  <a:gd name="connsiteY7" fmla="*/ 0 h 154304"/>
                  <a:gd name="connsiteX8" fmla="*/ 0 w 584835"/>
                  <a:gd name="connsiteY8" fmla="*/ 20955 h 15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4835" h="154304">
                    <a:moveTo>
                      <a:pt x="0" y="20955"/>
                    </a:moveTo>
                    <a:lnTo>
                      <a:pt x="0" y="133350"/>
                    </a:lnTo>
                    <a:cubicBezTo>
                      <a:pt x="0" y="144780"/>
                      <a:pt x="9525" y="154305"/>
                      <a:pt x="20955" y="154305"/>
                    </a:cubicBezTo>
                    <a:lnTo>
                      <a:pt x="563880" y="154305"/>
                    </a:lnTo>
                    <a:cubicBezTo>
                      <a:pt x="575310" y="154305"/>
                      <a:pt x="584835" y="144780"/>
                      <a:pt x="584835" y="133350"/>
                    </a:cubicBezTo>
                    <a:lnTo>
                      <a:pt x="584835" y="20955"/>
                    </a:lnTo>
                    <a:cubicBezTo>
                      <a:pt x="584835" y="9525"/>
                      <a:pt x="575310" y="0"/>
                      <a:pt x="563880" y="0"/>
                    </a:cubicBezTo>
                    <a:lnTo>
                      <a:pt x="20955" y="0"/>
                    </a:lnTo>
                    <a:cubicBezTo>
                      <a:pt x="9525" y="952"/>
                      <a:pt x="0" y="9525"/>
                      <a:pt x="0" y="20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809" name="Graphic 4">
            <a:extLst>
              <a:ext uri="{FF2B5EF4-FFF2-40B4-BE49-F238E27FC236}">
                <a16:creationId xmlns:a16="http://schemas.microsoft.com/office/drawing/2014/main" id="{0C8B00BB-A6EB-405F-97D6-2D6FC196EA2E}"/>
              </a:ext>
            </a:extLst>
          </p:cNvPr>
          <p:cNvGrpSpPr/>
          <p:nvPr/>
        </p:nvGrpSpPr>
        <p:grpSpPr>
          <a:xfrm>
            <a:off x="-16874552" y="-29459620"/>
            <a:ext cx="37882768" cy="43283429"/>
            <a:chOff x="3829050" y="404812"/>
            <a:chExt cx="4529910" cy="5175705"/>
          </a:xfrm>
          <a:noFill/>
        </p:grpSpPr>
        <p:grpSp>
          <p:nvGrpSpPr>
            <p:cNvPr id="2397" name="Graphic 4">
              <a:extLst>
                <a:ext uri="{FF2B5EF4-FFF2-40B4-BE49-F238E27FC236}">
                  <a16:creationId xmlns:a16="http://schemas.microsoft.com/office/drawing/2014/main" id="{BFFBD2AC-BB10-43F4-9496-F0A6FD928B34}"/>
                </a:ext>
              </a:extLst>
            </p:cNvPr>
            <p:cNvGrpSpPr/>
            <p:nvPr/>
          </p:nvGrpSpPr>
          <p:grpSpPr>
            <a:xfrm>
              <a:off x="3829050" y="404812"/>
              <a:ext cx="4529910" cy="5175705"/>
              <a:chOff x="3829050" y="404812"/>
              <a:chExt cx="4529910" cy="5175705"/>
            </a:xfrm>
            <a:noFill/>
          </p:grpSpPr>
          <p:sp>
            <p:nvSpPr>
              <p:cNvPr id="2399" name="Freeform: Shape 2398">
                <a:extLst>
                  <a:ext uri="{FF2B5EF4-FFF2-40B4-BE49-F238E27FC236}">
                    <a16:creationId xmlns:a16="http://schemas.microsoft.com/office/drawing/2014/main" id="{2CD34ED9-BD06-42E2-A9F2-FC827D8BA5AA}"/>
                  </a:ext>
                </a:extLst>
              </p:cNvPr>
              <p:cNvSpPr/>
              <p:nvPr/>
            </p:nvSpPr>
            <p:spPr>
              <a:xfrm>
                <a:off x="3829050" y="404812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525" h="9525"/>
                </a:pathLst>
              </a:custGeom>
              <a:noFill/>
              <a:ln w="19020" cap="rnd">
                <a:solidFill>
                  <a:srgbClr val="A6221F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0" name="Freeform: Shape 2399">
                <a:extLst>
                  <a:ext uri="{FF2B5EF4-FFF2-40B4-BE49-F238E27FC236}">
                    <a16:creationId xmlns:a16="http://schemas.microsoft.com/office/drawing/2014/main" id="{577951DF-92CE-428B-9AB6-53355F5C0121}"/>
                  </a:ext>
                </a:extLst>
              </p:cNvPr>
              <p:cNvSpPr/>
              <p:nvPr/>
            </p:nvSpPr>
            <p:spPr>
              <a:xfrm>
                <a:off x="4579441" y="3926978"/>
                <a:ext cx="3779519" cy="1653539"/>
              </a:xfrm>
              <a:custGeom>
                <a:avLst/>
                <a:gdLst>
                  <a:gd name="connsiteX0" fmla="*/ 0 w 3779519"/>
                  <a:gd name="connsiteY0" fmla="*/ 0 h 1653539"/>
                  <a:gd name="connsiteX1" fmla="*/ 3779520 w 3779519"/>
                  <a:gd name="connsiteY1" fmla="*/ 1653540 h 165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79519" h="1653539">
                    <a:moveTo>
                      <a:pt x="0" y="0"/>
                    </a:moveTo>
                    <a:cubicBezTo>
                      <a:pt x="0" y="0"/>
                      <a:pt x="1915478" y="1128713"/>
                      <a:pt x="3779520" y="165354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1" name="Freeform: Shape 2400">
                <a:extLst>
                  <a:ext uri="{FF2B5EF4-FFF2-40B4-BE49-F238E27FC236}">
                    <a16:creationId xmlns:a16="http://schemas.microsoft.com/office/drawing/2014/main" id="{869D6061-951C-441D-B246-B8FB393D1E20}"/>
                  </a:ext>
                </a:extLst>
              </p:cNvPr>
              <p:cNvSpPr/>
              <p:nvPr/>
            </p:nvSpPr>
            <p:spPr>
              <a:xfrm>
                <a:off x="4619029" y="3848873"/>
                <a:ext cx="2985134" cy="197334"/>
              </a:xfrm>
              <a:custGeom>
                <a:avLst/>
                <a:gdLst>
                  <a:gd name="connsiteX0" fmla="*/ 0 w 2985134"/>
                  <a:gd name="connsiteY0" fmla="*/ 0 h 197334"/>
                  <a:gd name="connsiteX1" fmla="*/ 2985135 w 2985134"/>
                  <a:gd name="connsiteY1" fmla="*/ 40958 h 19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85134" h="197334">
                    <a:moveTo>
                      <a:pt x="0" y="0"/>
                    </a:moveTo>
                    <a:cubicBezTo>
                      <a:pt x="0" y="0"/>
                      <a:pt x="1452563" y="415290"/>
                      <a:pt x="2985135" y="40958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2" name="Freeform: Shape 2401">
                <a:extLst>
                  <a:ext uri="{FF2B5EF4-FFF2-40B4-BE49-F238E27FC236}">
                    <a16:creationId xmlns:a16="http://schemas.microsoft.com/office/drawing/2014/main" id="{FB0BE59C-498F-4570-95DB-43670A755E2A}"/>
                  </a:ext>
                </a:extLst>
              </p:cNvPr>
              <p:cNvSpPr/>
              <p:nvPr/>
            </p:nvSpPr>
            <p:spPr>
              <a:xfrm>
                <a:off x="5005387" y="2980371"/>
                <a:ext cx="2556509" cy="812337"/>
              </a:xfrm>
              <a:custGeom>
                <a:avLst/>
                <a:gdLst>
                  <a:gd name="connsiteX0" fmla="*/ 2556510 w 2556509"/>
                  <a:gd name="connsiteY0" fmla="*/ 811530 h 812337"/>
                  <a:gd name="connsiteX1" fmla="*/ 0 w 2556509"/>
                  <a:gd name="connsiteY1" fmla="*/ 0 h 8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56509" h="812337">
                    <a:moveTo>
                      <a:pt x="2556510" y="811530"/>
                    </a:moveTo>
                    <a:cubicBezTo>
                      <a:pt x="2556510" y="811530"/>
                      <a:pt x="1802130" y="869633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3" name="Freeform: Shape 2402">
                <a:extLst>
                  <a:ext uri="{FF2B5EF4-FFF2-40B4-BE49-F238E27FC236}">
                    <a16:creationId xmlns:a16="http://schemas.microsoft.com/office/drawing/2014/main" id="{DE66A427-FE36-4235-AD95-81A30CE15110}"/>
                  </a:ext>
                </a:extLst>
              </p:cNvPr>
              <p:cNvSpPr/>
              <p:nvPr/>
            </p:nvSpPr>
            <p:spPr>
              <a:xfrm>
                <a:off x="5040629" y="2724149"/>
                <a:ext cx="2039302" cy="209472"/>
              </a:xfrm>
              <a:custGeom>
                <a:avLst/>
                <a:gdLst>
                  <a:gd name="connsiteX0" fmla="*/ 0 w 2039302"/>
                  <a:gd name="connsiteY0" fmla="*/ 178118 h 209472"/>
                  <a:gd name="connsiteX1" fmla="*/ 2039302 w 2039302"/>
                  <a:gd name="connsiteY1" fmla="*/ 0 h 209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39302" h="209472">
                    <a:moveTo>
                      <a:pt x="0" y="178118"/>
                    </a:moveTo>
                    <a:cubicBezTo>
                      <a:pt x="0" y="178118"/>
                      <a:pt x="945833" y="320040"/>
                      <a:pt x="2039302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0A4C3BE6-F9F8-4735-8BD3-BC70FD70F85E}"/>
                </a:ext>
              </a:extLst>
            </p:cNvPr>
            <p:cNvSpPr/>
            <p:nvPr/>
          </p:nvSpPr>
          <p:spPr>
            <a:xfrm>
              <a:off x="3835003" y="4120276"/>
              <a:ext cx="3873817" cy="1450657"/>
            </a:xfrm>
            <a:custGeom>
              <a:avLst/>
              <a:gdLst>
                <a:gd name="connsiteX0" fmla="*/ 3873818 w 3873817"/>
                <a:gd name="connsiteY0" fmla="*/ 0 h 1450657"/>
                <a:gd name="connsiteX1" fmla="*/ 0 w 3873817"/>
                <a:gd name="connsiteY1" fmla="*/ 1450657 h 145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73817" h="1450657">
                  <a:moveTo>
                    <a:pt x="3873818" y="0"/>
                  </a:moveTo>
                  <a:cubicBezTo>
                    <a:pt x="3687128" y="107632"/>
                    <a:pt x="2004060" y="1044892"/>
                    <a:pt x="0" y="1450657"/>
                  </a:cubicBezTo>
                </a:path>
              </a:pathLst>
            </a:custGeom>
            <a:noFill/>
            <a:ln w="31750" cap="rnd">
              <a:solidFill>
                <a:srgbClr val="8A181D"/>
              </a:solidFill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0" name="Graphic 4">
            <a:extLst>
              <a:ext uri="{FF2B5EF4-FFF2-40B4-BE49-F238E27FC236}">
                <a16:creationId xmlns:a16="http://schemas.microsoft.com/office/drawing/2014/main" id="{6FE1E315-E0D2-4DCB-8F9E-DAF6D15EEB40}"/>
              </a:ext>
            </a:extLst>
          </p:cNvPr>
          <p:cNvGrpSpPr/>
          <p:nvPr/>
        </p:nvGrpSpPr>
        <p:grpSpPr>
          <a:xfrm>
            <a:off x="-3552123" y="-28081579"/>
            <a:ext cx="11394086" cy="14529209"/>
            <a:chOff x="5422105" y="569594"/>
            <a:chExt cx="1362471" cy="1737360"/>
          </a:xfrm>
        </p:grpSpPr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E40C7F1F-52A0-4E48-98CD-D5923019FBA8}"/>
                </a:ext>
              </a:extLst>
            </p:cNvPr>
            <p:cNvSpPr/>
            <p:nvPr/>
          </p:nvSpPr>
          <p:spPr>
            <a:xfrm>
              <a:off x="5436870" y="1545907"/>
              <a:ext cx="1323022" cy="761047"/>
            </a:xfrm>
            <a:custGeom>
              <a:avLst/>
              <a:gdLst>
                <a:gd name="connsiteX0" fmla="*/ 1323023 w 1323022"/>
                <a:gd name="connsiteY0" fmla="*/ 478155 h 761047"/>
                <a:gd name="connsiteX1" fmla="*/ 1323023 w 1323022"/>
                <a:gd name="connsiteY1" fmla="*/ 610552 h 761047"/>
                <a:gd name="connsiteX2" fmla="*/ 1242060 w 1323022"/>
                <a:gd name="connsiteY2" fmla="*/ 684847 h 761047"/>
                <a:gd name="connsiteX3" fmla="*/ 1235393 w 1323022"/>
                <a:gd name="connsiteY3" fmla="*/ 683895 h 761047"/>
                <a:gd name="connsiteX4" fmla="*/ 1086802 w 1323022"/>
                <a:gd name="connsiteY4" fmla="*/ 649605 h 761047"/>
                <a:gd name="connsiteX5" fmla="*/ 1023937 w 1323022"/>
                <a:gd name="connsiteY5" fmla="*/ 663893 h 761047"/>
                <a:gd name="connsiteX6" fmla="*/ 918210 w 1323022"/>
                <a:gd name="connsiteY6" fmla="*/ 744855 h 761047"/>
                <a:gd name="connsiteX7" fmla="*/ 882968 w 1323022"/>
                <a:gd name="connsiteY7" fmla="*/ 760095 h 761047"/>
                <a:gd name="connsiteX8" fmla="*/ 873443 w 1323022"/>
                <a:gd name="connsiteY8" fmla="*/ 761047 h 761047"/>
                <a:gd name="connsiteX9" fmla="*/ 867727 w 1323022"/>
                <a:gd name="connsiteY9" fmla="*/ 761047 h 761047"/>
                <a:gd name="connsiteX10" fmla="*/ 867727 w 1323022"/>
                <a:gd name="connsiteY10" fmla="*/ 761047 h 761047"/>
                <a:gd name="connsiteX11" fmla="*/ 856298 w 1323022"/>
                <a:gd name="connsiteY11" fmla="*/ 759143 h 761047"/>
                <a:gd name="connsiteX12" fmla="*/ 852487 w 1323022"/>
                <a:gd name="connsiteY12" fmla="*/ 758190 h 761047"/>
                <a:gd name="connsiteX13" fmla="*/ 845820 w 1323022"/>
                <a:gd name="connsiteY13" fmla="*/ 756285 h 761047"/>
                <a:gd name="connsiteX14" fmla="*/ 841058 w 1323022"/>
                <a:gd name="connsiteY14" fmla="*/ 754380 h 761047"/>
                <a:gd name="connsiteX15" fmla="*/ 836295 w 1323022"/>
                <a:gd name="connsiteY15" fmla="*/ 751522 h 761047"/>
                <a:gd name="connsiteX16" fmla="*/ 831533 w 1323022"/>
                <a:gd name="connsiteY16" fmla="*/ 748665 h 761047"/>
                <a:gd name="connsiteX17" fmla="*/ 706755 w 1323022"/>
                <a:gd name="connsiteY17" fmla="*/ 664845 h 761047"/>
                <a:gd name="connsiteX18" fmla="*/ 701993 w 1323022"/>
                <a:gd name="connsiteY18" fmla="*/ 661988 h 761047"/>
                <a:gd name="connsiteX19" fmla="*/ 697230 w 1323022"/>
                <a:gd name="connsiteY19" fmla="*/ 659130 h 761047"/>
                <a:gd name="connsiteX20" fmla="*/ 693420 w 1323022"/>
                <a:gd name="connsiteY20" fmla="*/ 657225 h 761047"/>
                <a:gd name="connsiteX21" fmla="*/ 686752 w 1323022"/>
                <a:gd name="connsiteY21" fmla="*/ 655320 h 761047"/>
                <a:gd name="connsiteX22" fmla="*/ 681990 w 1323022"/>
                <a:gd name="connsiteY22" fmla="*/ 654368 h 761047"/>
                <a:gd name="connsiteX23" fmla="*/ 670560 w 1323022"/>
                <a:gd name="connsiteY23" fmla="*/ 652463 h 761047"/>
                <a:gd name="connsiteX24" fmla="*/ 670560 w 1323022"/>
                <a:gd name="connsiteY24" fmla="*/ 652463 h 761047"/>
                <a:gd name="connsiteX25" fmla="*/ 628650 w 1323022"/>
                <a:gd name="connsiteY25" fmla="*/ 661988 h 761047"/>
                <a:gd name="connsiteX26" fmla="*/ 529590 w 1323022"/>
                <a:gd name="connsiteY26" fmla="*/ 717233 h 761047"/>
                <a:gd name="connsiteX27" fmla="*/ 521017 w 1323022"/>
                <a:gd name="connsiteY27" fmla="*/ 721995 h 761047"/>
                <a:gd name="connsiteX28" fmla="*/ 511492 w 1323022"/>
                <a:gd name="connsiteY28" fmla="*/ 724852 h 761047"/>
                <a:gd name="connsiteX29" fmla="*/ 501967 w 1323022"/>
                <a:gd name="connsiteY29" fmla="*/ 726758 h 761047"/>
                <a:gd name="connsiteX30" fmla="*/ 492442 w 1323022"/>
                <a:gd name="connsiteY30" fmla="*/ 727710 h 761047"/>
                <a:gd name="connsiteX31" fmla="*/ 485775 w 1323022"/>
                <a:gd name="connsiteY31" fmla="*/ 727710 h 761047"/>
                <a:gd name="connsiteX32" fmla="*/ 481965 w 1323022"/>
                <a:gd name="connsiteY32" fmla="*/ 727710 h 761047"/>
                <a:gd name="connsiteX33" fmla="*/ 481013 w 1323022"/>
                <a:gd name="connsiteY33" fmla="*/ 727710 h 761047"/>
                <a:gd name="connsiteX34" fmla="*/ 481013 w 1323022"/>
                <a:gd name="connsiteY34" fmla="*/ 727710 h 761047"/>
                <a:gd name="connsiteX35" fmla="*/ 480060 w 1323022"/>
                <a:gd name="connsiteY35" fmla="*/ 727710 h 761047"/>
                <a:gd name="connsiteX36" fmla="*/ 476250 w 1323022"/>
                <a:gd name="connsiteY36" fmla="*/ 726758 h 761047"/>
                <a:gd name="connsiteX37" fmla="*/ 470535 w 1323022"/>
                <a:gd name="connsiteY37" fmla="*/ 724852 h 761047"/>
                <a:gd name="connsiteX38" fmla="*/ 463867 w 1323022"/>
                <a:gd name="connsiteY38" fmla="*/ 722947 h 761047"/>
                <a:gd name="connsiteX39" fmla="*/ 457200 w 1323022"/>
                <a:gd name="connsiteY39" fmla="*/ 720090 h 761047"/>
                <a:gd name="connsiteX40" fmla="*/ 450533 w 1323022"/>
                <a:gd name="connsiteY40" fmla="*/ 716280 h 761047"/>
                <a:gd name="connsiteX41" fmla="*/ 444817 w 1323022"/>
                <a:gd name="connsiteY41" fmla="*/ 711518 h 761047"/>
                <a:gd name="connsiteX42" fmla="*/ 439102 w 1323022"/>
                <a:gd name="connsiteY42" fmla="*/ 706755 h 761047"/>
                <a:gd name="connsiteX43" fmla="*/ 392430 w 1323022"/>
                <a:gd name="connsiteY43" fmla="*/ 661988 h 761047"/>
                <a:gd name="connsiteX44" fmla="*/ 339090 w 1323022"/>
                <a:gd name="connsiteY44" fmla="*/ 640080 h 761047"/>
                <a:gd name="connsiteX45" fmla="*/ 339090 w 1323022"/>
                <a:gd name="connsiteY45" fmla="*/ 640080 h 761047"/>
                <a:gd name="connsiteX46" fmla="*/ 332422 w 1323022"/>
                <a:gd name="connsiteY46" fmla="*/ 640080 h 761047"/>
                <a:gd name="connsiteX47" fmla="*/ 329565 w 1323022"/>
                <a:gd name="connsiteY47" fmla="*/ 640080 h 761047"/>
                <a:gd name="connsiteX48" fmla="*/ 325755 w 1323022"/>
                <a:gd name="connsiteY48" fmla="*/ 641033 h 761047"/>
                <a:gd name="connsiteX49" fmla="*/ 321945 w 1323022"/>
                <a:gd name="connsiteY49" fmla="*/ 641985 h 761047"/>
                <a:gd name="connsiteX50" fmla="*/ 302895 w 1323022"/>
                <a:gd name="connsiteY50" fmla="*/ 649605 h 761047"/>
                <a:gd name="connsiteX51" fmla="*/ 202883 w 1323022"/>
                <a:gd name="connsiteY51" fmla="*/ 705802 h 761047"/>
                <a:gd name="connsiteX52" fmla="*/ 160020 w 1323022"/>
                <a:gd name="connsiteY52" fmla="*/ 715327 h 761047"/>
                <a:gd name="connsiteX53" fmla="*/ 155258 w 1323022"/>
                <a:gd name="connsiteY53" fmla="*/ 715327 h 761047"/>
                <a:gd name="connsiteX54" fmla="*/ 151447 w 1323022"/>
                <a:gd name="connsiteY54" fmla="*/ 714375 h 761047"/>
                <a:gd name="connsiteX55" fmla="*/ 151447 w 1323022"/>
                <a:gd name="connsiteY55" fmla="*/ 714375 h 761047"/>
                <a:gd name="connsiteX56" fmla="*/ 71438 w 1323022"/>
                <a:gd name="connsiteY56" fmla="*/ 668655 h 761047"/>
                <a:gd name="connsiteX57" fmla="*/ 0 w 1323022"/>
                <a:gd name="connsiteY57" fmla="*/ 492442 h 761047"/>
                <a:gd name="connsiteX58" fmla="*/ 17145 w 1323022"/>
                <a:gd name="connsiteY58" fmla="*/ 454342 h 761047"/>
                <a:gd name="connsiteX59" fmla="*/ 222885 w 1323022"/>
                <a:gd name="connsiteY59" fmla="*/ 952 h 761047"/>
                <a:gd name="connsiteX60" fmla="*/ 1106805 w 1323022"/>
                <a:gd name="connsiteY60" fmla="*/ 0 h 761047"/>
                <a:gd name="connsiteX61" fmla="*/ 1301115 w 1323022"/>
                <a:gd name="connsiteY61" fmla="*/ 428625 h 761047"/>
                <a:gd name="connsiteX62" fmla="*/ 1323023 w 1323022"/>
                <a:gd name="connsiteY62" fmla="*/ 478155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23022" h="761047">
                  <a:moveTo>
                    <a:pt x="1323023" y="478155"/>
                  </a:moveTo>
                  <a:lnTo>
                    <a:pt x="1323023" y="610552"/>
                  </a:lnTo>
                  <a:cubicBezTo>
                    <a:pt x="1323023" y="654368"/>
                    <a:pt x="1285875" y="690563"/>
                    <a:pt x="1242060" y="684847"/>
                  </a:cubicBezTo>
                  <a:cubicBezTo>
                    <a:pt x="1240155" y="684847"/>
                    <a:pt x="1237298" y="683895"/>
                    <a:pt x="1235393" y="683895"/>
                  </a:cubicBezTo>
                  <a:lnTo>
                    <a:pt x="1086802" y="649605"/>
                  </a:lnTo>
                  <a:cubicBezTo>
                    <a:pt x="1064895" y="644843"/>
                    <a:pt x="1042035" y="649605"/>
                    <a:pt x="1023937" y="663893"/>
                  </a:cubicBezTo>
                  <a:lnTo>
                    <a:pt x="918210" y="744855"/>
                  </a:lnTo>
                  <a:cubicBezTo>
                    <a:pt x="907733" y="753427"/>
                    <a:pt x="895350" y="758190"/>
                    <a:pt x="882968" y="760095"/>
                  </a:cubicBezTo>
                  <a:cubicBezTo>
                    <a:pt x="880110" y="761047"/>
                    <a:pt x="876300" y="761047"/>
                    <a:pt x="873443" y="761047"/>
                  </a:cubicBezTo>
                  <a:cubicBezTo>
                    <a:pt x="871537" y="761047"/>
                    <a:pt x="869633" y="761047"/>
                    <a:pt x="867727" y="761047"/>
                  </a:cubicBezTo>
                  <a:lnTo>
                    <a:pt x="867727" y="761047"/>
                  </a:lnTo>
                  <a:cubicBezTo>
                    <a:pt x="863918" y="761047"/>
                    <a:pt x="860108" y="760095"/>
                    <a:pt x="856298" y="759143"/>
                  </a:cubicBezTo>
                  <a:cubicBezTo>
                    <a:pt x="855345" y="759143"/>
                    <a:pt x="853440" y="758190"/>
                    <a:pt x="852487" y="758190"/>
                  </a:cubicBezTo>
                  <a:cubicBezTo>
                    <a:pt x="850583" y="757238"/>
                    <a:pt x="847725" y="757238"/>
                    <a:pt x="845820" y="756285"/>
                  </a:cubicBezTo>
                  <a:cubicBezTo>
                    <a:pt x="843915" y="755333"/>
                    <a:pt x="842962" y="755333"/>
                    <a:pt x="841058" y="754380"/>
                  </a:cubicBezTo>
                  <a:cubicBezTo>
                    <a:pt x="839152" y="753427"/>
                    <a:pt x="837248" y="752475"/>
                    <a:pt x="836295" y="751522"/>
                  </a:cubicBezTo>
                  <a:cubicBezTo>
                    <a:pt x="834390" y="750570"/>
                    <a:pt x="833437" y="749618"/>
                    <a:pt x="831533" y="748665"/>
                  </a:cubicBezTo>
                  <a:lnTo>
                    <a:pt x="706755" y="664845"/>
                  </a:lnTo>
                  <a:cubicBezTo>
                    <a:pt x="704850" y="663893"/>
                    <a:pt x="702945" y="662940"/>
                    <a:pt x="701993" y="661988"/>
                  </a:cubicBezTo>
                  <a:cubicBezTo>
                    <a:pt x="700088" y="661035"/>
                    <a:pt x="698183" y="660083"/>
                    <a:pt x="697230" y="659130"/>
                  </a:cubicBezTo>
                  <a:cubicBezTo>
                    <a:pt x="696277" y="658177"/>
                    <a:pt x="694372" y="658177"/>
                    <a:pt x="693420" y="657225"/>
                  </a:cubicBezTo>
                  <a:cubicBezTo>
                    <a:pt x="691515" y="656272"/>
                    <a:pt x="689610" y="655320"/>
                    <a:pt x="686752" y="655320"/>
                  </a:cubicBezTo>
                  <a:cubicBezTo>
                    <a:pt x="685800" y="655320"/>
                    <a:pt x="683895" y="654368"/>
                    <a:pt x="681990" y="654368"/>
                  </a:cubicBezTo>
                  <a:cubicBezTo>
                    <a:pt x="678180" y="653415"/>
                    <a:pt x="674370" y="653415"/>
                    <a:pt x="670560" y="652463"/>
                  </a:cubicBezTo>
                  <a:lnTo>
                    <a:pt x="670560" y="652463"/>
                  </a:lnTo>
                  <a:cubicBezTo>
                    <a:pt x="656272" y="651510"/>
                    <a:pt x="641985" y="654368"/>
                    <a:pt x="628650" y="661988"/>
                  </a:cubicBezTo>
                  <a:lnTo>
                    <a:pt x="529590" y="717233"/>
                  </a:lnTo>
                  <a:cubicBezTo>
                    <a:pt x="526733" y="719138"/>
                    <a:pt x="523875" y="720090"/>
                    <a:pt x="521017" y="721995"/>
                  </a:cubicBezTo>
                  <a:cubicBezTo>
                    <a:pt x="518160" y="722947"/>
                    <a:pt x="515302" y="723900"/>
                    <a:pt x="511492" y="724852"/>
                  </a:cubicBezTo>
                  <a:cubicBezTo>
                    <a:pt x="508635" y="725805"/>
                    <a:pt x="505777" y="726758"/>
                    <a:pt x="501967" y="726758"/>
                  </a:cubicBezTo>
                  <a:cubicBezTo>
                    <a:pt x="499110" y="726758"/>
                    <a:pt x="495300" y="727710"/>
                    <a:pt x="492442" y="727710"/>
                  </a:cubicBezTo>
                  <a:cubicBezTo>
                    <a:pt x="490538" y="727710"/>
                    <a:pt x="487680" y="727710"/>
                    <a:pt x="485775" y="727710"/>
                  </a:cubicBezTo>
                  <a:cubicBezTo>
                    <a:pt x="484822" y="727710"/>
                    <a:pt x="483870" y="727710"/>
                    <a:pt x="481965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0060" y="727710"/>
                    <a:pt x="480060" y="727710"/>
                  </a:cubicBezTo>
                  <a:cubicBezTo>
                    <a:pt x="479108" y="727710"/>
                    <a:pt x="477202" y="727710"/>
                    <a:pt x="476250" y="726758"/>
                  </a:cubicBezTo>
                  <a:cubicBezTo>
                    <a:pt x="474345" y="726758"/>
                    <a:pt x="472440" y="725805"/>
                    <a:pt x="470535" y="724852"/>
                  </a:cubicBezTo>
                  <a:cubicBezTo>
                    <a:pt x="468630" y="723900"/>
                    <a:pt x="466725" y="722947"/>
                    <a:pt x="463867" y="722947"/>
                  </a:cubicBezTo>
                  <a:cubicBezTo>
                    <a:pt x="461963" y="721995"/>
                    <a:pt x="459105" y="721043"/>
                    <a:pt x="457200" y="720090"/>
                  </a:cubicBezTo>
                  <a:cubicBezTo>
                    <a:pt x="455295" y="719138"/>
                    <a:pt x="452438" y="718185"/>
                    <a:pt x="450533" y="716280"/>
                  </a:cubicBezTo>
                  <a:cubicBezTo>
                    <a:pt x="448627" y="715327"/>
                    <a:pt x="446722" y="713422"/>
                    <a:pt x="444817" y="711518"/>
                  </a:cubicBezTo>
                  <a:cubicBezTo>
                    <a:pt x="442913" y="709613"/>
                    <a:pt x="441008" y="708660"/>
                    <a:pt x="439102" y="706755"/>
                  </a:cubicBezTo>
                  <a:lnTo>
                    <a:pt x="392430" y="661988"/>
                  </a:lnTo>
                  <a:cubicBezTo>
                    <a:pt x="377190" y="647700"/>
                    <a:pt x="358140" y="640080"/>
                    <a:pt x="339090" y="640080"/>
                  </a:cubicBezTo>
                  <a:lnTo>
                    <a:pt x="339090" y="640080"/>
                  </a:lnTo>
                  <a:cubicBezTo>
                    <a:pt x="337185" y="640080"/>
                    <a:pt x="334327" y="640080"/>
                    <a:pt x="332422" y="640080"/>
                  </a:cubicBezTo>
                  <a:cubicBezTo>
                    <a:pt x="331470" y="640080"/>
                    <a:pt x="330517" y="640080"/>
                    <a:pt x="329565" y="640080"/>
                  </a:cubicBezTo>
                  <a:cubicBezTo>
                    <a:pt x="328613" y="640080"/>
                    <a:pt x="326708" y="640080"/>
                    <a:pt x="325755" y="641033"/>
                  </a:cubicBezTo>
                  <a:cubicBezTo>
                    <a:pt x="324802" y="641033"/>
                    <a:pt x="322897" y="641033"/>
                    <a:pt x="321945" y="641985"/>
                  </a:cubicBezTo>
                  <a:cubicBezTo>
                    <a:pt x="315277" y="643890"/>
                    <a:pt x="308610" y="645795"/>
                    <a:pt x="302895" y="649605"/>
                  </a:cubicBezTo>
                  <a:lnTo>
                    <a:pt x="202883" y="705802"/>
                  </a:lnTo>
                  <a:cubicBezTo>
                    <a:pt x="189547" y="713422"/>
                    <a:pt x="174308" y="716280"/>
                    <a:pt x="160020" y="715327"/>
                  </a:cubicBezTo>
                  <a:cubicBezTo>
                    <a:pt x="158115" y="715327"/>
                    <a:pt x="156210" y="715327"/>
                    <a:pt x="155258" y="715327"/>
                  </a:cubicBezTo>
                  <a:cubicBezTo>
                    <a:pt x="154305" y="715327"/>
                    <a:pt x="153352" y="715327"/>
                    <a:pt x="151447" y="714375"/>
                  </a:cubicBezTo>
                  <a:lnTo>
                    <a:pt x="151447" y="714375"/>
                  </a:lnTo>
                  <a:cubicBezTo>
                    <a:pt x="119063" y="718185"/>
                    <a:pt x="86677" y="701040"/>
                    <a:pt x="71438" y="668655"/>
                  </a:cubicBezTo>
                  <a:lnTo>
                    <a:pt x="0" y="492442"/>
                  </a:lnTo>
                  <a:lnTo>
                    <a:pt x="17145" y="454342"/>
                  </a:lnTo>
                  <a:lnTo>
                    <a:pt x="222885" y="952"/>
                  </a:lnTo>
                  <a:lnTo>
                    <a:pt x="1106805" y="0"/>
                  </a:lnTo>
                  <a:lnTo>
                    <a:pt x="1301115" y="428625"/>
                  </a:lnTo>
                  <a:lnTo>
                    <a:pt x="1323023" y="478155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9C92CB13-76B9-45DC-A612-9A0F3AC0EF51}"/>
                </a:ext>
              </a:extLst>
            </p:cNvPr>
            <p:cNvSpPr/>
            <p:nvPr/>
          </p:nvSpPr>
          <p:spPr>
            <a:xfrm>
              <a:off x="5657850" y="1055369"/>
              <a:ext cx="883919" cy="517963"/>
            </a:xfrm>
            <a:custGeom>
              <a:avLst/>
              <a:gdLst>
                <a:gd name="connsiteX0" fmla="*/ 883920 w 883919"/>
                <a:gd name="connsiteY0" fmla="*/ 487680 h 517963"/>
                <a:gd name="connsiteX1" fmla="*/ 0 w 883919"/>
                <a:gd name="connsiteY1" fmla="*/ 488632 h 517963"/>
                <a:gd name="connsiteX2" fmla="*/ 1905 w 883919"/>
                <a:gd name="connsiteY2" fmla="*/ 483870 h 517963"/>
                <a:gd name="connsiteX3" fmla="*/ 14288 w 883919"/>
                <a:gd name="connsiteY3" fmla="*/ 457200 h 517963"/>
                <a:gd name="connsiteX4" fmla="*/ 221933 w 883919"/>
                <a:gd name="connsiteY4" fmla="*/ 0 h 517963"/>
                <a:gd name="connsiteX5" fmla="*/ 663893 w 883919"/>
                <a:gd name="connsiteY5" fmla="*/ 0 h 517963"/>
                <a:gd name="connsiteX6" fmla="*/ 870585 w 883919"/>
                <a:gd name="connsiteY6" fmla="*/ 456247 h 517963"/>
                <a:gd name="connsiteX7" fmla="*/ 882015 w 883919"/>
                <a:gd name="connsiteY7" fmla="*/ 481013 h 517963"/>
                <a:gd name="connsiteX8" fmla="*/ 883920 w 883919"/>
                <a:gd name="connsiteY8" fmla="*/ 487680 h 517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3919" h="517963">
                  <a:moveTo>
                    <a:pt x="883920" y="487680"/>
                  </a:moveTo>
                  <a:cubicBezTo>
                    <a:pt x="474345" y="549593"/>
                    <a:pt x="74295" y="499110"/>
                    <a:pt x="0" y="488632"/>
                  </a:cubicBezTo>
                  <a:lnTo>
                    <a:pt x="1905" y="483870"/>
                  </a:lnTo>
                  <a:lnTo>
                    <a:pt x="14288" y="457200"/>
                  </a:lnTo>
                  <a:lnTo>
                    <a:pt x="221933" y="0"/>
                  </a:lnTo>
                  <a:lnTo>
                    <a:pt x="663893" y="0"/>
                  </a:lnTo>
                  <a:lnTo>
                    <a:pt x="870585" y="456247"/>
                  </a:lnTo>
                  <a:lnTo>
                    <a:pt x="882015" y="481013"/>
                  </a:lnTo>
                  <a:lnTo>
                    <a:pt x="883920" y="48768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F8954940-C9AA-4BC7-BD25-FC1DA45EFEEA}"/>
                </a:ext>
              </a:extLst>
            </p:cNvPr>
            <p:cNvSpPr/>
            <p:nvPr/>
          </p:nvSpPr>
          <p:spPr>
            <a:xfrm>
              <a:off x="5422105" y="1514474"/>
              <a:ext cx="1362471" cy="792479"/>
            </a:xfrm>
            <a:custGeom>
              <a:avLst/>
              <a:gdLst>
                <a:gd name="connsiteX0" fmla="*/ 1322070 w 1332895"/>
                <a:gd name="connsiteY0" fmla="*/ 509588 h 792479"/>
                <a:gd name="connsiteX1" fmla="*/ 1332548 w 1332895"/>
                <a:gd name="connsiteY1" fmla="*/ 627697 h 792479"/>
                <a:gd name="connsiteX2" fmla="*/ 1242060 w 1332895"/>
                <a:gd name="connsiteY2" fmla="*/ 716280 h 792479"/>
                <a:gd name="connsiteX3" fmla="*/ 1235393 w 1332895"/>
                <a:gd name="connsiteY3" fmla="*/ 715328 h 792479"/>
                <a:gd name="connsiteX4" fmla="*/ 1086803 w 1332895"/>
                <a:gd name="connsiteY4" fmla="*/ 681038 h 792479"/>
                <a:gd name="connsiteX5" fmla="*/ 1023938 w 1332895"/>
                <a:gd name="connsiteY5" fmla="*/ 695325 h 792479"/>
                <a:gd name="connsiteX6" fmla="*/ 918210 w 1332895"/>
                <a:gd name="connsiteY6" fmla="*/ 776288 h 792479"/>
                <a:gd name="connsiteX7" fmla="*/ 882968 w 1332895"/>
                <a:gd name="connsiteY7" fmla="*/ 791528 h 792479"/>
                <a:gd name="connsiteX8" fmla="*/ 873443 w 1332895"/>
                <a:gd name="connsiteY8" fmla="*/ 792480 h 792479"/>
                <a:gd name="connsiteX9" fmla="*/ 867728 w 1332895"/>
                <a:gd name="connsiteY9" fmla="*/ 792480 h 792479"/>
                <a:gd name="connsiteX10" fmla="*/ 867728 w 1332895"/>
                <a:gd name="connsiteY10" fmla="*/ 792480 h 792479"/>
                <a:gd name="connsiteX11" fmla="*/ 856297 w 1332895"/>
                <a:gd name="connsiteY11" fmla="*/ 790575 h 792479"/>
                <a:gd name="connsiteX12" fmla="*/ 852488 w 1332895"/>
                <a:gd name="connsiteY12" fmla="*/ 789622 h 792479"/>
                <a:gd name="connsiteX13" fmla="*/ 845820 w 1332895"/>
                <a:gd name="connsiteY13" fmla="*/ 787718 h 792479"/>
                <a:gd name="connsiteX14" fmla="*/ 841058 w 1332895"/>
                <a:gd name="connsiteY14" fmla="*/ 785813 h 792479"/>
                <a:gd name="connsiteX15" fmla="*/ 836295 w 1332895"/>
                <a:gd name="connsiteY15" fmla="*/ 782955 h 792479"/>
                <a:gd name="connsiteX16" fmla="*/ 831533 w 1332895"/>
                <a:gd name="connsiteY16" fmla="*/ 780097 h 792479"/>
                <a:gd name="connsiteX17" fmla="*/ 706755 w 1332895"/>
                <a:gd name="connsiteY17" fmla="*/ 696278 h 792479"/>
                <a:gd name="connsiteX18" fmla="*/ 701993 w 1332895"/>
                <a:gd name="connsiteY18" fmla="*/ 693420 h 792479"/>
                <a:gd name="connsiteX19" fmla="*/ 697230 w 1332895"/>
                <a:gd name="connsiteY19" fmla="*/ 690563 h 792479"/>
                <a:gd name="connsiteX20" fmla="*/ 693420 w 1332895"/>
                <a:gd name="connsiteY20" fmla="*/ 688658 h 792479"/>
                <a:gd name="connsiteX21" fmla="*/ 686753 w 1332895"/>
                <a:gd name="connsiteY21" fmla="*/ 686753 h 792479"/>
                <a:gd name="connsiteX22" fmla="*/ 681990 w 1332895"/>
                <a:gd name="connsiteY22" fmla="*/ 685800 h 792479"/>
                <a:gd name="connsiteX23" fmla="*/ 670560 w 1332895"/>
                <a:gd name="connsiteY23" fmla="*/ 683895 h 792479"/>
                <a:gd name="connsiteX24" fmla="*/ 670560 w 1332895"/>
                <a:gd name="connsiteY24" fmla="*/ 683895 h 792479"/>
                <a:gd name="connsiteX25" fmla="*/ 628650 w 1332895"/>
                <a:gd name="connsiteY25" fmla="*/ 693420 h 792479"/>
                <a:gd name="connsiteX26" fmla="*/ 529590 w 1332895"/>
                <a:gd name="connsiteY26" fmla="*/ 748665 h 792479"/>
                <a:gd name="connsiteX27" fmla="*/ 521018 w 1332895"/>
                <a:gd name="connsiteY27" fmla="*/ 753428 h 792479"/>
                <a:gd name="connsiteX28" fmla="*/ 511493 w 1332895"/>
                <a:gd name="connsiteY28" fmla="*/ 756285 h 792479"/>
                <a:gd name="connsiteX29" fmla="*/ 501968 w 1332895"/>
                <a:gd name="connsiteY29" fmla="*/ 758190 h 792479"/>
                <a:gd name="connsiteX30" fmla="*/ 492443 w 1332895"/>
                <a:gd name="connsiteY30" fmla="*/ 759143 h 792479"/>
                <a:gd name="connsiteX31" fmla="*/ 485775 w 1332895"/>
                <a:gd name="connsiteY31" fmla="*/ 759143 h 792479"/>
                <a:gd name="connsiteX32" fmla="*/ 481965 w 1332895"/>
                <a:gd name="connsiteY32" fmla="*/ 759143 h 792479"/>
                <a:gd name="connsiteX33" fmla="*/ 481013 w 1332895"/>
                <a:gd name="connsiteY33" fmla="*/ 759143 h 792479"/>
                <a:gd name="connsiteX34" fmla="*/ 481013 w 1332895"/>
                <a:gd name="connsiteY34" fmla="*/ 759143 h 792479"/>
                <a:gd name="connsiteX35" fmla="*/ 480060 w 1332895"/>
                <a:gd name="connsiteY35" fmla="*/ 759143 h 792479"/>
                <a:gd name="connsiteX36" fmla="*/ 476250 w 1332895"/>
                <a:gd name="connsiteY36" fmla="*/ 758190 h 792479"/>
                <a:gd name="connsiteX37" fmla="*/ 470535 w 1332895"/>
                <a:gd name="connsiteY37" fmla="*/ 756285 h 792479"/>
                <a:gd name="connsiteX38" fmla="*/ 463868 w 1332895"/>
                <a:gd name="connsiteY38" fmla="*/ 754380 h 792479"/>
                <a:gd name="connsiteX39" fmla="*/ 457200 w 1332895"/>
                <a:gd name="connsiteY39" fmla="*/ 751522 h 792479"/>
                <a:gd name="connsiteX40" fmla="*/ 450533 w 1332895"/>
                <a:gd name="connsiteY40" fmla="*/ 747713 h 792479"/>
                <a:gd name="connsiteX41" fmla="*/ 444818 w 1332895"/>
                <a:gd name="connsiteY41" fmla="*/ 742950 h 792479"/>
                <a:gd name="connsiteX42" fmla="*/ 439103 w 1332895"/>
                <a:gd name="connsiteY42" fmla="*/ 738188 h 792479"/>
                <a:gd name="connsiteX43" fmla="*/ 392430 w 1332895"/>
                <a:gd name="connsiteY43" fmla="*/ 693420 h 792479"/>
                <a:gd name="connsiteX44" fmla="*/ 339090 w 1332895"/>
                <a:gd name="connsiteY44" fmla="*/ 671513 h 792479"/>
                <a:gd name="connsiteX45" fmla="*/ 339090 w 1332895"/>
                <a:gd name="connsiteY45" fmla="*/ 671513 h 792479"/>
                <a:gd name="connsiteX46" fmla="*/ 332423 w 1332895"/>
                <a:gd name="connsiteY46" fmla="*/ 671513 h 792479"/>
                <a:gd name="connsiteX47" fmla="*/ 329565 w 1332895"/>
                <a:gd name="connsiteY47" fmla="*/ 671513 h 792479"/>
                <a:gd name="connsiteX48" fmla="*/ 325755 w 1332895"/>
                <a:gd name="connsiteY48" fmla="*/ 672465 h 792479"/>
                <a:gd name="connsiteX49" fmla="*/ 321945 w 1332895"/>
                <a:gd name="connsiteY49" fmla="*/ 673418 h 792479"/>
                <a:gd name="connsiteX50" fmla="*/ 302895 w 1332895"/>
                <a:gd name="connsiteY50" fmla="*/ 681038 h 792479"/>
                <a:gd name="connsiteX51" fmla="*/ 213360 w 1332895"/>
                <a:gd name="connsiteY51" fmla="*/ 731520 h 792479"/>
                <a:gd name="connsiteX52" fmla="*/ 187643 w 1332895"/>
                <a:gd name="connsiteY52" fmla="*/ 742950 h 792479"/>
                <a:gd name="connsiteX53" fmla="*/ 71438 w 1332895"/>
                <a:gd name="connsiteY53" fmla="*/ 700088 h 792479"/>
                <a:gd name="connsiteX54" fmla="*/ 0 w 1332895"/>
                <a:gd name="connsiteY54" fmla="*/ 523875 h 792479"/>
                <a:gd name="connsiteX55" fmla="*/ 17145 w 1332895"/>
                <a:gd name="connsiteY55" fmla="*/ 485775 h 792479"/>
                <a:gd name="connsiteX56" fmla="*/ 222885 w 1332895"/>
                <a:gd name="connsiteY56" fmla="*/ 32385 h 792479"/>
                <a:gd name="connsiteX57" fmla="*/ 224790 w 1332895"/>
                <a:gd name="connsiteY57" fmla="*/ 27623 h 792479"/>
                <a:gd name="connsiteX58" fmla="*/ 237173 w 1332895"/>
                <a:gd name="connsiteY58" fmla="*/ 952 h 792479"/>
                <a:gd name="connsiteX59" fmla="*/ 1093470 w 1332895"/>
                <a:gd name="connsiteY59" fmla="*/ 0 h 792479"/>
                <a:gd name="connsiteX60" fmla="*/ 1104900 w 1332895"/>
                <a:gd name="connsiteY60" fmla="*/ 24765 h 792479"/>
                <a:gd name="connsiteX61" fmla="*/ 1107758 w 1332895"/>
                <a:gd name="connsiteY61" fmla="*/ 30480 h 792479"/>
                <a:gd name="connsiteX62" fmla="*/ 1302068 w 1332895"/>
                <a:gd name="connsiteY62" fmla="*/ 459105 h 792479"/>
                <a:gd name="connsiteX63" fmla="*/ 1322070 w 1332895"/>
                <a:gd name="connsiteY63" fmla="*/ 509588 h 79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32895" h="792479">
                  <a:moveTo>
                    <a:pt x="1322070" y="509588"/>
                  </a:moveTo>
                  <a:lnTo>
                    <a:pt x="1332548" y="627697"/>
                  </a:lnTo>
                  <a:cubicBezTo>
                    <a:pt x="1337310" y="679133"/>
                    <a:pt x="1292543" y="723900"/>
                    <a:pt x="1242060" y="716280"/>
                  </a:cubicBezTo>
                  <a:cubicBezTo>
                    <a:pt x="1239203" y="716280"/>
                    <a:pt x="1237298" y="715328"/>
                    <a:pt x="1235393" y="715328"/>
                  </a:cubicBezTo>
                  <a:lnTo>
                    <a:pt x="1086803" y="681038"/>
                  </a:lnTo>
                  <a:cubicBezTo>
                    <a:pt x="1064895" y="676275"/>
                    <a:pt x="1042035" y="681038"/>
                    <a:pt x="1023938" y="695325"/>
                  </a:cubicBezTo>
                  <a:lnTo>
                    <a:pt x="918210" y="776288"/>
                  </a:lnTo>
                  <a:cubicBezTo>
                    <a:pt x="907733" y="784860"/>
                    <a:pt x="895350" y="789622"/>
                    <a:pt x="882968" y="791528"/>
                  </a:cubicBezTo>
                  <a:cubicBezTo>
                    <a:pt x="880110" y="792480"/>
                    <a:pt x="876300" y="792480"/>
                    <a:pt x="873443" y="792480"/>
                  </a:cubicBezTo>
                  <a:cubicBezTo>
                    <a:pt x="871538" y="792480"/>
                    <a:pt x="869633" y="792480"/>
                    <a:pt x="867728" y="792480"/>
                  </a:cubicBezTo>
                  <a:lnTo>
                    <a:pt x="867728" y="792480"/>
                  </a:lnTo>
                  <a:cubicBezTo>
                    <a:pt x="863918" y="792480"/>
                    <a:pt x="860108" y="791528"/>
                    <a:pt x="856297" y="790575"/>
                  </a:cubicBezTo>
                  <a:cubicBezTo>
                    <a:pt x="855345" y="790575"/>
                    <a:pt x="853440" y="789622"/>
                    <a:pt x="852488" y="789622"/>
                  </a:cubicBezTo>
                  <a:cubicBezTo>
                    <a:pt x="850583" y="788670"/>
                    <a:pt x="847725" y="788670"/>
                    <a:pt x="845820" y="787718"/>
                  </a:cubicBezTo>
                  <a:cubicBezTo>
                    <a:pt x="843915" y="786765"/>
                    <a:pt x="842963" y="786765"/>
                    <a:pt x="841058" y="785813"/>
                  </a:cubicBezTo>
                  <a:cubicBezTo>
                    <a:pt x="839153" y="784860"/>
                    <a:pt x="837247" y="783908"/>
                    <a:pt x="836295" y="782955"/>
                  </a:cubicBezTo>
                  <a:cubicBezTo>
                    <a:pt x="834390" y="782003"/>
                    <a:pt x="833438" y="781050"/>
                    <a:pt x="831533" y="780097"/>
                  </a:cubicBezTo>
                  <a:lnTo>
                    <a:pt x="706755" y="696278"/>
                  </a:lnTo>
                  <a:cubicBezTo>
                    <a:pt x="704850" y="695325"/>
                    <a:pt x="702945" y="694372"/>
                    <a:pt x="701993" y="693420"/>
                  </a:cubicBezTo>
                  <a:cubicBezTo>
                    <a:pt x="700088" y="692468"/>
                    <a:pt x="698183" y="691515"/>
                    <a:pt x="697230" y="690563"/>
                  </a:cubicBezTo>
                  <a:cubicBezTo>
                    <a:pt x="696278" y="689610"/>
                    <a:pt x="694373" y="689610"/>
                    <a:pt x="693420" y="688658"/>
                  </a:cubicBezTo>
                  <a:cubicBezTo>
                    <a:pt x="691515" y="687705"/>
                    <a:pt x="689610" y="686753"/>
                    <a:pt x="686753" y="686753"/>
                  </a:cubicBezTo>
                  <a:cubicBezTo>
                    <a:pt x="685800" y="686753"/>
                    <a:pt x="683895" y="685800"/>
                    <a:pt x="681990" y="685800"/>
                  </a:cubicBezTo>
                  <a:cubicBezTo>
                    <a:pt x="678180" y="684847"/>
                    <a:pt x="674370" y="684847"/>
                    <a:pt x="670560" y="683895"/>
                  </a:cubicBezTo>
                  <a:lnTo>
                    <a:pt x="670560" y="683895"/>
                  </a:lnTo>
                  <a:cubicBezTo>
                    <a:pt x="656273" y="682943"/>
                    <a:pt x="641985" y="685800"/>
                    <a:pt x="628650" y="693420"/>
                  </a:cubicBezTo>
                  <a:lnTo>
                    <a:pt x="529590" y="748665"/>
                  </a:lnTo>
                  <a:cubicBezTo>
                    <a:pt x="526733" y="750570"/>
                    <a:pt x="523875" y="751522"/>
                    <a:pt x="521018" y="753428"/>
                  </a:cubicBezTo>
                  <a:cubicBezTo>
                    <a:pt x="518160" y="754380"/>
                    <a:pt x="515303" y="755333"/>
                    <a:pt x="511493" y="756285"/>
                  </a:cubicBezTo>
                  <a:cubicBezTo>
                    <a:pt x="508635" y="757238"/>
                    <a:pt x="505778" y="758190"/>
                    <a:pt x="501968" y="758190"/>
                  </a:cubicBezTo>
                  <a:cubicBezTo>
                    <a:pt x="499110" y="758190"/>
                    <a:pt x="495300" y="759143"/>
                    <a:pt x="492443" y="759143"/>
                  </a:cubicBezTo>
                  <a:cubicBezTo>
                    <a:pt x="490538" y="759143"/>
                    <a:pt x="487680" y="759143"/>
                    <a:pt x="485775" y="759143"/>
                  </a:cubicBezTo>
                  <a:cubicBezTo>
                    <a:pt x="484823" y="759143"/>
                    <a:pt x="483870" y="759143"/>
                    <a:pt x="481965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0060" y="759143"/>
                    <a:pt x="480060" y="759143"/>
                  </a:cubicBezTo>
                  <a:cubicBezTo>
                    <a:pt x="479108" y="759143"/>
                    <a:pt x="477203" y="759143"/>
                    <a:pt x="476250" y="758190"/>
                  </a:cubicBezTo>
                  <a:cubicBezTo>
                    <a:pt x="474345" y="758190"/>
                    <a:pt x="472440" y="757238"/>
                    <a:pt x="470535" y="756285"/>
                  </a:cubicBezTo>
                  <a:cubicBezTo>
                    <a:pt x="468630" y="755333"/>
                    <a:pt x="466725" y="754380"/>
                    <a:pt x="463868" y="754380"/>
                  </a:cubicBezTo>
                  <a:cubicBezTo>
                    <a:pt x="461963" y="753428"/>
                    <a:pt x="459105" y="752475"/>
                    <a:pt x="457200" y="751522"/>
                  </a:cubicBezTo>
                  <a:cubicBezTo>
                    <a:pt x="455295" y="750570"/>
                    <a:pt x="452438" y="749618"/>
                    <a:pt x="450533" y="747713"/>
                  </a:cubicBezTo>
                  <a:cubicBezTo>
                    <a:pt x="448628" y="746760"/>
                    <a:pt x="446723" y="744855"/>
                    <a:pt x="444818" y="742950"/>
                  </a:cubicBezTo>
                  <a:cubicBezTo>
                    <a:pt x="442913" y="741045"/>
                    <a:pt x="441008" y="740093"/>
                    <a:pt x="439103" y="738188"/>
                  </a:cubicBezTo>
                  <a:lnTo>
                    <a:pt x="392430" y="693420"/>
                  </a:lnTo>
                  <a:cubicBezTo>
                    <a:pt x="377190" y="679133"/>
                    <a:pt x="358140" y="671513"/>
                    <a:pt x="339090" y="671513"/>
                  </a:cubicBezTo>
                  <a:lnTo>
                    <a:pt x="339090" y="671513"/>
                  </a:lnTo>
                  <a:cubicBezTo>
                    <a:pt x="337185" y="671513"/>
                    <a:pt x="334328" y="671513"/>
                    <a:pt x="332423" y="671513"/>
                  </a:cubicBezTo>
                  <a:cubicBezTo>
                    <a:pt x="331470" y="671513"/>
                    <a:pt x="330518" y="671513"/>
                    <a:pt x="329565" y="671513"/>
                  </a:cubicBezTo>
                  <a:cubicBezTo>
                    <a:pt x="328613" y="671513"/>
                    <a:pt x="326708" y="671513"/>
                    <a:pt x="325755" y="672465"/>
                  </a:cubicBezTo>
                  <a:cubicBezTo>
                    <a:pt x="324803" y="672465"/>
                    <a:pt x="322898" y="672465"/>
                    <a:pt x="321945" y="673418"/>
                  </a:cubicBezTo>
                  <a:cubicBezTo>
                    <a:pt x="315278" y="675322"/>
                    <a:pt x="308610" y="677228"/>
                    <a:pt x="302895" y="681038"/>
                  </a:cubicBezTo>
                  <a:lnTo>
                    <a:pt x="213360" y="731520"/>
                  </a:lnTo>
                  <a:cubicBezTo>
                    <a:pt x="204788" y="736283"/>
                    <a:pt x="197168" y="740093"/>
                    <a:pt x="187643" y="742950"/>
                  </a:cubicBezTo>
                  <a:cubicBezTo>
                    <a:pt x="122873" y="765810"/>
                    <a:pt x="85725" y="729615"/>
                    <a:pt x="71438" y="700088"/>
                  </a:cubicBezTo>
                  <a:lnTo>
                    <a:pt x="0" y="523875"/>
                  </a:lnTo>
                  <a:lnTo>
                    <a:pt x="17145" y="485775"/>
                  </a:lnTo>
                  <a:lnTo>
                    <a:pt x="222885" y="32385"/>
                  </a:lnTo>
                  <a:lnTo>
                    <a:pt x="224790" y="27623"/>
                  </a:lnTo>
                  <a:lnTo>
                    <a:pt x="237173" y="952"/>
                  </a:lnTo>
                  <a:cubicBezTo>
                    <a:pt x="362903" y="17145"/>
                    <a:pt x="721043" y="53340"/>
                    <a:pt x="1093470" y="0"/>
                  </a:cubicBezTo>
                  <a:lnTo>
                    <a:pt x="1104900" y="24765"/>
                  </a:lnTo>
                  <a:lnTo>
                    <a:pt x="1107758" y="30480"/>
                  </a:lnTo>
                  <a:lnTo>
                    <a:pt x="1302068" y="459105"/>
                  </a:lnTo>
                  <a:lnTo>
                    <a:pt x="1322070" y="509588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06121E4D-FF35-4704-ABB3-E867B41D05B2}"/>
                </a:ext>
              </a:extLst>
            </p:cNvPr>
            <p:cNvSpPr/>
            <p:nvPr/>
          </p:nvSpPr>
          <p:spPr>
            <a:xfrm>
              <a:off x="5966028" y="1632584"/>
              <a:ext cx="257606" cy="103061"/>
            </a:xfrm>
            <a:custGeom>
              <a:avLst/>
              <a:gdLst>
                <a:gd name="connsiteX0" fmla="*/ 257606 w 257606"/>
                <a:gd name="connsiteY0" fmla="*/ 0 h 103061"/>
                <a:gd name="connsiteX1" fmla="*/ 159499 w 257606"/>
                <a:gd name="connsiteY1" fmla="*/ 98108 h 103061"/>
                <a:gd name="connsiteX2" fmla="*/ 82346 w 257606"/>
                <a:gd name="connsiteY2" fmla="*/ 100013 h 103061"/>
                <a:gd name="connsiteX3" fmla="*/ 2336 w 257606"/>
                <a:gd name="connsiteY3" fmla="*/ 3810 h 103061"/>
                <a:gd name="connsiteX4" fmla="*/ 257606 w 257606"/>
                <a:gd name="connsiteY4" fmla="*/ 0 h 10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606" h="103061">
                  <a:moveTo>
                    <a:pt x="257606" y="0"/>
                  </a:moveTo>
                  <a:cubicBezTo>
                    <a:pt x="249986" y="38100"/>
                    <a:pt x="228079" y="81915"/>
                    <a:pt x="159499" y="98108"/>
                  </a:cubicBezTo>
                  <a:cubicBezTo>
                    <a:pt x="133781" y="103823"/>
                    <a:pt x="107111" y="104775"/>
                    <a:pt x="82346" y="100013"/>
                  </a:cubicBezTo>
                  <a:cubicBezTo>
                    <a:pt x="42341" y="92393"/>
                    <a:pt x="-11951" y="70485"/>
                    <a:pt x="2336" y="3810"/>
                  </a:cubicBezTo>
                  <a:lnTo>
                    <a:pt x="257606" y="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15E91F0D-7BA3-4BF3-9DCA-64D7194B95EE}"/>
                </a:ext>
              </a:extLst>
            </p:cNvPr>
            <p:cNvSpPr/>
            <p:nvPr/>
          </p:nvSpPr>
          <p:spPr>
            <a:xfrm>
              <a:off x="6172200" y="1308734"/>
              <a:ext cx="125730" cy="36194"/>
            </a:xfrm>
            <a:custGeom>
              <a:avLst/>
              <a:gdLst>
                <a:gd name="connsiteX0" fmla="*/ 21908 w 125730"/>
                <a:gd name="connsiteY0" fmla="*/ 0 h 36194"/>
                <a:gd name="connsiteX1" fmla="*/ 103822 w 125730"/>
                <a:gd name="connsiteY1" fmla="*/ 0 h 36194"/>
                <a:gd name="connsiteX2" fmla="*/ 125730 w 125730"/>
                <a:gd name="connsiteY2" fmla="*/ 18098 h 36194"/>
                <a:gd name="connsiteX3" fmla="*/ 103822 w 125730"/>
                <a:gd name="connsiteY3" fmla="*/ 36195 h 36194"/>
                <a:gd name="connsiteX4" fmla="*/ 21908 w 125730"/>
                <a:gd name="connsiteY4" fmla="*/ 36195 h 36194"/>
                <a:gd name="connsiteX5" fmla="*/ 0 w 125730"/>
                <a:gd name="connsiteY5" fmla="*/ 18098 h 36194"/>
                <a:gd name="connsiteX6" fmla="*/ 21908 w 125730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30" h="36194">
                  <a:moveTo>
                    <a:pt x="21908" y="0"/>
                  </a:moveTo>
                  <a:lnTo>
                    <a:pt x="103822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2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316667A3-4FBD-4A3D-9C8C-0DE9573C774A}"/>
                </a:ext>
              </a:extLst>
            </p:cNvPr>
            <p:cNvSpPr/>
            <p:nvPr/>
          </p:nvSpPr>
          <p:spPr>
            <a:xfrm>
              <a:off x="5902642" y="1308734"/>
              <a:ext cx="125729" cy="36194"/>
            </a:xfrm>
            <a:custGeom>
              <a:avLst/>
              <a:gdLst>
                <a:gd name="connsiteX0" fmla="*/ 21908 w 125729"/>
                <a:gd name="connsiteY0" fmla="*/ 0 h 36194"/>
                <a:gd name="connsiteX1" fmla="*/ 103823 w 125729"/>
                <a:gd name="connsiteY1" fmla="*/ 0 h 36194"/>
                <a:gd name="connsiteX2" fmla="*/ 125730 w 125729"/>
                <a:gd name="connsiteY2" fmla="*/ 18098 h 36194"/>
                <a:gd name="connsiteX3" fmla="*/ 103823 w 125729"/>
                <a:gd name="connsiteY3" fmla="*/ 36195 h 36194"/>
                <a:gd name="connsiteX4" fmla="*/ 21908 w 125729"/>
                <a:gd name="connsiteY4" fmla="*/ 36195 h 36194"/>
                <a:gd name="connsiteX5" fmla="*/ 0 w 125729"/>
                <a:gd name="connsiteY5" fmla="*/ 18098 h 36194"/>
                <a:gd name="connsiteX6" fmla="*/ 21908 w 125729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29" h="36194">
                  <a:moveTo>
                    <a:pt x="21908" y="0"/>
                  </a:moveTo>
                  <a:lnTo>
                    <a:pt x="103823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3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DF7176DD-5A40-41EF-9EF4-7930B6D15DD0}"/>
                </a:ext>
              </a:extLst>
            </p:cNvPr>
            <p:cNvSpPr/>
            <p:nvPr/>
          </p:nvSpPr>
          <p:spPr>
            <a:xfrm>
              <a:off x="5955029" y="1224914"/>
              <a:ext cx="294322" cy="15239"/>
            </a:xfrm>
            <a:custGeom>
              <a:avLst/>
              <a:gdLst>
                <a:gd name="connsiteX0" fmla="*/ 13335 w 294322"/>
                <a:gd name="connsiteY0" fmla="*/ 15240 h 15239"/>
                <a:gd name="connsiteX1" fmla="*/ 280988 w 294322"/>
                <a:gd name="connsiteY1" fmla="*/ 15240 h 15239"/>
                <a:gd name="connsiteX2" fmla="*/ 294323 w 294322"/>
                <a:gd name="connsiteY2" fmla="*/ 7620 h 15239"/>
                <a:gd name="connsiteX3" fmla="*/ 280988 w 294322"/>
                <a:gd name="connsiteY3" fmla="*/ 0 h 15239"/>
                <a:gd name="connsiteX4" fmla="*/ 13335 w 294322"/>
                <a:gd name="connsiteY4" fmla="*/ 0 h 15239"/>
                <a:gd name="connsiteX5" fmla="*/ 0 w 294322"/>
                <a:gd name="connsiteY5" fmla="*/ 7620 h 15239"/>
                <a:gd name="connsiteX6" fmla="*/ 13335 w 294322"/>
                <a:gd name="connsiteY6" fmla="*/ 1524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4322" h="15239">
                  <a:moveTo>
                    <a:pt x="13335" y="15240"/>
                  </a:moveTo>
                  <a:lnTo>
                    <a:pt x="280988" y="15240"/>
                  </a:lnTo>
                  <a:cubicBezTo>
                    <a:pt x="287655" y="15240"/>
                    <a:pt x="294323" y="11430"/>
                    <a:pt x="294323" y="7620"/>
                  </a:cubicBezTo>
                  <a:cubicBezTo>
                    <a:pt x="294323" y="3810"/>
                    <a:pt x="288608" y="0"/>
                    <a:pt x="280988" y="0"/>
                  </a:cubicBezTo>
                  <a:lnTo>
                    <a:pt x="13335" y="0"/>
                  </a:lnTo>
                  <a:cubicBezTo>
                    <a:pt x="6667" y="0"/>
                    <a:pt x="0" y="3810"/>
                    <a:pt x="0" y="7620"/>
                  </a:cubicBezTo>
                  <a:cubicBezTo>
                    <a:pt x="0" y="11430"/>
                    <a:pt x="5715" y="15240"/>
                    <a:pt x="13335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5DAF10B5-C43D-4439-B5FB-776ED2C7DFDB}"/>
                </a:ext>
              </a:extLst>
            </p:cNvPr>
            <p:cNvSpPr/>
            <p:nvPr/>
          </p:nvSpPr>
          <p:spPr>
            <a:xfrm>
              <a:off x="6006465" y="1263966"/>
              <a:ext cx="189547" cy="15240"/>
            </a:xfrm>
            <a:custGeom>
              <a:avLst/>
              <a:gdLst>
                <a:gd name="connsiteX0" fmla="*/ 8572 w 189547"/>
                <a:gd name="connsiteY0" fmla="*/ 15240 h 15240"/>
                <a:gd name="connsiteX1" fmla="*/ 180975 w 189547"/>
                <a:gd name="connsiteY1" fmla="*/ 15240 h 15240"/>
                <a:gd name="connsiteX2" fmla="*/ 189547 w 189547"/>
                <a:gd name="connsiteY2" fmla="*/ 7620 h 15240"/>
                <a:gd name="connsiteX3" fmla="*/ 180975 w 189547"/>
                <a:gd name="connsiteY3" fmla="*/ 0 h 15240"/>
                <a:gd name="connsiteX4" fmla="*/ 8572 w 189547"/>
                <a:gd name="connsiteY4" fmla="*/ 0 h 15240"/>
                <a:gd name="connsiteX5" fmla="*/ 0 w 189547"/>
                <a:gd name="connsiteY5" fmla="*/ 7620 h 15240"/>
                <a:gd name="connsiteX6" fmla="*/ 8572 w 189547"/>
                <a:gd name="connsiteY6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547" h="15240">
                  <a:moveTo>
                    <a:pt x="8572" y="15240"/>
                  </a:moveTo>
                  <a:lnTo>
                    <a:pt x="180975" y="15240"/>
                  </a:lnTo>
                  <a:cubicBezTo>
                    <a:pt x="185738" y="15240"/>
                    <a:pt x="189547" y="11430"/>
                    <a:pt x="189547" y="7620"/>
                  </a:cubicBezTo>
                  <a:cubicBezTo>
                    <a:pt x="189547" y="3810"/>
                    <a:pt x="185738" y="0"/>
                    <a:pt x="180975" y="0"/>
                  </a:cubicBezTo>
                  <a:lnTo>
                    <a:pt x="8572" y="0"/>
                  </a:lnTo>
                  <a:cubicBezTo>
                    <a:pt x="3810" y="0"/>
                    <a:pt x="0" y="3810"/>
                    <a:pt x="0" y="7620"/>
                  </a:cubicBezTo>
                  <a:cubicBezTo>
                    <a:pt x="952" y="11430"/>
                    <a:pt x="4763" y="15240"/>
                    <a:pt x="8572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7BD561AF-F3D9-492D-8B10-F7812DEABF7C}"/>
                </a:ext>
              </a:extLst>
            </p:cNvPr>
            <p:cNvSpPr/>
            <p:nvPr/>
          </p:nvSpPr>
          <p:spPr>
            <a:xfrm>
              <a:off x="6218872" y="1357312"/>
              <a:ext cx="32385" cy="49529"/>
            </a:xfrm>
            <a:custGeom>
              <a:avLst/>
              <a:gdLst>
                <a:gd name="connsiteX0" fmla="*/ 0 w 32385"/>
                <a:gd name="connsiteY0" fmla="*/ 24765 h 49529"/>
                <a:gd name="connsiteX1" fmla="*/ 16193 w 32385"/>
                <a:gd name="connsiteY1" fmla="*/ 49530 h 49529"/>
                <a:gd name="connsiteX2" fmla="*/ 32385 w 32385"/>
                <a:gd name="connsiteY2" fmla="*/ 24765 h 49529"/>
                <a:gd name="connsiteX3" fmla="*/ 16193 w 32385"/>
                <a:gd name="connsiteY3" fmla="*/ 0 h 49529"/>
                <a:gd name="connsiteX4" fmla="*/ 0 w 32385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" h="49529">
                  <a:moveTo>
                    <a:pt x="0" y="24765"/>
                  </a:moveTo>
                  <a:cubicBezTo>
                    <a:pt x="0" y="38100"/>
                    <a:pt x="7620" y="49530"/>
                    <a:pt x="16193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3" y="0"/>
                  </a:cubicBezTo>
                  <a:cubicBezTo>
                    <a:pt x="7620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EC7416CA-DC35-4002-84A0-22345B870491}"/>
                </a:ext>
              </a:extLst>
            </p:cNvPr>
            <p:cNvSpPr/>
            <p:nvPr/>
          </p:nvSpPr>
          <p:spPr>
            <a:xfrm>
              <a:off x="5949315" y="1357312"/>
              <a:ext cx="32384" cy="49529"/>
            </a:xfrm>
            <a:custGeom>
              <a:avLst/>
              <a:gdLst>
                <a:gd name="connsiteX0" fmla="*/ 0 w 32384"/>
                <a:gd name="connsiteY0" fmla="*/ 24765 h 49529"/>
                <a:gd name="connsiteX1" fmla="*/ 16192 w 32384"/>
                <a:gd name="connsiteY1" fmla="*/ 49530 h 49529"/>
                <a:gd name="connsiteX2" fmla="*/ 32385 w 32384"/>
                <a:gd name="connsiteY2" fmla="*/ 24765 h 49529"/>
                <a:gd name="connsiteX3" fmla="*/ 16192 w 32384"/>
                <a:gd name="connsiteY3" fmla="*/ 0 h 49529"/>
                <a:gd name="connsiteX4" fmla="*/ 0 w 32384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4" h="49529">
                  <a:moveTo>
                    <a:pt x="0" y="24765"/>
                  </a:moveTo>
                  <a:cubicBezTo>
                    <a:pt x="0" y="38100"/>
                    <a:pt x="7620" y="49530"/>
                    <a:pt x="16192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2" y="0"/>
                  </a:cubicBezTo>
                  <a:cubicBezTo>
                    <a:pt x="6667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3365D538-EE5F-4D37-B9DD-39C252A5D3B8}"/>
                </a:ext>
              </a:extLst>
            </p:cNvPr>
            <p:cNvSpPr/>
            <p:nvPr/>
          </p:nvSpPr>
          <p:spPr>
            <a:xfrm>
              <a:off x="6073345" y="1423034"/>
              <a:ext cx="50903" cy="84206"/>
            </a:xfrm>
            <a:custGeom>
              <a:avLst/>
              <a:gdLst>
                <a:gd name="connsiteX0" fmla="*/ 33132 w 50903"/>
                <a:gd name="connsiteY0" fmla="*/ 83820 h 84206"/>
                <a:gd name="connsiteX1" fmla="*/ 4557 w 50903"/>
                <a:gd name="connsiteY1" fmla="*/ 79057 h 84206"/>
                <a:gd name="connsiteX2" fmla="*/ 747 w 50903"/>
                <a:gd name="connsiteY2" fmla="*/ 69532 h 84206"/>
                <a:gd name="connsiteX3" fmla="*/ 10272 w 50903"/>
                <a:gd name="connsiteY3" fmla="*/ 65723 h 84206"/>
                <a:gd name="connsiteX4" fmla="*/ 35037 w 50903"/>
                <a:gd name="connsiteY4" fmla="*/ 68580 h 84206"/>
                <a:gd name="connsiteX5" fmla="*/ 35037 w 50903"/>
                <a:gd name="connsiteY5" fmla="*/ 60960 h 84206"/>
                <a:gd name="connsiteX6" fmla="*/ 28370 w 50903"/>
                <a:gd name="connsiteY6" fmla="*/ 6667 h 84206"/>
                <a:gd name="connsiteX7" fmla="*/ 35990 w 50903"/>
                <a:gd name="connsiteY7" fmla="*/ 0 h 84206"/>
                <a:gd name="connsiteX8" fmla="*/ 42657 w 50903"/>
                <a:gd name="connsiteY8" fmla="*/ 7620 h 84206"/>
                <a:gd name="connsiteX9" fmla="*/ 49325 w 50903"/>
                <a:gd name="connsiteY9" fmla="*/ 57150 h 84206"/>
                <a:gd name="connsiteX10" fmla="*/ 45515 w 50903"/>
                <a:gd name="connsiteY10" fmla="*/ 79057 h 84206"/>
                <a:gd name="connsiteX11" fmla="*/ 33132 w 50903"/>
                <a:gd name="connsiteY11" fmla="*/ 83820 h 8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903" h="84206">
                  <a:moveTo>
                    <a:pt x="33132" y="83820"/>
                  </a:moveTo>
                  <a:cubicBezTo>
                    <a:pt x="21702" y="85725"/>
                    <a:pt x="7415" y="80010"/>
                    <a:pt x="4557" y="79057"/>
                  </a:cubicBezTo>
                  <a:cubicBezTo>
                    <a:pt x="747" y="77152"/>
                    <a:pt x="-1158" y="73342"/>
                    <a:pt x="747" y="69532"/>
                  </a:cubicBezTo>
                  <a:cubicBezTo>
                    <a:pt x="2652" y="65723"/>
                    <a:pt x="6462" y="63817"/>
                    <a:pt x="10272" y="65723"/>
                  </a:cubicBezTo>
                  <a:cubicBezTo>
                    <a:pt x="19797" y="69532"/>
                    <a:pt x="32180" y="71438"/>
                    <a:pt x="35037" y="68580"/>
                  </a:cubicBezTo>
                  <a:cubicBezTo>
                    <a:pt x="35990" y="67627"/>
                    <a:pt x="35990" y="65723"/>
                    <a:pt x="35037" y="60960"/>
                  </a:cubicBezTo>
                  <a:cubicBezTo>
                    <a:pt x="26465" y="30480"/>
                    <a:pt x="28370" y="7620"/>
                    <a:pt x="28370" y="6667"/>
                  </a:cubicBezTo>
                  <a:cubicBezTo>
                    <a:pt x="28370" y="2857"/>
                    <a:pt x="32180" y="0"/>
                    <a:pt x="35990" y="0"/>
                  </a:cubicBezTo>
                  <a:cubicBezTo>
                    <a:pt x="39800" y="0"/>
                    <a:pt x="42657" y="3810"/>
                    <a:pt x="42657" y="7620"/>
                  </a:cubicBezTo>
                  <a:cubicBezTo>
                    <a:pt x="42657" y="7620"/>
                    <a:pt x="40752" y="28575"/>
                    <a:pt x="49325" y="57150"/>
                  </a:cubicBezTo>
                  <a:cubicBezTo>
                    <a:pt x="53135" y="69532"/>
                    <a:pt x="49325" y="76200"/>
                    <a:pt x="45515" y="79057"/>
                  </a:cubicBezTo>
                  <a:cubicBezTo>
                    <a:pt x="40752" y="81915"/>
                    <a:pt x="36942" y="82867"/>
                    <a:pt x="33132" y="8382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1448DCBB-C19B-4EBF-98C1-B58E8CA4C0D3}"/>
                </a:ext>
              </a:extLst>
            </p:cNvPr>
            <p:cNvSpPr/>
            <p:nvPr/>
          </p:nvSpPr>
          <p:spPr>
            <a:xfrm>
              <a:off x="5854065" y="569594"/>
              <a:ext cx="492442" cy="541972"/>
            </a:xfrm>
            <a:custGeom>
              <a:avLst/>
              <a:gdLst>
                <a:gd name="connsiteX0" fmla="*/ 492442 w 492442"/>
                <a:gd name="connsiteY0" fmla="*/ 541973 h 541972"/>
                <a:gd name="connsiteX1" fmla="*/ 0 w 492442"/>
                <a:gd name="connsiteY1" fmla="*/ 541973 h 541972"/>
                <a:gd name="connsiteX2" fmla="*/ 245745 w 492442"/>
                <a:gd name="connsiteY2" fmla="*/ 0 h 541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2442" h="541972">
                  <a:moveTo>
                    <a:pt x="492442" y="541973"/>
                  </a:moveTo>
                  <a:lnTo>
                    <a:pt x="0" y="541973"/>
                  </a:lnTo>
                  <a:lnTo>
                    <a:pt x="245745" y="0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89019AF6-992E-42F9-95F5-CD34036AD010}"/>
                </a:ext>
              </a:extLst>
            </p:cNvPr>
            <p:cNvSpPr/>
            <p:nvPr/>
          </p:nvSpPr>
          <p:spPr>
            <a:xfrm>
              <a:off x="5787390" y="1111566"/>
              <a:ext cx="312419" cy="145732"/>
            </a:xfrm>
            <a:custGeom>
              <a:avLst/>
              <a:gdLst>
                <a:gd name="connsiteX0" fmla="*/ 312420 w 312419"/>
                <a:gd name="connsiteY0" fmla="*/ 0 h 145732"/>
                <a:gd name="connsiteX1" fmla="*/ 0 w 312419"/>
                <a:gd name="connsiteY1" fmla="*/ 145733 h 145732"/>
                <a:gd name="connsiteX2" fmla="*/ 66675 w 312419"/>
                <a:gd name="connsiteY2" fmla="*/ 0 h 145732"/>
                <a:gd name="connsiteX3" fmla="*/ 31242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312420" y="0"/>
                  </a:moveTo>
                  <a:cubicBezTo>
                    <a:pt x="312420" y="0"/>
                    <a:pt x="175260" y="107633"/>
                    <a:pt x="0" y="145733"/>
                  </a:cubicBezTo>
                  <a:lnTo>
                    <a:pt x="66675" y="0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0BD2F082-79E7-41A3-BA49-6357ACA68F6D}"/>
                </a:ext>
              </a:extLst>
            </p:cNvPr>
            <p:cNvSpPr/>
            <p:nvPr/>
          </p:nvSpPr>
          <p:spPr>
            <a:xfrm>
              <a:off x="6101715" y="1111566"/>
              <a:ext cx="312419" cy="145732"/>
            </a:xfrm>
            <a:custGeom>
              <a:avLst/>
              <a:gdLst>
                <a:gd name="connsiteX0" fmla="*/ 0 w 312419"/>
                <a:gd name="connsiteY0" fmla="*/ 0 h 145732"/>
                <a:gd name="connsiteX1" fmla="*/ 312420 w 312419"/>
                <a:gd name="connsiteY1" fmla="*/ 145733 h 145732"/>
                <a:gd name="connsiteX2" fmla="*/ 245745 w 312419"/>
                <a:gd name="connsiteY2" fmla="*/ 0 h 145732"/>
                <a:gd name="connsiteX3" fmla="*/ 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0" y="0"/>
                  </a:moveTo>
                  <a:cubicBezTo>
                    <a:pt x="0" y="0"/>
                    <a:pt x="137160" y="107633"/>
                    <a:pt x="312420" y="145733"/>
                  </a:cubicBezTo>
                  <a:lnTo>
                    <a:pt x="2457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1" name="Graphic 4">
            <a:extLst>
              <a:ext uri="{FF2B5EF4-FFF2-40B4-BE49-F238E27FC236}">
                <a16:creationId xmlns:a16="http://schemas.microsoft.com/office/drawing/2014/main" id="{8390B8C2-CFB0-488B-AA9F-720C8397F3AA}"/>
              </a:ext>
            </a:extLst>
          </p:cNvPr>
          <p:cNvGrpSpPr/>
          <p:nvPr/>
        </p:nvGrpSpPr>
        <p:grpSpPr>
          <a:xfrm>
            <a:off x="-12708563" y="-9888206"/>
            <a:ext cx="30633334" cy="23736100"/>
            <a:chOff x="4327207" y="2745104"/>
            <a:chExt cx="3663044" cy="2838293"/>
          </a:xfrm>
          <a:solidFill>
            <a:srgbClr val="F5FEFC"/>
          </a:solidFill>
        </p:grpSpPr>
        <p:grpSp>
          <p:nvGrpSpPr>
            <p:cNvPr id="2314" name="Graphic 4">
              <a:extLst>
                <a:ext uri="{FF2B5EF4-FFF2-40B4-BE49-F238E27FC236}">
                  <a16:creationId xmlns:a16="http://schemas.microsoft.com/office/drawing/2014/main" id="{E52C7878-D59A-4C30-8E9E-95A20BA25510}"/>
                </a:ext>
              </a:extLst>
            </p:cNvPr>
            <p:cNvGrpSpPr/>
            <p:nvPr/>
          </p:nvGrpSpPr>
          <p:grpSpPr>
            <a:xfrm>
              <a:off x="5090759" y="2745104"/>
              <a:ext cx="1988958" cy="309562"/>
              <a:chOff x="5090759" y="2745104"/>
              <a:chExt cx="1988958" cy="309562"/>
            </a:xfrm>
            <a:solidFill>
              <a:srgbClr val="F5FEFC"/>
            </a:solidFill>
          </p:grpSpPr>
          <p:sp>
            <p:nvSpPr>
              <p:cNvPr id="2374" name="Freeform: Shape 2373">
                <a:extLst>
                  <a:ext uri="{FF2B5EF4-FFF2-40B4-BE49-F238E27FC236}">
                    <a16:creationId xmlns:a16="http://schemas.microsoft.com/office/drawing/2014/main" id="{43F5B532-1082-47ED-A492-A79397B71AB6}"/>
                  </a:ext>
                </a:extLst>
              </p:cNvPr>
              <p:cNvSpPr/>
              <p:nvPr/>
            </p:nvSpPr>
            <p:spPr>
              <a:xfrm>
                <a:off x="7000875" y="274510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2392"/>
                      <a:pt x="58103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5" name="Freeform: Shape 2374">
                <a:extLst>
                  <a:ext uri="{FF2B5EF4-FFF2-40B4-BE49-F238E27FC236}">
                    <a16:creationId xmlns:a16="http://schemas.microsoft.com/office/drawing/2014/main" id="{A2BB2F63-41C1-4AA2-A9D4-F113918B17F1}"/>
                  </a:ext>
                </a:extLst>
              </p:cNvPr>
              <p:cNvSpPr/>
              <p:nvPr/>
            </p:nvSpPr>
            <p:spPr>
              <a:xfrm rot="485541">
                <a:off x="6745605" y="2811005"/>
                <a:ext cx="73891" cy="113184"/>
              </a:xfrm>
              <a:custGeom>
                <a:avLst/>
                <a:gdLst>
                  <a:gd name="connsiteX0" fmla="*/ 29527 w 73891"/>
                  <a:gd name="connsiteY0" fmla="*/ 0 h 113184"/>
                  <a:gd name="connsiteX1" fmla="*/ 51435 w 73891"/>
                  <a:gd name="connsiteY1" fmla="*/ 110490 h 113184"/>
                  <a:gd name="connsiteX2" fmla="*/ 0 w 73891"/>
                  <a:gd name="connsiteY2" fmla="*/ 9525 h 113184"/>
                  <a:gd name="connsiteX3" fmla="*/ 29527 w 73891"/>
                  <a:gd name="connsiteY3" fmla="*/ 0 h 113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91" h="113184">
                    <a:moveTo>
                      <a:pt x="29527" y="0"/>
                    </a:moveTo>
                    <a:cubicBezTo>
                      <a:pt x="69532" y="58103"/>
                      <a:pt x="94297" y="96203"/>
                      <a:pt x="51435" y="110490"/>
                    </a:cubicBezTo>
                    <a:cubicBezTo>
                      <a:pt x="5715" y="124778"/>
                      <a:pt x="3810" y="80963"/>
                      <a:pt x="0" y="9525"/>
                    </a:cubicBezTo>
                    <a:lnTo>
                      <a:pt x="2952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6" name="Freeform: Shape 2375">
                <a:extLst>
                  <a:ext uri="{FF2B5EF4-FFF2-40B4-BE49-F238E27FC236}">
                    <a16:creationId xmlns:a16="http://schemas.microsoft.com/office/drawing/2014/main" id="{ACEBCA17-EEFE-48B9-AFF5-F1C02DD624C4}"/>
                  </a:ext>
                </a:extLst>
              </p:cNvPr>
              <p:cNvSpPr/>
              <p:nvPr/>
            </p:nvSpPr>
            <p:spPr>
              <a:xfrm>
                <a:off x="6526273" y="2856546"/>
                <a:ext cx="66468" cy="113461"/>
              </a:xfrm>
              <a:custGeom>
                <a:avLst/>
                <a:gdLst>
                  <a:gd name="connsiteX0" fmla="*/ 32641 w 66468"/>
                  <a:gd name="connsiteY0" fmla="*/ 0 h 113461"/>
                  <a:gd name="connsiteX1" fmla="*/ 41214 w 66468"/>
                  <a:gd name="connsiteY1" fmla="*/ 112395 h 113461"/>
                  <a:gd name="connsiteX2" fmla="*/ 3114 w 66468"/>
                  <a:gd name="connsiteY2" fmla="*/ 5715 h 113461"/>
                  <a:gd name="connsiteX3" fmla="*/ 32641 w 66468"/>
                  <a:gd name="connsiteY3" fmla="*/ 0 h 113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68" h="113461">
                    <a:moveTo>
                      <a:pt x="32641" y="0"/>
                    </a:moveTo>
                    <a:cubicBezTo>
                      <a:pt x="65026" y="62865"/>
                      <a:pt x="85029" y="103822"/>
                      <a:pt x="41214" y="112395"/>
                    </a:cubicBezTo>
                    <a:cubicBezTo>
                      <a:pt x="-5459" y="120968"/>
                      <a:pt x="-2601" y="77153"/>
                      <a:pt x="3114" y="5715"/>
                    </a:cubicBezTo>
                    <a:lnTo>
                      <a:pt x="326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7" name="Freeform: Shape 2376">
                <a:extLst>
                  <a:ext uri="{FF2B5EF4-FFF2-40B4-BE49-F238E27FC236}">
                    <a16:creationId xmlns:a16="http://schemas.microsoft.com/office/drawing/2014/main" id="{E33E578F-7C9D-4E9A-B462-A6E7E929C5A6}"/>
                  </a:ext>
                </a:extLst>
              </p:cNvPr>
              <p:cNvSpPr/>
              <p:nvPr/>
            </p:nvSpPr>
            <p:spPr>
              <a:xfrm>
                <a:off x="6279076" y="2897504"/>
                <a:ext cx="66400" cy="113062"/>
              </a:xfrm>
              <a:custGeom>
                <a:avLst/>
                <a:gdLst>
                  <a:gd name="connsiteX0" fmla="*/ 35998 w 66400"/>
                  <a:gd name="connsiteY0" fmla="*/ 0 h 113062"/>
                  <a:gd name="connsiteX1" fmla="*/ 39808 w 66400"/>
                  <a:gd name="connsiteY1" fmla="*/ 112395 h 113062"/>
                  <a:gd name="connsiteX2" fmla="*/ 5518 w 66400"/>
                  <a:gd name="connsiteY2" fmla="*/ 4763 h 113062"/>
                  <a:gd name="connsiteX3" fmla="*/ 35998 w 66400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00" h="113062">
                    <a:moveTo>
                      <a:pt x="35998" y="0"/>
                    </a:moveTo>
                    <a:cubicBezTo>
                      <a:pt x="65526" y="63817"/>
                      <a:pt x="84576" y="105727"/>
                      <a:pt x="39808" y="112395"/>
                    </a:cubicBezTo>
                    <a:cubicBezTo>
                      <a:pt x="-7817" y="119063"/>
                      <a:pt x="-3054" y="75247"/>
                      <a:pt x="5518" y="4763"/>
                    </a:cubicBezTo>
                    <a:lnTo>
                      <a:pt x="3599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8" name="Freeform: Shape 2377">
                <a:extLst>
                  <a:ext uri="{FF2B5EF4-FFF2-40B4-BE49-F238E27FC236}">
                    <a16:creationId xmlns:a16="http://schemas.microsoft.com/office/drawing/2014/main" id="{35852A6C-6A48-4282-96E7-C67927ECC251}"/>
                  </a:ext>
                </a:extLst>
              </p:cNvPr>
              <p:cNvSpPr/>
              <p:nvPr/>
            </p:nvSpPr>
            <p:spPr>
              <a:xfrm>
                <a:off x="6040731" y="2920364"/>
                <a:ext cx="65971" cy="112747"/>
              </a:xfrm>
              <a:custGeom>
                <a:avLst/>
                <a:gdLst>
                  <a:gd name="connsiteX0" fmla="*/ 40029 w 65971"/>
                  <a:gd name="connsiteY0" fmla="*/ 0 h 112747"/>
                  <a:gd name="connsiteX1" fmla="*/ 37171 w 65971"/>
                  <a:gd name="connsiteY1" fmla="*/ 112395 h 112747"/>
                  <a:gd name="connsiteX2" fmla="*/ 8596 w 65971"/>
                  <a:gd name="connsiteY2" fmla="*/ 2857 h 112747"/>
                  <a:gd name="connsiteX3" fmla="*/ 40029 w 65971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971" h="112747">
                    <a:moveTo>
                      <a:pt x="40029" y="0"/>
                    </a:moveTo>
                    <a:cubicBezTo>
                      <a:pt x="66699" y="65722"/>
                      <a:pt x="82891" y="108585"/>
                      <a:pt x="37171" y="112395"/>
                    </a:cubicBezTo>
                    <a:cubicBezTo>
                      <a:pt x="-10454" y="117157"/>
                      <a:pt x="-2834" y="73342"/>
                      <a:pt x="8596" y="2857"/>
                    </a:cubicBezTo>
                    <a:lnTo>
                      <a:pt x="4002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9" name="Freeform: Shape 2378">
                <a:extLst>
                  <a:ext uri="{FF2B5EF4-FFF2-40B4-BE49-F238E27FC236}">
                    <a16:creationId xmlns:a16="http://schemas.microsoft.com/office/drawing/2014/main" id="{E3225A69-DC2E-43CA-89A5-76D41A63E8F4}"/>
                  </a:ext>
                </a:extLst>
              </p:cNvPr>
              <p:cNvSpPr/>
              <p:nvPr/>
            </p:nvSpPr>
            <p:spPr>
              <a:xfrm>
                <a:off x="5809828" y="2935604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80" name="Freeform: Shape 2379">
                <a:extLst>
                  <a:ext uri="{FF2B5EF4-FFF2-40B4-BE49-F238E27FC236}">
                    <a16:creationId xmlns:a16="http://schemas.microsoft.com/office/drawing/2014/main" id="{0BDB8A66-33BC-42B2-AFFF-3E2BBE0843D2}"/>
                  </a:ext>
                </a:extLst>
              </p:cNvPr>
              <p:cNvSpPr/>
              <p:nvPr/>
            </p:nvSpPr>
            <p:spPr>
              <a:xfrm>
                <a:off x="5580276" y="2943224"/>
                <a:ext cx="64239" cy="111442"/>
              </a:xfrm>
              <a:custGeom>
                <a:avLst/>
                <a:gdLst>
                  <a:gd name="connsiteX0" fmla="*/ 46141 w 64239"/>
                  <a:gd name="connsiteY0" fmla="*/ 0 h 111442"/>
                  <a:gd name="connsiteX1" fmla="*/ 33759 w 64239"/>
                  <a:gd name="connsiteY1" fmla="*/ 111443 h 111442"/>
                  <a:gd name="connsiteX2" fmla="*/ 15661 w 64239"/>
                  <a:gd name="connsiteY2" fmla="*/ 0 h 111442"/>
                  <a:gd name="connsiteX3" fmla="*/ 46141 w 64239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9" h="111442">
                    <a:moveTo>
                      <a:pt x="46141" y="0"/>
                    </a:moveTo>
                    <a:cubicBezTo>
                      <a:pt x="66144" y="67628"/>
                      <a:pt x="78527" y="111443"/>
                      <a:pt x="33759" y="111443"/>
                    </a:cubicBezTo>
                    <a:cubicBezTo>
                      <a:pt x="-13866" y="111443"/>
                      <a:pt x="-2436" y="68580"/>
                      <a:pt x="15661" y="0"/>
                    </a:cubicBezTo>
                    <a:lnTo>
                      <a:pt x="461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81" name="Freeform: Shape 2380">
                <a:extLst>
                  <a:ext uri="{FF2B5EF4-FFF2-40B4-BE49-F238E27FC236}">
                    <a16:creationId xmlns:a16="http://schemas.microsoft.com/office/drawing/2014/main" id="{29C9929D-A9D6-4262-B035-A049708DA027}"/>
                  </a:ext>
                </a:extLst>
              </p:cNvPr>
              <p:cNvSpPr/>
              <p:nvPr/>
            </p:nvSpPr>
            <p:spPr>
              <a:xfrm>
                <a:off x="5347866" y="2939621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82" name="Freeform: Shape 2381">
                <a:extLst>
                  <a:ext uri="{FF2B5EF4-FFF2-40B4-BE49-F238E27FC236}">
                    <a16:creationId xmlns:a16="http://schemas.microsoft.com/office/drawing/2014/main" id="{3D81AE1E-7C6D-4B6C-9F30-2173D5E1699E}"/>
                  </a:ext>
                </a:extLst>
              </p:cNvPr>
              <p:cNvSpPr/>
              <p:nvPr/>
            </p:nvSpPr>
            <p:spPr>
              <a:xfrm rot="21299354">
                <a:off x="5090759" y="2920752"/>
                <a:ext cx="65773" cy="114189"/>
              </a:xfrm>
              <a:custGeom>
                <a:avLst/>
                <a:gdLst>
                  <a:gd name="connsiteX0" fmla="*/ 60360 w 65773"/>
                  <a:gd name="connsiteY0" fmla="*/ 5715 h 114189"/>
                  <a:gd name="connsiteX1" fmla="*/ 28928 w 65773"/>
                  <a:gd name="connsiteY1" fmla="*/ 113347 h 114189"/>
                  <a:gd name="connsiteX2" fmla="*/ 29880 w 65773"/>
                  <a:gd name="connsiteY2" fmla="*/ 0 h 114189"/>
                  <a:gd name="connsiteX3" fmla="*/ 60360 w 65773"/>
                  <a:gd name="connsiteY3" fmla="*/ 5715 h 11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73" h="114189">
                    <a:moveTo>
                      <a:pt x="60360" y="5715"/>
                    </a:moveTo>
                    <a:cubicBezTo>
                      <a:pt x="68933" y="76200"/>
                      <a:pt x="72743" y="120968"/>
                      <a:pt x="28928" y="113347"/>
                    </a:cubicBezTo>
                    <a:cubicBezTo>
                      <a:pt x="-18697" y="104775"/>
                      <a:pt x="353" y="64770"/>
                      <a:pt x="29880" y="0"/>
                    </a:cubicBezTo>
                    <a:lnTo>
                      <a:pt x="60360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5" name="Graphic 4">
              <a:extLst>
                <a:ext uri="{FF2B5EF4-FFF2-40B4-BE49-F238E27FC236}">
                  <a16:creationId xmlns:a16="http://schemas.microsoft.com/office/drawing/2014/main" id="{4ED8B7FB-B005-4DB0-95C2-7C7278748DCB}"/>
                </a:ext>
              </a:extLst>
            </p:cNvPr>
            <p:cNvGrpSpPr/>
            <p:nvPr/>
          </p:nvGrpSpPr>
          <p:grpSpPr>
            <a:xfrm>
              <a:off x="4816868" y="3912690"/>
              <a:ext cx="2634101" cy="249060"/>
              <a:chOff x="4816868" y="3912690"/>
              <a:chExt cx="2634101" cy="249060"/>
            </a:xfrm>
            <a:solidFill>
              <a:srgbClr val="F5FEFC"/>
            </a:solidFill>
          </p:grpSpPr>
          <p:sp>
            <p:nvSpPr>
              <p:cNvPr id="2362" name="Freeform: Shape 2361">
                <a:extLst>
                  <a:ext uri="{FF2B5EF4-FFF2-40B4-BE49-F238E27FC236}">
                    <a16:creationId xmlns:a16="http://schemas.microsoft.com/office/drawing/2014/main" id="{D9B60BD2-DF8A-4AA1-B740-FF6FC5C3A815}"/>
                  </a:ext>
                </a:extLst>
              </p:cNvPr>
              <p:cNvSpPr/>
              <p:nvPr/>
            </p:nvSpPr>
            <p:spPr>
              <a:xfrm>
                <a:off x="7382163" y="3934630"/>
                <a:ext cx="68806" cy="113219"/>
              </a:xfrm>
              <a:custGeom>
                <a:avLst/>
                <a:gdLst>
                  <a:gd name="connsiteX0" fmla="*/ 30192 w 68806"/>
                  <a:gd name="connsiteY0" fmla="*/ 0 h 113219"/>
                  <a:gd name="connsiteX1" fmla="*/ 44479 w 68806"/>
                  <a:gd name="connsiteY1" fmla="*/ 111442 h 113219"/>
                  <a:gd name="connsiteX2" fmla="*/ 664 w 68806"/>
                  <a:gd name="connsiteY2" fmla="*/ 7620 h 113219"/>
                  <a:gd name="connsiteX3" fmla="*/ 30192 w 68806"/>
                  <a:gd name="connsiteY3" fmla="*/ 0 h 113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806" h="113219">
                    <a:moveTo>
                      <a:pt x="30192" y="0"/>
                    </a:moveTo>
                    <a:cubicBezTo>
                      <a:pt x="66387" y="60960"/>
                      <a:pt x="88294" y="100965"/>
                      <a:pt x="44479" y="111442"/>
                    </a:cubicBezTo>
                    <a:cubicBezTo>
                      <a:pt x="-2193" y="122872"/>
                      <a:pt x="-1241" y="78105"/>
                      <a:pt x="664" y="7620"/>
                    </a:cubicBezTo>
                    <a:lnTo>
                      <a:pt x="3019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3" name="Freeform: Shape 2362">
                <a:extLst>
                  <a:ext uri="{FF2B5EF4-FFF2-40B4-BE49-F238E27FC236}">
                    <a16:creationId xmlns:a16="http://schemas.microsoft.com/office/drawing/2014/main" id="{E4A4EB72-E8AA-4B01-9162-BEEE6074782B}"/>
                  </a:ext>
                </a:extLst>
              </p:cNvPr>
              <p:cNvSpPr/>
              <p:nvPr/>
            </p:nvSpPr>
            <p:spPr>
              <a:xfrm rot="222706">
                <a:off x="7126381" y="3980351"/>
                <a:ext cx="69891" cy="113495"/>
              </a:xfrm>
              <a:custGeom>
                <a:avLst/>
                <a:gdLst>
                  <a:gd name="connsiteX0" fmla="*/ 29751 w 69891"/>
                  <a:gd name="connsiteY0" fmla="*/ 0 h 113495"/>
                  <a:gd name="connsiteX1" fmla="*/ 45943 w 69891"/>
                  <a:gd name="connsiteY1" fmla="*/ 111443 h 113495"/>
                  <a:gd name="connsiteX2" fmla="*/ 223 w 69891"/>
                  <a:gd name="connsiteY2" fmla="*/ 7620 h 113495"/>
                  <a:gd name="connsiteX3" fmla="*/ 29751 w 69891"/>
                  <a:gd name="connsiteY3" fmla="*/ 0 h 11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91" h="113495">
                    <a:moveTo>
                      <a:pt x="29751" y="0"/>
                    </a:moveTo>
                    <a:cubicBezTo>
                      <a:pt x="66898" y="60007"/>
                      <a:pt x="89758" y="100013"/>
                      <a:pt x="45943" y="111443"/>
                    </a:cubicBezTo>
                    <a:cubicBezTo>
                      <a:pt x="-729" y="123825"/>
                      <a:pt x="-729" y="79057"/>
                      <a:pt x="223" y="7620"/>
                    </a:cubicBezTo>
                    <a:lnTo>
                      <a:pt x="297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4" name="Freeform: Shape 2363">
                <a:extLst>
                  <a:ext uri="{FF2B5EF4-FFF2-40B4-BE49-F238E27FC236}">
                    <a16:creationId xmlns:a16="http://schemas.microsoft.com/office/drawing/2014/main" id="{4B3BD3A5-D561-4A3D-9F70-B46A5B0B898C}"/>
                  </a:ext>
                </a:extLst>
              </p:cNvPr>
              <p:cNvSpPr/>
              <p:nvPr/>
            </p:nvSpPr>
            <p:spPr>
              <a:xfrm>
                <a:off x="6888402" y="4010987"/>
                <a:ext cx="66098" cy="113062"/>
              </a:xfrm>
              <a:custGeom>
                <a:avLst/>
                <a:gdLst>
                  <a:gd name="connsiteX0" fmla="*/ 36272 w 66098"/>
                  <a:gd name="connsiteY0" fmla="*/ 0 h 113062"/>
                  <a:gd name="connsiteX1" fmla="*/ 39129 w 66098"/>
                  <a:gd name="connsiteY1" fmla="*/ 112395 h 113062"/>
                  <a:gd name="connsiteX2" fmla="*/ 5792 w 66098"/>
                  <a:gd name="connsiteY2" fmla="*/ 3810 h 113062"/>
                  <a:gd name="connsiteX3" fmla="*/ 36272 w 66098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098" h="113062">
                    <a:moveTo>
                      <a:pt x="36272" y="0"/>
                    </a:moveTo>
                    <a:cubicBezTo>
                      <a:pt x="65800" y="63818"/>
                      <a:pt x="83897" y="106680"/>
                      <a:pt x="39129" y="112395"/>
                    </a:cubicBezTo>
                    <a:cubicBezTo>
                      <a:pt x="-8496" y="119063"/>
                      <a:pt x="-2780" y="75247"/>
                      <a:pt x="5792" y="3810"/>
                    </a:cubicBezTo>
                    <a:lnTo>
                      <a:pt x="3627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5" name="Freeform: Shape 2364">
                <a:extLst>
                  <a:ext uri="{FF2B5EF4-FFF2-40B4-BE49-F238E27FC236}">
                    <a16:creationId xmlns:a16="http://schemas.microsoft.com/office/drawing/2014/main" id="{36277CD4-3C00-450A-BFE8-67B6F1EA0FE9}"/>
                  </a:ext>
                </a:extLst>
              </p:cNvPr>
              <p:cNvSpPr/>
              <p:nvPr/>
            </p:nvSpPr>
            <p:spPr>
              <a:xfrm>
                <a:off x="6650331" y="4033945"/>
                <a:ext cx="65174" cy="112747"/>
              </a:xfrm>
              <a:custGeom>
                <a:avLst/>
                <a:gdLst>
                  <a:gd name="connsiteX0" fmla="*/ 39076 w 65174"/>
                  <a:gd name="connsiteY0" fmla="*/ 0 h 112747"/>
                  <a:gd name="connsiteX1" fmla="*/ 37171 w 65174"/>
                  <a:gd name="connsiteY1" fmla="*/ 112395 h 112747"/>
                  <a:gd name="connsiteX2" fmla="*/ 8596 w 65174"/>
                  <a:gd name="connsiteY2" fmla="*/ 2857 h 112747"/>
                  <a:gd name="connsiteX3" fmla="*/ 39076 w 65174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174" h="112747">
                    <a:moveTo>
                      <a:pt x="39076" y="0"/>
                    </a:moveTo>
                    <a:cubicBezTo>
                      <a:pt x="65746" y="65722"/>
                      <a:pt x="81938" y="108585"/>
                      <a:pt x="37171" y="112395"/>
                    </a:cubicBezTo>
                    <a:cubicBezTo>
                      <a:pt x="-10454" y="117157"/>
                      <a:pt x="-2834" y="73343"/>
                      <a:pt x="8596" y="2857"/>
                    </a:cubicBezTo>
                    <a:lnTo>
                      <a:pt x="39076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6" name="Freeform: Shape 2365">
                <a:extLst>
                  <a:ext uri="{FF2B5EF4-FFF2-40B4-BE49-F238E27FC236}">
                    <a16:creationId xmlns:a16="http://schemas.microsoft.com/office/drawing/2014/main" id="{5171EB83-4B4E-46E5-B25C-C326CF96FF46}"/>
                  </a:ext>
                </a:extLst>
              </p:cNvPr>
              <p:cNvSpPr/>
              <p:nvPr/>
            </p:nvSpPr>
            <p:spPr>
              <a:xfrm>
                <a:off x="6416004" y="4043366"/>
                <a:ext cx="65325" cy="112455"/>
              </a:xfrm>
              <a:custGeom>
                <a:avLst/>
                <a:gdLst>
                  <a:gd name="connsiteX0" fmla="*/ 43851 w 65325"/>
                  <a:gd name="connsiteY0" fmla="*/ 0 h 112455"/>
                  <a:gd name="connsiteX1" fmla="*/ 35278 w 65325"/>
                  <a:gd name="connsiteY1" fmla="*/ 112395 h 112455"/>
                  <a:gd name="connsiteX2" fmla="*/ 12418 w 65325"/>
                  <a:gd name="connsiteY2" fmla="*/ 1905 h 112455"/>
                  <a:gd name="connsiteX3" fmla="*/ 43851 w 65325"/>
                  <a:gd name="connsiteY3" fmla="*/ 0 h 1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25" h="112455">
                    <a:moveTo>
                      <a:pt x="43851" y="0"/>
                    </a:moveTo>
                    <a:cubicBezTo>
                      <a:pt x="66710" y="66675"/>
                      <a:pt x="80998" y="110490"/>
                      <a:pt x="35278" y="112395"/>
                    </a:cubicBezTo>
                    <a:cubicBezTo>
                      <a:pt x="-12347" y="114300"/>
                      <a:pt x="-2822" y="71438"/>
                      <a:pt x="12418" y="1905"/>
                    </a:cubicBezTo>
                    <a:lnTo>
                      <a:pt x="438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7" name="Freeform: Shape 2366">
                <a:extLst>
                  <a:ext uri="{FF2B5EF4-FFF2-40B4-BE49-F238E27FC236}">
                    <a16:creationId xmlns:a16="http://schemas.microsoft.com/office/drawing/2014/main" id="{0C7DBC53-BF79-404F-8B85-6E2F25490D29}"/>
                  </a:ext>
                </a:extLst>
              </p:cNvPr>
              <p:cNvSpPr/>
              <p:nvPr/>
            </p:nvSpPr>
            <p:spPr>
              <a:xfrm rot="21373116">
                <a:off x="6178985" y="4049226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8" name="Freeform: Shape 2367">
                <a:extLst>
                  <a:ext uri="{FF2B5EF4-FFF2-40B4-BE49-F238E27FC236}">
                    <a16:creationId xmlns:a16="http://schemas.microsoft.com/office/drawing/2014/main" id="{B72F44F0-D65C-425D-9F4D-50E5CAECE925}"/>
                  </a:ext>
                </a:extLst>
              </p:cNvPr>
              <p:cNvSpPr/>
              <p:nvPr/>
            </p:nvSpPr>
            <p:spPr>
              <a:xfrm>
                <a:off x="5938955" y="4043870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9" name="Freeform: Shape 2368">
                <a:extLst>
                  <a:ext uri="{FF2B5EF4-FFF2-40B4-BE49-F238E27FC236}">
                    <a16:creationId xmlns:a16="http://schemas.microsoft.com/office/drawing/2014/main" id="{1BEB61E0-D446-4142-9BD2-D3796B493CA3}"/>
                  </a:ext>
                </a:extLst>
              </p:cNvPr>
              <p:cNvSpPr/>
              <p:nvPr/>
            </p:nvSpPr>
            <p:spPr>
              <a:xfrm>
                <a:off x="5703687" y="4029788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2"/>
                      <a:pt x="32267" y="112395"/>
                    </a:cubicBezTo>
                    <a:cubicBezTo>
                      <a:pt x="-15358" y="109538"/>
                      <a:pt x="-2023" y="67627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0" name="Freeform: Shape 2369">
                <a:extLst>
                  <a:ext uri="{FF2B5EF4-FFF2-40B4-BE49-F238E27FC236}">
                    <a16:creationId xmlns:a16="http://schemas.microsoft.com/office/drawing/2014/main" id="{9B27E507-C483-44BF-9A15-03BC883365BD}"/>
                  </a:ext>
                </a:extLst>
              </p:cNvPr>
              <p:cNvSpPr/>
              <p:nvPr/>
            </p:nvSpPr>
            <p:spPr>
              <a:xfrm>
                <a:off x="5467426" y="4013268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2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1" name="Freeform: Shape 2370">
                <a:extLst>
                  <a:ext uri="{FF2B5EF4-FFF2-40B4-BE49-F238E27FC236}">
                    <a16:creationId xmlns:a16="http://schemas.microsoft.com/office/drawing/2014/main" id="{817768D8-5526-470B-AD0B-CBC549E6D15A}"/>
                  </a:ext>
                </a:extLst>
              </p:cNvPr>
              <p:cNvSpPr/>
              <p:nvPr/>
            </p:nvSpPr>
            <p:spPr>
              <a:xfrm>
                <a:off x="5250256" y="3986212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2" name="Freeform: Shape 2371">
                <a:extLst>
                  <a:ext uri="{FF2B5EF4-FFF2-40B4-BE49-F238E27FC236}">
                    <a16:creationId xmlns:a16="http://schemas.microsoft.com/office/drawing/2014/main" id="{D3DD0454-CA43-4B5B-BB25-3F95E00E5699}"/>
                  </a:ext>
                </a:extLst>
              </p:cNvPr>
              <p:cNvSpPr/>
              <p:nvPr/>
            </p:nvSpPr>
            <p:spPr>
              <a:xfrm>
                <a:off x="5040706" y="3954987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8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8"/>
                    </a:cubicBezTo>
                    <a:cubicBezTo>
                      <a:pt x="-17221" y="107633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3" name="Freeform: Shape 2372">
                <a:extLst>
                  <a:ext uri="{FF2B5EF4-FFF2-40B4-BE49-F238E27FC236}">
                    <a16:creationId xmlns:a16="http://schemas.microsoft.com/office/drawing/2014/main" id="{EAB02DCA-BB37-42A3-A9B2-B7DF93D9330D}"/>
                  </a:ext>
                </a:extLst>
              </p:cNvPr>
              <p:cNvSpPr/>
              <p:nvPr/>
            </p:nvSpPr>
            <p:spPr>
              <a:xfrm>
                <a:off x="4816868" y="3912690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6" name="Graphic 4">
              <a:extLst>
                <a:ext uri="{FF2B5EF4-FFF2-40B4-BE49-F238E27FC236}">
                  <a16:creationId xmlns:a16="http://schemas.microsoft.com/office/drawing/2014/main" id="{DB8CBB78-B0C3-4DFC-8E6D-A424804D2F72}"/>
                </a:ext>
              </a:extLst>
            </p:cNvPr>
            <p:cNvGrpSpPr/>
            <p:nvPr/>
          </p:nvGrpSpPr>
          <p:grpSpPr>
            <a:xfrm>
              <a:off x="4327207" y="4184810"/>
              <a:ext cx="3336066" cy="1388979"/>
              <a:chOff x="4327207" y="4184810"/>
              <a:chExt cx="3336066" cy="1388979"/>
            </a:xfrm>
            <a:solidFill>
              <a:srgbClr val="F5FEFC"/>
            </a:solidFill>
          </p:grpSpPr>
          <p:sp>
            <p:nvSpPr>
              <p:cNvPr id="2346" name="Freeform: Shape 2345">
                <a:extLst>
                  <a:ext uri="{FF2B5EF4-FFF2-40B4-BE49-F238E27FC236}">
                    <a16:creationId xmlns:a16="http://schemas.microsoft.com/office/drawing/2014/main" id="{9A21602D-4CFC-4CA7-AFFC-C50D02D6F5C1}"/>
                  </a:ext>
                </a:extLst>
              </p:cNvPr>
              <p:cNvSpPr/>
              <p:nvPr/>
            </p:nvSpPr>
            <p:spPr>
              <a:xfrm>
                <a:off x="7570154" y="4184810"/>
                <a:ext cx="93119" cy="108139"/>
              </a:xfrm>
              <a:custGeom>
                <a:avLst/>
                <a:gdLst>
                  <a:gd name="connsiteX0" fmla="*/ 25717 w 93119"/>
                  <a:gd name="connsiteY0" fmla="*/ 0 h 108139"/>
                  <a:gd name="connsiteX1" fmla="*/ 77152 w 93119"/>
                  <a:gd name="connsiteY1" fmla="*/ 100013 h 108139"/>
                  <a:gd name="connsiteX2" fmla="*/ 0 w 93119"/>
                  <a:gd name="connsiteY2" fmla="*/ 17145 h 108139"/>
                  <a:gd name="connsiteX3" fmla="*/ 25717 w 93119"/>
                  <a:gd name="connsiteY3" fmla="*/ 0 h 10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119" h="108139">
                    <a:moveTo>
                      <a:pt x="25717" y="0"/>
                    </a:moveTo>
                    <a:cubicBezTo>
                      <a:pt x="80010" y="44768"/>
                      <a:pt x="115252" y="74295"/>
                      <a:pt x="77152" y="100013"/>
                    </a:cubicBezTo>
                    <a:cubicBezTo>
                      <a:pt x="37147" y="126682"/>
                      <a:pt x="22860" y="84772"/>
                      <a:pt x="0" y="17145"/>
                    </a:cubicBezTo>
                    <a:lnTo>
                      <a:pt x="2571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7" name="Freeform: Shape 2346">
                <a:extLst>
                  <a:ext uri="{FF2B5EF4-FFF2-40B4-BE49-F238E27FC236}">
                    <a16:creationId xmlns:a16="http://schemas.microsoft.com/office/drawing/2014/main" id="{6940233D-8C6A-49B2-BE83-8B9FFA447218}"/>
                  </a:ext>
                </a:extLst>
              </p:cNvPr>
              <p:cNvSpPr/>
              <p:nvPr/>
            </p:nvSpPr>
            <p:spPr>
              <a:xfrm>
                <a:off x="7339649" y="4305778"/>
                <a:ext cx="87162" cy="109062"/>
              </a:xfrm>
              <a:custGeom>
                <a:avLst/>
                <a:gdLst>
                  <a:gd name="connsiteX0" fmla="*/ 25718 w 87162"/>
                  <a:gd name="connsiteY0" fmla="*/ 0 h 109062"/>
                  <a:gd name="connsiteX1" fmla="*/ 70485 w 87162"/>
                  <a:gd name="connsiteY1" fmla="*/ 102870 h 109062"/>
                  <a:gd name="connsiteX2" fmla="*/ 0 w 87162"/>
                  <a:gd name="connsiteY2" fmla="*/ 14288 h 109062"/>
                  <a:gd name="connsiteX3" fmla="*/ 25718 w 87162"/>
                  <a:gd name="connsiteY3" fmla="*/ 0 h 10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162" h="109062">
                    <a:moveTo>
                      <a:pt x="25718" y="0"/>
                    </a:moveTo>
                    <a:cubicBezTo>
                      <a:pt x="76200" y="48577"/>
                      <a:pt x="108585" y="80963"/>
                      <a:pt x="70485" y="102870"/>
                    </a:cubicBezTo>
                    <a:cubicBezTo>
                      <a:pt x="30480" y="125730"/>
                      <a:pt x="18097" y="82867"/>
                      <a:pt x="0" y="14288"/>
                    </a:cubicBezTo>
                    <a:lnTo>
                      <a:pt x="2571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8" name="Freeform: Shape 2347">
                <a:extLst>
                  <a:ext uri="{FF2B5EF4-FFF2-40B4-BE49-F238E27FC236}">
                    <a16:creationId xmlns:a16="http://schemas.microsoft.com/office/drawing/2014/main" id="{A66CA8B8-B63E-41D3-A470-B21683D7DAAD}"/>
                  </a:ext>
                </a:extLst>
              </p:cNvPr>
              <p:cNvSpPr/>
              <p:nvPr/>
            </p:nvSpPr>
            <p:spPr>
              <a:xfrm>
                <a:off x="7122479" y="4415522"/>
                <a:ext cx="90386" cy="109953"/>
              </a:xfrm>
              <a:custGeom>
                <a:avLst/>
                <a:gdLst>
                  <a:gd name="connsiteX0" fmla="*/ 26670 w 90386"/>
                  <a:gd name="connsiteY0" fmla="*/ 0 h 109953"/>
                  <a:gd name="connsiteX1" fmla="*/ 73342 w 90386"/>
                  <a:gd name="connsiteY1" fmla="*/ 102870 h 109953"/>
                  <a:gd name="connsiteX2" fmla="*/ 0 w 90386"/>
                  <a:gd name="connsiteY2" fmla="*/ 16193 h 109953"/>
                  <a:gd name="connsiteX3" fmla="*/ 26670 w 90386"/>
                  <a:gd name="connsiteY3" fmla="*/ 0 h 10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386" h="109953">
                    <a:moveTo>
                      <a:pt x="26670" y="0"/>
                    </a:moveTo>
                    <a:cubicBezTo>
                      <a:pt x="79057" y="47625"/>
                      <a:pt x="112395" y="79058"/>
                      <a:pt x="73342" y="102870"/>
                    </a:cubicBezTo>
                    <a:cubicBezTo>
                      <a:pt x="32385" y="127635"/>
                      <a:pt x="20002" y="84773"/>
                      <a:pt x="0" y="16193"/>
                    </a:cubicBezTo>
                    <a:lnTo>
                      <a:pt x="26670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9" name="Freeform: Shape 2348">
                <a:extLst>
                  <a:ext uri="{FF2B5EF4-FFF2-40B4-BE49-F238E27FC236}">
                    <a16:creationId xmlns:a16="http://schemas.microsoft.com/office/drawing/2014/main" id="{BD8F304F-A8AC-4A0E-9A3E-84E399F54C3B}"/>
                  </a:ext>
                </a:extLst>
              </p:cNvPr>
              <p:cNvSpPr/>
              <p:nvPr/>
            </p:nvSpPr>
            <p:spPr>
              <a:xfrm>
                <a:off x="6918802" y="4513471"/>
                <a:ext cx="87709" cy="110009"/>
              </a:xfrm>
              <a:custGeom>
                <a:avLst/>
                <a:gdLst>
                  <a:gd name="connsiteX0" fmla="*/ 27622 w 87709"/>
                  <a:gd name="connsiteY0" fmla="*/ 0 h 110009"/>
                  <a:gd name="connsiteX1" fmla="*/ 69532 w 87709"/>
                  <a:gd name="connsiteY1" fmla="*/ 103823 h 110009"/>
                  <a:gd name="connsiteX2" fmla="*/ 0 w 87709"/>
                  <a:gd name="connsiteY2" fmla="*/ 14288 h 110009"/>
                  <a:gd name="connsiteX3" fmla="*/ 27622 w 87709"/>
                  <a:gd name="connsiteY3" fmla="*/ 0 h 1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709" h="110009">
                    <a:moveTo>
                      <a:pt x="27622" y="0"/>
                    </a:moveTo>
                    <a:cubicBezTo>
                      <a:pt x="78105" y="49530"/>
                      <a:pt x="109538" y="82868"/>
                      <a:pt x="69532" y="103823"/>
                    </a:cubicBezTo>
                    <a:cubicBezTo>
                      <a:pt x="27622" y="126683"/>
                      <a:pt x="17145" y="83820"/>
                      <a:pt x="0" y="14288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0" name="Freeform: Shape 2349">
                <a:extLst>
                  <a:ext uri="{FF2B5EF4-FFF2-40B4-BE49-F238E27FC236}">
                    <a16:creationId xmlns:a16="http://schemas.microsoft.com/office/drawing/2014/main" id="{483A1003-107F-4724-AF86-A0C6A4395001}"/>
                  </a:ext>
                </a:extLst>
              </p:cNvPr>
              <p:cNvSpPr/>
              <p:nvPr/>
            </p:nvSpPr>
            <p:spPr>
              <a:xfrm>
                <a:off x="6699884" y="4620577"/>
                <a:ext cx="83508" cy="111938"/>
              </a:xfrm>
              <a:custGeom>
                <a:avLst/>
                <a:gdLst>
                  <a:gd name="connsiteX0" fmla="*/ 27622 w 83508"/>
                  <a:gd name="connsiteY0" fmla="*/ 0 h 111938"/>
                  <a:gd name="connsiteX1" fmla="*/ 64770 w 83508"/>
                  <a:gd name="connsiteY1" fmla="*/ 106680 h 111938"/>
                  <a:gd name="connsiteX2" fmla="*/ 0 w 83508"/>
                  <a:gd name="connsiteY2" fmla="*/ 13335 h 111938"/>
                  <a:gd name="connsiteX3" fmla="*/ 27622 w 83508"/>
                  <a:gd name="connsiteY3" fmla="*/ 0 h 11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508" h="111938">
                    <a:moveTo>
                      <a:pt x="27622" y="0"/>
                    </a:moveTo>
                    <a:cubicBezTo>
                      <a:pt x="75247" y="52388"/>
                      <a:pt x="104775" y="86678"/>
                      <a:pt x="64770" y="106680"/>
                    </a:cubicBezTo>
                    <a:cubicBezTo>
                      <a:pt x="21908" y="127635"/>
                      <a:pt x="13335" y="83820"/>
                      <a:pt x="0" y="13335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1" name="Freeform: Shape 2350">
                <a:extLst>
                  <a:ext uri="{FF2B5EF4-FFF2-40B4-BE49-F238E27FC236}">
                    <a16:creationId xmlns:a16="http://schemas.microsoft.com/office/drawing/2014/main" id="{15031E47-B0B4-4A5C-84FD-40830ACBDB50}"/>
                  </a:ext>
                </a:extLst>
              </p:cNvPr>
              <p:cNvSpPr/>
              <p:nvPr/>
            </p:nvSpPr>
            <p:spPr>
              <a:xfrm>
                <a:off x="6509384" y="470725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2" name="Freeform: Shape 2351">
                <a:extLst>
                  <a:ext uri="{FF2B5EF4-FFF2-40B4-BE49-F238E27FC236}">
                    <a16:creationId xmlns:a16="http://schemas.microsoft.com/office/drawing/2014/main" id="{E0C2D35D-D982-4BBC-8383-952823FDA8B7}"/>
                  </a:ext>
                </a:extLst>
              </p:cNvPr>
              <p:cNvSpPr/>
              <p:nvPr/>
            </p:nvSpPr>
            <p:spPr>
              <a:xfrm>
                <a:off x="6348412" y="4776787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3" name="Freeform: Shape 2352">
                <a:extLst>
                  <a:ext uri="{FF2B5EF4-FFF2-40B4-BE49-F238E27FC236}">
                    <a16:creationId xmlns:a16="http://schemas.microsoft.com/office/drawing/2014/main" id="{AB279AB1-42E9-4EFC-B464-F0158D07B366}"/>
                  </a:ext>
                </a:extLst>
              </p:cNvPr>
              <p:cNvSpPr/>
              <p:nvPr/>
            </p:nvSpPr>
            <p:spPr>
              <a:xfrm>
                <a:off x="6061552" y="4887367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2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2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4" name="Freeform: Shape 2353">
                <a:extLst>
                  <a:ext uri="{FF2B5EF4-FFF2-40B4-BE49-F238E27FC236}">
                    <a16:creationId xmlns:a16="http://schemas.microsoft.com/office/drawing/2014/main" id="{AB191385-0A41-4703-90D7-88E72D511BE0}"/>
                  </a:ext>
                </a:extLst>
              </p:cNvPr>
              <p:cNvSpPr/>
              <p:nvPr/>
            </p:nvSpPr>
            <p:spPr>
              <a:xfrm>
                <a:off x="5862479" y="4965860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5" name="Freeform: Shape 2354">
                <a:extLst>
                  <a:ext uri="{FF2B5EF4-FFF2-40B4-BE49-F238E27FC236}">
                    <a16:creationId xmlns:a16="http://schemas.microsoft.com/office/drawing/2014/main" id="{244B7E40-1E95-4AA3-B8A3-326E370CFD5F}"/>
                  </a:ext>
                </a:extLst>
              </p:cNvPr>
              <p:cNvSpPr/>
              <p:nvPr/>
            </p:nvSpPr>
            <p:spPr>
              <a:xfrm>
                <a:off x="5660549" y="5042268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6" name="Freeform: Shape 2355">
                <a:extLst>
                  <a:ext uri="{FF2B5EF4-FFF2-40B4-BE49-F238E27FC236}">
                    <a16:creationId xmlns:a16="http://schemas.microsoft.com/office/drawing/2014/main" id="{DDE2C3EB-4C8E-4644-9ACE-5544069044D6}"/>
                  </a:ext>
                </a:extLst>
              </p:cNvPr>
              <p:cNvSpPr/>
              <p:nvPr/>
            </p:nvSpPr>
            <p:spPr>
              <a:xfrm>
                <a:off x="5446237" y="5117694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7" name="Freeform: Shape 2356">
                <a:extLst>
                  <a:ext uri="{FF2B5EF4-FFF2-40B4-BE49-F238E27FC236}">
                    <a16:creationId xmlns:a16="http://schemas.microsoft.com/office/drawing/2014/main" id="{DBA35F15-05AE-44AB-AF2D-B915EC9B1500}"/>
                  </a:ext>
                </a:extLst>
              </p:cNvPr>
              <p:cNvSpPr/>
              <p:nvPr/>
            </p:nvSpPr>
            <p:spPr>
              <a:xfrm>
                <a:off x="5233034" y="5197613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8" name="Freeform: Shape 2357">
                <a:extLst>
                  <a:ext uri="{FF2B5EF4-FFF2-40B4-BE49-F238E27FC236}">
                    <a16:creationId xmlns:a16="http://schemas.microsoft.com/office/drawing/2014/main" id="{EC94A35E-5B9B-4C52-948A-CF757819A0E5}"/>
                  </a:ext>
                </a:extLst>
              </p:cNvPr>
              <p:cNvSpPr/>
              <p:nvPr/>
            </p:nvSpPr>
            <p:spPr>
              <a:xfrm>
                <a:off x="5036820" y="5261431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2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9" name="Freeform: Shape 2358">
                <a:extLst>
                  <a:ext uri="{FF2B5EF4-FFF2-40B4-BE49-F238E27FC236}">
                    <a16:creationId xmlns:a16="http://schemas.microsoft.com/office/drawing/2014/main" id="{B16F47A1-FB8D-4B4D-943D-48C843FEA610}"/>
                  </a:ext>
                </a:extLst>
              </p:cNvPr>
              <p:cNvSpPr/>
              <p:nvPr/>
            </p:nvSpPr>
            <p:spPr>
              <a:xfrm>
                <a:off x="4812982" y="5329444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0" name="Freeform: Shape 2359">
                <a:extLst>
                  <a:ext uri="{FF2B5EF4-FFF2-40B4-BE49-F238E27FC236}">
                    <a16:creationId xmlns:a16="http://schemas.microsoft.com/office/drawing/2014/main" id="{65F84C04-56A2-45BF-A210-C856C5177B85}"/>
                  </a:ext>
                </a:extLst>
              </p:cNvPr>
              <p:cNvSpPr/>
              <p:nvPr/>
            </p:nvSpPr>
            <p:spPr>
              <a:xfrm>
                <a:off x="4601527" y="5387726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1" name="Freeform: Shape 2360">
                <a:extLst>
                  <a:ext uri="{FF2B5EF4-FFF2-40B4-BE49-F238E27FC236}">
                    <a16:creationId xmlns:a16="http://schemas.microsoft.com/office/drawing/2014/main" id="{08E16F21-FE7F-4138-8E10-AA3A00EF5D63}"/>
                  </a:ext>
                </a:extLst>
              </p:cNvPr>
              <p:cNvSpPr/>
              <p:nvPr/>
            </p:nvSpPr>
            <p:spPr>
              <a:xfrm rot="365266">
                <a:off x="4327207" y="5460325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7" name="Graphic 4">
              <a:extLst>
                <a:ext uri="{FF2B5EF4-FFF2-40B4-BE49-F238E27FC236}">
                  <a16:creationId xmlns:a16="http://schemas.microsoft.com/office/drawing/2014/main" id="{E7D5E5A6-290B-47EB-8ABE-8449AD5CC0D8}"/>
                </a:ext>
              </a:extLst>
            </p:cNvPr>
            <p:cNvGrpSpPr/>
            <p:nvPr/>
          </p:nvGrpSpPr>
          <p:grpSpPr>
            <a:xfrm>
              <a:off x="4570957" y="3963738"/>
              <a:ext cx="3419294" cy="1619659"/>
              <a:chOff x="4570957" y="3963738"/>
              <a:chExt cx="3419294" cy="1619659"/>
            </a:xfrm>
            <a:solidFill>
              <a:srgbClr val="F5FEFC"/>
            </a:solidFill>
          </p:grpSpPr>
          <p:sp>
            <p:nvSpPr>
              <p:cNvPr id="2329" name="Freeform: Shape 2328">
                <a:extLst>
                  <a:ext uri="{FF2B5EF4-FFF2-40B4-BE49-F238E27FC236}">
                    <a16:creationId xmlns:a16="http://schemas.microsoft.com/office/drawing/2014/main" id="{C3E6CCC0-1C5E-4CD5-8308-10873EC5A67E}"/>
                  </a:ext>
                </a:extLst>
              </p:cNvPr>
              <p:cNvSpPr/>
              <p:nvPr/>
            </p:nvSpPr>
            <p:spPr>
              <a:xfrm>
                <a:off x="7742022" y="540829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0" name="Freeform: Shape 2329">
                <a:extLst>
                  <a:ext uri="{FF2B5EF4-FFF2-40B4-BE49-F238E27FC236}">
                    <a16:creationId xmlns:a16="http://schemas.microsoft.com/office/drawing/2014/main" id="{978A465D-66DC-4AC9-A18C-8A435FCAF407}"/>
                  </a:ext>
                </a:extLst>
              </p:cNvPr>
              <p:cNvSpPr/>
              <p:nvPr/>
            </p:nvSpPr>
            <p:spPr>
              <a:xfrm>
                <a:off x="7922045" y="546925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1" name="Freeform: Shape 2330">
                <a:extLst>
                  <a:ext uri="{FF2B5EF4-FFF2-40B4-BE49-F238E27FC236}">
                    <a16:creationId xmlns:a16="http://schemas.microsoft.com/office/drawing/2014/main" id="{EF6A861C-3287-4AF6-A129-4E0BA3F1245E}"/>
                  </a:ext>
                </a:extLst>
              </p:cNvPr>
              <p:cNvSpPr/>
              <p:nvPr/>
            </p:nvSpPr>
            <p:spPr>
              <a:xfrm>
                <a:off x="7494244" y="5317491"/>
                <a:ext cx="67853" cy="114143"/>
              </a:xfrm>
              <a:custGeom>
                <a:avLst/>
                <a:gdLst>
                  <a:gd name="connsiteX0" fmla="*/ 66701 w 67853"/>
                  <a:gd name="connsiteY0" fmla="*/ 7620 h 114143"/>
                  <a:gd name="connsiteX1" fmla="*/ 26696 w 67853"/>
                  <a:gd name="connsiteY1" fmla="*/ 112395 h 114143"/>
                  <a:gd name="connsiteX2" fmla="*/ 36221 w 67853"/>
                  <a:gd name="connsiteY2" fmla="*/ 0 h 114143"/>
                  <a:gd name="connsiteX3" fmla="*/ 66701 w 67853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53" h="114143">
                    <a:moveTo>
                      <a:pt x="66701" y="7620"/>
                    </a:moveTo>
                    <a:cubicBezTo>
                      <a:pt x="69558" y="78105"/>
                      <a:pt x="70511" y="123825"/>
                      <a:pt x="26696" y="112395"/>
                    </a:cubicBezTo>
                    <a:cubicBezTo>
                      <a:pt x="-19977" y="100965"/>
                      <a:pt x="1931" y="61913"/>
                      <a:pt x="36221" y="0"/>
                    </a:cubicBezTo>
                    <a:lnTo>
                      <a:pt x="66701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2" name="Freeform: Shape 2331">
                <a:extLst>
                  <a:ext uri="{FF2B5EF4-FFF2-40B4-BE49-F238E27FC236}">
                    <a16:creationId xmlns:a16="http://schemas.microsoft.com/office/drawing/2014/main" id="{179AD8DF-9D2E-47AF-99FA-3097ACFC4726}"/>
                  </a:ext>
                </a:extLst>
              </p:cNvPr>
              <p:cNvSpPr/>
              <p:nvPr/>
            </p:nvSpPr>
            <p:spPr>
              <a:xfrm>
                <a:off x="7262851" y="5231766"/>
                <a:ext cx="67789" cy="114143"/>
              </a:xfrm>
              <a:custGeom>
                <a:avLst/>
                <a:gdLst>
                  <a:gd name="connsiteX0" fmla="*/ 66636 w 67789"/>
                  <a:gd name="connsiteY0" fmla="*/ 7620 h 114143"/>
                  <a:gd name="connsiteX1" fmla="*/ 26631 w 67789"/>
                  <a:gd name="connsiteY1" fmla="*/ 112395 h 114143"/>
                  <a:gd name="connsiteX2" fmla="*/ 37109 w 67789"/>
                  <a:gd name="connsiteY2" fmla="*/ 0 h 114143"/>
                  <a:gd name="connsiteX3" fmla="*/ 66636 w 67789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89" h="114143">
                    <a:moveTo>
                      <a:pt x="66636" y="7620"/>
                    </a:moveTo>
                    <a:cubicBezTo>
                      <a:pt x="69493" y="78105"/>
                      <a:pt x="70446" y="123825"/>
                      <a:pt x="26631" y="112395"/>
                    </a:cubicBezTo>
                    <a:cubicBezTo>
                      <a:pt x="-20041" y="100965"/>
                      <a:pt x="1866" y="61913"/>
                      <a:pt x="37109" y="0"/>
                    </a:cubicBezTo>
                    <a:lnTo>
                      <a:pt x="66636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3" name="Freeform: Shape 2332">
                <a:extLst>
                  <a:ext uri="{FF2B5EF4-FFF2-40B4-BE49-F238E27FC236}">
                    <a16:creationId xmlns:a16="http://schemas.microsoft.com/office/drawing/2014/main" id="{44A68C92-C291-46B4-B4AE-F8AB9FBF7FC1}"/>
                  </a:ext>
                </a:extLst>
              </p:cNvPr>
              <p:cNvSpPr/>
              <p:nvPr/>
            </p:nvSpPr>
            <p:spPr>
              <a:xfrm>
                <a:off x="7050757" y="5151755"/>
                <a:ext cx="70132" cy="114416"/>
              </a:xfrm>
              <a:custGeom>
                <a:avLst/>
                <a:gdLst>
                  <a:gd name="connsiteX0" fmla="*/ 70133 w 70132"/>
                  <a:gd name="connsiteY0" fmla="*/ 8573 h 114416"/>
                  <a:gd name="connsiteX1" fmla="*/ 25365 w 70132"/>
                  <a:gd name="connsiteY1" fmla="*/ 112395 h 114416"/>
                  <a:gd name="connsiteX2" fmla="*/ 40605 w 70132"/>
                  <a:gd name="connsiteY2" fmla="*/ 0 h 114416"/>
                  <a:gd name="connsiteX3" fmla="*/ 70133 w 70132"/>
                  <a:gd name="connsiteY3" fmla="*/ 8573 h 114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132" h="114416">
                    <a:moveTo>
                      <a:pt x="70133" y="8573"/>
                    </a:moveTo>
                    <a:cubicBezTo>
                      <a:pt x="70133" y="79058"/>
                      <a:pt x="69180" y="124778"/>
                      <a:pt x="25365" y="112395"/>
                    </a:cubicBezTo>
                    <a:cubicBezTo>
                      <a:pt x="-20355" y="99060"/>
                      <a:pt x="2505" y="60960"/>
                      <a:pt x="40605" y="0"/>
                    </a:cubicBezTo>
                    <a:lnTo>
                      <a:pt x="70133" y="857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4" name="Freeform: Shape 2333">
                <a:extLst>
                  <a:ext uri="{FF2B5EF4-FFF2-40B4-BE49-F238E27FC236}">
                    <a16:creationId xmlns:a16="http://schemas.microsoft.com/office/drawing/2014/main" id="{A965DB44-960A-4597-A314-F12CAB3FB712}"/>
                  </a:ext>
                </a:extLst>
              </p:cNvPr>
              <p:cNvSpPr/>
              <p:nvPr/>
            </p:nvSpPr>
            <p:spPr>
              <a:xfrm>
                <a:off x="6834117" y="5063205"/>
                <a:ext cx="74977" cy="114706"/>
              </a:xfrm>
              <a:custGeom>
                <a:avLst/>
                <a:gdLst>
                  <a:gd name="connsiteX0" fmla="*/ 74978 w 74977"/>
                  <a:gd name="connsiteY0" fmla="*/ 11430 h 114706"/>
                  <a:gd name="connsiteX1" fmla="*/ 23543 w 74977"/>
                  <a:gd name="connsiteY1" fmla="*/ 111442 h 114706"/>
                  <a:gd name="connsiteX2" fmla="*/ 45450 w 74977"/>
                  <a:gd name="connsiteY2" fmla="*/ 0 h 114706"/>
                  <a:gd name="connsiteX3" fmla="*/ 74978 w 74977"/>
                  <a:gd name="connsiteY3" fmla="*/ 11430 h 11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977" h="114706">
                    <a:moveTo>
                      <a:pt x="74978" y="11430"/>
                    </a:moveTo>
                    <a:cubicBezTo>
                      <a:pt x="70215" y="81915"/>
                      <a:pt x="66405" y="127635"/>
                      <a:pt x="23543" y="111442"/>
                    </a:cubicBezTo>
                    <a:cubicBezTo>
                      <a:pt x="-21225" y="94297"/>
                      <a:pt x="4493" y="58103"/>
                      <a:pt x="45450" y="0"/>
                    </a:cubicBezTo>
                    <a:lnTo>
                      <a:pt x="74978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5" name="Freeform: Shape 2334">
                <a:extLst>
                  <a:ext uri="{FF2B5EF4-FFF2-40B4-BE49-F238E27FC236}">
                    <a16:creationId xmlns:a16="http://schemas.microsoft.com/office/drawing/2014/main" id="{2E142C9E-9072-4E02-BE32-0035D40310FF}"/>
                  </a:ext>
                </a:extLst>
              </p:cNvPr>
              <p:cNvSpPr/>
              <p:nvPr/>
            </p:nvSpPr>
            <p:spPr>
              <a:xfrm>
                <a:off x="6622642" y="4978717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7"/>
                      <a:pt x="62002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6" name="Freeform: Shape 2335">
                <a:extLst>
                  <a:ext uri="{FF2B5EF4-FFF2-40B4-BE49-F238E27FC236}">
                    <a16:creationId xmlns:a16="http://schemas.microsoft.com/office/drawing/2014/main" id="{535A4F86-5409-4B0C-A5A2-5EFBDC2F63F6}"/>
                  </a:ext>
                </a:extLst>
              </p:cNvPr>
              <p:cNvSpPr/>
              <p:nvPr/>
            </p:nvSpPr>
            <p:spPr>
              <a:xfrm>
                <a:off x="6423570" y="4894896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2002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7" name="Freeform: Shape 2336">
                <a:extLst>
                  <a:ext uri="{FF2B5EF4-FFF2-40B4-BE49-F238E27FC236}">
                    <a16:creationId xmlns:a16="http://schemas.microsoft.com/office/drawing/2014/main" id="{48454F38-1DD4-4F5E-B9D8-C2C98FB50BFB}"/>
                  </a:ext>
                </a:extLst>
              </p:cNvPr>
              <p:cNvSpPr/>
              <p:nvPr/>
            </p:nvSpPr>
            <p:spPr>
              <a:xfrm>
                <a:off x="6172108" y="4775360"/>
                <a:ext cx="77401" cy="113803"/>
              </a:xfrm>
              <a:custGeom>
                <a:avLst/>
                <a:gdLst>
                  <a:gd name="connsiteX0" fmla="*/ 77401 w 77401"/>
                  <a:gd name="connsiteY0" fmla="*/ 11430 h 113803"/>
                  <a:gd name="connsiteX1" fmla="*/ 23109 w 77401"/>
                  <a:gd name="connsiteY1" fmla="*/ 110490 h 113803"/>
                  <a:gd name="connsiteX2" fmla="*/ 48826 w 77401"/>
                  <a:gd name="connsiteY2" fmla="*/ 0 h 113803"/>
                  <a:gd name="connsiteX3" fmla="*/ 77401 w 77401"/>
                  <a:gd name="connsiteY3" fmla="*/ 11430 h 11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401" h="113803">
                    <a:moveTo>
                      <a:pt x="77401" y="11430"/>
                    </a:moveTo>
                    <a:cubicBezTo>
                      <a:pt x="70734" y="81915"/>
                      <a:pt x="65019" y="126682"/>
                      <a:pt x="23109" y="110490"/>
                    </a:cubicBezTo>
                    <a:cubicBezTo>
                      <a:pt x="-21658" y="92393"/>
                      <a:pt x="5012" y="57150"/>
                      <a:pt x="48826" y="0"/>
                    </a:cubicBezTo>
                    <a:lnTo>
                      <a:pt x="77401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8" name="Freeform: Shape 2337">
                <a:extLst>
                  <a:ext uri="{FF2B5EF4-FFF2-40B4-BE49-F238E27FC236}">
                    <a16:creationId xmlns:a16="http://schemas.microsoft.com/office/drawing/2014/main" id="{A99C07AA-926A-4556-A236-04E801FAFCB9}"/>
                  </a:ext>
                </a:extLst>
              </p:cNvPr>
              <p:cNvSpPr/>
              <p:nvPr/>
            </p:nvSpPr>
            <p:spPr>
              <a:xfrm>
                <a:off x="5984625" y="4688682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9" name="Freeform: Shape 2338">
                <a:extLst>
                  <a:ext uri="{FF2B5EF4-FFF2-40B4-BE49-F238E27FC236}">
                    <a16:creationId xmlns:a16="http://schemas.microsoft.com/office/drawing/2014/main" id="{418D382D-6CCC-4AFB-AF7E-16CFAC0326F7}"/>
                  </a:ext>
                </a:extLst>
              </p:cNvPr>
              <p:cNvSpPr/>
              <p:nvPr/>
            </p:nvSpPr>
            <p:spPr>
              <a:xfrm>
                <a:off x="5794125" y="4595338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0" name="Freeform: Shape 2339">
                <a:extLst>
                  <a:ext uri="{FF2B5EF4-FFF2-40B4-BE49-F238E27FC236}">
                    <a16:creationId xmlns:a16="http://schemas.microsoft.com/office/drawing/2014/main" id="{EBC4B389-0826-4293-AA46-05B25EFAE081}"/>
                  </a:ext>
                </a:extLst>
              </p:cNvPr>
              <p:cNvSpPr/>
              <p:nvPr/>
            </p:nvSpPr>
            <p:spPr>
              <a:xfrm>
                <a:off x="5586322" y="449834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1" name="Freeform: Shape 2340">
                <a:extLst>
                  <a:ext uri="{FF2B5EF4-FFF2-40B4-BE49-F238E27FC236}">
                    <a16:creationId xmlns:a16="http://schemas.microsoft.com/office/drawing/2014/main" id="{B91E53A9-3CCE-48F3-A20C-AD2DE92888E6}"/>
                  </a:ext>
                </a:extLst>
              </p:cNvPr>
              <p:cNvSpPr/>
              <p:nvPr/>
            </p:nvSpPr>
            <p:spPr>
              <a:xfrm>
                <a:off x="5380582" y="4393794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2" name="Freeform: Shape 2341">
                <a:extLst>
                  <a:ext uri="{FF2B5EF4-FFF2-40B4-BE49-F238E27FC236}">
                    <a16:creationId xmlns:a16="http://schemas.microsoft.com/office/drawing/2014/main" id="{BBCDA86A-BD46-43EC-8601-3090BA952088}"/>
                  </a:ext>
                </a:extLst>
              </p:cNvPr>
              <p:cNvSpPr/>
              <p:nvPr/>
            </p:nvSpPr>
            <p:spPr>
              <a:xfrm>
                <a:off x="5196750" y="4306072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3" name="Freeform: Shape 2342">
                <a:extLst>
                  <a:ext uri="{FF2B5EF4-FFF2-40B4-BE49-F238E27FC236}">
                    <a16:creationId xmlns:a16="http://schemas.microsoft.com/office/drawing/2014/main" id="{7B800798-1D03-4D87-8DE9-A14358FD9F48}"/>
                  </a:ext>
                </a:extLst>
              </p:cNvPr>
              <p:cNvSpPr/>
              <p:nvPr/>
            </p:nvSpPr>
            <p:spPr>
              <a:xfrm>
                <a:off x="4994820" y="419844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4" name="Freeform: Shape 2343">
                <a:extLst>
                  <a:ext uri="{FF2B5EF4-FFF2-40B4-BE49-F238E27FC236}">
                    <a16:creationId xmlns:a16="http://schemas.microsoft.com/office/drawing/2014/main" id="{466BB85C-F004-4B0F-9AF5-06C28A294172}"/>
                  </a:ext>
                </a:extLst>
              </p:cNvPr>
              <p:cNvSpPr/>
              <p:nvPr/>
            </p:nvSpPr>
            <p:spPr>
              <a:xfrm>
                <a:off x="4811940" y="4099766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5" name="Freeform: Shape 2344">
                <a:extLst>
                  <a:ext uri="{FF2B5EF4-FFF2-40B4-BE49-F238E27FC236}">
                    <a16:creationId xmlns:a16="http://schemas.microsoft.com/office/drawing/2014/main" id="{B286C276-F320-4BF6-80FA-4661DDC58B70}"/>
                  </a:ext>
                </a:extLst>
              </p:cNvPr>
              <p:cNvSpPr/>
              <p:nvPr/>
            </p:nvSpPr>
            <p:spPr>
              <a:xfrm rot="218719">
                <a:off x="4570957" y="3963738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8" name="Graphic 4">
              <a:extLst>
                <a:ext uri="{FF2B5EF4-FFF2-40B4-BE49-F238E27FC236}">
                  <a16:creationId xmlns:a16="http://schemas.microsoft.com/office/drawing/2014/main" id="{D56F11CB-31E7-4051-B112-2194A58A9D3F}"/>
                </a:ext>
              </a:extLst>
            </p:cNvPr>
            <p:cNvGrpSpPr/>
            <p:nvPr/>
          </p:nvGrpSpPr>
          <p:grpSpPr>
            <a:xfrm>
              <a:off x="5346592" y="3175427"/>
              <a:ext cx="2186193" cy="734400"/>
              <a:chOff x="5346592" y="3175427"/>
              <a:chExt cx="2186193" cy="734400"/>
            </a:xfrm>
            <a:solidFill>
              <a:srgbClr val="F5FEFC"/>
            </a:solidFill>
          </p:grpSpPr>
          <p:sp>
            <p:nvSpPr>
              <p:cNvPr id="2319" name="Freeform: Shape 2318">
                <a:extLst>
                  <a:ext uri="{FF2B5EF4-FFF2-40B4-BE49-F238E27FC236}">
                    <a16:creationId xmlns:a16="http://schemas.microsoft.com/office/drawing/2014/main" id="{D4E2F06F-0F3D-41D8-BCC9-E0EED6422B79}"/>
                  </a:ext>
                </a:extLst>
              </p:cNvPr>
              <p:cNvSpPr/>
              <p:nvPr/>
            </p:nvSpPr>
            <p:spPr>
              <a:xfrm rot="269235">
                <a:off x="7229217" y="3774261"/>
                <a:ext cx="65233" cy="112524"/>
              </a:xfrm>
              <a:custGeom>
                <a:avLst/>
                <a:gdLst>
                  <a:gd name="connsiteX0" fmla="*/ 52645 w 65233"/>
                  <a:gd name="connsiteY0" fmla="*/ 1905 h 112524"/>
                  <a:gd name="connsiteX1" fmla="*/ 31690 w 65233"/>
                  <a:gd name="connsiteY1" fmla="*/ 112395 h 112524"/>
                  <a:gd name="connsiteX2" fmla="*/ 21213 w 65233"/>
                  <a:gd name="connsiteY2" fmla="*/ 0 h 112524"/>
                  <a:gd name="connsiteX3" fmla="*/ 52645 w 65233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33" h="112524">
                    <a:moveTo>
                      <a:pt x="52645" y="1905"/>
                    </a:moveTo>
                    <a:cubicBezTo>
                      <a:pt x="67885" y="70485"/>
                      <a:pt x="77410" y="115253"/>
                      <a:pt x="31690" y="112395"/>
                    </a:cubicBezTo>
                    <a:cubicBezTo>
                      <a:pt x="-15935" y="109538"/>
                      <a:pt x="-1648" y="66675"/>
                      <a:pt x="21213" y="0"/>
                    </a:cubicBezTo>
                    <a:lnTo>
                      <a:pt x="5264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0" name="Freeform: Shape 2319">
                <a:extLst>
                  <a:ext uri="{FF2B5EF4-FFF2-40B4-BE49-F238E27FC236}">
                    <a16:creationId xmlns:a16="http://schemas.microsoft.com/office/drawing/2014/main" id="{E3A93A8C-BE47-478C-9667-4FDFA64520C1}"/>
                  </a:ext>
                </a:extLst>
              </p:cNvPr>
              <p:cNvSpPr/>
              <p:nvPr/>
            </p:nvSpPr>
            <p:spPr>
              <a:xfrm rot="202763">
                <a:off x="7467003" y="3797301"/>
                <a:ext cx="65782" cy="112526"/>
              </a:xfrm>
              <a:custGeom>
                <a:avLst/>
                <a:gdLst>
                  <a:gd name="connsiteX0" fmla="*/ 43459 w 65782"/>
                  <a:gd name="connsiteY0" fmla="*/ 0 h 112526"/>
                  <a:gd name="connsiteX1" fmla="*/ 35839 w 65782"/>
                  <a:gd name="connsiteY1" fmla="*/ 112395 h 112526"/>
                  <a:gd name="connsiteX2" fmla="*/ 12026 w 65782"/>
                  <a:gd name="connsiteY2" fmla="*/ 1905 h 112526"/>
                  <a:gd name="connsiteX3" fmla="*/ 43459 w 65782"/>
                  <a:gd name="connsiteY3" fmla="*/ 0 h 112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82" h="112526">
                    <a:moveTo>
                      <a:pt x="43459" y="0"/>
                    </a:moveTo>
                    <a:cubicBezTo>
                      <a:pt x="67271" y="66675"/>
                      <a:pt x="81559" y="109538"/>
                      <a:pt x="35839" y="112395"/>
                    </a:cubicBezTo>
                    <a:cubicBezTo>
                      <a:pt x="-11786" y="115253"/>
                      <a:pt x="-3214" y="71438"/>
                      <a:pt x="12026" y="1905"/>
                    </a:cubicBezTo>
                    <a:lnTo>
                      <a:pt x="4345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1" name="Freeform: Shape 2320">
                <a:extLst>
                  <a:ext uri="{FF2B5EF4-FFF2-40B4-BE49-F238E27FC236}">
                    <a16:creationId xmlns:a16="http://schemas.microsoft.com/office/drawing/2014/main" id="{651B435A-6574-4393-AE99-495A109763E3}"/>
                  </a:ext>
                </a:extLst>
              </p:cNvPr>
              <p:cNvSpPr/>
              <p:nvPr/>
            </p:nvSpPr>
            <p:spPr>
              <a:xfrm>
                <a:off x="6962898" y="3730555"/>
                <a:ext cx="65578" cy="113991"/>
              </a:xfrm>
              <a:custGeom>
                <a:avLst/>
                <a:gdLst>
                  <a:gd name="connsiteX0" fmla="*/ 58931 w 65578"/>
                  <a:gd name="connsiteY0" fmla="*/ 4763 h 113991"/>
                  <a:gd name="connsiteX1" fmla="*/ 29404 w 65578"/>
                  <a:gd name="connsiteY1" fmla="*/ 113348 h 113991"/>
                  <a:gd name="connsiteX2" fmla="*/ 28451 w 65578"/>
                  <a:gd name="connsiteY2" fmla="*/ 0 h 113991"/>
                  <a:gd name="connsiteX3" fmla="*/ 58931 w 65578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78" h="113991">
                    <a:moveTo>
                      <a:pt x="58931" y="4763"/>
                    </a:moveTo>
                    <a:cubicBezTo>
                      <a:pt x="68456" y="74295"/>
                      <a:pt x="74171" y="120015"/>
                      <a:pt x="29404" y="113348"/>
                    </a:cubicBezTo>
                    <a:cubicBezTo>
                      <a:pt x="-18221" y="105728"/>
                      <a:pt x="-124" y="65723"/>
                      <a:pt x="28451" y="0"/>
                    </a:cubicBezTo>
                    <a:lnTo>
                      <a:pt x="58931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2" name="Freeform: Shape 2321">
                <a:extLst>
                  <a:ext uri="{FF2B5EF4-FFF2-40B4-BE49-F238E27FC236}">
                    <a16:creationId xmlns:a16="http://schemas.microsoft.com/office/drawing/2014/main" id="{DAD1DCAE-373A-4F85-B120-088C6D9BA112}"/>
                  </a:ext>
                </a:extLst>
              </p:cNvPr>
              <p:cNvSpPr/>
              <p:nvPr/>
            </p:nvSpPr>
            <p:spPr>
              <a:xfrm>
                <a:off x="6725621" y="3670726"/>
                <a:ext cx="65215" cy="113991"/>
              </a:xfrm>
              <a:custGeom>
                <a:avLst/>
                <a:gdLst>
                  <a:gd name="connsiteX0" fmla="*/ 57518 w 65215"/>
                  <a:gd name="connsiteY0" fmla="*/ 4763 h 113991"/>
                  <a:gd name="connsiteX1" fmla="*/ 29895 w 65215"/>
                  <a:gd name="connsiteY1" fmla="*/ 113348 h 113991"/>
                  <a:gd name="connsiteX2" fmla="*/ 27038 w 65215"/>
                  <a:gd name="connsiteY2" fmla="*/ 0 h 113991"/>
                  <a:gd name="connsiteX3" fmla="*/ 57518 w 65215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15" h="113991">
                    <a:moveTo>
                      <a:pt x="57518" y="4763"/>
                    </a:moveTo>
                    <a:cubicBezTo>
                      <a:pt x="67995" y="74295"/>
                      <a:pt x="74663" y="120015"/>
                      <a:pt x="29895" y="113348"/>
                    </a:cubicBezTo>
                    <a:cubicBezTo>
                      <a:pt x="-17730" y="106680"/>
                      <a:pt x="-585" y="65723"/>
                      <a:pt x="27038" y="0"/>
                    </a:cubicBezTo>
                    <a:lnTo>
                      <a:pt x="57518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3" name="Freeform: Shape 2322">
                <a:extLst>
                  <a:ext uri="{FF2B5EF4-FFF2-40B4-BE49-F238E27FC236}">
                    <a16:creationId xmlns:a16="http://schemas.microsoft.com/office/drawing/2014/main" id="{D9373869-F0A6-4F8B-9E31-68C15C732AA3}"/>
                  </a:ext>
                </a:extLst>
              </p:cNvPr>
              <p:cNvSpPr/>
              <p:nvPr/>
            </p:nvSpPr>
            <p:spPr>
              <a:xfrm rot="286536">
                <a:off x="6485299" y="3602354"/>
                <a:ext cx="66183" cy="114377"/>
              </a:xfrm>
              <a:custGeom>
                <a:avLst/>
                <a:gdLst>
                  <a:gd name="connsiteX0" fmla="*/ 61233 w 66183"/>
                  <a:gd name="connsiteY0" fmla="*/ 5715 h 114377"/>
                  <a:gd name="connsiteX1" fmla="*/ 28848 w 66183"/>
                  <a:gd name="connsiteY1" fmla="*/ 113347 h 114377"/>
                  <a:gd name="connsiteX2" fmla="*/ 30753 w 66183"/>
                  <a:gd name="connsiteY2" fmla="*/ 0 h 114377"/>
                  <a:gd name="connsiteX3" fmla="*/ 61233 w 66183"/>
                  <a:gd name="connsiteY3" fmla="*/ 5715 h 114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83" h="114377">
                    <a:moveTo>
                      <a:pt x="61233" y="5715"/>
                    </a:moveTo>
                    <a:cubicBezTo>
                      <a:pt x="68853" y="76200"/>
                      <a:pt x="73616" y="121920"/>
                      <a:pt x="28848" y="113347"/>
                    </a:cubicBezTo>
                    <a:cubicBezTo>
                      <a:pt x="-18777" y="104775"/>
                      <a:pt x="273" y="64770"/>
                      <a:pt x="30753" y="0"/>
                    </a:cubicBezTo>
                    <a:lnTo>
                      <a:pt x="61233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4" name="Freeform: Shape 2323">
                <a:extLst>
                  <a:ext uri="{FF2B5EF4-FFF2-40B4-BE49-F238E27FC236}">
                    <a16:creationId xmlns:a16="http://schemas.microsoft.com/office/drawing/2014/main" id="{F81BDFB8-A143-4BC4-A259-9B1EB1A8698B}"/>
                  </a:ext>
                </a:extLst>
              </p:cNvPr>
              <p:cNvSpPr/>
              <p:nvPr/>
            </p:nvSpPr>
            <p:spPr>
              <a:xfrm rot="339867">
                <a:off x="6260338" y="3531482"/>
                <a:ext cx="67436" cy="114839"/>
              </a:xfrm>
              <a:custGeom>
                <a:avLst/>
                <a:gdLst>
                  <a:gd name="connsiteX0" fmla="*/ 65215 w 67436"/>
                  <a:gd name="connsiteY0" fmla="*/ 7620 h 114839"/>
                  <a:gd name="connsiteX1" fmla="*/ 27115 w 67436"/>
                  <a:gd name="connsiteY1" fmla="*/ 113347 h 114839"/>
                  <a:gd name="connsiteX2" fmla="*/ 34734 w 67436"/>
                  <a:gd name="connsiteY2" fmla="*/ 0 h 114839"/>
                  <a:gd name="connsiteX3" fmla="*/ 65215 w 67436"/>
                  <a:gd name="connsiteY3" fmla="*/ 7620 h 1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436" h="114839">
                    <a:moveTo>
                      <a:pt x="65215" y="7620"/>
                    </a:moveTo>
                    <a:cubicBezTo>
                      <a:pt x="69977" y="78105"/>
                      <a:pt x="70930" y="123825"/>
                      <a:pt x="27115" y="113347"/>
                    </a:cubicBezTo>
                    <a:cubicBezTo>
                      <a:pt x="-19558" y="102870"/>
                      <a:pt x="1397" y="62865"/>
                      <a:pt x="34734" y="0"/>
                    </a:cubicBezTo>
                    <a:lnTo>
                      <a:pt x="6521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5" name="Freeform: Shape 2324">
                <a:extLst>
                  <a:ext uri="{FF2B5EF4-FFF2-40B4-BE49-F238E27FC236}">
                    <a16:creationId xmlns:a16="http://schemas.microsoft.com/office/drawing/2014/main" id="{85C1625C-9827-4FA9-A167-DD29EAF6BC24}"/>
                  </a:ext>
                </a:extLst>
              </p:cNvPr>
              <p:cNvSpPr/>
              <p:nvPr/>
            </p:nvSpPr>
            <p:spPr>
              <a:xfrm>
                <a:off x="6034181" y="3452812"/>
                <a:ext cx="72296" cy="114056"/>
              </a:xfrm>
              <a:custGeom>
                <a:avLst/>
                <a:gdLst>
                  <a:gd name="connsiteX0" fmla="*/ 72297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7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7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7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6" name="Freeform: Shape 2325">
                <a:extLst>
                  <a:ext uri="{FF2B5EF4-FFF2-40B4-BE49-F238E27FC236}">
                    <a16:creationId xmlns:a16="http://schemas.microsoft.com/office/drawing/2014/main" id="{1E967237-1568-4E1D-8747-0085B7C6A623}"/>
                  </a:ext>
                </a:extLst>
              </p:cNvPr>
              <p:cNvSpPr/>
              <p:nvPr/>
            </p:nvSpPr>
            <p:spPr>
              <a:xfrm>
                <a:off x="5812248" y="3369944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7" name="Freeform: Shape 2326">
                <a:extLst>
                  <a:ext uri="{FF2B5EF4-FFF2-40B4-BE49-F238E27FC236}">
                    <a16:creationId xmlns:a16="http://schemas.microsoft.com/office/drawing/2014/main" id="{F4B7AE50-7594-41D1-8ADE-F7870D46A209}"/>
                  </a:ext>
                </a:extLst>
              </p:cNvPr>
              <p:cNvSpPr/>
              <p:nvPr/>
            </p:nvSpPr>
            <p:spPr>
              <a:xfrm>
                <a:off x="5578886" y="3272789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2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2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8" name="Freeform: Shape 2327">
                <a:extLst>
                  <a:ext uri="{FF2B5EF4-FFF2-40B4-BE49-F238E27FC236}">
                    <a16:creationId xmlns:a16="http://schemas.microsoft.com/office/drawing/2014/main" id="{AE804D12-9286-437B-8F3A-E7B283CDFD16}"/>
                  </a:ext>
                </a:extLst>
              </p:cNvPr>
              <p:cNvSpPr/>
              <p:nvPr/>
            </p:nvSpPr>
            <p:spPr>
              <a:xfrm>
                <a:off x="5346592" y="3175427"/>
                <a:ext cx="84562" cy="111943"/>
              </a:xfrm>
              <a:custGeom>
                <a:avLst/>
                <a:gdLst>
                  <a:gd name="connsiteX0" fmla="*/ 84562 w 84562"/>
                  <a:gd name="connsiteY0" fmla="*/ 14288 h 111943"/>
                  <a:gd name="connsiteX1" fmla="*/ 19792 w 84562"/>
                  <a:gd name="connsiteY1" fmla="*/ 106680 h 111943"/>
                  <a:gd name="connsiteX2" fmla="*/ 56940 w 84562"/>
                  <a:gd name="connsiteY2" fmla="*/ 0 h 111943"/>
                  <a:gd name="connsiteX3" fmla="*/ 84562 w 84562"/>
                  <a:gd name="connsiteY3" fmla="*/ 14288 h 111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62" h="111943">
                    <a:moveTo>
                      <a:pt x="84562" y="14288"/>
                    </a:moveTo>
                    <a:cubicBezTo>
                      <a:pt x="70275" y="83820"/>
                      <a:pt x="59797" y="127635"/>
                      <a:pt x="19792" y="106680"/>
                    </a:cubicBezTo>
                    <a:cubicBezTo>
                      <a:pt x="-22118" y="83820"/>
                      <a:pt x="8362" y="51435"/>
                      <a:pt x="56940" y="0"/>
                    </a:cubicBezTo>
                    <a:lnTo>
                      <a:pt x="84562" y="14288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812" name="Graphic 4">
            <a:extLst>
              <a:ext uri="{FF2B5EF4-FFF2-40B4-BE49-F238E27FC236}">
                <a16:creationId xmlns:a16="http://schemas.microsoft.com/office/drawing/2014/main" id="{1CC30A3F-15CA-4133-B994-DDB0FFE75409}"/>
              </a:ext>
            </a:extLst>
          </p:cNvPr>
          <p:cNvGrpSpPr/>
          <p:nvPr/>
        </p:nvGrpSpPr>
        <p:grpSpPr>
          <a:xfrm>
            <a:off x="-425646" y="-13133579"/>
            <a:ext cx="5066106" cy="6144831"/>
            <a:chOff x="5795962" y="2357032"/>
            <a:chExt cx="605790" cy="734781"/>
          </a:xfrm>
        </p:grpSpPr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D3F342BE-539F-4EAD-B940-EA2ECE4CD22B}"/>
                </a:ext>
              </a:extLst>
            </p:cNvPr>
            <p:cNvSpPr/>
            <p:nvPr/>
          </p:nvSpPr>
          <p:spPr>
            <a:xfrm>
              <a:off x="5797867" y="2488882"/>
              <a:ext cx="601067" cy="601027"/>
            </a:xfrm>
            <a:custGeom>
              <a:avLst/>
              <a:gdLst>
                <a:gd name="connsiteX0" fmla="*/ 564833 w 601067"/>
                <a:gd name="connsiteY0" fmla="*/ 601027 h 601027"/>
                <a:gd name="connsiteX1" fmla="*/ 36195 w 601067"/>
                <a:gd name="connsiteY1" fmla="*/ 601027 h 601027"/>
                <a:gd name="connsiteX2" fmla="*/ 0 w 601067"/>
                <a:gd name="connsiteY2" fmla="*/ 564833 h 601027"/>
                <a:gd name="connsiteX3" fmla="*/ 0 w 601067"/>
                <a:gd name="connsiteY3" fmla="*/ 36195 h 601027"/>
                <a:gd name="connsiteX4" fmla="*/ 36195 w 601067"/>
                <a:gd name="connsiteY4" fmla="*/ 0 h 601027"/>
                <a:gd name="connsiteX5" fmla="*/ 276225 w 601067"/>
                <a:gd name="connsiteY5" fmla="*/ 0 h 601027"/>
                <a:gd name="connsiteX6" fmla="*/ 564833 w 601067"/>
                <a:gd name="connsiteY6" fmla="*/ 0 h 601027"/>
                <a:gd name="connsiteX7" fmla="*/ 601027 w 601067"/>
                <a:gd name="connsiteY7" fmla="*/ 36195 h 601027"/>
                <a:gd name="connsiteX8" fmla="*/ 601027 w 601067"/>
                <a:gd name="connsiteY8" fmla="*/ 564833 h 601027"/>
                <a:gd name="connsiteX9" fmla="*/ 564833 w 601067"/>
                <a:gd name="connsiteY9" fmla="*/ 601027 h 60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1067" h="601027">
                  <a:moveTo>
                    <a:pt x="564833" y="601027"/>
                  </a:moveTo>
                  <a:lnTo>
                    <a:pt x="36195" y="601027"/>
                  </a:lnTo>
                  <a:cubicBezTo>
                    <a:pt x="16192" y="601027"/>
                    <a:pt x="0" y="584835"/>
                    <a:pt x="0" y="564833"/>
                  </a:cubicBezTo>
                  <a:lnTo>
                    <a:pt x="0" y="36195"/>
                  </a:lnTo>
                  <a:cubicBezTo>
                    <a:pt x="0" y="16192"/>
                    <a:pt x="16192" y="0"/>
                    <a:pt x="36195" y="0"/>
                  </a:cubicBezTo>
                  <a:lnTo>
                    <a:pt x="276225" y="0"/>
                  </a:lnTo>
                  <a:lnTo>
                    <a:pt x="564833" y="0"/>
                  </a:lnTo>
                  <a:cubicBezTo>
                    <a:pt x="584835" y="0"/>
                    <a:pt x="601027" y="16192"/>
                    <a:pt x="601027" y="36195"/>
                  </a:cubicBezTo>
                  <a:lnTo>
                    <a:pt x="601027" y="564833"/>
                  </a:lnTo>
                  <a:cubicBezTo>
                    <a:pt x="601980" y="584835"/>
                    <a:pt x="585788" y="601027"/>
                    <a:pt x="564833" y="601027"/>
                  </a:cubicBezTo>
                  <a:close/>
                </a:path>
              </a:pathLst>
            </a:custGeom>
            <a:solidFill>
              <a:srgbClr val="261A40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84B886AA-FB3D-4B7E-AFDF-21CC559D1C2B}"/>
                </a:ext>
              </a:extLst>
            </p:cNvPr>
            <p:cNvSpPr/>
            <p:nvPr/>
          </p:nvSpPr>
          <p:spPr>
            <a:xfrm>
              <a:off x="6072187" y="2486977"/>
              <a:ext cx="53340" cy="604837"/>
            </a:xfrm>
            <a:custGeom>
              <a:avLst/>
              <a:gdLst>
                <a:gd name="connsiteX0" fmla="*/ 43815 w 53340"/>
                <a:gd name="connsiteY0" fmla="*/ 604838 h 604837"/>
                <a:gd name="connsiteX1" fmla="*/ 9525 w 53340"/>
                <a:gd name="connsiteY1" fmla="*/ 604838 h 604837"/>
                <a:gd name="connsiteX2" fmla="*/ 0 w 53340"/>
                <a:gd name="connsiteY2" fmla="*/ 595313 h 604837"/>
                <a:gd name="connsiteX3" fmla="*/ 0 w 53340"/>
                <a:gd name="connsiteY3" fmla="*/ 9525 h 604837"/>
                <a:gd name="connsiteX4" fmla="*/ 9525 w 53340"/>
                <a:gd name="connsiteY4" fmla="*/ 0 h 604837"/>
                <a:gd name="connsiteX5" fmla="*/ 43815 w 53340"/>
                <a:gd name="connsiteY5" fmla="*/ 0 h 604837"/>
                <a:gd name="connsiteX6" fmla="*/ 53340 w 53340"/>
                <a:gd name="connsiteY6" fmla="*/ 9525 h 604837"/>
                <a:gd name="connsiteX7" fmla="*/ 53340 w 53340"/>
                <a:gd name="connsiteY7" fmla="*/ 594360 h 604837"/>
                <a:gd name="connsiteX8" fmla="*/ 43815 w 53340"/>
                <a:gd name="connsiteY8" fmla="*/ 604838 h 604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340" h="604837">
                  <a:moveTo>
                    <a:pt x="43815" y="604838"/>
                  </a:moveTo>
                  <a:lnTo>
                    <a:pt x="9525" y="604838"/>
                  </a:lnTo>
                  <a:cubicBezTo>
                    <a:pt x="3810" y="604838"/>
                    <a:pt x="0" y="600075"/>
                    <a:pt x="0" y="595313"/>
                  </a:cubicBezTo>
                  <a:lnTo>
                    <a:pt x="0" y="9525"/>
                  </a:lnTo>
                  <a:cubicBezTo>
                    <a:pt x="0" y="3810"/>
                    <a:pt x="4763" y="0"/>
                    <a:pt x="9525" y="0"/>
                  </a:cubicBezTo>
                  <a:lnTo>
                    <a:pt x="43815" y="0"/>
                  </a:lnTo>
                  <a:cubicBezTo>
                    <a:pt x="49530" y="0"/>
                    <a:pt x="53340" y="4763"/>
                    <a:pt x="53340" y="9525"/>
                  </a:cubicBezTo>
                  <a:lnTo>
                    <a:pt x="53340" y="594360"/>
                  </a:lnTo>
                  <a:cubicBezTo>
                    <a:pt x="53340" y="600075"/>
                    <a:pt x="49530" y="604838"/>
                    <a:pt x="43815" y="604838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67EC95A3-C563-49F7-9DE1-6A780DA3D253}"/>
                </a:ext>
              </a:extLst>
            </p:cNvPr>
            <p:cNvSpPr/>
            <p:nvPr/>
          </p:nvSpPr>
          <p:spPr>
            <a:xfrm>
              <a:off x="5795962" y="2764154"/>
              <a:ext cx="605790" cy="53340"/>
            </a:xfrm>
            <a:custGeom>
              <a:avLst/>
              <a:gdLst>
                <a:gd name="connsiteX0" fmla="*/ 0 w 605790"/>
                <a:gd name="connsiteY0" fmla="*/ 43815 h 53340"/>
                <a:gd name="connsiteX1" fmla="*/ 0 w 605790"/>
                <a:gd name="connsiteY1" fmla="*/ 9525 h 53340"/>
                <a:gd name="connsiteX2" fmla="*/ 9525 w 605790"/>
                <a:gd name="connsiteY2" fmla="*/ 0 h 53340"/>
                <a:gd name="connsiteX3" fmla="*/ 596265 w 605790"/>
                <a:gd name="connsiteY3" fmla="*/ 0 h 53340"/>
                <a:gd name="connsiteX4" fmla="*/ 605790 w 605790"/>
                <a:gd name="connsiteY4" fmla="*/ 9525 h 53340"/>
                <a:gd name="connsiteX5" fmla="*/ 605790 w 605790"/>
                <a:gd name="connsiteY5" fmla="*/ 43815 h 53340"/>
                <a:gd name="connsiteX6" fmla="*/ 596265 w 605790"/>
                <a:gd name="connsiteY6" fmla="*/ 53340 h 53340"/>
                <a:gd name="connsiteX7" fmla="*/ 9525 w 605790"/>
                <a:gd name="connsiteY7" fmla="*/ 53340 h 53340"/>
                <a:gd name="connsiteX8" fmla="*/ 0 w 605790"/>
                <a:gd name="connsiteY8" fmla="*/ 43815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5790" h="53340">
                  <a:moveTo>
                    <a:pt x="0" y="43815"/>
                  </a:moveTo>
                  <a:lnTo>
                    <a:pt x="0" y="9525"/>
                  </a:lnTo>
                  <a:cubicBezTo>
                    <a:pt x="0" y="4763"/>
                    <a:pt x="3810" y="0"/>
                    <a:pt x="9525" y="0"/>
                  </a:cubicBezTo>
                  <a:lnTo>
                    <a:pt x="596265" y="0"/>
                  </a:lnTo>
                  <a:cubicBezTo>
                    <a:pt x="601028" y="0"/>
                    <a:pt x="605790" y="3810"/>
                    <a:pt x="605790" y="9525"/>
                  </a:cubicBezTo>
                  <a:lnTo>
                    <a:pt x="605790" y="43815"/>
                  </a:lnTo>
                  <a:cubicBezTo>
                    <a:pt x="605790" y="48578"/>
                    <a:pt x="601980" y="53340"/>
                    <a:pt x="596265" y="53340"/>
                  </a:cubicBezTo>
                  <a:lnTo>
                    <a:pt x="9525" y="53340"/>
                  </a:lnTo>
                  <a:cubicBezTo>
                    <a:pt x="4763" y="52388"/>
                    <a:pt x="0" y="48578"/>
                    <a:pt x="0" y="43815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grpSp>
          <p:nvGrpSpPr>
            <p:cNvPr id="2309" name="Graphic 4">
              <a:extLst>
                <a:ext uri="{FF2B5EF4-FFF2-40B4-BE49-F238E27FC236}">
                  <a16:creationId xmlns:a16="http://schemas.microsoft.com/office/drawing/2014/main" id="{D38C79FC-96E9-442B-AC9E-3EAA8F11430C}"/>
                </a:ext>
              </a:extLst>
            </p:cNvPr>
            <p:cNvGrpSpPr/>
            <p:nvPr/>
          </p:nvGrpSpPr>
          <p:grpSpPr>
            <a:xfrm>
              <a:off x="5890205" y="2357032"/>
              <a:ext cx="496307" cy="297584"/>
              <a:chOff x="5890205" y="2357032"/>
              <a:chExt cx="496307" cy="297584"/>
            </a:xfrm>
            <a:solidFill>
              <a:srgbClr val="F2B775"/>
            </a:solidFill>
          </p:grpSpPr>
          <p:sp>
            <p:nvSpPr>
              <p:cNvPr id="2310" name="Freeform: Shape 2309">
                <a:extLst>
                  <a:ext uri="{FF2B5EF4-FFF2-40B4-BE49-F238E27FC236}">
                    <a16:creationId xmlns:a16="http://schemas.microsoft.com/office/drawing/2014/main" id="{7538DF1C-99D0-4EE2-9B7E-EC354612BA2D}"/>
                  </a:ext>
                </a:extLst>
              </p:cNvPr>
              <p:cNvSpPr/>
              <p:nvPr/>
            </p:nvSpPr>
            <p:spPr>
              <a:xfrm>
                <a:off x="5890205" y="2357032"/>
                <a:ext cx="228061" cy="177973"/>
              </a:xfrm>
              <a:custGeom>
                <a:avLst/>
                <a:gdLst>
                  <a:gd name="connsiteX0" fmla="*/ 215320 w 228061"/>
                  <a:gd name="connsiteY0" fmla="*/ 101369 h 177973"/>
                  <a:gd name="connsiteX1" fmla="*/ 215320 w 228061"/>
                  <a:gd name="connsiteY1" fmla="*/ 101369 h 177973"/>
                  <a:gd name="connsiteX2" fmla="*/ 167695 w 228061"/>
                  <a:gd name="connsiteY2" fmla="*/ 48982 h 177973"/>
                  <a:gd name="connsiteX3" fmla="*/ 13390 w 228061"/>
                  <a:gd name="connsiteY3" fmla="*/ 9929 h 177973"/>
                  <a:gd name="connsiteX4" fmla="*/ 60062 w 228061"/>
                  <a:gd name="connsiteY4" fmla="*/ 128992 h 177973"/>
                  <a:gd name="connsiteX5" fmla="*/ 214367 w 228061"/>
                  <a:gd name="connsiteY5" fmla="*/ 168044 h 177973"/>
                  <a:gd name="connsiteX6" fmla="*/ 215320 w 228061"/>
                  <a:gd name="connsiteY6" fmla="*/ 101369 h 177973"/>
                  <a:gd name="connsiteX7" fmla="*/ 179125 w 228061"/>
                  <a:gd name="connsiteY7" fmla="*/ 140422 h 177973"/>
                  <a:gd name="connsiteX8" fmla="*/ 79112 w 228061"/>
                  <a:gd name="connsiteY8" fmla="*/ 114704 h 177973"/>
                  <a:gd name="connsiteX9" fmla="*/ 48632 w 228061"/>
                  <a:gd name="connsiteY9" fmla="*/ 37552 h 177973"/>
                  <a:gd name="connsiteX10" fmla="*/ 148645 w 228061"/>
                  <a:gd name="connsiteY10" fmla="*/ 63269 h 177973"/>
                  <a:gd name="connsiteX11" fmla="*/ 179125 w 228061"/>
                  <a:gd name="connsiteY11" fmla="*/ 140422 h 177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8061" h="177973">
                    <a:moveTo>
                      <a:pt x="215320" y="101369"/>
                    </a:moveTo>
                    <a:lnTo>
                      <a:pt x="215320" y="101369"/>
                    </a:lnTo>
                    <a:cubicBezTo>
                      <a:pt x="204842" y="84224"/>
                      <a:pt x="188650" y="66127"/>
                      <a:pt x="167695" y="48982"/>
                    </a:cubicBezTo>
                    <a:cubicBezTo>
                      <a:pt x="112450" y="5167"/>
                      <a:pt x="42917" y="-12931"/>
                      <a:pt x="13390" y="9929"/>
                    </a:cubicBezTo>
                    <a:cubicBezTo>
                      <a:pt x="-16138" y="31837"/>
                      <a:pt x="4817" y="85177"/>
                      <a:pt x="60062" y="128992"/>
                    </a:cubicBezTo>
                    <a:cubicBezTo>
                      <a:pt x="116260" y="172807"/>
                      <a:pt x="184840" y="190904"/>
                      <a:pt x="214367" y="168044"/>
                    </a:cubicBezTo>
                    <a:cubicBezTo>
                      <a:pt x="232465" y="154709"/>
                      <a:pt x="232465" y="128992"/>
                      <a:pt x="215320" y="101369"/>
                    </a:cubicBezTo>
                    <a:close/>
                    <a:moveTo>
                      <a:pt x="179125" y="140422"/>
                    </a:moveTo>
                    <a:cubicBezTo>
                      <a:pt x="160075" y="154709"/>
                      <a:pt x="115307" y="143279"/>
                      <a:pt x="79112" y="114704"/>
                    </a:cubicBezTo>
                    <a:cubicBezTo>
                      <a:pt x="42917" y="86129"/>
                      <a:pt x="29582" y="51839"/>
                      <a:pt x="48632" y="37552"/>
                    </a:cubicBezTo>
                    <a:cubicBezTo>
                      <a:pt x="67682" y="23264"/>
                      <a:pt x="112450" y="34694"/>
                      <a:pt x="148645" y="63269"/>
                    </a:cubicBezTo>
                    <a:cubicBezTo>
                      <a:pt x="184840" y="91844"/>
                      <a:pt x="198175" y="126134"/>
                      <a:pt x="179125" y="140422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11" name="Freeform: Shape 2310">
                <a:extLst>
                  <a:ext uri="{FF2B5EF4-FFF2-40B4-BE49-F238E27FC236}">
                    <a16:creationId xmlns:a16="http://schemas.microsoft.com/office/drawing/2014/main" id="{FD1BF807-25C0-44B3-A1A8-0DEA7E5C2C3B}"/>
                  </a:ext>
                </a:extLst>
              </p:cNvPr>
              <p:cNvSpPr/>
              <p:nvPr/>
            </p:nvSpPr>
            <p:spPr>
              <a:xfrm>
                <a:off x="6090858" y="2359660"/>
                <a:ext cx="232373" cy="175575"/>
              </a:xfrm>
              <a:custGeom>
                <a:avLst/>
                <a:gdLst>
                  <a:gd name="connsiteX0" fmla="*/ 219454 w 232373"/>
                  <a:gd name="connsiteY0" fmla="*/ 10159 h 175575"/>
                  <a:gd name="connsiteX1" fmla="*/ 63244 w 232373"/>
                  <a:gd name="connsiteY1" fmla="*/ 47306 h 175575"/>
                  <a:gd name="connsiteX2" fmla="*/ 13714 w 232373"/>
                  <a:gd name="connsiteY2" fmla="*/ 98741 h 175575"/>
                  <a:gd name="connsiteX3" fmla="*/ 13714 w 232373"/>
                  <a:gd name="connsiteY3" fmla="*/ 98741 h 175575"/>
                  <a:gd name="connsiteX4" fmla="*/ 12761 w 232373"/>
                  <a:gd name="connsiteY4" fmla="*/ 165416 h 175575"/>
                  <a:gd name="connsiteX5" fmla="*/ 168971 w 232373"/>
                  <a:gd name="connsiteY5" fmla="*/ 128269 h 175575"/>
                  <a:gd name="connsiteX6" fmla="*/ 219454 w 232373"/>
                  <a:gd name="connsiteY6" fmla="*/ 10159 h 175575"/>
                  <a:gd name="connsiteX7" fmla="*/ 154684 w 232373"/>
                  <a:gd name="connsiteY7" fmla="*/ 116839 h 175575"/>
                  <a:gd name="connsiteX8" fmla="*/ 43241 w 232373"/>
                  <a:gd name="connsiteY8" fmla="*/ 143509 h 175575"/>
                  <a:gd name="connsiteX9" fmla="*/ 79436 w 232373"/>
                  <a:gd name="connsiteY9" fmla="*/ 58736 h 175575"/>
                  <a:gd name="connsiteX10" fmla="*/ 191831 w 232373"/>
                  <a:gd name="connsiteY10" fmla="*/ 32066 h 175575"/>
                  <a:gd name="connsiteX11" fmla="*/ 154684 w 232373"/>
                  <a:gd name="connsiteY11" fmla="*/ 116839 h 175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2373" h="175575">
                    <a:moveTo>
                      <a:pt x="219454" y="10159"/>
                    </a:moveTo>
                    <a:cubicBezTo>
                      <a:pt x="189926" y="-12701"/>
                      <a:pt x="120394" y="4444"/>
                      <a:pt x="63244" y="47306"/>
                    </a:cubicBezTo>
                    <a:cubicBezTo>
                      <a:pt x="41336" y="63499"/>
                      <a:pt x="24191" y="81596"/>
                      <a:pt x="13714" y="98741"/>
                    </a:cubicBezTo>
                    <a:lnTo>
                      <a:pt x="13714" y="98741"/>
                    </a:lnTo>
                    <a:cubicBezTo>
                      <a:pt x="-3431" y="126364"/>
                      <a:pt x="-5336" y="151129"/>
                      <a:pt x="12761" y="165416"/>
                    </a:cubicBezTo>
                    <a:cubicBezTo>
                      <a:pt x="42289" y="188276"/>
                      <a:pt x="111821" y="171131"/>
                      <a:pt x="168971" y="128269"/>
                    </a:cubicBezTo>
                    <a:cubicBezTo>
                      <a:pt x="226121" y="85406"/>
                      <a:pt x="248981" y="33019"/>
                      <a:pt x="219454" y="10159"/>
                    </a:cubicBezTo>
                    <a:close/>
                    <a:moveTo>
                      <a:pt x="154684" y="116839"/>
                    </a:moveTo>
                    <a:cubicBezTo>
                      <a:pt x="113726" y="147319"/>
                      <a:pt x="64196" y="159701"/>
                      <a:pt x="43241" y="143509"/>
                    </a:cubicBezTo>
                    <a:cubicBezTo>
                      <a:pt x="22286" y="127316"/>
                      <a:pt x="38479" y="89216"/>
                      <a:pt x="79436" y="58736"/>
                    </a:cubicBezTo>
                    <a:cubicBezTo>
                      <a:pt x="120394" y="28256"/>
                      <a:pt x="170876" y="15874"/>
                      <a:pt x="191831" y="32066"/>
                    </a:cubicBezTo>
                    <a:cubicBezTo>
                      <a:pt x="211834" y="48259"/>
                      <a:pt x="195641" y="86359"/>
                      <a:pt x="154684" y="116839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12" name="Freeform: Shape 2311">
                <a:extLst>
                  <a:ext uri="{FF2B5EF4-FFF2-40B4-BE49-F238E27FC236}">
                    <a16:creationId xmlns:a16="http://schemas.microsoft.com/office/drawing/2014/main" id="{221EA6C2-9E86-49E2-9308-5CCC23F9518C}"/>
                  </a:ext>
                </a:extLst>
              </p:cNvPr>
              <p:cNvSpPr/>
              <p:nvPr/>
            </p:nvSpPr>
            <p:spPr>
              <a:xfrm>
                <a:off x="5903536" y="2504843"/>
                <a:ext cx="200524" cy="149773"/>
              </a:xfrm>
              <a:custGeom>
                <a:avLst/>
                <a:gdLst>
                  <a:gd name="connsiteX0" fmla="*/ 195321 w 200524"/>
                  <a:gd name="connsiteY0" fmla="*/ 1184 h 149773"/>
                  <a:gd name="connsiteX1" fmla="*/ 58 w 200524"/>
                  <a:gd name="connsiteY1" fmla="*/ 149774 h 149773"/>
                  <a:gd name="connsiteX2" fmla="*/ 55303 w 200524"/>
                  <a:gd name="connsiteY2" fmla="*/ 149774 h 149773"/>
                  <a:gd name="connsiteX3" fmla="*/ 160078 w 200524"/>
                  <a:gd name="connsiteY3" fmla="*/ 85956 h 149773"/>
                  <a:gd name="connsiteX4" fmla="*/ 200083 w 200524"/>
                  <a:gd name="connsiteY4" fmla="*/ 4041 h 149773"/>
                  <a:gd name="connsiteX5" fmla="*/ 195321 w 200524"/>
                  <a:gd name="connsiteY5" fmla="*/ 1184 h 149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524" h="149773">
                    <a:moveTo>
                      <a:pt x="195321" y="1184"/>
                    </a:moveTo>
                    <a:cubicBezTo>
                      <a:pt x="100071" y="96434"/>
                      <a:pt x="-2799" y="149774"/>
                      <a:pt x="58" y="149774"/>
                    </a:cubicBezTo>
                    <a:lnTo>
                      <a:pt x="55303" y="149774"/>
                    </a:lnTo>
                    <a:cubicBezTo>
                      <a:pt x="100071" y="149774"/>
                      <a:pt x="140076" y="125009"/>
                      <a:pt x="160078" y="85956"/>
                    </a:cubicBezTo>
                    <a:lnTo>
                      <a:pt x="200083" y="4041"/>
                    </a:lnTo>
                    <a:cubicBezTo>
                      <a:pt x="201988" y="1184"/>
                      <a:pt x="197226" y="-1674"/>
                      <a:pt x="195321" y="1184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13" name="Freeform: Shape 2312">
                <a:extLst>
                  <a:ext uri="{FF2B5EF4-FFF2-40B4-BE49-F238E27FC236}">
                    <a16:creationId xmlns:a16="http://schemas.microsoft.com/office/drawing/2014/main" id="{BE3458A8-3B5E-4EA7-944E-1A4434A2EF54}"/>
                  </a:ext>
                </a:extLst>
              </p:cNvPr>
              <p:cNvSpPr/>
              <p:nvPr/>
            </p:nvSpPr>
            <p:spPr>
              <a:xfrm>
                <a:off x="6077986" y="2511314"/>
                <a:ext cx="308525" cy="85523"/>
              </a:xfrm>
              <a:custGeom>
                <a:avLst/>
                <a:gdLst>
                  <a:gd name="connsiteX0" fmla="*/ 30396 w 308525"/>
                  <a:gd name="connsiteY0" fmla="*/ 1380 h 85523"/>
                  <a:gd name="connsiteX1" fmla="*/ 308526 w 308525"/>
                  <a:gd name="connsiteY1" fmla="*/ 57578 h 85523"/>
                  <a:gd name="connsiteX2" fmla="*/ 206608 w 308525"/>
                  <a:gd name="connsiteY2" fmla="*/ 81390 h 85523"/>
                  <a:gd name="connsiteX3" fmla="*/ 101833 w 308525"/>
                  <a:gd name="connsiteY3" fmla="*/ 67103 h 85523"/>
                  <a:gd name="connsiteX4" fmla="*/ 39921 w 308525"/>
                  <a:gd name="connsiteY4" fmla="*/ 20430 h 85523"/>
                  <a:gd name="connsiteX5" fmla="*/ 3726 w 308525"/>
                  <a:gd name="connsiteY5" fmla="*/ 25193 h 85523"/>
                  <a:gd name="connsiteX6" fmla="*/ 30396 w 308525"/>
                  <a:gd name="connsiteY6" fmla="*/ 1380 h 85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8525" h="85523">
                    <a:moveTo>
                      <a:pt x="30396" y="1380"/>
                    </a:moveTo>
                    <a:cubicBezTo>
                      <a:pt x="99928" y="27098"/>
                      <a:pt x="197083" y="53768"/>
                      <a:pt x="308526" y="57578"/>
                    </a:cubicBezTo>
                    <a:lnTo>
                      <a:pt x="206608" y="81390"/>
                    </a:lnTo>
                    <a:cubicBezTo>
                      <a:pt x="171366" y="89963"/>
                      <a:pt x="133266" y="85200"/>
                      <a:pt x="101833" y="67103"/>
                    </a:cubicBezTo>
                    <a:cubicBezTo>
                      <a:pt x="76116" y="52815"/>
                      <a:pt x="56113" y="34718"/>
                      <a:pt x="39921" y="20430"/>
                    </a:cubicBezTo>
                    <a:lnTo>
                      <a:pt x="3726" y="25193"/>
                    </a:lnTo>
                    <a:cubicBezTo>
                      <a:pt x="-8657" y="13763"/>
                      <a:pt x="12298" y="-5287"/>
                      <a:pt x="30396" y="1380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813" name="Graphic 4">
            <a:extLst>
              <a:ext uri="{FF2B5EF4-FFF2-40B4-BE49-F238E27FC236}">
                <a16:creationId xmlns:a16="http://schemas.microsoft.com/office/drawing/2014/main" id="{F4AB2BD0-864C-46A3-BCCF-F9180A9BC5B4}"/>
              </a:ext>
            </a:extLst>
          </p:cNvPr>
          <p:cNvGrpSpPr/>
          <p:nvPr/>
        </p:nvGrpSpPr>
        <p:grpSpPr>
          <a:xfrm>
            <a:off x="2765066" y="-12727848"/>
            <a:ext cx="6921461" cy="4201214"/>
            <a:chOff x="6177498" y="2405549"/>
            <a:chExt cx="827648" cy="502369"/>
          </a:xfrm>
        </p:grpSpPr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33F37F54-66D8-4583-A31C-B2D9BEDFEDC5}"/>
                </a:ext>
              </a:extLst>
            </p:cNvPr>
            <p:cNvSpPr/>
            <p:nvPr/>
          </p:nvSpPr>
          <p:spPr>
            <a:xfrm>
              <a:off x="6177498" y="2540316"/>
              <a:ext cx="420469" cy="367602"/>
            </a:xfrm>
            <a:custGeom>
              <a:avLst/>
              <a:gdLst>
                <a:gd name="connsiteX0" fmla="*/ 420470 w 420469"/>
                <a:gd name="connsiteY0" fmla="*/ 276225 h 367602"/>
                <a:gd name="connsiteX1" fmla="*/ 325220 w 420469"/>
                <a:gd name="connsiteY1" fmla="*/ 305752 h 367602"/>
                <a:gd name="connsiteX2" fmla="*/ 249020 w 420469"/>
                <a:gd name="connsiteY2" fmla="*/ 329565 h 367602"/>
                <a:gd name="connsiteX3" fmla="*/ 137577 w 420469"/>
                <a:gd name="connsiteY3" fmla="*/ 362902 h 367602"/>
                <a:gd name="connsiteX4" fmla="*/ 42327 w 420469"/>
                <a:gd name="connsiteY4" fmla="*/ 343852 h 367602"/>
                <a:gd name="connsiteX5" fmla="*/ 49947 w 420469"/>
                <a:gd name="connsiteY5" fmla="*/ 329565 h 367602"/>
                <a:gd name="connsiteX6" fmla="*/ 44232 w 420469"/>
                <a:gd name="connsiteY6" fmla="*/ 310515 h 367602"/>
                <a:gd name="connsiteX7" fmla="*/ 41374 w 420469"/>
                <a:gd name="connsiteY7" fmla="*/ 308610 h 367602"/>
                <a:gd name="connsiteX8" fmla="*/ 33754 w 420469"/>
                <a:gd name="connsiteY8" fmla="*/ 284798 h 367602"/>
                <a:gd name="connsiteX9" fmla="*/ 35659 w 420469"/>
                <a:gd name="connsiteY9" fmla="*/ 280988 h 367602"/>
                <a:gd name="connsiteX10" fmla="*/ 29944 w 420469"/>
                <a:gd name="connsiteY10" fmla="*/ 263842 h 367602"/>
                <a:gd name="connsiteX11" fmla="*/ 25182 w 420469"/>
                <a:gd name="connsiteY11" fmla="*/ 260985 h 367602"/>
                <a:gd name="connsiteX12" fmla="*/ 17562 w 420469"/>
                <a:gd name="connsiteY12" fmla="*/ 238125 h 367602"/>
                <a:gd name="connsiteX13" fmla="*/ 19467 w 420469"/>
                <a:gd name="connsiteY13" fmla="*/ 233363 h 367602"/>
                <a:gd name="connsiteX14" fmla="*/ 11847 w 420469"/>
                <a:gd name="connsiteY14" fmla="*/ 215265 h 367602"/>
                <a:gd name="connsiteX15" fmla="*/ 417 w 420469"/>
                <a:gd name="connsiteY15" fmla="*/ 198120 h 367602"/>
                <a:gd name="connsiteX16" fmla="*/ 1369 w 420469"/>
                <a:gd name="connsiteY16" fmla="*/ 192405 h 367602"/>
                <a:gd name="connsiteX17" fmla="*/ 6132 w 420469"/>
                <a:gd name="connsiteY17" fmla="*/ 179070 h 367602"/>
                <a:gd name="connsiteX18" fmla="*/ 6132 w 420469"/>
                <a:gd name="connsiteY18" fmla="*/ 170498 h 367602"/>
                <a:gd name="connsiteX19" fmla="*/ 29944 w 420469"/>
                <a:gd name="connsiteY19" fmla="*/ 99060 h 367602"/>
                <a:gd name="connsiteX20" fmla="*/ 325220 w 420469"/>
                <a:gd name="connsiteY20" fmla="*/ 0 h 367602"/>
                <a:gd name="connsiteX21" fmla="*/ 420470 w 420469"/>
                <a:gd name="connsiteY21" fmla="*/ 276225 h 367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0469" h="367602">
                  <a:moveTo>
                    <a:pt x="420470" y="276225"/>
                  </a:moveTo>
                  <a:cubicBezTo>
                    <a:pt x="389037" y="285750"/>
                    <a:pt x="356652" y="296228"/>
                    <a:pt x="325220" y="305752"/>
                  </a:cubicBezTo>
                  <a:cubicBezTo>
                    <a:pt x="299502" y="313373"/>
                    <a:pt x="274737" y="321945"/>
                    <a:pt x="249020" y="329565"/>
                  </a:cubicBezTo>
                  <a:cubicBezTo>
                    <a:pt x="211872" y="340995"/>
                    <a:pt x="175677" y="356235"/>
                    <a:pt x="137577" y="362902"/>
                  </a:cubicBezTo>
                  <a:cubicBezTo>
                    <a:pt x="110907" y="367665"/>
                    <a:pt x="52804" y="376238"/>
                    <a:pt x="42327" y="343852"/>
                  </a:cubicBezTo>
                  <a:lnTo>
                    <a:pt x="49947" y="329565"/>
                  </a:lnTo>
                  <a:cubicBezTo>
                    <a:pt x="53757" y="322898"/>
                    <a:pt x="50899" y="314325"/>
                    <a:pt x="44232" y="310515"/>
                  </a:cubicBezTo>
                  <a:lnTo>
                    <a:pt x="41374" y="308610"/>
                  </a:lnTo>
                  <a:cubicBezTo>
                    <a:pt x="32802" y="303848"/>
                    <a:pt x="29944" y="293370"/>
                    <a:pt x="33754" y="284798"/>
                  </a:cubicBezTo>
                  <a:lnTo>
                    <a:pt x="35659" y="280988"/>
                  </a:lnTo>
                  <a:cubicBezTo>
                    <a:pt x="38517" y="274320"/>
                    <a:pt x="35659" y="266700"/>
                    <a:pt x="29944" y="263842"/>
                  </a:cubicBezTo>
                  <a:lnTo>
                    <a:pt x="25182" y="260985"/>
                  </a:lnTo>
                  <a:cubicBezTo>
                    <a:pt x="17562" y="256223"/>
                    <a:pt x="13752" y="246698"/>
                    <a:pt x="17562" y="238125"/>
                  </a:cubicBezTo>
                  <a:lnTo>
                    <a:pt x="19467" y="233363"/>
                  </a:lnTo>
                  <a:cubicBezTo>
                    <a:pt x="22324" y="226695"/>
                    <a:pt x="18514" y="219075"/>
                    <a:pt x="11847" y="215265"/>
                  </a:cubicBezTo>
                  <a:cubicBezTo>
                    <a:pt x="5179" y="212408"/>
                    <a:pt x="417" y="205740"/>
                    <a:pt x="417" y="198120"/>
                  </a:cubicBezTo>
                  <a:cubicBezTo>
                    <a:pt x="417" y="196215"/>
                    <a:pt x="417" y="194310"/>
                    <a:pt x="1369" y="192405"/>
                  </a:cubicBezTo>
                  <a:lnTo>
                    <a:pt x="6132" y="179070"/>
                  </a:lnTo>
                  <a:cubicBezTo>
                    <a:pt x="7084" y="176213"/>
                    <a:pt x="7084" y="173355"/>
                    <a:pt x="6132" y="170498"/>
                  </a:cubicBezTo>
                  <a:cubicBezTo>
                    <a:pt x="-4346" y="137160"/>
                    <a:pt x="-4346" y="110490"/>
                    <a:pt x="29944" y="99060"/>
                  </a:cubicBezTo>
                  <a:lnTo>
                    <a:pt x="325220" y="0"/>
                  </a:lnTo>
                  <a:lnTo>
                    <a:pt x="420470" y="276225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58E2F782-3B1F-4DCE-8D84-A0EAE6B5FA3F}"/>
                </a:ext>
              </a:extLst>
            </p:cNvPr>
            <p:cNvSpPr/>
            <p:nvPr/>
          </p:nvSpPr>
          <p:spPr>
            <a:xfrm>
              <a:off x="6629400" y="2405549"/>
              <a:ext cx="375746" cy="370987"/>
            </a:xfrm>
            <a:custGeom>
              <a:avLst/>
              <a:gdLst>
                <a:gd name="connsiteX0" fmla="*/ 330518 w 375746"/>
                <a:gd name="connsiteY0" fmla="*/ 290978 h 370987"/>
                <a:gd name="connsiteX1" fmla="*/ 206693 w 375746"/>
                <a:gd name="connsiteY1" fmla="*/ 330030 h 370987"/>
                <a:gd name="connsiteX2" fmla="*/ 93345 w 375746"/>
                <a:gd name="connsiteY2" fmla="*/ 370988 h 370987"/>
                <a:gd name="connsiteX3" fmla="*/ 63818 w 375746"/>
                <a:gd name="connsiteY3" fmla="*/ 345271 h 370987"/>
                <a:gd name="connsiteX4" fmla="*/ 50482 w 375746"/>
                <a:gd name="connsiteY4" fmla="*/ 315743 h 370987"/>
                <a:gd name="connsiteX5" fmla="*/ 51435 w 375746"/>
                <a:gd name="connsiteY5" fmla="*/ 263355 h 370987"/>
                <a:gd name="connsiteX6" fmla="*/ 37147 w 375746"/>
                <a:gd name="connsiteY6" fmla="*/ 232876 h 370987"/>
                <a:gd name="connsiteX7" fmla="*/ 14288 w 375746"/>
                <a:gd name="connsiteY7" fmla="*/ 214778 h 370987"/>
                <a:gd name="connsiteX8" fmla="*/ 0 w 375746"/>
                <a:gd name="connsiteY8" fmla="*/ 184298 h 370987"/>
                <a:gd name="connsiteX9" fmla="*/ 2857 w 375746"/>
                <a:gd name="connsiteY9" fmla="*/ 90001 h 370987"/>
                <a:gd name="connsiteX10" fmla="*/ 232410 w 375746"/>
                <a:gd name="connsiteY10" fmla="*/ 3323 h 370987"/>
                <a:gd name="connsiteX11" fmla="*/ 317182 w 375746"/>
                <a:gd name="connsiteY11" fmla="*/ 45233 h 370987"/>
                <a:gd name="connsiteX12" fmla="*/ 371475 w 375746"/>
                <a:gd name="connsiteY12" fmla="*/ 205253 h 370987"/>
                <a:gd name="connsiteX13" fmla="*/ 330518 w 375746"/>
                <a:gd name="connsiteY13" fmla="*/ 290978 h 37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746" h="370987">
                  <a:moveTo>
                    <a:pt x="330518" y="290978"/>
                  </a:moveTo>
                  <a:cubicBezTo>
                    <a:pt x="289560" y="304313"/>
                    <a:pt x="247650" y="316696"/>
                    <a:pt x="206693" y="330030"/>
                  </a:cubicBezTo>
                  <a:cubicBezTo>
                    <a:pt x="114300" y="359558"/>
                    <a:pt x="116205" y="363368"/>
                    <a:pt x="93345" y="370988"/>
                  </a:cubicBezTo>
                  <a:lnTo>
                    <a:pt x="63818" y="345271"/>
                  </a:lnTo>
                  <a:cubicBezTo>
                    <a:pt x="55245" y="337651"/>
                    <a:pt x="50482" y="327173"/>
                    <a:pt x="50482" y="315743"/>
                  </a:cubicBezTo>
                  <a:lnTo>
                    <a:pt x="51435" y="263355"/>
                  </a:lnTo>
                  <a:cubicBezTo>
                    <a:pt x="51435" y="251926"/>
                    <a:pt x="46672" y="240496"/>
                    <a:pt x="37147" y="232876"/>
                  </a:cubicBezTo>
                  <a:lnTo>
                    <a:pt x="14288" y="214778"/>
                  </a:lnTo>
                  <a:cubicBezTo>
                    <a:pt x="4763" y="207158"/>
                    <a:pt x="0" y="195728"/>
                    <a:pt x="0" y="184298"/>
                  </a:cubicBezTo>
                  <a:lnTo>
                    <a:pt x="2857" y="90001"/>
                  </a:lnTo>
                  <a:lnTo>
                    <a:pt x="232410" y="3323"/>
                  </a:lnTo>
                  <a:cubicBezTo>
                    <a:pt x="267653" y="-8107"/>
                    <a:pt x="305753" y="10943"/>
                    <a:pt x="317182" y="45233"/>
                  </a:cubicBezTo>
                  <a:lnTo>
                    <a:pt x="371475" y="205253"/>
                  </a:lnTo>
                  <a:cubicBezTo>
                    <a:pt x="384810" y="241448"/>
                    <a:pt x="365760" y="279548"/>
                    <a:pt x="330518" y="290978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CB945CE6-490D-462B-B67A-6A6942E18C50}"/>
                </a:ext>
              </a:extLst>
            </p:cNvPr>
            <p:cNvSpPr/>
            <p:nvPr/>
          </p:nvSpPr>
          <p:spPr>
            <a:xfrm>
              <a:off x="6471254" y="2501415"/>
              <a:ext cx="243027" cy="328166"/>
            </a:xfrm>
            <a:custGeom>
              <a:avLst/>
              <a:gdLst>
                <a:gd name="connsiteX0" fmla="*/ 216591 w 219805"/>
                <a:gd name="connsiteY0" fmla="*/ 289813 h 328166"/>
                <a:gd name="connsiteX1" fmla="*/ 101339 w 219805"/>
                <a:gd name="connsiteY1" fmla="*/ 327913 h 328166"/>
                <a:gd name="connsiteX2" fmla="*/ 94671 w 219805"/>
                <a:gd name="connsiteY2" fmla="*/ 325056 h 328166"/>
                <a:gd name="connsiteX3" fmla="*/ 374 w 219805"/>
                <a:gd name="connsiteY3" fmla="*/ 45973 h 328166"/>
                <a:gd name="connsiteX4" fmla="*/ 2279 w 219805"/>
                <a:gd name="connsiteY4" fmla="*/ 42163 h 328166"/>
                <a:gd name="connsiteX5" fmla="*/ 127056 w 219805"/>
                <a:gd name="connsiteY5" fmla="*/ 253 h 328166"/>
                <a:gd name="connsiteX6" fmla="*/ 130866 w 219805"/>
                <a:gd name="connsiteY6" fmla="*/ 3111 h 328166"/>
                <a:gd name="connsiteX7" fmla="*/ 128009 w 219805"/>
                <a:gd name="connsiteY7" fmla="*/ 98361 h 328166"/>
                <a:gd name="connsiteX8" fmla="*/ 142296 w 219805"/>
                <a:gd name="connsiteY8" fmla="*/ 128841 h 328166"/>
                <a:gd name="connsiteX9" fmla="*/ 165156 w 219805"/>
                <a:gd name="connsiteY9" fmla="*/ 146938 h 328166"/>
                <a:gd name="connsiteX10" fmla="*/ 179444 w 219805"/>
                <a:gd name="connsiteY10" fmla="*/ 177418 h 328166"/>
                <a:gd name="connsiteX11" fmla="*/ 178491 w 219805"/>
                <a:gd name="connsiteY11" fmla="*/ 229806 h 328166"/>
                <a:gd name="connsiteX12" fmla="*/ 191826 w 219805"/>
                <a:gd name="connsiteY12" fmla="*/ 259333 h 328166"/>
                <a:gd name="connsiteX13" fmla="*/ 219449 w 219805"/>
                <a:gd name="connsiteY13" fmla="*/ 283146 h 328166"/>
                <a:gd name="connsiteX14" fmla="*/ 216591 w 219805"/>
                <a:gd name="connsiteY14" fmla="*/ 289813 h 328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9805" h="328166">
                  <a:moveTo>
                    <a:pt x="216591" y="289813"/>
                  </a:moveTo>
                  <a:lnTo>
                    <a:pt x="101339" y="327913"/>
                  </a:lnTo>
                  <a:cubicBezTo>
                    <a:pt x="98481" y="328866"/>
                    <a:pt x="95624" y="326961"/>
                    <a:pt x="94671" y="325056"/>
                  </a:cubicBezTo>
                  <a:lnTo>
                    <a:pt x="374" y="45973"/>
                  </a:lnTo>
                  <a:cubicBezTo>
                    <a:pt x="-579" y="44068"/>
                    <a:pt x="374" y="42163"/>
                    <a:pt x="2279" y="42163"/>
                  </a:cubicBezTo>
                  <a:lnTo>
                    <a:pt x="127056" y="253"/>
                  </a:lnTo>
                  <a:cubicBezTo>
                    <a:pt x="128961" y="-699"/>
                    <a:pt x="130866" y="1206"/>
                    <a:pt x="130866" y="3111"/>
                  </a:cubicBezTo>
                  <a:lnTo>
                    <a:pt x="128009" y="98361"/>
                  </a:lnTo>
                  <a:cubicBezTo>
                    <a:pt x="128009" y="109791"/>
                    <a:pt x="132771" y="121221"/>
                    <a:pt x="142296" y="128841"/>
                  </a:cubicBezTo>
                  <a:lnTo>
                    <a:pt x="165156" y="146938"/>
                  </a:lnTo>
                  <a:cubicBezTo>
                    <a:pt x="174681" y="154558"/>
                    <a:pt x="179444" y="165036"/>
                    <a:pt x="179444" y="177418"/>
                  </a:cubicBezTo>
                  <a:lnTo>
                    <a:pt x="178491" y="229806"/>
                  </a:lnTo>
                  <a:cubicBezTo>
                    <a:pt x="178491" y="241236"/>
                    <a:pt x="183254" y="251713"/>
                    <a:pt x="191826" y="259333"/>
                  </a:cubicBezTo>
                  <a:lnTo>
                    <a:pt x="219449" y="283146"/>
                  </a:lnTo>
                  <a:cubicBezTo>
                    <a:pt x="220401" y="284098"/>
                    <a:pt x="219449" y="288861"/>
                    <a:pt x="216591" y="28981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4" name="Graphic 4">
            <a:extLst>
              <a:ext uri="{FF2B5EF4-FFF2-40B4-BE49-F238E27FC236}">
                <a16:creationId xmlns:a16="http://schemas.microsoft.com/office/drawing/2014/main" id="{180A2800-183E-4464-B521-38204B07DA71}"/>
              </a:ext>
            </a:extLst>
          </p:cNvPr>
          <p:cNvGrpSpPr/>
          <p:nvPr/>
        </p:nvGrpSpPr>
        <p:grpSpPr>
          <a:xfrm>
            <a:off x="-5365997" y="-13092070"/>
            <a:ext cx="6940889" cy="4902145"/>
            <a:chOff x="5205209" y="2361996"/>
            <a:chExt cx="829971" cy="586184"/>
          </a:xfrm>
        </p:grpSpPr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717AB0E4-5FC1-4DCF-929B-40EA50B39C58}"/>
                </a:ext>
              </a:extLst>
            </p:cNvPr>
            <p:cNvSpPr/>
            <p:nvPr/>
          </p:nvSpPr>
          <p:spPr>
            <a:xfrm>
              <a:off x="5587365" y="2541269"/>
              <a:ext cx="447815" cy="406911"/>
            </a:xfrm>
            <a:custGeom>
              <a:avLst/>
              <a:gdLst>
                <a:gd name="connsiteX0" fmla="*/ 129540 w 447815"/>
                <a:gd name="connsiteY0" fmla="*/ 0 h 406911"/>
                <a:gd name="connsiteX1" fmla="*/ 218122 w 447815"/>
                <a:gd name="connsiteY1" fmla="*/ 45720 h 406911"/>
                <a:gd name="connsiteX2" fmla="*/ 288607 w 447815"/>
                <a:gd name="connsiteY2" fmla="*/ 82867 h 406911"/>
                <a:gd name="connsiteX3" fmla="*/ 390525 w 447815"/>
                <a:gd name="connsiteY3" fmla="*/ 138113 h 406911"/>
                <a:gd name="connsiteX4" fmla="*/ 444817 w 447815"/>
                <a:gd name="connsiteY4" fmla="*/ 219075 h 406911"/>
                <a:gd name="connsiteX5" fmla="*/ 428625 w 447815"/>
                <a:gd name="connsiteY5" fmla="*/ 223838 h 406911"/>
                <a:gd name="connsiteX6" fmla="*/ 419100 w 447815"/>
                <a:gd name="connsiteY6" fmla="*/ 240983 h 406911"/>
                <a:gd name="connsiteX7" fmla="*/ 420052 w 447815"/>
                <a:gd name="connsiteY7" fmla="*/ 243840 h 406911"/>
                <a:gd name="connsiteX8" fmla="*/ 408622 w 447815"/>
                <a:gd name="connsiteY8" fmla="*/ 265747 h 406911"/>
                <a:gd name="connsiteX9" fmla="*/ 404813 w 447815"/>
                <a:gd name="connsiteY9" fmla="*/ 267652 h 406911"/>
                <a:gd name="connsiteX10" fmla="*/ 396240 w 447815"/>
                <a:gd name="connsiteY10" fmla="*/ 283845 h 406911"/>
                <a:gd name="connsiteX11" fmla="*/ 397192 w 447815"/>
                <a:gd name="connsiteY11" fmla="*/ 289560 h 406911"/>
                <a:gd name="connsiteX12" fmla="*/ 386715 w 447815"/>
                <a:gd name="connsiteY12" fmla="*/ 311467 h 406911"/>
                <a:gd name="connsiteX13" fmla="*/ 381952 w 447815"/>
                <a:gd name="connsiteY13" fmla="*/ 313373 h 406911"/>
                <a:gd name="connsiteX14" fmla="*/ 374332 w 447815"/>
                <a:gd name="connsiteY14" fmla="*/ 331470 h 406911"/>
                <a:gd name="connsiteX15" fmla="*/ 370522 w 447815"/>
                <a:gd name="connsiteY15" fmla="*/ 351473 h 406911"/>
                <a:gd name="connsiteX16" fmla="*/ 365760 w 447815"/>
                <a:gd name="connsiteY16" fmla="*/ 355283 h 406911"/>
                <a:gd name="connsiteX17" fmla="*/ 352425 w 447815"/>
                <a:gd name="connsiteY17" fmla="*/ 361950 h 406911"/>
                <a:gd name="connsiteX18" fmla="*/ 345757 w 447815"/>
                <a:gd name="connsiteY18" fmla="*/ 367665 h 406911"/>
                <a:gd name="connsiteX19" fmla="*/ 279082 w 447815"/>
                <a:gd name="connsiteY19" fmla="*/ 401002 h 406911"/>
                <a:gd name="connsiteX20" fmla="*/ 0 w 447815"/>
                <a:gd name="connsiteY20" fmla="*/ 261938 h 406911"/>
                <a:gd name="connsiteX21" fmla="*/ 129540 w 447815"/>
                <a:gd name="connsiteY21" fmla="*/ 0 h 40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7815" h="406911">
                  <a:moveTo>
                    <a:pt x="129540" y="0"/>
                  </a:moveTo>
                  <a:cubicBezTo>
                    <a:pt x="159067" y="15240"/>
                    <a:pt x="188595" y="30480"/>
                    <a:pt x="218122" y="45720"/>
                  </a:cubicBezTo>
                  <a:cubicBezTo>
                    <a:pt x="241935" y="58102"/>
                    <a:pt x="264795" y="70485"/>
                    <a:pt x="288607" y="82867"/>
                  </a:cubicBezTo>
                  <a:cubicBezTo>
                    <a:pt x="322897" y="100965"/>
                    <a:pt x="359092" y="116205"/>
                    <a:pt x="390525" y="138113"/>
                  </a:cubicBezTo>
                  <a:cubicBezTo>
                    <a:pt x="413385" y="153352"/>
                    <a:pt x="460057" y="188595"/>
                    <a:pt x="444817" y="219075"/>
                  </a:cubicBezTo>
                  <a:lnTo>
                    <a:pt x="428625" y="223838"/>
                  </a:lnTo>
                  <a:cubicBezTo>
                    <a:pt x="421005" y="225742"/>
                    <a:pt x="417195" y="233363"/>
                    <a:pt x="419100" y="240983"/>
                  </a:cubicBezTo>
                  <a:lnTo>
                    <a:pt x="420052" y="243840"/>
                  </a:lnTo>
                  <a:cubicBezTo>
                    <a:pt x="422910" y="253365"/>
                    <a:pt x="418147" y="262890"/>
                    <a:pt x="408622" y="265747"/>
                  </a:cubicBezTo>
                  <a:lnTo>
                    <a:pt x="404813" y="267652"/>
                  </a:lnTo>
                  <a:cubicBezTo>
                    <a:pt x="398145" y="270510"/>
                    <a:pt x="394335" y="277177"/>
                    <a:pt x="396240" y="283845"/>
                  </a:cubicBezTo>
                  <a:lnTo>
                    <a:pt x="397192" y="289560"/>
                  </a:lnTo>
                  <a:cubicBezTo>
                    <a:pt x="399097" y="298133"/>
                    <a:pt x="395288" y="307658"/>
                    <a:pt x="386715" y="311467"/>
                  </a:cubicBezTo>
                  <a:lnTo>
                    <a:pt x="381952" y="313373"/>
                  </a:lnTo>
                  <a:cubicBezTo>
                    <a:pt x="375285" y="316230"/>
                    <a:pt x="371475" y="323850"/>
                    <a:pt x="374332" y="331470"/>
                  </a:cubicBezTo>
                  <a:cubicBezTo>
                    <a:pt x="377190" y="338137"/>
                    <a:pt x="375285" y="345758"/>
                    <a:pt x="370522" y="351473"/>
                  </a:cubicBezTo>
                  <a:cubicBezTo>
                    <a:pt x="368617" y="353377"/>
                    <a:pt x="367665" y="354330"/>
                    <a:pt x="365760" y="355283"/>
                  </a:cubicBezTo>
                  <a:lnTo>
                    <a:pt x="352425" y="361950"/>
                  </a:lnTo>
                  <a:cubicBezTo>
                    <a:pt x="349567" y="362902"/>
                    <a:pt x="347663" y="365760"/>
                    <a:pt x="345757" y="367665"/>
                  </a:cubicBezTo>
                  <a:cubicBezTo>
                    <a:pt x="329565" y="398145"/>
                    <a:pt x="310515" y="417195"/>
                    <a:pt x="279082" y="401002"/>
                  </a:cubicBezTo>
                  <a:lnTo>
                    <a:pt x="0" y="261938"/>
                  </a:lnTo>
                  <a:lnTo>
                    <a:pt x="129540" y="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20A80537-2CD1-4783-87FC-176B8D5D37B8}"/>
                </a:ext>
              </a:extLst>
            </p:cNvPr>
            <p:cNvSpPr/>
            <p:nvPr/>
          </p:nvSpPr>
          <p:spPr>
            <a:xfrm>
              <a:off x="5205209" y="2361996"/>
              <a:ext cx="399421" cy="379298"/>
            </a:xfrm>
            <a:custGeom>
              <a:avLst/>
              <a:gdLst>
                <a:gd name="connsiteX0" fmla="*/ 171653 w 399421"/>
                <a:gd name="connsiteY0" fmla="*/ 6870 h 379298"/>
                <a:gd name="connsiteX1" fmla="*/ 286906 w 399421"/>
                <a:gd name="connsiteY1" fmla="*/ 66878 h 379298"/>
                <a:gd name="connsiteX2" fmla="*/ 396443 w 399421"/>
                <a:gd name="connsiteY2" fmla="*/ 118313 h 379298"/>
                <a:gd name="connsiteX3" fmla="*/ 399300 w 399421"/>
                <a:gd name="connsiteY3" fmla="*/ 157366 h 379298"/>
                <a:gd name="connsiteX4" fmla="*/ 387870 w 399421"/>
                <a:gd name="connsiteY4" fmla="*/ 186893 h 379298"/>
                <a:gd name="connsiteX5" fmla="*/ 349770 w 399421"/>
                <a:gd name="connsiteY5" fmla="*/ 223088 h 379298"/>
                <a:gd name="connsiteX6" fmla="*/ 338341 w 399421"/>
                <a:gd name="connsiteY6" fmla="*/ 254520 h 379298"/>
                <a:gd name="connsiteX7" fmla="*/ 341198 w 399421"/>
                <a:gd name="connsiteY7" fmla="*/ 283095 h 379298"/>
                <a:gd name="connsiteX8" fmla="*/ 329768 w 399421"/>
                <a:gd name="connsiteY8" fmla="*/ 314528 h 379298"/>
                <a:gd name="connsiteX9" fmla="*/ 261188 w 399421"/>
                <a:gd name="connsiteY9" fmla="*/ 379298 h 379298"/>
                <a:gd name="connsiteX10" fmla="*/ 37350 w 399421"/>
                <a:gd name="connsiteY10" fmla="*/ 278333 h 379298"/>
                <a:gd name="connsiteX11" fmla="*/ 6870 w 399421"/>
                <a:gd name="connsiteY11" fmla="*/ 188798 h 379298"/>
                <a:gd name="connsiteX12" fmla="*/ 82118 w 399421"/>
                <a:gd name="connsiteY12" fmla="*/ 37350 h 379298"/>
                <a:gd name="connsiteX13" fmla="*/ 171653 w 399421"/>
                <a:gd name="connsiteY13" fmla="*/ 6870 h 37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9421" h="379298">
                  <a:moveTo>
                    <a:pt x="171653" y="6870"/>
                  </a:moveTo>
                  <a:cubicBezTo>
                    <a:pt x="209753" y="26873"/>
                    <a:pt x="247853" y="46875"/>
                    <a:pt x="286906" y="66878"/>
                  </a:cubicBezTo>
                  <a:cubicBezTo>
                    <a:pt x="372631" y="111645"/>
                    <a:pt x="374536" y="106883"/>
                    <a:pt x="396443" y="118313"/>
                  </a:cubicBezTo>
                  <a:lnTo>
                    <a:pt x="399300" y="157366"/>
                  </a:lnTo>
                  <a:cubicBezTo>
                    <a:pt x="400253" y="168795"/>
                    <a:pt x="395491" y="179273"/>
                    <a:pt x="387870" y="186893"/>
                  </a:cubicBezTo>
                  <a:lnTo>
                    <a:pt x="349770" y="223088"/>
                  </a:lnTo>
                  <a:cubicBezTo>
                    <a:pt x="341198" y="230708"/>
                    <a:pt x="337388" y="243091"/>
                    <a:pt x="338341" y="254520"/>
                  </a:cubicBezTo>
                  <a:lnTo>
                    <a:pt x="341198" y="283095"/>
                  </a:lnTo>
                  <a:cubicBezTo>
                    <a:pt x="342150" y="294525"/>
                    <a:pt x="338341" y="306908"/>
                    <a:pt x="329768" y="314528"/>
                  </a:cubicBezTo>
                  <a:lnTo>
                    <a:pt x="261188" y="379298"/>
                  </a:lnTo>
                  <a:lnTo>
                    <a:pt x="37350" y="278333"/>
                  </a:lnTo>
                  <a:cubicBezTo>
                    <a:pt x="4013" y="262141"/>
                    <a:pt x="-9322" y="221183"/>
                    <a:pt x="6870" y="188798"/>
                  </a:cubicBezTo>
                  <a:lnTo>
                    <a:pt x="82118" y="37350"/>
                  </a:lnTo>
                  <a:cubicBezTo>
                    <a:pt x="97358" y="4013"/>
                    <a:pt x="138316" y="-9322"/>
                    <a:pt x="171653" y="6870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65D8714E-B7BE-4728-8475-F950B24DE0EB}"/>
                </a:ext>
              </a:extLst>
            </p:cNvPr>
            <p:cNvSpPr/>
            <p:nvPr/>
          </p:nvSpPr>
          <p:spPr>
            <a:xfrm>
              <a:off x="5464117" y="2477204"/>
              <a:ext cx="267342" cy="344229"/>
            </a:xfrm>
            <a:custGeom>
              <a:avLst/>
              <a:gdLst>
                <a:gd name="connsiteX0" fmla="*/ 141345 w 253554"/>
                <a:gd name="connsiteY0" fmla="*/ 248 h 326993"/>
                <a:gd name="connsiteX1" fmla="*/ 249930 w 253554"/>
                <a:gd name="connsiteY1" fmla="*/ 54540 h 326993"/>
                <a:gd name="connsiteX2" fmla="*/ 252788 w 253554"/>
                <a:gd name="connsiteY2" fmla="*/ 63113 h 326993"/>
                <a:gd name="connsiteX3" fmla="*/ 123248 w 253554"/>
                <a:gd name="connsiteY3" fmla="*/ 324098 h 326993"/>
                <a:gd name="connsiteX4" fmla="*/ 116580 w 253554"/>
                <a:gd name="connsiteY4" fmla="*/ 326003 h 326993"/>
                <a:gd name="connsiteX5" fmla="*/ 2280 w 253554"/>
                <a:gd name="connsiteY5" fmla="*/ 269805 h 326993"/>
                <a:gd name="connsiteX6" fmla="*/ 1328 w 253554"/>
                <a:gd name="connsiteY6" fmla="*/ 263138 h 326993"/>
                <a:gd name="connsiteX7" fmla="*/ 68955 w 253554"/>
                <a:gd name="connsiteY7" fmla="*/ 199320 h 326993"/>
                <a:gd name="connsiteX8" fmla="*/ 80385 w 253554"/>
                <a:gd name="connsiteY8" fmla="*/ 167888 h 326993"/>
                <a:gd name="connsiteX9" fmla="*/ 77528 w 253554"/>
                <a:gd name="connsiteY9" fmla="*/ 139313 h 326993"/>
                <a:gd name="connsiteX10" fmla="*/ 88958 w 253554"/>
                <a:gd name="connsiteY10" fmla="*/ 107880 h 326993"/>
                <a:gd name="connsiteX11" fmla="*/ 127058 w 253554"/>
                <a:gd name="connsiteY11" fmla="*/ 71685 h 326993"/>
                <a:gd name="connsiteX12" fmla="*/ 138488 w 253554"/>
                <a:gd name="connsiteY12" fmla="*/ 42158 h 326993"/>
                <a:gd name="connsiteX13" fmla="*/ 135630 w 253554"/>
                <a:gd name="connsiteY13" fmla="*/ 4058 h 326993"/>
                <a:gd name="connsiteX14" fmla="*/ 141345 w 253554"/>
                <a:gd name="connsiteY14" fmla="*/ 248 h 32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3554" h="326993">
                  <a:moveTo>
                    <a:pt x="141345" y="248"/>
                  </a:moveTo>
                  <a:lnTo>
                    <a:pt x="249930" y="54540"/>
                  </a:lnTo>
                  <a:cubicBezTo>
                    <a:pt x="252788" y="56445"/>
                    <a:pt x="254693" y="60255"/>
                    <a:pt x="252788" y="63113"/>
                  </a:cubicBezTo>
                  <a:lnTo>
                    <a:pt x="123248" y="324098"/>
                  </a:lnTo>
                  <a:cubicBezTo>
                    <a:pt x="122295" y="326955"/>
                    <a:pt x="118485" y="327908"/>
                    <a:pt x="116580" y="326003"/>
                  </a:cubicBezTo>
                  <a:lnTo>
                    <a:pt x="2280" y="269805"/>
                  </a:lnTo>
                  <a:cubicBezTo>
                    <a:pt x="-577" y="268853"/>
                    <a:pt x="-577" y="265043"/>
                    <a:pt x="1328" y="263138"/>
                  </a:cubicBezTo>
                  <a:lnTo>
                    <a:pt x="68955" y="199320"/>
                  </a:lnTo>
                  <a:cubicBezTo>
                    <a:pt x="77528" y="190748"/>
                    <a:pt x="82290" y="179318"/>
                    <a:pt x="80385" y="167888"/>
                  </a:cubicBezTo>
                  <a:lnTo>
                    <a:pt x="77528" y="139313"/>
                  </a:lnTo>
                  <a:cubicBezTo>
                    <a:pt x="76575" y="127883"/>
                    <a:pt x="80385" y="115500"/>
                    <a:pt x="88958" y="107880"/>
                  </a:cubicBezTo>
                  <a:lnTo>
                    <a:pt x="127058" y="71685"/>
                  </a:lnTo>
                  <a:cubicBezTo>
                    <a:pt x="134678" y="64065"/>
                    <a:pt x="139440" y="52635"/>
                    <a:pt x="138488" y="42158"/>
                  </a:cubicBezTo>
                  <a:lnTo>
                    <a:pt x="135630" y="4058"/>
                  </a:lnTo>
                  <a:cubicBezTo>
                    <a:pt x="136583" y="1200"/>
                    <a:pt x="139440" y="-705"/>
                    <a:pt x="141345" y="24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5" name="Graphic 4">
            <a:extLst>
              <a:ext uri="{FF2B5EF4-FFF2-40B4-BE49-F238E27FC236}">
                <a16:creationId xmlns:a16="http://schemas.microsoft.com/office/drawing/2014/main" id="{D976A0FB-332F-4681-9CEB-FFA0C55698B0}"/>
              </a:ext>
            </a:extLst>
          </p:cNvPr>
          <p:cNvGrpSpPr>
            <a:grpSpLocks/>
          </p:cNvGrpSpPr>
          <p:nvPr/>
        </p:nvGrpSpPr>
        <p:grpSpPr>
          <a:xfrm rot="1131578">
            <a:off x="-10709644" y="2015421"/>
            <a:ext cx="7346982" cy="9644314"/>
            <a:chOff x="4828222" y="4238624"/>
            <a:chExt cx="630554" cy="827722"/>
          </a:xfrm>
        </p:grpSpPr>
        <p:grpSp>
          <p:nvGrpSpPr>
            <p:cNvPr id="1621" name="Graphic 4">
              <a:extLst>
                <a:ext uri="{FF2B5EF4-FFF2-40B4-BE49-F238E27FC236}">
                  <a16:creationId xmlns:a16="http://schemas.microsoft.com/office/drawing/2014/main" id="{ABFF8234-B953-4DF6-A02D-F91D09C9C4CD}"/>
                </a:ext>
              </a:extLst>
            </p:cNvPr>
            <p:cNvGrpSpPr/>
            <p:nvPr/>
          </p:nvGrpSpPr>
          <p:grpSpPr>
            <a:xfrm>
              <a:off x="4828222" y="4238624"/>
              <a:ext cx="630554" cy="827722"/>
              <a:chOff x="4828222" y="4238624"/>
              <a:chExt cx="630554" cy="827722"/>
            </a:xfrm>
          </p:grpSpPr>
          <p:sp>
            <p:nvSpPr>
              <p:cNvPr id="2292" name="Freeform: Shape 2291">
                <a:extLst>
                  <a:ext uri="{FF2B5EF4-FFF2-40B4-BE49-F238E27FC236}">
                    <a16:creationId xmlns:a16="http://schemas.microsoft.com/office/drawing/2014/main" id="{6CC8F5EE-B6BD-425B-8EB3-73D5E39E8927}"/>
                  </a:ext>
                </a:extLst>
              </p:cNvPr>
              <p:cNvSpPr/>
              <p:nvPr/>
            </p:nvSpPr>
            <p:spPr>
              <a:xfrm>
                <a:off x="4828222" y="4435792"/>
                <a:ext cx="630554" cy="630555"/>
              </a:xfrm>
              <a:custGeom>
                <a:avLst/>
                <a:gdLst>
                  <a:gd name="connsiteX0" fmla="*/ 630555 w 630554"/>
                  <a:gd name="connsiteY0" fmla="*/ 315277 h 630555"/>
                  <a:gd name="connsiteX1" fmla="*/ 315278 w 630554"/>
                  <a:gd name="connsiteY1" fmla="*/ 630555 h 630555"/>
                  <a:gd name="connsiteX2" fmla="*/ 0 w 630554"/>
                  <a:gd name="connsiteY2" fmla="*/ 315277 h 630555"/>
                  <a:gd name="connsiteX3" fmla="*/ 315278 w 630554"/>
                  <a:gd name="connsiteY3" fmla="*/ 0 h 630555"/>
                  <a:gd name="connsiteX4" fmla="*/ 630555 w 630554"/>
                  <a:gd name="connsiteY4" fmla="*/ 315277 h 63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554" h="630555">
                    <a:moveTo>
                      <a:pt x="630555" y="315277"/>
                    </a:moveTo>
                    <a:cubicBezTo>
                      <a:pt x="630555" y="489400"/>
                      <a:pt x="489400" y="630555"/>
                      <a:pt x="315278" y="630555"/>
                    </a:cubicBezTo>
                    <a:cubicBezTo>
                      <a:pt x="141155" y="630555"/>
                      <a:pt x="0" y="489400"/>
                      <a:pt x="0" y="315277"/>
                    </a:cubicBezTo>
                    <a:cubicBezTo>
                      <a:pt x="0" y="141154"/>
                      <a:pt x="141155" y="0"/>
                      <a:pt x="315278" y="0"/>
                    </a:cubicBezTo>
                    <a:cubicBezTo>
                      <a:pt x="489400" y="0"/>
                      <a:pt x="630555" y="141154"/>
                      <a:pt x="630555" y="315277"/>
                    </a:cubicBezTo>
                    <a:close/>
                  </a:path>
                </a:pathLst>
              </a:custGeom>
              <a:solidFill>
                <a:srgbClr val="C8C1E5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  <p:grpSp>
            <p:nvGrpSpPr>
              <p:cNvPr id="2293" name="Graphic 4">
                <a:extLst>
                  <a:ext uri="{FF2B5EF4-FFF2-40B4-BE49-F238E27FC236}">
                    <a16:creationId xmlns:a16="http://schemas.microsoft.com/office/drawing/2014/main" id="{46BD88FE-08EE-4069-9666-DDC374A181CB}"/>
                  </a:ext>
                </a:extLst>
              </p:cNvPr>
              <p:cNvGrpSpPr/>
              <p:nvPr/>
            </p:nvGrpSpPr>
            <p:grpSpPr>
              <a:xfrm>
                <a:off x="5050196" y="4238624"/>
                <a:ext cx="192363" cy="244792"/>
                <a:chOff x="5050196" y="4238624"/>
                <a:chExt cx="192363" cy="244792"/>
              </a:xfrm>
              <a:solidFill>
                <a:srgbClr val="F2B775"/>
              </a:solidFill>
            </p:grpSpPr>
            <p:grpSp>
              <p:nvGrpSpPr>
                <p:cNvPr id="2294" name="Graphic 4">
                  <a:extLst>
                    <a:ext uri="{FF2B5EF4-FFF2-40B4-BE49-F238E27FC236}">
                      <a16:creationId xmlns:a16="http://schemas.microsoft.com/office/drawing/2014/main" id="{88E05FAD-832B-4367-A657-37E59467CDF9}"/>
                    </a:ext>
                  </a:extLst>
                </p:cNvPr>
                <p:cNvGrpSpPr/>
                <p:nvPr/>
              </p:nvGrpSpPr>
              <p:grpSpPr>
                <a:xfrm>
                  <a:off x="5050196" y="4363087"/>
                  <a:ext cx="192363" cy="120329"/>
                  <a:chOff x="5050196" y="4363087"/>
                  <a:chExt cx="192363" cy="120329"/>
                </a:xfrm>
                <a:solidFill>
                  <a:srgbClr val="F2B775"/>
                </a:solidFill>
              </p:grpSpPr>
              <p:sp>
                <p:nvSpPr>
                  <p:cNvPr id="2296" name="Freeform: Shape 2295">
                    <a:extLst>
                      <a:ext uri="{FF2B5EF4-FFF2-40B4-BE49-F238E27FC236}">
                        <a16:creationId xmlns:a16="http://schemas.microsoft.com/office/drawing/2014/main" id="{289481A9-234B-465D-89BA-9AE85F8A328E}"/>
                      </a:ext>
                    </a:extLst>
                  </p:cNvPr>
                  <p:cNvSpPr/>
                  <p:nvPr/>
                </p:nvSpPr>
                <p:spPr>
                  <a:xfrm>
                    <a:off x="5050196" y="4363087"/>
                    <a:ext cx="94731" cy="73971"/>
                  </a:xfrm>
                  <a:custGeom>
                    <a:avLst/>
                    <a:gdLst>
                      <a:gd name="connsiteX0" fmla="*/ 89493 w 94731"/>
                      <a:gd name="connsiteY0" fmla="*/ 42225 h 73971"/>
                      <a:gd name="connsiteX1" fmla="*/ 89493 w 94731"/>
                      <a:gd name="connsiteY1" fmla="*/ 42225 h 73971"/>
                      <a:gd name="connsiteX2" fmla="*/ 69491 w 94731"/>
                      <a:gd name="connsiteY2" fmla="*/ 20317 h 73971"/>
                      <a:gd name="connsiteX3" fmla="*/ 5673 w 94731"/>
                      <a:gd name="connsiteY3" fmla="*/ 4125 h 73971"/>
                      <a:gd name="connsiteX4" fmla="*/ 24723 w 94731"/>
                      <a:gd name="connsiteY4" fmla="*/ 53655 h 73971"/>
                      <a:gd name="connsiteX5" fmla="*/ 88541 w 94731"/>
                      <a:gd name="connsiteY5" fmla="*/ 69847 h 73971"/>
                      <a:gd name="connsiteX6" fmla="*/ 89493 w 94731"/>
                      <a:gd name="connsiteY6" fmla="*/ 42225 h 73971"/>
                      <a:gd name="connsiteX7" fmla="*/ 74253 w 94731"/>
                      <a:gd name="connsiteY7" fmla="*/ 58417 h 73971"/>
                      <a:gd name="connsiteX8" fmla="*/ 33296 w 94731"/>
                      <a:gd name="connsiteY8" fmla="*/ 47940 h 73971"/>
                      <a:gd name="connsiteX9" fmla="*/ 20913 w 94731"/>
                      <a:gd name="connsiteY9" fmla="*/ 16507 h 73971"/>
                      <a:gd name="connsiteX10" fmla="*/ 61871 w 94731"/>
                      <a:gd name="connsiteY10" fmla="*/ 26985 h 73971"/>
                      <a:gd name="connsiteX11" fmla="*/ 74253 w 94731"/>
                      <a:gd name="connsiteY11" fmla="*/ 58417 h 73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731" h="73971">
                        <a:moveTo>
                          <a:pt x="89493" y="42225"/>
                        </a:moveTo>
                        <a:lnTo>
                          <a:pt x="89493" y="42225"/>
                        </a:lnTo>
                        <a:cubicBezTo>
                          <a:pt x="85683" y="34605"/>
                          <a:pt x="79016" y="27937"/>
                          <a:pt x="69491" y="20317"/>
                        </a:cubicBezTo>
                        <a:cubicBezTo>
                          <a:pt x="46631" y="2220"/>
                          <a:pt x="18056" y="-5400"/>
                          <a:pt x="5673" y="4125"/>
                        </a:cubicBezTo>
                        <a:cubicBezTo>
                          <a:pt x="-6709" y="13650"/>
                          <a:pt x="1863" y="35557"/>
                          <a:pt x="24723" y="53655"/>
                        </a:cubicBezTo>
                        <a:cubicBezTo>
                          <a:pt x="47583" y="71752"/>
                          <a:pt x="76158" y="79372"/>
                          <a:pt x="88541" y="69847"/>
                        </a:cubicBezTo>
                        <a:cubicBezTo>
                          <a:pt x="97113" y="65085"/>
                          <a:pt x="96161" y="54607"/>
                          <a:pt x="89493" y="42225"/>
                        </a:cubicBezTo>
                        <a:close/>
                        <a:moveTo>
                          <a:pt x="74253" y="58417"/>
                        </a:moveTo>
                        <a:cubicBezTo>
                          <a:pt x="66633" y="64132"/>
                          <a:pt x="47583" y="59370"/>
                          <a:pt x="33296" y="47940"/>
                        </a:cubicBezTo>
                        <a:cubicBezTo>
                          <a:pt x="19008" y="36510"/>
                          <a:pt x="13293" y="22222"/>
                          <a:pt x="20913" y="16507"/>
                        </a:cubicBezTo>
                        <a:cubicBezTo>
                          <a:pt x="28533" y="10792"/>
                          <a:pt x="47583" y="15555"/>
                          <a:pt x="61871" y="26985"/>
                        </a:cubicBezTo>
                        <a:cubicBezTo>
                          <a:pt x="77111" y="38415"/>
                          <a:pt x="82826" y="52702"/>
                          <a:pt x="74253" y="5841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7" name="Freeform: Shape 2296">
                    <a:extLst>
                      <a:ext uri="{FF2B5EF4-FFF2-40B4-BE49-F238E27FC236}">
                        <a16:creationId xmlns:a16="http://schemas.microsoft.com/office/drawing/2014/main" id="{9B10AFF7-23AD-4F6A-8461-AAD94C9BF630}"/>
                      </a:ext>
                    </a:extLst>
                  </p:cNvPr>
                  <p:cNvSpPr/>
                  <p:nvPr/>
                </p:nvSpPr>
                <p:spPr>
                  <a:xfrm>
                    <a:off x="5135278" y="4364785"/>
                    <a:ext cx="94644" cy="72481"/>
                  </a:xfrm>
                  <a:custGeom>
                    <a:avLst/>
                    <a:gdLst>
                      <a:gd name="connsiteX0" fmla="*/ 89184 w 94644"/>
                      <a:gd name="connsiteY0" fmla="*/ 4332 h 72481"/>
                      <a:gd name="connsiteX1" fmla="*/ 25366 w 94644"/>
                      <a:gd name="connsiteY1" fmla="*/ 19572 h 72481"/>
                      <a:gd name="connsiteX2" fmla="*/ 5364 w 94644"/>
                      <a:gd name="connsiteY2" fmla="*/ 40527 h 72481"/>
                      <a:gd name="connsiteX3" fmla="*/ 5364 w 94644"/>
                      <a:gd name="connsiteY3" fmla="*/ 40527 h 72481"/>
                      <a:gd name="connsiteX4" fmla="*/ 5364 w 94644"/>
                      <a:gd name="connsiteY4" fmla="*/ 68149 h 72481"/>
                      <a:gd name="connsiteX5" fmla="*/ 69181 w 94644"/>
                      <a:gd name="connsiteY5" fmla="*/ 52909 h 72481"/>
                      <a:gd name="connsiteX6" fmla="*/ 89184 w 94644"/>
                      <a:gd name="connsiteY6" fmla="*/ 4332 h 72481"/>
                      <a:gd name="connsiteX7" fmla="*/ 62514 w 94644"/>
                      <a:gd name="connsiteY7" fmla="*/ 48147 h 72481"/>
                      <a:gd name="connsiteX8" fmla="*/ 16794 w 94644"/>
                      <a:gd name="connsiteY8" fmla="*/ 58624 h 72481"/>
                      <a:gd name="connsiteX9" fmla="*/ 32034 w 94644"/>
                      <a:gd name="connsiteY9" fmla="*/ 23382 h 72481"/>
                      <a:gd name="connsiteX10" fmla="*/ 78706 w 94644"/>
                      <a:gd name="connsiteY10" fmla="*/ 12904 h 72481"/>
                      <a:gd name="connsiteX11" fmla="*/ 62514 w 94644"/>
                      <a:gd name="connsiteY11" fmla="*/ 48147 h 7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644" h="72481">
                        <a:moveTo>
                          <a:pt x="89184" y="4332"/>
                        </a:moveTo>
                        <a:cubicBezTo>
                          <a:pt x="76801" y="-5193"/>
                          <a:pt x="48226" y="1474"/>
                          <a:pt x="25366" y="19572"/>
                        </a:cubicBezTo>
                        <a:cubicBezTo>
                          <a:pt x="16794" y="26239"/>
                          <a:pt x="9174" y="33859"/>
                          <a:pt x="5364" y="40527"/>
                        </a:cubicBezTo>
                        <a:lnTo>
                          <a:pt x="5364" y="40527"/>
                        </a:lnTo>
                        <a:cubicBezTo>
                          <a:pt x="-1304" y="51957"/>
                          <a:pt x="-2256" y="62434"/>
                          <a:pt x="5364" y="68149"/>
                        </a:cubicBezTo>
                        <a:cubicBezTo>
                          <a:pt x="17746" y="77674"/>
                          <a:pt x="46321" y="71007"/>
                          <a:pt x="69181" y="52909"/>
                        </a:cubicBezTo>
                        <a:cubicBezTo>
                          <a:pt x="92041" y="35764"/>
                          <a:pt x="101566" y="13857"/>
                          <a:pt x="89184" y="4332"/>
                        </a:cubicBezTo>
                        <a:close/>
                        <a:moveTo>
                          <a:pt x="62514" y="48147"/>
                        </a:moveTo>
                        <a:cubicBezTo>
                          <a:pt x="45369" y="60529"/>
                          <a:pt x="25366" y="66245"/>
                          <a:pt x="16794" y="58624"/>
                        </a:cubicBezTo>
                        <a:cubicBezTo>
                          <a:pt x="8221" y="51957"/>
                          <a:pt x="14889" y="36717"/>
                          <a:pt x="32034" y="23382"/>
                        </a:cubicBezTo>
                        <a:cubicBezTo>
                          <a:pt x="49179" y="10999"/>
                          <a:pt x="69181" y="5284"/>
                          <a:pt x="78706" y="12904"/>
                        </a:cubicBezTo>
                        <a:cubicBezTo>
                          <a:pt x="86326" y="20524"/>
                          <a:pt x="79659" y="35764"/>
                          <a:pt x="62514" y="4814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8" name="Freeform: Shape 2297">
                    <a:extLst>
                      <a:ext uri="{FF2B5EF4-FFF2-40B4-BE49-F238E27FC236}">
                        <a16:creationId xmlns:a16="http://schemas.microsoft.com/office/drawing/2014/main" id="{217056CF-8B65-4DB4-B0BF-0D79C69ECEA7}"/>
                      </a:ext>
                    </a:extLst>
                  </p:cNvPr>
                  <p:cNvSpPr/>
                  <p:nvPr/>
                </p:nvSpPr>
                <p:spPr>
                  <a:xfrm>
                    <a:off x="5065378" y="4423014"/>
                    <a:ext cx="79333" cy="60402"/>
                  </a:xfrm>
                  <a:custGeom>
                    <a:avLst/>
                    <a:gdLst>
                      <a:gd name="connsiteX0" fmla="*/ 77169 w 79333"/>
                      <a:gd name="connsiteY0" fmla="*/ 395 h 60402"/>
                      <a:gd name="connsiteX1" fmla="*/ 16 w 79333"/>
                      <a:gd name="connsiteY1" fmla="*/ 60402 h 60402"/>
                      <a:gd name="connsiteX2" fmla="*/ 21924 w 79333"/>
                      <a:gd name="connsiteY2" fmla="*/ 60402 h 60402"/>
                      <a:gd name="connsiteX3" fmla="*/ 62881 w 79333"/>
                      <a:gd name="connsiteY3" fmla="*/ 34685 h 60402"/>
                      <a:gd name="connsiteX4" fmla="*/ 79074 w 79333"/>
                      <a:gd name="connsiteY4" fmla="*/ 1347 h 60402"/>
                      <a:gd name="connsiteX5" fmla="*/ 77169 w 79333"/>
                      <a:gd name="connsiteY5" fmla="*/ 395 h 60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333" h="60402">
                        <a:moveTo>
                          <a:pt x="77169" y="395"/>
                        </a:moveTo>
                        <a:cubicBezTo>
                          <a:pt x="40021" y="38495"/>
                          <a:pt x="-936" y="60402"/>
                          <a:pt x="16" y="60402"/>
                        </a:cubicBezTo>
                        <a:lnTo>
                          <a:pt x="21924" y="60402"/>
                        </a:lnTo>
                        <a:cubicBezTo>
                          <a:pt x="40021" y="60402"/>
                          <a:pt x="55261" y="49925"/>
                          <a:pt x="62881" y="34685"/>
                        </a:cubicBezTo>
                        <a:lnTo>
                          <a:pt x="79074" y="1347"/>
                        </a:lnTo>
                        <a:cubicBezTo>
                          <a:pt x="80026" y="395"/>
                          <a:pt x="78121" y="-558"/>
                          <a:pt x="77169" y="395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9" name="Freeform: Shape 2298">
                    <a:extLst>
                      <a:ext uri="{FF2B5EF4-FFF2-40B4-BE49-F238E27FC236}">
                        <a16:creationId xmlns:a16="http://schemas.microsoft.com/office/drawing/2014/main" id="{CCBADFD1-A453-4A57-B9B1-94575D647A4A}"/>
                      </a:ext>
                    </a:extLst>
                  </p:cNvPr>
                  <p:cNvSpPr/>
                  <p:nvPr/>
                </p:nvSpPr>
                <p:spPr>
                  <a:xfrm>
                    <a:off x="5133975" y="4429817"/>
                    <a:ext cx="108584" cy="53470"/>
                  </a:xfrm>
                  <a:custGeom>
                    <a:avLst/>
                    <a:gdLst>
                      <a:gd name="connsiteX0" fmla="*/ 1905 w 108584"/>
                      <a:gd name="connsiteY0" fmla="*/ 260 h 53470"/>
                      <a:gd name="connsiteX1" fmla="*/ 108585 w 108584"/>
                      <a:gd name="connsiteY1" fmla="*/ 44075 h 53470"/>
                      <a:gd name="connsiteX2" fmla="*/ 69533 w 108584"/>
                      <a:gd name="connsiteY2" fmla="*/ 52647 h 53470"/>
                      <a:gd name="connsiteX3" fmla="*/ 34290 w 108584"/>
                      <a:gd name="connsiteY3" fmla="*/ 41217 h 53470"/>
                      <a:gd name="connsiteX4" fmla="*/ 0 w 108584"/>
                      <a:gd name="connsiteY4" fmla="*/ 2164 h 53470"/>
                      <a:gd name="connsiteX5" fmla="*/ 1905 w 108584"/>
                      <a:gd name="connsiteY5" fmla="*/ 260 h 53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584" h="53470">
                        <a:moveTo>
                          <a:pt x="1905" y="260"/>
                        </a:moveTo>
                        <a:cubicBezTo>
                          <a:pt x="19050" y="12642"/>
                          <a:pt x="60008" y="37407"/>
                          <a:pt x="108585" y="44075"/>
                        </a:cubicBezTo>
                        <a:lnTo>
                          <a:pt x="69533" y="52647"/>
                        </a:lnTo>
                        <a:cubicBezTo>
                          <a:pt x="56197" y="55505"/>
                          <a:pt x="42863" y="50742"/>
                          <a:pt x="34290" y="41217"/>
                        </a:cubicBezTo>
                        <a:lnTo>
                          <a:pt x="0" y="2164"/>
                        </a:lnTo>
                        <a:cubicBezTo>
                          <a:pt x="0" y="1212"/>
                          <a:pt x="953" y="-693"/>
                          <a:pt x="1905" y="260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sp>
              <p:nvSpPr>
                <p:cNvPr id="2295" name="Freeform: Shape 2294">
                  <a:extLst>
                    <a:ext uri="{FF2B5EF4-FFF2-40B4-BE49-F238E27FC236}">
                      <a16:creationId xmlns:a16="http://schemas.microsoft.com/office/drawing/2014/main" id="{13425266-7CA8-4B66-8BDC-AAD23DCDA3C7}"/>
                    </a:ext>
                  </a:extLst>
                </p:cNvPr>
                <p:cNvSpPr/>
                <p:nvPr/>
              </p:nvSpPr>
              <p:spPr>
                <a:xfrm>
                  <a:off x="5118734" y="4238624"/>
                  <a:ext cx="37147" cy="199072"/>
                </a:xfrm>
                <a:custGeom>
                  <a:avLst/>
                  <a:gdLst>
                    <a:gd name="connsiteX0" fmla="*/ 20955 w 37147"/>
                    <a:gd name="connsiteY0" fmla="*/ 199072 h 199072"/>
                    <a:gd name="connsiteX1" fmla="*/ 0 w 37147"/>
                    <a:gd name="connsiteY1" fmla="*/ 2857 h 199072"/>
                    <a:gd name="connsiteX2" fmla="*/ 2858 w 37147"/>
                    <a:gd name="connsiteY2" fmla="*/ 0 h 199072"/>
                    <a:gd name="connsiteX3" fmla="*/ 34290 w 37147"/>
                    <a:gd name="connsiteY3" fmla="*/ 0 h 199072"/>
                    <a:gd name="connsiteX4" fmla="*/ 37148 w 37147"/>
                    <a:gd name="connsiteY4" fmla="*/ 2857 h 199072"/>
                    <a:gd name="connsiteX5" fmla="*/ 20955 w 37147"/>
                    <a:gd name="connsiteY5" fmla="*/ 199072 h 199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147" h="199072">
                      <a:moveTo>
                        <a:pt x="20955" y="199072"/>
                      </a:moveTo>
                      <a:lnTo>
                        <a:pt x="0" y="2857"/>
                      </a:lnTo>
                      <a:cubicBezTo>
                        <a:pt x="0" y="953"/>
                        <a:pt x="953" y="0"/>
                        <a:pt x="2858" y="0"/>
                      </a:cubicBezTo>
                      <a:lnTo>
                        <a:pt x="34290" y="0"/>
                      </a:lnTo>
                      <a:cubicBezTo>
                        <a:pt x="36195" y="0"/>
                        <a:pt x="37148" y="953"/>
                        <a:pt x="37148" y="2857"/>
                      </a:cubicBezTo>
                      <a:lnTo>
                        <a:pt x="20955" y="199072"/>
                      </a:lnTo>
                      <a:close/>
                    </a:path>
                  </a:pathLst>
                </a:custGeom>
                <a:solidFill>
                  <a:srgbClr val="F2B77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</p:grpSp>
        </p:grpSp>
        <p:grpSp>
          <p:nvGrpSpPr>
            <p:cNvPr id="1622" name="Graphic 4">
              <a:extLst>
                <a:ext uri="{FF2B5EF4-FFF2-40B4-BE49-F238E27FC236}">
                  <a16:creationId xmlns:a16="http://schemas.microsoft.com/office/drawing/2014/main" id="{0FFFD7B7-EA90-4805-B640-BA3F77D4D075}"/>
                </a:ext>
              </a:extLst>
            </p:cNvPr>
            <p:cNvGrpSpPr/>
            <p:nvPr/>
          </p:nvGrpSpPr>
          <p:grpSpPr>
            <a:xfrm>
              <a:off x="4912680" y="4502377"/>
              <a:ext cx="438205" cy="439192"/>
              <a:chOff x="4912680" y="4502377"/>
              <a:chExt cx="438205" cy="439192"/>
            </a:xfrm>
          </p:grpSpPr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248017D1-63D8-4109-A795-BCFD8A4B63E1}"/>
                  </a:ext>
                </a:extLst>
              </p:cNvPr>
              <p:cNvSpPr/>
              <p:nvPr/>
            </p:nvSpPr>
            <p:spPr>
              <a:xfrm>
                <a:off x="4979670" y="4502377"/>
                <a:ext cx="350173" cy="418236"/>
              </a:xfrm>
              <a:custGeom>
                <a:avLst/>
                <a:gdLst>
                  <a:gd name="connsiteX0" fmla="*/ 3810 w 350173"/>
                  <a:gd name="connsiteY0" fmla="*/ 372517 h 418236"/>
                  <a:gd name="connsiteX1" fmla="*/ 20955 w 350173"/>
                  <a:gd name="connsiteY1" fmla="*/ 318224 h 418236"/>
                  <a:gd name="connsiteX2" fmla="*/ 25717 w 350173"/>
                  <a:gd name="connsiteY2" fmla="*/ 248692 h 418236"/>
                  <a:gd name="connsiteX3" fmla="*/ 24765 w 350173"/>
                  <a:gd name="connsiteY3" fmla="*/ 239167 h 418236"/>
                  <a:gd name="connsiteX4" fmla="*/ 20002 w 350173"/>
                  <a:gd name="connsiteY4" fmla="*/ 207734 h 418236"/>
                  <a:gd name="connsiteX5" fmla="*/ 20955 w 350173"/>
                  <a:gd name="connsiteY5" fmla="*/ 149632 h 418236"/>
                  <a:gd name="connsiteX6" fmla="*/ 73342 w 350173"/>
                  <a:gd name="connsiteY6" fmla="*/ 66764 h 418236"/>
                  <a:gd name="connsiteX7" fmla="*/ 125730 w 350173"/>
                  <a:gd name="connsiteY7" fmla="*/ 58192 h 418236"/>
                  <a:gd name="connsiteX8" fmla="*/ 160020 w 350173"/>
                  <a:gd name="connsiteY8" fmla="*/ 22949 h 418236"/>
                  <a:gd name="connsiteX9" fmla="*/ 213360 w 350173"/>
                  <a:gd name="connsiteY9" fmla="*/ 1042 h 418236"/>
                  <a:gd name="connsiteX10" fmla="*/ 317183 w 350173"/>
                  <a:gd name="connsiteY10" fmla="*/ 38189 h 418236"/>
                  <a:gd name="connsiteX11" fmla="*/ 348615 w 350173"/>
                  <a:gd name="connsiteY11" fmla="*/ 125819 h 418236"/>
                  <a:gd name="connsiteX12" fmla="*/ 342900 w 350173"/>
                  <a:gd name="connsiteY12" fmla="*/ 147727 h 418236"/>
                  <a:gd name="connsiteX13" fmla="*/ 319088 w 350173"/>
                  <a:gd name="connsiteY13" fmla="*/ 194399 h 418236"/>
                  <a:gd name="connsiteX14" fmla="*/ 314325 w 350173"/>
                  <a:gd name="connsiteY14" fmla="*/ 231547 h 418236"/>
                  <a:gd name="connsiteX15" fmla="*/ 345758 w 350173"/>
                  <a:gd name="connsiteY15" fmla="*/ 309652 h 418236"/>
                  <a:gd name="connsiteX16" fmla="*/ 318135 w 350173"/>
                  <a:gd name="connsiteY16" fmla="*/ 418237 h 418236"/>
                  <a:gd name="connsiteX17" fmla="*/ 0 w 350173"/>
                  <a:gd name="connsiteY17" fmla="*/ 399187 h 418236"/>
                  <a:gd name="connsiteX18" fmla="*/ 3810 w 350173"/>
                  <a:gd name="connsiteY18" fmla="*/ 372517 h 418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0173" h="418236">
                    <a:moveTo>
                      <a:pt x="3810" y="372517"/>
                    </a:moveTo>
                    <a:cubicBezTo>
                      <a:pt x="8572" y="353467"/>
                      <a:pt x="16192" y="337274"/>
                      <a:pt x="20955" y="318224"/>
                    </a:cubicBezTo>
                    <a:cubicBezTo>
                      <a:pt x="26670" y="296317"/>
                      <a:pt x="28575" y="271552"/>
                      <a:pt x="25717" y="248692"/>
                    </a:cubicBezTo>
                    <a:cubicBezTo>
                      <a:pt x="25717" y="245834"/>
                      <a:pt x="24765" y="242024"/>
                      <a:pt x="24765" y="239167"/>
                    </a:cubicBezTo>
                    <a:cubicBezTo>
                      <a:pt x="23813" y="228689"/>
                      <a:pt x="21907" y="218212"/>
                      <a:pt x="20002" y="207734"/>
                    </a:cubicBezTo>
                    <a:cubicBezTo>
                      <a:pt x="17145" y="189637"/>
                      <a:pt x="17145" y="168682"/>
                      <a:pt x="20955" y="149632"/>
                    </a:cubicBezTo>
                    <a:cubicBezTo>
                      <a:pt x="29527" y="106769"/>
                      <a:pt x="49530" y="75337"/>
                      <a:pt x="73342" y="66764"/>
                    </a:cubicBezTo>
                    <a:cubicBezTo>
                      <a:pt x="91440" y="60097"/>
                      <a:pt x="108585" y="69622"/>
                      <a:pt x="125730" y="58192"/>
                    </a:cubicBezTo>
                    <a:cubicBezTo>
                      <a:pt x="138113" y="49619"/>
                      <a:pt x="148590" y="36284"/>
                      <a:pt x="160020" y="22949"/>
                    </a:cubicBezTo>
                    <a:cubicBezTo>
                      <a:pt x="177165" y="5804"/>
                      <a:pt x="195263" y="2947"/>
                      <a:pt x="213360" y="1042"/>
                    </a:cubicBezTo>
                    <a:cubicBezTo>
                      <a:pt x="250508" y="-3721"/>
                      <a:pt x="285750" y="7709"/>
                      <a:pt x="317183" y="38189"/>
                    </a:cubicBezTo>
                    <a:cubicBezTo>
                      <a:pt x="334327" y="54382"/>
                      <a:pt x="356235" y="82004"/>
                      <a:pt x="348615" y="125819"/>
                    </a:cubicBezTo>
                    <a:cubicBezTo>
                      <a:pt x="347663" y="133439"/>
                      <a:pt x="344805" y="140107"/>
                      <a:pt x="342900" y="147727"/>
                    </a:cubicBezTo>
                    <a:cubicBezTo>
                      <a:pt x="338138" y="167729"/>
                      <a:pt x="326708" y="176302"/>
                      <a:pt x="319088" y="194399"/>
                    </a:cubicBezTo>
                    <a:cubicBezTo>
                      <a:pt x="314325" y="204877"/>
                      <a:pt x="312420" y="219164"/>
                      <a:pt x="314325" y="231547"/>
                    </a:cubicBezTo>
                    <a:cubicBezTo>
                      <a:pt x="320992" y="269647"/>
                      <a:pt x="337185" y="276314"/>
                      <a:pt x="345758" y="309652"/>
                    </a:cubicBezTo>
                    <a:cubicBezTo>
                      <a:pt x="353377" y="339179"/>
                      <a:pt x="334327" y="397282"/>
                      <a:pt x="318135" y="418237"/>
                    </a:cubicBezTo>
                    <a:lnTo>
                      <a:pt x="0" y="399187"/>
                    </a:lnTo>
                    <a:cubicBezTo>
                      <a:pt x="952" y="389662"/>
                      <a:pt x="1905" y="381089"/>
                      <a:pt x="3810" y="372517"/>
                    </a:cubicBezTo>
                    <a:close/>
                  </a:path>
                </a:pathLst>
              </a:custGeom>
              <a:solidFill>
                <a:srgbClr val="C8C1E5">
                  <a:alpha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7D6A9B40-70A8-4E56-9EC5-606FD35436A3}"/>
                  </a:ext>
                </a:extLst>
              </p:cNvPr>
              <p:cNvSpPr/>
              <p:nvPr/>
            </p:nvSpPr>
            <p:spPr>
              <a:xfrm>
                <a:off x="4912680" y="4896802"/>
                <a:ext cx="438205" cy="44767"/>
              </a:xfrm>
              <a:custGeom>
                <a:avLst/>
                <a:gdLst>
                  <a:gd name="connsiteX0" fmla="*/ 427987 w 438205"/>
                  <a:gd name="connsiteY0" fmla="*/ 24765 h 44767"/>
                  <a:gd name="connsiteX1" fmla="*/ 384172 w 438205"/>
                  <a:gd name="connsiteY1" fmla="*/ 18097 h 44767"/>
                  <a:gd name="connsiteX2" fmla="*/ 290827 w 438205"/>
                  <a:gd name="connsiteY2" fmla="*/ 1905 h 44767"/>
                  <a:gd name="connsiteX3" fmla="*/ 290827 w 438205"/>
                  <a:gd name="connsiteY3" fmla="*/ 1905 h 44767"/>
                  <a:gd name="connsiteX4" fmla="*/ 206054 w 438205"/>
                  <a:gd name="connsiteY4" fmla="*/ 953 h 44767"/>
                  <a:gd name="connsiteX5" fmla="*/ 206054 w 438205"/>
                  <a:gd name="connsiteY5" fmla="*/ 953 h 44767"/>
                  <a:gd name="connsiteX6" fmla="*/ 126997 w 438205"/>
                  <a:gd name="connsiteY6" fmla="*/ 0 h 44767"/>
                  <a:gd name="connsiteX7" fmla="*/ 73657 w 438205"/>
                  <a:gd name="connsiteY7" fmla="*/ 1905 h 44767"/>
                  <a:gd name="connsiteX8" fmla="*/ 53654 w 438205"/>
                  <a:gd name="connsiteY8" fmla="*/ 10478 h 44767"/>
                  <a:gd name="connsiteX9" fmla="*/ 83182 w 438205"/>
                  <a:gd name="connsiteY9" fmla="*/ 14288 h 44767"/>
                  <a:gd name="connsiteX10" fmla="*/ 117472 w 438205"/>
                  <a:gd name="connsiteY10" fmla="*/ 16192 h 44767"/>
                  <a:gd name="connsiteX11" fmla="*/ 121282 w 438205"/>
                  <a:gd name="connsiteY11" fmla="*/ 18097 h 44767"/>
                  <a:gd name="connsiteX12" fmla="*/ 115567 w 438205"/>
                  <a:gd name="connsiteY12" fmla="*/ 19050 h 44767"/>
                  <a:gd name="connsiteX13" fmla="*/ 11744 w 438205"/>
                  <a:gd name="connsiteY13" fmla="*/ 24765 h 44767"/>
                  <a:gd name="connsiteX14" fmla="*/ 1267 w 438205"/>
                  <a:gd name="connsiteY14" fmla="*/ 26670 h 44767"/>
                  <a:gd name="connsiteX15" fmla="*/ 15554 w 438205"/>
                  <a:gd name="connsiteY15" fmla="*/ 32385 h 44767"/>
                  <a:gd name="connsiteX16" fmla="*/ 171764 w 438205"/>
                  <a:gd name="connsiteY16" fmla="*/ 42863 h 44767"/>
                  <a:gd name="connsiteX17" fmla="*/ 394649 w 438205"/>
                  <a:gd name="connsiteY17" fmla="*/ 40957 h 44767"/>
                  <a:gd name="connsiteX18" fmla="*/ 432749 w 438205"/>
                  <a:gd name="connsiteY18" fmla="*/ 35242 h 44767"/>
                  <a:gd name="connsiteX19" fmla="*/ 427987 w 438205"/>
                  <a:gd name="connsiteY19" fmla="*/ 24765 h 44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38205" h="44767">
                    <a:moveTo>
                      <a:pt x="427987" y="24765"/>
                    </a:moveTo>
                    <a:cubicBezTo>
                      <a:pt x="417509" y="21907"/>
                      <a:pt x="400364" y="19050"/>
                      <a:pt x="384172" y="18097"/>
                    </a:cubicBezTo>
                    <a:cubicBezTo>
                      <a:pt x="355597" y="15240"/>
                      <a:pt x="322259" y="2857"/>
                      <a:pt x="290827" y="1905"/>
                    </a:cubicBezTo>
                    <a:lnTo>
                      <a:pt x="290827" y="1905"/>
                    </a:lnTo>
                    <a:lnTo>
                      <a:pt x="206054" y="953"/>
                    </a:lnTo>
                    <a:lnTo>
                      <a:pt x="206054" y="953"/>
                    </a:lnTo>
                    <a:cubicBezTo>
                      <a:pt x="180337" y="0"/>
                      <a:pt x="152714" y="0"/>
                      <a:pt x="126997" y="0"/>
                    </a:cubicBezTo>
                    <a:cubicBezTo>
                      <a:pt x="108899" y="0"/>
                      <a:pt x="89849" y="0"/>
                      <a:pt x="73657" y="1905"/>
                    </a:cubicBezTo>
                    <a:cubicBezTo>
                      <a:pt x="60322" y="3810"/>
                      <a:pt x="47939" y="6667"/>
                      <a:pt x="53654" y="10478"/>
                    </a:cubicBezTo>
                    <a:cubicBezTo>
                      <a:pt x="58417" y="13335"/>
                      <a:pt x="71752" y="14288"/>
                      <a:pt x="83182" y="14288"/>
                    </a:cubicBezTo>
                    <a:cubicBezTo>
                      <a:pt x="94612" y="14288"/>
                      <a:pt x="107947" y="14288"/>
                      <a:pt x="117472" y="16192"/>
                    </a:cubicBezTo>
                    <a:cubicBezTo>
                      <a:pt x="120329" y="17145"/>
                      <a:pt x="123187" y="17145"/>
                      <a:pt x="121282" y="18097"/>
                    </a:cubicBezTo>
                    <a:cubicBezTo>
                      <a:pt x="120329" y="19050"/>
                      <a:pt x="118424" y="19050"/>
                      <a:pt x="115567" y="19050"/>
                    </a:cubicBezTo>
                    <a:cubicBezTo>
                      <a:pt x="82229" y="21907"/>
                      <a:pt x="43177" y="20955"/>
                      <a:pt x="11744" y="24765"/>
                    </a:cubicBezTo>
                    <a:cubicBezTo>
                      <a:pt x="7934" y="25717"/>
                      <a:pt x="3172" y="25717"/>
                      <a:pt x="1267" y="26670"/>
                    </a:cubicBezTo>
                    <a:cubicBezTo>
                      <a:pt x="-3496" y="28575"/>
                      <a:pt x="6029" y="31432"/>
                      <a:pt x="15554" y="32385"/>
                    </a:cubicBezTo>
                    <a:cubicBezTo>
                      <a:pt x="61274" y="40005"/>
                      <a:pt x="117472" y="41910"/>
                      <a:pt x="171764" y="42863"/>
                    </a:cubicBezTo>
                    <a:cubicBezTo>
                      <a:pt x="246059" y="44767"/>
                      <a:pt x="323212" y="46672"/>
                      <a:pt x="394649" y="40957"/>
                    </a:cubicBezTo>
                    <a:cubicBezTo>
                      <a:pt x="409889" y="40005"/>
                      <a:pt x="425129" y="38100"/>
                      <a:pt x="432749" y="35242"/>
                    </a:cubicBezTo>
                    <a:cubicBezTo>
                      <a:pt x="442274" y="32385"/>
                      <a:pt x="438464" y="27622"/>
                      <a:pt x="427987" y="24765"/>
                    </a:cubicBezTo>
                    <a:close/>
                  </a:path>
                </a:pathLst>
              </a:custGeom>
              <a:solidFill>
                <a:srgbClr val="EFEAE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grpSp>
            <p:nvGrpSpPr>
              <p:cNvPr id="1625" name="Graphic 4">
                <a:extLst>
                  <a:ext uri="{FF2B5EF4-FFF2-40B4-BE49-F238E27FC236}">
                    <a16:creationId xmlns:a16="http://schemas.microsoft.com/office/drawing/2014/main" id="{1B4FC2BA-F54C-4B85-B40E-8C29541B1BF8}"/>
                  </a:ext>
                </a:extLst>
              </p:cNvPr>
              <p:cNvGrpSpPr/>
              <p:nvPr/>
            </p:nvGrpSpPr>
            <p:grpSpPr>
              <a:xfrm>
                <a:off x="5008002" y="4543022"/>
                <a:ext cx="287143" cy="396112"/>
                <a:chOff x="5008002" y="4543022"/>
                <a:chExt cx="287143" cy="396112"/>
              </a:xfrm>
            </p:grpSpPr>
            <p:grpSp>
              <p:nvGrpSpPr>
                <p:cNvPr id="1626" name="Graphic 4">
                  <a:extLst>
                    <a:ext uri="{FF2B5EF4-FFF2-40B4-BE49-F238E27FC236}">
                      <a16:creationId xmlns:a16="http://schemas.microsoft.com/office/drawing/2014/main" id="{1E71A948-6B1F-46B9-A38F-4D1C681A511F}"/>
                    </a:ext>
                  </a:extLst>
                </p:cNvPr>
                <p:cNvGrpSpPr/>
                <p:nvPr/>
              </p:nvGrpSpPr>
              <p:grpSpPr>
                <a:xfrm>
                  <a:off x="5102718" y="4543022"/>
                  <a:ext cx="191082" cy="369447"/>
                  <a:chOff x="5102718" y="4543022"/>
                  <a:chExt cx="191082" cy="369447"/>
                </a:xfrm>
              </p:grpSpPr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48CECD5F-D7C5-489C-9200-F7984527DC47}"/>
                      </a:ext>
                    </a:extLst>
                  </p:cNvPr>
                  <p:cNvSpPr/>
                  <p:nvPr/>
                </p:nvSpPr>
                <p:spPr>
                  <a:xfrm>
                    <a:off x="5173027" y="4885371"/>
                    <a:ext cx="58230" cy="27098"/>
                  </a:xfrm>
                  <a:custGeom>
                    <a:avLst/>
                    <a:gdLst>
                      <a:gd name="connsiteX0" fmla="*/ 31432 w 58230"/>
                      <a:gd name="connsiteY0" fmla="*/ 17145 h 27098"/>
                      <a:gd name="connsiteX1" fmla="*/ 3810 w 58230"/>
                      <a:gd name="connsiteY1" fmla="*/ 26670 h 27098"/>
                      <a:gd name="connsiteX2" fmla="*/ 19050 w 58230"/>
                      <a:gd name="connsiteY2" fmla="*/ 10478 h 27098"/>
                      <a:gd name="connsiteX3" fmla="*/ 0 w 58230"/>
                      <a:gd name="connsiteY3" fmla="*/ 2858 h 27098"/>
                      <a:gd name="connsiteX4" fmla="*/ 22860 w 58230"/>
                      <a:gd name="connsiteY4" fmla="*/ 6668 h 27098"/>
                      <a:gd name="connsiteX5" fmla="*/ 44767 w 58230"/>
                      <a:gd name="connsiteY5" fmla="*/ 0 h 27098"/>
                      <a:gd name="connsiteX6" fmla="*/ 40005 w 58230"/>
                      <a:gd name="connsiteY6" fmla="*/ 10478 h 27098"/>
                      <a:gd name="connsiteX7" fmla="*/ 58102 w 58230"/>
                      <a:gd name="connsiteY7" fmla="*/ 17145 h 27098"/>
                      <a:gd name="connsiteX8" fmla="*/ 31432 w 58230"/>
                      <a:gd name="connsiteY8" fmla="*/ 17145 h 27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230" h="27098">
                        <a:moveTo>
                          <a:pt x="31432" y="17145"/>
                        </a:moveTo>
                        <a:cubicBezTo>
                          <a:pt x="31432" y="17145"/>
                          <a:pt x="7620" y="29528"/>
                          <a:pt x="3810" y="26670"/>
                        </a:cubicBezTo>
                        <a:cubicBezTo>
                          <a:pt x="0" y="24765"/>
                          <a:pt x="-5715" y="20003"/>
                          <a:pt x="19050" y="10478"/>
                        </a:cubicBezTo>
                        <a:cubicBezTo>
                          <a:pt x="19050" y="10478"/>
                          <a:pt x="0" y="7620"/>
                          <a:pt x="0" y="2858"/>
                        </a:cubicBezTo>
                        <a:cubicBezTo>
                          <a:pt x="952" y="-1905"/>
                          <a:pt x="15240" y="1905"/>
                          <a:pt x="22860" y="6668"/>
                        </a:cubicBezTo>
                        <a:cubicBezTo>
                          <a:pt x="22860" y="6668"/>
                          <a:pt x="40005" y="0"/>
                          <a:pt x="44767" y="0"/>
                        </a:cubicBezTo>
                        <a:cubicBezTo>
                          <a:pt x="49530" y="0"/>
                          <a:pt x="55245" y="3810"/>
                          <a:pt x="40005" y="10478"/>
                        </a:cubicBezTo>
                        <a:cubicBezTo>
                          <a:pt x="40005" y="10478"/>
                          <a:pt x="60007" y="13335"/>
                          <a:pt x="58102" y="17145"/>
                        </a:cubicBezTo>
                        <a:cubicBezTo>
                          <a:pt x="57150" y="20003"/>
                          <a:pt x="55245" y="25718"/>
                          <a:pt x="31432" y="171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2FF5388D-09CF-4623-8E1C-64A66EAFDC3A}"/>
                      </a:ext>
                    </a:extLst>
                  </p:cNvPr>
                  <p:cNvSpPr/>
                  <p:nvPr/>
                </p:nvSpPr>
                <p:spPr>
                  <a:xfrm>
                    <a:off x="5197569" y="4854625"/>
                    <a:ext cx="14199" cy="43869"/>
                  </a:xfrm>
                  <a:custGeom>
                    <a:avLst/>
                    <a:gdLst>
                      <a:gd name="connsiteX0" fmla="*/ 4033 w 14199"/>
                      <a:gd name="connsiteY0" fmla="*/ 1219 h 43869"/>
                      <a:gd name="connsiteX1" fmla="*/ 1176 w 14199"/>
                      <a:gd name="connsiteY1" fmla="*/ 43129 h 43869"/>
                      <a:gd name="connsiteX2" fmla="*/ 11653 w 14199"/>
                      <a:gd name="connsiteY2" fmla="*/ 34557 h 43869"/>
                      <a:gd name="connsiteX3" fmla="*/ 13558 w 14199"/>
                      <a:gd name="connsiteY3" fmla="*/ 267 h 43869"/>
                      <a:gd name="connsiteX4" fmla="*/ 4033 w 14199"/>
                      <a:gd name="connsiteY4" fmla="*/ 1219 h 43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99" h="43869">
                        <a:moveTo>
                          <a:pt x="4033" y="1219"/>
                        </a:moveTo>
                        <a:cubicBezTo>
                          <a:pt x="4033" y="1219"/>
                          <a:pt x="-2634" y="41224"/>
                          <a:pt x="1176" y="43129"/>
                        </a:cubicBezTo>
                        <a:cubicBezTo>
                          <a:pt x="3081" y="44082"/>
                          <a:pt x="9748" y="45987"/>
                          <a:pt x="11653" y="34557"/>
                        </a:cubicBezTo>
                        <a:cubicBezTo>
                          <a:pt x="12606" y="25984"/>
                          <a:pt x="15463" y="1219"/>
                          <a:pt x="13558" y="267"/>
                        </a:cubicBezTo>
                        <a:cubicBezTo>
                          <a:pt x="11653" y="-686"/>
                          <a:pt x="4033" y="1219"/>
                          <a:pt x="4033" y="12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DC52F5C9-AC77-4508-8F97-4A8A8B094BE9}"/>
                      </a:ext>
                    </a:extLst>
                  </p:cNvPr>
                  <p:cNvSpPr/>
                  <p:nvPr/>
                </p:nvSpPr>
                <p:spPr>
                  <a:xfrm>
                    <a:off x="5102718" y="4578661"/>
                    <a:ext cx="191082" cy="297219"/>
                  </a:xfrm>
                  <a:custGeom>
                    <a:avLst/>
                    <a:gdLst>
                      <a:gd name="connsiteX0" fmla="*/ 185562 w 191082"/>
                      <a:gd name="connsiteY0" fmla="*/ 281946 h 297219"/>
                      <a:gd name="connsiteX1" fmla="*/ 174132 w 191082"/>
                      <a:gd name="connsiteY1" fmla="*/ 291471 h 297219"/>
                      <a:gd name="connsiteX2" fmla="*/ 150319 w 191082"/>
                      <a:gd name="connsiteY2" fmla="*/ 288613 h 297219"/>
                      <a:gd name="connsiteX3" fmla="*/ 131269 w 191082"/>
                      <a:gd name="connsiteY3" fmla="*/ 291471 h 297219"/>
                      <a:gd name="connsiteX4" fmla="*/ 108409 w 191082"/>
                      <a:gd name="connsiteY4" fmla="*/ 296233 h 297219"/>
                      <a:gd name="connsiteX5" fmla="*/ 74119 w 191082"/>
                      <a:gd name="connsiteY5" fmla="*/ 287661 h 297219"/>
                      <a:gd name="connsiteX6" fmla="*/ 58879 w 191082"/>
                      <a:gd name="connsiteY6" fmla="*/ 287661 h 297219"/>
                      <a:gd name="connsiteX7" fmla="*/ 39829 w 191082"/>
                      <a:gd name="connsiteY7" fmla="*/ 282898 h 297219"/>
                      <a:gd name="connsiteX8" fmla="*/ 15064 w 191082"/>
                      <a:gd name="connsiteY8" fmla="*/ 282898 h 297219"/>
                      <a:gd name="connsiteX9" fmla="*/ 4587 w 191082"/>
                      <a:gd name="connsiteY9" fmla="*/ 272421 h 297219"/>
                      <a:gd name="connsiteX10" fmla="*/ 12207 w 191082"/>
                      <a:gd name="connsiteY10" fmla="*/ 245751 h 297219"/>
                      <a:gd name="connsiteX11" fmla="*/ 7444 w 191082"/>
                      <a:gd name="connsiteY11" fmla="*/ 239083 h 297219"/>
                      <a:gd name="connsiteX12" fmla="*/ 17922 w 191082"/>
                      <a:gd name="connsiteY12" fmla="*/ 213366 h 297219"/>
                      <a:gd name="connsiteX13" fmla="*/ 10302 w 191082"/>
                      <a:gd name="connsiteY13" fmla="*/ 207651 h 297219"/>
                      <a:gd name="connsiteX14" fmla="*/ 28399 w 191082"/>
                      <a:gd name="connsiteY14" fmla="*/ 181933 h 297219"/>
                      <a:gd name="connsiteX15" fmla="*/ 41734 w 191082"/>
                      <a:gd name="connsiteY15" fmla="*/ 155263 h 297219"/>
                      <a:gd name="connsiteX16" fmla="*/ 31257 w 191082"/>
                      <a:gd name="connsiteY16" fmla="*/ 151454 h 297219"/>
                      <a:gd name="connsiteX17" fmla="*/ 49354 w 191082"/>
                      <a:gd name="connsiteY17" fmla="*/ 127641 h 297219"/>
                      <a:gd name="connsiteX18" fmla="*/ 42687 w 191082"/>
                      <a:gd name="connsiteY18" fmla="*/ 122879 h 297219"/>
                      <a:gd name="connsiteX19" fmla="*/ 64594 w 191082"/>
                      <a:gd name="connsiteY19" fmla="*/ 103829 h 297219"/>
                      <a:gd name="connsiteX20" fmla="*/ 51259 w 191082"/>
                      <a:gd name="connsiteY20" fmla="*/ 103829 h 297219"/>
                      <a:gd name="connsiteX21" fmla="*/ 69357 w 191082"/>
                      <a:gd name="connsiteY21" fmla="*/ 80016 h 297219"/>
                      <a:gd name="connsiteX22" fmla="*/ 98884 w 191082"/>
                      <a:gd name="connsiteY22" fmla="*/ 20008 h 297219"/>
                      <a:gd name="connsiteX23" fmla="*/ 109362 w 191082"/>
                      <a:gd name="connsiteY23" fmla="*/ 6 h 297219"/>
                      <a:gd name="connsiteX24" fmla="*/ 117934 w 191082"/>
                      <a:gd name="connsiteY24" fmla="*/ 20961 h 297219"/>
                      <a:gd name="connsiteX25" fmla="*/ 136984 w 191082"/>
                      <a:gd name="connsiteY25" fmla="*/ 82873 h 297219"/>
                      <a:gd name="connsiteX26" fmla="*/ 151272 w 191082"/>
                      <a:gd name="connsiteY26" fmla="*/ 105733 h 297219"/>
                      <a:gd name="connsiteX27" fmla="*/ 145557 w 191082"/>
                      <a:gd name="connsiteY27" fmla="*/ 106686 h 297219"/>
                      <a:gd name="connsiteX28" fmla="*/ 158892 w 191082"/>
                      <a:gd name="connsiteY28" fmla="*/ 126688 h 297219"/>
                      <a:gd name="connsiteX29" fmla="*/ 148414 w 191082"/>
                      <a:gd name="connsiteY29" fmla="*/ 123831 h 297219"/>
                      <a:gd name="connsiteX30" fmla="*/ 171274 w 191082"/>
                      <a:gd name="connsiteY30" fmla="*/ 157169 h 297219"/>
                      <a:gd name="connsiteX31" fmla="*/ 160797 w 191082"/>
                      <a:gd name="connsiteY31" fmla="*/ 159073 h 297219"/>
                      <a:gd name="connsiteX32" fmla="*/ 170322 w 191082"/>
                      <a:gd name="connsiteY32" fmla="*/ 187648 h 297219"/>
                      <a:gd name="connsiteX33" fmla="*/ 184609 w 191082"/>
                      <a:gd name="connsiteY33" fmla="*/ 215271 h 297219"/>
                      <a:gd name="connsiteX34" fmla="*/ 176989 w 191082"/>
                      <a:gd name="connsiteY34" fmla="*/ 220033 h 297219"/>
                      <a:gd name="connsiteX35" fmla="*/ 184609 w 191082"/>
                      <a:gd name="connsiteY35" fmla="*/ 246704 h 297219"/>
                      <a:gd name="connsiteX36" fmla="*/ 178894 w 191082"/>
                      <a:gd name="connsiteY36" fmla="*/ 252419 h 297219"/>
                      <a:gd name="connsiteX37" fmla="*/ 185562 w 191082"/>
                      <a:gd name="connsiteY37" fmla="*/ 281946 h 297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91082" h="297219">
                        <a:moveTo>
                          <a:pt x="185562" y="281946"/>
                        </a:moveTo>
                        <a:cubicBezTo>
                          <a:pt x="173179" y="281946"/>
                          <a:pt x="184609" y="290519"/>
                          <a:pt x="174132" y="291471"/>
                        </a:cubicBezTo>
                        <a:cubicBezTo>
                          <a:pt x="163654" y="292423"/>
                          <a:pt x="160797" y="280994"/>
                          <a:pt x="150319" y="288613"/>
                        </a:cubicBezTo>
                        <a:cubicBezTo>
                          <a:pt x="139842" y="296233"/>
                          <a:pt x="138889" y="296233"/>
                          <a:pt x="131269" y="291471"/>
                        </a:cubicBezTo>
                        <a:cubicBezTo>
                          <a:pt x="123649" y="286708"/>
                          <a:pt x="114124" y="300996"/>
                          <a:pt x="108409" y="296233"/>
                        </a:cubicBezTo>
                        <a:cubicBezTo>
                          <a:pt x="93169" y="282898"/>
                          <a:pt x="86502" y="304806"/>
                          <a:pt x="74119" y="287661"/>
                        </a:cubicBezTo>
                        <a:cubicBezTo>
                          <a:pt x="70309" y="281946"/>
                          <a:pt x="66499" y="283851"/>
                          <a:pt x="58879" y="287661"/>
                        </a:cubicBezTo>
                        <a:cubicBezTo>
                          <a:pt x="51259" y="291471"/>
                          <a:pt x="49354" y="291471"/>
                          <a:pt x="39829" y="282898"/>
                        </a:cubicBezTo>
                        <a:cubicBezTo>
                          <a:pt x="30304" y="274326"/>
                          <a:pt x="26494" y="285756"/>
                          <a:pt x="15064" y="282898"/>
                        </a:cubicBezTo>
                        <a:cubicBezTo>
                          <a:pt x="4587" y="280041"/>
                          <a:pt x="17922" y="273373"/>
                          <a:pt x="4587" y="272421"/>
                        </a:cubicBezTo>
                        <a:cubicBezTo>
                          <a:pt x="-7796" y="271469"/>
                          <a:pt x="8397" y="252419"/>
                          <a:pt x="12207" y="245751"/>
                        </a:cubicBezTo>
                        <a:cubicBezTo>
                          <a:pt x="16969" y="239083"/>
                          <a:pt x="13159" y="244798"/>
                          <a:pt x="7444" y="239083"/>
                        </a:cubicBezTo>
                        <a:cubicBezTo>
                          <a:pt x="1729" y="233369"/>
                          <a:pt x="24589" y="211461"/>
                          <a:pt x="17922" y="213366"/>
                        </a:cubicBezTo>
                        <a:cubicBezTo>
                          <a:pt x="11254" y="215271"/>
                          <a:pt x="4587" y="214319"/>
                          <a:pt x="10302" y="207651"/>
                        </a:cubicBezTo>
                        <a:cubicBezTo>
                          <a:pt x="16017" y="200983"/>
                          <a:pt x="28399" y="181933"/>
                          <a:pt x="28399" y="181933"/>
                        </a:cubicBezTo>
                        <a:cubicBezTo>
                          <a:pt x="11254" y="181933"/>
                          <a:pt x="42687" y="156216"/>
                          <a:pt x="41734" y="155263"/>
                        </a:cubicBezTo>
                        <a:cubicBezTo>
                          <a:pt x="40782" y="153358"/>
                          <a:pt x="33162" y="158121"/>
                          <a:pt x="31257" y="151454"/>
                        </a:cubicBezTo>
                        <a:cubicBezTo>
                          <a:pt x="29352" y="145738"/>
                          <a:pt x="49354" y="129546"/>
                          <a:pt x="49354" y="127641"/>
                        </a:cubicBezTo>
                        <a:cubicBezTo>
                          <a:pt x="49354" y="125736"/>
                          <a:pt x="46497" y="127641"/>
                          <a:pt x="42687" y="122879"/>
                        </a:cubicBezTo>
                        <a:cubicBezTo>
                          <a:pt x="39829" y="118116"/>
                          <a:pt x="61737" y="106686"/>
                          <a:pt x="64594" y="103829"/>
                        </a:cubicBezTo>
                        <a:cubicBezTo>
                          <a:pt x="67452" y="100019"/>
                          <a:pt x="56974" y="105733"/>
                          <a:pt x="51259" y="103829"/>
                        </a:cubicBezTo>
                        <a:cubicBezTo>
                          <a:pt x="46497" y="101923"/>
                          <a:pt x="59832" y="92398"/>
                          <a:pt x="69357" y="80016"/>
                        </a:cubicBezTo>
                        <a:cubicBezTo>
                          <a:pt x="78882" y="68586"/>
                          <a:pt x="92217" y="41916"/>
                          <a:pt x="98884" y="20008"/>
                        </a:cubicBezTo>
                        <a:cubicBezTo>
                          <a:pt x="103647" y="5721"/>
                          <a:pt x="106504" y="6"/>
                          <a:pt x="109362" y="6"/>
                        </a:cubicBezTo>
                        <a:cubicBezTo>
                          <a:pt x="110314" y="6"/>
                          <a:pt x="116029" y="-946"/>
                          <a:pt x="117934" y="20961"/>
                        </a:cubicBezTo>
                        <a:cubicBezTo>
                          <a:pt x="119839" y="43821"/>
                          <a:pt x="128412" y="64776"/>
                          <a:pt x="136984" y="82873"/>
                        </a:cubicBezTo>
                        <a:cubicBezTo>
                          <a:pt x="143652" y="97161"/>
                          <a:pt x="156034" y="104781"/>
                          <a:pt x="151272" y="105733"/>
                        </a:cubicBezTo>
                        <a:cubicBezTo>
                          <a:pt x="146509" y="107638"/>
                          <a:pt x="142699" y="102876"/>
                          <a:pt x="145557" y="106686"/>
                        </a:cubicBezTo>
                        <a:cubicBezTo>
                          <a:pt x="148414" y="110496"/>
                          <a:pt x="162702" y="122879"/>
                          <a:pt x="158892" y="126688"/>
                        </a:cubicBezTo>
                        <a:cubicBezTo>
                          <a:pt x="155082" y="130498"/>
                          <a:pt x="149367" y="121926"/>
                          <a:pt x="148414" y="123831"/>
                        </a:cubicBezTo>
                        <a:cubicBezTo>
                          <a:pt x="148414" y="125736"/>
                          <a:pt x="174132" y="151454"/>
                          <a:pt x="171274" y="157169"/>
                        </a:cubicBezTo>
                        <a:cubicBezTo>
                          <a:pt x="168417" y="162883"/>
                          <a:pt x="161749" y="158121"/>
                          <a:pt x="160797" y="159073"/>
                        </a:cubicBezTo>
                        <a:cubicBezTo>
                          <a:pt x="159844" y="160026"/>
                          <a:pt x="188419" y="188601"/>
                          <a:pt x="170322" y="187648"/>
                        </a:cubicBezTo>
                        <a:cubicBezTo>
                          <a:pt x="170322" y="187648"/>
                          <a:pt x="179847" y="207651"/>
                          <a:pt x="184609" y="215271"/>
                        </a:cubicBezTo>
                        <a:cubicBezTo>
                          <a:pt x="189372" y="222891"/>
                          <a:pt x="182704" y="222891"/>
                          <a:pt x="176989" y="220033"/>
                        </a:cubicBezTo>
                        <a:cubicBezTo>
                          <a:pt x="170322" y="217176"/>
                          <a:pt x="190324" y="242894"/>
                          <a:pt x="184609" y="246704"/>
                        </a:cubicBezTo>
                        <a:cubicBezTo>
                          <a:pt x="178894" y="251466"/>
                          <a:pt x="175084" y="244798"/>
                          <a:pt x="178894" y="252419"/>
                        </a:cubicBezTo>
                        <a:cubicBezTo>
                          <a:pt x="184609" y="261944"/>
                          <a:pt x="198897" y="282898"/>
                          <a:pt x="185562" y="281946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686" name="Graphic 4">
                    <a:extLst>
                      <a:ext uri="{FF2B5EF4-FFF2-40B4-BE49-F238E27FC236}">
                        <a16:creationId xmlns:a16="http://schemas.microsoft.com/office/drawing/2014/main" id="{44C1E15B-0555-4DAB-B961-A5751737365B}"/>
                      </a:ext>
                    </a:extLst>
                  </p:cNvPr>
                  <p:cNvGrpSpPr/>
                  <p:nvPr/>
                </p:nvGrpSpPr>
                <p:grpSpPr>
                  <a:xfrm>
                    <a:off x="5114925" y="4628114"/>
                    <a:ext cx="168966" cy="237441"/>
                    <a:chOff x="5114925" y="4628114"/>
                    <a:chExt cx="168966" cy="237441"/>
                  </a:xfrm>
                </p:grpSpPr>
                <p:grpSp>
                  <p:nvGrpSpPr>
                    <p:cNvPr id="1689" name="Graphic 4">
                      <a:extLst>
                        <a:ext uri="{FF2B5EF4-FFF2-40B4-BE49-F238E27FC236}">
                          <a16:creationId xmlns:a16="http://schemas.microsoft.com/office/drawing/2014/main" id="{675814AB-2FAA-4736-8CD7-92509C41CA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9212" y="4636374"/>
                      <a:ext cx="154678" cy="210896"/>
                      <a:chOff x="5129212" y="4636374"/>
                      <a:chExt cx="154678" cy="210896"/>
                    </a:xfrm>
                    <a:solidFill>
                      <a:srgbClr val="EAAA65"/>
                    </a:solidFill>
                  </p:grpSpPr>
                  <p:sp>
                    <p:nvSpPr>
                      <p:cNvPr id="2289" name="Freeform: Shape 2288">
                        <a:extLst>
                          <a:ext uri="{FF2B5EF4-FFF2-40B4-BE49-F238E27FC236}">
                            <a16:creationId xmlns:a16="http://schemas.microsoft.com/office/drawing/2014/main" id="{F82D80AE-6281-4BDF-B855-E6A5BE5588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6476" y="4832610"/>
                        <a:ext cx="7414" cy="6088"/>
                      </a:xfrm>
                      <a:custGeom>
                        <a:avLst/>
                        <a:gdLst>
                          <a:gd name="connsiteX0" fmla="*/ 3231 w 7414"/>
                          <a:gd name="connsiteY0" fmla="*/ 6089 h 6088"/>
                          <a:gd name="connsiteX1" fmla="*/ 374 w 7414"/>
                          <a:gd name="connsiteY1" fmla="*/ 4184 h 6088"/>
                          <a:gd name="connsiteX2" fmla="*/ 2279 w 7414"/>
                          <a:gd name="connsiteY2" fmla="*/ 374 h 6088"/>
                          <a:gd name="connsiteX3" fmla="*/ 3231 w 7414"/>
                          <a:gd name="connsiteY3" fmla="*/ 374 h 6088"/>
                          <a:gd name="connsiteX4" fmla="*/ 7041 w 7414"/>
                          <a:gd name="connsiteY4" fmla="*/ 2279 h 6088"/>
                          <a:gd name="connsiteX5" fmla="*/ 5136 w 7414"/>
                          <a:gd name="connsiteY5" fmla="*/ 6089 h 6088"/>
                          <a:gd name="connsiteX6" fmla="*/ 4184 w 7414"/>
                          <a:gd name="connsiteY6" fmla="*/ 6089 h 6088"/>
                          <a:gd name="connsiteX7" fmla="*/ 3231 w 7414"/>
                          <a:gd name="connsiteY7" fmla="*/ 6089 h 6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414" h="6088">
                            <a:moveTo>
                              <a:pt x="3231" y="6089"/>
                            </a:moveTo>
                            <a:cubicBezTo>
                              <a:pt x="2279" y="6089"/>
                              <a:pt x="1326" y="5136"/>
                              <a:pt x="374" y="4184"/>
                            </a:cubicBezTo>
                            <a:cubicBezTo>
                              <a:pt x="-579" y="2279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6089" y="374"/>
                              <a:pt x="7041" y="2279"/>
                            </a:cubicBezTo>
                            <a:cubicBezTo>
                              <a:pt x="7994" y="4184"/>
                              <a:pt x="7041" y="5136"/>
                              <a:pt x="5136" y="6089"/>
                            </a:cubicBezTo>
                            <a:lnTo>
                              <a:pt x="4184" y="6089"/>
                            </a:lnTo>
                            <a:cubicBezTo>
                              <a:pt x="4184" y="6089"/>
                              <a:pt x="4184" y="6089"/>
                              <a:pt x="3231" y="608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90" name="Freeform: Shape 2289">
                        <a:extLst>
                          <a:ext uri="{FF2B5EF4-FFF2-40B4-BE49-F238E27FC236}">
                            <a16:creationId xmlns:a16="http://schemas.microsoft.com/office/drawing/2014/main" id="{71C331DE-0DB1-4055-B5EA-4D6AF569F1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9212" y="4644627"/>
                        <a:ext cx="145153" cy="202644"/>
                      </a:xfrm>
                      <a:custGeom>
                        <a:avLst/>
                        <a:gdLst>
                          <a:gd name="connsiteX0" fmla="*/ 110490 w 145153"/>
                          <a:gd name="connsiteY0" fmla="*/ 202644 h 202644"/>
                          <a:gd name="connsiteX1" fmla="*/ 107633 w 145153"/>
                          <a:gd name="connsiteY1" fmla="*/ 199787 h 202644"/>
                          <a:gd name="connsiteX2" fmla="*/ 110490 w 145153"/>
                          <a:gd name="connsiteY2" fmla="*/ 196929 h 202644"/>
                          <a:gd name="connsiteX3" fmla="*/ 112395 w 145153"/>
                          <a:gd name="connsiteY3" fmla="*/ 196929 h 202644"/>
                          <a:gd name="connsiteX4" fmla="*/ 115253 w 145153"/>
                          <a:gd name="connsiteY4" fmla="*/ 199787 h 202644"/>
                          <a:gd name="connsiteX5" fmla="*/ 112395 w 145153"/>
                          <a:gd name="connsiteY5" fmla="*/ 202644 h 202644"/>
                          <a:gd name="connsiteX6" fmla="*/ 110490 w 145153"/>
                          <a:gd name="connsiteY6" fmla="*/ 202644 h 202644"/>
                          <a:gd name="connsiteX7" fmla="*/ 110490 w 145153"/>
                          <a:gd name="connsiteY7" fmla="*/ 202644 h 202644"/>
                          <a:gd name="connsiteX8" fmla="*/ 100965 w 145153"/>
                          <a:gd name="connsiteY8" fmla="*/ 202644 h 202644"/>
                          <a:gd name="connsiteX9" fmla="*/ 99060 w 145153"/>
                          <a:gd name="connsiteY9" fmla="*/ 202644 h 202644"/>
                          <a:gd name="connsiteX10" fmla="*/ 96203 w 145153"/>
                          <a:gd name="connsiteY10" fmla="*/ 199787 h 202644"/>
                          <a:gd name="connsiteX11" fmla="*/ 99060 w 145153"/>
                          <a:gd name="connsiteY11" fmla="*/ 196929 h 202644"/>
                          <a:gd name="connsiteX12" fmla="*/ 100965 w 145153"/>
                          <a:gd name="connsiteY12" fmla="*/ 196929 h 202644"/>
                          <a:gd name="connsiteX13" fmla="*/ 103822 w 145153"/>
                          <a:gd name="connsiteY13" fmla="*/ 199787 h 202644"/>
                          <a:gd name="connsiteX14" fmla="*/ 100965 w 145153"/>
                          <a:gd name="connsiteY14" fmla="*/ 202644 h 202644"/>
                          <a:gd name="connsiteX15" fmla="*/ 90488 w 145153"/>
                          <a:gd name="connsiteY15" fmla="*/ 201692 h 202644"/>
                          <a:gd name="connsiteX16" fmla="*/ 90488 w 145153"/>
                          <a:gd name="connsiteY16" fmla="*/ 201692 h 202644"/>
                          <a:gd name="connsiteX17" fmla="*/ 88583 w 145153"/>
                          <a:gd name="connsiteY17" fmla="*/ 201692 h 202644"/>
                          <a:gd name="connsiteX18" fmla="*/ 85725 w 145153"/>
                          <a:gd name="connsiteY18" fmla="*/ 198834 h 202644"/>
                          <a:gd name="connsiteX19" fmla="*/ 88583 w 145153"/>
                          <a:gd name="connsiteY19" fmla="*/ 195977 h 202644"/>
                          <a:gd name="connsiteX20" fmla="*/ 90488 w 145153"/>
                          <a:gd name="connsiteY20" fmla="*/ 195977 h 202644"/>
                          <a:gd name="connsiteX21" fmla="*/ 93345 w 145153"/>
                          <a:gd name="connsiteY21" fmla="*/ 198834 h 202644"/>
                          <a:gd name="connsiteX22" fmla="*/ 90488 w 145153"/>
                          <a:gd name="connsiteY22" fmla="*/ 201692 h 202644"/>
                          <a:gd name="connsiteX23" fmla="*/ 120967 w 145153"/>
                          <a:gd name="connsiteY23" fmla="*/ 201692 h 202644"/>
                          <a:gd name="connsiteX24" fmla="*/ 118110 w 145153"/>
                          <a:gd name="connsiteY24" fmla="*/ 198834 h 202644"/>
                          <a:gd name="connsiteX25" fmla="*/ 120967 w 145153"/>
                          <a:gd name="connsiteY25" fmla="*/ 195977 h 202644"/>
                          <a:gd name="connsiteX26" fmla="*/ 122872 w 145153"/>
                          <a:gd name="connsiteY26" fmla="*/ 195977 h 202644"/>
                          <a:gd name="connsiteX27" fmla="*/ 126683 w 145153"/>
                          <a:gd name="connsiteY27" fmla="*/ 198834 h 202644"/>
                          <a:gd name="connsiteX28" fmla="*/ 123825 w 145153"/>
                          <a:gd name="connsiteY28" fmla="*/ 202644 h 202644"/>
                          <a:gd name="connsiteX29" fmla="*/ 120967 w 145153"/>
                          <a:gd name="connsiteY29" fmla="*/ 201692 h 202644"/>
                          <a:gd name="connsiteX30" fmla="*/ 120967 w 145153"/>
                          <a:gd name="connsiteY30" fmla="*/ 201692 h 202644"/>
                          <a:gd name="connsiteX31" fmla="*/ 80010 w 145153"/>
                          <a:gd name="connsiteY31" fmla="*/ 200739 h 202644"/>
                          <a:gd name="connsiteX32" fmla="*/ 80010 w 145153"/>
                          <a:gd name="connsiteY32" fmla="*/ 200739 h 202644"/>
                          <a:gd name="connsiteX33" fmla="*/ 78105 w 145153"/>
                          <a:gd name="connsiteY33" fmla="*/ 200739 h 202644"/>
                          <a:gd name="connsiteX34" fmla="*/ 75247 w 145153"/>
                          <a:gd name="connsiteY34" fmla="*/ 196929 h 202644"/>
                          <a:gd name="connsiteX35" fmla="*/ 79058 w 145153"/>
                          <a:gd name="connsiteY35" fmla="*/ 194072 h 202644"/>
                          <a:gd name="connsiteX36" fmla="*/ 80963 w 145153"/>
                          <a:gd name="connsiteY36" fmla="*/ 194072 h 202644"/>
                          <a:gd name="connsiteX37" fmla="*/ 83820 w 145153"/>
                          <a:gd name="connsiteY37" fmla="*/ 197882 h 202644"/>
                          <a:gd name="connsiteX38" fmla="*/ 80010 w 145153"/>
                          <a:gd name="connsiteY38" fmla="*/ 200739 h 202644"/>
                          <a:gd name="connsiteX39" fmla="*/ 130492 w 145153"/>
                          <a:gd name="connsiteY39" fmla="*/ 200739 h 202644"/>
                          <a:gd name="connsiteX40" fmla="*/ 127635 w 145153"/>
                          <a:gd name="connsiteY40" fmla="*/ 198834 h 202644"/>
                          <a:gd name="connsiteX41" fmla="*/ 129540 w 145153"/>
                          <a:gd name="connsiteY41" fmla="*/ 195024 h 202644"/>
                          <a:gd name="connsiteX42" fmla="*/ 130492 w 145153"/>
                          <a:gd name="connsiteY42" fmla="*/ 195024 h 202644"/>
                          <a:gd name="connsiteX43" fmla="*/ 134303 w 145153"/>
                          <a:gd name="connsiteY43" fmla="*/ 196929 h 202644"/>
                          <a:gd name="connsiteX44" fmla="*/ 132397 w 145153"/>
                          <a:gd name="connsiteY44" fmla="*/ 200739 h 202644"/>
                          <a:gd name="connsiteX45" fmla="*/ 130492 w 145153"/>
                          <a:gd name="connsiteY45" fmla="*/ 200739 h 202644"/>
                          <a:gd name="connsiteX46" fmla="*/ 130492 w 145153"/>
                          <a:gd name="connsiteY46" fmla="*/ 200739 h 202644"/>
                          <a:gd name="connsiteX47" fmla="*/ 70485 w 145153"/>
                          <a:gd name="connsiteY47" fmla="*/ 198834 h 202644"/>
                          <a:gd name="connsiteX48" fmla="*/ 70485 w 145153"/>
                          <a:gd name="connsiteY48" fmla="*/ 198834 h 202644"/>
                          <a:gd name="connsiteX49" fmla="*/ 68580 w 145153"/>
                          <a:gd name="connsiteY49" fmla="*/ 198834 h 202644"/>
                          <a:gd name="connsiteX50" fmla="*/ 66675 w 145153"/>
                          <a:gd name="connsiteY50" fmla="*/ 195024 h 202644"/>
                          <a:gd name="connsiteX51" fmla="*/ 70485 w 145153"/>
                          <a:gd name="connsiteY51" fmla="*/ 193119 h 202644"/>
                          <a:gd name="connsiteX52" fmla="*/ 72390 w 145153"/>
                          <a:gd name="connsiteY52" fmla="*/ 193119 h 202644"/>
                          <a:gd name="connsiteX53" fmla="*/ 74295 w 145153"/>
                          <a:gd name="connsiteY53" fmla="*/ 196929 h 202644"/>
                          <a:gd name="connsiteX54" fmla="*/ 70485 w 145153"/>
                          <a:gd name="connsiteY54" fmla="*/ 198834 h 202644"/>
                          <a:gd name="connsiteX55" fmla="*/ 140970 w 145153"/>
                          <a:gd name="connsiteY55" fmla="*/ 197882 h 202644"/>
                          <a:gd name="connsiteX56" fmla="*/ 138113 w 145153"/>
                          <a:gd name="connsiteY56" fmla="*/ 195977 h 202644"/>
                          <a:gd name="connsiteX57" fmla="*/ 140017 w 145153"/>
                          <a:gd name="connsiteY57" fmla="*/ 192167 h 202644"/>
                          <a:gd name="connsiteX58" fmla="*/ 140970 w 145153"/>
                          <a:gd name="connsiteY58" fmla="*/ 192167 h 202644"/>
                          <a:gd name="connsiteX59" fmla="*/ 144780 w 145153"/>
                          <a:gd name="connsiteY59" fmla="*/ 194072 h 202644"/>
                          <a:gd name="connsiteX60" fmla="*/ 142875 w 145153"/>
                          <a:gd name="connsiteY60" fmla="*/ 197882 h 202644"/>
                          <a:gd name="connsiteX61" fmla="*/ 140970 w 145153"/>
                          <a:gd name="connsiteY61" fmla="*/ 197882 h 202644"/>
                          <a:gd name="connsiteX62" fmla="*/ 140970 w 145153"/>
                          <a:gd name="connsiteY62" fmla="*/ 197882 h 202644"/>
                          <a:gd name="connsiteX63" fmla="*/ 60008 w 145153"/>
                          <a:gd name="connsiteY63" fmla="*/ 195977 h 202644"/>
                          <a:gd name="connsiteX64" fmla="*/ 60008 w 145153"/>
                          <a:gd name="connsiteY64" fmla="*/ 195977 h 202644"/>
                          <a:gd name="connsiteX65" fmla="*/ 58103 w 145153"/>
                          <a:gd name="connsiteY65" fmla="*/ 195024 h 202644"/>
                          <a:gd name="connsiteX66" fmla="*/ 56197 w 145153"/>
                          <a:gd name="connsiteY66" fmla="*/ 191214 h 202644"/>
                          <a:gd name="connsiteX67" fmla="*/ 60008 w 145153"/>
                          <a:gd name="connsiteY67" fmla="*/ 189309 h 202644"/>
                          <a:gd name="connsiteX68" fmla="*/ 60960 w 145153"/>
                          <a:gd name="connsiteY68" fmla="*/ 189309 h 202644"/>
                          <a:gd name="connsiteX69" fmla="*/ 62865 w 145153"/>
                          <a:gd name="connsiteY69" fmla="*/ 193119 h 202644"/>
                          <a:gd name="connsiteX70" fmla="*/ 60008 w 145153"/>
                          <a:gd name="connsiteY70" fmla="*/ 195977 h 202644"/>
                          <a:gd name="connsiteX71" fmla="*/ 50483 w 145153"/>
                          <a:gd name="connsiteY71" fmla="*/ 193119 h 202644"/>
                          <a:gd name="connsiteX72" fmla="*/ 50483 w 145153"/>
                          <a:gd name="connsiteY72" fmla="*/ 193119 h 202644"/>
                          <a:gd name="connsiteX73" fmla="*/ 48578 w 145153"/>
                          <a:gd name="connsiteY73" fmla="*/ 192167 h 202644"/>
                          <a:gd name="connsiteX74" fmla="*/ 46672 w 145153"/>
                          <a:gd name="connsiteY74" fmla="*/ 188357 h 202644"/>
                          <a:gd name="connsiteX75" fmla="*/ 50483 w 145153"/>
                          <a:gd name="connsiteY75" fmla="*/ 186452 h 202644"/>
                          <a:gd name="connsiteX76" fmla="*/ 51435 w 145153"/>
                          <a:gd name="connsiteY76" fmla="*/ 186452 h 202644"/>
                          <a:gd name="connsiteX77" fmla="*/ 53340 w 145153"/>
                          <a:gd name="connsiteY77" fmla="*/ 190262 h 202644"/>
                          <a:gd name="connsiteX78" fmla="*/ 50483 w 145153"/>
                          <a:gd name="connsiteY78" fmla="*/ 193119 h 202644"/>
                          <a:gd name="connsiteX79" fmla="*/ 40005 w 145153"/>
                          <a:gd name="connsiteY79" fmla="*/ 189309 h 202644"/>
                          <a:gd name="connsiteX80" fmla="*/ 39053 w 145153"/>
                          <a:gd name="connsiteY80" fmla="*/ 189309 h 202644"/>
                          <a:gd name="connsiteX81" fmla="*/ 38100 w 145153"/>
                          <a:gd name="connsiteY81" fmla="*/ 188357 h 202644"/>
                          <a:gd name="connsiteX82" fmla="*/ 36195 w 145153"/>
                          <a:gd name="connsiteY82" fmla="*/ 184547 h 202644"/>
                          <a:gd name="connsiteX83" fmla="*/ 40005 w 145153"/>
                          <a:gd name="connsiteY83" fmla="*/ 182642 h 202644"/>
                          <a:gd name="connsiteX84" fmla="*/ 40958 w 145153"/>
                          <a:gd name="connsiteY84" fmla="*/ 183594 h 202644"/>
                          <a:gd name="connsiteX85" fmla="*/ 42863 w 145153"/>
                          <a:gd name="connsiteY85" fmla="*/ 187404 h 202644"/>
                          <a:gd name="connsiteX86" fmla="*/ 40005 w 145153"/>
                          <a:gd name="connsiteY86" fmla="*/ 189309 h 202644"/>
                          <a:gd name="connsiteX87" fmla="*/ 30480 w 145153"/>
                          <a:gd name="connsiteY87" fmla="*/ 185499 h 202644"/>
                          <a:gd name="connsiteX88" fmla="*/ 29528 w 145153"/>
                          <a:gd name="connsiteY88" fmla="*/ 185499 h 202644"/>
                          <a:gd name="connsiteX89" fmla="*/ 28575 w 145153"/>
                          <a:gd name="connsiteY89" fmla="*/ 184547 h 202644"/>
                          <a:gd name="connsiteX90" fmla="*/ 26670 w 145153"/>
                          <a:gd name="connsiteY90" fmla="*/ 180737 h 202644"/>
                          <a:gd name="connsiteX91" fmla="*/ 30480 w 145153"/>
                          <a:gd name="connsiteY91" fmla="*/ 178832 h 202644"/>
                          <a:gd name="connsiteX92" fmla="*/ 31433 w 145153"/>
                          <a:gd name="connsiteY92" fmla="*/ 179784 h 202644"/>
                          <a:gd name="connsiteX93" fmla="*/ 33338 w 145153"/>
                          <a:gd name="connsiteY93" fmla="*/ 183594 h 202644"/>
                          <a:gd name="connsiteX94" fmla="*/ 30480 w 145153"/>
                          <a:gd name="connsiteY94" fmla="*/ 185499 h 202644"/>
                          <a:gd name="connsiteX95" fmla="*/ 20955 w 145153"/>
                          <a:gd name="connsiteY95" fmla="*/ 181689 h 202644"/>
                          <a:gd name="connsiteX96" fmla="*/ 20003 w 145153"/>
                          <a:gd name="connsiteY96" fmla="*/ 181689 h 202644"/>
                          <a:gd name="connsiteX97" fmla="*/ 19050 w 145153"/>
                          <a:gd name="connsiteY97" fmla="*/ 180737 h 202644"/>
                          <a:gd name="connsiteX98" fmla="*/ 18097 w 145153"/>
                          <a:gd name="connsiteY98" fmla="*/ 176927 h 202644"/>
                          <a:gd name="connsiteX99" fmla="*/ 21908 w 145153"/>
                          <a:gd name="connsiteY99" fmla="*/ 175974 h 202644"/>
                          <a:gd name="connsiteX100" fmla="*/ 22860 w 145153"/>
                          <a:gd name="connsiteY100" fmla="*/ 176927 h 202644"/>
                          <a:gd name="connsiteX101" fmla="*/ 24765 w 145153"/>
                          <a:gd name="connsiteY101" fmla="*/ 180737 h 202644"/>
                          <a:gd name="connsiteX102" fmla="*/ 20955 w 145153"/>
                          <a:gd name="connsiteY102" fmla="*/ 181689 h 202644"/>
                          <a:gd name="connsiteX103" fmla="*/ 11430 w 145153"/>
                          <a:gd name="connsiteY103" fmla="*/ 176927 h 202644"/>
                          <a:gd name="connsiteX104" fmla="*/ 10478 w 145153"/>
                          <a:gd name="connsiteY104" fmla="*/ 176927 h 202644"/>
                          <a:gd name="connsiteX105" fmla="*/ 9525 w 145153"/>
                          <a:gd name="connsiteY105" fmla="*/ 175974 h 202644"/>
                          <a:gd name="connsiteX106" fmla="*/ 8572 w 145153"/>
                          <a:gd name="connsiteY106" fmla="*/ 172164 h 202644"/>
                          <a:gd name="connsiteX107" fmla="*/ 10478 w 145153"/>
                          <a:gd name="connsiteY107" fmla="*/ 171212 h 202644"/>
                          <a:gd name="connsiteX108" fmla="*/ 8572 w 145153"/>
                          <a:gd name="connsiteY108" fmla="*/ 167402 h 202644"/>
                          <a:gd name="connsiteX109" fmla="*/ 12383 w 145153"/>
                          <a:gd name="connsiteY109" fmla="*/ 165497 h 202644"/>
                          <a:gd name="connsiteX110" fmla="*/ 14288 w 145153"/>
                          <a:gd name="connsiteY110" fmla="*/ 165497 h 202644"/>
                          <a:gd name="connsiteX111" fmla="*/ 16192 w 145153"/>
                          <a:gd name="connsiteY111" fmla="*/ 169307 h 202644"/>
                          <a:gd name="connsiteX112" fmla="*/ 14288 w 145153"/>
                          <a:gd name="connsiteY112" fmla="*/ 171212 h 202644"/>
                          <a:gd name="connsiteX113" fmla="*/ 15240 w 145153"/>
                          <a:gd name="connsiteY113" fmla="*/ 171212 h 202644"/>
                          <a:gd name="connsiteX114" fmla="*/ 16192 w 145153"/>
                          <a:gd name="connsiteY114" fmla="*/ 175022 h 202644"/>
                          <a:gd name="connsiteX115" fmla="*/ 11430 w 145153"/>
                          <a:gd name="connsiteY115" fmla="*/ 176927 h 202644"/>
                          <a:gd name="connsiteX116" fmla="*/ 42863 w 145153"/>
                          <a:gd name="connsiteY116" fmla="*/ 174069 h 202644"/>
                          <a:gd name="connsiteX117" fmla="*/ 40958 w 145153"/>
                          <a:gd name="connsiteY117" fmla="*/ 174069 h 202644"/>
                          <a:gd name="connsiteX118" fmla="*/ 38100 w 145153"/>
                          <a:gd name="connsiteY118" fmla="*/ 171212 h 202644"/>
                          <a:gd name="connsiteX119" fmla="*/ 40958 w 145153"/>
                          <a:gd name="connsiteY119" fmla="*/ 168354 h 202644"/>
                          <a:gd name="connsiteX120" fmla="*/ 42863 w 145153"/>
                          <a:gd name="connsiteY120" fmla="*/ 168354 h 202644"/>
                          <a:gd name="connsiteX121" fmla="*/ 45720 w 145153"/>
                          <a:gd name="connsiteY121" fmla="*/ 171212 h 202644"/>
                          <a:gd name="connsiteX122" fmla="*/ 42863 w 145153"/>
                          <a:gd name="connsiteY122" fmla="*/ 174069 h 202644"/>
                          <a:gd name="connsiteX123" fmla="*/ 51435 w 145153"/>
                          <a:gd name="connsiteY123" fmla="*/ 174069 h 202644"/>
                          <a:gd name="connsiteX124" fmla="*/ 48578 w 145153"/>
                          <a:gd name="connsiteY124" fmla="*/ 171212 h 202644"/>
                          <a:gd name="connsiteX125" fmla="*/ 51435 w 145153"/>
                          <a:gd name="connsiteY125" fmla="*/ 168354 h 202644"/>
                          <a:gd name="connsiteX126" fmla="*/ 53340 w 145153"/>
                          <a:gd name="connsiteY126" fmla="*/ 168354 h 202644"/>
                          <a:gd name="connsiteX127" fmla="*/ 56197 w 145153"/>
                          <a:gd name="connsiteY127" fmla="*/ 171212 h 202644"/>
                          <a:gd name="connsiteX128" fmla="*/ 53340 w 145153"/>
                          <a:gd name="connsiteY128" fmla="*/ 174069 h 202644"/>
                          <a:gd name="connsiteX129" fmla="*/ 51435 w 145153"/>
                          <a:gd name="connsiteY129" fmla="*/ 174069 h 202644"/>
                          <a:gd name="connsiteX130" fmla="*/ 51435 w 145153"/>
                          <a:gd name="connsiteY130" fmla="*/ 174069 h 202644"/>
                          <a:gd name="connsiteX131" fmla="*/ 32385 w 145153"/>
                          <a:gd name="connsiteY131" fmla="*/ 173117 h 202644"/>
                          <a:gd name="connsiteX132" fmla="*/ 32385 w 145153"/>
                          <a:gd name="connsiteY132" fmla="*/ 173117 h 202644"/>
                          <a:gd name="connsiteX133" fmla="*/ 30480 w 145153"/>
                          <a:gd name="connsiteY133" fmla="*/ 173117 h 202644"/>
                          <a:gd name="connsiteX134" fmla="*/ 27622 w 145153"/>
                          <a:gd name="connsiteY134" fmla="*/ 170259 h 202644"/>
                          <a:gd name="connsiteX135" fmla="*/ 30480 w 145153"/>
                          <a:gd name="connsiteY135" fmla="*/ 167402 h 202644"/>
                          <a:gd name="connsiteX136" fmla="*/ 32385 w 145153"/>
                          <a:gd name="connsiteY136" fmla="*/ 167402 h 202644"/>
                          <a:gd name="connsiteX137" fmla="*/ 35242 w 145153"/>
                          <a:gd name="connsiteY137" fmla="*/ 170259 h 202644"/>
                          <a:gd name="connsiteX138" fmla="*/ 32385 w 145153"/>
                          <a:gd name="connsiteY138" fmla="*/ 173117 h 202644"/>
                          <a:gd name="connsiteX139" fmla="*/ 61913 w 145153"/>
                          <a:gd name="connsiteY139" fmla="*/ 173117 h 202644"/>
                          <a:gd name="connsiteX140" fmla="*/ 59055 w 145153"/>
                          <a:gd name="connsiteY140" fmla="*/ 170259 h 202644"/>
                          <a:gd name="connsiteX141" fmla="*/ 61913 w 145153"/>
                          <a:gd name="connsiteY141" fmla="*/ 167402 h 202644"/>
                          <a:gd name="connsiteX142" fmla="*/ 63817 w 145153"/>
                          <a:gd name="connsiteY142" fmla="*/ 167402 h 202644"/>
                          <a:gd name="connsiteX143" fmla="*/ 66675 w 145153"/>
                          <a:gd name="connsiteY143" fmla="*/ 170259 h 202644"/>
                          <a:gd name="connsiteX144" fmla="*/ 63817 w 145153"/>
                          <a:gd name="connsiteY144" fmla="*/ 173117 h 202644"/>
                          <a:gd name="connsiteX145" fmla="*/ 61913 w 145153"/>
                          <a:gd name="connsiteY145" fmla="*/ 173117 h 202644"/>
                          <a:gd name="connsiteX146" fmla="*/ 61913 w 145153"/>
                          <a:gd name="connsiteY146" fmla="*/ 173117 h 202644"/>
                          <a:gd name="connsiteX147" fmla="*/ 21908 w 145153"/>
                          <a:gd name="connsiteY147" fmla="*/ 172164 h 202644"/>
                          <a:gd name="connsiteX148" fmla="*/ 21908 w 145153"/>
                          <a:gd name="connsiteY148" fmla="*/ 172164 h 202644"/>
                          <a:gd name="connsiteX149" fmla="*/ 20003 w 145153"/>
                          <a:gd name="connsiteY149" fmla="*/ 172164 h 202644"/>
                          <a:gd name="connsiteX150" fmla="*/ 17145 w 145153"/>
                          <a:gd name="connsiteY150" fmla="*/ 168354 h 202644"/>
                          <a:gd name="connsiteX151" fmla="*/ 20955 w 145153"/>
                          <a:gd name="connsiteY151" fmla="*/ 165497 h 202644"/>
                          <a:gd name="connsiteX152" fmla="*/ 22860 w 145153"/>
                          <a:gd name="connsiteY152" fmla="*/ 165497 h 202644"/>
                          <a:gd name="connsiteX153" fmla="*/ 25717 w 145153"/>
                          <a:gd name="connsiteY153" fmla="*/ 169307 h 202644"/>
                          <a:gd name="connsiteX154" fmla="*/ 21908 w 145153"/>
                          <a:gd name="connsiteY154" fmla="*/ 172164 h 202644"/>
                          <a:gd name="connsiteX155" fmla="*/ 72390 w 145153"/>
                          <a:gd name="connsiteY155" fmla="*/ 172164 h 202644"/>
                          <a:gd name="connsiteX156" fmla="*/ 69533 w 145153"/>
                          <a:gd name="connsiteY156" fmla="*/ 169307 h 202644"/>
                          <a:gd name="connsiteX157" fmla="*/ 72390 w 145153"/>
                          <a:gd name="connsiteY157" fmla="*/ 165497 h 202644"/>
                          <a:gd name="connsiteX158" fmla="*/ 73342 w 145153"/>
                          <a:gd name="connsiteY158" fmla="*/ 165497 h 202644"/>
                          <a:gd name="connsiteX159" fmla="*/ 77153 w 145153"/>
                          <a:gd name="connsiteY159" fmla="*/ 167402 h 202644"/>
                          <a:gd name="connsiteX160" fmla="*/ 75247 w 145153"/>
                          <a:gd name="connsiteY160" fmla="*/ 171212 h 202644"/>
                          <a:gd name="connsiteX161" fmla="*/ 72390 w 145153"/>
                          <a:gd name="connsiteY161" fmla="*/ 172164 h 202644"/>
                          <a:gd name="connsiteX162" fmla="*/ 72390 w 145153"/>
                          <a:gd name="connsiteY162" fmla="*/ 172164 h 202644"/>
                          <a:gd name="connsiteX163" fmla="*/ 2858 w 145153"/>
                          <a:gd name="connsiteY163" fmla="*/ 172164 h 202644"/>
                          <a:gd name="connsiteX164" fmla="*/ 953 w 145153"/>
                          <a:gd name="connsiteY164" fmla="*/ 171212 h 202644"/>
                          <a:gd name="connsiteX165" fmla="*/ 0 w 145153"/>
                          <a:gd name="connsiteY165" fmla="*/ 168354 h 202644"/>
                          <a:gd name="connsiteX166" fmla="*/ 0 w 145153"/>
                          <a:gd name="connsiteY166" fmla="*/ 168354 h 202644"/>
                          <a:gd name="connsiteX167" fmla="*/ 0 w 145153"/>
                          <a:gd name="connsiteY167" fmla="*/ 167402 h 202644"/>
                          <a:gd name="connsiteX168" fmla="*/ 3810 w 145153"/>
                          <a:gd name="connsiteY168" fmla="*/ 164544 h 202644"/>
                          <a:gd name="connsiteX169" fmla="*/ 6667 w 145153"/>
                          <a:gd name="connsiteY169" fmla="*/ 167402 h 202644"/>
                          <a:gd name="connsiteX170" fmla="*/ 6667 w 145153"/>
                          <a:gd name="connsiteY170" fmla="*/ 171212 h 202644"/>
                          <a:gd name="connsiteX171" fmla="*/ 2858 w 145153"/>
                          <a:gd name="connsiteY171" fmla="*/ 172164 h 202644"/>
                          <a:gd name="connsiteX172" fmla="*/ 82867 w 145153"/>
                          <a:gd name="connsiteY172" fmla="*/ 170259 h 202644"/>
                          <a:gd name="connsiteX173" fmla="*/ 80010 w 145153"/>
                          <a:gd name="connsiteY173" fmla="*/ 168354 h 202644"/>
                          <a:gd name="connsiteX174" fmla="*/ 81915 w 145153"/>
                          <a:gd name="connsiteY174" fmla="*/ 164544 h 202644"/>
                          <a:gd name="connsiteX175" fmla="*/ 82867 w 145153"/>
                          <a:gd name="connsiteY175" fmla="*/ 164544 h 202644"/>
                          <a:gd name="connsiteX176" fmla="*/ 86678 w 145153"/>
                          <a:gd name="connsiteY176" fmla="*/ 166449 h 202644"/>
                          <a:gd name="connsiteX177" fmla="*/ 84772 w 145153"/>
                          <a:gd name="connsiteY177" fmla="*/ 170259 h 202644"/>
                          <a:gd name="connsiteX178" fmla="*/ 82867 w 145153"/>
                          <a:gd name="connsiteY178" fmla="*/ 170259 h 202644"/>
                          <a:gd name="connsiteX179" fmla="*/ 82867 w 145153"/>
                          <a:gd name="connsiteY179" fmla="*/ 170259 h 202644"/>
                          <a:gd name="connsiteX180" fmla="*/ 92392 w 145153"/>
                          <a:gd name="connsiteY180" fmla="*/ 166449 h 202644"/>
                          <a:gd name="connsiteX181" fmla="*/ 89535 w 145153"/>
                          <a:gd name="connsiteY181" fmla="*/ 164544 h 202644"/>
                          <a:gd name="connsiteX182" fmla="*/ 91440 w 145153"/>
                          <a:gd name="connsiteY182" fmla="*/ 160734 h 202644"/>
                          <a:gd name="connsiteX183" fmla="*/ 92392 w 145153"/>
                          <a:gd name="connsiteY183" fmla="*/ 159782 h 202644"/>
                          <a:gd name="connsiteX184" fmla="*/ 96203 w 145153"/>
                          <a:gd name="connsiteY184" fmla="*/ 161687 h 202644"/>
                          <a:gd name="connsiteX185" fmla="*/ 94297 w 145153"/>
                          <a:gd name="connsiteY185" fmla="*/ 165497 h 202644"/>
                          <a:gd name="connsiteX186" fmla="*/ 92392 w 145153"/>
                          <a:gd name="connsiteY186" fmla="*/ 166449 h 202644"/>
                          <a:gd name="connsiteX187" fmla="*/ 92392 w 145153"/>
                          <a:gd name="connsiteY187" fmla="*/ 166449 h 202644"/>
                          <a:gd name="connsiteX188" fmla="*/ 101917 w 145153"/>
                          <a:gd name="connsiteY188" fmla="*/ 162639 h 202644"/>
                          <a:gd name="connsiteX189" fmla="*/ 99060 w 145153"/>
                          <a:gd name="connsiteY189" fmla="*/ 160734 h 202644"/>
                          <a:gd name="connsiteX190" fmla="*/ 100965 w 145153"/>
                          <a:gd name="connsiteY190" fmla="*/ 156924 h 202644"/>
                          <a:gd name="connsiteX191" fmla="*/ 101917 w 145153"/>
                          <a:gd name="connsiteY191" fmla="*/ 155972 h 202644"/>
                          <a:gd name="connsiteX192" fmla="*/ 105728 w 145153"/>
                          <a:gd name="connsiteY192" fmla="*/ 156924 h 202644"/>
                          <a:gd name="connsiteX193" fmla="*/ 104775 w 145153"/>
                          <a:gd name="connsiteY193" fmla="*/ 160734 h 202644"/>
                          <a:gd name="connsiteX194" fmla="*/ 103822 w 145153"/>
                          <a:gd name="connsiteY194" fmla="*/ 161687 h 202644"/>
                          <a:gd name="connsiteX195" fmla="*/ 101917 w 145153"/>
                          <a:gd name="connsiteY195" fmla="*/ 162639 h 202644"/>
                          <a:gd name="connsiteX196" fmla="*/ 111442 w 145153"/>
                          <a:gd name="connsiteY196" fmla="*/ 157877 h 202644"/>
                          <a:gd name="connsiteX197" fmla="*/ 108585 w 145153"/>
                          <a:gd name="connsiteY197" fmla="*/ 155972 h 202644"/>
                          <a:gd name="connsiteX198" fmla="*/ 109538 w 145153"/>
                          <a:gd name="connsiteY198" fmla="*/ 152162 h 202644"/>
                          <a:gd name="connsiteX199" fmla="*/ 110490 w 145153"/>
                          <a:gd name="connsiteY199" fmla="*/ 151209 h 202644"/>
                          <a:gd name="connsiteX200" fmla="*/ 114300 w 145153"/>
                          <a:gd name="connsiteY200" fmla="*/ 152162 h 202644"/>
                          <a:gd name="connsiteX201" fmla="*/ 113347 w 145153"/>
                          <a:gd name="connsiteY201" fmla="*/ 155972 h 202644"/>
                          <a:gd name="connsiteX202" fmla="*/ 112395 w 145153"/>
                          <a:gd name="connsiteY202" fmla="*/ 156924 h 202644"/>
                          <a:gd name="connsiteX203" fmla="*/ 111442 w 145153"/>
                          <a:gd name="connsiteY203" fmla="*/ 157877 h 202644"/>
                          <a:gd name="connsiteX204" fmla="*/ 120015 w 145153"/>
                          <a:gd name="connsiteY204" fmla="*/ 152162 h 202644"/>
                          <a:gd name="connsiteX205" fmla="*/ 117158 w 145153"/>
                          <a:gd name="connsiteY205" fmla="*/ 151209 h 202644"/>
                          <a:gd name="connsiteX206" fmla="*/ 118110 w 145153"/>
                          <a:gd name="connsiteY206" fmla="*/ 147399 h 202644"/>
                          <a:gd name="connsiteX207" fmla="*/ 119063 w 145153"/>
                          <a:gd name="connsiteY207" fmla="*/ 146447 h 202644"/>
                          <a:gd name="connsiteX208" fmla="*/ 122872 w 145153"/>
                          <a:gd name="connsiteY208" fmla="*/ 147399 h 202644"/>
                          <a:gd name="connsiteX209" fmla="*/ 121920 w 145153"/>
                          <a:gd name="connsiteY209" fmla="*/ 151209 h 202644"/>
                          <a:gd name="connsiteX210" fmla="*/ 120967 w 145153"/>
                          <a:gd name="connsiteY210" fmla="*/ 152162 h 202644"/>
                          <a:gd name="connsiteX211" fmla="*/ 120015 w 145153"/>
                          <a:gd name="connsiteY211" fmla="*/ 152162 h 202644"/>
                          <a:gd name="connsiteX212" fmla="*/ 128588 w 145153"/>
                          <a:gd name="connsiteY212" fmla="*/ 145494 h 202644"/>
                          <a:gd name="connsiteX213" fmla="*/ 126683 w 145153"/>
                          <a:gd name="connsiteY213" fmla="*/ 144542 h 202644"/>
                          <a:gd name="connsiteX214" fmla="*/ 126683 w 145153"/>
                          <a:gd name="connsiteY214" fmla="*/ 140732 h 202644"/>
                          <a:gd name="connsiteX215" fmla="*/ 127635 w 145153"/>
                          <a:gd name="connsiteY215" fmla="*/ 139779 h 202644"/>
                          <a:gd name="connsiteX216" fmla="*/ 131445 w 145153"/>
                          <a:gd name="connsiteY216" fmla="*/ 139779 h 202644"/>
                          <a:gd name="connsiteX217" fmla="*/ 131445 w 145153"/>
                          <a:gd name="connsiteY217" fmla="*/ 143589 h 202644"/>
                          <a:gd name="connsiteX218" fmla="*/ 130492 w 145153"/>
                          <a:gd name="connsiteY218" fmla="*/ 144542 h 202644"/>
                          <a:gd name="connsiteX219" fmla="*/ 128588 w 145153"/>
                          <a:gd name="connsiteY219" fmla="*/ 145494 h 202644"/>
                          <a:gd name="connsiteX220" fmla="*/ 135255 w 145153"/>
                          <a:gd name="connsiteY220" fmla="*/ 137874 h 202644"/>
                          <a:gd name="connsiteX221" fmla="*/ 133350 w 145153"/>
                          <a:gd name="connsiteY221" fmla="*/ 136922 h 202644"/>
                          <a:gd name="connsiteX222" fmla="*/ 133350 w 145153"/>
                          <a:gd name="connsiteY222" fmla="*/ 133112 h 202644"/>
                          <a:gd name="connsiteX223" fmla="*/ 134303 w 145153"/>
                          <a:gd name="connsiteY223" fmla="*/ 132159 h 202644"/>
                          <a:gd name="connsiteX224" fmla="*/ 138113 w 145153"/>
                          <a:gd name="connsiteY224" fmla="*/ 131207 h 202644"/>
                          <a:gd name="connsiteX225" fmla="*/ 139065 w 145153"/>
                          <a:gd name="connsiteY225" fmla="*/ 135017 h 202644"/>
                          <a:gd name="connsiteX226" fmla="*/ 138113 w 145153"/>
                          <a:gd name="connsiteY226" fmla="*/ 135969 h 202644"/>
                          <a:gd name="connsiteX227" fmla="*/ 135255 w 145153"/>
                          <a:gd name="connsiteY227" fmla="*/ 137874 h 202644"/>
                          <a:gd name="connsiteX228" fmla="*/ 118110 w 145153"/>
                          <a:gd name="connsiteY228" fmla="*/ 135969 h 202644"/>
                          <a:gd name="connsiteX229" fmla="*/ 115253 w 145153"/>
                          <a:gd name="connsiteY229" fmla="*/ 133112 h 202644"/>
                          <a:gd name="connsiteX230" fmla="*/ 118110 w 145153"/>
                          <a:gd name="connsiteY230" fmla="*/ 130254 h 202644"/>
                          <a:gd name="connsiteX231" fmla="*/ 120015 w 145153"/>
                          <a:gd name="connsiteY231" fmla="*/ 130254 h 202644"/>
                          <a:gd name="connsiteX232" fmla="*/ 122872 w 145153"/>
                          <a:gd name="connsiteY232" fmla="*/ 133112 h 202644"/>
                          <a:gd name="connsiteX233" fmla="*/ 120015 w 145153"/>
                          <a:gd name="connsiteY233" fmla="*/ 135969 h 202644"/>
                          <a:gd name="connsiteX234" fmla="*/ 118110 w 145153"/>
                          <a:gd name="connsiteY234" fmla="*/ 135969 h 202644"/>
                          <a:gd name="connsiteX235" fmla="*/ 118110 w 145153"/>
                          <a:gd name="connsiteY235" fmla="*/ 135969 h 202644"/>
                          <a:gd name="connsiteX236" fmla="*/ 109538 w 145153"/>
                          <a:gd name="connsiteY236" fmla="*/ 135017 h 202644"/>
                          <a:gd name="connsiteX237" fmla="*/ 109538 w 145153"/>
                          <a:gd name="connsiteY237" fmla="*/ 135017 h 202644"/>
                          <a:gd name="connsiteX238" fmla="*/ 107633 w 145153"/>
                          <a:gd name="connsiteY238" fmla="*/ 135017 h 202644"/>
                          <a:gd name="connsiteX239" fmla="*/ 104775 w 145153"/>
                          <a:gd name="connsiteY239" fmla="*/ 132159 h 202644"/>
                          <a:gd name="connsiteX240" fmla="*/ 107633 w 145153"/>
                          <a:gd name="connsiteY240" fmla="*/ 129302 h 202644"/>
                          <a:gd name="connsiteX241" fmla="*/ 109538 w 145153"/>
                          <a:gd name="connsiteY241" fmla="*/ 129302 h 202644"/>
                          <a:gd name="connsiteX242" fmla="*/ 112395 w 145153"/>
                          <a:gd name="connsiteY242" fmla="*/ 132159 h 202644"/>
                          <a:gd name="connsiteX243" fmla="*/ 109538 w 145153"/>
                          <a:gd name="connsiteY243" fmla="*/ 135017 h 202644"/>
                          <a:gd name="connsiteX244" fmla="*/ 128588 w 145153"/>
                          <a:gd name="connsiteY244" fmla="*/ 135017 h 202644"/>
                          <a:gd name="connsiteX245" fmla="*/ 125730 w 145153"/>
                          <a:gd name="connsiteY245" fmla="*/ 132159 h 202644"/>
                          <a:gd name="connsiteX246" fmla="*/ 128588 w 145153"/>
                          <a:gd name="connsiteY246" fmla="*/ 128349 h 202644"/>
                          <a:gd name="connsiteX247" fmla="*/ 130492 w 145153"/>
                          <a:gd name="connsiteY247" fmla="*/ 128349 h 202644"/>
                          <a:gd name="connsiteX248" fmla="*/ 134303 w 145153"/>
                          <a:gd name="connsiteY248" fmla="*/ 131207 h 202644"/>
                          <a:gd name="connsiteX249" fmla="*/ 131445 w 145153"/>
                          <a:gd name="connsiteY249" fmla="*/ 135017 h 202644"/>
                          <a:gd name="connsiteX250" fmla="*/ 128588 w 145153"/>
                          <a:gd name="connsiteY250" fmla="*/ 135017 h 202644"/>
                          <a:gd name="connsiteX251" fmla="*/ 128588 w 145153"/>
                          <a:gd name="connsiteY251" fmla="*/ 135017 h 202644"/>
                          <a:gd name="connsiteX252" fmla="*/ 99060 w 145153"/>
                          <a:gd name="connsiteY252" fmla="*/ 134064 h 202644"/>
                          <a:gd name="connsiteX253" fmla="*/ 99060 w 145153"/>
                          <a:gd name="connsiteY253" fmla="*/ 134064 h 202644"/>
                          <a:gd name="connsiteX254" fmla="*/ 97155 w 145153"/>
                          <a:gd name="connsiteY254" fmla="*/ 134064 h 202644"/>
                          <a:gd name="connsiteX255" fmla="*/ 94297 w 145153"/>
                          <a:gd name="connsiteY255" fmla="*/ 130254 h 202644"/>
                          <a:gd name="connsiteX256" fmla="*/ 98108 w 145153"/>
                          <a:gd name="connsiteY256" fmla="*/ 127397 h 202644"/>
                          <a:gd name="connsiteX257" fmla="*/ 99060 w 145153"/>
                          <a:gd name="connsiteY257" fmla="*/ 127397 h 202644"/>
                          <a:gd name="connsiteX258" fmla="*/ 101917 w 145153"/>
                          <a:gd name="connsiteY258" fmla="*/ 131207 h 202644"/>
                          <a:gd name="connsiteX259" fmla="*/ 99060 w 145153"/>
                          <a:gd name="connsiteY259" fmla="*/ 134064 h 202644"/>
                          <a:gd name="connsiteX260" fmla="*/ 88583 w 145153"/>
                          <a:gd name="connsiteY260" fmla="*/ 132159 h 202644"/>
                          <a:gd name="connsiteX261" fmla="*/ 88583 w 145153"/>
                          <a:gd name="connsiteY261" fmla="*/ 132159 h 202644"/>
                          <a:gd name="connsiteX262" fmla="*/ 86678 w 145153"/>
                          <a:gd name="connsiteY262" fmla="*/ 131207 h 202644"/>
                          <a:gd name="connsiteX263" fmla="*/ 84772 w 145153"/>
                          <a:gd name="connsiteY263" fmla="*/ 127397 h 202644"/>
                          <a:gd name="connsiteX264" fmla="*/ 88583 w 145153"/>
                          <a:gd name="connsiteY264" fmla="*/ 125492 h 202644"/>
                          <a:gd name="connsiteX265" fmla="*/ 89535 w 145153"/>
                          <a:gd name="connsiteY265" fmla="*/ 125492 h 202644"/>
                          <a:gd name="connsiteX266" fmla="*/ 91440 w 145153"/>
                          <a:gd name="connsiteY266" fmla="*/ 129302 h 202644"/>
                          <a:gd name="connsiteX267" fmla="*/ 88583 w 145153"/>
                          <a:gd name="connsiteY267" fmla="*/ 132159 h 202644"/>
                          <a:gd name="connsiteX268" fmla="*/ 79058 w 145153"/>
                          <a:gd name="connsiteY268" fmla="*/ 128349 h 202644"/>
                          <a:gd name="connsiteX269" fmla="*/ 78105 w 145153"/>
                          <a:gd name="connsiteY269" fmla="*/ 128349 h 202644"/>
                          <a:gd name="connsiteX270" fmla="*/ 76200 w 145153"/>
                          <a:gd name="connsiteY270" fmla="*/ 127397 h 202644"/>
                          <a:gd name="connsiteX271" fmla="*/ 74295 w 145153"/>
                          <a:gd name="connsiteY271" fmla="*/ 123587 h 202644"/>
                          <a:gd name="connsiteX272" fmla="*/ 78105 w 145153"/>
                          <a:gd name="connsiteY272" fmla="*/ 121682 h 202644"/>
                          <a:gd name="connsiteX273" fmla="*/ 79058 w 145153"/>
                          <a:gd name="connsiteY273" fmla="*/ 122634 h 202644"/>
                          <a:gd name="connsiteX274" fmla="*/ 80963 w 145153"/>
                          <a:gd name="connsiteY274" fmla="*/ 126444 h 202644"/>
                          <a:gd name="connsiteX275" fmla="*/ 79058 w 145153"/>
                          <a:gd name="connsiteY275" fmla="*/ 128349 h 202644"/>
                          <a:gd name="connsiteX276" fmla="*/ 69533 w 145153"/>
                          <a:gd name="connsiteY276" fmla="*/ 124539 h 202644"/>
                          <a:gd name="connsiteX277" fmla="*/ 68580 w 145153"/>
                          <a:gd name="connsiteY277" fmla="*/ 124539 h 202644"/>
                          <a:gd name="connsiteX278" fmla="*/ 67628 w 145153"/>
                          <a:gd name="connsiteY278" fmla="*/ 123587 h 202644"/>
                          <a:gd name="connsiteX279" fmla="*/ 66675 w 145153"/>
                          <a:gd name="connsiteY279" fmla="*/ 119777 h 202644"/>
                          <a:gd name="connsiteX280" fmla="*/ 70485 w 145153"/>
                          <a:gd name="connsiteY280" fmla="*/ 118824 h 202644"/>
                          <a:gd name="connsiteX281" fmla="*/ 71438 w 145153"/>
                          <a:gd name="connsiteY281" fmla="*/ 119777 h 202644"/>
                          <a:gd name="connsiteX282" fmla="*/ 72390 w 145153"/>
                          <a:gd name="connsiteY282" fmla="*/ 123587 h 202644"/>
                          <a:gd name="connsiteX283" fmla="*/ 69533 w 145153"/>
                          <a:gd name="connsiteY283" fmla="*/ 124539 h 202644"/>
                          <a:gd name="connsiteX284" fmla="*/ 60008 w 145153"/>
                          <a:gd name="connsiteY284" fmla="*/ 118824 h 202644"/>
                          <a:gd name="connsiteX285" fmla="*/ 58103 w 145153"/>
                          <a:gd name="connsiteY285" fmla="*/ 118824 h 202644"/>
                          <a:gd name="connsiteX286" fmla="*/ 57150 w 145153"/>
                          <a:gd name="connsiteY286" fmla="*/ 117872 h 202644"/>
                          <a:gd name="connsiteX287" fmla="*/ 56197 w 145153"/>
                          <a:gd name="connsiteY287" fmla="*/ 114062 h 202644"/>
                          <a:gd name="connsiteX288" fmla="*/ 60008 w 145153"/>
                          <a:gd name="connsiteY288" fmla="*/ 113109 h 202644"/>
                          <a:gd name="connsiteX289" fmla="*/ 60960 w 145153"/>
                          <a:gd name="connsiteY289" fmla="*/ 114062 h 202644"/>
                          <a:gd name="connsiteX290" fmla="*/ 61913 w 145153"/>
                          <a:gd name="connsiteY290" fmla="*/ 117872 h 202644"/>
                          <a:gd name="connsiteX291" fmla="*/ 60008 w 145153"/>
                          <a:gd name="connsiteY291" fmla="*/ 118824 h 202644"/>
                          <a:gd name="connsiteX292" fmla="*/ 51435 w 145153"/>
                          <a:gd name="connsiteY292" fmla="*/ 113109 h 202644"/>
                          <a:gd name="connsiteX293" fmla="*/ 49530 w 145153"/>
                          <a:gd name="connsiteY293" fmla="*/ 112157 h 202644"/>
                          <a:gd name="connsiteX294" fmla="*/ 48578 w 145153"/>
                          <a:gd name="connsiteY294" fmla="*/ 111204 h 202644"/>
                          <a:gd name="connsiteX295" fmla="*/ 47625 w 145153"/>
                          <a:gd name="connsiteY295" fmla="*/ 107394 h 202644"/>
                          <a:gd name="connsiteX296" fmla="*/ 51435 w 145153"/>
                          <a:gd name="connsiteY296" fmla="*/ 106442 h 202644"/>
                          <a:gd name="connsiteX297" fmla="*/ 52388 w 145153"/>
                          <a:gd name="connsiteY297" fmla="*/ 107394 h 202644"/>
                          <a:gd name="connsiteX298" fmla="*/ 53340 w 145153"/>
                          <a:gd name="connsiteY298" fmla="*/ 111204 h 202644"/>
                          <a:gd name="connsiteX299" fmla="*/ 51435 w 145153"/>
                          <a:gd name="connsiteY299" fmla="*/ 113109 h 202644"/>
                          <a:gd name="connsiteX300" fmla="*/ 43815 w 145153"/>
                          <a:gd name="connsiteY300" fmla="*/ 106442 h 202644"/>
                          <a:gd name="connsiteX301" fmla="*/ 41910 w 145153"/>
                          <a:gd name="connsiteY301" fmla="*/ 105489 h 202644"/>
                          <a:gd name="connsiteX302" fmla="*/ 40958 w 145153"/>
                          <a:gd name="connsiteY302" fmla="*/ 104537 h 202644"/>
                          <a:gd name="connsiteX303" fmla="*/ 40958 w 145153"/>
                          <a:gd name="connsiteY303" fmla="*/ 100727 h 202644"/>
                          <a:gd name="connsiteX304" fmla="*/ 44767 w 145153"/>
                          <a:gd name="connsiteY304" fmla="*/ 100727 h 202644"/>
                          <a:gd name="connsiteX305" fmla="*/ 45720 w 145153"/>
                          <a:gd name="connsiteY305" fmla="*/ 101679 h 202644"/>
                          <a:gd name="connsiteX306" fmla="*/ 45720 w 145153"/>
                          <a:gd name="connsiteY306" fmla="*/ 105489 h 202644"/>
                          <a:gd name="connsiteX307" fmla="*/ 43815 w 145153"/>
                          <a:gd name="connsiteY307" fmla="*/ 106442 h 202644"/>
                          <a:gd name="connsiteX308" fmla="*/ 36195 w 145153"/>
                          <a:gd name="connsiteY308" fmla="*/ 98822 h 202644"/>
                          <a:gd name="connsiteX309" fmla="*/ 34290 w 145153"/>
                          <a:gd name="connsiteY309" fmla="*/ 97869 h 202644"/>
                          <a:gd name="connsiteX310" fmla="*/ 33338 w 145153"/>
                          <a:gd name="connsiteY310" fmla="*/ 96917 h 202644"/>
                          <a:gd name="connsiteX311" fmla="*/ 33338 w 145153"/>
                          <a:gd name="connsiteY311" fmla="*/ 93107 h 202644"/>
                          <a:gd name="connsiteX312" fmla="*/ 37147 w 145153"/>
                          <a:gd name="connsiteY312" fmla="*/ 93107 h 202644"/>
                          <a:gd name="connsiteX313" fmla="*/ 38100 w 145153"/>
                          <a:gd name="connsiteY313" fmla="*/ 94059 h 202644"/>
                          <a:gd name="connsiteX314" fmla="*/ 38100 w 145153"/>
                          <a:gd name="connsiteY314" fmla="*/ 97869 h 202644"/>
                          <a:gd name="connsiteX315" fmla="*/ 36195 w 145153"/>
                          <a:gd name="connsiteY315" fmla="*/ 98822 h 202644"/>
                          <a:gd name="connsiteX316" fmla="*/ 29528 w 145153"/>
                          <a:gd name="connsiteY316" fmla="*/ 91202 h 202644"/>
                          <a:gd name="connsiteX317" fmla="*/ 27622 w 145153"/>
                          <a:gd name="connsiteY317" fmla="*/ 90249 h 202644"/>
                          <a:gd name="connsiteX318" fmla="*/ 26670 w 145153"/>
                          <a:gd name="connsiteY318" fmla="*/ 89297 h 202644"/>
                          <a:gd name="connsiteX319" fmla="*/ 26670 w 145153"/>
                          <a:gd name="connsiteY319" fmla="*/ 85487 h 202644"/>
                          <a:gd name="connsiteX320" fmla="*/ 30480 w 145153"/>
                          <a:gd name="connsiteY320" fmla="*/ 85487 h 202644"/>
                          <a:gd name="connsiteX321" fmla="*/ 31433 w 145153"/>
                          <a:gd name="connsiteY321" fmla="*/ 86439 h 202644"/>
                          <a:gd name="connsiteX322" fmla="*/ 31433 w 145153"/>
                          <a:gd name="connsiteY322" fmla="*/ 90249 h 202644"/>
                          <a:gd name="connsiteX323" fmla="*/ 29528 w 145153"/>
                          <a:gd name="connsiteY323" fmla="*/ 91202 h 202644"/>
                          <a:gd name="connsiteX324" fmla="*/ 22860 w 145153"/>
                          <a:gd name="connsiteY324" fmla="*/ 82629 h 202644"/>
                          <a:gd name="connsiteX325" fmla="*/ 20003 w 145153"/>
                          <a:gd name="connsiteY325" fmla="*/ 81677 h 202644"/>
                          <a:gd name="connsiteX326" fmla="*/ 19050 w 145153"/>
                          <a:gd name="connsiteY326" fmla="*/ 80724 h 202644"/>
                          <a:gd name="connsiteX327" fmla="*/ 20003 w 145153"/>
                          <a:gd name="connsiteY327" fmla="*/ 76914 h 202644"/>
                          <a:gd name="connsiteX328" fmla="*/ 23813 w 145153"/>
                          <a:gd name="connsiteY328" fmla="*/ 77867 h 202644"/>
                          <a:gd name="connsiteX329" fmla="*/ 24765 w 145153"/>
                          <a:gd name="connsiteY329" fmla="*/ 78819 h 202644"/>
                          <a:gd name="connsiteX330" fmla="*/ 23813 w 145153"/>
                          <a:gd name="connsiteY330" fmla="*/ 82629 h 202644"/>
                          <a:gd name="connsiteX331" fmla="*/ 22860 w 145153"/>
                          <a:gd name="connsiteY331" fmla="*/ 82629 h 202644"/>
                          <a:gd name="connsiteX332" fmla="*/ 48578 w 145153"/>
                          <a:gd name="connsiteY332" fmla="*/ 79772 h 202644"/>
                          <a:gd name="connsiteX333" fmla="*/ 45720 w 145153"/>
                          <a:gd name="connsiteY333" fmla="*/ 76914 h 202644"/>
                          <a:gd name="connsiteX334" fmla="*/ 48578 w 145153"/>
                          <a:gd name="connsiteY334" fmla="*/ 74057 h 202644"/>
                          <a:gd name="connsiteX335" fmla="*/ 50483 w 145153"/>
                          <a:gd name="connsiteY335" fmla="*/ 74057 h 202644"/>
                          <a:gd name="connsiteX336" fmla="*/ 53340 w 145153"/>
                          <a:gd name="connsiteY336" fmla="*/ 76914 h 202644"/>
                          <a:gd name="connsiteX337" fmla="*/ 50483 w 145153"/>
                          <a:gd name="connsiteY337" fmla="*/ 79772 h 202644"/>
                          <a:gd name="connsiteX338" fmla="*/ 48578 w 145153"/>
                          <a:gd name="connsiteY338" fmla="*/ 79772 h 202644"/>
                          <a:gd name="connsiteX339" fmla="*/ 48578 w 145153"/>
                          <a:gd name="connsiteY339" fmla="*/ 79772 h 202644"/>
                          <a:gd name="connsiteX340" fmla="*/ 40005 w 145153"/>
                          <a:gd name="connsiteY340" fmla="*/ 79772 h 202644"/>
                          <a:gd name="connsiteX341" fmla="*/ 38100 w 145153"/>
                          <a:gd name="connsiteY341" fmla="*/ 79772 h 202644"/>
                          <a:gd name="connsiteX342" fmla="*/ 35242 w 145153"/>
                          <a:gd name="connsiteY342" fmla="*/ 76914 h 202644"/>
                          <a:gd name="connsiteX343" fmla="*/ 38100 w 145153"/>
                          <a:gd name="connsiteY343" fmla="*/ 74057 h 202644"/>
                          <a:gd name="connsiteX344" fmla="*/ 40005 w 145153"/>
                          <a:gd name="connsiteY344" fmla="*/ 74057 h 202644"/>
                          <a:gd name="connsiteX345" fmla="*/ 42863 w 145153"/>
                          <a:gd name="connsiteY345" fmla="*/ 76914 h 202644"/>
                          <a:gd name="connsiteX346" fmla="*/ 40005 w 145153"/>
                          <a:gd name="connsiteY346" fmla="*/ 79772 h 202644"/>
                          <a:gd name="connsiteX347" fmla="*/ 59055 w 145153"/>
                          <a:gd name="connsiteY347" fmla="*/ 79772 h 202644"/>
                          <a:gd name="connsiteX348" fmla="*/ 56197 w 145153"/>
                          <a:gd name="connsiteY348" fmla="*/ 76914 h 202644"/>
                          <a:gd name="connsiteX349" fmla="*/ 59055 w 145153"/>
                          <a:gd name="connsiteY349" fmla="*/ 74057 h 202644"/>
                          <a:gd name="connsiteX350" fmla="*/ 60960 w 145153"/>
                          <a:gd name="connsiteY350" fmla="*/ 74057 h 202644"/>
                          <a:gd name="connsiteX351" fmla="*/ 63817 w 145153"/>
                          <a:gd name="connsiteY351" fmla="*/ 76914 h 202644"/>
                          <a:gd name="connsiteX352" fmla="*/ 60960 w 145153"/>
                          <a:gd name="connsiteY352" fmla="*/ 79772 h 202644"/>
                          <a:gd name="connsiteX353" fmla="*/ 59055 w 145153"/>
                          <a:gd name="connsiteY353" fmla="*/ 79772 h 202644"/>
                          <a:gd name="connsiteX354" fmla="*/ 59055 w 145153"/>
                          <a:gd name="connsiteY354" fmla="*/ 79772 h 202644"/>
                          <a:gd name="connsiteX355" fmla="*/ 29528 w 145153"/>
                          <a:gd name="connsiteY355" fmla="*/ 78819 h 202644"/>
                          <a:gd name="connsiteX356" fmla="*/ 29528 w 145153"/>
                          <a:gd name="connsiteY356" fmla="*/ 78819 h 202644"/>
                          <a:gd name="connsiteX357" fmla="*/ 27622 w 145153"/>
                          <a:gd name="connsiteY357" fmla="*/ 78819 h 202644"/>
                          <a:gd name="connsiteX358" fmla="*/ 24765 w 145153"/>
                          <a:gd name="connsiteY358" fmla="*/ 75962 h 202644"/>
                          <a:gd name="connsiteX359" fmla="*/ 27622 w 145153"/>
                          <a:gd name="connsiteY359" fmla="*/ 73104 h 202644"/>
                          <a:gd name="connsiteX360" fmla="*/ 29528 w 145153"/>
                          <a:gd name="connsiteY360" fmla="*/ 73104 h 202644"/>
                          <a:gd name="connsiteX361" fmla="*/ 32385 w 145153"/>
                          <a:gd name="connsiteY361" fmla="*/ 75962 h 202644"/>
                          <a:gd name="connsiteX362" fmla="*/ 29528 w 145153"/>
                          <a:gd name="connsiteY362" fmla="*/ 78819 h 202644"/>
                          <a:gd name="connsiteX363" fmla="*/ 69533 w 145153"/>
                          <a:gd name="connsiteY363" fmla="*/ 78819 h 202644"/>
                          <a:gd name="connsiteX364" fmla="*/ 66675 w 145153"/>
                          <a:gd name="connsiteY364" fmla="*/ 75962 h 202644"/>
                          <a:gd name="connsiteX365" fmla="*/ 69533 w 145153"/>
                          <a:gd name="connsiteY365" fmla="*/ 72152 h 202644"/>
                          <a:gd name="connsiteX366" fmla="*/ 71438 w 145153"/>
                          <a:gd name="connsiteY366" fmla="*/ 72152 h 202644"/>
                          <a:gd name="connsiteX367" fmla="*/ 75247 w 145153"/>
                          <a:gd name="connsiteY367" fmla="*/ 75009 h 202644"/>
                          <a:gd name="connsiteX368" fmla="*/ 72390 w 145153"/>
                          <a:gd name="connsiteY368" fmla="*/ 78819 h 202644"/>
                          <a:gd name="connsiteX369" fmla="*/ 69533 w 145153"/>
                          <a:gd name="connsiteY369" fmla="*/ 78819 h 202644"/>
                          <a:gd name="connsiteX370" fmla="*/ 69533 w 145153"/>
                          <a:gd name="connsiteY370" fmla="*/ 78819 h 202644"/>
                          <a:gd name="connsiteX371" fmla="*/ 80010 w 145153"/>
                          <a:gd name="connsiteY371" fmla="*/ 76914 h 202644"/>
                          <a:gd name="connsiteX372" fmla="*/ 77153 w 145153"/>
                          <a:gd name="connsiteY372" fmla="*/ 75009 h 202644"/>
                          <a:gd name="connsiteX373" fmla="*/ 79058 w 145153"/>
                          <a:gd name="connsiteY373" fmla="*/ 71199 h 202644"/>
                          <a:gd name="connsiteX374" fmla="*/ 80010 w 145153"/>
                          <a:gd name="connsiteY374" fmla="*/ 71199 h 202644"/>
                          <a:gd name="connsiteX375" fmla="*/ 83820 w 145153"/>
                          <a:gd name="connsiteY375" fmla="*/ 73104 h 202644"/>
                          <a:gd name="connsiteX376" fmla="*/ 81915 w 145153"/>
                          <a:gd name="connsiteY376" fmla="*/ 76914 h 202644"/>
                          <a:gd name="connsiteX377" fmla="*/ 80010 w 145153"/>
                          <a:gd name="connsiteY377" fmla="*/ 76914 h 202644"/>
                          <a:gd name="connsiteX378" fmla="*/ 80010 w 145153"/>
                          <a:gd name="connsiteY378" fmla="*/ 76914 h 202644"/>
                          <a:gd name="connsiteX379" fmla="*/ 90488 w 145153"/>
                          <a:gd name="connsiteY379" fmla="*/ 73104 h 202644"/>
                          <a:gd name="connsiteX380" fmla="*/ 87630 w 145153"/>
                          <a:gd name="connsiteY380" fmla="*/ 71199 h 202644"/>
                          <a:gd name="connsiteX381" fmla="*/ 89535 w 145153"/>
                          <a:gd name="connsiteY381" fmla="*/ 67389 h 202644"/>
                          <a:gd name="connsiteX382" fmla="*/ 90488 w 145153"/>
                          <a:gd name="connsiteY382" fmla="*/ 66437 h 202644"/>
                          <a:gd name="connsiteX383" fmla="*/ 94297 w 145153"/>
                          <a:gd name="connsiteY383" fmla="*/ 68342 h 202644"/>
                          <a:gd name="connsiteX384" fmla="*/ 92392 w 145153"/>
                          <a:gd name="connsiteY384" fmla="*/ 72152 h 202644"/>
                          <a:gd name="connsiteX385" fmla="*/ 90488 w 145153"/>
                          <a:gd name="connsiteY385" fmla="*/ 73104 h 202644"/>
                          <a:gd name="connsiteX386" fmla="*/ 90488 w 145153"/>
                          <a:gd name="connsiteY386" fmla="*/ 73104 h 202644"/>
                          <a:gd name="connsiteX387" fmla="*/ 99060 w 145153"/>
                          <a:gd name="connsiteY387" fmla="*/ 69294 h 202644"/>
                          <a:gd name="connsiteX388" fmla="*/ 96203 w 145153"/>
                          <a:gd name="connsiteY388" fmla="*/ 67389 h 202644"/>
                          <a:gd name="connsiteX389" fmla="*/ 97155 w 145153"/>
                          <a:gd name="connsiteY389" fmla="*/ 63579 h 202644"/>
                          <a:gd name="connsiteX390" fmla="*/ 98108 w 145153"/>
                          <a:gd name="connsiteY390" fmla="*/ 62627 h 202644"/>
                          <a:gd name="connsiteX391" fmla="*/ 101917 w 145153"/>
                          <a:gd name="connsiteY391" fmla="*/ 63579 h 202644"/>
                          <a:gd name="connsiteX392" fmla="*/ 100965 w 145153"/>
                          <a:gd name="connsiteY392" fmla="*/ 67389 h 202644"/>
                          <a:gd name="connsiteX393" fmla="*/ 100013 w 145153"/>
                          <a:gd name="connsiteY393" fmla="*/ 68342 h 202644"/>
                          <a:gd name="connsiteX394" fmla="*/ 99060 w 145153"/>
                          <a:gd name="connsiteY394" fmla="*/ 69294 h 202644"/>
                          <a:gd name="connsiteX395" fmla="*/ 107633 w 145153"/>
                          <a:gd name="connsiteY395" fmla="*/ 62627 h 202644"/>
                          <a:gd name="connsiteX396" fmla="*/ 105728 w 145153"/>
                          <a:gd name="connsiteY396" fmla="*/ 61674 h 202644"/>
                          <a:gd name="connsiteX397" fmla="*/ 105728 w 145153"/>
                          <a:gd name="connsiteY397" fmla="*/ 57864 h 202644"/>
                          <a:gd name="connsiteX398" fmla="*/ 106680 w 145153"/>
                          <a:gd name="connsiteY398" fmla="*/ 56912 h 202644"/>
                          <a:gd name="connsiteX399" fmla="*/ 110490 w 145153"/>
                          <a:gd name="connsiteY399" fmla="*/ 56912 h 202644"/>
                          <a:gd name="connsiteX400" fmla="*/ 110490 w 145153"/>
                          <a:gd name="connsiteY400" fmla="*/ 60722 h 202644"/>
                          <a:gd name="connsiteX401" fmla="*/ 109538 w 145153"/>
                          <a:gd name="connsiteY401" fmla="*/ 61674 h 202644"/>
                          <a:gd name="connsiteX402" fmla="*/ 107633 w 145153"/>
                          <a:gd name="connsiteY402" fmla="*/ 62627 h 202644"/>
                          <a:gd name="connsiteX403" fmla="*/ 114300 w 145153"/>
                          <a:gd name="connsiteY403" fmla="*/ 55007 h 202644"/>
                          <a:gd name="connsiteX404" fmla="*/ 112395 w 145153"/>
                          <a:gd name="connsiteY404" fmla="*/ 55007 h 202644"/>
                          <a:gd name="connsiteX405" fmla="*/ 111442 w 145153"/>
                          <a:gd name="connsiteY405" fmla="*/ 51197 h 202644"/>
                          <a:gd name="connsiteX406" fmla="*/ 112395 w 145153"/>
                          <a:gd name="connsiteY406" fmla="*/ 50244 h 202644"/>
                          <a:gd name="connsiteX407" fmla="*/ 112395 w 145153"/>
                          <a:gd name="connsiteY407" fmla="*/ 50244 h 202644"/>
                          <a:gd name="connsiteX408" fmla="*/ 112395 w 145153"/>
                          <a:gd name="connsiteY408" fmla="*/ 50244 h 202644"/>
                          <a:gd name="connsiteX409" fmla="*/ 110490 w 145153"/>
                          <a:gd name="connsiteY409" fmla="*/ 50244 h 202644"/>
                          <a:gd name="connsiteX410" fmla="*/ 107633 w 145153"/>
                          <a:gd name="connsiteY410" fmla="*/ 47387 h 202644"/>
                          <a:gd name="connsiteX411" fmla="*/ 110490 w 145153"/>
                          <a:gd name="connsiteY411" fmla="*/ 44529 h 202644"/>
                          <a:gd name="connsiteX412" fmla="*/ 112395 w 145153"/>
                          <a:gd name="connsiteY412" fmla="*/ 44529 h 202644"/>
                          <a:gd name="connsiteX413" fmla="*/ 115253 w 145153"/>
                          <a:gd name="connsiteY413" fmla="*/ 47387 h 202644"/>
                          <a:gd name="connsiteX414" fmla="*/ 114300 w 145153"/>
                          <a:gd name="connsiteY414" fmla="*/ 49292 h 202644"/>
                          <a:gd name="connsiteX415" fmla="*/ 116205 w 145153"/>
                          <a:gd name="connsiteY415" fmla="*/ 49292 h 202644"/>
                          <a:gd name="connsiteX416" fmla="*/ 117158 w 145153"/>
                          <a:gd name="connsiteY416" fmla="*/ 53102 h 202644"/>
                          <a:gd name="connsiteX417" fmla="*/ 116205 w 145153"/>
                          <a:gd name="connsiteY417" fmla="*/ 55007 h 202644"/>
                          <a:gd name="connsiteX418" fmla="*/ 114300 w 145153"/>
                          <a:gd name="connsiteY418" fmla="*/ 55007 h 202644"/>
                          <a:gd name="connsiteX419" fmla="*/ 100965 w 145153"/>
                          <a:gd name="connsiteY419" fmla="*/ 49292 h 202644"/>
                          <a:gd name="connsiteX420" fmla="*/ 99060 w 145153"/>
                          <a:gd name="connsiteY420" fmla="*/ 49292 h 202644"/>
                          <a:gd name="connsiteX421" fmla="*/ 96203 w 145153"/>
                          <a:gd name="connsiteY421" fmla="*/ 46434 h 202644"/>
                          <a:gd name="connsiteX422" fmla="*/ 99060 w 145153"/>
                          <a:gd name="connsiteY422" fmla="*/ 43577 h 202644"/>
                          <a:gd name="connsiteX423" fmla="*/ 100013 w 145153"/>
                          <a:gd name="connsiteY423" fmla="*/ 43577 h 202644"/>
                          <a:gd name="connsiteX424" fmla="*/ 102870 w 145153"/>
                          <a:gd name="connsiteY424" fmla="*/ 46434 h 202644"/>
                          <a:gd name="connsiteX425" fmla="*/ 100965 w 145153"/>
                          <a:gd name="connsiteY425" fmla="*/ 49292 h 202644"/>
                          <a:gd name="connsiteX426" fmla="*/ 90488 w 145153"/>
                          <a:gd name="connsiteY426" fmla="*/ 48339 h 202644"/>
                          <a:gd name="connsiteX427" fmla="*/ 90488 w 145153"/>
                          <a:gd name="connsiteY427" fmla="*/ 48339 h 202644"/>
                          <a:gd name="connsiteX428" fmla="*/ 88583 w 145153"/>
                          <a:gd name="connsiteY428" fmla="*/ 48339 h 202644"/>
                          <a:gd name="connsiteX429" fmla="*/ 86678 w 145153"/>
                          <a:gd name="connsiteY429" fmla="*/ 44529 h 202644"/>
                          <a:gd name="connsiteX430" fmla="*/ 90488 w 145153"/>
                          <a:gd name="connsiteY430" fmla="*/ 42624 h 202644"/>
                          <a:gd name="connsiteX431" fmla="*/ 91440 w 145153"/>
                          <a:gd name="connsiteY431" fmla="*/ 42624 h 202644"/>
                          <a:gd name="connsiteX432" fmla="*/ 93345 w 145153"/>
                          <a:gd name="connsiteY432" fmla="*/ 46434 h 202644"/>
                          <a:gd name="connsiteX433" fmla="*/ 90488 w 145153"/>
                          <a:gd name="connsiteY433" fmla="*/ 48339 h 202644"/>
                          <a:gd name="connsiteX434" fmla="*/ 80963 w 145153"/>
                          <a:gd name="connsiteY434" fmla="*/ 44529 h 202644"/>
                          <a:gd name="connsiteX435" fmla="*/ 80010 w 145153"/>
                          <a:gd name="connsiteY435" fmla="*/ 44529 h 202644"/>
                          <a:gd name="connsiteX436" fmla="*/ 78105 w 145153"/>
                          <a:gd name="connsiteY436" fmla="*/ 43577 h 202644"/>
                          <a:gd name="connsiteX437" fmla="*/ 76200 w 145153"/>
                          <a:gd name="connsiteY437" fmla="*/ 39767 h 202644"/>
                          <a:gd name="connsiteX438" fmla="*/ 80010 w 145153"/>
                          <a:gd name="connsiteY438" fmla="*/ 37862 h 202644"/>
                          <a:gd name="connsiteX439" fmla="*/ 80963 w 145153"/>
                          <a:gd name="connsiteY439" fmla="*/ 38814 h 202644"/>
                          <a:gd name="connsiteX440" fmla="*/ 82867 w 145153"/>
                          <a:gd name="connsiteY440" fmla="*/ 42624 h 202644"/>
                          <a:gd name="connsiteX441" fmla="*/ 80963 w 145153"/>
                          <a:gd name="connsiteY441" fmla="*/ 44529 h 202644"/>
                          <a:gd name="connsiteX442" fmla="*/ 71438 w 145153"/>
                          <a:gd name="connsiteY442" fmla="*/ 40719 h 202644"/>
                          <a:gd name="connsiteX443" fmla="*/ 69533 w 145153"/>
                          <a:gd name="connsiteY443" fmla="*/ 40719 h 202644"/>
                          <a:gd name="connsiteX444" fmla="*/ 68580 w 145153"/>
                          <a:gd name="connsiteY444" fmla="*/ 39767 h 202644"/>
                          <a:gd name="connsiteX445" fmla="*/ 67628 w 145153"/>
                          <a:gd name="connsiteY445" fmla="*/ 35957 h 202644"/>
                          <a:gd name="connsiteX446" fmla="*/ 71438 w 145153"/>
                          <a:gd name="connsiteY446" fmla="*/ 35004 h 202644"/>
                          <a:gd name="connsiteX447" fmla="*/ 72390 w 145153"/>
                          <a:gd name="connsiteY447" fmla="*/ 35957 h 202644"/>
                          <a:gd name="connsiteX448" fmla="*/ 73342 w 145153"/>
                          <a:gd name="connsiteY448" fmla="*/ 39767 h 202644"/>
                          <a:gd name="connsiteX449" fmla="*/ 71438 w 145153"/>
                          <a:gd name="connsiteY449" fmla="*/ 40719 h 202644"/>
                          <a:gd name="connsiteX450" fmla="*/ 62865 w 145153"/>
                          <a:gd name="connsiteY450" fmla="*/ 34052 h 202644"/>
                          <a:gd name="connsiteX451" fmla="*/ 60960 w 145153"/>
                          <a:gd name="connsiteY451" fmla="*/ 33099 h 202644"/>
                          <a:gd name="connsiteX452" fmla="*/ 60008 w 145153"/>
                          <a:gd name="connsiteY452" fmla="*/ 32147 h 202644"/>
                          <a:gd name="connsiteX453" fmla="*/ 60008 w 145153"/>
                          <a:gd name="connsiteY453" fmla="*/ 28337 h 202644"/>
                          <a:gd name="connsiteX454" fmla="*/ 63817 w 145153"/>
                          <a:gd name="connsiteY454" fmla="*/ 28337 h 202644"/>
                          <a:gd name="connsiteX455" fmla="*/ 64770 w 145153"/>
                          <a:gd name="connsiteY455" fmla="*/ 29289 h 202644"/>
                          <a:gd name="connsiteX456" fmla="*/ 64770 w 145153"/>
                          <a:gd name="connsiteY456" fmla="*/ 33099 h 202644"/>
                          <a:gd name="connsiteX457" fmla="*/ 62865 w 145153"/>
                          <a:gd name="connsiteY457" fmla="*/ 34052 h 202644"/>
                          <a:gd name="connsiteX458" fmla="*/ 56197 w 145153"/>
                          <a:gd name="connsiteY458" fmla="*/ 26432 h 202644"/>
                          <a:gd name="connsiteX459" fmla="*/ 53340 w 145153"/>
                          <a:gd name="connsiteY459" fmla="*/ 25479 h 202644"/>
                          <a:gd name="connsiteX460" fmla="*/ 52388 w 145153"/>
                          <a:gd name="connsiteY460" fmla="*/ 24527 h 202644"/>
                          <a:gd name="connsiteX461" fmla="*/ 53340 w 145153"/>
                          <a:gd name="connsiteY461" fmla="*/ 20717 h 202644"/>
                          <a:gd name="connsiteX462" fmla="*/ 57150 w 145153"/>
                          <a:gd name="connsiteY462" fmla="*/ 21669 h 202644"/>
                          <a:gd name="connsiteX463" fmla="*/ 58103 w 145153"/>
                          <a:gd name="connsiteY463" fmla="*/ 22622 h 202644"/>
                          <a:gd name="connsiteX464" fmla="*/ 57150 w 145153"/>
                          <a:gd name="connsiteY464" fmla="*/ 26432 h 202644"/>
                          <a:gd name="connsiteX465" fmla="*/ 56197 w 145153"/>
                          <a:gd name="connsiteY465" fmla="*/ 26432 h 202644"/>
                          <a:gd name="connsiteX466" fmla="*/ 61913 w 145153"/>
                          <a:gd name="connsiteY466" fmla="*/ 20717 h 202644"/>
                          <a:gd name="connsiteX467" fmla="*/ 59055 w 145153"/>
                          <a:gd name="connsiteY467" fmla="*/ 18812 h 202644"/>
                          <a:gd name="connsiteX468" fmla="*/ 60960 w 145153"/>
                          <a:gd name="connsiteY468" fmla="*/ 15002 h 202644"/>
                          <a:gd name="connsiteX469" fmla="*/ 61913 w 145153"/>
                          <a:gd name="connsiteY469" fmla="*/ 15002 h 202644"/>
                          <a:gd name="connsiteX470" fmla="*/ 65722 w 145153"/>
                          <a:gd name="connsiteY470" fmla="*/ 16907 h 202644"/>
                          <a:gd name="connsiteX471" fmla="*/ 63817 w 145153"/>
                          <a:gd name="connsiteY471" fmla="*/ 20717 h 202644"/>
                          <a:gd name="connsiteX472" fmla="*/ 61913 w 145153"/>
                          <a:gd name="connsiteY472" fmla="*/ 20717 h 202644"/>
                          <a:gd name="connsiteX473" fmla="*/ 61913 w 145153"/>
                          <a:gd name="connsiteY473" fmla="*/ 20717 h 202644"/>
                          <a:gd name="connsiteX474" fmla="*/ 71438 w 145153"/>
                          <a:gd name="connsiteY474" fmla="*/ 16907 h 202644"/>
                          <a:gd name="connsiteX475" fmla="*/ 68580 w 145153"/>
                          <a:gd name="connsiteY475" fmla="*/ 15002 h 202644"/>
                          <a:gd name="connsiteX476" fmla="*/ 70485 w 145153"/>
                          <a:gd name="connsiteY476" fmla="*/ 11192 h 202644"/>
                          <a:gd name="connsiteX477" fmla="*/ 71438 w 145153"/>
                          <a:gd name="connsiteY477" fmla="*/ 10239 h 202644"/>
                          <a:gd name="connsiteX478" fmla="*/ 75247 w 145153"/>
                          <a:gd name="connsiteY478" fmla="*/ 12144 h 202644"/>
                          <a:gd name="connsiteX479" fmla="*/ 73342 w 145153"/>
                          <a:gd name="connsiteY479" fmla="*/ 15954 h 202644"/>
                          <a:gd name="connsiteX480" fmla="*/ 72390 w 145153"/>
                          <a:gd name="connsiteY480" fmla="*/ 16907 h 202644"/>
                          <a:gd name="connsiteX481" fmla="*/ 71438 w 145153"/>
                          <a:gd name="connsiteY481" fmla="*/ 16907 h 202644"/>
                          <a:gd name="connsiteX482" fmla="*/ 80963 w 145153"/>
                          <a:gd name="connsiteY482" fmla="*/ 12144 h 202644"/>
                          <a:gd name="connsiteX483" fmla="*/ 78105 w 145153"/>
                          <a:gd name="connsiteY483" fmla="*/ 10239 h 202644"/>
                          <a:gd name="connsiteX484" fmla="*/ 79058 w 145153"/>
                          <a:gd name="connsiteY484" fmla="*/ 6429 h 202644"/>
                          <a:gd name="connsiteX485" fmla="*/ 80010 w 145153"/>
                          <a:gd name="connsiteY485" fmla="*/ 5477 h 202644"/>
                          <a:gd name="connsiteX486" fmla="*/ 83820 w 145153"/>
                          <a:gd name="connsiteY486" fmla="*/ 6429 h 202644"/>
                          <a:gd name="connsiteX487" fmla="*/ 82867 w 145153"/>
                          <a:gd name="connsiteY487" fmla="*/ 10239 h 202644"/>
                          <a:gd name="connsiteX488" fmla="*/ 81915 w 145153"/>
                          <a:gd name="connsiteY488" fmla="*/ 11192 h 202644"/>
                          <a:gd name="connsiteX489" fmla="*/ 80963 w 145153"/>
                          <a:gd name="connsiteY489" fmla="*/ 12144 h 202644"/>
                          <a:gd name="connsiteX490" fmla="*/ 89535 w 145153"/>
                          <a:gd name="connsiteY490" fmla="*/ 6429 h 202644"/>
                          <a:gd name="connsiteX491" fmla="*/ 87630 w 145153"/>
                          <a:gd name="connsiteY491" fmla="*/ 5477 h 202644"/>
                          <a:gd name="connsiteX492" fmla="*/ 87630 w 145153"/>
                          <a:gd name="connsiteY492" fmla="*/ 1667 h 202644"/>
                          <a:gd name="connsiteX493" fmla="*/ 88583 w 145153"/>
                          <a:gd name="connsiteY493" fmla="*/ 714 h 202644"/>
                          <a:gd name="connsiteX494" fmla="*/ 92392 w 145153"/>
                          <a:gd name="connsiteY494" fmla="*/ 714 h 202644"/>
                          <a:gd name="connsiteX495" fmla="*/ 92392 w 145153"/>
                          <a:gd name="connsiteY495" fmla="*/ 4524 h 202644"/>
                          <a:gd name="connsiteX496" fmla="*/ 91440 w 145153"/>
                          <a:gd name="connsiteY496" fmla="*/ 5477 h 202644"/>
                          <a:gd name="connsiteX497" fmla="*/ 89535 w 145153"/>
                          <a:gd name="connsiteY497" fmla="*/ 6429 h 2026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  <a:cxn ang="0">
                            <a:pos x="connsiteX403" y="connsiteY403"/>
                          </a:cxn>
                          <a:cxn ang="0">
                            <a:pos x="connsiteX404" y="connsiteY404"/>
                          </a:cxn>
                          <a:cxn ang="0">
                            <a:pos x="connsiteX405" y="connsiteY405"/>
                          </a:cxn>
                          <a:cxn ang="0">
                            <a:pos x="connsiteX406" y="connsiteY406"/>
                          </a:cxn>
                          <a:cxn ang="0">
                            <a:pos x="connsiteX407" y="connsiteY407"/>
                          </a:cxn>
                          <a:cxn ang="0">
                            <a:pos x="connsiteX408" y="connsiteY408"/>
                          </a:cxn>
                          <a:cxn ang="0">
                            <a:pos x="connsiteX409" y="connsiteY409"/>
                          </a:cxn>
                          <a:cxn ang="0">
                            <a:pos x="connsiteX410" y="connsiteY410"/>
                          </a:cxn>
                          <a:cxn ang="0">
                            <a:pos x="connsiteX411" y="connsiteY411"/>
                          </a:cxn>
                          <a:cxn ang="0">
                            <a:pos x="connsiteX412" y="connsiteY412"/>
                          </a:cxn>
                          <a:cxn ang="0">
                            <a:pos x="connsiteX413" y="connsiteY413"/>
                          </a:cxn>
                          <a:cxn ang="0">
                            <a:pos x="connsiteX414" y="connsiteY414"/>
                          </a:cxn>
                          <a:cxn ang="0">
                            <a:pos x="connsiteX415" y="connsiteY415"/>
                          </a:cxn>
                          <a:cxn ang="0">
                            <a:pos x="connsiteX416" y="connsiteY416"/>
                          </a:cxn>
                          <a:cxn ang="0">
                            <a:pos x="connsiteX417" y="connsiteY417"/>
                          </a:cxn>
                          <a:cxn ang="0">
                            <a:pos x="connsiteX418" y="connsiteY418"/>
                          </a:cxn>
                          <a:cxn ang="0">
                            <a:pos x="connsiteX419" y="connsiteY419"/>
                          </a:cxn>
                          <a:cxn ang="0">
                            <a:pos x="connsiteX420" y="connsiteY420"/>
                          </a:cxn>
                          <a:cxn ang="0">
                            <a:pos x="connsiteX421" y="connsiteY421"/>
                          </a:cxn>
                          <a:cxn ang="0">
                            <a:pos x="connsiteX422" y="connsiteY422"/>
                          </a:cxn>
                          <a:cxn ang="0">
                            <a:pos x="connsiteX423" y="connsiteY423"/>
                          </a:cxn>
                          <a:cxn ang="0">
                            <a:pos x="connsiteX424" y="connsiteY424"/>
                          </a:cxn>
                          <a:cxn ang="0">
                            <a:pos x="connsiteX425" y="connsiteY425"/>
                          </a:cxn>
                          <a:cxn ang="0">
                            <a:pos x="connsiteX426" y="connsiteY426"/>
                          </a:cxn>
                          <a:cxn ang="0">
                            <a:pos x="connsiteX427" y="connsiteY427"/>
                          </a:cxn>
                          <a:cxn ang="0">
                            <a:pos x="connsiteX428" y="connsiteY428"/>
                          </a:cxn>
                          <a:cxn ang="0">
                            <a:pos x="connsiteX429" y="connsiteY429"/>
                          </a:cxn>
                          <a:cxn ang="0">
                            <a:pos x="connsiteX430" y="connsiteY430"/>
                          </a:cxn>
                          <a:cxn ang="0">
                            <a:pos x="connsiteX431" y="connsiteY431"/>
                          </a:cxn>
                          <a:cxn ang="0">
                            <a:pos x="connsiteX432" y="connsiteY432"/>
                          </a:cxn>
                          <a:cxn ang="0">
                            <a:pos x="connsiteX433" y="connsiteY433"/>
                          </a:cxn>
                          <a:cxn ang="0">
                            <a:pos x="connsiteX434" y="connsiteY434"/>
                          </a:cxn>
                          <a:cxn ang="0">
                            <a:pos x="connsiteX435" y="connsiteY435"/>
                          </a:cxn>
                          <a:cxn ang="0">
                            <a:pos x="connsiteX436" y="connsiteY436"/>
                          </a:cxn>
                          <a:cxn ang="0">
                            <a:pos x="connsiteX437" y="connsiteY437"/>
                          </a:cxn>
                          <a:cxn ang="0">
                            <a:pos x="connsiteX438" y="connsiteY438"/>
                          </a:cxn>
                          <a:cxn ang="0">
                            <a:pos x="connsiteX439" y="connsiteY439"/>
                          </a:cxn>
                          <a:cxn ang="0">
                            <a:pos x="connsiteX440" y="connsiteY440"/>
                          </a:cxn>
                          <a:cxn ang="0">
                            <a:pos x="connsiteX441" y="connsiteY441"/>
                          </a:cxn>
                          <a:cxn ang="0">
                            <a:pos x="connsiteX442" y="connsiteY442"/>
                          </a:cxn>
                          <a:cxn ang="0">
                            <a:pos x="connsiteX443" y="connsiteY443"/>
                          </a:cxn>
                          <a:cxn ang="0">
                            <a:pos x="connsiteX444" y="connsiteY444"/>
                          </a:cxn>
                          <a:cxn ang="0">
                            <a:pos x="connsiteX445" y="connsiteY445"/>
                          </a:cxn>
                          <a:cxn ang="0">
                            <a:pos x="connsiteX446" y="connsiteY446"/>
                          </a:cxn>
                          <a:cxn ang="0">
                            <a:pos x="connsiteX447" y="connsiteY447"/>
                          </a:cxn>
                          <a:cxn ang="0">
                            <a:pos x="connsiteX448" y="connsiteY448"/>
                          </a:cxn>
                          <a:cxn ang="0">
                            <a:pos x="connsiteX449" y="connsiteY449"/>
                          </a:cxn>
                          <a:cxn ang="0">
                            <a:pos x="connsiteX450" y="connsiteY450"/>
                          </a:cxn>
                          <a:cxn ang="0">
                            <a:pos x="connsiteX451" y="connsiteY451"/>
                          </a:cxn>
                          <a:cxn ang="0">
                            <a:pos x="connsiteX452" y="connsiteY452"/>
                          </a:cxn>
                          <a:cxn ang="0">
                            <a:pos x="connsiteX453" y="connsiteY453"/>
                          </a:cxn>
                          <a:cxn ang="0">
                            <a:pos x="connsiteX454" y="connsiteY454"/>
                          </a:cxn>
                          <a:cxn ang="0">
                            <a:pos x="connsiteX455" y="connsiteY455"/>
                          </a:cxn>
                          <a:cxn ang="0">
                            <a:pos x="connsiteX456" y="connsiteY456"/>
                          </a:cxn>
                          <a:cxn ang="0">
                            <a:pos x="connsiteX457" y="connsiteY457"/>
                          </a:cxn>
                          <a:cxn ang="0">
                            <a:pos x="connsiteX458" y="connsiteY458"/>
                          </a:cxn>
                          <a:cxn ang="0">
                            <a:pos x="connsiteX459" y="connsiteY459"/>
                          </a:cxn>
                          <a:cxn ang="0">
                            <a:pos x="connsiteX460" y="connsiteY460"/>
                          </a:cxn>
                          <a:cxn ang="0">
                            <a:pos x="connsiteX461" y="connsiteY461"/>
                          </a:cxn>
                          <a:cxn ang="0">
                            <a:pos x="connsiteX462" y="connsiteY462"/>
                          </a:cxn>
                          <a:cxn ang="0">
                            <a:pos x="connsiteX463" y="connsiteY463"/>
                          </a:cxn>
                          <a:cxn ang="0">
                            <a:pos x="connsiteX464" y="connsiteY464"/>
                          </a:cxn>
                          <a:cxn ang="0">
                            <a:pos x="connsiteX465" y="connsiteY465"/>
                          </a:cxn>
                          <a:cxn ang="0">
                            <a:pos x="connsiteX466" y="connsiteY466"/>
                          </a:cxn>
                          <a:cxn ang="0">
                            <a:pos x="connsiteX467" y="connsiteY467"/>
                          </a:cxn>
                          <a:cxn ang="0">
                            <a:pos x="connsiteX468" y="connsiteY468"/>
                          </a:cxn>
                          <a:cxn ang="0">
                            <a:pos x="connsiteX469" y="connsiteY469"/>
                          </a:cxn>
                          <a:cxn ang="0">
                            <a:pos x="connsiteX470" y="connsiteY470"/>
                          </a:cxn>
                          <a:cxn ang="0">
                            <a:pos x="connsiteX471" y="connsiteY471"/>
                          </a:cxn>
                          <a:cxn ang="0">
                            <a:pos x="connsiteX472" y="connsiteY472"/>
                          </a:cxn>
                          <a:cxn ang="0">
                            <a:pos x="connsiteX473" y="connsiteY473"/>
                          </a:cxn>
                          <a:cxn ang="0">
                            <a:pos x="connsiteX474" y="connsiteY474"/>
                          </a:cxn>
                          <a:cxn ang="0">
                            <a:pos x="connsiteX475" y="connsiteY475"/>
                          </a:cxn>
                          <a:cxn ang="0">
                            <a:pos x="connsiteX476" y="connsiteY476"/>
                          </a:cxn>
                          <a:cxn ang="0">
                            <a:pos x="connsiteX477" y="connsiteY477"/>
                          </a:cxn>
                          <a:cxn ang="0">
                            <a:pos x="connsiteX478" y="connsiteY478"/>
                          </a:cxn>
                          <a:cxn ang="0">
                            <a:pos x="connsiteX479" y="connsiteY479"/>
                          </a:cxn>
                          <a:cxn ang="0">
                            <a:pos x="connsiteX480" y="connsiteY480"/>
                          </a:cxn>
                          <a:cxn ang="0">
                            <a:pos x="connsiteX481" y="connsiteY481"/>
                          </a:cxn>
                          <a:cxn ang="0">
                            <a:pos x="connsiteX482" y="connsiteY482"/>
                          </a:cxn>
                          <a:cxn ang="0">
                            <a:pos x="connsiteX483" y="connsiteY483"/>
                          </a:cxn>
                          <a:cxn ang="0">
                            <a:pos x="connsiteX484" y="connsiteY484"/>
                          </a:cxn>
                          <a:cxn ang="0">
                            <a:pos x="connsiteX485" y="connsiteY485"/>
                          </a:cxn>
                          <a:cxn ang="0">
                            <a:pos x="connsiteX486" y="connsiteY486"/>
                          </a:cxn>
                          <a:cxn ang="0">
                            <a:pos x="connsiteX487" y="connsiteY487"/>
                          </a:cxn>
                          <a:cxn ang="0">
                            <a:pos x="connsiteX488" y="connsiteY488"/>
                          </a:cxn>
                          <a:cxn ang="0">
                            <a:pos x="connsiteX489" y="connsiteY489"/>
                          </a:cxn>
                          <a:cxn ang="0">
                            <a:pos x="connsiteX490" y="connsiteY490"/>
                          </a:cxn>
                          <a:cxn ang="0">
                            <a:pos x="connsiteX491" y="connsiteY491"/>
                          </a:cxn>
                          <a:cxn ang="0">
                            <a:pos x="connsiteX492" y="connsiteY492"/>
                          </a:cxn>
                          <a:cxn ang="0">
                            <a:pos x="connsiteX493" y="connsiteY493"/>
                          </a:cxn>
                          <a:cxn ang="0">
                            <a:pos x="connsiteX494" y="connsiteY494"/>
                          </a:cxn>
                          <a:cxn ang="0">
                            <a:pos x="connsiteX495" y="connsiteY495"/>
                          </a:cxn>
                          <a:cxn ang="0">
                            <a:pos x="connsiteX496" y="connsiteY496"/>
                          </a:cxn>
                          <a:cxn ang="0">
                            <a:pos x="connsiteX497" y="connsiteY497"/>
                          </a:cxn>
                        </a:cxnLst>
                        <a:rect l="l" t="t" r="r" b="b"/>
                        <a:pathLst>
                          <a:path w="145153" h="202644">
                            <a:moveTo>
                              <a:pt x="110490" y="202644"/>
                            </a:moveTo>
                            <a:cubicBezTo>
                              <a:pt x="108585" y="202644"/>
                              <a:pt x="107633" y="201692"/>
                              <a:pt x="107633" y="199787"/>
                            </a:cubicBezTo>
                            <a:cubicBezTo>
                              <a:pt x="107633" y="197882"/>
                              <a:pt x="108585" y="196929"/>
                              <a:pt x="110490" y="196929"/>
                            </a:cubicBezTo>
                            <a:lnTo>
                              <a:pt x="112395" y="196929"/>
                            </a:lnTo>
                            <a:cubicBezTo>
                              <a:pt x="114300" y="196929"/>
                              <a:pt x="115253" y="197882"/>
                              <a:pt x="115253" y="199787"/>
                            </a:cubicBezTo>
                            <a:cubicBezTo>
                              <a:pt x="115253" y="201692"/>
                              <a:pt x="114300" y="202644"/>
                              <a:pt x="112395" y="202644"/>
                            </a:cubicBezTo>
                            <a:lnTo>
                              <a:pt x="110490" y="202644"/>
                            </a:lnTo>
                            <a:cubicBezTo>
                              <a:pt x="110490" y="202644"/>
                              <a:pt x="110490" y="202644"/>
                              <a:pt x="110490" y="202644"/>
                            </a:cubicBezTo>
                            <a:close/>
                            <a:moveTo>
                              <a:pt x="100965" y="202644"/>
                            </a:moveTo>
                            <a:cubicBezTo>
                              <a:pt x="100965" y="202644"/>
                              <a:pt x="99060" y="202644"/>
                              <a:pt x="99060" y="202644"/>
                            </a:cubicBezTo>
                            <a:cubicBezTo>
                              <a:pt x="97155" y="202644"/>
                              <a:pt x="96203" y="200739"/>
                              <a:pt x="96203" y="199787"/>
                            </a:cubicBezTo>
                            <a:cubicBezTo>
                              <a:pt x="96203" y="197882"/>
                              <a:pt x="98108" y="196929"/>
                              <a:pt x="99060" y="196929"/>
                            </a:cubicBezTo>
                            <a:lnTo>
                              <a:pt x="100965" y="196929"/>
                            </a:lnTo>
                            <a:cubicBezTo>
                              <a:pt x="102870" y="196929"/>
                              <a:pt x="103822" y="198834"/>
                              <a:pt x="103822" y="199787"/>
                            </a:cubicBezTo>
                            <a:cubicBezTo>
                              <a:pt x="103822" y="201692"/>
                              <a:pt x="102870" y="202644"/>
                              <a:pt x="100965" y="202644"/>
                            </a:cubicBezTo>
                            <a:close/>
                            <a:moveTo>
                              <a:pt x="90488" y="201692"/>
                            </a:moveTo>
                            <a:cubicBezTo>
                              <a:pt x="90488" y="201692"/>
                              <a:pt x="90488" y="201692"/>
                              <a:pt x="90488" y="201692"/>
                            </a:cubicBezTo>
                            <a:lnTo>
                              <a:pt x="88583" y="201692"/>
                            </a:lnTo>
                            <a:cubicBezTo>
                              <a:pt x="86678" y="201692"/>
                              <a:pt x="85725" y="199787"/>
                              <a:pt x="85725" y="198834"/>
                            </a:cubicBezTo>
                            <a:cubicBezTo>
                              <a:pt x="85725" y="196929"/>
                              <a:pt x="87630" y="195977"/>
                              <a:pt x="88583" y="195977"/>
                            </a:cubicBezTo>
                            <a:lnTo>
                              <a:pt x="90488" y="195977"/>
                            </a:lnTo>
                            <a:cubicBezTo>
                              <a:pt x="92392" y="195977"/>
                              <a:pt x="93345" y="197882"/>
                              <a:pt x="93345" y="198834"/>
                            </a:cubicBezTo>
                            <a:cubicBezTo>
                              <a:pt x="93345" y="200739"/>
                              <a:pt x="92392" y="201692"/>
                              <a:pt x="90488" y="201692"/>
                            </a:cubicBezTo>
                            <a:close/>
                            <a:moveTo>
                              <a:pt x="120967" y="201692"/>
                            </a:moveTo>
                            <a:cubicBezTo>
                              <a:pt x="119063" y="201692"/>
                              <a:pt x="118110" y="200739"/>
                              <a:pt x="118110" y="198834"/>
                            </a:cubicBezTo>
                            <a:cubicBezTo>
                              <a:pt x="118110" y="196929"/>
                              <a:pt x="119063" y="195977"/>
                              <a:pt x="120967" y="195977"/>
                            </a:cubicBezTo>
                            <a:lnTo>
                              <a:pt x="122872" y="195977"/>
                            </a:lnTo>
                            <a:cubicBezTo>
                              <a:pt x="124778" y="195977"/>
                              <a:pt x="125730" y="196929"/>
                              <a:pt x="126683" y="198834"/>
                            </a:cubicBezTo>
                            <a:cubicBezTo>
                              <a:pt x="126683" y="200739"/>
                              <a:pt x="125730" y="201692"/>
                              <a:pt x="123825" y="202644"/>
                            </a:cubicBezTo>
                            <a:lnTo>
                              <a:pt x="120967" y="201692"/>
                            </a:lnTo>
                            <a:cubicBezTo>
                              <a:pt x="120967" y="201692"/>
                              <a:pt x="120967" y="201692"/>
                              <a:pt x="120967" y="201692"/>
                            </a:cubicBezTo>
                            <a:close/>
                            <a:moveTo>
                              <a:pt x="80010" y="200739"/>
                            </a:moveTo>
                            <a:cubicBezTo>
                              <a:pt x="80010" y="200739"/>
                              <a:pt x="80010" y="200739"/>
                              <a:pt x="80010" y="200739"/>
                            </a:cubicBezTo>
                            <a:lnTo>
                              <a:pt x="78105" y="200739"/>
                            </a:lnTo>
                            <a:cubicBezTo>
                              <a:pt x="76200" y="200739"/>
                              <a:pt x="75247" y="198834"/>
                              <a:pt x="75247" y="196929"/>
                            </a:cubicBezTo>
                            <a:cubicBezTo>
                              <a:pt x="75247" y="195024"/>
                              <a:pt x="77153" y="194072"/>
                              <a:pt x="79058" y="194072"/>
                            </a:cubicBezTo>
                            <a:lnTo>
                              <a:pt x="80963" y="194072"/>
                            </a:lnTo>
                            <a:cubicBezTo>
                              <a:pt x="82867" y="194072"/>
                              <a:pt x="83820" y="195977"/>
                              <a:pt x="83820" y="197882"/>
                            </a:cubicBezTo>
                            <a:cubicBezTo>
                              <a:pt x="82867" y="199787"/>
                              <a:pt x="81915" y="200739"/>
                              <a:pt x="80010" y="200739"/>
                            </a:cubicBezTo>
                            <a:close/>
                            <a:moveTo>
                              <a:pt x="130492" y="200739"/>
                            </a:moveTo>
                            <a:cubicBezTo>
                              <a:pt x="129540" y="200739"/>
                              <a:pt x="127635" y="199787"/>
                              <a:pt x="127635" y="198834"/>
                            </a:cubicBezTo>
                            <a:cubicBezTo>
                              <a:pt x="127635" y="196929"/>
                              <a:pt x="128588" y="195977"/>
                              <a:pt x="129540" y="195024"/>
                            </a:cubicBezTo>
                            <a:lnTo>
                              <a:pt x="130492" y="195024"/>
                            </a:lnTo>
                            <a:cubicBezTo>
                              <a:pt x="132397" y="195024"/>
                              <a:pt x="133350" y="195977"/>
                              <a:pt x="134303" y="196929"/>
                            </a:cubicBezTo>
                            <a:cubicBezTo>
                              <a:pt x="134303" y="198834"/>
                              <a:pt x="133350" y="199787"/>
                              <a:pt x="132397" y="200739"/>
                            </a:cubicBezTo>
                            <a:lnTo>
                              <a:pt x="130492" y="200739"/>
                            </a:lnTo>
                            <a:cubicBezTo>
                              <a:pt x="131445" y="200739"/>
                              <a:pt x="131445" y="200739"/>
                              <a:pt x="130492" y="200739"/>
                            </a:cubicBezTo>
                            <a:close/>
                            <a:moveTo>
                              <a:pt x="70485" y="198834"/>
                            </a:moveTo>
                            <a:cubicBezTo>
                              <a:pt x="70485" y="198834"/>
                              <a:pt x="69533" y="198834"/>
                              <a:pt x="70485" y="198834"/>
                            </a:cubicBezTo>
                            <a:lnTo>
                              <a:pt x="68580" y="198834"/>
                            </a:lnTo>
                            <a:cubicBezTo>
                              <a:pt x="66675" y="198834"/>
                              <a:pt x="65722" y="196929"/>
                              <a:pt x="66675" y="195024"/>
                            </a:cubicBezTo>
                            <a:cubicBezTo>
                              <a:pt x="66675" y="193119"/>
                              <a:pt x="68580" y="192167"/>
                              <a:pt x="70485" y="193119"/>
                            </a:cubicBezTo>
                            <a:lnTo>
                              <a:pt x="72390" y="193119"/>
                            </a:lnTo>
                            <a:cubicBezTo>
                              <a:pt x="74295" y="193119"/>
                              <a:pt x="75247" y="195024"/>
                              <a:pt x="74295" y="196929"/>
                            </a:cubicBezTo>
                            <a:cubicBezTo>
                              <a:pt x="72390" y="197882"/>
                              <a:pt x="71438" y="198834"/>
                              <a:pt x="70485" y="198834"/>
                            </a:cubicBezTo>
                            <a:close/>
                            <a:moveTo>
                              <a:pt x="140970" y="197882"/>
                            </a:moveTo>
                            <a:cubicBezTo>
                              <a:pt x="140017" y="197882"/>
                              <a:pt x="138113" y="196929"/>
                              <a:pt x="138113" y="195977"/>
                            </a:cubicBezTo>
                            <a:cubicBezTo>
                              <a:pt x="137160" y="194072"/>
                              <a:pt x="138113" y="193119"/>
                              <a:pt x="140017" y="192167"/>
                            </a:cubicBezTo>
                            <a:lnTo>
                              <a:pt x="140970" y="192167"/>
                            </a:lnTo>
                            <a:cubicBezTo>
                              <a:pt x="142875" y="191214"/>
                              <a:pt x="143828" y="192167"/>
                              <a:pt x="144780" y="194072"/>
                            </a:cubicBezTo>
                            <a:cubicBezTo>
                              <a:pt x="145733" y="195977"/>
                              <a:pt x="144780" y="196929"/>
                              <a:pt x="142875" y="197882"/>
                            </a:cubicBezTo>
                            <a:lnTo>
                              <a:pt x="140970" y="197882"/>
                            </a:lnTo>
                            <a:cubicBezTo>
                              <a:pt x="141922" y="197882"/>
                              <a:pt x="140970" y="197882"/>
                              <a:pt x="140970" y="197882"/>
                            </a:cubicBezTo>
                            <a:close/>
                            <a:moveTo>
                              <a:pt x="60008" y="195977"/>
                            </a:moveTo>
                            <a:cubicBezTo>
                              <a:pt x="60008" y="195977"/>
                              <a:pt x="60008" y="195977"/>
                              <a:pt x="60008" y="195977"/>
                            </a:cubicBezTo>
                            <a:lnTo>
                              <a:pt x="58103" y="195024"/>
                            </a:lnTo>
                            <a:cubicBezTo>
                              <a:pt x="56197" y="195024"/>
                              <a:pt x="55245" y="193119"/>
                              <a:pt x="56197" y="191214"/>
                            </a:cubicBezTo>
                            <a:cubicBezTo>
                              <a:pt x="56197" y="189309"/>
                              <a:pt x="58103" y="188357"/>
                              <a:pt x="60008" y="189309"/>
                            </a:cubicBezTo>
                            <a:lnTo>
                              <a:pt x="60960" y="189309"/>
                            </a:lnTo>
                            <a:cubicBezTo>
                              <a:pt x="62865" y="189309"/>
                              <a:pt x="63817" y="191214"/>
                              <a:pt x="62865" y="193119"/>
                            </a:cubicBezTo>
                            <a:cubicBezTo>
                              <a:pt x="62865" y="195024"/>
                              <a:pt x="60960" y="195977"/>
                              <a:pt x="60008" y="195977"/>
                            </a:cubicBezTo>
                            <a:close/>
                            <a:moveTo>
                              <a:pt x="50483" y="193119"/>
                            </a:moveTo>
                            <a:cubicBezTo>
                              <a:pt x="49530" y="193119"/>
                              <a:pt x="49530" y="193119"/>
                              <a:pt x="50483" y="193119"/>
                            </a:cubicBezTo>
                            <a:lnTo>
                              <a:pt x="48578" y="192167"/>
                            </a:lnTo>
                            <a:cubicBezTo>
                              <a:pt x="46672" y="191214"/>
                              <a:pt x="45720" y="190262"/>
                              <a:pt x="46672" y="188357"/>
                            </a:cubicBezTo>
                            <a:cubicBezTo>
                              <a:pt x="47625" y="186452"/>
                              <a:pt x="48578" y="185499"/>
                              <a:pt x="50483" y="186452"/>
                            </a:cubicBezTo>
                            <a:lnTo>
                              <a:pt x="51435" y="186452"/>
                            </a:lnTo>
                            <a:cubicBezTo>
                              <a:pt x="53340" y="187404"/>
                              <a:pt x="54292" y="188357"/>
                              <a:pt x="53340" y="190262"/>
                            </a:cubicBezTo>
                            <a:cubicBezTo>
                              <a:pt x="52388" y="192167"/>
                              <a:pt x="51435" y="193119"/>
                              <a:pt x="50483" y="193119"/>
                            </a:cubicBezTo>
                            <a:close/>
                            <a:moveTo>
                              <a:pt x="40005" y="189309"/>
                            </a:moveTo>
                            <a:cubicBezTo>
                              <a:pt x="40005" y="189309"/>
                              <a:pt x="39053" y="189309"/>
                              <a:pt x="39053" y="189309"/>
                            </a:cubicBezTo>
                            <a:lnTo>
                              <a:pt x="38100" y="188357"/>
                            </a:lnTo>
                            <a:cubicBezTo>
                              <a:pt x="36195" y="187404"/>
                              <a:pt x="36195" y="186452"/>
                              <a:pt x="36195" y="184547"/>
                            </a:cubicBezTo>
                            <a:cubicBezTo>
                              <a:pt x="37147" y="182642"/>
                              <a:pt x="38100" y="182642"/>
                              <a:pt x="40005" y="182642"/>
                            </a:cubicBezTo>
                            <a:lnTo>
                              <a:pt x="40958" y="183594"/>
                            </a:lnTo>
                            <a:cubicBezTo>
                              <a:pt x="42863" y="184547"/>
                              <a:pt x="42863" y="185499"/>
                              <a:pt x="42863" y="187404"/>
                            </a:cubicBezTo>
                            <a:cubicBezTo>
                              <a:pt x="42863" y="188357"/>
                              <a:pt x="41910" y="189309"/>
                              <a:pt x="40005" y="189309"/>
                            </a:cubicBezTo>
                            <a:close/>
                            <a:moveTo>
                              <a:pt x="30480" y="185499"/>
                            </a:moveTo>
                            <a:cubicBezTo>
                              <a:pt x="30480" y="185499"/>
                              <a:pt x="29528" y="185499"/>
                              <a:pt x="29528" y="185499"/>
                            </a:cubicBezTo>
                            <a:lnTo>
                              <a:pt x="28575" y="184547"/>
                            </a:lnTo>
                            <a:cubicBezTo>
                              <a:pt x="26670" y="183594"/>
                              <a:pt x="26670" y="181689"/>
                              <a:pt x="26670" y="180737"/>
                            </a:cubicBezTo>
                            <a:cubicBezTo>
                              <a:pt x="27622" y="178832"/>
                              <a:pt x="29528" y="178832"/>
                              <a:pt x="30480" y="178832"/>
                            </a:cubicBezTo>
                            <a:lnTo>
                              <a:pt x="31433" y="179784"/>
                            </a:lnTo>
                            <a:cubicBezTo>
                              <a:pt x="33338" y="180737"/>
                              <a:pt x="33338" y="182642"/>
                              <a:pt x="33338" y="183594"/>
                            </a:cubicBezTo>
                            <a:cubicBezTo>
                              <a:pt x="32385" y="184547"/>
                              <a:pt x="31433" y="185499"/>
                              <a:pt x="30480" y="185499"/>
                            </a:cubicBezTo>
                            <a:close/>
                            <a:moveTo>
                              <a:pt x="20955" y="181689"/>
                            </a:moveTo>
                            <a:cubicBezTo>
                              <a:pt x="20955" y="181689"/>
                              <a:pt x="20003" y="181689"/>
                              <a:pt x="20003" y="181689"/>
                            </a:cubicBezTo>
                            <a:lnTo>
                              <a:pt x="19050" y="180737"/>
                            </a:lnTo>
                            <a:cubicBezTo>
                              <a:pt x="17145" y="179784"/>
                              <a:pt x="17145" y="177879"/>
                              <a:pt x="18097" y="176927"/>
                            </a:cubicBezTo>
                            <a:cubicBezTo>
                              <a:pt x="19050" y="175022"/>
                              <a:pt x="20955" y="175022"/>
                              <a:pt x="21908" y="175974"/>
                            </a:cubicBezTo>
                            <a:lnTo>
                              <a:pt x="22860" y="176927"/>
                            </a:lnTo>
                            <a:cubicBezTo>
                              <a:pt x="24765" y="177879"/>
                              <a:pt x="24765" y="179784"/>
                              <a:pt x="24765" y="180737"/>
                            </a:cubicBezTo>
                            <a:cubicBezTo>
                              <a:pt x="22860" y="180737"/>
                              <a:pt x="21908" y="181689"/>
                              <a:pt x="20955" y="181689"/>
                            </a:cubicBezTo>
                            <a:close/>
                            <a:moveTo>
                              <a:pt x="11430" y="176927"/>
                            </a:moveTo>
                            <a:cubicBezTo>
                              <a:pt x="11430" y="176927"/>
                              <a:pt x="10478" y="176927"/>
                              <a:pt x="10478" y="176927"/>
                            </a:cubicBezTo>
                            <a:lnTo>
                              <a:pt x="9525" y="175974"/>
                            </a:lnTo>
                            <a:cubicBezTo>
                              <a:pt x="7620" y="175022"/>
                              <a:pt x="7620" y="173117"/>
                              <a:pt x="8572" y="172164"/>
                            </a:cubicBezTo>
                            <a:cubicBezTo>
                              <a:pt x="8572" y="171212"/>
                              <a:pt x="9525" y="171212"/>
                              <a:pt x="10478" y="171212"/>
                            </a:cubicBezTo>
                            <a:cubicBezTo>
                              <a:pt x="9525" y="171212"/>
                              <a:pt x="8572" y="169307"/>
                              <a:pt x="8572" y="167402"/>
                            </a:cubicBezTo>
                            <a:cubicBezTo>
                              <a:pt x="8572" y="165497"/>
                              <a:pt x="10478" y="164544"/>
                              <a:pt x="12383" y="165497"/>
                            </a:cubicBezTo>
                            <a:lnTo>
                              <a:pt x="14288" y="165497"/>
                            </a:lnTo>
                            <a:cubicBezTo>
                              <a:pt x="16192" y="165497"/>
                              <a:pt x="17145" y="167402"/>
                              <a:pt x="16192" y="169307"/>
                            </a:cubicBezTo>
                            <a:cubicBezTo>
                              <a:pt x="16192" y="170259"/>
                              <a:pt x="15240" y="171212"/>
                              <a:pt x="14288" y="171212"/>
                            </a:cubicBezTo>
                            <a:lnTo>
                              <a:pt x="15240" y="171212"/>
                            </a:lnTo>
                            <a:cubicBezTo>
                              <a:pt x="17145" y="172164"/>
                              <a:pt x="17145" y="174069"/>
                              <a:pt x="16192" y="175022"/>
                            </a:cubicBezTo>
                            <a:cubicBezTo>
                              <a:pt x="13335" y="175974"/>
                              <a:pt x="12383" y="176927"/>
                              <a:pt x="11430" y="176927"/>
                            </a:cubicBezTo>
                            <a:close/>
                            <a:moveTo>
                              <a:pt x="42863" y="174069"/>
                            </a:moveTo>
                            <a:cubicBezTo>
                              <a:pt x="42863" y="174069"/>
                              <a:pt x="40958" y="174069"/>
                              <a:pt x="40958" y="174069"/>
                            </a:cubicBezTo>
                            <a:cubicBezTo>
                              <a:pt x="39053" y="174069"/>
                              <a:pt x="38100" y="172164"/>
                              <a:pt x="38100" y="171212"/>
                            </a:cubicBezTo>
                            <a:cubicBezTo>
                              <a:pt x="38100" y="169307"/>
                              <a:pt x="39053" y="168354"/>
                              <a:pt x="40958" y="168354"/>
                            </a:cubicBezTo>
                            <a:cubicBezTo>
                              <a:pt x="40958" y="168354"/>
                              <a:pt x="42863" y="168354"/>
                              <a:pt x="42863" y="168354"/>
                            </a:cubicBezTo>
                            <a:cubicBezTo>
                              <a:pt x="44767" y="168354"/>
                              <a:pt x="45720" y="169307"/>
                              <a:pt x="45720" y="171212"/>
                            </a:cubicBezTo>
                            <a:cubicBezTo>
                              <a:pt x="45720" y="173117"/>
                              <a:pt x="44767" y="174069"/>
                              <a:pt x="42863" y="174069"/>
                            </a:cubicBezTo>
                            <a:close/>
                            <a:moveTo>
                              <a:pt x="51435" y="174069"/>
                            </a:moveTo>
                            <a:cubicBezTo>
                              <a:pt x="49530" y="174069"/>
                              <a:pt x="48578" y="173117"/>
                              <a:pt x="48578" y="171212"/>
                            </a:cubicBezTo>
                            <a:cubicBezTo>
                              <a:pt x="48578" y="169307"/>
                              <a:pt x="49530" y="168354"/>
                              <a:pt x="51435" y="168354"/>
                            </a:cubicBezTo>
                            <a:lnTo>
                              <a:pt x="53340" y="168354"/>
                            </a:lnTo>
                            <a:cubicBezTo>
                              <a:pt x="55245" y="168354"/>
                              <a:pt x="56197" y="169307"/>
                              <a:pt x="56197" y="171212"/>
                            </a:cubicBezTo>
                            <a:cubicBezTo>
                              <a:pt x="56197" y="173117"/>
                              <a:pt x="55245" y="174069"/>
                              <a:pt x="53340" y="174069"/>
                            </a:cubicBezTo>
                            <a:lnTo>
                              <a:pt x="51435" y="174069"/>
                            </a:lnTo>
                            <a:cubicBezTo>
                              <a:pt x="51435" y="174069"/>
                              <a:pt x="51435" y="174069"/>
                              <a:pt x="51435" y="174069"/>
                            </a:cubicBezTo>
                            <a:close/>
                            <a:moveTo>
                              <a:pt x="32385" y="173117"/>
                            </a:moveTo>
                            <a:cubicBezTo>
                              <a:pt x="32385" y="173117"/>
                              <a:pt x="32385" y="173117"/>
                              <a:pt x="32385" y="173117"/>
                            </a:cubicBezTo>
                            <a:lnTo>
                              <a:pt x="30480" y="173117"/>
                            </a:lnTo>
                            <a:cubicBezTo>
                              <a:pt x="28575" y="173117"/>
                              <a:pt x="27622" y="171212"/>
                              <a:pt x="27622" y="170259"/>
                            </a:cubicBezTo>
                            <a:cubicBezTo>
                              <a:pt x="27622" y="168354"/>
                              <a:pt x="29528" y="167402"/>
                              <a:pt x="30480" y="167402"/>
                            </a:cubicBezTo>
                            <a:lnTo>
                              <a:pt x="32385" y="167402"/>
                            </a:lnTo>
                            <a:cubicBezTo>
                              <a:pt x="34290" y="167402"/>
                              <a:pt x="35242" y="169307"/>
                              <a:pt x="35242" y="170259"/>
                            </a:cubicBezTo>
                            <a:cubicBezTo>
                              <a:pt x="35242" y="172164"/>
                              <a:pt x="34290" y="173117"/>
                              <a:pt x="32385" y="173117"/>
                            </a:cubicBezTo>
                            <a:close/>
                            <a:moveTo>
                              <a:pt x="61913" y="173117"/>
                            </a:moveTo>
                            <a:cubicBezTo>
                              <a:pt x="60008" y="173117"/>
                              <a:pt x="59055" y="172164"/>
                              <a:pt x="59055" y="170259"/>
                            </a:cubicBezTo>
                            <a:cubicBezTo>
                              <a:pt x="59055" y="168354"/>
                              <a:pt x="60008" y="167402"/>
                              <a:pt x="61913" y="167402"/>
                            </a:cubicBezTo>
                            <a:lnTo>
                              <a:pt x="63817" y="167402"/>
                            </a:lnTo>
                            <a:cubicBezTo>
                              <a:pt x="65722" y="167402"/>
                              <a:pt x="66675" y="168354"/>
                              <a:pt x="66675" y="170259"/>
                            </a:cubicBezTo>
                            <a:cubicBezTo>
                              <a:pt x="66675" y="172164"/>
                              <a:pt x="65722" y="173117"/>
                              <a:pt x="63817" y="173117"/>
                            </a:cubicBezTo>
                            <a:lnTo>
                              <a:pt x="61913" y="173117"/>
                            </a:lnTo>
                            <a:cubicBezTo>
                              <a:pt x="61913" y="173117"/>
                              <a:pt x="61913" y="173117"/>
                              <a:pt x="61913" y="173117"/>
                            </a:cubicBezTo>
                            <a:close/>
                            <a:moveTo>
                              <a:pt x="21908" y="172164"/>
                            </a:moveTo>
                            <a:cubicBezTo>
                              <a:pt x="21908" y="172164"/>
                              <a:pt x="21908" y="172164"/>
                              <a:pt x="21908" y="172164"/>
                            </a:cubicBezTo>
                            <a:lnTo>
                              <a:pt x="20003" y="172164"/>
                            </a:lnTo>
                            <a:cubicBezTo>
                              <a:pt x="18097" y="172164"/>
                              <a:pt x="17145" y="170259"/>
                              <a:pt x="17145" y="168354"/>
                            </a:cubicBezTo>
                            <a:cubicBezTo>
                              <a:pt x="17145" y="166449"/>
                              <a:pt x="19050" y="165497"/>
                              <a:pt x="20955" y="165497"/>
                            </a:cubicBezTo>
                            <a:lnTo>
                              <a:pt x="22860" y="165497"/>
                            </a:lnTo>
                            <a:cubicBezTo>
                              <a:pt x="24765" y="165497"/>
                              <a:pt x="25717" y="167402"/>
                              <a:pt x="25717" y="169307"/>
                            </a:cubicBezTo>
                            <a:cubicBezTo>
                              <a:pt x="24765" y="171212"/>
                              <a:pt x="23813" y="172164"/>
                              <a:pt x="21908" y="172164"/>
                            </a:cubicBezTo>
                            <a:close/>
                            <a:moveTo>
                              <a:pt x="72390" y="172164"/>
                            </a:moveTo>
                            <a:cubicBezTo>
                              <a:pt x="71438" y="172164"/>
                              <a:pt x="69533" y="171212"/>
                              <a:pt x="69533" y="169307"/>
                            </a:cubicBezTo>
                            <a:cubicBezTo>
                              <a:pt x="69533" y="167402"/>
                              <a:pt x="70485" y="166449"/>
                              <a:pt x="72390" y="165497"/>
                            </a:cubicBezTo>
                            <a:lnTo>
                              <a:pt x="73342" y="165497"/>
                            </a:lnTo>
                            <a:cubicBezTo>
                              <a:pt x="75247" y="165497"/>
                              <a:pt x="76200" y="166449"/>
                              <a:pt x="77153" y="167402"/>
                            </a:cubicBezTo>
                            <a:cubicBezTo>
                              <a:pt x="77153" y="169307"/>
                              <a:pt x="76200" y="170259"/>
                              <a:pt x="75247" y="171212"/>
                            </a:cubicBezTo>
                            <a:lnTo>
                              <a:pt x="72390" y="172164"/>
                            </a:lnTo>
                            <a:cubicBezTo>
                              <a:pt x="72390" y="172164"/>
                              <a:pt x="72390" y="172164"/>
                              <a:pt x="72390" y="172164"/>
                            </a:cubicBezTo>
                            <a:close/>
                            <a:moveTo>
                              <a:pt x="2858" y="172164"/>
                            </a:moveTo>
                            <a:cubicBezTo>
                              <a:pt x="1905" y="172164"/>
                              <a:pt x="953" y="172164"/>
                              <a:pt x="953" y="171212"/>
                            </a:cubicBezTo>
                            <a:cubicBezTo>
                              <a:pt x="0" y="170259"/>
                              <a:pt x="0" y="169307"/>
                              <a:pt x="0" y="168354"/>
                            </a:cubicBezTo>
                            <a:lnTo>
                              <a:pt x="0" y="168354"/>
                            </a:lnTo>
                            <a:lnTo>
                              <a:pt x="0" y="167402"/>
                            </a:lnTo>
                            <a:cubicBezTo>
                              <a:pt x="0" y="165497"/>
                              <a:pt x="1905" y="164544"/>
                              <a:pt x="3810" y="164544"/>
                            </a:cubicBezTo>
                            <a:cubicBezTo>
                              <a:pt x="4763" y="164544"/>
                              <a:pt x="6667" y="165497"/>
                              <a:pt x="6667" y="167402"/>
                            </a:cubicBezTo>
                            <a:cubicBezTo>
                              <a:pt x="7620" y="168354"/>
                              <a:pt x="7620" y="170259"/>
                              <a:pt x="6667" y="171212"/>
                            </a:cubicBezTo>
                            <a:cubicBezTo>
                              <a:pt x="3810" y="171212"/>
                              <a:pt x="2858" y="172164"/>
                              <a:pt x="2858" y="172164"/>
                            </a:cubicBezTo>
                            <a:close/>
                            <a:moveTo>
                              <a:pt x="82867" y="170259"/>
                            </a:moveTo>
                            <a:cubicBezTo>
                              <a:pt x="81915" y="170259"/>
                              <a:pt x="80010" y="169307"/>
                              <a:pt x="80010" y="168354"/>
                            </a:cubicBezTo>
                            <a:cubicBezTo>
                              <a:pt x="80010" y="166449"/>
                              <a:pt x="80963" y="165497"/>
                              <a:pt x="81915" y="164544"/>
                            </a:cubicBezTo>
                            <a:lnTo>
                              <a:pt x="82867" y="164544"/>
                            </a:lnTo>
                            <a:cubicBezTo>
                              <a:pt x="84772" y="164544"/>
                              <a:pt x="85725" y="165497"/>
                              <a:pt x="86678" y="166449"/>
                            </a:cubicBezTo>
                            <a:cubicBezTo>
                              <a:pt x="86678" y="168354"/>
                              <a:pt x="85725" y="169307"/>
                              <a:pt x="84772" y="170259"/>
                            </a:cubicBezTo>
                            <a:lnTo>
                              <a:pt x="82867" y="170259"/>
                            </a:lnTo>
                            <a:cubicBezTo>
                              <a:pt x="82867" y="170259"/>
                              <a:pt x="82867" y="170259"/>
                              <a:pt x="82867" y="170259"/>
                            </a:cubicBezTo>
                            <a:close/>
                            <a:moveTo>
                              <a:pt x="92392" y="166449"/>
                            </a:moveTo>
                            <a:cubicBezTo>
                              <a:pt x="91440" y="166449"/>
                              <a:pt x="90488" y="165497"/>
                              <a:pt x="89535" y="164544"/>
                            </a:cubicBezTo>
                            <a:cubicBezTo>
                              <a:pt x="88583" y="162639"/>
                              <a:pt x="89535" y="161687"/>
                              <a:pt x="91440" y="160734"/>
                            </a:cubicBezTo>
                            <a:lnTo>
                              <a:pt x="92392" y="159782"/>
                            </a:lnTo>
                            <a:cubicBezTo>
                              <a:pt x="94297" y="158829"/>
                              <a:pt x="95250" y="159782"/>
                              <a:pt x="96203" y="161687"/>
                            </a:cubicBezTo>
                            <a:cubicBezTo>
                              <a:pt x="97155" y="163592"/>
                              <a:pt x="96203" y="164544"/>
                              <a:pt x="94297" y="165497"/>
                            </a:cubicBezTo>
                            <a:lnTo>
                              <a:pt x="92392" y="166449"/>
                            </a:lnTo>
                            <a:cubicBezTo>
                              <a:pt x="93345" y="166449"/>
                              <a:pt x="93345" y="166449"/>
                              <a:pt x="92392" y="166449"/>
                            </a:cubicBezTo>
                            <a:close/>
                            <a:moveTo>
                              <a:pt x="101917" y="162639"/>
                            </a:moveTo>
                            <a:cubicBezTo>
                              <a:pt x="100965" y="162639"/>
                              <a:pt x="100013" y="161687"/>
                              <a:pt x="99060" y="160734"/>
                            </a:cubicBezTo>
                            <a:cubicBezTo>
                              <a:pt x="98108" y="158829"/>
                              <a:pt x="99060" y="157877"/>
                              <a:pt x="100965" y="156924"/>
                            </a:cubicBezTo>
                            <a:lnTo>
                              <a:pt x="101917" y="155972"/>
                            </a:lnTo>
                            <a:cubicBezTo>
                              <a:pt x="103822" y="155019"/>
                              <a:pt x="104775" y="155972"/>
                              <a:pt x="105728" y="156924"/>
                            </a:cubicBezTo>
                            <a:cubicBezTo>
                              <a:pt x="106680" y="158829"/>
                              <a:pt x="105728" y="159782"/>
                              <a:pt x="104775" y="160734"/>
                            </a:cubicBezTo>
                            <a:lnTo>
                              <a:pt x="103822" y="161687"/>
                            </a:lnTo>
                            <a:cubicBezTo>
                              <a:pt x="102870" y="162639"/>
                              <a:pt x="102870" y="162639"/>
                              <a:pt x="101917" y="162639"/>
                            </a:cubicBezTo>
                            <a:close/>
                            <a:moveTo>
                              <a:pt x="111442" y="157877"/>
                            </a:moveTo>
                            <a:cubicBezTo>
                              <a:pt x="110490" y="157877"/>
                              <a:pt x="109538" y="156924"/>
                              <a:pt x="108585" y="155972"/>
                            </a:cubicBezTo>
                            <a:cubicBezTo>
                              <a:pt x="107633" y="155019"/>
                              <a:pt x="108585" y="153114"/>
                              <a:pt x="109538" y="152162"/>
                            </a:cubicBezTo>
                            <a:lnTo>
                              <a:pt x="110490" y="151209"/>
                            </a:lnTo>
                            <a:cubicBezTo>
                              <a:pt x="111442" y="150257"/>
                              <a:pt x="113347" y="151209"/>
                              <a:pt x="114300" y="152162"/>
                            </a:cubicBezTo>
                            <a:cubicBezTo>
                              <a:pt x="115253" y="153114"/>
                              <a:pt x="114300" y="155019"/>
                              <a:pt x="113347" y="155972"/>
                            </a:cubicBezTo>
                            <a:lnTo>
                              <a:pt x="112395" y="156924"/>
                            </a:lnTo>
                            <a:cubicBezTo>
                              <a:pt x="112395" y="157877"/>
                              <a:pt x="112395" y="157877"/>
                              <a:pt x="111442" y="157877"/>
                            </a:cubicBezTo>
                            <a:close/>
                            <a:moveTo>
                              <a:pt x="120015" y="152162"/>
                            </a:moveTo>
                            <a:cubicBezTo>
                              <a:pt x="119063" y="152162"/>
                              <a:pt x="118110" y="152162"/>
                              <a:pt x="117158" y="151209"/>
                            </a:cubicBezTo>
                            <a:cubicBezTo>
                              <a:pt x="116205" y="150257"/>
                              <a:pt x="116205" y="148352"/>
                              <a:pt x="118110" y="147399"/>
                            </a:cubicBezTo>
                            <a:lnTo>
                              <a:pt x="119063" y="146447"/>
                            </a:lnTo>
                            <a:cubicBezTo>
                              <a:pt x="120015" y="145494"/>
                              <a:pt x="121920" y="145494"/>
                              <a:pt x="122872" y="147399"/>
                            </a:cubicBezTo>
                            <a:cubicBezTo>
                              <a:pt x="123825" y="148352"/>
                              <a:pt x="123825" y="150257"/>
                              <a:pt x="121920" y="151209"/>
                            </a:cubicBezTo>
                            <a:lnTo>
                              <a:pt x="120967" y="152162"/>
                            </a:lnTo>
                            <a:cubicBezTo>
                              <a:pt x="120967" y="152162"/>
                              <a:pt x="120967" y="152162"/>
                              <a:pt x="120015" y="152162"/>
                            </a:cubicBezTo>
                            <a:close/>
                            <a:moveTo>
                              <a:pt x="128588" y="145494"/>
                            </a:moveTo>
                            <a:cubicBezTo>
                              <a:pt x="127635" y="145494"/>
                              <a:pt x="126683" y="145494"/>
                              <a:pt x="126683" y="144542"/>
                            </a:cubicBezTo>
                            <a:cubicBezTo>
                              <a:pt x="125730" y="143589"/>
                              <a:pt x="125730" y="141684"/>
                              <a:pt x="126683" y="140732"/>
                            </a:cubicBezTo>
                            <a:lnTo>
                              <a:pt x="127635" y="139779"/>
                            </a:lnTo>
                            <a:cubicBezTo>
                              <a:pt x="128588" y="138827"/>
                              <a:pt x="130492" y="138827"/>
                              <a:pt x="131445" y="139779"/>
                            </a:cubicBezTo>
                            <a:cubicBezTo>
                              <a:pt x="132397" y="140732"/>
                              <a:pt x="132397" y="142637"/>
                              <a:pt x="131445" y="143589"/>
                            </a:cubicBezTo>
                            <a:cubicBezTo>
                              <a:pt x="131445" y="143589"/>
                              <a:pt x="130492" y="144542"/>
                              <a:pt x="130492" y="144542"/>
                            </a:cubicBezTo>
                            <a:cubicBezTo>
                              <a:pt x="129540" y="144542"/>
                              <a:pt x="128588" y="145494"/>
                              <a:pt x="128588" y="145494"/>
                            </a:cubicBezTo>
                            <a:close/>
                            <a:moveTo>
                              <a:pt x="135255" y="137874"/>
                            </a:moveTo>
                            <a:cubicBezTo>
                              <a:pt x="134303" y="137874"/>
                              <a:pt x="134303" y="137874"/>
                              <a:pt x="133350" y="136922"/>
                            </a:cubicBezTo>
                            <a:cubicBezTo>
                              <a:pt x="132397" y="135969"/>
                              <a:pt x="131445" y="134064"/>
                              <a:pt x="133350" y="133112"/>
                            </a:cubicBezTo>
                            <a:cubicBezTo>
                              <a:pt x="133350" y="133112"/>
                              <a:pt x="134303" y="132159"/>
                              <a:pt x="134303" y="132159"/>
                            </a:cubicBezTo>
                            <a:cubicBezTo>
                              <a:pt x="135255" y="131207"/>
                              <a:pt x="137160" y="130254"/>
                              <a:pt x="138113" y="131207"/>
                            </a:cubicBezTo>
                            <a:cubicBezTo>
                              <a:pt x="139065" y="132159"/>
                              <a:pt x="140017" y="134064"/>
                              <a:pt x="139065" y="135017"/>
                            </a:cubicBezTo>
                            <a:cubicBezTo>
                              <a:pt x="139065" y="135017"/>
                              <a:pt x="138113" y="135969"/>
                              <a:pt x="138113" y="135969"/>
                            </a:cubicBezTo>
                            <a:cubicBezTo>
                              <a:pt x="137160" y="136922"/>
                              <a:pt x="136208" y="137874"/>
                              <a:pt x="135255" y="137874"/>
                            </a:cubicBezTo>
                            <a:close/>
                            <a:moveTo>
                              <a:pt x="118110" y="135969"/>
                            </a:moveTo>
                            <a:cubicBezTo>
                              <a:pt x="116205" y="135969"/>
                              <a:pt x="115253" y="135017"/>
                              <a:pt x="115253" y="133112"/>
                            </a:cubicBezTo>
                            <a:cubicBezTo>
                              <a:pt x="115253" y="131207"/>
                              <a:pt x="116205" y="130254"/>
                              <a:pt x="118110" y="130254"/>
                            </a:cubicBezTo>
                            <a:lnTo>
                              <a:pt x="120015" y="130254"/>
                            </a:lnTo>
                            <a:cubicBezTo>
                              <a:pt x="121920" y="130254"/>
                              <a:pt x="122872" y="131207"/>
                              <a:pt x="122872" y="133112"/>
                            </a:cubicBezTo>
                            <a:cubicBezTo>
                              <a:pt x="122872" y="135017"/>
                              <a:pt x="121920" y="135969"/>
                              <a:pt x="120015" y="135969"/>
                            </a:cubicBezTo>
                            <a:lnTo>
                              <a:pt x="118110" y="135969"/>
                            </a:lnTo>
                            <a:cubicBezTo>
                              <a:pt x="118110" y="135969"/>
                              <a:pt x="118110" y="135969"/>
                              <a:pt x="118110" y="135969"/>
                            </a:cubicBezTo>
                            <a:close/>
                            <a:moveTo>
                              <a:pt x="109538" y="135017"/>
                            </a:moveTo>
                            <a:cubicBezTo>
                              <a:pt x="109538" y="135017"/>
                              <a:pt x="109538" y="135017"/>
                              <a:pt x="109538" y="135017"/>
                            </a:cubicBezTo>
                            <a:lnTo>
                              <a:pt x="107633" y="135017"/>
                            </a:lnTo>
                            <a:cubicBezTo>
                              <a:pt x="105728" y="135017"/>
                              <a:pt x="104775" y="133112"/>
                              <a:pt x="104775" y="132159"/>
                            </a:cubicBezTo>
                            <a:cubicBezTo>
                              <a:pt x="104775" y="130254"/>
                              <a:pt x="106680" y="129302"/>
                              <a:pt x="107633" y="129302"/>
                            </a:cubicBezTo>
                            <a:lnTo>
                              <a:pt x="109538" y="129302"/>
                            </a:lnTo>
                            <a:cubicBezTo>
                              <a:pt x="111442" y="129302"/>
                              <a:pt x="112395" y="131207"/>
                              <a:pt x="112395" y="132159"/>
                            </a:cubicBezTo>
                            <a:cubicBezTo>
                              <a:pt x="112395" y="134064"/>
                              <a:pt x="110490" y="135017"/>
                              <a:pt x="109538" y="135017"/>
                            </a:cubicBezTo>
                            <a:close/>
                            <a:moveTo>
                              <a:pt x="128588" y="135017"/>
                            </a:moveTo>
                            <a:cubicBezTo>
                              <a:pt x="126683" y="135017"/>
                              <a:pt x="125730" y="134064"/>
                              <a:pt x="125730" y="132159"/>
                            </a:cubicBezTo>
                            <a:cubicBezTo>
                              <a:pt x="125730" y="130254"/>
                              <a:pt x="126683" y="129302"/>
                              <a:pt x="128588" y="128349"/>
                            </a:cubicBezTo>
                            <a:lnTo>
                              <a:pt x="130492" y="128349"/>
                            </a:lnTo>
                            <a:cubicBezTo>
                              <a:pt x="132397" y="128349"/>
                              <a:pt x="133350" y="129302"/>
                              <a:pt x="134303" y="131207"/>
                            </a:cubicBezTo>
                            <a:cubicBezTo>
                              <a:pt x="134303" y="133112"/>
                              <a:pt x="133350" y="134064"/>
                              <a:pt x="131445" y="135017"/>
                            </a:cubicBezTo>
                            <a:lnTo>
                              <a:pt x="128588" y="135017"/>
                            </a:lnTo>
                            <a:cubicBezTo>
                              <a:pt x="128588" y="135017"/>
                              <a:pt x="128588" y="135017"/>
                              <a:pt x="128588" y="135017"/>
                            </a:cubicBezTo>
                            <a:close/>
                            <a:moveTo>
                              <a:pt x="99060" y="134064"/>
                            </a:moveTo>
                            <a:cubicBezTo>
                              <a:pt x="99060" y="134064"/>
                              <a:pt x="98108" y="134064"/>
                              <a:pt x="99060" y="134064"/>
                            </a:cubicBezTo>
                            <a:lnTo>
                              <a:pt x="97155" y="134064"/>
                            </a:lnTo>
                            <a:cubicBezTo>
                              <a:pt x="95250" y="134064"/>
                              <a:pt x="94297" y="132159"/>
                              <a:pt x="94297" y="130254"/>
                            </a:cubicBezTo>
                            <a:cubicBezTo>
                              <a:pt x="94297" y="128349"/>
                              <a:pt x="96203" y="127397"/>
                              <a:pt x="98108" y="127397"/>
                            </a:cubicBezTo>
                            <a:lnTo>
                              <a:pt x="99060" y="127397"/>
                            </a:lnTo>
                            <a:cubicBezTo>
                              <a:pt x="100965" y="127397"/>
                              <a:pt x="101917" y="129302"/>
                              <a:pt x="101917" y="131207"/>
                            </a:cubicBezTo>
                            <a:cubicBezTo>
                              <a:pt x="101917" y="133112"/>
                              <a:pt x="100013" y="134064"/>
                              <a:pt x="99060" y="134064"/>
                            </a:cubicBezTo>
                            <a:close/>
                            <a:moveTo>
                              <a:pt x="88583" y="132159"/>
                            </a:moveTo>
                            <a:cubicBezTo>
                              <a:pt x="88583" y="132159"/>
                              <a:pt x="88583" y="132159"/>
                              <a:pt x="88583" y="132159"/>
                            </a:cubicBezTo>
                            <a:lnTo>
                              <a:pt x="86678" y="131207"/>
                            </a:lnTo>
                            <a:cubicBezTo>
                              <a:pt x="84772" y="131207"/>
                              <a:pt x="83820" y="129302"/>
                              <a:pt x="84772" y="127397"/>
                            </a:cubicBezTo>
                            <a:cubicBezTo>
                              <a:pt x="84772" y="125492"/>
                              <a:pt x="86678" y="124539"/>
                              <a:pt x="88583" y="125492"/>
                            </a:cubicBezTo>
                            <a:lnTo>
                              <a:pt x="89535" y="125492"/>
                            </a:lnTo>
                            <a:cubicBezTo>
                              <a:pt x="91440" y="125492"/>
                              <a:pt x="92392" y="127397"/>
                              <a:pt x="91440" y="129302"/>
                            </a:cubicBezTo>
                            <a:cubicBezTo>
                              <a:pt x="91440" y="131207"/>
                              <a:pt x="89535" y="132159"/>
                              <a:pt x="88583" y="132159"/>
                            </a:cubicBezTo>
                            <a:close/>
                            <a:moveTo>
                              <a:pt x="79058" y="128349"/>
                            </a:moveTo>
                            <a:cubicBezTo>
                              <a:pt x="79058" y="128349"/>
                              <a:pt x="78105" y="128349"/>
                              <a:pt x="78105" y="128349"/>
                            </a:cubicBezTo>
                            <a:lnTo>
                              <a:pt x="76200" y="127397"/>
                            </a:lnTo>
                            <a:cubicBezTo>
                              <a:pt x="74295" y="126444"/>
                              <a:pt x="74295" y="124539"/>
                              <a:pt x="74295" y="123587"/>
                            </a:cubicBezTo>
                            <a:cubicBezTo>
                              <a:pt x="75247" y="121682"/>
                              <a:pt x="77153" y="121682"/>
                              <a:pt x="78105" y="121682"/>
                            </a:cubicBezTo>
                            <a:lnTo>
                              <a:pt x="79058" y="122634"/>
                            </a:lnTo>
                            <a:cubicBezTo>
                              <a:pt x="80963" y="123587"/>
                              <a:pt x="80963" y="124539"/>
                              <a:pt x="80963" y="126444"/>
                            </a:cubicBezTo>
                            <a:cubicBezTo>
                              <a:pt x="80963" y="127397"/>
                              <a:pt x="80010" y="128349"/>
                              <a:pt x="79058" y="128349"/>
                            </a:cubicBezTo>
                            <a:close/>
                            <a:moveTo>
                              <a:pt x="69533" y="124539"/>
                            </a:moveTo>
                            <a:cubicBezTo>
                              <a:pt x="69533" y="124539"/>
                              <a:pt x="68580" y="124539"/>
                              <a:pt x="68580" y="124539"/>
                            </a:cubicBezTo>
                            <a:lnTo>
                              <a:pt x="67628" y="123587"/>
                            </a:lnTo>
                            <a:cubicBezTo>
                              <a:pt x="65722" y="122634"/>
                              <a:pt x="65722" y="120729"/>
                              <a:pt x="66675" y="119777"/>
                            </a:cubicBezTo>
                            <a:cubicBezTo>
                              <a:pt x="67628" y="117872"/>
                              <a:pt x="69533" y="117872"/>
                              <a:pt x="70485" y="118824"/>
                            </a:cubicBezTo>
                            <a:lnTo>
                              <a:pt x="71438" y="119777"/>
                            </a:lnTo>
                            <a:cubicBezTo>
                              <a:pt x="73342" y="120729"/>
                              <a:pt x="73342" y="122634"/>
                              <a:pt x="72390" y="123587"/>
                            </a:cubicBezTo>
                            <a:cubicBezTo>
                              <a:pt x="71438" y="123587"/>
                              <a:pt x="70485" y="124539"/>
                              <a:pt x="69533" y="124539"/>
                            </a:cubicBezTo>
                            <a:close/>
                            <a:moveTo>
                              <a:pt x="60008" y="118824"/>
                            </a:moveTo>
                            <a:cubicBezTo>
                              <a:pt x="59055" y="118824"/>
                              <a:pt x="59055" y="118824"/>
                              <a:pt x="58103" y="118824"/>
                            </a:cubicBezTo>
                            <a:lnTo>
                              <a:pt x="57150" y="117872"/>
                            </a:lnTo>
                            <a:cubicBezTo>
                              <a:pt x="56197" y="116919"/>
                              <a:pt x="55245" y="115014"/>
                              <a:pt x="56197" y="114062"/>
                            </a:cubicBezTo>
                            <a:cubicBezTo>
                              <a:pt x="57150" y="113109"/>
                              <a:pt x="59055" y="112157"/>
                              <a:pt x="60008" y="113109"/>
                            </a:cubicBezTo>
                            <a:lnTo>
                              <a:pt x="60960" y="114062"/>
                            </a:lnTo>
                            <a:cubicBezTo>
                              <a:pt x="61913" y="115014"/>
                              <a:pt x="62865" y="116919"/>
                              <a:pt x="61913" y="117872"/>
                            </a:cubicBezTo>
                            <a:cubicBezTo>
                              <a:pt x="61913" y="118824"/>
                              <a:pt x="60960" y="118824"/>
                              <a:pt x="60008" y="118824"/>
                            </a:cubicBezTo>
                            <a:close/>
                            <a:moveTo>
                              <a:pt x="51435" y="113109"/>
                            </a:moveTo>
                            <a:cubicBezTo>
                              <a:pt x="50483" y="113109"/>
                              <a:pt x="50483" y="113109"/>
                              <a:pt x="49530" y="112157"/>
                            </a:cubicBezTo>
                            <a:lnTo>
                              <a:pt x="48578" y="111204"/>
                            </a:lnTo>
                            <a:cubicBezTo>
                              <a:pt x="47625" y="110252"/>
                              <a:pt x="46672" y="108347"/>
                              <a:pt x="47625" y="107394"/>
                            </a:cubicBezTo>
                            <a:cubicBezTo>
                              <a:pt x="48578" y="106442"/>
                              <a:pt x="50483" y="105489"/>
                              <a:pt x="51435" y="106442"/>
                            </a:cubicBezTo>
                            <a:lnTo>
                              <a:pt x="52388" y="107394"/>
                            </a:lnTo>
                            <a:cubicBezTo>
                              <a:pt x="53340" y="108347"/>
                              <a:pt x="54292" y="110252"/>
                              <a:pt x="53340" y="111204"/>
                            </a:cubicBezTo>
                            <a:cubicBezTo>
                              <a:pt x="53340" y="112157"/>
                              <a:pt x="52388" y="113109"/>
                              <a:pt x="51435" y="113109"/>
                            </a:cubicBezTo>
                            <a:close/>
                            <a:moveTo>
                              <a:pt x="43815" y="106442"/>
                            </a:moveTo>
                            <a:cubicBezTo>
                              <a:pt x="42863" y="106442"/>
                              <a:pt x="41910" y="106442"/>
                              <a:pt x="41910" y="105489"/>
                            </a:cubicBezTo>
                            <a:lnTo>
                              <a:pt x="40958" y="104537"/>
                            </a:lnTo>
                            <a:cubicBezTo>
                              <a:pt x="40005" y="103584"/>
                              <a:pt x="40005" y="101679"/>
                              <a:pt x="40958" y="100727"/>
                            </a:cubicBezTo>
                            <a:cubicBezTo>
                              <a:pt x="41910" y="99774"/>
                              <a:pt x="43815" y="99774"/>
                              <a:pt x="44767" y="100727"/>
                            </a:cubicBezTo>
                            <a:lnTo>
                              <a:pt x="45720" y="101679"/>
                            </a:lnTo>
                            <a:cubicBezTo>
                              <a:pt x="46672" y="102632"/>
                              <a:pt x="46672" y="104537"/>
                              <a:pt x="45720" y="105489"/>
                            </a:cubicBezTo>
                            <a:cubicBezTo>
                              <a:pt x="45720" y="105489"/>
                              <a:pt x="44767" y="106442"/>
                              <a:pt x="43815" y="106442"/>
                            </a:cubicBezTo>
                            <a:close/>
                            <a:moveTo>
                              <a:pt x="36195" y="98822"/>
                            </a:moveTo>
                            <a:cubicBezTo>
                              <a:pt x="35242" y="98822"/>
                              <a:pt x="34290" y="98822"/>
                              <a:pt x="34290" y="97869"/>
                            </a:cubicBezTo>
                            <a:lnTo>
                              <a:pt x="33338" y="96917"/>
                            </a:lnTo>
                            <a:cubicBezTo>
                              <a:pt x="32385" y="95964"/>
                              <a:pt x="32385" y="94059"/>
                              <a:pt x="33338" y="93107"/>
                            </a:cubicBezTo>
                            <a:cubicBezTo>
                              <a:pt x="34290" y="92154"/>
                              <a:pt x="36195" y="92154"/>
                              <a:pt x="37147" y="93107"/>
                            </a:cubicBezTo>
                            <a:lnTo>
                              <a:pt x="38100" y="94059"/>
                            </a:lnTo>
                            <a:cubicBezTo>
                              <a:pt x="39053" y="95012"/>
                              <a:pt x="39053" y="96917"/>
                              <a:pt x="38100" y="97869"/>
                            </a:cubicBezTo>
                            <a:cubicBezTo>
                              <a:pt x="38100" y="98822"/>
                              <a:pt x="37147" y="98822"/>
                              <a:pt x="36195" y="98822"/>
                            </a:cubicBezTo>
                            <a:close/>
                            <a:moveTo>
                              <a:pt x="29528" y="91202"/>
                            </a:moveTo>
                            <a:cubicBezTo>
                              <a:pt x="28575" y="91202"/>
                              <a:pt x="27622" y="91202"/>
                              <a:pt x="27622" y="90249"/>
                            </a:cubicBezTo>
                            <a:lnTo>
                              <a:pt x="26670" y="89297"/>
                            </a:lnTo>
                            <a:cubicBezTo>
                              <a:pt x="25717" y="88344"/>
                              <a:pt x="25717" y="86439"/>
                              <a:pt x="26670" y="85487"/>
                            </a:cubicBezTo>
                            <a:cubicBezTo>
                              <a:pt x="27622" y="84534"/>
                              <a:pt x="29528" y="84534"/>
                              <a:pt x="30480" y="85487"/>
                            </a:cubicBezTo>
                            <a:lnTo>
                              <a:pt x="31433" y="86439"/>
                            </a:lnTo>
                            <a:cubicBezTo>
                              <a:pt x="32385" y="87392"/>
                              <a:pt x="32385" y="89297"/>
                              <a:pt x="31433" y="90249"/>
                            </a:cubicBezTo>
                            <a:cubicBezTo>
                              <a:pt x="30480" y="91202"/>
                              <a:pt x="29528" y="91202"/>
                              <a:pt x="29528" y="91202"/>
                            </a:cubicBezTo>
                            <a:close/>
                            <a:moveTo>
                              <a:pt x="22860" y="82629"/>
                            </a:moveTo>
                            <a:cubicBezTo>
                              <a:pt x="21908" y="82629"/>
                              <a:pt x="20955" y="82629"/>
                              <a:pt x="20003" y="81677"/>
                            </a:cubicBezTo>
                            <a:lnTo>
                              <a:pt x="19050" y="80724"/>
                            </a:lnTo>
                            <a:cubicBezTo>
                              <a:pt x="18097" y="79772"/>
                              <a:pt x="18097" y="77867"/>
                              <a:pt x="20003" y="76914"/>
                            </a:cubicBezTo>
                            <a:cubicBezTo>
                              <a:pt x="20955" y="75962"/>
                              <a:pt x="22860" y="75962"/>
                              <a:pt x="23813" y="77867"/>
                            </a:cubicBezTo>
                            <a:lnTo>
                              <a:pt x="24765" y="78819"/>
                            </a:lnTo>
                            <a:cubicBezTo>
                              <a:pt x="25717" y="79772"/>
                              <a:pt x="25717" y="81677"/>
                              <a:pt x="23813" y="82629"/>
                            </a:cubicBezTo>
                            <a:cubicBezTo>
                              <a:pt x="23813" y="82629"/>
                              <a:pt x="23813" y="82629"/>
                              <a:pt x="22860" y="82629"/>
                            </a:cubicBezTo>
                            <a:close/>
                            <a:moveTo>
                              <a:pt x="48578" y="79772"/>
                            </a:moveTo>
                            <a:cubicBezTo>
                              <a:pt x="46672" y="79772"/>
                              <a:pt x="45720" y="78819"/>
                              <a:pt x="45720" y="76914"/>
                            </a:cubicBezTo>
                            <a:cubicBezTo>
                              <a:pt x="45720" y="75009"/>
                              <a:pt x="46672" y="74057"/>
                              <a:pt x="48578" y="74057"/>
                            </a:cubicBezTo>
                            <a:lnTo>
                              <a:pt x="50483" y="74057"/>
                            </a:lnTo>
                            <a:cubicBezTo>
                              <a:pt x="52388" y="74057"/>
                              <a:pt x="53340" y="75009"/>
                              <a:pt x="53340" y="76914"/>
                            </a:cubicBezTo>
                            <a:cubicBezTo>
                              <a:pt x="53340" y="78819"/>
                              <a:pt x="52388" y="79772"/>
                              <a:pt x="50483" y="79772"/>
                            </a:cubicBezTo>
                            <a:lnTo>
                              <a:pt x="48578" y="79772"/>
                            </a:lnTo>
                            <a:cubicBezTo>
                              <a:pt x="48578" y="79772"/>
                              <a:pt x="48578" y="79772"/>
                              <a:pt x="48578" y="79772"/>
                            </a:cubicBezTo>
                            <a:close/>
                            <a:moveTo>
                              <a:pt x="40005" y="79772"/>
                            </a:moveTo>
                            <a:cubicBezTo>
                              <a:pt x="40005" y="79772"/>
                              <a:pt x="38100" y="79772"/>
                              <a:pt x="38100" y="79772"/>
                            </a:cubicBezTo>
                            <a:cubicBezTo>
                              <a:pt x="36195" y="79772"/>
                              <a:pt x="35242" y="77867"/>
                              <a:pt x="35242" y="76914"/>
                            </a:cubicBezTo>
                            <a:cubicBezTo>
                              <a:pt x="35242" y="75009"/>
                              <a:pt x="36195" y="74057"/>
                              <a:pt x="38100" y="74057"/>
                            </a:cubicBezTo>
                            <a:lnTo>
                              <a:pt x="40005" y="74057"/>
                            </a:lnTo>
                            <a:cubicBezTo>
                              <a:pt x="41910" y="74057"/>
                              <a:pt x="42863" y="75962"/>
                              <a:pt x="42863" y="76914"/>
                            </a:cubicBezTo>
                            <a:cubicBezTo>
                              <a:pt x="42863" y="78819"/>
                              <a:pt x="41910" y="79772"/>
                              <a:pt x="40005" y="79772"/>
                            </a:cubicBezTo>
                            <a:close/>
                            <a:moveTo>
                              <a:pt x="59055" y="79772"/>
                            </a:moveTo>
                            <a:cubicBezTo>
                              <a:pt x="57150" y="79772"/>
                              <a:pt x="56197" y="78819"/>
                              <a:pt x="56197" y="76914"/>
                            </a:cubicBezTo>
                            <a:cubicBezTo>
                              <a:pt x="56197" y="75009"/>
                              <a:pt x="57150" y="74057"/>
                              <a:pt x="59055" y="74057"/>
                            </a:cubicBezTo>
                            <a:lnTo>
                              <a:pt x="60960" y="74057"/>
                            </a:lnTo>
                            <a:cubicBezTo>
                              <a:pt x="62865" y="74057"/>
                              <a:pt x="63817" y="75009"/>
                              <a:pt x="63817" y="76914"/>
                            </a:cubicBezTo>
                            <a:cubicBezTo>
                              <a:pt x="63817" y="78819"/>
                              <a:pt x="62865" y="79772"/>
                              <a:pt x="60960" y="79772"/>
                            </a:cubicBezTo>
                            <a:lnTo>
                              <a:pt x="59055" y="79772"/>
                            </a:lnTo>
                            <a:cubicBezTo>
                              <a:pt x="60008" y="79772"/>
                              <a:pt x="59055" y="79772"/>
                              <a:pt x="59055" y="79772"/>
                            </a:cubicBezTo>
                            <a:close/>
                            <a:moveTo>
                              <a:pt x="29528" y="78819"/>
                            </a:moveTo>
                            <a:cubicBezTo>
                              <a:pt x="29528" y="78819"/>
                              <a:pt x="29528" y="78819"/>
                              <a:pt x="29528" y="78819"/>
                            </a:cubicBezTo>
                            <a:lnTo>
                              <a:pt x="27622" y="78819"/>
                            </a:lnTo>
                            <a:cubicBezTo>
                              <a:pt x="25717" y="78819"/>
                              <a:pt x="24765" y="76914"/>
                              <a:pt x="24765" y="75962"/>
                            </a:cubicBezTo>
                            <a:cubicBezTo>
                              <a:pt x="24765" y="74057"/>
                              <a:pt x="26670" y="73104"/>
                              <a:pt x="27622" y="73104"/>
                            </a:cubicBezTo>
                            <a:lnTo>
                              <a:pt x="29528" y="73104"/>
                            </a:lnTo>
                            <a:cubicBezTo>
                              <a:pt x="31433" y="73104"/>
                              <a:pt x="32385" y="75009"/>
                              <a:pt x="32385" y="75962"/>
                            </a:cubicBezTo>
                            <a:cubicBezTo>
                              <a:pt x="32385" y="77867"/>
                              <a:pt x="31433" y="78819"/>
                              <a:pt x="29528" y="78819"/>
                            </a:cubicBezTo>
                            <a:close/>
                            <a:moveTo>
                              <a:pt x="69533" y="78819"/>
                            </a:moveTo>
                            <a:cubicBezTo>
                              <a:pt x="67628" y="78819"/>
                              <a:pt x="66675" y="77867"/>
                              <a:pt x="66675" y="75962"/>
                            </a:cubicBezTo>
                            <a:cubicBezTo>
                              <a:pt x="66675" y="74057"/>
                              <a:pt x="67628" y="73104"/>
                              <a:pt x="69533" y="72152"/>
                            </a:cubicBezTo>
                            <a:lnTo>
                              <a:pt x="71438" y="72152"/>
                            </a:lnTo>
                            <a:cubicBezTo>
                              <a:pt x="73342" y="72152"/>
                              <a:pt x="74295" y="73104"/>
                              <a:pt x="75247" y="75009"/>
                            </a:cubicBezTo>
                            <a:cubicBezTo>
                              <a:pt x="75247" y="76914"/>
                              <a:pt x="74295" y="77867"/>
                              <a:pt x="72390" y="78819"/>
                            </a:cubicBezTo>
                            <a:lnTo>
                              <a:pt x="69533" y="78819"/>
                            </a:lnTo>
                            <a:cubicBezTo>
                              <a:pt x="70485" y="78819"/>
                              <a:pt x="69533" y="78819"/>
                              <a:pt x="69533" y="78819"/>
                            </a:cubicBezTo>
                            <a:close/>
                            <a:moveTo>
                              <a:pt x="80010" y="76914"/>
                            </a:moveTo>
                            <a:cubicBezTo>
                              <a:pt x="79058" y="76914"/>
                              <a:pt x="77153" y="75962"/>
                              <a:pt x="77153" y="75009"/>
                            </a:cubicBezTo>
                            <a:cubicBezTo>
                              <a:pt x="77153" y="73104"/>
                              <a:pt x="78105" y="72152"/>
                              <a:pt x="79058" y="71199"/>
                            </a:cubicBezTo>
                            <a:lnTo>
                              <a:pt x="80010" y="71199"/>
                            </a:lnTo>
                            <a:cubicBezTo>
                              <a:pt x="81915" y="71199"/>
                              <a:pt x="82867" y="72152"/>
                              <a:pt x="83820" y="73104"/>
                            </a:cubicBezTo>
                            <a:cubicBezTo>
                              <a:pt x="83820" y="75009"/>
                              <a:pt x="82867" y="75962"/>
                              <a:pt x="81915" y="76914"/>
                            </a:cubicBezTo>
                            <a:lnTo>
                              <a:pt x="80010" y="76914"/>
                            </a:lnTo>
                            <a:cubicBezTo>
                              <a:pt x="80963" y="76914"/>
                              <a:pt x="80010" y="76914"/>
                              <a:pt x="80010" y="76914"/>
                            </a:cubicBezTo>
                            <a:close/>
                            <a:moveTo>
                              <a:pt x="90488" y="73104"/>
                            </a:moveTo>
                            <a:cubicBezTo>
                              <a:pt x="89535" y="73104"/>
                              <a:pt x="88583" y="72152"/>
                              <a:pt x="87630" y="71199"/>
                            </a:cubicBezTo>
                            <a:cubicBezTo>
                              <a:pt x="86678" y="69294"/>
                              <a:pt x="87630" y="68342"/>
                              <a:pt x="89535" y="67389"/>
                            </a:cubicBezTo>
                            <a:lnTo>
                              <a:pt x="90488" y="66437"/>
                            </a:lnTo>
                            <a:cubicBezTo>
                              <a:pt x="92392" y="65484"/>
                              <a:pt x="93345" y="66437"/>
                              <a:pt x="94297" y="68342"/>
                            </a:cubicBezTo>
                            <a:cubicBezTo>
                              <a:pt x="95250" y="70247"/>
                              <a:pt x="94297" y="71199"/>
                              <a:pt x="92392" y="72152"/>
                            </a:cubicBezTo>
                            <a:lnTo>
                              <a:pt x="90488" y="73104"/>
                            </a:lnTo>
                            <a:cubicBezTo>
                              <a:pt x="90488" y="73104"/>
                              <a:pt x="90488" y="73104"/>
                              <a:pt x="90488" y="73104"/>
                            </a:cubicBezTo>
                            <a:close/>
                            <a:moveTo>
                              <a:pt x="99060" y="69294"/>
                            </a:moveTo>
                            <a:cubicBezTo>
                              <a:pt x="98108" y="69294"/>
                              <a:pt x="97155" y="68342"/>
                              <a:pt x="96203" y="67389"/>
                            </a:cubicBezTo>
                            <a:cubicBezTo>
                              <a:pt x="95250" y="66437"/>
                              <a:pt x="96203" y="64532"/>
                              <a:pt x="97155" y="63579"/>
                            </a:cubicBezTo>
                            <a:cubicBezTo>
                              <a:pt x="97155" y="63579"/>
                              <a:pt x="98108" y="62627"/>
                              <a:pt x="98108" y="62627"/>
                            </a:cubicBezTo>
                            <a:cubicBezTo>
                              <a:pt x="99060" y="61674"/>
                              <a:pt x="100965" y="62627"/>
                              <a:pt x="101917" y="63579"/>
                            </a:cubicBezTo>
                            <a:cubicBezTo>
                              <a:pt x="102870" y="64532"/>
                              <a:pt x="101917" y="66437"/>
                              <a:pt x="100965" y="67389"/>
                            </a:cubicBezTo>
                            <a:cubicBezTo>
                              <a:pt x="100965" y="67389"/>
                              <a:pt x="100013" y="68342"/>
                              <a:pt x="100013" y="68342"/>
                            </a:cubicBezTo>
                            <a:cubicBezTo>
                              <a:pt x="100965" y="69294"/>
                              <a:pt x="100013" y="69294"/>
                              <a:pt x="99060" y="69294"/>
                            </a:cubicBezTo>
                            <a:close/>
                            <a:moveTo>
                              <a:pt x="107633" y="62627"/>
                            </a:moveTo>
                            <a:cubicBezTo>
                              <a:pt x="106680" y="62627"/>
                              <a:pt x="105728" y="62627"/>
                              <a:pt x="105728" y="61674"/>
                            </a:cubicBezTo>
                            <a:cubicBezTo>
                              <a:pt x="104775" y="60722"/>
                              <a:pt x="104775" y="58817"/>
                              <a:pt x="105728" y="57864"/>
                            </a:cubicBezTo>
                            <a:cubicBezTo>
                              <a:pt x="105728" y="57864"/>
                              <a:pt x="106680" y="56912"/>
                              <a:pt x="106680" y="56912"/>
                            </a:cubicBezTo>
                            <a:cubicBezTo>
                              <a:pt x="107633" y="55959"/>
                              <a:pt x="109538" y="55959"/>
                              <a:pt x="110490" y="56912"/>
                            </a:cubicBezTo>
                            <a:cubicBezTo>
                              <a:pt x="111442" y="57864"/>
                              <a:pt x="111442" y="59769"/>
                              <a:pt x="110490" y="60722"/>
                            </a:cubicBezTo>
                            <a:cubicBezTo>
                              <a:pt x="110490" y="60722"/>
                              <a:pt x="109538" y="61674"/>
                              <a:pt x="109538" y="61674"/>
                            </a:cubicBezTo>
                            <a:cubicBezTo>
                              <a:pt x="109538" y="62627"/>
                              <a:pt x="108585" y="62627"/>
                              <a:pt x="107633" y="62627"/>
                            </a:cubicBezTo>
                            <a:close/>
                            <a:moveTo>
                              <a:pt x="114300" y="55007"/>
                            </a:moveTo>
                            <a:cubicBezTo>
                              <a:pt x="113347" y="55007"/>
                              <a:pt x="113347" y="55007"/>
                              <a:pt x="112395" y="55007"/>
                            </a:cubicBezTo>
                            <a:cubicBezTo>
                              <a:pt x="110490" y="54054"/>
                              <a:pt x="110490" y="52149"/>
                              <a:pt x="111442" y="51197"/>
                            </a:cubicBezTo>
                            <a:cubicBezTo>
                              <a:pt x="111442" y="51197"/>
                              <a:pt x="111442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lnTo>
                              <a:pt x="110490" y="50244"/>
                            </a:lnTo>
                            <a:cubicBezTo>
                              <a:pt x="108585" y="50244"/>
                              <a:pt x="107633" y="49292"/>
                              <a:pt x="107633" y="47387"/>
                            </a:cubicBezTo>
                            <a:cubicBezTo>
                              <a:pt x="107633" y="45482"/>
                              <a:pt x="108585" y="44529"/>
                              <a:pt x="110490" y="44529"/>
                            </a:cubicBezTo>
                            <a:lnTo>
                              <a:pt x="112395" y="44529"/>
                            </a:lnTo>
                            <a:cubicBezTo>
                              <a:pt x="114300" y="44529"/>
                              <a:pt x="115253" y="45482"/>
                              <a:pt x="115253" y="47387"/>
                            </a:cubicBezTo>
                            <a:cubicBezTo>
                              <a:pt x="115253" y="48339"/>
                              <a:pt x="115253" y="49292"/>
                              <a:pt x="114300" y="49292"/>
                            </a:cubicBezTo>
                            <a:cubicBezTo>
                              <a:pt x="115253" y="49292"/>
                              <a:pt x="115253" y="49292"/>
                              <a:pt x="116205" y="49292"/>
                            </a:cubicBezTo>
                            <a:cubicBezTo>
                              <a:pt x="118110" y="50244"/>
                              <a:pt x="118110" y="52149"/>
                              <a:pt x="117158" y="53102"/>
                            </a:cubicBezTo>
                            <a:cubicBezTo>
                              <a:pt x="117158" y="54054"/>
                              <a:pt x="116205" y="54054"/>
                              <a:pt x="116205" y="55007"/>
                            </a:cubicBezTo>
                            <a:cubicBezTo>
                              <a:pt x="116205" y="54054"/>
                              <a:pt x="115253" y="55007"/>
                              <a:pt x="114300" y="55007"/>
                            </a:cubicBezTo>
                            <a:close/>
                            <a:moveTo>
                              <a:pt x="100965" y="49292"/>
                            </a:moveTo>
                            <a:cubicBezTo>
                              <a:pt x="100013" y="49292"/>
                              <a:pt x="100013" y="49292"/>
                              <a:pt x="99060" y="49292"/>
                            </a:cubicBezTo>
                            <a:cubicBezTo>
                              <a:pt x="97155" y="49292"/>
                              <a:pt x="96203" y="47387"/>
                              <a:pt x="96203" y="46434"/>
                            </a:cubicBezTo>
                            <a:cubicBezTo>
                              <a:pt x="96203" y="44529"/>
                              <a:pt x="98108" y="43577"/>
                              <a:pt x="99060" y="43577"/>
                            </a:cubicBezTo>
                            <a:cubicBezTo>
                              <a:pt x="99060" y="43577"/>
                              <a:pt x="100013" y="43577"/>
                              <a:pt x="100013" y="43577"/>
                            </a:cubicBezTo>
                            <a:cubicBezTo>
                              <a:pt x="101917" y="43577"/>
                              <a:pt x="102870" y="45482"/>
                              <a:pt x="102870" y="46434"/>
                            </a:cubicBezTo>
                            <a:cubicBezTo>
                              <a:pt x="103822" y="47387"/>
                              <a:pt x="102870" y="49292"/>
                              <a:pt x="100965" y="49292"/>
                            </a:cubicBezTo>
                            <a:close/>
                            <a:moveTo>
                              <a:pt x="90488" y="48339"/>
                            </a:moveTo>
                            <a:cubicBezTo>
                              <a:pt x="90488" y="48339"/>
                              <a:pt x="90488" y="48339"/>
                              <a:pt x="90488" y="48339"/>
                            </a:cubicBezTo>
                            <a:cubicBezTo>
                              <a:pt x="89535" y="48339"/>
                              <a:pt x="88583" y="48339"/>
                              <a:pt x="88583" y="48339"/>
                            </a:cubicBezTo>
                            <a:cubicBezTo>
                              <a:pt x="86678" y="48339"/>
                              <a:pt x="85725" y="46434"/>
                              <a:pt x="86678" y="44529"/>
                            </a:cubicBezTo>
                            <a:cubicBezTo>
                              <a:pt x="86678" y="42624"/>
                              <a:pt x="88583" y="41672"/>
                              <a:pt x="90488" y="42624"/>
                            </a:cubicBezTo>
                            <a:cubicBezTo>
                              <a:pt x="90488" y="42624"/>
                              <a:pt x="91440" y="42624"/>
                              <a:pt x="91440" y="42624"/>
                            </a:cubicBezTo>
                            <a:cubicBezTo>
                              <a:pt x="93345" y="42624"/>
                              <a:pt x="94297" y="44529"/>
                              <a:pt x="93345" y="46434"/>
                            </a:cubicBezTo>
                            <a:cubicBezTo>
                              <a:pt x="93345" y="46434"/>
                              <a:pt x="92392" y="48339"/>
                              <a:pt x="90488" y="48339"/>
                            </a:cubicBezTo>
                            <a:close/>
                            <a:moveTo>
                              <a:pt x="80963" y="44529"/>
                            </a:moveTo>
                            <a:cubicBezTo>
                              <a:pt x="80963" y="44529"/>
                              <a:pt x="80010" y="44529"/>
                              <a:pt x="80010" y="44529"/>
                            </a:cubicBezTo>
                            <a:cubicBezTo>
                              <a:pt x="79058" y="44529"/>
                              <a:pt x="79058" y="44529"/>
                              <a:pt x="78105" y="43577"/>
                            </a:cubicBezTo>
                            <a:cubicBezTo>
                              <a:pt x="76200" y="42624"/>
                              <a:pt x="76200" y="40719"/>
                              <a:pt x="76200" y="39767"/>
                            </a:cubicBezTo>
                            <a:cubicBezTo>
                              <a:pt x="77153" y="37862"/>
                              <a:pt x="79058" y="37862"/>
                              <a:pt x="80010" y="37862"/>
                            </a:cubicBezTo>
                            <a:cubicBezTo>
                              <a:pt x="80010" y="37862"/>
                              <a:pt x="80963" y="37862"/>
                              <a:pt x="80963" y="38814"/>
                            </a:cubicBezTo>
                            <a:cubicBezTo>
                              <a:pt x="82867" y="39767"/>
                              <a:pt x="82867" y="40719"/>
                              <a:pt x="82867" y="42624"/>
                            </a:cubicBezTo>
                            <a:cubicBezTo>
                              <a:pt x="82867" y="44529"/>
                              <a:pt x="81915" y="44529"/>
                              <a:pt x="80963" y="44529"/>
                            </a:cubicBezTo>
                            <a:close/>
                            <a:moveTo>
                              <a:pt x="71438" y="40719"/>
                            </a:moveTo>
                            <a:cubicBezTo>
                              <a:pt x="70485" y="40719"/>
                              <a:pt x="70485" y="40719"/>
                              <a:pt x="69533" y="40719"/>
                            </a:cubicBezTo>
                            <a:cubicBezTo>
                              <a:pt x="69533" y="40719"/>
                              <a:pt x="68580" y="39767"/>
                              <a:pt x="68580" y="39767"/>
                            </a:cubicBezTo>
                            <a:cubicBezTo>
                              <a:pt x="67628" y="38814"/>
                              <a:pt x="66675" y="36909"/>
                              <a:pt x="67628" y="35957"/>
                            </a:cubicBezTo>
                            <a:cubicBezTo>
                              <a:pt x="68580" y="35004"/>
                              <a:pt x="70485" y="34052"/>
                              <a:pt x="71438" y="35004"/>
                            </a:cubicBezTo>
                            <a:cubicBezTo>
                              <a:pt x="71438" y="35004"/>
                              <a:pt x="72390" y="35957"/>
                              <a:pt x="72390" y="35957"/>
                            </a:cubicBezTo>
                            <a:cubicBezTo>
                              <a:pt x="73342" y="36909"/>
                              <a:pt x="74295" y="38814"/>
                              <a:pt x="73342" y="39767"/>
                            </a:cubicBezTo>
                            <a:cubicBezTo>
                              <a:pt x="73342" y="39767"/>
                              <a:pt x="72390" y="40719"/>
                              <a:pt x="71438" y="40719"/>
                            </a:cubicBezTo>
                            <a:close/>
                            <a:moveTo>
                              <a:pt x="62865" y="34052"/>
                            </a:moveTo>
                            <a:cubicBezTo>
                              <a:pt x="61913" y="34052"/>
                              <a:pt x="60960" y="34052"/>
                              <a:pt x="60960" y="33099"/>
                            </a:cubicBezTo>
                            <a:cubicBezTo>
                              <a:pt x="60960" y="33099"/>
                              <a:pt x="60008" y="32147"/>
                              <a:pt x="60008" y="32147"/>
                            </a:cubicBezTo>
                            <a:cubicBezTo>
                              <a:pt x="59055" y="31194"/>
                              <a:pt x="59055" y="29289"/>
                              <a:pt x="60008" y="28337"/>
                            </a:cubicBezTo>
                            <a:cubicBezTo>
                              <a:pt x="60960" y="27384"/>
                              <a:pt x="62865" y="27384"/>
                              <a:pt x="63817" y="28337"/>
                            </a:cubicBezTo>
                            <a:cubicBezTo>
                              <a:pt x="63817" y="28337"/>
                              <a:pt x="64770" y="29289"/>
                              <a:pt x="64770" y="29289"/>
                            </a:cubicBezTo>
                            <a:cubicBezTo>
                              <a:pt x="65722" y="30242"/>
                              <a:pt x="65722" y="32147"/>
                              <a:pt x="64770" y="33099"/>
                            </a:cubicBezTo>
                            <a:cubicBezTo>
                              <a:pt x="64770" y="34052"/>
                              <a:pt x="63817" y="34052"/>
                              <a:pt x="62865" y="34052"/>
                            </a:cubicBezTo>
                            <a:close/>
                            <a:moveTo>
                              <a:pt x="56197" y="26432"/>
                            </a:moveTo>
                            <a:cubicBezTo>
                              <a:pt x="55245" y="26432"/>
                              <a:pt x="54292" y="26432"/>
                              <a:pt x="53340" y="25479"/>
                            </a:cubicBezTo>
                            <a:cubicBezTo>
                              <a:pt x="53340" y="25479"/>
                              <a:pt x="52388" y="24527"/>
                              <a:pt x="52388" y="24527"/>
                            </a:cubicBezTo>
                            <a:cubicBezTo>
                              <a:pt x="51435" y="23574"/>
                              <a:pt x="51435" y="21669"/>
                              <a:pt x="53340" y="20717"/>
                            </a:cubicBezTo>
                            <a:cubicBezTo>
                              <a:pt x="54292" y="19764"/>
                              <a:pt x="56197" y="19764"/>
                              <a:pt x="57150" y="21669"/>
                            </a:cubicBezTo>
                            <a:cubicBezTo>
                              <a:pt x="57150" y="21669"/>
                              <a:pt x="58103" y="22622"/>
                              <a:pt x="58103" y="22622"/>
                            </a:cubicBezTo>
                            <a:cubicBezTo>
                              <a:pt x="59055" y="23574"/>
                              <a:pt x="59055" y="25479"/>
                              <a:pt x="57150" y="26432"/>
                            </a:cubicBezTo>
                            <a:cubicBezTo>
                              <a:pt x="57150" y="26432"/>
                              <a:pt x="57150" y="26432"/>
                              <a:pt x="56197" y="26432"/>
                            </a:cubicBezTo>
                            <a:close/>
                            <a:moveTo>
                              <a:pt x="61913" y="20717"/>
                            </a:moveTo>
                            <a:cubicBezTo>
                              <a:pt x="60960" y="20717"/>
                              <a:pt x="59055" y="19764"/>
                              <a:pt x="59055" y="18812"/>
                            </a:cubicBezTo>
                            <a:cubicBezTo>
                              <a:pt x="58103" y="16907"/>
                              <a:pt x="59055" y="15954"/>
                              <a:pt x="60960" y="15002"/>
                            </a:cubicBezTo>
                            <a:lnTo>
                              <a:pt x="61913" y="15002"/>
                            </a:lnTo>
                            <a:cubicBezTo>
                              <a:pt x="63817" y="14049"/>
                              <a:pt x="64770" y="15002"/>
                              <a:pt x="65722" y="16907"/>
                            </a:cubicBezTo>
                            <a:cubicBezTo>
                              <a:pt x="66675" y="18812"/>
                              <a:pt x="65722" y="19764"/>
                              <a:pt x="63817" y="20717"/>
                            </a:cubicBezTo>
                            <a:lnTo>
                              <a:pt x="61913" y="20717"/>
                            </a:lnTo>
                            <a:cubicBezTo>
                              <a:pt x="61913" y="20717"/>
                              <a:pt x="61913" y="20717"/>
                              <a:pt x="61913" y="20717"/>
                            </a:cubicBezTo>
                            <a:close/>
                            <a:moveTo>
                              <a:pt x="71438" y="16907"/>
                            </a:moveTo>
                            <a:cubicBezTo>
                              <a:pt x="70485" y="16907"/>
                              <a:pt x="69533" y="15954"/>
                              <a:pt x="68580" y="15002"/>
                            </a:cubicBezTo>
                            <a:cubicBezTo>
                              <a:pt x="67628" y="13097"/>
                              <a:pt x="68580" y="12144"/>
                              <a:pt x="70485" y="11192"/>
                            </a:cubicBezTo>
                            <a:lnTo>
                              <a:pt x="71438" y="10239"/>
                            </a:lnTo>
                            <a:cubicBezTo>
                              <a:pt x="73342" y="9287"/>
                              <a:pt x="74295" y="10239"/>
                              <a:pt x="75247" y="12144"/>
                            </a:cubicBezTo>
                            <a:cubicBezTo>
                              <a:pt x="76200" y="14049"/>
                              <a:pt x="75247" y="15002"/>
                              <a:pt x="73342" y="15954"/>
                            </a:cubicBezTo>
                            <a:lnTo>
                              <a:pt x="72390" y="16907"/>
                            </a:lnTo>
                            <a:cubicBezTo>
                              <a:pt x="72390" y="16907"/>
                              <a:pt x="71438" y="16907"/>
                              <a:pt x="71438" y="16907"/>
                            </a:cubicBezTo>
                            <a:close/>
                            <a:moveTo>
                              <a:pt x="80963" y="12144"/>
                            </a:moveTo>
                            <a:cubicBezTo>
                              <a:pt x="80010" y="12144"/>
                              <a:pt x="79058" y="11192"/>
                              <a:pt x="78105" y="10239"/>
                            </a:cubicBezTo>
                            <a:cubicBezTo>
                              <a:pt x="77153" y="9287"/>
                              <a:pt x="78105" y="7382"/>
                              <a:pt x="79058" y="6429"/>
                            </a:cubicBezTo>
                            <a:cubicBezTo>
                              <a:pt x="79058" y="6429"/>
                              <a:pt x="80010" y="5477"/>
                              <a:pt x="80010" y="5477"/>
                            </a:cubicBezTo>
                            <a:cubicBezTo>
                              <a:pt x="80963" y="4524"/>
                              <a:pt x="82867" y="4524"/>
                              <a:pt x="83820" y="6429"/>
                            </a:cubicBezTo>
                            <a:cubicBezTo>
                              <a:pt x="84772" y="7382"/>
                              <a:pt x="84772" y="9287"/>
                              <a:pt x="82867" y="10239"/>
                            </a:cubicBezTo>
                            <a:cubicBezTo>
                              <a:pt x="82867" y="10239"/>
                              <a:pt x="81915" y="11192"/>
                              <a:pt x="81915" y="11192"/>
                            </a:cubicBezTo>
                            <a:cubicBezTo>
                              <a:pt x="81915" y="12144"/>
                              <a:pt x="80963" y="12144"/>
                              <a:pt x="80963" y="12144"/>
                            </a:cubicBezTo>
                            <a:close/>
                            <a:moveTo>
                              <a:pt x="89535" y="6429"/>
                            </a:moveTo>
                            <a:cubicBezTo>
                              <a:pt x="88583" y="6429"/>
                              <a:pt x="87630" y="6429"/>
                              <a:pt x="87630" y="5477"/>
                            </a:cubicBezTo>
                            <a:cubicBezTo>
                              <a:pt x="86678" y="4524"/>
                              <a:pt x="86678" y="2619"/>
                              <a:pt x="87630" y="1667"/>
                            </a:cubicBezTo>
                            <a:cubicBezTo>
                              <a:pt x="87630" y="1667"/>
                              <a:pt x="88583" y="714"/>
                              <a:pt x="88583" y="714"/>
                            </a:cubicBezTo>
                            <a:cubicBezTo>
                              <a:pt x="89535" y="-238"/>
                              <a:pt x="91440" y="-238"/>
                              <a:pt x="92392" y="714"/>
                            </a:cubicBezTo>
                            <a:cubicBezTo>
                              <a:pt x="93345" y="1667"/>
                              <a:pt x="93345" y="3572"/>
                              <a:pt x="92392" y="4524"/>
                            </a:cubicBezTo>
                            <a:cubicBezTo>
                              <a:pt x="92392" y="4524"/>
                              <a:pt x="91440" y="5477"/>
                              <a:pt x="91440" y="5477"/>
                            </a:cubicBezTo>
                            <a:cubicBezTo>
                              <a:pt x="90488" y="6429"/>
                              <a:pt x="89535" y="6429"/>
                              <a:pt x="89535" y="642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91" name="Freeform: Shape 2290">
                        <a:extLst>
                          <a:ext uri="{FF2B5EF4-FFF2-40B4-BE49-F238E27FC236}">
                            <a16:creationId xmlns:a16="http://schemas.microsoft.com/office/drawing/2014/main" id="{10A58141-DD42-41D5-B6F7-0C8E11141C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162" y="4636374"/>
                        <a:ext cx="5551" cy="7062"/>
                      </a:xfrm>
                      <a:custGeom>
                        <a:avLst/>
                        <a:gdLst>
                          <a:gd name="connsiteX0" fmla="*/ 3252 w 5551"/>
                          <a:gd name="connsiteY0" fmla="*/ 7062 h 7062"/>
                          <a:gd name="connsiteX1" fmla="*/ 1347 w 5551"/>
                          <a:gd name="connsiteY1" fmla="*/ 6109 h 7062"/>
                          <a:gd name="connsiteX2" fmla="*/ 395 w 5551"/>
                          <a:gd name="connsiteY2" fmla="*/ 2300 h 7062"/>
                          <a:gd name="connsiteX3" fmla="*/ 395 w 5551"/>
                          <a:gd name="connsiteY3" fmla="*/ 1347 h 7062"/>
                          <a:gd name="connsiteX4" fmla="*/ 4205 w 5551"/>
                          <a:gd name="connsiteY4" fmla="*/ 394 h 7062"/>
                          <a:gd name="connsiteX5" fmla="*/ 5157 w 5551"/>
                          <a:gd name="connsiteY5" fmla="*/ 4205 h 7062"/>
                          <a:gd name="connsiteX6" fmla="*/ 4205 w 5551"/>
                          <a:gd name="connsiteY6" fmla="*/ 5157 h 7062"/>
                          <a:gd name="connsiteX7" fmla="*/ 3252 w 5551"/>
                          <a:gd name="connsiteY7" fmla="*/ 7062 h 7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551" h="7062">
                            <a:moveTo>
                              <a:pt x="3252" y="7062"/>
                            </a:moveTo>
                            <a:cubicBezTo>
                              <a:pt x="2300" y="7062"/>
                              <a:pt x="2300" y="7062"/>
                              <a:pt x="1347" y="6109"/>
                            </a:cubicBezTo>
                            <a:cubicBezTo>
                              <a:pt x="395" y="5157"/>
                              <a:pt x="-558" y="3252"/>
                              <a:pt x="395" y="2300"/>
                            </a:cubicBezTo>
                            <a:lnTo>
                              <a:pt x="395" y="1347"/>
                            </a:lnTo>
                            <a:cubicBezTo>
                              <a:pt x="1347" y="394"/>
                              <a:pt x="3252" y="-558"/>
                              <a:pt x="4205" y="394"/>
                            </a:cubicBezTo>
                            <a:cubicBezTo>
                              <a:pt x="5157" y="1347"/>
                              <a:pt x="6109" y="3252"/>
                              <a:pt x="5157" y="4205"/>
                            </a:cubicBezTo>
                            <a:lnTo>
                              <a:pt x="4205" y="5157"/>
                            </a:lnTo>
                            <a:cubicBezTo>
                              <a:pt x="5157" y="6109"/>
                              <a:pt x="4205" y="7062"/>
                              <a:pt x="3252" y="706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0" name="Graphic 4">
                      <a:extLst>
                        <a:ext uri="{FF2B5EF4-FFF2-40B4-BE49-F238E27FC236}">
                          <a16:creationId xmlns:a16="http://schemas.microsoft.com/office/drawing/2014/main" id="{DB6036C0-AB9F-40DA-B48E-CFCA17EDA24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60824" y="4792520"/>
                      <a:ext cx="14596" cy="19032"/>
                      <a:chOff x="5260824" y="4792520"/>
                      <a:chExt cx="14596" cy="19032"/>
                    </a:xfrm>
                  </p:grpSpPr>
                  <p:sp>
                    <p:nvSpPr>
                      <p:cNvPr id="2286" name="Freeform: Shape 2285">
                        <a:extLst>
                          <a:ext uri="{FF2B5EF4-FFF2-40B4-BE49-F238E27FC236}">
                            <a16:creationId xmlns:a16="http://schemas.microsoft.com/office/drawing/2014/main" id="{802CA3D3-8AEF-4096-B414-13515AFBA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4943" y="4801075"/>
                        <a:ext cx="10477" cy="10477"/>
                      </a:xfrm>
                      <a:custGeom>
                        <a:avLst/>
                        <a:gdLst>
                          <a:gd name="connsiteX0" fmla="*/ 9049 w 10477"/>
                          <a:gd name="connsiteY0" fmla="*/ 1429 h 10477"/>
                          <a:gd name="connsiteX1" fmla="*/ 9049 w 10477"/>
                          <a:gd name="connsiteY1" fmla="*/ 9049 h 10477"/>
                          <a:gd name="connsiteX2" fmla="*/ 1429 w 10477"/>
                          <a:gd name="connsiteY2" fmla="*/ 9049 h 10477"/>
                          <a:gd name="connsiteX3" fmla="*/ 1429 w 10477"/>
                          <a:gd name="connsiteY3" fmla="*/ 1429 h 10477"/>
                          <a:gd name="connsiteX4" fmla="*/ 9049 w 10477"/>
                          <a:gd name="connsiteY4" fmla="*/ 14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9049" y="1429"/>
                            </a:moveTo>
                            <a:cubicBezTo>
                              <a:pt x="10954" y="3334"/>
                              <a:pt x="10954" y="7144"/>
                              <a:pt x="9049" y="9049"/>
                            </a:cubicBezTo>
                            <a:cubicBezTo>
                              <a:pt x="7144" y="10954"/>
                              <a:pt x="3334" y="10954"/>
                              <a:pt x="1429" y="9049"/>
                            </a:cubicBezTo>
                            <a:cubicBezTo>
                              <a:pt x="-476" y="7144"/>
                              <a:pt x="-476" y="3334"/>
                              <a:pt x="1429" y="1429"/>
                            </a:cubicBezTo>
                            <a:cubicBezTo>
                              <a:pt x="3334" y="-476"/>
                              <a:pt x="7144" y="-476"/>
                              <a:pt x="9049" y="1429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7" name="Freeform: Shape 2286">
                        <a:extLst>
                          <a:ext uri="{FF2B5EF4-FFF2-40B4-BE49-F238E27FC236}">
                            <a16:creationId xmlns:a16="http://schemas.microsoft.com/office/drawing/2014/main" id="{67C0AEC1-6FEC-4157-B927-2002F27DEF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0824" y="4792520"/>
                        <a:ext cx="5548" cy="9031"/>
                      </a:xfrm>
                      <a:custGeom>
                        <a:avLst/>
                        <a:gdLst>
                          <a:gd name="connsiteX0" fmla="*/ 5548 w 5548"/>
                          <a:gd name="connsiteY0" fmla="*/ 9031 h 9031"/>
                          <a:gd name="connsiteX1" fmla="*/ 1738 w 5548"/>
                          <a:gd name="connsiteY1" fmla="*/ 2363 h 9031"/>
                          <a:gd name="connsiteX2" fmla="*/ 5548 w 5548"/>
                          <a:gd name="connsiteY2" fmla="*/ 9031 h 9031"/>
                          <a:gd name="connsiteX3" fmla="*/ 786 w 5548"/>
                          <a:gd name="connsiteY3" fmla="*/ 459 h 9031"/>
                          <a:gd name="connsiteX4" fmla="*/ 5548 w 5548"/>
                          <a:gd name="connsiteY4" fmla="*/ 9031 h 9031"/>
                          <a:gd name="connsiteX5" fmla="*/ 5548 w 5548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548" h="9031">
                            <a:moveTo>
                              <a:pt x="5548" y="9031"/>
                            </a:moveTo>
                            <a:cubicBezTo>
                              <a:pt x="5548" y="8079"/>
                              <a:pt x="3643" y="459"/>
                              <a:pt x="1738" y="2363"/>
                            </a:cubicBezTo>
                            <a:cubicBezTo>
                              <a:pt x="-167" y="3316"/>
                              <a:pt x="4596" y="7126"/>
                              <a:pt x="5548" y="9031"/>
                            </a:cubicBezTo>
                            <a:cubicBezTo>
                              <a:pt x="3643" y="8079"/>
                              <a:pt x="-2072" y="2363"/>
                              <a:pt x="786" y="459"/>
                            </a:cubicBezTo>
                            <a:cubicBezTo>
                              <a:pt x="4596" y="-2399"/>
                              <a:pt x="5548" y="9031"/>
                              <a:pt x="5548" y="9031"/>
                            </a:cubicBezTo>
                            <a:cubicBezTo>
                              <a:pt x="5548" y="9031"/>
                              <a:pt x="5548" y="9031"/>
                              <a:pt x="5548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8" name="Freeform: Shape 2287">
                        <a:extLst>
                          <a:ext uri="{FF2B5EF4-FFF2-40B4-BE49-F238E27FC236}">
                            <a16:creationId xmlns:a16="http://schemas.microsoft.com/office/drawing/2014/main" id="{4DE81DA2-05CB-450A-B7E6-B4A6F72517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5525" y="4798500"/>
                        <a:ext cx="4127" cy="5909"/>
                      </a:xfrm>
                      <a:custGeom>
                        <a:avLst/>
                        <a:gdLst>
                          <a:gd name="connsiteX0" fmla="*/ 847 w 4127"/>
                          <a:gd name="connsiteY0" fmla="*/ 4005 h 5909"/>
                          <a:gd name="connsiteX1" fmla="*/ 847 w 4127"/>
                          <a:gd name="connsiteY1" fmla="*/ 194 h 5909"/>
                          <a:gd name="connsiteX2" fmla="*/ 3704 w 4127"/>
                          <a:gd name="connsiteY2" fmla="*/ 2099 h 5909"/>
                          <a:gd name="connsiteX3" fmla="*/ 3704 w 4127"/>
                          <a:gd name="connsiteY3" fmla="*/ 3052 h 5909"/>
                          <a:gd name="connsiteX4" fmla="*/ 2752 w 4127"/>
                          <a:gd name="connsiteY4" fmla="*/ 4957 h 5909"/>
                          <a:gd name="connsiteX5" fmla="*/ 847 w 4127"/>
                          <a:gd name="connsiteY5" fmla="*/ 5909 h 5909"/>
                          <a:gd name="connsiteX6" fmla="*/ 847 w 4127"/>
                          <a:gd name="connsiteY6" fmla="*/ 4005 h 5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5909">
                            <a:moveTo>
                              <a:pt x="847" y="4005"/>
                            </a:moveTo>
                            <a:cubicBezTo>
                              <a:pt x="847" y="4005"/>
                              <a:pt x="-1058" y="2099"/>
                              <a:pt x="847" y="194"/>
                            </a:cubicBezTo>
                            <a:cubicBezTo>
                              <a:pt x="2752" y="-758"/>
                              <a:pt x="2752" y="2099"/>
                              <a:pt x="3704" y="2099"/>
                            </a:cubicBezTo>
                            <a:cubicBezTo>
                              <a:pt x="4657" y="2099"/>
                              <a:pt x="3704" y="2099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957"/>
                            </a:cubicBezTo>
                            <a:cubicBezTo>
                              <a:pt x="2752" y="4957"/>
                              <a:pt x="1799" y="5909"/>
                              <a:pt x="847" y="5909"/>
                            </a:cubicBezTo>
                            <a:cubicBezTo>
                              <a:pt x="-106" y="4957"/>
                              <a:pt x="847" y="4005"/>
                              <a:pt x="847" y="400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1" name="Graphic 4">
                      <a:extLst>
                        <a:ext uri="{FF2B5EF4-FFF2-40B4-BE49-F238E27FC236}">
                          <a16:creationId xmlns:a16="http://schemas.microsoft.com/office/drawing/2014/main" id="{2CA738F2-5FA3-4BEA-8503-E6F1E93A99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0295" y="4688942"/>
                      <a:ext cx="11191" cy="21526"/>
                      <a:chOff x="5220295" y="4688942"/>
                      <a:chExt cx="11191" cy="21526"/>
                    </a:xfrm>
                  </p:grpSpPr>
                  <p:sp>
                    <p:nvSpPr>
                      <p:cNvPr id="2283" name="Freeform: Shape 2282">
                        <a:extLst>
                          <a:ext uri="{FF2B5EF4-FFF2-40B4-BE49-F238E27FC236}">
                            <a16:creationId xmlns:a16="http://schemas.microsoft.com/office/drawing/2014/main" id="{0A5264D6-C08C-4AAF-A2CF-D454D98AF3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0295" y="4699277"/>
                        <a:ext cx="11191" cy="11191"/>
                      </a:xfrm>
                      <a:custGeom>
                        <a:avLst/>
                        <a:gdLst>
                          <a:gd name="connsiteX0" fmla="*/ 10835 w 11191"/>
                          <a:gd name="connsiteY0" fmla="*/ 3215 h 11191"/>
                          <a:gd name="connsiteX1" fmla="*/ 7977 w 11191"/>
                          <a:gd name="connsiteY1" fmla="*/ 10835 h 11191"/>
                          <a:gd name="connsiteX2" fmla="*/ 357 w 11191"/>
                          <a:gd name="connsiteY2" fmla="*/ 7977 h 11191"/>
                          <a:gd name="connsiteX3" fmla="*/ 3215 w 11191"/>
                          <a:gd name="connsiteY3" fmla="*/ 357 h 11191"/>
                          <a:gd name="connsiteX4" fmla="*/ 10835 w 11191"/>
                          <a:gd name="connsiteY4" fmla="*/ 3215 h 11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191" h="11191">
                            <a:moveTo>
                              <a:pt x="10835" y="3215"/>
                            </a:moveTo>
                            <a:cubicBezTo>
                              <a:pt x="11787" y="6072"/>
                              <a:pt x="10835" y="8930"/>
                              <a:pt x="7977" y="10835"/>
                            </a:cubicBezTo>
                            <a:cubicBezTo>
                              <a:pt x="5120" y="11787"/>
                              <a:pt x="2262" y="10835"/>
                              <a:pt x="357" y="7977"/>
                            </a:cubicBezTo>
                            <a:cubicBezTo>
                              <a:pt x="-595" y="5120"/>
                              <a:pt x="357" y="2262"/>
                              <a:pt x="3215" y="357"/>
                            </a:cubicBezTo>
                            <a:cubicBezTo>
                              <a:pt x="6072" y="-595"/>
                              <a:pt x="8930" y="357"/>
                              <a:pt x="10835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4" name="Freeform: Shape 2283">
                        <a:extLst>
                          <a:ext uri="{FF2B5EF4-FFF2-40B4-BE49-F238E27FC236}">
                            <a16:creationId xmlns:a16="http://schemas.microsoft.com/office/drawing/2014/main" id="{03240F67-7412-4C44-A68D-E07C03293A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1513" y="4688942"/>
                        <a:ext cx="3425" cy="9739"/>
                      </a:xfrm>
                      <a:custGeom>
                        <a:avLst/>
                        <a:gdLst>
                          <a:gd name="connsiteX0" fmla="*/ 2949 w 3425"/>
                          <a:gd name="connsiteY0" fmla="*/ 9739 h 9739"/>
                          <a:gd name="connsiteX1" fmla="*/ 1044 w 3425"/>
                          <a:gd name="connsiteY1" fmla="*/ 2119 h 9739"/>
                          <a:gd name="connsiteX2" fmla="*/ 2949 w 3425"/>
                          <a:gd name="connsiteY2" fmla="*/ 9739 h 9739"/>
                          <a:gd name="connsiteX3" fmla="*/ 1044 w 3425"/>
                          <a:gd name="connsiteY3" fmla="*/ 214 h 9739"/>
                          <a:gd name="connsiteX4" fmla="*/ 2949 w 3425"/>
                          <a:gd name="connsiteY4" fmla="*/ 9739 h 9739"/>
                          <a:gd name="connsiteX5" fmla="*/ 2949 w 3425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25" h="9739">
                            <a:moveTo>
                              <a:pt x="2949" y="9739"/>
                            </a:moveTo>
                            <a:cubicBezTo>
                              <a:pt x="2949" y="8787"/>
                              <a:pt x="3902" y="1167"/>
                              <a:pt x="1044" y="2119"/>
                            </a:cubicBezTo>
                            <a:cubicBezTo>
                              <a:pt x="-861" y="3072"/>
                              <a:pt x="1997" y="7834"/>
                              <a:pt x="2949" y="9739"/>
                            </a:cubicBezTo>
                            <a:cubicBezTo>
                              <a:pt x="1997" y="7834"/>
                              <a:pt x="-1813" y="2119"/>
                              <a:pt x="1044" y="214"/>
                            </a:cubicBezTo>
                            <a:cubicBezTo>
                              <a:pt x="4854" y="-1691"/>
                              <a:pt x="2949" y="9739"/>
                              <a:pt x="2949" y="9739"/>
                            </a:cubicBezTo>
                            <a:cubicBezTo>
                              <a:pt x="2949" y="9739"/>
                              <a:pt x="2949" y="9739"/>
                              <a:pt x="2949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5" name="Freeform: Shape 2284">
                        <a:extLst>
                          <a:ext uri="{FF2B5EF4-FFF2-40B4-BE49-F238E27FC236}">
                            <a16:creationId xmlns:a16="http://schemas.microsoft.com/office/drawing/2014/main" id="{1184860A-9B3A-45FF-8283-E46BF9D4B2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557" y="4695632"/>
                        <a:ext cx="5156" cy="5229"/>
                      </a:xfrm>
                      <a:custGeom>
                        <a:avLst/>
                        <a:gdLst>
                          <a:gd name="connsiteX0" fmla="*/ 952 w 5156"/>
                          <a:gd name="connsiteY0" fmla="*/ 4002 h 5229"/>
                          <a:gd name="connsiteX1" fmla="*/ 1905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952 w 5156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952" y="4002"/>
                            </a:moveTo>
                            <a:cubicBezTo>
                              <a:pt x="952" y="4002"/>
                              <a:pt x="-953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954"/>
                              <a:pt x="952" y="4002"/>
                              <a:pt x="952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2" name="Graphic 4">
                      <a:extLst>
                        <a:ext uri="{FF2B5EF4-FFF2-40B4-BE49-F238E27FC236}">
                          <a16:creationId xmlns:a16="http://schemas.microsoft.com/office/drawing/2014/main" id="{458F2848-67B4-46D0-8D8B-DF3CB4F420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3318" y="4845367"/>
                      <a:ext cx="11840" cy="20189"/>
                      <a:chOff x="5183318" y="4845367"/>
                      <a:chExt cx="11840" cy="20189"/>
                    </a:xfrm>
                  </p:grpSpPr>
                  <p:sp>
                    <p:nvSpPr>
                      <p:cNvPr id="2280" name="Freeform: Shape 2279">
                        <a:extLst>
                          <a:ext uri="{FF2B5EF4-FFF2-40B4-BE49-F238E27FC236}">
                            <a16:creationId xmlns:a16="http://schemas.microsoft.com/office/drawing/2014/main" id="{84CD0E1F-F60F-492F-B9EB-87DFF19D85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3318" y="4854705"/>
                        <a:ext cx="10851" cy="10850"/>
                      </a:xfrm>
                      <a:custGeom>
                        <a:avLst/>
                        <a:gdLst>
                          <a:gd name="connsiteX0" fmla="*/ 10664 w 10851"/>
                          <a:gd name="connsiteY0" fmla="*/ 5902 h 10850"/>
                          <a:gd name="connsiteX1" fmla="*/ 4949 w 10851"/>
                          <a:gd name="connsiteY1" fmla="*/ 10664 h 10850"/>
                          <a:gd name="connsiteX2" fmla="*/ 187 w 10851"/>
                          <a:gd name="connsiteY2" fmla="*/ 4949 h 10850"/>
                          <a:gd name="connsiteX3" fmla="*/ 5902 w 10851"/>
                          <a:gd name="connsiteY3" fmla="*/ 187 h 10850"/>
                          <a:gd name="connsiteX4" fmla="*/ 10664 w 10851"/>
                          <a:gd name="connsiteY4" fmla="*/ 5902 h 108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851" h="10850">
                            <a:moveTo>
                              <a:pt x="10664" y="5902"/>
                            </a:moveTo>
                            <a:cubicBezTo>
                              <a:pt x="10664" y="8759"/>
                              <a:pt x="7807" y="11617"/>
                              <a:pt x="4949" y="10664"/>
                            </a:cubicBezTo>
                            <a:cubicBezTo>
                              <a:pt x="2092" y="10664"/>
                              <a:pt x="-766" y="7807"/>
                              <a:pt x="187" y="4949"/>
                            </a:cubicBezTo>
                            <a:cubicBezTo>
                              <a:pt x="187" y="2092"/>
                              <a:pt x="3044" y="-766"/>
                              <a:pt x="5902" y="187"/>
                            </a:cubicBezTo>
                            <a:cubicBezTo>
                              <a:pt x="8759" y="187"/>
                              <a:pt x="11617" y="3044"/>
                              <a:pt x="10664" y="5902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1" name="Freeform: Shape 2280">
                        <a:extLst>
                          <a:ext uri="{FF2B5EF4-FFF2-40B4-BE49-F238E27FC236}">
                            <a16:creationId xmlns:a16="http://schemas.microsoft.com/office/drawing/2014/main" id="{04D77A8D-06D7-4C40-A421-440458FBE2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845367"/>
                        <a:ext cx="4033" cy="9525"/>
                      </a:xfrm>
                      <a:custGeom>
                        <a:avLst/>
                        <a:gdLst>
                          <a:gd name="connsiteX0" fmla="*/ 0 w 4033"/>
                          <a:gd name="connsiteY0" fmla="*/ 9525 h 9525"/>
                          <a:gd name="connsiteX1" fmla="*/ 2858 w 4033"/>
                          <a:gd name="connsiteY1" fmla="*/ 1905 h 9525"/>
                          <a:gd name="connsiteX2" fmla="*/ 0 w 4033"/>
                          <a:gd name="connsiteY2" fmla="*/ 9525 h 9525"/>
                          <a:gd name="connsiteX3" fmla="*/ 2858 w 4033"/>
                          <a:gd name="connsiteY3" fmla="*/ 0 h 9525"/>
                          <a:gd name="connsiteX4" fmla="*/ 0 w 4033"/>
                          <a:gd name="connsiteY4" fmla="*/ 9525 h 9525"/>
                          <a:gd name="connsiteX5" fmla="*/ 0 w 4033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033" h="9525">
                            <a:moveTo>
                              <a:pt x="0" y="9525"/>
                            </a:moveTo>
                            <a:cubicBezTo>
                              <a:pt x="0" y="9525"/>
                              <a:pt x="4763" y="1905"/>
                              <a:pt x="2858" y="1905"/>
                            </a:cubicBezTo>
                            <a:cubicBezTo>
                              <a:pt x="0" y="952"/>
                              <a:pt x="0" y="7620"/>
                              <a:pt x="0" y="9525"/>
                            </a:cubicBezTo>
                            <a:cubicBezTo>
                              <a:pt x="0" y="7620"/>
                              <a:pt x="0" y="0"/>
                              <a:pt x="2858" y="0"/>
                            </a:cubicBezTo>
                            <a:cubicBezTo>
                              <a:pt x="6667" y="0"/>
                              <a:pt x="0" y="9525"/>
                              <a:pt x="0" y="9525"/>
                            </a:cubicBezTo>
                            <a:cubicBezTo>
                              <a:pt x="0" y="9525"/>
                              <a:pt x="0" y="9525"/>
                              <a:pt x="0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2" name="Freeform: Shape 2281">
                        <a:extLst>
                          <a:ext uri="{FF2B5EF4-FFF2-40B4-BE49-F238E27FC236}">
                            <a16:creationId xmlns:a16="http://schemas.microsoft.com/office/drawing/2014/main" id="{29DDA20E-5FC9-4318-ADB7-72A7704753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315" y="4852034"/>
                        <a:ext cx="5156" cy="4524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8 h 4524"/>
                          <a:gd name="connsiteX6" fmla="*/ 1905 w 5156"/>
                          <a:gd name="connsiteY6" fmla="*/ 2858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3810" y="2858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2858"/>
                            </a:cubicBezTo>
                            <a:cubicBezTo>
                              <a:pt x="952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3" name="Graphic 4">
                      <a:extLst>
                        <a:ext uri="{FF2B5EF4-FFF2-40B4-BE49-F238E27FC236}">
                          <a16:creationId xmlns:a16="http://schemas.microsoft.com/office/drawing/2014/main" id="{7EF2D4CF-4E3E-4BB3-9FDB-B2F3DDC901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5863" y="4813873"/>
                      <a:ext cx="10402" cy="21390"/>
                      <a:chOff x="5225863" y="4813873"/>
                      <a:chExt cx="10402" cy="21390"/>
                    </a:xfrm>
                  </p:grpSpPr>
                  <p:sp>
                    <p:nvSpPr>
                      <p:cNvPr id="2277" name="Freeform: Shape 2276">
                        <a:extLst>
                          <a:ext uri="{FF2B5EF4-FFF2-40B4-BE49-F238E27FC236}">
                            <a16:creationId xmlns:a16="http://schemas.microsoft.com/office/drawing/2014/main" id="{A64F6DE4-F861-4528-8990-8336560FC8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993" y="4824373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8946" y="39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8" name="Freeform: Shape 2277">
                        <a:extLst>
                          <a:ext uri="{FF2B5EF4-FFF2-40B4-BE49-F238E27FC236}">
                            <a16:creationId xmlns:a16="http://schemas.microsoft.com/office/drawing/2014/main" id="{D698A9F7-BF8B-4168-B7D9-E6D78D8C58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863" y="4813873"/>
                        <a:ext cx="4213" cy="9586"/>
                      </a:xfrm>
                      <a:custGeom>
                        <a:avLst/>
                        <a:gdLst>
                          <a:gd name="connsiteX0" fmla="*/ 3361 w 4213"/>
                          <a:gd name="connsiteY0" fmla="*/ 9586 h 9586"/>
                          <a:gd name="connsiteX1" fmla="*/ 1456 w 4213"/>
                          <a:gd name="connsiteY1" fmla="*/ 1966 h 9586"/>
                          <a:gd name="connsiteX2" fmla="*/ 3361 w 4213"/>
                          <a:gd name="connsiteY2" fmla="*/ 9586 h 9586"/>
                          <a:gd name="connsiteX3" fmla="*/ 1456 w 4213"/>
                          <a:gd name="connsiteY3" fmla="*/ 61 h 9586"/>
                          <a:gd name="connsiteX4" fmla="*/ 3361 w 4213"/>
                          <a:gd name="connsiteY4" fmla="*/ 9586 h 9586"/>
                          <a:gd name="connsiteX5" fmla="*/ 3361 w 4213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13" h="9586">
                            <a:moveTo>
                              <a:pt x="3361" y="9586"/>
                            </a:moveTo>
                            <a:cubicBezTo>
                              <a:pt x="3361" y="8634"/>
                              <a:pt x="4314" y="1014"/>
                              <a:pt x="1456" y="1966"/>
                            </a:cubicBezTo>
                            <a:cubicBezTo>
                              <a:pt x="-449" y="2919"/>
                              <a:pt x="2408" y="8634"/>
                              <a:pt x="3361" y="9586"/>
                            </a:cubicBezTo>
                            <a:cubicBezTo>
                              <a:pt x="2408" y="7681"/>
                              <a:pt x="-2354" y="1966"/>
                              <a:pt x="1456" y="61"/>
                            </a:cubicBezTo>
                            <a:cubicBezTo>
                              <a:pt x="5266" y="-891"/>
                              <a:pt x="4314" y="9586"/>
                              <a:pt x="3361" y="9586"/>
                            </a:cubicBezTo>
                            <a:cubicBezTo>
                              <a:pt x="4314" y="9586"/>
                              <a:pt x="4314" y="9586"/>
                              <a:pt x="3361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9" name="Freeform: Shape 2278">
                        <a:extLst>
                          <a:ext uri="{FF2B5EF4-FFF2-40B4-BE49-F238E27FC236}">
                            <a16:creationId xmlns:a16="http://schemas.microsoft.com/office/drawing/2014/main" id="{2C8F8B9E-4234-4937-938C-67E2E1C8F3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6367" y="482136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1905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4" name="Graphic 4">
                      <a:extLst>
                        <a:ext uri="{FF2B5EF4-FFF2-40B4-BE49-F238E27FC236}">
                          <a16:creationId xmlns:a16="http://schemas.microsoft.com/office/drawing/2014/main" id="{81D4EE18-0651-4A2F-9B69-3911C1E916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12779" y="4729100"/>
                      <a:ext cx="10031" cy="21269"/>
                      <a:chOff x="5212779" y="4729100"/>
                      <a:chExt cx="10031" cy="21269"/>
                    </a:xfrm>
                  </p:grpSpPr>
                  <p:sp>
                    <p:nvSpPr>
                      <p:cNvPr id="2274" name="Freeform: Shape 2273">
                        <a:extLst>
                          <a:ext uri="{FF2B5EF4-FFF2-40B4-BE49-F238E27FC236}">
                            <a16:creationId xmlns:a16="http://schemas.microsoft.com/office/drawing/2014/main" id="{E21B60B6-3DDE-45A9-BD0B-10FA4736A1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2779" y="4739825"/>
                        <a:ext cx="10031" cy="10545"/>
                      </a:xfrm>
                      <a:custGeom>
                        <a:avLst/>
                        <a:gdLst>
                          <a:gd name="connsiteX0" fmla="*/ 9778 w 10031"/>
                          <a:gd name="connsiteY0" fmla="*/ 3624 h 10545"/>
                          <a:gd name="connsiteX1" fmla="*/ 6921 w 10031"/>
                          <a:gd name="connsiteY1" fmla="*/ 10292 h 10545"/>
                          <a:gd name="connsiteX2" fmla="*/ 253 w 10031"/>
                          <a:gd name="connsiteY2" fmla="*/ 7434 h 10545"/>
                          <a:gd name="connsiteX3" fmla="*/ 3111 w 10031"/>
                          <a:gd name="connsiteY3" fmla="*/ 767 h 10545"/>
                          <a:gd name="connsiteX4" fmla="*/ 9778 w 10031"/>
                          <a:gd name="connsiteY4" fmla="*/ 3624 h 10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31" h="10545">
                            <a:moveTo>
                              <a:pt x="9778" y="3624"/>
                            </a:moveTo>
                            <a:cubicBezTo>
                              <a:pt x="10731" y="6482"/>
                              <a:pt x="8826" y="9339"/>
                              <a:pt x="6921" y="10292"/>
                            </a:cubicBezTo>
                            <a:cubicBezTo>
                              <a:pt x="5016" y="11244"/>
                              <a:pt x="1206" y="9339"/>
                              <a:pt x="253" y="7434"/>
                            </a:cubicBezTo>
                            <a:cubicBezTo>
                              <a:pt x="-699" y="4577"/>
                              <a:pt x="1206" y="1719"/>
                              <a:pt x="3111" y="767"/>
                            </a:cubicBezTo>
                            <a:cubicBezTo>
                              <a:pt x="5968" y="-1138"/>
                              <a:pt x="8826" y="767"/>
                              <a:pt x="9778" y="3624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5" name="Freeform: Shape 2274">
                        <a:extLst>
                          <a:ext uri="{FF2B5EF4-FFF2-40B4-BE49-F238E27FC236}">
                            <a16:creationId xmlns:a16="http://schemas.microsoft.com/office/drawing/2014/main" id="{79F45D36-556B-44CC-8129-D72D23CF25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4652" y="4729100"/>
                        <a:ext cx="3632" cy="9586"/>
                      </a:xfrm>
                      <a:custGeom>
                        <a:avLst/>
                        <a:gdLst>
                          <a:gd name="connsiteX0" fmla="*/ 2190 w 3632"/>
                          <a:gd name="connsiteY0" fmla="*/ 9586 h 9586"/>
                          <a:gd name="connsiteX1" fmla="*/ 1237 w 3632"/>
                          <a:gd name="connsiteY1" fmla="*/ 1966 h 9586"/>
                          <a:gd name="connsiteX2" fmla="*/ 2190 w 3632"/>
                          <a:gd name="connsiteY2" fmla="*/ 9586 h 9586"/>
                          <a:gd name="connsiteX3" fmla="*/ 1237 w 3632"/>
                          <a:gd name="connsiteY3" fmla="*/ 61 h 9586"/>
                          <a:gd name="connsiteX4" fmla="*/ 2190 w 3632"/>
                          <a:gd name="connsiteY4" fmla="*/ 9586 h 9586"/>
                          <a:gd name="connsiteX5" fmla="*/ 2190 w 3632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32" h="9586">
                            <a:moveTo>
                              <a:pt x="2190" y="9586"/>
                            </a:moveTo>
                            <a:cubicBezTo>
                              <a:pt x="2190" y="8634"/>
                              <a:pt x="4095" y="1014"/>
                              <a:pt x="1237" y="1966"/>
                            </a:cubicBezTo>
                            <a:cubicBezTo>
                              <a:pt x="-668" y="2919"/>
                              <a:pt x="1237" y="7681"/>
                              <a:pt x="2190" y="9586"/>
                            </a:cubicBezTo>
                            <a:cubicBezTo>
                              <a:pt x="1237" y="7681"/>
                              <a:pt x="-1620" y="1014"/>
                              <a:pt x="1237" y="61"/>
                            </a:cubicBezTo>
                            <a:cubicBezTo>
                              <a:pt x="6000" y="-891"/>
                              <a:pt x="2190" y="9586"/>
                              <a:pt x="2190" y="9586"/>
                            </a:cubicBezTo>
                            <a:cubicBezTo>
                              <a:pt x="2190" y="9586"/>
                              <a:pt x="2190" y="9586"/>
                              <a:pt x="2190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6" name="Freeform: Shape 2275">
                        <a:extLst>
                          <a:ext uri="{FF2B5EF4-FFF2-40B4-BE49-F238E27FC236}">
                            <a16:creationId xmlns:a16="http://schemas.microsoft.com/office/drawing/2014/main" id="{4AF20AD5-01A6-4464-B7BA-A880E6C3F1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3984" y="4736781"/>
                        <a:ext cx="5157" cy="5037"/>
                      </a:xfrm>
                      <a:custGeom>
                        <a:avLst/>
                        <a:gdLst>
                          <a:gd name="connsiteX0" fmla="*/ 1905 w 5157"/>
                          <a:gd name="connsiteY0" fmla="*/ 2858 h 5037"/>
                          <a:gd name="connsiteX1" fmla="*/ 2858 w 5157"/>
                          <a:gd name="connsiteY1" fmla="*/ 0 h 5037"/>
                          <a:gd name="connsiteX2" fmla="*/ 4763 w 5157"/>
                          <a:gd name="connsiteY2" fmla="*/ 2858 h 5037"/>
                          <a:gd name="connsiteX3" fmla="*/ 3810 w 5157"/>
                          <a:gd name="connsiteY3" fmla="*/ 3810 h 5037"/>
                          <a:gd name="connsiteX4" fmla="*/ 1905 w 5157"/>
                          <a:gd name="connsiteY4" fmla="*/ 4763 h 5037"/>
                          <a:gd name="connsiteX5" fmla="*/ 0 w 5157"/>
                          <a:gd name="connsiteY5" fmla="*/ 4763 h 5037"/>
                          <a:gd name="connsiteX6" fmla="*/ 1905 w 5157"/>
                          <a:gd name="connsiteY6" fmla="*/ 2858 h 5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03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3810"/>
                            </a:cubicBezTo>
                            <a:cubicBezTo>
                              <a:pt x="2858" y="3810"/>
                              <a:pt x="1905" y="5715"/>
                              <a:pt x="1905" y="4763"/>
                            </a:cubicBezTo>
                            <a:cubicBezTo>
                              <a:pt x="1905" y="3810"/>
                              <a:pt x="0" y="5715"/>
                              <a:pt x="0" y="4763"/>
                            </a:cubicBezTo>
                            <a:cubicBezTo>
                              <a:pt x="953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5" name="Graphic 4">
                      <a:extLst>
                        <a:ext uri="{FF2B5EF4-FFF2-40B4-BE49-F238E27FC236}">
                          <a16:creationId xmlns:a16="http://schemas.microsoft.com/office/drawing/2014/main" id="{043481CF-F308-4CA8-868C-35C7E4F084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69217" y="4685264"/>
                      <a:ext cx="13822" cy="21037"/>
                      <a:chOff x="5169217" y="4685264"/>
                      <a:chExt cx="13822" cy="21037"/>
                    </a:xfrm>
                  </p:grpSpPr>
                  <p:sp>
                    <p:nvSpPr>
                      <p:cNvPr id="2271" name="Freeform: Shape 2270">
                        <a:extLst>
                          <a:ext uri="{FF2B5EF4-FFF2-40B4-BE49-F238E27FC236}">
                            <a16:creationId xmlns:a16="http://schemas.microsoft.com/office/drawing/2014/main" id="{60B54F59-197A-482A-8C50-8C8B74D38D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9217" y="469487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10478" y="0"/>
                              <a:pt x="12383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2" name="Freeform: Shape 2271">
                        <a:extLst>
                          <a:ext uri="{FF2B5EF4-FFF2-40B4-BE49-F238E27FC236}">
                            <a16:creationId xmlns:a16="http://schemas.microsoft.com/office/drawing/2014/main" id="{768A2305-F965-40C0-918F-61D09C2420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7790" y="4685264"/>
                        <a:ext cx="5250" cy="8654"/>
                      </a:xfrm>
                      <a:custGeom>
                        <a:avLst/>
                        <a:gdLst>
                          <a:gd name="connsiteX0" fmla="*/ 0 w 5250"/>
                          <a:gd name="connsiteY0" fmla="*/ 8654 h 8654"/>
                          <a:gd name="connsiteX1" fmla="*/ 2857 w 5250"/>
                          <a:gd name="connsiteY1" fmla="*/ 1035 h 8654"/>
                          <a:gd name="connsiteX2" fmla="*/ 0 w 5250"/>
                          <a:gd name="connsiteY2" fmla="*/ 8654 h 8654"/>
                          <a:gd name="connsiteX3" fmla="*/ 3810 w 5250"/>
                          <a:gd name="connsiteY3" fmla="*/ 82 h 8654"/>
                          <a:gd name="connsiteX4" fmla="*/ 0 w 5250"/>
                          <a:gd name="connsiteY4" fmla="*/ 8654 h 8654"/>
                          <a:gd name="connsiteX5" fmla="*/ 0 w 5250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7" y="1035"/>
                            </a:cubicBezTo>
                            <a:cubicBezTo>
                              <a:pt x="952" y="1035"/>
                              <a:pt x="0" y="7702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8572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3" name="Freeform: Shape 2272">
                        <a:extLst>
                          <a:ext uri="{FF2B5EF4-FFF2-40B4-BE49-F238E27FC236}">
                            <a16:creationId xmlns:a16="http://schemas.microsoft.com/office/drawing/2014/main" id="{D756D08F-6C16-45C6-A5F5-89CC30226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4932" y="4692014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6" name="Graphic 4">
                      <a:extLst>
                        <a:ext uri="{FF2B5EF4-FFF2-40B4-BE49-F238E27FC236}">
                          <a16:creationId xmlns:a16="http://schemas.microsoft.com/office/drawing/2014/main" id="{68289617-A8A9-4977-8020-AF475A0EA5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1125" y="4628114"/>
                      <a:ext cx="13449" cy="20084"/>
                      <a:chOff x="5191125" y="4628114"/>
                      <a:chExt cx="13449" cy="20084"/>
                    </a:xfrm>
                  </p:grpSpPr>
                  <p:sp>
                    <p:nvSpPr>
                      <p:cNvPr id="2268" name="Freeform: Shape 2267">
                        <a:extLst>
                          <a:ext uri="{FF2B5EF4-FFF2-40B4-BE49-F238E27FC236}">
                            <a16:creationId xmlns:a16="http://schemas.microsoft.com/office/drawing/2014/main" id="{1FD4DABE-3F6A-4186-9B60-B6270A62A3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636769"/>
                        <a:ext cx="11429" cy="11430"/>
                      </a:xfrm>
                      <a:custGeom>
                        <a:avLst/>
                        <a:gdLst>
                          <a:gd name="connsiteX0" fmla="*/ 11430 w 11429"/>
                          <a:gd name="connsiteY0" fmla="*/ 6668 h 11430"/>
                          <a:gd name="connsiteX1" fmla="*/ 4763 w 11429"/>
                          <a:gd name="connsiteY1" fmla="*/ 11430 h 11430"/>
                          <a:gd name="connsiteX2" fmla="*/ 0 w 11429"/>
                          <a:gd name="connsiteY2" fmla="*/ 4763 h 11430"/>
                          <a:gd name="connsiteX3" fmla="*/ 6667 w 11429"/>
                          <a:gd name="connsiteY3" fmla="*/ 0 h 11430"/>
                          <a:gd name="connsiteX4" fmla="*/ 11430 w 11429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29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9" name="Freeform: Shape 2268">
                        <a:extLst>
                          <a:ext uri="{FF2B5EF4-FFF2-40B4-BE49-F238E27FC236}">
                            <a16:creationId xmlns:a16="http://schemas.microsoft.com/office/drawing/2014/main" id="{4DE3523A-FB78-4323-B214-A499452CD4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9697" y="4628114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3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3" y="-871"/>
                              <a:pt x="3810" y="82"/>
                            </a:cubicBezTo>
                            <a:cubicBezTo>
                              <a:pt x="7620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0" name="Freeform: Shape 2269">
                        <a:extLst>
                          <a:ext uri="{FF2B5EF4-FFF2-40B4-BE49-F238E27FC236}">
                            <a16:creationId xmlns:a16="http://schemas.microsoft.com/office/drawing/2014/main" id="{EABBD4C8-E982-4C80-BAEE-7FA71750FC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6840" y="4633912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6667" y="0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7" name="Graphic 4">
                      <a:extLst>
                        <a:ext uri="{FF2B5EF4-FFF2-40B4-BE49-F238E27FC236}">
                          <a16:creationId xmlns:a16="http://schemas.microsoft.com/office/drawing/2014/main" id="{DD733CF1-CF9D-407F-A78A-97CA51AA71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33022" y="4762417"/>
                      <a:ext cx="13449" cy="20084"/>
                      <a:chOff x="5133022" y="4762417"/>
                      <a:chExt cx="13449" cy="20084"/>
                    </a:xfrm>
                  </p:grpSpPr>
                  <p:sp>
                    <p:nvSpPr>
                      <p:cNvPr id="2265" name="Freeform: Shape 2264">
                        <a:extLst>
                          <a:ext uri="{FF2B5EF4-FFF2-40B4-BE49-F238E27FC236}">
                            <a16:creationId xmlns:a16="http://schemas.microsoft.com/office/drawing/2014/main" id="{505C347F-D66D-480D-92D3-8480959BF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022" y="4771071"/>
                        <a:ext cx="11430" cy="11430"/>
                      </a:xfrm>
                      <a:custGeom>
                        <a:avLst/>
                        <a:gdLst>
                          <a:gd name="connsiteX0" fmla="*/ 11430 w 11430"/>
                          <a:gd name="connsiteY0" fmla="*/ 6668 h 11430"/>
                          <a:gd name="connsiteX1" fmla="*/ 4763 w 11430"/>
                          <a:gd name="connsiteY1" fmla="*/ 11430 h 11430"/>
                          <a:gd name="connsiteX2" fmla="*/ 0 w 11430"/>
                          <a:gd name="connsiteY2" fmla="*/ 4763 h 11430"/>
                          <a:gd name="connsiteX3" fmla="*/ 6668 w 11430"/>
                          <a:gd name="connsiteY3" fmla="*/ 0 h 11430"/>
                          <a:gd name="connsiteX4" fmla="*/ 11430 w 11430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30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8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6" name="Freeform: Shape 2265">
                        <a:extLst>
                          <a:ext uri="{FF2B5EF4-FFF2-40B4-BE49-F238E27FC236}">
                            <a16:creationId xmlns:a16="http://schemas.microsoft.com/office/drawing/2014/main" id="{498C7CC0-1DB0-47B7-8184-F69A058C60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1595" y="4762417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2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7620" y="82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7" name="Freeform: Shape 2266">
                        <a:extLst>
                          <a:ext uri="{FF2B5EF4-FFF2-40B4-BE49-F238E27FC236}">
                            <a16:creationId xmlns:a16="http://schemas.microsoft.com/office/drawing/2014/main" id="{84B9A6AA-6FB2-4843-9445-0327316714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76821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8" name="Graphic 4">
                      <a:extLst>
                        <a:ext uri="{FF2B5EF4-FFF2-40B4-BE49-F238E27FC236}">
                          <a16:creationId xmlns:a16="http://schemas.microsoft.com/office/drawing/2014/main" id="{155A7913-7150-4EDE-A6A5-A0A87FE2B5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0177" y="4746224"/>
                      <a:ext cx="13822" cy="21037"/>
                      <a:chOff x="5230177" y="4746224"/>
                      <a:chExt cx="13822" cy="21037"/>
                    </a:xfrm>
                  </p:grpSpPr>
                  <p:sp>
                    <p:nvSpPr>
                      <p:cNvPr id="2262" name="Freeform: Shape 2261">
                        <a:extLst>
                          <a:ext uri="{FF2B5EF4-FFF2-40B4-BE49-F238E27FC236}">
                            <a16:creationId xmlns:a16="http://schemas.microsoft.com/office/drawing/2014/main" id="{EC38BA0C-EE5A-4D76-905C-DCDA329072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0177" y="475583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7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2" y="1905"/>
                              <a:pt x="2857" y="0"/>
                              <a:pt x="6667" y="0"/>
                            </a:cubicBezTo>
                            <a:cubicBezTo>
                              <a:pt x="10477" y="953"/>
                              <a:pt x="12382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3" name="Freeform: Shape 2262">
                        <a:extLst>
                          <a:ext uri="{FF2B5EF4-FFF2-40B4-BE49-F238E27FC236}">
                            <a16:creationId xmlns:a16="http://schemas.microsoft.com/office/drawing/2014/main" id="{24B1CE2E-C098-4B54-9D00-D990B83ED3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8750" y="4746224"/>
                        <a:ext cx="5250" cy="9077"/>
                      </a:xfrm>
                      <a:custGeom>
                        <a:avLst/>
                        <a:gdLst>
                          <a:gd name="connsiteX0" fmla="*/ 0 w 5250"/>
                          <a:gd name="connsiteY0" fmla="*/ 8655 h 9077"/>
                          <a:gd name="connsiteX1" fmla="*/ 3810 w 5250"/>
                          <a:gd name="connsiteY1" fmla="*/ 1035 h 9077"/>
                          <a:gd name="connsiteX2" fmla="*/ 0 w 5250"/>
                          <a:gd name="connsiteY2" fmla="*/ 8655 h 9077"/>
                          <a:gd name="connsiteX3" fmla="*/ 3810 w 5250"/>
                          <a:gd name="connsiteY3" fmla="*/ 82 h 9077"/>
                          <a:gd name="connsiteX4" fmla="*/ 0 w 5250"/>
                          <a:gd name="connsiteY4" fmla="*/ 8655 h 9077"/>
                          <a:gd name="connsiteX5" fmla="*/ 0 w 5250"/>
                          <a:gd name="connsiteY5" fmla="*/ 8655 h 90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9077">
                            <a:moveTo>
                              <a:pt x="0" y="8655"/>
                            </a:moveTo>
                            <a:cubicBezTo>
                              <a:pt x="0" y="8655"/>
                              <a:pt x="5715" y="1987"/>
                              <a:pt x="3810" y="1035"/>
                            </a:cubicBezTo>
                            <a:cubicBezTo>
                              <a:pt x="953" y="1035"/>
                              <a:pt x="0" y="7702"/>
                              <a:pt x="0" y="8655"/>
                            </a:cubicBezTo>
                            <a:cubicBezTo>
                              <a:pt x="0" y="6750"/>
                              <a:pt x="953" y="-870"/>
                              <a:pt x="3810" y="82"/>
                            </a:cubicBezTo>
                            <a:cubicBezTo>
                              <a:pt x="8572" y="1035"/>
                              <a:pt x="0" y="9607"/>
                              <a:pt x="0" y="8655"/>
                            </a:cubicBezTo>
                            <a:cubicBezTo>
                              <a:pt x="0" y="9607"/>
                              <a:pt x="0" y="8655"/>
                              <a:pt x="0" y="865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4" name="Freeform: Shape 2263">
                        <a:extLst>
                          <a:ext uri="{FF2B5EF4-FFF2-40B4-BE49-F238E27FC236}">
                            <a16:creationId xmlns:a16="http://schemas.microsoft.com/office/drawing/2014/main" id="{F45E912D-62C6-4A25-9777-D3604EF001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5892" y="475297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9" name="Graphic 4">
                      <a:extLst>
                        <a:ext uri="{FF2B5EF4-FFF2-40B4-BE49-F238E27FC236}">
                          <a16:creationId xmlns:a16="http://schemas.microsoft.com/office/drawing/2014/main" id="{B8125D77-28E4-48D5-9CEC-A53147004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52533" y="4716565"/>
                      <a:ext cx="10402" cy="21542"/>
                      <a:chOff x="5252533" y="4716565"/>
                      <a:chExt cx="10402" cy="21542"/>
                    </a:xfrm>
                  </p:grpSpPr>
                  <p:sp>
                    <p:nvSpPr>
                      <p:cNvPr id="2259" name="Freeform: Shape 2258">
                        <a:extLst>
                          <a:ext uri="{FF2B5EF4-FFF2-40B4-BE49-F238E27FC236}">
                            <a16:creationId xmlns:a16="http://schemas.microsoft.com/office/drawing/2014/main" id="{339B6FA9-66D6-4551-825F-67209F3EDC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663" y="4727218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7994" y="38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0" name="Freeform: Shape 2259">
                        <a:extLst>
                          <a:ext uri="{FF2B5EF4-FFF2-40B4-BE49-F238E27FC236}">
                            <a16:creationId xmlns:a16="http://schemas.microsoft.com/office/drawing/2014/main" id="{23DBEA83-E139-4B4C-B745-99E6FC473C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533" y="4716565"/>
                        <a:ext cx="3837" cy="9739"/>
                      </a:xfrm>
                      <a:custGeom>
                        <a:avLst/>
                        <a:gdLst>
                          <a:gd name="connsiteX0" fmla="*/ 3361 w 3837"/>
                          <a:gd name="connsiteY0" fmla="*/ 9739 h 9739"/>
                          <a:gd name="connsiteX1" fmla="*/ 1456 w 3837"/>
                          <a:gd name="connsiteY1" fmla="*/ 2119 h 9739"/>
                          <a:gd name="connsiteX2" fmla="*/ 3361 w 3837"/>
                          <a:gd name="connsiteY2" fmla="*/ 9739 h 9739"/>
                          <a:gd name="connsiteX3" fmla="*/ 1456 w 3837"/>
                          <a:gd name="connsiteY3" fmla="*/ 214 h 9739"/>
                          <a:gd name="connsiteX4" fmla="*/ 3361 w 3837"/>
                          <a:gd name="connsiteY4" fmla="*/ 9739 h 9739"/>
                          <a:gd name="connsiteX5" fmla="*/ 3361 w 3837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37" h="9739">
                            <a:moveTo>
                              <a:pt x="3361" y="9739"/>
                            </a:moveTo>
                            <a:cubicBezTo>
                              <a:pt x="3361" y="8787"/>
                              <a:pt x="4313" y="1166"/>
                              <a:pt x="1456" y="2119"/>
                            </a:cubicBezTo>
                            <a:cubicBezTo>
                              <a:pt x="-449" y="3072"/>
                              <a:pt x="2408" y="7834"/>
                              <a:pt x="3361" y="9739"/>
                            </a:cubicBezTo>
                            <a:cubicBezTo>
                              <a:pt x="2408" y="7834"/>
                              <a:pt x="-2354" y="2119"/>
                              <a:pt x="1456" y="214"/>
                            </a:cubicBezTo>
                            <a:cubicBezTo>
                              <a:pt x="5266" y="-1691"/>
                              <a:pt x="3361" y="9739"/>
                              <a:pt x="3361" y="9739"/>
                            </a:cubicBezTo>
                            <a:cubicBezTo>
                              <a:pt x="3361" y="9739"/>
                              <a:pt x="3361" y="9739"/>
                              <a:pt x="3361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1" name="Freeform: Shape 2260">
                        <a:extLst>
                          <a:ext uri="{FF2B5EF4-FFF2-40B4-BE49-F238E27FC236}">
                            <a16:creationId xmlns:a16="http://schemas.microsoft.com/office/drawing/2014/main" id="{F84B81F8-DFF8-4E0A-AB76-EA16B7B0D9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3037" y="4723255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00" name="Graphic 4">
                      <a:extLst>
                        <a:ext uri="{FF2B5EF4-FFF2-40B4-BE49-F238E27FC236}">
                          <a16:creationId xmlns:a16="http://schemas.microsoft.com/office/drawing/2014/main" id="{C3F02A25-7B98-4A06-94DC-ECA963CD38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14925" y="4819649"/>
                      <a:ext cx="10477" cy="20955"/>
                      <a:chOff x="5114925" y="4819649"/>
                      <a:chExt cx="10477" cy="20955"/>
                    </a:xfrm>
                  </p:grpSpPr>
                  <p:sp>
                    <p:nvSpPr>
                      <p:cNvPr id="1705" name="Freeform: Shape 1704">
                        <a:extLst>
                          <a:ext uri="{FF2B5EF4-FFF2-40B4-BE49-F238E27FC236}">
                            <a16:creationId xmlns:a16="http://schemas.microsoft.com/office/drawing/2014/main" id="{AA9ECAA8-1995-4071-8B35-8120CA6B32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4925" y="483012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57" name="Freeform: Shape 2256">
                        <a:extLst>
                          <a:ext uri="{FF2B5EF4-FFF2-40B4-BE49-F238E27FC236}">
                            <a16:creationId xmlns:a16="http://schemas.microsoft.com/office/drawing/2014/main" id="{62FC3ABC-79EB-4F23-A2B6-6147C8A340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9687" y="4819649"/>
                        <a:ext cx="3800" cy="9525"/>
                      </a:xfrm>
                      <a:custGeom>
                        <a:avLst/>
                        <a:gdLst>
                          <a:gd name="connsiteX0" fmla="*/ 953 w 3800"/>
                          <a:gd name="connsiteY0" fmla="*/ 9525 h 9525"/>
                          <a:gd name="connsiteX1" fmla="*/ 1905 w 3800"/>
                          <a:gd name="connsiteY1" fmla="*/ 1905 h 9525"/>
                          <a:gd name="connsiteX2" fmla="*/ 953 w 3800"/>
                          <a:gd name="connsiteY2" fmla="*/ 9525 h 9525"/>
                          <a:gd name="connsiteX3" fmla="*/ 1905 w 3800"/>
                          <a:gd name="connsiteY3" fmla="*/ 0 h 9525"/>
                          <a:gd name="connsiteX4" fmla="*/ 953 w 3800"/>
                          <a:gd name="connsiteY4" fmla="*/ 9525 h 9525"/>
                          <a:gd name="connsiteX5" fmla="*/ 953 w 3800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00" h="9525">
                            <a:moveTo>
                              <a:pt x="953" y="9525"/>
                            </a:moveTo>
                            <a:cubicBezTo>
                              <a:pt x="953" y="8572"/>
                              <a:pt x="4763" y="953"/>
                              <a:pt x="1905" y="1905"/>
                            </a:cubicBezTo>
                            <a:cubicBezTo>
                              <a:pt x="-953" y="1905"/>
                              <a:pt x="0" y="7620"/>
                              <a:pt x="953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7" y="0"/>
                              <a:pt x="953" y="9525"/>
                              <a:pt x="953" y="9525"/>
                            </a:cubicBezTo>
                            <a:cubicBezTo>
                              <a:pt x="953" y="9525"/>
                              <a:pt x="953" y="9525"/>
                              <a:pt x="95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58" name="Freeform: Shape 2257">
                        <a:extLst>
                          <a:ext uri="{FF2B5EF4-FFF2-40B4-BE49-F238E27FC236}">
                            <a16:creationId xmlns:a16="http://schemas.microsoft.com/office/drawing/2014/main" id="{21B408B5-47A3-499E-8815-6A962B4FA7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7782" y="4827269"/>
                        <a:ext cx="5156" cy="4076"/>
                      </a:xfrm>
                      <a:custGeom>
                        <a:avLst/>
                        <a:gdLst>
                          <a:gd name="connsiteX0" fmla="*/ 952 w 5156"/>
                          <a:gd name="connsiteY0" fmla="*/ 2858 h 4076"/>
                          <a:gd name="connsiteX1" fmla="*/ 2858 w 5156"/>
                          <a:gd name="connsiteY1" fmla="*/ 0 h 4076"/>
                          <a:gd name="connsiteX2" fmla="*/ 4763 w 5156"/>
                          <a:gd name="connsiteY2" fmla="*/ 2858 h 4076"/>
                          <a:gd name="connsiteX3" fmla="*/ 3810 w 5156"/>
                          <a:gd name="connsiteY3" fmla="*/ 2858 h 4076"/>
                          <a:gd name="connsiteX4" fmla="*/ 1905 w 5156"/>
                          <a:gd name="connsiteY4" fmla="*/ 3810 h 4076"/>
                          <a:gd name="connsiteX5" fmla="*/ 0 w 5156"/>
                          <a:gd name="connsiteY5" fmla="*/ 3810 h 4076"/>
                          <a:gd name="connsiteX6" fmla="*/ 952 w 5156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076">
                            <a:moveTo>
                              <a:pt x="952" y="2858"/>
                            </a:moveTo>
                            <a:cubicBezTo>
                              <a:pt x="952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2" y="2858"/>
                              <a:pt x="952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01" name="Graphic 4">
                      <a:extLst>
                        <a:ext uri="{FF2B5EF4-FFF2-40B4-BE49-F238E27FC236}">
                          <a16:creationId xmlns:a16="http://schemas.microsoft.com/office/drawing/2014/main" id="{EDA52750-989A-4102-A7FF-5AD6C0456E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5409" y="4762499"/>
                      <a:ext cx="10477" cy="20955"/>
                      <a:chOff x="5185409" y="4762499"/>
                      <a:chExt cx="10477" cy="20955"/>
                    </a:xfrm>
                  </p:grpSpPr>
                  <p:sp>
                    <p:nvSpPr>
                      <p:cNvPr id="1702" name="Freeform: Shape 1701">
                        <a:extLst>
                          <a:ext uri="{FF2B5EF4-FFF2-40B4-BE49-F238E27FC236}">
                            <a16:creationId xmlns:a16="http://schemas.microsoft.com/office/drawing/2014/main" id="{EA72AE9E-857A-41D7-85DD-02CB935C98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5409" y="477297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3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6668" y="0"/>
                              <a:pt x="9525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03" name="Freeform: Shape 1702">
                        <a:extLst>
                          <a:ext uri="{FF2B5EF4-FFF2-40B4-BE49-F238E27FC236}">
                            <a16:creationId xmlns:a16="http://schemas.microsoft.com/office/drawing/2014/main" id="{E8DF3A71-15AE-47DA-90A1-94B3E0A2F0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9219" y="4762499"/>
                        <a:ext cx="3988" cy="9525"/>
                      </a:xfrm>
                      <a:custGeom>
                        <a:avLst/>
                        <a:gdLst>
                          <a:gd name="connsiteX0" fmla="*/ 952 w 3988"/>
                          <a:gd name="connsiteY0" fmla="*/ 9525 h 9525"/>
                          <a:gd name="connsiteX1" fmla="*/ 1905 w 3988"/>
                          <a:gd name="connsiteY1" fmla="*/ 1905 h 9525"/>
                          <a:gd name="connsiteX2" fmla="*/ 952 w 3988"/>
                          <a:gd name="connsiteY2" fmla="*/ 9525 h 9525"/>
                          <a:gd name="connsiteX3" fmla="*/ 1905 w 3988"/>
                          <a:gd name="connsiteY3" fmla="*/ 0 h 9525"/>
                          <a:gd name="connsiteX4" fmla="*/ 952 w 3988"/>
                          <a:gd name="connsiteY4" fmla="*/ 9525 h 9525"/>
                          <a:gd name="connsiteX5" fmla="*/ 952 w 3988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988" h="9525">
                            <a:moveTo>
                              <a:pt x="952" y="9525"/>
                            </a:moveTo>
                            <a:cubicBezTo>
                              <a:pt x="952" y="8572"/>
                              <a:pt x="4763" y="953"/>
                              <a:pt x="1905" y="1905"/>
                            </a:cubicBezTo>
                            <a:cubicBezTo>
                              <a:pt x="0" y="1905"/>
                              <a:pt x="952" y="7620"/>
                              <a:pt x="952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8" y="0"/>
                              <a:pt x="1905" y="9525"/>
                              <a:pt x="952" y="9525"/>
                            </a:cubicBezTo>
                            <a:cubicBezTo>
                              <a:pt x="1905" y="9525"/>
                              <a:pt x="1905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04" name="Freeform: Shape 1703">
                        <a:extLst>
                          <a:ext uri="{FF2B5EF4-FFF2-40B4-BE49-F238E27FC236}">
                            <a16:creationId xmlns:a16="http://schemas.microsoft.com/office/drawing/2014/main" id="{71DCD5CE-C28A-4011-BEBC-57A0F670E5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8267" y="4770119"/>
                        <a:ext cx="5157" cy="4076"/>
                      </a:xfrm>
                      <a:custGeom>
                        <a:avLst/>
                        <a:gdLst>
                          <a:gd name="connsiteX0" fmla="*/ 953 w 5157"/>
                          <a:gd name="connsiteY0" fmla="*/ 2858 h 4076"/>
                          <a:gd name="connsiteX1" fmla="*/ 2858 w 5157"/>
                          <a:gd name="connsiteY1" fmla="*/ 0 h 4076"/>
                          <a:gd name="connsiteX2" fmla="*/ 4763 w 5157"/>
                          <a:gd name="connsiteY2" fmla="*/ 2858 h 4076"/>
                          <a:gd name="connsiteX3" fmla="*/ 3810 w 5157"/>
                          <a:gd name="connsiteY3" fmla="*/ 2858 h 4076"/>
                          <a:gd name="connsiteX4" fmla="*/ 1905 w 5157"/>
                          <a:gd name="connsiteY4" fmla="*/ 3810 h 4076"/>
                          <a:gd name="connsiteX5" fmla="*/ 0 w 5157"/>
                          <a:gd name="connsiteY5" fmla="*/ 3810 h 4076"/>
                          <a:gd name="connsiteX6" fmla="*/ 953 w 5157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76">
                            <a:moveTo>
                              <a:pt x="953" y="2858"/>
                            </a:moveTo>
                            <a:cubicBezTo>
                              <a:pt x="953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3" y="2858"/>
                              <a:pt x="95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F83F4F33-9305-4D0F-A16A-E2C872E6B677}"/>
                      </a:ext>
                    </a:extLst>
                  </p:cNvPr>
                  <p:cNvSpPr/>
                  <p:nvPr/>
                </p:nvSpPr>
                <p:spPr>
                  <a:xfrm>
                    <a:off x="5206035" y="4543022"/>
                    <a:ext cx="19882" cy="38502"/>
                  </a:xfrm>
                  <a:custGeom>
                    <a:avLst/>
                    <a:gdLst>
                      <a:gd name="connsiteX0" fmla="*/ 6997 w 19882"/>
                      <a:gd name="connsiteY0" fmla="*/ 35645 h 38502"/>
                      <a:gd name="connsiteX1" fmla="*/ 8902 w 19882"/>
                      <a:gd name="connsiteY1" fmla="*/ 23262 h 38502"/>
                      <a:gd name="connsiteX2" fmla="*/ 1282 w 19882"/>
                      <a:gd name="connsiteY2" fmla="*/ 24215 h 38502"/>
                      <a:gd name="connsiteX3" fmla="*/ 5092 w 19882"/>
                      <a:gd name="connsiteY3" fmla="*/ 16595 h 38502"/>
                      <a:gd name="connsiteX4" fmla="*/ 1282 w 19882"/>
                      <a:gd name="connsiteY4" fmla="*/ 7070 h 38502"/>
                      <a:gd name="connsiteX5" fmla="*/ 8902 w 19882"/>
                      <a:gd name="connsiteY5" fmla="*/ 8974 h 38502"/>
                      <a:gd name="connsiteX6" fmla="*/ 13664 w 19882"/>
                      <a:gd name="connsiteY6" fmla="*/ 2307 h 38502"/>
                      <a:gd name="connsiteX7" fmla="*/ 17474 w 19882"/>
                      <a:gd name="connsiteY7" fmla="*/ 8974 h 38502"/>
                      <a:gd name="connsiteX8" fmla="*/ 16522 w 19882"/>
                      <a:gd name="connsiteY8" fmla="*/ 16595 h 38502"/>
                      <a:gd name="connsiteX9" fmla="*/ 18427 w 19882"/>
                      <a:gd name="connsiteY9" fmla="*/ 25167 h 38502"/>
                      <a:gd name="connsiteX10" fmla="*/ 12712 w 19882"/>
                      <a:gd name="connsiteY10" fmla="*/ 26120 h 38502"/>
                      <a:gd name="connsiteX11" fmla="*/ 12712 w 19882"/>
                      <a:gd name="connsiteY11" fmla="*/ 38502 h 38502"/>
                      <a:gd name="connsiteX12" fmla="*/ 6997 w 19882"/>
                      <a:gd name="connsiteY12" fmla="*/ 35645 h 3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882" h="38502">
                        <a:moveTo>
                          <a:pt x="6997" y="35645"/>
                        </a:moveTo>
                        <a:cubicBezTo>
                          <a:pt x="6997" y="35645"/>
                          <a:pt x="10807" y="24215"/>
                          <a:pt x="8902" y="23262"/>
                        </a:cubicBezTo>
                        <a:cubicBezTo>
                          <a:pt x="6997" y="22309"/>
                          <a:pt x="329" y="28024"/>
                          <a:pt x="1282" y="24215"/>
                        </a:cubicBezTo>
                        <a:cubicBezTo>
                          <a:pt x="3187" y="20405"/>
                          <a:pt x="6997" y="19452"/>
                          <a:pt x="5092" y="16595"/>
                        </a:cubicBezTo>
                        <a:cubicBezTo>
                          <a:pt x="3187" y="13737"/>
                          <a:pt x="-2528" y="6117"/>
                          <a:pt x="1282" y="7070"/>
                        </a:cubicBezTo>
                        <a:cubicBezTo>
                          <a:pt x="5092" y="8022"/>
                          <a:pt x="7949" y="11832"/>
                          <a:pt x="8902" y="8974"/>
                        </a:cubicBezTo>
                        <a:cubicBezTo>
                          <a:pt x="9854" y="5165"/>
                          <a:pt x="11759" y="-4360"/>
                          <a:pt x="13664" y="2307"/>
                        </a:cubicBezTo>
                        <a:cubicBezTo>
                          <a:pt x="15569" y="8974"/>
                          <a:pt x="13664" y="11832"/>
                          <a:pt x="17474" y="8974"/>
                        </a:cubicBezTo>
                        <a:cubicBezTo>
                          <a:pt x="22237" y="6117"/>
                          <a:pt x="16522" y="13737"/>
                          <a:pt x="16522" y="16595"/>
                        </a:cubicBezTo>
                        <a:cubicBezTo>
                          <a:pt x="17474" y="19452"/>
                          <a:pt x="22237" y="26120"/>
                          <a:pt x="18427" y="25167"/>
                        </a:cubicBezTo>
                        <a:cubicBezTo>
                          <a:pt x="15569" y="24215"/>
                          <a:pt x="12712" y="21357"/>
                          <a:pt x="12712" y="26120"/>
                        </a:cubicBezTo>
                        <a:cubicBezTo>
                          <a:pt x="12712" y="30882"/>
                          <a:pt x="13664" y="38502"/>
                          <a:pt x="12712" y="38502"/>
                        </a:cubicBezTo>
                        <a:cubicBezTo>
                          <a:pt x="11759" y="38502"/>
                          <a:pt x="6997" y="38502"/>
                          <a:pt x="6997" y="356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9A479862-4E85-48CC-852D-A5B6271E6513}"/>
                      </a:ext>
                    </a:extLst>
                  </p:cNvPr>
                  <p:cNvSpPr/>
                  <p:nvPr/>
                </p:nvSpPr>
                <p:spPr>
                  <a:xfrm>
                    <a:off x="5167312" y="4817744"/>
                    <a:ext cx="3809" cy="5715"/>
                  </a:xfrm>
                  <a:custGeom>
                    <a:avLst/>
                    <a:gdLst>
                      <a:gd name="connsiteX0" fmla="*/ 953 w 3809"/>
                      <a:gd name="connsiteY0" fmla="*/ 5715 h 5715"/>
                      <a:gd name="connsiteX1" fmla="*/ 953 w 3809"/>
                      <a:gd name="connsiteY1" fmla="*/ 5715 h 5715"/>
                      <a:gd name="connsiteX2" fmla="*/ 0 w 3809"/>
                      <a:gd name="connsiteY2" fmla="*/ 4763 h 5715"/>
                      <a:gd name="connsiteX3" fmla="*/ 2858 w 3809"/>
                      <a:gd name="connsiteY3" fmla="*/ 0 h 5715"/>
                      <a:gd name="connsiteX4" fmla="*/ 3810 w 3809"/>
                      <a:gd name="connsiteY4" fmla="*/ 0 h 5715"/>
                      <a:gd name="connsiteX5" fmla="*/ 3810 w 3809"/>
                      <a:gd name="connsiteY5" fmla="*/ 953 h 5715"/>
                      <a:gd name="connsiteX6" fmla="*/ 953 w 3809"/>
                      <a:gd name="connsiteY6" fmla="*/ 5715 h 5715"/>
                      <a:gd name="connsiteX7" fmla="*/ 953 w 3809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5715">
                        <a:moveTo>
                          <a:pt x="953" y="5715"/>
                        </a:moveTo>
                        <a:cubicBezTo>
                          <a:pt x="953" y="5715"/>
                          <a:pt x="953" y="5715"/>
                          <a:pt x="953" y="5715"/>
                        </a:cubicBezTo>
                        <a:cubicBezTo>
                          <a:pt x="0" y="5715"/>
                          <a:pt x="0" y="4763"/>
                          <a:pt x="0" y="4763"/>
                        </a:cubicBezTo>
                        <a:lnTo>
                          <a:pt x="2858" y="0"/>
                        </a:lnTo>
                        <a:cubicBezTo>
                          <a:pt x="2858" y="0"/>
                          <a:pt x="3810" y="0"/>
                          <a:pt x="3810" y="0"/>
                        </a:cubicBezTo>
                        <a:cubicBezTo>
                          <a:pt x="3810" y="0"/>
                          <a:pt x="3810" y="953"/>
                          <a:pt x="3810" y="953"/>
                        </a:cubicBezTo>
                        <a:lnTo>
                          <a:pt x="953" y="5715"/>
                        </a:lnTo>
                        <a:cubicBezTo>
                          <a:pt x="1905" y="5715"/>
                          <a:pt x="953" y="5715"/>
                          <a:pt x="953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27" name="Graphic 4">
                  <a:extLst>
                    <a:ext uri="{FF2B5EF4-FFF2-40B4-BE49-F238E27FC236}">
                      <a16:creationId xmlns:a16="http://schemas.microsoft.com/office/drawing/2014/main" id="{06B988E2-B2A4-46BD-AF57-A23D00577E89}"/>
                    </a:ext>
                  </a:extLst>
                </p:cNvPr>
                <p:cNvGrpSpPr/>
                <p:nvPr/>
              </p:nvGrpSpPr>
              <p:grpSpPr>
                <a:xfrm>
                  <a:off x="5008002" y="4618671"/>
                  <a:ext cx="287143" cy="320463"/>
                  <a:chOff x="5008002" y="4618671"/>
                  <a:chExt cx="287143" cy="320463"/>
                </a:xfrm>
              </p:grpSpPr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1B59EF3E-C793-453F-8667-CBF7A41889AF}"/>
                      </a:ext>
                    </a:extLst>
                  </p:cNvPr>
                  <p:cNvSpPr/>
                  <p:nvPr/>
                </p:nvSpPr>
                <p:spPr>
                  <a:xfrm>
                    <a:off x="5108257" y="4906327"/>
                    <a:ext cx="23109" cy="31258"/>
                  </a:xfrm>
                  <a:custGeom>
                    <a:avLst/>
                    <a:gdLst>
                      <a:gd name="connsiteX0" fmla="*/ 15240 w 23109"/>
                      <a:gd name="connsiteY0" fmla="*/ 2857 h 31258"/>
                      <a:gd name="connsiteX1" fmla="*/ 12383 w 23109"/>
                      <a:gd name="connsiteY1" fmla="*/ 20955 h 31258"/>
                      <a:gd name="connsiteX2" fmla="*/ 22860 w 23109"/>
                      <a:gd name="connsiteY2" fmla="*/ 30480 h 31258"/>
                      <a:gd name="connsiteX3" fmla="*/ 0 w 23109"/>
                      <a:gd name="connsiteY3" fmla="*/ 24765 h 31258"/>
                      <a:gd name="connsiteX4" fmla="*/ 3810 w 23109"/>
                      <a:gd name="connsiteY4" fmla="*/ 0 h 31258"/>
                      <a:gd name="connsiteX5" fmla="*/ 15240 w 23109"/>
                      <a:gd name="connsiteY5" fmla="*/ 2857 h 31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09" h="31258">
                        <a:moveTo>
                          <a:pt x="15240" y="2857"/>
                        </a:moveTo>
                        <a:cubicBezTo>
                          <a:pt x="15240" y="2857"/>
                          <a:pt x="10477" y="19050"/>
                          <a:pt x="12383" y="20955"/>
                        </a:cubicBezTo>
                        <a:cubicBezTo>
                          <a:pt x="15240" y="25717"/>
                          <a:pt x="24765" y="27622"/>
                          <a:pt x="22860" y="30480"/>
                        </a:cubicBezTo>
                        <a:cubicBezTo>
                          <a:pt x="20955" y="33338"/>
                          <a:pt x="0" y="27622"/>
                          <a:pt x="0" y="24765"/>
                        </a:cubicBezTo>
                        <a:cubicBezTo>
                          <a:pt x="0" y="21907"/>
                          <a:pt x="2858" y="0"/>
                          <a:pt x="3810" y="0"/>
                        </a:cubicBezTo>
                        <a:cubicBezTo>
                          <a:pt x="4763" y="0"/>
                          <a:pt x="16192" y="0"/>
                          <a:pt x="15240" y="2857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37F41448-2BDE-443B-95B1-8BA039950FEF}"/>
                      </a:ext>
                    </a:extLst>
                  </p:cNvPr>
                  <p:cNvSpPr/>
                  <p:nvPr/>
                </p:nvSpPr>
                <p:spPr>
                  <a:xfrm>
                    <a:off x="5151925" y="4907609"/>
                    <a:ext cx="24978" cy="28064"/>
                  </a:xfrm>
                  <a:custGeom>
                    <a:avLst/>
                    <a:gdLst>
                      <a:gd name="connsiteX0" fmla="*/ 12530 w 24978"/>
                      <a:gd name="connsiteY0" fmla="*/ 1575 h 28064"/>
                      <a:gd name="connsiteX1" fmla="*/ 12530 w 24978"/>
                      <a:gd name="connsiteY1" fmla="*/ 19672 h 28064"/>
                      <a:gd name="connsiteX2" fmla="*/ 24912 w 24978"/>
                      <a:gd name="connsiteY2" fmla="*/ 26340 h 28064"/>
                      <a:gd name="connsiteX3" fmla="*/ 1100 w 24978"/>
                      <a:gd name="connsiteY3" fmla="*/ 25387 h 28064"/>
                      <a:gd name="connsiteX4" fmla="*/ 1100 w 24978"/>
                      <a:gd name="connsiteY4" fmla="*/ 622 h 28064"/>
                      <a:gd name="connsiteX5" fmla="*/ 12530 w 24978"/>
                      <a:gd name="connsiteY5" fmla="*/ 1575 h 28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978" h="28064">
                        <a:moveTo>
                          <a:pt x="12530" y="1575"/>
                        </a:moveTo>
                        <a:cubicBezTo>
                          <a:pt x="12530" y="1575"/>
                          <a:pt x="10625" y="17767"/>
                          <a:pt x="12530" y="19672"/>
                        </a:cubicBezTo>
                        <a:cubicBezTo>
                          <a:pt x="16340" y="23482"/>
                          <a:pt x="25865" y="23482"/>
                          <a:pt x="24912" y="26340"/>
                        </a:cubicBezTo>
                        <a:cubicBezTo>
                          <a:pt x="23960" y="29197"/>
                          <a:pt x="2052" y="28245"/>
                          <a:pt x="1100" y="25387"/>
                        </a:cubicBezTo>
                        <a:cubicBezTo>
                          <a:pt x="147" y="22530"/>
                          <a:pt x="-805" y="622"/>
                          <a:pt x="1100" y="622"/>
                        </a:cubicBezTo>
                        <a:cubicBezTo>
                          <a:pt x="2052" y="622"/>
                          <a:pt x="12530" y="-1283"/>
                          <a:pt x="12530" y="1575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630" name="Graphic 4">
                    <a:extLst>
                      <a:ext uri="{FF2B5EF4-FFF2-40B4-BE49-F238E27FC236}">
                        <a16:creationId xmlns:a16="http://schemas.microsoft.com/office/drawing/2014/main" id="{DEA2AF4F-B694-4335-ADB6-3B9CE91C9FCD}"/>
                      </a:ext>
                    </a:extLst>
                  </p:cNvPr>
                  <p:cNvGrpSpPr/>
                  <p:nvPr/>
                </p:nvGrpSpPr>
                <p:grpSpPr>
                  <a:xfrm>
                    <a:off x="5008002" y="4618671"/>
                    <a:ext cx="287143" cy="320463"/>
                    <a:chOff x="5008002" y="4618671"/>
                    <a:chExt cx="287143" cy="320463"/>
                  </a:xfrm>
                </p:grpSpPr>
                <p:sp>
                  <p:nvSpPr>
                    <p:cNvPr id="1631" name="Freeform: Shape 1630">
                      <a:extLst>
                        <a:ext uri="{FF2B5EF4-FFF2-40B4-BE49-F238E27FC236}">
                          <a16:creationId xmlns:a16="http://schemas.microsoft.com/office/drawing/2014/main" id="{DB99AAD4-7F0D-4478-90C2-F740FA8043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5188" y="4783340"/>
                      <a:ext cx="65934" cy="135389"/>
                    </a:xfrm>
                    <a:custGeom>
                      <a:avLst/>
                      <a:gdLst>
                        <a:gd name="connsiteX0" fmla="*/ 6879 w 65934"/>
                        <a:gd name="connsiteY0" fmla="*/ 4877 h 135389"/>
                        <a:gd name="connsiteX1" fmla="*/ 2117 w 65934"/>
                        <a:gd name="connsiteY1" fmla="*/ 77267 h 135389"/>
                        <a:gd name="connsiteX2" fmla="*/ 2117 w 65934"/>
                        <a:gd name="connsiteY2" fmla="*/ 133464 h 135389"/>
                        <a:gd name="connsiteX3" fmla="*/ 24024 w 65934"/>
                        <a:gd name="connsiteY3" fmla="*/ 131559 h 135389"/>
                        <a:gd name="connsiteX4" fmla="*/ 32597 w 65934"/>
                        <a:gd name="connsiteY4" fmla="*/ 41072 h 135389"/>
                        <a:gd name="connsiteX5" fmla="*/ 43074 w 65934"/>
                        <a:gd name="connsiteY5" fmla="*/ 133464 h 135389"/>
                        <a:gd name="connsiteX6" fmla="*/ 65934 w 65934"/>
                        <a:gd name="connsiteY6" fmla="*/ 133464 h 135389"/>
                        <a:gd name="connsiteX7" fmla="*/ 59267 w 65934"/>
                        <a:gd name="connsiteY7" fmla="*/ 1067 h 135389"/>
                        <a:gd name="connsiteX8" fmla="*/ 6879 w 65934"/>
                        <a:gd name="connsiteY8" fmla="*/ 4877 h 135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5934" h="135389">
                          <a:moveTo>
                            <a:pt x="6879" y="4877"/>
                          </a:moveTo>
                          <a:cubicBezTo>
                            <a:pt x="6879" y="4877"/>
                            <a:pt x="2117" y="61074"/>
                            <a:pt x="2117" y="77267"/>
                          </a:cubicBezTo>
                          <a:cubicBezTo>
                            <a:pt x="2117" y="93459"/>
                            <a:pt x="-2646" y="131559"/>
                            <a:pt x="2117" y="133464"/>
                          </a:cubicBezTo>
                          <a:cubicBezTo>
                            <a:pt x="6879" y="135369"/>
                            <a:pt x="24024" y="131559"/>
                            <a:pt x="24024" y="131559"/>
                          </a:cubicBezTo>
                          <a:cubicBezTo>
                            <a:pt x="24024" y="131559"/>
                            <a:pt x="30692" y="42024"/>
                            <a:pt x="32597" y="41072"/>
                          </a:cubicBezTo>
                          <a:cubicBezTo>
                            <a:pt x="34502" y="40119"/>
                            <a:pt x="38312" y="132512"/>
                            <a:pt x="43074" y="133464"/>
                          </a:cubicBezTo>
                          <a:cubicBezTo>
                            <a:pt x="46884" y="134417"/>
                            <a:pt x="65934" y="137274"/>
                            <a:pt x="65934" y="133464"/>
                          </a:cubicBezTo>
                          <a:cubicBezTo>
                            <a:pt x="65934" y="129654"/>
                            <a:pt x="61172" y="3924"/>
                            <a:pt x="59267" y="1067"/>
                          </a:cubicBezTo>
                          <a:cubicBezTo>
                            <a:pt x="57362" y="-2743"/>
                            <a:pt x="6879" y="4877"/>
                            <a:pt x="6879" y="4877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2" name="Freeform: Shape 1631">
                      <a:extLst>
                        <a:ext uri="{FF2B5EF4-FFF2-40B4-BE49-F238E27FC236}">
                          <a16:creationId xmlns:a16="http://schemas.microsoft.com/office/drawing/2014/main" id="{27F90B46-6A29-4D3A-9226-ABCF7D952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4361" y="4860719"/>
                      <a:ext cx="28955" cy="66985"/>
                    </a:xfrm>
                    <a:custGeom>
                      <a:avLst/>
                      <a:gdLst>
                        <a:gd name="connsiteX0" fmla="*/ 11531 w 28955"/>
                        <a:gd name="connsiteY0" fmla="*/ 7507 h 66985"/>
                        <a:gd name="connsiteX1" fmla="*/ 16293 w 28955"/>
                        <a:gd name="connsiteY1" fmla="*/ 53227 h 66985"/>
                        <a:gd name="connsiteX2" fmla="*/ 101 w 28955"/>
                        <a:gd name="connsiteY2" fmla="*/ 65610 h 66985"/>
                        <a:gd name="connsiteX3" fmla="*/ 24866 w 28955"/>
                        <a:gd name="connsiteY3" fmla="*/ 62752 h 66985"/>
                        <a:gd name="connsiteX4" fmla="*/ 28676 w 28955"/>
                        <a:gd name="connsiteY4" fmla="*/ 9412 h 66985"/>
                        <a:gd name="connsiteX5" fmla="*/ 11531 w 28955"/>
                        <a:gd name="connsiteY5" fmla="*/ 7507 h 66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955" h="66985">
                          <a:moveTo>
                            <a:pt x="11531" y="7507"/>
                          </a:moveTo>
                          <a:cubicBezTo>
                            <a:pt x="11531" y="7507"/>
                            <a:pt x="18198" y="43702"/>
                            <a:pt x="16293" y="53227"/>
                          </a:cubicBezTo>
                          <a:cubicBezTo>
                            <a:pt x="14388" y="62752"/>
                            <a:pt x="2958" y="62752"/>
                            <a:pt x="101" y="65610"/>
                          </a:cubicBezTo>
                          <a:cubicBezTo>
                            <a:pt x="-1804" y="68467"/>
                            <a:pt x="23913" y="66562"/>
                            <a:pt x="24866" y="62752"/>
                          </a:cubicBezTo>
                          <a:cubicBezTo>
                            <a:pt x="25818" y="58942"/>
                            <a:pt x="25818" y="29415"/>
                            <a:pt x="28676" y="9412"/>
                          </a:cubicBezTo>
                          <a:cubicBezTo>
                            <a:pt x="31533" y="-10590"/>
                            <a:pt x="11531" y="7507"/>
                            <a:pt x="11531" y="7507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3" name="Freeform: Shape 1632">
                      <a:extLst>
                        <a:ext uri="{FF2B5EF4-FFF2-40B4-BE49-F238E27FC236}">
                          <a16:creationId xmlns:a16="http://schemas.microsoft.com/office/drawing/2014/main" id="{51128CD9-BD99-4067-A387-8BBCE5CE1A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5315" y="4858624"/>
                      <a:ext cx="23916" cy="69794"/>
                    </a:xfrm>
                    <a:custGeom>
                      <a:avLst/>
                      <a:gdLst>
                        <a:gd name="connsiteX0" fmla="*/ 2962 w 23916"/>
                        <a:gd name="connsiteY0" fmla="*/ 9602 h 69794"/>
                        <a:gd name="connsiteX1" fmla="*/ 14392 w 23916"/>
                        <a:gd name="connsiteY1" fmla="*/ 54369 h 69794"/>
                        <a:gd name="connsiteX2" fmla="*/ 104 w 23916"/>
                        <a:gd name="connsiteY2" fmla="*/ 68657 h 69794"/>
                        <a:gd name="connsiteX3" fmla="*/ 23917 w 23916"/>
                        <a:gd name="connsiteY3" fmla="*/ 61990 h 69794"/>
                        <a:gd name="connsiteX4" fmla="*/ 20107 w 23916"/>
                        <a:gd name="connsiteY4" fmla="*/ 8650 h 69794"/>
                        <a:gd name="connsiteX5" fmla="*/ 2962 w 23916"/>
                        <a:gd name="connsiteY5" fmla="*/ 9602 h 69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16" h="69794">
                          <a:moveTo>
                            <a:pt x="2962" y="9602"/>
                          </a:moveTo>
                          <a:cubicBezTo>
                            <a:pt x="2962" y="9602"/>
                            <a:pt x="14392" y="44844"/>
                            <a:pt x="14392" y="54369"/>
                          </a:cubicBezTo>
                          <a:cubicBezTo>
                            <a:pt x="13439" y="63894"/>
                            <a:pt x="2009" y="65800"/>
                            <a:pt x="104" y="68657"/>
                          </a:cubicBezTo>
                          <a:cubicBezTo>
                            <a:pt x="-1800" y="72467"/>
                            <a:pt x="22964" y="65800"/>
                            <a:pt x="23917" y="61990"/>
                          </a:cubicBezTo>
                          <a:cubicBezTo>
                            <a:pt x="23917" y="58180"/>
                            <a:pt x="19154" y="29605"/>
                            <a:pt x="20107" y="8650"/>
                          </a:cubicBezTo>
                          <a:cubicBezTo>
                            <a:pt x="21059" y="-11353"/>
                            <a:pt x="2962" y="9602"/>
                            <a:pt x="2962" y="96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4" name="Freeform: Shape 1633">
                      <a:extLst>
                        <a:ext uri="{FF2B5EF4-FFF2-40B4-BE49-F238E27FC236}">
                          <a16:creationId xmlns:a16="http://schemas.microsoft.com/office/drawing/2014/main" id="{DA06AF9F-EC5A-4192-97F7-3ED017FB4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4158" y="4869960"/>
                      <a:ext cx="29907" cy="66317"/>
                    </a:xfrm>
                    <a:custGeom>
                      <a:avLst/>
                      <a:gdLst>
                        <a:gd name="connsiteX0" fmla="*/ 17424 w 29907"/>
                        <a:gd name="connsiteY0" fmla="*/ 6839 h 66317"/>
                        <a:gd name="connsiteX1" fmla="*/ 13614 w 29907"/>
                        <a:gd name="connsiteY1" fmla="*/ 52559 h 66317"/>
                        <a:gd name="connsiteX2" fmla="*/ 29807 w 29907"/>
                        <a:gd name="connsiteY2" fmla="*/ 64942 h 66317"/>
                        <a:gd name="connsiteX3" fmla="*/ 5042 w 29907"/>
                        <a:gd name="connsiteY3" fmla="*/ 62084 h 66317"/>
                        <a:gd name="connsiteX4" fmla="*/ 279 w 29907"/>
                        <a:gd name="connsiteY4" fmla="*/ 9696 h 66317"/>
                        <a:gd name="connsiteX5" fmla="*/ 17424 w 29907"/>
                        <a:gd name="connsiteY5" fmla="*/ 6839 h 66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9907" h="66317">
                          <a:moveTo>
                            <a:pt x="17424" y="6839"/>
                          </a:moveTo>
                          <a:cubicBezTo>
                            <a:pt x="17424" y="6839"/>
                            <a:pt x="11709" y="43034"/>
                            <a:pt x="13614" y="52559"/>
                          </a:cubicBezTo>
                          <a:cubicBezTo>
                            <a:pt x="15519" y="62084"/>
                            <a:pt x="27902" y="61132"/>
                            <a:pt x="29807" y="64942"/>
                          </a:cubicBezTo>
                          <a:cubicBezTo>
                            <a:pt x="31712" y="67799"/>
                            <a:pt x="5994" y="65894"/>
                            <a:pt x="5042" y="62084"/>
                          </a:cubicBezTo>
                          <a:cubicBezTo>
                            <a:pt x="4089" y="58274"/>
                            <a:pt x="4089" y="28746"/>
                            <a:pt x="279" y="9696"/>
                          </a:cubicBezTo>
                          <a:cubicBezTo>
                            <a:pt x="-2578" y="-10306"/>
                            <a:pt x="17424" y="6839"/>
                            <a:pt x="17424" y="683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5" name="Freeform: Shape 1634">
                      <a:extLst>
                        <a:ext uri="{FF2B5EF4-FFF2-40B4-BE49-F238E27FC236}">
                          <a16:creationId xmlns:a16="http://schemas.microsoft.com/office/drawing/2014/main" id="{0271C2B6-177C-4CAF-B337-F300B4B7C6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0169" y="4872397"/>
                      <a:ext cx="30091" cy="66737"/>
                    </a:xfrm>
                    <a:custGeom>
                      <a:avLst/>
                      <a:gdLst>
                        <a:gd name="connsiteX0" fmla="*/ 17608 w 30091"/>
                        <a:gd name="connsiteY0" fmla="*/ 7259 h 66737"/>
                        <a:gd name="connsiteX1" fmla="*/ 13798 w 30091"/>
                        <a:gd name="connsiteY1" fmla="*/ 52979 h 66737"/>
                        <a:gd name="connsiteX2" fmla="*/ 29990 w 30091"/>
                        <a:gd name="connsiteY2" fmla="*/ 65362 h 66737"/>
                        <a:gd name="connsiteX3" fmla="*/ 5226 w 30091"/>
                        <a:gd name="connsiteY3" fmla="*/ 62504 h 66737"/>
                        <a:gd name="connsiteX4" fmla="*/ 463 w 30091"/>
                        <a:gd name="connsiteY4" fmla="*/ 10117 h 66737"/>
                        <a:gd name="connsiteX5" fmla="*/ 17608 w 30091"/>
                        <a:gd name="connsiteY5" fmla="*/ 7259 h 66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091" h="66737">
                          <a:moveTo>
                            <a:pt x="17608" y="7259"/>
                          </a:moveTo>
                          <a:cubicBezTo>
                            <a:pt x="17608" y="7259"/>
                            <a:pt x="11893" y="43454"/>
                            <a:pt x="13798" y="52979"/>
                          </a:cubicBezTo>
                          <a:cubicBezTo>
                            <a:pt x="15703" y="62504"/>
                            <a:pt x="28085" y="61552"/>
                            <a:pt x="29990" y="65362"/>
                          </a:cubicBezTo>
                          <a:cubicBezTo>
                            <a:pt x="31896" y="68219"/>
                            <a:pt x="6178" y="66314"/>
                            <a:pt x="5226" y="62504"/>
                          </a:cubicBezTo>
                          <a:cubicBezTo>
                            <a:pt x="4273" y="58694"/>
                            <a:pt x="4273" y="29167"/>
                            <a:pt x="463" y="10117"/>
                          </a:cubicBezTo>
                          <a:cubicBezTo>
                            <a:pt x="-3347" y="-10838"/>
                            <a:pt x="17608" y="7259"/>
                            <a:pt x="17608" y="725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6" name="Freeform: Shape 1635">
                      <a:extLst>
                        <a:ext uri="{FF2B5EF4-FFF2-40B4-BE49-F238E27FC236}">
                          <a16:creationId xmlns:a16="http://schemas.microsoft.com/office/drawing/2014/main" id="{126A4B7E-1F1B-4A3E-8218-269864DA3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7317" y="4640336"/>
                      <a:ext cx="41925" cy="85967"/>
                    </a:xfrm>
                    <a:custGeom>
                      <a:avLst/>
                      <a:gdLst>
                        <a:gd name="connsiteX0" fmla="*/ 0 w 41925"/>
                        <a:gd name="connsiteY0" fmla="*/ 11673 h 85967"/>
                        <a:gd name="connsiteX1" fmla="*/ 7620 w 41925"/>
                        <a:gd name="connsiteY1" fmla="*/ 56440 h 85967"/>
                        <a:gd name="connsiteX2" fmla="*/ 33338 w 41925"/>
                        <a:gd name="connsiteY2" fmla="*/ 85968 h 85967"/>
                        <a:gd name="connsiteX3" fmla="*/ 39053 w 41925"/>
                        <a:gd name="connsiteY3" fmla="*/ 69775 h 85967"/>
                        <a:gd name="connsiteX4" fmla="*/ 18098 w 41925"/>
                        <a:gd name="connsiteY4" fmla="*/ 50725 h 85967"/>
                        <a:gd name="connsiteX5" fmla="*/ 7620 w 41925"/>
                        <a:gd name="connsiteY5" fmla="*/ 16435 h 85967"/>
                        <a:gd name="connsiteX6" fmla="*/ 10478 w 41925"/>
                        <a:gd name="connsiteY6" fmla="*/ 5005 h 85967"/>
                        <a:gd name="connsiteX7" fmla="*/ 3810 w 41925"/>
                        <a:gd name="connsiteY7" fmla="*/ 243 h 85967"/>
                        <a:gd name="connsiteX8" fmla="*/ 0 w 41925"/>
                        <a:gd name="connsiteY8" fmla="*/ 11673 h 85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925" h="85967">
                          <a:moveTo>
                            <a:pt x="0" y="11673"/>
                          </a:moveTo>
                          <a:cubicBezTo>
                            <a:pt x="0" y="11673"/>
                            <a:pt x="1905" y="44058"/>
                            <a:pt x="7620" y="56440"/>
                          </a:cubicBezTo>
                          <a:cubicBezTo>
                            <a:pt x="13335" y="67870"/>
                            <a:pt x="30480" y="85968"/>
                            <a:pt x="33338" y="85968"/>
                          </a:cubicBezTo>
                          <a:cubicBezTo>
                            <a:pt x="37148" y="85968"/>
                            <a:pt x="46673" y="75490"/>
                            <a:pt x="39053" y="69775"/>
                          </a:cubicBezTo>
                          <a:cubicBezTo>
                            <a:pt x="33338" y="65013"/>
                            <a:pt x="20955" y="56440"/>
                            <a:pt x="18098" y="50725"/>
                          </a:cubicBezTo>
                          <a:cubicBezTo>
                            <a:pt x="15240" y="45010"/>
                            <a:pt x="4763" y="20245"/>
                            <a:pt x="7620" y="16435"/>
                          </a:cubicBezTo>
                          <a:cubicBezTo>
                            <a:pt x="10478" y="12625"/>
                            <a:pt x="13335" y="8815"/>
                            <a:pt x="10478" y="5005"/>
                          </a:cubicBezTo>
                          <a:cubicBezTo>
                            <a:pt x="7620" y="1195"/>
                            <a:pt x="6667" y="-710"/>
                            <a:pt x="3810" y="243"/>
                          </a:cubicBezTo>
                          <a:cubicBezTo>
                            <a:pt x="953" y="2148"/>
                            <a:pt x="0" y="10720"/>
                            <a:pt x="0" y="11673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7" name="Freeform: Shape 1636">
                      <a:extLst>
                        <a:ext uri="{FF2B5EF4-FFF2-40B4-BE49-F238E27FC236}">
                          <a16:creationId xmlns:a16="http://schemas.microsoft.com/office/drawing/2014/main" id="{2AB44ACC-BD3B-40CA-92CF-593256F6EC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893" y="4710570"/>
                      <a:ext cx="68252" cy="168972"/>
                    </a:xfrm>
                    <a:custGeom>
                      <a:avLst/>
                      <a:gdLst>
                        <a:gd name="connsiteX0" fmla="*/ 13761 w 68252"/>
                        <a:gd name="connsiteY0" fmla="*/ 9066 h 168972"/>
                        <a:gd name="connsiteX1" fmla="*/ 6141 w 68252"/>
                        <a:gd name="connsiteY1" fmla="*/ 25259 h 168972"/>
                        <a:gd name="connsiteX2" fmla="*/ 10903 w 68252"/>
                        <a:gd name="connsiteY2" fmla="*/ 41451 h 168972"/>
                        <a:gd name="connsiteX3" fmla="*/ 11856 w 68252"/>
                        <a:gd name="connsiteY3" fmla="*/ 63359 h 168972"/>
                        <a:gd name="connsiteX4" fmla="*/ 426 w 68252"/>
                        <a:gd name="connsiteY4" fmla="*/ 158609 h 168972"/>
                        <a:gd name="connsiteX5" fmla="*/ 38526 w 68252"/>
                        <a:gd name="connsiteY5" fmla="*/ 167181 h 168972"/>
                        <a:gd name="connsiteX6" fmla="*/ 68053 w 68252"/>
                        <a:gd name="connsiteY6" fmla="*/ 162419 h 168972"/>
                        <a:gd name="connsiteX7" fmla="*/ 55671 w 68252"/>
                        <a:gd name="connsiteY7" fmla="*/ 60501 h 168972"/>
                        <a:gd name="connsiteX8" fmla="*/ 46146 w 68252"/>
                        <a:gd name="connsiteY8" fmla="*/ 5256 h 168972"/>
                        <a:gd name="connsiteX9" fmla="*/ 13761 w 68252"/>
                        <a:gd name="connsiteY9" fmla="*/ 9066 h 168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252" h="168972">
                          <a:moveTo>
                            <a:pt x="13761" y="9066"/>
                          </a:moveTo>
                          <a:cubicBezTo>
                            <a:pt x="13761" y="9066"/>
                            <a:pt x="9951" y="17639"/>
                            <a:pt x="6141" y="25259"/>
                          </a:cubicBezTo>
                          <a:cubicBezTo>
                            <a:pt x="2331" y="32879"/>
                            <a:pt x="9951" y="35736"/>
                            <a:pt x="10903" y="41451"/>
                          </a:cubicBezTo>
                          <a:cubicBezTo>
                            <a:pt x="11856" y="47166"/>
                            <a:pt x="12809" y="55739"/>
                            <a:pt x="11856" y="63359"/>
                          </a:cubicBezTo>
                          <a:cubicBezTo>
                            <a:pt x="9951" y="70026"/>
                            <a:pt x="-2431" y="141464"/>
                            <a:pt x="426" y="158609"/>
                          </a:cubicBezTo>
                          <a:cubicBezTo>
                            <a:pt x="3284" y="175754"/>
                            <a:pt x="26144" y="166229"/>
                            <a:pt x="38526" y="167181"/>
                          </a:cubicBezTo>
                          <a:cubicBezTo>
                            <a:pt x="49956" y="168134"/>
                            <a:pt x="66148" y="170039"/>
                            <a:pt x="68053" y="162419"/>
                          </a:cubicBezTo>
                          <a:cubicBezTo>
                            <a:pt x="69959" y="154799"/>
                            <a:pt x="57576" y="85266"/>
                            <a:pt x="55671" y="60501"/>
                          </a:cubicBezTo>
                          <a:cubicBezTo>
                            <a:pt x="53766" y="36689"/>
                            <a:pt x="51861" y="10019"/>
                            <a:pt x="46146" y="5256"/>
                          </a:cubicBezTo>
                          <a:cubicBezTo>
                            <a:pt x="40431" y="494"/>
                            <a:pt x="21381" y="-5221"/>
                            <a:pt x="13761" y="9066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8" name="Freeform: Shape 1637">
                      <a:extLst>
                        <a:ext uri="{FF2B5EF4-FFF2-40B4-BE49-F238E27FC236}">
                          <a16:creationId xmlns:a16="http://schemas.microsoft.com/office/drawing/2014/main" id="{91E7DD8B-BBBD-4662-9724-9290337DA6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8304" y="4672815"/>
                      <a:ext cx="23305" cy="40471"/>
                    </a:xfrm>
                    <a:custGeom>
                      <a:avLst/>
                      <a:gdLst>
                        <a:gd name="connsiteX0" fmla="*/ 8066 w 23305"/>
                        <a:gd name="connsiteY0" fmla="*/ 1102 h 40471"/>
                        <a:gd name="connsiteX1" fmla="*/ 4255 w 23305"/>
                        <a:gd name="connsiteY1" fmla="*/ 8722 h 40471"/>
                        <a:gd name="connsiteX2" fmla="*/ 445 w 23305"/>
                        <a:gd name="connsiteY2" fmla="*/ 16342 h 40471"/>
                        <a:gd name="connsiteX3" fmla="*/ 3303 w 23305"/>
                        <a:gd name="connsiteY3" fmla="*/ 26819 h 40471"/>
                        <a:gd name="connsiteX4" fmla="*/ 11875 w 23305"/>
                        <a:gd name="connsiteY4" fmla="*/ 39202 h 40471"/>
                        <a:gd name="connsiteX5" fmla="*/ 23305 w 23305"/>
                        <a:gd name="connsiteY5" fmla="*/ 39202 h 40471"/>
                        <a:gd name="connsiteX6" fmla="*/ 22353 w 23305"/>
                        <a:gd name="connsiteY6" fmla="*/ 19199 h 40471"/>
                        <a:gd name="connsiteX7" fmla="*/ 8066 w 23305"/>
                        <a:gd name="connsiteY7" fmla="*/ 1102 h 40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305" h="40471">
                          <a:moveTo>
                            <a:pt x="8066" y="1102"/>
                          </a:moveTo>
                          <a:cubicBezTo>
                            <a:pt x="8066" y="1102"/>
                            <a:pt x="5208" y="3007"/>
                            <a:pt x="4255" y="8722"/>
                          </a:cubicBezTo>
                          <a:cubicBezTo>
                            <a:pt x="3303" y="13484"/>
                            <a:pt x="-1459" y="13484"/>
                            <a:pt x="445" y="16342"/>
                          </a:cubicBezTo>
                          <a:cubicBezTo>
                            <a:pt x="2350" y="19199"/>
                            <a:pt x="-507" y="25867"/>
                            <a:pt x="3303" y="26819"/>
                          </a:cubicBezTo>
                          <a:cubicBezTo>
                            <a:pt x="9018" y="28724"/>
                            <a:pt x="11875" y="31582"/>
                            <a:pt x="11875" y="39202"/>
                          </a:cubicBezTo>
                          <a:cubicBezTo>
                            <a:pt x="11875" y="39202"/>
                            <a:pt x="14733" y="42059"/>
                            <a:pt x="23305" y="39202"/>
                          </a:cubicBezTo>
                          <a:cubicBezTo>
                            <a:pt x="23305" y="39202"/>
                            <a:pt x="21400" y="24914"/>
                            <a:pt x="22353" y="19199"/>
                          </a:cubicBezTo>
                          <a:cubicBezTo>
                            <a:pt x="21400" y="13484"/>
                            <a:pt x="19495" y="-4613"/>
                            <a:pt x="8066" y="11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9" name="Freeform: Shape 1638">
                      <a:extLst>
                        <a:ext uri="{FF2B5EF4-FFF2-40B4-BE49-F238E27FC236}">
                          <a16:creationId xmlns:a16="http://schemas.microsoft.com/office/drawing/2014/main" id="{6B2D333A-1E59-4789-8175-D1643444A8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5292" y="4634447"/>
                      <a:ext cx="111851" cy="160436"/>
                    </a:xfrm>
                    <a:custGeom>
                      <a:avLst/>
                      <a:gdLst>
                        <a:gd name="connsiteX0" fmla="*/ 104880 w 111851"/>
                        <a:gd name="connsiteY0" fmla="*/ 24229 h 160436"/>
                        <a:gd name="connsiteX1" fmla="*/ 95355 w 111851"/>
                        <a:gd name="connsiteY1" fmla="*/ 16609 h 160436"/>
                        <a:gd name="connsiteX2" fmla="*/ 93450 w 111851"/>
                        <a:gd name="connsiteY2" fmla="*/ 57567 h 160436"/>
                        <a:gd name="connsiteX3" fmla="*/ 71543 w 111851"/>
                        <a:gd name="connsiteY3" fmla="*/ 72807 h 160436"/>
                        <a:gd name="connsiteX4" fmla="*/ 42015 w 111851"/>
                        <a:gd name="connsiteY4" fmla="*/ 76617 h 160436"/>
                        <a:gd name="connsiteX5" fmla="*/ 41063 w 111851"/>
                        <a:gd name="connsiteY5" fmla="*/ 76617 h 160436"/>
                        <a:gd name="connsiteX6" fmla="*/ 32490 w 111851"/>
                        <a:gd name="connsiteY6" fmla="*/ 72807 h 160436"/>
                        <a:gd name="connsiteX7" fmla="*/ 20108 w 111851"/>
                        <a:gd name="connsiteY7" fmla="*/ 43279 h 160436"/>
                        <a:gd name="connsiteX8" fmla="*/ 18203 w 111851"/>
                        <a:gd name="connsiteY8" fmla="*/ 417 h 160436"/>
                        <a:gd name="connsiteX9" fmla="*/ 8678 w 111851"/>
                        <a:gd name="connsiteY9" fmla="*/ 8037 h 160436"/>
                        <a:gd name="connsiteX10" fmla="*/ 105 w 111851"/>
                        <a:gd name="connsiteY10" fmla="*/ 52804 h 160436"/>
                        <a:gd name="connsiteX11" fmla="*/ 19155 w 111851"/>
                        <a:gd name="connsiteY11" fmla="*/ 100429 h 160436"/>
                        <a:gd name="connsiteX12" fmla="*/ 21061 w 111851"/>
                        <a:gd name="connsiteY12" fmla="*/ 149007 h 160436"/>
                        <a:gd name="connsiteX13" fmla="*/ 24870 w 111851"/>
                        <a:gd name="connsiteY13" fmla="*/ 159484 h 160436"/>
                        <a:gd name="connsiteX14" fmla="*/ 24870 w 111851"/>
                        <a:gd name="connsiteY14" fmla="*/ 159484 h 160436"/>
                        <a:gd name="connsiteX15" fmla="*/ 25823 w 111851"/>
                        <a:gd name="connsiteY15" fmla="*/ 159484 h 160436"/>
                        <a:gd name="connsiteX16" fmla="*/ 52493 w 111851"/>
                        <a:gd name="connsiteY16" fmla="*/ 160437 h 160436"/>
                        <a:gd name="connsiteX17" fmla="*/ 79163 w 111851"/>
                        <a:gd name="connsiteY17" fmla="*/ 159484 h 160436"/>
                        <a:gd name="connsiteX18" fmla="*/ 80115 w 111851"/>
                        <a:gd name="connsiteY18" fmla="*/ 159484 h 160436"/>
                        <a:gd name="connsiteX19" fmla="*/ 80115 w 111851"/>
                        <a:gd name="connsiteY19" fmla="*/ 159484 h 160436"/>
                        <a:gd name="connsiteX20" fmla="*/ 83925 w 111851"/>
                        <a:gd name="connsiteY20" fmla="*/ 149007 h 160436"/>
                        <a:gd name="connsiteX21" fmla="*/ 84878 w 111851"/>
                        <a:gd name="connsiteY21" fmla="*/ 98524 h 160436"/>
                        <a:gd name="connsiteX22" fmla="*/ 110595 w 111851"/>
                        <a:gd name="connsiteY22" fmla="*/ 67092 h 160436"/>
                        <a:gd name="connsiteX23" fmla="*/ 104880 w 111851"/>
                        <a:gd name="connsiteY23" fmla="*/ 24229 h 160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1851" h="160436">
                          <a:moveTo>
                            <a:pt x="104880" y="24229"/>
                          </a:moveTo>
                          <a:cubicBezTo>
                            <a:pt x="101070" y="15657"/>
                            <a:pt x="98213" y="15657"/>
                            <a:pt x="95355" y="16609"/>
                          </a:cubicBezTo>
                          <a:cubicBezTo>
                            <a:pt x="86783" y="20419"/>
                            <a:pt x="95355" y="50899"/>
                            <a:pt x="93450" y="57567"/>
                          </a:cubicBezTo>
                          <a:cubicBezTo>
                            <a:pt x="92498" y="64234"/>
                            <a:pt x="78211" y="68997"/>
                            <a:pt x="71543" y="72807"/>
                          </a:cubicBezTo>
                          <a:cubicBezTo>
                            <a:pt x="64875" y="76617"/>
                            <a:pt x="52493" y="76617"/>
                            <a:pt x="42015" y="76617"/>
                          </a:cubicBezTo>
                          <a:cubicBezTo>
                            <a:pt x="42015" y="76617"/>
                            <a:pt x="41063" y="76617"/>
                            <a:pt x="41063" y="76617"/>
                          </a:cubicBezTo>
                          <a:cubicBezTo>
                            <a:pt x="37253" y="75664"/>
                            <a:pt x="34395" y="74712"/>
                            <a:pt x="32490" y="72807"/>
                          </a:cubicBezTo>
                          <a:cubicBezTo>
                            <a:pt x="26775" y="67092"/>
                            <a:pt x="21061" y="49947"/>
                            <a:pt x="20108" y="43279"/>
                          </a:cubicBezTo>
                          <a:cubicBezTo>
                            <a:pt x="19155" y="36612"/>
                            <a:pt x="26775" y="3274"/>
                            <a:pt x="18203" y="417"/>
                          </a:cubicBezTo>
                          <a:cubicBezTo>
                            <a:pt x="15345" y="-536"/>
                            <a:pt x="11536" y="-536"/>
                            <a:pt x="8678" y="8037"/>
                          </a:cubicBezTo>
                          <a:cubicBezTo>
                            <a:pt x="4868" y="16609"/>
                            <a:pt x="-847" y="44232"/>
                            <a:pt x="105" y="52804"/>
                          </a:cubicBezTo>
                          <a:cubicBezTo>
                            <a:pt x="2011" y="65187"/>
                            <a:pt x="19155" y="88047"/>
                            <a:pt x="19155" y="100429"/>
                          </a:cubicBezTo>
                          <a:cubicBezTo>
                            <a:pt x="19155" y="112812"/>
                            <a:pt x="19155" y="143292"/>
                            <a:pt x="21061" y="149007"/>
                          </a:cubicBezTo>
                          <a:cubicBezTo>
                            <a:pt x="22965" y="154722"/>
                            <a:pt x="22965" y="157579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5823" y="159484"/>
                          </a:cubicBezTo>
                          <a:cubicBezTo>
                            <a:pt x="27728" y="160437"/>
                            <a:pt x="40111" y="160437"/>
                            <a:pt x="52493" y="160437"/>
                          </a:cubicBezTo>
                          <a:cubicBezTo>
                            <a:pt x="64875" y="160437"/>
                            <a:pt x="77258" y="160437"/>
                            <a:pt x="79163" y="159484"/>
                          </a:cubicBezTo>
                          <a:cubicBezTo>
                            <a:pt x="79163" y="159484"/>
                            <a:pt x="79163" y="159484"/>
                            <a:pt x="80115" y="159484"/>
                          </a:cubicBezTo>
                          <a:cubicBezTo>
                            <a:pt x="80115" y="159484"/>
                            <a:pt x="80115" y="159484"/>
                            <a:pt x="80115" y="159484"/>
                          </a:cubicBezTo>
                          <a:cubicBezTo>
                            <a:pt x="82020" y="157579"/>
                            <a:pt x="82973" y="154722"/>
                            <a:pt x="83925" y="149007"/>
                          </a:cubicBezTo>
                          <a:cubicBezTo>
                            <a:pt x="85830" y="142339"/>
                            <a:pt x="84878" y="111859"/>
                            <a:pt x="84878" y="98524"/>
                          </a:cubicBezTo>
                          <a:cubicBezTo>
                            <a:pt x="84878" y="86142"/>
                            <a:pt x="106786" y="81379"/>
                            <a:pt x="110595" y="67092"/>
                          </a:cubicBezTo>
                          <a:cubicBezTo>
                            <a:pt x="114405" y="57567"/>
                            <a:pt x="108690" y="31849"/>
                            <a:pt x="104880" y="2422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0" name="Graphic 4">
                      <a:extLst>
                        <a:ext uri="{FF2B5EF4-FFF2-40B4-BE49-F238E27FC236}">
                          <a16:creationId xmlns:a16="http://schemas.microsoft.com/office/drawing/2014/main" id="{42661CC1-3E7C-4366-98F3-7BA93AD176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0013" y="4669886"/>
                      <a:ext cx="32169" cy="44082"/>
                      <a:chOff x="5120013" y="4669886"/>
                      <a:chExt cx="32169" cy="44082"/>
                    </a:xfrm>
                  </p:grpSpPr>
                  <p:sp>
                    <p:nvSpPr>
                      <p:cNvPr id="1672" name="Freeform: Shape 1671">
                        <a:extLst>
                          <a:ext uri="{FF2B5EF4-FFF2-40B4-BE49-F238E27FC236}">
                            <a16:creationId xmlns:a16="http://schemas.microsoft.com/office/drawing/2014/main" id="{F65C33D2-7463-4048-8468-D16E3E491A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5878" y="4679670"/>
                        <a:ext cx="25797" cy="33635"/>
                      </a:xfrm>
                      <a:custGeom>
                        <a:avLst/>
                        <a:gdLst>
                          <a:gd name="connsiteX0" fmla="*/ 10001 w 25797"/>
                          <a:gd name="connsiteY0" fmla="*/ 1866 h 33635"/>
                          <a:gd name="connsiteX1" fmla="*/ 24289 w 25797"/>
                          <a:gd name="connsiteY1" fmla="*/ 4724 h 33635"/>
                          <a:gd name="connsiteX2" fmla="*/ 24289 w 25797"/>
                          <a:gd name="connsiteY2" fmla="*/ 20916 h 33635"/>
                          <a:gd name="connsiteX3" fmla="*/ 19526 w 25797"/>
                          <a:gd name="connsiteY3" fmla="*/ 32346 h 33635"/>
                          <a:gd name="connsiteX4" fmla="*/ 4286 w 25797"/>
                          <a:gd name="connsiteY4" fmla="*/ 26631 h 33635"/>
                          <a:gd name="connsiteX5" fmla="*/ 10001 w 25797"/>
                          <a:gd name="connsiteY5" fmla="*/ 1866 h 3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5797" h="33635">
                            <a:moveTo>
                              <a:pt x="10001" y="1866"/>
                            </a:moveTo>
                            <a:cubicBezTo>
                              <a:pt x="10001" y="1866"/>
                              <a:pt x="21431" y="-3849"/>
                              <a:pt x="24289" y="4724"/>
                            </a:cubicBezTo>
                            <a:cubicBezTo>
                              <a:pt x="27146" y="13296"/>
                              <a:pt x="25241" y="17106"/>
                              <a:pt x="24289" y="20916"/>
                            </a:cubicBezTo>
                            <a:cubicBezTo>
                              <a:pt x="23336" y="24726"/>
                              <a:pt x="25241" y="29489"/>
                              <a:pt x="19526" y="32346"/>
                            </a:cubicBezTo>
                            <a:cubicBezTo>
                              <a:pt x="14764" y="34251"/>
                              <a:pt x="7144" y="35204"/>
                              <a:pt x="4286" y="26631"/>
                            </a:cubicBezTo>
                            <a:cubicBezTo>
                              <a:pt x="476" y="19011"/>
                              <a:pt x="-5239" y="2819"/>
                              <a:pt x="10001" y="1866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3" name="Freeform: Shape 1672">
                        <a:extLst>
                          <a:ext uri="{FF2B5EF4-FFF2-40B4-BE49-F238E27FC236}">
                            <a16:creationId xmlns:a16="http://schemas.microsoft.com/office/drawing/2014/main" id="{9E7CA39E-E793-4818-8B59-9BEB925B1F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013" y="4692856"/>
                        <a:ext cx="9199" cy="10861"/>
                      </a:xfrm>
                      <a:custGeom>
                        <a:avLst/>
                        <a:gdLst>
                          <a:gd name="connsiteX0" fmla="*/ 6342 w 9199"/>
                          <a:gd name="connsiteY0" fmla="*/ 2015 h 10861"/>
                          <a:gd name="connsiteX1" fmla="*/ 627 w 9199"/>
                          <a:gd name="connsiteY1" fmla="*/ 1063 h 10861"/>
                          <a:gd name="connsiteX2" fmla="*/ 9199 w 9199"/>
                          <a:gd name="connsiteY2" fmla="*/ 10588 h 10861"/>
                          <a:gd name="connsiteX3" fmla="*/ 6342 w 9199"/>
                          <a:gd name="connsiteY3" fmla="*/ 2015 h 10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199" h="10861">
                            <a:moveTo>
                              <a:pt x="6342" y="2015"/>
                            </a:moveTo>
                            <a:cubicBezTo>
                              <a:pt x="6342" y="2015"/>
                              <a:pt x="3484" y="-1795"/>
                              <a:pt x="627" y="1063"/>
                            </a:cubicBezTo>
                            <a:cubicBezTo>
                              <a:pt x="-2231" y="3920"/>
                              <a:pt x="5389" y="12493"/>
                              <a:pt x="9199" y="10588"/>
                            </a:cubicBezTo>
                            <a:cubicBezTo>
                              <a:pt x="9199" y="9635"/>
                              <a:pt x="8247" y="6778"/>
                              <a:pt x="6342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4" name="Freeform: Shape 1673">
                        <a:extLst>
                          <a:ext uri="{FF2B5EF4-FFF2-40B4-BE49-F238E27FC236}">
                            <a16:creationId xmlns:a16="http://schemas.microsoft.com/office/drawing/2014/main" id="{C432424A-2ADD-4E63-8C8C-29EBBC0172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5404" y="4692967"/>
                        <a:ext cx="2857" cy="3809"/>
                      </a:xfrm>
                      <a:custGeom>
                        <a:avLst/>
                        <a:gdLst>
                          <a:gd name="connsiteX0" fmla="*/ 0 w 2857"/>
                          <a:gd name="connsiteY0" fmla="*/ 1905 h 3809"/>
                          <a:gd name="connsiteX1" fmla="*/ 953 w 2857"/>
                          <a:gd name="connsiteY1" fmla="*/ 0 h 3809"/>
                          <a:gd name="connsiteX2" fmla="*/ 2858 w 2857"/>
                          <a:gd name="connsiteY2" fmla="*/ 1905 h 3809"/>
                          <a:gd name="connsiteX3" fmla="*/ 1905 w 2857"/>
                          <a:gd name="connsiteY3" fmla="*/ 3810 h 3809"/>
                          <a:gd name="connsiteX4" fmla="*/ 0 w 2857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809">
                            <a:moveTo>
                              <a:pt x="0" y="1905"/>
                            </a:moveTo>
                            <a:cubicBezTo>
                              <a:pt x="0" y="952"/>
                              <a:pt x="953" y="0"/>
                              <a:pt x="953" y="0"/>
                            </a:cubicBezTo>
                            <a:cubicBezTo>
                              <a:pt x="1905" y="0"/>
                              <a:pt x="1905" y="952"/>
                              <a:pt x="2858" y="1905"/>
                            </a:cubicBezTo>
                            <a:cubicBezTo>
                              <a:pt x="2858" y="2857"/>
                              <a:pt x="1905" y="3810"/>
                              <a:pt x="1905" y="3810"/>
                            </a:cubicBezTo>
                            <a:cubicBezTo>
                              <a:pt x="0" y="2857"/>
                              <a:pt x="0" y="2857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5" name="Freeform: Shape 1674">
                        <a:extLst>
                          <a:ext uri="{FF2B5EF4-FFF2-40B4-BE49-F238E27FC236}">
                            <a16:creationId xmlns:a16="http://schemas.microsoft.com/office/drawing/2014/main" id="{B8D18AB1-B60C-4088-8B43-C1BCD5B3F6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975" y="4693919"/>
                        <a:ext cx="2857" cy="3252"/>
                      </a:xfrm>
                      <a:custGeom>
                        <a:avLst/>
                        <a:gdLst>
                          <a:gd name="connsiteX0" fmla="*/ 0 w 2857"/>
                          <a:gd name="connsiteY0" fmla="*/ 1905 h 3252"/>
                          <a:gd name="connsiteX1" fmla="*/ 953 w 2857"/>
                          <a:gd name="connsiteY1" fmla="*/ 0 h 3252"/>
                          <a:gd name="connsiteX2" fmla="*/ 2858 w 2857"/>
                          <a:gd name="connsiteY2" fmla="*/ 953 h 3252"/>
                          <a:gd name="connsiteX3" fmla="*/ 1905 w 2857"/>
                          <a:gd name="connsiteY3" fmla="*/ 2858 h 3252"/>
                          <a:gd name="connsiteX4" fmla="*/ 0 w 2857"/>
                          <a:gd name="connsiteY4" fmla="*/ 1905 h 32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252">
                            <a:moveTo>
                              <a:pt x="0" y="1905"/>
                            </a:moveTo>
                            <a:cubicBezTo>
                              <a:pt x="0" y="953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2858" y="0"/>
                              <a:pt x="2858" y="953"/>
                            </a:cubicBezTo>
                            <a:cubicBezTo>
                              <a:pt x="2858" y="1905"/>
                              <a:pt x="2858" y="2858"/>
                              <a:pt x="1905" y="2858"/>
                            </a:cubicBezTo>
                            <a:cubicBezTo>
                              <a:pt x="953" y="3810"/>
                              <a:pt x="0" y="2858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6" name="Freeform: Shape 1675">
                        <a:extLst>
                          <a:ext uri="{FF2B5EF4-FFF2-40B4-BE49-F238E27FC236}">
                            <a16:creationId xmlns:a16="http://schemas.microsoft.com/office/drawing/2014/main" id="{A2B53844-1843-49F6-949C-5FED973F38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4452" y="4688442"/>
                        <a:ext cx="4762" cy="2143"/>
                      </a:xfrm>
                      <a:custGeom>
                        <a:avLst/>
                        <a:gdLst>
                          <a:gd name="connsiteX0" fmla="*/ 4763 w 4762"/>
                          <a:gd name="connsiteY0" fmla="*/ 714 h 2143"/>
                          <a:gd name="connsiteX1" fmla="*/ 0 w 4762"/>
                          <a:gd name="connsiteY1" fmla="*/ 714 h 2143"/>
                          <a:gd name="connsiteX2" fmla="*/ 4763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4763" y="714"/>
                            </a:moveTo>
                            <a:cubicBezTo>
                              <a:pt x="4763" y="-238"/>
                              <a:pt x="0" y="-238"/>
                              <a:pt x="0" y="714"/>
                            </a:cubicBezTo>
                            <a:cubicBezTo>
                              <a:pt x="0" y="2619"/>
                              <a:pt x="4763" y="2619"/>
                              <a:pt x="4763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7" name="Freeform: Shape 1676">
                        <a:extLst>
                          <a:ext uri="{FF2B5EF4-FFF2-40B4-BE49-F238E27FC236}">
                            <a16:creationId xmlns:a16="http://schemas.microsoft.com/office/drawing/2014/main" id="{3B09A6E4-02F0-4416-A943-B989799285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2870" y="4689849"/>
                        <a:ext cx="3961" cy="2424"/>
                      </a:xfrm>
                      <a:custGeom>
                        <a:avLst/>
                        <a:gdLst>
                          <a:gd name="connsiteX0" fmla="*/ 3962 w 3961"/>
                          <a:gd name="connsiteY0" fmla="*/ 260 h 2424"/>
                          <a:gd name="connsiteX1" fmla="*/ 152 w 3961"/>
                          <a:gd name="connsiteY1" fmla="*/ 2165 h 2424"/>
                          <a:gd name="connsiteX2" fmla="*/ 3962 w 3961"/>
                          <a:gd name="connsiteY2" fmla="*/ 260 h 24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961" h="2424">
                            <a:moveTo>
                              <a:pt x="3962" y="260"/>
                            </a:moveTo>
                            <a:cubicBezTo>
                              <a:pt x="3009" y="-693"/>
                              <a:pt x="-801" y="1212"/>
                              <a:pt x="152" y="2165"/>
                            </a:cubicBezTo>
                            <a:cubicBezTo>
                              <a:pt x="-801" y="3117"/>
                              <a:pt x="3962" y="1212"/>
                              <a:pt x="3962" y="260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8" name="Freeform: Shape 1677">
                        <a:extLst>
                          <a:ext uri="{FF2B5EF4-FFF2-40B4-BE49-F238E27FC236}">
                            <a16:creationId xmlns:a16="http://schemas.microsoft.com/office/drawing/2014/main" id="{BC900C69-D86B-4C91-A555-8EF1FAD7A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401" y="4669886"/>
                        <a:ext cx="31780" cy="26004"/>
                      </a:xfrm>
                      <a:custGeom>
                        <a:avLst/>
                        <a:gdLst>
                          <a:gd name="connsiteX0" fmla="*/ 29766 w 31780"/>
                          <a:gd name="connsiteY0" fmla="*/ 21175 h 26004"/>
                          <a:gd name="connsiteX1" fmla="*/ 30718 w 31780"/>
                          <a:gd name="connsiteY1" fmla="*/ 13556 h 26004"/>
                          <a:gd name="connsiteX2" fmla="*/ 29766 w 31780"/>
                          <a:gd name="connsiteY2" fmla="*/ 2125 h 26004"/>
                          <a:gd name="connsiteX3" fmla="*/ 18336 w 31780"/>
                          <a:gd name="connsiteY3" fmla="*/ 4031 h 26004"/>
                          <a:gd name="connsiteX4" fmla="*/ 7858 w 31780"/>
                          <a:gd name="connsiteY4" fmla="*/ 3078 h 26004"/>
                          <a:gd name="connsiteX5" fmla="*/ 3096 w 31780"/>
                          <a:gd name="connsiteY5" fmla="*/ 7840 h 26004"/>
                          <a:gd name="connsiteX6" fmla="*/ 1191 w 31780"/>
                          <a:gd name="connsiteY6" fmla="*/ 16413 h 26004"/>
                          <a:gd name="connsiteX7" fmla="*/ 5953 w 31780"/>
                          <a:gd name="connsiteY7" fmla="*/ 25938 h 26004"/>
                          <a:gd name="connsiteX8" fmla="*/ 8811 w 31780"/>
                          <a:gd name="connsiteY8" fmla="*/ 15460 h 26004"/>
                          <a:gd name="connsiteX9" fmla="*/ 27861 w 31780"/>
                          <a:gd name="connsiteY9" fmla="*/ 13556 h 26004"/>
                          <a:gd name="connsiteX10" fmla="*/ 29766 w 31780"/>
                          <a:gd name="connsiteY10" fmla="*/ 21175 h 260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1780" h="26004">
                            <a:moveTo>
                              <a:pt x="29766" y="21175"/>
                            </a:moveTo>
                            <a:cubicBezTo>
                              <a:pt x="29766" y="21175"/>
                              <a:pt x="33576" y="19270"/>
                              <a:pt x="30718" y="13556"/>
                            </a:cubicBezTo>
                            <a:cubicBezTo>
                              <a:pt x="27861" y="7840"/>
                              <a:pt x="33576" y="6888"/>
                              <a:pt x="29766" y="2125"/>
                            </a:cubicBezTo>
                            <a:cubicBezTo>
                              <a:pt x="25003" y="-3590"/>
                              <a:pt x="21193" y="4031"/>
                              <a:pt x="18336" y="4031"/>
                            </a:cubicBezTo>
                            <a:cubicBezTo>
                              <a:pt x="15478" y="4031"/>
                              <a:pt x="10716" y="220"/>
                              <a:pt x="7858" y="3078"/>
                            </a:cubicBezTo>
                            <a:cubicBezTo>
                              <a:pt x="4048" y="5935"/>
                              <a:pt x="7858" y="5935"/>
                              <a:pt x="3096" y="7840"/>
                            </a:cubicBezTo>
                            <a:cubicBezTo>
                              <a:pt x="-1667" y="8793"/>
                              <a:pt x="238" y="13556"/>
                              <a:pt x="1191" y="16413"/>
                            </a:cubicBezTo>
                            <a:cubicBezTo>
                              <a:pt x="2143" y="18318"/>
                              <a:pt x="4048" y="24985"/>
                              <a:pt x="5953" y="25938"/>
                            </a:cubicBezTo>
                            <a:cubicBezTo>
                              <a:pt x="8811" y="26890"/>
                              <a:pt x="7858" y="17365"/>
                              <a:pt x="8811" y="15460"/>
                            </a:cubicBezTo>
                            <a:cubicBezTo>
                              <a:pt x="9763" y="12603"/>
                              <a:pt x="23098" y="20223"/>
                              <a:pt x="27861" y="13556"/>
                            </a:cubicBezTo>
                            <a:cubicBezTo>
                              <a:pt x="27861" y="12603"/>
                              <a:pt x="28813" y="16413"/>
                              <a:pt x="29766" y="2117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679" name="Freeform: Shape 1678">
                        <a:extLst>
                          <a:ext uri="{FF2B5EF4-FFF2-40B4-BE49-F238E27FC236}">
                            <a16:creationId xmlns:a16="http://schemas.microsoft.com/office/drawing/2014/main" id="{083750AD-0B4B-42BD-A0D4-CD99DACA4A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640" y="4693919"/>
                        <a:ext cx="5714" cy="2857"/>
                      </a:xfrm>
                      <a:custGeom>
                        <a:avLst/>
                        <a:gdLst>
                          <a:gd name="connsiteX0" fmla="*/ 4763 w 5714"/>
                          <a:gd name="connsiteY0" fmla="*/ 2858 h 2857"/>
                          <a:gd name="connsiteX1" fmla="*/ 4763 w 5714"/>
                          <a:gd name="connsiteY1" fmla="*/ 2858 h 2857"/>
                          <a:gd name="connsiteX2" fmla="*/ 1905 w 5714"/>
                          <a:gd name="connsiteY2" fmla="*/ 1905 h 2857"/>
                          <a:gd name="connsiteX3" fmla="*/ 1905 w 5714"/>
                          <a:gd name="connsiteY3" fmla="*/ 1905 h 2857"/>
                          <a:gd name="connsiteX4" fmla="*/ 952 w 5714"/>
                          <a:gd name="connsiteY4" fmla="*/ 2858 h 2857"/>
                          <a:gd name="connsiteX5" fmla="*/ 0 w 5714"/>
                          <a:gd name="connsiteY5" fmla="*/ 1905 h 2857"/>
                          <a:gd name="connsiteX6" fmla="*/ 1905 w 5714"/>
                          <a:gd name="connsiteY6" fmla="*/ 0 h 2857"/>
                          <a:gd name="connsiteX7" fmla="*/ 5715 w 5714"/>
                          <a:gd name="connsiteY7" fmla="*/ 953 h 2857"/>
                          <a:gd name="connsiteX8" fmla="*/ 4763 w 5714"/>
                          <a:gd name="connsiteY8" fmla="*/ 2858 h 2857"/>
                          <a:gd name="connsiteX9" fmla="*/ 4763 w 5714"/>
                          <a:gd name="connsiteY9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4" h="2857">
                            <a:moveTo>
                              <a:pt x="4763" y="2858"/>
                            </a:moveTo>
                            <a:cubicBezTo>
                              <a:pt x="4763" y="2858"/>
                              <a:pt x="4763" y="2858"/>
                              <a:pt x="4763" y="2858"/>
                            </a:cubicBezTo>
                            <a:cubicBezTo>
                              <a:pt x="3810" y="1905"/>
                              <a:pt x="2857" y="1905"/>
                              <a:pt x="1905" y="1905"/>
                            </a:cubicBezTo>
                            <a:cubicBezTo>
                              <a:pt x="1905" y="1905"/>
                              <a:pt x="1905" y="1905"/>
                              <a:pt x="1905" y="1905"/>
                            </a:cubicBezTo>
                            <a:cubicBezTo>
                              <a:pt x="1905" y="2858"/>
                              <a:pt x="952" y="2858"/>
                              <a:pt x="952" y="2858"/>
                            </a:cubicBezTo>
                            <a:cubicBezTo>
                              <a:pt x="0" y="2858"/>
                              <a:pt x="0" y="1905"/>
                              <a:pt x="0" y="1905"/>
                            </a:cubicBezTo>
                            <a:cubicBezTo>
                              <a:pt x="0" y="1905"/>
                              <a:pt x="0" y="953"/>
                              <a:pt x="1905" y="0"/>
                            </a:cubicBezTo>
                            <a:cubicBezTo>
                              <a:pt x="2857" y="0"/>
                              <a:pt x="3810" y="0"/>
                              <a:pt x="5715" y="953"/>
                            </a:cubicBezTo>
                            <a:cubicBezTo>
                              <a:pt x="5715" y="1905"/>
                              <a:pt x="5715" y="2858"/>
                              <a:pt x="4763" y="2858"/>
                            </a:cubicBezTo>
                            <a:cubicBezTo>
                              <a:pt x="5715" y="2858"/>
                              <a:pt x="4763" y="2858"/>
                              <a:pt x="476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0" name="Freeform: Shape 1679">
                        <a:extLst>
                          <a:ext uri="{FF2B5EF4-FFF2-40B4-BE49-F238E27FC236}">
                            <a16:creationId xmlns:a16="http://schemas.microsoft.com/office/drawing/2014/main" id="{FC772DA1-706F-4389-B901-9E6C759AEA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7884" y="4698681"/>
                        <a:ext cx="22282" cy="15287"/>
                      </a:xfrm>
                      <a:custGeom>
                        <a:avLst/>
                        <a:gdLst>
                          <a:gd name="connsiteX0" fmla="*/ 15615 w 22282"/>
                          <a:gd name="connsiteY0" fmla="*/ 2858 h 15287"/>
                          <a:gd name="connsiteX1" fmla="*/ 7995 w 22282"/>
                          <a:gd name="connsiteY1" fmla="*/ 3810 h 15287"/>
                          <a:gd name="connsiteX2" fmla="*/ 1328 w 22282"/>
                          <a:gd name="connsiteY2" fmla="*/ 1905 h 15287"/>
                          <a:gd name="connsiteX3" fmla="*/ 2280 w 22282"/>
                          <a:gd name="connsiteY3" fmla="*/ 10478 h 15287"/>
                          <a:gd name="connsiteX4" fmla="*/ 17520 w 22282"/>
                          <a:gd name="connsiteY4" fmla="*/ 14288 h 15287"/>
                          <a:gd name="connsiteX5" fmla="*/ 22283 w 22282"/>
                          <a:gd name="connsiteY5" fmla="*/ 3810 h 15287"/>
                          <a:gd name="connsiteX6" fmla="*/ 20378 w 22282"/>
                          <a:gd name="connsiteY6" fmla="*/ 0 h 15287"/>
                          <a:gd name="connsiteX7" fmla="*/ 15615 w 22282"/>
                          <a:gd name="connsiteY7" fmla="*/ 2858 h 15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282" h="15287">
                            <a:moveTo>
                              <a:pt x="15615" y="2858"/>
                            </a:moveTo>
                            <a:cubicBezTo>
                              <a:pt x="13710" y="2858"/>
                              <a:pt x="10853" y="1905"/>
                              <a:pt x="7995" y="3810"/>
                            </a:cubicBezTo>
                            <a:cubicBezTo>
                              <a:pt x="4185" y="5715"/>
                              <a:pt x="3233" y="1905"/>
                              <a:pt x="1328" y="1905"/>
                            </a:cubicBezTo>
                            <a:cubicBezTo>
                              <a:pt x="-577" y="1905"/>
                              <a:pt x="-577" y="3810"/>
                              <a:pt x="2280" y="10478"/>
                            </a:cubicBezTo>
                            <a:cubicBezTo>
                              <a:pt x="5138" y="17145"/>
                              <a:pt x="14663" y="15240"/>
                              <a:pt x="17520" y="14288"/>
                            </a:cubicBezTo>
                            <a:cubicBezTo>
                              <a:pt x="21330" y="13335"/>
                              <a:pt x="22283" y="10478"/>
                              <a:pt x="22283" y="3810"/>
                            </a:cubicBezTo>
                            <a:cubicBezTo>
                              <a:pt x="22283" y="953"/>
                              <a:pt x="22283" y="0"/>
                              <a:pt x="20378" y="0"/>
                            </a:cubicBezTo>
                            <a:cubicBezTo>
                              <a:pt x="19425" y="953"/>
                              <a:pt x="17520" y="3810"/>
                              <a:pt x="1561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1" name="Freeform: Shape 1680">
                        <a:extLst>
                          <a:ext uri="{FF2B5EF4-FFF2-40B4-BE49-F238E27FC236}">
                            <a16:creationId xmlns:a16="http://schemas.microsoft.com/office/drawing/2014/main" id="{A51C6337-293F-4516-9A4D-EC73DD7692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784" y="4704396"/>
                        <a:ext cx="5715" cy="2116"/>
                      </a:xfrm>
                      <a:custGeom>
                        <a:avLst/>
                        <a:gdLst>
                          <a:gd name="connsiteX0" fmla="*/ 0 w 5715"/>
                          <a:gd name="connsiteY0" fmla="*/ 0 h 2116"/>
                          <a:gd name="connsiteX1" fmla="*/ 5715 w 5715"/>
                          <a:gd name="connsiteY1" fmla="*/ 0 h 2116"/>
                          <a:gd name="connsiteX2" fmla="*/ 0 w 5715"/>
                          <a:gd name="connsiteY2" fmla="*/ 0 h 2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15" h="2116">
                            <a:moveTo>
                              <a:pt x="0" y="0"/>
                            </a:moveTo>
                            <a:cubicBezTo>
                              <a:pt x="2858" y="4763"/>
                              <a:pt x="5715" y="0"/>
                              <a:pt x="5715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2" name="Freeform: Shape 1681">
                        <a:extLst>
                          <a:ext uri="{FF2B5EF4-FFF2-40B4-BE49-F238E27FC236}">
                            <a16:creationId xmlns:a16="http://schemas.microsoft.com/office/drawing/2014/main" id="{AA79231C-EFBD-425A-8DF5-190E80DEB6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692014"/>
                        <a:ext cx="4524" cy="11429"/>
                      </a:xfrm>
                      <a:custGeom>
                        <a:avLst/>
                        <a:gdLst>
                          <a:gd name="connsiteX0" fmla="*/ 3810 w 4524"/>
                          <a:gd name="connsiteY0" fmla="*/ 10478 h 11429"/>
                          <a:gd name="connsiteX1" fmla="*/ 953 w 4524"/>
                          <a:gd name="connsiteY1" fmla="*/ 9525 h 11429"/>
                          <a:gd name="connsiteX2" fmla="*/ 953 w 4524"/>
                          <a:gd name="connsiteY2" fmla="*/ 8572 h 11429"/>
                          <a:gd name="connsiteX3" fmla="*/ 1905 w 4524"/>
                          <a:gd name="connsiteY3" fmla="*/ 8572 h 11429"/>
                          <a:gd name="connsiteX4" fmla="*/ 2858 w 4524"/>
                          <a:gd name="connsiteY4" fmla="*/ 9525 h 11429"/>
                          <a:gd name="connsiteX5" fmla="*/ 1905 w 4524"/>
                          <a:gd name="connsiteY5" fmla="*/ 6667 h 11429"/>
                          <a:gd name="connsiteX6" fmla="*/ 0 w 4524"/>
                          <a:gd name="connsiteY6" fmla="*/ 953 h 11429"/>
                          <a:gd name="connsiteX7" fmla="*/ 953 w 4524"/>
                          <a:gd name="connsiteY7" fmla="*/ 0 h 11429"/>
                          <a:gd name="connsiteX8" fmla="*/ 1905 w 4524"/>
                          <a:gd name="connsiteY8" fmla="*/ 953 h 11429"/>
                          <a:gd name="connsiteX9" fmla="*/ 3810 w 4524"/>
                          <a:gd name="connsiteY9" fmla="*/ 6667 h 11429"/>
                          <a:gd name="connsiteX10" fmla="*/ 3810 w 4524"/>
                          <a:gd name="connsiteY10" fmla="*/ 11430 h 11429"/>
                          <a:gd name="connsiteX11" fmla="*/ 3810 w 4524"/>
                          <a:gd name="connsiteY11" fmla="*/ 10478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524" h="11429">
                            <a:moveTo>
                              <a:pt x="3810" y="10478"/>
                            </a:moveTo>
                            <a:cubicBezTo>
                              <a:pt x="2858" y="10478"/>
                              <a:pt x="2858" y="10478"/>
                              <a:pt x="953" y="9525"/>
                            </a:cubicBezTo>
                            <a:cubicBezTo>
                              <a:pt x="953" y="9525"/>
                              <a:pt x="0" y="8572"/>
                              <a:pt x="953" y="8572"/>
                            </a:cubicBezTo>
                            <a:cubicBezTo>
                              <a:pt x="953" y="8572"/>
                              <a:pt x="1905" y="7620"/>
                              <a:pt x="1905" y="8572"/>
                            </a:cubicBezTo>
                            <a:cubicBezTo>
                              <a:pt x="2858" y="9525"/>
                              <a:pt x="2858" y="9525"/>
                              <a:pt x="2858" y="9525"/>
                            </a:cubicBezTo>
                            <a:cubicBezTo>
                              <a:pt x="2858" y="9525"/>
                              <a:pt x="2858" y="8572"/>
                              <a:pt x="1905" y="6667"/>
                            </a:cubicBezTo>
                            <a:cubicBezTo>
                              <a:pt x="953" y="3810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1905" y="0"/>
                              <a:pt x="1905" y="953"/>
                            </a:cubicBezTo>
                            <a:cubicBezTo>
                              <a:pt x="1905" y="953"/>
                              <a:pt x="2858" y="3810"/>
                              <a:pt x="3810" y="6667"/>
                            </a:cubicBezTo>
                            <a:cubicBezTo>
                              <a:pt x="4763" y="9525"/>
                              <a:pt x="4763" y="11430"/>
                              <a:pt x="3810" y="11430"/>
                            </a:cubicBezTo>
                            <a:cubicBezTo>
                              <a:pt x="4763" y="10478"/>
                              <a:pt x="3810" y="10478"/>
                              <a:pt x="3810" y="1047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41" name="Freeform: Shape 1640">
                      <a:extLst>
                        <a:ext uri="{FF2B5EF4-FFF2-40B4-BE49-F238E27FC236}">
                          <a16:creationId xmlns:a16="http://schemas.microsoft.com/office/drawing/2014/main" id="{0393B006-7F7D-4F76-A516-6B712CC5F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7632" y="4619437"/>
                      <a:ext cx="13099" cy="17591"/>
                    </a:xfrm>
                    <a:custGeom>
                      <a:avLst/>
                      <a:gdLst>
                        <a:gd name="connsiteX0" fmla="*/ 7767 w 13099"/>
                        <a:gd name="connsiteY0" fmla="*/ 17332 h 17591"/>
                        <a:gd name="connsiteX1" fmla="*/ 10625 w 13099"/>
                        <a:gd name="connsiteY1" fmla="*/ 12569 h 17591"/>
                        <a:gd name="connsiteX2" fmla="*/ 12530 w 13099"/>
                        <a:gd name="connsiteY2" fmla="*/ 4949 h 17591"/>
                        <a:gd name="connsiteX3" fmla="*/ 9672 w 13099"/>
                        <a:gd name="connsiteY3" fmla="*/ 1139 h 17591"/>
                        <a:gd name="connsiteX4" fmla="*/ 1100 w 13099"/>
                        <a:gd name="connsiteY4" fmla="*/ 4949 h 17591"/>
                        <a:gd name="connsiteX5" fmla="*/ 1100 w 13099"/>
                        <a:gd name="connsiteY5" fmla="*/ 11617 h 17591"/>
                        <a:gd name="connsiteX6" fmla="*/ 2052 w 13099"/>
                        <a:gd name="connsiteY6" fmla="*/ 15427 h 17591"/>
                        <a:gd name="connsiteX7" fmla="*/ 7767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7767" y="17332"/>
                          </a:moveTo>
                          <a:cubicBezTo>
                            <a:pt x="8720" y="16379"/>
                            <a:pt x="8720" y="13522"/>
                            <a:pt x="10625" y="12569"/>
                          </a:cubicBezTo>
                          <a:cubicBezTo>
                            <a:pt x="13482" y="11617"/>
                            <a:pt x="13482" y="6854"/>
                            <a:pt x="12530" y="4949"/>
                          </a:cubicBezTo>
                          <a:cubicBezTo>
                            <a:pt x="11577" y="3044"/>
                            <a:pt x="11577" y="4949"/>
                            <a:pt x="9672" y="1139"/>
                          </a:cubicBezTo>
                          <a:cubicBezTo>
                            <a:pt x="8720" y="-766"/>
                            <a:pt x="4910" y="-766"/>
                            <a:pt x="1100" y="4949"/>
                          </a:cubicBezTo>
                          <a:cubicBezTo>
                            <a:pt x="-805" y="8759"/>
                            <a:pt x="147" y="10664"/>
                            <a:pt x="1100" y="11617"/>
                          </a:cubicBezTo>
                          <a:cubicBezTo>
                            <a:pt x="2052" y="13522"/>
                            <a:pt x="1100" y="14474"/>
                            <a:pt x="2052" y="15427"/>
                          </a:cubicBezTo>
                          <a:cubicBezTo>
                            <a:pt x="3005" y="16379"/>
                            <a:pt x="6815" y="18284"/>
                            <a:pt x="7767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2" name="Freeform: Shape 1641">
                      <a:extLst>
                        <a:ext uri="{FF2B5EF4-FFF2-40B4-BE49-F238E27FC236}">
                          <a16:creationId xmlns:a16="http://schemas.microsoft.com/office/drawing/2014/main" id="{794BC2B1-5D0C-4D49-A04E-983BA0E311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410" y="4636582"/>
                      <a:ext cx="13099" cy="17591"/>
                    </a:xfrm>
                    <a:custGeom>
                      <a:avLst/>
                      <a:gdLst>
                        <a:gd name="connsiteX0" fmla="*/ 5332 w 13099"/>
                        <a:gd name="connsiteY0" fmla="*/ 17332 h 17591"/>
                        <a:gd name="connsiteX1" fmla="*/ 2475 w 13099"/>
                        <a:gd name="connsiteY1" fmla="*/ 12569 h 17591"/>
                        <a:gd name="connsiteX2" fmla="*/ 570 w 13099"/>
                        <a:gd name="connsiteY2" fmla="*/ 4949 h 17591"/>
                        <a:gd name="connsiteX3" fmla="*/ 3427 w 13099"/>
                        <a:gd name="connsiteY3" fmla="*/ 1139 h 17591"/>
                        <a:gd name="connsiteX4" fmla="*/ 12000 w 13099"/>
                        <a:gd name="connsiteY4" fmla="*/ 4949 h 17591"/>
                        <a:gd name="connsiteX5" fmla="*/ 12000 w 13099"/>
                        <a:gd name="connsiteY5" fmla="*/ 11617 h 17591"/>
                        <a:gd name="connsiteX6" fmla="*/ 11047 w 13099"/>
                        <a:gd name="connsiteY6" fmla="*/ 15427 h 17591"/>
                        <a:gd name="connsiteX7" fmla="*/ 5332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5332" y="17332"/>
                          </a:moveTo>
                          <a:cubicBezTo>
                            <a:pt x="4380" y="16379"/>
                            <a:pt x="4380" y="13522"/>
                            <a:pt x="2475" y="12569"/>
                          </a:cubicBezTo>
                          <a:cubicBezTo>
                            <a:pt x="-383" y="11617"/>
                            <a:pt x="-383" y="6854"/>
                            <a:pt x="570" y="4949"/>
                          </a:cubicBezTo>
                          <a:cubicBezTo>
                            <a:pt x="1522" y="3044"/>
                            <a:pt x="1522" y="4949"/>
                            <a:pt x="3427" y="1139"/>
                          </a:cubicBezTo>
                          <a:cubicBezTo>
                            <a:pt x="4380" y="-766"/>
                            <a:pt x="8190" y="-766"/>
                            <a:pt x="12000" y="4949"/>
                          </a:cubicBezTo>
                          <a:cubicBezTo>
                            <a:pt x="13905" y="8759"/>
                            <a:pt x="12952" y="10664"/>
                            <a:pt x="12000" y="11617"/>
                          </a:cubicBezTo>
                          <a:cubicBezTo>
                            <a:pt x="11047" y="13522"/>
                            <a:pt x="12000" y="14474"/>
                            <a:pt x="11047" y="15427"/>
                          </a:cubicBezTo>
                          <a:cubicBezTo>
                            <a:pt x="10095" y="16379"/>
                            <a:pt x="6285" y="18284"/>
                            <a:pt x="5332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3" name="Graphic 4">
                      <a:extLst>
                        <a:ext uri="{FF2B5EF4-FFF2-40B4-BE49-F238E27FC236}">
                          <a16:creationId xmlns:a16="http://schemas.microsoft.com/office/drawing/2014/main" id="{91479B57-63FC-41E8-BF0D-67A0CEC337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08002" y="4661981"/>
                      <a:ext cx="70956" cy="73973"/>
                      <a:chOff x="5008002" y="4661981"/>
                      <a:chExt cx="70956" cy="73973"/>
                    </a:xfrm>
                  </p:grpSpPr>
                  <p:sp>
                    <p:nvSpPr>
                      <p:cNvPr id="1660" name="Freeform: Shape 1659">
                        <a:extLst>
                          <a:ext uri="{FF2B5EF4-FFF2-40B4-BE49-F238E27FC236}">
                            <a16:creationId xmlns:a16="http://schemas.microsoft.com/office/drawing/2014/main" id="{7AECB092-B261-41F9-9519-B483E7BAA3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102" y="4667145"/>
                        <a:ext cx="19615" cy="53481"/>
                      </a:xfrm>
                      <a:custGeom>
                        <a:avLst/>
                        <a:gdLst>
                          <a:gd name="connsiteX0" fmla="*/ 8340 w 19615"/>
                          <a:gd name="connsiteY0" fmla="*/ 53444 h 53481"/>
                          <a:gd name="connsiteX1" fmla="*/ 17865 w 19615"/>
                          <a:gd name="connsiteY1" fmla="*/ 46776 h 53481"/>
                          <a:gd name="connsiteX2" fmla="*/ 16912 w 19615"/>
                          <a:gd name="connsiteY2" fmla="*/ 36299 h 53481"/>
                          <a:gd name="connsiteX3" fmla="*/ 15960 w 19615"/>
                          <a:gd name="connsiteY3" fmla="*/ 24869 h 53481"/>
                          <a:gd name="connsiteX4" fmla="*/ 13102 w 19615"/>
                          <a:gd name="connsiteY4" fmla="*/ 104 h 53481"/>
                          <a:gd name="connsiteX5" fmla="*/ 8340 w 19615"/>
                          <a:gd name="connsiteY5" fmla="*/ 53444 h 53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9615" h="53481">
                            <a:moveTo>
                              <a:pt x="8340" y="53444"/>
                            </a:moveTo>
                            <a:cubicBezTo>
                              <a:pt x="8340" y="53444"/>
                              <a:pt x="16912" y="54396"/>
                              <a:pt x="17865" y="46776"/>
                            </a:cubicBezTo>
                            <a:cubicBezTo>
                              <a:pt x="18817" y="41061"/>
                              <a:pt x="15960" y="40109"/>
                              <a:pt x="16912" y="36299"/>
                            </a:cubicBezTo>
                            <a:cubicBezTo>
                              <a:pt x="17865" y="32489"/>
                              <a:pt x="15960" y="28679"/>
                              <a:pt x="15960" y="24869"/>
                            </a:cubicBezTo>
                            <a:cubicBezTo>
                              <a:pt x="15007" y="13439"/>
                              <a:pt x="26437" y="2009"/>
                              <a:pt x="13102" y="104"/>
                            </a:cubicBezTo>
                            <a:cubicBezTo>
                              <a:pt x="-233" y="-2754"/>
                              <a:pt x="-5948" y="54396"/>
                              <a:pt x="8340" y="5344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1" name="Freeform: Shape 1660">
                        <a:extLst>
                          <a:ext uri="{FF2B5EF4-FFF2-40B4-BE49-F238E27FC236}">
                            <a16:creationId xmlns:a16="http://schemas.microsoft.com/office/drawing/2014/main" id="{D91D43F5-93DA-4DA1-A851-D19E342FC2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2535" y="4696777"/>
                        <a:ext cx="20955" cy="19050"/>
                      </a:xfrm>
                      <a:custGeom>
                        <a:avLst/>
                        <a:gdLst>
                          <a:gd name="connsiteX0" fmla="*/ 20955 w 20955"/>
                          <a:gd name="connsiteY0" fmla="*/ 5715 h 19050"/>
                          <a:gd name="connsiteX1" fmla="*/ 18098 w 20955"/>
                          <a:gd name="connsiteY1" fmla="*/ 17145 h 19050"/>
                          <a:gd name="connsiteX2" fmla="*/ 0 w 20955"/>
                          <a:gd name="connsiteY2" fmla="*/ 19050 h 19050"/>
                          <a:gd name="connsiteX3" fmla="*/ 9525 w 20955"/>
                          <a:gd name="connsiteY3" fmla="*/ 0 h 19050"/>
                          <a:gd name="connsiteX4" fmla="*/ 20955 w 20955"/>
                          <a:gd name="connsiteY4" fmla="*/ 5715 h 190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955" h="19050">
                            <a:moveTo>
                              <a:pt x="20955" y="5715"/>
                            </a:moveTo>
                            <a:cubicBezTo>
                              <a:pt x="20955" y="5715"/>
                              <a:pt x="16193" y="10478"/>
                              <a:pt x="18098" y="17145"/>
                            </a:cubicBezTo>
                            <a:cubicBezTo>
                              <a:pt x="18098" y="17145"/>
                              <a:pt x="11430" y="18097"/>
                              <a:pt x="0" y="19050"/>
                            </a:cubicBezTo>
                            <a:cubicBezTo>
                              <a:pt x="0" y="19050"/>
                              <a:pt x="5715" y="15240"/>
                              <a:pt x="9525" y="0"/>
                            </a:cubicBezTo>
                            <a:cubicBezTo>
                              <a:pt x="8573" y="0"/>
                              <a:pt x="12382" y="6667"/>
                              <a:pt x="2095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2" name="Freeform: Shape 1661">
                        <a:extLst>
                          <a:ext uri="{FF2B5EF4-FFF2-40B4-BE49-F238E27FC236}">
                            <a16:creationId xmlns:a16="http://schemas.microsoft.com/office/drawing/2014/main" id="{C060DA3F-F932-47BB-9C16-361DFA7C99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0794" y="4670026"/>
                        <a:ext cx="22267" cy="33477"/>
                      </a:xfrm>
                      <a:custGeom>
                        <a:avLst/>
                        <a:gdLst>
                          <a:gd name="connsiteX0" fmla="*/ 6980 w 22267"/>
                          <a:gd name="connsiteY0" fmla="*/ 33418 h 33477"/>
                          <a:gd name="connsiteX1" fmla="*/ 17458 w 22267"/>
                          <a:gd name="connsiteY1" fmla="*/ 28656 h 33477"/>
                          <a:gd name="connsiteX2" fmla="*/ 22220 w 22267"/>
                          <a:gd name="connsiteY2" fmla="*/ 15321 h 33477"/>
                          <a:gd name="connsiteX3" fmla="*/ 16505 w 22267"/>
                          <a:gd name="connsiteY3" fmla="*/ 81 h 33477"/>
                          <a:gd name="connsiteX4" fmla="*/ 313 w 22267"/>
                          <a:gd name="connsiteY4" fmla="*/ 15321 h 33477"/>
                          <a:gd name="connsiteX5" fmla="*/ 6980 w 22267"/>
                          <a:gd name="connsiteY5" fmla="*/ 33418 h 33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67" h="33477">
                            <a:moveTo>
                              <a:pt x="6980" y="33418"/>
                            </a:moveTo>
                            <a:cubicBezTo>
                              <a:pt x="6980" y="33418"/>
                              <a:pt x="13648" y="34371"/>
                              <a:pt x="17458" y="28656"/>
                            </a:cubicBezTo>
                            <a:cubicBezTo>
                              <a:pt x="22220" y="22941"/>
                              <a:pt x="21268" y="19131"/>
                              <a:pt x="22220" y="15321"/>
                            </a:cubicBezTo>
                            <a:cubicBezTo>
                              <a:pt x="22220" y="12463"/>
                              <a:pt x="23173" y="1033"/>
                              <a:pt x="16505" y="81"/>
                            </a:cubicBezTo>
                            <a:cubicBezTo>
                              <a:pt x="9838" y="-872"/>
                              <a:pt x="1265" y="6748"/>
                              <a:pt x="313" y="15321"/>
                            </a:cubicBezTo>
                            <a:cubicBezTo>
                              <a:pt x="-640" y="23893"/>
                              <a:pt x="313" y="31513"/>
                              <a:pt x="6980" y="33418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3" name="Freeform: Shape 1662">
                        <a:extLst>
                          <a:ext uri="{FF2B5EF4-FFF2-40B4-BE49-F238E27FC236}">
                            <a16:creationId xmlns:a16="http://schemas.microsoft.com/office/drawing/2014/main" id="{C1F229E2-332B-41D3-989D-3BD4EA1D75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6299"/>
                        <a:ext cx="2857" cy="2857"/>
                      </a:xfrm>
                      <a:custGeom>
                        <a:avLst/>
                        <a:gdLst>
                          <a:gd name="connsiteX0" fmla="*/ 2858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3 w 2857"/>
                          <a:gd name="connsiteY3" fmla="*/ 2857 h 2857"/>
                          <a:gd name="connsiteX4" fmla="*/ 2858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8" y="1905"/>
                            </a:moveTo>
                            <a:cubicBezTo>
                              <a:pt x="2858" y="953"/>
                              <a:pt x="2858" y="0"/>
                              <a:pt x="1905" y="0"/>
                            </a:cubicBezTo>
                            <a:cubicBezTo>
                              <a:pt x="953" y="0"/>
                              <a:pt x="953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3" y="2857"/>
                            </a:cubicBezTo>
                            <a:cubicBezTo>
                              <a:pt x="2858" y="2857"/>
                              <a:pt x="2858" y="2857"/>
                              <a:pt x="2858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4" name="Freeform: Shape 1663">
                        <a:extLst>
                          <a:ext uri="{FF2B5EF4-FFF2-40B4-BE49-F238E27FC236}">
                            <a16:creationId xmlns:a16="http://schemas.microsoft.com/office/drawing/2014/main" id="{FBDE9316-A880-4813-B174-0E3269A31C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6299"/>
                        <a:ext cx="2857" cy="2857"/>
                      </a:xfrm>
                      <a:custGeom>
                        <a:avLst/>
                        <a:gdLst>
                          <a:gd name="connsiteX0" fmla="*/ 2857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2 w 2857"/>
                          <a:gd name="connsiteY3" fmla="*/ 2857 h 2857"/>
                          <a:gd name="connsiteX4" fmla="*/ 2857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7" y="1905"/>
                            </a:moveTo>
                            <a:cubicBezTo>
                              <a:pt x="2857" y="953"/>
                              <a:pt x="2857" y="0"/>
                              <a:pt x="1905" y="0"/>
                            </a:cubicBezTo>
                            <a:cubicBezTo>
                              <a:pt x="952" y="0"/>
                              <a:pt x="952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2" y="2857"/>
                            </a:cubicBezTo>
                            <a:cubicBezTo>
                              <a:pt x="2857" y="2857"/>
                              <a:pt x="2857" y="2857"/>
                              <a:pt x="2857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5" name="Freeform: Shape 1664">
                        <a:extLst>
                          <a:ext uri="{FF2B5EF4-FFF2-40B4-BE49-F238E27FC236}">
                            <a16:creationId xmlns:a16="http://schemas.microsoft.com/office/drawing/2014/main" id="{6024EA17-8EA4-4FC3-93DF-E9705F226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8002" y="4661981"/>
                        <a:ext cx="70956" cy="73973"/>
                      </a:xfrm>
                      <a:custGeom>
                        <a:avLst/>
                        <a:gdLst>
                          <a:gd name="connsiteX0" fmla="*/ 55802 w 55801"/>
                          <a:gd name="connsiteY0" fmla="*/ 3689 h 54437"/>
                          <a:gd name="connsiteX1" fmla="*/ 29132 w 55801"/>
                          <a:gd name="connsiteY1" fmla="*/ 10356 h 54437"/>
                          <a:gd name="connsiteX2" fmla="*/ 19607 w 55801"/>
                          <a:gd name="connsiteY2" fmla="*/ 24643 h 54437"/>
                          <a:gd name="connsiteX3" fmla="*/ 12939 w 55801"/>
                          <a:gd name="connsiteY3" fmla="*/ 36074 h 54437"/>
                          <a:gd name="connsiteX4" fmla="*/ 1509 w 55801"/>
                          <a:gd name="connsiteY4" fmla="*/ 43693 h 54437"/>
                          <a:gd name="connsiteX5" fmla="*/ 1509 w 55801"/>
                          <a:gd name="connsiteY5" fmla="*/ 52266 h 54437"/>
                          <a:gd name="connsiteX6" fmla="*/ 11034 w 55801"/>
                          <a:gd name="connsiteY6" fmla="*/ 53218 h 54437"/>
                          <a:gd name="connsiteX7" fmla="*/ 22464 w 55801"/>
                          <a:gd name="connsiteY7" fmla="*/ 54171 h 54437"/>
                          <a:gd name="connsiteX8" fmla="*/ 30084 w 55801"/>
                          <a:gd name="connsiteY8" fmla="*/ 43693 h 54437"/>
                          <a:gd name="connsiteX9" fmla="*/ 33894 w 55801"/>
                          <a:gd name="connsiteY9" fmla="*/ 34168 h 54437"/>
                          <a:gd name="connsiteX10" fmla="*/ 34847 w 55801"/>
                          <a:gd name="connsiteY10" fmla="*/ 17024 h 54437"/>
                          <a:gd name="connsiteX11" fmla="*/ 55802 w 55801"/>
                          <a:gd name="connsiteY11" fmla="*/ 3689 h 544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5801" h="54437">
                            <a:moveTo>
                              <a:pt x="55802" y="3689"/>
                            </a:moveTo>
                            <a:cubicBezTo>
                              <a:pt x="55802" y="-2026"/>
                              <a:pt x="33894" y="-2026"/>
                              <a:pt x="29132" y="10356"/>
                            </a:cubicBezTo>
                            <a:cubicBezTo>
                              <a:pt x="25322" y="21786"/>
                              <a:pt x="23417" y="21786"/>
                              <a:pt x="19607" y="24643"/>
                            </a:cubicBezTo>
                            <a:cubicBezTo>
                              <a:pt x="13892" y="29406"/>
                              <a:pt x="18654" y="33216"/>
                              <a:pt x="12939" y="36074"/>
                            </a:cubicBezTo>
                            <a:cubicBezTo>
                              <a:pt x="7224" y="38931"/>
                              <a:pt x="3414" y="39884"/>
                              <a:pt x="1509" y="43693"/>
                            </a:cubicBezTo>
                            <a:cubicBezTo>
                              <a:pt x="-1348" y="47503"/>
                              <a:pt x="557" y="51314"/>
                              <a:pt x="1509" y="52266"/>
                            </a:cubicBezTo>
                            <a:cubicBezTo>
                              <a:pt x="3414" y="55124"/>
                              <a:pt x="7224" y="53218"/>
                              <a:pt x="11034" y="53218"/>
                            </a:cubicBezTo>
                            <a:cubicBezTo>
                              <a:pt x="14844" y="53218"/>
                              <a:pt x="17702" y="55124"/>
                              <a:pt x="22464" y="54171"/>
                            </a:cubicBezTo>
                            <a:cubicBezTo>
                              <a:pt x="26274" y="53218"/>
                              <a:pt x="27227" y="51314"/>
                              <a:pt x="30084" y="43693"/>
                            </a:cubicBezTo>
                            <a:cubicBezTo>
                              <a:pt x="31037" y="38931"/>
                              <a:pt x="32942" y="38931"/>
                              <a:pt x="33894" y="34168"/>
                            </a:cubicBezTo>
                            <a:cubicBezTo>
                              <a:pt x="34847" y="29406"/>
                              <a:pt x="32942" y="22739"/>
                              <a:pt x="34847" y="17024"/>
                            </a:cubicBezTo>
                            <a:cubicBezTo>
                              <a:pt x="37704" y="9403"/>
                              <a:pt x="55802" y="15118"/>
                              <a:pt x="55802" y="3689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666" name="Freeform: Shape 1665">
                        <a:extLst>
                          <a:ext uri="{FF2B5EF4-FFF2-40B4-BE49-F238E27FC236}">
                            <a16:creationId xmlns:a16="http://schemas.microsoft.com/office/drawing/2014/main" id="{B2C35A77-D6D1-4D32-85D9-32133FC3BA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3047"/>
                        <a:ext cx="4762" cy="2385"/>
                      </a:xfrm>
                      <a:custGeom>
                        <a:avLst/>
                        <a:gdLst>
                          <a:gd name="connsiteX0" fmla="*/ 0 w 4762"/>
                          <a:gd name="connsiteY0" fmla="*/ 1347 h 2385"/>
                          <a:gd name="connsiteX1" fmla="*/ 4763 w 4762"/>
                          <a:gd name="connsiteY1" fmla="*/ 395 h 2385"/>
                          <a:gd name="connsiteX2" fmla="*/ 0 w 4762"/>
                          <a:gd name="connsiteY2" fmla="*/ 1347 h 2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385">
                            <a:moveTo>
                              <a:pt x="0" y="1347"/>
                            </a:moveTo>
                            <a:cubicBezTo>
                              <a:pt x="0" y="395"/>
                              <a:pt x="3810" y="-558"/>
                              <a:pt x="4763" y="395"/>
                            </a:cubicBezTo>
                            <a:cubicBezTo>
                              <a:pt x="4763" y="2299"/>
                              <a:pt x="0" y="3252"/>
                              <a:pt x="0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7" name="Freeform: Shape 1666">
                        <a:extLst>
                          <a:ext uri="{FF2B5EF4-FFF2-40B4-BE49-F238E27FC236}">
                            <a16:creationId xmlns:a16="http://schemas.microsoft.com/office/drawing/2014/main" id="{496481D0-2825-459C-BA97-68724C822E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2727"/>
                        <a:ext cx="4762" cy="2143"/>
                      </a:xfrm>
                      <a:custGeom>
                        <a:avLst/>
                        <a:gdLst>
                          <a:gd name="connsiteX0" fmla="*/ 0 w 4762"/>
                          <a:gd name="connsiteY0" fmla="*/ 714 h 2143"/>
                          <a:gd name="connsiteX1" fmla="*/ 4763 w 4762"/>
                          <a:gd name="connsiteY1" fmla="*/ 714 h 2143"/>
                          <a:gd name="connsiteX2" fmla="*/ 0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0" y="714"/>
                            </a:moveTo>
                            <a:cubicBezTo>
                              <a:pt x="0" y="-238"/>
                              <a:pt x="4763" y="-238"/>
                              <a:pt x="4763" y="714"/>
                            </a:cubicBezTo>
                            <a:cubicBezTo>
                              <a:pt x="4763" y="2619"/>
                              <a:pt x="0" y="2619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8" name="Freeform: Shape 1667">
                        <a:extLst>
                          <a:ext uri="{FF2B5EF4-FFF2-40B4-BE49-F238E27FC236}">
                            <a16:creationId xmlns:a16="http://schemas.microsoft.com/office/drawing/2014/main" id="{A16F3B68-5114-45D6-904F-16436B483C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9679" y="4695824"/>
                        <a:ext cx="6088" cy="1905"/>
                      </a:xfrm>
                      <a:custGeom>
                        <a:avLst/>
                        <a:gdLst>
                          <a:gd name="connsiteX0" fmla="*/ 3810 w 6088"/>
                          <a:gd name="connsiteY0" fmla="*/ 1905 h 1905"/>
                          <a:gd name="connsiteX1" fmla="*/ 0 w 6088"/>
                          <a:gd name="connsiteY1" fmla="*/ 953 h 1905"/>
                          <a:gd name="connsiteX2" fmla="*/ 0 w 6088"/>
                          <a:gd name="connsiteY2" fmla="*/ 0 h 1905"/>
                          <a:gd name="connsiteX3" fmla="*/ 953 w 6088"/>
                          <a:gd name="connsiteY3" fmla="*/ 0 h 1905"/>
                          <a:gd name="connsiteX4" fmla="*/ 4763 w 6088"/>
                          <a:gd name="connsiteY4" fmla="*/ 0 h 1905"/>
                          <a:gd name="connsiteX5" fmla="*/ 5715 w 6088"/>
                          <a:gd name="connsiteY5" fmla="*/ 0 h 1905"/>
                          <a:gd name="connsiteX6" fmla="*/ 5715 w 6088"/>
                          <a:gd name="connsiteY6" fmla="*/ 953 h 1905"/>
                          <a:gd name="connsiteX7" fmla="*/ 3810 w 6088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088" h="1905">
                            <a:moveTo>
                              <a:pt x="3810" y="1905"/>
                            </a:moveTo>
                            <a:cubicBezTo>
                              <a:pt x="1905" y="1905"/>
                              <a:pt x="953" y="953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953" y="0"/>
                              <a:pt x="953" y="0"/>
                            </a:cubicBezTo>
                            <a:cubicBezTo>
                              <a:pt x="953" y="0"/>
                              <a:pt x="2858" y="1905"/>
                              <a:pt x="4763" y="0"/>
                            </a:cubicBezTo>
                            <a:cubicBezTo>
                              <a:pt x="4763" y="0"/>
                              <a:pt x="5715" y="0"/>
                              <a:pt x="5715" y="0"/>
                            </a:cubicBezTo>
                            <a:cubicBezTo>
                              <a:pt x="5715" y="0"/>
                              <a:pt x="5715" y="953"/>
                              <a:pt x="5715" y="953"/>
                            </a:cubicBezTo>
                            <a:cubicBezTo>
                              <a:pt x="6667" y="953"/>
                              <a:pt x="5715" y="1905"/>
                              <a:pt x="381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3B261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9" name="Freeform: Shape 1668">
                        <a:extLst>
                          <a:ext uri="{FF2B5EF4-FFF2-40B4-BE49-F238E27FC236}">
                            <a16:creationId xmlns:a16="http://schemas.microsoft.com/office/drawing/2014/main" id="{9A64FAE4-1765-4B1B-9200-60608ED706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3490" y="4685346"/>
                        <a:ext cx="3809" cy="9525"/>
                      </a:xfrm>
                      <a:custGeom>
                        <a:avLst/>
                        <a:gdLst>
                          <a:gd name="connsiteX0" fmla="*/ 952 w 3809"/>
                          <a:gd name="connsiteY0" fmla="*/ 9525 h 9525"/>
                          <a:gd name="connsiteX1" fmla="*/ 952 w 3809"/>
                          <a:gd name="connsiteY1" fmla="*/ 9525 h 9525"/>
                          <a:gd name="connsiteX2" fmla="*/ 0 w 3809"/>
                          <a:gd name="connsiteY2" fmla="*/ 8572 h 9525"/>
                          <a:gd name="connsiteX3" fmla="*/ 952 w 3809"/>
                          <a:gd name="connsiteY3" fmla="*/ 7620 h 9525"/>
                          <a:gd name="connsiteX4" fmla="*/ 1905 w 3809"/>
                          <a:gd name="connsiteY4" fmla="*/ 7620 h 9525"/>
                          <a:gd name="connsiteX5" fmla="*/ 1905 w 3809"/>
                          <a:gd name="connsiteY5" fmla="*/ 6668 h 9525"/>
                          <a:gd name="connsiteX6" fmla="*/ 1905 w 3809"/>
                          <a:gd name="connsiteY6" fmla="*/ 953 h 9525"/>
                          <a:gd name="connsiteX7" fmla="*/ 2857 w 3809"/>
                          <a:gd name="connsiteY7" fmla="*/ 0 h 9525"/>
                          <a:gd name="connsiteX8" fmla="*/ 3810 w 3809"/>
                          <a:gd name="connsiteY8" fmla="*/ 953 h 9525"/>
                          <a:gd name="connsiteX9" fmla="*/ 3810 w 3809"/>
                          <a:gd name="connsiteY9" fmla="*/ 5715 h 9525"/>
                          <a:gd name="connsiteX10" fmla="*/ 2857 w 3809"/>
                          <a:gd name="connsiteY10" fmla="*/ 8572 h 9525"/>
                          <a:gd name="connsiteX11" fmla="*/ 952 w 3809"/>
                          <a:gd name="connsiteY11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809" h="9525">
                            <a:moveTo>
                              <a:pt x="952" y="9525"/>
                            </a:moveTo>
                            <a:cubicBezTo>
                              <a:pt x="0" y="9525"/>
                              <a:pt x="0" y="9525"/>
                              <a:pt x="952" y="9525"/>
                            </a:cubicBezTo>
                            <a:cubicBezTo>
                              <a:pt x="0" y="9525"/>
                              <a:pt x="0" y="8572"/>
                              <a:pt x="0" y="8572"/>
                            </a:cubicBezTo>
                            <a:cubicBezTo>
                              <a:pt x="0" y="7620"/>
                              <a:pt x="952" y="7620"/>
                              <a:pt x="952" y="7620"/>
                            </a:cubicBezTo>
                            <a:cubicBezTo>
                              <a:pt x="952" y="7620"/>
                              <a:pt x="1905" y="7620"/>
                              <a:pt x="1905" y="7620"/>
                            </a:cubicBezTo>
                            <a:cubicBezTo>
                              <a:pt x="1905" y="7620"/>
                              <a:pt x="1905" y="6668"/>
                              <a:pt x="1905" y="6668"/>
                            </a:cubicBezTo>
                            <a:cubicBezTo>
                              <a:pt x="952" y="4763"/>
                              <a:pt x="1905" y="953"/>
                              <a:pt x="1905" y="953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3810" y="0"/>
                              <a:pt x="3810" y="953"/>
                              <a:pt x="3810" y="953"/>
                            </a:cubicBezTo>
                            <a:cubicBezTo>
                              <a:pt x="3810" y="1905"/>
                              <a:pt x="2857" y="4763"/>
                              <a:pt x="3810" y="5715"/>
                            </a:cubicBezTo>
                            <a:cubicBezTo>
                              <a:pt x="3810" y="6668"/>
                              <a:pt x="3810" y="7620"/>
                              <a:pt x="2857" y="8572"/>
                            </a:cubicBezTo>
                            <a:cubicBezTo>
                              <a:pt x="1905" y="8572"/>
                              <a:pt x="952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0" name="Freeform: Shape 1669">
                        <a:extLst>
                          <a:ext uri="{FF2B5EF4-FFF2-40B4-BE49-F238E27FC236}">
                            <a16:creationId xmlns:a16="http://schemas.microsoft.com/office/drawing/2014/main" id="{AB661836-14DD-4C34-A993-8C5A59552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5964" y="4682655"/>
                        <a:ext cx="5792" cy="9744"/>
                      </a:xfrm>
                      <a:custGeom>
                        <a:avLst/>
                        <a:gdLst>
                          <a:gd name="connsiteX0" fmla="*/ 5792 w 5792"/>
                          <a:gd name="connsiteY0" fmla="*/ 3010 h 9744"/>
                          <a:gd name="connsiteX1" fmla="*/ 1982 w 5792"/>
                          <a:gd name="connsiteY1" fmla="*/ 153 h 9744"/>
                          <a:gd name="connsiteX2" fmla="*/ 5792 w 5792"/>
                          <a:gd name="connsiteY2" fmla="*/ 9678 h 9744"/>
                          <a:gd name="connsiteX3" fmla="*/ 5792 w 5792"/>
                          <a:gd name="connsiteY3" fmla="*/ 3010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792" h="9744">
                            <a:moveTo>
                              <a:pt x="5792" y="3010"/>
                            </a:moveTo>
                            <a:cubicBezTo>
                              <a:pt x="5792" y="3010"/>
                              <a:pt x="5792" y="-800"/>
                              <a:pt x="1982" y="153"/>
                            </a:cubicBezTo>
                            <a:cubicBezTo>
                              <a:pt x="-1828" y="1105"/>
                              <a:pt x="77" y="10630"/>
                              <a:pt x="5792" y="9678"/>
                            </a:cubicBezTo>
                            <a:lnTo>
                              <a:pt x="5792" y="3010"/>
                            </a:ln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1" name="Freeform: Shape 1670">
                        <a:extLst>
                          <a:ext uri="{FF2B5EF4-FFF2-40B4-BE49-F238E27FC236}">
                            <a16:creationId xmlns:a16="http://schemas.microsoft.com/office/drawing/2014/main" id="{A0918086-406E-4F6F-A1C3-458440EA16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6583" y="4684923"/>
                        <a:ext cx="4524" cy="4233"/>
                      </a:xfrm>
                      <a:custGeom>
                        <a:avLst/>
                        <a:gdLst>
                          <a:gd name="connsiteX0" fmla="*/ 714 w 4524"/>
                          <a:gd name="connsiteY0" fmla="*/ 4233 h 4233"/>
                          <a:gd name="connsiteX1" fmla="*/ 714 w 4524"/>
                          <a:gd name="connsiteY1" fmla="*/ 4233 h 4233"/>
                          <a:gd name="connsiteX2" fmla="*/ 714 w 4524"/>
                          <a:gd name="connsiteY2" fmla="*/ 423 h 4233"/>
                          <a:gd name="connsiteX3" fmla="*/ 3572 w 4524"/>
                          <a:gd name="connsiteY3" fmla="*/ 423 h 4233"/>
                          <a:gd name="connsiteX4" fmla="*/ 4524 w 4524"/>
                          <a:gd name="connsiteY4" fmla="*/ 1376 h 4233"/>
                          <a:gd name="connsiteX5" fmla="*/ 3572 w 4524"/>
                          <a:gd name="connsiteY5" fmla="*/ 2328 h 4233"/>
                          <a:gd name="connsiteX6" fmla="*/ 2619 w 4524"/>
                          <a:gd name="connsiteY6" fmla="*/ 2328 h 4233"/>
                          <a:gd name="connsiteX7" fmla="*/ 2619 w 4524"/>
                          <a:gd name="connsiteY7" fmla="*/ 4233 h 4233"/>
                          <a:gd name="connsiteX8" fmla="*/ 714 w 4524"/>
                          <a:gd name="connsiteY8" fmla="*/ 4233 h 4233"/>
                          <a:gd name="connsiteX9" fmla="*/ 714 w 4524"/>
                          <a:gd name="connsiteY9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714" y="4233"/>
                            </a:moveTo>
                            <a:cubicBezTo>
                              <a:pt x="714" y="4233"/>
                              <a:pt x="-238" y="3281"/>
                              <a:pt x="714" y="4233"/>
                            </a:cubicBezTo>
                            <a:cubicBezTo>
                              <a:pt x="-238" y="2328"/>
                              <a:pt x="-238" y="423"/>
                              <a:pt x="714" y="423"/>
                            </a:cubicBezTo>
                            <a:cubicBezTo>
                              <a:pt x="1667" y="-529"/>
                              <a:pt x="3572" y="423"/>
                              <a:pt x="3572" y="423"/>
                            </a:cubicBezTo>
                            <a:cubicBezTo>
                              <a:pt x="3572" y="423"/>
                              <a:pt x="4524" y="1376"/>
                              <a:pt x="4524" y="1376"/>
                            </a:cubicBezTo>
                            <a:cubicBezTo>
                              <a:pt x="4524" y="1376"/>
                              <a:pt x="3572" y="2328"/>
                              <a:pt x="3572" y="2328"/>
                            </a:cubicBezTo>
                            <a:cubicBezTo>
                              <a:pt x="3572" y="2328"/>
                              <a:pt x="2619" y="2328"/>
                              <a:pt x="2619" y="2328"/>
                            </a:cubicBezTo>
                            <a:cubicBezTo>
                              <a:pt x="2619" y="2328"/>
                              <a:pt x="2619" y="3281"/>
                              <a:pt x="2619" y="4233"/>
                            </a:cubicBezTo>
                            <a:cubicBezTo>
                              <a:pt x="1667" y="3281"/>
                              <a:pt x="1667" y="4233"/>
                              <a:pt x="714" y="4233"/>
                            </a:cubicBezTo>
                            <a:cubicBezTo>
                              <a:pt x="714" y="4233"/>
                              <a:pt x="714" y="4233"/>
                              <a:pt x="714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44" name="Freeform: Shape 1643">
                      <a:extLst>
                        <a:ext uri="{FF2B5EF4-FFF2-40B4-BE49-F238E27FC236}">
                          <a16:creationId xmlns:a16="http://schemas.microsoft.com/office/drawing/2014/main" id="{08437C45-C934-4EEB-BF12-E157CD02AE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09161" y="4711906"/>
                      <a:ext cx="82686" cy="179833"/>
                    </a:xfrm>
                    <a:custGeom>
                      <a:avLst/>
                      <a:gdLst>
                        <a:gd name="connsiteX0" fmla="*/ 21944 w 82686"/>
                        <a:gd name="connsiteY0" fmla="*/ 2015 h 179833"/>
                        <a:gd name="connsiteX1" fmla="*/ 64806 w 82686"/>
                        <a:gd name="connsiteY1" fmla="*/ 1063 h 179833"/>
                        <a:gd name="connsiteX2" fmla="*/ 68616 w 82686"/>
                        <a:gd name="connsiteY2" fmla="*/ 59165 h 179833"/>
                        <a:gd name="connsiteX3" fmla="*/ 81951 w 82686"/>
                        <a:gd name="connsiteY3" fmla="*/ 167750 h 179833"/>
                        <a:gd name="connsiteX4" fmla="*/ 30516 w 82686"/>
                        <a:gd name="connsiteY4" fmla="*/ 179180 h 179833"/>
                        <a:gd name="connsiteX5" fmla="*/ 36 w 82686"/>
                        <a:gd name="connsiteY5" fmla="*/ 162035 h 179833"/>
                        <a:gd name="connsiteX6" fmla="*/ 17181 w 82686"/>
                        <a:gd name="connsiteY6" fmla="*/ 54403 h 179833"/>
                        <a:gd name="connsiteX7" fmla="*/ 21944 w 82686"/>
                        <a:gd name="connsiteY7" fmla="*/ 2015 h 179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2686" h="179833">
                          <a:moveTo>
                            <a:pt x="21944" y="2015"/>
                          </a:moveTo>
                          <a:cubicBezTo>
                            <a:pt x="21944" y="2015"/>
                            <a:pt x="39089" y="-1795"/>
                            <a:pt x="64806" y="1063"/>
                          </a:cubicBezTo>
                          <a:cubicBezTo>
                            <a:pt x="64806" y="1063"/>
                            <a:pt x="69569" y="10588"/>
                            <a:pt x="68616" y="59165"/>
                          </a:cubicBezTo>
                          <a:cubicBezTo>
                            <a:pt x="66711" y="107743"/>
                            <a:pt x="86714" y="157273"/>
                            <a:pt x="81951" y="167750"/>
                          </a:cubicBezTo>
                          <a:cubicBezTo>
                            <a:pt x="73379" y="183943"/>
                            <a:pt x="43851" y="179180"/>
                            <a:pt x="30516" y="179180"/>
                          </a:cubicBezTo>
                          <a:cubicBezTo>
                            <a:pt x="17181" y="179180"/>
                            <a:pt x="-916" y="179180"/>
                            <a:pt x="36" y="162035"/>
                          </a:cubicBezTo>
                          <a:cubicBezTo>
                            <a:pt x="989" y="145843"/>
                            <a:pt x="19086" y="82025"/>
                            <a:pt x="17181" y="54403"/>
                          </a:cubicBezTo>
                          <a:cubicBezTo>
                            <a:pt x="15276" y="27733"/>
                            <a:pt x="21944" y="2015"/>
                            <a:pt x="21944" y="2015"/>
                          </a:cubicBezTo>
                          <a:close/>
                        </a:path>
                      </a:pathLst>
                    </a:custGeom>
                    <a:solidFill>
                      <a:srgbClr val="FF594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5" name="Freeform: Shape 1644">
                      <a:extLst>
                        <a:ext uri="{FF2B5EF4-FFF2-40B4-BE49-F238E27FC236}">
                          <a16:creationId xmlns:a16="http://schemas.microsoft.com/office/drawing/2014/main" id="{FF73F148-71F9-4A5B-91EC-08AAE512B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2197" y="4713921"/>
                      <a:ext cx="40049" cy="63905"/>
                    </a:xfrm>
                    <a:custGeom>
                      <a:avLst/>
                      <a:gdLst>
                        <a:gd name="connsiteX0" fmla="*/ 20812 w 40049"/>
                        <a:gd name="connsiteY0" fmla="*/ 0 h 63905"/>
                        <a:gd name="connsiteX1" fmla="*/ 6525 w 40049"/>
                        <a:gd name="connsiteY1" fmla="*/ 12383 h 63905"/>
                        <a:gd name="connsiteX2" fmla="*/ 7477 w 40049"/>
                        <a:gd name="connsiteY2" fmla="*/ 63818 h 63905"/>
                        <a:gd name="connsiteX3" fmla="*/ 35100 w 40049"/>
                        <a:gd name="connsiteY3" fmla="*/ 33338 h 63905"/>
                        <a:gd name="connsiteX4" fmla="*/ 39862 w 40049"/>
                        <a:gd name="connsiteY4" fmla="*/ 20003 h 63905"/>
                        <a:gd name="connsiteX5" fmla="*/ 28432 w 40049"/>
                        <a:gd name="connsiteY5" fmla="*/ 22860 h 63905"/>
                        <a:gd name="connsiteX6" fmla="*/ 13192 w 40049"/>
                        <a:gd name="connsiteY6" fmla="*/ 44768 h 63905"/>
                        <a:gd name="connsiteX7" fmla="*/ 20812 w 40049"/>
                        <a:gd name="connsiteY7" fmla="*/ 0 h 63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0049" h="63905">
                          <a:moveTo>
                            <a:pt x="20812" y="0"/>
                          </a:moveTo>
                          <a:cubicBezTo>
                            <a:pt x="16050" y="0"/>
                            <a:pt x="12240" y="2858"/>
                            <a:pt x="6525" y="12383"/>
                          </a:cubicBezTo>
                          <a:cubicBezTo>
                            <a:pt x="1762" y="22860"/>
                            <a:pt x="-5858" y="61913"/>
                            <a:pt x="7477" y="63818"/>
                          </a:cubicBezTo>
                          <a:cubicBezTo>
                            <a:pt x="20812" y="65722"/>
                            <a:pt x="32242" y="36195"/>
                            <a:pt x="35100" y="33338"/>
                          </a:cubicBezTo>
                          <a:cubicBezTo>
                            <a:pt x="37957" y="30480"/>
                            <a:pt x="40815" y="27622"/>
                            <a:pt x="39862" y="20003"/>
                          </a:cubicBezTo>
                          <a:cubicBezTo>
                            <a:pt x="38910" y="12383"/>
                            <a:pt x="30337" y="15240"/>
                            <a:pt x="28432" y="22860"/>
                          </a:cubicBezTo>
                          <a:cubicBezTo>
                            <a:pt x="26527" y="34290"/>
                            <a:pt x="16050" y="42863"/>
                            <a:pt x="13192" y="44768"/>
                          </a:cubicBezTo>
                          <a:cubicBezTo>
                            <a:pt x="14145" y="43815"/>
                            <a:pt x="35100" y="953"/>
                            <a:pt x="2081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6" name="Freeform: Shape 1645">
                      <a:extLst>
                        <a:ext uri="{FF2B5EF4-FFF2-40B4-BE49-F238E27FC236}">
                          <a16:creationId xmlns:a16="http://schemas.microsoft.com/office/drawing/2014/main" id="{C348BF16-CD5F-4E37-8AA7-8A887C3014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979" y="4618671"/>
                      <a:ext cx="11429" cy="33337"/>
                    </a:xfrm>
                    <a:custGeom>
                      <a:avLst/>
                      <a:gdLst>
                        <a:gd name="connsiteX0" fmla="*/ 6667 w 11429"/>
                        <a:gd name="connsiteY0" fmla="*/ 31433 h 33337"/>
                        <a:gd name="connsiteX1" fmla="*/ 5715 w 11429"/>
                        <a:gd name="connsiteY1" fmla="*/ 20955 h 33337"/>
                        <a:gd name="connsiteX2" fmla="*/ 6667 w 11429"/>
                        <a:gd name="connsiteY2" fmla="*/ 20003 h 33337"/>
                        <a:gd name="connsiteX3" fmla="*/ 9525 w 11429"/>
                        <a:gd name="connsiteY3" fmla="*/ 16193 h 33337"/>
                        <a:gd name="connsiteX4" fmla="*/ 8573 w 11429"/>
                        <a:gd name="connsiteY4" fmla="*/ 953 h 33337"/>
                        <a:gd name="connsiteX5" fmla="*/ 7620 w 11429"/>
                        <a:gd name="connsiteY5" fmla="*/ 0 h 33337"/>
                        <a:gd name="connsiteX6" fmla="*/ 953 w 11429"/>
                        <a:gd name="connsiteY6" fmla="*/ 0 h 33337"/>
                        <a:gd name="connsiteX7" fmla="*/ 0 w 11429"/>
                        <a:gd name="connsiteY7" fmla="*/ 953 h 33337"/>
                        <a:gd name="connsiteX8" fmla="*/ 953 w 11429"/>
                        <a:gd name="connsiteY8" fmla="*/ 16193 h 33337"/>
                        <a:gd name="connsiteX9" fmla="*/ 3810 w 11429"/>
                        <a:gd name="connsiteY9" fmla="*/ 20003 h 33337"/>
                        <a:gd name="connsiteX10" fmla="*/ 4763 w 11429"/>
                        <a:gd name="connsiteY10" fmla="*/ 20955 h 33337"/>
                        <a:gd name="connsiteX11" fmla="*/ 5715 w 11429"/>
                        <a:gd name="connsiteY11" fmla="*/ 31433 h 33337"/>
                        <a:gd name="connsiteX12" fmla="*/ 2858 w 11429"/>
                        <a:gd name="connsiteY12" fmla="*/ 33338 h 33337"/>
                        <a:gd name="connsiteX13" fmla="*/ 6667 w 11429"/>
                        <a:gd name="connsiteY13" fmla="*/ 33338 h 33337"/>
                        <a:gd name="connsiteX14" fmla="*/ 7620 w 11429"/>
                        <a:gd name="connsiteY14" fmla="*/ 33338 h 33337"/>
                        <a:gd name="connsiteX15" fmla="*/ 11430 w 11429"/>
                        <a:gd name="connsiteY15" fmla="*/ 33338 h 33337"/>
                        <a:gd name="connsiteX16" fmla="*/ 6667 w 11429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1429" h="33337">
                          <a:moveTo>
                            <a:pt x="6667" y="31433"/>
                          </a:moveTo>
                          <a:lnTo>
                            <a:pt x="5715" y="20955"/>
                          </a:lnTo>
                          <a:cubicBezTo>
                            <a:pt x="5715" y="20955"/>
                            <a:pt x="5715" y="20003"/>
                            <a:pt x="6667" y="20003"/>
                          </a:cubicBezTo>
                          <a:cubicBezTo>
                            <a:pt x="9525" y="19050"/>
                            <a:pt x="9525" y="16193"/>
                            <a:pt x="9525" y="16193"/>
                          </a:cubicBezTo>
                          <a:lnTo>
                            <a:pt x="8573" y="953"/>
                          </a:lnTo>
                          <a:cubicBezTo>
                            <a:pt x="8573" y="953"/>
                            <a:pt x="8573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953" y="16193"/>
                          </a:lnTo>
                          <a:cubicBezTo>
                            <a:pt x="953" y="16193"/>
                            <a:pt x="953" y="20003"/>
                            <a:pt x="3810" y="20003"/>
                          </a:cubicBezTo>
                          <a:cubicBezTo>
                            <a:pt x="3810" y="20003"/>
                            <a:pt x="4763" y="20003"/>
                            <a:pt x="4763" y="20955"/>
                          </a:cubicBezTo>
                          <a:lnTo>
                            <a:pt x="5715" y="31433"/>
                          </a:lnTo>
                          <a:lnTo>
                            <a:pt x="2858" y="33338"/>
                          </a:lnTo>
                          <a:lnTo>
                            <a:pt x="6667" y="33338"/>
                          </a:lnTo>
                          <a:lnTo>
                            <a:pt x="7620" y="33338"/>
                          </a:lnTo>
                          <a:lnTo>
                            <a:pt x="11430" y="33338"/>
                          </a:lnTo>
                          <a:lnTo>
                            <a:pt x="6667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7" name="Freeform: Shape 1646">
                      <a:extLst>
                        <a:ext uri="{FF2B5EF4-FFF2-40B4-BE49-F238E27FC236}">
                          <a16:creationId xmlns:a16="http://schemas.microsoft.com/office/drawing/2014/main" id="{F03764F6-FC1D-4882-8794-7BAC5C415A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4932" y="4628196"/>
                      <a:ext cx="6667" cy="9525"/>
                    </a:xfrm>
                    <a:custGeom>
                      <a:avLst/>
                      <a:gdLst>
                        <a:gd name="connsiteX0" fmla="*/ 4763 w 6667"/>
                        <a:gd name="connsiteY0" fmla="*/ 9525 h 9525"/>
                        <a:gd name="connsiteX1" fmla="*/ 6667 w 6667"/>
                        <a:gd name="connsiteY1" fmla="*/ 6668 h 9525"/>
                        <a:gd name="connsiteX2" fmla="*/ 5715 w 6667"/>
                        <a:gd name="connsiteY2" fmla="*/ 0 h 9525"/>
                        <a:gd name="connsiteX3" fmla="*/ 0 w 6667"/>
                        <a:gd name="connsiteY3" fmla="*/ 0 h 9525"/>
                        <a:gd name="connsiteX4" fmla="*/ 952 w 6667"/>
                        <a:gd name="connsiteY4" fmla="*/ 6668 h 9525"/>
                        <a:gd name="connsiteX5" fmla="*/ 2858 w 6667"/>
                        <a:gd name="connsiteY5" fmla="*/ 9525 h 9525"/>
                        <a:gd name="connsiteX6" fmla="*/ 4763 w 6667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667" h="9525">
                          <a:moveTo>
                            <a:pt x="4763" y="9525"/>
                          </a:moveTo>
                          <a:cubicBezTo>
                            <a:pt x="6667" y="9525"/>
                            <a:pt x="6667" y="6668"/>
                            <a:pt x="6667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952" y="6668"/>
                          </a:lnTo>
                          <a:cubicBezTo>
                            <a:pt x="952" y="6668"/>
                            <a:pt x="952" y="9525"/>
                            <a:pt x="2858" y="9525"/>
                          </a:cubicBezTo>
                          <a:lnTo>
                            <a:pt x="4763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8" name="Freeform: Shape 1647">
                      <a:extLst>
                        <a:ext uri="{FF2B5EF4-FFF2-40B4-BE49-F238E27FC236}">
                          <a16:creationId xmlns:a16="http://schemas.microsoft.com/office/drawing/2014/main" id="{88F87834-6606-4506-BFED-64F2249515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5" y="4707254"/>
                      <a:ext cx="7620" cy="31432"/>
                    </a:xfrm>
                    <a:custGeom>
                      <a:avLst/>
                      <a:gdLst>
                        <a:gd name="connsiteX0" fmla="*/ 4763 w 7620"/>
                        <a:gd name="connsiteY0" fmla="*/ 29527 h 31432"/>
                        <a:gd name="connsiteX1" fmla="*/ 4763 w 7620"/>
                        <a:gd name="connsiteY1" fmla="*/ 19050 h 31432"/>
                        <a:gd name="connsiteX2" fmla="*/ 4763 w 7620"/>
                        <a:gd name="connsiteY2" fmla="*/ 19050 h 31432"/>
                        <a:gd name="connsiteX3" fmla="*/ 7620 w 7620"/>
                        <a:gd name="connsiteY3" fmla="*/ 15240 h 31432"/>
                        <a:gd name="connsiteX4" fmla="*/ 7620 w 7620"/>
                        <a:gd name="connsiteY4" fmla="*/ 0 h 31432"/>
                        <a:gd name="connsiteX5" fmla="*/ 7620 w 7620"/>
                        <a:gd name="connsiteY5" fmla="*/ 0 h 31432"/>
                        <a:gd name="connsiteX6" fmla="*/ 953 w 7620"/>
                        <a:gd name="connsiteY6" fmla="*/ 0 h 31432"/>
                        <a:gd name="connsiteX7" fmla="*/ 953 w 7620"/>
                        <a:gd name="connsiteY7" fmla="*/ 0 h 31432"/>
                        <a:gd name="connsiteX8" fmla="*/ 953 w 7620"/>
                        <a:gd name="connsiteY8" fmla="*/ 15240 h 31432"/>
                        <a:gd name="connsiteX9" fmla="*/ 3810 w 7620"/>
                        <a:gd name="connsiteY9" fmla="*/ 19050 h 31432"/>
                        <a:gd name="connsiteX10" fmla="*/ 3810 w 7620"/>
                        <a:gd name="connsiteY10" fmla="*/ 19050 h 31432"/>
                        <a:gd name="connsiteX11" fmla="*/ 3810 w 7620"/>
                        <a:gd name="connsiteY11" fmla="*/ 29527 h 31432"/>
                        <a:gd name="connsiteX12" fmla="*/ 0 w 7620"/>
                        <a:gd name="connsiteY12" fmla="*/ 31432 h 31432"/>
                        <a:gd name="connsiteX13" fmla="*/ 7620 w 7620"/>
                        <a:gd name="connsiteY13" fmla="*/ 31432 h 31432"/>
                        <a:gd name="connsiteX14" fmla="*/ 4763 w 7620"/>
                        <a:gd name="connsiteY14" fmla="*/ 29527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7620" h="31432">
                          <a:moveTo>
                            <a:pt x="4763" y="29527"/>
                          </a:moveTo>
                          <a:lnTo>
                            <a:pt x="4763" y="19050"/>
                          </a:lnTo>
                          <a:cubicBezTo>
                            <a:pt x="4763" y="19050"/>
                            <a:pt x="4763" y="19050"/>
                            <a:pt x="4763" y="19050"/>
                          </a:cubicBezTo>
                          <a:cubicBezTo>
                            <a:pt x="7620" y="19050"/>
                            <a:pt x="7620" y="15240"/>
                            <a:pt x="7620" y="15240"/>
                          </a:cubicBezTo>
                          <a:lnTo>
                            <a:pt x="7620" y="0"/>
                          </a:lnTo>
                          <a:cubicBezTo>
                            <a:pt x="7620" y="0"/>
                            <a:pt x="7620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953" y="0"/>
                            <a:pt x="953" y="0"/>
                          </a:cubicBezTo>
                          <a:lnTo>
                            <a:pt x="953" y="15240"/>
                          </a:lnTo>
                          <a:cubicBezTo>
                            <a:pt x="953" y="15240"/>
                            <a:pt x="953" y="19050"/>
                            <a:pt x="3810" y="19050"/>
                          </a:cubicBezTo>
                          <a:cubicBezTo>
                            <a:pt x="3810" y="19050"/>
                            <a:pt x="3810" y="19050"/>
                            <a:pt x="3810" y="19050"/>
                          </a:cubicBezTo>
                          <a:lnTo>
                            <a:pt x="3810" y="29527"/>
                          </a:lnTo>
                          <a:lnTo>
                            <a:pt x="0" y="31432"/>
                          </a:lnTo>
                          <a:lnTo>
                            <a:pt x="7620" y="31432"/>
                          </a:lnTo>
                          <a:lnTo>
                            <a:pt x="4763" y="29527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9" name="Freeform: Shape 1648">
                      <a:extLst>
                        <a:ext uri="{FF2B5EF4-FFF2-40B4-BE49-F238E27FC236}">
                          <a16:creationId xmlns:a16="http://schemas.microsoft.com/office/drawing/2014/main" id="{D40C84EE-94A2-40DA-A7E9-55A2593C0C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012" y="4709159"/>
                      <a:ext cx="9525" cy="33337"/>
                    </a:xfrm>
                    <a:custGeom>
                      <a:avLst/>
                      <a:gdLst>
                        <a:gd name="connsiteX0" fmla="*/ 4763 w 9525"/>
                        <a:gd name="connsiteY0" fmla="*/ 31433 h 33337"/>
                        <a:gd name="connsiteX1" fmla="*/ 4763 w 9525"/>
                        <a:gd name="connsiteY1" fmla="*/ 20955 h 33337"/>
                        <a:gd name="connsiteX2" fmla="*/ 5715 w 9525"/>
                        <a:gd name="connsiteY2" fmla="*/ 20003 h 33337"/>
                        <a:gd name="connsiteX3" fmla="*/ 8572 w 9525"/>
                        <a:gd name="connsiteY3" fmla="*/ 16193 h 33337"/>
                        <a:gd name="connsiteX4" fmla="*/ 8572 w 9525"/>
                        <a:gd name="connsiteY4" fmla="*/ 953 h 33337"/>
                        <a:gd name="connsiteX5" fmla="*/ 7620 w 9525"/>
                        <a:gd name="connsiteY5" fmla="*/ 0 h 33337"/>
                        <a:gd name="connsiteX6" fmla="*/ 953 w 9525"/>
                        <a:gd name="connsiteY6" fmla="*/ 0 h 33337"/>
                        <a:gd name="connsiteX7" fmla="*/ 0 w 9525"/>
                        <a:gd name="connsiteY7" fmla="*/ 953 h 33337"/>
                        <a:gd name="connsiteX8" fmla="*/ 0 w 9525"/>
                        <a:gd name="connsiteY8" fmla="*/ 16193 h 33337"/>
                        <a:gd name="connsiteX9" fmla="*/ 2858 w 9525"/>
                        <a:gd name="connsiteY9" fmla="*/ 20003 h 33337"/>
                        <a:gd name="connsiteX10" fmla="*/ 3810 w 9525"/>
                        <a:gd name="connsiteY10" fmla="*/ 20955 h 33337"/>
                        <a:gd name="connsiteX11" fmla="*/ 3810 w 9525"/>
                        <a:gd name="connsiteY11" fmla="*/ 31433 h 33337"/>
                        <a:gd name="connsiteX12" fmla="*/ 953 w 9525"/>
                        <a:gd name="connsiteY12" fmla="*/ 33338 h 33337"/>
                        <a:gd name="connsiteX13" fmla="*/ 4763 w 9525"/>
                        <a:gd name="connsiteY13" fmla="*/ 33338 h 33337"/>
                        <a:gd name="connsiteX14" fmla="*/ 5715 w 9525"/>
                        <a:gd name="connsiteY14" fmla="*/ 33338 h 33337"/>
                        <a:gd name="connsiteX15" fmla="*/ 9525 w 9525"/>
                        <a:gd name="connsiteY15" fmla="*/ 33338 h 33337"/>
                        <a:gd name="connsiteX16" fmla="*/ 4763 w 9525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9525" h="33337">
                          <a:moveTo>
                            <a:pt x="4763" y="31433"/>
                          </a:moveTo>
                          <a:lnTo>
                            <a:pt x="4763" y="20955"/>
                          </a:lnTo>
                          <a:cubicBezTo>
                            <a:pt x="4763" y="20955"/>
                            <a:pt x="4763" y="20003"/>
                            <a:pt x="5715" y="20003"/>
                          </a:cubicBezTo>
                          <a:cubicBezTo>
                            <a:pt x="8572" y="20003"/>
                            <a:pt x="8572" y="16193"/>
                            <a:pt x="8572" y="16193"/>
                          </a:cubicBezTo>
                          <a:lnTo>
                            <a:pt x="8572" y="953"/>
                          </a:lnTo>
                          <a:cubicBezTo>
                            <a:pt x="8572" y="953"/>
                            <a:pt x="8572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0" y="16193"/>
                          </a:lnTo>
                          <a:cubicBezTo>
                            <a:pt x="0" y="16193"/>
                            <a:pt x="0" y="20003"/>
                            <a:pt x="2858" y="20003"/>
                          </a:cubicBezTo>
                          <a:cubicBezTo>
                            <a:pt x="2858" y="20003"/>
                            <a:pt x="3810" y="20003"/>
                            <a:pt x="3810" y="20955"/>
                          </a:cubicBezTo>
                          <a:lnTo>
                            <a:pt x="3810" y="31433"/>
                          </a:lnTo>
                          <a:lnTo>
                            <a:pt x="953" y="33338"/>
                          </a:lnTo>
                          <a:lnTo>
                            <a:pt x="4763" y="33338"/>
                          </a:lnTo>
                          <a:lnTo>
                            <a:pt x="5715" y="33338"/>
                          </a:lnTo>
                          <a:lnTo>
                            <a:pt x="9525" y="33338"/>
                          </a:lnTo>
                          <a:lnTo>
                            <a:pt x="4763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0" name="Freeform: Shape 1649">
                      <a:extLst>
                        <a:ext uri="{FF2B5EF4-FFF2-40B4-BE49-F238E27FC236}">
                          <a16:creationId xmlns:a16="http://schemas.microsoft.com/office/drawing/2014/main" id="{FE1DFC1D-1A98-4A29-A6D9-20EDE4DCB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1312" y="4712969"/>
                      <a:ext cx="37262" cy="64770"/>
                    </a:xfrm>
                    <a:custGeom>
                      <a:avLst/>
                      <a:gdLst>
                        <a:gd name="connsiteX0" fmla="*/ 21702 w 37262"/>
                        <a:gd name="connsiteY0" fmla="*/ 0 h 64770"/>
                        <a:gd name="connsiteX1" fmla="*/ 34085 w 37262"/>
                        <a:gd name="connsiteY1" fmla="*/ 14288 h 64770"/>
                        <a:gd name="connsiteX2" fmla="*/ 27417 w 37262"/>
                        <a:gd name="connsiteY2" fmla="*/ 64770 h 64770"/>
                        <a:gd name="connsiteX3" fmla="*/ 4557 w 37262"/>
                        <a:gd name="connsiteY3" fmla="*/ 27623 h 64770"/>
                        <a:gd name="connsiteX4" fmla="*/ 747 w 37262"/>
                        <a:gd name="connsiteY4" fmla="*/ 15240 h 64770"/>
                        <a:gd name="connsiteX5" fmla="*/ 8367 w 37262"/>
                        <a:gd name="connsiteY5" fmla="*/ 15240 h 64770"/>
                        <a:gd name="connsiteX6" fmla="*/ 11225 w 37262"/>
                        <a:gd name="connsiteY6" fmla="*/ 10478 h 64770"/>
                        <a:gd name="connsiteX7" fmla="*/ 10272 w 37262"/>
                        <a:gd name="connsiteY7" fmla="*/ 20003 h 64770"/>
                        <a:gd name="connsiteX8" fmla="*/ 22655 w 37262"/>
                        <a:gd name="connsiteY8" fmla="*/ 43815 h 64770"/>
                        <a:gd name="connsiteX9" fmla="*/ 21702 w 37262"/>
                        <a:gd name="connsiteY9" fmla="*/ 0 h 6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262" h="64770">
                          <a:moveTo>
                            <a:pt x="21702" y="0"/>
                          </a:moveTo>
                          <a:cubicBezTo>
                            <a:pt x="26465" y="0"/>
                            <a:pt x="30275" y="3810"/>
                            <a:pt x="34085" y="14288"/>
                          </a:cubicBezTo>
                          <a:cubicBezTo>
                            <a:pt x="37895" y="24765"/>
                            <a:pt x="40752" y="64770"/>
                            <a:pt x="27417" y="64770"/>
                          </a:cubicBezTo>
                          <a:cubicBezTo>
                            <a:pt x="14082" y="64770"/>
                            <a:pt x="8367" y="29528"/>
                            <a:pt x="4557" y="27623"/>
                          </a:cubicBezTo>
                          <a:cubicBezTo>
                            <a:pt x="747" y="25718"/>
                            <a:pt x="-1158" y="19050"/>
                            <a:pt x="747" y="15240"/>
                          </a:cubicBezTo>
                          <a:cubicBezTo>
                            <a:pt x="2652" y="12383"/>
                            <a:pt x="7415" y="19050"/>
                            <a:pt x="8367" y="15240"/>
                          </a:cubicBezTo>
                          <a:cubicBezTo>
                            <a:pt x="10272" y="8573"/>
                            <a:pt x="11225" y="8573"/>
                            <a:pt x="11225" y="10478"/>
                          </a:cubicBezTo>
                          <a:cubicBezTo>
                            <a:pt x="11225" y="12383"/>
                            <a:pt x="10272" y="16193"/>
                            <a:pt x="10272" y="20003"/>
                          </a:cubicBezTo>
                          <a:cubicBezTo>
                            <a:pt x="10272" y="31433"/>
                            <a:pt x="19797" y="41910"/>
                            <a:pt x="22655" y="43815"/>
                          </a:cubicBezTo>
                          <a:cubicBezTo>
                            <a:pt x="22655" y="44768"/>
                            <a:pt x="6462" y="0"/>
                            <a:pt x="2170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51" name="Graphic 4">
                      <a:extLst>
                        <a:ext uri="{FF2B5EF4-FFF2-40B4-BE49-F238E27FC236}">
                          <a16:creationId xmlns:a16="http://schemas.microsoft.com/office/drawing/2014/main" id="{2D398772-38B6-4CE6-B3F3-762561DBF3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9702" y="4677727"/>
                      <a:ext cx="16615" cy="20954"/>
                      <a:chOff x="5239702" y="4677727"/>
                      <a:chExt cx="16615" cy="20954"/>
                    </a:xfrm>
                  </p:grpSpPr>
                  <p:sp>
                    <p:nvSpPr>
                      <p:cNvPr id="1656" name="Freeform: Shape 1655">
                        <a:extLst>
                          <a:ext uri="{FF2B5EF4-FFF2-40B4-BE49-F238E27FC236}">
                            <a16:creationId xmlns:a16="http://schemas.microsoft.com/office/drawing/2014/main" id="{C4EF557B-51F5-4D7A-A716-C18C35F031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9702" y="4691062"/>
                        <a:ext cx="2857" cy="1905"/>
                      </a:xfrm>
                      <a:custGeom>
                        <a:avLst/>
                        <a:gdLst>
                          <a:gd name="connsiteX0" fmla="*/ 952 w 2857"/>
                          <a:gd name="connsiteY0" fmla="*/ 1905 h 1905"/>
                          <a:gd name="connsiteX1" fmla="*/ 952 w 2857"/>
                          <a:gd name="connsiteY1" fmla="*/ 1905 h 1905"/>
                          <a:gd name="connsiteX2" fmla="*/ 0 w 2857"/>
                          <a:gd name="connsiteY2" fmla="*/ 953 h 1905"/>
                          <a:gd name="connsiteX3" fmla="*/ 952 w 2857"/>
                          <a:gd name="connsiteY3" fmla="*/ 0 h 1905"/>
                          <a:gd name="connsiteX4" fmla="*/ 1905 w 2857"/>
                          <a:gd name="connsiteY4" fmla="*/ 0 h 1905"/>
                          <a:gd name="connsiteX5" fmla="*/ 2857 w 2857"/>
                          <a:gd name="connsiteY5" fmla="*/ 0 h 1905"/>
                          <a:gd name="connsiteX6" fmla="*/ 2857 w 2857"/>
                          <a:gd name="connsiteY6" fmla="*/ 953 h 1905"/>
                          <a:gd name="connsiteX7" fmla="*/ 952 w 2857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57" h="1905">
                            <a:moveTo>
                              <a:pt x="952" y="1905"/>
                            </a:moveTo>
                            <a:cubicBezTo>
                              <a:pt x="952" y="1905"/>
                              <a:pt x="952" y="1905"/>
                              <a:pt x="952" y="1905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2" y="0"/>
                            </a:cubicBezTo>
                            <a:cubicBezTo>
                              <a:pt x="1905" y="0"/>
                              <a:pt x="1905" y="0"/>
                              <a:pt x="1905" y="0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2857" y="0"/>
                              <a:pt x="2857" y="953"/>
                              <a:pt x="2857" y="953"/>
                            </a:cubicBezTo>
                            <a:cubicBezTo>
                              <a:pt x="2857" y="1905"/>
                              <a:pt x="2857" y="1905"/>
                              <a:pt x="95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460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7" name="Freeform: Shape 1656">
                        <a:extLst>
                          <a:ext uri="{FF2B5EF4-FFF2-40B4-BE49-F238E27FC236}">
                            <a16:creationId xmlns:a16="http://schemas.microsoft.com/office/drawing/2014/main" id="{ECA04F6C-FFEF-4424-9785-0A0455D98D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512" y="4682489"/>
                        <a:ext cx="1904" cy="3809"/>
                      </a:xfrm>
                      <a:custGeom>
                        <a:avLst/>
                        <a:gdLst>
                          <a:gd name="connsiteX0" fmla="*/ 0 w 1904"/>
                          <a:gd name="connsiteY0" fmla="*/ 1905 h 3809"/>
                          <a:gd name="connsiteX1" fmla="*/ 953 w 1904"/>
                          <a:gd name="connsiteY1" fmla="*/ 3810 h 3809"/>
                          <a:gd name="connsiteX2" fmla="*/ 1905 w 1904"/>
                          <a:gd name="connsiteY2" fmla="*/ 1905 h 3809"/>
                          <a:gd name="connsiteX3" fmla="*/ 953 w 1904"/>
                          <a:gd name="connsiteY3" fmla="*/ 0 h 3809"/>
                          <a:gd name="connsiteX4" fmla="*/ 0 w 1904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3809">
                            <a:moveTo>
                              <a:pt x="0" y="1905"/>
                            </a:moveTo>
                            <a:cubicBezTo>
                              <a:pt x="0" y="2857"/>
                              <a:pt x="0" y="3810"/>
                              <a:pt x="953" y="3810"/>
                            </a:cubicBezTo>
                            <a:cubicBezTo>
                              <a:pt x="1905" y="3810"/>
                              <a:pt x="1905" y="2857"/>
                              <a:pt x="1905" y="1905"/>
                            </a:cubicBezTo>
                            <a:cubicBezTo>
                              <a:pt x="1905" y="953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953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8" name="Freeform: Shape 1657">
                        <a:extLst>
                          <a:ext uri="{FF2B5EF4-FFF2-40B4-BE49-F238E27FC236}">
                            <a16:creationId xmlns:a16="http://schemas.microsoft.com/office/drawing/2014/main" id="{29A7B2B6-D8CC-4B47-B734-398A4BE5F2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4076" y="4677727"/>
                        <a:ext cx="4198" cy="3383"/>
                      </a:xfrm>
                      <a:custGeom>
                        <a:avLst/>
                        <a:gdLst>
                          <a:gd name="connsiteX0" fmla="*/ 4199 w 4198"/>
                          <a:gd name="connsiteY0" fmla="*/ 2857 h 3383"/>
                          <a:gd name="connsiteX1" fmla="*/ 389 w 4198"/>
                          <a:gd name="connsiteY1" fmla="*/ 0 h 3383"/>
                          <a:gd name="connsiteX2" fmla="*/ 4199 w 4198"/>
                          <a:gd name="connsiteY2" fmla="*/ 2857 h 3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3383">
                            <a:moveTo>
                              <a:pt x="4199" y="2857"/>
                            </a:moveTo>
                            <a:cubicBezTo>
                              <a:pt x="4199" y="2857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4763"/>
                              <a:pt x="4199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82483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9" name="Freeform: Shape 1658">
                        <a:extLst>
                          <a:ext uri="{FF2B5EF4-FFF2-40B4-BE49-F238E27FC236}">
                            <a16:creationId xmlns:a16="http://schemas.microsoft.com/office/drawing/2014/main" id="{70371F71-9244-43DA-8095-376BC3F6B5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9465" y="4692543"/>
                        <a:ext cx="6852" cy="6138"/>
                      </a:xfrm>
                      <a:custGeom>
                        <a:avLst/>
                        <a:gdLst>
                          <a:gd name="connsiteX0" fmla="*/ 714 w 6852"/>
                          <a:gd name="connsiteY0" fmla="*/ 6138 h 6138"/>
                          <a:gd name="connsiteX1" fmla="*/ 714 w 6852"/>
                          <a:gd name="connsiteY1" fmla="*/ 6138 h 6138"/>
                          <a:gd name="connsiteX2" fmla="*/ 714 w 6852"/>
                          <a:gd name="connsiteY2" fmla="*/ 4233 h 6138"/>
                          <a:gd name="connsiteX3" fmla="*/ 5477 w 6852"/>
                          <a:gd name="connsiteY3" fmla="*/ 423 h 6138"/>
                          <a:gd name="connsiteX4" fmla="*/ 6429 w 6852"/>
                          <a:gd name="connsiteY4" fmla="*/ 423 h 6138"/>
                          <a:gd name="connsiteX5" fmla="*/ 6429 w 6852"/>
                          <a:gd name="connsiteY5" fmla="*/ 1376 h 6138"/>
                          <a:gd name="connsiteX6" fmla="*/ 714 w 6852"/>
                          <a:gd name="connsiteY6" fmla="*/ 6138 h 6138"/>
                          <a:gd name="connsiteX7" fmla="*/ 714 w 6852"/>
                          <a:gd name="connsiteY7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852" h="6138">
                            <a:moveTo>
                              <a:pt x="714" y="6138"/>
                            </a:moveTo>
                            <a:cubicBezTo>
                              <a:pt x="-238" y="6138"/>
                              <a:pt x="-238" y="6138"/>
                              <a:pt x="714" y="6138"/>
                            </a:cubicBezTo>
                            <a:cubicBezTo>
                              <a:pt x="-238" y="5186"/>
                              <a:pt x="-238" y="4233"/>
                              <a:pt x="714" y="4233"/>
                            </a:cubicBezTo>
                            <a:cubicBezTo>
                              <a:pt x="714" y="4233"/>
                              <a:pt x="3572" y="2328"/>
                              <a:pt x="5477" y="423"/>
                            </a:cubicBezTo>
                            <a:cubicBezTo>
                              <a:pt x="5477" y="423"/>
                              <a:pt x="6429" y="-529"/>
                              <a:pt x="6429" y="423"/>
                            </a:cubicBezTo>
                            <a:cubicBezTo>
                              <a:pt x="6429" y="423"/>
                              <a:pt x="7382" y="1376"/>
                              <a:pt x="6429" y="1376"/>
                            </a:cubicBezTo>
                            <a:cubicBezTo>
                              <a:pt x="4524" y="4233"/>
                              <a:pt x="714" y="6138"/>
                              <a:pt x="714" y="6138"/>
                            </a:cubicBezTo>
                            <a:cubicBezTo>
                              <a:pt x="714" y="6138"/>
                              <a:pt x="714" y="6138"/>
                              <a:pt x="714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7BC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52" name="Freeform: Shape 1651">
                      <a:extLst>
                        <a:ext uri="{FF2B5EF4-FFF2-40B4-BE49-F238E27FC236}">
                          <a16:creationId xmlns:a16="http://schemas.microsoft.com/office/drawing/2014/main" id="{36960D00-942F-443D-AC58-4C4F71C670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0177" y="471487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3" name="Freeform: Shape 1652">
                      <a:extLst>
                        <a:ext uri="{FF2B5EF4-FFF2-40B4-BE49-F238E27FC236}">
                          <a16:creationId xmlns:a16="http://schemas.microsoft.com/office/drawing/2014/main" id="{25F56000-8D7E-496D-BC32-DD75EDBE9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965" y="471868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4" name="Freeform: Shape 1653">
                      <a:extLst>
                        <a:ext uri="{FF2B5EF4-FFF2-40B4-BE49-F238E27FC236}">
                          <a16:creationId xmlns:a16="http://schemas.microsoft.com/office/drawing/2014/main" id="{E9036AF0-8BEB-42BE-9B28-8278974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4" y="4711819"/>
                      <a:ext cx="48699" cy="56493"/>
                    </a:xfrm>
                    <a:custGeom>
                      <a:avLst/>
                      <a:gdLst>
                        <a:gd name="connsiteX0" fmla="*/ 38100 w 48699"/>
                        <a:gd name="connsiteY0" fmla="*/ 198 h 56493"/>
                        <a:gd name="connsiteX1" fmla="*/ 32385 w 48699"/>
                        <a:gd name="connsiteY1" fmla="*/ 14485 h 56493"/>
                        <a:gd name="connsiteX2" fmla="*/ 33338 w 48699"/>
                        <a:gd name="connsiteY2" fmla="*/ 40203 h 56493"/>
                        <a:gd name="connsiteX3" fmla="*/ 11430 w 48699"/>
                        <a:gd name="connsiteY3" fmla="*/ 18295 h 56493"/>
                        <a:gd name="connsiteX4" fmla="*/ 7620 w 48699"/>
                        <a:gd name="connsiteY4" fmla="*/ 10675 h 56493"/>
                        <a:gd name="connsiteX5" fmla="*/ 6667 w 48699"/>
                        <a:gd name="connsiteY5" fmla="*/ 16390 h 56493"/>
                        <a:gd name="connsiteX6" fmla="*/ 953 w 48699"/>
                        <a:gd name="connsiteY6" fmla="*/ 6865 h 56493"/>
                        <a:gd name="connsiteX7" fmla="*/ 3810 w 48699"/>
                        <a:gd name="connsiteY7" fmla="*/ 23058 h 56493"/>
                        <a:gd name="connsiteX8" fmla="*/ 40005 w 48699"/>
                        <a:gd name="connsiteY8" fmla="*/ 55443 h 56493"/>
                        <a:gd name="connsiteX9" fmla="*/ 38100 w 48699"/>
                        <a:gd name="connsiteY9" fmla="*/ 198 h 5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699" h="56493">
                          <a:moveTo>
                            <a:pt x="38100" y="198"/>
                          </a:moveTo>
                          <a:cubicBezTo>
                            <a:pt x="35242" y="1150"/>
                            <a:pt x="32385" y="2103"/>
                            <a:pt x="32385" y="14485"/>
                          </a:cubicBezTo>
                          <a:cubicBezTo>
                            <a:pt x="32385" y="26868"/>
                            <a:pt x="37147" y="43060"/>
                            <a:pt x="33338" y="40203"/>
                          </a:cubicBezTo>
                          <a:cubicBezTo>
                            <a:pt x="24765" y="33535"/>
                            <a:pt x="16192" y="33535"/>
                            <a:pt x="11430" y="18295"/>
                          </a:cubicBezTo>
                          <a:cubicBezTo>
                            <a:pt x="10478" y="14485"/>
                            <a:pt x="8572" y="8770"/>
                            <a:pt x="7620" y="10675"/>
                          </a:cubicBezTo>
                          <a:cubicBezTo>
                            <a:pt x="6667" y="12580"/>
                            <a:pt x="8572" y="17343"/>
                            <a:pt x="6667" y="16390"/>
                          </a:cubicBezTo>
                          <a:cubicBezTo>
                            <a:pt x="4763" y="15438"/>
                            <a:pt x="3810" y="5913"/>
                            <a:pt x="953" y="6865"/>
                          </a:cubicBezTo>
                          <a:cubicBezTo>
                            <a:pt x="-953" y="7818"/>
                            <a:pt x="0" y="19248"/>
                            <a:pt x="3810" y="23058"/>
                          </a:cubicBezTo>
                          <a:cubicBezTo>
                            <a:pt x="7620" y="26868"/>
                            <a:pt x="27622" y="63063"/>
                            <a:pt x="40005" y="55443"/>
                          </a:cubicBezTo>
                          <a:cubicBezTo>
                            <a:pt x="51435" y="48775"/>
                            <a:pt x="52388" y="-3612"/>
                            <a:pt x="38100" y="198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5" name="Freeform: Shape 1654">
                      <a:extLst>
                        <a:ext uri="{FF2B5EF4-FFF2-40B4-BE49-F238E27FC236}">
                          <a16:creationId xmlns:a16="http://schemas.microsoft.com/office/drawing/2014/main" id="{F4D075AD-133C-43EB-84E8-E2B27984DA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2362" y="4663751"/>
                      <a:ext cx="32024" cy="34105"/>
                    </a:xfrm>
                    <a:custGeom>
                      <a:avLst/>
                      <a:gdLst>
                        <a:gd name="connsiteX0" fmla="*/ 15437 w 32024"/>
                        <a:gd name="connsiteY0" fmla="*/ 31121 h 34105"/>
                        <a:gd name="connsiteX1" fmla="*/ 18295 w 32024"/>
                        <a:gd name="connsiteY1" fmla="*/ 33978 h 34105"/>
                        <a:gd name="connsiteX2" fmla="*/ 25915 w 32024"/>
                        <a:gd name="connsiteY2" fmla="*/ 31121 h 34105"/>
                        <a:gd name="connsiteX3" fmla="*/ 29725 w 32024"/>
                        <a:gd name="connsiteY3" fmla="*/ 24453 h 34105"/>
                        <a:gd name="connsiteX4" fmla="*/ 31630 w 32024"/>
                        <a:gd name="connsiteY4" fmla="*/ 16833 h 34105"/>
                        <a:gd name="connsiteX5" fmla="*/ 26867 w 32024"/>
                        <a:gd name="connsiteY5" fmla="*/ 11118 h 34105"/>
                        <a:gd name="connsiteX6" fmla="*/ 24010 w 32024"/>
                        <a:gd name="connsiteY6" fmla="*/ 3498 h 34105"/>
                        <a:gd name="connsiteX7" fmla="*/ 17342 w 32024"/>
                        <a:gd name="connsiteY7" fmla="*/ 2546 h 34105"/>
                        <a:gd name="connsiteX8" fmla="*/ 9722 w 32024"/>
                        <a:gd name="connsiteY8" fmla="*/ 641 h 34105"/>
                        <a:gd name="connsiteX9" fmla="*/ 4007 w 32024"/>
                        <a:gd name="connsiteY9" fmla="*/ 1593 h 34105"/>
                        <a:gd name="connsiteX10" fmla="*/ 1150 w 32024"/>
                        <a:gd name="connsiteY10" fmla="*/ 5403 h 34105"/>
                        <a:gd name="connsiteX11" fmla="*/ 197 w 32024"/>
                        <a:gd name="connsiteY11" fmla="*/ 10166 h 34105"/>
                        <a:gd name="connsiteX12" fmla="*/ 4960 w 32024"/>
                        <a:gd name="connsiteY12" fmla="*/ 11118 h 34105"/>
                        <a:gd name="connsiteX13" fmla="*/ 9722 w 32024"/>
                        <a:gd name="connsiteY13" fmla="*/ 13976 h 34105"/>
                        <a:gd name="connsiteX14" fmla="*/ 11627 w 32024"/>
                        <a:gd name="connsiteY14" fmla="*/ 19691 h 34105"/>
                        <a:gd name="connsiteX15" fmla="*/ 11627 w 32024"/>
                        <a:gd name="connsiteY15" fmla="*/ 25406 h 34105"/>
                        <a:gd name="connsiteX16" fmla="*/ 15437 w 32024"/>
                        <a:gd name="connsiteY16" fmla="*/ 31121 h 34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32024" h="34105">
                          <a:moveTo>
                            <a:pt x="15437" y="31121"/>
                          </a:moveTo>
                          <a:cubicBezTo>
                            <a:pt x="15437" y="31121"/>
                            <a:pt x="16390" y="33026"/>
                            <a:pt x="18295" y="33978"/>
                          </a:cubicBezTo>
                          <a:cubicBezTo>
                            <a:pt x="20200" y="34931"/>
                            <a:pt x="23057" y="30168"/>
                            <a:pt x="25915" y="31121"/>
                          </a:cubicBezTo>
                          <a:cubicBezTo>
                            <a:pt x="28772" y="32073"/>
                            <a:pt x="31630" y="28263"/>
                            <a:pt x="29725" y="24453"/>
                          </a:cubicBezTo>
                          <a:cubicBezTo>
                            <a:pt x="27820" y="20643"/>
                            <a:pt x="33535" y="20643"/>
                            <a:pt x="31630" y="16833"/>
                          </a:cubicBezTo>
                          <a:cubicBezTo>
                            <a:pt x="30677" y="13023"/>
                            <a:pt x="27820" y="14928"/>
                            <a:pt x="26867" y="11118"/>
                          </a:cubicBezTo>
                          <a:cubicBezTo>
                            <a:pt x="25915" y="8261"/>
                            <a:pt x="26867" y="4451"/>
                            <a:pt x="24010" y="3498"/>
                          </a:cubicBezTo>
                          <a:cubicBezTo>
                            <a:pt x="21152" y="2546"/>
                            <a:pt x="19247" y="3498"/>
                            <a:pt x="17342" y="2546"/>
                          </a:cubicBezTo>
                          <a:cubicBezTo>
                            <a:pt x="15437" y="1593"/>
                            <a:pt x="11627" y="-1264"/>
                            <a:pt x="9722" y="641"/>
                          </a:cubicBezTo>
                          <a:cubicBezTo>
                            <a:pt x="7817" y="3498"/>
                            <a:pt x="4960" y="1593"/>
                            <a:pt x="4007" y="1593"/>
                          </a:cubicBezTo>
                          <a:cubicBezTo>
                            <a:pt x="2102" y="641"/>
                            <a:pt x="197" y="3498"/>
                            <a:pt x="1150" y="5403"/>
                          </a:cubicBezTo>
                          <a:cubicBezTo>
                            <a:pt x="2102" y="7308"/>
                            <a:pt x="-755" y="8261"/>
                            <a:pt x="197" y="10166"/>
                          </a:cubicBezTo>
                          <a:cubicBezTo>
                            <a:pt x="1150" y="12071"/>
                            <a:pt x="3055" y="11118"/>
                            <a:pt x="4960" y="11118"/>
                          </a:cubicBezTo>
                          <a:cubicBezTo>
                            <a:pt x="5912" y="11118"/>
                            <a:pt x="7817" y="11118"/>
                            <a:pt x="9722" y="13976"/>
                          </a:cubicBezTo>
                          <a:cubicBezTo>
                            <a:pt x="10675" y="15881"/>
                            <a:pt x="6865" y="20643"/>
                            <a:pt x="11627" y="19691"/>
                          </a:cubicBezTo>
                          <a:cubicBezTo>
                            <a:pt x="15437" y="18738"/>
                            <a:pt x="10675" y="21596"/>
                            <a:pt x="11627" y="25406"/>
                          </a:cubicBezTo>
                          <a:cubicBezTo>
                            <a:pt x="12580" y="29216"/>
                            <a:pt x="15437" y="27311"/>
                            <a:pt x="15437" y="3112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</p:grpSp>
      <p:grpSp>
        <p:nvGrpSpPr>
          <p:cNvPr id="816" name="Graphic 4">
            <a:extLst>
              <a:ext uri="{FF2B5EF4-FFF2-40B4-BE49-F238E27FC236}">
                <a16:creationId xmlns:a16="http://schemas.microsoft.com/office/drawing/2014/main" id="{FA14E29F-177C-4A44-9AAF-EC24F29D57F4}"/>
              </a:ext>
            </a:extLst>
          </p:cNvPr>
          <p:cNvGrpSpPr/>
          <p:nvPr/>
        </p:nvGrpSpPr>
        <p:grpSpPr>
          <a:xfrm>
            <a:off x="728590" y="-29573774"/>
            <a:ext cx="3007793" cy="2457538"/>
            <a:chOff x="5922254" y="404316"/>
            <a:chExt cx="359663" cy="293865"/>
          </a:xfrm>
          <a:solidFill>
            <a:schemeClr val="bg1"/>
          </a:solidFill>
        </p:grpSpPr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427472B6-57FF-4530-89A1-B589FCE69A5E}"/>
                </a:ext>
              </a:extLst>
            </p:cNvPr>
            <p:cNvSpPr/>
            <p:nvPr/>
          </p:nvSpPr>
          <p:spPr>
            <a:xfrm>
              <a:off x="5922254" y="583491"/>
              <a:ext cx="134130" cy="84210"/>
            </a:xfrm>
            <a:custGeom>
              <a:avLst/>
              <a:gdLst>
                <a:gd name="connsiteX0" fmla="*/ 10868 w 134130"/>
                <a:gd name="connsiteY0" fmla="*/ 84210 h 84210"/>
                <a:gd name="connsiteX1" fmla="*/ 1343 w 134130"/>
                <a:gd name="connsiteY1" fmla="*/ 78495 h 84210"/>
                <a:gd name="connsiteX2" fmla="*/ 5153 w 134130"/>
                <a:gd name="connsiteY2" fmla="*/ 64208 h 84210"/>
                <a:gd name="connsiteX3" fmla="*/ 118500 w 134130"/>
                <a:gd name="connsiteY3" fmla="*/ 1343 h 84210"/>
                <a:gd name="connsiteX4" fmla="*/ 132788 w 134130"/>
                <a:gd name="connsiteY4" fmla="*/ 5153 h 84210"/>
                <a:gd name="connsiteX5" fmla="*/ 128978 w 134130"/>
                <a:gd name="connsiteY5" fmla="*/ 19440 h 84210"/>
                <a:gd name="connsiteX6" fmla="*/ 15630 w 134130"/>
                <a:gd name="connsiteY6" fmla="*/ 82305 h 84210"/>
                <a:gd name="connsiteX7" fmla="*/ 10868 w 134130"/>
                <a:gd name="connsiteY7" fmla="*/ 84210 h 8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130" h="84210">
                  <a:moveTo>
                    <a:pt x="10868" y="84210"/>
                  </a:moveTo>
                  <a:cubicBezTo>
                    <a:pt x="7058" y="84210"/>
                    <a:pt x="3248" y="82305"/>
                    <a:pt x="1343" y="78495"/>
                  </a:cubicBezTo>
                  <a:cubicBezTo>
                    <a:pt x="-1515" y="73733"/>
                    <a:pt x="390" y="67065"/>
                    <a:pt x="5153" y="64208"/>
                  </a:cubicBezTo>
                  <a:lnTo>
                    <a:pt x="118500" y="1343"/>
                  </a:lnTo>
                  <a:cubicBezTo>
                    <a:pt x="124215" y="-1515"/>
                    <a:pt x="129930" y="390"/>
                    <a:pt x="132788" y="5153"/>
                  </a:cubicBezTo>
                  <a:cubicBezTo>
                    <a:pt x="135645" y="9915"/>
                    <a:pt x="133740" y="16583"/>
                    <a:pt x="128978" y="19440"/>
                  </a:cubicBezTo>
                  <a:lnTo>
                    <a:pt x="15630" y="82305"/>
                  </a:lnTo>
                  <a:cubicBezTo>
                    <a:pt x="14678" y="84210"/>
                    <a:pt x="12773" y="84210"/>
                    <a:pt x="10868" y="84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A498E546-B3DC-4332-978F-6CE3FFAAEB87}"/>
                </a:ext>
              </a:extLst>
            </p:cNvPr>
            <p:cNvSpPr/>
            <p:nvPr/>
          </p:nvSpPr>
          <p:spPr>
            <a:xfrm>
              <a:off x="6035496" y="418603"/>
              <a:ext cx="58141" cy="153848"/>
            </a:xfrm>
            <a:custGeom>
              <a:avLst/>
              <a:gdLst>
                <a:gd name="connsiteX0" fmla="*/ 47168 w 58141"/>
                <a:gd name="connsiteY0" fmla="*/ 153848 h 153848"/>
                <a:gd name="connsiteX1" fmla="*/ 36691 w 58141"/>
                <a:gd name="connsiteY1" fmla="*/ 146228 h 153848"/>
                <a:gd name="connsiteX2" fmla="*/ 496 w 58141"/>
                <a:gd name="connsiteY2" fmla="*/ 13831 h 153848"/>
                <a:gd name="connsiteX3" fmla="*/ 8116 w 58141"/>
                <a:gd name="connsiteY3" fmla="*/ 496 h 153848"/>
                <a:gd name="connsiteX4" fmla="*/ 21451 w 58141"/>
                <a:gd name="connsiteY4" fmla="*/ 8116 h 153848"/>
                <a:gd name="connsiteX5" fmla="*/ 57646 w 58141"/>
                <a:gd name="connsiteY5" fmla="*/ 140513 h 153848"/>
                <a:gd name="connsiteX6" fmla="*/ 50026 w 58141"/>
                <a:gd name="connsiteY6" fmla="*/ 153848 h 153848"/>
                <a:gd name="connsiteX7" fmla="*/ 47168 w 58141"/>
                <a:gd name="connsiteY7" fmla="*/ 153848 h 15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141" h="153848">
                  <a:moveTo>
                    <a:pt x="47168" y="153848"/>
                  </a:moveTo>
                  <a:cubicBezTo>
                    <a:pt x="42406" y="153848"/>
                    <a:pt x="37643" y="150991"/>
                    <a:pt x="36691" y="146228"/>
                  </a:cubicBezTo>
                  <a:lnTo>
                    <a:pt x="496" y="13831"/>
                  </a:lnTo>
                  <a:cubicBezTo>
                    <a:pt x="-1409" y="8116"/>
                    <a:pt x="2401" y="2401"/>
                    <a:pt x="8116" y="496"/>
                  </a:cubicBezTo>
                  <a:cubicBezTo>
                    <a:pt x="13831" y="-1409"/>
                    <a:pt x="19546" y="2401"/>
                    <a:pt x="21451" y="8116"/>
                  </a:cubicBezTo>
                  <a:lnTo>
                    <a:pt x="57646" y="140513"/>
                  </a:lnTo>
                  <a:cubicBezTo>
                    <a:pt x="59551" y="146228"/>
                    <a:pt x="55741" y="151943"/>
                    <a:pt x="50026" y="153848"/>
                  </a:cubicBezTo>
                  <a:cubicBezTo>
                    <a:pt x="49073" y="152896"/>
                    <a:pt x="48121" y="153848"/>
                    <a:pt x="47168" y="1538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F1363C4A-B8DB-4A8B-ACCB-C8A10BA8730B}"/>
                </a:ext>
              </a:extLst>
            </p:cNvPr>
            <p:cNvSpPr/>
            <p:nvPr/>
          </p:nvSpPr>
          <p:spPr>
            <a:xfrm>
              <a:off x="6119690" y="485119"/>
              <a:ext cx="120258" cy="87332"/>
            </a:xfrm>
            <a:custGeom>
              <a:avLst/>
              <a:gdLst>
                <a:gd name="connsiteX0" fmla="*/ 10599 w 120258"/>
                <a:gd name="connsiteY0" fmla="*/ 87332 h 87332"/>
                <a:gd name="connsiteX1" fmla="*/ 2027 w 120258"/>
                <a:gd name="connsiteY1" fmla="*/ 82570 h 87332"/>
                <a:gd name="connsiteX2" fmla="*/ 4884 w 120258"/>
                <a:gd name="connsiteY2" fmla="*/ 67330 h 87332"/>
                <a:gd name="connsiteX3" fmla="*/ 102992 w 120258"/>
                <a:gd name="connsiteY3" fmla="*/ 1607 h 87332"/>
                <a:gd name="connsiteX4" fmla="*/ 118232 w 120258"/>
                <a:gd name="connsiteY4" fmla="*/ 4465 h 87332"/>
                <a:gd name="connsiteX5" fmla="*/ 115374 w 120258"/>
                <a:gd name="connsiteY5" fmla="*/ 19705 h 87332"/>
                <a:gd name="connsiteX6" fmla="*/ 17267 w 120258"/>
                <a:gd name="connsiteY6" fmla="*/ 85427 h 87332"/>
                <a:gd name="connsiteX7" fmla="*/ 10599 w 120258"/>
                <a:gd name="connsiteY7" fmla="*/ 87332 h 87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258" h="87332">
                  <a:moveTo>
                    <a:pt x="10599" y="87332"/>
                  </a:moveTo>
                  <a:cubicBezTo>
                    <a:pt x="6789" y="87332"/>
                    <a:pt x="3932" y="85427"/>
                    <a:pt x="2027" y="82570"/>
                  </a:cubicBezTo>
                  <a:cubicBezTo>
                    <a:pt x="-1783" y="77807"/>
                    <a:pt x="122" y="71140"/>
                    <a:pt x="4884" y="67330"/>
                  </a:cubicBezTo>
                  <a:lnTo>
                    <a:pt x="102992" y="1607"/>
                  </a:lnTo>
                  <a:cubicBezTo>
                    <a:pt x="107754" y="-1250"/>
                    <a:pt x="114422" y="-298"/>
                    <a:pt x="118232" y="4465"/>
                  </a:cubicBezTo>
                  <a:cubicBezTo>
                    <a:pt x="122042" y="9227"/>
                    <a:pt x="120137" y="15895"/>
                    <a:pt x="115374" y="19705"/>
                  </a:cubicBezTo>
                  <a:lnTo>
                    <a:pt x="17267" y="85427"/>
                  </a:lnTo>
                  <a:cubicBezTo>
                    <a:pt x="15362" y="86380"/>
                    <a:pt x="12504" y="87332"/>
                    <a:pt x="10599" y="87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A536BF5C-BF87-43F4-98E0-1582885EFDFF}"/>
                </a:ext>
              </a:extLst>
            </p:cNvPr>
            <p:cNvSpPr/>
            <p:nvPr/>
          </p:nvSpPr>
          <p:spPr>
            <a:xfrm>
              <a:off x="6141329" y="600636"/>
              <a:ext cx="97935" cy="67065"/>
            </a:xfrm>
            <a:custGeom>
              <a:avLst/>
              <a:gdLst>
                <a:gd name="connsiteX0" fmla="*/ 87068 w 97935"/>
                <a:gd name="connsiteY0" fmla="*/ 67065 h 67065"/>
                <a:gd name="connsiteX1" fmla="*/ 81353 w 97935"/>
                <a:gd name="connsiteY1" fmla="*/ 65160 h 67065"/>
                <a:gd name="connsiteX2" fmla="*/ 5153 w 97935"/>
                <a:gd name="connsiteY2" fmla="*/ 19440 h 67065"/>
                <a:gd name="connsiteX3" fmla="*/ 1343 w 97935"/>
                <a:gd name="connsiteY3" fmla="*/ 5153 h 67065"/>
                <a:gd name="connsiteX4" fmla="*/ 16583 w 97935"/>
                <a:gd name="connsiteY4" fmla="*/ 1343 h 67065"/>
                <a:gd name="connsiteX5" fmla="*/ 92783 w 97935"/>
                <a:gd name="connsiteY5" fmla="*/ 47063 h 67065"/>
                <a:gd name="connsiteX6" fmla="*/ 96593 w 97935"/>
                <a:gd name="connsiteY6" fmla="*/ 61350 h 67065"/>
                <a:gd name="connsiteX7" fmla="*/ 87068 w 97935"/>
                <a:gd name="connsiteY7" fmla="*/ 67065 h 6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935" h="67065">
                  <a:moveTo>
                    <a:pt x="87068" y="67065"/>
                  </a:moveTo>
                  <a:cubicBezTo>
                    <a:pt x="85163" y="67065"/>
                    <a:pt x="83258" y="66113"/>
                    <a:pt x="81353" y="65160"/>
                  </a:cubicBezTo>
                  <a:lnTo>
                    <a:pt x="5153" y="19440"/>
                  </a:lnTo>
                  <a:cubicBezTo>
                    <a:pt x="390" y="16583"/>
                    <a:pt x="-1515" y="9915"/>
                    <a:pt x="1343" y="5153"/>
                  </a:cubicBezTo>
                  <a:cubicBezTo>
                    <a:pt x="4200" y="390"/>
                    <a:pt x="10868" y="-1515"/>
                    <a:pt x="16583" y="1343"/>
                  </a:cubicBezTo>
                  <a:lnTo>
                    <a:pt x="92783" y="47063"/>
                  </a:lnTo>
                  <a:cubicBezTo>
                    <a:pt x="97545" y="49920"/>
                    <a:pt x="99450" y="56588"/>
                    <a:pt x="96593" y="61350"/>
                  </a:cubicBezTo>
                  <a:cubicBezTo>
                    <a:pt x="93735" y="65160"/>
                    <a:pt x="90878" y="67065"/>
                    <a:pt x="87068" y="670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B4D1A7C1-3053-437A-BB56-E00C1801D90C}"/>
                </a:ext>
              </a:extLst>
            </p:cNvPr>
            <p:cNvSpPr/>
            <p:nvPr/>
          </p:nvSpPr>
          <p:spPr>
            <a:xfrm>
              <a:off x="6102521" y="594213"/>
              <a:ext cx="34581" cy="103968"/>
            </a:xfrm>
            <a:custGeom>
              <a:avLst/>
              <a:gdLst>
                <a:gd name="connsiteX0" fmla="*/ 23958 w 34581"/>
                <a:gd name="connsiteY0" fmla="*/ 103968 h 103968"/>
                <a:gd name="connsiteX1" fmla="*/ 13481 w 34581"/>
                <a:gd name="connsiteY1" fmla="*/ 95396 h 103968"/>
                <a:gd name="connsiteX2" fmla="*/ 146 w 34581"/>
                <a:gd name="connsiteY2" fmla="*/ 12528 h 103968"/>
                <a:gd name="connsiteX3" fmla="*/ 8718 w 34581"/>
                <a:gd name="connsiteY3" fmla="*/ 146 h 103968"/>
                <a:gd name="connsiteX4" fmla="*/ 21101 w 34581"/>
                <a:gd name="connsiteY4" fmla="*/ 8718 h 103968"/>
                <a:gd name="connsiteX5" fmla="*/ 34436 w 34581"/>
                <a:gd name="connsiteY5" fmla="*/ 91586 h 103968"/>
                <a:gd name="connsiteX6" fmla="*/ 25863 w 34581"/>
                <a:gd name="connsiteY6" fmla="*/ 103968 h 103968"/>
                <a:gd name="connsiteX7" fmla="*/ 23958 w 34581"/>
                <a:gd name="connsiteY7" fmla="*/ 103968 h 10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581" h="103968">
                  <a:moveTo>
                    <a:pt x="23958" y="103968"/>
                  </a:moveTo>
                  <a:cubicBezTo>
                    <a:pt x="19196" y="103968"/>
                    <a:pt x="14433" y="100158"/>
                    <a:pt x="13481" y="95396"/>
                  </a:cubicBezTo>
                  <a:lnTo>
                    <a:pt x="146" y="12528"/>
                  </a:lnTo>
                  <a:cubicBezTo>
                    <a:pt x="-807" y="6813"/>
                    <a:pt x="3003" y="1098"/>
                    <a:pt x="8718" y="146"/>
                  </a:cubicBezTo>
                  <a:cubicBezTo>
                    <a:pt x="14433" y="-807"/>
                    <a:pt x="20148" y="3003"/>
                    <a:pt x="21101" y="8718"/>
                  </a:cubicBezTo>
                  <a:lnTo>
                    <a:pt x="34436" y="91586"/>
                  </a:lnTo>
                  <a:cubicBezTo>
                    <a:pt x="35388" y="97301"/>
                    <a:pt x="31578" y="103016"/>
                    <a:pt x="25863" y="103968"/>
                  </a:cubicBezTo>
                  <a:cubicBezTo>
                    <a:pt x="24911" y="103968"/>
                    <a:pt x="24911" y="103968"/>
                    <a:pt x="23958" y="1039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5505C04B-250E-4F05-9254-66CF999683C7}"/>
                </a:ext>
              </a:extLst>
            </p:cNvPr>
            <p:cNvSpPr/>
            <p:nvPr/>
          </p:nvSpPr>
          <p:spPr>
            <a:xfrm>
              <a:off x="6030869" y="612695"/>
              <a:ext cx="51203" cy="85486"/>
            </a:xfrm>
            <a:custGeom>
              <a:avLst/>
              <a:gdLst>
                <a:gd name="connsiteX0" fmla="*/ 10838 w 51203"/>
                <a:gd name="connsiteY0" fmla="*/ 85487 h 85486"/>
                <a:gd name="connsiteX1" fmla="*/ 6075 w 51203"/>
                <a:gd name="connsiteY1" fmla="*/ 84534 h 85486"/>
                <a:gd name="connsiteX2" fmla="*/ 1313 w 51203"/>
                <a:gd name="connsiteY2" fmla="*/ 70247 h 85486"/>
                <a:gd name="connsiteX3" fmla="*/ 30840 w 51203"/>
                <a:gd name="connsiteY3" fmla="*/ 6429 h 85486"/>
                <a:gd name="connsiteX4" fmla="*/ 45128 w 51203"/>
                <a:gd name="connsiteY4" fmla="*/ 714 h 85486"/>
                <a:gd name="connsiteX5" fmla="*/ 49890 w 51203"/>
                <a:gd name="connsiteY5" fmla="*/ 15002 h 85486"/>
                <a:gd name="connsiteX6" fmla="*/ 20363 w 51203"/>
                <a:gd name="connsiteY6" fmla="*/ 78819 h 85486"/>
                <a:gd name="connsiteX7" fmla="*/ 10838 w 51203"/>
                <a:gd name="connsiteY7" fmla="*/ 85487 h 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03" h="85486">
                  <a:moveTo>
                    <a:pt x="10838" y="85487"/>
                  </a:moveTo>
                  <a:cubicBezTo>
                    <a:pt x="8933" y="85487"/>
                    <a:pt x="7980" y="85487"/>
                    <a:pt x="6075" y="84534"/>
                  </a:cubicBezTo>
                  <a:cubicBezTo>
                    <a:pt x="360" y="81677"/>
                    <a:pt x="-1545" y="75962"/>
                    <a:pt x="1313" y="70247"/>
                  </a:cubicBezTo>
                  <a:lnTo>
                    <a:pt x="30840" y="6429"/>
                  </a:lnTo>
                  <a:cubicBezTo>
                    <a:pt x="33698" y="714"/>
                    <a:pt x="39413" y="-1191"/>
                    <a:pt x="45128" y="714"/>
                  </a:cubicBezTo>
                  <a:cubicBezTo>
                    <a:pt x="50843" y="3572"/>
                    <a:pt x="52748" y="9287"/>
                    <a:pt x="49890" y="15002"/>
                  </a:cubicBezTo>
                  <a:lnTo>
                    <a:pt x="20363" y="78819"/>
                  </a:lnTo>
                  <a:cubicBezTo>
                    <a:pt x="19410" y="83582"/>
                    <a:pt x="15600" y="85487"/>
                    <a:pt x="10838" y="854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08B1E24D-C338-49E7-A445-0BA5C555BCAC}"/>
                </a:ext>
              </a:extLst>
            </p:cNvPr>
            <p:cNvSpPr/>
            <p:nvPr/>
          </p:nvSpPr>
          <p:spPr>
            <a:xfrm>
              <a:off x="5950376" y="481121"/>
              <a:ext cx="89316" cy="79900"/>
            </a:xfrm>
            <a:custGeom>
              <a:avLst/>
              <a:gdLst>
                <a:gd name="connsiteX0" fmla="*/ 77996 w 89316"/>
                <a:gd name="connsiteY0" fmla="*/ 79901 h 79900"/>
                <a:gd name="connsiteX1" fmla="*/ 71328 w 89316"/>
                <a:gd name="connsiteY1" fmla="*/ 77043 h 79900"/>
                <a:gd name="connsiteX2" fmla="*/ 3701 w 89316"/>
                <a:gd name="connsiteY2" fmla="*/ 18941 h 79900"/>
                <a:gd name="connsiteX3" fmla="*/ 2748 w 89316"/>
                <a:gd name="connsiteY3" fmla="*/ 3701 h 79900"/>
                <a:gd name="connsiteX4" fmla="*/ 17988 w 89316"/>
                <a:gd name="connsiteY4" fmla="*/ 2748 h 79900"/>
                <a:gd name="connsiteX5" fmla="*/ 85616 w 89316"/>
                <a:gd name="connsiteY5" fmla="*/ 60851 h 79900"/>
                <a:gd name="connsiteX6" fmla="*/ 86568 w 89316"/>
                <a:gd name="connsiteY6" fmla="*/ 76091 h 79900"/>
                <a:gd name="connsiteX7" fmla="*/ 77996 w 89316"/>
                <a:gd name="connsiteY7" fmla="*/ 79901 h 7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316" h="79900">
                  <a:moveTo>
                    <a:pt x="77996" y="79901"/>
                  </a:moveTo>
                  <a:cubicBezTo>
                    <a:pt x="75138" y="79901"/>
                    <a:pt x="73233" y="78948"/>
                    <a:pt x="71328" y="77043"/>
                  </a:cubicBezTo>
                  <a:lnTo>
                    <a:pt x="3701" y="18941"/>
                  </a:lnTo>
                  <a:cubicBezTo>
                    <a:pt x="-1062" y="15131"/>
                    <a:pt x="-1062" y="8463"/>
                    <a:pt x="2748" y="3701"/>
                  </a:cubicBezTo>
                  <a:cubicBezTo>
                    <a:pt x="6558" y="-1062"/>
                    <a:pt x="13226" y="-1062"/>
                    <a:pt x="17988" y="2748"/>
                  </a:cubicBezTo>
                  <a:lnTo>
                    <a:pt x="85616" y="60851"/>
                  </a:lnTo>
                  <a:cubicBezTo>
                    <a:pt x="90378" y="64661"/>
                    <a:pt x="90378" y="71328"/>
                    <a:pt x="86568" y="76091"/>
                  </a:cubicBezTo>
                  <a:cubicBezTo>
                    <a:pt x="84663" y="78948"/>
                    <a:pt x="80853" y="79901"/>
                    <a:pt x="77996" y="79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87FC95EE-5FC5-4032-AA5F-8FE3414D8A07}"/>
                </a:ext>
              </a:extLst>
            </p:cNvPr>
            <p:cNvSpPr/>
            <p:nvPr/>
          </p:nvSpPr>
          <p:spPr>
            <a:xfrm>
              <a:off x="6179639" y="550364"/>
              <a:ext cx="102278" cy="41138"/>
            </a:xfrm>
            <a:custGeom>
              <a:avLst/>
              <a:gdLst>
                <a:gd name="connsiteX0" fmla="*/ 10658 w 102278"/>
                <a:gd name="connsiteY0" fmla="*/ 41138 h 41138"/>
                <a:gd name="connsiteX1" fmla="*/ 181 w 102278"/>
                <a:gd name="connsiteY1" fmla="*/ 32566 h 41138"/>
                <a:gd name="connsiteX2" fmla="*/ 7801 w 102278"/>
                <a:gd name="connsiteY2" fmla="*/ 19230 h 41138"/>
                <a:gd name="connsiteX3" fmla="*/ 88763 w 102278"/>
                <a:gd name="connsiteY3" fmla="*/ 181 h 41138"/>
                <a:gd name="connsiteX4" fmla="*/ 102098 w 102278"/>
                <a:gd name="connsiteY4" fmla="*/ 7801 h 41138"/>
                <a:gd name="connsiteX5" fmla="*/ 94478 w 102278"/>
                <a:gd name="connsiteY5" fmla="*/ 21135 h 41138"/>
                <a:gd name="connsiteX6" fmla="*/ 13515 w 102278"/>
                <a:gd name="connsiteY6" fmla="*/ 40186 h 41138"/>
                <a:gd name="connsiteX7" fmla="*/ 10658 w 102278"/>
                <a:gd name="connsiteY7" fmla="*/ 41138 h 4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278" h="41138">
                  <a:moveTo>
                    <a:pt x="10658" y="41138"/>
                  </a:moveTo>
                  <a:cubicBezTo>
                    <a:pt x="5895" y="41138"/>
                    <a:pt x="1133" y="38280"/>
                    <a:pt x="181" y="32566"/>
                  </a:cubicBezTo>
                  <a:cubicBezTo>
                    <a:pt x="-772" y="26851"/>
                    <a:pt x="2085" y="21135"/>
                    <a:pt x="7801" y="19230"/>
                  </a:cubicBezTo>
                  <a:lnTo>
                    <a:pt x="88763" y="181"/>
                  </a:lnTo>
                  <a:cubicBezTo>
                    <a:pt x="94478" y="-772"/>
                    <a:pt x="100193" y="2085"/>
                    <a:pt x="102098" y="7801"/>
                  </a:cubicBezTo>
                  <a:cubicBezTo>
                    <a:pt x="103051" y="13516"/>
                    <a:pt x="100193" y="19230"/>
                    <a:pt x="94478" y="21135"/>
                  </a:cubicBezTo>
                  <a:lnTo>
                    <a:pt x="13515" y="40186"/>
                  </a:lnTo>
                  <a:cubicBezTo>
                    <a:pt x="11610" y="41138"/>
                    <a:pt x="10658" y="41138"/>
                    <a:pt x="10658" y="411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991A9CE7-5EE9-4D70-8A38-FD6C2D33D7E5}"/>
                </a:ext>
              </a:extLst>
            </p:cNvPr>
            <p:cNvSpPr/>
            <p:nvPr/>
          </p:nvSpPr>
          <p:spPr>
            <a:xfrm>
              <a:off x="6119331" y="404316"/>
              <a:ext cx="42571" cy="92888"/>
            </a:xfrm>
            <a:custGeom>
              <a:avLst/>
              <a:gdLst>
                <a:gd name="connsiteX0" fmla="*/ 10958 w 42571"/>
                <a:gd name="connsiteY0" fmla="*/ 92888 h 92888"/>
                <a:gd name="connsiteX1" fmla="*/ 481 w 42571"/>
                <a:gd name="connsiteY1" fmla="*/ 78601 h 92888"/>
                <a:gd name="connsiteX2" fmla="*/ 21436 w 42571"/>
                <a:gd name="connsiteY2" fmla="*/ 8116 h 92888"/>
                <a:gd name="connsiteX3" fmla="*/ 34771 w 42571"/>
                <a:gd name="connsiteY3" fmla="*/ 496 h 92888"/>
                <a:gd name="connsiteX4" fmla="*/ 42391 w 42571"/>
                <a:gd name="connsiteY4" fmla="*/ 13831 h 92888"/>
                <a:gd name="connsiteX5" fmla="*/ 21436 w 42571"/>
                <a:gd name="connsiteY5" fmla="*/ 84316 h 92888"/>
                <a:gd name="connsiteX6" fmla="*/ 10958 w 42571"/>
                <a:gd name="connsiteY6" fmla="*/ 92888 h 9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571" h="92888">
                  <a:moveTo>
                    <a:pt x="10958" y="92888"/>
                  </a:moveTo>
                  <a:cubicBezTo>
                    <a:pt x="2386" y="90983"/>
                    <a:pt x="-1424" y="84316"/>
                    <a:pt x="481" y="78601"/>
                  </a:cubicBezTo>
                  <a:lnTo>
                    <a:pt x="21436" y="8116"/>
                  </a:lnTo>
                  <a:cubicBezTo>
                    <a:pt x="23341" y="2401"/>
                    <a:pt x="29056" y="-1409"/>
                    <a:pt x="34771" y="496"/>
                  </a:cubicBezTo>
                  <a:cubicBezTo>
                    <a:pt x="40486" y="2401"/>
                    <a:pt x="43343" y="8116"/>
                    <a:pt x="42391" y="13831"/>
                  </a:cubicBezTo>
                  <a:lnTo>
                    <a:pt x="21436" y="84316"/>
                  </a:lnTo>
                  <a:cubicBezTo>
                    <a:pt x="20483" y="90031"/>
                    <a:pt x="15721" y="92888"/>
                    <a:pt x="10958" y="92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A19D5749-40C3-499A-9B6A-03F5FE827016}"/>
                </a:ext>
              </a:extLst>
            </p:cNvPr>
            <p:cNvSpPr/>
            <p:nvPr/>
          </p:nvSpPr>
          <p:spPr>
            <a:xfrm>
              <a:off x="5924428" y="555185"/>
              <a:ext cx="85968" cy="27744"/>
            </a:xfrm>
            <a:custGeom>
              <a:avLst/>
              <a:gdLst>
                <a:gd name="connsiteX0" fmla="*/ 75369 w 85968"/>
                <a:gd name="connsiteY0" fmla="*/ 27744 h 27744"/>
                <a:gd name="connsiteX1" fmla="*/ 9647 w 85968"/>
                <a:gd name="connsiteY1" fmla="*/ 21077 h 27744"/>
                <a:gd name="connsiteX2" fmla="*/ 122 w 85968"/>
                <a:gd name="connsiteY2" fmla="*/ 9647 h 27744"/>
                <a:gd name="connsiteX3" fmla="*/ 11552 w 85968"/>
                <a:gd name="connsiteY3" fmla="*/ 122 h 27744"/>
                <a:gd name="connsiteX4" fmla="*/ 76322 w 85968"/>
                <a:gd name="connsiteY4" fmla="*/ 6789 h 27744"/>
                <a:gd name="connsiteX5" fmla="*/ 85847 w 85968"/>
                <a:gd name="connsiteY5" fmla="*/ 18219 h 27744"/>
                <a:gd name="connsiteX6" fmla="*/ 75369 w 85968"/>
                <a:gd name="connsiteY6" fmla="*/ 27744 h 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968" h="27744">
                  <a:moveTo>
                    <a:pt x="75369" y="27744"/>
                  </a:moveTo>
                  <a:cubicBezTo>
                    <a:pt x="74417" y="27744"/>
                    <a:pt x="9647" y="21077"/>
                    <a:pt x="9647" y="21077"/>
                  </a:cubicBezTo>
                  <a:cubicBezTo>
                    <a:pt x="3932" y="20124"/>
                    <a:pt x="-831" y="15362"/>
                    <a:pt x="122" y="9647"/>
                  </a:cubicBezTo>
                  <a:cubicBezTo>
                    <a:pt x="1075" y="3932"/>
                    <a:pt x="6789" y="-831"/>
                    <a:pt x="11552" y="122"/>
                  </a:cubicBezTo>
                  <a:lnTo>
                    <a:pt x="76322" y="6789"/>
                  </a:lnTo>
                  <a:cubicBezTo>
                    <a:pt x="82037" y="7742"/>
                    <a:pt x="86800" y="12504"/>
                    <a:pt x="85847" y="18219"/>
                  </a:cubicBezTo>
                  <a:cubicBezTo>
                    <a:pt x="85847" y="23934"/>
                    <a:pt x="81084" y="27744"/>
                    <a:pt x="75369" y="27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7E4CF8FE-67C4-4461-AA6F-19351FFE9EFC}"/>
              </a:ext>
            </a:extLst>
          </p:cNvPr>
          <p:cNvGrpSpPr/>
          <p:nvPr/>
        </p:nvGrpSpPr>
        <p:grpSpPr>
          <a:xfrm>
            <a:off x="5802518" y="-9894863"/>
            <a:ext cx="6961295" cy="9138028"/>
            <a:chOff x="6886591" y="4775350"/>
            <a:chExt cx="1479842" cy="1942575"/>
          </a:xfrm>
        </p:grpSpPr>
        <p:grpSp>
          <p:nvGrpSpPr>
            <p:cNvPr id="1419" name="Group 1418">
              <a:extLst>
                <a:ext uri="{FF2B5EF4-FFF2-40B4-BE49-F238E27FC236}">
                  <a16:creationId xmlns:a16="http://schemas.microsoft.com/office/drawing/2014/main" id="{47BB0DD5-B69C-4993-8335-E244217A87FA}"/>
                </a:ext>
              </a:extLst>
            </p:cNvPr>
            <p:cNvGrpSpPr>
              <a:grpSpLocks/>
            </p:cNvGrpSpPr>
            <p:nvPr/>
          </p:nvGrpSpPr>
          <p:grpSpPr>
            <a:xfrm rot="21128109">
              <a:off x="6886591" y="4775350"/>
              <a:ext cx="1479842" cy="1942575"/>
              <a:chOff x="7007014" y="4939451"/>
              <a:chExt cx="1120987" cy="1461346"/>
            </a:xfrm>
          </p:grpSpPr>
          <p:grpSp>
            <p:nvGrpSpPr>
              <p:cNvPr id="1425" name="Graphic 4">
                <a:extLst>
                  <a:ext uri="{FF2B5EF4-FFF2-40B4-BE49-F238E27FC236}">
                    <a16:creationId xmlns:a16="http://schemas.microsoft.com/office/drawing/2014/main" id="{006FBDA6-D040-43DC-BF98-91E56A2360E2}"/>
                  </a:ext>
                </a:extLst>
              </p:cNvPr>
              <p:cNvGrpSpPr/>
              <p:nvPr/>
            </p:nvGrpSpPr>
            <p:grpSpPr>
              <a:xfrm>
                <a:off x="7007014" y="4939451"/>
                <a:ext cx="1120987" cy="1461346"/>
                <a:chOff x="6608445" y="2778441"/>
                <a:chExt cx="630555" cy="822007"/>
              </a:xfrm>
            </p:grpSpPr>
            <p:sp>
              <p:nvSpPr>
                <p:cNvPr id="1603" name="Freeform: Shape 1602">
                  <a:extLst>
                    <a:ext uri="{FF2B5EF4-FFF2-40B4-BE49-F238E27FC236}">
                      <a16:creationId xmlns:a16="http://schemas.microsoft.com/office/drawing/2014/main" id="{31AB2642-271D-4920-B799-8C82EDB95108}"/>
                    </a:ext>
                  </a:extLst>
                </p:cNvPr>
                <p:cNvSpPr/>
                <p:nvPr/>
              </p:nvSpPr>
              <p:spPr>
                <a:xfrm>
                  <a:off x="6608445" y="296989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7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7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7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7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7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7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1604" name="Graphic 4">
                  <a:extLst>
                    <a:ext uri="{FF2B5EF4-FFF2-40B4-BE49-F238E27FC236}">
                      <a16:creationId xmlns:a16="http://schemas.microsoft.com/office/drawing/2014/main" id="{57077965-AFBB-4445-BF5F-2734C8ED98DA}"/>
                    </a:ext>
                  </a:extLst>
                </p:cNvPr>
                <p:cNvGrpSpPr/>
                <p:nvPr/>
              </p:nvGrpSpPr>
              <p:grpSpPr>
                <a:xfrm>
                  <a:off x="6832324" y="2778441"/>
                  <a:ext cx="192363" cy="244792"/>
                  <a:chOff x="6832324" y="2778441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1605" name="Graphic 4">
                    <a:extLst>
                      <a:ext uri="{FF2B5EF4-FFF2-40B4-BE49-F238E27FC236}">
                        <a16:creationId xmlns:a16="http://schemas.microsoft.com/office/drawing/2014/main" id="{5D07D9A9-938E-42E6-A20E-06599E1A1C3E}"/>
                      </a:ext>
                    </a:extLst>
                  </p:cNvPr>
                  <p:cNvGrpSpPr/>
                  <p:nvPr/>
                </p:nvGrpSpPr>
                <p:grpSpPr>
                  <a:xfrm>
                    <a:off x="6832324" y="2903857"/>
                    <a:ext cx="192363" cy="119377"/>
                    <a:chOff x="6832324" y="2903857"/>
                    <a:chExt cx="192363" cy="119377"/>
                  </a:xfrm>
                  <a:solidFill>
                    <a:srgbClr val="F2B775"/>
                  </a:solidFill>
                </p:grpSpPr>
                <p:sp>
                  <p:nvSpPr>
                    <p:cNvPr id="1607" name="Freeform: Shape 1606">
                      <a:extLst>
                        <a:ext uri="{FF2B5EF4-FFF2-40B4-BE49-F238E27FC236}">
                          <a16:creationId xmlns:a16="http://schemas.microsoft.com/office/drawing/2014/main" id="{5A5D67DD-17BD-4580-9252-2876D41673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324" y="2903857"/>
                      <a:ext cx="94731" cy="73972"/>
                    </a:xfrm>
                    <a:custGeom>
                      <a:avLst/>
                      <a:gdLst>
                        <a:gd name="connsiteX0" fmla="*/ 89493 w 94731"/>
                        <a:gd name="connsiteY0" fmla="*/ 42225 h 73972"/>
                        <a:gd name="connsiteX1" fmla="*/ 89493 w 94731"/>
                        <a:gd name="connsiteY1" fmla="*/ 42225 h 73972"/>
                        <a:gd name="connsiteX2" fmla="*/ 69491 w 94731"/>
                        <a:gd name="connsiteY2" fmla="*/ 20317 h 73972"/>
                        <a:gd name="connsiteX3" fmla="*/ 5673 w 94731"/>
                        <a:gd name="connsiteY3" fmla="*/ 4125 h 73972"/>
                        <a:gd name="connsiteX4" fmla="*/ 24723 w 94731"/>
                        <a:gd name="connsiteY4" fmla="*/ 53655 h 73972"/>
                        <a:gd name="connsiteX5" fmla="*/ 88541 w 94731"/>
                        <a:gd name="connsiteY5" fmla="*/ 69847 h 73972"/>
                        <a:gd name="connsiteX6" fmla="*/ 89493 w 94731"/>
                        <a:gd name="connsiteY6" fmla="*/ 42225 h 73972"/>
                        <a:gd name="connsiteX7" fmla="*/ 74253 w 94731"/>
                        <a:gd name="connsiteY7" fmla="*/ 57465 h 73972"/>
                        <a:gd name="connsiteX8" fmla="*/ 33295 w 94731"/>
                        <a:gd name="connsiteY8" fmla="*/ 46987 h 73972"/>
                        <a:gd name="connsiteX9" fmla="*/ 20913 w 94731"/>
                        <a:gd name="connsiteY9" fmla="*/ 15555 h 73972"/>
                        <a:gd name="connsiteX10" fmla="*/ 61870 w 94731"/>
                        <a:gd name="connsiteY10" fmla="*/ 26032 h 73972"/>
                        <a:gd name="connsiteX11" fmla="*/ 74253 w 94731"/>
                        <a:gd name="connsiteY11" fmla="*/ 57465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731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7113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7465"/>
                          </a:moveTo>
                          <a:cubicBezTo>
                            <a:pt x="66633" y="63180"/>
                            <a:pt x="47583" y="58417"/>
                            <a:pt x="33295" y="46987"/>
                          </a:cubicBezTo>
                          <a:cubicBezTo>
                            <a:pt x="18056" y="35557"/>
                            <a:pt x="13293" y="21270"/>
                            <a:pt x="20913" y="15555"/>
                          </a:cubicBezTo>
                          <a:cubicBezTo>
                            <a:pt x="28533" y="9840"/>
                            <a:pt x="47583" y="14602"/>
                            <a:pt x="61870" y="26032"/>
                          </a:cubicBezTo>
                          <a:cubicBezTo>
                            <a:pt x="77111" y="37462"/>
                            <a:pt x="82826" y="51750"/>
                            <a:pt x="74253" y="5746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8" name="Freeform: Shape 1607">
                      <a:extLst>
                        <a:ext uri="{FF2B5EF4-FFF2-40B4-BE49-F238E27FC236}">
                          <a16:creationId xmlns:a16="http://schemas.microsoft.com/office/drawing/2014/main" id="{71C99D1C-545A-4DCF-BF86-E4AB75AF6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7406" y="2904602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9100 h 72481"/>
                        <a:gd name="connsiteX8" fmla="*/ 16794 w 94644"/>
                        <a:gd name="connsiteY8" fmla="*/ 59577 h 72481"/>
                        <a:gd name="connsiteX9" fmla="*/ 32034 w 94644"/>
                        <a:gd name="connsiteY9" fmla="*/ 24335 h 72481"/>
                        <a:gd name="connsiteX10" fmla="*/ 78706 w 94644"/>
                        <a:gd name="connsiteY10" fmla="*/ 13857 h 72481"/>
                        <a:gd name="connsiteX11" fmla="*/ 62514 w 94644"/>
                        <a:gd name="connsiteY11" fmla="*/ 49100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40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5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9100"/>
                          </a:moveTo>
                          <a:cubicBezTo>
                            <a:pt x="45369" y="61482"/>
                            <a:pt x="25366" y="67197"/>
                            <a:pt x="16794" y="59577"/>
                          </a:cubicBezTo>
                          <a:cubicBezTo>
                            <a:pt x="8221" y="52910"/>
                            <a:pt x="14889" y="37669"/>
                            <a:pt x="32034" y="24335"/>
                          </a:cubicBezTo>
                          <a:cubicBezTo>
                            <a:pt x="49179" y="11952"/>
                            <a:pt x="69181" y="6237"/>
                            <a:pt x="78706" y="13857"/>
                          </a:cubicBezTo>
                          <a:cubicBezTo>
                            <a:pt x="85374" y="20525"/>
                            <a:pt x="79659" y="35765"/>
                            <a:pt x="62514" y="4910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9" name="Freeform: Shape 1608">
                      <a:extLst>
                        <a:ext uri="{FF2B5EF4-FFF2-40B4-BE49-F238E27FC236}">
                          <a16:creationId xmlns:a16="http://schemas.microsoft.com/office/drawing/2014/main" id="{B50CFD54-CA47-48D0-939C-3D1B3B44E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7506" y="2962832"/>
                      <a:ext cx="79333" cy="60401"/>
                    </a:xfrm>
                    <a:custGeom>
                      <a:avLst/>
                      <a:gdLst>
                        <a:gd name="connsiteX0" fmla="*/ 77169 w 79333"/>
                        <a:gd name="connsiteY0" fmla="*/ 395 h 60401"/>
                        <a:gd name="connsiteX1" fmla="*/ 16 w 79333"/>
                        <a:gd name="connsiteY1" fmla="*/ 60402 h 60401"/>
                        <a:gd name="connsiteX2" fmla="*/ 21924 w 79333"/>
                        <a:gd name="connsiteY2" fmla="*/ 60402 h 60401"/>
                        <a:gd name="connsiteX3" fmla="*/ 62881 w 79333"/>
                        <a:gd name="connsiteY3" fmla="*/ 34685 h 60401"/>
                        <a:gd name="connsiteX4" fmla="*/ 79074 w 79333"/>
                        <a:gd name="connsiteY4" fmla="*/ 1347 h 60401"/>
                        <a:gd name="connsiteX5" fmla="*/ 77169 w 7933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33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5"/>
                          </a:cubicBezTo>
                          <a:lnTo>
                            <a:pt x="79074" y="1347"/>
                          </a:lnTo>
                          <a:cubicBezTo>
                            <a:pt x="80026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0" name="Freeform: Shape 1609">
                      <a:extLst>
                        <a:ext uri="{FF2B5EF4-FFF2-40B4-BE49-F238E27FC236}">
                          <a16:creationId xmlns:a16="http://schemas.microsoft.com/office/drawing/2014/main" id="{6761BEAC-FDDF-400F-BDC8-1C66AB0D99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6102" y="2969634"/>
                      <a:ext cx="108584" cy="53470"/>
                    </a:xfrm>
                    <a:custGeom>
                      <a:avLst/>
                      <a:gdLst>
                        <a:gd name="connsiteX0" fmla="*/ 1905 w 108584"/>
                        <a:gd name="connsiteY0" fmla="*/ 260 h 53470"/>
                        <a:gd name="connsiteX1" fmla="*/ 108585 w 108584"/>
                        <a:gd name="connsiteY1" fmla="*/ 44075 h 53470"/>
                        <a:gd name="connsiteX2" fmla="*/ 69532 w 108584"/>
                        <a:gd name="connsiteY2" fmla="*/ 52647 h 53470"/>
                        <a:gd name="connsiteX3" fmla="*/ 34290 w 108584"/>
                        <a:gd name="connsiteY3" fmla="*/ 41217 h 53470"/>
                        <a:gd name="connsiteX4" fmla="*/ 0 w 108584"/>
                        <a:gd name="connsiteY4" fmla="*/ 2165 h 53470"/>
                        <a:gd name="connsiteX5" fmla="*/ 1905 w 108584"/>
                        <a:gd name="connsiteY5" fmla="*/ 260 h 53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584" h="53470">
                          <a:moveTo>
                            <a:pt x="1905" y="260"/>
                          </a:moveTo>
                          <a:cubicBezTo>
                            <a:pt x="19050" y="12642"/>
                            <a:pt x="60007" y="37407"/>
                            <a:pt x="108585" y="44075"/>
                          </a:cubicBezTo>
                          <a:lnTo>
                            <a:pt x="69532" y="52647"/>
                          </a:lnTo>
                          <a:cubicBezTo>
                            <a:pt x="56197" y="55505"/>
                            <a:pt x="42863" y="50742"/>
                            <a:pt x="34290" y="41217"/>
                          </a:cubicBezTo>
                          <a:lnTo>
                            <a:pt x="0" y="2165"/>
                          </a:lnTo>
                          <a:cubicBezTo>
                            <a:pt x="0" y="1212"/>
                            <a:pt x="953" y="-693"/>
                            <a:pt x="1905" y="26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53899F17-13C7-4736-951C-24249989BB00}"/>
                      </a:ext>
                    </a:extLst>
                  </p:cNvPr>
                  <p:cNvSpPr/>
                  <p:nvPr/>
                </p:nvSpPr>
                <p:spPr>
                  <a:xfrm>
                    <a:off x="6900862" y="2778441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7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7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26" name="Graphic 4">
                <a:extLst>
                  <a:ext uri="{FF2B5EF4-FFF2-40B4-BE49-F238E27FC236}">
                    <a16:creationId xmlns:a16="http://schemas.microsoft.com/office/drawing/2014/main" id="{96DDAC8F-8709-404C-88C5-235C6BD28E56}"/>
                  </a:ext>
                </a:extLst>
              </p:cNvPr>
              <p:cNvGrpSpPr/>
              <p:nvPr/>
            </p:nvGrpSpPr>
            <p:grpSpPr>
              <a:xfrm>
                <a:off x="7187985" y="5371066"/>
                <a:ext cx="708528" cy="876428"/>
                <a:chOff x="6710241" y="3021225"/>
                <a:chExt cx="398547" cy="492991"/>
              </a:xfrm>
            </p:grpSpPr>
            <p:sp>
              <p:nvSpPr>
                <p:cNvPr id="1427" name="Freeform: Shape 1426">
                  <a:extLst>
                    <a:ext uri="{FF2B5EF4-FFF2-40B4-BE49-F238E27FC236}">
                      <a16:creationId xmlns:a16="http://schemas.microsoft.com/office/drawing/2014/main" id="{79DD2F49-F1BE-4221-B371-A751B940597A}"/>
                    </a:ext>
                  </a:extLst>
                </p:cNvPr>
                <p:cNvSpPr/>
                <p:nvPr/>
              </p:nvSpPr>
              <p:spPr>
                <a:xfrm>
                  <a:off x="6744069" y="3064458"/>
                  <a:ext cx="332764" cy="419836"/>
                </a:xfrm>
                <a:custGeom>
                  <a:avLst/>
                  <a:gdLst>
                    <a:gd name="connsiteX0" fmla="*/ 1905 w 332764"/>
                    <a:gd name="connsiteY0" fmla="*/ 394119 h 419836"/>
                    <a:gd name="connsiteX1" fmla="*/ 14288 w 332764"/>
                    <a:gd name="connsiteY1" fmla="*/ 337922 h 419836"/>
                    <a:gd name="connsiteX2" fmla="*/ 13335 w 332764"/>
                    <a:gd name="connsiteY2" fmla="*/ 267437 h 419836"/>
                    <a:gd name="connsiteX3" fmla="*/ 11430 w 332764"/>
                    <a:gd name="connsiteY3" fmla="*/ 257912 h 419836"/>
                    <a:gd name="connsiteX4" fmla="*/ 4763 w 332764"/>
                    <a:gd name="connsiteY4" fmla="*/ 226479 h 419836"/>
                    <a:gd name="connsiteX5" fmla="*/ 953 w 332764"/>
                    <a:gd name="connsiteY5" fmla="*/ 168377 h 419836"/>
                    <a:gd name="connsiteX6" fmla="*/ 45720 w 332764"/>
                    <a:gd name="connsiteY6" fmla="*/ 80747 h 419836"/>
                    <a:gd name="connsiteX7" fmla="*/ 96203 w 332764"/>
                    <a:gd name="connsiteY7" fmla="*/ 67412 h 419836"/>
                    <a:gd name="connsiteX8" fmla="*/ 127635 w 332764"/>
                    <a:gd name="connsiteY8" fmla="*/ 29312 h 419836"/>
                    <a:gd name="connsiteX9" fmla="*/ 177165 w 332764"/>
                    <a:gd name="connsiteY9" fmla="*/ 2642 h 419836"/>
                    <a:gd name="connsiteX10" fmla="*/ 280988 w 332764"/>
                    <a:gd name="connsiteY10" fmla="*/ 32169 h 419836"/>
                    <a:gd name="connsiteX11" fmla="*/ 318135 w 332764"/>
                    <a:gd name="connsiteY11" fmla="*/ 117894 h 419836"/>
                    <a:gd name="connsiteX12" fmla="*/ 314325 w 332764"/>
                    <a:gd name="connsiteY12" fmla="*/ 140754 h 419836"/>
                    <a:gd name="connsiteX13" fmla="*/ 294322 w 332764"/>
                    <a:gd name="connsiteY13" fmla="*/ 189332 h 419836"/>
                    <a:gd name="connsiteX14" fmla="*/ 293370 w 332764"/>
                    <a:gd name="connsiteY14" fmla="*/ 227432 h 419836"/>
                    <a:gd name="connsiteX15" fmla="*/ 329565 w 332764"/>
                    <a:gd name="connsiteY15" fmla="*/ 303632 h 419836"/>
                    <a:gd name="connsiteX16" fmla="*/ 310515 w 332764"/>
                    <a:gd name="connsiteY16" fmla="*/ 415074 h 419836"/>
                    <a:gd name="connsiteX17" fmla="*/ 0 w 332764"/>
                    <a:gd name="connsiteY17" fmla="*/ 419837 h 419836"/>
                    <a:gd name="connsiteX18" fmla="*/ 1905 w 332764"/>
                    <a:gd name="connsiteY18" fmla="*/ 394119 h 419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32764" h="419836">
                      <a:moveTo>
                        <a:pt x="1905" y="394119"/>
                      </a:moveTo>
                      <a:cubicBezTo>
                        <a:pt x="4763" y="374117"/>
                        <a:pt x="11430" y="356972"/>
                        <a:pt x="14288" y="337922"/>
                      </a:cubicBezTo>
                      <a:cubicBezTo>
                        <a:pt x="18097" y="316014"/>
                        <a:pt x="18097" y="290297"/>
                        <a:pt x="13335" y="267437"/>
                      </a:cubicBezTo>
                      <a:cubicBezTo>
                        <a:pt x="12383" y="264579"/>
                        <a:pt x="12383" y="260769"/>
                        <a:pt x="11430" y="257912"/>
                      </a:cubicBezTo>
                      <a:cubicBezTo>
                        <a:pt x="9525" y="247434"/>
                        <a:pt x="6668" y="236957"/>
                        <a:pt x="4763" y="226479"/>
                      </a:cubicBezTo>
                      <a:cubicBezTo>
                        <a:pt x="0" y="208382"/>
                        <a:pt x="-953" y="187427"/>
                        <a:pt x="953" y="168377"/>
                      </a:cubicBezTo>
                      <a:cubicBezTo>
                        <a:pt x="6668" y="124562"/>
                        <a:pt x="23813" y="91224"/>
                        <a:pt x="45720" y="80747"/>
                      </a:cubicBezTo>
                      <a:cubicBezTo>
                        <a:pt x="62865" y="73127"/>
                        <a:pt x="80010" y="80747"/>
                        <a:pt x="96203" y="67412"/>
                      </a:cubicBezTo>
                      <a:cubicBezTo>
                        <a:pt x="107633" y="57887"/>
                        <a:pt x="116205" y="42647"/>
                        <a:pt x="127635" y="29312"/>
                      </a:cubicBezTo>
                      <a:cubicBezTo>
                        <a:pt x="142875" y="11214"/>
                        <a:pt x="160020" y="6452"/>
                        <a:pt x="177165" y="2642"/>
                      </a:cubicBezTo>
                      <a:cubicBezTo>
                        <a:pt x="212408" y="-4978"/>
                        <a:pt x="248603" y="3594"/>
                        <a:pt x="280988" y="32169"/>
                      </a:cubicBezTo>
                      <a:cubicBezTo>
                        <a:pt x="298133" y="47409"/>
                        <a:pt x="321945" y="73127"/>
                        <a:pt x="318135" y="117894"/>
                      </a:cubicBezTo>
                      <a:cubicBezTo>
                        <a:pt x="318135" y="125514"/>
                        <a:pt x="316230" y="132182"/>
                        <a:pt x="314325" y="140754"/>
                      </a:cubicBezTo>
                      <a:cubicBezTo>
                        <a:pt x="310515" y="161709"/>
                        <a:pt x="300990" y="171234"/>
                        <a:pt x="294322" y="189332"/>
                      </a:cubicBezTo>
                      <a:cubicBezTo>
                        <a:pt x="290513" y="200762"/>
                        <a:pt x="289560" y="215049"/>
                        <a:pt x="293370" y="227432"/>
                      </a:cubicBezTo>
                      <a:cubicBezTo>
                        <a:pt x="302895" y="264579"/>
                        <a:pt x="319088" y="271247"/>
                        <a:pt x="329565" y="303632"/>
                      </a:cubicBezTo>
                      <a:cubicBezTo>
                        <a:pt x="339090" y="333159"/>
                        <a:pt x="325755" y="392214"/>
                        <a:pt x="310515" y="415074"/>
                      </a:cubicBezTo>
                      <a:lnTo>
                        <a:pt x="0" y="419837"/>
                      </a:lnTo>
                      <a:cubicBezTo>
                        <a:pt x="0" y="412217"/>
                        <a:pt x="953" y="402692"/>
                        <a:pt x="1905" y="39411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 dirty="0"/>
                </a:p>
              </p:txBody>
            </p:sp>
            <p:grpSp>
              <p:nvGrpSpPr>
                <p:cNvPr id="1428" name="Graphic 4">
                  <a:extLst>
                    <a:ext uri="{FF2B5EF4-FFF2-40B4-BE49-F238E27FC236}">
                      <a16:creationId xmlns:a16="http://schemas.microsoft.com/office/drawing/2014/main" id="{5984C95E-E31B-4CA8-998A-37B651286E30}"/>
                    </a:ext>
                  </a:extLst>
                </p:cNvPr>
                <p:cNvGrpSpPr/>
                <p:nvPr/>
              </p:nvGrpSpPr>
              <p:grpSpPr>
                <a:xfrm>
                  <a:off x="6710241" y="3021225"/>
                  <a:ext cx="398547" cy="492991"/>
                  <a:chOff x="6710241" y="3021225"/>
                  <a:chExt cx="398547" cy="492991"/>
                </a:xfrm>
              </p:grpSpPr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1299FD88-8C4C-45C4-BE18-EEECEA67B3BC}"/>
                      </a:ext>
                    </a:extLst>
                  </p:cNvPr>
                  <p:cNvSpPr/>
                  <p:nvPr/>
                </p:nvSpPr>
                <p:spPr>
                  <a:xfrm>
                    <a:off x="6814409" y="3261359"/>
                    <a:ext cx="18825" cy="63036"/>
                  </a:xfrm>
                  <a:custGeom>
                    <a:avLst/>
                    <a:gdLst>
                      <a:gd name="connsiteX0" fmla="*/ 9301 w 18825"/>
                      <a:gd name="connsiteY0" fmla="*/ 0 h 63036"/>
                      <a:gd name="connsiteX1" fmla="*/ 728 w 18825"/>
                      <a:gd name="connsiteY1" fmla="*/ 62865 h 63036"/>
                      <a:gd name="connsiteX2" fmla="*/ 18826 w 18825"/>
                      <a:gd name="connsiteY2" fmla="*/ 5715 h 63036"/>
                      <a:gd name="connsiteX3" fmla="*/ 9301 w 18825"/>
                      <a:gd name="connsiteY3" fmla="*/ 0 h 63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825" h="63036">
                        <a:moveTo>
                          <a:pt x="9301" y="0"/>
                        </a:moveTo>
                        <a:cubicBezTo>
                          <a:pt x="9301" y="0"/>
                          <a:pt x="-3082" y="59055"/>
                          <a:pt x="728" y="62865"/>
                        </a:cubicBezTo>
                        <a:cubicBezTo>
                          <a:pt x="4538" y="66675"/>
                          <a:pt x="18826" y="5715"/>
                          <a:pt x="18826" y="5715"/>
                        </a:cubicBezTo>
                        <a:lnTo>
                          <a:pt x="9301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D442EC5A-E8D5-445A-B3D1-A502424DF2D9}"/>
                      </a:ext>
                    </a:extLst>
                  </p:cNvPr>
                  <p:cNvSpPr/>
                  <p:nvPr/>
                </p:nvSpPr>
                <p:spPr>
                  <a:xfrm>
                    <a:off x="7009447" y="3367384"/>
                    <a:ext cx="23905" cy="38754"/>
                  </a:xfrm>
                  <a:custGeom>
                    <a:avLst/>
                    <a:gdLst>
                      <a:gd name="connsiteX0" fmla="*/ 0 w 23905"/>
                      <a:gd name="connsiteY0" fmla="*/ 1607 h 38754"/>
                      <a:gd name="connsiteX1" fmla="*/ 6668 w 23905"/>
                      <a:gd name="connsiteY1" fmla="*/ 655 h 38754"/>
                      <a:gd name="connsiteX2" fmla="*/ 9525 w 23905"/>
                      <a:gd name="connsiteY2" fmla="*/ 8275 h 38754"/>
                      <a:gd name="connsiteX3" fmla="*/ 23813 w 23905"/>
                      <a:gd name="connsiteY3" fmla="*/ 14942 h 38754"/>
                      <a:gd name="connsiteX4" fmla="*/ 18097 w 23905"/>
                      <a:gd name="connsiteY4" fmla="*/ 37802 h 38754"/>
                      <a:gd name="connsiteX5" fmla="*/ 15240 w 23905"/>
                      <a:gd name="connsiteY5" fmla="*/ 38755 h 38754"/>
                      <a:gd name="connsiteX6" fmla="*/ 0 w 23905"/>
                      <a:gd name="connsiteY6" fmla="*/ 1607 h 38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905" h="38754">
                        <a:moveTo>
                          <a:pt x="0" y="1607"/>
                        </a:moveTo>
                        <a:cubicBezTo>
                          <a:pt x="0" y="1607"/>
                          <a:pt x="5715" y="-1250"/>
                          <a:pt x="6668" y="655"/>
                        </a:cubicBezTo>
                        <a:cubicBezTo>
                          <a:pt x="7620" y="2560"/>
                          <a:pt x="9525" y="8275"/>
                          <a:pt x="9525" y="8275"/>
                        </a:cubicBezTo>
                        <a:cubicBezTo>
                          <a:pt x="9525" y="8275"/>
                          <a:pt x="22860" y="12085"/>
                          <a:pt x="23813" y="14942"/>
                        </a:cubicBezTo>
                        <a:cubicBezTo>
                          <a:pt x="24765" y="17800"/>
                          <a:pt x="18097" y="37802"/>
                          <a:pt x="18097" y="37802"/>
                        </a:cubicBezTo>
                        <a:lnTo>
                          <a:pt x="15240" y="38755"/>
                        </a:lnTo>
                        <a:lnTo>
                          <a:pt x="0" y="1607"/>
                        </a:ln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31" name="Graphic 4">
                    <a:extLst>
                      <a:ext uri="{FF2B5EF4-FFF2-40B4-BE49-F238E27FC236}">
                        <a16:creationId xmlns:a16="http://schemas.microsoft.com/office/drawing/2014/main" id="{5B9CC1D4-B99E-452B-B1CB-F46EAC21702B}"/>
                      </a:ext>
                    </a:extLst>
                  </p:cNvPr>
                  <p:cNvGrpSpPr/>
                  <p:nvPr/>
                </p:nvGrpSpPr>
                <p:grpSpPr>
                  <a:xfrm>
                    <a:off x="6782379" y="3419265"/>
                    <a:ext cx="285548" cy="91387"/>
                    <a:chOff x="6782379" y="3419265"/>
                    <a:chExt cx="285548" cy="91387"/>
                  </a:xfrm>
                </p:grpSpPr>
                <p:sp>
                  <p:nvSpPr>
                    <p:cNvPr id="1598" name="Freeform: Shape 1597">
                      <a:extLst>
                        <a:ext uri="{FF2B5EF4-FFF2-40B4-BE49-F238E27FC236}">
                          <a16:creationId xmlns:a16="http://schemas.microsoft.com/office/drawing/2014/main" id="{F28F1461-8743-4E15-8E61-B545BCB256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379" y="3419265"/>
                      <a:ext cx="285548" cy="91387"/>
                    </a:xfrm>
                    <a:custGeom>
                      <a:avLst/>
                      <a:gdLst>
                        <a:gd name="connsiteX0" fmla="*/ 132770 w 285548"/>
                        <a:gd name="connsiteY0" fmla="*/ 88791 h 91387"/>
                        <a:gd name="connsiteX1" fmla="*/ 5135 w 285548"/>
                        <a:gd name="connsiteY1" fmla="*/ 52596 h 91387"/>
                        <a:gd name="connsiteX2" fmla="*/ 72763 w 285548"/>
                        <a:gd name="connsiteY2" fmla="*/ 1161 h 91387"/>
                        <a:gd name="connsiteX3" fmla="*/ 276598 w 285548"/>
                        <a:gd name="connsiteY3" fmla="*/ 36404 h 91387"/>
                        <a:gd name="connsiteX4" fmla="*/ 132770 w 285548"/>
                        <a:gd name="connsiteY4" fmla="*/ 88791 h 91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548" h="91387">
                          <a:moveTo>
                            <a:pt x="132770" y="88791"/>
                          </a:moveTo>
                          <a:cubicBezTo>
                            <a:pt x="132770" y="88791"/>
                            <a:pt x="26090" y="74504"/>
                            <a:pt x="5135" y="52596"/>
                          </a:cubicBezTo>
                          <a:cubicBezTo>
                            <a:pt x="-12962" y="32594"/>
                            <a:pt x="18470" y="5924"/>
                            <a:pt x="72763" y="1161"/>
                          </a:cubicBezTo>
                          <a:cubicBezTo>
                            <a:pt x="136580" y="-3601"/>
                            <a:pt x="237545" y="5924"/>
                            <a:pt x="276598" y="36404"/>
                          </a:cubicBezTo>
                          <a:cubicBezTo>
                            <a:pt x="317555" y="66884"/>
                            <a:pt x="208970" y="101174"/>
                            <a:pt x="132770" y="88791"/>
                          </a:cubicBezTo>
                          <a:close/>
                        </a:path>
                      </a:pathLst>
                    </a:custGeom>
                    <a:solidFill>
                      <a:srgbClr val="489DA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599" name="Freeform: Shape 1598">
                      <a:extLst>
                        <a:ext uri="{FF2B5EF4-FFF2-40B4-BE49-F238E27FC236}">
                          <a16:creationId xmlns:a16="http://schemas.microsoft.com/office/drawing/2014/main" id="{D21A15BC-3F8F-4430-BB34-EEE100855C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612" y="3430148"/>
                      <a:ext cx="240040" cy="64457"/>
                    </a:xfrm>
                    <a:custGeom>
                      <a:avLst/>
                      <a:gdLst>
                        <a:gd name="connsiteX0" fmla="*/ 105728 w 240040"/>
                        <a:gd name="connsiteY0" fmla="*/ 62668 h 64457"/>
                        <a:gd name="connsiteX1" fmla="*/ 34290 w 240040"/>
                        <a:gd name="connsiteY1" fmla="*/ 50286 h 64457"/>
                        <a:gd name="connsiteX2" fmla="*/ 0 w 240040"/>
                        <a:gd name="connsiteY2" fmla="*/ 27426 h 64457"/>
                        <a:gd name="connsiteX3" fmla="*/ 6668 w 240040"/>
                        <a:gd name="connsiteY3" fmla="*/ 16948 h 64457"/>
                        <a:gd name="connsiteX4" fmla="*/ 116205 w 240040"/>
                        <a:gd name="connsiteY4" fmla="*/ 1708 h 64457"/>
                        <a:gd name="connsiteX5" fmla="*/ 240030 w 240040"/>
                        <a:gd name="connsiteY5" fmla="*/ 41713 h 64457"/>
                        <a:gd name="connsiteX6" fmla="*/ 118110 w 240040"/>
                        <a:gd name="connsiteY6" fmla="*/ 63621 h 64457"/>
                        <a:gd name="connsiteX7" fmla="*/ 105728 w 240040"/>
                        <a:gd name="connsiteY7" fmla="*/ 62668 h 64457"/>
                        <a:gd name="connsiteX8" fmla="*/ 1905 w 240040"/>
                        <a:gd name="connsiteY8" fmla="*/ 27426 h 64457"/>
                        <a:gd name="connsiteX9" fmla="*/ 35243 w 240040"/>
                        <a:gd name="connsiteY9" fmla="*/ 48381 h 64457"/>
                        <a:gd name="connsiteX10" fmla="*/ 119063 w 240040"/>
                        <a:gd name="connsiteY10" fmla="*/ 61716 h 64457"/>
                        <a:gd name="connsiteX11" fmla="*/ 239078 w 240040"/>
                        <a:gd name="connsiteY11" fmla="*/ 41713 h 64457"/>
                        <a:gd name="connsiteX12" fmla="*/ 117157 w 240040"/>
                        <a:gd name="connsiteY12" fmla="*/ 3613 h 64457"/>
                        <a:gd name="connsiteX13" fmla="*/ 8572 w 240040"/>
                        <a:gd name="connsiteY13" fmla="*/ 17901 h 64457"/>
                        <a:gd name="connsiteX14" fmla="*/ 1905 w 240040"/>
                        <a:gd name="connsiteY14" fmla="*/ 27426 h 64457"/>
                        <a:gd name="connsiteX15" fmla="*/ 1905 w 240040"/>
                        <a:gd name="connsiteY15" fmla="*/ 27426 h 64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40040" h="64457">
                          <a:moveTo>
                            <a:pt x="105728" y="62668"/>
                          </a:moveTo>
                          <a:cubicBezTo>
                            <a:pt x="79057" y="60763"/>
                            <a:pt x="53340" y="56001"/>
                            <a:pt x="34290" y="50286"/>
                          </a:cubicBezTo>
                          <a:cubicBezTo>
                            <a:pt x="11430" y="43618"/>
                            <a:pt x="0" y="35046"/>
                            <a:pt x="0" y="27426"/>
                          </a:cubicBezTo>
                          <a:cubicBezTo>
                            <a:pt x="0" y="23616"/>
                            <a:pt x="2857" y="19806"/>
                            <a:pt x="6668" y="16948"/>
                          </a:cubicBezTo>
                          <a:cubicBezTo>
                            <a:pt x="20003" y="5518"/>
                            <a:pt x="55245" y="-4007"/>
                            <a:pt x="116205" y="1708"/>
                          </a:cubicBezTo>
                          <a:cubicBezTo>
                            <a:pt x="176213" y="7423"/>
                            <a:pt x="240982" y="24568"/>
                            <a:pt x="240030" y="41713"/>
                          </a:cubicBezTo>
                          <a:cubicBezTo>
                            <a:pt x="239078" y="57906"/>
                            <a:pt x="185738" y="67431"/>
                            <a:pt x="118110" y="63621"/>
                          </a:cubicBezTo>
                          <a:cubicBezTo>
                            <a:pt x="113347" y="62668"/>
                            <a:pt x="109538" y="62668"/>
                            <a:pt x="105728" y="62668"/>
                          </a:cubicBezTo>
                          <a:close/>
                          <a:moveTo>
                            <a:pt x="1905" y="27426"/>
                          </a:moveTo>
                          <a:cubicBezTo>
                            <a:pt x="1905" y="34093"/>
                            <a:pt x="13335" y="41713"/>
                            <a:pt x="35243" y="48381"/>
                          </a:cubicBezTo>
                          <a:cubicBezTo>
                            <a:pt x="57150" y="55048"/>
                            <a:pt x="86678" y="59811"/>
                            <a:pt x="119063" y="61716"/>
                          </a:cubicBezTo>
                          <a:cubicBezTo>
                            <a:pt x="182880" y="65526"/>
                            <a:pt x="238125" y="56001"/>
                            <a:pt x="239078" y="41713"/>
                          </a:cubicBezTo>
                          <a:cubicBezTo>
                            <a:pt x="240030" y="27426"/>
                            <a:pt x="183832" y="9328"/>
                            <a:pt x="117157" y="3613"/>
                          </a:cubicBezTo>
                          <a:cubicBezTo>
                            <a:pt x="56197" y="-2102"/>
                            <a:pt x="20955" y="7423"/>
                            <a:pt x="8572" y="17901"/>
                          </a:cubicBezTo>
                          <a:cubicBezTo>
                            <a:pt x="3810" y="20758"/>
                            <a:pt x="1905" y="23616"/>
                            <a:pt x="1905" y="27426"/>
                          </a:cubicBezTo>
                          <a:lnTo>
                            <a:pt x="1905" y="27426"/>
                          </a:ln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0" name="Freeform: Shape 1599">
                      <a:extLst>
                        <a:ext uri="{FF2B5EF4-FFF2-40B4-BE49-F238E27FC236}">
                          <a16:creationId xmlns:a16="http://schemas.microsoft.com/office/drawing/2014/main" id="{8207DCCF-88F8-4233-938B-84E4557BDA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8457" y="3443763"/>
                      <a:ext cx="189576" cy="42955"/>
                    </a:xfrm>
                    <a:custGeom>
                      <a:avLst/>
                      <a:gdLst>
                        <a:gd name="connsiteX0" fmla="*/ 87645 w 189576"/>
                        <a:gd name="connsiteY0" fmla="*/ 40481 h 42955"/>
                        <a:gd name="connsiteX1" fmla="*/ 15 w 189576"/>
                        <a:gd name="connsiteY1" fmla="*/ 12859 h 42955"/>
                        <a:gd name="connsiteX2" fmla="*/ 32400 w 189576"/>
                        <a:gd name="connsiteY2" fmla="*/ 1429 h 42955"/>
                        <a:gd name="connsiteX3" fmla="*/ 99075 w 189576"/>
                        <a:gd name="connsiteY3" fmla="*/ 1429 h 42955"/>
                        <a:gd name="connsiteX4" fmla="*/ 189562 w 189576"/>
                        <a:gd name="connsiteY4" fmla="*/ 27146 h 42955"/>
                        <a:gd name="connsiteX5" fmla="*/ 160035 w 189576"/>
                        <a:gd name="connsiteY5" fmla="*/ 40481 h 42955"/>
                        <a:gd name="connsiteX6" fmla="*/ 96217 w 189576"/>
                        <a:gd name="connsiteY6" fmla="*/ 42386 h 42955"/>
                        <a:gd name="connsiteX7" fmla="*/ 87645 w 189576"/>
                        <a:gd name="connsiteY7" fmla="*/ 40481 h 42955"/>
                        <a:gd name="connsiteX8" fmla="*/ 108600 w 189576"/>
                        <a:gd name="connsiteY8" fmla="*/ 3334 h 42955"/>
                        <a:gd name="connsiteX9" fmla="*/ 98122 w 189576"/>
                        <a:gd name="connsiteY9" fmla="*/ 2381 h 42955"/>
                        <a:gd name="connsiteX10" fmla="*/ 31447 w 189576"/>
                        <a:gd name="connsiteY10" fmla="*/ 2381 h 42955"/>
                        <a:gd name="connsiteX11" fmla="*/ 967 w 189576"/>
                        <a:gd name="connsiteY11" fmla="*/ 11906 h 42955"/>
                        <a:gd name="connsiteX12" fmla="*/ 95265 w 189576"/>
                        <a:gd name="connsiteY12" fmla="*/ 38576 h 42955"/>
                        <a:gd name="connsiteX13" fmla="*/ 159082 w 189576"/>
                        <a:gd name="connsiteY13" fmla="*/ 36671 h 42955"/>
                        <a:gd name="connsiteX14" fmla="*/ 186705 w 189576"/>
                        <a:gd name="connsiteY14" fmla="*/ 25241 h 42955"/>
                        <a:gd name="connsiteX15" fmla="*/ 108600 w 189576"/>
                        <a:gd name="connsiteY15" fmla="*/ 3334 h 42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89576" h="42955">
                          <a:moveTo>
                            <a:pt x="87645" y="40481"/>
                          </a:moveTo>
                          <a:cubicBezTo>
                            <a:pt x="44782" y="36671"/>
                            <a:pt x="-938" y="24289"/>
                            <a:pt x="15" y="12859"/>
                          </a:cubicBezTo>
                          <a:cubicBezTo>
                            <a:pt x="15" y="7144"/>
                            <a:pt x="11445" y="3334"/>
                            <a:pt x="32400" y="1429"/>
                          </a:cubicBezTo>
                          <a:cubicBezTo>
                            <a:pt x="50497" y="-476"/>
                            <a:pt x="73357" y="-476"/>
                            <a:pt x="99075" y="1429"/>
                          </a:cubicBezTo>
                          <a:cubicBezTo>
                            <a:pt x="143842" y="4286"/>
                            <a:pt x="190515" y="13811"/>
                            <a:pt x="189562" y="27146"/>
                          </a:cubicBezTo>
                          <a:cubicBezTo>
                            <a:pt x="189562" y="34766"/>
                            <a:pt x="173370" y="38576"/>
                            <a:pt x="160035" y="40481"/>
                          </a:cubicBezTo>
                          <a:cubicBezTo>
                            <a:pt x="142890" y="43339"/>
                            <a:pt x="119077" y="43339"/>
                            <a:pt x="96217" y="42386"/>
                          </a:cubicBezTo>
                          <a:cubicBezTo>
                            <a:pt x="92407" y="40481"/>
                            <a:pt x="89550" y="40481"/>
                            <a:pt x="87645" y="40481"/>
                          </a:cubicBezTo>
                          <a:close/>
                          <a:moveTo>
                            <a:pt x="108600" y="3334"/>
                          </a:moveTo>
                          <a:cubicBezTo>
                            <a:pt x="104790" y="3334"/>
                            <a:pt x="100980" y="2381"/>
                            <a:pt x="98122" y="2381"/>
                          </a:cubicBezTo>
                          <a:cubicBezTo>
                            <a:pt x="72405" y="476"/>
                            <a:pt x="49545" y="476"/>
                            <a:pt x="31447" y="2381"/>
                          </a:cubicBezTo>
                          <a:cubicBezTo>
                            <a:pt x="5730" y="4286"/>
                            <a:pt x="967" y="10001"/>
                            <a:pt x="967" y="11906"/>
                          </a:cubicBezTo>
                          <a:cubicBezTo>
                            <a:pt x="15" y="22384"/>
                            <a:pt x="47640" y="35719"/>
                            <a:pt x="95265" y="38576"/>
                          </a:cubicBezTo>
                          <a:cubicBezTo>
                            <a:pt x="119077" y="39529"/>
                            <a:pt x="141937" y="39529"/>
                            <a:pt x="159082" y="36671"/>
                          </a:cubicBezTo>
                          <a:cubicBezTo>
                            <a:pt x="176227" y="33814"/>
                            <a:pt x="186705" y="30004"/>
                            <a:pt x="186705" y="25241"/>
                          </a:cubicBezTo>
                          <a:cubicBezTo>
                            <a:pt x="187657" y="16669"/>
                            <a:pt x="153367" y="7144"/>
                            <a:pt x="108600" y="333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601" name="Freeform: Shape 1600">
                      <a:extLst>
                        <a:ext uri="{FF2B5EF4-FFF2-40B4-BE49-F238E27FC236}">
                          <a16:creationId xmlns:a16="http://schemas.microsoft.com/office/drawing/2014/main" id="{C33D1BB3-2059-4B29-A941-37784C241A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1332" y="3450512"/>
                      <a:ext cx="142889" cy="23968"/>
                    </a:xfrm>
                    <a:custGeom>
                      <a:avLst/>
                      <a:gdLst>
                        <a:gd name="connsiteX0" fmla="*/ 63818 w 142889"/>
                        <a:gd name="connsiteY0" fmla="*/ 22302 h 23968"/>
                        <a:gd name="connsiteX1" fmla="*/ 22860 w 142889"/>
                        <a:gd name="connsiteY1" fmla="*/ 16587 h 23968"/>
                        <a:gd name="connsiteX2" fmla="*/ 0 w 142889"/>
                        <a:gd name="connsiteY2" fmla="*/ 6109 h 23968"/>
                        <a:gd name="connsiteX3" fmla="*/ 23813 w 142889"/>
                        <a:gd name="connsiteY3" fmla="*/ 394 h 23968"/>
                        <a:gd name="connsiteX4" fmla="*/ 74295 w 142889"/>
                        <a:gd name="connsiteY4" fmla="*/ 1347 h 23968"/>
                        <a:gd name="connsiteX5" fmla="*/ 142875 w 142889"/>
                        <a:gd name="connsiteY5" fmla="*/ 16587 h 23968"/>
                        <a:gd name="connsiteX6" fmla="*/ 120968 w 142889"/>
                        <a:gd name="connsiteY6" fmla="*/ 23255 h 23968"/>
                        <a:gd name="connsiteX7" fmla="*/ 72390 w 142889"/>
                        <a:gd name="connsiteY7" fmla="*/ 23255 h 23968"/>
                        <a:gd name="connsiteX8" fmla="*/ 63818 w 142889"/>
                        <a:gd name="connsiteY8" fmla="*/ 22302 h 23968"/>
                        <a:gd name="connsiteX9" fmla="*/ 85725 w 142889"/>
                        <a:gd name="connsiteY9" fmla="*/ 3252 h 23968"/>
                        <a:gd name="connsiteX10" fmla="*/ 74295 w 142889"/>
                        <a:gd name="connsiteY10" fmla="*/ 2300 h 23968"/>
                        <a:gd name="connsiteX11" fmla="*/ 24765 w 142889"/>
                        <a:gd name="connsiteY11" fmla="*/ 1347 h 23968"/>
                        <a:gd name="connsiteX12" fmla="*/ 1905 w 142889"/>
                        <a:gd name="connsiteY12" fmla="*/ 6109 h 23968"/>
                        <a:gd name="connsiteX13" fmla="*/ 23813 w 142889"/>
                        <a:gd name="connsiteY13" fmla="*/ 14682 h 23968"/>
                        <a:gd name="connsiteX14" fmla="*/ 73343 w 142889"/>
                        <a:gd name="connsiteY14" fmla="*/ 21350 h 23968"/>
                        <a:gd name="connsiteX15" fmla="*/ 120968 w 142889"/>
                        <a:gd name="connsiteY15" fmla="*/ 21350 h 23968"/>
                        <a:gd name="connsiteX16" fmla="*/ 141923 w 142889"/>
                        <a:gd name="connsiteY16" fmla="*/ 15634 h 23968"/>
                        <a:gd name="connsiteX17" fmla="*/ 85725 w 142889"/>
                        <a:gd name="connsiteY17" fmla="*/ 3252 h 23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2889" h="23968">
                          <a:moveTo>
                            <a:pt x="63818" y="22302"/>
                          </a:moveTo>
                          <a:cubicBezTo>
                            <a:pt x="49530" y="21350"/>
                            <a:pt x="35243" y="19444"/>
                            <a:pt x="22860" y="16587"/>
                          </a:cubicBezTo>
                          <a:cubicBezTo>
                            <a:pt x="7620" y="12777"/>
                            <a:pt x="0" y="9919"/>
                            <a:pt x="0" y="6109"/>
                          </a:cubicBezTo>
                          <a:cubicBezTo>
                            <a:pt x="0" y="4205"/>
                            <a:pt x="2858" y="1347"/>
                            <a:pt x="23813" y="394"/>
                          </a:cubicBezTo>
                          <a:cubicBezTo>
                            <a:pt x="37148" y="-558"/>
                            <a:pt x="55245" y="394"/>
                            <a:pt x="74295" y="1347"/>
                          </a:cubicBezTo>
                          <a:cubicBezTo>
                            <a:pt x="98108" y="2300"/>
                            <a:pt x="143828" y="8015"/>
                            <a:pt x="142875" y="16587"/>
                          </a:cubicBezTo>
                          <a:cubicBezTo>
                            <a:pt x="142875" y="17540"/>
                            <a:pt x="142875" y="21350"/>
                            <a:pt x="120968" y="23255"/>
                          </a:cubicBezTo>
                          <a:cubicBezTo>
                            <a:pt x="107633" y="24207"/>
                            <a:pt x="90488" y="24207"/>
                            <a:pt x="72390" y="23255"/>
                          </a:cubicBezTo>
                          <a:cubicBezTo>
                            <a:pt x="69533" y="23255"/>
                            <a:pt x="66675" y="23255"/>
                            <a:pt x="63818" y="22302"/>
                          </a:cubicBezTo>
                          <a:close/>
                          <a:moveTo>
                            <a:pt x="85725" y="3252"/>
                          </a:moveTo>
                          <a:cubicBezTo>
                            <a:pt x="81915" y="3252"/>
                            <a:pt x="78105" y="2300"/>
                            <a:pt x="74295" y="2300"/>
                          </a:cubicBezTo>
                          <a:cubicBezTo>
                            <a:pt x="55245" y="1347"/>
                            <a:pt x="37148" y="1347"/>
                            <a:pt x="24765" y="1347"/>
                          </a:cubicBezTo>
                          <a:cubicBezTo>
                            <a:pt x="3810" y="2300"/>
                            <a:pt x="1905" y="5157"/>
                            <a:pt x="1905" y="6109"/>
                          </a:cubicBezTo>
                          <a:cubicBezTo>
                            <a:pt x="1905" y="7062"/>
                            <a:pt x="6668" y="10872"/>
                            <a:pt x="23813" y="14682"/>
                          </a:cubicBezTo>
                          <a:cubicBezTo>
                            <a:pt x="38100" y="17540"/>
                            <a:pt x="56198" y="20397"/>
                            <a:pt x="73343" y="21350"/>
                          </a:cubicBezTo>
                          <a:cubicBezTo>
                            <a:pt x="90488" y="22302"/>
                            <a:pt x="108585" y="22302"/>
                            <a:pt x="120968" y="21350"/>
                          </a:cubicBezTo>
                          <a:cubicBezTo>
                            <a:pt x="136208" y="20397"/>
                            <a:pt x="140970" y="17540"/>
                            <a:pt x="141923" y="15634"/>
                          </a:cubicBezTo>
                          <a:cubicBezTo>
                            <a:pt x="141923" y="11825"/>
                            <a:pt x="120015" y="6109"/>
                            <a:pt x="85725" y="3252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602" name="Freeform: Shape 1601">
                      <a:extLst>
                        <a:ext uri="{FF2B5EF4-FFF2-40B4-BE49-F238E27FC236}">
                          <a16:creationId xmlns:a16="http://schemas.microsoft.com/office/drawing/2014/main" id="{2DF5E076-886B-477E-8B63-69B20A5C1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419" y="3464242"/>
                      <a:ext cx="53101" cy="25717"/>
                    </a:xfrm>
                    <a:custGeom>
                      <a:avLst/>
                      <a:gdLst>
                        <a:gd name="connsiteX0" fmla="*/ 52388 w 53101"/>
                        <a:gd name="connsiteY0" fmla="*/ 25717 h 25717"/>
                        <a:gd name="connsiteX1" fmla="*/ 953 w 53101"/>
                        <a:gd name="connsiteY1" fmla="*/ 2857 h 25717"/>
                        <a:gd name="connsiteX2" fmla="*/ 0 w 53101"/>
                        <a:gd name="connsiteY2" fmla="*/ 952 h 25717"/>
                        <a:gd name="connsiteX3" fmla="*/ 953 w 53101"/>
                        <a:gd name="connsiteY3" fmla="*/ 0 h 25717"/>
                        <a:gd name="connsiteX4" fmla="*/ 1905 w 53101"/>
                        <a:gd name="connsiteY4" fmla="*/ 952 h 25717"/>
                        <a:gd name="connsiteX5" fmla="*/ 1905 w 53101"/>
                        <a:gd name="connsiteY5" fmla="*/ 1905 h 25717"/>
                        <a:gd name="connsiteX6" fmla="*/ 52388 w 53101"/>
                        <a:gd name="connsiteY6" fmla="*/ 24765 h 25717"/>
                        <a:gd name="connsiteX7" fmla="*/ 52388 w 53101"/>
                        <a:gd name="connsiteY7" fmla="*/ 25717 h 25717"/>
                        <a:gd name="connsiteX8" fmla="*/ 52388 w 53101"/>
                        <a:gd name="connsiteY8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101" h="25717">
                          <a:moveTo>
                            <a:pt x="52388" y="25717"/>
                          </a:moveTo>
                          <a:cubicBezTo>
                            <a:pt x="34290" y="20955"/>
                            <a:pt x="16193" y="14288"/>
                            <a:pt x="953" y="2857"/>
                          </a:cubicBezTo>
                          <a:cubicBezTo>
                            <a:pt x="953" y="2857"/>
                            <a:pt x="0" y="1905"/>
                            <a:pt x="0" y="952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2"/>
                          </a:cubicBezTo>
                          <a:cubicBezTo>
                            <a:pt x="1905" y="952"/>
                            <a:pt x="1905" y="1905"/>
                            <a:pt x="1905" y="1905"/>
                          </a:cubicBezTo>
                          <a:cubicBezTo>
                            <a:pt x="16193" y="13335"/>
                            <a:pt x="35243" y="19050"/>
                            <a:pt x="52388" y="24765"/>
                          </a:cubicBezTo>
                          <a:cubicBezTo>
                            <a:pt x="53340" y="23813"/>
                            <a:pt x="53340" y="24765"/>
                            <a:pt x="52388" y="25717"/>
                          </a:cubicBezTo>
                          <a:cubicBezTo>
                            <a:pt x="53340" y="25717"/>
                            <a:pt x="52388" y="25717"/>
                            <a:pt x="52388" y="25717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32" name="Graphic 4">
                    <a:extLst>
                      <a:ext uri="{FF2B5EF4-FFF2-40B4-BE49-F238E27FC236}">
                        <a16:creationId xmlns:a16="http://schemas.microsoft.com/office/drawing/2014/main" id="{E58FF796-5902-4668-8DFD-390E0305ABF6}"/>
                      </a:ext>
                    </a:extLst>
                  </p:cNvPr>
                  <p:cNvGrpSpPr/>
                  <p:nvPr/>
                </p:nvGrpSpPr>
                <p:grpSpPr>
                  <a:xfrm>
                    <a:off x="6750525" y="3330394"/>
                    <a:ext cx="93129" cy="147345"/>
                    <a:chOff x="6750525" y="3330394"/>
                    <a:chExt cx="93129" cy="147345"/>
                  </a:xfrm>
                </p:grpSpPr>
                <p:sp>
                  <p:nvSpPr>
                    <p:cNvPr id="1586" name="Freeform: Shape 1585">
                      <a:extLst>
                        <a:ext uri="{FF2B5EF4-FFF2-40B4-BE49-F238E27FC236}">
                          <a16:creationId xmlns:a16="http://schemas.microsoft.com/office/drawing/2014/main" id="{4049627B-513F-42B2-93C0-8387469B69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1325" y="3339638"/>
                      <a:ext cx="20849" cy="29626"/>
                    </a:xfrm>
                    <a:custGeom>
                      <a:avLst/>
                      <a:gdLst>
                        <a:gd name="connsiteX0" fmla="*/ 20003 w 20849"/>
                        <a:gd name="connsiteY0" fmla="*/ 1731 h 29626"/>
                        <a:gd name="connsiteX1" fmla="*/ 20003 w 20849"/>
                        <a:gd name="connsiteY1" fmla="*/ 13161 h 29626"/>
                        <a:gd name="connsiteX2" fmla="*/ 16193 w 20849"/>
                        <a:gd name="connsiteY2" fmla="*/ 20781 h 29626"/>
                        <a:gd name="connsiteX3" fmla="*/ 9525 w 20849"/>
                        <a:gd name="connsiteY3" fmla="*/ 26496 h 29626"/>
                        <a:gd name="connsiteX4" fmla="*/ 0 w 20849"/>
                        <a:gd name="connsiteY4" fmla="*/ 25543 h 29626"/>
                        <a:gd name="connsiteX5" fmla="*/ 20003 w 20849"/>
                        <a:gd name="connsiteY5" fmla="*/ 1731 h 29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849" h="29626">
                          <a:moveTo>
                            <a:pt x="20003" y="1731"/>
                          </a:moveTo>
                          <a:cubicBezTo>
                            <a:pt x="20003" y="1731"/>
                            <a:pt x="21907" y="9351"/>
                            <a:pt x="20003" y="13161"/>
                          </a:cubicBezTo>
                          <a:cubicBezTo>
                            <a:pt x="19050" y="16971"/>
                            <a:pt x="18097" y="18876"/>
                            <a:pt x="16193" y="20781"/>
                          </a:cubicBezTo>
                          <a:cubicBezTo>
                            <a:pt x="13335" y="21733"/>
                            <a:pt x="11430" y="21733"/>
                            <a:pt x="9525" y="26496"/>
                          </a:cubicBezTo>
                          <a:cubicBezTo>
                            <a:pt x="7620" y="31258"/>
                            <a:pt x="953" y="30306"/>
                            <a:pt x="0" y="25543"/>
                          </a:cubicBezTo>
                          <a:cubicBezTo>
                            <a:pt x="0" y="18876"/>
                            <a:pt x="10478" y="-6842"/>
                            <a:pt x="20003" y="1731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7" name="Freeform: Shape 1586">
                      <a:extLst>
                        <a:ext uri="{FF2B5EF4-FFF2-40B4-BE49-F238E27FC236}">
                          <a16:creationId xmlns:a16="http://schemas.microsoft.com/office/drawing/2014/main" id="{046D91BF-DEF4-4248-A9A8-DED3D4B0C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3557" y="3430033"/>
                      <a:ext cx="20097" cy="26588"/>
                    </a:xfrm>
                    <a:custGeom>
                      <a:avLst/>
                      <a:gdLst>
                        <a:gd name="connsiteX0" fmla="*/ 152 w 20097"/>
                        <a:gd name="connsiteY0" fmla="*/ 6586 h 26588"/>
                        <a:gd name="connsiteX1" fmla="*/ 2058 w 20097"/>
                        <a:gd name="connsiteY1" fmla="*/ 20874 h 26588"/>
                        <a:gd name="connsiteX2" fmla="*/ 8725 w 20097"/>
                        <a:gd name="connsiteY2" fmla="*/ 26589 h 26588"/>
                        <a:gd name="connsiteX3" fmla="*/ 19202 w 20097"/>
                        <a:gd name="connsiteY3" fmla="*/ 17064 h 26588"/>
                        <a:gd name="connsiteX4" fmla="*/ 12535 w 20097"/>
                        <a:gd name="connsiteY4" fmla="*/ 14206 h 26588"/>
                        <a:gd name="connsiteX5" fmla="*/ 11583 w 20097"/>
                        <a:gd name="connsiteY5" fmla="*/ 872 h 26588"/>
                        <a:gd name="connsiteX6" fmla="*/ 152 w 20097"/>
                        <a:gd name="connsiteY6" fmla="*/ 6586 h 26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097" h="26588">
                          <a:moveTo>
                            <a:pt x="152" y="6586"/>
                          </a:moveTo>
                          <a:cubicBezTo>
                            <a:pt x="152" y="6586"/>
                            <a:pt x="-800" y="15159"/>
                            <a:pt x="2058" y="20874"/>
                          </a:cubicBezTo>
                          <a:cubicBezTo>
                            <a:pt x="4915" y="26589"/>
                            <a:pt x="6820" y="26589"/>
                            <a:pt x="8725" y="26589"/>
                          </a:cubicBezTo>
                          <a:cubicBezTo>
                            <a:pt x="10630" y="26589"/>
                            <a:pt x="16345" y="26589"/>
                            <a:pt x="19202" y="17064"/>
                          </a:cubicBezTo>
                          <a:cubicBezTo>
                            <a:pt x="23012" y="7539"/>
                            <a:pt x="13487" y="13254"/>
                            <a:pt x="12535" y="14206"/>
                          </a:cubicBezTo>
                          <a:cubicBezTo>
                            <a:pt x="12535" y="14206"/>
                            <a:pt x="14440" y="2776"/>
                            <a:pt x="11583" y="872"/>
                          </a:cubicBezTo>
                          <a:cubicBezTo>
                            <a:pt x="9677" y="-81"/>
                            <a:pt x="152" y="-1986"/>
                            <a:pt x="152" y="6586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8" name="Freeform: Shape 1587">
                      <a:extLst>
                        <a:ext uri="{FF2B5EF4-FFF2-40B4-BE49-F238E27FC236}">
                          <a16:creationId xmlns:a16="http://schemas.microsoft.com/office/drawing/2014/main" id="{8F4C70AE-5638-476D-BACE-B69B431DC9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4288" y="3374389"/>
                      <a:ext cx="8100" cy="14899"/>
                    </a:xfrm>
                    <a:custGeom>
                      <a:avLst/>
                      <a:gdLst>
                        <a:gd name="connsiteX0" fmla="*/ 7994 w 8100"/>
                        <a:gd name="connsiteY0" fmla="*/ 12700 h 14899"/>
                        <a:gd name="connsiteX1" fmla="*/ 6089 w 8100"/>
                        <a:gd name="connsiteY1" fmla="*/ 2223 h 14899"/>
                        <a:gd name="connsiteX2" fmla="*/ 1326 w 8100"/>
                        <a:gd name="connsiteY2" fmla="*/ 5080 h 14899"/>
                        <a:gd name="connsiteX3" fmla="*/ 374 w 8100"/>
                        <a:gd name="connsiteY3" fmla="*/ 4128 h 14899"/>
                        <a:gd name="connsiteX4" fmla="*/ 2279 w 8100"/>
                        <a:gd name="connsiteY4" fmla="*/ 12700 h 14899"/>
                        <a:gd name="connsiteX5" fmla="*/ 7994 w 8100"/>
                        <a:gd name="connsiteY5" fmla="*/ 12700 h 14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00" h="14899">
                          <a:moveTo>
                            <a:pt x="7994" y="12700"/>
                          </a:moveTo>
                          <a:cubicBezTo>
                            <a:pt x="7994" y="12700"/>
                            <a:pt x="6089" y="6985"/>
                            <a:pt x="6089" y="2223"/>
                          </a:cubicBezTo>
                          <a:cubicBezTo>
                            <a:pt x="6089" y="-2540"/>
                            <a:pt x="1326" y="1270"/>
                            <a:pt x="1326" y="5080"/>
                          </a:cubicBezTo>
                          <a:cubicBezTo>
                            <a:pt x="1326" y="8890"/>
                            <a:pt x="1326" y="4128"/>
                            <a:pt x="374" y="4128"/>
                          </a:cubicBezTo>
                          <a:cubicBezTo>
                            <a:pt x="-579" y="4128"/>
                            <a:pt x="374" y="10795"/>
                            <a:pt x="2279" y="12700"/>
                          </a:cubicBezTo>
                          <a:cubicBezTo>
                            <a:pt x="3231" y="14605"/>
                            <a:pt x="8946" y="16510"/>
                            <a:pt x="7994" y="12700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9" name="Freeform: Shape 1588">
                      <a:extLst>
                        <a:ext uri="{FF2B5EF4-FFF2-40B4-BE49-F238E27FC236}">
                          <a16:creationId xmlns:a16="http://schemas.microsoft.com/office/drawing/2014/main" id="{365A70F1-0010-46C7-8DEA-BA47D4172B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0375" y="3400319"/>
                      <a:ext cx="23885" cy="42535"/>
                    </a:xfrm>
                    <a:custGeom>
                      <a:avLst/>
                      <a:gdLst>
                        <a:gd name="connsiteX0" fmla="*/ 0 w 23885"/>
                        <a:gd name="connsiteY0" fmla="*/ 22964 h 42535"/>
                        <a:gd name="connsiteX1" fmla="*/ 16193 w 23885"/>
                        <a:gd name="connsiteY1" fmla="*/ 105 h 42535"/>
                        <a:gd name="connsiteX2" fmla="*/ 22860 w 23885"/>
                        <a:gd name="connsiteY2" fmla="*/ 40110 h 42535"/>
                        <a:gd name="connsiteX3" fmla="*/ 14288 w 23885"/>
                        <a:gd name="connsiteY3" fmla="*/ 39157 h 42535"/>
                        <a:gd name="connsiteX4" fmla="*/ 9525 w 23885"/>
                        <a:gd name="connsiteY4" fmla="*/ 30585 h 42535"/>
                        <a:gd name="connsiteX5" fmla="*/ 0 w 23885"/>
                        <a:gd name="connsiteY5" fmla="*/ 22964 h 42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885" h="42535">
                          <a:moveTo>
                            <a:pt x="0" y="22964"/>
                          </a:moveTo>
                          <a:cubicBezTo>
                            <a:pt x="0" y="22964"/>
                            <a:pt x="7620" y="-1801"/>
                            <a:pt x="16193" y="105"/>
                          </a:cubicBezTo>
                          <a:cubicBezTo>
                            <a:pt x="24765" y="2010"/>
                            <a:pt x="24765" y="37252"/>
                            <a:pt x="22860" y="40110"/>
                          </a:cubicBezTo>
                          <a:cubicBezTo>
                            <a:pt x="20955" y="43920"/>
                            <a:pt x="16193" y="42967"/>
                            <a:pt x="14288" y="39157"/>
                          </a:cubicBezTo>
                          <a:cubicBezTo>
                            <a:pt x="12382" y="35347"/>
                            <a:pt x="10478" y="17249"/>
                            <a:pt x="9525" y="30585"/>
                          </a:cubicBezTo>
                          <a:cubicBezTo>
                            <a:pt x="10478" y="34395"/>
                            <a:pt x="2857" y="42967"/>
                            <a:pt x="0" y="2296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0" name="Freeform: Shape 1589">
                      <a:extLst>
                        <a:ext uri="{FF2B5EF4-FFF2-40B4-BE49-F238E27FC236}">
                          <a16:creationId xmlns:a16="http://schemas.microsoft.com/office/drawing/2014/main" id="{DA3BFC76-34DB-4720-B147-08E27AB96B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4125" y="3418028"/>
                      <a:ext cx="67960" cy="59711"/>
                    </a:xfrm>
                    <a:custGeom>
                      <a:avLst/>
                      <a:gdLst>
                        <a:gd name="connsiteX0" fmla="*/ 11482 w 67960"/>
                        <a:gd name="connsiteY0" fmla="*/ 8114 h 59711"/>
                        <a:gd name="connsiteX1" fmla="*/ 52 w 67960"/>
                        <a:gd name="connsiteY1" fmla="*/ 38594 h 59711"/>
                        <a:gd name="connsiteX2" fmla="*/ 24817 w 67960"/>
                        <a:gd name="connsiteY2" fmla="*/ 59549 h 59711"/>
                        <a:gd name="connsiteX3" fmla="*/ 66727 w 67960"/>
                        <a:gd name="connsiteY3" fmla="*/ 32879 h 59711"/>
                        <a:gd name="connsiteX4" fmla="*/ 59107 w 67960"/>
                        <a:gd name="connsiteY4" fmla="*/ 494 h 59711"/>
                        <a:gd name="connsiteX5" fmla="*/ 11482 w 67960"/>
                        <a:gd name="connsiteY5" fmla="*/ 8114 h 59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960" h="59711">
                          <a:moveTo>
                            <a:pt x="11482" y="8114"/>
                          </a:moveTo>
                          <a:cubicBezTo>
                            <a:pt x="11482" y="8114"/>
                            <a:pt x="-900" y="24306"/>
                            <a:pt x="52" y="38594"/>
                          </a:cubicBezTo>
                          <a:cubicBezTo>
                            <a:pt x="1005" y="52881"/>
                            <a:pt x="6720" y="57644"/>
                            <a:pt x="24817" y="59549"/>
                          </a:cubicBezTo>
                          <a:cubicBezTo>
                            <a:pt x="42915" y="61454"/>
                            <a:pt x="62917" y="46214"/>
                            <a:pt x="66727" y="32879"/>
                          </a:cubicBezTo>
                          <a:cubicBezTo>
                            <a:pt x="70537" y="19544"/>
                            <a:pt x="64822" y="3351"/>
                            <a:pt x="59107" y="494"/>
                          </a:cubicBezTo>
                          <a:cubicBezTo>
                            <a:pt x="54345" y="-2364"/>
                            <a:pt x="11482" y="8114"/>
                            <a:pt x="11482" y="811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1" name="Freeform: Shape 1590">
                      <a:extLst>
                        <a:ext uri="{FF2B5EF4-FFF2-40B4-BE49-F238E27FC236}">
                          <a16:creationId xmlns:a16="http://schemas.microsoft.com/office/drawing/2014/main" id="{25AAD8AC-E4DE-43F6-8A6F-B294E4F179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0525" y="3362249"/>
                      <a:ext cx="82159" cy="69022"/>
                    </a:xfrm>
                    <a:custGeom>
                      <a:avLst/>
                      <a:gdLst>
                        <a:gd name="connsiteX0" fmla="*/ 42705 w 82159"/>
                        <a:gd name="connsiteY0" fmla="*/ 75 h 69022"/>
                        <a:gd name="connsiteX1" fmla="*/ 3652 w 82159"/>
                        <a:gd name="connsiteY1" fmla="*/ 35317 h 69022"/>
                        <a:gd name="connsiteX2" fmla="*/ 11272 w 82159"/>
                        <a:gd name="connsiteY2" fmla="*/ 54367 h 69022"/>
                        <a:gd name="connsiteX3" fmla="*/ 12225 w 82159"/>
                        <a:gd name="connsiteY3" fmla="*/ 67702 h 69022"/>
                        <a:gd name="connsiteX4" fmla="*/ 63660 w 82159"/>
                        <a:gd name="connsiteY4" fmla="*/ 63892 h 69022"/>
                        <a:gd name="connsiteX5" fmla="*/ 73185 w 82159"/>
                        <a:gd name="connsiteY5" fmla="*/ 57225 h 69022"/>
                        <a:gd name="connsiteX6" fmla="*/ 80805 w 82159"/>
                        <a:gd name="connsiteY6" fmla="*/ 22934 h 69022"/>
                        <a:gd name="connsiteX7" fmla="*/ 66517 w 82159"/>
                        <a:gd name="connsiteY7" fmla="*/ 33412 h 69022"/>
                        <a:gd name="connsiteX8" fmla="*/ 42705 w 82159"/>
                        <a:gd name="connsiteY8" fmla="*/ 75 h 69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159" h="69022">
                          <a:moveTo>
                            <a:pt x="42705" y="75"/>
                          </a:moveTo>
                          <a:cubicBezTo>
                            <a:pt x="26512" y="1980"/>
                            <a:pt x="14130" y="12457"/>
                            <a:pt x="3652" y="35317"/>
                          </a:cubicBezTo>
                          <a:cubicBezTo>
                            <a:pt x="-7778" y="59130"/>
                            <a:pt x="11272" y="54367"/>
                            <a:pt x="11272" y="54367"/>
                          </a:cubicBezTo>
                          <a:cubicBezTo>
                            <a:pt x="11272" y="54367"/>
                            <a:pt x="6510" y="66750"/>
                            <a:pt x="12225" y="67702"/>
                          </a:cubicBezTo>
                          <a:cubicBezTo>
                            <a:pt x="17940" y="68655"/>
                            <a:pt x="61755" y="71512"/>
                            <a:pt x="63660" y="63892"/>
                          </a:cubicBezTo>
                          <a:cubicBezTo>
                            <a:pt x="65565" y="56272"/>
                            <a:pt x="66517" y="61034"/>
                            <a:pt x="73185" y="57225"/>
                          </a:cubicBezTo>
                          <a:cubicBezTo>
                            <a:pt x="79852" y="53415"/>
                            <a:pt x="84615" y="26744"/>
                            <a:pt x="80805" y="22934"/>
                          </a:cubicBezTo>
                          <a:cubicBezTo>
                            <a:pt x="76995" y="19125"/>
                            <a:pt x="66517" y="33412"/>
                            <a:pt x="66517" y="33412"/>
                          </a:cubicBezTo>
                          <a:cubicBezTo>
                            <a:pt x="66517" y="33412"/>
                            <a:pt x="68422" y="-1831"/>
                            <a:pt x="42705" y="75"/>
                          </a:cubicBezTo>
                          <a:close/>
                        </a:path>
                      </a:pathLst>
                    </a:custGeom>
                    <a:solidFill>
                      <a:srgbClr val="FFC97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" name="Freeform: Shape 1591">
                      <a:extLst>
                        <a:ext uri="{FF2B5EF4-FFF2-40B4-BE49-F238E27FC236}">
                          <a16:creationId xmlns:a16="http://schemas.microsoft.com/office/drawing/2014/main" id="{8DD02628-E776-4DCA-A9BB-087F7FEC8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1884" y="3330394"/>
                      <a:ext cx="41382" cy="63598"/>
                    </a:xfrm>
                    <a:custGeom>
                      <a:avLst/>
                      <a:gdLst>
                        <a:gd name="connsiteX0" fmla="*/ 12773 w 41382"/>
                        <a:gd name="connsiteY0" fmla="*/ 63363 h 63598"/>
                        <a:gd name="connsiteX1" fmla="*/ 1343 w 41382"/>
                        <a:gd name="connsiteY1" fmla="*/ 56695 h 63598"/>
                        <a:gd name="connsiteX2" fmla="*/ 5153 w 41382"/>
                        <a:gd name="connsiteY2" fmla="*/ 41455 h 63598"/>
                        <a:gd name="connsiteX3" fmla="*/ 7058 w 41382"/>
                        <a:gd name="connsiteY3" fmla="*/ 21453 h 63598"/>
                        <a:gd name="connsiteX4" fmla="*/ 19440 w 41382"/>
                        <a:gd name="connsiteY4" fmla="*/ 5261 h 63598"/>
                        <a:gd name="connsiteX5" fmla="*/ 41348 w 41382"/>
                        <a:gd name="connsiteY5" fmla="*/ 10975 h 63598"/>
                        <a:gd name="connsiteX6" fmla="*/ 29918 w 41382"/>
                        <a:gd name="connsiteY6" fmla="*/ 30978 h 63598"/>
                        <a:gd name="connsiteX7" fmla="*/ 12773 w 41382"/>
                        <a:gd name="connsiteY7" fmla="*/ 63363 h 63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382" h="63598">
                          <a:moveTo>
                            <a:pt x="12773" y="63363"/>
                          </a:moveTo>
                          <a:cubicBezTo>
                            <a:pt x="12773" y="63363"/>
                            <a:pt x="4200" y="62411"/>
                            <a:pt x="1343" y="56695"/>
                          </a:cubicBezTo>
                          <a:cubicBezTo>
                            <a:pt x="-1515" y="50980"/>
                            <a:pt x="390" y="46218"/>
                            <a:pt x="5153" y="41455"/>
                          </a:cubicBezTo>
                          <a:cubicBezTo>
                            <a:pt x="8963" y="35740"/>
                            <a:pt x="2295" y="27168"/>
                            <a:pt x="7058" y="21453"/>
                          </a:cubicBezTo>
                          <a:cubicBezTo>
                            <a:pt x="11820" y="15738"/>
                            <a:pt x="15630" y="14786"/>
                            <a:pt x="19440" y="5261"/>
                          </a:cubicBezTo>
                          <a:cubicBezTo>
                            <a:pt x="23250" y="-3312"/>
                            <a:pt x="42300" y="-1407"/>
                            <a:pt x="41348" y="10975"/>
                          </a:cubicBezTo>
                          <a:cubicBezTo>
                            <a:pt x="40395" y="24311"/>
                            <a:pt x="31823" y="19548"/>
                            <a:pt x="29918" y="30978"/>
                          </a:cubicBezTo>
                          <a:cubicBezTo>
                            <a:pt x="27060" y="42408"/>
                            <a:pt x="34680" y="66220"/>
                            <a:pt x="12773" y="6336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3" name="Freeform: Shape 1592">
                      <a:extLst>
                        <a:ext uri="{FF2B5EF4-FFF2-40B4-BE49-F238E27FC236}">
                          <a16:creationId xmlns:a16="http://schemas.microsoft.com/office/drawing/2014/main" id="{0C68AF6E-63D2-4CE7-9ED0-3E71EAA98E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8947" y="3370182"/>
                      <a:ext cx="8572" cy="15396"/>
                    </a:xfrm>
                    <a:custGeom>
                      <a:avLst/>
                      <a:gdLst>
                        <a:gd name="connsiteX0" fmla="*/ 953 w 8572"/>
                        <a:gd name="connsiteY0" fmla="*/ 714 h 15396"/>
                        <a:gd name="connsiteX1" fmla="*/ 7620 w 8572"/>
                        <a:gd name="connsiteY1" fmla="*/ 714 h 15396"/>
                        <a:gd name="connsiteX2" fmla="*/ 8572 w 8572"/>
                        <a:gd name="connsiteY2" fmla="*/ 2620 h 15396"/>
                        <a:gd name="connsiteX3" fmla="*/ 8572 w 8572"/>
                        <a:gd name="connsiteY3" fmla="*/ 12145 h 15396"/>
                        <a:gd name="connsiteX4" fmla="*/ 7620 w 8572"/>
                        <a:gd name="connsiteY4" fmla="*/ 14049 h 15396"/>
                        <a:gd name="connsiteX5" fmla="*/ 953 w 8572"/>
                        <a:gd name="connsiteY5" fmla="*/ 15002 h 15396"/>
                        <a:gd name="connsiteX6" fmla="*/ 0 w 8572"/>
                        <a:gd name="connsiteY6" fmla="*/ 13097 h 15396"/>
                        <a:gd name="connsiteX7" fmla="*/ 0 w 8572"/>
                        <a:gd name="connsiteY7" fmla="*/ 2620 h 15396"/>
                        <a:gd name="connsiteX8" fmla="*/ 953 w 8572"/>
                        <a:gd name="connsiteY8" fmla="*/ 714 h 15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572" h="15396">
                          <a:moveTo>
                            <a:pt x="953" y="714"/>
                          </a:moveTo>
                          <a:cubicBezTo>
                            <a:pt x="1905" y="-238"/>
                            <a:pt x="4763" y="-238"/>
                            <a:pt x="7620" y="714"/>
                          </a:cubicBezTo>
                          <a:cubicBezTo>
                            <a:pt x="8572" y="714"/>
                            <a:pt x="8572" y="1667"/>
                            <a:pt x="8572" y="2620"/>
                          </a:cubicBezTo>
                          <a:lnTo>
                            <a:pt x="8572" y="12145"/>
                          </a:lnTo>
                          <a:cubicBezTo>
                            <a:pt x="8572" y="13097"/>
                            <a:pt x="8572" y="13097"/>
                            <a:pt x="7620" y="14049"/>
                          </a:cubicBezTo>
                          <a:cubicBezTo>
                            <a:pt x="6668" y="15002"/>
                            <a:pt x="3810" y="15954"/>
                            <a:pt x="953" y="15002"/>
                          </a:cubicBezTo>
                          <a:cubicBezTo>
                            <a:pt x="0" y="15002"/>
                            <a:pt x="0" y="14049"/>
                            <a:pt x="0" y="13097"/>
                          </a:cubicBezTo>
                          <a:lnTo>
                            <a:pt x="0" y="2620"/>
                          </a:lnTo>
                          <a:cubicBezTo>
                            <a:pt x="0" y="1667"/>
                            <a:pt x="953" y="1667"/>
                            <a:pt x="953" y="71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4" name="Freeform: Shape 1593">
                      <a:extLst>
                        <a:ext uri="{FF2B5EF4-FFF2-40B4-BE49-F238E27FC236}">
                          <a16:creationId xmlns:a16="http://schemas.microsoft.com/office/drawing/2014/main" id="{E6783893-57AF-437D-A0D6-6546F7B80F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024" y="3397567"/>
                      <a:ext cx="12017" cy="25717"/>
                    </a:xfrm>
                    <a:custGeom>
                      <a:avLst/>
                      <a:gdLst>
                        <a:gd name="connsiteX0" fmla="*/ 10113 w 12017"/>
                        <a:gd name="connsiteY0" fmla="*/ 25717 h 25717"/>
                        <a:gd name="connsiteX1" fmla="*/ 7255 w 12017"/>
                        <a:gd name="connsiteY1" fmla="*/ 23813 h 25717"/>
                        <a:gd name="connsiteX2" fmla="*/ 588 w 12017"/>
                        <a:gd name="connsiteY2" fmla="*/ 952 h 25717"/>
                        <a:gd name="connsiteX3" fmla="*/ 1540 w 12017"/>
                        <a:gd name="connsiteY3" fmla="*/ 0 h 25717"/>
                        <a:gd name="connsiteX4" fmla="*/ 2493 w 12017"/>
                        <a:gd name="connsiteY4" fmla="*/ 952 h 25717"/>
                        <a:gd name="connsiteX5" fmla="*/ 9160 w 12017"/>
                        <a:gd name="connsiteY5" fmla="*/ 22860 h 25717"/>
                        <a:gd name="connsiteX6" fmla="*/ 11065 w 12017"/>
                        <a:gd name="connsiteY6" fmla="*/ 23813 h 25717"/>
                        <a:gd name="connsiteX7" fmla="*/ 12018 w 12017"/>
                        <a:gd name="connsiteY7" fmla="*/ 24765 h 25717"/>
                        <a:gd name="connsiteX8" fmla="*/ 10113 w 12017"/>
                        <a:gd name="connsiteY8" fmla="*/ 25717 h 25717"/>
                        <a:gd name="connsiteX9" fmla="*/ 10113 w 12017"/>
                        <a:gd name="connsiteY9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017" h="25717">
                          <a:moveTo>
                            <a:pt x="10113" y="25717"/>
                          </a:moveTo>
                          <a:cubicBezTo>
                            <a:pt x="9160" y="25717"/>
                            <a:pt x="8208" y="24765"/>
                            <a:pt x="7255" y="23813"/>
                          </a:cubicBezTo>
                          <a:cubicBezTo>
                            <a:pt x="1540" y="18097"/>
                            <a:pt x="-1317" y="8572"/>
                            <a:pt x="588" y="952"/>
                          </a:cubicBezTo>
                          <a:cubicBezTo>
                            <a:pt x="588" y="0"/>
                            <a:pt x="1540" y="0"/>
                            <a:pt x="1540" y="0"/>
                          </a:cubicBezTo>
                          <a:cubicBezTo>
                            <a:pt x="2493" y="0"/>
                            <a:pt x="2493" y="952"/>
                            <a:pt x="2493" y="952"/>
                          </a:cubicBezTo>
                          <a:cubicBezTo>
                            <a:pt x="1540" y="8572"/>
                            <a:pt x="3445" y="17145"/>
                            <a:pt x="9160" y="22860"/>
                          </a:cubicBezTo>
                          <a:cubicBezTo>
                            <a:pt x="10113" y="23813"/>
                            <a:pt x="10113" y="23813"/>
                            <a:pt x="11065" y="23813"/>
                          </a:cubicBezTo>
                          <a:cubicBezTo>
                            <a:pt x="12018" y="23813"/>
                            <a:pt x="12018" y="23813"/>
                            <a:pt x="12018" y="24765"/>
                          </a:cubicBezTo>
                          <a:cubicBezTo>
                            <a:pt x="11065" y="24765"/>
                            <a:pt x="10113" y="25717"/>
                            <a:pt x="10113" y="25717"/>
                          </a:cubicBezTo>
                          <a:cubicBezTo>
                            <a:pt x="10113" y="25717"/>
                            <a:pt x="10113" y="25717"/>
                            <a:pt x="10113" y="25717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5" name="Freeform: Shape 1594">
                      <a:extLst>
                        <a:ext uri="{FF2B5EF4-FFF2-40B4-BE49-F238E27FC236}">
                          <a16:creationId xmlns:a16="http://schemas.microsoft.com/office/drawing/2014/main" id="{4D931C3F-C5F8-4411-A4F3-37DB19AAD6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1797" y="3394709"/>
                      <a:ext cx="9525" cy="20955"/>
                    </a:xfrm>
                    <a:custGeom>
                      <a:avLst/>
                      <a:gdLst>
                        <a:gd name="connsiteX0" fmla="*/ 953 w 9525"/>
                        <a:gd name="connsiteY0" fmla="*/ 20955 h 20955"/>
                        <a:gd name="connsiteX1" fmla="*/ 953 w 9525"/>
                        <a:gd name="connsiteY1" fmla="*/ 20955 h 20955"/>
                        <a:gd name="connsiteX2" fmla="*/ 0 w 9525"/>
                        <a:gd name="connsiteY2" fmla="*/ 20003 h 20955"/>
                        <a:gd name="connsiteX3" fmla="*/ 7620 w 9525"/>
                        <a:gd name="connsiteY3" fmla="*/ 953 h 20955"/>
                        <a:gd name="connsiteX4" fmla="*/ 8572 w 9525"/>
                        <a:gd name="connsiteY4" fmla="*/ 0 h 20955"/>
                        <a:gd name="connsiteX5" fmla="*/ 9525 w 9525"/>
                        <a:gd name="connsiteY5" fmla="*/ 953 h 20955"/>
                        <a:gd name="connsiteX6" fmla="*/ 953 w 9525"/>
                        <a:gd name="connsiteY6" fmla="*/ 20955 h 20955"/>
                        <a:gd name="connsiteX7" fmla="*/ 953 w 952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25" h="20955">
                          <a:moveTo>
                            <a:pt x="953" y="20955"/>
                          </a:moveTo>
                          <a:cubicBezTo>
                            <a:pt x="953" y="20955"/>
                            <a:pt x="953" y="20955"/>
                            <a:pt x="953" y="20955"/>
                          </a:cubicBezTo>
                          <a:cubicBezTo>
                            <a:pt x="0" y="20955"/>
                            <a:pt x="0" y="20003"/>
                            <a:pt x="0" y="20003"/>
                          </a:cubicBezTo>
                          <a:cubicBezTo>
                            <a:pt x="2858" y="14288"/>
                            <a:pt x="5715" y="7620"/>
                            <a:pt x="7620" y="953"/>
                          </a:cubicBezTo>
                          <a:cubicBezTo>
                            <a:pt x="7620" y="953"/>
                            <a:pt x="8572" y="0"/>
                            <a:pt x="8572" y="0"/>
                          </a:cubicBezTo>
                          <a:cubicBezTo>
                            <a:pt x="8572" y="0"/>
                            <a:pt x="9525" y="953"/>
                            <a:pt x="9525" y="953"/>
                          </a:cubicBezTo>
                          <a:cubicBezTo>
                            <a:pt x="6668" y="8572"/>
                            <a:pt x="3810" y="14288"/>
                            <a:pt x="953" y="20955"/>
                          </a:cubicBezTo>
                          <a:cubicBezTo>
                            <a:pt x="953" y="20955"/>
                            <a:pt x="953" y="20955"/>
                            <a:pt x="953" y="2095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6" name="Freeform: Shape 1595">
                      <a:extLst>
                        <a:ext uri="{FF2B5EF4-FFF2-40B4-BE49-F238E27FC236}">
                          <a16:creationId xmlns:a16="http://schemas.microsoft.com/office/drawing/2014/main" id="{0C8943C7-3186-4F62-9C96-6AD4C6DA2C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7519" y="3388994"/>
                      <a:ext cx="2619" cy="5715"/>
                    </a:xfrm>
                    <a:custGeom>
                      <a:avLst/>
                      <a:gdLst>
                        <a:gd name="connsiteX0" fmla="*/ 1905 w 2619"/>
                        <a:gd name="connsiteY0" fmla="*/ 5715 h 5715"/>
                        <a:gd name="connsiteX1" fmla="*/ 953 w 2619"/>
                        <a:gd name="connsiteY1" fmla="*/ 4763 h 5715"/>
                        <a:gd name="connsiteX2" fmla="*/ 0 w 2619"/>
                        <a:gd name="connsiteY2" fmla="*/ 953 h 5715"/>
                        <a:gd name="connsiteX3" fmla="*/ 0 w 2619"/>
                        <a:gd name="connsiteY3" fmla="*/ 0 h 5715"/>
                        <a:gd name="connsiteX4" fmla="*/ 953 w 2619"/>
                        <a:gd name="connsiteY4" fmla="*/ 0 h 5715"/>
                        <a:gd name="connsiteX5" fmla="*/ 1905 w 2619"/>
                        <a:gd name="connsiteY5" fmla="*/ 5715 h 5715"/>
                        <a:gd name="connsiteX6" fmla="*/ 1905 w 2619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5715">
                          <a:moveTo>
                            <a:pt x="1905" y="5715"/>
                          </a:move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953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8" y="953"/>
                            <a:pt x="2858" y="2858"/>
                            <a:pt x="1905" y="5715"/>
                          </a:cubicBezTo>
                          <a:cubicBezTo>
                            <a:pt x="2858" y="5715"/>
                            <a:pt x="2858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7" name="Freeform: Shape 1596">
                      <a:extLst>
                        <a:ext uri="{FF2B5EF4-FFF2-40B4-BE49-F238E27FC236}">
                          <a16:creationId xmlns:a16="http://schemas.microsoft.com/office/drawing/2014/main" id="{F2A64C5D-F1F7-483B-9359-4D72F5589E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6800" y="3421379"/>
                      <a:ext cx="9286" cy="3809"/>
                    </a:xfrm>
                    <a:custGeom>
                      <a:avLst/>
                      <a:gdLst>
                        <a:gd name="connsiteX0" fmla="*/ 714 w 9286"/>
                        <a:gd name="connsiteY0" fmla="*/ 3810 h 3809"/>
                        <a:gd name="connsiteX1" fmla="*/ 714 w 9286"/>
                        <a:gd name="connsiteY1" fmla="*/ 3810 h 3809"/>
                        <a:gd name="connsiteX2" fmla="*/ 714 w 9286"/>
                        <a:gd name="connsiteY2" fmla="*/ 1905 h 3809"/>
                        <a:gd name="connsiteX3" fmla="*/ 8334 w 9286"/>
                        <a:gd name="connsiteY3" fmla="*/ 0 h 3809"/>
                        <a:gd name="connsiteX4" fmla="*/ 9287 w 9286"/>
                        <a:gd name="connsiteY4" fmla="*/ 952 h 3809"/>
                        <a:gd name="connsiteX5" fmla="*/ 8334 w 9286"/>
                        <a:gd name="connsiteY5" fmla="*/ 1905 h 3809"/>
                        <a:gd name="connsiteX6" fmla="*/ 714 w 9286"/>
                        <a:gd name="connsiteY6" fmla="*/ 3810 h 3809"/>
                        <a:gd name="connsiteX7" fmla="*/ 714 w 928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28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8334" y="0"/>
                          </a:lnTo>
                          <a:cubicBezTo>
                            <a:pt x="8334" y="0"/>
                            <a:pt x="9287" y="0"/>
                            <a:pt x="9287" y="952"/>
                          </a:cubicBezTo>
                          <a:cubicBezTo>
                            <a:pt x="9287" y="1905"/>
                            <a:pt x="9287" y="1905"/>
                            <a:pt x="833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E84532DC-1E97-4D03-A28A-A50AD47AD1CC}"/>
                      </a:ext>
                    </a:extLst>
                  </p:cNvPr>
                  <p:cNvSpPr/>
                  <p:nvPr/>
                </p:nvSpPr>
                <p:spPr>
                  <a:xfrm>
                    <a:off x="6744229" y="3123776"/>
                    <a:ext cx="208068" cy="27410"/>
                  </a:xfrm>
                  <a:custGeom>
                    <a:avLst/>
                    <a:gdLst>
                      <a:gd name="connsiteX0" fmla="*/ 104246 w 208068"/>
                      <a:gd name="connsiteY0" fmla="*/ 26141 h 27410"/>
                      <a:gd name="connsiteX1" fmla="*/ 92816 w 208068"/>
                      <a:gd name="connsiteY1" fmla="*/ 25188 h 27410"/>
                      <a:gd name="connsiteX2" fmla="*/ 36618 w 208068"/>
                      <a:gd name="connsiteY2" fmla="*/ 14711 h 27410"/>
                      <a:gd name="connsiteX3" fmla="*/ 423 w 208068"/>
                      <a:gd name="connsiteY3" fmla="*/ 1376 h 27410"/>
                      <a:gd name="connsiteX4" fmla="*/ 423 w 208068"/>
                      <a:gd name="connsiteY4" fmla="*/ 423 h 27410"/>
                      <a:gd name="connsiteX5" fmla="*/ 1376 w 208068"/>
                      <a:gd name="connsiteY5" fmla="*/ 423 h 27410"/>
                      <a:gd name="connsiteX6" fmla="*/ 36618 w 208068"/>
                      <a:gd name="connsiteY6" fmla="*/ 13758 h 27410"/>
                      <a:gd name="connsiteX7" fmla="*/ 92816 w 208068"/>
                      <a:gd name="connsiteY7" fmla="*/ 24236 h 27410"/>
                      <a:gd name="connsiteX8" fmla="*/ 207116 w 208068"/>
                      <a:gd name="connsiteY8" fmla="*/ 10901 h 27410"/>
                      <a:gd name="connsiteX9" fmla="*/ 208068 w 208068"/>
                      <a:gd name="connsiteY9" fmla="*/ 10901 h 27410"/>
                      <a:gd name="connsiteX10" fmla="*/ 208068 w 208068"/>
                      <a:gd name="connsiteY10" fmla="*/ 11853 h 27410"/>
                      <a:gd name="connsiteX11" fmla="*/ 104246 w 208068"/>
                      <a:gd name="connsiteY11" fmla="*/ 26141 h 27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8068" h="27410">
                        <a:moveTo>
                          <a:pt x="104246" y="26141"/>
                        </a:moveTo>
                        <a:cubicBezTo>
                          <a:pt x="100436" y="26141"/>
                          <a:pt x="96626" y="25188"/>
                          <a:pt x="92816" y="25188"/>
                        </a:cubicBezTo>
                        <a:cubicBezTo>
                          <a:pt x="71861" y="22331"/>
                          <a:pt x="52811" y="19473"/>
                          <a:pt x="36618" y="14711"/>
                        </a:cubicBezTo>
                        <a:cubicBezTo>
                          <a:pt x="24236" y="10901"/>
                          <a:pt x="12806" y="7091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2806" y="5186"/>
                          <a:pt x="25188" y="9948"/>
                          <a:pt x="36618" y="13758"/>
                        </a:cubicBezTo>
                        <a:cubicBezTo>
                          <a:pt x="52811" y="18521"/>
                          <a:pt x="70908" y="22331"/>
                          <a:pt x="92816" y="24236"/>
                        </a:cubicBezTo>
                        <a:cubicBezTo>
                          <a:pt x="141393" y="29951"/>
                          <a:pt x="177588" y="25188"/>
                          <a:pt x="207116" y="10901"/>
                        </a:cubicBezTo>
                        <a:cubicBezTo>
                          <a:pt x="207116" y="10901"/>
                          <a:pt x="208068" y="10901"/>
                          <a:pt x="208068" y="10901"/>
                        </a:cubicBezTo>
                        <a:cubicBezTo>
                          <a:pt x="208068" y="10901"/>
                          <a:pt x="208068" y="11853"/>
                          <a:pt x="208068" y="11853"/>
                        </a:cubicBezTo>
                        <a:cubicBezTo>
                          <a:pt x="180446" y="25188"/>
                          <a:pt x="148061" y="29951"/>
                          <a:pt x="104246" y="26141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4" name="Freeform: Shape 1433">
                    <a:extLst>
                      <a:ext uri="{FF2B5EF4-FFF2-40B4-BE49-F238E27FC236}">
                        <a16:creationId xmlns:a16="http://schemas.microsoft.com/office/drawing/2014/main" id="{36ADD1AA-8FFE-481A-8E28-42BB04E86113}"/>
                      </a:ext>
                    </a:extLst>
                  </p:cNvPr>
                  <p:cNvSpPr/>
                  <p:nvPr/>
                </p:nvSpPr>
                <p:spPr>
                  <a:xfrm>
                    <a:off x="6969806" y="3333880"/>
                    <a:ext cx="69280" cy="29855"/>
                  </a:xfrm>
                  <a:custGeom>
                    <a:avLst/>
                    <a:gdLst>
                      <a:gd name="connsiteX0" fmla="*/ 36783 w 69280"/>
                      <a:gd name="connsiteY0" fmla="*/ 20824 h 29855"/>
                      <a:gd name="connsiteX1" fmla="*/ 3446 w 69280"/>
                      <a:gd name="connsiteY1" fmla="*/ 29397 h 29855"/>
                      <a:gd name="connsiteX2" fmla="*/ 22496 w 69280"/>
                      <a:gd name="connsiteY2" fmla="*/ 12251 h 29855"/>
                      <a:gd name="connsiteX3" fmla="*/ 1540 w 69280"/>
                      <a:gd name="connsiteY3" fmla="*/ 1774 h 29855"/>
                      <a:gd name="connsiteX4" fmla="*/ 28211 w 69280"/>
                      <a:gd name="connsiteY4" fmla="*/ 8441 h 29855"/>
                      <a:gd name="connsiteX5" fmla="*/ 54881 w 69280"/>
                      <a:gd name="connsiteY5" fmla="*/ 2726 h 29855"/>
                      <a:gd name="connsiteX6" fmla="*/ 48213 w 69280"/>
                      <a:gd name="connsiteY6" fmla="*/ 14157 h 29855"/>
                      <a:gd name="connsiteX7" fmla="*/ 69168 w 69280"/>
                      <a:gd name="connsiteY7" fmla="*/ 23682 h 29855"/>
                      <a:gd name="connsiteX8" fmla="*/ 36783 w 69280"/>
                      <a:gd name="connsiteY8" fmla="*/ 20824 h 29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280" h="29855">
                        <a:moveTo>
                          <a:pt x="36783" y="20824"/>
                        </a:moveTo>
                        <a:cubicBezTo>
                          <a:pt x="36783" y="20824"/>
                          <a:pt x="7256" y="32254"/>
                          <a:pt x="3446" y="29397"/>
                        </a:cubicBezTo>
                        <a:cubicBezTo>
                          <a:pt x="-364" y="26539"/>
                          <a:pt x="-7032" y="20824"/>
                          <a:pt x="22496" y="12251"/>
                        </a:cubicBezTo>
                        <a:cubicBezTo>
                          <a:pt x="22496" y="12251"/>
                          <a:pt x="588" y="6537"/>
                          <a:pt x="1540" y="1774"/>
                        </a:cubicBezTo>
                        <a:cubicBezTo>
                          <a:pt x="2493" y="-2988"/>
                          <a:pt x="19638" y="2726"/>
                          <a:pt x="28211" y="8441"/>
                        </a:cubicBezTo>
                        <a:cubicBezTo>
                          <a:pt x="28211" y="8441"/>
                          <a:pt x="49165" y="1774"/>
                          <a:pt x="54881" y="2726"/>
                        </a:cubicBezTo>
                        <a:cubicBezTo>
                          <a:pt x="60596" y="3679"/>
                          <a:pt x="66311" y="8441"/>
                          <a:pt x="48213" y="14157"/>
                        </a:cubicBezTo>
                        <a:cubicBezTo>
                          <a:pt x="48213" y="14157"/>
                          <a:pt x="71073" y="19872"/>
                          <a:pt x="69168" y="23682"/>
                        </a:cubicBezTo>
                        <a:cubicBezTo>
                          <a:pt x="66311" y="27491"/>
                          <a:pt x="64406" y="33207"/>
                          <a:pt x="36783" y="20824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312C70B9-8CCF-419D-BA74-E3DC8BE2063F}"/>
                      </a:ext>
                    </a:extLst>
                  </p:cNvPr>
                  <p:cNvSpPr/>
                  <p:nvPr/>
                </p:nvSpPr>
                <p:spPr>
                  <a:xfrm>
                    <a:off x="6808344" y="3197308"/>
                    <a:ext cx="105011" cy="104327"/>
                  </a:xfrm>
                  <a:custGeom>
                    <a:avLst/>
                    <a:gdLst>
                      <a:gd name="connsiteX0" fmla="*/ 46798 w 105011"/>
                      <a:gd name="connsiteY0" fmla="*/ 104056 h 104327"/>
                      <a:gd name="connsiteX1" fmla="*/ 104900 w 105011"/>
                      <a:gd name="connsiteY1" fmla="*/ 58335 h 104327"/>
                      <a:gd name="connsiteX2" fmla="*/ 55371 w 105011"/>
                      <a:gd name="connsiteY2" fmla="*/ 233 h 104327"/>
                      <a:gd name="connsiteX3" fmla="*/ 125 w 105011"/>
                      <a:gd name="connsiteY3" fmla="*/ 49763 h 104327"/>
                      <a:gd name="connsiteX4" fmla="*/ 46798 w 105011"/>
                      <a:gd name="connsiteY4" fmla="*/ 104056 h 104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11" h="104327">
                        <a:moveTo>
                          <a:pt x="46798" y="104056"/>
                        </a:moveTo>
                        <a:cubicBezTo>
                          <a:pt x="75373" y="106913"/>
                          <a:pt x="102996" y="86910"/>
                          <a:pt x="104900" y="58335"/>
                        </a:cubicBezTo>
                        <a:cubicBezTo>
                          <a:pt x="106805" y="29760"/>
                          <a:pt x="83946" y="2138"/>
                          <a:pt x="55371" y="233"/>
                        </a:cubicBezTo>
                        <a:cubicBezTo>
                          <a:pt x="26796" y="-2625"/>
                          <a:pt x="2030" y="21188"/>
                          <a:pt x="125" y="49763"/>
                        </a:cubicBezTo>
                        <a:cubicBezTo>
                          <a:pt x="-1779" y="78338"/>
                          <a:pt x="18223" y="101198"/>
                          <a:pt x="46798" y="104056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F7F4C38-B741-4E6A-9F8F-E70126AB3DAA}"/>
                      </a:ext>
                    </a:extLst>
                  </p:cNvPr>
                  <p:cNvSpPr/>
                  <p:nvPr/>
                </p:nvSpPr>
                <p:spPr>
                  <a:xfrm>
                    <a:off x="6835140" y="3021225"/>
                    <a:ext cx="29527" cy="187746"/>
                  </a:xfrm>
                  <a:custGeom>
                    <a:avLst/>
                    <a:gdLst>
                      <a:gd name="connsiteX0" fmla="*/ 0 w 29527"/>
                      <a:gd name="connsiteY0" fmla="*/ 185842 h 187746"/>
                      <a:gd name="connsiteX1" fmla="*/ 7620 w 29527"/>
                      <a:gd name="connsiteY1" fmla="*/ 22012 h 187746"/>
                      <a:gd name="connsiteX2" fmla="*/ 19050 w 29527"/>
                      <a:gd name="connsiteY2" fmla="*/ 105 h 187746"/>
                      <a:gd name="connsiteX3" fmla="*/ 29528 w 29527"/>
                      <a:gd name="connsiteY3" fmla="*/ 22964 h 187746"/>
                      <a:gd name="connsiteX4" fmla="*/ 20955 w 29527"/>
                      <a:gd name="connsiteY4" fmla="*/ 187747 h 187746"/>
                      <a:gd name="connsiteX5" fmla="*/ 0 w 29527"/>
                      <a:gd name="connsiteY5" fmla="*/ 185842 h 187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27" h="187746">
                        <a:moveTo>
                          <a:pt x="0" y="185842"/>
                        </a:moveTo>
                        <a:lnTo>
                          <a:pt x="7620" y="22012"/>
                        </a:lnTo>
                        <a:cubicBezTo>
                          <a:pt x="7620" y="22012"/>
                          <a:pt x="9525" y="2009"/>
                          <a:pt x="19050" y="105"/>
                        </a:cubicBezTo>
                        <a:cubicBezTo>
                          <a:pt x="29528" y="-1801"/>
                          <a:pt x="29528" y="22964"/>
                          <a:pt x="29528" y="22964"/>
                        </a:cubicBezTo>
                        <a:lnTo>
                          <a:pt x="20955" y="187747"/>
                        </a:lnTo>
                        <a:lnTo>
                          <a:pt x="0" y="185842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1A59A46F-E8C3-47C9-9830-F7573199DC28}"/>
                      </a:ext>
                    </a:extLst>
                  </p:cNvPr>
                  <p:cNvSpPr/>
                  <p:nvPr/>
                </p:nvSpPr>
                <p:spPr>
                  <a:xfrm>
                    <a:off x="6883717" y="3268027"/>
                    <a:ext cx="14751" cy="60970"/>
                  </a:xfrm>
                  <a:custGeom>
                    <a:avLst/>
                    <a:gdLst>
                      <a:gd name="connsiteX0" fmla="*/ 0 w 14751"/>
                      <a:gd name="connsiteY0" fmla="*/ 6667 h 60970"/>
                      <a:gd name="connsiteX1" fmla="*/ 12382 w 14751"/>
                      <a:gd name="connsiteY1" fmla="*/ 60960 h 60970"/>
                      <a:gd name="connsiteX2" fmla="*/ 9525 w 14751"/>
                      <a:gd name="connsiteY2" fmla="*/ 0 h 60970"/>
                      <a:gd name="connsiteX3" fmla="*/ 0 w 14751"/>
                      <a:gd name="connsiteY3" fmla="*/ 6667 h 6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51" h="60970">
                        <a:moveTo>
                          <a:pt x="0" y="6667"/>
                        </a:moveTo>
                        <a:cubicBezTo>
                          <a:pt x="0" y="6667"/>
                          <a:pt x="5715" y="60960"/>
                          <a:pt x="12382" y="60960"/>
                        </a:cubicBezTo>
                        <a:cubicBezTo>
                          <a:pt x="19050" y="61913"/>
                          <a:pt x="9525" y="0"/>
                          <a:pt x="9525" y="0"/>
                        </a:cubicBezTo>
                        <a:lnTo>
                          <a:pt x="0" y="6667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6D391D36-3FEC-43E0-96C7-50EAEFA8BFAB}"/>
                      </a:ext>
                    </a:extLst>
                  </p:cNvPr>
                  <p:cNvSpPr/>
                  <p:nvPr/>
                </p:nvSpPr>
                <p:spPr>
                  <a:xfrm>
                    <a:off x="6845553" y="3234396"/>
                    <a:ext cx="43978" cy="36533"/>
                  </a:xfrm>
                  <a:custGeom>
                    <a:avLst/>
                    <a:gdLst>
                      <a:gd name="connsiteX0" fmla="*/ 64 w 43978"/>
                      <a:gd name="connsiteY0" fmla="*/ 23153 h 36533"/>
                      <a:gd name="connsiteX1" fmla="*/ 23877 w 43978"/>
                      <a:gd name="connsiteY1" fmla="*/ 36488 h 36533"/>
                      <a:gd name="connsiteX2" fmla="*/ 41974 w 43978"/>
                      <a:gd name="connsiteY2" fmla="*/ 7913 h 36533"/>
                      <a:gd name="connsiteX3" fmla="*/ 64 w 43978"/>
                      <a:gd name="connsiteY3" fmla="*/ 23153 h 3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78" h="36533">
                        <a:moveTo>
                          <a:pt x="64" y="23153"/>
                        </a:moveTo>
                        <a:cubicBezTo>
                          <a:pt x="64" y="23153"/>
                          <a:pt x="1969" y="37440"/>
                          <a:pt x="23877" y="36488"/>
                        </a:cubicBezTo>
                        <a:cubicBezTo>
                          <a:pt x="43879" y="36488"/>
                          <a:pt x="46737" y="21248"/>
                          <a:pt x="41974" y="7913"/>
                        </a:cubicBezTo>
                        <a:cubicBezTo>
                          <a:pt x="39117" y="-1612"/>
                          <a:pt x="-1841" y="-8280"/>
                          <a:pt x="64" y="2315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6FFB7DC3-E0E1-41A1-BF2D-8F497D4C82F0}"/>
                      </a:ext>
                    </a:extLst>
                  </p:cNvPr>
                  <p:cNvSpPr/>
                  <p:nvPr/>
                </p:nvSpPr>
                <p:spPr>
                  <a:xfrm>
                    <a:off x="6860769" y="3241852"/>
                    <a:ext cx="31372" cy="33297"/>
                  </a:xfrm>
                  <a:custGeom>
                    <a:avLst/>
                    <a:gdLst>
                      <a:gd name="connsiteX0" fmla="*/ 26758 w 31372"/>
                      <a:gd name="connsiteY0" fmla="*/ 457 h 33297"/>
                      <a:gd name="connsiteX1" fmla="*/ 4851 w 31372"/>
                      <a:gd name="connsiteY1" fmla="*/ 6172 h 33297"/>
                      <a:gd name="connsiteX2" fmla="*/ 6756 w 31372"/>
                      <a:gd name="connsiteY2" fmla="*/ 32842 h 33297"/>
                      <a:gd name="connsiteX3" fmla="*/ 26758 w 31372"/>
                      <a:gd name="connsiteY3" fmla="*/ 457 h 33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372" h="33297">
                        <a:moveTo>
                          <a:pt x="26758" y="457"/>
                        </a:moveTo>
                        <a:cubicBezTo>
                          <a:pt x="26758" y="457"/>
                          <a:pt x="12471" y="-2400"/>
                          <a:pt x="4851" y="6172"/>
                        </a:cubicBezTo>
                        <a:cubicBezTo>
                          <a:pt x="-2769" y="15697"/>
                          <a:pt x="-864" y="29985"/>
                          <a:pt x="6756" y="32842"/>
                        </a:cubicBezTo>
                        <a:cubicBezTo>
                          <a:pt x="15328" y="34747"/>
                          <a:pt x="41998" y="31890"/>
                          <a:pt x="26758" y="457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A148A4AC-C0AC-48AD-85CC-BB0D029820F8}"/>
                      </a:ext>
                    </a:extLst>
                  </p:cNvPr>
                  <p:cNvSpPr/>
                  <p:nvPr/>
                </p:nvSpPr>
                <p:spPr>
                  <a:xfrm>
                    <a:off x="6870382" y="3251642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C37B1B7E-10B9-4992-A479-664AD82EE2D4}"/>
                      </a:ext>
                    </a:extLst>
                  </p:cNvPr>
                  <p:cNvSpPr/>
                  <p:nvPr/>
                </p:nvSpPr>
                <p:spPr>
                  <a:xfrm>
                    <a:off x="6877050" y="3251642"/>
                    <a:ext cx="4379" cy="14631"/>
                  </a:xfrm>
                  <a:custGeom>
                    <a:avLst/>
                    <a:gdLst>
                      <a:gd name="connsiteX0" fmla="*/ 1905 w 4379"/>
                      <a:gd name="connsiteY0" fmla="*/ 14479 h 14631"/>
                      <a:gd name="connsiteX1" fmla="*/ 0 w 4379"/>
                      <a:gd name="connsiteY1" fmla="*/ 12574 h 14631"/>
                      <a:gd name="connsiteX2" fmla="*/ 1905 w 4379"/>
                      <a:gd name="connsiteY2" fmla="*/ 192 h 14631"/>
                      <a:gd name="connsiteX3" fmla="*/ 3810 w 4379"/>
                      <a:gd name="connsiteY3" fmla="*/ 3049 h 14631"/>
                      <a:gd name="connsiteX4" fmla="*/ 1905 w 4379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9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4763" y="3049"/>
                          <a:pt x="4763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8632EBB6-6376-44B0-9279-9AD7AA0F87B0}"/>
                      </a:ext>
                    </a:extLst>
                  </p:cNvPr>
                  <p:cNvSpPr/>
                  <p:nvPr/>
                </p:nvSpPr>
                <p:spPr>
                  <a:xfrm>
                    <a:off x="6884669" y="3250690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4EDD0321-EC90-4621-A8CD-5ACA49FF29D5}"/>
                      </a:ext>
                    </a:extLst>
                  </p:cNvPr>
                  <p:cNvSpPr/>
                  <p:nvPr/>
                </p:nvSpPr>
                <p:spPr>
                  <a:xfrm>
                    <a:off x="7000097" y="3299459"/>
                    <a:ext cx="19258" cy="50877"/>
                  </a:xfrm>
                  <a:custGeom>
                    <a:avLst/>
                    <a:gdLst>
                      <a:gd name="connsiteX0" fmla="*/ 8397 w 19258"/>
                      <a:gd name="connsiteY0" fmla="*/ 953 h 50877"/>
                      <a:gd name="connsiteX1" fmla="*/ 778 w 19258"/>
                      <a:gd name="connsiteY1" fmla="*/ 49530 h 50877"/>
                      <a:gd name="connsiteX2" fmla="*/ 13160 w 19258"/>
                      <a:gd name="connsiteY2" fmla="*/ 40005 h 50877"/>
                      <a:gd name="connsiteX3" fmla="*/ 18875 w 19258"/>
                      <a:gd name="connsiteY3" fmla="*/ 0 h 50877"/>
                      <a:gd name="connsiteX4" fmla="*/ 8397 w 19258"/>
                      <a:gd name="connsiteY4" fmla="*/ 953 h 50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8" h="50877">
                        <a:moveTo>
                          <a:pt x="8397" y="953"/>
                        </a:moveTo>
                        <a:cubicBezTo>
                          <a:pt x="8397" y="953"/>
                          <a:pt x="-3032" y="47625"/>
                          <a:pt x="778" y="49530"/>
                        </a:cubicBezTo>
                        <a:cubicBezTo>
                          <a:pt x="3635" y="51435"/>
                          <a:pt x="11255" y="53340"/>
                          <a:pt x="13160" y="40005"/>
                        </a:cubicBezTo>
                        <a:cubicBezTo>
                          <a:pt x="15065" y="30480"/>
                          <a:pt x="20780" y="953"/>
                          <a:pt x="18875" y="0"/>
                        </a:cubicBezTo>
                        <a:cubicBezTo>
                          <a:pt x="16970" y="0"/>
                          <a:pt x="8397" y="953"/>
                          <a:pt x="8397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C4103DB3-6BE2-4292-B019-2085D64A55F2}"/>
                      </a:ext>
                    </a:extLst>
                  </p:cNvPr>
                  <p:cNvSpPr/>
                  <p:nvPr/>
                </p:nvSpPr>
                <p:spPr>
                  <a:xfrm>
                    <a:off x="6929792" y="3047999"/>
                    <a:ext cx="178996" cy="281351"/>
                  </a:xfrm>
                  <a:custGeom>
                    <a:avLst/>
                    <a:gdLst>
                      <a:gd name="connsiteX0" fmla="*/ 173000 w 178996"/>
                      <a:gd name="connsiteY0" fmla="*/ 273368 h 281351"/>
                      <a:gd name="connsiteX1" fmla="*/ 161570 w 178996"/>
                      <a:gd name="connsiteY1" fmla="*/ 280988 h 281351"/>
                      <a:gd name="connsiteX2" fmla="*/ 138710 w 178996"/>
                      <a:gd name="connsiteY2" fmla="*/ 276225 h 281351"/>
                      <a:gd name="connsiteX3" fmla="*/ 120613 w 178996"/>
                      <a:gd name="connsiteY3" fmla="*/ 277178 h 281351"/>
                      <a:gd name="connsiteX4" fmla="*/ 98705 w 178996"/>
                      <a:gd name="connsiteY4" fmla="*/ 280035 h 281351"/>
                      <a:gd name="connsiteX5" fmla="*/ 67273 w 178996"/>
                      <a:gd name="connsiteY5" fmla="*/ 269557 h 281351"/>
                      <a:gd name="connsiteX6" fmla="*/ 52985 w 178996"/>
                      <a:gd name="connsiteY6" fmla="*/ 268605 h 281351"/>
                      <a:gd name="connsiteX7" fmla="*/ 35840 w 178996"/>
                      <a:gd name="connsiteY7" fmla="*/ 261938 h 281351"/>
                      <a:gd name="connsiteX8" fmla="*/ 12980 w 178996"/>
                      <a:gd name="connsiteY8" fmla="*/ 260032 h 281351"/>
                      <a:gd name="connsiteX9" fmla="*/ 4408 w 178996"/>
                      <a:gd name="connsiteY9" fmla="*/ 249555 h 281351"/>
                      <a:gd name="connsiteX10" fmla="*/ 13933 w 178996"/>
                      <a:gd name="connsiteY10" fmla="*/ 224790 h 281351"/>
                      <a:gd name="connsiteX11" fmla="*/ 10123 w 178996"/>
                      <a:gd name="connsiteY11" fmla="*/ 218122 h 281351"/>
                      <a:gd name="connsiteX12" fmla="*/ 22505 w 178996"/>
                      <a:gd name="connsiteY12" fmla="*/ 194310 h 281351"/>
                      <a:gd name="connsiteX13" fmla="*/ 15838 w 178996"/>
                      <a:gd name="connsiteY13" fmla="*/ 188595 h 281351"/>
                      <a:gd name="connsiteX14" fmla="*/ 34888 w 178996"/>
                      <a:gd name="connsiteY14" fmla="*/ 165735 h 281351"/>
                      <a:gd name="connsiteX15" fmla="*/ 49175 w 178996"/>
                      <a:gd name="connsiteY15" fmla="*/ 140970 h 281351"/>
                      <a:gd name="connsiteX16" fmla="*/ 39650 w 178996"/>
                      <a:gd name="connsiteY16" fmla="*/ 137160 h 281351"/>
                      <a:gd name="connsiteX17" fmla="*/ 69177 w 178996"/>
                      <a:gd name="connsiteY17" fmla="*/ 110490 h 281351"/>
                      <a:gd name="connsiteX18" fmla="*/ 52985 w 178996"/>
                      <a:gd name="connsiteY18" fmla="*/ 110490 h 281351"/>
                      <a:gd name="connsiteX19" fmla="*/ 74892 w 178996"/>
                      <a:gd name="connsiteY19" fmla="*/ 94297 h 281351"/>
                      <a:gd name="connsiteX20" fmla="*/ 62510 w 178996"/>
                      <a:gd name="connsiteY20" fmla="*/ 93345 h 281351"/>
                      <a:gd name="connsiteX21" fmla="*/ 83465 w 178996"/>
                      <a:gd name="connsiteY21" fmla="*/ 78105 h 281351"/>
                      <a:gd name="connsiteX22" fmla="*/ 113945 w 178996"/>
                      <a:gd name="connsiteY22" fmla="*/ 18097 h 281351"/>
                      <a:gd name="connsiteX23" fmla="*/ 125375 w 178996"/>
                      <a:gd name="connsiteY23" fmla="*/ 0 h 281351"/>
                      <a:gd name="connsiteX24" fmla="*/ 131090 w 178996"/>
                      <a:gd name="connsiteY24" fmla="*/ 20003 h 281351"/>
                      <a:gd name="connsiteX25" fmla="*/ 143473 w 178996"/>
                      <a:gd name="connsiteY25" fmla="*/ 85725 h 281351"/>
                      <a:gd name="connsiteX26" fmla="*/ 154902 w 178996"/>
                      <a:gd name="connsiteY26" fmla="*/ 102870 h 281351"/>
                      <a:gd name="connsiteX27" fmla="*/ 149188 w 178996"/>
                      <a:gd name="connsiteY27" fmla="*/ 103822 h 281351"/>
                      <a:gd name="connsiteX28" fmla="*/ 160617 w 178996"/>
                      <a:gd name="connsiteY28" fmla="*/ 123825 h 281351"/>
                      <a:gd name="connsiteX29" fmla="*/ 151092 w 178996"/>
                      <a:gd name="connsiteY29" fmla="*/ 120968 h 281351"/>
                      <a:gd name="connsiteX30" fmla="*/ 170142 w 178996"/>
                      <a:gd name="connsiteY30" fmla="*/ 154305 h 281351"/>
                      <a:gd name="connsiteX31" fmla="*/ 159665 w 178996"/>
                      <a:gd name="connsiteY31" fmla="*/ 155257 h 281351"/>
                      <a:gd name="connsiteX32" fmla="*/ 166333 w 178996"/>
                      <a:gd name="connsiteY32" fmla="*/ 182880 h 281351"/>
                      <a:gd name="connsiteX33" fmla="*/ 177763 w 178996"/>
                      <a:gd name="connsiteY33" fmla="*/ 209550 h 281351"/>
                      <a:gd name="connsiteX34" fmla="*/ 170142 w 178996"/>
                      <a:gd name="connsiteY34" fmla="*/ 213360 h 281351"/>
                      <a:gd name="connsiteX35" fmla="*/ 174905 w 178996"/>
                      <a:gd name="connsiteY35" fmla="*/ 239078 h 281351"/>
                      <a:gd name="connsiteX36" fmla="*/ 169190 w 178996"/>
                      <a:gd name="connsiteY36" fmla="*/ 243840 h 281351"/>
                      <a:gd name="connsiteX37" fmla="*/ 173000 w 178996"/>
                      <a:gd name="connsiteY37" fmla="*/ 273368 h 281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78996" h="281351">
                        <a:moveTo>
                          <a:pt x="173000" y="273368"/>
                        </a:moveTo>
                        <a:cubicBezTo>
                          <a:pt x="160617" y="271463"/>
                          <a:pt x="172048" y="280988"/>
                          <a:pt x="161570" y="280988"/>
                        </a:cubicBezTo>
                        <a:cubicBezTo>
                          <a:pt x="151092" y="280988"/>
                          <a:pt x="149188" y="269557"/>
                          <a:pt x="138710" y="276225"/>
                        </a:cubicBezTo>
                        <a:cubicBezTo>
                          <a:pt x="128233" y="282893"/>
                          <a:pt x="127280" y="282893"/>
                          <a:pt x="120613" y="277178"/>
                        </a:cubicBezTo>
                        <a:cubicBezTo>
                          <a:pt x="113945" y="271463"/>
                          <a:pt x="103467" y="284797"/>
                          <a:pt x="98705" y="280035"/>
                        </a:cubicBezTo>
                        <a:cubicBezTo>
                          <a:pt x="85370" y="265747"/>
                          <a:pt x="76798" y="286703"/>
                          <a:pt x="67273" y="269557"/>
                        </a:cubicBezTo>
                        <a:cubicBezTo>
                          <a:pt x="63463" y="263843"/>
                          <a:pt x="60605" y="264795"/>
                          <a:pt x="52985" y="268605"/>
                        </a:cubicBezTo>
                        <a:cubicBezTo>
                          <a:pt x="45365" y="271463"/>
                          <a:pt x="44413" y="271463"/>
                          <a:pt x="35840" y="261938"/>
                        </a:cubicBezTo>
                        <a:cubicBezTo>
                          <a:pt x="27267" y="252413"/>
                          <a:pt x="22505" y="262890"/>
                          <a:pt x="12980" y="260032"/>
                        </a:cubicBezTo>
                        <a:cubicBezTo>
                          <a:pt x="3455" y="257175"/>
                          <a:pt x="15838" y="251460"/>
                          <a:pt x="4408" y="249555"/>
                        </a:cubicBezTo>
                        <a:cubicBezTo>
                          <a:pt x="-7975" y="247650"/>
                          <a:pt x="9170" y="230505"/>
                          <a:pt x="13933" y="224790"/>
                        </a:cubicBezTo>
                        <a:cubicBezTo>
                          <a:pt x="18695" y="219075"/>
                          <a:pt x="14885" y="223838"/>
                          <a:pt x="10123" y="218122"/>
                        </a:cubicBezTo>
                        <a:cubicBezTo>
                          <a:pt x="5360" y="212407"/>
                          <a:pt x="28220" y="193357"/>
                          <a:pt x="22505" y="194310"/>
                        </a:cubicBezTo>
                        <a:cubicBezTo>
                          <a:pt x="15838" y="195263"/>
                          <a:pt x="10123" y="194310"/>
                          <a:pt x="15838" y="188595"/>
                        </a:cubicBezTo>
                        <a:cubicBezTo>
                          <a:pt x="21552" y="182880"/>
                          <a:pt x="34888" y="165735"/>
                          <a:pt x="34888" y="165735"/>
                        </a:cubicBezTo>
                        <a:cubicBezTo>
                          <a:pt x="18695" y="163830"/>
                          <a:pt x="50127" y="142875"/>
                          <a:pt x="49175" y="140970"/>
                        </a:cubicBezTo>
                        <a:cubicBezTo>
                          <a:pt x="48223" y="139065"/>
                          <a:pt x="41555" y="142875"/>
                          <a:pt x="39650" y="137160"/>
                        </a:cubicBezTo>
                        <a:cubicBezTo>
                          <a:pt x="37745" y="131445"/>
                          <a:pt x="69177" y="113347"/>
                          <a:pt x="69177" y="110490"/>
                        </a:cubicBezTo>
                        <a:cubicBezTo>
                          <a:pt x="69177" y="108585"/>
                          <a:pt x="55842" y="115253"/>
                          <a:pt x="52985" y="110490"/>
                        </a:cubicBezTo>
                        <a:cubicBezTo>
                          <a:pt x="50127" y="105728"/>
                          <a:pt x="72035" y="97155"/>
                          <a:pt x="74892" y="94297"/>
                        </a:cubicBezTo>
                        <a:cubicBezTo>
                          <a:pt x="77750" y="91440"/>
                          <a:pt x="67273" y="95250"/>
                          <a:pt x="62510" y="93345"/>
                        </a:cubicBezTo>
                        <a:cubicBezTo>
                          <a:pt x="57748" y="91440"/>
                          <a:pt x="70130" y="85725"/>
                          <a:pt x="83465" y="78105"/>
                        </a:cubicBezTo>
                        <a:cubicBezTo>
                          <a:pt x="96800" y="71438"/>
                          <a:pt x="106325" y="38100"/>
                          <a:pt x="113945" y="18097"/>
                        </a:cubicBezTo>
                        <a:cubicBezTo>
                          <a:pt x="119660" y="4763"/>
                          <a:pt x="123470" y="0"/>
                          <a:pt x="125375" y="0"/>
                        </a:cubicBezTo>
                        <a:cubicBezTo>
                          <a:pt x="126327" y="0"/>
                          <a:pt x="132042" y="0"/>
                          <a:pt x="131090" y="20003"/>
                        </a:cubicBezTo>
                        <a:cubicBezTo>
                          <a:pt x="131090" y="41910"/>
                          <a:pt x="132995" y="75247"/>
                          <a:pt x="143473" y="85725"/>
                        </a:cubicBezTo>
                        <a:cubicBezTo>
                          <a:pt x="153950" y="96203"/>
                          <a:pt x="160617" y="101918"/>
                          <a:pt x="154902" y="102870"/>
                        </a:cubicBezTo>
                        <a:cubicBezTo>
                          <a:pt x="150140" y="103822"/>
                          <a:pt x="146330" y="100013"/>
                          <a:pt x="149188" y="103822"/>
                        </a:cubicBezTo>
                        <a:cubicBezTo>
                          <a:pt x="151092" y="107632"/>
                          <a:pt x="164427" y="120015"/>
                          <a:pt x="160617" y="123825"/>
                        </a:cubicBezTo>
                        <a:cubicBezTo>
                          <a:pt x="156808" y="127635"/>
                          <a:pt x="152045" y="119063"/>
                          <a:pt x="151092" y="120968"/>
                        </a:cubicBezTo>
                        <a:cubicBezTo>
                          <a:pt x="150140" y="122872"/>
                          <a:pt x="173000" y="148590"/>
                          <a:pt x="170142" y="154305"/>
                        </a:cubicBezTo>
                        <a:cubicBezTo>
                          <a:pt x="167285" y="159068"/>
                          <a:pt x="160617" y="154305"/>
                          <a:pt x="159665" y="155257"/>
                        </a:cubicBezTo>
                        <a:cubicBezTo>
                          <a:pt x="158713" y="156210"/>
                          <a:pt x="182525" y="185738"/>
                          <a:pt x="166333" y="182880"/>
                        </a:cubicBezTo>
                        <a:cubicBezTo>
                          <a:pt x="166333" y="182880"/>
                          <a:pt x="173952" y="201930"/>
                          <a:pt x="177763" y="209550"/>
                        </a:cubicBezTo>
                        <a:cubicBezTo>
                          <a:pt x="181573" y="217170"/>
                          <a:pt x="175858" y="216218"/>
                          <a:pt x="170142" y="213360"/>
                        </a:cubicBezTo>
                        <a:cubicBezTo>
                          <a:pt x="164427" y="210503"/>
                          <a:pt x="181573" y="235268"/>
                          <a:pt x="174905" y="239078"/>
                        </a:cubicBezTo>
                        <a:cubicBezTo>
                          <a:pt x="169190" y="242888"/>
                          <a:pt x="166333" y="237172"/>
                          <a:pt x="169190" y="243840"/>
                        </a:cubicBezTo>
                        <a:cubicBezTo>
                          <a:pt x="173952" y="254318"/>
                          <a:pt x="185383" y="274320"/>
                          <a:pt x="173000" y="273368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45" name="Graphic 4">
                    <a:extLst>
                      <a:ext uri="{FF2B5EF4-FFF2-40B4-BE49-F238E27FC236}">
                        <a16:creationId xmlns:a16="http://schemas.microsoft.com/office/drawing/2014/main" id="{5611F26B-4780-4267-8553-D439B2D4A0CB}"/>
                      </a:ext>
                    </a:extLst>
                  </p:cNvPr>
                  <p:cNvGrpSpPr/>
                  <p:nvPr/>
                </p:nvGrpSpPr>
                <p:grpSpPr>
                  <a:xfrm>
                    <a:off x="6733799" y="3418521"/>
                    <a:ext cx="165352" cy="86677"/>
                    <a:chOff x="6733799" y="3418521"/>
                    <a:chExt cx="165352" cy="86677"/>
                  </a:xfrm>
                </p:grpSpPr>
                <p:sp>
                  <p:nvSpPr>
                    <p:cNvPr id="1570" name="Freeform: Shape 1569">
                      <a:extLst>
                        <a:ext uri="{FF2B5EF4-FFF2-40B4-BE49-F238E27FC236}">
                          <a16:creationId xmlns:a16="http://schemas.microsoft.com/office/drawing/2014/main" id="{2AB80031-9BB2-4103-9CB4-FD0BBE2044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0745" y="3494007"/>
                      <a:ext cx="17324" cy="6536"/>
                    </a:xfrm>
                    <a:custGeom>
                      <a:avLst/>
                      <a:gdLst>
                        <a:gd name="connsiteX0" fmla="*/ 2495 w 17324"/>
                        <a:gd name="connsiteY0" fmla="*/ 6429 h 6536"/>
                        <a:gd name="connsiteX1" fmla="*/ 14877 w 17324"/>
                        <a:gd name="connsiteY1" fmla="*/ 6429 h 6536"/>
                        <a:gd name="connsiteX2" fmla="*/ 12020 w 17324"/>
                        <a:gd name="connsiteY2" fmla="*/ 1667 h 6536"/>
                        <a:gd name="connsiteX3" fmla="*/ 13925 w 17324"/>
                        <a:gd name="connsiteY3" fmla="*/ 714 h 6536"/>
                        <a:gd name="connsiteX4" fmla="*/ 4400 w 17324"/>
                        <a:gd name="connsiteY4" fmla="*/ 714 h 6536"/>
                        <a:gd name="connsiteX5" fmla="*/ 2495 w 17324"/>
                        <a:gd name="connsiteY5" fmla="*/ 6429 h 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324" h="6536">
                          <a:moveTo>
                            <a:pt x="2495" y="6429"/>
                          </a:moveTo>
                          <a:cubicBezTo>
                            <a:pt x="2495" y="6429"/>
                            <a:pt x="9162" y="5477"/>
                            <a:pt x="14877" y="6429"/>
                          </a:cubicBezTo>
                          <a:cubicBezTo>
                            <a:pt x="19640" y="7382"/>
                            <a:pt x="16782" y="1667"/>
                            <a:pt x="12020" y="1667"/>
                          </a:cubicBezTo>
                          <a:cubicBezTo>
                            <a:pt x="7257" y="1667"/>
                            <a:pt x="12972" y="1667"/>
                            <a:pt x="13925" y="714"/>
                          </a:cubicBezTo>
                          <a:cubicBezTo>
                            <a:pt x="14877" y="-238"/>
                            <a:pt x="7257" y="-238"/>
                            <a:pt x="4400" y="714"/>
                          </a:cubicBezTo>
                          <a:cubicBezTo>
                            <a:pt x="590" y="1667"/>
                            <a:pt x="-2268" y="6429"/>
                            <a:pt x="2495" y="642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1" name="Freeform: Shape 1570">
                      <a:extLst>
                        <a:ext uri="{FF2B5EF4-FFF2-40B4-BE49-F238E27FC236}">
                          <a16:creationId xmlns:a16="http://schemas.microsoft.com/office/drawing/2014/main" id="{9CD854FC-C93C-4A0A-83EF-22BA08B799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914" y="3440815"/>
                      <a:ext cx="87794" cy="57131"/>
                    </a:xfrm>
                    <a:custGeom>
                      <a:avLst/>
                      <a:gdLst>
                        <a:gd name="connsiteX0" fmla="*/ 10453 w 87794"/>
                        <a:gd name="connsiteY0" fmla="*/ 6281 h 57131"/>
                        <a:gd name="connsiteX1" fmla="*/ 4738 w 87794"/>
                        <a:gd name="connsiteY1" fmla="*/ 52001 h 57131"/>
                        <a:gd name="connsiteX2" fmla="*/ 83795 w 87794"/>
                        <a:gd name="connsiteY2" fmla="*/ 55811 h 57131"/>
                        <a:gd name="connsiteX3" fmla="*/ 83795 w 87794"/>
                        <a:gd name="connsiteY3" fmla="*/ 23426 h 57131"/>
                        <a:gd name="connsiteX4" fmla="*/ 37123 w 87794"/>
                        <a:gd name="connsiteY4" fmla="*/ 30094 h 57131"/>
                        <a:gd name="connsiteX5" fmla="*/ 34265 w 87794"/>
                        <a:gd name="connsiteY5" fmla="*/ 1519 h 57131"/>
                        <a:gd name="connsiteX6" fmla="*/ 10453 w 87794"/>
                        <a:gd name="connsiteY6" fmla="*/ 6281 h 57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794" h="57131">
                          <a:moveTo>
                            <a:pt x="10453" y="6281"/>
                          </a:moveTo>
                          <a:cubicBezTo>
                            <a:pt x="10453" y="6281"/>
                            <a:pt x="-8597" y="44381"/>
                            <a:pt x="4738" y="52001"/>
                          </a:cubicBezTo>
                          <a:cubicBezTo>
                            <a:pt x="18073" y="59621"/>
                            <a:pt x="79985" y="56764"/>
                            <a:pt x="83795" y="55811"/>
                          </a:cubicBezTo>
                          <a:cubicBezTo>
                            <a:pt x="87605" y="54859"/>
                            <a:pt x="90463" y="22474"/>
                            <a:pt x="83795" y="23426"/>
                          </a:cubicBezTo>
                          <a:cubicBezTo>
                            <a:pt x="59030" y="25331"/>
                            <a:pt x="39980" y="35809"/>
                            <a:pt x="37123" y="30094"/>
                          </a:cubicBezTo>
                          <a:cubicBezTo>
                            <a:pt x="34265" y="24379"/>
                            <a:pt x="35217" y="4376"/>
                            <a:pt x="34265" y="1519"/>
                          </a:cubicBezTo>
                          <a:cubicBezTo>
                            <a:pt x="32360" y="-1339"/>
                            <a:pt x="13310" y="-386"/>
                            <a:pt x="10453" y="6281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2" name="Freeform: Shape 1571">
                      <a:extLst>
                        <a:ext uri="{FF2B5EF4-FFF2-40B4-BE49-F238E27FC236}">
                          <a16:creationId xmlns:a16="http://schemas.microsoft.com/office/drawing/2014/main" id="{BDE9480A-B54F-4744-A954-522081054E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7993" y="3446144"/>
                      <a:ext cx="68694" cy="59055"/>
                    </a:xfrm>
                    <a:custGeom>
                      <a:avLst/>
                      <a:gdLst>
                        <a:gd name="connsiteX0" fmla="*/ 3334 w 68694"/>
                        <a:gd name="connsiteY0" fmla="*/ 18098 h 59055"/>
                        <a:gd name="connsiteX1" fmla="*/ 10954 w 68694"/>
                        <a:gd name="connsiteY1" fmla="*/ 16193 h 59055"/>
                        <a:gd name="connsiteX2" fmla="*/ 53816 w 68694"/>
                        <a:gd name="connsiteY2" fmla="*/ 0 h 59055"/>
                        <a:gd name="connsiteX3" fmla="*/ 62389 w 68694"/>
                        <a:gd name="connsiteY3" fmla="*/ 15240 h 59055"/>
                        <a:gd name="connsiteX4" fmla="*/ 53816 w 68694"/>
                        <a:gd name="connsiteY4" fmla="*/ 45720 h 59055"/>
                        <a:gd name="connsiteX5" fmla="*/ 68104 w 68694"/>
                        <a:gd name="connsiteY5" fmla="*/ 50483 h 59055"/>
                        <a:gd name="connsiteX6" fmla="*/ 40481 w 68694"/>
                        <a:gd name="connsiteY6" fmla="*/ 59055 h 59055"/>
                        <a:gd name="connsiteX7" fmla="*/ 24289 w 68694"/>
                        <a:gd name="connsiteY7" fmla="*/ 52388 h 59055"/>
                        <a:gd name="connsiteX8" fmla="*/ 2381 w 68694"/>
                        <a:gd name="connsiteY8" fmla="*/ 51435 h 59055"/>
                        <a:gd name="connsiteX9" fmla="*/ 3334 w 68694"/>
                        <a:gd name="connsiteY9" fmla="*/ 18098 h 59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694" h="59055">
                          <a:moveTo>
                            <a:pt x="3334" y="18098"/>
                          </a:moveTo>
                          <a:cubicBezTo>
                            <a:pt x="3334" y="18098"/>
                            <a:pt x="3334" y="17145"/>
                            <a:pt x="10954" y="16193"/>
                          </a:cubicBezTo>
                          <a:cubicBezTo>
                            <a:pt x="18574" y="15240"/>
                            <a:pt x="46196" y="0"/>
                            <a:pt x="53816" y="0"/>
                          </a:cubicBezTo>
                          <a:cubicBezTo>
                            <a:pt x="62389" y="0"/>
                            <a:pt x="63341" y="9525"/>
                            <a:pt x="62389" y="15240"/>
                          </a:cubicBezTo>
                          <a:cubicBezTo>
                            <a:pt x="61436" y="25718"/>
                            <a:pt x="51911" y="40958"/>
                            <a:pt x="53816" y="45720"/>
                          </a:cubicBezTo>
                          <a:cubicBezTo>
                            <a:pt x="55721" y="50483"/>
                            <a:pt x="65246" y="45720"/>
                            <a:pt x="68104" y="50483"/>
                          </a:cubicBezTo>
                          <a:cubicBezTo>
                            <a:pt x="71914" y="57150"/>
                            <a:pt x="56674" y="59055"/>
                            <a:pt x="40481" y="59055"/>
                          </a:cubicBezTo>
                          <a:cubicBezTo>
                            <a:pt x="30956" y="59055"/>
                            <a:pt x="27146" y="58103"/>
                            <a:pt x="24289" y="52388"/>
                          </a:cubicBezTo>
                          <a:cubicBezTo>
                            <a:pt x="22384" y="49530"/>
                            <a:pt x="4286" y="54293"/>
                            <a:pt x="2381" y="51435"/>
                          </a:cubicBezTo>
                          <a:cubicBezTo>
                            <a:pt x="-476" y="48578"/>
                            <a:pt x="-1429" y="22860"/>
                            <a:pt x="3334" y="18098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573" name="Freeform: Shape 1572">
                      <a:extLst>
                        <a:ext uri="{FF2B5EF4-FFF2-40B4-BE49-F238E27FC236}">
                          <a16:creationId xmlns:a16="http://schemas.microsoft.com/office/drawing/2014/main" id="{7B411F8D-51C8-45C2-83D3-1B60436FB1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591" y="3423236"/>
                      <a:ext cx="40730" cy="34357"/>
                    </a:xfrm>
                    <a:custGeom>
                      <a:avLst/>
                      <a:gdLst>
                        <a:gd name="connsiteX0" fmla="*/ 22968 w 40730"/>
                        <a:gd name="connsiteY0" fmla="*/ 34338 h 34357"/>
                        <a:gd name="connsiteX1" fmla="*/ 40113 w 40730"/>
                        <a:gd name="connsiteY1" fmla="*/ 23861 h 34357"/>
                        <a:gd name="connsiteX2" fmla="*/ 28683 w 40730"/>
                        <a:gd name="connsiteY2" fmla="*/ 48 h 34357"/>
                        <a:gd name="connsiteX3" fmla="*/ 108 w 40730"/>
                        <a:gd name="connsiteY3" fmla="*/ 21003 h 34357"/>
                        <a:gd name="connsiteX4" fmla="*/ 19158 w 40730"/>
                        <a:gd name="connsiteY4" fmla="*/ 20051 h 34357"/>
                        <a:gd name="connsiteX5" fmla="*/ 22968 w 40730"/>
                        <a:gd name="connsiteY5" fmla="*/ 34338 h 34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730" h="34357">
                          <a:moveTo>
                            <a:pt x="22968" y="34338"/>
                          </a:moveTo>
                          <a:cubicBezTo>
                            <a:pt x="22968" y="34338"/>
                            <a:pt x="37256" y="35291"/>
                            <a:pt x="40113" y="23861"/>
                          </a:cubicBezTo>
                          <a:cubicBezTo>
                            <a:pt x="42971" y="12431"/>
                            <a:pt x="35351" y="-904"/>
                            <a:pt x="28683" y="48"/>
                          </a:cubicBezTo>
                          <a:cubicBezTo>
                            <a:pt x="22016" y="1001"/>
                            <a:pt x="-1797" y="17193"/>
                            <a:pt x="108" y="21003"/>
                          </a:cubicBezTo>
                          <a:cubicBezTo>
                            <a:pt x="2013" y="24813"/>
                            <a:pt x="18206" y="17193"/>
                            <a:pt x="19158" y="20051"/>
                          </a:cubicBezTo>
                          <a:cubicBezTo>
                            <a:pt x="20111" y="21956"/>
                            <a:pt x="21063" y="34338"/>
                            <a:pt x="22968" y="3433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4" name="Freeform: Shape 1573">
                      <a:extLst>
                        <a:ext uri="{FF2B5EF4-FFF2-40B4-BE49-F238E27FC236}">
                          <a16:creationId xmlns:a16="http://schemas.microsoft.com/office/drawing/2014/main" id="{301FD3AE-12A7-44ED-A1C9-84DD8CAAAA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3799" y="3418688"/>
                      <a:ext cx="37525" cy="32890"/>
                    </a:xfrm>
                    <a:custGeom>
                      <a:avLst/>
                      <a:gdLst>
                        <a:gd name="connsiteX0" fmla="*/ 376 w 37525"/>
                        <a:gd name="connsiteY0" fmla="*/ 5548 h 32890"/>
                        <a:gd name="connsiteX1" fmla="*/ 27998 w 37525"/>
                        <a:gd name="connsiteY1" fmla="*/ 786 h 32890"/>
                        <a:gd name="connsiteX2" fmla="*/ 35618 w 37525"/>
                        <a:gd name="connsiteY2" fmla="*/ 26503 h 32890"/>
                        <a:gd name="connsiteX3" fmla="*/ 16568 w 37525"/>
                        <a:gd name="connsiteY3" fmla="*/ 31266 h 32890"/>
                        <a:gd name="connsiteX4" fmla="*/ 14663 w 37525"/>
                        <a:gd name="connsiteY4" fmla="*/ 13168 h 32890"/>
                        <a:gd name="connsiteX5" fmla="*/ 376 w 37525"/>
                        <a:gd name="connsiteY5" fmla="*/ 5548 h 32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525" h="32890">
                          <a:moveTo>
                            <a:pt x="376" y="5548"/>
                          </a:moveTo>
                          <a:cubicBezTo>
                            <a:pt x="3233" y="3643"/>
                            <a:pt x="20378" y="-2072"/>
                            <a:pt x="27998" y="786"/>
                          </a:cubicBezTo>
                          <a:cubicBezTo>
                            <a:pt x="35618" y="2691"/>
                            <a:pt x="40381" y="17930"/>
                            <a:pt x="35618" y="26503"/>
                          </a:cubicBezTo>
                          <a:cubicBezTo>
                            <a:pt x="31808" y="35076"/>
                            <a:pt x="17521" y="33170"/>
                            <a:pt x="16568" y="31266"/>
                          </a:cubicBezTo>
                          <a:cubicBezTo>
                            <a:pt x="15616" y="28408"/>
                            <a:pt x="17521" y="14120"/>
                            <a:pt x="14663" y="13168"/>
                          </a:cubicBezTo>
                          <a:cubicBezTo>
                            <a:pt x="11806" y="11263"/>
                            <a:pt x="-2482" y="8405"/>
                            <a:pt x="376" y="554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5" name="Freeform: Shape 1574">
                      <a:extLst>
                        <a:ext uri="{FF2B5EF4-FFF2-40B4-BE49-F238E27FC236}">
                          <a16:creationId xmlns:a16="http://schemas.microsoft.com/office/drawing/2014/main" id="{1D8ADFC6-9CDD-46D4-8B54-24BA85F2AB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7484" y="3453109"/>
                      <a:ext cx="28359" cy="35004"/>
                    </a:xfrm>
                    <a:custGeom>
                      <a:avLst/>
                      <a:gdLst>
                        <a:gd name="connsiteX0" fmla="*/ 4325 w 28359"/>
                        <a:gd name="connsiteY0" fmla="*/ 30182 h 35004"/>
                        <a:gd name="connsiteX1" fmla="*/ 25281 w 28359"/>
                        <a:gd name="connsiteY1" fmla="*/ 33040 h 35004"/>
                        <a:gd name="connsiteX2" fmla="*/ 26233 w 28359"/>
                        <a:gd name="connsiteY2" fmla="*/ 1607 h 35004"/>
                        <a:gd name="connsiteX3" fmla="*/ 16708 w 28359"/>
                        <a:gd name="connsiteY3" fmla="*/ 4465 h 35004"/>
                        <a:gd name="connsiteX4" fmla="*/ 5278 w 28359"/>
                        <a:gd name="connsiteY4" fmla="*/ 12085 h 35004"/>
                        <a:gd name="connsiteX5" fmla="*/ 4325 w 28359"/>
                        <a:gd name="connsiteY5" fmla="*/ 30182 h 35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359" h="35004">
                          <a:moveTo>
                            <a:pt x="4325" y="30182"/>
                          </a:moveTo>
                          <a:cubicBezTo>
                            <a:pt x="4325" y="30182"/>
                            <a:pt x="19565" y="38755"/>
                            <a:pt x="25281" y="33040"/>
                          </a:cubicBezTo>
                          <a:cubicBezTo>
                            <a:pt x="30996" y="27325"/>
                            <a:pt x="27185" y="6370"/>
                            <a:pt x="26233" y="1607"/>
                          </a:cubicBezTo>
                          <a:cubicBezTo>
                            <a:pt x="25281" y="-1250"/>
                            <a:pt x="17660" y="-298"/>
                            <a:pt x="16708" y="4465"/>
                          </a:cubicBezTo>
                          <a:cubicBezTo>
                            <a:pt x="15756" y="10180"/>
                            <a:pt x="18613" y="20657"/>
                            <a:pt x="5278" y="12085"/>
                          </a:cubicBezTo>
                          <a:cubicBezTo>
                            <a:pt x="-4247" y="6370"/>
                            <a:pt x="1468" y="28277"/>
                            <a:pt x="4325" y="30182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6" name="Freeform: Shape 1575">
                      <a:extLst>
                        <a:ext uri="{FF2B5EF4-FFF2-40B4-BE49-F238E27FC236}">
                          <a16:creationId xmlns:a16="http://schemas.microsoft.com/office/drawing/2014/main" id="{EBE89722-4DE9-4B0E-9F70-D58B9899CA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6340" y="3447682"/>
                      <a:ext cx="14252" cy="11282"/>
                    </a:xfrm>
                    <a:custGeom>
                      <a:avLst/>
                      <a:gdLst>
                        <a:gd name="connsiteX0" fmla="*/ 3566 w 14252"/>
                        <a:gd name="connsiteY0" fmla="*/ 10845 h 11282"/>
                        <a:gd name="connsiteX1" fmla="*/ 13091 w 14252"/>
                        <a:gd name="connsiteY1" fmla="*/ 4177 h 11282"/>
                        <a:gd name="connsiteX2" fmla="*/ 9281 w 14252"/>
                        <a:gd name="connsiteY2" fmla="*/ 2272 h 11282"/>
                        <a:gd name="connsiteX3" fmla="*/ 10234 w 14252"/>
                        <a:gd name="connsiteY3" fmla="*/ 367 h 11282"/>
                        <a:gd name="connsiteX4" fmla="*/ 1662 w 14252"/>
                        <a:gd name="connsiteY4" fmla="*/ 5130 h 11282"/>
                        <a:gd name="connsiteX5" fmla="*/ 3566 w 14252"/>
                        <a:gd name="connsiteY5" fmla="*/ 10845 h 11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252" h="11282">
                          <a:moveTo>
                            <a:pt x="3566" y="10845"/>
                          </a:moveTo>
                          <a:cubicBezTo>
                            <a:pt x="7377" y="8940"/>
                            <a:pt x="11187" y="7987"/>
                            <a:pt x="13091" y="4177"/>
                          </a:cubicBezTo>
                          <a:cubicBezTo>
                            <a:pt x="15949" y="-1538"/>
                            <a:pt x="13091" y="-585"/>
                            <a:pt x="9281" y="2272"/>
                          </a:cubicBezTo>
                          <a:cubicBezTo>
                            <a:pt x="5472" y="4177"/>
                            <a:pt x="10234" y="1320"/>
                            <a:pt x="10234" y="367"/>
                          </a:cubicBezTo>
                          <a:cubicBezTo>
                            <a:pt x="10234" y="-585"/>
                            <a:pt x="4519" y="3225"/>
                            <a:pt x="1662" y="5130"/>
                          </a:cubicBezTo>
                          <a:cubicBezTo>
                            <a:pt x="-1196" y="7987"/>
                            <a:pt x="-244" y="12750"/>
                            <a:pt x="3566" y="10845"/>
                          </a:cubicBezTo>
                          <a:close/>
                        </a:path>
                      </a:pathLst>
                    </a:custGeom>
                    <a:solidFill>
                      <a:srgbClr val="F5C6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7" name="Freeform: Shape 1576">
                      <a:extLst>
                        <a:ext uri="{FF2B5EF4-FFF2-40B4-BE49-F238E27FC236}">
                          <a16:creationId xmlns:a16="http://schemas.microsoft.com/office/drawing/2014/main" id="{8DBC359B-0122-4C93-850F-300D4B7FF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9529" y="3428069"/>
                      <a:ext cx="32324" cy="30454"/>
                    </a:xfrm>
                    <a:custGeom>
                      <a:avLst/>
                      <a:gdLst>
                        <a:gd name="connsiteX0" fmla="*/ 8948 w 32324"/>
                        <a:gd name="connsiteY0" fmla="*/ 29505 h 30454"/>
                        <a:gd name="connsiteX1" fmla="*/ 20378 w 32324"/>
                        <a:gd name="connsiteY1" fmla="*/ 26648 h 30454"/>
                        <a:gd name="connsiteX2" fmla="*/ 30856 w 32324"/>
                        <a:gd name="connsiteY2" fmla="*/ 14265 h 30454"/>
                        <a:gd name="connsiteX3" fmla="*/ 19426 w 32324"/>
                        <a:gd name="connsiteY3" fmla="*/ 930 h 30454"/>
                        <a:gd name="connsiteX4" fmla="*/ 5139 w 32324"/>
                        <a:gd name="connsiteY4" fmla="*/ 14265 h 30454"/>
                        <a:gd name="connsiteX5" fmla="*/ 376 w 32324"/>
                        <a:gd name="connsiteY5" fmla="*/ 19980 h 30454"/>
                        <a:gd name="connsiteX6" fmla="*/ 8948 w 32324"/>
                        <a:gd name="connsiteY6" fmla="*/ 29505 h 30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24" h="30454">
                          <a:moveTo>
                            <a:pt x="8948" y="29505"/>
                          </a:moveTo>
                          <a:cubicBezTo>
                            <a:pt x="11806" y="27600"/>
                            <a:pt x="15616" y="28553"/>
                            <a:pt x="20378" y="26648"/>
                          </a:cubicBezTo>
                          <a:cubicBezTo>
                            <a:pt x="26093" y="24743"/>
                            <a:pt x="28951" y="17123"/>
                            <a:pt x="30856" y="14265"/>
                          </a:cubicBezTo>
                          <a:cubicBezTo>
                            <a:pt x="35618" y="5693"/>
                            <a:pt x="27998" y="-2879"/>
                            <a:pt x="19426" y="930"/>
                          </a:cubicBezTo>
                          <a:cubicBezTo>
                            <a:pt x="10853" y="4740"/>
                            <a:pt x="7043" y="8550"/>
                            <a:pt x="5139" y="14265"/>
                          </a:cubicBezTo>
                          <a:cubicBezTo>
                            <a:pt x="4186" y="19028"/>
                            <a:pt x="1328" y="18075"/>
                            <a:pt x="376" y="19980"/>
                          </a:cubicBezTo>
                          <a:cubicBezTo>
                            <a:pt x="-1529" y="24743"/>
                            <a:pt x="4186" y="33315"/>
                            <a:pt x="8948" y="29505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8" name="Graphic 4">
                      <a:extLst>
                        <a:ext uri="{FF2B5EF4-FFF2-40B4-BE49-F238E27FC236}">
                          <a16:creationId xmlns:a16="http://schemas.microsoft.com/office/drawing/2014/main" id="{2B28261D-841A-411B-A7BC-07A9960B01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75144" y="3438129"/>
                      <a:ext cx="13529" cy="13043"/>
                      <a:chOff x="6875144" y="3438129"/>
                      <a:chExt cx="13529" cy="13043"/>
                    </a:xfrm>
                  </p:grpSpPr>
                  <p:sp>
                    <p:nvSpPr>
                      <p:cNvPr id="1580" name="Freeform: Shape 1579">
                        <a:extLst>
                          <a:ext uri="{FF2B5EF4-FFF2-40B4-BE49-F238E27FC236}">
                            <a16:creationId xmlns:a16="http://schemas.microsoft.com/office/drawing/2014/main" id="{87152777-E108-4AC5-AC0A-7B652882DF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5144" y="3441381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8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8"/>
                              <a:pt x="1905" y="2858"/>
                              <a:pt x="953" y="2858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1" name="Freeform: Shape 1580">
                        <a:extLst>
                          <a:ext uri="{FF2B5EF4-FFF2-40B4-BE49-F238E27FC236}">
                            <a16:creationId xmlns:a16="http://schemas.microsoft.com/office/drawing/2014/main" id="{B0CE515B-14BB-4841-83FE-A2EE5E3ACA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4669" y="3444239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7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7"/>
                              <a:pt x="1905" y="2857"/>
                              <a:pt x="953" y="2857"/>
                            </a:cubicBezTo>
                            <a:cubicBezTo>
                              <a:pt x="0" y="2857"/>
                              <a:pt x="0" y="1905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2" name="Freeform: Shape 1581">
                        <a:extLst>
                          <a:ext uri="{FF2B5EF4-FFF2-40B4-BE49-F238E27FC236}">
                            <a16:creationId xmlns:a16="http://schemas.microsoft.com/office/drawing/2014/main" id="{52BCC9F4-DC81-4BE6-9C8E-905950AFD6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7432" y="3448049"/>
                        <a:ext cx="5332" cy="3124"/>
                      </a:xfrm>
                      <a:custGeom>
                        <a:avLst/>
                        <a:gdLst>
                          <a:gd name="connsiteX0" fmla="*/ 5332 w 5332"/>
                          <a:gd name="connsiteY0" fmla="*/ 1905 h 3124"/>
                          <a:gd name="connsiteX1" fmla="*/ 2475 w 5332"/>
                          <a:gd name="connsiteY1" fmla="*/ 2857 h 3124"/>
                          <a:gd name="connsiteX2" fmla="*/ 570 w 5332"/>
                          <a:gd name="connsiteY2" fmla="*/ 0 h 3124"/>
                          <a:gd name="connsiteX3" fmla="*/ 5332 w 5332"/>
                          <a:gd name="connsiteY3" fmla="*/ 1905 h 3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332" h="3124">
                            <a:moveTo>
                              <a:pt x="5332" y="1905"/>
                            </a:moveTo>
                            <a:cubicBezTo>
                              <a:pt x="5332" y="1905"/>
                              <a:pt x="5332" y="3810"/>
                              <a:pt x="2475" y="2857"/>
                            </a:cubicBezTo>
                            <a:cubicBezTo>
                              <a:pt x="-383" y="1905"/>
                              <a:pt x="-383" y="0"/>
                              <a:pt x="570" y="0"/>
                            </a:cubicBezTo>
                            <a:cubicBezTo>
                              <a:pt x="570" y="0"/>
                              <a:pt x="5332" y="1905"/>
                              <a:pt x="533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3" name="Freeform: Shape 1582">
                        <a:extLst>
                          <a:ext uri="{FF2B5EF4-FFF2-40B4-BE49-F238E27FC236}">
                            <a16:creationId xmlns:a16="http://schemas.microsoft.com/office/drawing/2014/main" id="{06C09036-3936-416B-991C-568CD0458C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9907" y="3442863"/>
                        <a:ext cx="3281" cy="6138"/>
                      </a:xfrm>
                      <a:custGeom>
                        <a:avLst/>
                        <a:gdLst>
                          <a:gd name="connsiteX0" fmla="*/ 953 w 3281"/>
                          <a:gd name="connsiteY0" fmla="*/ 6138 h 6138"/>
                          <a:gd name="connsiteX1" fmla="*/ 0 w 3281"/>
                          <a:gd name="connsiteY1" fmla="*/ 5186 h 6138"/>
                          <a:gd name="connsiteX2" fmla="*/ 0 w 3281"/>
                          <a:gd name="connsiteY2" fmla="*/ 4233 h 6138"/>
                          <a:gd name="connsiteX3" fmla="*/ 953 w 3281"/>
                          <a:gd name="connsiteY3" fmla="*/ 4233 h 6138"/>
                          <a:gd name="connsiteX4" fmla="*/ 953 w 3281"/>
                          <a:gd name="connsiteY4" fmla="*/ 4233 h 6138"/>
                          <a:gd name="connsiteX5" fmla="*/ 953 w 3281"/>
                          <a:gd name="connsiteY5" fmla="*/ 3281 h 6138"/>
                          <a:gd name="connsiteX6" fmla="*/ 1905 w 3281"/>
                          <a:gd name="connsiteY6" fmla="*/ 423 h 6138"/>
                          <a:gd name="connsiteX7" fmla="*/ 2858 w 3281"/>
                          <a:gd name="connsiteY7" fmla="*/ 423 h 6138"/>
                          <a:gd name="connsiteX8" fmla="*/ 2858 w 3281"/>
                          <a:gd name="connsiteY8" fmla="*/ 1376 h 6138"/>
                          <a:gd name="connsiteX9" fmla="*/ 1905 w 3281"/>
                          <a:gd name="connsiteY9" fmla="*/ 3281 h 6138"/>
                          <a:gd name="connsiteX10" fmla="*/ 953 w 3281"/>
                          <a:gd name="connsiteY10" fmla="*/ 6138 h 6138"/>
                          <a:gd name="connsiteX11" fmla="*/ 953 w 3281"/>
                          <a:gd name="connsiteY11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281" h="6138">
                            <a:moveTo>
                              <a:pt x="953" y="6138"/>
                            </a:moveTo>
                            <a:cubicBezTo>
                              <a:pt x="953" y="6138"/>
                              <a:pt x="0" y="6138"/>
                              <a:pt x="0" y="5186"/>
                            </a:cubicBezTo>
                            <a:cubicBezTo>
                              <a:pt x="0" y="5186"/>
                              <a:pt x="0" y="4233"/>
                              <a:pt x="0" y="4233"/>
                            </a:cubicBezTo>
                            <a:cubicBezTo>
                              <a:pt x="0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3281"/>
                            </a:cubicBezTo>
                            <a:cubicBezTo>
                              <a:pt x="953" y="2328"/>
                              <a:pt x="1905" y="423"/>
                              <a:pt x="1905" y="423"/>
                            </a:cubicBezTo>
                            <a:cubicBezTo>
                              <a:pt x="1905" y="423"/>
                              <a:pt x="2858" y="-529"/>
                              <a:pt x="2858" y="423"/>
                            </a:cubicBezTo>
                            <a:cubicBezTo>
                              <a:pt x="2858" y="423"/>
                              <a:pt x="3810" y="1376"/>
                              <a:pt x="2858" y="1376"/>
                            </a:cubicBezTo>
                            <a:cubicBezTo>
                              <a:pt x="2858" y="2328"/>
                              <a:pt x="1905" y="3281"/>
                              <a:pt x="1905" y="3281"/>
                            </a:cubicBezTo>
                            <a:cubicBezTo>
                              <a:pt x="2858" y="5186"/>
                              <a:pt x="2858" y="6138"/>
                              <a:pt x="953" y="6138"/>
                            </a:cubicBezTo>
                            <a:cubicBezTo>
                              <a:pt x="1905" y="6138"/>
                              <a:pt x="953" y="6138"/>
                              <a:pt x="953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4" name="Freeform: Shape 1583">
                        <a:extLst>
                          <a:ext uri="{FF2B5EF4-FFF2-40B4-BE49-F238E27FC236}">
                            <a16:creationId xmlns:a16="http://schemas.microsoft.com/office/drawing/2014/main" id="{7B5E7849-0328-408D-A8B3-13A21ACC68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6097" y="3438129"/>
                        <a:ext cx="3935" cy="1347"/>
                      </a:xfrm>
                      <a:custGeom>
                        <a:avLst/>
                        <a:gdLst>
                          <a:gd name="connsiteX0" fmla="*/ 0 w 3935"/>
                          <a:gd name="connsiteY0" fmla="*/ 395 h 1347"/>
                          <a:gd name="connsiteX1" fmla="*/ 953 w 3935"/>
                          <a:gd name="connsiteY1" fmla="*/ 1347 h 1347"/>
                          <a:gd name="connsiteX2" fmla="*/ 3810 w 3935"/>
                          <a:gd name="connsiteY2" fmla="*/ 1347 h 1347"/>
                          <a:gd name="connsiteX3" fmla="*/ 0 w 3935"/>
                          <a:gd name="connsiteY3" fmla="*/ 395 h 1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35" h="1347">
                            <a:moveTo>
                              <a:pt x="0" y="395"/>
                            </a:moveTo>
                            <a:cubicBezTo>
                              <a:pt x="0" y="395"/>
                              <a:pt x="0" y="1347"/>
                              <a:pt x="953" y="1347"/>
                            </a:cubicBezTo>
                            <a:cubicBezTo>
                              <a:pt x="1905" y="1347"/>
                              <a:pt x="2858" y="1347"/>
                              <a:pt x="3810" y="1347"/>
                            </a:cubicBezTo>
                            <a:cubicBezTo>
                              <a:pt x="4763" y="395"/>
                              <a:pt x="0" y="-558"/>
                              <a:pt x="0" y="395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" name="Freeform: Shape 1584">
                        <a:extLst>
                          <a:ext uri="{FF2B5EF4-FFF2-40B4-BE49-F238E27FC236}">
                            <a16:creationId xmlns:a16="http://schemas.microsoft.com/office/drawing/2014/main" id="{4324C914-82CB-42DE-BC07-E1613235FB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6575" y="3441381"/>
                        <a:ext cx="2099" cy="2857"/>
                      </a:xfrm>
                      <a:custGeom>
                        <a:avLst/>
                        <a:gdLst>
                          <a:gd name="connsiteX0" fmla="*/ 1905 w 2099"/>
                          <a:gd name="connsiteY0" fmla="*/ 2858 h 2857"/>
                          <a:gd name="connsiteX1" fmla="*/ 953 w 2099"/>
                          <a:gd name="connsiteY1" fmla="*/ 1905 h 2857"/>
                          <a:gd name="connsiteX2" fmla="*/ 0 w 2099"/>
                          <a:gd name="connsiteY2" fmla="*/ 0 h 2857"/>
                          <a:gd name="connsiteX3" fmla="*/ 1905 w 2099"/>
                          <a:gd name="connsiteY3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285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2858"/>
                              <a:pt x="953" y="1905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2857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79" name="Freeform: Shape 1578">
                      <a:extLst>
                        <a:ext uri="{FF2B5EF4-FFF2-40B4-BE49-F238E27FC236}">
                          <a16:creationId xmlns:a16="http://schemas.microsoft.com/office/drawing/2014/main" id="{E8521322-C8C1-4E74-9605-57B730B720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1290" y="3418521"/>
                      <a:ext cx="37860" cy="26775"/>
                    </a:xfrm>
                    <a:custGeom>
                      <a:avLst/>
                      <a:gdLst>
                        <a:gd name="connsiteX0" fmla="*/ 4329 w 37860"/>
                        <a:gd name="connsiteY0" fmla="*/ 26670 h 26775"/>
                        <a:gd name="connsiteX1" fmla="*/ 519 w 37860"/>
                        <a:gd name="connsiteY1" fmla="*/ 20955 h 26775"/>
                        <a:gd name="connsiteX2" fmla="*/ 2424 w 37860"/>
                        <a:gd name="connsiteY2" fmla="*/ 11430 h 26775"/>
                        <a:gd name="connsiteX3" fmla="*/ 9092 w 37860"/>
                        <a:gd name="connsiteY3" fmla="*/ 3810 h 26775"/>
                        <a:gd name="connsiteX4" fmla="*/ 20522 w 37860"/>
                        <a:gd name="connsiteY4" fmla="*/ 0 h 26775"/>
                        <a:gd name="connsiteX5" fmla="*/ 30999 w 37860"/>
                        <a:gd name="connsiteY5" fmla="*/ 5715 h 26775"/>
                        <a:gd name="connsiteX6" fmla="*/ 37667 w 37860"/>
                        <a:gd name="connsiteY6" fmla="*/ 11430 h 26775"/>
                        <a:gd name="connsiteX7" fmla="*/ 35762 w 37860"/>
                        <a:gd name="connsiteY7" fmla="*/ 23813 h 26775"/>
                        <a:gd name="connsiteX8" fmla="*/ 30047 w 37860"/>
                        <a:gd name="connsiteY8" fmla="*/ 26670 h 26775"/>
                        <a:gd name="connsiteX9" fmla="*/ 31952 w 37860"/>
                        <a:gd name="connsiteY9" fmla="*/ 20955 h 26775"/>
                        <a:gd name="connsiteX10" fmla="*/ 28142 w 37860"/>
                        <a:gd name="connsiteY10" fmla="*/ 17145 h 26775"/>
                        <a:gd name="connsiteX11" fmla="*/ 20522 w 37860"/>
                        <a:gd name="connsiteY11" fmla="*/ 14288 h 26775"/>
                        <a:gd name="connsiteX12" fmla="*/ 10997 w 37860"/>
                        <a:gd name="connsiteY12" fmla="*/ 19050 h 26775"/>
                        <a:gd name="connsiteX13" fmla="*/ 4329 w 37860"/>
                        <a:gd name="connsiteY13" fmla="*/ 26670 h 26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37860" h="26775">
                          <a:moveTo>
                            <a:pt x="4329" y="26670"/>
                          </a:moveTo>
                          <a:cubicBezTo>
                            <a:pt x="2424" y="26670"/>
                            <a:pt x="-1386" y="23813"/>
                            <a:pt x="519" y="20955"/>
                          </a:cubicBezTo>
                          <a:cubicBezTo>
                            <a:pt x="2424" y="18097"/>
                            <a:pt x="2424" y="17145"/>
                            <a:pt x="2424" y="11430"/>
                          </a:cubicBezTo>
                          <a:cubicBezTo>
                            <a:pt x="2424" y="5715"/>
                            <a:pt x="4329" y="3810"/>
                            <a:pt x="9092" y="3810"/>
                          </a:cubicBezTo>
                          <a:cubicBezTo>
                            <a:pt x="12902" y="3810"/>
                            <a:pt x="15759" y="0"/>
                            <a:pt x="20522" y="0"/>
                          </a:cubicBezTo>
                          <a:cubicBezTo>
                            <a:pt x="25284" y="0"/>
                            <a:pt x="25284" y="5715"/>
                            <a:pt x="30999" y="5715"/>
                          </a:cubicBezTo>
                          <a:cubicBezTo>
                            <a:pt x="34809" y="5715"/>
                            <a:pt x="36714" y="8572"/>
                            <a:pt x="37667" y="11430"/>
                          </a:cubicBezTo>
                          <a:cubicBezTo>
                            <a:pt x="38619" y="15240"/>
                            <a:pt x="35762" y="15240"/>
                            <a:pt x="35762" y="23813"/>
                          </a:cubicBezTo>
                          <a:cubicBezTo>
                            <a:pt x="35762" y="27622"/>
                            <a:pt x="30047" y="26670"/>
                            <a:pt x="30047" y="26670"/>
                          </a:cubicBezTo>
                          <a:cubicBezTo>
                            <a:pt x="30047" y="26670"/>
                            <a:pt x="32904" y="22860"/>
                            <a:pt x="31952" y="20955"/>
                          </a:cubicBezTo>
                          <a:cubicBezTo>
                            <a:pt x="30999" y="17145"/>
                            <a:pt x="29094" y="20003"/>
                            <a:pt x="28142" y="17145"/>
                          </a:cubicBezTo>
                          <a:cubicBezTo>
                            <a:pt x="27189" y="13335"/>
                            <a:pt x="25284" y="17145"/>
                            <a:pt x="20522" y="14288"/>
                          </a:cubicBezTo>
                          <a:cubicBezTo>
                            <a:pt x="15759" y="12383"/>
                            <a:pt x="17664" y="19050"/>
                            <a:pt x="10997" y="19050"/>
                          </a:cubicBezTo>
                          <a:cubicBezTo>
                            <a:pt x="6234" y="19050"/>
                            <a:pt x="8139" y="25718"/>
                            <a:pt x="4329" y="26670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46" name="Graphic 4">
                    <a:extLst>
                      <a:ext uri="{FF2B5EF4-FFF2-40B4-BE49-F238E27FC236}">
                        <a16:creationId xmlns:a16="http://schemas.microsoft.com/office/drawing/2014/main" id="{6763AB72-8DA6-4B1D-B865-DF8DD397CCF9}"/>
                      </a:ext>
                    </a:extLst>
                  </p:cNvPr>
                  <p:cNvGrpSpPr/>
                  <p:nvPr/>
                </p:nvGrpSpPr>
                <p:grpSpPr>
                  <a:xfrm>
                    <a:off x="6741794" y="3128691"/>
                    <a:ext cx="201059" cy="55385"/>
                    <a:chOff x="6741794" y="3128691"/>
                    <a:chExt cx="201059" cy="55385"/>
                  </a:xfrm>
                </p:grpSpPr>
                <p:sp>
                  <p:nvSpPr>
                    <p:cNvPr id="1565" name="Freeform: Shape 1564">
                      <a:extLst>
                        <a:ext uri="{FF2B5EF4-FFF2-40B4-BE49-F238E27FC236}">
                          <a16:creationId xmlns:a16="http://schemas.microsoft.com/office/drawing/2014/main" id="{97F9106F-9D30-48A5-8507-0C72E741AA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1794" y="3128691"/>
                      <a:ext cx="40360" cy="55385"/>
                    </a:xfrm>
                    <a:custGeom>
                      <a:avLst/>
                      <a:gdLst>
                        <a:gd name="connsiteX0" fmla="*/ 19050 w 40360"/>
                        <a:gd name="connsiteY0" fmla="*/ 1223 h 55385"/>
                        <a:gd name="connsiteX1" fmla="*/ 0 w 40360"/>
                        <a:gd name="connsiteY1" fmla="*/ 34560 h 55385"/>
                        <a:gd name="connsiteX2" fmla="*/ 33338 w 40360"/>
                        <a:gd name="connsiteY2" fmla="*/ 54563 h 55385"/>
                        <a:gd name="connsiteX3" fmla="*/ 24765 w 40360"/>
                        <a:gd name="connsiteY3" fmla="*/ 33608 h 55385"/>
                        <a:gd name="connsiteX4" fmla="*/ 40005 w 40360"/>
                        <a:gd name="connsiteY4" fmla="*/ 9795 h 55385"/>
                        <a:gd name="connsiteX5" fmla="*/ 19050 w 40360"/>
                        <a:gd name="connsiteY5" fmla="*/ 1223 h 553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360" h="55385">
                          <a:moveTo>
                            <a:pt x="19050" y="1223"/>
                          </a:moveTo>
                          <a:cubicBezTo>
                            <a:pt x="19050" y="1223"/>
                            <a:pt x="0" y="26940"/>
                            <a:pt x="0" y="34560"/>
                          </a:cubicBezTo>
                          <a:cubicBezTo>
                            <a:pt x="0" y="42180"/>
                            <a:pt x="27623" y="59326"/>
                            <a:pt x="33338" y="54563"/>
                          </a:cubicBezTo>
                          <a:cubicBezTo>
                            <a:pt x="43815" y="45990"/>
                            <a:pt x="21908" y="38370"/>
                            <a:pt x="24765" y="33608"/>
                          </a:cubicBezTo>
                          <a:cubicBezTo>
                            <a:pt x="27623" y="28845"/>
                            <a:pt x="42863" y="15510"/>
                            <a:pt x="40005" y="9795"/>
                          </a:cubicBezTo>
                          <a:cubicBezTo>
                            <a:pt x="37148" y="3128"/>
                            <a:pt x="21908" y="-2587"/>
                            <a:pt x="19050" y="1223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7" name="Freeform: Shape 1566">
                      <a:extLst>
                        <a:ext uri="{FF2B5EF4-FFF2-40B4-BE49-F238E27FC236}">
                          <a16:creationId xmlns:a16="http://schemas.microsoft.com/office/drawing/2014/main" id="{FE34BFB9-87E9-4F3F-9D94-25744AC642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5609" y="3134260"/>
                      <a:ext cx="33536" cy="45856"/>
                    </a:xfrm>
                    <a:custGeom>
                      <a:avLst/>
                      <a:gdLst>
                        <a:gd name="connsiteX0" fmla="*/ 15240 w 33536"/>
                        <a:gd name="connsiteY0" fmla="*/ 1369 h 45856"/>
                        <a:gd name="connsiteX1" fmla="*/ 0 w 33536"/>
                        <a:gd name="connsiteY1" fmla="*/ 28992 h 45856"/>
                        <a:gd name="connsiteX2" fmla="*/ 27622 w 33536"/>
                        <a:gd name="connsiteY2" fmla="*/ 45184 h 45856"/>
                        <a:gd name="connsiteX3" fmla="*/ 20955 w 33536"/>
                        <a:gd name="connsiteY3" fmla="*/ 28039 h 45856"/>
                        <a:gd name="connsiteX4" fmla="*/ 33338 w 33536"/>
                        <a:gd name="connsiteY4" fmla="*/ 8037 h 45856"/>
                        <a:gd name="connsiteX5" fmla="*/ 15240 w 33536"/>
                        <a:gd name="connsiteY5" fmla="*/ 1369 h 45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36" h="45856">
                          <a:moveTo>
                            <a:pt x="15240" y="1369"/>
                          </a:moveTo>
                          <a:cubicBezTo>
                            <a:pt x="15240" y="1369"/>
                            <a:pt x="0" y="22324"/>
                            <a:pt x="0" y="28992"/>
                          </a:cubicBezTo>
                          <a:cubicBezTo>
                            <a:pt x="0" y="35659"/>
                            <a:pt x="22860" y="48994"/>
                            <a:pt x="27622" y="45184"/>
                          </a:cubicBezTo>
                          <a:cubicBezTo>
                            <a:pt x="36195" y="38517"/>
                            <a:pt x="18097" y="31849"/>
                            <a:pt x="20955" y="28039"/>
                          </a:cubicBezTo>
                          <a:cubicBezTo>
                            <a:pt x="22860" y="24229"/>
                            <a:pt x="35243" y="13752"/>
                            <a:pt x="33338" y="8037"/>
                          </a:cubicBezTo>
                          <a:cubicBezTo>
                            <a:pt x="30480" y="2322"/>
                            <a:pt x="17145" y="-2441"/>
                            <a:pt x="15240" y="136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8" name="Freeform: Shape 1567">
                      <a:extLst>
                        <a:ext uri="{FF2B5EF4-FFF2-40B4-BE49-F238E27FC236}">
                          <a16:creationId xmlns:a16="http://schemas.microsoft.com/office/drawing/2014/main" id="{933C8825-6B13-4F8F-91CF-913C1E6224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527" y="3139520"/>
                      <a:ext cx="28805" cy="39422"/>
                    </a:xfrm>
                    <a:custGeom>
                      <a:avLst/>
                      <a:gdLst>
                        <a:gd name="connsiteX0" fmla="*/ 13335 w 28805"/>
                        <a:gd name="connsiteY0" fmla="*/ 872 h 39422"/>
                        <a:gd name="connsiteX1" fmla="*/ 0 w 28805"/>
                        <a:gd name="connsiteY1" fmla="*/ 24684 h 39422"/>
                        <a:gd name="connsiteX2" fmla="*/ 23813 w 28805"/>
                        <a:gd name="connsiteY2" fmla="*/ 38972 h 39422"/>
                        <a:gd name="connsiteX3" fmla="*/ 18097 w 28805"/>
                        <a:gd name="connsiteY3" fmla="*/ 23732 h 39422"/>
                        <a:gd name="connsiteX4" fmla="*/ 28575 w 28805"/>
                        <a:gd name="connsiteY4" fmla="*/ 6587 h 39422"/>
                        <a:gd name="connsiteX5" fmla="*/ 13335 w 28805"/>
                        <a:gd name="connsiteY5" fmla="*/ 872 h 39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805" h="39422">
                          <a:moveTo>
                            <a:pt x="13335" y="872"/>
                          </a:moveTo>
                          <a:cubicBezTo>
                            <a:pt x="13335" y="872"/>
                            <a:pt x="0" y="18969"/>
                            <a:pt x="0" y="24684"/>
                          </a:cubicBezTo>
                          <a:cubicBezTo>
                            <a:pt x="0" y="30399"/>
                            <a:pt x="20003" y="41829"/>
                            <a:pt x="23813" y="38972"/>
                          </a:cubicBezTo>
                          <a:cubicBezTo>
                            <a:pt x="31432" y="33257"/>
                            <a:pt x="15240" y="27542"/>
                            <a:pt x="18097" y="23732"/>
                          </a:cubicBezTo>
                          <a:cubicBezTo>
                            <a:pt x="20003" y="19922"/>
                            <a:pt x="30480" y="11349"/>
                            <a:pt x="28575" y="6587"/>
                          </a:cubicBezTo>
                          <a:cubicBezTo>
                            <a:pt x="26670" y="2777"/>
                            <a:pt x="15240" y="-1986"/>
                            <a:pt x="13335" y="872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9" name="Freeform: Shape 1568">
                      <a:extLst>
                        <a:ext uri="{FF2B5EF4-FFF2-40B4-BE49-F238E27FC236}">
                          <a16:creationId xmlns:a16="http://schemas.microsoft.com/office/drawing/2014/main" id="{C924196C-3CB5-49D9-90A1-EADEDAEA2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9912" y="3136928"/>
                      <a:ext cx="22941" cy="30660"/>
                    </a:xfrm>
                    <a:custGeom>
                      <a:avLst/>
                      <a:gdLst>
                        <a:gd name="connsiteX0" fmla="*/ 10478 w 22941"/>
                        <a:gd name="connsiteY0" fmla="*/ 606 h 30660"/>
                        <a:gd name="connsiteX1" fmla="*/ 0 w 22941"/>
                        <a:gd name="connsiteY1" fmla="*/ 19656 h 30660"/>
                        <a:gd name="connsiteX2" fmla="*/ 19050 w 22941"/>
                        <a:gd name="connsiteY2" fmla="*/ 30134 h 30660"/>
                        <a:gd name="connsiteX3" fmla="*/ 14288 w 22941"/>
                        <a:gd name="connsiteY3" fmla="*/ 18704 h 30660"/>
                        <a:gd name="connsiteX4" fmla="*/ 22860 w 22941"/>
                        <a:gd name="connsiteY4" fmla="*/ 5369 h 30660"/>
                        <a:gd name="connsiteX5" fmla="*/ 10478 w 22941"/>
                        <a:gd name="connsiteY5" fmla="*/ 606 h 30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941" h="30660">
                          <a:moveTo>
                            <a:pt x="10478" y="606"/>
                          </a:moveTo>
                          <a:cubicBezTo>
                            <a:pt x="10478" y="606"/>
                            <a:pt x="0" y="14894"/>
                            <a:pt x="0" y="19656"/>
                          </a:cubicBezTo>
                          <a:cubicBezTo>
                            <a:pt x="0" y="23466"/>
                            <a:pt x="15240" y="32991"/>
                            <a:pt x="19050" y="30134"/>
                          </a:cubicBezTo>
                          <a:cubicBezTo>
                            <a:pt x="24765" y="25371"/>
                            <a:pt x="12382" y="21561"/>
                            <a:pt x="14288" y="18704"/>
                          </a:cubicBezTo>
                          <a:cubicBezTo>
                            <a:pt x="16193" y="15846"/>
                            <a:pt x="23813" y="9179"/>
                            <a:pt x="22860" y="5369"/>
                          </a:cubicBezTo>
                          <a:cubicBezTo>
                            <a:pt x="20955" y="1559"/>
                            <a:pt x="12382" y="-1299"/>
                            <a:pt x="10478" y="606"/>
                          </a:cubicBezTo>
                          <a:close/>
                        </a:path>
                      </a:pathLst>
                    </a:custGeom>
                    <a:solidFill>
                      <a:srgbClr val="D7695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47" name="Freeform: Shape 1446">
                    <a:extLst>
                      <a:ext uri="{FF2B5EF4-FFF2-40B4-BE49-F238E27FC236}">
                        <a16:creationId xmlns:a16="http://schemas.microsoft.com/office/drawing/2014/main" id="{66F8E242-9D1D-484E-8E1D-C0E937B1A3C1}"/>
                      </a:ext>
                    </a:extLst>
                  </p:cNvPr>
                  <p:cNvSpPr/>
                  <p:nvPr/>
                </p:nvSpPr>
                <p:spPr>
                  <a:xfrm>
                    <a:off x="6916102" y="3446053"/>
                    <a:ext cx="55244" cy="28756"/>
                  </a:xfrm>
                  <a:custGeom>
                    <a:avLst/>
                    <a:gdLst>
                      <a:gd name="connsiteX0" fmla="*/ 55245 w 55244"/>
                      <a:gd name="connsiteY0" fmla="*/ 15331 h 28756"/>
                      <a:gd name="connsiteX1" fmla="*/ 27622 w 55244"/>
                      <a:gd name="connsiteY1" fmla="*/ 91 h 28756"/>
                      <a:gd name="connsiteX2" fmla="*/ 0 w 55244"/>
                      <a:gd name="connsiteY2" fmla="*/ 13426 h 28756"/>
                      <a:gd name="connsiteX3" fmla="*/ 27622 w 55244"/>
                      <a:gd name="connsiteY3" fmla="*/ 28666 h 28756"/>
                      <a:gd name="connsiteX4" fmla="*/ 55245 w 55244"/>
                      <a:gd name="connsiteY4" fmla="*/ 15331 h 28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44" h="28756">
                        <a:moveTo>
                          <a:pt x="55245" y="15331"/>
                        </a:moveTo>
                        <a:cubicBezTo>
                          <a:pt x="55245" y="7711"/>
                          <a:pt x="43815" y="91"/>
                          <a:pt x="27622" y="91"/>
                        </a:cubicBezTo>
                        <a:cubicBezTo>
                          <a:pt x="12382" y="-861"/>
                          <a:pt x="0" y="5806"/>
                          <a:pt x="0" y="13426"/>
                        </a:cubicBezTo>
                        <a:cubicBezTo>
                          <a:pt x="0" y="21046"/>
                          <a:pt x="11430" y="28666"/>
                          <a:pt x="27622" y="28666"/>
                        </a:cubicBezTo>
                        <a:cubicBezTo>
                          <a:pt x="42863" y="29619"/>
                          <a:pt x="55245" y="22951"/>
                          <a:pt x="55245" y="15331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29BC1D2F-D122-4A42-AF44-CBAFA6C506BC}"/>
                      </a:ext>
                    </a:extLst>
                  </p:cNvPr>
                  <p:cNvSpPr/>
                  <p:nvPr/>
                </p:nvSpPr>
                <p:spPr>
                  <a:xfrm>
                    <a:off x="6931342" y="3459479"/>
                    <a:ext cx="10477" cy="6920"/>
                  </a:xfrm>
                  <a:custGeom>
                    <a:avLst/>
                    <a:gdLst>
                      <a:gd name="connsiteX0" fmla="*/ 10477 w 10477"/>
                      <a:gd name="connsiteY0" fmla="*/ 3810 h 6920"/>
                      <a:gd name="connsiteX1" fmla="*/ 5715 w 10477"/>
                      <a:gd name="connsiteY1" fmla="*/ 0 h 6920"/>
                      <a:gd name="connsiteX2" fmla="*/ 0 w 10477"/>
                      <a:gd name="connsiteY2" fmla="*/ 2857 h 6920"/>
                      <a:gd name="connsiteX3" fmla="*/ 4763 w 10477"/>
                      <a:gd name="connsiteY3" fmla="*/ 6667 h 6920"/>
                      <a:gd name="connsiteX4" fmla="*/ 10477 w 10477"/>
                      <a:gd name="connsiteY4" fmla="*/ 3810 h 6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6920">
                        <a:moveTo>
                          <a:pt x="10477" y="3810"/>
                        </a:moveTo>
                        <a:cubicBezTo>
                          <a:pt x="10477" y="1905"/>
                          <a:pt x="8572" y="0"/>
                          <a:pt x="5715" y="0"/>
                        </a:cubicBezTo>
                        <a:cubicBezTo>
                          <a:pt x="2857" y="0"/>
                          <a:pt x="0" y="952"/>
                          <a:pt x="0" y="2857"/>
                        </a:cubicBezTo>
                        <a:cubicBezTo>
                          <a:pt x="0" y="4763"/>
                          <a:pt x="1905" y="6667"/>
                          <a:pt x="4763" y="6667"/>
                        </a:cubicBezTo>
                        <a:cubicBezTo>
                          <a:pt x="7620" y="7620"/>
                          <a:pt x="9525" y="5715"/>
                          <a:pt x="10477" y="381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A9A697B-88C5-43FE-8018-D06137267E36}"/>
                      </a:ext>
                    </a:extLst>
                  </p:cNvPr>
                  <p:cNvSpPr/>
                  <p:nvPr/>
                </p:nvSpPr>
                <p:spPr>
                  <a:xfrm>
                    <a:off x="6935152" y="345255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7" y="7873"/>
                          <a:pt x="5715" y="6921"/>
                        </a:cubicBezTo>
                        <a:cubicBezTo>
                          <a:pt x="7620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2243EF9D-4435-41C0-9F5D-7AB238229999}"/>
                      </a:ext>
                    </a:extLst>
                  </p:cNvPr>
                  <p:cNvSpPr/>
                  <p:nvPr/>
                </p:nvSpPr>
                <p:spPr>
                  <a:xfrm>
                    <a:off x="6929189" y="3447675"/>
                    <a:ext cx="10020" cy="7414"/>
                  </a:xfrm>
                  <a:custGeom>
                    <a:avLst/>
                    <a:gdLst>
                      <a:gd name="connsiteX0" fmla="*/ 9773 w 10020"/>
                      <a:gd name="connsiteY0" fmla="*/ 2279 h 7414"/>
                      <a:gd name="connsiteX1" fmla="*/ 4058 w 10020"/>
                      <a:gd name="connsiteY1" fmla="*/ 374 h 7414"/>
                      <a:gd name="connsiteX2" fmla="*/ 248 w 10020"/>
                      <a:gd name="connsiteY2" fmla="*/ 5136 h 7414"/>
                      <a:gd name="connsiteX3" fmla="*/ 5963 w 10020"/>
                      <a:gd name="connsiteY3" fmla="*/ 7041 h 7414"/>
                      <a:gd name="connsiteX4" fmla="*/ 9773 w 10020"/>
                      <a:gd name="connsiteY4" fmla="*/ 2279 h 7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20" h="7414">
                        <a:moveTo>
                          <a:pt x="9773" y="2279"/>
                        </a:moveTo>
                        <a:cubicBezTo>
                          <a:pt x="8820" y="374"/>
                          <a:pt x="5963" y="-579"/>
                          <a:pt x="4058" y="374"/>
                        </a:cubicBezTo>
                        <a:cubicBezTo>
                          <a:pt x="1200" y="1326"/>
                          <a:pt x="-705" y="3231"/>
                          <a:pt x="248" y="5136"/>
                        </a:cubicBezTo>
                        <a:cubicBezTo>
                          <a:pt x="1200" y="7041"/>
                          <a:pt x="4058" y="7994"/>
                          <a:pt x="5963" y="7041"/>
                        </a:cubicBezTo>
                        <a:cubicBezTo>
                          <a:pt x="8820" y="6089"/>
                          <a:pt x="10725" y="3231"/>
                          <a:pt x="9773" y="227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1BEE7DD5-2A3A-4F65-B8B5-16CE2767D903}"/>
                      </a:ext>
                    </a:extLst>
                  </p:cNvPr>
                  <p:cNvSpPr/>
                  <p:nvPr/>
                </p:nvSpPr>
                <p:spPr>
                  <a:xfrm>
                    <a:off x="6941819" y="345636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4"/>
                          <a:pt x="5715" y="6921"/>
                        </a:cubicBezTo>
                        <a:cubicBezTo>
                          <a:pt x="8573" y="5968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9CF5F421-31E6-4DE5-BEFA-84A5880857FF}"/>
                      </a:ext>
                    </a:extLst>
                  </p:cNvPr>
                  <p:cNvSpPr/>
                  <p:nvPr/>
                </p:nvSpPr>
                <p:spPr>
                  <a:xfrm>
                    <a:off x="6947534" y="344874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3"/>
                          <a:pt x="5715" y="6921"/>
                        </a:cubicBezTo>
                        <a:cubicBezTo>
                          <a:pt x="8572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53" name="Graphic 4">
                    <a:extLst>
                      <a:ext uri="{FF2B5EF4-FFF2-40B4-BE49-F238E27FC236}">
                        <a16:creationId xmlns:a16="http://schemas.microsoft.com/office/drawing/2014/main" id="{36D18CD6-3730-4EA6-B7F6-B4DDB127364C}"/>
                      </a:ext>
                    </a:extLst>
                  </p:cNvPr>
                  <p:cNvGrpSpPr/>
                  <p:nvPr/>
                </p:nvGrpSpPr>
                <p:grpSpPr>
                  <a:xfrm>
                    <a:off x="6933247" y="3108483"/>
                    <a:ext cx="169918" cy="205263"/>
                    <a:chOff x="6933247" y="3108483"/>
                    <a:chExt cx="169918" cy="205263"/>
                  </a:xfrm>
                </p:grpSpPr>
                <p:grpSp>
                  <p:nvGrpSpPr>
                    <p:cNvPr id="1533" name="Graphic 4">
                      <a:extLst>
                        <a:ext uri="{FF2B5EF4-FFF2-40B4-BE49-F238E27FC236}">
                          <a16:creationId xmlns:a16="http://schemas.microsoft.com/office/drawing/2014/main" id="{A6FC64E9-FADE-4D35-954A-19C9CA0F7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54529" y="3108483"/>
                      <a:ext cx="148636" cy="205263"/>
                      <a:chOff x="6954529" y="3108483"/>
                      <a:chExt cx="148636" cy="205263"/>
                    </a:xfrm>
                    <a:solidFill>
                      <a:srgbClr val="EAAA65"/>
                    </a:solidFill>
                  </p:grpSpPr>
                  <p:sp>
                    <p:nvSpPr>
                      <p:cNvPr id="1562" name="Freeform: Shape 1561">
                        <a:extLst>
                          <a:ext uri="{FF2B5EF4-FFF2-40B4-BE49-F238E27FC236}">
                            <a16:creationId xmlns:a16="http://schemas.microsoft.com/office/drawing/2014/main" id="{9E821560-AE96-4356-B595-8FC442EB7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4798" y="3301943"/>
                        <a:ext cx="8367" cy="7041"/>
                      </a:xfrm>
                      <a:custGeom>
                        <a:avLst/>
                        <a:gdLst>
                          <a:gd name="connsiteX0" fmla="*/ 3231 w 8367"/>
                          <a:gd name="connsiteY0" fmla="*/ 7041 h 7041"/>
                          <a:gd name="connsiteX1" fmla="*/ 374 w 8367"/>
                          <a:gd name="connsiteY1" fmla="*/ 5136 h 7041"/>
                          <a:gd name="connsiteX2" fmla="*/ 2279 w 8367"/>
                          <a:gd name="connsiteY2" fmla="*/ 374 h 7041"/>
                          <a:gd name="connsiteX3" fmla="*/ 3231 w 8367"/>
                          <a:gd name="connsiteY3" fmla="*/ 374 h 7041"/>
                          <a:gd name="connsiteX4" fmla="*/ 7994 w 8367"/>
                          <a:gd name="connsiteY4" fmla="*/ 2279 h 7041"/>
                          <a:gd name="connsiteX5" fmla="*/ 6089 w 8367"/>
                          <a:gd name="connsiteY5" fmla="*/ 7041 h 7041"/>
                          <a:gd name="connsiteX6" fmla="*/ 5136 w 8367"/>
                          <a:gd name="connsiteY6" fmla="*/ 7041 h 7041"/>
                          <a:gd name="connsiteX7" fmla="*/ 3231 w 8367"/>
                          <a:gd name="connsiteY7" fmla="*/ 7041 h 7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367" h="7041">
                            <a:moveTo>
                              <a:pt x="3231" y="7041"/>
                            </a:moveTo>
                            <a:cubicBezTo>
                              <a:pt x="2279" y="7041"/>
                              <a:pt x="374" y="6088"/>
                              <a:pt x="374" y="5136"/>
                            </a:cubicBezTo>
                            <a:cubicBezTo>
                              <a:pt x="-579" y="3231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7041" y="374"/>
                              <a:pt x="7994" y="2279"/>
                            </a:cubicBezTo>
                            <a:cubicBezTo>
                              <a:pt x="8946" y="4184"/>
                              <a:pt x="7994" y="6088"/>
                              <a:pt x="6089" y="7041"/>
                            </a:cubicBezTo>
                            <a:lnTo>
                              <a:pt x="5136" y="7041"/>
                            </a:lnTo>
                            <a:cubicBezTo>
                              <a:pt x="4184" y="7041"/>
                              <a:pt x="4184" y="7041"/>
                              <a:pt x="3231" y="7041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" name="Freeform: Shape 1562">
                        <a:extLst>
                          <a:ext uri="{FF2B5EF4-FFF2-40B4-BE49-F238E27FC236}">
                            <a16:creationId xmlns:a16="http://schemas.microsoft.com/office/drawing/2014/main" id="{F58D3E43-BEF9-4A77-81AB-32845D4D73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4529" y="3116906"/>
                        <a:ext cx="137785" cy="196840"/>
                      </a:xfrm>
                      <a:custGeom>
                        <a:avLst/>
                        <a:gdLst>
                          <a:gd name="connsiteX0" fmla="*/ 96828 w 137785"/>
                          <a:gd name="connsiteY0" fmla="*/ 196841 h 196840"/>
                          <a:gd name="connsiteX1" fmla="*/ 94923 w 137785"/>
                          <a:gd name="connsiteY1" fmla="*/ 196841 h 196840"/>
                          <a:gd name="connsiteX2" fmla="*/ 92065 w 137785"/>
                          <a:gd name="connsiteY2" fmla="*/ 193031 h 196840"/>
                          <a:gd name="connsiteX3" fmla="*/ 95876 w 137785"/>
                          <a:gd name="connsiteY3" fmla="*/ 190173 h 196840"/>
                          <a:gd name="connsiteX4" fmla="*/ 97781 w 137785"/>
                          <a:gd name="connsiteY4" fmla="*/ 190173 h 196840"/>
                          <a:gd name="connsiteX5" fmla="*/ 100638 w 137785"/>
                          <a:gd name="connsiteY5" fmla="*/ 193983 h 196840"/>
                          <a:gd name="connsiteX6" fmla="*/ 96828 w 137785"/>
                          <a:gd name="connsiteY6" fmla="*/ 196841 h 196840"/>
                          <a:gd name="connsiteX7" fmla="*/ 107306 w 137785"/>
                          <a:gd name="connsiteY7" fmla="*/ 196841 h 196840"/>
                          <a:gd name="connsiteX8" fmla="*/ 104448 w 137785"/>
                          <a:gd name="connsiteY8" fmla="*/ 193031 h 196840"/>
                          <a:gd name="connsiteX9" fmla="*/ 108258 w 137785"/>
                          <a:gd name="connsiteY9" fmla="*/ 189221 h 196840"/>
                          <a:gd name="connsiteX10" fmla="*/ 110163 w 137785"/>
                          <a:gd name="connsiteY10" fmla="*/ 189221 h 196840"/>
                          <a:gd name="connsiteX11" fmla="*/ 113973 w 137785"/>
                          <a:gd name="connsiteY11" fmla="*/ 193031 h 196840"/>
                          <a:gd name="connsiteX12" fmla="*/ 110163 w 137785"/>
                          <a:gd name="connsiteY12" fmla="*/ 196841 h 196840"/>
                          <a:gd name="connsiteX13" fmla="*/ 107306 w 137785"/>
                          <a:gd name="connsiteY13" fmla="*/ 196841 h 196840"/>
                          <a:gd name="connsiteX14" fmla="*/ 107306 w 137785"/>
                          <a:gd name="connsiteY14" fmla="*/ 196841 h 196840"/>
                          <a:gd name="connsiteX15" fmla="*/ 84446 w 137785"/>
                          <a:gd name="connsiteY15" fmla="*/ 194936 h 196840"/>
                          <a:gd name="connsiteX16" fmla="*/ 84446 w 137785"/>
                          <a:gd name="connsiteY16" fmla="*/ 194936 h 196840"/>
                          <a:gd name="connsiteX17" fmla="*/ 82540 w 137785"/>
                          <a:gd name="connsiteY17" fmla="*/ 194936 h 196840"/>
                          <a:gd name="connsiteX18" fmla="*/ 79683 w 137785"/>
                          <a:gd name="connsiteY18" fmla="*/ 191125 h 196840"/>
                          <a:gd name="connsiteX19" fmla="*/ 83493 w 137785"/>
                          <a:gd name="connsiteY19" fmla="*/ 188268 h 196840"/>
                          <a:gd name="connsiteX20" fmla="*/ 85398 w 137785"/>
                          <a:gd name="connsiteY20" fmla="*/ 188268 h 196840"/>
                          <a:gd name="connsiteX21" fmla="*/ 88256 w 137785"/>
                          <a:gd name="connsiteY21" fmla="*/ 192078 h 196840"/>
                          <a:gd name="connsiteX22" fmla="*/ 84446 w 137785"/>
                          <a:gd name="connsiteY22" fmla="*/ 194936 h 196840"/>
                          <a:gd name="connsiteX23" fmla="*/ 119688 w 137785"/>
                          <a:gd name="connsiteY23" fmla="*/ 196841 h 196840"/>
                          <a:gd name="connsiteX24" fmla="*/ 116831 w 137785"/>
                          <a:gd name="connsiteY24" fmla="*/ 193983 h 196840"/>
                          <a:gd name="connsiteX25" fmla="*/ 119688 w 137785"/>
                          <a:gd name="connsiteY25" fmla="*/ 190173 h 196840"/>
                          <a:gd name="connsiteX26" fmla="*/ 121593 w 137785"/>
                          <a:gd name="connsiteY26" fmla="*/ 190173 h 196840"/>
                          <a:gd name="connsiteX27" fmla="*/ 125403 w 137785"/>
                          <a:gd name="connsiteY27" fmla="*/ 193031 h 196840"/>
                          <a:gd name="connsiteX28" fmla="*/ 122546 w 137785"/>
                          <a:gd name="connsiteY28" fmla="*/ 196841 h 196840"/>
                          <a:gd name="connsiteX29" fmla="*/ 119688 w 137785"/>
                          <a:gd name="connsiteY29" fmla="*/ 196841 h 196840"/>
                          <a:gd name="connsiteX30" fmla="*/ 119688 w 137785"/>
                          <a:gd name="connsiteY30" fmla="*/ 196841 h 196840"/>
                          <a:gd name="connsiteX31" fmla="*/ 72063 w 137785"/>
                          <a:gd name="connsiteY31" fmla="*/ 192078 h 196840"/>
                          <a:gd name="connsiteX32" fmla="*/ 72063 w 137785"/>
                          <a:gd name="connsiteY32" fmla="*/ 192078 h 196840"/>
                          <a:gd name="connsiteX33" fmla="*/ 69206 w 137785"/>
                          <a:gd name="connsiteY33" fmla="*/ 191125 h 196840"/>
                          <a:gd name="connsiteX34" fmla="*/ 66348 w 137785"/>
                          <a:gd name="connsiteY34" fmla="*/ 186363 h 196840"/>
                          <a:gd name="connsiteX35" fmla="*/ 71111 w 137785"/>
                          <a:gd name="connsiteY35" fmla="*/ 183506 h 196840"/>
                          <a:gd name="connsiteX36" fmla="*/ 73015 w 137785"/>
                          <a:gd name="connsiteY36" fmla="*/ 184458 h 196840"/>
                          <a:gd name="connsiteX37" fmla="*/ 75873 w 137785"/>
                          <a:gd name="connsiteY37" fmla="*/ 189221 h 196840"/>
                          <a:gd name="connsiteX38" fmla="*/ 72063 w 137785"/>
                          <a:gd name="connsiteY38" fmla="*/ 192078 h 196840"/>
                          <a:gd name="connsiteX39" fmla="*/ 132071 w 137785"/>
                          <a:gd name="connsiteY39" fmla="*/ 194936 h 196840"/>
                          <a:gd name="connsiteX40" fmla="*/ 129213 w 137785"/>
                          <a:gd name="connsiteY40" fmla="*/ 192078 h 196840"/>
                          <a:gd name="connsiteX41" fmla="*/ 132071 w 137785"/>
                          <a:gd name="connsiteY41" fmla="*/ 188268 h 196840"/>
                          <a:gd name="connsiteX42" fmla="*/ 133976 w 137785"/>
                          <a:gd name="connsiteY42" fmla="*/ 188268 h 196840"/>
                          <a:gd name="connsiteX43" fmla="*/ 137786 w 137785"/>
                          <a:gd name="connsiteY43" fmla="*/ 191125 h 196840"/>
                          <a:gd name="connsiteX44" fmla="*/ 134928 w 137785"/>
                          <a:gd name="connsiteY44" fmla="*/ 194936 h 196840"/>
                          <a:gd name="connsiteX45" fmla="*/ 133023 w 137785"/>
                          <a:gd name="connsiteY45" fmla="*/ 194936 h 196840"/>
                          <a:gd name="connsiteX46" fmla="*/ 132071 w 137785"/>
                          <a:gd name="connsiteY46" fmla="*/ 194936 h 196840"/>
                          <a:gd name="connsiteX47" fmla="*/ 60633 w 137785"/>
                          <a:gd name="connsiteY47" fmla="*/ 188268 h 196840"/>
                          <a:gd name="connsiteX48" fmla="*/ 60633 w 137785"/>
                          <a:gd name="connsiteY48" fmla="*/ 188268 h 196840"/>
                          <a:gd name="connsiteX49" fmla="*/ 57776 w 137785"/>
                          <a:gd name="connsiteY49" fmla="*/ 187316 h 196840"/>
                          <a:gd name="connsiteX50" fmla="*/ 55871 w 137785"/>
                          <a:gd name="connsiteY50" fmla="*/ 182553 h 196840"/>
                          <a:gd name="connsiteX51" fmla="*/ 60633 w 137785"/>
                          <a:gd name="connsiteY51" fmla="*/ 180648 h 196840"/>
                          <a:gd name="connsiteX52" fmla="*/ 62538 w 137785"/>
                          <a:gd name="connsiteY52" fmla="*/ 181600 h 196840"/>
                          <a:gd name="connsiteX53" fmla="*/ 64443 w 137785"/>
                          <a:gd name="connsiteY53" fmla="*/ 186363 h 196840"/>
                          <a:gd name="connsiteX54" fmla="*/ 60633 w 137785"/>
                          <a:gd name="connsiteY54" fmla="*/ 188268 h 196840"/>
                          <a:gd name="connsiteX55" fmla="*/ 49203 w 137785"/>
                          <a:gd name="connsiteY55" fmla="*/ 183506 h 196840"/>
                          <a:gd name="connsiteX56" fmla="*/ 48251 w 137785"/>
                          <a:gd name="connsiteY56" fmla="*/ 183506 h 196840"/>
                          <a:gd name="connsiteX57" fmla="*/ 46346 w 137785"/>
                          <a:gd name="connsiteY57" fmla="*/ 182553 h 196840"/>
                          <a:gd name="connsiteX58" fmla="*/ 44440 w 137785"/>
                          <a:gd name="connsiteY58" fmla="*/ 177791 h 196840"/>
                          <a:gd name="connsiteX59" fmla="*/ 49203 w 137785"/>
                          <a:gd name="connsiteY59" fmla="*/ 175886 h 196840"/>
                          <a:gd name="connsiteX60" fmla="*/ 51108 w 137785"/>
                          <a:gd name="connsiteY60" fmla="*/ 176838 h 196840"/>
                          <a:gd name="connsiteX61" fmla="*/ 53013 w 137785"/>
                          <a:gd name="connsiteY61" fmla="*/ 181600 h 196840"/>
                          <a:gd name="connsiteX62" fmla="*/ 49203 w 137785"/>
                          <a:gd name="connsiteY62" fmla="*/ 183506 h 196840"/>
                          <a:gd name="connsiteX63" fmla="*/ 37773 w 137785"/>
                          <a:gd name="connsiteY63" fmla="*/ 178743 h 196840"/>
                          <a:gd name="connsiteX64" fmla="*/ 36821 w 137785"/>
                          <a:gd name="connsiteY64" fmla="*/ 178743 h 196840"/>
                          <a:gd name="connsiteX65" fmla="*/ 34915 w 137785"/>
                          <a:gd name="connsiteY65" fmla="*/ 177791 h 196840"/>
                          <a:gd name="connsiteX66" fmla="*/ 33011 w 137785"/>
                          <a:gd name="connsiteY66" fmla="*/ 173028 h 196840"/>
                          <a:gd name="connsiteX67" fmla="*/ 37773 w 137785"/>
                          <a:gd name="connsiteY67" fmla="*/ 171123 h 196840"/>
                          <a:gd name="connsiteX68" fmla="*/ 39678 w 137785"/>
                          <a:gd name="connsiteY68" fmla="*/ 172075 h 196840"/>
                          <a:gd name="connsiteX69" fmla="*/ 41583 w 137785"/>
                          <a:gd name="connsiteY69" fmla="*/ 176838 h 196840"/>
                          <a:gd name="connsiteX70" fmla="*/ 37773 w 137785"/>
                          <a:gd name="connsiteY70" fmla="*/ 178743 h 196840"/>
                          <a:gd name="connsiteX71" fmla="*/ 26343 w 137785"/>
                          <a:gd name="connsiteY71" fmla="*/ 173028 h 196840"/>
                          <a:gd name="connsiteX72" fmla="*/ 25390 w 137785"/>
                          <a:gd name="connsiteY72" fmla="*/ 173028 h 196840"/>
                          <a:gd name="connsiteX73" fmla="*/ 24438 w 137785"/>
                          <a:gd name="connsiteY73" fmla="*/ 172075 h 196840"/>
                          <a:gd name="connsiteX74" fmla="*/ 22533 w 137785"/>
                          <a:gd name="connsiteY74" fmla="*/ 167313 h 196840"/>
                          <a:gd name="connsiteX75" fmla="*/ 27296 w 137785"/>
                          <a:gd name="connsiteY75" fmla="*/ 165408 h 196840"/>
                          <a:gd name="connsiteX76" fmla="*/ 29201 w 137785"/>
                          <a:gd name="connsiteY76" fmla="*/ 166361 h 196840"/>
                          <a:gd name="connsiteX77" fmla="*/ 30153 w 137785"/>
                          <a:gd name="connsiteY77" fmla="*/ 171123 h 196840"/>
                          <a:gd name="connsiteX78" fmla="*/ 26343 w 137785"/>
                          <a:gd name="connsiteY78" fmla="*/ 173028 h 196840"/>
                          <a:gd name="connsiteX79" fmla="*/ 15865 w 137785"/>
                          <a:gd name="connsiteY79" fmla="*/ 166361 h 196840"/>
                          <a:gd name="connsiteX80" fmla="*/ 13961 w 137785"/>
                          <a:gd name="connsiteY80" fmla="*/ 165408 h 196840"/>
                          <a:gd name="connsiteX81" fmla="*/ 12056 w 137785"/>
                          <a:gd name="connsiteY81" fmla="*/ 164456 h 196840"/>
                          <a:gd name="connsiteX82" fmla="*/ 11103 w 137785"/>
                          <a:gd name="connsiteY82" fmla="*/ 159693 h 196840"/>
                          <a:gd name="connsiteX83" fmla="*/ 15865 w 137785"/>
                          <a:gd name="connsiteY83" fmla="*/ 158741 h 196840"/>
                          <a:gd name="connsiteX84" fmla="*/ 17771 w 137785"/>
                          <a:gd name="connsiteY84" fmla="*/ 159693 h 196840"/>
                          <a:gd name="connsiteX85" fmla="*/ 18723 w 137785"/>
                          <a:gd name="connsiteY85" fmla="*/ 164456 h 196840"/>
                          <a:gd name="connsiteX86" fmla="*/ 15865 w 137785"/>
                          <a:gd name="connsiteY86" fmla="*/ 166361 h 196840"/>
                          <a:gd name="connsiteX87" fmla="*/ 47298 w 137785"/>
                          <a:gd name="connsiteY87" fmla="*/ 164456 h 196840"/>
                          <a:gd name="connsiteX88" fmla="*/ 44440 w 137785"/>
                          <a:gd name="connsiteY88" fmla="*/ 160646 h 196840"/>
                          <a:gd name="connsiteX89" fmla="*/ 48251 w 137785"/>
                          <a:gd name="connsiteY89" fmla="*/ 157788 h 196840"/>
                          <a:gd name="connsiteX90" fmla="*/ 50156 w 137785"/>
                          <a:gd name="connsiteY90" fmla="*/ 157788 h 196840"/>
                          <a:gd name="connsiteX91" fmla="*/ 53013 w 137785"/>
                          <a:gd name="connsiteY91" fmla="*/ 161598 h 196840"/>
                          <a:gd name="connsiteX92" fmla="*/ 49203 w 137785"/>
                          <a:gd name="connsiteY92" fmla="*/ 164456 h 196840"/>
                          <a:gd name="connsiteX93" fmla="*/ 47298 w 137785"/>
                          <a:gd name="connsiteY93" fmla="*/ 164456 h 196840"/>
                          <a:gd name="connsiteX94" fmla="*/ 47298 w 137785"/>
                          <a:gd name="connsiteY94" fmla="*/ 164456 h 196840"/>
                          <a:gd name="connsiteX95" fmla="*/ 36821 w 137785"/>
                          <a:gd name="connsiteY95" fmla="*/ 163503 h 196840"/>
                          <a:gd name="connsiteX96" fmla="*/ 36821 w 137785"/>
                          <a:gd name="connsiteY96" fmla="*/ 163503 h 196840"/>
                          <a:gd name="connsiteX97" fmla="*/ 34915 w 137785"/>
                          <a:gd name="connsiteY97" fmla="*/ 163503 h 196840"/>
                          <a:gd name="connsiteX98" fmla="*/ 32058 w 137785"/>
                          <a:gd name="connsiteY98" fmla="*/ 159693 h 196840"/>
                          <a:gd name="connsiteX99" fmla="*/ 35868 w 137785"/>
                          <a:gd name="connsiteY99" fmla="*/ 156836 h 196840"/>
                          <a:gd name="connsiteX100" fmla="*/ 37773 w 137785"/>
                          <a:gd name="connsiteY100" fmla="*/ 156836 h 196840"/>
                          <a:gd name="connsiteX101" fmla="*/ 40631 w 137785"/>
                          <a:gd name="connsiteY101" fmla="*/ 160646 h 196840"/>
                          <a:gd name="connsiteX102" fmla="*/ 36821 w 137785"/>
                          <a:gd name="connsiteY102" fmla="*/ 163503 h 196840"/>
                          <a:gd name="connsiteX103" fmla="*/ 59681 w 137785"/>
                          <a:gd name="connsiteY103" fmla="*/ 165408 h 196840"/>
                          <a:gd name="connsiteX104" fmla="*/ 56823 w 137785"/>
                          <a:gd name="connsiteY104" fmla="*/ 161598 h 196840"/>
                          <a:gd name="connsiteX105" fmla="*/ 60633 w 137785"/>
                          <a:gd name="connsiteY105" fmla="*/ 157788 h 196840"/>
                          <a:gd name="connsiteX106" fmla="*/ 62538 w 137785"/>
                          <a:gd name="connsiteY106" fmla="*/ 157788 h 196840"/>
                          <a:gd name="connsiteX107" fmla="*/ 66348 w 137785"/>
                          <a:gd name="connsiteY107" fmla="*/ 161598 h 196840"/>
                          <a:gd name="connsiteX108" fmla="*/ 62538 w 137785"/>
                          <a:gd name="connsiteY108" fmla="*/ 165408 h 196840"/>
                          <a:gd name="connsiteX109" fmla="*/ 59681 w 137785"/>
                          <a:gd name="connsiteY109" fmla="*/ 165408 h 196840"/>
                          <a:gd name="connsiteX110" fmla="*/ 59681 w 137785"/>
                          <a:gd name="connsiteY110" fmla="*/ 165408 h 196840"/>
                          <a:gd name="connsiteX111" fmla="*/ 5388 w 137785"/>
                          <a:gd name="connsiteY111" fmla="*/ 159693 h 196840"/>
                          <a:gd name="connsiteX112" fmla="*/ 3483 w 137785"/>
                          <a:gd name="connsiteY112" fmla="*/ 158741 h 196840"/>
                          <a:gd name="connsiteX113" fmla="*/ 1578 w 137785"/>
                          <a:gd name="connsiteY113" fmla="*/ 157788 h 196840"/>
                          <a:gd name="connsiteX114" fmla="*/ 626 w 137785"/>
                          <a:gd name="connsiteY114" fmla="*/ 153025 h 196840"/>
                          <a:gd name="connsiteX115" fmla="*/ 5388 w 137785"/>
                          <a:gd name="connsiteY115" fmla="*/ 152073 h 196840"/>
                          <a:gd name="connsiteX116" fmla="*/ 6340 w 137785"/>
                          <a:gd name="connsiteY116" fmla="*/ 153025 h 196840"/>
                          <a:gd name="connsiteX117" fmla="*/ 11103 w 137785"/>
                          <a:gd name="connsiteY117" fmla="*/ 150168 h 196840"/>
                          <a:gd name="connsiteX118" fmla="*/ 13008 w 137785"/>
                          <a:gd name="connsiteY118" fmla="*/ 150168 h 196840"/>
                          <a:gd name="connsiteX119" fmla="*/ 15865 w 137785"/>
                          <a:gd name="connsiteY119" fmla="*/ 154931 h 196840"/>
                          <a:gd name="connsiteX120" fmla="*/ 11103 w 137785"/>
                          <a:gd name="connsiteY120" fmla="*/ 157788 h 196840"/>
                          <a:gd name="connsiteX121" fmla="*/ 9198 w 137785"/>
                          <a:gd name="connsiteY121" fmla="*/ 156836 h 196840"/>
                          <a:gd name="connsiteX122" fmla="*/ 8246 w 137785"/>
                          <a:gd name="connsiteY122" fmla="*/ 156836 h 196840"/>
                          <a:gd name="connsiteX123" fmla="*/ 7293 w 137785"/>
                          <a:gd name="connsiteY123" fmla="*/ 157788 h 196840"/>
                          <a:gd name="connsiteX124" fmla="*/ 5388 w 137785"/>
                          <a:gd name="connsiteY124" fmla="*/ 159693 h 196840"/>
                          <a:gd name="connsiteX125" fmla="*/ 24438 w 137785"/>
                          <a:gd name="connsiteY125" fmla="*/ 161598 h 196840"/>
                          <a:gd name="connsiteX126" fmla="*/ 24438 w 137785"/>
                          <a:gd name="connsiteY126" fmla="*/ 161598 h 196840"/>
                          <a:gd name="connsiteX127" fmla="*/ 22533 w 137785"/>
                          <a:gd name="connsiteY127" fmla="*/ 161598 h 196840"/>
                          <a:gd name="connsiteX128" fmla="*/ 19676 w 137785"/>
                          <a:gd name="connsiteY128" fmla="*/ 157788 h 196840"/>
                          <a:gd name="connsiteX129" fmla="*/ 23486 w 137785"/>
                          <a:gd name="connsiteY129" fmla="*/ 154931 h 196840"/>
                          <a:gd name="connsiteX130" fmla="*/ 25390 w 137785"/>
                          <a:gd name="connsiteY130" fmla="*/ 154931 h 196840"/>
                          <a:gd name="connsiteX131" fmla="*/ 28248 w 137785"/>
                          <a:gd name="connsiteY131" fmla="*/ 158741 h 196840"/>
                          <a:gd name="connsiteX132" fmla="*/ 24438 w 137785"/>
                          <a:gd name="connsiteY132" fmla="*/ 161598 h 196840"/>
                          <a:gd name="connsiteX133" fmla="*/ 72063 w 137785"/>
                          <a:gd name="connsiteY133" fmla="*/ 164456 h 196840"/>
                          <a:gd name="connsiteX134" fmla="*/ 69206 w 137785"/>
                          <a:gd name="connsiteY134" fmla="*/ 161598 h 196840"/>
                          <a:gd name="connsiteX135" fmla="*/ 72063 w 137785"/>
                          <a:gd name="connsiteY135" fmla="*/ 157788 h 196840"/>
                          <a:gd name="connsiteX136" fmla="*/ 73968 w 137785"/>
                          <a:gd name="connsiteY136" fmla="*/ 157788 h 196840"/>
                          <a:gd name="connsiteX137" fmla="*/ 77778 w 137785"/>
                          <a:gd name="connsiteY137" fmla="*/ 160646 h 196840"/>
                          <a:gd name="connsiteX138" fmla="*/ 74921 w 137785"/>
                          <a:gd name="connsiteY138" fmla="*/ 164456 h 196840"/>
                          <a:gd name="connsiteX139" fmla="*/ 72063 w 137785"/>
                          <a:gd name="connsiteY139" fmla="*/ 164456 h 196840"/>
                          <a:gd name="connsiteX140" fmla="*/ 72063 w 137785"/>
                          <a:gd name="connsiteY140" fmla="*/ 164456 h 196840"/>
                          <a:gd name="connsiteX141" fmla="*/ 84446 w 137785"/>
                          <a:gd name="connsiteY141" fmla="*/ 162550 h 196840"/>
                          <a:gd name="connsiteX142" fmla="*/ 81588 w 137785"/>
                          <a:gd name="connsiteY142" fmla="*/ 159693 h 196840"/>
                          <a:gd name="connsiteX143" fmla="*/ 84446 w 137785"/>
                          <a:gd name="connsiteY143" fmla="*/ 155883 h 196840"/>
                          <a:gd name="connsiteX144" fmla="*/ 86351 w 137785"/>
                          <a:gd name="connsiteY144" fmla="*/ 155883 h 196840"/>
                          <a:gd name="connsiteX145" fmla="*/ 90161 w 137785"/>
                          <a:gd name="connsiteY145" fmla="*/ 158741 h 196840"/>
                          <a:gd name="connsiteX146" fmla="*/ 87303 w 137785"/>
                          <a:gd name="connsiteY146" fmla="*/ 162550 h 196840"/>
                          <a:gd name="connsiteX147" fmla="*/ 85398 w 137785"/>
                          <a:gd name="connsiteY147" fmla="*/ 162550 h 196840"/>
                          <a:gd name="connsiteX148" fmla="*/ 84446 w 137785"/>
                          <a:gd name="connsiteY148" fmla="*/ 162550 h 196840"/>
                          <a:gd name="connsiteX149" fmla="*/ 95876 w 137785"/>
                          <a:gd name="connsiteY149" fmla="*/ 159693 h 196840"/>
                          <a:gd name="connsiteX150" fmla="*/ 93018 w 137785"/>
                          <a:gd name="connsiteY150" fmla="*/ 156836 h 196840"/>
                          <a:gd name="connsiteX151" fmla="*/ 94923 w 137785"/>
                          <a:gd name="connsiteY151" fmla="*/ 152073 h 196840"/>
                          <a:gd name="connsiteX152" fmla="*/ 96828 w 137785"/>
                          <a:gd name="connsiteY152" fmla="*/ 151121 h 196840"/>
                          <a:gd name="connsiteX153" fmla="*/ 101590 w 137785"/>
                          <a:gd name="connsiteY153" fmla="*/ 153025 h 196840"/>
                          <a:gd name="connsiteX154" fmla="*/ 99686 w 137785"/>
                          <a:gd name="connsiteY154" fmla="*/ 157788 h 196840"/>
                          <a:gd name="connsiteX155" fmla="*/ 97781 w 137785"/>
                          <a:gd name="connsiteY155" fmla="*/ 158741 h 196840"/>
                          <a:gd name="connsiteX156" fmla="*/ 95876 w 137785"/>
                          <a:gd name="connsiteY156" fmla="*/ 159693 h 196840"/>
                          <a:gd name="connsiteX157" fmla="*/ 107306 w 137785"/>
                          <a:gd name="connsiteY157" fmla="*/ 154931 h 196840"/>
                          <a:gd name="connsiteX158" fmla="*/ 104448 w 137785"/>
                          <a:gd name="connsiteY158" fmla="*/ 153025 h 196840"/>
                          <a:gd name="connsiteX159" fmla="*/ 106353 w 137785"/>
                          <a:gd name="connsiteY159" fmla="*/ 148263 h 196840"/>
                          <a:gd name="connsiteX160" fmla="*/ 108258 w 137785"/>
                          <a:gd name="connsiteY160" fmla="*/ 147311 h 196840"/>
                          <a:gd name="connsiteX161" fmla="*/ 113021 w 137785"/>
                          <a:gd name="connsiteY161" fmla="*/ 149216 h 196840"/>
                          <a:gd name="connsiteX162" fmla="*/ 111115 w 137785"/>
                          <a:gd name="connsiteY162" fmla="*/ 153978 h 196840"/>
                          <a:gd name="connsiteX163" fmla="*/ 109211 w 137785"/>
                          <a:gd name="connsiteY163" fmla="*/ 154931 h 196840"/>
                          <a:gd name="connsiteX164" fmla="*/ 107306 w 137785"/>
                          <a:gd name="connsiteY164" fmla="*/ 154931 h 196840"/>
                          <a:gd name="connsiteX165" fmla="*/ 118736 w 137785"/>
                          <a:gd name="connsiteY165" fmla="*/ 149216 h 196840"/>
                          <a:gd name="connsiteX166" fmla="*/ 115878 w 137785"/>
                          <a:gd name="connsiteY166" fmla="*/ 147311 h 196840"/>
                          <a:gd name="connsiteX167" fmla="*/ 116831 w 137785"/>
                          <a:gd name="connsiteY167" fmla="*/ 142548 h 196840"/>
                          <a:gd name="connsiteX168" fmla="*/ 117783 w 137785"/>
                          <a:gd name="connsiteY168" fmla="*/ 141596 h 196840"/>
                          <a:gd name="connsiteX169" fmla="*/ 122546 w 137785"/>
                          <a:gd name="connsiteY169" fmla="*/ 142548 h 196840"/>
                          <a:gd name="connsiteX170" fmla="*/ 121593 w 137785"/>
                          <a:gd name="connsiteY170" fmla="*/ 147311 h 196840"/>
                          <a:gd name="connsiteX171" fmla="*/ 119688 w 137785"/>
                          <a:gd name="connsiteY171" fmla="*/ 148263 h 196840"/>
                          <a:gd name="connsiteX172" fmla="*/ 118736 w 137785"/>
                          <a:gd name="connsiteY172" fmla="*/ 149216 h 196840"/>
                          <a:gd name="connsiteX173" fmla="*/ 128261 w 137785"/>
                          <a:gd name="connsiteY173" fmla="*/ 141596 h 196840"/>
                          <a:gd name="connsiteX174" fmla="*/ 125403 w 137785"/>
                          <a:gd name="connsiteY174" fmla="*/ 140643 h 196840"/>
                          <a:gd name="connsiteX175" fmla="*/ 125403 w 137785"/>
                          <a:gd name="connsiteY175" fmla="*/ 135881 h 196840"/>
                          <a:gd name="connsiteX176" fmla="*/ 126356 w 137785"/>
                          <a:gd name="connsiteY176" fmla="*/ 134928 h 196840"/>
                          <a:gd name="connsiteX177" fmla="*/ 131118 w 137785"/>
                          <a:gd name="connsiteY177" fmla="*/ 134928 h 196840"/>
                          <a:gd name="connsiteX178" fmla="*/ 131118 w 137785"/>
                          <a:gd name="connsiteY178" fmla="*/ 139691 h 196840"/>
                          <a:gd name="connsiteX179" fmla="*/ 130165 w 137785"/>
                          <a:gd name="connsiteY179" fmla="*/ 140643 h 196840"/>
                          <a:gd name="connsiteX180" fmla="*/ 128261 w 137785"/>
                          <a:gd name="connsiteY180" fmla="*/ 141596 h 196840"/>
                          <a:gd name="connsiteX181" fmla="*/ 119688 w 137785"/>
                          <a:gd name="connsiteY181" fmla="*/ 133023 h 196840"/>
                          <a:gd name="connsiteX182" fmla="*/ 116831 w 137785"/>
                          <a:gd name="connsiteY182" fmla="*/ 129213 h 196840"/>
                          <a:gd name="connsiteX183" fmla="*/ 120640 w 137785"/>
                          <a:gd name="connsiteY183" fmla="*/ 125403 h 196840"/>
                          <a:gd name="connsiteX184" fmla="*/ 122546 w 137785"/>
                          <a:gd name="connsiteY184" fmla="*/ 125403 h 196840"/>
                          <a:gd name="connsiteX185" fmla="*/ 126356 w 137785"/>
                          <a:gd name="connsiteY185" fmla="*/ 129213 h 196840"/>
                          <a:gd name="connsiteX186" fmla="*/ 122546 w 137785"/>
                          <a:gd name="connsiteY186" fmla="*/ 133023 h 196840"/>
                          <a:gd name="connsiteX187" fmla="*/ 119688 w 137785"/>
                          <a:gd name="connsiteY187" fmla="*/ 133023 h 196840"/>
                          <a:gd name="connsiteX188" fmla="*/ 119688 w 137785"/>
                          <a:gd name="connsiteY188" fmla="*/ 133023 h 196840"/>
                          <a:gd name="connsiteX189" fmla="*/ 109211 w 137785"/>
                          <a:gd name="connsiteY189" fmla="*/ 132071 h 196840"/>
                          <a:gd name="connsiteX190" fmla="*/ 109211 w 137785"/>
                          <a:gd name="connsiteY190" fmla="*/ 132071 h 196840"/>
                          <a:gd name="connsiteX191" fmla="*/ 107306 w 137785"/>
                          <a:gd name="connsiteY191" fmla="*/ 132071 h 196840"/>
                          <a:gd name="connsiteX192" fmla="*/ 104448 w 137785"/>
                          <a:gd name="connsiteY192" fmla="*/ 128261 h 196840"/>
                          <a:gd name="connsiteX193" fmla="*/ 108258 w 137785"/>
                          <a:gd name="connsiteY193" fmla="*/ 125403 h 196840"/>
                          <a:gd name="connsiteX194" fmla="*/ 110163 w 137785"/>
                          <a:gd name="connsiteY194" fmla="*/ 125403 h 196840"/>
                          <a:gd name="connsiteX195" fmla="*/ 113021 w 137785"/>
                          <a:gd name="connsiteY195" fmla="*/ 129213 h 196840"/>
                          <a:gd name="connsiteX196" fmla="*/ 109211 w 137785"/>
                          <a:gd name="connsiteY196" fmla="*/ 132071 h 196840"/>
                          <a:gd name="connsiteX197" fmla="*/ 132071 w 137785"/>
                          <a:gd name="connsiteY197" fmla="*/ 133023 h 196840"/>
                          <a:gd name="connsiteX198" fmla="*/ 129213 w 137785"/>
                          <a:gd name="connsiteY198" fmla="*/ 130166 h 196840"/>
                          <a:gd name="connsiteX199" fmla="*/ 132071 w 137785"/>
                          <a:gd name="connsiteY199" fmla="*/ 126356 h 196840"/>
                          <a:gd name="connsiteX200" fmla="*/ 133976 w 137785"/>
                          <a:gd name="connsiteY200" fmla="*/ 126356 h 196840"/>
                          <a:gd name="connsiteX201" fmla="*/ 137786 w 137785"/>
                          <a:gd name="connsiteY201" fmla="*/ 130166 h 196840"/>
                          <a:gd name="connsiteX202" fmla="*/ 133976 w 137785"/>
                          <a:gd name="connsiteY202" fmla="*/ 133975 h 196840"/>
                          <a:gd name="connsiteX203" fmla="*/ 132071 w 137785"/>
                          <a:gd name="connsiteY203" fmla="*/ 133023 h 196840"/>
                          <a:gd name="connsiteX204" fmla="*/ 132071 w 137785"/>
                          <a:gd name="connsiteY204" fmla="*/ 133023 h 196840"/>
                          <a:gd name="connsiteX205" fmla="*/ 96828 w 137785"/>
                          <a:gd name="connsiteY205" fmla="*/ 130166 h 196840"/>
                          <a:gd name="connsiteX206" fmla="*/ 96828 w 137785"/>
                          <a:gd name="connsiteY206" fmla="*/ 130166 h 196840"/>
                          <a:gd name="connsiteX207" fmla="*/ 93971 w 137785"/>
                          <a:gd name="connsiteY207" fmla="*/ 129213 h 196840"/>
                          <a:gd name="connsiteX208" fmla="*/ 92065 w 137785"/>
                          <a:gd name="connsiteY208" fmla="*/ 124450 h 196840"/>
                          <a:gd name="connsiteX209" fmla="*/ 96828 w 137785"/>
                          <a:gd name="connsiteY209" fmla="*/ 122546 h 196840"/>
                          <a:gd name="connsiteX210" fmla="*/ 98733 w 137785"/>
                          <a:gd name="connsiteY210" fmla="*/ 122546 h 196840"/>
                          <a:gd name="connsiteX211" fmla="*/ 101590 w 137785"/>
                          <a:gd name="connsiteY211" fmla="*/ 127308 h 196840"/>
                          <a:gd name="connsiteX212" fmla="*/ 96828 w 137785"/>
                          <a:gd name="connsiteY212" fmla="*/ 130166 h 196840"/>
                          <a:gd name="connsiteX213" fmla="*/ 85398 w 137785"/>
                          <a:gd name="connsiteY213" fmla="*/ 125403 h 196840"/>
                          <a:gd name="connsiteX214" fmla="*/ 84446 w 137785"/>
                          <a:gd name="connsiteY214" fmla="*/ 125403 h 196840"/>
                          <a:gd name="connsiteX215" fmla="*/ 82540 w 137785"/>
                          <a:gd name="connsiteY215" fmla="*/ 124450 h 196840"/>
                          <a:gd name="connsiteX216" fmla="*/ 80636 w 137785"/>
                          <a:gd name="connsiteY216" fmla="*/ 119688 h 196840"/>
                          <a:gd name="connsiteX217" fmla="*/ 85398 w 137785"/>
                          <a:gd name="connsiteY217" fmla="*/ 117783 h 196840"/>
                          <a:gd name="connsiteX218" fmla="*/ 87303 w 137785"/>
                          <a:gd name="connsiteY218" fmla="*/ 118736 h 196840"/>
                          <a:gd name="connsiteX219" fmla="*/ 89208 w 137785"/>
                          <a:gd name="connsiteY219" fmla="*/ 123498 h 196840"/>
                          <a:gd name="connsiteX220" fmla="*/ 85398 w 137785"/>
                          <a:gd name="connsiteY220" fmla="*/ 125403 h 196840"/>
                          <a:gd name="connsiteX221" fmla="*/ 73968 w 137785"/>
                          <a:gd name="connsiteY221" fmla="*/ 119688 h 196840"/>
                          <a:gd name="connsiteX222" fmla="*/ 72063 w 137785"/>
                          <a:gd name="connsiteY222" fmla="*/ 119688 h 196840"/>
                          <a:gd name="connsiteX223" fmla="*/ 70158 w 137785"/>
                          <a:gd name="connsiteY223" fmla="*/ 118736 h 196840"/>
                          <a:gd name="connsiteX224" fmla="*/ 69206 w 137785"/>
                          <a:gd name="connsiteY224" fmla="*/ 113973 h 196840"/>
                          <a:gd name="connsiteX225" fmla="*/ 73968 w 137785"/>
                          <a:gd name="connsiteY225" fmla="*/ 113021 h 196840"/>
                          <a:gd name="connsiteX226" fmla="*/ 75873 w 137785"/>
                          <a:gd name="connsiteY226" fmla="*/ 113973 h 196840"/>
                          <a:gd name="connsiteX227" fmla="*/ 76826 w 137785"/>
                          <a:gd name="connsiteY227" fmla="*/ 118736 h 196840"/>
                          <a:gd name="connsiteX228" fmla="*/ 73968 w 137785"/>
                          <a:gd name="connsiteY228" fmla="*/ 119688 h 196840"/>
                          <a:gd name="connsiteX229" fmla="*/ 63490 w 137785"/>
                          <a:gd name="connsiteY229" fmla="*/ 113021 h 196840"/>
                          <a:gd name="connsiteX230" fmla="*/ 61586 w 137785"/>
                          <a:gd name="connsiteY230" fmla="*/ 112068 h 196840"/>
                          <a:gd name="connsiteX231" fmla="*/ 59681 w 137785"/>
                          <a:gd name="connsiteY231" fmla="*/ 111116 h 196840"/>
                          <a:gd name="connsiteX232" fmla="*/ 58728 w 137785"/>
                          <a:gd name="connsiteY232" fmla="*/ 106353 h 196840"/>
                          <a:gd name="connsiteX233" fmla="*/ 63490 w 137785"/>
                          <a:gd name="connsiteY233" fmla="*/ 105400 h 196840"/>
                          <a:gd name="connsiteX234" fmla="*/ 64443 w 137785"/>
                          <a:gd name="connsiteY234" fmla="*/ 106353 h 196840"/>
                          <a:gd name="connsiteX235" fmla="*/ 65396 w 137785"/>
                          <a:gd name="connsiteY235" fmla="*/ 111116 h 196840"/>
                          <a:gd name="connsiteX236" fmla="*/ 63490 w 137785"/>
                          <a:gd name="connsiteY236" fmla="*/ 113021 h 196840"/>
                          <a:gd name="connsiteX237" fmla="*/ 53965 w 137785"/>
                          <a:gd name="connsiteY237" fmla="*/ 105400 h 196840"/>
                          <a:gd name="connsiteX238" fmla="*/ 52061 w 137785"/>
                          <a:gd name="connsiteY238" fmla="*/ 104448 h 196840"/>
                          <a:gd name="connsiteX239" fmla="*/ 51108 w 137785"/>
                          <a:gd name="connsiteY239" fmla="*/ 103496 h 196840"/>
                          <a:gd name="connsiteX240" fmla="*/ 51108 w 137785"/>
                          <a:gd name="connsiteY240" fmla="*/ 98733 h 196840"/>
                          <a:gd name="connsiteX241" fmla="*/ 55871 w 137785"/>
                          <a:gd name="connsiteY241" fmla="*/ 98733 h 196840"/>
                          <a:gd name="connsiteX242" fmla="*/ 56823 w 137785"/>
                          <a:gd name="connsiteY242" fmla="*/ 99686 h 196840"/>
                          <a:gd name="connsiteX243" fmla="*/ 56823 w 137785"/>
                          <a:gd name="connsiteY243" fmla="*/ 104448 h 196840"/>
                          <a:gd name="connsiteX244" fmla="*/ 53965 w 137785"/>
                          <a:gd name="connsiteY244" fmla="*/ 105400 h 196840"/>
                          <a:gd name="connsiteX245" fmla="*/ 45393 w 137785"/>
                          <a:gd name="connsiteY245" fmla="*/ 96828 h 196840"/>
                          <a:gd name="connsiteX246" fmla="*/ 43488 w 137785"/>
                          <a:gd name="connsiteY246" fmla="*/ 95875 h 196840"/>
                          <a:gd name="connsiteX247" fmla="*/ 42536 w 137785"/>
                          <a:gd name="connsiteY247" fmla="*/ 94923 h 196840"/>
                          <a:gd name="connsiteX248" fmla="*/ 42536 w 137785"/>
                          <a:gd name="connsiteY248" fmla="*/ 90161 h 196840"/>
                          <a:gd name="connsiteX249" fmla="*/ 47298 w 137785"/>
                          <a:gd name="connsiteY249" fmla="*/ 90161 h 196840"/>
                          <a:gd name="connsiteX250" fmla="*/ 48251 w 137785"/>
                          <a:gd name="connsiteY250" fmla="*/ 91113 h 196840"/>
                          <a:gd name="connsiteX251" fmla="*/ 48251 w 137785"/>
                          <a:gd name="connsiteY251" fmla="*/ 95875 h 196840"/>
                          <a:gd name="connsiteX252" fmla="*/ 45393 w 137785"/>
                          <a:gd name="connsiteY252" fmla="*/ 96828 h 196840"/>
                          <a:gd name="connsiteX253" fmla="*/ 37773 w 137785"/>
                          <a:gd name="connsiteY253" fmla="*/ 86350 h 196840"/>
                          <a:gd name="connsiteX254" fmla="*/ 34915 w 137785"/>
                          <a:gd name="connsiteY254" fmla="*/ 85398 h 196840"/>
                          <a:gd name="connsiteX255" fmla="*/ 33963 w 137785"/>
                          <a:gd name="connsiteY255" fmla="*/ 83493 h 196840"/>
                          <a:gd name="connsiteX256" fmla="*/ 34915 w 137785"/>
                          <a:gd name="connsiteY256" fmla="*/ 78731 h 196840"/>
                          <a:gd name="connsiteX257" fmla="*/ 39678 w 137785"/>
                          <a:gd name="connsiteY257" fmla="*/ 79683 h 196840"/>
                          <a:gd name="connsiteX258" fmla="*/ 40631 w 137785"/>
                          <a:gd name="connsiteY258" fmla="*/ 80636 h 196840"/>
                          <a:gd name="connsiteX259" fmla="*/ 39678 w 137785"/>
                          <a:gd name="connsiteY259" fmla="*/ 85398 h 196840"/>
                          <a:gd name="connsiteX260" fmla="*/ 37773 w 137785"/>
                          <a:gd name="connsiteY260" fmla="*/ 86350 h 196840"/>
                          <a:gd name="connsiteX261" fmla="*/ 31106 w 137785"/>
                          <a:gd name="connsiteY261" fmla="*/ 76825 h 196840"/>
                          <a:gd name="connsiteX262" fmla="*/ 28248 w 137785"/>
                          <a:gd name="connsiteY262" fmla="*/ 74921 h 196840"/>
                          <a:gd name="connsiteX263" fmla="*/ 27296 w 137785"/>
                          <a:gd name="connsiteY263" fmla="*/ 73016 h 196840"/>
                          <a:gd name="connsiteX264" fmla="*/ 28248 w 137785"/>
                          <a:gd name="connsiteY264" fmla="*/ 68253 h 196840"/>
                          <a:gd name="connsiteX265" fmla="*/ 32058 w 137785"/>
                          <a:gd name="connsiteY265" fmla="*/ 68253 h 196840"/>
                          <a:gd name="connsiteX266" fmla="*/ 32058 w 137785"/>
                          <a:gd name="connsiteY266" fmla="*/ 67300 h 196840"/>
                          <a:gd name="connsiteX267" fmla="*/ 35868 w 137785"/>
                          <a:gd name="connsiteY267" fmla="*/ 64443 h 196840"/>
                          <a:gd name="connsiteX268" fmla="*/ 37773 w 137785"/>
                          <a:gd name="connsiteY268" fmla="*/ 64443 h 196840"/>
                          <a:gd name="connsiteX269" fmla="*/ 40631 w 137785"/>
                          <a:gd name="connsiteY269" fmla="*/ 68253 h 196840"/>
                          <a:gd name="connsiteX270" fmla="*/ 36821 w 137785"/>
                          <a:gd name="connsiteY270" fmla="*/ 71111 h 196840"/>
                          <a:gd name="connsiteX271" fmla="*/ 34915 w 137785"/>
                          <a:gd name="connsiteY271" fmla="*/ 71111 h 196840"/>
                          <a:gd name="connsiteX272" fmla="*/ 33963 w 137785"/>
                          <a:gd name="connsiteY272" fmla="*/ 71111 h 196840"/>
                          <a:gd name="connsiteX273" fmla="*/ 33011 w 137785"/>
                          <a:gd name="connsiteY273" fmla="*/ 75873 h 196840"/>
                          <a:gd name="connsiteX274" fmla="*/ 31106 w 137785"/>
                          <a:gd name="connsiteY274" fmla="*/ 76825 h 196840"/>
                          <a:gd name="connsiteX275" fmla="*/ 50156 w 137785"/>
                          <a:gd name="connsiteY275" fmla="*/ 73968 h 196840"/>
                          <a:gd name="connsiteX276" fmla="*/ 48251 w 137785"/>
                          <a:gd name="connsiteY276" fmla="*/ 73968 h 196840"/>
                          <a:gd name="connsiteX277" fmla="*/ 45393 w 137785"/>
                          <a:gd name="connsiteY277" fmla="*/ 70158 h 196840"/>
                          <a:gd name="connsiteX278" fmla="*/ 49203 w 137785"/>
                          <a:gd name="connsiteY278" fmla="*/ 67300 h 196840"/>
                          <a:gd name="connsiteX279" fmla="*/ 51108 w 137785"/>
                          <a:gd name="connsiteY279" fmla="*/ 67300 h 196840"/>
                          <a:gd name="connsiteX280" fmla="*/ 53965 w 137785"/>
                          <a:gd name="connsiteY280" fmla="*/ 71111 h 196840"/>
                          <a:gd name="connsiteX281" fmla="*/ 50156 w 137785"/>
                          <a:gd name="connsiteY281" fmla="*/ 73968 h 196840"/>
                          <a:gd name="connsiteX282" fmla="*/ 60633 w 137785"/>
                          <a:gd name="connsiteY282" fmla="*/ 74921 h 196840"/>
                          <a:gd name="connsiteX283" fmla="*/ 57776 w 137785"/>
                          <a:gd name="connsiteY283" fmla="*/ 71111 h 196840"/>
                          <a:gd name="connsiteX284" fmla="*/ 61586 w 137785"/>
                          <a:gd name="connsiteY284" fmla="*/ 67300 h 196840"/>
                          <a:gd name="connsiteX285" fmla="*/ 63490 w 137785"/>
                          <a:gd name="connsiteY285" fmla="*/ 67300 h 196840"/>
                          <a:gd name="connsiteX286" fmla="*/ 67301 w 137785"/>
                          <a:gd name="connsiteY286" fmla="*/ 71111 h 196840"/>
                          <a:gd name="connsiteX287" fmla="*/ 63490 w 137785"/>
                          <a:gd name="connsiteY287" fmla="*/ 74921 h 196840"/>
                          <a:gd name="connsiteX288" fmla="*/ 60633 w 137785"/>
                          <a:gd name="connsiteY288" fmla="*/ 74921 h 196840"/>
                          <a:gd name="connsiteX289" fmla="*/ 60633 w 137785"/>
                          <a:gd name="connsiteY289" fmla="*/ 74921 h 196840"/>
                          <a:gd name="connsiteX290" fmla="*/ 73015 w 137785"/>
                          <a:gd name="connsiteY290" fmla="*/ 74921 h 196840"/>
                          <a:gd name="connsiteX291" fmla="*/ 70158 w 137785"/>
                          <a:gd name="connsiteY291" fmla="*/ 71111 h 196840"/>
                          <a:gd name="connsiteX292" fmla="*/ 73968 w 137785"/>
                          <a:gd name="connsiteY292" fmla="*/ 67300 h 196840"/>
                          <a:gd name="connsiteX293" fmla="*/ 75873 w 137785"/>
                          <a:gd name="connsiteY293" fmla="*/ 67300 h 196840"/>
                          <a:gd name="connsiteX294" fmla="*/ 79683 w 137785"/>
                          <a:gd name="connsiteY294" fmla="*/ 70158 h 196840"/>
                          <a:gd name="connsiteX295" fmla="*/ 76826 w 137785"/>
                          <a:gd name="connsiteY295" fmla="*/ 73968 h 196840"/>
                          <a:gd name="connsiteX296" fmla="*/ 73015 w 137785"/>
                          <a:gd name="connsiteY296" fmla="*/ 74921 h 196840"/>
                          <a:gd name="connsiteX297" fmla="*/ 73015 w 137785"/>
                          <a:gd name="connsiteY297" fmla="*/ 74921 h 196840"/>
                          <a:gd name="connsiteX298" fmla="*/ 85398 w 137785"/>
                          <a:gd name="connsiteY298" fmla="*/ 73968 h 196840"/>
                          <a:gd name="connsiteX299" fmla="*/ 82540 w 137785"/>
                          <a:gd name="connsiteY299" fmla="*/ 71111 h 196840"/>
                          <a:gd name="connsiteX300" fmla="*/ 85398 w 137785"/>
                          <a:gd name="connsiteY300" fmla="*/ 67300 h 196840"/>
                          <a:gd name="connsiteX301" fmla="*/ 87303 w 137785"/>
                          <a:gd name="connsiteY301" fmla="*/ 67300 h 196840"/>
                          <a:gd name="connsiteX302" fmla="*/ 91113 w 137785"/>
                          <a:gd name="connsiteY302" fmla="*/ 70158 h 196840"/>
                          <a:gd name="connsiteX303" fmla="*/ 88256 w 137785"/>
                          <a:gd name="connsiteY303" fmla="*/ 73968 h 196840"/>
                          <a:gd name="connsiteX304" fmla="*/ 85398 w 137785"/>
                          <a:gd name="connsiteY304" fmla="*/ 73968 h 196840"/>
                          <a:gd name="connsiteX305" fmla="*/ 85398 w 137785"/>
                          <a:gd name="connsiteY305" fmla="*/ 73968 h 196840"/>
                          <a:gd name="connsiteX306" fmla="*/ 97781 w 137785"/>
                          <a:gd name="connsiteY306" fmla="*/ 71111 h 196840"/>
                          <a:gd name="connsiteX307" fmla="*/ 94923 w 137785"/>
                          <a:gd name="connsiteY307" fmla="*/ 68253 h 196840"/>
                          <a:gd name="connsiteX308" fmla="*/ 96828 w 137785"/>
                          <a:gd name="connsiteY308" fmla="*/ 63491 h 196840"/>
                          <a:gd name="connsiteX309" fmla="*/ 98733 w 137785"/>
                          <a:gd name="connsiteY309" fmla="*/ 62538 h 196840"/>
                          <a:gd name="connsiteX310" fmla="*/ 103496 w 137785"/>
                          <a:gd name="connsiteY310" fmla="*/ 64443 h 196840"/>
                          <a:gd name="connsiteX311" fmla="*/ 101590 w 137785"/>
                          <a:gd name="connsiteY311" fmla="*/ 69206 h 196840"/>
                          <a:gd name="connsiteX312" fmla="*/ 99686 w 137785"/>
                          <a:gd name="connsiteY312" fmla="*/ 70158 h 196840"/>
                          <a:gd name="connsiteX313" fmla="*/ 97781 w 137785"/>
                          <a:gd name="connsiteY313" fmla="*/ 71111 h 196840"/>
                          <a:gd name="connsiteX314" fmla="*/ 108258 w 137785"/>
                          <a:gd name="connsiteY314" fmla="*/ 65396 h 196840"/>
                          <a:gd name="connsiteX315" fmla="*/ 105401 w 137785"/>
                          <a:gd name="connsiteY315" fmla="*/ 63491 h 196840"/>
                          <a:gd name="connsiteX316" fmla="*/ 106353 w 137785"/>
                          <a:gd name="connsiteY316" fmla="*/ 58728 h 196840"/>
                          <a:gd name="connsiteX317" fmla="*/ 107306 w 137785"/>
                          <a:gd name="connsiteY317" fmla="*/ 57775 h 196840"/>
                          <a:gd name="connsiteX318" fmla="*/ 112068 w 137785"/>
                          <a:gd name="connsiteY318" fmla="*/ 58728 h 196840"/>
                          <a:gd name="connsiteX319" fmla="*/ 111115 w 137785"/>
                          <a:gd name="connsiteY319" fmla="*/ 63491 h 196840"/>
                          <a:gd name="connsiteX320" fmla="*/ 109211 w 137785"/>
                          <a:gd name="connsiteY320" fmla="*/ 64443 h 196840"/>
                          <a:gd name="connsiteX321" fmla="*/ 108258 w 137785"/>
                          <a:gd name="connsiteY321" fmla="*/ 65396 h 196840"/>
                          <a:gd name="connsiteX322" fmla="*/ 117783 w 137785"/>
                          <a:gd name="connsiteY322" fmla="*/ 57775 h 196840"/>
                          <a:gd name="connsiteX323" fmla="*/ 115878 w 137785"/>
                          <a:gd name="connsiteY323" fmla="*/ 56823 h 196840"/>
                          <a:gd name="connsiteX324" fmla="*/ 115878 w 137785"/>
                          <a:gd name="connsiteY324" fmla="*/ 52061 h 196840"/>
                          <a:gd name="connsiteX325" fmla="*/ 116831 w 137785"/>
                          <a:gd name="connsiteY325" fmla="*/ 51108 h 196840"/>
                          <a:gd name="connsiteX326" fmla="*/ 121593 w 137785"/>
                          <a:gd name="connsiteY326" fmla="*/ 50156 h 196840"/>
                          <a:gd name="connsiteX327" fmla="*/ 122546 w 137785"/>
                          <a:gd name="connsiteY327" fmla="*/ 54918 h 196840"/>
                          <a:gd name="connsiteX328" fmla="*/ 121593 w 137785"/>
                          <a:gd name="connsiteY328" fmla="*/ 56823 h 196840"/>
                          <a:gd name="connsiteX329" fmla="*/ 117783 w 137785"/>
                          <a:gd name="connsiteY329" fmla="*/ 57775 h 196840"/>
                          <a:gd name="connsiteX330" fmla="*/ 106353 w 137785"/>
                          <a:gd name="connsiteY330" fmla="*/ 48250 h 196840"/>
                          <a:gd name="connsiteX331" fmla="*/ 106353 w 137785"/>
                          <a:gd name="connsiteY331" fmla="*/ 48250 h 196840"/>
                          <a:gd name="connsiteX332" fmla="*/ 104448 w 137785"/>
                          <a:gd name="connsiteY332" fmla="*/ 48250 h 196840"/>
                          <a:gd name="connsiteX333" fmla="*/ 101590 w 137785"/>
                          <a:gd name="connsiteY333" fmla="*/ 44441 h 196840"/>
                          <a:gd name="connsiteX334" fmla="*/ 105401 w 137785"/>
                          <a:gd name="connsiteY334" fmla="*/ 41583 h 196840"/>
                          <a:gd name="connsiteX335" fmla="*/ 107306 w 137785"/>
                          <a:gd name="connsiteY335" fmla="*/ 41583 h 196840"/>
                          <a:gd name="connsiteX336" fmla="*/ 110163 w 137785"/>
                          <a:gd name="connsiteY336" fmla="*/ 45393 h 196840"/>
                          <a:gd name="connsiteX337" fmla="*/ 106353 w 137785"/>
                          <a:gd name="connsiteY337" fmla="*/ 48250 h 196840"/>
                          <a:gd name="connsiteX338" fmla="*/ 116831 w 137785"/>
                          <a:gd name="connsiteY338" fmla="*/ 49203 h 196840"/>
                          <a:gd name="connsiteX339" fmla="*/ 113973 w 137785"/>
                          <a:gd name="connsiteY339" fmla="*/ 45393 h 196840"/>
                          <a:gd name="connsiteX340" fmla="*/ 117783 w 137785"/>
                          <a:gd name="connsiteY340" fmla="*/ 41583 h 196840"/>
                          <a:gd name="connsiteX341" fmla="*/ 119688 w 137785"/>
                          <a:gd name="connsiteY341" fmla="*/ 41583 h 196840"/>
                          <a:gd name="connsiteX342" fmla="*/ 123498 w 137785"/>
                          <a:gd name="connsiteY342" fmla="*/ 45393 h 196840"/>
                          <a:gd name="connsiteX343" fmla="*/ 119688 w 137785"/>
                          <a:gd name="connsiteY343" fmla="*/ 49203 h 196840"/>
                          <a:gd name="connsiteX344" fmla="*/ 116831 w 137785"/>
                          <a:gd name="connsiteY344" fmla="*/ 49203 h 196840"/>
                          <a:gd name="connsiteX345" fmla="*/ 116831 w 137785"/>
                          <a:gd name="connsiteY345" fmla="*/ 49203 h 196840"/>
                          <a:gd name="connsiteX346" fmla="*/ 94923 w 137785"/>
                          <a:gd name="connsiteY346" fmla="*/ 45393 h 196840"/>
                          <a:gd name="connsiteX347" fmla="*/ 94923 w 137785"/>
                          <a:gd name="connsiteY347" fmla="*/ 45393 h 196840"/>
                          <a:gd name="connsiteX348" fmla="*/ 92065 w 137785"/>
                          <a:gd name="connsiteY348" fmla="*/ 44441 h 196840"/>
                          <a:gd name="connsiteX349" fmla="*/ 90161 w 137785"/>
                          <a:gd name="connsiteY349" fmla="*/ 39678 h 196840"/>
                          <a:gd name="connsiteX350" fmla="*/ 94923 w 137785"/>
                          <a:gd name="connsiteY350" fmla="*/ 37773 h 196840"/>
                          <a:gd name="connsiteX351" fmla="*/ 96828 w 137785"/>
                          <a:gd name="connsiteY351" fmla="*/ 38725 h 196840"/>
                          <a:gd name="connsiteX352" fmla="*/ 98733 w 137785"/>
                          <a:gd name="connsiteY352" fmla="*/ 43488 h 196840"/>
                          <a:gd name="connsiteX353" fmla="*/ 94923 w 137785"/>
                          <a:gd name="connsiteY353" fmla="*/ 45393 h 196840"/>
                          <a:gd name="connsiteX354" fmla="*/ 83493 w 137785"/>
                          <a:gd name="connsiteY354" fmla="*/ 40631 h 196840"/>
                          <a:gd name="connsiteX355" fmla="*/ 81588 w 137785"/>
                          <a:gd name="connsiteY355" fmla="*/ 39678 h 196840"/>
                          <a:gd name="connsiteX356" fmla="*/ 79683 w 137785"/>
                          <a:gd name="connsiteY356" fmla="*/ 38725 h 196840"/>
                          <a:gd name="connsiteX357" fmla="*/ 78731 w 137785"/>
                          <a:gd name="connsiteY357" fmla="*/ 33963 h 196840"/>
                          <a:gd name="connsiteX358" fmla="*/ 83493 w 137785"/>
                          <a:gd name="connsiteY358" fmla="*/ 33011 h 196840"/>
                          <a:gd name="connsiteX359" fmla="*/ 84446 w 137785"/>
                          <a:gd name="connsiteY359" fmla="*/ 33963 h 196840"/>
                          <a:gd name="connsiteX360" fmla="*/ 85398 w 137785"/>
                          <a:gd name="connsiteY360" fmla="*/ 38725 h 196840"/>
                          <a:gd name="connsiteX361" fmla="*/ 83493 w 137785"/>
                          <a:gd name="connsiteY361" fmla="*/ 40631 h 196840"/>
                          <a:gd name="connsiteX362" fmla="*/ 73968 w 137785"/>
                          <a:gd name="connsiteY362" fmla="*/ 33011 h 196840"/>
                          <a:gd name="connsiteX363" fmla="*/ 72063 w 137785"/>
                          <a:gd name="connsiteY363" fmla="*/ 32058 h 196840"/>
                          <a:gd name="connsiteX364" fmla="*/ 71111 w 137785"/>
                          <a:gd name="connsiteY364" fmla="*/ 31106 h 196840"/>
                          <a:gd name="connsiteX365" fmla="*/ 71111 w 137785"/>
                          <a:gd name="connsiteY365" fmla="*/ 26343 h 196840"/>
                          <a:gd name="connsiteX366" fmla="*/ 75873 w 137785"/>
                          <a:gd name="connsiteY366" fmla="*/ 26343 h 196840"/>
                          <a:gd name="connsiteX367" fmla="*/ 76826 w 137785"/>
                          <a:gd name="connsiteY367" fmla="*/ 27296 h 196840"/>
                          <a:gd name="connsiteX368" fmla="*/ 76826 w 137785"/>
                          <a:gd name="connsiteY368" fmla="*/ 32058 h 196840"/>
                          <a:gd name="connsiteX369" fmla="*/ 73968 w 137785"/>
                          <a:gd name="connsiteY369" fmla="*/ 33011 h 196840"/>
                          <a:gd name="connsiteX370" fmla="*/ 66348 w 137785"/>
                          <a:gd name="connsiteY370" fmla="*/ 22533 h 196840"/>
                          <a:gd name="connsiteX371" fmla="*/ 63490 w 137785"/>
                          <a:gd name="connsiteY371" fmla="*/ 20628 h 196840"/>
                          <a:gd name="connsiteX372" fmla="*/ 63490 w 137785"/>
                          <a:gd name="connsiteY372" fmla="*/ 19675 h 196840"/>
                          <a:gd name="connsiteX373" fmla="*/ 62538 w 137785"/>
                          <a:gd name="connsiteY373" fmla="*/ 16818 h 196840"/>
                          <a:gd name="connsiteX374" fmla="*/ 66348 w 137785"/>
                          <a:gd name="connsiteY374" fmla="*/ 13008 h 196840"/>
                          <a:gd name="connsiteX375" fmla="*/ 70158 w 137785"/>
                          <a:gd name="connsiteY375" fmla="*/ 15866 h 196840"/>
                          <a:gd name="connsiteX376" fmla="*/ 70158 w 137785"/>
                          <a:gd name="connsiteY376" fmla="*/ 15866 h 196840"/>
                          <a:gd name="connsiteX377" fmla="*/ 69206 w 137785"/>
                          <a:gd name="connsiteY377" fmla="*/ 20628 h 196840"/>
                          <a:gd name="connsiteX378" fmla="*/ 66348 w 137785"/>
                          <a:gd name="connsiteY378" fmla="*/ 22533 h 196840"/>
                          <a:gd name="connsiteX379" fmla="*/ 74921 w 137785"/>
                          <a:gd name="connsiteY379" fmla="*/ 17771 h 196840"/>
                          <a:gd name="connsiteX380" fmla="*/ 72063 w 137785"/>
                          <a:gd name="connsiteY380" fmla="*/ 14913 h 196840"/>
                          <a:gd name="connsiteX381" fmla="*/ 74921 w 137785"/>
                          <a:gd name="connsiteY381" fmla="*/ 11103 h 196840"/>
                          <a:gd name="connsiteX382" fmla="*/ 76826 w 137785"/>
                          <a:gd name="connsiteY382" fmla="*/ 11103 h 196840"/>
                          <a:gd name="connsiteX383" fmla="*/ 81588 w 137785"/>
                          <a:gd name="connsiteY383" fmla="*/ 13961 h 196840"/>
                          <a:gd name="connsiteX384" fmla="*/ 78731 w 137785"/>
                          <a:gd name="connsiteY384" fmla="*/ 18723 h 196840"/>
                          <a:gd name="connsiteX385" fmla="*/ 76826 w 137785"/>
                          <a:gd name="connsiteY385" fmla="*/ 18723 h 196840"/>
                          <a:gd name="connsiteX386" fmla="*/ 74921 w 137785"/>
                          <a:gd name="connsiteY386" fmla="*/ 17771 h 196840"/>
                          <a:gd name="connsiteX387" fmla="*/ 87303 w 137785"/>
                          <a:gd name="connsiteY387" fmla="*/ 13961 h 196840"/>
                          <a:gd name="connsiteX388" fmla="*/ 84446 w 137785"/>
                          <a:gd name="connsiteY388" fmla="*/ 12056 h 196840"/>
                          <a:gd name="connsiteX389" fmla="*/ 86351 w 137785"/>
                          <a:gd name="connsiteY389" fmla="*/ 7293 h 196840"/>
                          <a:gd name="connsiteX390" fmla="*/ 88256 w 137785"/>
                          <a:gd name="connsiteY390" fmla="*/ 6341 h 196840"/>
                          <a:gd name="connsiteX391" fmla="*/ 93018 w 137785"/>
                          <a:gd name="connsiteY391" fmla="*/ 8246 h 196840"/>
                          <a:gd name="connsiteX392" fmla="*/ 91113 w 137785"/>
                          <a:gd name="connsiteY392" fmla="*/ 13008 h 196840"/>
                          <a:gd name="connsiteX393" fmla="*/ 89208 w 137785"/>
                          <a:gd name="connsiteY393" fmla="*/ 13961 h 196840"/>
                          <a:gd name="connsiteX394" fmla="*/ 87303 w 137785"/>
                          <a:gd name="connsiteY394" fmla="*/ 13961 h 196840"/>
                          <a:gd name="connsiteX395" fmla="*/ 97781 w 137785"/>
                          <a:gd name="connsiteY395" fmla="*/ 8246 h 196840"/>
                          <a:gd name="connsiteX396" fmla="*/ 94923 w 137785"/>
                          <a:gd name="connsiteY396" fmla="*/ 6341 h 196840"/>
                          <a:gd name="connsiteX397" fmla="*/ 95876 w 137785"/>
                          <a:gd name="connsiteY397" fmla="*/ 1578 h 196840"/>
                          <a:gd name="connsiteX398" fmla="*/ 96828 w 137785"/>
                          <a:gd name="connsiteY398" fmla="*/ 625 h 196840"/>
                          <a:gd name="connsiteX399" fmla="*/ 101590 w 137785"/>
                          <a:gd name="connsiteY399" fmla="*/ 1578 h 196840"/>
                          <a:gd name="connsiteX400" fmla="*/ 100638 w 137785"/>
                          <a:gd name="connsiteY400" fmla="*/ 6341 h 196840"/>
                          <a:gd name="connsiteX401" fmla="*/ 98733 w 137785"/>
                          <a:gd name="connsiteY401" fmla="*/ 7293 h 196840"/>
                          <a:gd name="connsiteX402" fmla="*/ 97781 w 137785"/>
                          <a:gd name="connsiteY402" fmla="*/ 8246 h 196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</a:cxnLst>
                        <a:rect l="l" t="t" r="r" b="b"/>
                        <a:pathLst>
                          <a:path w="137785" h="196840">
                            <a:moveTo>
                              <a:pt x="96828" y="196841"/>
                            </a:moveTo>
                            <a:cubicBezTo>
                              <a:pt x="96828" y="196841"/>
                              <a:pt x="94923" y="196841"/>
                              <a:pt x="94923" y="196841"/>
                            </a:cubicBezTo>
                            <a:cubicBezTo>
                              <a:pt x="93018" y="196841"/>
                              <a:pt x="92065" y="194936"/>
                              <a:pt x="92065" y="193031"/>
                            </a:cubicBezTo>
                            <a:cubicBezTo>
                              <a:pt x="92065" y="191125"/>
                              <a:pt x="93971" y="190173"/>
                              <a:pt x="95876" y="190173"/>
                            </a:cubicBezTo>
                            <a:lnTo>
                              <a:pt x="97781" y="190173"/>
                            </a:lnTo>
                            <a:cubicBezTo>
                              <a:pt x="99686" y="190173"/>
                              <a:pt x="100638" y="192078"/>
                              <a:pt x="100638" y="193983"/>
                            </a:cubicBezTo>
                            <a:cubicBezTo>
                              <a:pt x="100638" y="194936"/>
                              <a:pt x="98733" y="196841"/>
                              <a:pt x="96828" y="196841"/>
                            </a:cubicBezTo>
                            <a:close/>
                            <a:moveTo>
                              <a:pt x="107306" y="196841"/>
                            </a:moveTo>
                            <a:cubicBezTo>
                              <a:pt x="105401" y="196841"/>
                              <a:pt x="104448" y="194936"/>
                              <a:pt x="104448" y="193031"/>
                            </a:cubicBezTo>
                            <a:cubicBezTo>
                              <a:pt x="104448" y="191125"/>
                              <a:pt x="106353" y="189221"/>
                              <a:pt x="108258" y="189221"/>
                            </a:cubicBezTo>
                            <a:lnTo>
                              <a:pt x="110163" y="189221"/>
                            </a:lnTo>
                            <a:cubicBezTo>
                              <a:pt x="112068" y="189221"/>
                              <a:pt x="113973" y="191125"/>
                              <a:pt x="113973" y="193031"/>
                            </a:cubicBezTo>
                            <a:cubicBezTo>
                              <a:pt x="113973" y="194936"/>
                              <a:pt x="112068" y="196841"/>
                              <a:pt x="110163" y="196841"/>
                            </a:cubicBezTo>
                            <a:lnTo>
                              <a:pt x="107306" y="196841"/>
                            </a:lnTo>
                            <a:cubicBezTo>
                              <a:pt x="107306" y="196841"/>
                              <a:pt x="107306" y="196841"/>
                              <a:pt x="107306" y="196841"/>
                            </a:cubicBezTo>
                            <a:close/>
                            <a:moveTo>
                              <a:pt x="84446" y="194936"/>
                            </a:moveTo>
                            <a:cubicBezTo>
                              <a:pt x="84446" y="194936"/>
                              <a:pt x="84446" y="194936"/>
                              <a:pt x="84446" y="194936"/>
                            </a:cubicBezTo>
                            <a:lnTo>
                              <a:pt x="82540" y="194936"/>
                            </a:lnTo>
                            <a:cubicBezTo>
                              <a:pt x="80636" y="194936"/>
                              <a:pt x="79683" y="193031"/>
                              <a:pt x="79683" y="191125"/>
                            </a:cubicBezTo>
                            <a:cubicBezTo>
                              <a:pt x="79683" y="189221"/>
                              <a:pt x="81588" y="188268"/>
                              <a:pt x="83493" y="188268"/>
                            </a:cubicBezTo>
                            <a:lnTo>
                              <a:pt x="85398" y="188268"/>
                            </a:lnTo>
                            <a:cubicBezTo>
                              <a:pt x="87303" y="188268"/>
                              <a:pt x="88256" y="190173"/>
                              <a:pt x="88256" y="192078"/>
                            </a:cubicBezTo>
                            <a:cubicBezTo>
                              <a:pt x="88256" y="193983"/>
                              <a:pt x="86351" y="194936"/>
                              <a:pt x="84446" y="194936"/>
                            </a:cubicBezTo>
                            <a:close/>
                            <a:moveTo>
                              <a:pt x="119688" y="196841"/>
                            </a:moveTo>
                            <a:cubicBezTo>
                              <a:pt x="117783" y="196841"/>
                              <a:pt x="116831" y="194936"/>
                              <a:pt x="116831" y="193983"/>
                            </a:cubicBezTo>
                            <a:cubicBezTo>
                              <a:pt x="116831" y="192078"/>
                              <a:pt x="117783" y="190173"/>
                              <a:pt x="119688" y="190173"/>
                            </a:cubicBezTo>
                            <a:lnTo>
                              <a:pt x="121593" y="190173"/>
                            </a:lnTo>
                            <a:cubicBezTo>
                              <a:pt x="123498" y="190173"/>
                              <a:pt x="125403" y="191125"/>
                              <a:pt x="125403" y="193031"/>
                            </a:cubicBezTo>
                            <a:cubicBezTo>
                              <a:pt x="125403" y="194936"/>
                              <a:pt x="124451" y="196841"/>
                              <a:pt x="122546" y="196841"/>
                            </a:cubicBezTo>
                            <a:cubicBezTo>
                              <a:pt x="121593" y="196841"/>
                              <a:pt x="120640" y="196841"/>
                              <a:pt x="119688" y="196841"/>
                            </a:cubicBezTo>
                            <a:cubicBezTo>
                              <a:pt x="119688" y="196841"/>
                              <a:pt x="119688" y="196841"/>
                              <a:pt x="119688" y="196841"/>
                            </a:cubicBezTo>
                            <a:close/>
                            <a:moveTo>
                              <a:pt x="72063" y="192078"/>
                            </a:moveTo>
                            <a:cubicBezTo>
                              <a:pt x="72063" y="192078"/>
                              <a:pt x="72063" y="192078"/>
                              <a:pt x="72063" y="192078"/>
                            </a:cubicBezTo>
                            <a:lnTo>
                              <a:pt x="69206" y="191125"/>
                            </a:lnTo>
                            <a:cubicBezTo>
                              <a:pt x="67301" y="190173"/>
                              <a:pt x="66348" y="188268"/>
                              <a:pt x="66348" y="186363"/>
                            </a:cubicBezTo>
                            <a:cubicBezTo>
                              <a:pt x="67301" y="184458"/>
                              <a:pt x="69206" y="183506"/>
                              <a:pt x="71111" y="183506"/>
                            </a:cubicBezTo>
                            <a:lnTo>
                              <a:pt x="73015" y="184458"/>
                            </a:lnTo>
                            <a:cubicBezTo>
                              <a:pt x="74921" y="185411"/>
                              <a:pt x="75873" y="187316"/>
                              <a:pt x="75873" y="189221"/>
                            </a:cubicBezTo>
                            <a:cubicBezTo>
                              <a:pt x="75873" y="191125"/>
                              <a:pt x="73968" y="192078"/>
                              <a:pt x="72063" y="192078"/>
                            </a:cubicBezTo>
                            <a:close/>
                            <a:moveTo>
                              <a:pt x="132071" y="194936"/>
                            </a:moveTo>
                            <a:cubicBezTo>
                              <a:pt x="130165" y="194936"/>
                              <a:pt x="129213" y="193983"/>
                              <a:pt x="129213" y="192078"/>
                            </a:cubicBezTo>
                            <a:cubicBezTo>
                              <a:pt x="129213" y="190173"/>
                              <a:pt x="130165" y="188268"/>
                              <a:pt x="132071" y="188268"/>
                            </a:cubicBezTo>
                            <a:cubicBezTo>
                              <a:pt x="133023" y="188268"/>
                              <a:pt x="133023" y="188268"/>
                              <a:pt x="133976" y="188268"/>
                            </a:cubicBezTo>
                            <a:cubicBezTo>
                              <a:pt x="135881" y="188268"/>
                              <a:pt x="137786" y="189221"/>
                              <a:pt x="137786" y="191125"/>
                            </a:cubicBezTo>
                            <a:cubicBezTo>
                              <a:pt x="137786" y="193031"/>
                              <a:pt x="136833" y="194936"/>
                              <a:pt x="134928" y="194936"/>
                            </a:cubicBezTo>
                            <a:cubicBezTo>
                              <a:pt x="133976" y="194936"/>
                              <a:pt x="133976" y="194936"/>
                              <a:pt x="133023" y="194936"/>
                            </a:cubicBezTo>
                            <a:cubicBezTo>
                              <a:pt x="133023" y="194936"/>
                              <a:pt x="132071" y="194936"/>
                              <a:pt x="132071" y="194936"/>
                            </a:cubicBezTo>
                            <a:close/>
                            <a:moveTo>
                              <a:pt x="60633" y="188268"/>
                            </a:moveTo>
                            <a:cubicBezTo>
                              <a:pt x="60633" y="188268"/>
                              <a:pt x="59681" y="188268"/>
                              <a:pt x="60633" y="188268"/>
                            </a:cubicBezTo>
                            <a:lnTo>
                              <a:pt x="57776" y="187316"/>
                            </a:lnTo>
                            <a:cubicBezTo>
                              <a:pt x="55871" y="186363"/>
                              <a:pt x="54918" y="184458"/>
                              <a:pt x="55871" y="182553"/>
                            </a:cubicBezTo>
                            <a:cubicBezTo>
                              <a:pt x="56823" y="180648"/>
                              <a:pt x="58728" y="179696"/>
                              <a:pt x="60633" y="180648"/>
                            </a:cubicBezTo>
                            <a:lnTo>
                              <a:pt x="62538" y="181600"/>
                            </a:lnTo>
                            <a:cubicBezTo>
                              <a:pt x="64443" y="182553"/>
                              <a:pt x="65396" y="184458"/>
                              <a:pt x="64443" y="186363"/>
                            </a:cubicBezTo>
                            <a:cubicBezTo>
                              <a:pt x="63490" y="187316"/>
                              <a:pt x="62538" y="188268"/>
                              <a:pt x="60633" y="188268"/>
                            </a:cubicBezTo>
                            <a:close/>
                            <a:moveTo>
                              <a:pt x="49203" y="183506"/>
                            </a:moveTo>
                            <a:cubicBezTo>
                              <a:pt x="49203" y="183506"/>
                              <a:pt x="48251" y="183506"/>
                              <a:pt x="48251" y="183506"/>
                            </a:cubicBezTo>
                            <a:lnTo>
                              <a:pt x="46346" y="182553"/>
                            </a:lnTo>
                            <a:cubicBezTo>
                              <a:pt x="44440" y="181600"/>
                              <a:pt x="43488" y="179696"/>
                              <a:pt x="44440" y="177791"/>
                            </a:cubicBezTo>
                            <a:cubicBezTo>
                              <a:pt x="45393" y="175886"/>
                              <a:pt x="47298" y="174933"/>
                              <a:pt x="49203" y="175886"/>
                            </a:cubicBezTo>
                            <a:lnTo>
                              <a:pt x="51108" y="176838"/>
                            </a:lnTo>
                            <a:cubicBezTo>
                              <a:pt x="53013" y="177791"/>
                              <a:pt x="53965" y="179696"/>
                              <a:pt x="53013" y="181600"/>
                            </a:cubicBezTo>
                            <a:cubicBezTo>
                              <a:pt x="52061" y="182553"/>
                              <a:pt x="50156" y="183506"/>
                              <a:pt x="49203" y="183506"/>
                            </a:cubicBezTo>
                            <a:close/>
                            <a:moveTo>
                              <a:pt x="37773" y="178743"/>
                            </a:moveTo>
                            <a:cubicBezTo>
                              <a:pt x="37773" y="178743"/>
                              <a:pt x="36821" y="178743"/>
                              <a:pt x="36821" y="178743"/>
                            </a:cubicBezTo>
                            <a:lnTo>
                              <a:pt x="34915" y="177791"/>
                            </a:lnTo>
                            <a:cubicBezTo>
                              <a:pt x="33011" y="176838"/>
                              <a:pt x="32058" y="174933"/>
                              <a:pt x="33011" y="173028"/>
                            </a:cubicBezTo>
                            <a:cubicBezTo>
                              <a:pt x="33963" y="171123"/>
                              <a:pt x="35868" y="170171"/>
                              <a:pt x="37773" y="171123"/>
                            </a:cubicBezTo>
                            <a:lnTo>
                              <a:pt x="39678" y="172075"/>
                            </a:lnTo>
                            <a:cubicBezTo>
                              <a:pt x="41583" y="173028"/>
                              <a:pt x="42536" y="174933"/>
                              <a:pt x="41583" y="176838"/>
                            </a:cubicBezTo>
                            <a:cubicBezTo>
                              <a:pt x="40631" y="177791"/>
                              <a:pt x="38726" y="178743"/>
                              <a:pt x="37773" y="178743"/>
                            </a:cubicBezTo>
                            <a:close/>
                            <a:moveTo>
                              <a:pt x="26343" y="173028"/>
                            </a:moveTo>
                            <a:cubicBezTo>
                              <a:pt x="26343" y="173028"/>
                              <a:pt x="25390" y="173028"/>
                              <a:pt x="25390" y="173028"/>
                            </a:cubicBezTo>
                            <a:lnTo>
                              <a:pt x="24438" y="172075"/>
                            </a:lnTo>
                            <a:cubicBezTo>
                              <a:pt x="22533" y="171123"/>
                              <a:pt x="21581" y="169218"/>
                              <a:pt x="22533" y="167313"/>
                            </a:cubicBezTo>
                            <a:cubicBezTo>
                              <a:pt x="23486" y="165408"/>
                              <a:pt x="25390" y="164456"/>
                              <a:pt x="27296" y="165408"/>
                            </a:cubicBezTo>
                            <a:lnTo>
                              <a:pt x="29201" y="166361"/>
                            </a:lnTo>
                            <a:cubicBezTo>
                              <a:pt x="31106" y="167313"/>
                              <a:pt x="31106" y="169218"/>
                              <a:pt x="30153" y="171123"/>
                            </a:cubicBezTo>
                            <a:cubicBezTo>
                              <a:pt x="29201" y="172075"/>
                              <a:pt x="28248" y="173028"/>
                              <a:pt x="26343" y="173028"/>
                            </a:cubicBezTo>
                            <a:close/>
                            <a:moveTo>
                              <a:pt x="15865" y="166361"/>
                            </a:moveTo>
                            <a:cubicBezTo>
                              <a:pt x="14913" y="166361"/>
                              <a:pt x="14913" y="166361"/>
                              <a:pt x="13961" y="165408"/>
                            </a:cubicBezTo>
                            <a:lnTo>
                              <a:pt x="12056" y="164456"/>
                            </a:lnTo>
                            <a:cubicBezTo>
                              <a:pt x="10151" y="163503"/>
                              <a:pt x="10151" y="161598"/>
                              <a:pt x="11103" y="159693"/>
                            </a:cubicBezTo>
                            <a:cubicBezTo>
                              <a:pt x="12056" y="157788"/>
                              <a:pt x="13961" y="157788"/>
                              <a:pt x="15865" y="158741"/>
                            </a:cubicBezTo>
                            <a:lnTo>
                              <a:pt x="17771" y="159693"/>
                            </a:lnTo>
                            <a:cubicBezTo>
                              <a:pt x="19676" y="160646"/>
                              <a:pt x="19676" y="162550"/>
                              <a:pt x="18723" y="164456"/>
                            </a:cubicBezTo>
                            <a:cubicBezTo>
                              <a:pt x="18723" y="166361"/>
                              <a:pt x="16818" y="166361"/>
                              <a:pt x="15865" y="166361"/>
                            </a:cubicBezTo>
                            <a:close/>
                            <a:moveTo>
                              <a:pt x="47298" y="164456"/>
                            </a:moveTo>
                            <a:cubicBezTo>
                              <a:pt x="45393" y="164456"/>
                              <a:pt x="43488" y="162550"/>
                              <a:pt x="44440" y="160646"/>
                            </a:cubicBezTo>
                            <a:cubicBezTo>
                              <a:pt x="44440" y="158741"/>
                              <a:pt x="46346" y="156836"/>
                              <a:pt x="48251" y="157788"/>
                            </a:cubicBezTo>
                            <a:lnTo>
                              <a:pt x="50156" y="157788"/>
                            </a:lnTo>
                            <a:cubicBezTo>
                              <a:pt x="52061" y="157788"/>
                              <a:pt x="53965" y="159693"/>
                              <a:pt x="53013" y="161598"/>
                            </a:cubicBezTo>
                            <a:cubicBezTo>
                              <a:pt x="53013" y="163503"/>
                              <a:pt x="51108" y="165408"/>
                              <a:pt x="49203" y="164456"/>
                            </a:cubicBezTo>
                            <a:lnTo>
                              <a:pt x="47298" y="164456"/>
                            </a:lnTo>
                            <a:cubicBezTo>
                              <a:pt x="47298" y="164456"/>
                              <a:pt x="47298" y="164456"/>
                              <a:pt x="47298" y="164456"/>
                            </a:cubicBezTo>
                            <a:close/>
                            <a:moveTo>
                              <a:pt x="36821" y="163503"/>
                            </a:moveTo>
                            <a:cubicBezTo>
                              <a:pt x="36821" y="163503"/>
                              <a:pt x="36821" y="163503"/>
                              <a:pt x="36821" y="163503"/>
                            </a:cubicBezTo>
                            <a:lnTo>
                              <a:pt x="34915" y="163503"/>
                            </a:lnTo>
                            <a:cubicBezTo>
                              <a:pt x="33011" y="163503"/>
                              <a:pt x="32058" y="161598"/>
                              <a:pt x="32058" y="159693"/>
                            </a:cubicBezTo>
                            <a:cubicBezTo>
                              <a:pt x="32058" y="157788"/>
                              <a:pt x="33963" y="156836"/>
                              <a:pt x="35868" y="156836"/>
                            </a:cubicBezTo>
                            <a:lnTo>
                              <a:pt x="37773" y="156836"/>
                            </a:lnTo>
                            <a:cubicBezTo>
                              <a:pt x="39678" y="156836"/>
                              <a:pt x="40631" y="158741"/>
                              <a:pt x="40631" y="160646"/>
                            </a:cubicBezTo>
                            <a:cubicBezTo>
                              <a:pt x="40631" y="162550"/>
                              <a:pt x="38726" y="163503"/>
                              <a:pt x="36821" y="163503"/>
                            </a:cubicBezTo>
                            <a:close/>
                            <a:moveTo>
                              <a:pt x="59681" y="165408"/>
                            </a:moveTo>
                            <a:cubicBezTo>
                              <a:pt x="57776" y="165408"/>
                              <a:pt x="56823" y="163503"/>
                              <a:pt x="56823" y="161598"/>
                            </a:cubicBezTo>
                            <a:cubicBezTo>
                              <a:pt x="56823" y="159693"/>
                              <a:pt x="58728" y="157788"/>
                              <a:pt x="60633" y="157788"/>
                            </a:cubicBezTo>
                            <a:lnTo>
                              <a:pt x="62538" y="157788"/>
                            </a:lnTo>
                            <a:cubicBezTo>
                              <a:pt x="64443" y="157788"/>
                              <a:pt x="66348" y="159693"/>
                              <a:pt x="66348" y="161598"/>
                            </a:cubicBezTo>
                            <a:cubicBezTo>
                              <a:pt x="66348" y="163503"/>
                              <a:pt x="64443" y="165408"/>
                              <a:pt x="62538" y="165408"/>
                            </a:cubicBezTo>
                            <a:lnTo>
                              <a:pt x="59681" y="165408"/>
                            </a:lnTo>
                            <a:cubicBezTo>
                              <a:pt x="59681" y="165408"/>
                              <a:pt x="59681" y="165408"/>
                              <a:pt x="59681" y="165408"/>
                            </a:cubicBezTo>
                            <a:close/>
                            <a:moveTo>
                              <a:pt x="5388" y="159693"/>
                            </a:moveTo>
                            <a:cubicBezTo>
                              <a:pt x="4436" y="159693"/>
                              <a:pt x="4436" y="159693"/>
                              <a:pt x="3483" y="158741"/>
                            </a:cubicBezTo>
                            <a:lnTo>
                              <a:pt x="1578" y="157788"/>
                            </a:lnTo>
                            <a:cubicBezTo>
                              <a:pt x="-327" y="156836"/>
                              <a:pt x="-327" y="154931"/>
                              <a:pt x="626" y="153025"/>
                            </a:cubicBezTo>
                            <a:cubicBezTo>
                              <a:pt x="1578" y="151121"/>
                              <a:pt x="3483" y="151121"/>
                              <a:pt x="5388" y="152073"/>
                            </a:cubicBezTo>
                            <a:lnTo>
                              <a:pt x="6340" y="153025"/>
                            </a:lnTo>
                            <a:cubicBezTo>
                              <a:pt x="7293" y="151121"/>
                              <a:pt x="9198" y="150168"/>
                              <a:pt x="11103" y="150168"/>
                            </a:cubicBezTo>
                            <a:lnTo>
                              <a:pt x="13008" y="150168"/>
                            </a:lnTo>
                            <a:cubicBezTo>
                              <a:pt x="14913" y="151121"/>
                              <a:pt x="15865" y="153025"/>
                              <a:pt x="15865" y="154931"/>
                            </a:cubicBezTo>
                            <a:cubicBezTo>
                              <a:pt x="14913" y="156836"/>
                              <a:pt x="13008" y="157788"/>
                              <a:pt x="11103" y="157788"/>
                            </a:cubicBezTo>
                            <a:lnTo>
                              <a:pt x="9198" y="156836"/>
                            </a:lnTo>
                            <a:cubicBezTo>
                              <a:pt x="9198" y="156836"/>
                              <a:pt x="8246" y="156836"/>
                              <a:pt x="8246" y="156836"/>
                            </a:cubicBezTo>
                            <a:cubicBezTo>
                              <a:pt x="8246" y="156836"/>
                              <a:pt x="8246" y="157788"/>
                              <a:pt x="7293" y="157788"/>
                            </a:cubicBezTo>
                            <a:cubicBezTo>
                              <a:pt x="8246" y="159693"/>
                              <a:pt x="6340" y="159693"/>
                              <a:pt x="5388" y="159693"/>
                            </a:cubicBezTo>
                            <a:close/>
                            <a:moveTo>
                              <a:pt x="24438" y="161598"/>
                            </a:moveTo>
                            <a:cubicBezTo>
                              <a:pt x="24438" y="161598"/>
                              <a:pt x="24438" y="161598"/>
                              <a:pt x="24438" y="161598"/>
                            </a:cubicBezTo>
                            <a:lnTo>
                              <a:pt x="22533" y="161598"/>
                            </a:lnTo>
                            <a:cubicBezTo>
                              <a:pt x="20628" y="161598"/>
                              <a:pt x="19676" y="159693"/>
                              <a:pt x="19676" y="157788"/>
                            </a:cubicBezTo>
                            <a:cubicBezTo>
                              <a:pt x="19676" y="155883"/>
                              <a:pt x="21581" y="154931"/>
                              <a:pt x="23486" y="154931"/>
                            </a:cubicBezTo>
                            <a:lnTo>
                              <a:pt x="25390" y="154931"/>
                            </a:lnTo>
                            <a:cubicBezTo>
                              <a:pt x="27296" y="154931"/>
                              <a:pt x="28248" y="156836"/>
                              <a:pt x="28248" y="158741"/>
                            </a:cubicBezTo>
                            <a:cubicBezTo>
                              <a:pt x="28248" y="160646"/>
                              <a:pt x="26343" y="161598"/>
                              <a:pt x="24438" y="161598"/>
                            </a:cubicBezTo>
                            <a:close/>
                            <a:moveTo>
                              <a:pt x="72063" y="164456"/>
                            </a:moveTo>
                            <a:cubicBezTo>
                              <a:pt x="70158" y="164456"/>
                              <a:pt x="69206" y="162550"/>
                              <a:pt x="69206" y="161598"/>
                            </a:cubicBezTo>
                            <a:cubicBezTo>
                              <a:pt x="69206" y="159693"/>
                              <a:pt x="70158" y="157788"/>
                              <a:pt x="72063" y="157788"/>
                            </a:cubicBezTo>
                            <a:lnTo>
                              <a:pt x="73968" y="157788"/>
                            </a:lnTo>
                            <a:cubicBezTo>
                              <a:pt x="75873" y="157788"/>
                              <a:pt x="77778" y="158741"/>
                              <a:pt x="77778" y="160646"/>
                            </a:cubicBezTo>
                            <a:cubicBezTo>
                              <a:pt x="77778" y="162550"/>
                              <a:pt x="76826" y="164456"/>
                              <a:pt x="74921" y="164456"/>
                            </a:cubicBezTo>
                            <a:lnTo>
                              <a:pt x="72063" y="164456"/>
                            </a:lnTo>
                            <a:cubicBezTo>
                              <a:pt x="72063" y="164456"/>
                              <a:pt x="72063" y="164456"/>
                              <a:pt x="72063" y="164456"/>
                            </a:cubicBezTo>
                            <a:close/>
                            <a:moveTo>
                              <a:pt x="84446" y="162550"/>
                            </a:moveTo>
                            <a:cubicBezTo>
                              <a:pt x="82540" y="162550"/>
                              <a:pt x="81588" y="161598"/>
                              <a:pt x="81588" y="159693"/>
                            </a:cubicBezTo>
                            <a:cubicBezTo>
                              <a:pt x="81588" y="157788"/>
                              <a:pt x="82540" y="155883"/>
                              <a:pt x="84446" y="155883"/>
                            </a:cubicBezTo>
                            <a:lnTo>
                              <a:pt x="86351" y="155883"/>
                            </a:lnTo>
                            <a:cubicBezTo>
                              <a:pt x="88256" y="155883"/>
                              <a:pt x="90161" y="156836"/>
                              <a:pt x="90161" y="158741"/>
                            </a:cubicBezTo>
                            <a:cubicBezTo>
                              <a:pt x="90161" y="160646"/>
                              <a:pt x="89208" y="162550"/>
                              <a:pt x="87303" y="162550"/>
                            </a:cubicBezTo>
                            <a:lnTo>
                              <a:pt x="85398" y="162550"/>
                            </a:lnTo>
                            <a:cubicBezTo>
                              <a:pt x="84446" y="162550"/>
                              <a:pt x="84446" y="162550"/>
                              <a:pt x="84446" y="162550"/>
                            </a:cubicBezTo>
                            <a:close/>
                            <a:moveTo>
                              <a:pt x="95876" y="159693"/>
                            </a:moveTo>
                            <a:cubicBezTo>
                              <a:pt x="94923" y="159693"/>
                              <a:pt x="93018" y="158741"/>
                              <a:pt x="93018" y="156836"/>
                            </a:cubicBezTo>
                            <a:cubicBezTo>
                              <a:pt x="92065" y="154931"/>
                              <a:pt x="93018" y="153025"/>
                              <a:pt x="94923" y="152073"/>
                            </a:cubicBezTo>
                            <a:lnTo>
                              <a:pt x="96828" y="151121"/>
                            </a:lnTo>
                            <a:cubicBezTo>
                              <a:pt x="98733" y="150168"/>
                              <a:pt x="100638" y="151121"/>
                              <a:pt x="101590" y="153025"/>
                            </a:cubicBezTo>
                            <a:cubicBezTo>
                              <a:pt x="102543" y="154931"/>
                              <a:pt x="101590" y="156836"/>
                              <a:pt x="99686" y="157788"/>
                            </a:cubicBezTo>
                            <a:lnTo>
                              <a:pt x="97781" y="158741"/>
                            </a:lnTo>
                            <a:cubicBezTo>
                              <a:pt x="96828" y="159693"/>
                              <a:pt x="96828" y="159693"/>
                              <a:pt x="95876" y="159693"/>
                            </a:cubicBezTo>
                            <a:close/>
                            <a:moveTo>
                              <a:pt x="107306" y="154931"/>
                            </a:moveTo>
                            <a:cubicBezTo>
                              <a:pt x="106353" y="154931"/>
                              <a:pt x="105401" y="153978"/>
                              <a:pt x="104448" y="153025"/>
                            </a:cubicBezTo>
                            <a:cubicBezTo>
                              <a:pt x="103496" y="151121"/>
                              <a:pt x="104448" y="149216"/>
                              <a:pt x="106353" y="148263"/>
                            </a:cubicBezTo>
                            <a:lnTo>
                              <a:pt x="108258" y="147311"/>
                            </a:lnTo>
                            <a:cubicBezTo>
                              <a:pt x="110163" y="146358"/>
                              <a:pt x="112068" y="147311"/>
                              <a:pt x="113021" y="149216"/>
                            </a:cubicBezTo>
                            <a:cubicBezTo>
                              <a:pt x="113973" y="151121"/>
                              <a:pt x="113021" y="153025"/>
                              <a:pt x="111115" y="153978"/>
                            </a:cubicBezTo>
                            <a:cubicBezTo>
                              <a:pt x="110163" y="153978"/>
                              <a:pt x="110163" y="154931"/>
                              <a:pt x="109211" y="154931"/>
                            </a:cubicBezTo>
                            <a:cubicBezTo>
                              <a:pt x="109211" y="154931"/>
                              <a:pt x="108258" y="154931"/>
                              <a:pt x="107306" y="154931"/>
                            </a:cubicBezTo>
                            <a:close/>
                            <a:moveTo>
                              <a:pt x="118736" y="149216"/>
                            </a:moveTo>
                            <a:cubicBezTo>
                              <a:pt x="117783" y="149216"/>
                              <a:pt x="116831" y="148263"/>
                              <a:pt x="115878" y="147311"/>
                            </a:cubicBezTo>
                            <a:cubicBezTo>
                              <a:pt x="114926" y="145406"/>
                              <a:pt x="114926" y="143500"/>
                              <a:pt x="116831" y="142548"/>
                            </a:cubicBezTo>
                            <a:lnTo>
                              <a:pt x="117783" y="141596"/>
                            </a:lnTo>
                            <a:cubicBezTo>
                              <a:pt x="119688" y="140643"/>
                              <a:pt x="121593" y="140643"/>
                              <a:pt x="122546" y="142548"/>
                            </a:cubicBezTo>
                            <a:cubicBezTo>
                              <a:pt x="123498" y="144453"/>
                              <a:pt x="123498" y="146358"/>
                              <a:pt x="121593" y="147311"/>
                            </a:cubicBezTo>
                            <a:cubicBezTo>
                              <a:pt x="120640" y="147311"/>
                              <a:pt x="120640" y="148263"/>
                              <a:pt x="119688" y="148263"/>
                            </a:cubicBezTo>
                            <a:cubicBezTo>
                              <a:pt x="119688" y="148263"/>
                              <a:pt x="118736" y="149216"/>
                              <a:pt x="118736" y="149216"/>
                            </a:cubicBezTo>
                            <a:close/>
                            <a:moveTo>
                              <a:pt x="128261" y="141596"/>
                            </a:moveTo>
                            <a:cubicBezTo>
                              <a:pt x="127308" y="141596"/>
                              <a:pt x="126356" y="140643"/>
                              <a:pt x="125403" y="140643"/>
                            </a:cubicBezTo>
                            <a:cubicBezTo>
                              <a:pt x="124451" y="138738"/>
                              <a:pt x="124451" y="136833"/>
                              <a:pt x="125403" y="135881"/>
                            </a:cubicBezTo>
                            <a:cubicBezTo>
                              <a:pt x="125403" y="135881"/>
                              <a:pt x="126356" y="134928"/>
                              <a:pt x="126356" y="134928"/>
                            </a:cubicBezTo>
                            <a:cubicBezTo>
                              <a:pt x="128261" y="133975"/>
                              <a:pt x="130165" y="133975"/>
                              <a:pt x="131118" y="134928"/>
                            </a:cubicBezTo>
                            <a:cubicBezTo>
                              <a:pt x="132071" y="136833"/>
                              <a:pt x="132071" y="138738"/>
                              <a:pt x="131118" y="139691"/>
                            </a:cubicBezTo>
                            <a:cubicBezTo>
                              <a:pt x="131118" y="139691"/>
                              <a:pt x="130165" y="140643"/>
                              <a:pt x="130165" y="140643"/>
                            </a:cubicBezTo>
                            <a:cubicBezTo>
                              <a:pt x="130165" y="141596"/>
                              <a:pt x="129213" y="141596"/>
                              <a:pt x="128261" y="141596"/>
                            </a:cubicBezTo>
                            <a:close/>
                            <a:moveTo>
                              <a:pt x="119688" y="133023"/>
                            </a:moveTo>
                            <a:cubicBezTo>
                              <a:pt x="117783" y="133023"/>
                              <a:pt x="116831" y="131118"/>
                              <a:pt x="116831" y="129213"/>
                            </a:cubicBezTo>
                            <a:cubicBezTo>
                              <a:pt x="116831" y="127308"/>
                              <a:pt x="118736" y="125403"/>
                              <a:pt x="120640" y="125403"/>
                            </a:cubicBezTo>
                            <a:lnTo>
                              <a:pt x="122546" y="125403"/>
                            </a:lnTo>
                            <a:cubicBezTo>
                              <a:pt x="124451" y="125403"/>
                              <a:pt x="126356" y="127308"/>
                              <a:pt x="126356" y="129213"/>
                            </a:cubicBezTo>
                            <a:cubicBezTo>
                              <a:pt x="126356" y="131118"/>
                              <a:pt x="124451" y="133023"/>
                              <a:pt x="122546" y="133023"/>
                            </a:cubicBezTo>
                            <a:lnTo>
                              <a:pt x="119688" y="133023"/>
                            </a:lnTo>
                            <a:cubicBezTo>
                              <a:pt x="119688" y="133023"/>
                              <a:pt x="119688" y="133023"/>
                              <a:pt x="119688" y="133023"/>
                            </a:cubicBezTo>
                            <a:close/>
                            <a:moveTo>
                              <a:pt x="109211" y="132071"/>
                            </a:moveTo>
                            <a:cubicBezTo>
                              <a:pt x="109211" y="132071"/>
                              <a:pt x="109211" y="132071"/>
                              <a:pt x="109211" y="132071"/>
                            </a:cubicBezTo>
                            <a:lnTo>
                              <a:pt x="107306" y="132071"/>
                            </a:lnTo>
                            <a:cubicBezTo>
                              <a:pt x="105401" y="132071"/>
                              <a:pt x="104448" y="130166"/>
                              <a:pt x="104448" y="128261"/>
                            </a:cubicBezTo>
                            <a:cubicBezTo>
                              <a:pt x="104448" y="126356"/>
                              <a:pt x="106353" y="125403"/>
                              <a:pt x="108258" y="125403"/>
                            </a:cubicBezTo>
                            <a:lnTo>
                              <a:pt x="110163" y="125403"/>
                            </a:lnTo>
                            <a:cubicBezTo>
                              <a:pt x="112068" y="125403"/>
                              <a:pt x="113021" y="127308"/>
                              <a:pt x="113021" y="129213"/>
                            </a:cubicBezTo>
                            <a:cubicBezTo>
                              <a:pt x="112068" y="131118"/>
                              <a:pt x="111115" y="132071"/>
                              <a:pt x="109211" y="132071"/>
                            </a:cubicBezTo>
                            <a:close/>
                            <a:moveTo>
                              <a:pt x="132071" y="133023"/>
                            </a:moveTo>
                            <a:cubicBezTo>
                              <a:pt x="130165" y="133023"/>
                              <a:pt x="129213" y="131118"/>
                              <a:pt x="129213" y="130166"/>
                            </a:cubicBezTo>
                            <a:cubicBezTo>
                              <a:pt x="129213" y="128261"/>
                              <a:pt x="130165" y="126356"/>
                              <a:pt x="132071" y="126356"/>
                            </a:cubicBezTo>
                            <a:lnTo>
                              <a:pt x="133976" y="126356"/>
                            </a:lnTo>
                            <a:cubicBezTo>
                              <a:pt x="135881" y="126356"/>
                              <a:pt x="137786" y="128261"/>
                              <a:pt x="137786" y="130166"/>
                            </a:cubicBezTo>
                            <a:cubicBezTo>
                              <a:pt x="137786" y="132071"/>
                              <a:pt x="135881" y="133975"/>
                              <a:pt x="133976" y="133975"/>
                            </a:cubicBezTo>
                            <a:lnTo>
                              <a:pt x="132071" y="133023"/>
                            </a:lnTo>
                            <a:cubicBezTo>
                              <a:pt x="132071" y="133023"/>
                              <a:pt x="132071" y="133023"/>
                              <a:pt x="132071" y="133023"/>
                            </a:cubicBezTo>
                            <a:close/>
                            <a:moveTo>
                              <a:pt x="96828" y="130166"/>
                            </a:moveTo>
                            <a:cubicBezTo>
                              <a:pt x="96828" y="130166"/>
                              <a:pt x="96828" y="129213"/>
                              <a:pt x="96828" y="130166"/>
                            </a:cubicBezTo>
                            <a:cubicBezTo>
                              <a:pt x="95876" y="130166"/>
                              <a:pt x="94923" y="130166"/>
                              <a:pt x="93971" y="129213"/>
                            </a:cubicBezTo>
                            <a:cubicBezTo>
                              <a:pt x="92065" y="128261"/>
                              <a:pt x="91113" y="126356"/>
                              <a:pt x="92065" y="124450"/>
                            </a:cubicBezTo>
                            <a:cubicBezTo>
                              <a:pt x="93018" y="122546"/>
                              <a:pt x="94923" y="121593"/>
                              <a:pt x="96828" y="122546"/>
                            </a:cubicBezTo>
                            <a:cubicBezTo>
                              <a:pt x="97781" y="122546"/>
                              <a:pt x="97781" y="122546"/>
                              <a:pt x="98733" y="122546"/>
                            </a:cubicBezTo>
                            <a:cubicBezTo>
                              <a:pt x="100638" y="123498"/>
                              <a:pt x="101590" y="125403"/>
                              <a:pt x="101590" y="127308"/>
                            </a:cubicBezTo>
                            <a:cubicBezTo>
                              <a:pt x="99686" y="129213"/>
                              <a:pt x="98733" y="130166"/>
                              <a:pt x="96828" y="130166"/>
                            </a:cubicBezTo>
                            <a:close/>
                            <a:moveTo>
                              <a:pt x="85398" y="125403"/>
                            </a:moveTo>
                            <a:cubicBezTo>
                              <a:pt x="85398" y="125403"/>
                              <a:pt x="84446" y="125403"/>
                              <a:pt x="84446" y="125403"/>
                            </a:cubicBezTo>
                            <a:lnTo>
                              <a:pt x="82540" y="124450"/>
                            </a:lnTo>
                            <a:cubicBezTo>
                              <a:pt x="80636" y="123498"/>
                              <a:pt x="79683" y="121593"/>
                              <a:pt x="80636" y="119688"/>
                            </a:cubicBezTo>
                            <a:cubicBezTo>
                              <a:pt x="81588" y="117783"/>
                              <a:pt x="83493" y="116831"/>
                              <a:pt x="85398" y="117783"/>
                            </a:cubicBezTo>
                            <a:lnTo>
                              <a:pt x="87303" y="118736"/>
                            </a:lnTo>
                            <a:cubicBezTo>
                              <a:pt x="89208" y="119688"/>
                              <a:pt x="90161" y="121593"/>
                              <a:pt x="89208" y="123498"/>
                            </a:cubicBezTo>
                            <a:cubicBezTo>
                              <a:pt x="88256" y="125403"/>
                              <a:pt x="86351" y="125403"/>
                              <a:pt x="85398" y="125403"/>
                            </a:cubicBezTo>
                            <a:close/>
                            <a:moveTo>
                              <a:pt x="73968" y="119688"/>
                            </a:moveTo>
                            <a:cubicBezTo>
                              <a:pt x="73015" y="119688"/>
                              <a:pt x="73015" y="119688"/>
                              <a:pt x="72063" y="119688"/>
                            </a:cubicBezTo>
                            <a:lnTo>
                              <a:pt x="70158" y="118736"/>
                            </a:lnTo>
                            <a:cubicBezTo>
                              <a:pt x="68253" y="117783"/>
                              <a:pt x="68253" y="115878"/>
                              <a:pt x="69206" y="113973"/>
                            </a:cubicBezTo>
                            <a:cubicBezTo>
                              <a:pt x="70158" y="112068"/>
                              <a:pt x="72063" y="112068"/>
                              <a:pt x="73968" y="113021"/>
                            </a:cubicBezTo>
                            <a:lnTo>
                              <a:pt x="75873" y="113973"/>
                            </a:lnTo>
                            <a:cubicBezTo>
                              <a:pt x="77778" y="114925"/>
                              <a:pt x="77778" y="116831"/>
                              <a:pt x="76826" y="118736"/>
                            </a:cubicBezTo>
                            <a:cubicBezTo>
                              <a:pt x="76826" y="119688"/>
                              <a:pt x="75873" y="119688"/>
                              <a:pt x="73968" y="119688"/>
                            </a:cubicBezTo>
                            <a:close/>
                            <a:moveTo>
                              <a:pt x="63490" y="113021"/>
                            </a:moveTo>
                            <a:cubicBezTo>
                              <a:pt x="62538" y="113021"/>
                              <a:pt x="62538" y="113021"/>
                              <a:pt x="61586" y="112068"/>
                            </a:cubicBezTo>
                            <a:cubicBezTo>
                              <a:pt x="60633" y="112068"/>
                              <a:pt x="60633" y="111116"/>
                              <a:pt x="59681" y="111116"/>
                            </a:cubicBezTo>
                            <a:cubicBezTo>
                              <a:pt x="57776" y="110163"/>
                              <a:pt x="57776" y="107306"/>
                              <a:pt x="58728" y="106353"/>
                            </a:cubicBezTo>
                            <a:cubicBezTo>
                              <a:pt x="59681" y="104448"/>
                              <a:pt x="62538" y="104448"/>
                              <a:pt x="63490" y="105400"/>
                            </a:cubicBezTo>
                            <a:lnTo>
                              <a:pt x="64443" y="106353"/>
                            </a:lnTo>
                            <a:cubicBezTo>
                              <a:pt x="66348" y="107306"/>
                              <a:pt x="66348" y="110163"/>
                              <a:pt x="65396" y="111116"/>
                            </a:cubicBezTo>
                            <a:cubicBezTo>
                              <a:pt x="66348" y="113021"/>
                              <a:pt x="65396" y="113021"/>
                              <a:pt x="63490" y="113021"/>
                            </a:cubicBezTo>
                            <a:close/>
                            <a:moveTo>
                              <a:pt x="53965" y="105400"/>
                            </a:moveTo>
                            <a:cubicBezTo>
                              <a:pt x="53013" y="105400"/>
                              <a:pt x="52061" y="105400"/>
                              <a:pt x="52061" y="104448"/>
                            </a:cubicBezTo>
                            <a:lnTo>
                              <a:pt x="51108" y="103496"/>
                            </a:lnTo>
                            <a:cubicBezTo>
                              <a:pt x="50156" y="102543"/>
                              <a:pt x="49203" y="99686"/>
                              <a:pt x="51108" y="98733"/>
                            </a:cubicBezTo>
                            <a:cubicBezTo>
                              <a:pt x="52061" y="97781"/>
                              <a:pt x="54918" y="96828"/>
                              <a:pt x="55871" y="98733"/>
                            </a:cubicBezTo>
                            <a:lnTo>
                              <a:pt x="56823" y="99686"/>
                            </a:lnTo>
                            <a:cubicBezTo>
                              <a:pt x="57776" y="100638"/>
                              <a:pt x="58728" y="103496"/>
                              <a:pt x="56823" y="104448"/>
                            </a:cubicBezTo>
                            <a:cubicBezTo>
                              <a:pt x="56823" y="105400"/>
                              <a:pt x="55871" y="105400"/>
                              <a:pt x="53965" y="105400"/>
                            </a:cubicBezTo>
                            <a:close/>
                            <a:moveTo>
                              <a:pt x="45393" y="96828"/>
                            </a:moveTo>
                            <a:cubicBezTo>
                              <a:pt x="44440" y="96828"/>
                              <a:pt x="43488" y="96828"/>
                              <a:pt x="43488" y="95875"/>
                            </a:cubicBezTo>
                            <a:lnTo>
                              <a:pt x="42536" y="94923"/>
                            </a:lnTo>
                            <a:cubicBezTo>
                              <a:pt x="41583" y="93018"/>
                              <a:pt x="41583" y="91113"/>
                              <a:pt x="42536" y="90161"/>
                            </a:cubicBezTo>
                            <a:cubicBezTo>
                              <a:pt x="44440" y="89208"/>
                              <a:pt x="46346" y="89208"/>
                              <a:pt x="47298" y="90161"/>
                            </a:cubicBezTo>
                            <a:lnTo>
                              <a:pt x="48251" y="91113"/>
                            </a:lnTo>
                            <a:cubicBezTo>
                              <a:pt x="49203" y="93018"/>
                              <a:pt x="49203" y="94923"/>
                              <a:pt x="48251" y="95875"/>
                            </a:cubicBezTo>
                            <a:cubicBezTo>
                              <a:pt x="47298" y="95875"/>
                              <a:pt x="46346" y="96828"/>
                              <a:pt x="45393" y="96828"/>
                            </a:cubicBezTo>
                            <a:close/>
                            <a:moveTo>
                              <a:pt x="37773" y="86350"/>
                            </a:moveTo>
                            <a:cubicBezTo>
                              <a:pt x="36821" y="86350"/>
                              <a:pt x="35868" y="85398"/>
                              <a:pt x="34915" y="85398"/>
                            </a:cubicBezTo>
                            <a:lnTo>
                              <a:pt x="33963" y="83493"/>
                            </a:lnTo>
                            <a:cubicBezTo>
                              <a:pt x="33011" y="81588"/>
                              <a:pt x="33011" y="79683"/>
                              <a:pt x="34915" y="78731"/>
                            </a:cubicBezTo>
                            <a:cubicBezTo>
                              <a:pt x="36821" y="77778"/>
                              <a:pt x="38726" y="77778"/>
                              <a:pt x="39678" y="79683"/>
                            </a:cubicBezTo>
                            <a:lnTo>
                              <a:pt x="40631" y="80636"/>
                            </a:lnTo>
                            <a:cubicBezTo>
                              <a:pt x="41583" y="82541"/>
                              <a:pt x="41583" y="84446"/>
                              <a:pt x="39678" y="85398"/>
                            </a:cubicBezTo>
                            <a:cubicBezTo>
                              <a:pt x="39678" y="86350"/>
                              <a:pt x="38726" y="86350"/>
                              <a:pt x="37773" y="86350"/>
                            </a:cubicBezTo>
                            <a:close/>
                            <a:moveTo>
                              <a:pt x="31106" y="76825"/>
                            </a:moveTo>
                            <a:cubicBezTo>
                              <a:pt x="30153" y="76825"/>
                              <a:pt x="29201" y="75873"/>
                              <a:pt x="28248" y="74921"/>
                            </a:cubicBezTo>
                            <a:lnTo>
                              <a:pt x="27296" y="73016"/>
                            </a:lnTo>
                            <a:cubicBezTo>
                              <a:pt x="26343" y="71111"/>
                              <a:pt x="27296" y="69206"/>
                              <a:pt x="28248" y="68253"/>
                            </a:cubicBezTo>
                            <a:cubicBezTo>
                              <a:pt x="29201" y="67300"/>
                              <a:pt x="31106" y="67300"/>
                              <a:pt x="32058" y="68253"/>
                            </a:cubicBezTo>
                            <a:cubicBezTo>
                              <a:pt x="32058" y="68253"/>
                              <a:pt x="32058" y="67300"/>
                              <a:pt x="32058" y="67300"/>
                            </a:cubicBezTo>
                            <a:cubicBezTo>
                              <a:pt x="32058" y="65396"/>
                              <a:pt x="33963" y="64443"/>
                              <a:pt x="35868" y="64443"/>
                            </a:cubicBezTo>
                            <a:lnTo>
                              <a:pt x="37773" y="64443"/>
                            </a:lnTo>
                            <a:cubicBezTo>
                              <a:pt x="39678" y="64443"/>
                              <a:pt x="40631" y="66348"/>
                              <a:pt x="40631" y="68253"/>
                            </a:cubicBezTo>
                            <a:cubicBezTo>
                              <a:pt x="40631" y="70158"/>
                              <a:pt x="38726" y="71111"/>
                              <a:pt x="36821" y="71111"/>
                            </a:cubicBezTo>
                            <a:lnTo>
                              <a:pt x="34915" y="71111"/>
                            </a:lnTo>
                            <a:cubicBezTo>
                              <a:pt x="34915" y="71111"/>
                              <a:pt x="33963" y="71111"/>
                              <a:pt x="33963" y="71111"/>
                            </a:cubicBezTo>
                            <a:cubicBezTo>
                              <a:pt x="34915" y="73016"/>
                              <a:pt x="33963" y="74921"/>
                              <a:pt x="33011" y="75873"/>
                            </a:cubicBezTo>
                            <a:cubicBezTo>
                              <a:pt x="33011" y="75873"/>
                              <a:pt x="32058" y="76825"/>
                              <a:pt x="31106" y="76825"/>
                            </a:cubicBezTo>
                            <a:close/>
                            <a:moveTo>
                              <a:pt x="50156" y="73968"/>
                            </a:moveTo>
                            <a:cubicBezTo>
                              <a:pt x="50156" y="73968"/>
                              <a:pt x="48251" y="73968"/>
                              <a:pt x="48251" y="73968"/>
                            </a:cubicBezTo>
                            <a:cubicBezTo>
                              <a:pt x="46346" y="73968"/>
                              <a:pt x="45393" y="72063"/>
                              <a:pt x="45393" y="70158"/>
                            </a:cubicBezTo>
                            <a:cubicBezTo>
                              <a:pt x="45393" y="68253"/>
                              <a:pt x="47298" y="67300"/>
                              <a:pt x="49203" y="67300"/>
                            </a:cubicBezTo>
                            <a:cubicBezTo>
                              <a:pt x="49203" y="67300"/>
                              <a:pt x="51108" y="67300"/>
                              <a:pt x="51108" y="67300"/>
                            </a:cubicBezTo>
                            <a:cubicBezTo>
                              <a:pt x="53013" y="67300"/>
                              <a:pt x="54918" y="69206"/>
                              <a:pt x="53965" y="71111"/>
                            </a:cubicBezTo>
                            <a:cubicBezTo>
                              <a:pt x="53965" y="73016"/>
                              <a:pt x="52061" y="73968"/>
                              <a:pt x="50156" y="73968"/>
                            </a:cubicBezTo>
                            <a:close/>
                            <a:moveTo>
                              <a:pt x="60633" y="74921"/>
                            </a:moveTo>
                            <a:cubicBezTo>
                              <a:pt x="58728" y="74921"/>
                              <a:pt x="57776" y="73016"/>
                              <a:pt x="57776" y="71111"/>
                            </a:cubicBezTo>
                            <a:cubicBezTo>
                              <a:pt x="57776" y="69206"/>
                              <a:pt x="59681" y="67300"/>
                              <a:pt x="61586" y="67300"/>
                            </a:cubicBezTo>
                            <a:lnTo>
                              <a:pt x="63490" y="67300"/>
                            </a:lnTo>
                            <a:cubicBezTo>
                              <a:pt x="65396" y="67300"/>
                              <a:pt x="67301" y="69206"/>
                              <a:pt x="67301" y="71111"/>
                            </a:cubicBezTo>
                            <a:cubicBezTo>
                              <a:pt x="67301" y="73016"/>
                              <a:pt x="65396" y="74921"/>
                              <a:pt x="63490" y="74921"/>
                            </a:cubicBezTo>
                            <a:lnTo>
                              <a:pt x="60633" y="74921"/>
                            </a:lnTo>
                            <a:cubicBezTo>
                              <a:pt x="60633" y="74921"/>
                              <a:pt x="60633" y="74921"/>
                              <a:pt x="60633" y="74921"/>
                            </a:cubicBezTo>
                            <a:close/>
                            <a:moveTo>
                              <a:pt x="73015" y="74921"/>
                            </a:moveTo>
                            <a:cubicBezTo>
                              <a:pt x="71111" y="74921"/>
                              <a:pt x="70158" y="73016"/>
                              <a:pt x="70158" y="71111"/>
                            </a:cubicBezTo>
                            <a:cubicBezTo>
                              <a:pt x="70158" y="69206"/>
                              <a:pt x="72063" y="67300"/>
                              <a:pt x="73968" y="67300"/>
                            </a:cubicBezTo>
                            <a:lnTo>
                              <a:pt x="75873" y="67300"/>
                            </a:lnTo>
                            <a:cubicBezTo>
                              <a:pt x="77778" y="67300"/>
                              <a:pt x="79683" y="68253"/>
                              <a:pt x="79683" y="70158"/>
                            </a:cubicBezTo>
                            <a:cubicBezTo>
                              <a:pt x="79683" y="72063"/>
                              <a:pt x="78731" y="73968"/>
                              <a:pt x="76826" y="73968"/>
                            </a:cubicBezTo>
                            <a:lnTo>
                              <a:pt x="73015" y="74921"/>
                            </a:lnTo>
                            <a:cubicBezTo>
                              <a:pt x="73015" y="74921"/>
                              <a:pt x="73015" y="74921"/>
                              <a:pt x="73015" y="74921"/>
                            </a:cubicBezTo>
                            <a:close/>
                            <a:moveTo>
                              <a:pt x="85398" y="73968"/>
                            </a:moveTo>
                            <a:cubicBezTo>
                              <a:pt x="83493" y="73968"/>
                              <a:pt x="82540" y="73016"/>
                              <a:pt x="82540" y="71111"/>
                            </a:cubicBezTo>
                            <a:cubicBezTo>
                              <a:pt x="82540" y="69206"/>
                              <a:pt x="83493" y="67300"/>
                              <a:pt x="85398" y="67300"/>
                            </a:cubicBezTo>
                            <a:lnTo>
                              <a:pt x="87303" y="67300"/>
                            </a:lnTo>
                            <a:cubicBezTo>
                              <a:pt x="89208" y="67300"/>
                              <a:pt x="91113" y="68253"/>
                              <a:pt x="91113" y="70158"/>
                            </a:cubicBezTo>
                            <a:cubicBezTo>
                              <a:pt x="91113" y="72063"/>
                              <a:pt x="90161" y="73968"/>
                              <a:pt x="88256" y="73968"/>
                            </a:cubicBezTo>
                            <a:lnTo>
                              <a:pt x="85398" y="73968"/>
                            </a:lnTo>
                            <a:cubicBezTo>
                              <a:pt x="86351" y="73968"/>
                              <a:pt x="85398" y="73968"/>
                              <a:pt x="85398" y="73968"/>
                            </a:cubicBezTo>
                            <a:close/>
                            <a:moveTo>
                              <a:pt x="97781" y="71111"/>
                            </a:moveTo>
                            <a:cubicBezTo>
                              <a:pt x="96828" y="71111"/>
                              <a:pt x="94923" y="70158"/>
                              <a:pt x="94923" y="68253"/>
                            </a:cubicBezTo>
                            <a:cubicBezTo>
                              <a:pt x="93971" y="66348"/>
                              <a:pt x="94923" y="64443"/>
                              <a:pt x="96828" y="63491"/>
                            </a:cubicBezTo>
                            <a:cubicBezTo>
                              <a:pt x="97781" y="63491"/>
                              <a:pt x="97781" y="63491"/>
                              <a:pt x="98733" y="62538"/>
                            </a:cubicBezTo>
                            <a:cubicBezTo>
                              <a:pt x="100638" y="61586"/>
                              <a:pt x="102543" y="62538"/>
                              <a:pt x="103496" y="64443"/>
                            </a:cubicBezTo>
                            <a:cubicBezTo>
                              <a:pt x="104448" y="66348"/>
                              <a:pt x="103496" y="68253"/>
                              <a:pt x="101590" y="69206"/>
                            </a:cubicBezTo>
                            <a:cubicBezTo>
                              <a:pt x="100638" y="69206"/>
                              <a:pt x="100638" y="69206"/>
                              <a:pt x="99686" y="70158"/>
                            </a:cubicBezTo>
                            <a:cubicBezTo>
                              <a:pt x="98733" y="71111"/>
                              <a:pt x="97781" y="71111"/>
                              <a:pt x="97781" y="71111"/>
                            </a:cubicBezTo>
                            <a:close/>
                            <a:moveTo>
                              <a:pt x="108258" y="65396"/>
                            </a:moveTo>
                            <a:cubicBezTo>
                              <a:pt x="107306" y="65396"/>
                              <a:pt x="106353" y="64443"/>
                              <a:pt x="105401" y="63491"/>
                            </a:cubicBezTo>
                            <a:cubicBezTo>
                              <a:pt x="104448" y="61586"/>
                              <a:pt x="105401" y="59681"/>
                              <a:pt x="106353" y="58728"/>
                            </a:cubicBezTo>
                            <a:cubicBezTo>
                              <a:pt x="106353" y="58728"/>
                              <a:pt x="107306" y="57775"/>
                              <a:pt x="107306" y="57775"/>
                            </a:cubicBezTo>
                            <a:cubicBezTo>
                              <a:pt x="109211" y="56823"/>
                              <a:pt x="111115" y="56823"/>
                              <a:pt x="112068" y="58728"/>
                            </a:cubicBezTo>
                            <a:cubicBezTo>
                              <a:pt x="113021" y="60633"/>
                              <a:pt x="113021" y="62538"/>
                              <a:pt x="111115" y="63491"/>
                            </a:cubicBezTo>
                            <a:cubicBezTo>
                              <a:pt x="110163" y="63491"/>
                              <a:pt x="110163" y="64443"/>
                              <a:pt x="109211" y="64443"/>
                            </a:cubicBezTo>
                            <a:cubicBezTo>
                              <a:pt x="110163" y="65396"/>
                              <a:pt x="109211" y="65396"/>
                              <a:pt x="108258" y="65396"/>
                            </a:cubicBezTo>
                            <a:close/>
                            <a:moveTo>
                              <a:pt x="117783" y="57775"/>
                            </a:moveTo>
                            <a:cubicBezTo>
                              <a:pt x="116831" y="57775"/>
                              <a:pt x="116831" y="57775"/>
                              <a:pt x="115878" y="56823"/>
                            </a:cubicBezTo>
                            <a:cubicBezTo>
                              <a:pt x="113973" y="55871"/>
                              <a:pt x="113973" y="53013"/>
                              <a:pt x="115878" y="52061"/>
                            </a:cubicBezTo>
                            <a:cubicBezTo>
                              <a:pt x="115878" y="52061"/>
                              <a:pt x="116831" y="51108"/>
                              <a:pt x="116831" y="51108"/>
                            </a:cubicBezTo>
                            <a:cubicBezTo>
                              <a:pt x="117783" y="49203"/>
                              <a:pt x="120640" y="49203"/>
                              <a:pt x="121593" y="50156"/>
                            </a:cubicBezTo>
                            <a:cubicBezTo>
                              <a:pt x="123498" y="51108"/>
                              <a:pt x="123498" y="53966"/>
                              <a:pt x="122546" y="54918"/>
                            </a:cubicBezTo>
                            <a:cubicBezTo>
                              <a:pt x="122546" y="55871"/>
                              <a:pt x="121593" y="55871"/>
                              <a:pt x="121593" y="56823"/>
                            </a:cubicBezTo>
                            <a:cubicBezTo>
                              <a:pt x="120640" y="57775"/>
                              <a:pt x="119688" y="57775"/>
                              <a:pt x="117783" y="57775"/>
                            </a:cubicBezTo>
                            <a:close/>
                            <a:moveTo>
                              <a:pt x="106353" y="48250"/>
                            </a:moveTo>
                            <a:cubicBezTo>
                              <a:pt x="106353" y="48250"/>
                              <a:pt x="106353" y="48250"/>
                              <a:pt x="106353" y="48250"/>
                            </a:cubicBezTo>
                            <a:cubicBezTo>
                              <a:pt x="105401" y="48250"/>
                              <a:pt x="104448" y="48250"/>
                              <a:pt x="104448" y="48250"/>
                            </a:cubicBezTo>
                            <a:cubicBezTo>
                              <a:pt x="102543" y="48250"/>
                              <a:pt x="101590" y="46346"/>
                              <a:pt x="101590" y="44441"/>
                            </a:cubicBezTo>
                            <a:cubicBezTo>
                              <a:pt x="101590" y="42536"/>
                              <a:pt x="103496" y="41583"/>
                              <a:pt x="105401" y="41583"/>
                            </a:cubicBezTo>
                            <a:cubicBezTo>
                              <a:pt x="106353" y="41583"/>
                              <a:pt x="106353" y="41583"/>
                              <a:pt x="107306" y="41583"/>
                            </a:cubicBezTo>
                            <a:cubicBezTo>
                              <a:pt x="109211" y="41583"/>
                              <a:pt x="110163" y="43488"/>
                              <a:pt x="110163" y="45393"/>
                            </a:cubicBezTo>
                            <a:cubicBezTo>
                              <a:pt x="110163" y="47298"/>
                              <a:pt x="108258" y="49203"/>
                              <a:pt x="106353" y="48250"/>
                            </a:cubicBezTo>
                            <a:close/>
                            <a:moveTo>
                              <a:pt x="116831" y="49203"/>
                            </a:moveTo>
                            <a:cubicBezTo>
                              <a:pt x="114926" y="49203"/>
                              <a:pt x="113973" y="47298"/>
                              <a:pt x="113973" y="45393"/>
                            </a:cubicBezTo>
                            <a:cubicBezTo>
                              <a:pt x="113973" y="43488"/>
                              <a:pt x="115878" y="41583"/>
                              <a:pt x="117783" y="41583"/>
                            </a:cubicBezTo>
                            <a:cubicBezTo>
                              <a:pt x="118736" y="41583"/>
                              <a:pt x="118736" y="41583"/>
                              <a:pt x="119688" y="41583"/>
                            </a:cubicBezTo>
                            <a:cubicBezTo>
                              <a:pt x="121593" y="41583"/>
                              <a:pt x="123498" y="43488"/>
                              <a:pt x="123498" y="45393"/>
                            </a:cubicBezTo>
                            <a:cubicBezTo>
                              <a:pt x="123498" y="47298"/>
                              <a:pt x="121593" y="49203"/>
                              <a:pt x="119688" y="49203"/>
                            </a:cubicBezTo>
                            <a:cubicBezTo>
                              <a:pt x="118736" y="49203"/>
                              <a:pt x="117783" y="49203"/>
                              <a:pt x="116831" y="49203"/>
                            </a:cubicBezTo>
                            <a:cubicBezTo>
                              <a:pt x="117783" y="49203"/>
                              <a:pt x="117783" y="49203"/>
                              <a:pt x="116831" y="49203"/>
                            </a:cubicBezTo>
                            <a:close/>
                            <a:moveTo>
                              <a:pt x="94923" y="45393"/>
                            </a:moveTo>
                            <a:cubicBezTo>
                              <a:pt x="93971" y="45393"/>
                              <a:pt x="93971" y="45393"/>
                              <a:pt x="94923" y="45393"/>
                            </a:cubicBezTo>
                            <a:cubicBezTo>
                              <a:pt x="93018" y="45393"/>
                              <a:pt x="93018" y="44441"/>
                              <a:pt x="92065" y="44441"/>
                            </a:cubicBezTo>
                            <a:cubicBezTo>
                              <a:pt x="90161" y="43488"/>
                              <a:pt x="89208" y="41583"/>
                              <a:pt x="90161" y="39678"/>
                            </a:cubicBezTo>
                            <a:cubicBezTo>
                              <a:pt x="91113" y="37773"/>
                              <a:pt x="93018" y="36821"/>
                              <a:pt x="94923" y="37773"/>
                            </a:cubicBezTo>
                            <a:cubicBezTo>
                              <a:pt x="95876" y="37773"/>
                              <a:pt x="95876" y="37773"/>
                              <a:pt x="96828" y="38725"/>
                            </a:cubicBezTo>
                            <a:cubicBezTo>
                              <a:pt x="98733" y="39678"/>
                              <a:pt x="99686" y="41583"/>
                              <a:pt x="98733" y="43488"/>
                            </a:cubicBezTo>
                            <a:cubicBezTo>
                              <a:pt x="97781" y="45393"/>
                              <a:pt x="95876" y="46346"/>
                              <a:pt x="94923" y="45393"/>
                            </a:cubicBezTo>
                            <a:close/>
                            <a:moveTo>
                              <a:pt x="83493" y="40631"/>
                            </a:moveTo>
                            <a:cubicBezTo>
                              <a:pt x="82540" y="40631"/>
                              <a:pt x="82540" y="40631"/>
                              <a:pt x="81588" y="39678"/>
                            </a:cubicBezTo>
                            <a:cubicBezTo>
                              <a:pt x="80636" y="39678"/>
                              <a:pt x="80636" y="38725"/>
                              <a:pt x="79683" y="38725"/>
                            </a:cubicBezTo>
                            <a:cubicBezTo>
                              <a:pt x="77778" y="37773"/>
                              <a:pt x="77778" y="35868"/>
                              <a:pt x="78731" y="33963"/>
                            </a:cubicBezTo>
                            <a:cubicBezTo>
                              <a:pt x="79683" y="32058"/>
                              <a:pt x="81588" y="32058"/>
                              <a:pt x="83493" y="33011"/>
                            </a:cubicBezTo>
                            <a:cubicBezTo>
                              <a:pt x="83493" y="33011"/>
                              <a:pt x="84446" y="33963"/>
                              <a:pt x="84446" y="33963"/>
                            </a:cubicBezTo>
                            <a:cubicBezTo>
                              <a:pt x="86351" y="34916"/>
                              <a:pt x="86351" y="36821"/>
                              <a:pt x="85398" y="38725"/>
                            </a:cubicBezTo>
                            <a:cubicBezTo>
                              <a:pt x="86351" y="39678"/>
                              <a:pt x="84446" y="40631"/>
                              <a:pt x="83493" y="40631"/>
                            </a:cubicBezTo>
                            <a:close/>
                            <a:moveTo>
                              <a:pt x="73968" y="33011"/>
                            </a:moveTo>
                            <a:cubicBezTo>
                              <a:pt x="73015" y="33011"/>
                              <a:pt x="72063" y="33011"/>
                              <a:pt x="72063" y="32058"/>
                            </a:cubicBezTo>
                            <a:cubicBezTo>
                              <a:pt x="72063" y="32058"/>
                              <a:pt x="71111" y="31106"/>
                              <a:pt x="71111" y="31106"/>
                            </a:cubicBezTo>
                            <a:cubicBezTo>
                              <a:pt x="70158" y="29200"/>
                              <a:pt x="70158" y="27296"/>
                              <a:pt x="71111" y="26343"/>
                            </a:cubicBezTo>
                            <a:cubicBezTo>
                              <a:pt x="73015" y="25391"/>
                              <a:pt x="74921" y="25391"/>
                              <a:pt x="75873" y="26343"/>
                            </a:cubicBezTo>
                            <a:cubicBezTo>
                              <a:pt x="75873" y="26343"/>
                              <a:pt x="76826" y="27296"/>
                              <a:pt x="76826" y="27296"/>
                            </a:cubicBezTo>
                            <a:cubicBezTo>
                              <a:pt x="77778" y="28248"/>
                              <a:pt x="77778" y="31106"/>
                              <a:pt x="76826" y="32058"/>
                            </a:cubicBezTo>
                            <a:cubicBezTo>
                              <a:pt x="75873" y="32058"/>
                              <a:pt x="74921" y="33011"/>
                              <a:pt x="73968" y="33011"/>
                            </a:cubicBezTo>
                            <a:close/>
                            <a:moveTo>
                              <a:pt x="66348" y="22533"/>
                            </a:moveTo>
                            <a:cubicBezTo>
                              <a:pt x="65396" y="22533"/>
                              <a:pt x="64443" y="21581"/>
                              <a:pt x="63490" y="20628"/>
                            </a:cubicBezTo>
                            <a:lnTo>
                              <a:pt x="63490" y="19675"/>
                            </a:lnTo>
                            <a:cubicBezTo>
                              <a:pt x="63490" y="18723"/>
                              <a:pt x="62538" y="17771"/>
                              <a:pt x="62538" y="16818"/>
                            </a:cubicBezTo>
                            <a:cubicBezTo>
                              <a:pt x="62538" y="14913"/>
                              <a:pt x="64443" y="13008"/>
                              <a:pt x="66348" y="13008"/>
                            </a:cubicBezTo>
                            <a:cubicBezTo>
                              <a:pt x="68253" y="13008"/>
                              <a:pt x="69206" y="13961"/>
                              <a:pt x="70158" y="15866"/>
                            </a:cubicBezTo>
                            <a:lnTo>
                              <a:pt x="70158" y="15866"/>
                            </a:lnTo>
                            <a:cubicBezTo>
                              <a:pt x="71111" y="17771"/>
                              <a:pt x="70158" y="19675"/>
                              <a:pt x="69206" y="20628"/>
                            </a:cubicBezTo>
                            <a:cubicBezTo>
                              <a:pt x="68253" y="22533"/>
                              <a:pt x="67301" y="22533"/>
                              <a:pt x="66348" y="22533"/>
                            </a:cubicBezTo>
                            <a:close/>
                            <a:moveTo>
                              <a:pt x="74921" y="17771"/>
                            </a:moveTo>
                            <a:cubicBezTo>
                              <a:pt x="73015" y="17771"/>
                              <a:pt x="72063" y="16818"/>
                              <a:pt x="72063" y="14913"/>
                            </a:cubicBezTo>
                            <a:cubicBezTo>
                              <a:pt x="71111" y="13008"/>
                              <a:pt x="73015" y="11103"/>
                              <a:pt x="74921" y="11103"/>
                            </a:cubicBezTo>
                            <a:cubicBezTo>
                              <a:pt x="75873" y="11103"/>
                              <a:pt x="75873" y="11103"/>
                              <a:pt x="76826" y="11103"/>
                            </a:cubicBezTo>
                            <a:cubicBezTo>
                              <a:pt x="78731" y="10150"/>
                              <a:pt x="80636" y="12056"/>
                              <a:pt x="81588" y="13961"/>
                            </a:cubicBezTo>
                            <a:cubicBezTo>
                              <a:pt x="82540" y="15866"/>
                              <a:pt x="80636" y="17771"/>
                              <a:pt x="78731" y="18723"/>
                            </a:cubicBezTo>
                            <a:cubicBezTo>
                              <a:pt x="77778" y="18723"/>
                              <a:pt x="77778" y="18723"/>
                              <a:pt x="76826" y="18723"/>
                            </a:cubicBezTo>
                            <a:cubicBezTo>
                              <a:pt x="75873" y="17771"/>
                              <a:pt x="75873" y="17771"/>
                              <a:pt x="74921" y="17771"/>
                            </a:cubicBezTo>
                            <a:close/>
                            <a:moveTo>
                              <a:pt x="87303" y="13961"/>
                            </a:moveTo>
                            <a:cubicBezTo>
                              <a:pt x="86351" y="13961"/>
                              <a:pt x="84446" y="13008"/>
                              <a:pt x="84446" y="12056"/>
                            </a:cubicBezTo>
                            <a:cubicBezTo>
                              <a:pt x="83493" y="10150"/>
                              <a:pt x="84446" y="8246"/>
                              <a:pt x="86351" y="7293"/>
                            </a:cubicBezTo>
                            <a:cubicBezTo>
                              <a:pt x="87303" y="7293"/>
                              <a:pt x="87303" y="7293"/>
                              <a:pt x="88256" y="6341"/>
                            </a:cubicBezTo>
                            <a:cubicBezTo>
                              <a:pt x="90161" y="5388"/>
                              <a:pt x="92065" y="6341"/>
                              <a:pt x="93018" y="8246"/>
                            </a:cubicBezTo>
                            <a:cubicBezTo>
                              <a:pt x="93971" y="10150"/>
                              <a:pt x="93018" y="12056"/>
                              <a:pt x="91113" y="13008"/>
                            </a:cubicBezTo>
                            <a:cubicBezTo>
                              <a:pt x="90161" y="13008"/>
                              <a:pt x="90161" y="13961"/>
                              <a:pt x="89208" y="13961"/>
                            </a:cubicBezTo>
                            <a:cubicBezTo>
                              <a:pt x="88256" y="13961"/>
                              <a:pt x="87303" y="13961"/>
                              <a:pt x="87303" y="13961"/>
                            </a:cubicBezTo>
                            <a:close/>
                            <a:moveTo>
                              <a:pt x="97781" y="8246"/>
                            </a:moveTo>
                            <a:cubicBezTo>
                              <a:pt x="96828" y="8246"/>
                              <a:pt x="95876" y="7293"/>
                              <a:pt x="94923" y="6341"/>
                            </a:cubicBezTo>
                            <a:cubicBezTo>
                              <a:pt x="93971" y="4436"/>
                              <a:pt x="93971" y="2531"/>
                              <a:pt x="95876" y="1578"/>
                            </a:cubicBezTo>
                            <a:cubicBezTo>
                              <a:pt x="95876" y="1578"/>
                              <a:pt x="96828" y="625"/>
                              <a:pt x="96828" y="625"/>
                            </a:cubicBezTo>
                            <a:cubicBezTo>
                              <a:pt x="98733" y="-327"/>
                              <a:pt x="100638" y="-327"/>
                              <a:pt x="101590" y="1578"/>
                            </a:cubicBezTo>
                            <a:cubicBezTo>
                              <a:pt x="102543" y="3483"/>
                              <a:pt x="102543" y="5388"/>
                              <a:pt x="100638" y="6341"/>
                            </a:cubicBezTo>
                            <a:cubicBezTo>
                              <a:pt x="99686" y="6341"/>
                              <a:pt x="99686" y="7293"/>
                              <a:pt x="98733" y="7293"/>
                            </a:cubicBezTo>
                            <a:cubicBezTo>
                              <a:pt x="99686" y="8246"/>
                              <a:pt x="98733" y="8246"/>
                              <a:pt x="97781" y="824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" name="Freeform: Shape 1563">
                        <a:extLst>
                          <a:ext uri="{FF2B5EF4-FFF2-40B4-BE49-F238E27FC236}">
                            <a16:creationId xmlns:a16="http://schemas.microsoft.com/office/drawing/2014/main" id="{E2F7087F-8216-4783-9AC7-4D22F16B90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8830" y="3108483"/>
                        <a:ext cx="8243" cy="8490"/>
                      </a:xfrm>
                      <a:custGeom>
                        <a:avLst/>
                        <a:gdLst>
                          <a:gd name="connsiteX0" fmla="*/ 3005 w 8243"/>
                          <a:gd name="connsiteY0" fmla="*/ 8096 h 8490"/>
                          <a:gd name="connsiteX1" fmla="*/ 1100 w 8243"/>
                          <a:gd name="connsiteY1" fmla="*/ 7144 h 8490"/>
                          <a:gd name="connsiteX2" fmla="*/ 1100 w 8243"/>
                          <a:gd name="connsiteY2" fmla="*/ 2381 h 8490"/>
                          <a:gd name="connsiteX3" fmla="*/ 2052 w 8243"/>
                          <a:gd name="connsiteY3" fmla="*/ 1429 h 8490"/>
                          <a:gd name="connsiteX4" fmla="*/ 6815 w 8243"/>
                          <a:gd name="connsiteY4" fmla="*/ 1429 h 8490"/>
                          <a:gd name="connsiteX5" fmla="*/ 6815 w 8243"/>
                          <a:gd name="connsiteY5" fmla="*/ 6191 h 8490"/>
                          <a:gd name="connsiteX6" fmla="*/ 5862 w 8243"/>
                          <a:gd name="connsiteY6" fmla="*/ 7144 h 8490"/>
                          <a:gd name="connsiteX7" fmla="*/ 3005 w 8243"/>
                          <a:gd name="connsiteY7" fmla="*/ 8096 h 84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243" h="8490">
                            <a:moveTo>
                              <a:pt x="3005" y="8096"/>
                            </a:moveTo>
                            <a:cubicBezTo>
                              <a:pt x="2052" y="8096"/>
                              <a:pt x="1100" y="8096"/>
                              <a:pt x="1100" y="7144"/>
                            </a:cubicBezTo>
                            <a:cubicBezTo>
                              <a:pt x="147" y="6191"/>
                              <a:pt x="-805" y="3334"/>
                              <a:pt x="1100" y="2381"/>
                            </a:cubicBezTo>
                            <a:lnTo>
                              <a:pt x="2052" y="1429"/>
                            </a:lnTo>
                            <a:cubicBezTo>
                              <a:pt x="3005" y="-476"/>
                              <a:pt x="5862" y="-476"/>
                              <a:pt x="6815" y="1429"/>
                            </a:cubicBezTo>
                            <a:cubicBezTo>
                              <a:pt x="8720" y="2381"/>
                              <a:pt x="8720" y="5239"/>
                              <a:pt x="6815" y="6191"/>
                            </a:cubicBezTo>
                            <a:lnTo>
                              <a:pt x="5862" y="7144"/>
                            </a:lnTo>
                            <a:cubicBezTo>
                              <a:pt x="5862" y="8096"/>
                              <a:pt x="3957" y="9049"/>
                              <a:pt x="3005" y="80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4" name="Graphic 4">
                      <a:extLst>
                        <a:ext uri="{FF2B5EF4-FFF2-40B4-BE49-F238E27FC236}">
                          <a16:creationId xmlns:a16="http://schemas.microsoft.com/office/drawing/2014/main" id="{FBF61789-723F-453A-AB26-1A47B22539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79275" y="3220530"/>
                      <a:ext cx="12407" cy="19594"/>
                      <a:chOff x="7079275" y="3220530"/>
                      <a:chExt cx="12407" cy="19594"/>
                    </a:xfrm>
                  </p:grpSpPr>
                  <p:sp>
                    <p:nvSpPr>
                      <p:cNvPr id="1559" name="Freeform: Shape 1558">
                        <a:extLst>
                          <a:ext uri="{FF2B5EF4-FFF2-40B4-BE49-F238E27FC236}">
                            <a16:creationId xmlns:a16="http://schemas.microsoft.com/office/drawing/2014/main" id="{B9913E06-EDA8-465F-BDE4-E6322AE179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1033" y="3229888"/>
                        <a:ext cx="10649" cy="10236"/>
                      </a:xfrm>
                      <a:custGeom>
                        <a:avLst/>
                        <a:gdLst>
                          <a:gd name="connsiteX0" fmla="*/ 9611 w 10649"/>
                          <a:gd name="connsiteY0" fmla="*/ 1578 h 10236"/>
                          <a:gd name="connsiteX1" fmla="*/ 8658 w 10649"/>
                          <a:gd name="connsiteY1" fmla="*/ 9198 h 10236"/>
                          <a:gd name="connsiteX2" fmla="*/ 1038 w 10649"/>
                          <a:gd name="connsiteY2" fmla="*/ 8246 h 10236"/>
                          <a:gd name="connsiteX3" fmla="*/ 1991 w 10649"/>
                          <a:gd name="connsiteY3" fmla="*/ 626 h 10236"/>
                          <a:gd name="connsiteX4" fmla="*/ 9611 w 10649"/>
                          <a:gd name="connsiteY4" fmla="*/ 1578 h 102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649" h="10236">
                            <a:moveTo>
                              <a:pt x="9611" y="1578"/>
                            </a:moveTo>
                            <a:cubicBezTo>
                              <a:pt x="11516" y="3483"/>
                              <a:pt x="10563" y="7293"/>
                              <a:pt x="8658" y="9198"/>
                            </a:cubicBezTo>
                            <a:cubicBezTo>
                              <a:pt x="6753" y="11103"/>
                              <a:pt x="2943" y="10151"/>
                              <a:pt x="1038" y="8246"/>
                            </a:cubicBezTo>
                            <a:cubicBezTo>
                              <a:pt x="-867" y="6340"/>
                              <a:pt x="86" y="2531"/>
                              <a:pt x="1991" y="626"/>
                            </a:cubicBezTo>
                            <a:cubicBezTo>
                              <a:pt x="3896" y="-327"/>
                              <a:pt x="7706" y="-327"/>
                              <a:pt x="9611" y="1578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0" name="Freeform: Shape 1559">
                        <a:extLst>
                          <a:ext uri="{FF2B5EF4-FFF2-40B4-BE49-F238E27FC236}">
                            <a16:creationId xmlns:a16="http://schemas.microsoft.com/office/drawing/2014/main" id="{EEFEAA1E-7E62-4BDF-B6E5-E20E8BE67E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9275" y="3220530"/>
                        <a:ext cx="4701" cy="9031"/>
                      </a:xfrm>
                      <a:custGeom>
                        <a:avLst/>
                        <a:gdLst>
                          <a:gd name="connsiteX0" fmla="*/ 4701 w 4701"/>
                          <a:gd name="connsiteY0" fmla="*/ 9031 h 9031"/>
                          <a:gd name="connsiteX1" fmla="*/ 1843 w 4701"/>
                          <a:gd name="connsiteY1" fmla="*/ 2363 h 9031"/>
                          <a:gd name="connsiteX2" fmla="*/ 4701 w 4701"/>
                          <a:gd name="connsiteY2" fmla="*/ 9031 h 9031"/>
                          <a:gd name="connsiteX3" fmla="*/ 891 w 4701"/>
                          <a:gd name="connsiteY3" fmla="*/ 459 h 9031"/>
                          <a:gd name="connsiteX4" fmla="*/ 4701 w 4701"/>
                          <a:gd name="connsiteY4" fmla="*/ 9031 h 9031"/>
                          <a:gd name="connsiteX5" fmla="*/ 4701 w 4701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01" h="9031">
                            <a:moveTo>
                              <a:pt x="4701" y="9031"/>
                            </a:moveTo>
                            <a:cubicBezTo>
                              <a:pt x="4701" y="8079"/>
                              <a:pt x="3749" y="459"/>
                              <a:pt x="1843" y="2363"/>
                            </a:cubicBezTo>
                            <a:cubicBezTo>
                              <a:pt x="-1014" y="3316"/>
                              <a:pt x="2796" y="8079"/>
                              <a:pt x="4701" y="9031"/>
                            </a:cubicBezTo>
                            <a:cubicBezTo>
                              <a:pt x="2796" y="8079"/>
                              <a:pt x="-1966" y="2363"/>
                              <a:pt x="891" y="459"/>
                            </a:cubicBezTo>
                            <a:cubicBezTo>
                              <a:pt x="3749" y="-2399"/>
                              <a:pt x="4701" y="9031"/>
                              <a:pt x="4701" y="9031"/>
                            </a:cubicBezTo>
                            <a:cubicBezTo>
                              <a:pt x="4701" y="9031"/>
                              <a:pt x="4701" y="9031"/>
                              <a:pt x="4701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1" name="Freeform: Shape 1560">
                        <a:extLst>
                          <a:ext uri="{FF2B5EF4-FFF2-40B4-BE49-F238E27FC236}">
                            <a16:creationId xmlns:a16="http://schemas.microsoft.com/office/drawing/2014/main" id="{868B1D31-DD67-44D8-90B7-9D95B466B7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2177" y="3228414"/>
                        <a:ext cx="4127" cy="4956"/>
                      </a:xfrm>
                      <a:custGeom>
                        <a:avLst/>
                        <a:gdLst>
                          <a:gd name="connsiteX0" fmla="*/ 847 w 4127"/>
                          <a:gd name="connsiteY0" fmla="*/ 3052 h 4956"/>
                          <a:gd name="connsiteX1" fmla="*/ 847 w 4127"/>
                          <a:gd name="connsiteY1" fmla="*/ 194 h 4956"/>
                          <a:gd name="connsiteX2" fmla="*/ 3704 w 4127"/>
                          <a:gd name="connsiteY2" fmla="*/ 2100 h 4956"/>
                          <a:gd name="connsiteX3" fmla="*/ 3704 w 4127"/>
                          <a:gd name="connsiteY3" fmla="*/ 3052 h 4956"/>
                          <a:gd name="connsiteX4" fmla="*/ 2752 w 4127"/>
                          <a:gd name="connsiteY4" fmla="*/ 4004 h 4956"/>
                          <a:gd name="connsiteX5" fmla="*/ 847 w 4127"/>
                          <a:gd name="connsiteY5" fmla="*/ 4957 h 4956"/>
                          <a:gd name="connsiteX6" fmla="*/ 847 w 4127"/>
                          <a:gd name="connsiteY6" fmla="*/ 3052 h 4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4956">
                            <a:moveTo>
                              <a:pt x="847" y="3052"/>
                            </a:moveTo>
                            <a:cubicBezTo>
                              <a:pt x="847" y="3052"/>
                              <a:pt x="-1058" y="1147"/>
                              <a:pt x="847" y="194"/>
                            </a:cubicBezTo>
                            <a:cubicBezTo>
                              <a:pt x="2752" y="-758"/>
                              <a:pt x="2752" y="2100"/>
                              <a:pt x="3704" y="2100"/>
                            </a:cubicBezTo>
                            <a:cubicBezTo>
                              <a:pt x="4657" y="2100"/>
                              <a:pt x="3704" y="2100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004"/>
                            </a:cubicBezTo>
                            <a:cubicBezTo>
                              <a:pt x="2752" y="3052"/>
                              <a:pt x="1799" y="4957"/>
                              <a:pt x="847" y="4957"/>
                            </a:cubicBezTo>
                            <a:cubicBezTo>
                              <a:pt x="-106" y="3052"/>
                              <a:pt x="847" y="3052"/>
                              <a:pt x="847" y="305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5" name="Graphic 4">
                      <a:extLst>
                        <a:ext uri="{FF2B5EF4-FFF2-40B4-BE49-F238E27FC236}">
                          <a16:creationId xmlns:a16="http://schemas.microsoft.com/office/drawing/2014/main" id="{82AA3900-DD84-424C-A4AF-A30D612DA7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2905" y="3160180"/>
                      <a:ext cx="10239" cy="20573"/>
                      <a:chOff x="7052905" y="3160180"/>
                      <a:chExt cx="10239" cy="20573"/>
                    </a:xfrm>
                  </p:grpSpPr>
                  <p:sp>
                    <p:nvSpPr>
                      <p:cNvPr id="1556" name="Freeform: Shape 1555">
                        <a:extLst>
                          <a:ext uri="{FF2B5EF4-FFF2-40B4-BE49-F238E27FC236}">
                            <a16:creationId xmlns:a16="http://schemas.microsoft.com/office/drawing/2014/main" id="{6535DD83-7E93-48D2-BF00-6BD85526F3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905" y="3170514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5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10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7" name="Freeform: Shape 1556">
                        <a:extLst>
                          <a:ext uri="{FF2B5EF4-FFF2-40B4-BE49-F238E27FC236}">
                            <a16:creationId xmlns:a16="http://schemas.microsoft.com/office/drawing/2014/main" id="{64C67991-074F-4EA5-9686-33827289F1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930" y="3160180"/>
                        <a:ext cx="3218" cy="9739"/>
                      </a:xfrm>
                      <a:custGeom>
                        <a:avLst/>
                        <a:gdLst>
                          <a:gd name="connsiteX0" fmla="*/ 2190 w 3218"/>
                          <a:gd name="connsiteY0" fmla="*/ 9739 h 9739"/>
                          <a:gd name="connsiteX1" fmla="*/ 1237 w 3218"/>
                          <a:gd name="connsiteY1" fmla="*/ 2119 h 9739"/>
                          <a:gd name="connsiteX2" fmla="*/ 2190 w 3218"/>
                          <a:gd name="connsiteY2" fmla="*/ 9739 h 9739"/>
                          <a:gd name="connsiteX3" fmla="*/ 1237 w 3218"/>
                          <a:gd name="connsiteY3" fmla="*/ 214 h 9739"/>
                          <a:gd name="connsiteX4" fmla="*/ 2190 w 3218"/>
                          <a:gd name="connsiteY4" fmla="*/ 9739 h 9739"/>
                          <a:gd name="connsiteX5" fmla="*/ 2190 w 3218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18" h="9739">
                            <a:moveTo>
                              <a:pt x="2190" y="9739"/>
                            </a:moveTo>
                            <a:cubicBezTo>
                              <a:pt x="2190" y="8787"/>
                              <a:pt x="4095" y="1167"/>
                              <a:pt x="1237" y="2119"/>
                            </a:cubicBezTo>
                            <a:cubicBezTo>
                              <a:pt x="-668" y="2119"/>
                              <a:pt x="2190" y="7834"/>
                              <a:pt x="2190" y="9739"/>
                            </a:cubicBezTo>
                            <a:cubicBezTo>
                              <a:pt x="1237" y="7834"/>
                              <a:pt x="-1620" y="1167"/>
                              <a:pt x="1237" y="214"/>
                            </a:cubicBezTo>
                            <a:cubicBezTo>
                              <a:pt x="5047" y="-1691"/>
                              <a:pt x="2190" y="9739"/>
                              <a:pt x="2190" y="9739"/>
                            </a:cubicBezTo>
                            <a:cubicBezTo>
                              <a:pt x="2190" y="9739"/>
                              <a:pt x="2190" y="9739"/>
                              <a:pt x="2190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" name="Freeform: Shape 1557">
                        <a:extLst>
                          <a:ext uri="{FF2B5EF4-FFF2-40B4-BE49-F238E27FC236}">
                            <a16:creationId xmlns:a16="http://schemas.microsoft.com/office/drawing/2014/main" id="{5DD2CF19-4FF0-41E9-AA0F-6F9B100C87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262" y="316782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3049 h 5229"/>
                          <a:gd name="connsiteX1" fmla="*/ 2857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3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3049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6" name="Graphic 4">
                      <a:extLst>
                        <a:ext uri="{FF2B5EF4-FFF2-40B4-BE49-F238E27FC236}">
                          <a16:creationId xmlns:a16="http://schemas.microsoft.com/office/drawing/2014/main" id="{92E6A325-7347-47E4-A596-DFA4F458D0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9572" y="3273527"/>
                      <a:ext cx="10239" cy="20573"/>
                      <a:chOff x="7059572" y="3273527"/>
                      <a:chExt cx="10239" cy="20573"/>
                    </a:xfrm>
                  </p:grpSpPr>
                  <p:sp>
                    <p:nvSpPr>
                      <p:cNvPr id="1553" name="Freeform: Shape 1552">
                        <a:extLst>
                          <a:ext uri="{FF2B5EF4-FFF2-40B4-BE49-F238E27FC236}">
                            <a16:creationId xmlns:a16="http://schemas.microsoft.com/office/drawing/2014/main" id="{84820325-85F3-40A8-91B7-7C33C4FBA7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572" y="3283862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4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09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4" name="Freeform: Shape 1553">
                        <a:extLst>
                          <a:ext uri="{FF2B5EF4-FFF2-40B4-BE49-F238E27FC236}">
                            <a16:creationId xmlns:a16="http://schemas.microsoft.com/office/drawing/2014/main" id="{DC59E925-666F-4343-8DFB-41D85E7E77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0174" y="3273527"/>
                        <a:ext cx="3641" cy="9739"/>
                      </a:xfrm>
                      <a:custGeom>
                        <a:avLst/>
                        <a:gdLst>
                          <a:gd name="connsiteX0" fmla="*/ 2613 w 3641"/>
                          <a:gd name="connsiteY0" fmla="*/ 9739 h 9739"/>
                          <a:gd name="connsiteX1" fmla="*/ 1660 w 3641"/>
                          <a:gd name="connsiteY1" fmla="*/ 2119 h 9739"/>
                          <a:gd name="connsiteX2" fmla="*/ 2613 w 3641"/>
                          <a:gd name="connsiteY2" fmla="*/ 9739 h 9739"/>
                          <a:gd name="connsiteX3" fmla="*/ 1660 w 3641"/>
                          <a:gd name="connsiteY3" fmla="*/ 214 h 9739"/>
                          <a:gd name="connsiteX4" fmla="*/ 2613 w 3641"/>
                          <a:gd name="connsiteY4" fmla="*/ 9739 h 9739"/>
                          <a:gd name="connsiteX5" fmla="*/ 2613 w 3641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41" h="9739">
                            <a:moveTo>
                              <a:pt x="2613" y="9739"/>
                            </a:moveTo>
                            <a:cubicBezTo>
                              <a:pt x="2613" y="8787"/>
                              <a:pt x="3565" y="1166"/>
                              <a:pt x="1660" y="2119"/>
                            </a:cubicBezTo>
                            <a:cubicBezTo>
                              <a:pt x="-245" y="2119"/>
                              <a:pt x="1660" y="7834"/>
                              <a:pt x="2613" y="9739"/>
                            </a:cubicBezTo>
                            <a:cubicBezTo>
                              <a:pt x="1660" y="7834"/>
                              <a:pt x="-2150" y="2119"/>
                              <a:pt x="1660" y="214"/>
                            </a:cubicBezTo>
                            <a:cubicBezTo>
                              <a:pt x="5470" y="-1691"/>
                              <a:pt x="2613" y="9739"/>
                              <a:pt x="2613" y="9739"/>
                            </a:cubicBezTo>
                            <a:cubicBezTo>
                              <a:pt x="2613" y="9739"/>
                              <a:pt x="2613" y="9739"/>
                              <a:pt x="2613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5" name="Freeform: Shape 1554">
                        <a:extLst>
                          <a:ext uri="{FF2B5EF4-FFF2-40B4-BE49-F238E27FC236}">
                            <a16:creationId xmlns:a16="http://schemas.microsoft.com/office/drawing/2014/main" id="{934B1C53-3671-44BA-AB49-FFFCD24D02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281170"/>
                        <a:ext cx="5156" cy="5229"/>
                      </a:xfrm>
                      <a:custGeom>
                        <a:avLst/>
                        <a:gdLst>
                          <a:gd name="connsiteX0" fmla="*/ 1905 w 5156"/>
                          <a:gd name="connsiteY0" fmla="*/ 3049 h 5229"/>
                          <a:gd name="connsiteX1" fmla="*/ 2857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1905 w 5156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2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002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7" name="Graphic 4">
                      <a:extLst>
                        <a:ext uri="{FF2B5EF4-FFF2-40B4-BE49-F238E27FC236}">
                          <a16:creationId xmlns:a16="http://schemas.microsoft.com/office/drawing/2014/main" id="{1DD8E248-AC15-4D05-A40A-7A5F3D137F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0632" y="3197542"/>
                      <a:ext cx="10972" cy="21202"/>
                      <a:chOff x="7040632" y="3197542"/>
                      <a:chExt cx="10972" cy="21202"/>
                    </a:xfrm>
                  </p:grpSpPr>
                  <p:sp>
                    <p:nvSpPr>
                      <p:cNvPr id="1550" name="Freeform: Shape 1549">
                        <a:extLst>
                          <a:ext uri="{FF2B5EF4-FFF2-40B4-BE49-F238E27FC236}">
                            <a16:creationId xmlns:a16="http://schemas.microsoft.com/office/drawing/2014/main" id="{F25D5942-6B36-4762-8C8C-33E8E0FFB2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0632" y="3208019"/>
                        <a:ext cx="10972" cy="10725"/>
                      </a:xfrm>
                      <a:custGeom>
                        <a:avLst/>
                        <a:gdLst>
                          <a:gd name="connsiteX0" fmla="*/ 10725 w 10972"/>
                          <a:gd name="connsiteY0" fmla="*/ 3810 h 10725"/>
                          <a:gd name="connsiteX1" fmla="*/ 6915 w 10972"/>
                          <a:gd name="connsiteY1" fmla="*/ 10478 h 10725"/>
                          <a:gd name="connsiteX2" fmla="*/ 248 w 10972"/>
                          <a:gd name="connsiteY2" fmla="*/ 6668 h 10725"/>
                          <a:gd name="connsiteX3" fmla="*/ 4058 w 10972"/>
                          <a:gd name="connsiteY3" fmla="*/ 0 h 10725"/>
                          <a:gd name="connsiteX4" fmla="*/ 10725 w 10972"/>
                          <a:gd name="connsiteY4" fmla="*/ 3810 h 107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2" h="10725">
                            <a:moveTo>
                              <a:pt x="10725" y="3810"/>
                            </a:moveTo>
                            <a:cubicBezTo>
                              <a:pt x="11678" y="6668"/>
                              <a:pt x="9773" y="9525"/>
                              <a:pt x="6915" y="10478"/>
                            </a:cubicBezTo>
                            <a:cubicBezTo>
                              <a:pt x="4058" y="11430"/>
                              <a:pt x="1200" y="9525"/>
                              <a:pt x="248" y="6668"/>
                            </a:cubicBezTo>
                            <a:cubicBezTo>
                              <a:pt x="-705" y="3810"/>
                              <a:pt x="1200" y="953"/>
                              <a:pt x="4058" y="0"/>
                            </a:cubicBezTo>
                            <a:cubicBezTo>
                              <a:pt x="6915" y="0"/>
                              <a:pt x="9773" y="953"/>
                              <a:pt x="10725" y="3810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1" name="Freeform: Shape 1550">
                        <a:extLst>
                          <a:ext uri="{FF2B5EF4-FFF2-40B4-BE49-F238E27FC236}">
                            <a16:creationId xmlns:a16="http://schemas.microsoft.com/office/drawing/2014/main" id="{CE99524D-BC1D-4081-9AF8-9A01378328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5085" y="3197542"/>
                        <a:ext cx="3202" cy="9525"/>
                      </a:xfrm>
                      <a:custGeom>
                        <a:avLst/>
                        <a:gdLst>
                          <a:gd name="connsiteX0" fmla="*/ 1509 w 3202"/>
                          <a:gd name="connsiteY0" fmla="*/ 9525 h 9525"/>
                          <a:gd name="connsiteX1" fmla="*/ 1509 w 3202"/>
                          <a:gd name="connsiteY1" fmla="*/ 1905 h 9525"/>
                          <a:gd name="connsiteX2" fmla="*/ 1509 w 3202"/>
                          <a:gd name="connsiteY2" fmla="*/ 9525 h 9525"/>
                          <a:gd name="connsiteX3" fmla="*/ 1509 w 3202"/>
                          <a:gd name="connsiteY3" fmla="*/ 0 h 9525"/>
                          <a:gd name="connsiteX4" fmla="*/ 1509 w 3202"/>
                          <a:gd name="connsiteY4" fmla="*/ 9525 h 9525"/>
                          <a:gd name="connsiteX5" fmla="*/ 1509 w 320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02" h="9525">
                            <a:moveTo>
                              <a:pt x="1509" y="9525"/>
                            </a:moveTo>
                            <a:cubicBezTo>
                              <a:pt x="1509" y="8572"/>
                              <a:pt x="4367" y="952"/>
                              <a:pt x="1509" y="1905"/>
                            </a:cubicBezTo>
                            <a:cubicBezTo>
                              <a:pt x="-1348" y="2857"/>
                              <a:pt x="557" y="8572"/>
                              <a:pt x="1509" y="9525"/>
                            </a:cubicBezTo>
                            <a:cubicBezTo>
                              <a:pt x="557" y="7620"/>
                              <a:pt x="-1348" y="952"/>
                              <a:pt x="1509" y="0"/>
                            </a:cubicBezTo>
                            <a:cubicBezTo>
                              <a:pt x="5319" y="0"/>
                              <a:pt x="1509" y="9525"/>
                              <a:pt x="1509" y="9525"/>
                            </a:cubicBezTo>
                            <a:cubicBezTo>
                              <a:pt x="1509" y="9525"/>
                              <a:pt x="1509" y="9525"/>
                              <a:pt x="1509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2" name="Freeform: Shape 1551">
                        <a:extLst>
                          <a:ext uri="{FF2B5EF4-FFF2-40B4-BE49-F238E27FC236}">
                            <a16:creationId xmlns:a16="http://schemas.microsoft.com/office/drawing/2014/main" id="{97757B6F-F97E-4C1B-A00C-7FCDA14807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2784" y="3205162"/>
                        <a:ext cx="5157" cy="4084"/>
                      </a:xfrm>
                      <a:custGeom>
                        <a:avLst/>
                        <a:gdLst>
                          <a:gd name="connsiteX0" fmla="*/ 1905 w 5157"/>
                          <a:gd name="connsiteY0" fmla="*/ 2857 h 4084"/>
                          <a:gd name="connsiteX1" fmla="*/ 2858 w 5157"/>
                          <a:gd name="connsiteY1" fmla="*/ 0 h 4084"/>
                          <a:gd name="connsiteX2" fmla="*/ 4763 w 5157"/>
                          <a:gd name="connsiteY2" fmla="*/ 2857 h 4084"/>
                          <a:gd name="connsiteX3" fmla="*/ 3810 w 5157"/>
                          <a:gd name="connsiteY3" fmla="*/ 2857 h 4084"/>
                          <a:gd name="connsiteX4" fmla="*/ 1905 w 5157"/>
                          <a:gd name="connsiteY4" fmla="*/ 3810 h 4084"/>
                          <a:gd name="connsiteX5" fmla="*/ 0 w 5157"/>
                          <a:gd name="connsiteY5" fmla="*/ 3810 h 4084"/>
                          <a:gd name="connsiteX6" fmla="*/ 1905 w 5157"/>
                          <a:gd name="connsiteY6" fmla="*/ 2857 h 40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84">
                            <a:moveTo>
                              <a:pt x="1905" y="2857"/>
                            </a:moveTo>
                            <a:cubicBezTo>
                              <a:pt x="1905" y="2857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8" y="2857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4763"/>
                              <a:pt x="0" y="3810"/>
                            </a:cubicBezTo>
                            <a:cubicBezTo>
                              <a:pt x="953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8" name="Graphic 4">
                      <a:extLst>
                        <a:ext uri="{FF2B5EF4-FFF2-40B4-BE49-F238E27FC236}">
                          <a16:creationId xmlns:a16="http://schemas.microsoft.com/office/drawing/2014/main" id="{FF289E64-F5F1-41E7-9CD9-224CE3A3E6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92054" y="3164112"/>
                      <a:ext cx="13606" cy="18437"/>
                      <a:chOff x="6992054" y="3164112"/>
                      <a:chExt cx="13606" cy="18437"/>
                    </a:xfrm>
                  </p:grpSpPr>
                  <p:sp>
                    <p:nvSpPr>
                      <p:cNvPr id="1547" name="Freeform: Shape 1546">
                        <a:extLst>
                          <a:ext uri="{FF2B5EF4-FFF2-40B4-BE49-F238E27FC236}">
                            <a16:creationId xmlns:a16="http://schemas.microsoft.com/office/drawing/2014/main" id="{9F06D1EB-6D20-4978-AA16-E1A62BAB1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2054" y="3171576"/>
                        <a:ext cx="10973" cy="10973"/>
                      </a:xfrm>
                      <a:custGeom>
                        <a:avLst/>
                        <a:gdLst>
                          <a:gd name="connsiteX0" fmla="*/ 10725 w 10973"/>
                          <a:gd name="connsiteY0" fmla="*/ 6915 h 10973"/>
                          <a:gd name="connsiteX1" fmla="*/ 4058 w 10973"/>
                          <a:gd name="connsiteY1" fmla="*/ 10725 h 10973"/>
                          <a:gd name="connsiteX2" fmla="*/ 248 w 10973"/>
                          <a:gd name="connsiteY2" fmla="*/ 4058 h 10973"/>
                          <a:gd name="connsiteX3" fmla="*/ 6915 w 10973"/>
                          <a:gd name="connsiteY3" fmla="*/ 248 h 10973"/>
                          <a:gd name="connsiteX4" fmla="*/ 10725 w 10973"/>
                          <a:gd name="connsiteY4" fmla="*/ 6915 h 10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3" h="10973">
                            <a:moveTo>
                              <a:pt x="10725" y="6915"/>
                            </a:moveTo>
                            <a:cubicBezTo>
                              <a:pt x="9773" y="9773"/>
                              <a:pt x="6915" y="11678"/>
                              <a:pt x="4058" y="10725"/>
                            </a:cubicBezTo>
                            <a:cubicBezTo>
                              <a:pt x="1200" y="9773"/>
                              <a:pt x="-705" y="6915"/>
                              <a:pt x="248" y="4058"/>
                            </a:cubicBezTo>
                            <a:cubicBezTo>
                              <a:pt x="1200" y="1200"/>
                              <a:pt x="4058" y="-705"/>
                              <a:pt x="6915" y="248"/>
                            </a:cubicBezTo>
                            <a:cubicBezTo>
                              <a:pt x="9773" y="1200"/>
                              <a:pt x="11678" y="4058"/>
                              <a:pt x="10725" y="69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8" name="Freeform: Shape 1547">
                        <a:extLst>
                          <a:ext uri="{FF2B5EF4-FFF2-40B4-BE49-F238E27FC236}">
                            <a16:creationId xmlns:a16="http://schemas.microsoft.com/office/drawing/2014/main" id="{45EFE0EB-2E25-4DAB-88EB-41B39918F5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9922" y="3164112"/>
                        <a:ext cx="5738" cy="7712"/>
                      </a:xfrm>
                      <a:custGeom>
                        <a:avLst/>
                        <a:gdLst>
                          <a:gd name="connsiteX0" fmla="*/ 0 w 5738"/>
                          <a:gd name="connsiteY0" fmla="*/ 7712 h 7712"/>
                          <a:gd name="connsiteX1" fmla="*/ 3810 w 5738"/>
                          <a:gd name="connsiteY1" fmla="*/ 1045 h 7712"/>
                          <a:gd name="connsiteX2" fmla="*/ 0 w 5738"/>
                          <a:gd name="connsiteY2" fmla="*/ 7712 h 7712"/>
                          <a:gd name="connsiteX3" fmla="*/ 4763 w 5738"/>
                          <a:gd name="connsiteY3" fmla="*/ 93 h 7712"/>
                          <a:gd name="connsiteX4" fmla="*/ 0 w 5738"/>
                          <a:gd name="connsiteY4" fmla="*/ 7712 h 7712"/>
                          <a:gd name="connsiteX5" fmla="*/ 0 w 5738"/>
                          <a:gd name="connsiteY5" fmla="*/ 7712 h 77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738" h="7712">
                            <a:moveTo>
                              <a:pt x="0" y="7712"/>
                            </a:moveTo>
                            <a:cubicBezTo>
                              <a:pt x="0" y="7712"/>
                              <a:pt x="6668" y="1997"/>
                              <a:pt x="3810" y="1045"/>
                            </a:cubicBezTo>
                            <a:cubicBezTo>
                              <a:pt x="1905" y="1045"/>
                              <a:pt x="953" y="5807"/>
                              <a:pt x="0" y="7712"/>
                            </a:cubicBezTo>
                            <a:cubicBezTo>
                              <a:pt x="0" y="5807"/>
                              <a:pt x="953" y="-860"/>
                              <a:pt x="4763" y="93"/>
                            </a:cubicBezTo>
                            <a:cubicBezTo>
                              <a:pt x="8572" y="1045"/>
                              <a:pt x="0" y="7712"/>
                              <a:pt x="0" y="7712"/>
                            </a:cubicBezTo>
                            <a:cubicBezTo>
                              <a:pt x="0" y="7712"/>
                              <a:pt x="0" y="7712"/>
                              <a:pt x="0" y="771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9" name="Freeform: Shape 1548">
                        <a:extLst>
                          <a:ext uri="{FF2B5EF4-FFF2-40B4-BE49-F238E27FC236}">
                            <a16:creationId xmlns:a16="http://schemas.microsoft.com/office/drawing/2014/main" id="{F43CE03E-8D7D-41F3-8498-E309ECE43F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7065" y="3170677"/>
                        <a:ext cx="5609" cy="4718"/>
                      </a:xfrm>
                      <a:custGeom>
                        <a:avLst/>
                        <a:gdLst>
                          <a:gd name="connsiteX0" fmla="*/ 1905 w 5609"/>
                          <a:gd name="connsiteY0" fmla="*/ 2100 h 4718"/>
                          <a:gd name="connsiteX1" fmla="*/ 4763 w 5609"/>
                          <a:gd name="connsiteY1" fmla="*/ 194 h 4718"/>
                          <a:gd name="connsiteX2" fmla="*/ 4763 w 5609"/>
                          <a:gd name="connsiteY2" fmla="*/ 4004 h 4718"/>
                          <a:gd name="connsiteX3" fmla="*/ 3810 w 5609"/>
                          <a:gd name="connsiteY3" fmla="*/ 4004 h 4718"/>
                          <a:gd name="connsiteX4" fmla="*/ 1905 w 5609"/>
                          <a:gd name="connsiteY4" fmla="*/ 4004 h 4718"/>
                          <a:gd name="connsiteX5" fmla="*/ 0 w 5609"/>
                          <a:gd name="connsiteY5" fmla="*/ 3052 h 4718"/>
                          <a:gd name="connsiteX6" fmla="*/ 1905 w 5609"/>
                          <a:gd name="connsiteY6" fmla="*/ 2100 h 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609" h="4718">
                            <a:moveTo>
                              <a:pt x="1905" y="2100"/>
                            </a:moveTo>
                            <a:cubicBezTo>
                              <a:pt x="1905" y="2100"/>
                              <a:pt x="2857" y="-758"/>
                              <a:pt x="4763" y="194"/>
                            </a:cubicBezTo>
                            <a:cubicBezTo>
                              <a:pt x="6667" y="1147"/>
                              <a:pt x="4763" y="3052"/>
                              <a:pt x="4763" y="4004"/>
                            </a:cubicBezTo>
                            <a:cubicBezTo>
                              <a:pt x="4763" y="4957"/>
                              <a:pt x="4763" y="4957"/>
                              <a:pt x="3810" y="4004"/>
                            </a:cubicBezTo>
                            <a:cubicBezTo>
                              <a:pt x="2857" y="3052"/>
                              <a:pt x="1905" y="4957"/>
                              <a:pt x="1905" y="4004"/>
                            </a:cubicBezTo>
                            <a:cubicBezTo>
                              <a:pt x="1905" y="3052"/>
                              <a:pt x="0" y="4004"/>
                              <a:pt x="0" y="3052"/>
                            </a:cubicBezTo>
                            <a:cubicBezTo>
                              <a:pt x="953" y="2100"/>
                              <a:pt x="1905" y="2100"/>
                              <a:pt x="1905" y="2100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9" name="Graphic 4">
                      <a:extLst>
                        <a:ext uri="{FF2B5EF4-FFF2-40B4-BE49-F238E27FC236}">
                          <a16:creationId xmlns:a16="http://schemas.microsoft.com/office/drawing/2014/main" id="{45A466B1-E705-4EE0-ADCF-8D0F7A51D6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3247" y="3267074"/>
                      <a:ext cx="10477" cy="20955"/>
                      <a:chOff x="6933247" y="3267074"/>
                      <a:chExt cx="10477" cy="20955"/>
                    </a:xfrm>
                  </p:grpSpPr>
                  <p:sp>
                    <p:nvSpPr>
                      <p:cNvPr id="1544" name="Freeform: Shape 1543">
                        <a:extLst>
                          <a:ext uri="{FF2B5EF4-FFF2-40B4-BE49-F238E27FC236}">
                            <a16:creationId xmlns:a16="http://schemas.microsoft.com/office/drawing/2014/main" id="{9C771FEB-00DC-4B88-87BE-48655ECF1E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3247" y="3277552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5" name="Freeform: Shape 1544">
                        <a:extLst>
                          <a:ext uri="{FF2B5EF4-FFF2-40B4-BE49-F238E27FC236}">
                            <a16:creationId xmlns:a16="http://schemas.microsoft.com/office/drawing/2014/main" id="{5AB6D708-88F8-459D-85ED-BD16AA9BEC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8810" y="3267074"/>
                        <a:ext cx="3772" cy="9525"/>
                      </a:xfrm>
                      <a:custGeom>
                        <a:avLst/>
                        <a:gdLst>
                          <a:gd name="connsiteX0" fmla="*/ 152 w 3772"/>
                          <a:gd name="connsiteY0" fmla="*/ 9525 h 9525"/>
                          <a:gd name="connsiteX1" fmla="*/ 2058 w 3772"/>
                          <a:gd name="connsiteY1" fmla="*/ 1905 h 9525"/>
                          <a:gd name="connsiteX2" fmla="*/ 152 w 3772"/>
                          <a:gd name="connsiteY2" fmla="*/ 9525 h 9525"/>
                          <a:gd name="connsiteX3" fmla="*/ 2058 w 3772"/>
                          <a:gd name="connsiteY3" fmla="*/ 0 h 9525"/>
                          <a:gd name="connsiteX4" fmla="*/ 152 w 3772"/>
                          <a:gd name="connsiteY4" fmla="*/ 9525 h 9525"/>
                          <a:gd name="connsiteX5" fmla="*/ 152 w 377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72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8" y="1905"/>
                            </a:cubicBezTo>
                            <a:cubicBezTo>
                              <a:pt x="-800" y="1905"/>
                              <a:pt x="152" y="7620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8" y="0"/>
                            </a:cubicBezTo>
                            <a:cubicBezTo>
                              <a:pt x="6820" y="0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6" name="Freeform: Shape 1545">
                        <a:extLst>
                          <a:ext uri="{FF2B5EF4-FFF2-40B4-BE49-F238E27FC236}">
                            <a16:creationId xmlns:a16="http://schemas.microsoft.com/office/drawing/2014/main" id="{26770620-E0FE-43D8-B539-E5F10A80F1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6105" y="3274694"/>
                        <a:ext cx="5156" cy="3572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3572"/>
                          <a:gd name="connsiteX1" fmla="*/ 3810 w 5156"/>
                          <a:gd name="connsiteY1" fmla="*/ 0 h 3572"/>
                          <a:gd name="connsiteX2" fmla="*/ 4763 w 5156"/>
                          <a:gd name="connsiteY2" fmla="*/ 2858 h 3572"/>
                          <a:gd name="connsiteX3" fmla="*/ 3810 w 5156"/>
                          <a:gd name="connsiteY3" fmla="*/ 2858 h 3572"/>
                          <a:gd name="connsiteX4" fmla="*/ 1905 w 5156"/>
                          <a:gd name="connsiteY4" fmla="*/ 2858 h 3572"/>
                          <a:gd name="connsiteX5" fmla="*/ 0 w 5156"/>
                          <a:gd name="connsiteY5" fmla="*/ 2858 h 3572"/>
                          <a:gd name="connsiteX6" fmla="*/ 1905 w 5156"/>
                          <a:gd name="connsiteY6" fmla="*/ 2858 h 3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2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7" y="2858"/>
                              <a:pt x="1905" y="3810"/>
                              <a:pt x="1905" y="2858"/>
                            </a:cubicBezTo>
                            <a:cubicBezTo>
                              <a:pt x="1905" y="1905"/>
                              <a:pt x="0" y="2858"/>
                              <a:pt x="0" y="2858"/>
                            </a:cubicBezTo>
                            <a:cubicBezTo>
                              <a:pt x="952" y="2858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40" name="Graphic 4">
                      <a:extLst>
                        <a:ext uri="{FF2B5EF4-FFF2-40B4-BE49-F238E27FC236}">
                          <a16:creationId xmlns:a16="http://schemas.microsoft.com/office/drawing/2014/main" id="{168EE1D5-ED9C-49FC-917F-446E113E7A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80872" y="3231831"/>
                      <a:ext cx="10477" cy="20955"/>
                      <a:chOff x="6980872" y="3231831"/>
                      <a:chExt cx="10477" cy="20955"/>
                    </a:xfrm>
                  </p:grpSpPr>
                  <p:sp>
                    <p:nvSpPr>
                      <p:cNvPr id="1541" name="Freeform: Shape 1540">
                        <a:extLst>
                          <a:ext uri="{FF2B5EF4-FFF2-40B4-BE49-F238E27FC236}">
                            <a16:creationId xmlns:a16="http://schemas.microsoft.com/office/drawing/2014/main" id="{B8A6B3CB-6C82-4626-8C13-686F0DFB0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0872" y="3242309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8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2" name="Freeform: Shape 1541">
                        <a:extLst>
                          <a:ext uri="{FF2B5EF4-FFF2-40B4-BE49-F238E27FC236}">
                            <a16:creationId xmlns:a16="http://schemas.microsoft.com/office/drawing/2014/main" id="{CFA70AD2-16FE-487F-82ED-96AEB77D5B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7387" y="3231831"/>
                        <a:ext cx="3367" cy="9525"/>
                      </a:xfrm>
                      <a:custGeom>
                        <a:avLst/>
                        <a:gdLst>
                          <a:gd name="connsiteX0" fmla="*/ 152 w 3367"/>
                          <a:gd name="connsiteY0" fmla="*/ 9525 h 9525"/>
                          <a:gd name="connsiteX1" fmla="*/ 2057 w 3367"/>
                          <a:gd name="connsiteY1" fmla="*/ 1905 h 9525"/>
                          <a:gd name="connsiteX2" fmla="*/ 152 w 3367"/>
                          <a:gd name="connsiteY2" fmla="*/ 9525 h 9525"/>
                          <a:gd name="connsiteX3" fmla="*/ 2057 w 3367"/>
                          <a:gd name="connsiteY3" fmla="*/ 0 h 9525"/>
                          <a:gd name="connsiteX4" fmla="*/ 152 w 3367"/>
                          <a:gd name="connsiteY4" fmla="*/ 9525 h 9525"/>
                          <a:gd name="connsiteX5" fmla="*/ 152 w 3367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67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7" y="1905"/>
                            </a:cubicBezTo>
                            <a:cubicBezTo>
                              <a:pt x="-800" y="2858"/>
                              <a:pt x="152" y="8573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7" y="0"/>
                            </a:cubicBezTo>
                            <a:cubicBezTo>
                              <a:pt x="5867" y="953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3" name="Freeform: Shape 1542">
                        <a:extLst>
                          <a:ext uri="{FF2B5EF4-FFF2-40B4-BE49-F238E27FC236}">
                            <a16:creationId xmlns:a16="http://schemas.microsoft.com/office/drawing/2014/main" id="{43DDBC1E-C59E-422D-A347-356F133031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3730" y="3239452"/>
                        <a:ext cx="5156" cy="3571"/>
                      </a:xfrm>
                      <a:custGeom>
                        <a:avLst/>
                        <a:gdLst>
                          <a:gd name="connsiteX0" fmla="*/ 1905 w 5156"/>
                          <a:gd name="connsiteY0" fmla="*/ 2857 h 3571"/>
                          <a:gd name="connsiteX1" fmla="*/ 3810 w 5156"/>
                          <a:gd name="connsiteY1" fmla="*/ 0 h 3571"/>
                          <a:gd name="connsiteX2" fmla="*/ 4763 w 5156"/>
                          <a:gd name="connsiteY2" fmla="*/ 2857 h 3571"/>
                          <a:gd name="connsiteX3" fmla="*/ 3810 w 5156"/>
                          <a:gd name="connsiteY3" fmla="*/ 2857 h 3571"/>
                          <a:gd name="connsiteX4" fmla="*/ 1905 w 5156"/>
                          <a:gd name="connsiteY4" fmla="*/ 2857 h 3571"/>
                          <a:gd name="connsiteX5" fmla="*/ 0 w 5156"/>
                          <a:gd name="connsiteY5" fmla="*/ 2857 h 3571"/>
                          <a:gd name="connsiteX6" fmla="*/ 1905 w 5156"/>
                          <a:gd name="connsiteY6" fmla="*/ 2857 h 3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1">
                            <a:moveTo>
                              <a:pt x="1905" y="2857"/>
                            </a:moveTo>
                            <a:cubicBezTo>
                              <a:pt x="1905" y="2857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7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7" y="2857"/>
                              <a:pt x="1905" y="3810"/>
                              <a:pt x="1905" y="2857"/>
                            </a:cubicBezTo>
                            <a:cubicBezTo>
                              <a:pt x="1905" y="1905"/>
                              <a:pt x="0" y="2857"/>
                              <a:pt x="0" y="2857"/>
                            </a:cubicBezTo>
                            <a:cubicBezTo>
                              <a:pt x="952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BB5FC014-F7B9-4C03-B99E-7AE0DDBBF387}"/>
                      </a:ext>
                    </a:extLst>
                  </p:cNvPr>
                  <p:cNvSpPr/>
                  <p:nvPr/>
                </p:nvSpPr>
                <p:spPr>
                  <a:xfrm>
                    <a:off x="6822757" y="3284219"/>
                    <a:ext cx="6429" cy="6667"/>
                  </a:xfrm>
                  <a:custGeom>
                    <a:avLst/>
                    <a:gdLst>
                      <a:gd name="connsiteX0" fmla="*/ 5715 w 6429"/>
                      <a:gd name="connsiteY0" fmla="*/ 6668 h 6667"/>
                      <a:gd name="connsiteX1" fmla="*/ 5715 w 6429"/>
                      <a:gd name="connsiteY1" fmla="*/ 6668 h 6667"/>
                      <a:gd name="connsiteX2" fmla="*/ 0 w 6429"/>
                      <a:gd name="connsiteY2" fmla="*/ 953 h 6667"/>
                      <a:gd name="connsiteX3" fmla="*/ 0 w 6429"/>
                      <a:gd name="connsiteY3" fmla="*/ 0 h 6667"/>
                      <a:gd name="connsiteX4" fmla="*/ 953 w 6429"/>
                      <a:gd name="connsiteY4" fmla="*/ 0 h 6667"/>
                      <a:gd name="connsiteX5" fmla="*/ 5715 w 6429"/>
                      <a:gd name="connsiteY5" fmla="*/ 5715 h 6667"/>
                      <a:gd name="connsiteX6" fmla="*/ 5715 w 6429"/>
                      <a:gd name="connsiteY6" fmla="*/ 6668 h 6667"/>
                      <a:gd name="connsiteX7" fmla="*/ 5715 w 6429"/>
                      <a:gd name="connsiteY7" fmla="*/ 6668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29" h="6667">
                        <a:moveTo>
                          <a:pt x="5715" y="6668"/>
                        </a:moveTo>
                        <a:cubicBezTo>
                          <a:pt x="5715" y="6668"/>
                          <a:pt x="4763" y="6668"/>
                          <a:pt x="5715" y="6668"/>
                        </a:cubicBezTo>
                        <a:cubicBezTo>
                          <a:pt x="2858" y="4763"/>
                          <a:pt x="953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8" y="1905"/>
                          <a:pt x="3810" y="3810"/>
                          <a:pt x="5715" y="5715"/>
                        </a:cubicBezTo>
                        <a:cubicBezTo>
                          <a:pt x="6668" y="4763"/>
                          <a:pt x="6668" y="5715"/>
                          <a:pt x="5715" y="6668"/>
                        </a:cubicBezTo>
                        <a:cubicBezTo>
                          <a:pt x="5715" y="6668"/>
                          <a:pt x="5715" y="6668"/>
                          <a:pt x="5715" y="666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283A0638-AAFA-457B-9665-A04EAB8C7AE9}"/>
                      </a:ext>
                    </a:extLst>
                  </p:cNvPr>
                  <p:cNvSpPr/>
                  <p:nvPr/>
                </p:nvSpPr>
                <p:spPr>
                  <a:xfrm>
                    <a:off x="6889670" y="3288558"/>
                    <a:ext cx="4947" cy="4233"/>
                  </a:xfrm>
                  <a:custGeom>
                    <a:avLst/>
                    <a:gdLst>
                      <a:gd name="connsiteX0" fmla="*/ 714 w 4947"/>
                      <a:gd name="connsiteY0" fmla="*/ 4233 h 4233"/>
                      <a:gd name="connsiteX1" fmla="*/ 714 w 4947"/>
                      <a:gd name="connsiteY1" fmla="*/ 4233 h 4233"/>
                      <a:gd name="connsiteX2" fmla="*/ 714 w 4947"/>
                      <a:gd name="connsiteY2" fmla="*/ 2328 h 4233"/>
                      <a:gd name="connsiteX3" fmla="*/ 3572 w 4947"/>
                      <a:gd name="connsiteY3" fmla="*/ 423 h 4233"/>
                      <a:gd name="connsiteX4" fmla="*/ 4524 w 4947"/>
                      <a:gd name="connsiteY4" fmla="*/ 423 h 4233"/>
                      <a:gd name="connsiteX5" fmla="*/ 4524 w 4947"/>
                      <a:gd name="connsiteY5" fmla="*/ 1376 h 4233"/>
                      <a:gd name="connsiteX6" fmla="*/ 714 w 4947"/>
                      <a:gd name="connsiteY6" fmla="*/ 4233 h 4233"/>
                      <a:gd name="connsiteX7" fmla="*/ 714 w 4947"/>
                      <a:gd name="connsiteY7" fmla="*/ 4233 h 4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4233">
                        <a:moveTo>
                          <a:pt x="714" y="4233"/>
                        </a:moveTo>
                        <a:cubicBezTo>
                          <a:pt x="714" y="4233"/>
                          <a:pt x="-238" y="3281"/>
                          <a:pt x="714" y="4233"/>
                        </a:cubicBezTo>
                        <a:cubicBezTo>
                          <a:pt x="-238" y="3281"/>
                          <a:pt x="-238" y="2328"/>
                          <a:pt x="714" y="2328"/>
                        </a:cubicBezTo>
                        <a:cubicBezTo>
                          <a:pt x="1667" y="2328"/>
                          <a:pt x="2620" y="1376"/>
                          <a:pt x="3572" y="423"/>
                        </a:cubicBezTo>
                        <a:cubicBezTo>
                          <a:pt x="3572" y="423"/>
                          <a:pt x="4524" y="-529"/>
                          <a:pt x="4524" y="423"/>
                        </a:cubicBezTo>
                        <a:cubicBezTo>
                          <a:pt x="4524" y="423"/>
                          <a:pt x="5477" y="1376"/>
                          <a:pt x="4524" y="1376"/>
                        </a:cubicBezTo>
                        <a:cubicBezTo>
                          <a:pt x="3572" y="2328"/>
                          <a:pt x="2620" y="3281"/>
                          <a:pt x="714" y="4233"/>
                        </a:cubicBezTo>
                        <a:cubicBezTo>
                          <a:pt x="714" y="4233"/>
                          <a:pt x="714" y="4233"/>
                          <a:pt x="714" y="4233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61E726A4-2EB6-441B-8C85-7017AA3A0A93}"/>
                      </a:ext>
                    </a:extLst>
                  </p:cNvPr>
                  <p:cNvSpPr/>
                  <p:nvPr/>
                </p:nvSpPr>
                <p:spPr>
                  <a:xfrm>
                    <a:off x="6837283" y="3197780"/>
                    <a:ext cx="20716" cy="6429"/>
                  </a:xfrm>
                  <a:custGeom>
                    <a:avLst/>
                    <a:gdLst>
                      <a:gd name="connsiteX0" fmla="*/ 714 w 20716"/>
                      <a:gd name="connsiteY0" fmla="*/ 6429 h 6429"/>
                      <a:gd name="connsiteX1" fmla="*/ 714 w 20716"/>
                      <a:gd name="connsiteY1" fmla="*/ 6429 h 6429"/>
                      <a:gd name="connsiteX2" fmla="*/ 714 w 20716"/>
                      <a:gd name="connsiteY2" fmla="*/ 4524 h 6429"/>
                      <a:gd name="connsiteX3" fmla="*/ 4524 w 20716"/>
                      <a:gd name="connsiteY3" fmla="*/ 2619 h 6429"/>
                      <a:gd name="connsiteX4" fmla="*/ 8335 w 20716"/>
                      <a:gd name="connsiteY4" fmla="*/ 714 h 6429"/>
                      <a:gd name="connsiteX5" fmla="*/ 19764 w 20716"/>
                      <a:gd name="connsiteY5" fmla="*/ 714 h 6429"/>
                      <a:gd name="connsiteX6" fmla="*/ 20717 w 20716"/>
                      <a:gd name="connsiteY6" fmla="*/ 1667 h 6429"/>
                      <a:gd name="connsiteX7" fmla="*/ 19764 w 20716"/>
                      <a:gd name="connsiteY7" fmla="*/ 2619 h 6429"/>
                      <a:gd name="connsiteX8" fmla="*/ 9287 w 20716"/>
                      <a:gd name="connsiteY8" fmla="*/ 2619 h 6429"/>
                      <a:gd name="connsiteX9" fmla="*/ 5477 w 20716"/>
                      <a:gd name="connsiteY9" fmla="*/ 4524 h 6429"/>
                      <a:gd name="connsiteX10" fmla="*/ 714 w 20716"/>
                      <a:gd name="connsiteY10" fmla="*/ 6429 h 6429"/>
                      <a:gd name="connsiteX11" fmla="*/ 714 w 20716"/>
                      <a:gd name="connsiteY11" fmla="*/ 6429 h 6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716" h="6429">
                        <a:moveTo>
                          <a:pt x="714" y="6429"/>
                        </a:moveTo>
                        <a:cubicBezTo>
                          <a:pt x="714" y="6429"/>
                          <a:pt x="714" y="6429"/>
                          <a:pt x="714" y="6429"/>
                        </a:cubicBezTo>
                        <a:cubicBezTo>
                          <a:pt x="-238" y="5477"/>
                          <a:pt x="-238" y="4524"/>
                          <a:pt x="714" y="4524"/>
                        </a:cubicBezTo>
                        <a:cubicBezTo>
                          <a:pt x="1667" y="4524"/>
                          <a:pt x="3572" y="3572"/>
                          <a:pt x="4524" y="2619"/>
                        </a:cubicBezTo>
                        <a:cubicBezTo>
                          <a:pt x="5477" y="1667"/>
                          <a:pt x="6429" y="1667"/>
                          <a:pt x="8335" y="714"/>
                        </a:cubicBezTo>
                        <a:cubicBezTo>
                          <a:pt x="12145" y="-238"/>
                          <a:pt x="15954" y="-238"/>
                          <a:pt x="19764" y="714"/>
                        </a:cubicBezTo>
                        <a:cubicBezTo>
                          <a:pt x="20717" y="714"/>
                          <a:pt x="20717" y="1667"/>
                          <a:pt x="20717" y="1667"/>
                        </a:cubicBezTo>
                        <a:cubicBezTo>
                          <a:pt x="20717" y="2619"/>
                          <a:pt x="19764" y="2619"/>
                          <a:pt x="19764" y="2619"/>
                        </a:cubicBezTo>
                        <a:cubicBezTo>
                          <a:pt x="15954" y="2619"/>
                          <a:pt x="12145" y="1667"/>
                          <a:pt x="9287" y="2619"/>
                        </a:cubicBezTo>
                        <a:cubicBezTo>
                          <a:pt x="8335" y="2619"/>
                          <a:pt x="7382" y="3572"/>
                          <a:pt x="5477" y="4524"/>
                        </a:cubicBezTo>
                        <a:cubicBezTo>
                          <a:pt x="3572" y="5477"/>
                          <a:pt x="2620" y="6429"/>
                          <a:pt x="714" y="6429"/>
                        </a:cubicBezTo>
                        <a:cubicBezTo>
                          <a:pt x="714" y="6429"/>
                          <a:pt x="714" y="6429"/>
                          <a:pt x="714" y="6429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5C101426-DC8D-4DFD-A8C2-9854A3E4F880}"/>
                      </a:ext>
                    </a:extLst>
                  </p:cNvPr>
                  <p:cNvSpPr/>
                  <p:nvPr/>
                </p:nvSpPr>
                <p:spPr>
                  <a:xfrm>
                    <a:off x="6864244" y="3268027"/>
                    <a:ext cx="24235" cy="8572"/>
                  </a:xfrm>
                  <a:custGeom>
                    <a:avLst/>
                    <a:gdLst>
                      <a:gd name="connsiteX0" fmla="*/ 8043 w 24235"/>
                      <a:gd name="connsiteY0" fmla="*/ 8572 h 8572"/>
                      <a:gd name="connsiteX1" fmla="*/ 423 w 24235"/>
                      <a:gd name="connsiteY1" fmla="*/ 5715 h 8572"/>
                      <a:gd name="connsiteX2" fmla="*/ 423 w 24235"/>
                      <a:gd name="connsiteY2" fmla="*/ 4763 h 8572"/>
                      <a:gd name="connsiteX3" fmla="*/ 1376 w 24235"/>
                      <a:gd name="connsiteY3" fmla="*/ 4763 h 8572"/>
                      <a:gd name="connsiteX4" fmla="*/ 12806 w 24235"/>
                      <a:gd name="connsiteY4" fmla="*/ 6667 h 8572"/>
                      <a:gd name="connsiteX5" fmla="*/ 23283 w 24235"/>
                      <a:gd name="connsiteY5" fmla="*/ 0 h 8572"/>
                      <a:gd name="connsiteX6" fmla="*/ 24236 w 24235"/>
                      <a:gd name="connsiteY6" fmla="*/ 0 h 8572"/>
                      <a:gd name="connsiteX7" fmla="*/ 24236 w 24235"/>
                      <a:gd name="connsiteY7" fmla="*/ 953 h 8572"/>
                      <a:gd name="connsiteX8" fmla="*/ 12806 w 24235"/>
                      <a:gd name="connsiteY8" fmla="*/ 7620 h 8572"/>
                      <a:gd name="connsiteX9" fmla="*/ 8043 w 24235"/>
                      <a:gd name="connsiteY9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235" h="8572">
                        <a:moveTo>
                          <a:pt x="8043" y="8572"/>
                        </a:moveTo>
                        <a:cubicBezTo>
                          <a:pt x="5186" y="8572"/>
                          <a:pt x="3281" y="7620"/>
                          <a:pt x="423" y="5715"/>
                        </a:cubicBezTo>
                        <a:cubicBezTo>
                          <a:pt x="423" y="5715"/>
                          <a:pt x="-529" y="4763"/>
                          <a:pt x="423" y="4763"/>
                        </a:cubicBezTo>
                        <a:cubicBezTo>
                          <a:pt x="423" y="4763"/>
                          <a:pt x="1376" y="3810"/>
                          <a:pt x="1376" y="4763"/>
                        </a:cubicBezTo>
                        <a:cubicBezTo>
                          <a:pt x="4233" y="6667"/>
                          <a:pt x="8996" y="7620"/>
                          <a:pt x="12806" y="6667"/>
                        </a:cubicBezTo>
                        <a:cubicBezTo>
                          <a:pt x="16616" y="5715"/>
                          <a:pt x="20426" y="3810"/>
                          <a:pt x="23283" y="0"/>
                        </a:cubicBezTo>
                        <a:cubicBezTo>
                          <a:pt x="23283" y="0"/>
                          <a:pt x="24236" y="0"/>
                          <a:pt x="24236" y="0"/>
                        </a:cubicBezTo>
                        <a:cubicBezTo>
                          <a:pt x="24236" y="0"/>
                          <a:pt x="24236" y="953"/>
                          <a:pt x="24236" y="953"/>
                        </a:cubicBezTo>
                        <a:cubicBezTo>
                          <a:pt x="21378" y="4763"/>
                          <a:pt x="16616" y="6667"/>
                          <a:pt x="12806" y="7620"/>
                        </a:cubicBezTo>
                        <a:cubicBezTo>
                          <a:pt x="11853" y="8572"/>
                          <a:pt x="9948" y="8572"/>
                          <a:pt x="8043" y="857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3848A43D-80B4-4008-BFF2-BE9C96EB3071}"/>
                      </a:ext>
                    </a:extLst>
                  </p:cNvPr>
                  <p:cNvSpPr/>
                  <p:nvPr/>
                </p:nvSpPr>
                <p:spPr>
                  <a:xfrm>
                    <a:off x="6887104" y="3242838"/>
                    <a:ext cx="6138" cy="7090"/>
                  </a:xfrm>
                  <a:custGeom>
                    <a:avLst/>
                    <a:gdLst>
                      <a:gd name="connsiteX0" fmla="*/ 5186 w 6138"/>
                      <a:gd name="connsiteY0" fmla="*/ 7091 h 7090"/>
                      <a:gd name="connsiteX1" fmla="*/ 5186 w 6138"/>
                      <a:gd name="connsiteY1" fmla="*/ 7091 h 7090"/>
                      <a:gd name="connsiteX2" fmla="*/ 423 w 6138"/>
                      <a:gd name="connsiteY2" fmla="*/ 1376 h 7090"/>
                      <a:gd name="connsiteX3" fmla="*/ 423 w 6138"/>
                      <a:gd name="connsiteY3" fmla="*/ 423 h 7090"/>
                      <a:gd name="connsiteX4" fmla="*/ 1376 w 6138"/>
                      <a:gd name="connsiteY4" fmla="*/ 423 h 7090"/>
                      <a:gd name="connsiteX5" fmla="*/ 6138 w 6138"/>
                      <a:gd name="connsiteY5" fmla="*/ 7091 h 7090"/>
                      <a:gd name="connsiteX6" fmla="*/ 5186 w 6138"/>
                      <a:gd name="connsiteY6" fmla="*/ 7091 h 7090"/>
                      <a:gd name="connsiteX7" fmla="*/ 5186 w 6138"/>
                      <a:gd name="connsiteY7" fmla="*/ 7091 h 7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7090">
                        <a:moveTo>
                          <a:pt x="5186" y="7091"/>
                        </a:moveTo>
                        <a:cubicBezTo>
                          <a:pt x="5186" y="7091"/>
                          <a:pt x="5186" y="7091"/>
                          <a:pt x="5186" y="7091"/>
                        </a:cubicBezTo>
                        <a:cubicBezTo>
                          <a:pt x="4233" y="4233"/>
                          <a:pt x="2328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4233" y="1376"/>
                          <a:pt x="5186" y="4233"/>
                          <a:pt x="6138" y="7091"/>
                        </a:cubicBezTo>
                        <a:cubicBezTo>
                          <a:pt x="6138" y="6138"/>
                          <a:pt x="6138" y="7091"/>
                          <a:pt x="5186" y="7091"/>
                        </a:cubicBezTo>
                        <a:cubicBezTo>
                          <a:pt x="5186" y="7091"/>
                          <a:pt x="5186" y="7091"/>
                          <a:pt x="5186" y="7091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3C4468E0-8F25-4675-A956-58CF2447E150}"/>
                      </a:ext>
                    </a:extLst>
                  </p:cNvPr>
                  <p:cNvSpPr/>
                  <p:nvPr/>
                </p:nvSpPr>
                <p:spPr>
                  <a:xfrm>
                    <a:off x="6814184" y="3256596"/>
                    <a:ext cx="4762" cy="10477"/>
                  </a:xfrm>
                  <a:custGeom>
                    <a:avLst/>
                    <a:gdLst>
                      <a:gd name="connsiteX0" fmla="*/ 3810 w 4762"/>
                      <a:gd name="connsiteY0" fmla="*/ 10478 h 10477"/>
                      <a:gd name="connsiteX1" fmla="*/ 3810 w 4762"/>
                      <a:gd name="connsiteY1" fmla="*/ 10478 h 10477"/>
                      <a:gd name="connsiteX2" fmla="*/ 0 w 4762"/>
                      <a:gd name="connsiteY2" fmla="*/ 953 h 10477"/>
                      <a:gd name="connsiteX3" fmla="*/ 953 w 4762"/>
                      <a:gd name="connsiteY3" fmla="*/ 0 h 10477"/>
                      <a:gd name="connsiteX4" fmla="*/ 1905 w 4762"/>
                      <a:gd name="connsiteY4" fmla="*/ 953 h 10477"/>
                      <a:gd name="connsiteX5" fmla="*/ 4763 w 4762"/>
                      <a:gd name="connsiteY5" fmla="*/ 8572 h 10477"/>
                      <a:gd name="connsiteX6" fmla="*/ 3810 w 4762"/>
                      <a:gd name="connsiteY6" fmla="*/ 10478 h 10477"/>
                      <a:gd name="connsiteX7" fmla="*/ 3810 w 4762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0477">
                        <a:moveTo>
                          <a:pt x="3810" y="10478"/>
                        </a:moveTo>
                        <a:cubicBezTo>
                          <a:pt x="3810" y="10478"/>
                          <a:pt x="3810" y="10478"/>
                          <a:pt x="3810" y="10478"/>
                        </a:cubicBezTo>
                        <a:cubicBezTo>
                          <a:pt x="953" y="7620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1905" y="3810"/>
                          <a:pt x="2858" y="6668"/>
                          <a:pt x="4763" y="8572"/>
                        </a:cubicBezTo>
                        <a:cubicBezTo>
                          <a:pt x="4763" y="9525"/>
                          <a:pt x="4763" y="10478"/>
                          <a:pt x="3810" y="10478"/>
                        </a:cubicBezTo>
                        <a:cubicBezTo>
                          <a:pt x="3810" y="10478"/>
                          <a:pt x="3810" y="10478"/>
                          <a:pt x="3810" y="1047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6DDF7FDB-BB29-4AED-928A-5D4AF317950A}"/>
                      </a:ext>
                    </a:extLst>
                  </p:cNvPr>
                  <p:cNvSpPr/>
                  <p:nvPr/>
                </p:nvSpPr>
                <p:spPr>
                  <a:xfrm>
                    <a:off x="6853237" y="3164204"/>
                    <a:ext cx="2857" cy="24764"/>
                  </a:xfrm>
                  <a:custGeom>
                    <a:avLst/>
                    <a:gdLst>
                      <a:gd name="connsiteX0" fmla="*/ 953 w 2857"/>
                      <a:gd name="connsiteY0" fmla="*/ 24765 h 24764"/>
                      <a:gd name="connsiteX1" fmla="*/ 953 w 2857"/>
                      <a:gd name="connsiteY1" fmla="*/ 24765 h 24764"/>
                      <a:gd name="connsiteX2" fmla="*/ 953 w 2857"/>
                      <a:gd name="connsiteY2" fmla="*/ 22860 h 24764"/>
                      <a:gd name="connsiteX3" fmla="*/ 953 w 2857"/>
                      <a:gd name="connsiteY3" fmla="*/ 21907 h 24764"/>
                      <a:gd name="connsiteX4" fmla="*/ 0 w 2857"/>
                      <a:gd name="connsiteY4" fmla="*/ 952 h 24764"/>
                      <a:gd name="connsiteX5" fmla="*/ 953 w 2857"/>
                      <a:gd name="connsiteY5" fmla="*/ 0 h 24764"/>
                      <a:gd name="connsiteX6" fmla="*/ 1905 w 2857"/>
                      <a:gd name="connsiteY6" fmla="*/ 952 h 24764"/>
                      <a:gd name="connsiteX7" fmla="*/ 2857 w 2857"/>
                      <a:gd name="connsiteY7" fmla="*/ 21907 h 24764"/>
                      <a:gd name="connsiteX8" fmla="*/ 953 w 2857"/>
                      <a:gd name="connsiteY8" fmla="*/ 24765 h 24764"/>
                      <a:gd name="connsiteX9" fmla="*/ 953 w 2857"/>
                      <a:gd name="connsiteY9" fmla="*/ 24765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57" h="24764">
                        <a:moveTo>
                          <a:pt x="953" y="24765"/>
                        </a:moveTo>
                        <a:cubicBezTo>
                          <a:pt x="0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2860"/>
                          <a:pt x="953" y="22860"/>
                        </a:cubicBezTo>
                        <a:cubicBezTo>
                          <a:pt x="953" y="22860"/>
                          <a:pt x="953" y="22860"/>
                          <a:pt x="953" y="21907"/>
                        </a:cubicBezTo>
                        <a:cubicBezTo>
                          <a:pt x="953" y="15240"/>
                          <a:pt x="953" y="7620"/>
                          <a:pt x="0" y="952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7620"/>
                          <a:pt x="2857" y="15240"/>
                          <a:pt x="2857" y="21907"/>
                        </a:cubicBezTo>
                        <a:cubicBezTo>
                          <a:pt x="1905" y="22860"/>
                          <a:pt x="1905" y="24765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088117E6-93A5-4623-B767-83329D35A5DC}"/>
                      </a:ext>
                    </a:extLst>
                  </p:cNvPr>
                  <p:cNvSpPr/>
                  <p:nvPr/>
                </p:nvSpPr>
                <p:spPr>
                  <a:xfrm>
                    <a:off x="6845617" y="3068002"/>
                    <a:ext cx="2530" cy="17144"/>
                  </a:xfrm>
                  <a:custGeom>
                    <a:avLst/>
                    <a:gdLst>
                      <a:gd name="connsiteX0" fmla="*/ 952 w 2530"/>
                      <a:gd name="connsiteY0" fmla="*/ 17145 h 17144"/>
                      <a:gd name="connsiteX1" fmla="*/ 0 w 2530"/>
                      <a:gd name="connsiteY1" fmla="*/ 16192 h 17144"/>
                      <a:gd name="connsiteX2" fmla="*/ 0 w 2530"/>
                      <a:gd name="connsiteY2" fmla="*/ 953 h 17144"/>
                      <a:gd name="connsiteX3" fmla="*/ 952 w 2530"/>
                      <a:gd name="connsiteY3" fmla="*/ 0 h 17144"/>
                      <a:gd name="connsiteX4" fmla="*/ 1905 w 2530"/>
                      <a:gd name="connsiteY4" fmla="*/ 953 h 17144"/>
                      <a:gd name="connsiteX5" fmla="*/ 952 w 2530"/>
                      <a:gd name="connsiteY5" fmla="*/ 17145 h 17144"/>
                      <a:gd name="connsiteX6" fmla="*/ 952 w 2530"/>
                      <a:gd name="connsiteY6" fmla="*/ 17145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0" h="17144">
                        <a:moveTo>
                          <a:pt x="952" y="17145"/>
                        </a:moveTo>
                        <a:cubicBezTo>
                          <a:pt x="0" y="17145"/>
                          <a:pt x="0" y="16192"/>
                          <a:pt x="0" y="16192"/>
                        </a:cubicBezTo>
                        <a:cubicBezTo>
                          <a:pt x="952" y="11430"/>
                          <a:pt x="952" y="5715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2857" y="5715"/>
                          <a:pt x="2857" y="10478"/>
                          <a:pt x="952" y="17145"/>
                        </a:cubicBezTo>
                        <a:cubicBezTo>
                          <a:pt x="1905" y="17145"/>
                          <a:pt x="952" y="17145"/>
                          <a:pt x="952" y="1714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77E8DF13-56D3-45D7-AEBA-C3BEA117075A}"/>
                      </a:ext>
                    </a:extLst>
                  </p:cNvPr>
                  <p:cNvSpPr/>
                  <p:nvPr/>
                </p:nvSpPr>
                <p:spPr>
                  <a:xfrm>
                    <a:off x="6831568" y="3472391"/>
                    <a:ext cx="10662" cy="23283"/>
                  </a:xfrm>
                  <a:custGeom>
                    <a:avLst/>
                    <a:gdLst>
                      <a:gd name="connsiteX0" fmla="*/ 714 w 10662"/>
                      <a:gd name="connsiteY0" fmla="*/ 23283 h 23283"/>
                      <a:gd name="connsiteX1" fmla="*/ 714 w 10662"/>
                      <a:gd name="connsiteY1" fmla="*/ 23283 h 23283"/>
                      <a:gd name="connsiteX2" fmla="*/ 714 w 10662"/>
                      <a:gd name="connsiteY2" fmla="*/ 17568 h 23283"/>
                      <a:gd name="connsiteX3" fmla="*/ 9287 w 10662"/>
                      <a:gd name="connsiteY3" fmla="*/ 423 h 23283"/>
                      <a:gd name="connsiteX4" fmla="*/ 10239 w 10662"/>
                      <a:gd name="connsiteY4" fmla="*/ 423 h 23283"/>
                      <a:gd name="connsiteX5" fmla="*/ 10239 w 10662"/>
                      <a:gd name="connsiteY5" fmla="*/ 1376 h 23283"/>
                      <a:gd name="connsiteX6" fmla="*/ 1667 w 10662"/>
                      <a:gd name="connsiteY6" fmla="*/ 18521 h 23283"/>
                      <a:gd name="connsiteX7" fmla="*/ 1667 w 10662"/>
                      <a:gd name="connsiteY7" fmla="*/ 22331 h 23283"/>
                      <a:gd name="connsiteX8" fmla="*/ 714 w 10662"/>
                      <a:gd name="connsiteY8" fmla="*/ 23283 h 23283"/>
                      <a:gd name="connsiteX9" fmla="*/ 714 w 10662"/>
                      <a:gd name="connsiteY9" fmla="*/ 23283 h 23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662" h="23283">
                        <a:moveTo>
                          <a:pt x="714" y="23283"/>
                        </a:moveTo>
                        <a:cubicBezTo>
                          <a:pt x="714" y="23283"/>
                          <a:pt x="714" y="23283"/>
                          <a:pt x="714" y="23283"/>
                        </a:cubicBezTo>
                        <a:cubicBezTo>
                          <a:pt x="-238" y="21378"/>
                          <a:pt x="-238" y="19473"/>
                          <a:pt x="714" y="17568"/>
                        </a:cubicBezTo>
                        <a:cubicBezTo>
                          <a:pt x="2619" y="10901"/>
                          <a:pt x="5477" y="5186"/>
                          <a:pt x="9287" y="423"/>
                        </a:cubicBezTo>
                        <a:cubicBezTo>
                          <a:pt x="9287" y="423"/>
                          <a:pt x="10239" y="-529"/>
                          <a:pt x="10239" y="423"/>
                        </a:cubicBezTo>
                        <a:cubicBezTo>
                          <a:pt x="10239" y="423"/>
                          <a:pt x="11192" y="1376"/>
                          <a:pt x="10239" y="1376"/>
                        </a:cubicBezTo>
                        <a:cubicBezTo>
                          <a:pt x="6429" y="6138"/>
                          <a:pt x="3572" y="11853"/>
                          <a:pt x="1667" y="18521"/>
                        </a:cubicBezTo>
                        <a:cubicBezTo>
                          <a:pt x="1667" y="19473"/>
                          <a:pt x="714" y="21378"/>
                          <a:pt x="1667" y="22331"/>
                        </a:cubicBezTo>
                        <a:cubicBezTo>
                          <a:pt x="2619" y="22331"/>
                          <a:pt x="1667" y="23283"/>
                          <a:pt x="714" y="23283"/>
                        </a:cubicBezTo>
                        <a:cubicBezTo>
                          <a:pt x="1667" y="23283"/>
                          <a:pt x="1667" y="23283"/>
                          <a:pt x="714" y="2328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3B89623B-37DE-4FEE-B692-9B87FA521C79}"/>
                      </a:ext>
                    </a:extLst>
                  </p:cNvPr>
                  <p:cNvSpPr/>
                  <p:nvPr/>
                </p:nvSpPr>
                <p:spPr>
                  <a:xfrm>
                    <a:off x="6862762" y="3469533"/>
                    <a:ext cx="6138" cy="13758"/>
                  </a:xfrm>
                  <a:custGeom>
                    <a:avLst/>
                    <a:gdLst>
                      <a:gd name="connsiteX0" fmla="*/ 953 w 6138"/>
                      <a:gd name="connsiteY0" fmla="*/ 13758 h 13758"/>
                      <a:gd name="connsiteX1" fmla="*/ 953 w 6138"/>
                      <a:gd name="connsiteY1" fmla="*/ 13758 h 13758"/>
                      <a:gd name="connsiteX2" fmla="*/ 0 w 6138"/>
                      <a:gd name="connsiteY2" fmla="*/ 12806 h 13758"/>
                      <a:gd name="connsiteX3" fmla="*/ 4763 w 6138"/>
                      <a:gd name="connsiteY3" fmla="*/ 423 h 13758"/>
                      <a:gd name="connsiteX4" fmla="*/ 5715 w 6138"/>
                      <a:gd name="connsiteY4" fmla="*/ 423 h 13758"/>
                      <a:gd name="connsiteX5" fmla="*/ 5715 w 6138"/>
                      <a:gd name="connsiteY5" fmla="*/ 1376 h 13758"/>
                      <a:gd name="connsiteX6" fmla="*/ 953 w 6138"/>
                      <a:gd name="connsiteY6" fmla="*/ 13758 h 13758"/>
                      <a:gd name="connsiteX7" fmla="*/ 953 w 6138"/>
                      <a:gd name="connsiteY7" fmla="*/ 13758 h 13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13758">
                        <a:moveTo>
                          <a:pt x="953" y="13758"/>
                        </a:moveTo>
                        <a:cubicBezTo>
                          <a:pt x="953" y="13758"/>
                          <a:pt x="953" y="13758"/>
                          <a:pt x="953" y="13758"/>
                        </a:cubicBezTo>
                        <a:cubicBezTo>
                          <a:pt x="0" y="13758"/>
                          <a:pt x="0" y="12806"/>
                          <a:pt x="0" y="12806"/>
                        </a:cubicBezTo>
                        <a:cubicBezTo>
                          <a:pt x="953" y="8996"/>
                          <a:pt x="2857" y="4233"/>
                          <a:pt x="4763" y="423"/>
                        </a:cubicBezTo>
                        <a:cubicBezTo>
                          <a:pt x="4763" y="423"/>
                          <a:pt x="5715" y="-529"/>
                          <a:pt x="5715" y="423"/>
                        </a:cubicBezTo>
                        <a:cubicBezTo>
                          <a:pt x="5715" y="423"/>
                          <a:pt x="6668" y="1376"/>
                          <a:pt x="5715" y="1376"/>
                        </a:cubicBezTo>
                        <a:cubicBezTo>
                          <a:pt x="4763" y="5186"/>
                          <a:pt x="2857" y="8996"/>
                          <a:pt x="953" y="13758"/>
                        </a:cubicBezTo>
                        <a:cubicBezTo>
                          <a:pt x="1905" y="13758"/>
                          <a:pt x="953" y="13758"/>
                          <a:pt x="953" y="13758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CD63F6B0-5A1F-4284-84A7-14A0AD82A3A5}"/>
                      </a:ext>
                    </a:extLst>
                  </p:cNvPr>
                  <p:cNvSpPr/>
                  <p:nvPr/>
                </p:nvSpPr>
                <p:spPr>
                  <a:xfrm>
                    <a:off x="6860857" y="3455669"/>
                    <a:ext cx="4762" cy="4762"/>
                  </a:xfrm>
                  <a:custGeom>
                    <a:avLst/>
                    <a:gdLst>
                      <a:gd name="connsiteX0" fmla="*/ 3810 w 4762"/>
                      <a:gd name="connsiteY0" fmla="*/ 4763 h 4762"/>
                      <a:gd name="connsiteX1" fmla="*/ 1905 w 4762"/>
                      <a:gd name="connsiteY1" fmla="*/ 3810 h 4762"/>
                      <a:gd name="connsiteX2" fmla="*/ 0 w 4762"/>
                      <a:gd name="connsiteY2" fmla="*/ 953 h 4762"/>
                      <a:gd name="connsiteX3" fmla="*/ 0 w 4762"/>
                      <a:gd name="connsiteY3" fmla="*/ 0 h 4762"/>
                      <a:gd name="connsiteX4" fmla="*/ 953 w 4762"/>
                      <a:gd name="connsiteY4" fmla="*/ 0 h 4762"/>
                      <a:gd name="connsiteX5" fmla="*/ 2858 w 4762"/>
                      <a:gd name="connsiteY5" fmla="*/ 1905 h 4762"/>
                      <a:gd name="connsiteX6" fmla="*/ 3810 w 4762"/>
                      <a:gd name="connsiteY6" fmla="*/ 2858 h 4762"/>
                      <a:gd name="connsiteX7" fmla="*/ 4763 w 4762"/>
                      <a:gd name="connsiteY7" fmla="*/ 3810 h 4762"/>
                      <a:gd name="connsiteX8" fmla="*/ 3810 w 4762"/>
                      <a:gd name="connsiteY8" fmla="*/ 4763 h 4762"/>
                      <a:gd name="connsiteX9" fmla="*/ 3810 w 4762"/>
                      <a:gd name="connsiteY9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762" h="4762">
                        <a:moveTo>
                          <a:pt x="3810" y="4763"/>
                        </a:moveTo>
                        <a:cubicBezTo>
                          <a:pt x="2858" y="4763"/>
                          <a:pt x="2858" y="3810"/>
                          <a:pt x="1905" y="3810"/>
                        </a:cubicBezTo>
                        <a:cubicBezTo>
                          <a:pt x="953" y="2858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1905" y="953"/>
                          <a:pt x="1905" y="1905"/>
                          <a:pt x="2858" y="1905"/>
                        </a:cubicBezTo>
                        <a:cubicBezTo>
                          <a:pt x="2858" y="1905"/>
                          <a:pt x="3810" y="2858"/>
                          <a:pt x="3810" y="2858"/>
                        </a:cubicBezTo>
                        <a:cubicBezTo>
                          <a:pt x="4763" y="2858"/>
                          <a:pt x="4763" y="2858"/>
                          <a:pt x="4763" y="3810"/>
                        </a:cubicBezTo>
                        <a:cubicBezTo>
                          <a:pt x="4763" y="3810"/>
                          <a:pt x="4763" y="4763"/>
                          <a:pt x="3810" y="4763"/>
                        </a:cubicBezTo>
                        <a:cubicBezTo>
                          <a:pt x="3810" y="4763"/>
                          <a:pt x="3810" y="4763"/>
                          <a:pt x="3810" y="476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8DE37AE-AD85-4892-AA19-81B4D90917B1}"/>
                      </a:ext>
                    </a:extLst>
                  </p:cNvPr>
                  <p:cNvSpPr/>
                  <p:nvPr/>
                </p:nvSpPr>
                <p:spPr>
                  <a:xfrm>
                    <a:off x="6818947" y="3463289"/>
                    <a:ext cx="4762" cy="3809"/>
                  </a:xfrm>
                  <a:custGeom>
                    <a:avLst/>
                    <a:gdLst>
                      <a:gd name="connsiteX0" fmla="*/ 953 w 4762"/>
                      <a:gd name="connsiteY0" fmla="*/ 3810 h 3809"/>
                      <a:gd name="connsiteX1" fmla="*/ 953 w 4762"/>
                      <a:gd name="connsiteY1" fmla="*/ 3810 h 3809"/>
                      <a:gd name="connsiteX2" fmla="*/ 0 w 4762"/>
                      <a:gd name="connsiteY2" fmla="*/ 2857 h 3809"/>
                      <a:gd name="connsiteX3" fmla="*/ 953 w 4762"/>
                      <a:gd name="connsiteY3" fmla="*/ 2857 h 3809"/>
                      <a:gd name="connsiteX4" fmla="*/ 3810 w 4762"/>
                      <a:gd name="connsiteY4" fmla="*/ 0 h 3809"/>
                      <a:gd name="connsiteX5" fmla="*/ 4763 w 4762"/>
                      <a:gd name="connsiteY5" fmla="*/ 0 h 3809"/>
                      <a:gd name="connsiteX6" fmla="*/ 4763 w 4762"/>
                      <a:gd name="connsiteY6" fmla="*/ 953 h 3809"/>
                      <a:gd name="connsiteX7" fmla="*/ 1905 w 4762"/>
                      <a:gd name="connsiteY7" fmla="*/ 3810 h 3809"/>
                      <a:gd name="connsiteX8" fmla="*/ 953 w 4762"/>
                      <a:gd name="connsiteY8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762" h="3809">
                        <a:moveTo>
                          <a:pt x="953" y="3810"/>
                        </a:moveTo>
                        <a:cubicBezTo>
                          <a:pt x="953" y="3810"/>
                          <a:pt x="953" y="3810"/>
                          <a:pt x="953" y="3810"/>
                        </a:cubicBezTo>
                        <a:cubicBezTo>
                          <a:pt x="0" y="3810"/>
                          <a:pt x="0" y="2857"/>
                          <a:pt x="0" y="2857"/>
                        </a:cubicBezTo>
                        <a:cubicBezTo>
                          <a:pt x="0" y="2857"/>
                          <a:pt x="953" y="2857"/>
                          <a:pt x="953" y="2857"/>
                        </a:cubicBezTo>
                        <a:cubicBezTo>
                          <a:pt x="1905" y="1905"/>
                          <a:pt x="2858" y="953"/>
                          <a:pt x="3810" y="0"/>
                        </a:cubicBezTo>
                        <a:cubicBezTo>
                          <a:pt x="3810" y="0"/>
                          <a:pt x="4763" y="0"/>
                          <a:pt x="4763" y="0"/>
                        </a:cubicBezTo>
                        <a:cubicBezTo>
                          <a:pt x="4763" y="0"/>
                          <a:pt x="4763" y="953"/>
                          <a:pt x="4763" y="953"/>
                        </a:cubicBezTo>
                        <a:cubicBezTo>
                          <a:pt x="3810" y="1905"/>
                          <a:pt x="2858" y="2857"/>
                          <a:pt x="1905" y="3810"/>
                        </a:cubicBezTo>
                        <a:cubicBezTo>
                          <a:pt x="1905" y="3810"/>
                          <a:pt x="953" y="3810"/>
                          <a:pt x="953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96968443-1773-4D95-8BE3-FBBF32AA17D1}"/>
                      </a:ext>
                    </a:extLst>
                  </p:cNvPr>
                  <p:cNvSpPr/>
                  <p:nvPr/>
                </p:nvSpPr>
                <p:spPr>
                  <a:xfrm>
                    <a:off x="6879193" y="3458527"/>
                    <a:ext cx="3571" cy="3809"/>
                  </a:xfrm>
                  <a:custGeom>
                    <a:avLst/>
                    <a:gdLst>
                      <a:gd name="connsiteX0" fmla="*/ 714 w 3571"/>
                      <a:gd name="connsiteY0" fmla="*/ 3810 h 3809"/>
                      <a:gd name="connsiteX1" fmla="*/ 714 w 3571"/>
                      <a:gd name="connsiteY1" fmla="*/ 3810 h 3809"/>
                      <a:gd name="connsiteX2" fmla="*/ 714 w 3571"/>
                      <a:gd name="connsiteY2" fmla="*/ 1905 h 3809"/>
                      <a:gd name="connsiteX3" fmla="*/ 2619 w 3571"/>
                      <a:gd name="connsiteY3" fmla="*/ 0 h 3809"/>
                      <a:gd name="connsiteX4" fmla="*/ 3572 w 3571"/>
                      <a:gd name="connsiteY4" fmla="*/ 0 h 3809"/>
                      <a:gd name="connsiteX5" fmla="*/ 3572 w 3571"/>
                      <a:gd name="connsiteY5" fmla="*/ 953 h 3809"/>
                      <a:gd name="connsiteX6" fmla="*/ 714 w 3571"/>
                      <a:gd name="connsiteY6" fmla="*/ 3810 h 3809"/>
                      <a:gd name="connsiteX7" fmla="*/ 714 w 3571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71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2857"/>
                          <a:pt x="714" y="1905"/>
                        </a:cubicBezTo>
                        <a:cubicBezTo>
                          <a:pt x="1667" y="953"/>
                          <a:pt x="2619" y="953"/>
                          <a:pt x="2619" y="0"/>
                        </a:cubicBezTo>
                        <a:cubicBezTo>
                          <a:pt x="2619" y="0"/>
                          <a:pt x="3572" y="0"/>
                          <a:pt x="3572" y="0"/>
                        </a:cubicBezTo>
                        <a:cubicBezTo>
                          <a:pt x="3572" y="0"/>
                          <a:pt x="3572" y="953"/>
                          <a:pt x="3572" y="953"/>
                        </a:cubicBezTo>
                        <a:cubicBezTo>
                          <a:pt x="2619" y="1905"/>
                          <a:pt x="1667" y="2857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67" name="Graphic 4">
                    <a:extLst>
                      <a:ext uri="{FF2B5EF4-FFF2-40B4-BE49-F238E27FC236}">
                        <a16:creationId xmlns:a16="http://schemas.microsoft.com/office/drawing/2014/main" id="{CA00CFBA-6FA6-4C4F-9995-5E4AA35CDC38}"/>
                      </a:ext>
                    </a:extLst>
                  </p:cNvPr>
                  <p:cNvGrpSpPr/>
                  <p:nvPr/>
                </p:nvGrpSpPr>
                <p:grpSpPr>
                  <a:xfrm>
                    <a:off x="6868970" y="3347396"/>
                    <a:ext cx="225282" cy="124525"/>
                    <a:chOff x="6868970" y="3347396"/>
                    <a:chExt cx="225282" cy="124525"/>
                  </a:xfrm>
                </p:grpSpPr>
                <p:sp>
                  <p:nvSpPr>
                    <p:cNvPr id="1503" name="Freeform: Shape 1502">
                      <a:extLst>
                        <a:ext uri="{FF2B5EF4-FFF2-40B4-BE49-F238E27FC236}">
                          <a16:creationId xmlns:a16="http://schemas.microsoft.com/office/drawing/2014/main" id="{603E6FEA-F184-4058-B50F-D7A373065E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4608" y="3359901"/>
                      <a:ext cx="36304" cy="62564"/>
                    </a:xfrm>
                    <a:custGeom>
                      <a:avLst/>
                      <a:gdLst>
                        <a:gd name="connsiteX0" fmla="*/ 21016 w 36304"/>
                        <a:gd name="connsiteY0" fmla="*/ 62431 h 62564"/>
                        <a:gd name="connsiteX1" fmla="*/ 1966 w 36304"/>
                        <a:gd name="connsiteY1" fmla="*/ 43381 h 62564"/>
                        <a:gd name="connsiteX2" fmla="*/ 7681 w 36304"/>
                        <a:gd name="connsiteY2" fmla="*/ 518 h 62564"/>
                        <a:gd name="connsiteX3" fmla="*/ 19111 w 36304"/>
                        <a:gd name="connsiteY3" fmla="*/ 29093 h 62564"/>
                        <a:gd name="connsiteX4" fmla="*/ 36256 w 36304"/>
                        <a:gd name="connsiteY4" fmla="*/ 41476 h 62564"/>
                        <a:gd name="connsiteX5" fmla="*/ 21016 w 36304"/>
                        <a:gd name="connsiteY5" fmla="*/ 62431 h 62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304" h="62564">
                          <a:moveTo>
                            <a:pt x="21016" y="62431"/>
                          </a:moveTo>
                          <a:cubicBezTo>
                            <a:pt x="21016" y="62431"/>
                            <a:pt x="4823" y="48143"/>
                            <a:pt x="1966" y="43381"/>
                          </a:cubicBezTo>
                          <a:cubicBezTo>
                            <a:pt x="-891" y="38618"/>
                            <a:pt x="-1844" y="5281"/>
                            <a:pt x="7681" y="518"/>
                          </a:cubicBezTo>
                          <a:cubicBezTo>
                            <a:pt x="17206" y="-4244"/>
                            <a:pt x="14348" y="25283"/>
                            <a:pt x="19111" y="29093"/>
                          </a:cubicBezTo>
                          <a:cubicBezTo>
                            <a:pt x="23873" y="31951"/>
                            <a:pt x="37209" y="36713"/>
                            <a:pt x="36256" y="41476"/>
                          </a:cubicBezTo>
                          <a:cubicBezTo>
                            <a:pt x="36256" y="45286"/>
                            <a:pt x="23873" y="64336"/>
                            <a:pt x="21016" y="624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4" name="Freeform: Shape 1503">
                      <a:extLst>
                        <a:ext uri="{FF2B5EF4-FFF2-40B4-BE49-F238E27FC236}">
                          <a16:creationId xmlns:a16="http://schemas.microsoft.com/office/drawing/2014/main" id="{5CB67EE8-49C9-4321-AF8C-30940FCF69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8970" y="3366469"/>
                      <a:ext cx="45798" cy="55900"/>
                    </a:xfrm>
                    <a:custGeom>
                      <a:avLst/>
                      <a:gdLst>
                        <a:gd name="connsiteX0" fmla="*/ 2365 w 45798"/>
                        <a:gd name="connsiteY0" fmla="*/ 617 h 55900"/>
                        <a:gd name="connsiteX1" fmla="*/ 11890 w 45798"/>
                        <a:gd name="connsiteY1" fmla="*/ 12047 h 55900"/>
                        <a:gd name="connsiteX2" fmla="*/ 36655 w 45798"/>
                        <a:gd name="connsiteY2" fmla="*/ 25382 h 55900"/>
                        <a:gd name="connsiteX3" fmla="*/ 45227 w 45798"/>
                        <a:gd name="connsiteY3" fmla="*/ 33002 h 55900"/>
                        <a:gd name="connsiteX4" fmla="*/ 37608 w 45798"/>
                        <a:gd name="connsiteY4" fmla="*/ 55862 h 55900"/>
                        <a:gd name="connsiteX5" fmla="*/ 7127 w 45798"/>
                        <a:gd name="connsiteY5" fmla="*/ 37765 h 55900"/>
                        <a:gd name="connsiteX6" fmla="*/ 2365 w 45798"/>
                        <a:gd name="connsiteY6" fmla="*/ 617 h 55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798" h="55900">
                          <a:moveTo>
                            <a:pt x="2365" y="617"/>
                          </a:moveTo>
                          <a:cubicBezTo>
                            <a:pt x="6175" y="-2240"/>
                            <a:pt x="10937" y="5380"/>
                            <a:pt x="11890" y="12047"/>
                          </a:cubicBezTo>
                          <a:cubicBezTo>
                            <a:pt x="13795" y="18715"/>
                            <a:pt x="29035" y="23477"/>
                            <a:pt x="36655" y="25382"/>
                          </a:cubicBezTo>
                          <a:cubicBezTo>
                            <a:pt x="44275" y="27287"/>
                            <a:pt x="47133" y="26335"/>
                            <a:pt x="45227" y="33002"/>
                          </a:cubicBezTo>
                          <a:cubicBezTo>
                            <a:pt x="43323" y="39670"/>
                            <a:pt x="43323" y="56815"/>
                            <a:pt x="37608" y="55862"/>
                          </a:cubicBezTo>
                          <a:cubicBezTo>
                            <a:pt x="32845" y="54910"/>
                            <a:pt x="13795" y="43480"/>
                            <a:pt x="7127" y="37765"/>
                          </a:cubicBezTo>
                          <a:cubicBezTo>
                            <a:pt x="460" y="31097"/>
                            <a:pt x="-2398" y="3475"/>
                            <a:pt x="2365" y="61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5" name="Freeform: Shape 1504">
                      <a:extLst>
                        <a:ext uri="{FF2B5EF4-FFF2-40B4-BE49-F238E27FC236}">
                          <a16:creationId xmlns:a16="http://schemas.microsoft.com/office/drawing/2014/main" id="{2FD217BF-B56A-43C8-A778-41B9FFDF9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0988" y="3402597"/>
                      <a:ext cx="24128" cy="18253"/>
                    </a:xfrm>
                    <a:custGeom>
                      <a:avLst/>
                      <a:gdLst>
                        <a:gd name="connsiteX0" fmla="*/ 23224 w 24128"/>
                        <a:gd name="connsiteY0" fmla="*/ 10210 h 18253"/>
                        <a:gd name="connsiteX1" fmla="*/ 4174 w 24128"/>
                        <a:gd name="connsiteY1" fmla="*/ 685 h 18253"/>
                        <a:gd name="connsiteX2" fmla="*/ 5127 w 24128"/>
                        <a:gd name="connsiteY2" fmla="*/ 15925 h 18253"/>
                        <a:gd name="connsiteX3" fmla="*/ 23224 w 24128"/>
                        <a:gd name="connsiteY3" fmla="*/ 10210 h 18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128" h="18253">
                          <a:moveTo>
                            <a:pt x="23224" y="10210"/>
                          </a:moveTo>
                          <a:cubicBezTo>
                            <a:pt x="23224" y="10210"/>
                            <a:pt x="8937" y="-3125"/>
                            <a:pt x="4174" y="685"/>
                          </a:cubicBezTo>
                          <a:cubicBezTo>
                            <a:pt x="-588" y="4495"/>
                            <a:pt x="-2494" y="10210"/>
                            <a:pt x="5127" y="15925"/>
                          </a:cubicBezTo>
                          <a:cubicBezTo>
                            <a:pt x="12746" y="20687"/>
                            <a:pt x="27987" y="17830"/>
                            <a:pt x="23224" y="10210"/>
                          </a:cubicBezTo>
                          <a:close/>
                        </a:path>
                      </a:pathLst>
                    </a:custGeom>
                    <a:solidFill>
                      <a:srgbClr val="ED7D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6" name="Freeform: Shape 1505">
                      <a:extLst>
                        <a:ext uri="{FF2B5EF4-FFF2-40B4-BE49-F238E27FC236}">
                          <a16:creationId xmlns:a16="http://schemas.microsoft.com/office/drawing/2014/main" id="{0822BC10-7E56-4333-AC10-422D671D42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7154" y="3400104"/>
                      <a:ext cx="108133" cy="59374"/>
                    </a:xfrm>
                    <a:custGeom>
                      <a:avLst/>
                      <a:gdLst>
                        <a:gd name="connsiteX0" fmla="*/ 8948 w 108133"/>
                        <a:gd name="connsiteY0" fmla="*/ 320 h 59374"/>
                        <a:gd name="connsiteX1" fmla="*/ 40381 w 108133"/>
                        <a:gd name="connsiteY1" fmla="*/ 5082 h 59374"/>
                        <a:gd name="connsiteX2" fmla="*/ 101341 w 108133"/>
                        <a:gd name="connsiteY2" fmla="*/ 22227 h 59374"/>
                        <a:gd name="connsiteX3" fmla="*/ 104198 w 108133"/>
                        <a:gd name="connsiteY3" fmla="*/ 59375 h 59374"/>
                        <a:gd name="connsiteX4" fmla="*/ 51811 w 108133"/>
                        <a:gd name="connsiteY4" fmla="*/ 38420 h 59374"/>
                        <a:gd name="connsiteX5" fmla="*/ 376 w 108133"/>
                        <a:gd name="connsiteY5" fmla="*/ 18417 h 59374"/>
                        <a:gd name="connsiteX6" fmla="*/ 8948 w 108133"/>
                        <a:gd name="connsiteY6" fmla="*/ 320 h 59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133" h="59374">
                          <a:moveTo>
                            <a:pt x="8948" y="320"/>
                          </a:moveTo>
                          <a:cubicBezTo>
                            <a:pt x="8948" y="320"/>
                            <a:pt x="27046" y="4129"/>
                            <a:pt x="40381" y="5082"/>
                          </a:cubicBezTo>
                          <a:cubicBezTo>
                            <a:pt x="53716" y="6035"/>
                            <a:pt x="91816" y="21275"/>
                            <a:pt x="101341" y="22227"/>
                          </a:cubicBezTo>
                          <a:cubicBezTo>
                            <a:pt x="110866" y="24132"/>
                            <a:pt x="108961" y="59375"/>
                            <a:pt x="104198" y="59375"/>
                          </a:cubicBezTo>
                          <a:cubicBezTo>
                            <a:pt x="99436" y="59375"/>
                            <a:pt x="63241" y="40325"/>
                            <a:pt x="51811" y="38420"/>
                          </a:cubicBezTo>
                          <a:cubicBezTo>
                            <a:pt x="39428" y="36514"/>
                            <a:pt x="2281" y="22227"/>
                            <a:pt x="376" y="18417"/>
                          </a:cubicBezTo>
                          <a:cubicBezTo>
                            <a:pt x="-1529" y="14607"/>
                            <a:pt x="4186" y="-2538"/>
                            <a:pt x="8948" y="32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7" name="Freeform: Shape 1506">
                      <a:extLst>
                        <a:ext uri="{FF2B5EF4-FFF2-40B4-BE49-F238E27FC236}">
                          <a16:creationId xmlns:a16="http://schemas.microsoft.com/office/drawing/2014/main" id="{C2A906AC-EC46-4E3D-A0FB-3D66BA0A0C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8276" y="3388056"/>
                      <a:ext cx="95976" cy="83865"/>
                    </a:xfrm>
                    <a:custGeom>
                      <a:avLst/>
                      <a:gdLst>
                        <a:gd name="connsiteX0" fmla="*/ 11171 w 95976"/>
                        <a:gd name="connsiteY0" fmla="*/ 35228 h 83865"/>
                        <a:gd name="connsiteX1" fmla="*/ 19744 w 95976"/>
                        <a:gd name="connsiteY1" fmla="*/ 32371 h 83865"/>
                        <a:gd name="connsiteX2" fmla="*/ 37841 w 95976"/>
                        <a:gd name="connsiteY2" fmla="*/ 10463 h 83865"/>
                        <a:gd name="connsiteX3" fmla="*/ 63559 w 95976"/>
                        <a:gd name="connsiteY3" fmla="*/ 938 h 83865"/>
                        <a:gd name="connsiteX4" fmla="*/ 95944 w 95976"/>
                        <a:gd name="connsiteY4" fmla="*/ 25703 h 83865"/>
                        <a:gd name="connsiteX5" fmla="*/ 77846 w 95976"/>
                        <a:gd name="connsiteY5" fmla="*/ 82853 h 83865"/>
                        <a:gd name="connsiteX6" fmla="*/ 28316 w 95976"/>
                        <a:gd name="connsiteY6" fmla="*/ 79043 h 83865"/>
                        <a:gd name="connsiteX7" fmla="*/ 5456 w 95976"/>
                        <a:gd name="connsiteY7" fmla="*/ 71423 h 83865"/>
                        <a:gd name="connsiteX8" fmla="*/ 11171 w 95976"/>
                        <a:gd name="connsiteY8" fmla="*/ 35228 h 83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976" h="83865">
                          <a:moveTo>
                            <a:pt x="11171" y="35228"/>
                          </a:moveTo>
                          <a:cubicBezTo>
                            <a:pt x="13076" y="34276"/>
                            <a:pt x="15934" y="32371"/>
                            <a:pt x="19744" y="32371"/>
                          </a:cubicBezTo>
                          <a:cubicBezTo>
                            <a:pt x="22601" y="32371"/>
                            <a:pt x="31174" y="19036"/>
                            <a:pt x="37841" y="10463"/>
                          </a:cubicBezTo>
                          <a:cubicBezTo>
                            <a:pt x="44509" y="1891"/>
                            <a:pt x="50224" y="-1919"/>
                            <a:pt x="63559" y="938"/>
                          </a:cubicBezTo>
                          <a:cubicBezTo>
                            <a:pt x="76894" y="3796"/>
                            <a:pt x="96896" y="4748"/>
                            <a:pt x="95944" y="25703"/>
                          </a:cubicBezTo>
                          <a:cubicBezTo>
                            <a:pt x="94991" y="46658"/>
                            <a:pt x="87371" y="79996"/>
                            <a:pt x="77846" y="82853"/>
                          </a:cubicBezTo>
                          <a:cubicBezTo>
                            <a:pt x="68321" y="85711"/>
                            <a:pt x="31174" y="81901"/>
                            <a:pt x="28316" y="79043"/>
                          </a:cubicBezTo>
                          <a:cubicBezTo>
                            <a:pt x="25459" y="75233"/>
                            <a:pt x="9266" y="71423"/>
                            <a:pt x="5456" y="71423"/>
                          </a:cubicBezTo>
                          <a:cubicBezTo>
                            <a:pt x="-2164" y="68566"/>
                            <a:pt x="-3116" y="47611"/>
                            <a:pt x="11171" y="35228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8" name="Freeform: Shape 1507">
                      <a:extLst>
                        <a:ext uri="{FF2B5EF4-FFF2-40B4-BE49-F238E27FC236}">
                          <a16:creationId xmlns:a16="http://schemas.microsoft.com/office/drawing/2014/main" id="{486D008C-5CAA-4180-8E47-59BAE8F711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7109" y="3456536"/>
                      <a:ext cx="21445" cy="9703"/>
                    </a:xfrm>
                    <a:custGeom>
                      <a:avLst/>
                      <a:gdLst>
                        <a:gd name="connsiteX0" fmla="*/ 18531 w 21445"/>
                        <a:gd name="connsiteY0" fmla="*/ 9611 h 9703"/>
                        <a:gd name="connsiteX1" fmla="*/ 3291 w 21445"/>
                        <a:gd name="connsiteY1" fmla="*/ 9611 h 9703"/>
                        <a:gd name="connsiteX2" fmla="*/ 6148 w 21445"/>
                        <a:gd name="connsiteY2" fmla="*/ 2944 h 9703"/>
                        <a:gd name="connsiteX3" fmla="*/ 4244 w 21445"/>
                        <a:gd name="connsiteY3" fmla="*/ 1038 h 9703"/>
                        <a:gd name="connsiteX4" fmla="*/ 16626 w 21445"/>
                        <a:gd name="connsiteY4" fmla="*/ 1991 h 9703"/>
                        <a:gd name="connsiteX5" fmla="*/ 18531 w 21445"/>
                        <a:gd name="connsiteY5" fmla="*/ 9611 h 9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445" h="9703">
                          <a:moveTo>
                            <a:pt x="18531" y="9611"/>
                          </a:moveTo>
                          <a:cubicBezTo>
                            <a:pt x="18531" y="9611"/>
                            <a:pt x="9959" y="8658"/>
                            <a:pt x="3291" y="9611"/>
                          </a:cubicBezTo>
                          <a:cubicBezTo>
                            <a:pt x="-3377" y="10563"/>
                            <a:pt x="1386" y="3896"/>
                            <a:pt x="6148" y="2944"/>
                          </a:cubicBezTo>
                          <a:cubicBezTo>
                            <a:pt x="11863" y="2944"/>
                            <a:pt x="4244" y="2944"/>
                            <a:pt x="4244" y="1038"/>
                          </a:cubicBezTo>
                          <a:cubicBezTo>
                            <a:pt x="3291" y="-867"/>
                            <a:pt x="12816" y="86"/>
                            <a:pt x="16626" y="1991"/>
                          </a:cubicBezTo>
                          <a:cubicBezTo>
                            <a:pt x="20436" y="3896"/>
                            <a:pt x="24246" y="10563"/>
                            <a:pt x="18531" y="9611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09" name="Graphic 4">
                      <a:extLst>
                        <a:ext uri="{FF2B5EF4-FFF2-40B4-BE49-F238E27FC236}">
                          <a16:creationId xmlns:a16="http://schemas.microsoft.com/office/drawing/2014/main" id="{C410DFA4-6BA0-4F5B-AF02-CA32EAF6CB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9299" y="3349194"/>
                      <a:ext cx="37373" cy="47419"/>
                      <a:chOff x="7049299" y="3349194"/>
                      <a:chExt cx="37373" cy="47419"/>
                    </a:xfrm>
                  </p:grpSpPr>
                  <p:sp>
                    <p:nvSpPr>
                      <p:cNvPr id="1524" name="Freeform: Shape 1523">
                        <a:extLst>
                          <a:ext uri="{FF2B5EF4-FFF2-40B4-BE49-F238E27FC236}">
                            <a16:creationId xmlns:a16="http://schemas.microsoft.com/office/drawing/2014/main" id="{BDC32BDC-46DB-46FE-A296-E521203E78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9299" y="3354594"/>
                        <a:ext cx="28185" cy="32257"/>
                      </a:xfrm>
                      <a:custGeom>
                        <a:avLst/>
                        <a:gdLst>
                          <a:gd name="connsiteX0" fmla="*/ 19203 w 28185"/>
                          <a:gd name="connsiteY0" fmla="*/ 2015 h 32257"/>
                          <a:gd name="connsiteX1" fmla="*/ 8725 w 28185"/>
                          <a:gd name="connsiteY1" fmla="*/ 1063 h 32257"/>
                          <a:gd name="connsiteX2" fmla="*/ 4915 w 28185"/>
                          <a:gd name="connsiteY2" fmla="*/ 9635 h 32257"/>
                          <a:gd name="connsiteX3" fmla="*/ 153 w 28185"/>
                          <a:gd name="connsiteY3" fmla="*/ 18208 h 32257"/>
                          <a:gd name="connsiteX4" fmla="*/ 3010 w 28185"/>
                          <a:gd name="connsiteY4" fmla="*/ 21065 h 32257"/>
                          <a:gd name="connsiteX5" fmla="*/ 5868 w 28185"/>
                          <a:gd name="connsiteY5" fmla="*/ 31543 h 32257"/>
                          <a:gd name="connsiteX6" fmla="*/ 20155 w 28185"/>
                          <a:gd name="connsiteY6" fmla="*/ 28685 h 32257"/>
                          <a:gd name="connsiteX7" fmla="*/ 19203 w 28185"/>
                          <a:gd name="connsiteY7" fmla="*/ 2015 h 3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185" h="32257">
                            <a:moveTo>
                              <a:pt x="19203" y="2015"/>
                            </a:moveTo>
                            <a:cubicBezTo>
                              <a:pt x="19203" y="2015"/>
                              <a:pt x="11583" y="-1795"/>
                              <a:pt x="8725" y="1063"/>
                            </a:cubicBezTo>
                            <a:cubicBezTo>
                              <a:pt x="5868" y="3920"/>
                              <a:pt x="4915" y="5825"/>
                              <a:pt x="4915" y="9635"/>
                            </a:cubicBezTo>
                            <a:cubicBezTo>
                              <a:pt x="4915" y="11540"/>
                              <a:pt x="153" y="17255"/>
                              <a:pt x="153" y="18208"/>
                            </a:cubicBezTo>
                            <a:cubicBezTo>
                              <a:pt x="-800" y="20113"/>
                              <a:pt x="3010" y="20113"/>
                              <a:pt x="3010" y="21065"/>
                            </a:cubicBezTo>
                            <a:cubicBezTo>
                              <a:pt x="3010" y="22970"/>
                              <a:pt x="153" y="28685"/>
                              <a:pt x="5868" y="31543"/>
                            </a:cubicBezTo>
                            <a:cubicBezTo>
                              <a:pt x="5868" y="31543"/>
                              <a:pt x="13488" y="34400"/>
                              <a:pt x="20155" y="28685"/>
                            </a:cubicBezTo>
                            <a:cubicBezTo>
                              <a:pt x="25870" y="23923"/>
                              <a:pt x="35395" y="7730"/>
                              <a:pt x="19203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5" name="Freeform: Shape 1524">
                        <a:extLst>
                          <a:ext uri="{FF2B5EF4-FFF2-40B4-BE49-F238E27FC236}">
                            <a16:creationId xmlns:a16="http://schemas.microsoft.com/office/drawing/2014/main" id="{34491E62-F7F7-48E5-B56D-D9DF5D2A6C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373754"/>
                        <a:ext cx="16445" cy="22859"/>
                      </a:xfrm>
                      <a:custGeom>
                        <a:avLst/>
                        <a:gdLst>
                          <a:gd name="connsiteX0" fmla="*/ 15240 w 16445"/>
                          <a:gd name="connsiteY0" fmla="*/ 0 h 22859"/>
                          <a:gd name="connsiteX1" fmla="*/ 16192 w 16445"/>
                          <a:gd name="connsiteY1" fmla="*/ 18097 h 22859"/>
                          <a:gd name="connsiteX2" fmla="*/ 13335 w 16445"/>
                          <a:gd name="connsiteY2" fmla="*/ 22860 h 22859"/>
                          <a:gd name="connsiteX3" fmla="*/ 2857 w 16445"/>
                          <a:gd name="connsiteY3" fmla="*/ 21907 h 22859"/>
                          <a:gd name="connsiteX4" fmla="*/ 952 w 16445"/>
                          <a:gd name="connsiteY4" fmla="*/ 18097 h 22859"/>
                          <a:gd name="connsiteX5" fmla="*/ 0 w 16445"/>
                          <a:gd name="connsiteY5" fmla="*/ 14288 h 22859"/>
                          <a:gd name="connsiteX6" fmla="*/ 15240 w 16445"/>
                          <a:gd name="connsiteY6" fmla="*/ 0 h 22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445" h="22859">
                            <a:moveTo>
                              <a:pt x="15240" y="0"/>
                            </a:moveTo>
                            <a:cubicBezTo>
                              <a:pt x="15240" y="0"/>
                              <a:pt x="13335" y="10477"/>
                              <a:pt x="16192" y="18097"/>
                            </a:cubicBezTo>
                            <a:cubicBezTo>
                              <a:pt x="17145" y="20002"/>
                              <a:pt x="15240" y="22860"/>
                              <a:pt x="13335" y="22860"/>
                            </a:cubicBezTo>
                            <a:cubicBezTo>
                              <a:pt x="10477" y="22860"/>
                              <a:pt x="7620" y="22860"/>
                              <a:pt x="2857" y="21907"/>
                            </a:cubicBezTo>
                            <a:cubicBezTo>
                              <a:pt x="952" y="20955"/>
                              <a:pt x="0" y="20002"/>
                              <a:pt x="952" y="18097"/>
                            </a:cubicBezTo>
                            <a:cubicBezTo>
                              <a:pt x="952" y="16192"/>
                              <a:pt x="952" y="15240"/>
                              <a:pt x="0" y="14288"/>
                            </a:cubicBezTo>
                            <a:cubicBezTo>
                              <a:pt x="0" y="13335"/>
                              <a:pt x="11430" y="9525"/>
                              <a:pt x="1524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6" name="Freeform: Shape 1525">
                        <a:extLst>
                          <a:ext uri="{FF2B5EF4-FFF2-40B4-BE49-F238E27FC236}">
                            <a16:creationId xmlns:a16="http://schemas.microsoft.com/office/drawing/2014/main" id="{B2575886-69C4-4B0C-BF04-276BC818E3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309" y="3376188"/>
                        <a:ext cx="5185" cy="3280"/>
                      </a:xfrm>
                      <a:custGeom>
                        <a:avLst/>
                        <a:gdLst>
                          <a:gd name="connsiteX0" fmla="*/ 1905 w 5185"/>
                          <a:gd name="connsiteY0" fmla="*/ 3281 h 3280"/>
                          <a:gd name="connsiteX1" fmla="*/ 953 w 5185"/>
                          <a:gd name="connsiteY1" fmla="*/ 3281 h 3280"/>
                          <a:gd name="connsiteX2" fmla="*/ 0 w 5185"/>
                          <a:gd name="connsiteY2" fmla="*/ 2328 h 3280"/>
                          <a:gd name="connsiteX3" fmla="*/ 953 w 5185"/>
                          <a:gd name="connsiteY3" fmla="*/ 1376 h 3280"/>
                          <a:gd name="connsiteX4" fmla="*/ 3810 w 5185"/>
                          <a:gd name="connsiteY4" fmla="*/ 423 h 3280"/>
                          <a:gd name="connsiteX5" fmla="*/ 4763 w 5185"/>
                          <a:gd name="connsiteY5" fmla="*/ 423 h 3280"/>
                          <a:gd name="connsiteX6" fmla="*/ 4763 w 5185"/>
                          <a:gd name="connsiteY6" fmla="*/ 1376 h 3280"/>
                          <a:gd name="connsiteX7" fmla="*/ 1905 w 5185"/>
                          <a:gd name="connsiteY7" fmla="*/ 3281 h 3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185" h="3280">
                            <a:moveTo>
                              <a:pt x="1905" y="3281"/>
                            </a:moveTo>
                            <a:cubicBezTo>
                              <a:pt x="953" y="3281"/>
                              <a:pt x="953" y="3281"/>
                              <a:pt x="953" y="3281"/>
                            </a:cubicBezTo>
                            <a:cubicBezTo>
                              <a:pt x="953" y="3281"/>
                              <a:pt x="0" y="2328"/>
                              <a:pt x="0" y="2328"/>
                            </a:cubicBezTo>
                            <a:cubicBezTo>
                              <a:pt x="0" y="2328"/>
                              <a:pt x="953" y="1376"/>
                              <a:pt x="953" y="1376"/>
                            </a:cubicBezTo>
                            <a:cubicBezTo>
                              <a:pt x="953" y="1376"/>
                              <a:pt x="2858" y="2328"/>
                              <a:pt x="3810" y="423"/>
                            </a:cubicBezTo>
                            <a:cubicBezTo>
                              <a:pt x="3810" y="423"/>
                              <a:pt x="4763" y="-529"/>
                              <a:pt x="4763" y="423"/>
                            </a:cubicBezTo>
                            <a:cubicBezTo>
                              <a:pt x="4763" y="423"/>
                              <a:pt x="5715" y="1376"/>
                              <a:pt x="4763" y="1376"/>
                            </a:cubicBezTo>
                            <a:cubicBezTo>
                              <a:pt x="3810" y="3281"/>
                              <a:pt x="2858" y="3281"/>
                              <a:pt x="1905" y="3281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7" name="Freeform: Shape 1526">
                        <a:extLst>
                          <a:ext uri="{FF2B5EF4-FFF2-40B4-BE49-F238E27FC236}">
                            <a16:creationId xmlns:a16="http://schemas.microsoft.com/office/drawing/2014/main" id="{A4210E48-9855-4595-8DEF-FDFE135ACD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167" y="3365739"/>
                        <a:ext cx="2299" cy="3646"/>
                      </a:xfrm>
                      <a:custGeom>
                        <a:avLst/>
                        <a:gdLst>
                          <a:gd name="connsiteX0" fmla="*/ 1905 w 2299"/>
                          <a:gd name="connsiteY0" fmla="*/ 2300 h 3646"/>
                          <a:gd name="connsiteX1" fmla="*/ 952 w 2299"/>
                          <a:gd name="connsiteY1" fmla="*/ 3252 h 3646"/>
                          <a:gd name="connsiteX2" fmla="*/ 0 w 2299"/>
                          <a:gd name="connsiteY2" fmla="*/ 1347 h 3646"/>
                          <a:gd name="connsiteX3" fmla="*/ 952 w 2299"/>
                          <a:gd name="connsiteY3" fmla="*/ 395 h 3646"/>
                          <a:gd name="connsiteX4" fmla="*/ 1905 w 2299"/>
                          <a:gd name="connsiteY4" fmla="*/ 2300 h 3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99" h="3646">
                            <a:moveTo>
                              <a:pt x="1905" y="2300"/>
                            </a:moveTo>
                            <a:cubicBezTo>
                              <a:pt x="1905" y="3252"/>
                              <a:pt x="952" y="4205"/>
                              <a:pt x="952" y="3252"/>
                            </a:cubicBezTo>
                            <a:cubicBezTo>
                              <a:pt x="0" y="3252"/>
                              <a:pt x="0" y="2300"/>
                              <a:pt x="0" y="1347"/>
                            </a:cubicBezTo>
                            <a:cubicBezTo>
                              <a:pt x="0" y="395"/>
                              <a:pt x="952" y="-558"/>
                              <a:pt x="952" y="395"/>
                            </a:cubicBezTo>
                            <a:cubicBezTo>
                              <a:pt x="1905" y="1347"/>
                              <a:pt x="2857" y="2300"/>
                              <a:pt x="1905" y="230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8" name="Freeform: Shape 1527">
                        <a:extLst>
                          <a:ext uri="{FF2B5EF4-FFF2-40B4-BE49-F238E27FC236}">
                            <a16:creationId xmlns:a16="http://schemas.microsoft.com/office/drawing/2014/main" id="{68CD2EED-72A2-457F-9756-F1BD064959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183" y="3349194"/>
                        <a:ext cx="34489" cy="28369"/>
                      </a:xfrm>
                      <a:custGeom>
                        <a:avLst/>
                        <a:gdLst>
                          <a:gd name="connsiteX0" fmla="*/ 3936 w 34489"/>
                          <a:gd name="connsiteY0" fmla="*/ 9320 h 28369"/>
                          <a:gd name="connsiteX1" fmla="*/ 126 w 34489"/>
                          <a:gd name="connsiteY1" fmla="*/ 4557 h 28369"/>
                          <a:gd name="connsiteX2" fmla="*/ 8698 w 34489"/>
                          <a:gd name="connsiteY2" fmla="*/ 747 h 28369"/>
                          <a:gd name="connsiteX3" fmla="*/ 22034 w 34489"/>
                          <a:gd name="connsiteY3" fmla="*/ 747 h 28369"/>
                          <a:gd name="connsiteX4" fmla="*/ 28701 w 34489"/>
                          <a:gd name="connsiteY4" fmla="*/ 4557 h 28369"/>
                          <a:gd name="connsiteX5" fmla="*/ 34416 w 34489"/>
                          <a:gd name="connsiteY5" fmla="*/ 9320 h 28369"/>
                          <a:gd name="connsiteX6" fmla="*/ 22986 w 34489"/>
                          <a:gd name="connsiteY6" fmla="*/ 28370 h 28369"/>
                          <a:gd name="connsiteX7" fmla="*/ 19176 w 34489"/>
                          <a:gd name="connsiteY7" fmla="*/ 19797 h 28369"/>
                          <a:gd name="connsiteX8" fmla="*/ 14413 w 34489"/>
                          <a:gd name="connsiteY8" fmla="*/ 17892 h 28369"/>
                          <a:gd name="connsiteX9" fmla="*/ 3936 w 34489"/>
                          <a:gd name="connsiteY9" fmla="*/ 9320 h 28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4489" h="28369">
                            <a:moveTo>
                              <a:pt x="3936" y="9320"/>
                            </a:moveTo>
                            <a:cubicBezTo>
                              <a:pt x="3936" y="9320"/>
                              <a:pt x="-827" y="8367"/>
                              <a:pt x="126" y="4557"/>
                            </a:cubicBezTo>
                            <a:cubicBezTo>
                              <a:pt x="1079" y="747"/>
                              <a:pt x="2984" y="-1158"/>
                              <a:pt x="8698" y="747"/>
                            </a:cubicBezTo>
                            <a:cubicBezTo>
                              <a:pt x="13461" y="2652"/>
                              <a:pt x="17271" y="-205"/>
                              <a:pt x="22034" y="747"/>
                            </a:cubicBezTo>
                            <a:cubicBezTo>
                              <a:pt x="28701" y="1700"/>
                              <a:pt x="28701" y="4557"/>
                              <a:pt x="28701" y="4557"/>
                            </a:cubicBezTo>
                            <a:cubicBezTo>
                              <a:pt x="28701" y="4557"/>
                              <a:pt x="34416" y="4557"/>
                              <a:pt x="34416" y="9320"/>
                            </a:cubicBezTo>
                            <a:cubicBezTo>
                              <a:pt x="35369" y="14082"/>
                              <a:pt x="26796" y="28370"/>
                              <a:pt x="22986" y="28370"/>
                            </a:cubicBezTo>
                            <a:cubicBezTo>
                              <a:pt x="20129" y="28370"/>
                              <a:pt x="20129" y="19797"/>
                              <a:pt x="19176" y="19797"/>
                            </a:cubicBezTo>
                            <a:cubicBezTo>
                              <a:pt x="18223" y="18845"/>
                              <a:pt x="16319" y="20750"/>
                              <a:pt x="14413" y="17892"/>
                            </a:cubicBezTo>
                            <a:cubicBezTo>
                              <a:pt x="11556" y="15035"/>
                              <a:pt x="20129" y="7415"/>
                              <a:pt x="3936" y="932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9" name="Freeform: Shape 1528">
                        <a:extLst>
                          <a:ext uri="{FF2B5EF4-FFF2-40B4-BE49-F238E27FC236}">
                            <a16:creationId xmlns:a16="http://schemas.microsoft.com/office/drawing/2014/main" id="{5D70AB54-9F59-4C0E-B157-25EAB0E7FE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7311" y="3364732"/>
                        <a:ext cx="7353" cy="9104"/>
                      </a:xfrm>
                      <a:custGeom>
                        <a:avLst/>
                        <a:gdLst>
                          <a:gd name="connsiteX0" fmla="*/ 238 w 7353"/>
                          <a:gd name="connsiteY0" fmla="*/ 3307 h 9104"/>
                          <a:gd name="connsiteX1" fmla="*/ 5953 w 7353"/>
                          <a:gd name="connsiteY1" fmla="*/ 450 h 9104"/>
                          <a:gd name="connsiteX2" fmla="*/ 1191 w 7353"/>
                          <a:gd name="connsiteY2" fmla="*/ 9022 h 9104"/>
                          <a:gd name="connsiteX3" fmla="*/ 238 w 7353"/>
                          <a:gd name="connsiteY3" fmla="*/ 3307 h 9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353" h="9104">
                            <a:moveTo>
                              <a:pt x="238" y="3307"/>
                            </a:moveTo>
                            <a:cubicBezTo>
                              <a:pt x="238" y="3307"/>
                              <a:pt x="3096" y="-1455"/>
                              <a:pt x="5953" y="450"/>
                            </a:cubicBezTo>
                            <a:cubicBezTo>
                              <a:pt x="9763" y="2355"/>
                              <a:pt x="5001" y="9975"/>
                              <a:pt x="1191" y="9022"/>
                            </a:cubicBezTo>
                            <a:cubicBezTo>
                              <a:pt x="-714" y="9022"/>
                              <a:pt x="238" y="3307"/>
                              <a:pt x="238" y="3307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0" name="Freeform: Shape 1529">
                        <a:extLst>
                          <a:ext uri="{FF2B5EF4-FFF2-40B4-BE49-F238E27FC236}">
                            <a16:creationId xmlns:a16="http://schemas.microsoft.com/office/drawing/2014/main" id="{98CC33E2-E856-47A6-8055-C3722634CC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731" y="3363277"/>
                        <a:ext cx="4198" cy="2545"/>
                      </a:xfrm>
                      <a:custGeom>
                        <a:avLst/>
                        <a:gdLst>
                          <a:gd name="connsiteX0" fmla="*/ 4199 w 4198"/>
                          <a:gd name="connsiteY0" fmla="*/ 1905 h 2545"/>
                          <a:gd name="connsiteX1" fmla="*/ 389 w 4198"/>
                          <a:gd name="connsiteY1" fmla="*/ 0 h 2545"/>
                          <a:gd name="connsiteX2" fmla="*/ 4199 w 4198"/>
                          <a:gd name="connsiteY2" fmla="*/ 1905 h 2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2545">
                            <a:moveTo>
                              <a:pt x="4199" y="1905"/>
                            </a:moveTo>
                            <a:cubicBezTo>
                              <a:pt x="4199" y="1905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3810"/>
                              <a:pt x="4199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1" name="Freeform: Shape 1530">
                        <a:extLst>
                          <a:ext uri="{FF2B5EF4-FFF2-40B4-BE49-F238E27FC236}">
                            <a16:creationId xmlns:a16="http://schemas.microsoft.com/office/drawing/2014/main" id="{474A9ACA-A600-4F9D-BA04-0760E3F16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9455" y="3366663"/>
                        <a:ext cx="4524" cy="4233"/>
                      </a:xfrm>
                      <a:custGeom>
                        <a:avLst/>
                        <a:gdLst>
                          <a:gd name="connsiteX0" fmla="*/ 3810 w 4524"/>
                          <a:gd name="connsiteY0" fmla="*/ 4233 h 4233"/>
                          <a:gd name="connsiteX1" fmla="*/ 2857 w 4524"/>
                          <a:gd name="connsiteY1" fmla="*/ 3281 h 4233"/>
                          <a:gd name="connsiteX2" fmla="*/ 2857 w 4524"/>
                          <a:gd name="connsiteY2" fmla="*/ 1376 h 4233"/>
                          <a:gd name="connsiteX3" fmla="*/ 952 w 4524"/>
                          <a:gd name="connsiteY3" fmla="*/ 1376 h 4233"/>
                          <a:gd name="connsiteX4" fmla="*/ 0 w 4524"/>
                          <a:gd name="connsiteY4" fmla="*/ 1376 h 4233"/>
                          <a:gd name="connsiteX5" fmla="*/ 0 w 4524"/>
                          <a:gd name="connsiteY5" fmla="*/ 423 h 4233"/>
                          <a:gd name="connsiteX6" fmla="*/ 3810 w 4524"/>
                          <a:gd name="connsiteY6" fmla="*/ 423 h 4233"/>
                          <a:gd name="connsiteX7" fmla="*/ 3810 w 4524"/>
                          <a:gd name="connsiteY7" fmla="*/ 4233 h 4233"/>
                          <a:gd name="connsiteX8" fmla="*/ 3810 w 4524"/>
                          <a:gd name="connsiteY8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3810" y="4233"/>
                            </a:moveTo>
                            <a:cubicBezTo>
                              <a:pt x="2857" y="4233"/>
                              <a:pt x="2857" y="3281"/>
                              <a:pt x="2857" y="3281"/>
                            </a:cubicBezTo>
                            <a:cubicBezTo>
                              <a:pt x="2857" y="2328"/>
                              <a:pt x="2857" y="2328"/>
                              <a:pt x="2857" y="1376"/>
                            </a:cubicBezTo>
                            <a:cubicBezTo>
                              <a:pt x="2857" y="1376"/>
                              <a:pt x="1905" y="1376"/>
                              <a:pt x="952" y="1376"/>
                            </a:cubicBezTo>
                            <a:cubicBezTo>
                              <a:pt x="952" y="1376"/>
                              <a:pt x="0" y="1376"/>
                              <a:pt x="0" y="1376"/>
                            </a:cubicBezTo>
                            <a:cubicBezTo>
                              <a:pt x="0" y="1376"/>
                              <a:pt x="0" y="423"/>
                              <a:pt x="0" y="423"/>
                            </a:cubicBezTo>
                            <a:cubicBezTo>
                              <a:pt x="0" y="423"/>
                              <a:pt x="1905" y="-529"/>
                              <a:pt x="3810" y="423"/>
                            </a:cubicBezTo>
                            <a:cubicBezTo>
                              <a:pt x="4763" y="423"/>
                              <a:pt x="4763" y="2328"/>
                              <a:pt x="3810" y="4233"/>
                            </a:cubicBezTo>
                            <a:cubicBezTo>
                              <a:pt x="4763" y="4233"/>
                              <a:pt x="3810" y="4233"/>
                              <a:pt x="3810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2" name="Freeform: Shape 1531">
                        <a:extLst>
                          <a:ext uri="{FF2B5EF4-FFF2-40B4-BE49-F238E27FC236}">
                            <a16:creationId xmlns:a16="http://schemas.microsoft.com/office/drawing/2014/main" id="{D405B71A-1EDD-437F-9BCA-B0A447C3D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4930" y="3375659"/>
                        <a:ext cx="6429" cy="7620"/>
                      </a:xfrm>
                      <a:custGeom>
                        <a:avLst/>
                        <a:gdLst>
                          <a:gd name="connsiteX0" fmla="*/ 714 w 6429"/>
                          <a:gd name="connsiteY0" fmla="*/ 7620 h 7620"/>
                          <a:gd name="connsiteX1" fmla="*/ 714 w 6429"/>
                          <a:gd name="connsiteY1" fmla="*/ 7620 h 7620"/>
                          <a:gd name="connsiteX2" fmla="*/ 714 w 6429"/>
                          <a:gd name="connsiteY2" fmla="*/ 5715 h 7620"/>
                          <a:gd name="connsiteX3" fmla="*/ 4524 w 6429"/>
                          <a:gd name="connsiteY3" fmla="*/ 953 h 7620"/>
                          <a:gd name="connsiteX4" fmla="*/ 5477 w 6429"/>
                          <a:gd name="connsiteY4" fmla="*/ 0 h 7620"/>
                          <a:gd name="connsiteX5" fmla="*/ 6429 w 6429"/>
                          <a:gd name="connsiteY5" fmla="*/ 953 h 7620"/>
                          <a:gd name="connsiteX6" fmla="*/ 714 w 6429"/>
                          <a:gd name="connsiteY6" fmla="*/ 7620 h 7620"/>
                          <a:gd name="connsiteX7" fmla="*/ 714 w 6429"/>
                          <a:gd name="connsiteY7" fmla="*/ 7620 h 76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29" h="7620">
                            <a:moveTo>
                              <a:pt x="714" y="7620"/>
                            </a:moveTo>
                            <a:cubicBezTo>
                              <a:pt x="714" y="6668"/>
                              <a:pt x="714" y="6668"/>
                              <a:pt x="714" y="7620"/>
                            </a:cubicBezTo>
                            <a:cubicBezTo>
                              <a:pt x="-238" y="6668"/>
                              <a:pt x="-238" y="6668"/>
                              <a:pt x="714" y="5715"/>
                            </a:cubicBezTo>
                            <a:cubicBezTo>
                              <a:pt x="714" y="5715"/>
                              <a:pt x="3572" y="3810"/>
                              <a:pt x="4524" y="953"/>
                            </a:cubicBezTo>
                            <a:cubicBezTo>
                              <a:pt x="4524" y="0"/>
                              <a:pt x="5477" y="0"/>
                              <a:pt x="5477" y="0"/>
                            </a:cubicBezTo>
                            <a:cubicBezTo>
                              <a:pt x="6429" y="0"/>
                              <a:pt x="6429" y="953"/>
                              <a:pt x="6429" y="953"/>
                            </a:cubicBezTo>
                            <a:cubicBezTo>
                              <a:pt x="5477" y="4763"/>
                              <a:pt x="1667" y="6668"/>
                              <a:pt x="714" y="7620"/>
                            </a:cubicBezTo>
                            <a:cubicBezTo>
                              <a:pt x="1667" y="6668"/>
                              <a:pt x="1667" y="7620"/>
                              <a:pt x="714" y="7620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10" name="Freeform: Shape 1509">
                      <a:extLst>
                        <a:ext uri="{FF2B5EF4-FFF2-40B4-BE49-F238E27FC236}">
                          <a16:creationId xmlns:a16="http://schemas.microsoft.com/office/drawing/2014/main" id="{1570AC98-F8BA-498A-86F6-430B53D984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3732" y="3368568"/>
                      <a:ext cx="25717" cy="38523"/>
                    </a:xfrm>
                    <a:custGeom>
                      <a:avLst/>
                      <a:gdLst>
                        <a:gd name="connsiteX0" fmla="*/ 7620 w 25717"/>
                        <a:gd name="connsiteY0" fmla="*/ 34713 h 38523"/>
                        <a:gd name="connsiteX1" fmla="*/ 19050 w 25717"/>
                        <a:gd name="connsiteY1" fmla="*/ 38523 h 38523"/>
                        <a:gd name="connsiteX2" fmla="*/ 20003 w 25717"/>
                        <a:gd name="connsiteY2" fmla="*/ 37571 h 38523"/>
                        <a:gd name="connsiteX3" fmla="*/ 25718 w 25717"/>
                        <a:gd name="connsiteY3" fmla="*/ 15663 h 38523"/>
                        <a:gd name="connsiteX4" fmla="*/ 24765 w 25717"/>
                        <a:gd name="connsiteY4" fmla="*/ 14711 h 38523"/>
                        <a:gd name="connsiteX5" fmla="*/ 12383 w 25717"/>
                        <a:gd name="connsiteY5" fmla="*/ 9948 h 38523"/>
                        <a:gd name="connsiteX6" fmla="*/ 12383 w 25717"/>
                        <a:gd name="connsiteY6" fmla="*/ 9948 h 38523"/>
                        <a:gd name="connsiteX7" fmla="*/ 5715 w 25717"/>
                        <a:gd name="connsiteY7" fmla="*/ 423 h 38523"/>
                        <a:gd name="connsiteX8" fmla="*/ 3810 w 25717"/>
                        <a:gd name="connsiteY8" fmla="*/ 423 h 38523"/>
                        <a:gd name="connsiteX9" fmla="*/ 0 w 25717"/>
                        <a:gd name="connsiteY9" fmla="*/ 23283 h 38523"/>
                        <a:gd name="connsiteX10" fmla="*/ 0 w 25717"/>
                        <a:gd name="connsiteY10" fmla="*/ 24236 h 38523"/>
                        <a:gd name="connsiteX11" fmla="*/ 7620 w 25717"/>
                        <a:gd name="connsiteY11" fmla="*/ 34713 h 38523"/>
                        <a:gd name="connsiteX12" fmla="*/ 7620 w 25717"/>
                        <a:gd name="connsiteY12" fmla="*/ 34713 h 38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717" h="38523">
                          <a:moveTo>
                            <a:pt x="7620" y="34713"/>
                          </a:moveTo>
                          <a:lnTo>
                            <a:pt x="19050" y="38523"/>
                          </a:lnTo>
                          <a:cubicBezTo>
                            <a:pt x="20003" y="38523"/>
                            <a:pt x="20003" y="38523"/>
                            <a:pt x="20003" y="37571"/>
                          </a:cubicBezTo>
                          <a:lnTo>
                            <a:pt x="25718" y="15663"/>
                          </a:lnTo>
                          <a:cubicBezTo>
                            <a:pt x="25718" y="14711"/>
                            <a:pt x="25718" y="14711"/>
                            <a:pt x="24765" y="14711"/>
                          </a:cubicBezTo>
                          <a:lnTo>
                            <a:pt x="12383" y="9948"/>
                          </a:lnTo>
                          <a:cubicBezTo>
                            <a:pt x="12383" y="9948"/>
                            <a:pt x="12383" y="9948"/>
                            <a:pt x="12383" y="9948"/>
                          </a:cubicBezTo>
                          <a:lnTo>
                            <a:pt x="5715" y="423"/>
                          </a:lnTo>
                          <a:cubicBezTo>
                            <a:pt x="4763" y="-529"/>
                            <a:pt x="3810" y="423"/>
                            <a:pt x="3810" y="423"/>
                          </a:cubicBezTo>
                          <a:lnTo>
                            <a:pt x="0" y="23283"/>
                          </a:lnTo>
                          <a:cubicBezTo>
                            <a:pt x="0" y="23283"/>
                            <a:pt x="0" y="23283"/>
                            <a:pt x="0" y="24236"/>
                          </a:cubicBezTo>
                          <a:lnTo>
                            <a:pt x="7620" y="34713"/>
                          </a:lnTo>
                          <a:cubicBezTo>
                            <a:pt x="7620" y="33761"/>
                            <a:pt x="7620" y="34713"/>
                            <a:pt x="7620" y="34713"/>
                          </a:cubicBezTo>
                          <a:close/>
                        </a:path>
                      </a:pathLst>
                    </a:custGeom>
                    <a:solidFill>
                      <a:srgbClr val="3D767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1" name="Freeform: Shape 1510">
                      <a:extLst>
                        <a:ext uri="{FF2B5EF4-FFF2-40B4-BE49-F238E27FC236}">
                          <a16:creationId xmlns:a16="http://schemas.microsoft.com/office/drawing/2014/main" id="{70D84ACF-6705-4CFB-8E17-3DEA115CE1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9447" y="3393421"/>
                      <a:ext cx="10386" cy="14961"/>
                    </a:xfrm>
                    <a:custGeom>
                      <a:avLst/>
                      <a:gdLst>
                        <a:gd name="connsiteX0" fmla="*/ 4763 w 10386"/>
                        <a:gd name="connsiteY0" fmla="*/ 14623 h 14961"/>
                        <a:gd name="connsiteX1" fmla="*/ 0 w 10386"/>
                        <a:gd name="connsiteY1" fmla="*/ 8908 h 14961"/>
                        <a:gd name="connsiteX2" fmla="*/ 5715 w 10386"/>
                        <a:gd name="connsiteY2" fmla="*/ 335 h 14961"/>
                        <a:gd name="connsiteX3" fmla="*/ 8572 w 10386"/>
                        <a:gd name="connsiteY3" fmla="*/ 7955 h 14961"/>
                        <a:gd name="connsiteX4" fmla="*/ 4763 w 10386"/>
                        <a:gd name="connsiteY4" fmla="*/ 14623 h 14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86" h="14961">
                          <a:moveTo>
                            <a:pt x="4763" y="14623"/>
                          </a:moveTo>
                          <a:cubicBezTo>
                            <a:pt x="4763" y="14623"/>
                            <a:pt x="0" y="12718"/>
                            <a:pt x="0" y="8908"/>
                          </a:cubicBezTo>
                          <a:cubicBezTo>
                            <a:pt x="0" y="5098"/>
                            <a:pt x="2858" y="-1570"/>
                            <a:pt x="5715" y="335"/>
                          </a:cubicBezTo>
                          <a:cubicBezTo>
                            <a:pt x="9525" y="3193"/>
                            <a:pt x="6668" y="6050"/>
                            <a:pt x="8572" y="7955"/>
                          </a:cubicBezTo>
                          <a:cubicBezTo>
                            <a:pt x="11430" y="9860"/>
                            <a:pt x="11430" y="16528"/>
                            <a:pt x="4763" y="14623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2" name="Freeform: Shape 1511">
                      <a:extLst>
                        <a:ext uri="{FF2B5EF4-FFF2-40B4-BE49-F238E27FC236}">
                          <a16:creationId xmlns:a16="http://schemas.microsoft.com/office/drawing/2014/main" id="{F1E83A88-9924-4F6A-96ED-27DA82248A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1281" y="3367994"/>
                      <a:ext cx="18298" cy="21147"/>
                    </a:xfrm>
                    <a:custGeom>
                      <a:avLst/>
                      <a:gdLst>
                        <a:gd name="connsiteX0" fmla="*/ 18174 w 18298"/>
                        <a:gd name="connsiteY0" fmla="*/ 1950 h 21147"/>
                        <a:gd name="connsiteX1" fmla="*/ 12459 w 18298"/>
                        <a:gd name="connsiteY1" fmla="*/ 3855 h 21147"/>
                        <a:gd name="connsiteX2" fmla="*/ 1029 w 18298"/>
                        <a:gd name="connsiteY2" fmla="*/ 7665 h 21147"/>
                        <a:gd name="connsiteX3" fmla="*/ 1029 w 18298"/>
                        <a:gd name="connsiteY3" fmla="*/ 11475 h 21147"/>
                        <a:gd name="connsiteX4" fmla="*/ 1981 w 18298"/>
                        <a:gd name="connsiteY4" fmla="*/ 20048 h 21147"/>
                        <a:gd name="connsiteX5" fmla="*/ 12459 w 18298"/>
                        <a:gd name="connsiteY5" fmla="*/ 20048 h 21147"/>
                        <a:gd name="connsiteX6" fmla="*/ 18174 w 18298"/>
                        <a:gd name="connsiteY6" fmla="*/ 1950 h 21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298" h="21147">
                          <a:moveTo>
                            <a:pt x="18174" y="1950"/>
                          </a:moveTo>
                          <a:cubicBezTo>
                            <a:pt x="17221" y="-907"/>
                            <a:pt x="14364" y="-907"/>
                            <a:pt x="12459" y="3855"/>
                          </a:cubicBezTo>
                          <a:cubicBezTo>
                            <a:pt x="10554" y="7665"/>
                            <a:pt x="2934" y="4808"/>
                            <a:pt x="1029" y="7665"/>
                          </a:cubicBezTo>
                          <a:cubicBezTo>
                            <a:pt x="76" y="9570"/>
                            <a:pt x="1029" y="10523"/>
                            <a:pt x="1029" y="11475"/>
                          </a:cubicBezTo>
                          <a:cubicBezTo>
                            <a:pt x="1029" y="14333"/>
                            <a:pt x="-1829" y="18143"/>
                            <a:pt x="1981" y="20048"/>
                          </a:cubicBezTo>
                          <a:cubicBezTo>
                            <a:pt x="4839" y="21000"/>
                            <a:pt x="7696" y="21953"/>
                            <a:pt x="12459" y="20048"/>
                          </a:cubicBezTo>
                          <a:cubicBezTo>
                            <a:pt x="14364" y="18143"/>
                            <a:pt x="19126" y="13380"/>
                            <a:pt x="18174" y="195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3" name="Freeform: Shape 1512">
                      <a:extLst>
                        <a:ext uri="{FF2B5EF4-FFF2-40B4-BE49-F238E27FC236}">
                          <a16:creationId xmlns:a16="http://schemas.microsoft.com/office/drawing/2014/main" id="{1416386C-69E5-4B27-9B8C-AD4A47AC7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2839" y="3347396"/>
                      <a:ext cx="24738" cy="25041"/>
                    </a:xfrm>
                    <a:custGeom>
                      <a:avLst/>
                      <a:gdLst>
                        <a:gd name="connsiteX0" fmla="*/ 0 w 24738"/>
                        <a:gd name="connsiteY0" fmla="*/ 2684 h 25041"/>
                        <a:gd name="connsiteX1" fmla="*/ 11430 w 24738"/>
                        <a:gd name="connsiteY1" fmla="*/ 19828 h 25041"/>
                        <a:gd name="connsiteX2" fmla="*/ 20003 w 24738"/>
                        <a:gd name="connsiteY2" fmla="*/ 23638 h 25041"/>
                        <a:gd name="connsiteX3" fmla="*/ 21908 w 24738"/>
                        <a:gd name="connsiteY3" fmla="*/ 17923 h 25041"/>
                        <a:gd name="connsiteX4" fmla="*/ 22860 w 24738"/>
                        <a:gd name="connsiteY4" fmla="*/ 1731 h 25041"/>
                        <a:gd name="connsiteX5" fmla="*/ 5715 w 24738"/>
                        <a:gd name="connsiteY5" fmla="*/ 778 h 25041"/>
                        <a:gd name="connsiteX6" fmla="*/ 0 w 24738"/>
                        <a:gd name="connsiteY6" fmla="*/ 2684 h 2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738" h="25041">
                          <a:moveTo>
                            <a:pt x="0" y="2684"/>
                          </a:moveTo>
                          <a:cubicBezTo>
                            <a:pt x="0" y="2684"/>
                            <a:pt x="4763" y="13161"/>
                            <a:pt x="11430" y="19828"/>
                          </a:cubicBezTo>
                          <a:cubicBezTo>
                            <a:pt x="18097" y="26496"/>
                            <a:pt x="19050" y="25544"/>
                            <a:pt x="20003" y="23638"/>
                          </a:cubicBezTo>
                          <a:cubicBezTo>
                            <a:pt x="20955" y="21734"/>
                            <a:pt x="20003" y="20781"/>
                            <a:pt x="21908" y="17923"/>
                          </a:cubicBezTo>
                          <a:cubicBezTo>
                            <a:pt x="23813" y="15066"/>
                            <a:pt x="26670" y="5541"/>
                            <a:pt x="22860" y="1731"/>
                          </a:cubicBezTo>
                          <a:cubicBezTo>
                            <a:pt x="19050" y="-2079"/>
                            <a:pt x="7620" y="1731"/>
                            <a:pt x="5715" y="778"/>
                          </a:cubicBezTo>
                          <a:cubicBezTo>
                            <a:pt x="4763" y="778"/>
                            <a:pt x="1905" y="-1127"/>
                            <a:pt x="0" y="2684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4" name="Freeform: Shape 1513">
                      <a:extLst>
                        <a:ext uri="{FF2B5EF4-FFF2-40B4-BE49-F238E27FC236}">
                          <a16:creationId xmlns:a16="http://schemas.microsoft.com/office/drawing/2014/main" id="{A54109C0-FB03-4334-B6A8-E6FF5FA3E9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8735" y="3414712"/>
                      <a:ext cx="42624" cy="44767"/>
                    </a:xfrm>
                    <a:custGeom>
                      <a:avLst/>
                      <a:gdLst>
                        <a:gd name="connsiteX0" fmla="*/ 714 w 42624"/>
                        <a:gd name="connsiteY0" fmla="*/ 44768 h 44767"/>
                        <a:gd name="connsiteX1" fmla="*/ 714 w 42624"/>
                        <a:gd name="connsiteY1" fmla="*/ 44768 h 44767"/>
                        <a:gd name="connsiteX2" fmla="*/ 714 w 42624"/>
                        <a:gd name="connsiteY2" fmla="*/ 42863 h 44767"/>
                        <a:gd name="connsiteX3" fmla="*/ 27384 w 42624"/>
                        <a:gd name="connsiteY3" fmla="*/ 38100 h 44767"/>
                        <a:gd name="connsiteX4" fmla="*/ 34052 w 42624"/>
                        <a:gd name="connsiteY4" fmla="*/ 33338 h 44767"/>
                        <a:gd name="connsiteX5" fmla="*/ 35957 w 42624"/>
                        <a:gd name="connsiteY5" fmla="*/ 26670 h 44767"/>
                        <a:gd name="connsiteX6" fmla="*/ 38814 w 42624"/>
                        <a:gd name="connsiteY6" fmla="*/ 13335 h 44767"/>
                        <a:gd name="connsiteX7" fmla="*/ 40720 w 42624"/>
                        <a:gd name="connsiteY7" fmla="*/ 953 h 44767"/>
                        <a:gd name="connsiteX8" fmla="*/ 41672 w 42624"/>
                        <a:gd name="connsiteY8" fmla="*/ 0 h 44767"/>
                        <a:gd name="connsiteX9" fmla="*/ 42624 w 42624"/>
                        <a:gd name="connsiteY9" fmla="*/ 953 h 44767"/>
                        <a:gd name="connsiteX10" fmla="*/ 37862 w 42624"/>
                        <a:gd name="connsiteY10" fmla="*/ 26670 h 44767"/>
                        <a:gd name="connsiteX11" fmla="*/ 35957 w 42624"/>
                        <a:gd name="connsiteY11" fmla="*/ 34290 h 44767"/>
                        <a:gd name="connsiteX12" fmla="*/ 27384 w 42624"/>
                        <a:gd name="connsiteY12" fmla="*/ 40005 h 44767"/>
                        <a:gd name="connsiteX13" fmla="*/ 714 w 42624"/>
                        <a:gd name="connsiteY13" fmla="*/ 44768 h 44767"/>
                        <a:gd name="connsiteX14" fmla="*/ 714 w 42624"/>
                        <a:gd name="connsiteY14" fmla="*/ 44768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2624" h="44767">
                          <a:moveTo>
                            <a:pt x="714" y="44768"/>
                          </a:moveTo>
                          <a:cubicBezTo>
                            <a:pt x="-238" y="44768"/>
                            <a:pt x="-238" y="44768"/>
                            <a:pt x="714" y="44768"/>
                          </a:cubicBezTo>
                          <a:cubicBezTo>
                            <a:pt x="-238" y="43815"/>
                            <a:pt x="-238" y="42863"/>
                            <a:pt x="714" y="42863"/>
                          </a:cubicBezTo>
                          <a:cubicBezTo>
                            <a:pt x="9287" y="40005"/>
                            <a:pt x="21670" y="39053"/>
                            <a:pt x="27384" y="38100"/>
                          </a:cubicBezTo>
                          <a:cubicBezTo>
                            <a:pt x="32147" y="38100"/>
                            <a:pt x="33099" y="36195"/>
                            <a:pt x="34052" y="33338"/>
                          </a:cubicBezTo>
                          <a:cubicBezTo>
                            <a:pt x="35004" y="31432"/>
                            <a:pt x="35004" y="28575"/>
                            <a:pt x="35957" y="26670"/>
                          </a:cubicBezTo>
                          <a:lnTo>
                            <a:pt x="38814" y="13335"/>
                          </a:lnTo>
                          <a:lnTo>
                            <a:pt x="40720" y="953"/>
                          </a:lnTo>
                          <a:cubicBezTo>
                            <a:pt x="40720" y="0"/>
                            <a:pt x="40720" y="0"/>
                            <a:pt x="41672" y="0"/>
                          </a:cubicBezTo>
                          <a:cubicBezTo>
                            <a:pt x="42624" y="0"/>
                            <a:pt x="42624" y="953"/>
                            <a:pt x="42624" y="953"/>
                          </a:cubicBezTo>
                          <a:lnTo>
                            <a:pt x="37862" y="26670"/>
                          </a:lnTo>
                          <a:cubicBezTo>
                            <a:pt x="37862" y="29528"/>
                            <a:pt x="36909" y="31432"/>
                            <a:pt x="35957" y="34290"/>
                          </a:cubicBezTo>
                          <a:cubicBezTo>
                            <a:pt x="35004" y="37147"/>
                            <a:pt x="33099" y="39053"/>
                            <a:pt x="27384" y="40005"/>
                          </a:cubicBezTo>
                          <a:cubicBezTo>
                            <a:pt x="20717" y="40957"/>
                            <a:pt x="9287" y="42863"/>
                            <a:pt x="714" y="44768"/>
                          </a:cubicBezTo>
                          <a:cubicBezTo>
                            <a:pt x="714" y="44768"/>
                            <a:pt x="714" y="44768"/>
                            <a:pt x="714" y="4476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5" name="Freeform: Shape 1514">
                      <a:extLst>
                        <a:ext uri="{FF2B5EF4-FFF2-40B4-BE49-F238E27FC236}">
                          <a16:creationId xmlns:a16="http://schemas.microsoft.com/office/drawing/2014/main" id="{532604E2-115A-4727-B7F6-523378EC2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8740" y="3397567"/>
                      <a:ext cx="7381" cy="3809"/>
                    </a:xfrm>
                    <a:custGeom>
                      <a:avLst/>
                      <a:gdLst>
                        <a:gd name="connsiteX0" fmla="*/ 714 w 7381"/>
                        <a:gd name="connsiteY0" fmla="*/ 3810 h 3809"/>
                        <a:gd name="connsiteX1" fmla="*/ 714 w 7381"/>
                        <a:gd name="connsiteY1" fmla="*/ 3810 h 3809"/>
                        <a:gd name="connsiteX2" fmla="*/ 714 w 7381"/>
                        <a:gd name="connsiteY2" fmla="*/ 1905 h 3809"/>
                        <a:gd name="connsiteX3" fmla="*/ 6429 w 7381"/>
                        <a:gd name="connsiteY3" fmla="*/ 0 h 3809"/>
                        <a:gd name="connsiteX4" fmla="*/ 7382 w 7381"/>
                        <a:gd name="connsiteY4" fmla="*/ 0 h 3809"/>
                        <a:gd name="connsiteX5" fmla="*/ 7382 w 7381"/>
                        <a:gd name="connsiteY5" fmla="*/ 952 h 3809"/>
                        <a:gd name="connsiteX6" fmla="*/ 714 w 7381"/>
                        <a:gd name="connsiteY6" fmla="*/ 3810 h 3809"/>
                        <a:gd name="connsiteX7" fmla="*/ 714 w 738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cubicBezTo>
                            <a:pt x="2619" y="1905"/>
                            <a:pt x="4524" y="952"/>
                            <a:pt x="6429" y="0"/>
                          </a:cubicBezTo>
                          <a:cubicBezTo>
                            <a:pt x="6429" y="0"/>
                            <a:pt x="7382" y="0"/>
                            <a:pt x="7382" y="0"/>
                          </a:cubicBezTo>
                          <a:cubicBezTo>
                            <a:pt x="7382" y="0"/>
                            <a:pt x="7382" y="952"/>
                            <a:pt x="7382" y="952"/>
                          </a:cubicBezTo>
                          <a:cubicBezTo>
                            <a:pt x="5477" y="2857"/>
                            <a:pt x="2619" y="3810"/>
                            <a:pt x="714" y="3810"/>
                          </a:cubicBez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6" name="Freeform: Shape 1515">
                      <a:extLst>
                        <a:ext uri="{FF2B5EF4-FFF2-40B4-BE49-F238E27FC236}">
                          <a16:creationId xmlns:a16="http://schemas.microsoft.com/office/drawing/2014/main" id="{4E17BBF7-CF98-486D-BB78-1DAA0E73F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8972" y="3410478"/>
                      <a:ext cx="8043" cy="9948"/>
                    </a:xfrm>
                    <a:custGeom>
                      <a:avLst/>
                      <a:gdLst>
                        <a:gd name="connsiteX0" fmla="*/ 953 w 8043"/>
                        <a:gd name="connsiteY0" fmla="*/ 9948 h 9948"/>
                        <a:gd name="connsiteX1" fmla="*/ 953 w 8043"/>
                        <a:gd name="connsiteY1" fmla="*/ 9948 h 9948"/>
                        <a:gd name="connsiteX2" fmla="*/ 0 w 8043"/>
                        <a:gd name="connsiteY2" fmla="*/ 8043 h 9948"/>
                        <a:gd name="connsiteX3" fmla="*/ 6668 w 8043"/>
                        <a:gd name="connsiteY3" fmla="*/ 423 h 9948"/>
                        <a:gd name="connsiteX4" fmla="*/ 7620 w 8043"/>
                        <a:gd name="connsiteY4" fmla="*/ 423 h 9948"/>
                        <a:gd name="connsiteX5" fmla="*/ 7620 w 8043"/>
                        <a:gd name="connsiteY5" fmla="*/ 1376 h 9948"/>
                        <a:gd name="connsiteX6" fmla="*/ 953 w 8043"/>
                        <a:gd name="connsiteY6" fmla="*/ 9948 h 9948"/>
                        <a:gd name="connsiteX7" fmla="*/ 953 w 8043"/>
                        <a:gd name="connsiteY7" fmla="*/ 9948 h 9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043" h="9948">
                          <a:moveTo>
                            <a:pt x="953" y="9948"/>
                          </a:moveTo>
                          <a:cubicBezTo>
                            <a:pt x="953" y="9948"/>
                            <a:pt x="953" y="9948"/>
                            <a:pt x="953" y="9948"/>
                          </a:cubicBezTo>
                          <a:cubicBezTo>
                            <a:pt x="0" y="8996"/>
                            <a:pt x="0" y="8996"/>
                            <a:pt x="0" y="8043"/>
                          </a:cubicBezTo>
                          <a:cubicBezTo>
                            <a:pt x="2858" y="6138"/>
                            <a:pt x="4763" y="3281"/>
                            <a:pt x="6668" y="423"/>
                          </a:cubicBezTo>
                          <a:cubicBezTo>
                            <a:pt x="6668" y="423"/>
                            <a:pt x="7620" y="-529"/>
                            <a:pt x="7620" y="423"/>
                          </a:cubicBezTo>
                          <a:cubicBezTo>
                            <a:pt x="7620" y="423"/>
                            <a:pt x="8572" y="1376"/>
                            <a:pt x="7620" y="1376"/>
                          </a:cubicBezTo>
                          <a:cubicBezTo>
                            <a:pt x="6668" y="4233"/>
                            <a:pt x="4763" y="7091"/>
                            <a:pt x="953" y="9948"/>
                          </a:cubicBezTo>
                          <a:cubicBezTo>
                            <a:pt x="1905" y="9948"/>
                            <a:pt x="1905" y="9948"/>
                            <a:pt x="953" y="994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7" name="Freeform: Shape 1516">
                      <a:extLst>
                        <a:ext uri="{FF2B5EF4-FFF2-40B4-BE49-F238E27FC236}">
                          <a16:creationId xmlns:a16="http://schemas.microsoft.com/office/drawing/2014/main" id="{B4B084EE-77D9-4C22-9BFA-785CC33DA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6216" y="3440429"/>
                      <a:ext cx="5136" cy="16192"/>
                    </a:xfrm>
                    <a:custGeom>
                      <a:avLst/>
                      <a:gdLst>
                        <a:gd name="connsiteX0" fmla="*/ 4184 w 5136"/>
                        <a:gd name="connsiteY0" fmla="*/ 16192 h 16192"/>
                        <a:gd name="connsiteX1" fmla="*/ 4184 w 5136"/>
                        <a:gd name="connsiteY1" fmla="*/ 16192 h 16192"/>
                        <a:gd name="connsiteX2" fmla="*/ 2279 w 5136"/>
                        <a:gd name="connsiteY2" fmla="*/ 14288 h 16192"/>
                        <a:gd name="connsiteX3" fmla="*/ 374 w 5136"/>
                        <a:gd name="connsiteY3" fmla="*/ 952 h 16192"/>
                        <a:gd name="connsiteX4" fmla="*/ 1326 w 5136"/>
                        <a:gd name="connsiteY4" fmla="*/ 0 h 16192"/>
                        <a:gd name="connsiteX5" fmla="*/ 2279 w 5136"/>
                        <a:gd name="connsiteY5" fmla="*/ 952 h 16192"/>
                        <a:gd name="connsiteX6" fmla="*/ 4184 w 5136"/>
                        <a:gd name="connsiteY6" fmla="*/ 13335 h 16192"/>
                        <a:gd name="connsiteX7" fmla="*/ 5136 w 5136"/>
                        <a:gd name="connsiteY7" fmla="*/ 14288 h 16192"/>
                        <a:gd name="connsiteX8" fmla="*/ 4184 w 5136"/>
                        <a:gd name="connsiteY8" fmla="*/ 16192 h 16192"/>
                        <a:gd name="connsiteX9" fmla="*/ 4184 w 5136"/>
                        <a:gd name="connsiteY9" fmla="*/ 16192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136" h="16192">
                          <a:moveTo>
                            <a:pt x="4184" y="16192"/>
                          </a:moveTo>
                          <a:cubicBezTo>
                            <a:pt x="4184" y="16192"/>
                            <a:pt x="4184" y="16192"/>
                            <a:pt x="4184" y="16192"/>
                          </a:cubicBezTo>
                          <a:cubicBezTo>
                            <a:pt x="3231" y="16192"/>
                            <a:pt x="2279" y="15240"/>
                            <a:pt x="2279" y="14288"/>
                          </a:cubicBezTo>
                          <a:cubicBezTo>
                            <a:pt x="374" y="10477"/>
                            <a:pt x="-579" y="5715"/>
                            <a:pt x="374" y="952"/>
                          </a:cubicBezTo>
                          <a:cubicBezTo>
                            <a:pt x="374" y="952"/>
                            <a:pt x="1326" y="0"/>
                            <a:pt x="1326" y="0"/>
                          </a:cubicBezTo>
                          <a:cubicBezTo>
                            <a:pt x="1326" y="0"/>
                            <a:pt x="2279" y="952"/>
                            <a:pt x="2279" y="952"/>
                          </a:cubicBezTo>
                          <a:cubicBezTo>
                            <a:pt x="1326" y="4763"/>
                            <a:pt x="2279" y="9525"/>
                            <a:pt x="4184" y="13335"/>
                          </a:cubicBezTo>
                          <a:cubicBezTo>
                            <a:pt x="4184" y="13335"/>
                            <a:pt x="4184" y="14288"/>
                            <a:pt x="5136" y="14288"/>
                          </a:cubicBezTo>
                          <a:cubicBezTo>
                            <a:pt x="5136" y="14288"/>
                            <a:pt x="5136" y="15240"/>
                            <a:pt x="4184" y="16192"/>
                          </a:cubicBezTo>
                          <a:cubicBezTo>
                            <a:pt x="5136" y="15240"/>
                            <a:pt x="4184" y="16192"/>
                            <a:pt x="4184" y="16192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8" name="Freeform: Shape 1517">
                      <a:extLst>
                        <a:ext uri="{FF2B5EF4-FFF2-40B4-BE49-F238E27FC236}">
                          <a16:creationId xmlns:a16="http://schemas.microsoft.com/office/drawing/2014/main" id="{67FB35F4-79CD-4A17-968B-D9FFD8AFB9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2312" y="3353752"/>
                      <a:ext cx="9672" cy="11429"/>
                    </a:xfrm>
                    <a:custGeom>
                      <a:avLst/>
                      <a:gdLst>
                        <a:gd name="connsiteX0" fmla="*/ 8572 w 9672"/>
                        <a:gd name="connsiteY0" fmla="*/ 11430 h 11429"/>
                        <a:gd name="connsiteX1" fmla="*/ 8572 w 9672"/>
                        <a:gd name="connsiteY1" fmla="*/ 11430 h 11429"/>
                        <a:gd name="connsiteX2" fmla="*/ 3810 w 9672"/>
                        <a:gd name="connsiteY2" fmla="*/ 6667 h 11429"/>
                        <a:gd name="connsiteX3" fmla="*/ 1905 w 9672"/>
                        <a:gd name="connsiteY3" fmla="*/ 2857 h 11429"/>
                        <a:gd name="connsiteX4" fmla="*/ 953 w 9672"/>
                        <a:gd name="connsiteY4" fmla="*/ 953 h 11429"/>
                        <a:gd name="connsiteX5" fmla="*/ 0 w 9672"/>
                        <a:gd name="connsiteY5" fmla="*/ 953 h 11429"/>
                        <a:gd name="connsiteX6" fmla="*/ 0 w 9672"/>
                        <a:gd name="connsiteY6" fmla="*/ 0 h 11429"/>
                        <a:gd name="connsiteX7" fmla="*/ 953 w 9672"/>
                        <a:gd name="connsiteY7" fmla="*/ 0 h 11429"/>
                        <a:gd name="connsiteX8" fmla="*/ 1905 w 9672"/>
                        <a:gd name="connsiteY8" fmla="*/ 953 h 11429"/>
                        <a:gd name="connsiteX9" fmla="*/ 2857 w 9672"/>
                        <a:gd name="connsiteY9" fmla="*/ 2857 h 11429"/>
                        <a:gd name="connsiteX10" fmla="*/ 4763 w 9672"/>
                        <a:gd name="connsiteY10" fmla="*/ 5715 h 11429"/>
                        <a:gd name="connsiteX11" fmla="*/ 8572 w 9672"/>
                        <a:gd name="connsiteY11" fmla="*/ 9525 h 11429"/>
                        <a:gd name="connsiteX12" fmla="*/ 8572 w 9672"/>
                        <a:gd name="connsiteY12" fmla="*/ 11430 h 11429"/>
                        <a:gd name="connsiteX13" fmla="*/ 8572 w 9672"/>
                        <a:gd name="connsiteY13" fmla="*/ 11430 h 11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72" h="11429">
                          <a:moveTo>
                            <a:pt x="8572" y="11430"/>
                          </a:moveTo>
                          <a:cubicBezTo>
                            <a:pt x="8572" y="11430"/>
                            <a:pt x="8572" y="11430"/>
                            <a:pt x="8572" y="11430"/>
                          </a:cubicBezTo>
                          <a:cubicBezTo>
                            <a:pt x="6668" y="10478"/>
                            <a:pt x="4763" y="9525"/>
                            <a:pt x="3810" y="6667"/>
                          </a:cubicBezTo>
                          <a:cubicBezTo>
                            <a:pt x="2857" y="5715"/>
                            <a:pt x="2857" y="4763"/>
                            <a:pt x="1905" y="2857"/>
                          </a:cubicBezTo>
                          <a:cubicBezTo>
                            <a:pt x="1905" y="1905"/>
                            <a:pt x="953" y="953"/>
                            <a:pt x="953" y="953"/>
                          </a:cubicBezTo>
                          <a:cubicBezTo>
                            <a:pt x="953" y="953"/>
                            <a:pt x="0" y="953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953"/>
                            <a:pt x="1905" y="953"/>
                          </a:cubicBezTo>
                          <a:cubicBezTo>
                            <a:pt x="1905" y="1905"/>
                            <a:pt x="2857" y="2857"/>
                            <a:pt x="2857" y="2857"/>
                          </a:cubicBezTo>
                          <a:cubicBezTo>
                            <a:pt x="3810" y="3810"/>
                            <a:pt x="3810" y="4763"/>
                            <a:pt x="4763" y="5715"/>
                          </a:cubicBezTo>
                          <a:cubicBezTo>
                            <a:pt x="5715" y="7620"/>
                            <a:pt x="7620" y="8572"/>
                            <a:pt x="8572" y="9525"/>
                          </a:cubicBezTo>
                          <a:cubicBezTo>
                            <a:pt x="9525" y="9525"/>
                            <a:pt x="10478" y="10478"/>
                            <a:pt x="8572" y="11430"/>
                          </a:cubicBezTo>
                          <a:cubicBezTo>
                            <a:pt x="9525" y="11430"/>
                            <a:pt x="9525" y="11430"/>
                            <a:pt x="8572" y="1143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9" name="Freeform: Shape 1518">
                      <a:extLst>
                        <a:ext uri="{FF2B5EF4-FFF2-40B4-BE49-F238E27FC236}">
                          <a16:creationId xmlns:a16="http://schemas.microsoft.com/office/drawing/2014/main" id="{4000DDFD-1389-448E-9E67-D7A318E03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8959" y="3418848"/>
                      <a:ext cx="67627" cy="3906"/>
                    </a:xfrm>
                    <a:custGeom>
                      <a:avLst/>
                      <a:gdLst>
                        <a:gd name="connsiteX0" fmla="*/ 3810 w 67627"/>
                        <a:gd name="connsiteY0" fmla="*/ 3483 h 3906"/>
                        <a:gd name="connsiteX1" fmla="*/ 953 w 67627"/>
                        <a:gd name="connsiteY1" fmla="*/ 3483 h 3906"/>
                        <a:gd name="connsiteX2" fmla="*/ 0 w 67627"/>
                        <a:gd name="connsiteY2" fmla="*/ 2531 h 3906"/>
                        <a:gd name="connsiteX3" fmla="*/ 953 w 67627"/>
                        <a:gd name="connsiteY3" fmla="*/ 1578 h 3906"/>
                        <a:gd name="connsiteX4" fmla="*/ 22860 w 67627"/>
                        <a:gd name="connsiteY4" fmla="*/ 1578 h 3906"/>
                        <a:gd name="connsiteX5" fmla="*/ 42863 w 67627"/>
                        <a:gd name="connsiteY5" fmla="*/ 626 h 3906"/>
                        <a:gd name="connsiteX6" fmla="*/ 66675 w 67627"/>
                        <a:gd name="connsiteY6" fmla="*/ 1578 h 3906"/>
                        <a:gd name="connsiteX7" fmla="*/ 67628 w 67627"/>
                        <a:gd name="connsiteY7" fmla="*/ 2531 h 3906"/>
                        <a:gd name="connsiteX8" fmla="*/ 66675 w 67627"/>
                        <a:gd name="connsiteY8" fmla="*/ 3483 h 3906"/>
                        <a:gd name="connsiteX9" fmla="*/ 42863 w 67627"/>
                        <a:gd name="connsiteY9" fmla="*/ 2531 h 3906"/>
                        <a:gd name="connsiteX10" fmla="*/ 22860 w 67627"/>
                        <a:gd name="connsiteY10" fmla="*/ 3483 h 3906"/>
                        <a:gd name="connsiteX11" fmla="*/ 3810 w 67627"/>
                        <a:gd name="connsiteY11" fmla="*/ 3483 h 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27" h="3906">
                          <a:moveTo>
                            <a:pt x="3810" y="3483"/>
                          </a:moveTo>
                          <a:cubicBezTo>
                            <a:pt x="2858" y="3483"/>
                            <a:pt x="1905" y="3483"/>
                            <a:pt x="953" y="3483"/>
                          </a:cubicBezTo>
                          <a:cubicBezTo>
                            <a:pt x="0" y="3483"/>
                            <a:pt x="0" y="2531"/>
                            <a:pt x="0" y="2531"/>
                          </a:cubicBezTo>
                          <a:cubicBezTo>
                            <a:pt x="0" y="1578"/>
                            <a:pt x="953" y="1578"/>
                            <a:pt x="953" y="1578"/>
                          </a:cubicBezTo>
                          <a:cubicBezTo>
                            <a:pt x="7620" y="2531"/>
                            <a:pt x="15240" y="2531"/>
                            <a:pt x="22860" y="1578"/>
                          </a:cubicBezTo>
                          <a:lnTo>
                            <a:pt x="42863" y="626"/>
                          </a:lnTo>
                          <a:cubicBezTo>
                            <a:pt x="50483" y="-327"/>
                            <a:pt x="59055" y="-327"/>
                            <a:pt x="66675" y="1578"/>
                          </a:cubicBezTo>
                          <a:cubicBezTo>
                            <a:pt x="66675" y="1578"/>
                            <a:pt x="67628" y="2531"/>
                            <a:pt x="67628" y="2531"/>
                          </a:cubicBezTo>
                          <a:cubicBezTo>
                            <a:pt x="67628" y="2531"/>
                            <a:pt x="66675" y="3483"/>
                            <a:pt x="66675" y="3483"/>
                          </a:cubicBezTo>
                          <a:cubicBezTo>
                            <a:pt x="59055" y="1578"/>
                            <a:pt x="50483" y="1578"/>
                            <a:pt x="42863" y="2531"/>
                          </a:cubicBezTo>
                          <a:lnTo>
                            <a:pt x="22860" y="3483"/>
                          </a:lnTo>
                          <a:cubicBezTo>
                            <a:pt x="17145" y="3483"/>
                            <a:pt x="10478" y="4436"/>
                            <a:pt x="3810" y="3483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0" name="Freeform: Shape 1519">
                      <a:extLst>
                        <a:ext uri="{FF2B5EF4-FFF2-40B4-BE49-F238E27FC236}">
                          <a16:creationId xmlns:a16="http://schemas.microsoft.com/office/drawing/2014/main" id="{1A871E42-E1BA-4429-960F-383C3178C7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6112" y="3423284"/>
                      <a:ext cx="9525" cy="3809"/>
                    </a:xfrm>
                    <a:custGeom>
                      <a:avLst/>
                      <a:gdLst>
                        <a:gd name="connsiteX0" fmla="*/ 8572 w 9525"/>
                        <a:gd name="connsiteY0" fmla="*/ 3810 h 3809"/>
                        <a:gd name="connsiteX1" fmla="*/ 8572 w 9525"/>
                        <a:gd name="connsiteY1" fmla="*/ 3810 h 3809"/>
                        <a:gd name="connsiteX2" fmla="*/ 2857 w 9525"/>
                        <a:gd name="connsiteY2" fmla="*/ 1905 h 3809"/>
                        <a:gd name="connsiteX3" fmla="*/ 0 w 9525"/>
                        <a:gd name="connsiteY3" fmla="*/ 953 h 3809"/>
                        <a:gd name="connsiteX4" fmla="*/ 0 w 9525"/>
                        <a:gd name="connsiteY4" fmla="*/ 0 h 3809"/>
                        <a:gd name="connsiteX5" fmla="*/ 953 w 9525"/>
                        <a:gd name="connsiteY5" fmla="*/ 0 h 3809"/>
                        <a:gd name="connsiteX6" fmla="*/ 2857 w 9525"/>
                        <a:gd name="connsiteY6" fmla="*/ 953 h 3809"/>
                        <a:gd name="connsiteX7" fmla="*/ 9525 w 9525"/>
                        <a:gd name="connsiteY7" fmla="*/ 2858 h 3809"/>
                        <a:gd name="connsiteX8" fmla="*/ 8572 w 9525"/>
                        <a:gd name="connsiteY8" fmla="*/ 3810 h 3809"/>
                        <a:gd name="connsiteX9" fmla="*/ 8572 w 9525"/>
                        <a:gd name="connsiteY9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525" h="3809">
                          <a:moveTo>
                            <a:pt x="8572" y="3810"/>
                          </a:moveTo>
                          <a:cubicBezTo>
                            <a:pt x="8572" y="3810"/>
                            <a:pt x="8572" y="3810"/>
                            <a:pt x="8572" y="3810"/>
                          </a:cubicBezTo>
                          <a:cubicBezTo>
                            <a:pt x="6668" y="2858"/>
                            <a:pt x="4763" y="2858"/>
                            <a:pt x="2857" y="1905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953"/>
                            <a:pt x="2857" y="953"/>
                          </a:cubicBezTo>
                          <a:cubicBezTo>
                            <a:pt x="4763" y="953"/>
                            <a:pt x="6668" y="1905"/>
                            <a:pt x="9525" y="2858"/>
                          </a:cubicBezTo>
                          <a:cubicBezTo>
                            <a:pt x="9525" y="1905"/>
                            <a:pt x="9525" y="2858"/>
                            <a:pt x="8572" y="3810"/>
                          </a:cubicBezTo>
                          <a:cubicBezTo>
                            <a:pt x="9525" y="3810"/>
                            <a:pt x="9525" y="3810"/>
                            <a:pt x="8572" y="3810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1" name="Freeform: Shape 1520">
                      <a:extLst>
                        <a:ext uri="{FF2B5EF4-FFF2-40B4-BE49-F238E27FC236}">
                          <a16:creationId xmlns:a16="http://schemas.microsoft.com/office/drawing/2014/main" id="{BF043393-B464-4917-979E-2714EFBC2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104" y="3382856"/>
                      <a:ext cx="21378" cy="10900"/>
                    </a:xfrm>
                    <a:custGeom>
                      <a:avLst/>
                      <a:gdLst>
                        <a:gd name="connsiteX0" fmla="*/ 20426 w 21378"/>
                        <a:gd name="connsiteY0" fmla="*/ 10901 h 10900"/>
                        <a:gd name="connsiteX1" fmla="*/ 20426 w 21378"/>
                        <a:gd name="connsiteY1" fmla="*/ 10901 h 10900"/>
                        <a:gd name="connsiteX2" fmla="*/ 423 w 21378"/>
                        <a:gd name="connsiteY2" fmla="*/ 1376 h 10900"/>
                        <a:gd name="connsiteX3" fmla="*/ 423 w 21378"/>
                        <a:gd name="connsiteY3" fmla="*/ 423 h 10900"/>
                        <a:gd name="connsiteX4" fmla="*/ 1376 w 21378"/>
                        <a:gd name="connsiteY4" fmla="*/ 423 h 10900"/>
                        <a:gd name="connsiteX5" fmla="*/ 21378 w 21378"/>
                        <a:gd name="connsiteY5" fmla="*/ 9948 h 10900"/>
                        <a:gd name="connsiteX6" fmla="*/ 20426 w 21378"/>
                        <a:gd name="connsiteY6" fmla="*/ 10901 h 10900"/>
                        <a:gd name="connsiteX7" fmla="*/ 20426 w 21378"/>
                        <a:gd name="connsiteY7" fmla="*/ 10901 h 10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378" h="10900">
                          <a:moveTo>
                            <a:pt x="20426" y="10901"/>
                          </a:moveTo>
                          <a:cubicBezTo>
                            <a:pt x="20426" y="10901"/>
                            <a:pt x="20426" y="10901"/>
                            <a:pt x="20426" y="10901"/>
                          </a:cubicBezTo>
                          <a:cubicBezTo>
                            <a:pt x="12806" y="8996"/>
                            <a:pt x="6138" y="5186"/>
                            <a:pt x="423" y="1376"/>
                          </a:cubicBezTo>
                          <a:cubicBezTo>
                            <a:pt x="423" y="1376"/>
                            <a:pt x="-529" y="423"/>
                            <a:pt x="423" y="423"/>
                          </a:cubicBezTo>
                          <a:cubicBezTo>
                            <a:pt x="423" y="423"/>
                            <a:pt x="1376" y="-529"/>
                            <a:pt x="1376" y="423"/>
                          </a:cubicBezTo>
                          <a:cubicBezTo>
                            <a:pt x="8043" y="4233"/>
                            <a:pt x="13758" y="7091"/>
                            <a:pt x="21378" y="9948"/>
                          </a:cubicBezTo>
                          <a:cubicBezTo>
                            <a:pt x="21378" y="8996"/>
                            <a:pt x="21378" y="8996"/>
                            <a:pt x="20426" y="10901"/>
                          </a:cubicBezTo>
                          <a:cubicBezTo>
                            <a:pt x="21378" y="9948"/>
                            <a:pt x="21378" y="10901"/>
                            <a:pt x="20426" y="1090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2" name="Freeform: Shape 1521">
                      <a:extLst>
                        <a:ext uri="{FF2B5EF4-FFF2-40B4-BE49-F238E27FC236}">
                          <a16:creationId xmlns:a16="http://schemas.microsoft.com/office/drawing/2014/main" id="{EDA931D9-1406-4280-94FD-1BF8D4FCF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4192" y="3396614"/>
                      <a:ext cx="2857" cy="4762"/>
                    </a:xfrm>
                    <a:custGeom>
                      <a:avLst/>
                      <a:gdLst>
                        <a:gd name="connsiteX0" fmla="*/ 1905 w 2857"/>
                        <a:gd name="connsiteY0" fmla="*/ 4763 h 4762"/>
                        <a:gd name="connsiteX1" fmla="*/ 1905 w 2857"/>
                        <a:gd name="connsiteY1" fmla="*/ 4763 h 4762"/>
                        <a:gd name="connsiteX2" fmla="*/ 0 w 2857"/>
                        <a:gd name="connsiteY2" fmla="*/ 953 h 4762"/>
                        <a:gd name="connsiteX3" fmla="*/ 952 w 2857"/>
                        <a:gd name="connsiteY3" fmla="*/ 0 h 4762"/>
                        <a:gd name="connsiteX4" fmla="*/ 1905 w 2857"/>
                        <a:gd name="connsiteY4" fmla="*/ 953 h 4762"/>
                        <a:gd name="connsiteX5" fmla="*/ 2857 w 2857"/>
                        <a:gd name="connsiteY5" fmla="*/ 3810 h 4762"/>
                        <a:gd name="connsiteX6" fmla="*/ 1905 w 2857"/>
                        <a:gd name="connsiteY6" fmla="*/ 4763 h 4762"/>
                        <a:gd name="connsiteX7" fmla="*/ 1905 w 285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4762">
                          <a:moveTo>
                            <a:pt x="1905" y="4763"/>
                          </a:moveTo>
                          <a:cubicBezTo>
                            <a:pt x="1905" y="4763"/>
                            <a:pt x="1905" y="3810"/>
                            <a:pt x="1905" y="4763"/>
                          </a:cubicBezTo>
                          <a:cubicBezTo>
                            <a:pt x="0" y="3810"/>
                            <a:pt x="0" y="1905"/>
                            <a:pt x="0" y="953"/>
                          </a:cubicBezTo>
                          <a:cubicBezTo>
                            <a:pt x="0" y="0"/>
                            <a:pt x="0" y="0"/>
                            <a:pt x="952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1905"/>
                            <a:pt x="1905" y="2857"/>
                            <a:pt x="2857" y="3810"/>
                          </a:cubicBezTo>
                          <a:cubicBezTo>
                            <a:pt x="2857" y="2857"/>
                            <a:pt x="2857" y="3810"/>
                            <a:pt x="1905" y="4763"/>
                          </a:cubicBezTo>
                          <a:cubicBezTo>
                            <a:pt x="2857" y="3810"/>
                            <a:pt x="2857" y="4763"/>
                            <a:pt x="1905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3" name="Freeform: Shape 1522">
                      <a:extLst>
                        <a:ext uri="{FF2B5EF4-FFF2-40B4-BE49-F238E27FC236}">
                          <a16:creationId xmlns:a16="http://schemas.microsoft.com/office/drawing/2014/main" id="{9C98D7A4-2CD3-469A-A40A-A74CD29A90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5147" y="3364229"/>
                      <a:ext cx="2299" cy="2857"/>
                    </a:xfrm>
                    <a:custGeom>
                      <a:avLst/>
                      <a:gdLst>
                        <a:gd name="connsiteX0" fmla="*/ 953 w 2299"/>
                        <a:gd name="connsiteY0" fmla="*/ 2857 h 2857"/>
                        <a:gd name="connsiteX1" fmla="*/ 953 w 2299"/>
                        <a:gd name="connsiteY1" fmla="*/ 2857 h 2857"/>
                        <a:gd name="connsiteX2" fmla="*/ 0 w 2299"/>
                        <a:gd name="connsiteY2" fmla="*/ 952 h 2857"/>
                        <a:gd name="connsiteX3" fmla="*/ 0 w 2299"/>
                        <a:gd name="connsiteY3" fmla="*/ 0 h 2857"/>
                        <a:gd name="connsiteX4" fmla="*/ 953 w 2299"/>
                        <a:gd name="connsiteY4" fmla="*/ 0 h 2857"/>
                        <a:gd name="connsiteX5" fmla="*/ 1905 w 2299"/>
                        <a:gd name="connsiteY5" fmla="*/ 952 h 2857"/>
                        <a:gd name="connsiteX6" fmla="*/ 953 w 2299"/>
                        <a:gd name="connsiteY6" fmla="*/ 2857 h 2857"/>
                        <a:gd name="connsiteX7" fmla="*/ 953 w 229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857">
                          <a:moveTo>
                            <a:pt x="953" y="2857"/>
                          </a:moveTo>
                          <a:cubicBezTo>
                            <a:pt x="953" y="2857"/>
                            <a:pt x="953" y="1905"/>
                            <a:pt x="953" y="2857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lnTo>
                            <a:pt x="1905" y="952"/>
                          </a:lnTo>
                          <a:cubicBezTo>
                            <a:pt x="2858" y="1905"/>
                            <a:pt x="1905" y="1905"/>
                            <a:pt x="953" y="2857"/>
                          </a:cubicBezTo>
                          <a:cubicBezTo>
                            <a:pt x="1905" y="2857"/>
                            <a:pt x="1905" y="2857"/>
                            <a:pt x="953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E1FAD8CD-86B2-445D-9573-870C70743AF5}"/>
                      </a:ext>
                    </a:extLst>
                  </p:cNvPr>
                  <p:cNvSpPr/>
                  <p:nvPr/>
                </p:nvSpPr>
                <p:spPr>
                  <a:xfrm>
                    <a:off x="6767512" y="3425189"/>
                    <a:ext cx="3809" cy="24765"/>
                  </a:xfrm>
                  <a:custGeom>
                    <a:avLst/>
                    <a:gdLst>
                      <a:gd name="connsiteX0" fmla="*/ 953 w 3809"/>
                      <a:gd name="connsiteY0" fmla="*/ 24765 h 24765"/>
                      <a:gd name="connsiteX1" fmla="*/ 953 w 3809"/>
                      <a:gd name="connsiteY1" fmla="*/ 24765 h 24765"/>
                      <a:gd name="connsiteX2" fmla="*/ 953 w 3809"/>
                      <a:gd name="connsiteY2" fmla="*/ 22860 h 24765"/>
                      <a:gd name="connsiteX3" fmla="*/ 2857 w 3809"/>
                      <a:gd name="connsiteY3" fmla="*/ 17145 h 24765"/>
                      <a:gd name="connsiteX4" fmla="*/ 0 w 3809"/>
                      <a:gd name="connsiteY4" fmla="*/ 953 h 24765"/>
                      <a:gd name="connsiteX5" fmla="*/ 0 w 3809"/>
                      <a:gd name="connsiteY5" fmla="*/ 0 h 24765"/>
                      <a:gd name="connsiteX6" fmla="*/ 953 w 3809"/>
                      <a:gd name="connsiteY6" fmla="*/ 0 h 24765"/>
                      <a:gd name="connsiteX7" fmla="*/ 3810 w 3809"/>
                      <a:gd name="connsiteY7" fmla="*/ 17145 h 24765"/>
                      <a:gd name="connsiteX8" fmla="*/ 953 w 3809"/>
                      <a:gd name="connsiteY8" fmla="*/ 24765 h 24765"/>
                      <a:gd name="connsiteX9" fmla="*/ 953 w 3809"/>
                      <a:gd name="connsiteY9" fmla="*/ 24765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809" h="24765">
                        <a:moveTo>
                          <a:pt x="953" y="24765"/>
                        </a:moveTo>
                        <a:cubicBezTo>
                          <a:pt x="953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3813"/>
                          <a:pt x="953" y="22860"/>
                        </a:cubicBezTo>
                        <a:cubicBezTo>
                          <a:pt x="1905" y="21907"/>
                          <a:pt x="2857" y="20003"/>
                          <a:pt x="2857" y="17145"/>
                        </a:cubicBezTo>
                        <a:cubicBezTo>
                          <a:pt x="2857" y="11430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7" y="5715"/>
                          <a:pt x="3810" y="11430"/>
                          <a:pt x="3810" y="17145"/>
                        </a:cubicBezTo>
                        <a:cubicBezTo>
                          <a:pt x="3810" y="20003"/>
                          <a:pt x="3810" y="22860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78FBCDFC-D807-4FDC-836D-F191C38E6EFF}"/>
                      </a:ext>
                    </a:extLst>
                  </p:cNvPr>
                  <p:cNvSpPr/>
                  <p:nvPr/>
                </p:nvSpPr>
                <p:spPr>
                  <a:xfrm>
                    <a:off x="6749415" y="3435667"/>
                    <a:ext cx="1904" cy="7619"/>
                  </a:xfrm>
                  <a:custGeom>
                    <a:avLst/>
                    <a:gdLst>
                      <a:gd name="connsiteX0" fmla="*/ 953 w 1904"/>
                      <a:gd name="connsiteY0" fmla="*/ 7620 h 7619"/>
                      <a:gd name="connsiteX1" fmla="*/ 953 w 1904"/>
                      <a:gd name="connsiteY1" fmla="*/ 7620 h 7619"/>
                      <a:gd name="connsiteX2" fmla="*/ 0 w 1904"/>
                      <a:gd name="connsiteY2" fmla="*/ 952 h 7619"/>
                      <a:gd name="connsiteX3" fmla="*/ 953 w 1904"/>
                      <a:gd name="connsiteY3" fmla="*/ 0 h 7619"/>
                      <a:gd name="connsiteX4" fmla="*/ 1905 w 1904"/>
                      <a:gd name="connsiteY4" fmla="*/ 952 h 7619"/>
                      <a:gd name="connsiteX5" fmla="*/ 1905 w 1904"/>
                      <a:gd name="connsiteY5" fmla="*/ 6667 h 7619"/>
                      <a:gd name="connsiteX6" fmla="*/ 953 w 1904"/>
                      <a:gd name="connsiteY6" fmla="*/ 7620 h 7619"/>
                      <a:gd name="connsiteX7" fmla="*/ 953 w 1904"/>
                      <a:gd name="connsiteY7" fmla="*/ 7620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4" h="7619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lnTo>
                          <a:pt x="0" y="952"/>
                        </a:ln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6667"/>
                        </a:lnTo>
                        <a:cubicBezTo>
                          <a:pt x="1905" y="6667"/>
                          <a:pt x="1905" y="7620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359FFF6B-6AB3-4C0E-BCCB-75589A0BC031}"/>
                      </a:ext>
                    </a:extLst>
                  </p:cNvPr>
                  <p:cNvSpPr/>
                  <p:nvPr/>
                </p:nvSpPr>
                <p:spPr>
                  <a:xfrm>
                    <a:off x="6737032" y="3425189"/>
                    <a:ext cx="3810" cy="1904"/>
                  </a:xfrm>
                  <a:custGeom>
                    <a:avLst/>
                    <a:gdLst>
                      <a:gd name="connsiteX0" fmla="*/ 2858 w 3810"/>
                      <a:gd name="connsiteY0" fmla="*/ 1905 h 1904"/>
                      <a:gd name="connsiteX1" fmla="*/ 953 w 3810"/>
                      <a:gd name="connsiteY1" fmla="*/ 1905 h 1904"/>
                      <a:gd name="connsiteX2" fmla="*/ 0 w 3810"/>
                      <a:gd name="connsiteY2" fmla="*/ 953 h 1904"/>
                      <a:gd name="connsiteX3" fmla="*/ 953 w 3810"/>
                      <a:gd name="connsiteY3" fmla="*/ 0 h 1904"/>
                      <a:gd name="connsiteX4" fmla="*/ 2858 w 3810"/>
                      <a:gd name="connsiteY4" fmla="*/ 0 h 1904"/>
                      <a:gd name="connsiteX5" fmla="*/ 3810 w 3810"/>
                      <a:gd name="connsiteY5" fmla="*/ 953 h 1904"/>
                      <a:gd name="connsiteX6" fmla="*/ 2858 w 3810"/>
                      <a:gd name="connsiteY6" fmla="*/ 1905 h 1904"/>
                      <a:gd name="connsiteX7" fmla="*/ 2858 w 3810"/>
                      <a:gd name="connsiteY7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10" h="1904">
                        <a:moveTo>
                          <a:pt x="2858" y="1905"/>
                        </a:moveTo>
                        <a:cubicBezTo>
                          <a:pt x="1905" y="1905"/>
                          <a:pt x="953" y="1905"/>
                          <a:pt x="953" y="1905"/>
                        </a:cubicBezTo>
                        <a:cubicBezTo>
                          <a:pt x="953" y="1905"/>
                          <a:pt x="0" y="953"/>
                          <a:pt x="0" y="953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2858" y="0"/>
                          <a:pt x="2858" y="0"/>
                        </a:cubicBezTo>
                        <a:cubicBezTo>
                          <a:pt x="3810" y="0"/>
                          <a:pt x="3810" y="0"/>
                          <a:pt x="3810" y="953"/>
                        </a:cubicBezTo>
                        <a:cubicBezTo>
                          <a:pt x="3810" y="1905"/>
                          <a:pt x="3810" y="1905"/>
                          <a:pt x="2858" y="1905"/>
                        </a:cubicBezTo>
                        <a:cubicBezTo>
                          <a:pt x="2858" y="1905"/>
                          <a:pt x="2858" y="1905"/>
                          <a:pt x="2858" y="190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C3E452EB-0594-4EE2-B3EE-7C4FA769481C}"/>
                      </a:ext>
                    </a:extLst>
                  </p:cNvPr>
                  <p:cNvSpPr/>
                  <p:nvPr/>
                </p:nvSpPr>
                <p:spPr>
                  <a:xfrm>
                    <a:off x="6764655" y="3458527"/>
                    <a:ext cx="20954" cy="18454"/>
                  </a:xfrm>
                  <a:custGeom>
                    <a:avLst/>
                    <a:gdLst>
                      <a:gd name="connsiteX0" fmla="*/ 6667 w 20954"/>
                      <a:gd name="connsiteY0" fmla="*/ 18097 h 18454"/>
                      <a:gd name="connsiteX1" fmla="*/ 4763 w 20954"/>
                      <a:gd name="connsiteY1" fmla="*/ 18097 h 18454"/>
                      <a:gd name="connsiteX2" fmla="*/ 952 w 20954"/>
                      <a:gd name="connsiteY2" fmla="*/ 16192 h 18454"/>
                      <a:gd name="connsiteX3" fmla="*/ 0 w 20954"/>
                      <a:gd name="connsiteY3" fmla="*/ 12382 h 18454"/>
                      <a:gd name="connsiteX4" fmla="*/ 0 w 20954"/>
                      <a:gd name="connsiteY4" fmla="*/ 953 h 18454"/>
                      <a:gd name="connsiteX5" fmla="*/ 952 w 20954"/>
                      <a:gd name="connsiteY5" fmla="*/ 0 h 18454"/>
                      <a:gd name="connsiteX6" fmla="*/ 1905 w 20954"/>
                      <a:gd name="connsiteY6" fmla="*/ 953 h 18454"/>
                      <a:gd name="connsiteX7" fmla="*/ 1905 w 20954"/>
                      <a:gd name="connsiteY7" fmla="*/ 12382 h 18454"/>
                      <a:gd name="connsiteX8" fmla="*/ 2857 w 20954"/>
                      <a:gd name="connsiteY8" fmla="*/ 15240 h 18454"/>
                      <a:gd name="connsiteX9" fmla="*/ 5715 w 20954"/>
                      <a:gd name="connsiteY9" fmla="*/ 16192 h 18454"/>
                      <a:gd name="connsiteX10" fmla="*/ 20002 w 20954"/>
                      <a:gd name="connsiteY10" fmla="*/ 14288 h 18454"/>
                      <a:gd name="connsiteX11" fmla="*/ 20955 w 20954"/>
                      <a:gd name="connsiteY11" fmla="*/ 14288 h 18454"/>
                      <a:gd name="connsiteX12" fmla="*/ 20955 w 20954"/>
                      <a:gd name="connsiteY12" fmla="*/ 15240 h 18454"/>
                      <a:gd name="connsiteX13" fmla="*/ 6667 w 20954"/>
                      <a:gd name="connsiteY13" fmla="*/ 18097 h 18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954" h="18454">
                        <a:moveTo>
                          <a:pt x="6667" y="18097"/>
                        </a:moveTo>
                        <a:cubicBezTo>
                          <a:pt x="5715" y="18097"/>
                          <a:pt x="5715" y="18097"/>
                          <a:pt x="4763" y="18097"/>
                        </a:cubicBezTo>
                        <a:cubicBezTo>
                          <a:pt x="3810" y="18097"/>
                          <a:pt x="1905" y="17145"/>
                          <a:pt x="952" y="16192"/>
                        </a:cubicBezTo>
                        <a:cubicBezTo>
                          <a:pt x="0" y="15240"/>
                          <a:pt x="0" y="13335"/>
                          <a:pt x="0" y="12382"/>
                        </a:cubicBezTo>
                        <a:cubicBezTo>
                          <a:pt x="0" y="8572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953"/>
                          <a:pt x="1905" y="953"/>
                        </a:cubicBezTo>
                        <a:cubicBezTo>
                          <a:pt x="1905" y="4763"/>
                          <a:pt x="952" y="8572"/>
                          <a:pt x="1905" y="12382"/>
                        </a:cubicBezTo>
                        <a:cubicBezTo>
                          <a:pt x="1905" y="13335"/>
                          <a:pt x="1905" y="14288"/>
                          <a:pt x="2857" y="15240"/>
                        </a:cubicBezTo>
                        <a:cubicBezTo>
                          <a:pt x="3810" y="16192"/>
                          <a:pt x="4763" y="16192"/>
                          <a:pt x="5715" y="16192"/>
                        </a:cubicBezTo>
                        <a:cubicBezTo>
                          <a:pt x="10477" y="17145"/>
                          <a:pt x="15240" y="16192"/>
                          <a:pt x="20002" y="14288"/>
                        </a:cubicBezTo>
                        <a:cubicBezTo>
                          <a:pt x="20002" y="14288"/>
                          <a:pt x="20955" y="14288"/>
                          <a:pt x="20955" y="14288"/>
                        </a:cubicBezTo>
                        <a:cubicBezTo>
                          <a:pt x="20955" y="14288"/>
                          <a:pt x="20955" y="15240"/>
                          <a:pt x="20955" y="15240"/>
                        </a:cubicBezTo>
                        <a:cubicBezTo>
                          <a:pt x="16192" y="18097"/>
                          <a:pt x="11430" y="19050"/>
                          <a:pt x="6667" y="18097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72" name="Graphic 4">
                    <a:extLst>
                      <a:ext uri="{FF2B5EF4-FFF2-40B4-BE49-F238E27FC236}">
                        <a16:creationId xmlns:a16="http://schemas.microsoft.com/office/drawing/2014/main" id="{4AF9F97B-EBCE-4294-A67A-8BDE9C72D0C0}"/>
                      </a:ext>
                    </a:extLst>
                  </p:cNvPr>
                  <p:cNvGrpSpPr/>
                  <p:nvPr/>
                </p:nvGrpSpPr>
                <p:grpSpPr>
                  <a:xfrm>
                    <a:off x="6710241" y="3272789"/>
                    <a:ext cx="73693" cy="59159"/>
                    <a:chOff x="6710241" y="3272789"/>
                    <a:chExt cx="73693" cy="59159"/>
                  </a:xfrm>
                </p:grpSpPr>
                <p:sp>
                  <p:nvSpPr>
                    <p:cNvPr id="1484" name="Freeform: Shape 1483">
                      <a:extLst>
                        <a:ext uri="{FF2B5EF4-FFF2-40B4-BE49-F238E27FC236}">
                          <a16:creationId xmlns:a16="http://schemas.microsoft.com/office/drawing/2014/main" id="{AF1CA0D1-9D3C-4987-AE40-619FC5E727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0241" y="3307887"/>
                      <a:ext cx="27810" cy="23148"/>
                    </a:xfrm>
                    <a:custGeom>
                      <a:avLst/>
                      <a:gdLst>
                        <a:gd name="connsiteX0" fmla="*/ 27744 w 27810"/>
                        <a:gd name="connsiteY0" fmla="*/ 12527 h 23148"/>
                        <a:gd name="connsiteX1" fmla="*/ 12504 w 27810"/>
                        <a:gd name="connsiteY1" fmla="*/ 145 h 23148"/>
                        <a:gd name="connsiteX2" fmla="*/ 121 w 27810"/>
                        <a:gd name="connsiteY2" fmla="*/ 9670 h 23148"/>
                        <a:gd name="connsiteX3" fmla="*/ 10599 w 27810"/>
                        <a:gd name="connsiteY3" fmla="*/ 23005 h 23148"/>
                        <a:gd name="connsiteX4" fmla="*/ 27744 w 27810"/>
                        <a:gd name="connsiteY4" fmla="*/ 12527 h 23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0" h="23148">
                          <a:moveTo>
                            <a:pt x="27744" y="12527"/>
                          </a:moveTo>
                          <a:cubicBezTo>
                            <a:pt x="28696" y="5860"/>
                            <a:pt x="19171" y="1097"/>
                            <a:pt x="12504" y="145"/>
                          </a:cubicBezTo>
                          <a:cubicBezTo>
                            <a:pt x="5836" y="-807"/>
                            <a:pt x="1074" y="3002"/>
                            <a:pt x="121" y="9670"/>
                          </a:cubicBezTo>
                          <a:cubicBezTo>
                            <a:pt x="-831" y="16337"/>
                            <a:pt x="3931" y="22052"/>
                            <a:pt x="10599" y="23005"/>
                          </a:cubicBezTo>
                          <a:cubicBezTo>
                            <a:pt x="18219" y="23957"/>
                            <a:pt x="27744" y="20147"/>
                            <a:pt x="27744" y="1252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5" name="Freeform: Shape 1484">
                      <a:extLst>
                        <a:ext uri="{FF2B5EF4-FFF2-40B4-BE49-F238E27FC236}">
                          <a16:creationId xmlns:a16="http://schemas.microsoft.com/office/drawing/2014/main" id="{AF567BAB-574D-4E89-B415-2F6896D990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5023" y="3305083"/>
                      <a:ext cx="27807" cy="26865"/>
                    </a:xfrm>
                    <a:custGeom>
                      <a:avLst/>
                      <a:gdLst>
                        <a:gd name="connsiteX0" fmla="*/ 27727 w 27807"/>
                        <a:gd name="connsiteY0" fmla="*/ 15331 h 26865"/>
                        <a:gd name="connsiteX1" fmla="*/ 14392 w 27807"/>
                        <a:gd name="connsiteY1" fmla="*/ 91 h 26865"/>
                        <a:gd name="connsiteX2" fmla="*/ 104 w 27807"/>
                        <a:gd name="connsiteY2" fmla="*/ 12474 h 26865"/>
                        <a:gd name="connsiteX3" fmla="*/ 11534 w 27807"/>
                        <a:gd name="connsiteY3" fmla="*/ 26761 h 26865"/>
                        <a:gd name="connsiteX4" fmla="*/ 27727 w 27807"/>
                        <a:gd name="connsiteY4" fmla="*/ 15331 h 26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07" h="26865">
                          <a:moveTo>
                            <a:pt x="27727" y="15331"/>
                          </a:moveTo>
                          <a:cubicBezTo>
                            <a:pt x="28679" y="8664"/>
                            <a:pt x="21059" y="1044"/>
                            <a:pt x="14392" y="91"/>
                          </a:cubicBezTo>
                          <a:cubicBezTo>
                            <a:pt x="7724" y="-861"/>
                            <a:pt x="1057" y="5806"/>
                            <a:pt x="104" y="12474"/>
                          </a:cubicBezTo>
                          <a:cubicBezTo>
                            <a:pt x="-848" y="19141"/>
                            <a:pt x="4867" y="26761"/>
                            <a:pt x="11534" y="26761"/>
                          </a:cubicBezTo>
                          <a:cubicBezTo>
                            <a:pt x="18202" y="27714"/>
                            <a:pt x="26774" y="21999"/>
                            <a:pt x="27727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6" name="Freeform: Shape 1485">
                      <a:extLst>
                        <a:ext uri="{FF2B5EF4-FFF2-40B4-BE49-F238E27FC236}">
                          <a16:creationId xmlns:a16="http://schemas.microsoft.com/office/drawing/2014/main" id="{BDB72DFF-128F-49F5-A5B6-8101E0C02E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0763" y="3310744"/>
                      <a:ext cx="23171" cy="20147"/>
                    </a:xfrm>
                    <a:custGeom>
                      <a:avLst/>
                      <a:gdLst>
                        <a:gd name="connsiteX0" fmla="*/ 22941 w 23171"/>
                        <a:gd name="connsiteY0" fmla="*/ 11575 h 20147"/>
                        <a:gd name="connsiteX1" fmla="*/ 15321 w 23171"/>
                        <a:gd name="connsiteY1" fmla="*/ 145 h 20147"/>
                        <a:gd name="connsiteX2" fmla="*/ 81 w 23171"/>
                        <a:gd name="connsiteY2" fmla="*/ 9670 h 20147"/>
                        <a:gd name="connsiteX3" fmla="*/ 13416 w 23171"/>
                        <a:gd name="connsiteY3" fmla="*/ 20147 h 20147"/>
                        <a:gd name="connsiteX4" fmla="*/ 22941 w 23171"/>
                        <a:gd name="connsiteY4" fmla="*/ 11575 h 20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171" h="20147">
                          <a:moveTo>
                            <a:pt x="22941" y="11575"/>
                          </a:moveTo>
                          <a:cubicBezTo>
                            <a:pt x="23894" y="4907"/>
                            <a:pt x="21989" y="145"/>
                            <a:pt x="15321" y="145"/>
                          </a:cubicBezTo>
                          <a:cubicBezTo>
                            <a:pt x="8654" y="-808"/>
                            <a:pt x="1034" y="3002"/>
                            <a:pt x="81" y="9670"/>
                          </a:cubicBezTo>
                          <a:cubicBezTo>
                            <a:pt x="-871" y="16337"/>
                            <a:pt x="6749" y="20147"/>
                            <a:pt x="13416" y="20147"/>
                          </a:cubicBezTo>
                          <a:cubicBezTo>
                            <a:pt x="20084" y="20147"/>
                            <a:pt x="21989" y="18242"/>
                            <a:pt x="22941" y="11575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7" name="Freeform: Shape 1486">
                      <a:extLst>
                        <a:ext uri="{FF2B5EF4-FFF2-40B4-BE49-F238E27FC236}">
                          <a16:creationId xmlns:a16="http://schemas.microsoft.com/office/drawing/2014/main" id="{98BAF476-6C16-4736-AA2C-F52A15EE61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3133" y="3288860"/>
                      <a:ext cx="25913" cy="24990"/>
                    </a:xfrm>
                    <a:custGeom>
                      <a:avLst/>
                      <a:gdLst>
                        <a:gd name="connsiteX0" fmla="*/ 25809 w 25913"/>
                        <a:gd name="connsiteY0" fmla="*/ 13457 h 24990"/>
                        <a:gd name="connsiteX1" fmla="*/ 14379 w 25913"/>
                        <a:gd name="connsiteY1" fmla="*/ 121 h 24990"/>
                        <a:gd name="connsiteX2" fmla="*/ 91 w 25913"/>
                        <a:gd name="connsiteY2" fmla="*/ 10599 h 24990"/>
                        <a:gd name="connsiteX3" fmla="*/ 12474 w 25913"/>
                        <a:gd name="connsiteY3" fmla="*/ 24886 h 24990"/>
                        <a:gd name="connsiteX4" fmla="*/ 25809 w 25913"/>
                        <a:gd name="connsiteY4" fmla="*/ 13457 h 24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13" h="24990">
                          <a:moveTo>
                            <a:pt x="25809" y="13457"/>
                          </a:moveTo>
                          <a:cubicBezTo>
                            <a:pt x="26761" y="6789"/>
                            <a:pt x="21046" y="1074"/>
                            <a:pt x="14379" y="121"/>
                          </a:cubicBezTo>
                          <a:cubicBezTo>
                            <a:pt x="7711" y="-831"/>
                            <a:pt x="91" y="3932"/>
                            <a:pt x="91" y="10599"/>
                          </a:cubicBezTo>
                          <a:cubicBezTo>
                            <a:pt x="-861" y="17266"/>
                            <a:pt x="5806" y="23934"/>
                            <a:pt x="12474" y="24886"/>
                          </a:cubicBezTo>
                          <a:cubicBezTo>
                            <a:pt x="19141" y="25839"/>
                            <a:pt x="24856" y="20124"/>
                            <a:pt x="25809" y="1345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8" name="Freeform: Shape 1487">
                      <a:extLst>
                        <a:ext uri="{FF2B5EF4-FFF2-40B4-BE49-F238E27FC236}">
                          <a16:creationId xmlns:a16="http://schemas.microsoft.com/office/drawing/2014/main" id="{3289DC38-BA07-4D24-9C81-096E256221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8813" y="3286033"/>
                      <a:ext cx="27816" cy="23181"/>
                    </a:xfrm>
                    <a:custGeom>
                      <a:avLst/>
                      <a:gdLst>
                        <a:gd name="connsiteX0" fmla="*/ 27744 w 27816"/>
                        <a:gd name="connsiteY0" fmla="*/ 15331 h 23181"/>
                        <a:gd name="connsiteX1" fmla="*/ 12504 w 27816"/>
                        <a:gd name="connsiteY1" fmla="*/ 91 h 23181"/>
                        <a:gd name="connsiteX2" fmla="*/ 121 w 27816"/>
                        <a:gd name="connsiteY2" fmla="*/ 12474 h 23181"/>
                        <a:gd name="connsiteX3" fmla="*/ 10599 w 27816"/>
                        <a:gd name="connsiteY3" fmla="*/ 22951 h 23181"/>
                        <a:gd name="connsiteX4" fmla="*/ 27744 w 27816"/>
                        <a:gd name="connsiteY4" fmla="*/ 15331 h 23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6" h="23181">
                          <a:moveTo>
                            <a:pt x="27744" y="15331"/>
                          </a:moveTo>
                          <a:cubicBezTo>
                            <a:pt x="28696" y="8664"/>
                            <a:pt x="20124" y="1044"/>
                            <a:pt x="12504" y="91"/>
                          </a:cubicBezTo>
                          <a:cubicBezTo>
                            <a:pt x="5836" y="-861"/>
                            <a:pt x="121" y="5806"/>
                            <a:pt x="121" y="12474"/>
                          </a:cubicBezTo>
                          <a:cubicBezTo>
                            <a:pt x="-831" y="19141"/>
                            <a:pt x="3931" y="21999"/>
                            <a:pt x="10599" y="22951"/>
                          </a:cubicBezTo>
                          <a:cubicBezTo>
                            <a:pt x="18219" y="23904"/>
                            <a:pt x="26792" y="21999"/>
                            <a:pt x="27744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9" name="Freeform: Shape 1488">
                      <a:extLst>
                        <a:ext uri="{FF2B5EF4-FFF2-40B4-BE49-F238E27FC236}">
                          <a16:creationId xmlns:a16="http://schemas.microsoft.com/office/drawing/2014/main" id="{A6098109-7C1F-4BEB-9B58-627F8F7FB5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032" y="3272789"/>
                      <a:ext cx="27713" cy="21907"/>
                    </a:xfrm>
                    <a:custGeom>
                      <a:avLst/>
                      <a:gdLst>
                        <a:gd name="connsiteX0" fmla="*/ 27623 w 27713"/>
                        <a:gd name="connsiteY0" fmla="*/ 14288 h 21907"/>
                        <a:gd name="connsiteX1" fmla="*/ 14288 w 27713"/>
                        <a:gd name="connsiteY1" fmla="*/ 0 h 21907"/>
                        <a:gd name="connsiteX2" fmla="*/ 0 w 27713"/>
                        <a:gd name="connsiteY2" fmla="*/ 12382 h 21907"/>
                        <a:gd name="connsiteX3" fmla="*/ 13335 w 27713"/>
                        <a:gd name="connsiteY3" fmla="*/ 21907 h 21907"/>
                        <a:gd name="connsiteX4" fmla="*/ 27623 w 27713"/>
                        <a:gd name="connsiteY4" fmla="*/ 14288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13" h="21907">
                          <a:moveTo>
                            <a:pt x="27623" y="14288"/>
                          </a:moveTo>
                          <a:cubicBezTo>
                            <a:pt x="28575" y="7620"/>
                            <a:pt x="21908" y="0"/>
                            <a:pt x="14288" y="0"/>
                          </a:cubicBezTo>
                          <a:cubicBezTo>
                            <a:pt x="6668" y="0"/>
                            <a:pt x="0" y="4763"/>
                            <a:pt x="0" y="12382"/>
                          </a:cubicBezTo>
                          <a:cubicBezTo>
                            <a:pt x="0" y="20003"/>
                            <a:pt x="5715" y="21907"/>
                            <a:pt x="13335" y="21907"/>
                          </a:cubicBezTo>
                          <a:cubicBezTo>
                            <a:pt x="20003" y="21907"/>
                            <a:pt x="26670" y="20955"/>
                            <a:pt x="27623" y="1428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0" name="Freeform: Shape 1489">
                      <a:extLst>
                        <a:ext uri="{FF2B5EF4-FFF2-40B4-BE49-F238E27FC236}">
                          <a16:creationId xmlns:a16="http://schemas.microsoft.com/office/drawing/2014/main" id="{C6A19D95-AD0F-4C07-8137-338A03C2DD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0128" y="3311127"/>
                      <a:ext cx="15954" cy="15954"/>
                    </a:xfrm>
                    <a:custGeom>
                      <a:avLst/>
                      <a:gdLst>
                        <a:gd name="connsiteX0" fmla="*/ 3572 w 15954"/>
                        <a:gd name="connsiteY0" fmla="*/ 15954 h 15954"/>
                        <a:gd name="connsiteX1" fmla="*/ 714 w 15954"/>
                        <a:gd name="connsiteY1" fmla="*/ 13097 h 15954"/>
                        <a:gd name="connsiteX2" fmla="*/ 714 w 15954"/>
                        <a:gd name="connsiteY2" fmla="*/ 3572 h 15954"/>
                        <a:gd name="connsiteX3" fmla="*/ 4524 w 15954"/>
                        <a:gd name="connsiteY3" fmla="*/ 714 h 15954"/>
                        <a:gd name="connsiteX4" fmla="*/ 11192 w 15954"/>
                        <a:gd name="connsiteY4" fmla="*/ 714 h 15954"/>
                        <a:gd name="connsiteX5" fmla="*/ 15954 w 15954"/>
                        <a:gd name="connsiteY5" fmla="*/ 7382 h 15954"/>
                        <a:gd name="connsiteX6" fmla="*/ 15954 w 15954"/>
                        <a:gd name="connsiteY6" fmla="*/ 11192 h 15954"/>
                        <a:gd name="connsiteX7" fmla="*/ 11192 w 15954"/>
                        <a:gd name="connsiteY7" fmla="*/ 15002 h 15954"/>
                        <a:gd name="connsiteX8" fmla="*/ 9287 w 15954"/>
                        <a:gd name="connsiteY8" fmla="*/ 15002 h 15954"/>
                        <a:gd name="connsiteX9" fmla="*/ 5477 w 15954"/>
                        <a:gd name="connsiteY9" fmla="*/ 11192 h 15954"/>
                        <a:gd name="connsiteX10" fmla="*/ 5477 w 15954"/>
                        <a:gd name="connsiteY10" fmla="*/ 10239 h 15954"/>
                        <a:gd name="connsiteX11" fmla="*/ 6429 w 15954"/>
                        <a:gd name="connsiteY11" fmla="*/ 10239 h 15954"/>
                        <a:gd name="connsiteX12" fmla="*/ 8334 w 15954"/>
                        <a:gd name="connsiteY12" fmla="*/ 13097 h 15954"/>
                        <a:gd name="connsiteX13" fmla="*/ 9287 w 15954"/>
                        <a:gd name="connsiteY13" fmla="*/ 13097 h 15954"/>
                        <a:gd name="connsiteX14" fmla="*/ 13097 w 15954"/>
                        <a:gd name="connsiteY14" fmla="*/ 10239 h 15954"/>
                        <a:gd name="connsiteX15" fmla="*/ 13097 w 15954"/>
                        <a:gd name="connsiteY15" fmla="*/ 7382 h 15954"/>
                        <a:gd name="connsiteX16" fmla="*/ 9287 w 15954"/>
                        <a:gd name="connsiteY16" fmla="*/ 1667 h 15954"/>
                        <a:gd name="connsiteX17" fmla="*/ 4524 w 15954"/>
                        <a:gd name="connsiteY17" fmla="*/ 1667 h 15954"/>
                        <a:gd name="connsiteX18" fmla="*/ 1667 w 15954"/>
                        <a:gd name="connsiteY18" fmla="*/ 3572 h 15954"/>
                        <a:gd name="connsiteX19" fmla="*/ 1667 w 15954"/>
                        <a:gd name="connsiteY19" fmla="*/ 11192 h 15954"/>
                        <a:gd name="connsiteX20" fmla="*/ 2619 w 15954"/>
                        <a:gd name="connsiteY20" fmla="*/ 13097 h 15954"/>
                        <a:gd name="connsiteX21" fmla="*/ 3572 w 15954"/>
                        <a:gd name="connsiteY21" fmla="*/ 14049 h 15954"/>
                        <a:gd name="connsiteX22" fmla="*/ 3572 w 15954"/>
                        <a:gd name="connsiteY22" fmla="*/ 15954 h 15954"/>
                        <a:gd name="connsiteX23" fmla="*/ 3572 w 15954"/>
                        <a:gd name="connsiteY23" fmla="*/ 15954 h 15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5954" h="15954">
                          <a:moveTo>
                            <a:pt x="3572" y="15954"/>
                          </a:moveTo>
                          <a:cubicBezTo>
                            <a:pt x="2619" y="15954"/>
                            <a:pt x="1667" y="15002"/>
                            <a:pt x="714" y="13097"/>
                          </a:cubicBezTo>
                          <a:cubicBezTo>
                            <a:pt x="-238" y="9287"/>
                            <a:pt x="-238" y="6429"/>
                            <a:pt x="714" y="3572"/>
                          </a:cubicBezTo>
                          <a:cubicBezTo>
                            <a:pt x="1667" y="2619"/>
                            <a:pt x="2619" y="1667"/>
                            <a:pt x="4524" y="714"/>
                          </a:cubicBezTo>
                          <a:cubicBezTo>
                            <a:pt x="6429" y="-238"/>
                            <a:pt x="9287" y="-238"/>
                            <a:pt x="11192" y="714"/>
                          </a:cubicBezTo>
                          <a:cubicBezTo>
                            <a:pt x="13097" y="1667"/>
                            <a:pt x="15002" y="4524"/>
                            <a:pt x="15954" y="7382"/>
                          </a:cubicBezTo>
                          <a:cubicBezTo>
                            <a:pt x="15954" y="8334"/>
                            <a:pt x="15954" y="10239"/>
                            <a:pt x="15954" y="11192"/>
                          </a:cubicBezTo>
                          <a:cubicBezTo>
                            <a:pt x="15002" y="13097"/>
                            <a:pt x="13097" y="14049"/>
                            <a:pt x="11192" y="15002"/>
                          </a:cubicBezTo>
                          <a:cubicBezTo>
                            <a:pt x="10239" y="15002"/>
                            <a:pt x="10239" y="15002"/>
                            <a:pt x="9287" y="15002"/>
                          </a:cubicBezTo>
                          <a:cubicBezTo>
                            <a:pt x="7382" y="15002"/>
                            <a:pt x="6429" y="12144"/>
                            <a:pt x="5477" y="11192"/>
                          </a:cubicBezTo>
                          <a:cubicBezTo>
                            <a:pt x="5477" y="11192"/>
                            <a:pt x="5477" y="10239"/>
                            <a:pt x="5477" y="10239"/>
                          </a:cubicBezTo>
                          <a:cubicBezTo>
                            <a:pt x="5477" y="10239"/>
                            <a:pt x="6429" y="10239"/>
                            <a:pt x="6429" y="10239"/>
                          </a:cubicBezTo>
                          <a:cubicBezTo>
                            <a:pt x="7382" y="11192"/>
                            <a:pt x="7382" y="12144"/>
                            <a:pt x="8334" y="13097"/>
                          </a:cubicBezTo>
                          <a:cubicBezTo>
                            <a:pt x="8334" y="13097"/>
                            <a:pt x="9287" y="13097"/>
                            <a:pt x="9287" y="13097"/>
                          </a:cubicBezTo>
                          <a:cubicBezTo>
                            <a:pt x="11192" y="13097"/>
                            <a:pt x="12144" y="12144"/>
                            <a:pt x="13097" y="10239"/>
                          </a:cubicBezTo>
                          <a:cubicBezTo>
                            <a:pt x="13097" y="9287"/>
                            <a:pt x="13097" y="8334"/>
                            <a:pt x="13097" y="7382"/>
                          </a:cubicBezTo>
                          <a:cubicBezTo>
                            <a:pt x="12144" y="4524"/>
                            <a:pt x="11192" y="2619"/>
                            <a:pt x="9287" y="1667"/>
                          </a:cubicBezTo>
                          <a:cubicBezTo>
                            <a:pt x="7382" y="714"/>
                            <a:pt x="5477" y="1667"/>
                            <a:pt x="4524" y="1667"/>
                          </a:cubicBezTo>
                          <a:cubicBezTo>
                            <a:pt x="3572" y="2619"/>
                            <a:pt x="2619" y="2619"/>
                            <a:pt x="1667" y="3572"/>
                          </a:cubicBezTo>
                          <a:cubicBezTo>
                            <a:pt x="714" y="5477"/>
                            <a:pt x="714" y="7382"/>
                            <a:pt x="1667" y="11192"/>
                          </a:cubicBezTo>
                          <a:cubicBezTo>
                            <a:pt x="1667" y="12144"/>
                            <a:pt x="2619" y="13097"/>
                            <a:pt x="2619" y="13097"/>
                          </a:cubicBezTo>
                          <a:cubicBezTo>
                            <a:pt x="3572" y="13097"/>
                            <a:pt x="3572" y="13097"/>
                            <a:pt x="3572" y="14049"/>
                          </a:cubicBezTo>
                          <a:cubicBezTo>
                            <a:pt x="4524" y="15002"/>
                            <a:pt x="4524" y="15954"/>
                            <a:pt x="3572" y="15954"/>
                          </a:cubicBezTo>
                          <a:cubicBezTo>
                            <a:pt x="3572" y="15954"/>
                            <a:pt x="3572" y="15954"/>
                            <a:pt x="3572" y="15954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1" name="Freeform: Shape 1490">
                      <a:extLst>
                        <a:ext uri="{FF2B5EF4-FFF2-40B4-BE49-F238E27FC236}">
                          <a16:creationId xmlns:a16="http://schemas.microsoft.com/office/drawing/2014/main" id="{6BDD1392-F4D7-4401-A6C0-F3C5C6A59E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8940" y="3291269"/>
                      <a:ext cx="15240" cy="16762"/>
                    </a:xfrm>
                    <a:custGeom>
                      <a:avLst/>
                      <a:gdLst>
                        <a:gd name="connsiteX0" fmla="*/ 3810 w 15240"/>
                        <a:gd name="connsiteY0" fmla="*/ 16762 h 16762"/>
                        <a:gd name="connsiteX1" fmla="*/ 1905 w 15240"/>
                        <a:gd name="connsiteY1" fmla="*/ 15810 h 16762"/>
                        <a:gd name="connsiteX2" fmla="*/ 953 w 15240"/>
                        <a:gd name="connsiteY2" fmla="*/ 12952 h 16762"/>
                        <a:gd name="connsiteX3" fmla="*/ 0 w 15240"/>
                        <a:gd name="connsiteY3" fmla="*/ 7237 h 16762"/>
                        <a:gd name="connsiteX4" fmla="*/ 1905 w 15240"/>
                        <a:gd name="connsiteY4" fmla="*/ 2475 h 16762"/>
                        <a:gd name="connsiteX5" fmla="*/ 10478 w 15240"/>
                        <a:gd name="connsiteY5" fmla="*/ 570 h 16762"/>
                        <a:gd name="connsiteX6" fmla="*/ 15240 w 15240"/>
                        <a:gd name="connsiteY6" fmla="*/ 8190 h 16762"/>
                        <a:gd name="connsiteX7" fmla="*/ 14288 w 15240"/>
                        <a:gd name="connsiteY7" fmla="*/ 11047 h 16762"/>
                        <a:gd name="connsiteX8" fmla="*/ 11430 w 15240"/>
                        <a:gd name="connsiteY8" fmla="*/ 12952 h 16762"/>
                        <a:gd name="connsiteX9" fmla="*/ 6667 w 15240"/>
                        <a:gd name="connsiteY9" fmla="*/ 12000 h 16762"/>
                        <a:gd name="connsiteX10" fmla="*/ 5715 w 15240"/>
                        <a:gd name="connsiteY10" fmla="*/ 9142 h 16762"/>
                        <a:gd name="connsiteX11" fmla="*/ 6667 w 15240"/>
                        <a:gd name="connsiteY11" fmla="*/ 5332 h 16762"/>
                        <a:gd name="connsiteX12" fmla="*/ 7620 w 15240"/>
                        <a:gd name="connsiteY12" fmla="*/ 4380 h 16762"/>
                        <a:gd name="connsiteX13" fmla="*/ 8572 w 15240"/>
                        <a:gd name="connsiteY13" fmla="*/ 5332 h 16762"/>
                        <a:gd name="connsiteX14" fmla="*/ 7620 w 15240"/>
                        <a:gd name="connsiteY14" fmla="*/ 8190 h 16762"/>
                        <a:gd name="connsiteX15" fmla="*/ 7620 w 15240"/>
                        <a:gd name="connsiteY15" fmla="*/ 10095 h 16762"/>
                        <a:gd name="connsiteX16" fmla="*/ 10478 w 15240"/>
                        <a:gd name="connsiteY16" fmla="*/ 10095 h 16762"/>
                        <a:gd name="connsiteX17" fmla="*/ 12382 w 15240"/>
                        <a:gd name="connsiteY17" fmla="*/ 9142 h 16762"/>
                        <a:gd name="connsiteX18" fmla="*/ 13335 w 15240"/>
                        <a:gd name="connsiteY18" fmla="*/ 7237 h 16762"/>
                        <a:gd name="connsiteX19" fmla="*/ 9525 w 15240"/>
                        <a:gd name="connsiteY19" fmla="*/ 1522 h 16762"/>
                        <a:gd name="connsiteX20" fmla="*/ 2857 w 15240"/>
                        <a:gd name="connsiteY20" fmla="*/ 3427 h 16762"/>
                        <a:gd name="connsiteX21" fmla="*/ 1905 w 15240"/>
                        <a:gd name="connsiteY21" fmla="*/ 7237 h 16762"/>
                        <a:gd name="connsiteX22" fmla="*/ 2857 w 15240"/>
                        <a:gd name="connsiteY22" fmla="*/ 12952 h 16762"/>
                        <a:gd name="connsiteX23" fmla="*/ 3810 w 15240"/>
                        <a:gd name="connsiteY23" fmla="*/ 14857 h 16762"/>
                        <a:gd name="connsiteX24" fmla="*/ 4763 w 15240"/>
                        <a:gd name="connsiteY24" fmla="*/ 14857 h 16762"/>
                        <a:gd name="connsiteX25" fmla="*/ 5715 w 15240"/>
                        <a:gd name="connsiteY25" fmla="*/ 14857 h 16762"/>
                        <a:gd name="connsiteX26" fmla="*/ 5715 w 15240"/>
                        <a:gd name="connsiteY26" fmla="*/ 15810 h 16762"/>
                        <a:gd name="connsiteX27" fmla="*/ 3810 w 15240"/>
                        <a:gd name="connsiteY27" fmla="*/ 16762 h 1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5240" h="16762">
                          <a:moveTo>
                            <a:pt x="3810" y="16762"/>
                          </a:moveTo>
                          <a:cubicBezTo>
                            <a:pt x="2857" y="16762"/>
                            <a:pt x="2857" y="16762"/>
                            <a:pt x="1905" y="15810"/>
                          </a:cubicBezTo>
                          <a:cubicBezTo>
                            <a:pt x="953" y="14857"/>
                            <a:pt x="953" y="13905"/>
                            <a:pt x="953" y="12952"/>
                          </a:cubicBezTo>
                          <a:cubicBezTo>
                            <a:pt x="0" y="11047"/>
                            <a:pt x="0" y="9142"/>
                            <a:pt x="0" y="7237"/>
                          </a:cubicBezTo>
                          <a:cubicBezTo>
                            <a:pt x="0" y="5332"/>
                            <a:pt x="953" y="3427"/>
                            <a:pt x="1905" y="2475"/>
                          </a:cubicBezTo>
                          <a:cubicBezTo>
                            <a:pt x="3810" y="-383"/>
                            <a:pt x="7620" y="-383"/>
                            <a:pt x="10478" y="570"/>
                          </a:cubicBezTo>
                          <a:cubicBezTo>
                            <a:pt x="13335" y="1522"/>
                            <a:pt x="15240" y="4380"/>
                            <a:pt x="15240" y="8190"/>
                          </a:cubicBezTo>
                          <a:cubicBezTo>
                            <a:pt x="15240" y="9142"/>
                            <a:pt x="15240" y="11047"/>
                            <a:pt x="14288" y="11047"/>
                          </a:cubicBezTo>
                          <a:cubicBezTo>
                            <a:pt x="13335" y="12000"/>
                            <a:pt x="12382" y="12000"/>
                            <a:pt x="11430" y="12952"/>
                          </a:cubicBezTo>
                          <a:cubicBezTo>
                            <a:pt x="10478" y="12952"/>
                            <a:pt x="8572" y="13905"/>
                            <a:pt x="6667" y="12000"/>
                          </a:cubicBezTo>
                          <a:cubicBezTo>
                            <a:pt x="5715" y="11047"/>
                            <a:pt x="5715" y="10095"/>
                            <a:pt x="5715" y="9142"/>
                          </a:cubicBezTo>
                          <a:cubicBezTo>
                            <a:pt x="5715" y="8190"/>
                            <a:pt x="5715" y="7237"/>
                            <a:pt x="6667" y="5332"/>
                          </a:cubicBezTo>
                          <a:cubicBezTo>
                            <a:pt x="6667" y="5332"/>
                            <a:pt x="7620" y="4380"/>
                            <a:pt x="7620" y="4380"/>
                          </a:cubicBezTo>
                          <a:cubicBezTo>
                            <a:pt x="7620" y="4380"/>
                            <a:pt x="8572" y="5332"/>
                            <a:pt x="8572" y="5332"/>
                          </a:cubicBezTo>
                          <a:cubicBezTo>
                            <a:pt x="8572" y="6285"/>
                            <a:pt x="7620" y="7237"/>
                            <a:pt x="7620" y="8190"/>
                          </a:cubicBezTo>
                          <a:cubicBezTo>
                            <a:pt x="7620" y="9142"/>
                            <a:pt x="7620" y="9142"/>
                            <a:pt x="7620" y="10095"/>
                          </a:cubicBezTo>
                          <a:cubicBezTo>
                            <a:pt x="7620" y="11047"/>
                            <a:pt x="8572" y="11047"/>
                            <a:pt x="10478" y="10095"/>
                          </a:cubicBezTo>
                          <a:cubicBezTo>
                            <a:pt x="11430" y="10095"/>
                            <a:pt x="12382" y="10095"/>
                            <a:pt x="12382" y="9142"/>
                          </a:cubicBezTo>
                          <a:cubicBezTo>
                            <a:pt x="12382" y="8190"/>
                            <a:pt x="13335" y="8190"/>
                            <a:pt x="13335" y="7237"/>
                          </a:cubicBezTo>
                          <a:cubicBezTo>
                            <a:pt x="13335" y="4380"/>
                            <a:pt x="11430" y="2475"/>
                            <a:pt x="9525" y="1522"/>
                          </a:cubicBezTo>
                          <a:cubicBezTo>
                            <a:pt x="7620" y="570"/>
                            <a:pt x="4763" y="1522"/>
                            <a:pt x="2857" y="3427"/>
                          </a:cubicBezTo>
                          <a:cubicBezTo>
                            <a:pt x="1905" y="4380"/>
                            <a:pt x="1905" y="5332"/>
                            <a:pt x="1905" y="7237"/>
                          </a:cubicBezTo>
                          <a:cubicBezTo>
                            <a:pt x="1905" y="9142"/>
                            <a:pt x="1905" y="11047"/>
                            <a:pt x="2857" y="12952"/>
                          </a:cubicBezTo>
                          <a:cubicBezTo>
                            <a:pt x="2857" y="13905"/>
                            <a:pt x="2857" y="13905"/>
                            <a:pt x="3810" y="14857"/>
                          </a:cubicBezTo>
                          <a:cubicBezTo>
                            <a:pt x="3810" y="14857"/>
                            <a:pt x="4763" y="14857"/>
                            <a:pt x="4763" y="14857"/>
                          </a:cubicBezTo>
                          <a:cubicBezTo>
                            <a:pt x="4763" y="14857"/>
                            <a:pt x="5715" y="14857"/>
                            <a:pt x="5715" y="14857"/>
                          </a:cubicBezTo>
                          <a:cubicBezTo>
                            <a:pt x="5715" y="14857"/>
                            <a:pt x="5715" y="15810"/>
                            <a:pt x="5715" y="15810"/>
                          </a:cubicBezTo>
                          <a:cubicBezTo>
                            <a:pt x="4763" y="16762"/>
                            <a:pt x="4763" y="16762"/>
                            <a:pt x="3810" y="16762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2" name="Freeform: Shape 1491">
                      <a:extLst>
                        <a:ext uri="{FF2B5EF4-FFF2-40B4-BE49-F238E27FC236}">
                          <a16:creationId xmlns:a16="http://schemas.microsoft.com/office/drawing/2014/main" id="{99A0E852-7FD0-4865-8C29-D59BF6296A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6559" y="3314699"/>
                      <a:ext cx="10900" cy="11430"/>
                    </a:xfrm>
                    <a:custGeom>
                      <a:avLst/>
                      <a:gdLst>
                        <a:gd name="connsiteX0" fmla="*/ 2858 w 10900"/>
                        <a:gd name="connsiteY0" fmla="*/ 11430 h 11430"/>
                        <a:gd name="connsiteX1" fmla="*/ 953 w 10900"/>
                        <a:gd name="connsiteY1" fmla="*/ 9525 h 11430"/>
                        <a:gd name="connsiteX2" fmla="*/ 0 w 10900"/>
                        <a:gd name="connsiteY2" fmla="*/ 6668 h 11430"/>
                        <a:gd name="connsiteX3" fmla="*/ 0 w 10900"/>
                        <a:gd name="connsiteY3" fmla="*/ 2857 h 11430"/>
                        <a:gd name="connsiteX4" fmla="*/ 3810 w 10900"/>
                        <a:gd name="connsiteY4" fmla="*/ 0 h 11430"/>
                        <a:gd name="connsiteX5" fmla="*/ 8572 w 10900"/>
                        <a:gd name="connsiteY5" fmla="*/ 1905 h 11430"/>
                        <a:gd name="connsiteX6" fmla="*/ 10478 w 10900"/>
                        <a:gd name="connsiteY6" fmla="*/ 5715 h 11430"/>
                        <a:gd name="connsiteX7" fmla="*/ 10478 w 10900"/>
                        <a:gd name="connsiteY7" fmla="*/ 8572 h 11430"/>
                        <a:gd name="connsiteX8" fmla="*/ 6668 w 10900"/>
                        <a:gd name="connsiteY8" fmla="*/ 10478 h 11430"/>
                        <a:gd name="connsiteX9" fmla="*/ 2858 w 10900"/>
                        <a:gd name="connsiteY9" fmla="*/ 9525 h 11430"/>
                        <a:gd name="connsiteX10" fmla="*/ 1905 w 10900"/>
                        <a:gd name="connsiteY10" fmla="*/ 6668 h 11430"/>
                        <a:gd name="connsiteX11" fmla="*/ 1905 w 10900"/>
                        <a:gd name="connsiteY11" fmla="*/ 5715 h 11430"/>
                        <a:gd name="connsiteX12" fmla="*/ 2858 w 10900"/>
                        <a:gd name="connsiteY12" fmla="*/ 4763 h 11430"/>
                        <a:gd name="connsiteX13" fmla="*/ 3810 w 10900"/>
                        <a:gd name="connsiteY13" fmla="*/ 5715 h 11430"/>
                        <a:gd name="connsiteX14" fmla="*/ 3810 w 10900"/>
                        <a:gd name="connsiteY14" fmla="*/ 6668 h 11430"/>
                        <a:gd name="connsiteX15" fmla="*/ 3810 w 10900"/>
                        <a:gd name="connsiteY15" fmla="*/ 8572 h 11430"/>
                        <a:gd name="connsiteX16" fmla="*/ 5715 w 10900"/>
                        <a:gd name="connsiteY16" fmla="*/ 8572 h 11430"/>
                        <a:gd name="connsiteX17" fmla="*/ 7620 w 10900"/>
                        <a:gd name="connsiteY17" fmla="*/ 7620 h 11430"/>
                        <a:gd name="connsiteX18" fmla="*/ 7620 w 10900"/>
                        <a:gd name="connsiteY18" fmla="*/ 5715 h 11430"/>
                        <a:gd name="connsiteX19" fmla="*/ 5715 w 10900"/>
                        <a:gd name="connsiteY19" fmla="*/ 2857 h 11430"/>
                        <a:gd name="connsiteX20" fmla="*/ 2858 w 10900"/>
                        <a:gd name="connsiteY20" fmla="*/ 1905 h 11430"/>
                        <a:gd name="connsiteX21" fmla="*/ 953 w 10900"/>
                        <a:gd name="connsiteY21" fmla="*/ 3810 h 11430"/>
                        <a:gd name="connsiteX22" fmla="*/ 953 w 10900"/>
                        <a:gd name="connsiteY22" fmla="*/ 7620 h 11430"/>
                        <a:gd name="connsiteX23" fmla="*/ 953 w 10900"/>
                        <a:gd name="connsiteY23" fmla="*/ 9525 h 11430"/>
                        <a:gd name="connsiteX24" fmla="*/ 1905 w 10900"/>
                        <a:gd name="connsiteY24" fmla="*/ 10478 h 11430"/>
                        <a:gd name="connsiteX25" fmla="*/ 2858 w 10900"/>
                        <a:gd name="connsiteY25" fmla="*/ 11430 h 11430"/>
                        <a:gd name="connsiteX26" fmla="*/ 2858 w 10900"/>
                        <a:gd name="connsiteY26" fmla="*/ 11430 h 11430"/>
                        <a:gd name="connsiteX27" fmla="*/ 2858 w 10900"/>
                        <a:gd name="connsiteY27" fmla="*/ 11430 h 11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0900" h="11430">
                          <a:moveTo>
                            <a:pt x="2858" y="11430"/>
                          </a:moveTo>
                          <a:cubicBezTo>
                            <a:pt x="1905" y="11430"/>
                            <a:pt x="953" y="10478"/>
                            <a:pt x="953" y="9525"/>
                          </a:cubicBezTo>
                          <a:cubicBezTo>
                            <a:pt x="953" y="8572"/>
                            <a:pt x="0" y="7620"/>
                            <a:pt x="0" y="6668"/>
                          </a:cubicBezTo>
                          <a:cubicBezTo>
                            <a:pt x="0" y="4763"/>
                            <a:pt x="0" y="3810"/>
                            <a:pt x="0" y="2857"/>
                          </a:cubicBezTo>
                          <a:cubicBezTo>
                            <a:pt x="953" y="953"/>
                            <a:pt x="1905" y="0"/>
                            <a:pt x="3810" y="0"/>
                          </a:cubicBezTo>
                          <a:cubicBezTo>
                            <a:pt x="5715" y="0"/>
                            <a:pt x="6668" y="0"/>
                            <a:pt x="8572" y="1905"/>
                          </a:cubicBezTo>
                          <a:cubicBezTo>
                            <a:pt x="9525" y="2857"/>
                            <a:pt x="10478" y="3810"/>
                            <a:pt x="10478" y="5715"/>
                          </a:cubicBezTo>
                          <a:cubicBezTo>
                            <a:pt x="10478" y="6668"/>
                            <a:pt x="11430" y="7620"/>
                            <a:pt x="10478" y="8572"/>
                          </a:cubicBezTo>
                          <a:cubicBezTo>
                            <a:pt x="9525" y="9525"/>
                            <a:pt x="8572" y="10478"/>
                            <a:pt x="6668" y="10478"/>
                          </a:cubicBezTo>
                          <a:cubicBezTo>
                            <a:pt x="4763" y="10478"/>
                            <a:pt x="3810" y="10478"/>
                            <a:pt x="2858" y="9525"/>
                          </a:cubicBezTo>
                          <a:cubicBezTo>
                            <a:pt x="1905" y="8572"/>
                            <a:pt x="1905" y="7620"/>
                            <a:pt x="1905" y="6668"/>
                          </a:cubicBezTo>
                          <a:cubicBezTo>
                            <a:pt x="1905" y="6668"/>
                            <a:pt x="1905" y="5715"/>
                            <a:pt x="1905" y="5715"/>
                          </a:cubicBezTo>
                          <a:cubicBezTo>
                            <a:pt x="1905" y="4763"/>
                            <a:pt x="1905" y="4763"/>
                            <a:pt x="2858" y="4763"/>
                          </a:cubicBezTo>
                          <a:cubicBezTo>
                            <a:pt x="3810" y="4763"/>
                            <a:pt x="3810" y="4763"/>
                            <a:pt x="3810" y="5715"/>
                          </a:cubicBezTo>
                          <a:cubicBezTo>
                            <a:pt x="3810" y="5715"/>
                            <a:pt x="3810" y="6668"/>
                            <a:pt x="3810" y="6668"/>
                          </a:cubicBezTo>
                          <a:cubicBezTo>
                            <a:pt x="3810" y="7620"/>
                            <a:pt x="3810" y="7620"/>
                            <a:pt x="3810" y="8572"/>
                          </a:cubicBezTo>
                          <a:cubicBezTo>
                            <a:pt x="3810" y="9525"/>
                            <a:pt x="4763" y="8572"/>
                            <a:pt x="5715" y="8572"/>
                          </a:cubicBezTo>
                          <a:cubicBezTo>
                            <a:pt x="6668" y="8572"/>
                            <a:pt x="7620" y="8572"/>
                            <a:pt x="7620" y="7620"/>
                          </a:cubicBezTo>
                          <a:cubicBezTo>
                            <a:pt x="7620" y="7620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6668" y="3810"/>
                            <a:pt x="5715" y="2857"/>
                          </a:cubicBezTo>
                          <a:cubicBezTo>
                            <a:pt x="4763" y="1905"/>
                            <a:pt x="3810" y="953"/>
                            <a:pt x="2858" y="1905"/>
                          </a:cubicBezTo>
                          <a:cubicBezTo>
                            <a:pt x="1905" y="1905"/>
                            <a:pt x="953" y="2857"/>
                            <a:pt x="953" y="3810"/>
                          </a:cubicBezTo>
                          <a:cubicBezTo>
                            <a:pt x="953" y="4763"/>
                            <a:pt x="953" y="5715"/>
                            <a:pt x="953" y="7620"/>
                          </a:cubicBezTo>
                          <a:cubicBezTo>
                            <a:pt x="953" y="8572"/>
                            <a:pt x="953" y="9525"/>
                            <a:pt x="953" y="9525"/>
                          </a:cubicBezTo>
                          <a:cubicBezTo>
                            <a:pt x="953" y="9525"/>
                            <a:pt x="1905" y="10478"/>
                            <a:pt x="1905" y="10478"/>
                          </a:cubicBezTo>
                          <a:cubicBezTo>
                            <a:pt x="1905" y="10478"/>
                            <a:pt x="2858" y="10478"/>
                            <a:pt x="2858" y="11430"/>
                          </a:cubicBezTo>
                          <a:cubicBezTo>
                            <a:pt x="4763" y="11430"/>
                            <a:pt x="4763" y="11430"/>
                            <a:pt x="2858" y="11430"/>
                          </a:cubicBezTo>
                          <a:cubicBezTo>
                            <a:pt x="3810" y="11430"/>
                            <a:pt x="3810" y="11430"/>
                            <a:pt x="2858" y="1143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3" name="Freeform: Shape 1492">
                      <a:extLst>
                        <a:ext uri="{FF2B5EF4-FFF2-40B4-BE49-F238E27FC236}">
                          <a16:creationId xmlns:a16="http://schemas.microsoft.com/office/drawing/2014/main" id="{42D3C511-CAEF-46F3-B3A8-B09478BA6E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700" y="3274694"/>
                      <a:ext cx="14682" cy="14287"/>
                    </a:xfrm>
                    <a:custGeom>
                      <a:avLst/>
                      <a:gdLst>
                        <a:gd name="connsiteX0" fmla="*/ 4763 w 14682"/>
                        <a:gd name="connsiteY0" fmla="*/ 14288 h 14287"/>
                        <a:gd name="connsiteX1" fmla="*/ 953 w 14682"/>
                        <a:gd name="connsiteY1" fmla="*/ 11430 h 14287"/>
                        <a:gd name="connsiteX2" fmla="*/ 0 w 14682"/>
                        <a:gd name="connsiteY2" fmla="*/ 6668 h 14287"/>
                        <a:gd name="connsiteX3" fmla="*/ 2857 w 14682"/>
                        <a:gd name="connsiteY3" fmla="*/ 953 h 14287"/>
                        <a:gd name="connsiteX4" fmla="*/ 5715 w 14682"/>
                        <a:gd name="connsiteY4" fmla="*/ 0 h 14287"/>
                        <a:gd name="connsiteX5" fmla="*/ 13335 w 14682"/>
                        <a:gd name="connsiteY5" fmla="*/ 4763 h 14287"/>
                        <a:gd name="connsiteX6" fmla="*/ 14288 w 14682"/>
                        <a:gd name="connsiteY6" fmla="*/ 10478 h 14287"/>
                        <a:gd name="connsiteX7" fmla="*/ 11430 w 14682"/>
                        <a:gd name="connsiteY7" fmla="*/ 12383 h 14287"/>
                        <a:gd name="connsiteX8" fmla="*/ 8572 w 14682"/>
                        <a:gd name="connsiteY8" fmla="*/ 11430 h 14287"/>
                        <a:gd name="connsiteX9" fmla="*/ 7620 w 14682"/>
                        <a:gd name="connsiteY9" fmla="*/ 5715 h 14287"/>
                        <a:gd name="connsiteX10" fmla="*/ 8572 w 14682"/>
                        <a:gd name="connsiteY10" fmla="*/ 4763 h 14287"/>
                        <a:gd name="connsiteX11" fmla="*/ 9525 w 14682"/>
                        <a:gd name="connsiteY11" fmla="*/ 5715 h 14287"/>
                        <a:gd name="connsiteX12" fmla="*/ 9525 w 14682"/>
                        <a:gd name="connsiteY12" fmla="*/ 9525 h 14287"/>
                        <a:gd name="connsiteX13" fmla="*/ 11430 w 14682"/>
                        <a:gd name="connsiteY13" fmla="*/ 9525 h 14287"/>
                        <a:gd name="connsiteX14" fmla="*/ 13335 w 14682"/>
                        <a:gd name="connsiteY14" fmla="*/ 8573 h 14287"/>
                        <a:gd name="connsiteX15" fmla="*/ 13335 w 14682"/>
                        <a:gd name="connsiteY15" fmla="*/ 3810 h 14287"/>
                        <a:gd name="connsiteX16" fmla="*/ 7620 w 14682"/>
                        <a:gd name="connsiteY16" fmla="*/ 0 h 14287"/>
                        <a:gd name="connsiteX17" fmla="*/ 5715 w 14682"/>
                        <a:gd name="connsiteY17" fmla="*/ 0 h 14287"/>
                        <a:gd name="connsiteX18" fmla="*/ 3810 w 14682"/>
                        <a:gd name="connsiteY18" fmla="*/ 4763 h 14287"/>
                        <a:gd name="connsiteX19" fmla="*/ 4763 w 14682"/>
                        <a:gd name="connsiteY19" fmla="*/ 8573 h 14287"/>
                        <a:gd name="connsiteX20" fmla="*/ 7620 w 14682"/>
                        <a:gd name="connsiteY20" fmla="*/ 10478 h 14287"/>
                        <a:gd name="connsiteX21" fmla="*/ 8572 w 14682"/>
                        <a:gd name="connsiteY21" fmla="*/ 11430 h 14287"/>
                        <a:gd name="connsiteX22" fmla="*/ 4763 w 14682"/>
                        <a:gd name="connsiteY22" fmla="*/ 14288 h 14287"/>
                        <a:gd name="connsiteX23" fmla="*/ 4763 w 14682"/>
                        <a:gd name="connsiteY23" fmla="*/ 14288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82" h="14287">
                          <a:moveTo>
                            <a:pt x="4763" y="14288"/>
                          </a:moveTo>
                          <a:cubicBezTo>
                            <a:pt x="2857" y="14288"/>
                            <a:pt x="1905" y="13335"/>
                            <a:pt x="953" y="11430"/>
                          </a:cubicBezTo>
                          <a:cubicBezTo>
                            <a:pt x="0" y="9525"/>
                            <a:pt x="0" y="8573"/>
                            <a:pt x="0" y="6668"/>
                          </a:cubicBezTo>
                          <a:cubicBezTo>
                            <a:pt x="0" y="3810"/>
                            <a:pt x="953" y="1905"/>
                            <a:pt x="2857" y="953"/>
                          </a:cubicBezTo>
                          <a:cubicBezTo>
                            <a:pt x="3810" y="0"/>
                            <a:pt x="4763" y="0"/>
                            <a:pt x="5715" y="0"/>
                          </a:cubicBezTo>
                          <a:cubicBezTo>
                            <a:pt x="8572" y="0"/>
                            <a:pt x="11430" y="1905"/>
                            <a:pt x="13335" y="4763"/>
                          </a:cubicBezTo>
                          <a:cubicBezTo>
                            <a:pt x="14288" y="6668"/>
                            <a:pt x="15240" y="8573"/>
                            <a:pt x="14288" y="10478"/>
                          </a:cubicBezTo>
                          <a:cubicBezTo>
                            <a:pt x="13335" y="11430"/>
                            <a:pt x="12382" y="12383"/>
                            <a:pt x="11430" y="12383"/>
                          </a:cubicBezTo>
                          <a:cubicBezTo>
                            <a:pt x="10478" y="12383"/>
                            <a:pt x="9525" y="12383"/>
                            <a:pt x="8572" y="11430"/>
                          </a:cubicBezTo>
                          <a:cubicBezTo>
                            <a:pt x="6668" y="9525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8572" y="4763"/>
                            <a:pt x="8572" y="4763"/>
                          </a:cubicBezTo>
                          <a:cubicBezTo>
                            <a:pt x="9525" y="4763"/>
                            <a:pt x="9525" y="5715"/>
                            <a:pt x="9525" y="5715"/>
                          </a:cubicBezTo>
                          <a:cubicBezTo>
                            <a:pt x="9525" y="7620"/>
                            <a:pt x="8572" y="8573"/>
                            <a:pt x="9525" y="9525"/>
                          </a:cubicBezTo>
                          <a:cubicBezTo>
                            <a:pt x="10478" y="9525"/>
                            <a:pt x="10478" y="9525"/>
                            <a:pt x="11430" y="9525"/>
                          </a:cubicBezTo>
                          <a:cubicBezTo>
                            <a:pt x="12382" y="9525"/>
                            <a:pt x="13335" y="8573"/>
                            <a:pt x="13335" y="8573"/>
                          </a:cubicBezTo>
                          <a:cubicBezTo>
                            <a:pt x="14288" y="7620"/>
                            <a:pt x="13335" y="5715"/>
                            <a:pt x="13335" y="3810"/>
                          </a:cubicBezTo>
                          <a:cubicBezTo>
                            <a:pt x="12382" y="1905"/>
                            <a:pt x="9525" y="0"/>
                            <a:pt x="7620" y="0"/>
                          </a:cubicBezTo>
                          <a:cubicBezTo>
                            <a:pt x="6668" y="0"/>
                            <a:pt x="5715" y="0"/>
                            <a:pt x="5715" y="0"/>
                          </a:cubicBezTo>
                          <a:cubicBezTo>
                            <a:pt x="4763" y="953"/>
                            <a:pt x="3810" y="2858"/>
                            <a:pt x="3810" y="4763"/>
                          </a:cubicBezTo>
                          <a:cubicBezTo>
                            <a:pt x="3810" y="5715"/>
                            <a:pt x="3810" y="7620"/>
                            <a:pt x="4763" y="8573"/>
                          </a:cubicBezTo>
                          <a:cubicBezTo>
                            <a:pt x="5715" y="9525"/>
                            <a:pt x="6668" y="10478"/>
                            <a:pt x="7620" y="10478"/>
                          </a:cubicBezTo>
                          <a:cubicBezTo>
                            <a:pt x="7620" y="10478"/>
                            <a:pt x="8572" y="10478"/>
                            <a:pt x="8572" y="11430"/>
                          </a:cubicBezTo>
                          <a:cubicBezTo>
                            <a:pt x="6668" y="14288"/>
                            <a:pt x="5715" y="14288"/>
                            <a:pt x="4763" y="14288"/>
                          </a:cubicBezTo>
                          <a:cubicBezTo>
                            <a:pt x="5715" y="14288"/>
                            <a:pt x="4763" y="14288"/>
                            <a:pt x="4763" y="14288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4" name="Freeform: Shape 1493">
                      <a:extLst>
                        <a:ext uri="{FF2B5EF4-FFF2-40B4-BE49-F238E27FC236}">
                          <a16:creationId xmlns:a16="http://schemas.microsoft.com/office/drawing/2014/main" id="{2A7F9208-0AC7-48BA-AF2D-9A9E068443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4650" y="3291465"/>
                      <a:ext cx="14661" cy="16566"/>
                    </a:xfrm>
                    <a:custGeom>
                      <a:avLst/>
                      <a:gdLst>
                        <a:gd name="connsiteX0" fmla="*/ 3810 w 14661"/>
                        <a:gd name="connsiteY0" fmla="*/ 14661 h 16566"/>
                        <a:gd name="connsiteX1" fmla="*/ 953 w 14661"/>
                        <a:gd name="connsiteY1" fmla="*/ 12756 h 16566"/>
                        <a:gd name="connsiteX2" fmla="*/ 0 w 14661"/>
                        <a:gd name="connsiteY2" fmla="*/ 7994 h 16566"/>
                        <a:gd name="connsiteX3" fmla="*/ 1905 w 14661"/>
                        <a:gd name="connsiteY3" fmla="*/ 2279 h 16566"/>
                        <a:gd name="connsiteX4" fmla="*/ 9525 w 14661"/>
                        <a:gd name="connsiteY4" fmla="*/ 374 h 16566"/>
                        <a:gd name="connsiteX5" fmla="*/ 14288 w 14661"/>
                        <a:gd name="connsiteY5" fmla="*/ 6089 h 16566"/>
                        <a:gd name="connsiteX6" fmla="*/ 12382 w 14661"/>
                        <a:gd name="connsiteY6" fmla="*/ 11804 h 16566"/>
                        <a:gd name="connsiteX7" fmla="*/ 6668 w 14661"/>
                        <a:gd name="connsiteY7" fmla="*/ 11804 h 16566"/>
                        <a:gd name="connsiteX8" fmla="*/ 5715 w 14661"/>
                        <a:gd name="connsiteY8" fmla="*/ 7994 h 16566"/>
                        <a:gd name="connsiteX9" fmla="*/ 8572 w 14661"/>
                        <a:gd name="connsiteY9" fmla="*/ 4184 h 16566"/>
                        <a:gd name="connsiteX10" fmla="*/ 9525 w 14661"/>
                        <a:gd name="connsiteY10" fmla="*/ 5136 h 16566"/>
                        <a:gd name="connsiteX11" fmla="*/ 8572 w 14661"/>
                        <a:gd name="connsiteY11" fmla="*/ 6089 h 16566"/>
                        <a:gd name="connsiteX12" fmla="*/ 7620 w 14661"/>
                        <a:gd name="connsiteY12" fmla="*/ 8946 h 16566"/>
                        <a:gd name="connsiteX13" fmla="*/ 8572 w 14661"/>
                        <a:gd name="connsiteY13" fmla="*/ 11804 h 16566"/>
                        <a:gd name="connsiteX14" fmla="*/ 12382 w 14661"/>
                        <a:gd name="connsiteY14" fmla="*/ 11804 h 16566"/>
                        <a:gd name="connsiteX15" fmla="*/ 13335 w 14661"/>
                        <a:gd name="connsiteY15" fmla="*/ 7994 h 16566"/>
                        <a:gd name="connsiteX16" fmla="*/ 9525 w 14661"/>
                        <a:gd name="connsiteY16" fmla="*/ 3231 h 16566"/>
                        <a:gd name="connsiteX17" fmla="*/ 3810 w 14661"/>
                        <a:gd name="connsiteY17" fmla="*/ 5136 h 16566"/>
                        <a:gd name="connsiteX18" fmla="*/ 2857 w 14661"/>
                        <a:gd name="connsiteY18" fmla="*/ 9899 h 16566"/>
                        <a:gd name="connsiteX19" fmla="*/ 2857 w 14661"/>
                        <a:gd name="connsiteY19" fmla="*/ 13709 h 16566"/>
                        <a:gd name="connsiteX20" fmla="*/ 4763 w 14661"/>
                        <a:gd name="connsiteY20" fmla="*/ 14661 h 16566"/>
                        <a:gd name="connsiteX21" fmla="*/ 5715 w 14661"/>
                        <a:gd name="connsiteY21" fmla="*/ 15614 h 16566"/>
                        <a:gd name="connsiteX22" fmla="*/ 4763 w 14661"/>
                        <a:gd name="connsiteY22" fmla="*/ 16566 h 16566"/>
                        <a:gd name="connsiteX23" fmla="*/ 3810 w 14661"/>
                        <a:gd name="connsiteY23" fmla="*/ 14661 h 16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61" h="16566">
                          <a:moveTo>
                            <a:pt x="3810" y="14661"/>
                          </a:moveTo>
                          <a:cubicBezTo>
                            <a:pt x="2857" y="14661"/>
                            <a:pt x="953" y="13709"/>
                            <a:pt x="953" y="12756"/>
                          </a:cubicBezTo>
                          <a:cubicBezTo>
                            <a:pt x="0" y="10851"/>
                            <a:pt x="0" y="9899"/>
                            <a:pt x="0" y="7994"/>
                          </a:cubicBezTo>
                          <a:cubicBezTo>
                            <a:pt x="0" y="6089"/>
                            <a:pt x="0" y="4184"/>
                            <a:pt x="1905" y="2279"/>
                          </a:cubicBezTo>
                          <a:cubicBezTo>
                            <a:pt x="3810" y="374"/>
                            <a:pt x="6668" y="-579"/>
                            <a:pt x="9525" y="374"/>
                          </a:cubicBezTo>
                          <a:cubicBezTo>
                            <a:pt x="12382" y="1326"/>
                            <a:pt x="14288" y="3231"/>
                            <a:pt x="14288" y="6089"/>
                          </a:cubicBezTo>
                          <a:cubicBezTo>
                            <a:pt x="15240" y="7994"/>
                            <a:pt x="14288" y="10851"/>
                            <a:pt x="12382" y="11804"/>
                          </a:cubicBezTo>
                          <a:cubicBezTo>
                            <a:pt x="10478" y="13709"/>
                            <a:pt x="7620" y="13709"/>
                            <a:pt x="6668" y="11804"/>
                          </a:cubicBezTo>
                          <a:cubicBezTo>
                            <a:pt x="5715" y="10851"/>
                            <a:pt x="5715" y="8946"/>
                            <a:pt x="5715" y="7994"/>
                          </a:cubicBezTo>
                          <a:cubicBezTo>
                            <a:pt x="5715" y="6089"/>
                            <a:pt x="6668" y="4184"/>
                            <a:pt x="8572" y="4184"/>
                          </a:cubicBezTo>
                          <a:cubicBezTo>
                            <a:pt x="9525" y="4184"/>
                            <a:pt x="9525" y="4184"/>
                            <a:pt x="9525" y="5136"/>
                          </a:cubicBezTo>
                          <a:cubicBezTo>
                            <a:pt x="9525" y="6089"/>
                            <a:pt x="9525" y="6089"/>
                            <a:pt x="8572" y="6089"/>
                          </a:cubicBezTo>
                          <a:cubicBezTo>
                            <a:pt x="7620" y="6089"/>
                            <a:pt x="7620" y="7041"/>
                            <a:pt x="7620" y="8946"/>
                          </a:cubicBezTo>
                          <a:cubicBezTo>
                            <a:pt x="7620" y="9899"/>
                            <a:pt x="7620" y="10851"/>
                            <a:pt x="8572" y="11804"/>
                          </a:cubicBezTo>
                          <a:cubicBezTo>
                            <a:pt x="9525" y="12756"/>
                            <a:pt x="11430" y="12756"/>
                            <a:pt x="12382" y="11804"/>
                          </a:cubicBezTo>
                          <a:cubicBezTo>
                            <a:pt x="13335" y="10851"/>
                            <a:pt x="13335" y="8946"/>
                            <a:pt x="13335" y="7994"/>
                          </a:cubicBezTo>
                          <a:cubicBezTo>
                            <a:pt x="13335" y="6089"/>
                            <a:pt x="11430" y="4184"/>
                            <a:pt x="9525" y="3231"/>
                          </a:cubicBezTo>
                          <a:cubicBezTo>
                            <a:pt x="7620" y="2279"/>
                            <a:pt x="5715" y="3231"/>
                            <a:pt x="3810" y="5136"/>
                          </a:cubicBezTo>
                          <a:cubicBezTo>
                            <a:pt x="2857" y="6089"/>
                            <a:pt x="2857" y="7994"/>
                            <a:pt x="2857" y="9899"/>
                          </a:cubicBezTo>
                          <a:cubicBezTo>
                            <a:pt x="2857" y="10851"/>
                            <a:pt x="2857" y="12756"/>
                            <a:pt x="2857" y="13709"/>
                          </a:cubicBezTo>
                          <a:cubicBezTo>
                            <a:pt x="2857" y="14661"/>
                            <a:pt x="3810" y="15614"/>
                            <a:pt x="4763" y="14661"/>
                          </a:cubicBezTo>
                          <a:cubicBezTo>
                            <a:pt x="4763" y="14661"/>
                            <a:pt x="5715" y="14661"/>
                            <a:pt x="5715" y="15614"/>
                          </a:cubicBezTo>
                          <a:cubicBezTo>
                            <a:pt x="5715" y="15614"/>
                            <a:pt x="5715" y="16566"/>
                            <a:pt x="4763" y="16566"/>
                          </a:cubicBezTo>
                          <a:cubicBezTo>
                            <a:pt x="4763" y="14661"/>
                            <a:pt x="4763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5" name="Freeform: Shape 1494">
                      <a:extLst>
                        <a:ext uri="{FF2B5EF4-FFF2-40B4-BE49-F238E27FC236}">
                          <a16:creationId xmlns:a16="http://schemas.microsoft.com/office/drawing/2014/main" id="{702C9A3B-45BE-4212-A5B4-29C8477B51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3219" y="3312794"/>
                      <a:ext cx="15240" cy="16192"/>
                    </a:xfrm>
                    <a:custGeom>
                      <a:avLst/>
                      <a:gdLst>
                        <a:gd name="connsiteX0" fmla="*/ 8573 w 15240"/>
                        <a:gd name="connsiteY0" fmla="*/ 16193 h 16192"/>
                        <a:gd name="connsiteX1" fmla="*/ 1905 w 15240"/>
                        <a:gd name="connsiteY1" fmla="*/ 12383 h 16192"/>
                        <a:gd name="connsiteX2" fmla="*/ 0 w 15240"/>
                        <a:gd name="connsiteY2" fmla="*/ 4763 h 16192"/>
                        <a:gd name="connsiteX3" fmla="*/ 953 w 15240"/>
                        <a:gd name="connsiteY3" fmla="*/ 1905 h 16192"/>
                        <a:gd name="connsiteX4" fmla="*/ 6668 w 15240"/>
                        <a:gd name="connsiteY4" fmla="*/ 0 h 16192"/>
                        <a:gd name="connsiteX5" fmla="*/ 12383 w 15240"/>
                        <a:gd name="connsiteY5" fmla="*/ 953 h 16192"/>
                        <a:gd name="connsiteX6" fmla="*/ 15240 w 15240"/>
                        <a:gd name="connsiteY6" fmla="*/ 5715 h 16192"/>
                        <a:gd name="connsiteX7" fmla="*/ 15240 w 15240"/>
                        <a:gd name="connsiteY7" fmla="*/ 11430 h 16192"/>
                        <a:gd name="connsiteX8" fmla="*/ 15240 w 15240"/>
                        <a:gd name="connsiteY8" fmla="*/ 13335 h 16192"/>
                        <a:gd name="connsiteX9" fmla="*/ 9525 w 15240"/>
                        <a:gd name="connsiteY9" fmla="*/ 15240 h 16192"/>
                        <a:gd name="connsiteX10" fmla="*/ 5715 w 15240"/>
                        <a:gd name="connsiteY10" fmla="*/ 10478 h 16192"/>
                        <a:gd name="connsiteX11" fmla="*/ 6668 w 15240"/>
                        <a:gd name="connsiteY11" fmla="*/ 4763 h 16192"/>
                        <a:gd name="connsiteX12" fmla="*/ 7620 w 15240"/>
                        <a:gd name="connsiteY12" fmla="*/ 4763 h 16192"/>
                        <a:gd name="connsiteX13" fmla="*/ 7620 w 15240"/>
                        <a:gd name="connsiteY13" fmla="*/ 5715 h 16192"/>
                        <a:gd name="connsiteX14" fmla="*/ 6668 w 15240"/>
                        <a:gd name="connsiteY14" fmla="*/ 9525 h 16192"/>
                        <a:gd name="connsiteX15" fmla="*/ 9525 w 15240"/>
                        <a:gd name="connsiteY15" fmla="*/ 12383 h 16192"/>
                        <a:gd name="connsiteX16" fmla="*/ 12383 w 15240"/>
                        <a:gd name="connsiteY16" fmla="*/ 11430 h 16192"/>
                        <a:gd name="connsiteX17" fmla="*/ 12383 w 15240"/>
                        <a:gd name="connsiteY17" fmla="*/ 10478 h 16192"/>
                        <a:gd name="connsiteX18" fmla="*/ 12383 w 15240"/>
                        <a:gd name="connsiteY18" fmla="*/ 5715 h 16192"/>
                        <a:gd name="connsiteX19" fmla="*/ 10478 w 15240"/>
                        <a:gd name="connsiteY19" fmla="*/ 1905 h 16192"/>
                        <a:gd name="connsiteX20" fmla="*/ 5715 w 15240"/>
                        <a:gd name="connsiteY20" fmla="*/ 953 h 16192"/>
                        <a:gd name="connsiteX21" fmla="*/ 953 w 15240"/>
                        <a:gd name="connsiteY21" fmla="*/ 2858 h 16192"/>
                        <a:gd name="connsiteX22" fmla="*/ 0 w 15240"/>
                        <a:gd name="connsiteY22" fmla="*/ 4763 h 16192"/>
                        <a:gd name="connsiteX23" fmla="*/ 953 w 15240"/>
                        <a:gd name="connsiteY23" fmla="*/ 10478 h 16192"/>
                        <a:gd name="connsiteX24" fmla="*/ 5715 w 15240"/>
                        <a:gd name="connsiteY24" fmla="*/ 13335 h 16192"/>
                        <a:gd name="connsiteX25" fmla="*/ 8573 w 15240"/>
                        <a:gd name="connsiteY25" fmla="*/ 16193 h 16192"/>
                        <a:gd name="connsiteX26" fmla="*/ 8573 w 15240"/>
                        <a:gd name="connsiteY26" fmla="*/ 16193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5240" h="16192">
                          <a:moveTo>
                            <a:pt x="8573" y="16193"/>
                          </a:moveTo>
                          <a:cubicBezTo>
                            <a:pt x="5715" y="16193"/>
                            <a:pt x="3810" y="14288"/>
                            <a:pt x="1905" y="12383"/>
                          </a:cubicBezTo>
                          <a:cubicBezTo>
                            <a:pt x="953" y="10478"/>
                            <a:pt x="0" y="7620"/>
                            <a:pt x="0" y="4763"/>
                          </a:cubicBezTo>
                          <a:cubicBezTo>
                            <a:pt x="0" y="3810"/>
                            <a:pt x="953" y="2858"/>
                            <a:pt x="953" y="1905"/>
                          </a:cubicBezTo>
                          <a:cubicBezTo>
                            <a:pt x="1905" y="0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0"/>
                            <a:pt x="12383" y="953"/>
                          </a:cubicBezTo>
                          <a:cubicBezTo>
                            <a:pt x="14288" y="1905"/>
                            <a:pt x="15240" y="3810"/>
                            <a:pt x="15240" y="5715"/>
                          </a:cubicBezTo>
                          <a:cubicBezTo>
                            <a:pt x="15240" y="7620"/>
                            <a:pt x="15240" y="9525"/>
                            <a:pt x="15240" y="11430"/>
                          </a:cubicBezTo>
                          <a:cubicBezTo>
                            <a:pt x="15240" y="12383"/>
                            <a:pt x="15240" y="12383"/>
                            <a:pt x="15240" y="13335"/>
                          </a:cubicBezTo>
                          <a:cubicBezTo>
                            <a:pt x="14288" y="15240"/>
                            <a:pt x="11430" y="16193"/>
                            <a:pt x="9525" y="15240"/>
                          </a:cubicBezTo>
                          <a:cubicBezTo>
                            <a:pt x="7620" y="14288"/>
                            <a:pt x="5715" y="13335"/>
                            <a:pt x="5715" y="10478"/>
                          </a:cubicBezTo>
                          <a:cubicBezTo>
                            <a:pt x="4763" y="8573"/>
                            <a:pt x="5715" y="6668"/>
                            <a:pt x="6668" y="4763"/>
                          </a:cubicBezTo>
                          <a:cubicBezTo>
                            <a:pt x="6668" y="4763"/>
                            <a:pt x="7620" y="4763"/>
                            <a:pt x="7620" y="4763"/>
                          </a:cubicBezTo>
                          <a:cubicBezTo>
                            <a:pt x="7620" y="4763"/>
                            <a:pt x="7620" y="5715"/>
                            <a:pt x="7620" y="5715"/>
                          </a:cubicBezTo>
                          <a:cubicBezTo>
                            <a:pt x="6668" y="6668"/>
                            <a:pt x="6668" y="8573"/>
                            <a:pt x="6668" y="9525"/>
                          </a:cubicBezTo>
                          <a:cubicBezTo>
                            <a:pt x="6668" y="11430"/>
                            <a:pt x="8573" y="12383"/>
                            <a:pt x="9525" y="12383"/>
                          </a:cubicBezTo>
                          <a:cubicBezTo>
                            <a:pt x="10478" y="12383"/>
                            <a:pt x="12383" y="12383"/>
                            <a:pt x="12383" y="11430"/>
                          </a:cubicBezTo>
                          <a:cubicBezTo>
                            <a:pt x="12383" y="11430"/>
                            <a:pt x="12383" y="10478"/>
                            <a:pt x="12383" y="10478"/>
                          </a:cubicBezTo>
                          <a:cubicBezTo>
                            <a:pt x="12383" y="8573"/>
                            <a:pt x="12383" y="7620"/>
                            <a:pt x="12383" y="5715"/>
                          </a:cubicBezTo>
                          <a:cubicBezTo>
                            <a:pt x="12383" y="3810"/>
                            <a:pt x="11430" y="2858"/>
                            <a:pt x="10478" y="1905"/>
                          </a:cubicBezTo>
                          <a:cubicBezTo>
                            <a:pt x="9525" y="953"/>
                            <a:pt x="7620" y="953"/>
                            <a:pt x="5715" y="953"/>
                          </a:cubicBezTo>
                          <a:cubicBezTo>
                            <a:pt x="3810" y="953"/>
                            <a:pt x="1905" y="953"/>
                            <a:pt x="953" y="2858"/>
                          </a:cubicBezTo>
                          <a:cubicBezTo>
                            <a:pt x="953" y="3810"/>
                            <a:pt x="0" y="3810"/>
                            <a:pt x="0" y="4763"/>
                          </a:cubicBezTo>
                          <a:cubicBezTo>
                            <a:pt x="0" y="6668"/>
                            <a:pt x="0" y="9525"/>
                            <a:pt x="953" y="10478"/>
                          </a:cubicBezTo>
                          <a:cubicBezTo>
                            <a:pt x="1905" y="12383"/>
                            <a:pt x="3810" y="13335"/>
                            <a:pt x="5715" y="13335"/>
                          </a:cubicBezTo>
                          <a:cubicBezTo>
                            <a:pt x="9525" y="14288"/>
                            <a:pt x="9525" y="15240"/>
                            <a:pt x="8573" y="16193"/>
                          </a:cubicBezTo>
                          <a:cubicBezTo>
                            <a:pt x="9525" y="16193"/>
                            <a:pt x="9525" y="16193"/>
                            <a:pt x="8573" y="1619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6" name="Freeform: Shape 1495">
                      <a:extLst>
                        <a:ext uri="{FF2B5EF4-FFF2-40B4-BE49-F238E27FC236}">
                          <a16:creationId xmlns:a16="http://schemas.microsoft.com/office/drawing/2014/main" id="{5AF4CE7B-6450-476A-A322-0184A3083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0365" y="331660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2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1905"/>
                            <a:pt x="953" y="952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2"/>
                            <a:pt x="1905" y="1905"/>
                            <a:pt x="1905" y="2857"/>
                          </a:cubicBezTo>
                          <a:cubicBezTo>
                            <a:pt x="2857" y="2857"/>
                            <a:pt x="2857" y="3810"/>
                            <a:pt x="1905" y="3810"/>
                          </a:cubicBezTo>
                          <a:cubicBezTo>
                            <a:pt x="1905" y="3810"/>
                            <a:pt x="1905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7" name="Freeform: Shape 1496">
                      <a:extLst>
                        <a:ext uri="{FF2B5EF4-FFF2-40B4-BE49-F238E27FC236}">
                          <a16:creationId xmlns:a16="http://schemas.microsoft.com/office/drawing/2014/main" id="{6A6236C2-76A9-49F5-95D7-DF392D1838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890" y="3295649"/>
                      <a:ext cx="3232" cy="5715"/>
                    </a:xfrm>
                    <a:custGeom>
                      <a:avLst/>
                      <a:gdLst>
                        <a:gd name="connsiteX0" fmla="*/ 1905 w 3232"/>
                        <a:gd name="connsiteY0" fmla="*/ 5715 h 5715"/>
                        <a:gd name="connsiteX1" fmla="*/ 1905 w 3232"/>
                        <a:gd name="connsiteY1" fmla="*/ 5715 h 5715"/>
                        <a:gd name="connsiteX2" fmla="*/ 953 w 3232"/>
                        <a:gd name="connsiteY2" fmla="*/ 4763 h 5715"/>
                        <a:gd name="connsiteX3" fmla="*/ 0 w 3232"/>
                        <a:gd name="connsiteY3" fmla="*/ 953 h 5715"/>
                        <a:gd name="connsiteX4" fmla="*/ 0 w 3232"/>
                        <a:gd name="connsiteY4" fmla="*/ 0 h 5715"/>
                        <a:gd name="connsiteX5" fmla="*/ 953 w 3232"/>
                        <a:gd name="connsiteY5" fmla="*/ 0 h 5715"/>
                        <a:gd name="connsiteX6" fmla="*/ 1905 w 3232"/>
                        <a:gd name="connsiteY6" fmla="*/ 5715 h 5715"/>
                        <a:gd name="connsiteX7" fmla="*/ 1905 w 323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2" h="5715">
                          <a:moveTo>
                            <a:pt x="1905" y="5715"/>
                          </a:moveTo>
                          <a:cubicBezTo>
                            <a:pt x="1905" y="5715"/>
                            <a:pt x="1905" y="5715"/>
                            <a:pt x="1905" y="5715"/>
                          </a:cubicBez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1905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953"/>
                            <a:pt x="3810" y="2857"/>
                            <a:pt x="1905" y="5715"/>
                          </a:cubicBezTo>
                          <a:cubicBezTo>
                            <a:pt x="2857" y="5715"/>
                            <a:pt x="2857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8" name="Freeform: Shape 1497">
                      <a:extLst>
                        <a:ext uri="{FF2B5EF4-FFF2-40B4-BE49-F238E27FC236}">
                          <a16:creationId xmlns:a16="http://schemas.microsoft.com/office/drawing/2014/main" id="{0D416255-D7DE-4B5D-BE70-2FEA86E59C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6080" y="3288029"/>
                      <a:ext cx="5476" cy="3809"/>
                    </a:xfrm>
                    <a:custGeom>
                      <a:avLst/>
                      <a:gdLst>
                        <a:gd name="connsiteX0" fmla="*/ 4763 w 5476"/>
                        <a:gd name="connsiteY0" fmla="*/ 3810 h 3809"/>
                        <a:gd name="connsiteX1" fmla="*/ 4763 w 5476"/>
                        <a:gd name="connsiteY1" fmla="*/ 3810 h 3809"/>
                        <a:gd name="connsiteX2" fmla="*/ 0 w 5476"/>
                        <a:gd name="connsiteY2" fmla="*/ 952 h 3809"/>
                        <a:gd name="connsiteX3" fmla="*/ 0 w 5476"/>
                        <a:gd name="connsiteY3" fmla="*/ 0 h 3809"/>
                        <a:gd name="connsiteX4" fmla="*/ 952 w 5476"/>
                        <a:gd name="connsiteY4" fmla="*/ 0 h 3809"/>
                        <a:gd name="connsiteX5" fmla="*/ 4763 w 5476"/>
                        <a:gd name="connsiteY5" fmla="*/ 2857 h 3809"/>
                        <a:gd name="connsiteX6" fmla="*/ 4763 w 5476"/>
                        <a:gd name="connsiteY6" fmla="*/ 3810 h 3809"/>
                        <a:gd name="connsiteX7" fmla="*/ 4763 w 547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6" h="3809">
                          <a:moveTo>
                            <a:pt x="4763" y="3810"/>
                          </a:moveTo>
                          <a:cubicBezTo>
                            <a:pt x="4763" y="3810"/>
                            <a:pt x="4763" y="3810"/>
                            <a:pt x="4763" y="3810"/>
                          </a:cubicBezTo>
                          <a:cubicBezTo>
                            <a:pt x="2857" y="2857"/>
                            <a:pt x="952" y="1905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2"/>
                            <a:pt x="3810" y="1905"/>
                            <a:pt x="4763" y="2857"/>
                          </a:cubicBezTo>
                          <a:cubicBezTo>
                            <a:pt x="5715" y="1905"/>
                            <a:pt x="5715" y="2857"/>
                            <a:pt x="4763" y="3810"/>
                          </a:cubicBezTo>
                          <a:cubicBezTo>
                            <a:pt x="5715" y="3810"/>
                            <a:pt x="4763" y="3810"/>
                            <a:pt x="476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9" name="Freeform: Shape 1498">
                      <a:extLst>
                        <a:ext uri="{FF2B5EF4-FFF2-40B4-BE49-F238E27FC236}">
                          <a16:creationId xmlns:a16="http://schemas.microsoft.com/office/drawing/2014/main" id="{CAA15252-E89D-440D-B4EA-0FCE98FE58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6082" y="3288029"/>
                      <a:ext cx="5715" cy="5714"/>
                    </a:xfrm>
                    <a:custGeom>
                      <a:avLst/>
                      <a:gdLst>
                        <a:gd name="connsiteX0" fmla="*/ 953 w 5715"/>
                        <a:gd name="connsiteY0" fmla="*/ 5715 h 5714"/>
                        <a:gd name="connsiteX1" fmla="*/ 953 w 5715"/>
                        <a:gd name="connsiteY1" fmla="*/ 5715 h 5714"/>
                        <a:gd name="connsiteX2" fmla="*/ 0 w 5715"/>
                        <a:gd name="connsiteY2" fmla="*/ 3810 h 5714"/>
                        <a:gd name="connsiteX3" fmla="*/ 4763 w 5715"/>
                        <a:gd name="connsiteY3" fmla="*/ 0 h 5714"/>
                        <a:gd name="connsiteX4" fmla="*/ 5715 w 5715"/>
                        <a:gd name="connsiteY4" fmla="*/ 952 h 5714"/>
                        <a:gd name="connsiteX5" fmla="*/ 4763 w 5715"/>
                        <a:gd name="connsiteY5" fmla="*/ 1905 h 5714"/>
                        <a:gd name="connsiteX6" fmla="*/ 953 w 5715"/>
                        <a:gd name="connsiteY6" fmla="*/ 5715 h 5714"/>
                        <a:gd name="connsiteX7" fmla="*/ 953 w 5715"/>
                        <a:gd name="connsiteY7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5714">
                          <a:moveTo>
                            <a:pt x="953" y="5715"/>
                          </a:moveTo>
                          <a:cubicBezTo>
                            <a:pt x="953" y="5715"/>
                            <a:pt x="953" y="4763"/>
                            <a:pt x="953" y="5715"/>
                          </a:cubicBez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953" y="1905"/>
                            <a:pt x="2858" y="952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2"/>
                          </a:cubicBezTo>
                          <a:cubicBezTo>
                            <a:pt x="5715" y="952"/>
                            <a:pt x="5715" y="1905"/>
                            <a:pt x="4763" y="1905"/>
                          </a:cubicBezTo>
                          <a:cubicBezTo>
                            <a:pt x="4763" y="2857"/>
                            <a:pt x="2858" y="3810"/>
                            <a:pt x="953" y="5715"/>
                          </a:cubicBezTo>
                          <a:cubicBezTo>
                            <a:pt x="1905" y="4763"/>
                            <a:pt x="953" y="5715"/>
                            <a:pt x="953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0" name="Freeform: Shape 1499">
                      <a:extLst>
                        <a:ext uri="{FF2B5EF4-FFF2-40B4-BE49-F238E27FC236}">
                          <a16:creationId xmlns:a16="http://schemas.microsoft.com/office/drawing/2014/main" id="{F6E543C3-90EC-4C18-AB17-32BE38654B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2272" y="3306127"/>
                      <a:ext cx="6667" cy="6667"/>
                    </a:xfrm>
                    <a:custGeom>
                      <a:avLst/>
                      <a:gdLst>
                        <a:gd name="connsiteX0" fmla="*/ 5715 w 6667"/>
                        <a:gd name="connsiteY0" fmla="*/ 6667 h 6667"/>
                        <a:gd name="connsiteX1" fmla="*/ 5715 w 6667"/>
                        <a:gd name="connsiteY1" fmla="*/ 6667 h 6667"/>
                        <a:gd name="connsiteX2" fmla="*/ 953 w 6667"/>
                        <a:gd name="connsiteY2" fmla="*/ 1905 h 6667"/>
                        <a:gd name="connsiteX3" fmla="*/ 0 w 6667"/>
                        <a:gd name="connsiteY3" fmla="*/ 953 h 6667"/>
                        <a:gd name="connsiteX4" fmla="*/ 953 w 6667"/>
                        <a:gd name="connsiteY4" fmla="*/ 0 h 6667"/>
                        <a:gd name="connsiteX5" fmla="*/ 6668 w 6667"/>
                        <a:gd name="connsiteY5" fmla="*/ 5715 h 6667"/>
                        <a:gd name="connsiteX6" fmla="*/ 5715 w 6667"/>
                        <a:gd name="connsiteY6" fmla="*/ 6667 h 6667"/>
                        <a:gd name="connsiteX7" fmla="*/ 5715 w 6667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6667">
                          <a:moveTo>
                            <a:pt x="5715" y="6667"/>
                          </a:moveTo>
                          <a:cubicBezTo>
                            <a:pt x="5715" y="6667"/>
                            <a:pt x="4763" y="6667"/>
                            <a:pt x="5715" y="6667"/>
                          </a:cubicBezTo>
                          <a:cubicBezTo>
                            <a:pt x="4763" y="3810"/>
                            <a:pt x="2858" y="1905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3810" y="953"/>
                            <a:pt x="5715" y="2857"/>
                            <a:pt x="6668" y="5715"/>
                          </a:cubicBezTo>
                          <a:cubicBezTo>
                            <a:pt x="6668" y="5715"/>
                            <a:pt x="6668" y="6667"/>
                            <a:pt x="5715" y="6667"/>
                          </a:cubicBezTo>
                          <a:cubicBezTo>
                            <a:pt x="5715" y="6667"/>
                            <a:pt x="5715" y="6667"/>
                            <a:pt x="5715" y="666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1" name="Freeform: Shape 1500">
                      <a:extLst>
                        <a:ext uri="{FF2B5EF4-FFF2-40B4-BE49-F238E27FC236}">
                          <a16:creationId xmlns:a16="http://schemas.microsoft.com/office/drawing/2014/main" id="{FCDD912E-8372-44C4-AEE1-039CB84CEE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937" y="3305174"/>
                      <a:ext cx="6667" cy="4762"/>
                    </a:xfrm>
                    <a:custGeom>
                      <a:avLst/>
                      <a:gdLst>
                        <a:gd name="connsiteX0" fmla="*/ 953 w 6667"/>
                        <a:gd name="connsiteY0" fmla="*/ 4763 h 4762"/>
                        <a:gd name="connsiteX1" fmla="*/ 953 w 6667"/>
                        <a:gd name="connsiteY1" fmla="*/ 4763 h 4762"/>
                        <a:gd name="connsiteX2" fmla="*/ 0 w 6667"/>
                        <a:gd name="connsiteY2" fmla="*/ 3810 h 4762"/>
                        <a:gd name="connsiteX3" fmla="*/ 5715 w 6667"/>
                        <a:gd name="connsiteY3" fmla="*/ 0 h 4762"/>
                        <a:gd name="connsiteX4" fmla="*/ 6668 w 6667"/>
                        <a:gd name="connsiteY4" fmla="*/ 953 h 4762"/>
                        <a:gd name="connsiteX5" fmla="*/ 5715 w 6667"/>
                        <a:gd name="connsiteY5" fmla="*/ 1905 h 4762"/>
                        <a:gd name="connsiteX6" fmla="*/ 953 w 6667"/>
                        <a:gd name="connsiteY6" fmla="*/ 4763 h 4762"/>
                        <a:gd name="connsiteX7" fmla="*/ 953 w 666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2857" y="0"/>
                            <a:pt x="5715" y="0"/>
                          </a:cubicBezTo>
                          <a:cubicBezTo>
                            <a:pt x="6668" y="0"/>
                            <a:pt x="6668" y="0"/>
                            <a:pt x="6668" y="953"/>
                          </a:cubicBezTo>
                          <a:cubicBezTo>
                            <a:pt x="6668" y="1905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7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2" name="Freeform: Shape 1501">
                      <a:extLst>
                        <a:ext uri="{FF2B5EF4-FFF2-40B4-BE49-F238E27FC236}">
                          <a16:creationId xmlns:a16="http://schemas.microsoft.com/office/drawing/2014/main" id="{64C04357-299E-4D70-87E1-AFB2240454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5607" y="3309683"/>
                      <a:ext cx="8572" cy="5015"/>
                    </a:xfrm>
                    <a:custGeom>
                      <a:avLst/>
                      <a:gdLst>
                        <a:gd name="connsiteX0" fmla="*/ 953 w 8572"/>
                        <a:gd name="connsiteY0" fmla="*/ 5016 h 5015"/>
                        <a:gd name="connsiteX1" fmla="*/ 953 w 8572"/>
                        <a:gd name="connsiteY1" fmla="*/ 5016 h 5015"/>
                        <a:gd name="connsiteX2" fmla="*/ 0 w 8572"/>
                        <a:gd name="connsiteY2" fmla="*/ 3111 h 5015"/>
                        <a:gd name="connsiteX3" fmla="*/ 7620 w 8572"/>
                        <a:gd name="connsiteY3" fmla="*/ 253 h 5015"/>
                        <a:gd name="connsiteX4" fmla="*/ 8573 w 8572"/>
                        <a:gd name="connsiteY4" fmla="*/ 1206 h 5015"/>
                        <a:gd name="connsiteX5" fmla="*/ 7620 w 8572"/>
                        <a:gd name="connsiteY5" fmla="*/ 2158 h 5015"/>
                        <a:gd name="connsiteX6" fmla="*/ 953 w 8572"/>
                        <a:gd name="connsiteY6" fmla="*/ 5016 h 5015"/>
                        <a:gd name="connsiteX7" fmla="*/ 953 w 8572"/>
                        <a:gd name="connsiteY7" fmla="*/ 5016 h 5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572" h="5015">
                          <a:moveTo>
                            <a:pt x="953" y="5016"/>
                          </a:moveTo>
                          <a:cubicBezTo>
                            <a:pt x="0" y="5016"/>
                            <a:pt x="0" y="5016"/>
                            <a:pt x="953" y="5016"/>
                          </a:cubicBezTo>
                          <a:cubicBezTo>
                            <a:pt x="0" y="4063"/>
                            <a:pt x="0" y="4063"/>
                            <a:pt x="0" y="3111"/>
                          </a:cubicBezTo>
                          <a:cubicBezTo>
                            <a:pt x="2858" y="1206"/>
                            <a:pt x="4763" y="-699"/>
                            <a:pt x="7620" y="253"/>
                          </a:cubicBezTo>
                          <a:cubicBezTo>
                            <a:pt x="7620" y="253"/>
                            <a:pt x="8573" y="1206"/>
                            <a:pt x="8573" y="1206"/>
                          </a:cubicBezTo>
                          <a:cubicBezTo>
                            <a:pt x="8573" y="1206"/>
                            <a:pt x="7620" y="2158"/>
                            <a:pt x="7620" y="2158"/>
                          </a:cubicBezTo>
                          <a:cubicBezTo>
                            <a:pt x="5715" y="1206"/>
                            <a:pt x="2858" y="3111"/>
                            <a:pt x="953" y="5016"/>
                          </a:cubicBezTo>
                          <a:cubicBezTo>
                            <a:pt x="953" y="5016"/>
                            <a:pt x="953" y="5016"/>
                            <a:pt x="953" y="5016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3175F4A6-26FF-4C37-92BE-D7AE40C8F16C}"/>
                      </a:ext>
                    </a:extLst>
                  </p:cNvPr>
                  <p:cNvSpPr/>
                  <p:nvPr/>
                </p:nvSpPr>
                <p:spPr>
                  <a:xfrm>
                    <a:off x="6745605" y="3164204"/>
                    <a:ext cx="9286" cy="8572"/>
                  </a:xfrm>
                  <a:custGeom>
                    <a:avLst/>
                    <a:gdLst>
                      <a:gd name="connsiteX0" fmla="*/ 8572 w 9286"/>
                      <a:gd name="connsiteY0" fmla="*/ 8572 h 8572"/>
                      <a:gd name="connsiteX1" fmla="*/ 8572 w 9286"/>
                      <a:gd name="connsiteY1" fmla="*/ 8572 h 8572"/>
                      <a:gd name="connsiteX2" fmla="*/ 0 w 9286"/>
                      <a:gd name="connsiteY2" fmla="*/ 952 h 8572"/>
                      <a:gd name="connsiteX3" fmla="*/ 0 w 9286"/>
                      <a:gd name="connsiteY3" fmla="*/ 0 h 8572"/>
                      <a:gd name="connsiteX4" fmla="*/ 952 w 9286"/>
                      <a:gd name="connsiteY4" fmla="*/ 0 h 8572"/>
                      <a:gd name="connsiteX5" fmla="*/ 8572 w 9286"/>
                      <a:gd name="connsiteY5" fmla="*/ 7620 h 8572"/>
                      <a:gd name="connsiteX6" fmla="*/ 8572 w 9286"/>
                      <a:gd name="connsiteY6" fmla="*/ 8572 h 8572"/>
                      <a:gd name="connsiteX7" fmla="*/ 8572 w 9286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8572">
                        <a:moveTo>
                          <a:pt x="8572" y="8572"/>
                        </a:moveTo>
                        <a:cubicBezTo>
                          <a:pt x="7620" y="8572"/>
                          <a:pt x="7620" y="8572"/>
                          <a:pt x="8572" y="8572"/>
                        </a:cubicBezTo>
                        <a:cubicBezTo>
                          <a:pt x="4763" y="6667"/>
                          <a:pt x="1905" y="3810"/>
                          <a:pt x="0" y="952"/>
                        </a:cubicBezTo>
                        <a:cubicBezTo>
                          <a:pt x="0" y="952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2857" y="2857"/>
                          <a:pt x="5715" y="5715"/>
                          <a:pt x="8572" y="7620"/>
                        </a:cubicBezTo>
                        <a:cubicBezTo>
                          <a:pt x="9525" y="7620"/>
                          <a:pt x="9525" y="8572"/>
                          <a:pt x="8572" y="8572"/>
                        </a:cubicBezTo>
                        <a:cubicBezTo>
                          <a:pt x="8572" y="8572"/>
                          <a:pt x="8572" y="8572"/>
                          <a:pt x="8572" y="8572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1B373F34-001A-4A24-9C90-8B026603E9ED}"/>
                      </a:ext>
                    </a:extLst>
                  </p:cNvPr>
                  <p:cNvSpPr/>
                  <p:nvPr/>
                </p:nvSpPr>
                <p:spPr>
                  <a:xfrm>
                    <a:off x="6762602" y="3157113"/>
                    <a:ext cx="2475" cy="8995"/>
                  </a:xfrm>
                  <a:custGeom>
                    <a:avLst/>
                    <a:gdLst>
                      <a:gd name="connsiteX0" fmla="*/ 1100 w 2475"/>
                      <a:gd name="connsiteY0" fmla="*/ 8996 h 8995"/>
                      <a:gd name="connsiteX1" fmla="*/ 1100 w 2475"/>
                      <a:gd name="connsiteY1" fmla="*/ 8996 h 8995"/>
                      <a:gd name="connsiteX2" fmla="*/ 1100 w 2475"/>
                      <a:gd name="connsiteY2" fmla="*/ 423 h 8995"/>
                      <a:gd name="connsiteX3" fmla="*/ 2052 w 2475"/>
                      <a:gd name="connsiteY3" fmla="*/ 423 h 8995"/>
                      <a:gd name="connsiteX4" fmla="*/ 2052 w 2475"/>
                      <a:gd name="connsiteY4" fmla="*/ 1376 h 8995"/>
                      <a:gd name="connsiteX5" fmla="*/ 1100 w 2475"/>
                      <a:gd name="connsiteY5" fmla="*/ 8043 h 8995"/>
                      <a:gd name="connsiteX6" fmla="*/ 1100 w 2475"/>
                      <a:gd name="connsiteY6" fmla="*/ 8996 h 8995"/>
                      <a:gd name="connsiteX7" fmla="*/ 1100 w 2475"/>
                      <a:gd name="connsiteY7" fmla="*/ 8996 h 8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75" h="8995">
                        <a:moveTo>
                          <a:pt x="1100" y="8996"/>
                        </a:moveTo>
                        <a:cubicBezTo>
                          <a:pt x="1100" y="8996"/>
                          <a:pt x="1100" y="8043"/>
                          <a:pt x="1100" y="8996"/>
                        </a:cubicBezTo>
                        <a:cubicBezTo>
                          <a:pt x="-805" y="6138"/>
                          <a:pt x="147" y="2328"/>
                          <a:pt x="1100" y="423"/>
                        </a:cubicBezTo>
                        <a:cubicBezTo>
                          <a:pt x="1100" y="423"/>
                          <a:pt x="2052" y="-529"/>
                          <a:pt x="2052" y="423"/>
                        </a:cubicBezTo>
                        <a:cubicBezTo>
                          <a:pt x="2052" y="423"/>
                          <a:pt x="3005" y="1376"/>
                          <a:pt x="2052" y="1376"/>
                        </a:cubicBezTo>
                        <a:cubicBezTo>
                          <a:pt x="1100" y="3281"/>
                          <a:pt x="1100" y="6138"/>
                          <a:pt x="1100" y="8043"/>
                        </a:cubicBezTo>
                        <a:cubicBezTo>
                          <a:pt x="3005" y="8043"/>
                          <a:pt x="2052" y="8043"/>
                          <a:pt x="1100" y="8996"/>
                        </a:cubicBezTo>
                        <a:cubicBezTo>
                          <a:pt x="2052" y="8996"/>
                          <a:pt x="2052" y="8996"/>
                          <a:pt x="1100" y="8996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582A1B17-391D-4E29-B872-12D9F31F7FAA}"/>
                      </a:ext>
                    </a:extLst>
                  </p:cNvPr>
                  <p:cNvSpPr/>
                  <p:nvPr/>
                </p:nvSpPr>
                <p:spPr>
                  <a:xfrm>
                    <a:off x="6801802" y="3155208"/>
                    <a:ext cx="3280" cy="10900"/>
                  </a:xfrm>
                  <a:custGeom>
                    <a:avLst/>
                    <a:gdLst>
                      <a:gd name="connsiteX0" fmla="*/ 1905 w 3280"/>
                      <a:gd name="connsiteY0" fmla="*/ 10901 h 10900"/>
                      <a:gd name="connsiteX1" fmla="*/ 1905 w 3280"/>
                      <a:gd name="connsiteY1" fmla="*/ 10901 h 10900"/>
                      <a:gd name="connsiteX2" fmla="*/ 0 w 3280"/>
                      <a:gd name="connsiteY2" fmla="*/ 5186 h 10900"/>
                      <a:gd name="connsiteX3" fmla="*/ 1905 w 3280"/>
                      <a:gd name="connsiteY3" fmla="*/ 423 h 10900"/>
                      <a:gd name="connsiteX4" fmla="*/ 2857 w 3280"/>
                      <a:gd name="connsiteY4" fmla="*/ 423 h 10900"/>
                      <a:gd name="connsiteX5" fmla="*/ 2857 w 3280"/>
                      <a:gd name="connsiteY5" fmla="*/ 1376 h 10900"/>
                      <a:gd name="connsiteX6" fmla="*/ 953 w 3280"/>
                      <a:gd name="connsiteY6" fmla="*/ 5186 h 10900"/>
                      <a:gd name="connsiteX7" fmla="*/ 1905 w 3280"/>
                      <a:gd name="connsiteY7" fmla="*/ 8996 h 10900"/>
                      <a:gd name="connsiteX8" fmla="*/ 1905 w 3280"/>
                      <a:gd name="connsiteY8" fmla="*/ 10901 h 10900"/>
                      <a:gd name="connsiteX9" fmla="*/ 1905 w 3280"/>
                      <a:gd name="connsiteY9" fmla="*/ 10901 h 10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280" h="10900">
                        <a:moveTo>
                          <a:pt x="1905" y="10901"/>
                        </a:moveTo>
                        <a:cubicBezTo>
                          <a:pt x="1905" y="10901"/>
                          <a:pt x="1905" y="9948"/>
                          <a:pt x="1905" y="10901"/>
                        </a:cubicBezTo>
                        <a:cubicBezTo>
                          <a:pt x="0" y="8996"/>
                          <a:pt x="0" y="7091"/>
                          <a:pt x="0" y="5186"/>
                        </a:cubicBezTo>
                        <a:cubicBezTo>
                          <a:pt x="0" y="3281"/>
                          <a:pt x="953" y="2328"/>
                          <a:pt x="1905" y="423"/>
                        </a:cubicBezTo>
                        <a:cubicBezTo>
                          <a:pt x="1905" y="423"/>
                          <a:pt x="2857" y="-529"/>
                          <a:pt x="2857" y="423"/>
                        </a:cubicBezTo>
                        <a:cubicBezTo>
                          <a:pt x="2857" y="423"/>
                          <a:pt x="3810" y="1376"/>
                          <a:pt x="2857" y="1376"/>
                        </a:cubicBezTo>
                        <a:cubicBezTo>
                          <a:pt x="1905" y="2328"/>
                          <a:pt x="1905" y="4233"/>
                          <a:pt x="953" y="5186"/>
                        </a:cubicBezTo>
                        <a:cubicBezTo>
                          <a:pt x="953" y="6138"/>
                          <a:pt x="953" y="8043"/>
                          <a:pt x="1905" y="8996"/>
                        </a:cubicBezTo>
                        <a:cubicBezTo>
                          <a:pt x="2857" y="9948"/>
                          <a:pt x="2857" y="9948"/>
                          <a:pt x="1905" y="10901"/>
                        </a:cubicBezTo>
                        <a:cubicBezTo>
                          <a:pt x="2857" y="10901"/>
                          <a:pt x="1905" y="10901"/>
                          <a:pt x="1905" y="10901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FACB1279-1E41-4C46-9D9D-2C965DBA3612}"/>
                      </a:ext>
                    </a:extLst>
                  </p:cNvPr>
                  <p:cNvSpPr/>
                  <p:nvPr/>
                </p:nvSpPr>
                <p:spPr>
                  <a:xfrm>
                    <a:off x="6802755" y="3135629"/>
                    <a:ext cx="7381" cy="5714"/>
                  </a:xfrm>
                  <a:custGeom>
                    <a:avLst/>
                    <a:gdLst>
                      <a:gd name="connsiteX0" fmla="*/ 6667 w 7381"/>
                      <a:gd name="connsiteY0" fmla="*/ 5715 h 5714"/>
                      <a:gd name="connsiteX1" fmla="*/ 6667 w 7381"/>
                      <a:gd name="connsiteY1" fmla="*/ 5715 h 5714"/>
                      <a:gd name="connsiteX2" fmla="*/ 952 w 7381"/>
                      <a:gd name="connsiteY2" fmla="*/ 1905 h 5714"/>
                      <a:gd name="connsiteX3" fmla="*/ 0 w 7381"/>
                      <a:gd name="connsiteY3" fmla="*/ 952 h 5714"/>
                      <a:gd name="connsiteX4" fmla="*/ 952 w 7381"/>
                      <a:gd name="connsiteY4" fmla="*/ 0 h 5714"/>
                      <a:gd name="connsiteX5" fmla="*/ 6667 w 7381"/>
                      <a:gd name="connsiteY5" fmla="*/ 4763 h 5714"/>
                      <a:gd name="connsiteX6" fmla="*/ 6667 w 7381"/>
                      <a:gd name="connsiteY6" fmla="*/ 5715 h 5714"/>
                      <a:gd name="connsiteX7" fmla="*/ 6667 w 7381"/>
                      <a:gd name="connsiteY7" fmla="*/ 5715 h 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81" h="5714">
                        <a:moveTo>
                          <a:pt x="6667" y="5715"/>
                        </a:moveTo>
                        <a:cubicBezTo>
                          <a:pt x="6667" y="5715"/>
                          <a:pt x="5715" y="5715"/>
                          <a:pt x="6667" y="5715"/>
                        </a:cubicBezTo>
                        <a:cubicBezTo>
                          <a:pt x="4763" y="3810"/>
                          <a:pt x="2857" y="1905"/>
                          <a:pt x="952" y="1905"/>
                        </a:cubicBezTo>
                        <a:cubicBezTo>
                          <a:pt x="952" y="1905"/>
                          <a:pt x="0" y="952"/>
                          <a:pt x="0" y="952"/>
                        </a:cubicBezTo>
                        <a:cubicBezTo>
                          <a:pt x="0" y="952"/>
                          <a:pt x="952" y="0"/>
                          <a:pt x="952" y="0"/>
                        </a:cubicBezTo>
                        <a:cubicBezTo>
                          <a:pt x="3810" y="952"/>
                          <a:pt x="5715" y="1905"/>
                          <a:pt x="6667" y="4763"/>
                        </a:cubicBezTo>
                        <a:cubicBezTo>
                          <a:pt x="7620" y="4763"/>
                          <a:pt x="7620" y="5715"/>
                          <a:pt x="6667" y="5715"/>
                        </a:cubicBezTo>
                        <a:cubicBezTo>
                          <a:pt x="6667" y="5715"/>
                          <a:pt x="6667" y="5715"/>
                          <a:pt x="6667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99A27707-7000-43F5-89F1-EC19FE7D44C2}"/>
                      </a:ext>
                    </a:extLst>
                  </p:cNvPr>
                  <p:cNvSpPr/>
                  <p:nvPr/>
                </p:nvSpPr>
                <p:spPr>
                  <a:xfrm>
                    <a:off x="6901189" y="3155208"/>
                    <a:ext cx="4858" cy="11853"/>
                  </a:xfrm>
                  <a:custGeom>
                    <a:avLst/>
                    <a:gdLst>
                      <a:gd name="connsiteX0" fmla="*/ 1578 w 4858"/>
                      <a:gd name="connsiteY0" fmla="*/ 11853 h 11853"/>
                      <a:gd name="connsiteX1" fmla="*/ 1578 w 4858"/>
                      <a:gd name="connsiteY1" fmla="*/ 11853 h 11853"/>
                      <a:gd name="connsiteX2" fmla="*/ 626 w 4858"/>
                      <a:gd name="connsiteY2" fmla="*/ 5186 h 11853"/>
                      <a:gd name="connsiteX3" fmla="*/ 3483 w 4858"/>
                      <a:gd name="connsiteY3" fmla="*/ 423 h 11853"/>
                      <a:gd name="connsiteX4" fmla="*/ 4436 w 4858"/>
                      <a:gd name="connsiteY4" fmla="*/ 423 h 11853"/>
                      <a:gd name="connsiteX5" fmla="*/ 4436 w 4858"/>
                      <a:gd name="connsiteY5" fmla="*/ 1376 h 11853"/>
                      <a:gd name="connsiteX6" fmla="*/ 1578 w 4858"/>
                      <a:gd name="connsiteY6" fmla="*/ 6138 h 11853"/>
                      <a:gd name="connsiteX7" fmla="*/ 1578 w 4858"/>
                      <a:gd name="connsiteY7" fmla="*/ 10901 h 11853"/>
                      <a:gd name="connsiteX8" fmla="*/ 1578 w 4858"/>
                      <a:gd name="connsiteY8" fmla="*/ 11853 h 11853"/>
                      <a:gd name="connsiteX9" fmla="*/ 1578 w 4858"/>
                      <a:gd name="connsiteY9" fmla="*/ 11853 h 11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58" h="11853">
                        <a:moveTo>
                          <a:pt x="1578" y="11853"/>
                        </a:moveTo>
                        <a:cubicBezTo>
                          <a:pt x="626" y="11853"/>
                          <a:pt x="626" y="11853"/>
                          <a:pt x="1578" y="11853"/>
                        </a:cubicBezTo>
                        <a:cubicBezTo>
                          <a:pt x="-327" y="9948"/>
                          <a:pt x="-327" y="7091"/>
                          <a:pt x="626" y="5186"/>
                        </a:cubicBezTo>
                        <a:cubicBezTo>
                          <a:pt x="1578" y="3281"/>
                          <a:pt x="2531" y="1376"/>
                          <a:pt x="3483" y="423"/>
                        </a:cubicBezTo>
                        <a:cubicBezTo>
                          <a:pt x="3483" y="423"/>
                          <a:pt x="4436" y="-529"/>
                          <a:pt x="4436" y="423"/>
                        </a:cubicBezTo>
                        <a:cubicBezTo>
                          <a:pt x="4436" y="423"/>
                          <a:pt x="5388" y="1376"/>
                          <a:pt x="4436" y="1376"/>
                        </a:cubicBezTo>
                        <a:cubicBezTo>
                          <a:pt x="3483" y="3281"/>
                          <a:pt x="2531" y="4233"/>
                          <a:pt x="1578" y="6138"/>
                        </a:cubicBezTo>
                        <a:cubicBezTo>
                          <a:pt x="1578" y="7091"/>
                          <a:pt x="626" y="8996"/>
                          <a:pt x="1578" y="10901"/>
                        </a:cubicBezTo>
                        <a:cubicBezTo>
                          <a:pt x="2531" y="10901"/>
                          <a:pt x="1578" y="11853"/>
                          <a:pt x="1578" y="11853"/>
                        </a:cubicBezTo>
                        <a:cubicBezTo>
                          <a:pt x="1578" y="11853"/>
                          <a:pt x="1578" y="11853"/>
                          <a:pt x="1578" y="1185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8DB8F628-D5A5-4E9E-A51A-7D75EA0ACCD0}"/>
                      </a:ext>
                    </a:extLst>
                  </p:cNvPr>
                  <p:cNvSpPr/>
                  <p:nvPr/>
                </p:nvSpPr>
                <p:spPr>
                  <a:xfrm>
                    <a:off x="6902767" y="3142296"/>
                    <a:ext cx="10477" cy="5715"/>
                  </a:xfrm>
                  <a:custGeom>
                    <a:avLst/>
                    <a:gdLst>
                      <a:gd name="connsiteX0" fmla="*/ 9525 w 10477"/>
                      <a:gd name="connsiteY0" fmla="*/ 5715 h 5715"/>
                      <a:gd name="connsiteX1" fmla="*/ 0 w 10477"/>
                      <a:gd name="connsiteY1" fmla="*/ 953 h 5715"/>
                      <a:gd name="connsiteX2" fmla="*/ 0 w 10477"/>
                      <a:gd name="connsiteY2" fmla="*/ 0 h 5715"/>
                      <a:gd name="connsiteX3" fmla="*/ 952 w 10477"/>
                      <a:gd name="connsiteY3" fmla="*/ 0 h 5715"/>
                      <a:gd name="connsiteX4" fmla="*/ 10477 w 10477"/>
                      <a:gd name="connsiteY4" fmla="*/ 4763 h 5715"/>
                      <a:gd name="connsiteX5" fmla="*/ 9525 w 10477"/>
                      <a:gd name="connsiteY5" fmla="*/ 5715 h 5715"/>
                      <a:gd name="connsiteX6" fmla="*/ 9525 w 10477"/>
                      <a:gd name="connsiteY6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477" h="5715">
                        <a:moveTo>
                          <a:pt x="9525" y="5715"/>
                        </a:moveTo>
                        <a:cubicBezTo>
                          <a:pt x="5715" y="4763"/>
                          <a:pt x="2857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3810" y="1905"/>
                          <a:pt x="6667" y="3810"/>
                          <a:pt x="10477" y="4763"/>
                        </a:cubicBezTo>
                        <a:cubicBezTo>
                          <a:pt x="9525" y="3810"/>
                          <a:pt x="10477" y="4763"/>
                          <a:pt x="9525" y="5715"/>
                        </a:cubicBezTo>
                        <a:cubicBezTo>
                          <a:pt x="9525" y="5715"/>
                          <a:pt x="9525" y="5715"/>
                          <a:pt x="9525" y="5715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BB5728BF-D073-4E99-994E-B6E1936779C1}"/>
                      </a:ext>
                    </a:extLst>
                  </p:cNvPr>
                  <p:cNvSpPr/>
                  <p:nvPr/>
                </p:nvSpPr>
                <p:spPr>
                  <a:xfrm>
                    <a:off x="6922907" y="3149493"/>
                    <a:ext cx="3143" cy="8043"/>
                  </a:xfrm>
                  <a:custGeom>
                    <a:avLst/>
                    <a:gdLst>
                      <a:gd name="connsiteX0" fmla="*/ 815 w 3143"/>
                      <a:gd name="connsiteY0" fmla="*/ 8043 h 8043"/>
                      <a:gd name="connsiteX1" fmla="*/ 815 w 3143"/>
                      <a:gd name="connsiteY1" fmla="*/ 8043 h 8043"/>
                      <a:gd name="connsiteX2" fmla="*/ 1768 w 3143"/>
                      <a:gd name="connsiteY2" fmla="*/ 423 h 8043"/>
                      <a:gd name="connsiteX3" fmla="*/ 2720 w 3143"/>
                      <a:gd name="connsiteY3" fmla="*/ 423 h 8043"/>
                      <a:gd name="connsiteX4" fmla="*/ 2720 w 3143"/>
                      <a:gd name="connsiteY4" fmla="*/ 1376 h 8043"/>
                      <a:gd name="connsiteX5" fmla="*/ 1768 w 3143"/>
                      <a:gd name="connsiteY5" fmla="*/ 7091 h 8043"/>
                      <a:gd name="connsiteX6" fmla="*/ 815 w 3143"/>
                      <a:gd name="connsiteY6" fmla="*/ 8043 h 8043"/>
                      <a:gd name="connsiteX7" fmla="*/ 815 w 314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3" h="8043">
                        <a:moveTo>
                          <a:pt x="815" y="8043"/>
                        </a:moveTo>
                        <a:cubicBezTo>
                          <a:pt x="815" y="8043"/>
                          <a:pt x="815" y="8043"/>
                          <a:pt x="815" y="8043"/>
                        </a:cubicBezTo>
                        <a:cubicBezTo>
                          <a:pt x="-1090" y="5186"/>
                          <a:pt x="815" y="2328"/>
                          <a:pt x="1768" y="423"/>
                        </a:cubicBezTo>
                        <a:cubicBezTo>
                          <a:pt x="1768" y="423"/>
                          <a:pt x="2720" y="-529"/>
                          <a:pt x="2720" y="423"/>
                        </a:cubicBezTo>
                        <a:cubicBezTo>
                          <a:pt x="2720" y="423"/>
                          <a:pt x="3673" y="1376"/>
                          <a:pt x="2720" y="1376"/>
                        </a:cubicBezTo>
                        <a:cubicBezTo>
                          <a:pt x="1768" y="4233"/>
                          <a:pt x="815" y="5186"/>
                          <a:pt x="1768" y="7091"/>
                        </a:cubicBezTo>
                        <a:cubicBezTo>
                          <a:pt x="1768" y="7091"/>
                          <a:pt x="1768" y="8043"/>
                          <a:pt x="815" y="8043"/>
                        </a:cubicBezTo>
                        <a:cubicBezTo>
                          <a:pt x="1768" y="8043"/>
                          <a:pt x="815" y="8043"/>
                          <a:pt x="815" y="804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29DAF893-DD35-4285-8CA5-4154478ACA8F}"/>
                      </a:ext>
                    </a:extLst>
                  </p:cNvPr>
                  <p:cNvSpPr/>
                  <p:nvPr/>
                </p:nvSpPr>
                <p:spPr>
                  <a:xfrm>
                    <a:off x="6935152" y="3141344"/>
                    <a:ext cx="4762" cy="7620"/>
                  </a:xfrm>
                  <a:custGeom>
                    <a:avLst/>
                    <a:gdLst>
                      <a:gd name="connsiteX0" fmla="*/ 953 w 4762"/>
                      <a:gd name="connsiteY0" fmla="*/ 7620 h 7620"/>
                      <a:gd name="connsiteX1" fmla="*/ 953 w 4762"/>
                      <a:gd name="connsiteY1" fmla="*/ 7620 h 7620"/>
                      <a:gd name="connsiteX2" fmla="*/ 0 w 4762"/>
                      <a:gd name="connsiteY2" fmla="*/ 5715 h 7620"/>
                      <a:gd name="connsiteX3" fmla="*/ 2857 w 4762"/>
                      <a:gd name="connsiteY3" fmla="*/ 953 h 7620"/>
                      <a:gd name="connsiteX4" fmla="*/ 3810 w 4762"/>
                      <a:gd name="connsiteY4" fmla="*/ 0 h 7620"/>
                      <a:gd name="connsiteX5" fmla="*/ 4763 w 4762"/>
                      <a:gd name="connsiteY5" fmla="*/ 953 h 7620"/>
                      <a:gd name="connsiteX6" fmla="*/ 953 w 4762"/>
                      <a:gd name="connsiteY6" fmla="*/ 7620 h 7620"/>
                      <a:gd name="connsiteX7" fmla="*/ 953 w 4762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7620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cubicBezTo>
                          <a:pt x="0" y="6668"/>
                          <a:pt x="0" y="6668"/>
                          <a:pt x="0" y="5715"/>
                        </a:cubicBezTo>
                        <a:cubicBezTo>
                          <a:pt x="953" y="4763"/>
                          <a:pt x="1905" y="2858"/>
                          <a:pt x="2857" y="953"/>
                        </a:cubicBezTo>
                        <a:cubicBezTo>
                          <a:pt x="2857" y="953"/>
                          <a:pt x="3810" y="0"/>
                          <a:pt x="3810" y="0"/>
                        </a:cubicBezTo>
                        <a:cubicBezTo>
                          <a:pt x="3810" y="0"/>
                          <a:pt x="4763" y="953"/>
                          <a:pt x="4763" y="953"/>
                        </a:cubicBezTo>
                        <a:cubicBezTo>
                          <a:pt x="3810" y="3810"/>
                          <a:pt x="2857" y="5715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53558C2F-D4FD-44E2-ABF0-2391300A139D}"/>
                      </a:ext>
                    </a:extLst>
                  </p:cNvPr>
                  <p:cNvSpPr/>
                  <p:nvPr/>
                </p:nvSpPr>
                <p:spPr>
                  <a:xfrm>
                    <a:off x="6887342" y="3481192"/>
                    <a:ext cx="55430" cy="33024"/>
                  </a:xfrm>
                  <a:custGeom>
                    <a:avLst/>
                    <a:gdLst>
                      <a:gd name="connsiteX0" fmla="*/ 185 w 55430"/>
                      <a:gd name="connsiteY0" fmla="*/ 2100 h 33024"/>
                      <a:gd name="connsiteX1" fmla="*/ 30665 w 55430"/>
                      <a:gd name="connsiteY1" fmla="*/ 194 h 33024"/>
                      <a:gd name="connsiteX2" fmla="*/ 55430 w 55430"/>
                      <a:gd name="connsiteY2" fmla="*/ 28769 h 33024"/>
                      <a:gd name="connsiteX3" fmla="*/ 14473 w 55430"/>
                      <a:gd name="connsiteY3" fmla="*/ 32579 h 33024"/>
                      <a:gd name="connsiteX4" fmla="*/ 185 w 55430"/>
                      <a:gd name="connsiteY4" fmla="*/ 2100 h 3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0" h="33024">
                        <a:moveTo>
                          <a:pt x="185" y="2100"/>
                        </a:moveTo>
                        <a:cubicBezTo>
                          <a:pt x="185" y="2100"/>
                          <a:pt x="29713" y="-758"/>
                          <a:pt x="30665" y="194"/>
                        </a:cubicBezTo>
                        <a:cubicBezTo>
                          <a:pt x="31618" y="1147"/>
                          <a:pt x="55430" y="27817"/>
                          <a:pt x="55430" y="28769"/>
                        </a:cubicBezTo>
                        <a:cubicBezTo>
                          <a:pt x="54478" y="29722"/>
                          <a:pt x="17330" y="34484"/>
                          <a:pt x="14473" y="32579"/>
                        </a:cubicBezTo>
                        <a:cubicBezTo>
                          <a:pt x="11615" y="30675"/>
                          <a:pt x="-1720" y="2100"/>
                          <a:pt x="185" y="2100"/>
                        </a:cubicBezTo>
                        <a:close/>
                      </a:path>
                    </a:pathLst>
                  </a:custGeom>
                  <a:solidFill>
                    <a:srgbClr val="D7695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82738803-F253-4341-AA76-23B157760076}"/>
                      </a:ext>
                    </a:extLst>
                  </p:cNvPr>
                  <p:cNvSpPr/>
                  <p:nvPr/>
                </p:nvSpPr>
                <p:spPr>
                  <a:xfrm>
                    <a:off x="6888281" y="3478335"/>
                    <a:ext cx="53565" cy="32072"/>
                  </a:xfrm>
                  <a:custGeom>
                    <a:avLst/>
                    <a:gdLst>
                      <a:gd name="connsiteX0" fmla="*/ 198 w 53565"/>
                      <a:gd name="connsiteY0" fmla="*/ 2099 h 32072"/>
                      <a:gd name="connsiteX1" fmla="*/ 29726 w 53565"/>
                      <a:gd name="connsiteY1" fmla="*/ 194 h 32072"/>
                      <a:gd name="connsiteX2" fmla="*/ 53538 w 53565"/>
                      <a:gd name="connsiteY2" fmla="*/ 27817 h 32072"/>
                      <a:gd name="connsiteX3" fmla="*/ 13533 w 53565"/>
                      <a:gd name="connsiteY3" fmla="*/ 31627 h 32072"/>
                      <a:gd name="connsiteX4" fmla="*/ 198 w 53565"/>
                      <a:gd name="connsiteY4" fmla="*/ 2099 h 32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565" h="32072">
                        <a:moveTo>
                          <a:pt x="198" y="2099"/>
                        </a:moveTo>
                        <a:cubicBezTo>
                          <a:pt x="198" y="2099"/>
                          <a:pt x="28773" y="-758"/>
                          <a:pt x="29726" y="194"/>
                        </a:cubicBezTo>
                        <a:cubicBezTo>
                          <a:pt x="30678" y="1147"/>
                          <a:pt x="54491" y="27817"/>
                          <a:pt x="53538" y="27817"/>
                        </a:cubicBezTo>
                        <a:cubicBezTo>
                          <a:pt x="52586" y="28769"/>
                          <a:pt x="16391" y="33532"/>
                          <a:pt x="13533" y="31627"/>
                        </a:cubicBezTo>
                        <a:cubicBezTo>
                          <a:pt x="10676" y="29722"/>
                          <a:pt x="-1707" y="2099"/>
                          <a:pt x="198" y="2099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37C87870-BCB6-4BE5-ACA6-1CD9DA62128C}"/>
                      </a:ext>
                    </a:extLst>
                  </p:cNvPr>
                  <p:cNvSpPr/>
                  <p:nvPr/>
                </p:nvSpPr>
                <p:spPr>
                  <a:xfrm>
                    <a:off x="6893480" y="3489959"/>
                    <a:ext cx="34051" cy="4762"/>
                  </a:xfrm>
                  <a:custGeom>
                    <a:avLst/>
                    <a:gdLst>
                      <a:gd name="connsiteX0" fmla="*/ 714 w 34051"/>
                      <a:gd name="connsiteY0" fmla="*/ 4763 h 4762"/>
                      <a:gd name="connsiteX1" fmla="*/ 714 w 34051"/>
                      <a:gd name="connsiteY1" fmla="*/ 4763 h 4762"/>
                      <a:gd name="connsiteX2" fmla="*/ 714 w 34051"/>
                      <a:gd name="connsiteY2" fmla="*/ 4763 h 4762"/>
                      <a:gd name="connsiteX3" fmla="*/ 33099 w 34051"/>
                      <a:gd name="connsiteY3" fmla="*/ 0 h 4762"/>
                      <a:gd name="connsiteX4" fmla="*/ 34052 w 34051"/>
                      <a:gd name="connsiteY4" fmla="*/ 0 h 4762"/>
                      <a:gd name="connsiteX5" fmla="*/ 34052 w 34051"/>
                      <a:gd name="connsiteY5" fmla="*/ 953 h 4762"/>
                      <a:gd name="connsiteX6" fmla="*/ 714 w 34051"/>
                      <a:gd name="connsiteY6" fmla="*/ 4763 h 4762"/>
                      <a:gd name="connsiteX7" fmla="*/ 714 w 3405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051" h="4762">
                        <a:moveTo>
                          <a:pt x="714" y="4763"/>
                        </a:moveTo>
                        <a:cubicBezTo>
                          <a:pt x="-238" y="4763"/>
                          <a:pt x="-238" y="3810"/>
                          <a:pt x="714" y="4763"/>
                        </a:cubicBezTo>
                        <a:cubicBezTo>
                          <a:pt x="-238" y="3810"/>
                          <a:pt x="-238" y="3810"/>
                          <a:pt x="714" y="4763"/>
                        </a:cubicBezTo>
                        <a:lnTo>
                          <a:pt x="33099" y="0"/>
                        </a:lnTo>
                        <a:cubicBezTo>
                          <a:pt x="33099" y="0"/>
                          <a:pt x="33099" y="0"/>
                          <a:pt x="34052" y="0"/>
                        </a:cubicBezTo>
                        <a:cubicBezTo>
                          <a:pt x="34052" y="0"/>
                          <a:pt x="34052" y="0"/>
                          <a:pt x="34052" y="953"/>
                        </a:cubicBezTo>
                        <a:lnTo>
                          <a:pt x="714" y="4763"/>
                        </a:ln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E6D0B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420" name="Group 1419">
              <a:extLst>
                <a:ext uri="{FF2B5EF4-FFF2-40B4-BE49-F238E27FC236}">
                  <a16:creationId xmlns:a16="http://schemas.microsoft.com/office/drawing/2014/main" id="{5306151C-1529-4717-86D6-22910E020F56}"/>
                </a:ext>
              </a:extLst>
            </p:cNvPr>
            <p:cNvGrpSpPr/>
            <p:nvPr/>
          </p:nvGrpSpPr>
          <p:grpSpPr>
            <a:xfrm>
              <a:off x="7166596" y="6066735"/>
              <a:ext cx="184086" cy="70319"/>
              <a:chOff x="6574249" y="8595702"/>
              <a:chExt cx="184086" cy="70319"/>
            </a:xfrm>
            <a:solidFill>
              <a:srgbClr val="C38963"/>
            </a:solidFill>
          </p:grpSpPr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A732BC8C-5ED8-430D-ABCA-A4345A762B51}"/>
                  </a:ext>
                </a:extLst>
              </p:cNvPr>
              <p:cNvSpPr/>
              <p:nvPr/>
            </p:nvSpPr>
            <p:spPr>
              <a:xfrm rot="21317729">
                <a:off x="6574249" y="8642876"/>
                <a:ext cx="184086" cy="23145"/>
              </a:xfrm>
              <a:custGeom>
                <a:avLst/>
                <a:gdLst>
                  <a:gd name="connsiteX0" fmla="*/ 953 w 77390"/>
                  <a:gd name="connsiteY0" fmla="*/ 4004 h 9719"/>
                  <a:gd name="connsiteX1" fmla="*/ 2858 w 77390"/>
                  <a:gd name="connsiteY1" fmla="*/ 2099 h 9719"/>
                  <a:gd name="connsiteX2" fmla="*/ 77153 w 77390"/>
                  <a:gd name="connsiteY2" fmla="*/ 194 h 9719"/>
                  <a:gd name="connsiteX3" fmla="*/ 76200 w 77390"/>
                  <a:gd name="connsiteY3" fmla="*/ 9719 h 9719"/>
                  <a:gd name="connsiteX4" fmla="*/ 1905 w 77390"/>
                  <a:gd name="connsiteY4" fmla="*/ 9719 h 9719"/>
                  <a:gd name="connsiteX5" fmla="*/ 0 w 77390"/>
                  <a:gd name="connsiteY5" fmla="*/ 7814 h 9719"/>
                  <a:gd name="connsiteX6" fmla="*/ 953 w 77390"/>
                  <a:gd name="connsiteY6" fmla="*/ 4004 h 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390" h="9719">
                    <a:moveTo>
                      <a:pt x="953" y="4004"/>
                    </a:moveTo>
                    <a:cubicBezTo>
                      <a:pt x="953" y="3052"/>
                      <a:pt x="1905" y="2099"/>
                      <a:pt x="2858" y="2099"/>
                    </a:cubicBezTo>
                    <a:cubicBezTo>
                      <a:pt x="13335" y="2099"/>
                      <a:pt x="76200" y="-758"/>
                      <a:pt x="77153" y="194"/>
                    </a:cubicBezTo>
                    <a:cubicBezTo>
                      <a:pt x="77153" y="194"/>
                      <a:pt x="78105" y="9719"/>
                      <a:pt x="76200" y="9719"/>
                    </a:cubicBezTo>
                    <a:cubicBezTo>
                      <a:pt x="75248" y="9719"/>
                      <a:pt x="13335" y="9719"/>
                      <a:pt x="1905" y="9719"/>
                    </a:cubicBezTo>
                    <a:cubicBezTo>
                      <a:pt x="953" y="9719"/>
                      <a:pt x="0" y="8767"/>
                      <a:pt x="0" y="7814"/>
                    </a:cubicBezTo>
                    <a:lnTo>
                      <a:pt x="953" y="40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856C5A3F-BBD5-4C78-9859-76AAF01E9C21}"/>
                  </a:ext>
                </a:extLst>
              </p:cNvPr>
              <p:cNvSpPr/>
              <p:nvPr/>
            </p:nvSpPr>
            <p:spPr>
              <a:xfrm rot="21317729">
                <a:off x="6574886" y="8595702"/>
                <a:ext cx="178988" cy="22683"/>
              </a:xfrm>
              <a:custGeom>
                <a:avLst/>
                <a:gdLst>
                  <a:gd name="connsiteX0" fmla="*/ 1905 w 75247"/>
                  <a:gd name="connsiteY0" fmla="*/ 953 h 9525"/>
                  <a:gd name="connsiteX1" fmla="*/ 73343 w 75247"/>
                  <a:gd name="connsiteY1" fmla="*/ 0 h 9525"/>
                  <a:gd name="connsiteX2" fmla="*/ 75247 w 75247"/>
                  <a:gd name="connsiteY2" fmla="*/ 1905 h 9525"/>
                  <a:gd name="connsiteX3" fmla="*/ 75247 w 75247"/>
                  <a:gd name="connsiteY3" fmla="*/ 6667 h 9525"/>
                  <a:gd name="connsiteX4" fmla="*/ 73343 w 75247"/>
                  <a:gd name="connsiteY4" fmla="*/ 8572 h 9525"/>
                  <a:gd name="connsiteX5" fmla="*/ 1905 w 75247"/>
                  <a:gd name="connsiteY5" fmla="*/ 9525 h 9525"/>
                  <a:gd name="connsiteX6" fmla="*/ 0 w 75247"/>
                  <a:gd name="connsiteY6" fmla="*/ 7620 h 9525"/>
                  <a:gd name="connsiteX7" fmla="*/ 0 w 75247"/>
                  <a:gd name="connsiteY7" fmla="*/ 2857 h 9525"/>
                  <a:gd name="connsiteX8" fmla="*/ 1905 w 75247"/>
                  <a:gd name="connsiteY8" fmla="*/ 95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247" h="9525">
                    <a:moveTo>
                      <a:pt x="1905" y="953"/>
                    </a:moveTo>
                    <a:lnTo>
                      <a:pt x="73343" y="0"/>
                    </a:lnTo>
                    <a:cubicBezTo>
                      <a:pt x="74295" y="0"/>
                      <a:pt x="75247" y="953"/>
                      <a:pt x="75247" y="1905"/>
                    </a:cubicBezTo>
                    <a:lnTo>
                      <a:pt x="75247" y="6667"/>
                    </a:lnTo>
                    <a:cubicBezTo>
                      <a:pt x="75247" y="7620"/>
                      <a:pt x="74295" y="8572"/>
                      <a:pt x="73343" y="8572"/>
                    </a:cubicBezTo>
                    <a:lnTo>
                      <a:pt x="1905" y="9525"/>
                    </a:lnTo>
                    <a:cubicBezTo>
                      <a:pt x="953" y="9525"/>
                      <a:pt x="0" y="8572"/>
                      <a:pt x="0" y="7620"/>
                    </a:cubicBezTo>
                    <a:lnTo>
                      <a:pt x="0" y="2857"/>
                    </a:lnTo>
                    <a:cubicBezTo>
                      <a:pt x="0" y="953"/>
                      <a:pt x="953" y="953"/>
                      <a:pt x="1905" y="9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559F8BBB-6EF2-41CE-AE92-5EB20C573F7B}"/>
                  </a:ext>
                </a:extLst>
              </p:cNvPr>
              <p:cNvSpPr/>
              <p:nvPr/>
            </p:nvSpPr>
            <p:spPr>
              <a:xfrm rot="21317729">
                <a:off x="6586243" y="8612997"/>
                <a:ext cx="13594" cy="49900"/>
              </a:xfrm>
              <a:custGeom>
                <a:avLst/>
                <a:gdLst>
                  <a:gd name="connsiteX0" fmla="*/ 0 w 5715"/>
                  <a:gd name="connsiteY0" fmla="*/ 953 h 20954"/>
                  <a:gd name="connsiteX1" fmla="*/ 0 w 5715"/>
                  <a:gd name="connsiteY1" fmla="*/ 20955 h 20954"/>
                  <a:gd name="connsiteX2" fmla="*/ 4763 w 5715"/>
                  <a:gd name="connsiteY2" fmla="*/ 20955 h 20954"/>
                  <a:gd name="connsiteX3" fmla="*/ 5715 w 5715"/>
                  <a:gd name="connsiteY3" fmla="*/ 0 h 20954"/>
                  <a:gd name="connsiteX4" fmla="*/ 0 w 5715"/>
                  <a:gd name="connsiteY4" fmla="*/ 953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5" h="20954">
                    <a:moveTo>
                      <a:pt x="0" y="953"/>
                    </a:moveTo>
                    <a:cubicBezTo>
                      <a:pt x="0" y="953"/>
                      <a:pt x="0" y="20955"/>
                      <a:pt x="0" y="20955"/>
                    </a:cubicBezTo>
                    <a:cubicBezTo>
                      <a:pt x="0" y="20955"/>
                      <a:pt x="4763" y="20955"/>
                      <a:pt x="4763" y="20955"/>
                    </a:cubicBezTo>
                    <a:lnTo>
                      <a:pt x="5715" y="0"/>
                    </a:lnTo>
                    <a:lnTo>
                      <a:pt x="0" y="9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DDF487CB-48CD-47B2-95BF-972DB9943A20}"/>
                  </a:ext>
                </a:extLst>
              </p:cNvPr>
              <p:cNvSpPr/>
              <p:nvPr/>
            </p:nvSpPr>
            <p:spPr>
              <a:xfrm rot="21317729">
                <a:off x="6735368" y="8602998"/>
                <a:ext cx="13594" cy="47633"/>
              </a:xfrm>
              <a:custGeom>
                <a:avLst/>
                <a:gdLst>
                  <a:gd name="connsiteX0" fmla="*/ 5715 w 5715"/>
                  <a:gd name="connsiteY0" fmla="*/ 0 h 20002"/>
                  <a:gd name="connsiteX1" fmla="*/ 4763 w 5715"/>
                  <a:gd name="connsiteY1" fmla="*/ 19050 h 20002"/>
                  <a:gd name="connsiteX2" fmla="*/ 0 w 5715"/>
                  <a:gd name="connsiteY2" fmla="*/ 20002 h 20002"/>
                  <a:gd name="connsiteX3" fmla="*/ 953 w 5715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5" h="20002">
                    <a:moveTo>
                      <a:pt x="5715" y="0"/>
                    </a:moveTo>
                    <a:lnTo>
                      <a:pt x="4763" y="19050"/>
                    </a:lnTo>
                    <a:lnTo>
                      <a:pt x="0" y="20002"/>
                    </a:lnTo>
                    <a:lnTo>
                      <a:pt x="95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8976F16D-24EF-4985-B212-A1B70DE50B72}"/>
              </a:ext>
            </a:extLst>
          </p:cNvPr>
          <p:cNvGrpSpPr/>
          <p:nvPr/>
        </p:nvGrpSpPr>
        <p:grpSpPr>
          <a:xfrm>
            <a:off x="-6579048" y="-8763395"/>
            <a:ext cx="7652625" cy="9691519"/>
            <a:chOff x="4254500" y="5015879"/>
            <a:chExt cx="1626806" cy="2060237"/>
          </a:xfrm>
        </p:grpSpPr>
        <p:grpSp>
          <p:nvGrpSpPr>
            <p:cNvPr id="1316" name="Group 1315">
              <a:extLst>
                <a:ext uri="{FF2B5EF4-FFF2-40B4-BE49-F238E27FC236}">
                  <a16:creationId xmlns:a16="http://schemas.microsoft.com/office/drawing/2014/main" id="{C626EC62-642C-4E3E-B752-A452C6C18453}"/>
                </a:ext>
              </a:extLst>
            </p:cNvPr>
            <p:cNvGrpSpPr/>
            <p:nvPr/>
          </p:nvGrpSpPr>
          <p:grpSpPr>
            <a:xfrm>
              <a:off x="4254500" y="5015879"/>
              <a:ext cx="1626806" cy="2060237"/>
              <a:chOff x="4254496" y="5022837"/>
              <a:chExt cx="1626806" cy="2060237"/>
            </a:xfrm>
          </p:grpSpPr>
          <p:grpSp>
            <p:nvGrpSpPr>
              <p:cNvPr id="1322" name="Group 1321">
                <a:extLst>
                  <a:ext uri="{FF2B5EF4-FFF2-40B4-BE49-F238E27FC236}">
                    <a16:creationId xmlns:a16="http://schemas.microsoft.com/office/drawing/2014/main" id="{5861E58F-E6F4-41C1-9FD4-42C0236A8BA3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254496" y="5022837"/>
                <a:ext cx="1626806" cy="2060237"/>
                <a:chOff x="12008129" y="-4564375"/>
                <a:chExt cx="6404072" cy="8406549"/>
              </a:xfrm>
            </p:grpSpPr>
            <p:grpSp>
              <p:nvGrpSpPr>
                <p:cNvPr id="1324" name="Group 1323">
                  <a:extLst>
                    <a:ext uri="{FF2B5EF4-FFF2-40B4-BE49-F238E27FC236}">
                      <a16:creationId xmlns:a16="http://schemas.microsoft.com/office/drawing/2014/main" id="{91A79B04-C521-446B-B375-210424C64291}"/>
                    </a:ext>
                  </a:extLst>
                </p:cNvPr>
                <p:cNvGrpSpPr/>
                <p:nvPr/>
              </p:nvGrpSpPr>
              <p:grpSpPr>
                <a:xfrm>
                  <a:off x="12008129" y="-4564375"/>
                  <a:ext cx="6404072" cy="8406549"/>
                  <a:chOff x="12008129" y="-4564375"/>
                  <a:chExt cx="6404072" cy="8406549"/>
                </a:xfrm>
              </p:grpSpPr>
              <p:grpSp>
                <p:nvGrpSpPr>
                  <p:cNvPr id="1326" name="Graphic 4">
                    <a:extLst>
                      <a:ext uri="{FF2B5EF4-FFF2-40B4-BE49-F238E27FC236}">
                        <a16:creationId xmlns:a16="http://schemas.microsoft.com/office/drawing/2014/main" id="{0245C563-F092-4A5B-8CCC-4962CC0CEF4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>
                  <a:xfrm rot="21360340">
                    <a:off x="12008129" y="-4564375"/>
                    <a:ext cx="6404072" cy="8406549"/>
                    <a:chOff x="4930140" y="3092767"/>
                    <a:chExt cx="630554" cy="822007"/>
                  </a:xfrm>
                </p:grpSpPr>
                <p:grpSp>
                  <p:nvGrpSpPr>
                    <p:cNvPr id="1328" name="Graphic 4">
                      <a:extLst>
                        <a:ext uri="{FF2B5EF4-FFF2-40B4-BE49-F238E27FC236}">
                          <a16:creationId xmlns:a16="http://schemas.microsoft.com/office/drawing/2014/main" id="{C2FA37CC-BB23-4699-B6C4-9CD1EDFA8A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930140" y="3092767"/>
                      <a:ext cx="630554" cy="822007"/>
                      <a:chOff x="4930140" y="3092767"/>
                      <a:chExt cx="630554" cy="822007"/>
                    </a:xfrm>
                  </p:grpSpPr>
                  <p:sp>
                    <p:nvSpPr>
                      <p:cNvPr id="1411" name="Freeform: Shape 1410">
                        <a:extLst>
                          <a:ext uri="{FF2B5EF4-FFF2-40B4-BE49-F238E27FC236}">
                            <a16:creationId xmlns:a16="http://schemas.microsoft.com/office/drawing/2014/main" id="{8F95D50E-8C2C-43F8-80E3-012425395E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0140" y="3284219"/>
                        <a:ext cx="630554" cy="630555"/>
                      </a:xfrm>
                      <a:custGeom>
                        <a:avLst/>
                        <a:gdLst>
                          <a:gd name="connsiteX0" fmla="*/ 630555 w 630554"/>
                          <a:gd name="connsiteY0" fmla="*/ 315277 h 630555"/>
                          <a:gd name="connsiteX1" fmla="*/ 315277 w 630554"/>
                          <a:gd name="connsiteY1" fmla="*/ 630555 h 630555"/>
                          <a:gd name="connsiteX2" fmla="*/ 0 w 630554"/>
                          <a:gd name="connsiteY2" fmla="*/ 315277 h 630555"/>
                          <a:gd name="connsiteX3" fmla="*/ 315277 w 630554"/>
                          <a:gd name="connsiteY3" fmla="*/ 0 h 630555"/>
                          <a:gd name="connsiteX4" fmla="*/ 630555 w 630554"/>
                          <a:gd name="connsiteY4" fmla="*/ 315277 h 630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0554" h="630555">
                            <a:moveTo>
                              <a:pt x="630555" y="315277"/>
                            </a:moveTo>
                            <a:cubicBezTo>
                              <a:pt x="630555" y="489401"/>
                              <a:pt x="489400" y="630555"/>
                              <a:pt x="315277" y="630555"/>
                            </a:cubicBezTo>
                            <a:cubicBezTo>
                              <a:pt x="141155" y="630555"/>
                              <a:pt x="0" y="489401"/>
                              <a:pt x="0" y="315277"/>
                            </a:cubicBezTo>
                            <a:cubicBezTo>
                              <a:pt x="0" y="141154"/>
                              <a:pt x="141155" y="0"/>
                              <a:pt x="315277" y="0"/>
                            </a:cubicBezTo>
                            <a:cubicBezTo>
                              <a:pt x="489400" y="0"/>
                              <a:pt x="630555" y="141154"/>
                              <a:pt x="630555" y="315277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3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412" name="Graphic 4">
                        <a:extLst>
                          <a:ext uri="{FF2B5EF4-FFF2-40B4-BE49-F238E27FC236}">
                            <a16:creationId xmlns:a16="http://schemas.microsoft.com/office/drawing/2014/main" id="{A7D319B9-9AE2-4B72-9CD8-E9BDD21172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4019" y="3092767"/>
                        <a:ext cx="192363" cy="244792"/>
                        <a:chOff x="5154019" y="3092767"/>
                        <a:chExt cx="192363" cy="244792"/>
                      </a:xfrm>
                      <a:solidFill>
                        <a:srgbClr val="F2B775"/>
                      </a:solidFill>
                    </p:grpSpPr>
                    <p:grpSp>
                      <p:nvGrpSpPr>
                        <p:cNvPr id="1413" name="Graphic 4">
                          <a:extLst>
                            <a:ext uri="{FF2B5EF4-FFF2-40B4-BE49-F238E27FC236}">
                              <a16:creationId xmlns:a16="http://schemas.microsoft.com/office/drawing/2014/main" id="{6F0BEAAD-CAE2-4BE2-A308-49ECA05DB4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154019" y="3217229"/>
                          <a:ext cx="192363" cy="120329"/>
                          <a:chOff x="5154019" y="3217229"/>
                          <a:chExt cx="192363" cy="120329"/>
                        </a:xfrm>
                        <a:solidFill>
                          <a:srgbClr val="F2B775"/>
                        </a:solidFill>
                      </p:grpSpPr>
                      <p:sp>
                        <p:nvSpPr>
                          <p:cNvPr id="1415" name="Freeform: Shape 1414">
                            <a:extLst>
                              <a:ext uri="{FF2B5EF4-FFF2-40B4-BE49-F238E27FC236}">
                                <a16:creationId xmlns:a16="http://schemas.microsoft.com/office/drawing/2014/main" id="{E8087B69-8C29-4C67-8D0A-77C4B731F7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54019" y="3217229"/>
                            <a:ext cx="94731" cy="73971"/>
                          </a:xfrm>
                          <a:custGeom>
                            <a:avLst/>
                            <a:gdLst>
                              <a:gd name="connsiteX0" fmla="*/ 89493 w 94731"/>
                              <a:gd name="connsiteY0" fmla="*/ 42225 h 73971"/>
                              <a:gd name="connsiteX1" fmla="*/ 89493 w 94731"/>
                              <a:gd name="connsiteY1" fmla="*/ 42225 h 73971"/>
                              <a:gd name="connsiteX2" fmla="*/ 69491 w 94731"/>
                              <a:gd name="connsiteY2" fmla="*/ 20317 h 73971"/>
                              <a:gd name="connsiteX3" fmla="*/ 5673 w 94731"/>
                              <a:gd name="connsiteY3" fmla="*/ 4125 h 73971"/>
                              <a:gd name="connsiteX4" fmla="*/ 24723 w 94731"/>
                              <a:gd name="connsiteY4" fmla="*/ 53655 h 73971"/>
                              <a:gd name="connsiteX5" fmla="*/ 88541 w 94731"/>
                              <a:gd name="connsiteY5" fmla="*/ 69847 h 73971"/>
                              <a:gd name="connsiteX6" fmla="*/ 89493 w 94731"/>
                              <a:gd name="connsiteY6" fmla="*/ 42225 h 73971"/>
                              <a:gd name="connsiteX7" fmla="*/ 74253 w 94731"/>
                              <a:gd name="connsiteY7" fmla="*/ 58417 h 73971"/>
                              <a:gd name="connsiteX8" fmla="*/ 33296 w 94731"/>
                              <a:gd name="connsiteY8" fmla="*/ 47939 h 73971"/>
                              <a:gd name="connsiteX9" fmla="*/ 20913 w 94731"/>
                              <a:gd name="connsiteY9" fmla="*/ 16507 h 73971"/>
                              <a:gd name="connsiteX10" fmla="*/ 61871 w 94731"/>
                              <a:gd name="connsiteY10" fmla="*/ 26985 h 73971"/>
                              <a:gd name="connsiteX11" fmla="*/ 74253 w 94731"/>
                              <a:gd name="connsiteY11" fmla="*/ 58417 h 739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731" h="73971">
                                <a:moveTo>
                                  <a:pt x="89493" y="42225"/>
                                </a:moveTo>
                                <a:lnTo>
                                  <a:pt x="89493" y="42225"/>
                                </a:lnTo>
                                <a:cubicBezTo>
                                  <a:pt x="85683" y="34605"/>
                                  <a:pt x="79016" y="27937"/>
                                  <a:pt x="69491" y="20317"/>
                                </a:cubicBezTo>
                                <a:cubicBezTo>
                                  <a:pt x="46631" y="2220"/>
                                  <a:pt x="18056" y="-5400"/>
                                  <a:pt x="5673" y="4125"/>
                                </a:cubicBezTo>
                                <a:cubicBezTo>
                                  <a:pt x="-6709" y="13650"/>
                                  <a:pt x="1863" y="35557"/>
                                  <a:pt x="24723" y="53655"/>
                                </a:cubicBezTo>
                                <a:cubicBezTo>
                                  <a:pt x="47583" y="71752"/>
                                  <a:pt x="76158" y="79372"/>
                                  <a:pt x="88541" y="69847"/>
                                </a:cubicBezTo>
                                <a:cubicBezTo>
                                  <a:pt x="97113" y="64132"/>
                                  <a:pt x="96161" y="53655"/>
                                  <a:pt x="89493" y="42225"/>
                                </a:cubicBezTo>
                                <a:close/>
                                <a:moveTo>
                                  <a:pt x="74253" y="58417"/>
                                </a:moveTo>
                                <a:cubicBezTo>
                                  <a:pt x="66633" y="64132"/>
                                  <a:pt x="47583" y="59370"/>
                                  <a:pt x="33296" y="47939"/>
                                </a:cubicBezTo>
                                <a:cubicBezTo>
                                  <a:pt x="18056" y="36510"/>
                                  <a:pt x="13293" y="22222"/>
                                  <a:pt x="20913" y="16507"/>
                                </a:cubicBezTo>
                                <a:cubicBezTo>
                                  <a:pt x="28533" y="10792"/>
                                  <a:pt x="47583" y="15555"/>
                                  <a:pt x="61871" y="26985"/>
                                </a:cubicBezTo>
                                <a:cubicBezTo>
                                  <a:pt x="77111" y="38414"/>
                                  <a:pt x="82826" y="52702"/>
                                  <a:pt x="74253" y="5841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416" name="Freeform: Shape 1415">
                            <a:extLst>
                              <a:ext uri="{FF2B5EF4-FFF2-40B4-BE49-F238E27FC236}">
                                <a16:creationId xmlns:a16="http://schemas.microsoft.com/office/drawing/2014/main" id="{2EE0F5FD-ADED-4D4A-9677-3390F45557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9101" y="3218927"/>
                            <a:ext cx="94644" cy="72481"/>
                          </a:xfrm>
                          <a:custGeom>
                            <a:avLst/>
                            <a:gdLst>
                              <a:gd name="connsiteX0" fmla="*/ 89184 w 94644"/>
                              <a:gd name="connsiteY0" fmla="*/ 4332 h 72481"/>
                              <a:gd name="connsiteX1" fmla="*/ 25366 w 94644"/>
                              <a:gd name="connsiteY1" fmla="*/ 19572 h 72481"/>
                              <a:gd name="connsiteX2" fmla="*/ 5364 w 94644"/>
                              <a:gd name="connsiteY2" fmla="*/ 40527 h 72481"/>
                              <a:gd name="connsiteX3" fmla="*/ 5364 w 94644"/>
                              <a:gd name="connsiteY3" fmla="*/ 40527 h 72481"/>
                              <a:gd name="connsiteX4" fmla="*/ 5364 w 94644"/>
                              <a:gd name="connsiteY4" fmla="*/ 68150 h 72481"/>
                              <a:gd name="connsiteX5" fmla="*/ 69181 w 94644"/>
                              <a:gd name="connsiteY5" fmla="*/ 52910 h 72481"/>
                              <a:gd name="connsiteX6" fmla="*/ 89184 w 94644"/>
                              <a:gd name="connsiteY6" fmla="*/ 4332 h 72481"/>
                              <a:gd name="connsiteX7" fmla="*/ 62514 w 94644"/>
                              <a:gd name="connsiteY7" fmla="*/ 48147 h 72481"/>
                              <a:gd name="connsiteX8" fmla="*/ 16794 w 94644"/>
                              <a:gd name="connsiteY8" fmla="*/ 58625 h 72481"/>
                              <a:gd name="connsiteX9" fmla="*/ 32034 w 94644"/>
                              <a:gd name="connsiteY9" fmla="*/ 23382 h 72481"/>
                              <a:gd name="connsiteX10" fmla="*/ 78706 w 94644"/>
                              <a:gd name="connsiteY10" fmla="*/ 12904 h 72481"/>
                              <a:gd name="connsiteX11" fmla="*/ 62514 w 94644"/>
                              <a:gd name="connsiteY11" fmla="*/ 48147 h 724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644" h="72481">
                                <a:moveTo>
                                  <a:pt x="89184" y="4332"/>
                                </a:moveTo>
                                <a:cubicBezTo>
                                  <a:pt x="76801" y="-5193"/>
                                  <a:pt x="48226" y="1475"/>
                                  <a:pt x="25366" y="19572"/>
                                </a:cubicBezTo>
                                <a:cubicBezTo>
                                  <a:pt x="16794" y="26240"/>
                                  <a:pt x="9174" y="33860"/>
                                  <a:pt x="5364" y="40527"/>
                                </a:cubicBezTo>
                                <a:lnTo>
                                  <a:pt x="5364" y="40527"/>
                                </a:lnTo>
                                <a:cubicBezTo>
                                  <a:pt x="-1304" y="51957"/>
                                  <a:pt x="-2256" y="62435"/>
                                  <a:pt x="5364" y="68150"/>
                                </a:cubicBezTo>
                                <a:cubicBezTo>
                                  <a:pt x="17746" y="77675"/>
                                  <a:pt x="46321" y="71007"/>
                                  <a:pt x="69181" y="52910"/>
                                </a:cubicBezTo>
                                <a:cubicBezTo>
                                  <a:pt x="92041" y="35765"/>
                                  <a:pt x="101566" y="13857"/>
                                  <a:pt x="89184" y="4332"/>
                                </a:cubicBezTo>
                                <a:close/>
                                <a:moveTo>
                                  <a:pt x="62514" y="48147"/>
                                </a:moveTo>
                                <a:cubicBezTo>
                                  <a:pt x="45369" y="60529"/>
                                  <a:pt x="25366" y="66244"/>
                                  <a:pt x="16794" y="58625"/>
                                </a:cubicBezTo>
                                <a:cubicBezTo>
                                  <a:pt x="8221" y="51957"/>
                                  <a:pt x="14889" y="36717"/>
                                  <a:pt x="32034" y="23382"/>
                                </a:cubicBezTo>
                                <a:cubicBezTo>
                                  <a:pt x="49179" y="11000"/>
                                  <a:pt x="69181" y="5285"/>
                                  <a:pt x="78706" y="12904"/>
                                </a:cubicBezTo>
                                <a:cubicBezTo>
                                  <a:pt x="85374" y="19572"/>
                                  <a:pt x="78706" y="35765"/>
                                  <a:pt x="62514" y="4814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417" name="Freeform: Shape 1416">
                            <a:extLst>
                              <a:ext uri="{FF2B5EF4-FFF2-40B4-BE49-F238E27FC236}">
                                <a16:creationId xmlns:a16="http://schemas.microsoft.com/office/drawing/2014/main" id="{8A0FAC74-7AB9-451A-93DA-5779C65F53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69201" y="3277157"/>
                            <a:ext cx="79333" cy="60401"/>
                          </a:xfrm>
                          <a:custGeom>
                            <a:avLst/>
                            <a:gdLst>
                              <a:gd name="connsiteX0" fmla="*/ 77169 w 79333"/>
                              <a:gd name="connsiteY0" fmla="*/ 395 h 60401"/>
                              <a:gd name="connsiteX1" fmla="*/ 16 w 79333"/>
                              <a:gd name="connsiteY1" fmla="*/ 60402 h 60401"/>
                              <a:gd name="connsiteX2" fmla="*/ 21924 w 79333"/>
                              <a:gd name="connsiteY2" fmla="*/ 60402 h 60401"/>
                              <a:gd name="connsiteX3" fmla="*/ 62881 w 79333"/>
                              <a:gd name="connsiteY3" fmla="*/ 34685 h 60401"/>
                              <a:gd name="connsiteX4" fmla="*/ 79074 w 79333"/>
                              <a:gd name="connsiteY4" fmla="*/ 1347 h 60401"/>
                              <a:gd name="connsiteX5" fmla="*/ 77169 w 79333"/>
                              <a:gd name="connsiteY5" fmla="*/ 395 h 6040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79333" h="60401">
                                <a:moveTo>
                                  <a:pt x="77169" y="395"/>
                                </a:moveTo>
                                <a:cubicBezTo>
                                  <a:pt x="40021" y="38495"/>
                                  <a:pt x="-936" y="60402"/>
                                  <a:pt x="16" y="60402"/>
                                </a:cubicBezTo>
                                <a:lnTo>
                                  <a:pt x="21924" y="60402"/>
                                </a:lnTo>
                                <a:cubicBezTo>
                                  <a:pt x="40021" y="60402"/>
                                  <a:pt x="55261" y="49924"/>
                                  <a:pt x="62881" y="34685"/>
                                </a:cubicBezTo>
                                <a:lnTo>
                                  <a:pt x="79074" y="1347"/>
                                </a:lnTo>
                                <a:cubicBezTo>
                                  <a:pt x="80026" y="395"/>
                                  <a:pt x="78121" y="-558"/>
                                  <a:pt x="77169" y="395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418" name="Freeform: Shape 1417">
                            <a:extLst>
                              <a:ext uri="{FF2B5EF4-FFF2-40B4-BE49-F238E27FC236}">
                                <a16:creationId xmlns:a16="http://schemas.microsoft.com/office/drawing/2014/main" id="{D16336D3-5094-46D6-86E2-DF2ADFD148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7537" y="3283845"/>
                            <a:ext cx="108844" cy="53584"/>
                          </a:xfrm>
                          <a:custGeom>
                            <a:avLst/>
                            <a:gdLst>
                              <a:gd name="connsiteX0" fmla="*/ 2165 w 108844"/>
                              <a:gd name="connsiteY0" fmla="*/ 374 h 53584"/>
                              <a:gd name="connsiteX1" fmla="*/ 108845 w 108844"/>
                              <a:gd name="connsiteY1" fmla="*/ 44189 h 53584"/>
                              <a:gd name="connsiteX2" fmla="*/ 69792 w 108844"/>
                              <a:gd name="connsiteY2" fmla="*/ 52761 h 53584"/>
                              <a:gd name="connsiteX3" fmla="*/ 34550 w 108844"/>
                              <a:gd name="connsiteY3" fmla="*/ 41331 h 53584"/>
                              <a:gd name="connsiteX4" fmla="*/ 260 w 108844"/>
                              <a:gd name="connsiteY4" fmla="*/ 2279 h 53584"/>
                              <a:gd name="connsiteX5" fmla="*/ 2165 w 108844"/>
                              <a:gd name="connsiteY5" fmla="*/ 374 h 5358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08844" h="53584">
                                <a:moveTo>
                                  <a:pt x="2165" y="374"/>
                                </a:moveTo>
                                <a:cubicBezTo>
                                  <a:pt x="19310" y="12756"/>
                                  <a:pt x="60267" y="37521"/>
                                  <a:pt x="108845" y="44189"/>
                                </a:cubicBezTo>
                                <a:lnTo>
                                  <a:pt x="69792" y="52761"/>
                                </a:lnTo>
                                <a:cubicBezTo>
                                  <a:pt x="56457" y="55619"/>
                                  <a:pt x="43122" y="50856"/>
                                  <a:pt x="34550" y="41331"/>
                                </a:cubicBezTo>
                                <a:lnTo>
                                  <a:pt x="260" y="2279"/>
                                </a:lnTo>
                                <a:cubicBezTo>
                                  <a:pt x="-693" y="374"/>
                                  <a:pt x="1212" y="-579"/>
                                  <a:pt x="2165" y="37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</p:grpSp>
                    <p:sp>
                      <p:nvSpPr>
                        <p:cNvPr id="1414" name="Freeform: Shape 1413">
                          <a:extLst>
                            <a:ext uri="{FF2B5EF4-FFF2-40B4-BE49-F238E27FC236}">
                              <a16:creationId xmlns:a16="http://schemas.microsoft.com/office/drawing/2014/main" id="{DCCE33EB-D78C-4222-9E50-CF342EF6E4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2557" y="3092767"/>
                          <a:ext cx="37147" cy="199072"/>
                        </a:xfrm>
                        <a:custGeom>
                          <a:avLst/>
                          <a:gdLst>
                            <a:gd name="connsiteX0" fmla="*/ 20955 w 37147"/>
                            <a:gd name="connsiteY0" fmla="*/ 199072 h 199072"/>
                            <a:gd name="connsiteX1" fmla="*/ 0 w 37147"/>
                            <a:gd name="connsiteY1" fmla="*/ 2857 h 199072"/>
                            <a:gd name="connsiteX2" fmla="*/ 2858 w 37147"/>
                            <a:gd name="connsiteY2" fmla="*/ 0 h 199072"/>
                            <a:gd name="connsiteX3" fmla="*/ 34290 w 37147"/>
                            <a:gd name="connsiteY3" fmla="*/ 0 h 199072"/>
                            <a:gd name="connsiteX4" fmla="*/ 37147 w 37147"/>
                            <a:gd name="connsiteY4" fmla="*/ 2857 h 199072"/>
                            <a:gd name="connsiteX5" fmla="*/ 20955 w 37147"/>
                            <a:gd name="connsiteY5" fmla="*/ 199072 h 19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7147" h="199072">
                              <a:moveTo>
                                <a:pt x="20955" y="199072"/>
                              </a:moveTo>
                              <a:lnTo>
                                <a:pt x="0" y="2857"/>
                              </a:lnTo>
                              <a:cubicBezTo>
                                <a:pt x="0" y="952"/>
                                <a:pt x="952" y="0"/>
                                <a:pt x="2858" y="0"/>
                              </a:cubicBezTo>
                              <a:lnTo>
                                <a:pt x="34290" y="0"/>
                              </a:lnTo>
                              <a:cubicBezTo>
                                <a:pt x="36195" y="0"/>
                                <a:pt x="37147" y="952"/>
                                <a:pt x="37147" y="2857"/>
                              </a:cubicBezTo>
                              <a:lnTo>
                                <a:pt x="20955" y="1990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2B775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grpSp>
                  <p:nvGrpSpPr>
                    <p:cNvPr id="1329" name="Graphic 4">
                      <a:extLst>
                        <a:ext uri="{FF2B5EF4-FFF2-40B4-BE49-F238E27FC236}">
                          <a16:creationId xmlns:a16="http://schemas.microsoft.com/office/drawing/2014/main" id="{05F9B666-4E45-4B46-9AC4-434FF1A167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31629" y="3339350"/>
                      <a:ext cx="438891" cy="454456"/>
                      <a:chOff x="5031629" y="3339350"/>
                      <a:chExt cx="438891" cy="454456"/>
                    </a:xfrm>
                  </p:grpSpPr>
                  <p:sp>
                    <p:nvSpPr>
                      <p:cNvPr id="1330" name="Freeform: Shape 1329">
                        <a:extLst>
                          <a:ext uri="{FF2B5EF4-FFF2-40B4-BE49-F238E27FC236}">
                            <a16:creationId xmlns:a16="http://schemas.microsoft.com/office/drawing/2014/main" id="{0E3AFE68-9BF4-4009-A4D2-FDB1511FA8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0186" y="3339350"/>
                        <a:ext cx="368588" cy="442074"/>
                      </a:xfrm>
                      <a:custGeom>
                        <a:avLst/>
                        <a:gdLst>
                          <a:gd name="connsiteX0" fmla="*/ 364779 w 368588"/>
                          <a:gd name="connsiteY0" fmla="*/ 410642 h 442074"/>
                          <a:gd name="connsiteX1" fmla="*/ 349539 w 368588"/>
                          <a:gd name="connsiteY1" fmla="*/ 351587 h 442074"/>
                          <a:gd name="connsiteX2" fmla="*/ 348586 w 368588"/>
                          <a:gd name="connsiteY2" fmla="*/ 277292 h 442074"/>
                          <a:gd name="connsiteX3" fmla="*/ 350491 w 368588"/>
                          <a:gd name="connsiteY3" fmla="*/ 266814 h 442074"/>
                          <a:gd name="connsiteX4" fmla="*/ 357159 w 368588"/>
                          <a:gd name="connsiteY4" fmla="*/ 233477 h 442074"/>
                          <a:gd name="connsiteX5" fmla="*/ 360016 w 368588"/>
                          <a:gd name="connsiteY5" fmla="*/ 171564 h 442074"/>
                          <a:gd name="connsiteX6" fmla="*/ 308581 w 368588"/>
                          <a:gd name="connsiteY6" fmla="*/ 80124 h 442074"/>
                          <a:gd name="connsiteX7" fmla="*/ 253336 w 368588"/>
                          <a:gd name="connsiteY7" fmla="*/ 67742 h 442074"/>
                          <a:gd name="connsiteX8" fmla="*/ 218094 w 368588"/>
                          <a:gd name="connsiteY8" fmla="*/ 28689 h 442074"/>
                          <a:gd name="connsiteX9" fmla="*/ 162849 w 368588"/>
                          <a:gd name="connsiteY9" fmla="*/ 2019 h 442074"/>
                          <a:gd name="connsiteX10" fmla="*/ 49501 w 368588"/>
                          <a:gd name="connsiteY10" fmla="*/ 35357 h 442074"/>
                          <a:gd name="connsiteX11" fmla="*/ 10449 w 368588"/>
                          <a:gd name="connsiteY11" fmla="*/ 127749 h 442074"/>
                          <a:gd name="connsiteX12" fmla="*/ 15211 w 368588"/>
                          <a:gd name="connsiteY12" fmla="*/ 151562 h 442074"/>
                          <a:gd name="connsiteX13" fmla="*/ 38071 w 368588"/>
                          <a:gd name="connsiteY13" fmla="*/ 202997 h 442074"/>
                          <a:gd name="connsiteX14" fmla="*/ 40929 w 368588"/>
                          <a:gd name="connsiteY14" fmla="*/ 243002 h 442074"/>
                          <a:gd name="connsiteX15" fmla="*/ 2829 w 368588"/>
                          <a:gd name="connsiteY15" fmla="*/ 324917 h 442074"/>
                          <a:gd name="connsiteX16" fmla="*/ 26641 w 368588"/>
                          <a:gd name="connsiteY16" fmla="*/ 442074 h 442074"/>
                          <a:gd name="connsiteX17" fmla="*/ 368589 w 368588"/>
                          <a:gd name="connsiteY17" fmla="*/ 440169 h 442074"/>
                          <a:gd name="connsiteX18" fmla="*/ 364779 w 368588"/>
                          <a:gd name="connsiteY18" fmla="*/ 410642 h 442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68588" h="442074">
                            <a:moveTo>
                              <a:pt x="364779" y="410642"/>
                            </a:moveTo>
                            <a:cubicBezTo>
                              <a:pt x="360969" y="389687"/>
                              <a:pt x="353349" y="371589"/>
                              <a:pt x="349539" y="351587"/>
                            </a:cubicBezTo>
                            <a:cubicBezTo>
                              <a:pt x="344776" y="327774"/>
                              <a:pt x="344776" y="301104"/>
                              <a:pt x="348586" y="277292"/>
                            </a:cubicBezTo>
                            <a:cubicBezTo>
                              <a:pt x="349539" y="273482"/>
                              <a:pt x="349539" y="270624"/>
                              <a:pt x="350491" y="266814"/>
                            </a:cubicBezTo>
                            <a:cubicBezTo>
                              <a:pt x="352396" y="255384"/>
                              <a:pt x="355254" y="243954"/>
                              <a:pt x="357159" y="233477"/>
                            </a:cubicBezTo>
                            <a:cubicBezTo>
                              <a:pt x="360969" y="213474"/>
                              <a:pt x="362874" y="191567"/>
                              <a:pt x="360016" y="171564"/>
                            </a:cubicBezTo>
                            <a:cubicBezTo>
                              <a:pt x="353349" y="124892"/>
                              <a:pt x="333346" y="89649"/>
                              <a:pt x="308581" y="80124"/>
                            </a:cubicBezTo>
                            <a:cubicBezTo>
                              <a:pt x="289531" y="72504"/>
                              <a:pt x="270481" y="81077"/>
                              <a:pt x="253336" y="67742"/>
                            </a:cubicBezTo>
                            <a:cubicBezTo>
                              <a:pt x="240954" y="58217"/>
                              <a:pt x="230476" y="42024"/>
                              <a:pt x="218094" y="28689"/>
                            </a:cubicBezTo>
                            <a:cubicBezTo>
                              <a:pt x="200949" y="9639"/>
                              <a:pt x="181899" y="5829"/>
                              <a:pt x="162849" y="2019"/>
                            </a:cubicBezTo>
                            <a:cubicBezTo>
                              <a:pt x="123796" y="-4648"/>
                              <a:pt x="84744" y="4877"/>
                              <a:pt x="49501" y="35357"/>
                            </a:cubicBezTo>
                            <a:cubicBezTo>
                              <a:pt x="30451" y="51549"/>
                              <a:pt x="5686" y="80124"/>
                              <a:pt x="10449" y="127749"/>
                            </a:cubicBezTo>
                            <a:cubicBezTo>
                              <a:pt x="11401" y="136322"/>
                              <a:pt x="13306" y="142989"/>
                              <a:pt x="15211" y="151562"/>
                            </a:cubicBezTo>
                            <a:cubicBezTo>
                              <a:pt x="19021" y="173469"/>
                              <a:pt x="30451" y="182994"/>
                              <a:pt x="38071" y="202997"/>
                            </a:cubicBezTo>
                            <a:cubicBezTo>
                              <a:pt x="42834" y="215379"/>
                              <a:pt x="43786" y="229667"/>
                              <a:pt x="40929" y="243002"/>
                            </a:cubicBezTo>
                            <a:cubicBezTo>
                              <a:pt x="31404" y="283007"/>
                              <a:pt x="14259" y="289674"/>
                              <a:pt x="2829" y="324917"/>
                            </a:cubicBezTo>
                            <a:cubicBezTo>
                              <a:pt x="-6696" y="356349"/>
                              <a:pt x="9496" y="419214"/>
                              <a:pt x="26641" y="442074"/>
                            </a:cubicBezTo>
                            <a:lnTo>
                              <a:pt x="368589" y="440169"/>
                            </a:lnTo>
                            <a:cubicBezTo>
                              <a:pt x="367636" y="429692"/>
                              <a:pt x="366684" y="420167"/>
                              <a:pt x="364779" y="410642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331" name="Freeform: Shape 1330">
                        <a:extLst>
                          <a:ext uri="{FF2B5EF4-FFF2-40B4-BE49-F238E27FC236}">
                            <a16:creationId xmlns:a16="http://schemas.microsoft.com/office/drawing/2014/main" id="{3D0069F7-DD0C-4564-B54B-417585EBBB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31629" y="3749039"/>
                        <a:ext cx="438891" cy="44767"/>
                      </a:xfrm>
                      <a:custGeom>
                        <a:avLst/>
                        <a:gdLst>
                          <a:gd name="connsiteX0" fmla="*/ 10905 w 438891"/>
                          <a:gd name="connsiteY0" fmla="*/ 24765 h 44767"/>
                          <a:gd name="connsiteX1" fmla="*/ 54720 w 438891"/>
                          <a:gd name="connsiteY1" fmla="*/ 18097 h 44767"/>
                          <a:gd name="connsiteX2" fmla="*/ 148065 w 438891"/>
                          <a:gd name="connsiteY2" fmla="*/ 1905 h 44767"/>
                          <a:gd name="connsiteX3" fmla="*/ 148065 w 438891"/>
                          <a:gd name="connsiteY3" fmla="*/ 1905 h 44767"/>
                          <a:gd name="connsiteX4" fmla="*/ 232838 w 438891"/>
                          <a:gd name="connsiteY4" fmla="*/ 953 h 44767"/>
                          <a:gd name="connsiteX5" fmla="*/ 232838 w 438891"/>
                          <a:gd name="connsiteY5" fmla="*/ 953 h 44767"/>
                          <a:gd name="connsiteX6" fmla="*/ 311895 w 438891"/>
                          <a:gd name="connsiteY6" fmla="*/ 0 h 44767"/>
                          <a:gd name="connsiteX7" fmla="*/ 365235 w 438891"/>
                          <a:gd name="connsiteY7" fmla="*/ 1905 h 44767"/>
                          <a:gd name="connsiteX8" fmla="*/ 385238 w 438891"/>
                          <a:gd name="connsiteY8" fmla="*/ 10478 h 44767"/>
                          <a:gd name="connsiteX9" fmla="*/ 355710 w 438891"/>
                          <a:gd name="connsiteY9" fmla="*/ 14288 h 44767"/>
                          <a:gd name="connsiteX10" fmla="*/ 321420 w 438891"/>
                          <a:gd name="connsiteY10" fmla="*/ 16192 h 44767"/>
                          <a:gd name="connsiteX11" fmla="*/ 317610 w 438891"/>
                          <a:gd name="connsiteY11" fmla="*/ 18097 h 44767"/>
                          <a:gd name="connsiteX12" fmla="*/ 323325 w 438891"/>
                          <a:gd name="connsiteY12" fmla="*/ 19050 h 44767"/>
                          <a:gd name="connsiteX13" fmla="*/ 427148 w 438891"/>
                          <a:gd name="connsiteY13" fmla="*/ 24765 h 44767"/>
                          <a:gd name="connsiteX14" fmla="*/ 437625 w 438891"/>
                          <a:gd name="connsiteY14" fmla="*/ 26670 h 44767"/>
                          <a:gd name="connsiteX15" fmla="*/ 423338 w 438891"/>
                          <a:gd name="connsiteY15" fmla="*/ 32385 h 44767"/>
                          <a:gd name="connsiteX16" fmla="*/ 267128 w 438891"/>
                          <a:gd name="connsiteY16" fmla="*/ 42863 h 44767"/>
                          <a:gd name="connsiteX17" fmla="*/ 44242 w 438891"/>
                          <a:gd name="connsiteY17" fmla="*/ 40957 h 44767"/>
                          <a:gd name="connsiteX18" fmla="*/ 6143 w 438891"/>
                          <a:gd name="connsiteY18" fmla="*/ 35242 h 44767"/>
                          <a:gd name="connsiteX19" fmla="*/ 10905 w 438891"/>
                          <a:gd name="connsiteY19" fmla="*/ 24765 h 44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438891" h="44767">
                            <a:moveTo>
                              <a:pt x="10905" y="24765"/>
                            </a:moveTo>
                            <a:cubicBezTo>
                              <a:pt x="21383" y="21907"/>
                              <a:pt x="38528" y="19050"/>
                              <a:pt x="54720" y="18097"/>
                            </a:cubicBezTo>
                            <a:cubicBezTo>
                              <a:pt x="83295" y="15240"/>
                              <a:pt x="116633" y="2857"/>
                              <a:pt x="148065" y="1905"/>
                            </a:cubicBezTo>
                            <a:lnTo>
                              <a:pt x="148065" y="1905"/>
                            </a:lnTo>
                            <a:lnTo>
                              <a:pt x="232838" y="953"/>
                            </a:lnTo>
                            <a:lnTo>
                              <a:pt x="232838" y="953"/>
                            </a:lnTo>
                            <a:cubicBezTo>
                              <a:pt x="258555" y="0"/>
                              <a:pt x="286178" y="0"/>
                              <a:pt x="311895" y="0"/>
                            </a:cubicBezTo>
                            <a:cubicBezTo>
                              <a:pt x="329993" y="0"/>
                              <a:pt x="349043" y="0"/>
                              <a:pt x="365235" y="1905"/>
                            </a:cubicBezTo>
                            <a:cubicBezTo>
                              <a:pt x="378570" y="3810"/>
                              <a:pt x="390953" y="6667"/>
                              <a:pt x="385238" y="10478"/>
                            </a:cubicBezTo>
                            <a:cubicBezTo>
                              <a:pt x="380475" y="13335"/>
                              <a:pt x="367140" y="14288"/>
                              <a:pt x="355710" y="14288"/>
                            </a:cubicBezTo>
                            <a:cubicBezTo>
                              <a:pt x="344280" y="14288"/>
                              <a:pt x="330945" y="14288"/>
                              <a:pt x="321420" y="16192"/>
                            </a:cubicBezTo>
                            <a:cubicBezTo>
                              <a:pt x="318563" y="17145"/>
                              <a:pt x="315705" y="17145"/>
                              <a:pt x="317610" y="18097"/>
                            </a:cubicBezTo>
                            <a:cubicBezTo>
                              <a:pt x="318563" y="19050"/>
                              <a:pt x="320468" y="19050"/>
                              <a:pt x="323325" y="19050"/>
                            </a:cubicBezTo>
                            <a:cubicBezTo>
                              <a:pt x="356663" y="21907"/>
                              <a:pt x="395715" y="20955"/>
                              <a:pt x="427148" y="24765"/>
                            </a:cubicBezTo>
                            <a:cubicBezTo>
                              <a:pt x="430958" y="25717"/>
                              <a:pt x="435720" y="25717"/>
                              <a:pt x="437625" y="26670"/>
                            </a:cubicBezTo>
                            <a:cubicBezTo>
                              <a:pt x="442388" y="28575"/>
                              <a:pt x="432863" y="31432"/>
                              <a:pt x="423338" y="32385"/>
                            </a:cubicBezTo>
                            <a:cubicBezTo>
                              <a:pt x="377618" y="40005"/>
                              <a:pt x="321420" y="41910"/>
                              <a:pt x="267128" y="42863"/>
                            </a:cubicBezTo>
                            <a:cubicBezTo>
                              <a:pt x="192833" y="44767"/>
                              <a:pt x="115680" y="46672"/>
                              <a:pt x="44242" y="40957"/>
                            </a:cubicBezTo>
                            <a:cubicBezTo>
                              <a:pt x="29003" y="40005"/>
                              <a:pt x="13763" y="38100"/>
                              <a:pt x="6143" y="35242"/>
                            </a:cubicBezTo>
                            <a:cubicBezTo>
                              <a:pt x="-4335" y="32385"/>
                              <a:pt x="-525" y="27622"/>
                              <a:pt x="1090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EFEAE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332" name="Freeform: Shape 1331">
                        <a:extLst>
                          <a:ext uri="{FF2B5EF4-FFF2-40B4-BE49-F238E27FC236}">
                            <a16:creationId xmlns:a16="http://schemas.microsoft.com/office/drawing/2014/main" id="{BD7F3A1D-54B6-4743-BBBE-19DF2A04B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84482" y="3586162"/>
                        <a:ext cx="17145" cy="10477"/>
                      </a:xfrm>
                      <a:custGeom>
                        <a:avLst/>
                        <a:gdLst>
                          <a:gd name="connsiteX0" fmla="*/ 13335 w 17145"/>
                          <a:gd name="connsiteY0" fmla="*/ 2857 h 10477"/>
                          <a:gd name="connsiteX1" fmla="*/ 11430 w 17145"/>
                          <a:gd name="connsiteY1" fmla="*/ 3810 h 10477"/>
                          <a:gd name="connsiteX2" fmla="*/ 10477 w 17145"/>
                          <a:gd name="connsiteY2" fmla="*/ 3810 h 10477"/>
                          <a:gd name="connsiteX3" fmla="*/ 5715 w 17145"/>
                          <a:gd name="connsiteY3" fmla="*/ 2857 h 10477"/>
                          <a:gd name="connsiteX4" fmla="*/ 5715 w 17145"/>
                          <a:gd name="connsiteY4" fmla="*/ 2857 h 10477"/>
                          <a:gd name="connsiteX5" fmla="*/ 6667 w 17145"/>
                          <a:gd name="connsiteY5" fmla="*/ 2857 h 10477"/>
                          <a:gd name="connsiteX6" fmla="*/ 7620 w 17145"/>
                          <a:gd name="connsiteY6" fmla="*/ 2857 h 10477"/>
                          <a:gd name="connsiteX7" fmla="*/ 10477 w 17145"/>
                          <a:gd name="connsiteY7" fmla="*/ 3810 h 10477"/>
                          <a:gd name="connsiteX8" fmla="*/ 12383 w 17145"/>
                          <a:gd name="connsiteY8" fmla="*/ 3810 h 10477"/>
                          <a:gd name="connsiteX9" fmla="*/ 13335 w 17145"/>
                          <a:gd name="connsiteY9" fmla="*/ 3810 h 10477"/>
                          <a:gd name="connsiteX10" fmla="*/ 13335 w 17145"/>
                          <a:gd name="connsiteY10" fmla="*/ 2857 h 10477"/>
                          <a:gd name="connsiteX11" fmla="*/ 13335 w 17145"/>
                          <a:gd name="connsiteY11" fmla="*/ 2857 h 10477"/>
                          <a:gd name="connsiteX12" fmla="*/ 11430 w 17145"/>
                          <a:gd name="connsiteY12" fmla="*/ 1905 h 10477"/>
                          <a:gd name="connsiteX13" fmla="*/ 8572 w 17145"/>
                          <a:gd name="connsiteY13" fmla="*/ 953 h 10477"/>
                          <a:gd name="connsiteX14" fmla="*/ 7620 w 17145"/>
                          <a:gd name="connsiteY14" fmla="*/ 953 h 10477"/>
                          <a:gd name="connsiteX15" fmla="*/ 4763 w 17145"/>
                          <a:gd name="connsiteY15" fmla="*/ 0 h 10477"/>
                          <a:gd name="connsiteX16" fmla="*/ 0 w 17145"/>
                          <a:gd name="connsiteY16" fmla="*/ 953 h 10477"/>
                          <a:gd name="connsiteX17" fmla="*/ 952 w 17145"/>
                          <a:gd name="connsiteY17" fmla="*/ 6668 h 10477"/>
                          <a:gd name="connsiteX18" fmla="*/ 1905 w 17145"/>
                          <a:gd name="connsiteY18" fmla="*/ 6668 h 10477"/>
                          <a:gd name="connsiteX19" fmla="*/ 4763 w 17145"/>
                          <a:gd name="connsiteY19" fmla="*/ 7620 h 10477"/>
                          <a:gd name="connsiteX20" fmla="*/ 7620 w 17145"/>
                          <a:gd name="connsiteY20" fmla="*/ 9525 h 10477"/>
                          <a:gd name="connsiteX21" fmla="*/ 10477 w 17145"/>
                          <a:gd name="connsiteY21" fmla="*/ 10478 h 10477"/>
                          <a:gd name="connsiteX22" fmla="*/ 12383 w 17145"/>
                          <a:gd name="connsiteY22" fmla="*/ 9525 h 10477"/>
                          <a:gd name="connsiteX23" fmla="*/ 16192 w 17145"/>
                          <a:gd name="connsiteY23" fmla="*/ 6668 h 10477"/>
                          <a:gd name="connsiteX24" fmla="*/ 17145 w 17145"/>
                          <a:gd name="connsiteY24" fmla="*/ 5715 h 10477"/>
                          <a:gd name="connsiteX25" fmla="*/ 17145 w 17145"/>
                          <a:gd name="connsiteY25" fmla="*/ 4763 h 10477"/>
                          <a:gd name="connsiteX26" fmla="*/ 13335 w 17145"/>
                          <a:gd name="connsiteY26" fmla="*/ 2857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7145" h="10477">
                            <a:moveTo>
                              <a:pt x="13335" y="2857"/>
                            </a:moveTo>
                            <a:cubicBezTo>
                              <a:pt x="12383" y="2857"/>
                              <a:pt x="11430" y="3810"/>
                              <a:pt x="11430" y="3810"/>
                            </a:cubicBezTo>
                            <a:cubicBezTo>
                              <a:pt x="11430" y="3810"/>
                              <a:pt x="10477" y="3810"/>
                              <a:pt x="10477" y="3810"/>
                            </a:cubicBezTo>
                            <a:cubicBezTo>
                              <a:pt x="8572" y="3810"/>
                              <a:pt x="6667" y="2857"/>
                              <a:pt x="5715" y="2857"/>
                            </a:cubicBezTo>
                            <a:cubicBezTo>
                              <a:pt x="5715" y="2857"/>
                              <a:pt x="5715" y="2857"/>
                              <a:pt x="5715" y="2857"/>
                            </a:cubicBezTo>
                            <a:cubicBezTo>
                              <a:pt x="6667" y="2857"/>
                              <a:pt x="6667" y="2857"/>
                              <a:pt x="6667" y="2857"/>
                            </a:cubicBezTo>
                            <a:cubicBezTo>
                              <a:pt x="6667" y="2857"/>
                              <a:pt x="6667" y="2857"/>
                              <a:pt x="7620" y="2857"/>
                            </a:cubicBezTo>
                            <a:cubicBezTo>
                              <a:pt x="8572" y="2857"/>
                              <a:pt x="9525" y="2857"/>
                              <a:pt x="10477" y="3810"/>
                            </a:cubicBezTo>
                            <a:cubicBezTo>
                              <a:pt x="11430" y="3810"/>
                              <a:pt x="11430" y="3810"/>
                              <a:pt x="12383" y="3810"/>
                            </a:cubicBezTo>
                            <a:cubicBezTo>
                              <a:pt x="12383" y="3810"/>
                              <a:pt x="12383" y="3810"/>
                              <a:pt x="13335" y="3810"/>
                            </a:cubicBezTo>
                            <a:cubicBezTo>
                              <a:pt x="13335" y="3810"/>
                              <a:pt x="13335" y="3810"/>
                              <a:pt x="13335" y="2857"/>
                            </a:cubicBezTo>
                            <a:cubicBezTo>
                              <a:pt x="13335" y="2857"/>
                              <a:pt x="13335" y="2857"/>
                              <a:pt x="13335" y="2857"/>
                            </a:cubicBezTo>
                            <a:cubicBezTo>
                              <a:pt x="12383" y="2857"/>
                              <a:pt x="12383" y="1905"/>
                              <a:pt x="11430" y="1905"/>
                            </a:cubicBezTo>
                            <a:cubicBezTo>
                              <a:pt x="10477" y="1905"/>
                              <a:pt x="9525" y="953"/>
                              <a:pt x="8572" y="953"/>
                            </a:cubicBezTo>
                            <a:cubicBezTo>
                              <a:pt x="8572" y="953"/>
                              <a:pt x="7620" y="953"/>
                              <a:pt x="7620" y="953"/>
                            </a:cubicBezTo>
                            <a:cubicBezTo>
                              <a:pt x="6667" y="953"/>
                              <a:pt x="5715" y="0"/>
                              <a:pt x="4763" y="0"/>
                            </a:cubicBezTo>
                            <a:cubicBezTo>
                              <a:pt x="3810" y="0"/>
                              <a:pt x="952" y="953"/>
                              <a:pt x="0" y="953"/>
                            </a:cubicBezTo>
                            <a:lnTo>
                              <a:pt x="952" y="6668"/>
                            </a:lnTo>
                            <a:cubicBezTo>
                              <a:pt x="952" y="6668"/>
                              <a:pt x="952" y="6668"/>
                              <a:pt x="1905" y="6668"/>
                            </a:cubicBezTo>
                            <a:cubicBezTo>
                              <a:pt x="2858" y="6668"/>
                              <a:pt x="3810" y="6668"/>
                              <a:pt x="4763" y="7620"/>
                            </a:cubicBezTo>
                            <a:cubicBezTo>
                              <a:pt x="5715" y="8572"/>
                              <a:pt x="6667" y="8572"/>
                              <a:pt x="7620" y="9525"/>
                            </a:cubicBezTo>
                            <a:cubicBezTo>
                              <a:pt x="8572" y="10478"/>
                              <a:pt x="9525" y="10478"/>
                              <a:pt x="10477" y="10478"/>
                            </a:cubicBezTo>
                            <a:cubicBezTo>
                              <a:pt x="11430" y="10478"/>
                              <a:pt x="11430" y="10478"/>
                              <a:pt x="12383" y="9525"/>
                            </a:cubicBezTo>
                            <a:cubicBezTo>
                              <a:pt x="13335" y="8572"/>
                              <a:pt x="15240" y="7620"/>
                              <a:pt x="16192" y="6668"/>
                            </a:cubicBezTo>
                            <a:cubicBezTo>
                              <a:pt x="16192" y="6668"/>
                              <a:pt x="17145" y="5715"/>
                              <a:pt x="17145" y="5715"/>
                            </a:cubicBezTo>
                            <a:cubicBezTo>
                              <a:pt x="17145" y="5715"/>
                              <a:pt x="17145" y="4763"/>
                              <a:pt x="17145" y="4763"/>
                            </a:cubicBezTo>
                            <a:cubicBezTo>
                              <a:pt x="14288" y="2857"/>
                              <a:pt x="13335" y="2857"/>
                              <a:pt x="1333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3" name="Freeform: Shape 1332">
                        <a:extLst>
                          <a:ext uri="{FF2B5EF4-FFF2-40B4-BE49-F238E27FC236}">
                            <a16:creationId xmlns:a16="http://schemas.microsoft.com/office/drawing/2014/main" id="{46F17E83-0828-4DB8-9484-C2AB4E8A7F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7797" y="3541394"/>
                        <a:ext cx="10477" cy="15240"/>
                      </a:xfrm>
                      <a:custGeom>
                        <a:avLst/>
                        <a:gdLst>
                          <a:gd name="connsiteX0" fmla="*/ 1905 w 10477"/>
                          <a:gd name="connsiteY0" fmla="*/ 1905 h 15240"/>
                          <a:gd name="connsiteX1" fmla="*/ 3810 w 10477"/>
                          <a:gd name="connsiteY1" fmla="*/ 3810 h 15240"/>
                          <a:gd name="connsiteX2" fmla="*/ 3810 w 10477"/>
                          <a:gd name="connsiteY2" fmla="*/ 4763 h 15240"/>
                          <a:gd name="connsiteX3" fmla="*/ 5715 w 10477"/>
                          <a:gd name="connsiteY3" fmla="*/ 9525 h 15240"/>
                          <a:gd name="connsiteX4" fmla="*/ 5715 w 10477"/>
                          <a:gd name="connsiteY4" fmla="*/ 10478 h 15240"/>
                          <a:gd name="connsiteX5" fmla="*/ 4763 w 10477"/>
                          <a:gd name="connsiteY5" fmla="*/ 9525 h 15240"/>
                          <a:gd name="connsiteX6" fmla="*/ 4763 w 10477"/>
                          <a:gd name="connsiteY6" fmla="*/ 8573 h 15240"/>
                          <a:gd name="connsiteX7" fmla="*/ 3810 w 10477"/>
                          <a:gd name="connsiteY7" fmla="*/ 5715 h 15240"/>
                          <a:gd name="connsiteX8" fmla="*/ 2858 w 10477"/>
                          <a:gd name="connsiteY8" fmla="*/ 3810 h 15240"/>
                          <a:gd name="connsiteX9" fmla="*/ 1905 w 10477"/>
                          <a:gd name="connsiteY9" fmla="*/ 3810 h 15240"/>
                          <a:gd name="connsiteX10" fmla="*/ 953 w 10477"/>
                          <a:gd name="connsiteY10" fmla="*/ 3810 h 15240"/>
                          <a:gd name="connsiteX11" fmla="*/ 953 w 10477"/>
                          <a:gd name="connsiteY11" fmla="*/ 4763 h 15240"/>
                          <a:gd name="connsiteX12" fmla="*/ 1905 w 10477"/>
                          <a:gd name="connsiteY12" fmla="*/ 6668 h 15240"/>
                          <a:gd name="connsiteX13" fmla="*/ 2858 w 10477"/>
                          <a:gd name="connsiteY13" fmla="*/ 9525 h 15240"/>
                          <a:gd name="connsiteX14" fmla="*/ 2858 w 10477"/>
                          <a:gd name="connsiteY14" fmla="*/ 10478 h 15240"/>
                          <a:gd name="connsiteX15" fmla="*/ 3810 w 10477"/>
                          <a:gd name="connsiteY15" fmla="*/ 12383 h 15240"/>
                          <a:gd name="connsiteX16" fmla="*/ 6668 w 10477"/>
                          <a:gd name="connsiteY16" fmla="*/ 15240 h 15240"/>
                          <a:gd name="connsiteX17" fmla="*/ 10478 w 10477"/>
                          <a:gd name="connsiteY17" fmla="*/ 11430 h 15240"/>
                          <a:gd name="connsiteX18" fmla="*/ 10478 w 10477"/>
                          <a:gd name="connsiteY18" fmla="*/ 11430 h 15240"/>
                          <a:gd name="connsiteX19" fmla="*/ 9525 w 10477"/>
                          <a:gd name="connsiteY19" fmla="*/ 8573 h 15240"/>
                          <a:gd name="connsiteX20" fmla="*/ 9525 w 10477"/>
                          <a:gd name="connsiteY20" fmla="*/ 5715 h 15240"/>
                          <a:gd name="connsiteX21" fmla="*/ 8573 w 10477"/>
                          <a:gd name="connsiteY21" fmla="*/ 2858 h 15240"/>
                          <a:gd name="connsiteX22" fmla="*/ 7620 w 10477"/>
                          <a:gd name="connsiteY22" fmla="*/ 1905 h 15240"/>
                          <a:gd name="connsiteX23" fmla="*/ 2858 w 10477"/>
                          <a:gd name="connsiteY23" fmla="*/ 0 h 15240"/>
                          <a:gd name="connsiteX24" fmla="*/ 953 w 10477"/>
                          <a:gd name="connsiteY24" fmla="*/ 0 h 15240"/>
                          <a:gd name="connsiteX25" fmla="*/ 0 w 10477"/>
                          <a:gd name="connsiteY25" fmla="*/ 0 h 15240"/>
                          <a:gd name="connsiteX26" fmla="*/ 1905 w 10477"/>
                          <a:gd name="connsiteY26" fmla="*/ 1905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0477" h="15240">
                            <a:moveTo>
                              <a:pt x="1905" y="1905"/>
                            </a:moveTo>
                            <a:cubicBezTo>
                              <a:pt x="2858" y="1905"/>
                              <a:pt x="3810" y="2858"/>
                              <a:pt x="3810" y="3810"/>
                            </a:cubicBezTo>
                            <a:cubicBezTo>
                              <a:pt x="3810" y="3810"/>
                              <a:pt x="3810" y="4763"/>
                              <a:pt x="3810" y="4763"/>
                            </a:cubicBezTo>
                            <a:cubicBezTo>
                              <a:pt x="4763" y="6668"/>
                              <a:pt x="5715" y="7620"/>
                              <a:pt x="5715" y="9525"/>
                            </a:cubicBezTo>
                            <a:cubicBezTo>
                              <a:pt x="5715" y="9525"/>
                              <a:pt x="5715" y="10478"/>
                              <a:pt x="5715" y="10478"/>
                            </a:cubicBezTo>
                            <a:cubicBezTo>
                              <a:pt x="4763" y="10478"/>
                              <a:pt x="4763" y="9525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8573"/>
                            </a:cubicBezTo>
                            <a:cubicBezTo>
                              <a:pt x="4763" y="7620"/>
                              <a:pt x="3810" y="6668"/>
                              <a:pt x="3810" y="5715"/>
                            </a:cubicBezTo>
                            <a:cubicBezTo>
                              <a:pt x="3810" y="4763"/>
                              <a:pt x="3810" y="4763"/>
                              <a:pt x="2858" y="3810"/>
                            </a:cubicBezTo>
                            <a:cubicBezTo>
                              <a:pt x="2858" y="3810"/>
                              <a:pt x="2858" y="3810"/>
                              <a:pt x="1905" y="3810"/>
                            </a:cubicBezTo>
                            <a:cubicBezTo>
                              <a:pt x="1905" y="3810"/>
                              <a:pt x="1905" y="3810"/>
                              <a:pt x="953" y="3810"/>
                            </a:cubicBezTo>
                            <a:cubicBezTo>
                              <a:pt x="953" y="3810"/>
                              <a:pt x="953" y="3810"/>
                              <a:pt x="953" y="4763"/>
                            </a:cubicBezTo>
                            <a:cubicBezTo>
                              <a:pt x="953" y="5715"/>
                              <a:pt x="953" y="6668"/>
                              <a:pt x="1905" y="6668"/>
                            </a:cubicBezTo>
                            <a:cubicBezTo>
                              <a:pt x="1905" y="7620"/>
                              <a:pt x="2858" y="8573"/>
                              <a:pt x="2858" y="9525"/>
                            </a:cubicBezTo>
                            <a:cubicBezTo>
                              <a:pt x="2858" y="9525"/>
                              <a:pt x="2858" y="10478"/>
                              <a:pt x="2858" y="10478"/>
                            </a:cubicBezTo>
                            <a:cubicBezTo>
                              <a:pt x="2858" y="11430"/>
                              <a:pt x="3810" y="12383"/>
                              <a:pt x="3810" y="12383"/>
                            </a:cubicBezTo>
                            <a:cubicBezTo>
                              <a:pt x="4763" y="13335"/>
                              <a:pt x="6668" y="15240"/>
                              <a:pt x="6668" y="15240"/>
                            </a:cubicBezTo>
                            <a:lnTo>
                              <a:pt x="10478" y="11430"/>
                            </a:lnTo>
                            <a:cubicBezTo>
                              <a:pt x="10478" y="11430"/>
                              <a:pt x="10478" y="11430"/>
                              <a:pt x="10478" y="11430"/>
                            </a:cubicBezTo>
                            <a:cubicBezTo>
                              <a:pt x="9525" y="10478"/>
                              <a:pt x="9525" y="9525"/>
                              <a:pt x="9525" y="8573"/>
                            </a:cubicBezTo>
                            <a:cubicBezTo>
                              <a:pt x="9525" y="7620"/>
                              <a:pt x="9525" y="6668"/>
                              <a:pt x="9525" y="5715"/>
                            </a:cubicBezTo>
                            <a:cubicBezTo>
                              <a:pt x="9525" y="4763"/>
                              <a:pt x="9525" y="3810"/>
                              <a:pt x="8573" y="2858"/>
                            </a:cubicBezTo>
                            <a:cubicBezTo>
                              <a:pt x="8573" y="2858"/>
                              <a:pt x="7620" y="1905"/>
                              <a:pt x="7620" y="1905"/>
                            </a:cubicBezTo>
                            <a:cubicBezTo>
                              <a:pt x="5715" y="953"/>
                              <a:pt x="4763" y="953"/>
                              <a:pt x="2858" y="0"/>
                            </a:cubicBezTo>
                            <a:cubicBezTo>
                              <a:pt x="1905" y="0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0"/>
                              <a:pt x="0" y="0"/>
                            </a:cubicBezTo>
                            <a:cubicBezTo>
                              <a:pt x="953" y="1905"/>
                              <a:pt x="1905" y="1905"/>
                              <a:pt x="1905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4" name="Freeform: Shape 1333">
                        <a:extLst>
                          <a:ext uri="{FF2B5EF4-FFF2-40B4-BE49-F238E27FC236}">
                            <a16:creationId xmlns:a16="http://schemas.microsoft.com/office/drawing/2014/main" id="{4A8A365E-97F5-4452-87F7-E40B7EE8E9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379" y="3546156"/>
                        <a:ext cx="57150" cy="45720"/>
                      </a:xfrm>
                      <a:custGeom>
                        <a:avLst/>
                        <a:gdLst>
                          <a:gd name="connsiteX0" fmla="*/ 56198 w 57150"/>
                          <a:gd name="connsiteY0" fmla="*/ 40005 h 45720"/>
                          <a:gd name="connsiteX1" fmla="*/ 20003 w 57150"/>
                          <a:gd name="connsiteY1" fmla="*/ 31433 h 45720"/>
                          <a:gd name="connsiteX2" fmla="*/ 3810 w 57150"/>
                          <a:gd name="connsiteY2" fmla="*/ 4763 h 45720"/>
                          <a:gd name="connsiteX3" fmla="*/ 0 w 57150"/>
                          <a:gd name="connsiteY3" fmla="*/ 0 h 45720"/>
                          <a:gd name="connsiteX4" fmla="*/ 0 w 57150"/>
                          <a:gd name="connsiteY4" fmla="*/ 23813 h 45720"/>
                          <a:gd name="connsiteX5" fmla="*/ 16192 w 57150"/>
                          <a:gd name="connsiteY5" fmla="*/ 41910 h 45720"/>
                          <a:gd name="connsiteX6" fmla="*/ 56198 w 57150"/>
                          <a:gd name="connsiteY6" fmla="*/ 45720 h 45720"/>
                          <a:gd name="connsiteX7" fmla="*/ 57150 w 57150"/>
                          <a:gd name="connsiteY7" fmla="*/ 44768 h 45720"/>
                          <a:gd name="connsiteX8" fmla="*/ 57150 w 57150"/>
                          <a:gd name="connsiteY8" fmla="*/ 40958 h 45720"/>
                          <a:gd name="connsiteX9" fmla="*/ 56198 w 57150"/>
                          <a:gd name="connsiteY9" fmla="*/ 40005 h 45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50" h="45720">
                            <a:moveTo>
                              <a:pt x="56198" y="40005"/>
                            </a:moveTo>
                            <a:cubicBezTo>
                              <a:pt x="41910" y="39053"/>
                              <a:pt x="26670" y="37148"/>
                              <a:pt x="20003" y="31433"/>
                            </a:cubicBezTo>
                            <a:cubicBezTo>
                              <a:pt x="14288" y="24765"/>
                              <a:pt x="7620" y="13335"/>
                              <a:pt x="3810" y="4763"/>
                            </a:cubicBezTo>
                            <a:cubicBezTo>
                              <a:pt x="2858" y="2858"/>
                              <a:pt x="953" y="953"/>
                              <a:pt x="0" y="0"/>
                            </a:cubicBezTo>
                            <a:lnTo>
                              <a:pt x="0" y="23813"/>
                            </a:lnTo>
                            <a:cubicBezTo>
                              <a:pt x="3810" y="27623"/>
                              <a:pt x="13335" y="40958"/>
                              <a:pt x="16192" y="41910"/>
                            </a:cubicBezTo>
                            <a:cubicBezTo>
                              <a:pt x="19050" y="43815"/>
                              <a:pt x="39053" y="44768"/>
                              <a:pt x="56198" y="45720"/>
                            </a:cubicBezTo>
                            <a:cubicBezTo>
                              <a:pt x="57150" y="45720"/>
                              <a:pt x="57150" y="44768"/>
                              <a:pt x="57150" y="44768"/>
                            </a:cubicBezTo>
                            <a:lnTo>
                              <a:pt x="57150" y="40958"/>
                            </a:lnTo>
                            <a:cubicBezTo>
                              <a:pt x="57150" y="40958"/>
                              <a:pt x="57150" y="40005"/>
                              <a:pt x="56198" y="4000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5" name="Freeform: Shape 1334">
                        <a:extLst>
                          <a:ext uri="{FF2B5EF4-FFF2-40B4-BE49-F238E27FC236}">
                            <a16:creationId xmlns:a16="http://schemas.microsoft.com/office/drawing/2014/main" id="{D35D2632-E09B-4C98-9059-98EEE81003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36857" y="3726179"/>
                        <a:ext cx="13588" cy="44171"/>
                      </a:xfrm>
                      <a:custGeom>
                        <a:avLst/>
                        <a:gdLst>
                          <a:gd name="connsiteX0" fmla="*/ 0 w 13588"/>
                          <a:gd name="connsiteY0" fmla="*/ 952 h 44171"/>
                          <a:gd name="connsiteX1" fmla="*/ 0 w 13588"/>
                          <a:gd name="connsiteY1" fmla="*/ 2857 h 44171"/>
                          <a:gd name="connsiteX2" fmla="*/ 5715 w 13588"/>
                          <a:gd name="connsiteY2" fmla="*/ 40957 h 44171"/>
                          <a:gd name="connsiteX3" fmla="*/ 10477 w 13588"/>
                          <a:gd name="connsiteY3" fmla="*/ 43815 h 44171"/>
                          <a:gd name="connsiteX4" fmla="*/ 13335 w 13588"/>
                          <a:gd name="connsiteY4" fmla="*/ 38100 h 44171"/>
                          <a:gd name="connsiteX5" fmla="*/ 12383 w 13588"/>
                          <a:gd name="connsiteY5" fmla="*/ 0 h 44171"/>
                          <a:gd name="connsiteX6" fmla="*/ 0 w 13588"/>
                          <a:gd name="connsiteY6" fmla="*/ 0 h 44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588" h="44171">
                            <a:moveTo>
                              <a:pt x="0" y="952"/>
                            </a:moveTo>
                            <a:cubicBezTo>
                              <a:pt x="0" y="1905"/>
                              <a:pt x="0" y="1905"/>
                              <a:pt x="0" y="2857"/>
                            </a:cubicBezTo>
                            <a:cubicBezTo>
                              <a:pt x="1905" y="17145"/>
                              <a:pt x="4763" y="36195"/>
                              <a:pt x="5715" y="40957"/>
                            </a:cubicBezTo>
                            <a:cubicBezTo>
                              <a:pt x="5715" y="43815"/>
                              <a:pt x="8572" y="44767"/>
                              <a:pt x="10477" y="43815"/>
                            </a:cubicBezTo>
                            <a:cubicBezTo>
                              <a:pt x="12383" y="43815"/>
                              <a:pt x="14288" y="40957"/>
                              <a:pt x="13335" y="38100"/>
                            </a:cubicBezTo>
                            <a:cubicBezTo>
                              <a:pt x="13335" y="25717"/>
                              <a:pt x="13335" y="12382"/>
                              <a:pt x="12383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6" name="Freeform: Shape 1335">
                        <a:extLst>
                          <a:ext uri="{FF2B5EF4-FFF2-40B4-BE49-F238E27FC236}">
                            <a16:creationId xmlns:a16="http://schemas.microsoft.com/office/drawing/2014/main" id="{4D644419-A967-4F1A-A0FB-E6A6229091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216" y="3688079"/>
                        <a:ext cx="34543" cy="84214"/>
                      </a:xfrm>
                      <a:custGeom>
                        <a:avLst/>
                        <a:gdLst>
                          <a:gd name="connsiteX0" fmla="*/ 18351 w 34543"/>
                          <a:gd name="connsiteY0" fmla="*/ 0 h 84214"/>
                          <a:gd name="connsiteX1" fmla="*/ 19303 w 34543"/>
                          <a:gd name="connsiteY1" fmla="*/ 10477 h 84214"/>
                          <a:gd name="connsiteX2" fmla="*/ 11683 w 34543"/>
                          <a:gd name="connsiteY2" fmla="*/ 39052 h 84214"/>
                          <a:gd name="connsiteX3" fmla="*/ 253 w 34543"/>
                          <a:gd name="connsiteY3" fmla="*/ 76200 h 84214"/>
                          <a:gd name="connsiteX4" fmla="*/ 3111 w 34543"/>
                          <a:gd name="connsiteY4" fmla="*/ 83820 h 84214"/>
                          <a:gd name="connsiteX5" fmla="*/ 6921 w 34543"/>
                          <a:gd name="connsiteY5" fmla="*/ 82867 h 84214"/>
                          <a:gd name="connsiteX6" fmla="*/ 9778 w 34543"/>
                          <a:gd name="connsiteY6" fmla="*/ 76200 h 84214"/>
                          <a:gd name="connsiteX7" fmla="*/ 10731 w 34543"/>
                          <a:gd name="connsiteY7" fmla="*/ 73342 h 84214"/>
                          <a:gd name="connsiteX8" fmla="*/ 25018 w 34543"/>
                          <a:gd name="connsiteY8" fmla="*/ 38100 h 84214"/>
                          <a:gd name="connsiteX9" fmla="*/ 32638 w 34543"/>
                          <a:gd name="connsiteY9" fmla="*/ 20002 h 84214"/>
                          <a:gd name="connsiteX10" fmla="*/ 34543 w 34543"/>
                          <a:gd name="connsiteY10" fmla="*/ 10477 h 84214"/>
                          <a:gd name="connsiteX11" fmla="*/ 33591 w 34543"/>
                          <a:gd name="connsiteY11" fmla="*/ 952 h 84214"/>
                          <a:gd name="connsiteX12" fmla="*/ 18351 w 34543"/>
                          <a:gd name="connsiteY12" fmla="*/ 952 h 842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4543" h="84214">
                            <a:moveTo>
                              <a:pt x="18351" y="0"/>
                            </a:moveTo>
                            <a:cubicBezTo>
                              <a:pt x="19303" y="3810"/>
                              <a:pt x="19303" y="7620"/>
                              <a:pt x="19303" y="10477"/>
                            </a:cubicBezTo>
                            <a:cubicBezTo>
                              <a:pt x="20256" y="18097"/>
                              <a:pt x="16446" y="27622"/>
                              <a:pt x="11683" y="39052"/>
                            </a:cubicBezTo>
                            <a:cubicBezTo>
                              <a:pt x="7873" y="48577"/>
                              <a:pt x="3111" y="60960"/>
                              <a:pt x="253" y="76200"/>
                            </a:cubicBezTo>
                            <a:cubicBezTo>
                              <a:pt x="-699" y="80010"/>
                              <a:pt x="1206" y="82867"/>
                              <a:pt x="3111" y="83820"/>
                            </a:cubicBezTo>
                            <a:cubicBezTo>
                              <a:pt x="5016" y="84772"/>
                              <a:pt x="5968" y="83820"/>
                              <a:pt x="6921" y="82867"/>
                            </a:cubicBezTo>
                            <a:cubicBezTo>
                              <a:pt x="7873" y="80963"/>
                              <a:pt x="8826" y="79057"/>
                              <a:pt x="9778" y="76200"/>
                            </a:cubicBezTo>
                            <a:lnTo>
                              <a:pt x="10731" y="73342"/>
                            </a:lnTo>
                            <a:cubicBezTo>
                              <a:pt x="16446" y="58102"/>
                              <a:pt x="21208" y="46672"/>
                              <a:pt x="25018" y="38100"/>
                            </a:cubicBezTo>
                            <a:cubicBezTo>
                              <a:pt x="27876" y="30480"/>
                              <a:pt x="30733" y="24765"/>
                              <a:pt x="32638" y="20002"/>
                            </a:cubicBezTo>
                            <a:cubicBezTo>
                              <a:pt x="33591" y="18097"/>
                              <a:pt x="34543" y="12382"/>
                              <a:pt x="34543" y="10477"/>
                            </a:cubicBezTo>
                            <a:cubicBezTo>
                              <a:pt x="34543" y="10477"/>
                              <a:pt x="34543" y="6667"/>
                              <a:pt x="33591" y="952"/>
                            </a:cubicBezTo>
                            <a:lnTo>
                              <a:pt x="18351" y="952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7" name="Freeform: Shape 1336">
                        <a:extLst>
                          <a:ext uri="{FF2B5EF4-FFF2-40B4-BE49-F238E27FC236}">
                            <a16:creationId xmlns:a16="http://schemas.microsoft.com/office/drawing/2014/main" id="{7D7D14DC-2648-4E23-BC4E-E3F8701215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187" y="3539840"/>
                        <a:ext cx="67910" cy="197481"/>
                      </a:xfrm>
                      <a:custGeom>
                        <a:avLst/>
                        <a:gdLst>
                          <a:gd name="connsiteX0" fmla="*/ 56480 w 67910"/>
                          <a:gd name="connsiteY0" fmla="*/ 90136 h 197481"/>
                          <a:gd name="connsiteX1" fmla="*/ 42193 w 67910"/>
                          <a:gd name="connsiteY1" fmla="*/ 62514 h 197481"/>
                          <a:gd name="connsiteX2" fmla="*/ 46003 w 67910"/>
                          <a:gd name="connsiteY2" fmla="*/ 32034 h 197481"/>
                          <a:gd name="connsiteX3" fmla="*/ 35525 w 67910"/>
                          <a:gd name="connsiteY3" fmla="*/ 4411 h 197481"/>
                          <a:gd name="connsiteX4" fmla="*/ 7903 w 67910"/>
                          <a:gd name="connsiteY4" fmla="*/ 6316 h 197481"/>
                          <a:gd name="connsiteX5" fmla="*/ 2188 w 67910"/>
                          <a:gd name="connsiteY5" fmla="*/ 54894 h 197481"/>
                          <a:gd name="connsiteX6" fmla="*/ 283 w 67910"/>
                          <a:gd name="connsiteY6" fmla="*/ 87279 h 197481"/>
                          <a:gd name="connsiteX7" fmla="*/ 5998 w 67910"/>
                          <a:gd name="connsiteY7" fmla="*/ 186339 h 197481"/>
                          <a:gd name="connsiteX8" fmla="*/ 9808 w 67910"/>
                          <a:gd name="connsiteY8" fmla="*/ 193959 h 197481"/>
                          <a:gd name="connsiteX9" fmla="*/ 62195 w 67910"/>
                          <a:gd name="connsiteY9" fmla="*/ 193006 h 197481"/>
                          <a:gd name="connsiteX10" fmla="*/ 67910 w 67910"/>
                          <a:gd name="connsiteY10" fmla="*/ 184434 h 197481"/>
                          <a:gd name="connsiteX11" fmla="*/ 56480 w 67910"/>
                          <a:gd name="connsiteY11" fmla="*/ 90136 h 197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7910" h="197481">
                            <a:moveTo>
                              <a:pt x="56480" y="90136"/>
                            </a:moveTo>
                            <a:cubicBezTo>
                              <a:pt x="53623" y="78706"/>
                              <a:pt x="45050" y="72991"/>
                              <a:pt x="42193" y="62514"/>
                            </a:cubicBezTo>
                            <a:cubicBezTo>
                              <a:pt x="39335" y="52036"/>
                              <a:pt x="43145" y="43464"/>
                              <a:pt x="46003" y="32034"/>
                            </a:cubicBezTo>
                            <a:cubicBezTo>
                              <a:pt x="46003" y="32034"/>
                              <a:pt x="50765" y="9174"/>
                              <a:pt x="35525" y="4411"/>
                            </a:cubicBezTo>
                            <a:cubicBezTo>
                              <a:pt x="27905" y="-351"/>
                              <a:pt x="19333" y="-3209"/>
                              <a:pt x="7903" y="6316"/>
                            </a:cubicBezTo>
                            <a:cubicBezTo>
                              <a:pt x="-670" y="13936"/>
                              <a:pt x="2188" y="40606"/>
                              <a:pt x="2188" y="54894"/>
                            </a:cubicBezTo>
                            <a:cubicBezTo>
                              <a:pt x="2188" y="61561"/>
                              <a:pt x="1235" y="81564"/>
                              <a:pt x="283" y="87279"/>
                            </a:cubicBezTo>
                            <a:cubicBezTo>
                              <a:pt x="-2575" y="117759"/>
                              <a:pt x="17428" y="150144"/>
                              <a:pt x="5998" y="186339"/>
                            </a:cubicBezTo>
                            <a:cubicBezTo>
                              <a:pt x="5045" y="189196"/>
                              <a:pt x="6950" y="193006"/>
                              <a:pt x="9808" y="193959"/>
                            </a:cubicBezTo>
                            <a:cubicBezTo>
                              <a:pt x="21238" y="196816"/>
                              <a:pt x="45050" y="200626"/>
                              <a:pt x="62195" y="193006"/>
                            </a:cubicBezTo>
                            <a:cubicBezTo>
                              <a:pt x="66005" y="191101"/>
                              <a:pt x="67910" y="188244"/>
                              <a:pt x="67910" y="184434"/>
                            </a:cubicBezTo>
                            <a:cubicBezTo>
                              <a:pt x="66958" y="167289"/>
                              <a:pt x="65053" y="120616"/>
                              <a:pt x="56480" y="90136"/>
                            </a:cubicBezTo>
                            <a:close/>
                          </a:path>
                        </a:pathLst>
                      </a:custGeom>
                      <a:solidFill>
                        <a:srgbClr val="FFB7D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8" name="Freeform: Shape 1337">
                        <a:extLst>
                          <a:ext uri="{FF2B5EF4-FFF2-40B4-BE49-F238E27FC236}">
                            <a16:creationId xmlns:a16="http://schemas.microsoft.com/office/drawing/2014/main" id="{2311F46E-3F3B-4AE8-996A-C0A82BCB85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5879" y="3758564"/>
                        <a:ext cx="13335" cy="15240"/>
                      </a:xfrm>
                      <a:custGeom>
                        <a:avLst/>
                        <a:gdLst>
                          <a:gd name="connsiteX0" fmla="*/ 0 w 13335"/>
                          <a:gd name="connsiteY0" fmla="*/ 953 h 15240"/>
                          <a:gd name="connsiteX1" fmla="*/ 1905 w 13335"/>
                          <a:gd name="connsiteY1" fmla="*/ 12382 h 15240"/>
                          <a:gd name="connsiteX2" fmla="*/ 6667 w 13335"/>
                          <a:gd name="connsiteY2" fmla="*/ 15240 h 15240"/>
                          <a:gd name="connsiteX3" fmla="*/ 12383 w 13335"/>
                          <a:gd name="connsiteY3" fmla="*/ 15240 h 15240"/>
                          <a:gd name="connsiteX4" fmla="*/ 13335 w 13335"/>
                          <a:gd name="connsiteY4" fmla="*/ 9525 h 15240"/>
                          <a:gd name="connsiteX5" fmla="*/ 11430 w 13335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3335" h="15240">
                            <a:moveTo>
                              <a:pt x="0" y="953"/>
                            </a:moveTo>
                            <a:lnTo>
                              <a:pt x="1905" y="12382"/>
                            </a:lnTo>
                            <a:lnTo>
                              <a:pt x="6667" y="15240"/>
                            </a:lnTo>
                            <a:lnTo>
                              <a:pt x="12383" y="15240"/>
                            </a:lnTo>
                            <a:lnTo>
                              <a:pt x="13335" y="9525"/>
                            </a:lnTo>
                            <a:lnTo>
                              <a:pt x="1143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9" name="Freeform: Shape 1338">
                        <a:extLst>
                          <a:ext uri="{FF2B5EF4-FFF2-40B4-BE49-F238E27FC236}">
                            <a16:creationId xmlns:a16="http://schemas.microsoft.com/office/drawing/2014/main" id="{9A63D5CF-618C-422B-9C61-817EFD512C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082" y="3548062"/>
                        <a:ext cx="10477" cy="9525"/>
                      </a:xfrm>
                      <a:custGeom>
                        <a:avLst/>
                        <a:gdLst>
                          <a:gd name="connsiteX0" fmla="*/ 3810 w 10477"/>
                          <a:gd name="connsiteY0" fmla="*/ 0 h 9525"/>
                          <a:gd name="connsiteX1" fmla="*/ 0 w 10477"/>
                          <a:gd name="connsiteY1" fmla="*/ 5715 h 9525"/>
                          <a:gd name="connsiteX2" fmla="*/ 7620 w 10477"/>
                          <a:gd name="connsiteY2" fmla="*/ 9525 h 9525"/>
                          <a:gd name="connsiteX3" fmla="*/ 10477 w 10477"/>
                          <a:gd name="connsiteY3" fmla="*/ 1905 h 9525"/>
                          <a:gd name="connsiteX4" fmla="*/ 3810 w 10477"/>
                          <a:gd name="connsiteY4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9525">
                            <a:moveTo>
                              <a:pt x="3810" y="0"/>
                            </a:moveTo>
                            <a:cubicBezTo>
                              <a:pt x="2858" y="1905"/>
                              <a:pt x="952" y="3810"/>
                              <a:pt x="0" y="5715"/>
                            </a:cubicBezTo>
                            <a:lnTo>
                              <a:pt x="7620" y="9525"/>
                            </a:lnTo>
                            <a:cubicBezTo>
                              <a:pt x="8572" y="6668"/>
                              <a:pt x="9525" y="3810"/>
                              <a:pt x="10477" y="1905"/>
                            </a:cubicBezTo>
                            <a:lnTo>
                              <a:pt x="381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0" name="Freeform: Shape 1339">
                        <a:extLst>
                          <a:ext uri="{FF2B5EF4-FFF2-40B4-BE49-F238E27FC236}">
                            <a16:creationId xmlns:a16="http://schemas.microsoft.com/office/drawing/2014/main" id="{833A6871-57B7-439E-BF91-E995F70827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775" y="3534727"/>
                        <a:ext cx="14017" cy="18811"/>
                      </a:xfrm>
                      <a:custGeom>
                        <a:avLst/>
                        <a:gdLst>
                          <a:gd name="connsiteX0" fmla="*/ 5022 w 14017"/>
                          <a:gd name="connsiteY0" fmla="*/ 0 h 18811"/>
                          <a:gd name="connsiteX1" fmla="*/ 3117 w 14017"/>
                          <a:gd name="connsiteY1" fmla="*/ 1905 h 18811"/>
                          <a:gd name="connsiteX2" fmla="*/ 2165 w 14017"/>
                          <a:gd name="connsiteY2" fmla="*/ 5715 h 18811"/>
                          <a:gd name="connsiteX3" fmla="*/ 260 w 14017"/>
                          <a:gd name="connsiteY3" fmla="*/ 11430 h 18811"/>
                          <a:gd name="connsiteX4" fmla="*/ 1212 w 14017"/>
                          <a:gd name="connsiteY4" fmla="*/ 14288 h 18811"/>
                          <a:gd name="connsiteX5" fmla="*/ 3117 w 14017"/>
                          <a:gd name="connsiteY5" fmla="*/ 16192 h 18811"/>
                          <a:gd name="connsiteX6" fmla="*/ 5022 w 14017"/>
                          <a:gd name="connsiteY6" fmla="*/ 18097 h 18811"/>
                          <a:gd name="connsiteX7" fmla="*/ 6927 w 14017"/>
                          <a:gd name="connsiteY7" fmla="*/ 18097 h 18811"/>
                          <a:gd name="connsiteX8" fmla="*/ 9785 w 14017"/>
                          <a:gd name="connsiteY8" fmla="*/ 16192 h 18811"/>
                          <a:gd name="connsiteX9" fmla="*/ 11690 w 14017"/>
                          <a:gd name="connsiteY9" fmla="*/ 11430 h 18811"/>
                          <a:gd name="connsiteX10" fmla="*/ 13595 w 14017"/>
                          <a:gd name="connsiteY10" fmla="*/ 9525 h 18811"/>
                          <a:gd name="connsiteX11" fmla="*/ 13595 w 14017"/>
                          <a:gd name="connsiteY11" fmla="*/ 7620 h 18811"/>
                          <a:gd name="connsiteX12" fmla="*/ 6927 w 14017"/>
                          <a:gd name="connsiteY12" fmla="*/ 2857 h 18811"/>
                          <a:gd name="connsiteX13" fmla="*/ 5022 w 14017"/>
                          <a:gd name="connsiteY13" fmla="*/ 0 h 18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017" h="18811">
                            <a:moveTo>
                              <a:pt x="5022" y="0"/>
                            </a:moveTo>
                            <a:cubicBezTo>
                              <a:pt x="4070" y="0"/>
                              <a:pt x="3117" y="953"/>
                              <a:pt x="3117" y="1905"/>
                            </a:cubicBezTo>
                            <a:cubicBezTo>
                              <a:pt x="3117" y="3810"/>
                              <a:pt x="3117" y="4763"/>
                              <a:pt x="2165" y="5715"/>
                            </a:cubicBezTo>
                            <a:cubicBezTo>
                              <a:pt x="1212" y="6667"/>
                              <a:pt x="-693" y="9525"/>
                              <a:pt x="260" y="11430"/>
                            </a:cubicBezTo>
                            <a:cubicBezTo>
                              <a:pt x="260" y="12382"/>
                              <a:pt x="260" y="13335"/>
                              <a:pt x="1212" y="14288"/>
                            </a:cubicBezTo>
                            <a:cubicBezTo>
                              <a:pt x="2165" y="15240"/>
                              <a:pt x="3117" y="15240"/>
                              <a:pt x="3117" y="16192"/>
                            </a:cubicBezTo>
                            <a:cubicBezTo>
                              <a:pt x="4070" y="17145"/>
                              <a:pt x="4070" y="18097"/>
                              <a:pt x="5022" y="18097"/>
                            </a:cubicBezTo>
                            <a:cubicBezTo>
                              <a:pt x="5975" y="19050"/>
                              <a:pt x="6927" y="19050"/>
                              <a:pt x="6927" y="18097"/>
                            </a:cubicBezTo>
                            <a:lnTo>
                              <a:pt x="9785" y="16192"/>
                            </a:lnTo>
                            <a:cubicBezTo>
                              <a:pt x="9785" y="14288"/>
                              <a:pt x="10737" y="13335"/>
                              <a:pt x="11690" y="11430"/>
                            </a:cubicBezTo>
                            <a:cubicBezTo>
                              <a:pt x="12642" y="10478"/>
                              <a:pt x="12642" y="10478"/>
                              <a:pt x="13595" y="9525"/>
                            </a:cubicBezTo>
                            <a:cubicBezTo>
                              <a:pt x="13595" y="8572"/>
                              <a:pt x="14547" y="7620"/>
                              <a:pt x="13595" y="7620"/>
                            </a:cubicBezTo>
                            <a:cubicBezTo>
                              <a:pt x="12642" y="6667"/>
                              <a:pt x="7880" y="2857"/>
                              <a:pt x="6927" y="2857"/>
                            </a:cubicBezTo>
                            <a:cubicBezTo>
                              <a:pt x="6927" y="953"/>
                              <a:pt x="5975" y="0"/>
                              <a:pt x="50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1" name="Freeform: Shape 1340">
                        <a:extLst>
                          <a:ext uri="{FF2B5EF4-FFF2-40B4-BE49-F238E27FC236}">
                            <a16:creationId xmlns:a16="http://schemas.microsoft.com/office/drawing/2014/main" id="{60BCB0C4-44F8-4488-8FD3-5F56C7FDBC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549014"/>
                        <a:ext cx="71139" cy="48019"/>
                      </a:xfrm>
                      <a:custGeom>
                        <a:avLst/>
                        <a:gdLst>
                          <a:gd name="connsiteX0" fmla="*/ 0 w 71139"/>
                          <a:gd name="connsiteY0" fmla="*/ 4763 h 48019"/>
                          <a:gd name="connsiteX1" fmla="*/ 0 w 71139"/>
                          <a:gd name="connsiteY1" fmla="*/ 4763 h 48019"/>
                          <a:gd name="connsiteX2" fmla="*/ 0 w 71139"/>
                          <a:gd name="connsiteY2" fmla="*/ 5715 h 48019"/>
                          <a:gd name="connsiteX3" fmla="*/ 3810 w 71139"/>
                          <a:gd name="connsiteY3" fmla="*/ 11430 h 48019"/>
                          <a:gd name="connsiteX4" fmla="*/ 13335 w 71139"/>
                          <a:gd name="connsiteY4" fmla="*/ 24765 h 48019"/>
                          <a:gd name="connsiteX5" fmla="*/ 39053 w 71139"/>
                          <a:gd name="connsiteY5" fmla="*/ 46672 h 48019"/>
                          <a:gd name="connsiteX6" fmla="*/ 46672 w 71139"/>
                          <a:gd name="connsiteY6" fmla="*/ 47625 h 48019"/>
                          <a:gd name="connsiteX7" fmla="*/ 53340 w 71139"/>
                          <a:gd name="connsiteY7" fmla="*/ 43815 h 48019"/>
                          <a:gd name="connsiteX8" fmla="*/ 57150 w 71139"/>
                          <a:gd name="connsiteY8" fmla="*/ 36195 h 48019"/>
                          <a:gd name="connsiteX9" fmla="*/ 67628 w 71139"/>
                          <a:gd name="connsiteY9" fmla="*/ 20003 h 48019"/>
                          <a:gd name="connsiteX10" fmla="*/ 70485 w 71139"/>
                          <a:gd name="connsiteY10" fmla="*/ 11430 h 48019"/>
                          <a:gd name="connsiteX11" fmla="*/ 69533 w 71139"/>
                          <a:gd name="connsiteY11" fmla="*/ 4763 h 48019"/>
                          <a:gd name="connsiteX12" fmla="*/ 68580 w 71139"/>
                          <a:gd name="connsiteY12" fmla="*/ 3810 h 48019"/>
                          <a:gd name="connsiteX13" fmla="*/ 59055 w 71139"/>
                          <a:gd name="connsiteY13" fmla="*/ 1905 h 48019"/>
                          <a:gd name="connsiteX14" fmla="*/ 57150 w 71139"/>
                          <a:gd name="connsiteY14" fmla="*/ 4763 h 48019"/>
                          <a:gd name="connsiteX15" fmla="*/ 48578 w 71139"/>
                          <a:gd name="connsiteY15" fmla="*/ 17145 h 48019"/>
                          <a:gd name="connsiteX16" fmla="*/ 43815 w 71139"/>
                          <a:gd name="connsiteY16" fmla="*/ 19050 h 48019"/>
                          <a:gd name="connsiteX17" fmla="*/ 41910 w 71139"/>
                          <a:gd name="connsiteY17" fmla="*/ 17145 h 48019"/>
                          <a:gd name="connsiteX18" fmla="*/ 31433 w 71139"/>
                          <a:gd name="connsiteY18" fmla="*/ 0 h 48019"/>
                          <a:gd name="connsiteX19" fmla="*/ 31433 w 71139"/>
                          <a:gd name="connsiteY19" fmla="*/ 0 h 48019"/>
                          <a:gd name="connsiteX20" fmla="*/ 0 w 71139"/>
                          <a:gd name="connsiteY20" fmla="*/ 4763 h 48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71139" h="48019">
                            <a:moveTo>
                              <a:pt x="0" y="4763"/>
                            </a:moveTo>
                            <a:cubicBezTo>
                              <a:pt x="953" y="4763"/>
                              <a:pt x="0" y="5715"/>
                              <a:pt x="0" y="4763"/>
                            </a:cubicBezTo>
                            <a:lnTo>
                              <a:pt x="0" y="5715"/>
                            </a:lnTo>
                            <a:cubicBezTo>
                              <a:pt x="0" y="7620"/>
                              <a:pt x="2858" y="10478"/>
                              <a:pt x="3810" y="11430"/>
                            </a:cubicBezTo>
                            <a:cubicBezTo>
                              <a:pt x="6667" y="16192"/>
                              <a:pt x="9525" y="20955"/>
                              <a:pt x="13335" y="24765"/>
                            </a:cubicBezTo>
                            <a:cubicBezTo>
                              <a:pt x="20955" y="33338"/>
                              <a:pt x="29528" y="40005"/>
                              <a:pt x="39053" y="46672"/>
                            </a:cubicBezTo>
                            <a:cubicBezTo>
                              <a:pt x="40958" y="47625"/>
                              <a:pt x="43815" y="48578"/>
                              <a:pt x="46672" y="47625"/>
                            </a:cubicBezTo>
                            <a:cubicBezTo>
                              <a:pt x="49530" y="46672"/>
                              <a:pt x="52388" y="44767"/>
                              <a:pt x="53340" y="43815"/>
                            </a:cubicBezTo>
                            <a:cubicBezTo>
                              <a:pt x="54292" y="40957"/>
                              <a:pt x="56197" y="39053"/>
                              <a:pt x="57150" y="36195"/>
                            </a:cubicBezTo>
                            <a:cubicBezTo>
                              <a:pt x="60960" y="30480"/>
                              <a:pt x="61913" y="30480"/>
                              <a:pt x="67628" y="20003"/>
                            </a:cubicBezTo>
                            <a:cubicBezTo>
                              <a:pt x="68580" y="17145"/>
                              <a:pt x="68580" y="14288"/>
                              <a:pt x="70485" y="11430"/>
                            </a:cubicBezTo>
                            <a:cubicBezTo>
                              <a:pt x="72390" y="9525"/>
                              <a:pt x="69533" y="6667"/>
                              <a:pt x="69533" y="4763"/>
                            </a:cubicBezTo>
                            <a:cubicBezTo>
                              <a:pt x="69533" y="4763"/>
                              <a:pt x="69533" y="3810"/>
                              <a:pt x="68580" y="3810"/>
                            </a:cubicBezTo>
                            <a:cubicBezTo>
                              <a:pt x="65722" y="1905"/>
                              <a:pt x="61913" y="0"/>
                              <a:pt x="59055" y="1905"/>
                            </a:cubicBezTo>
                            <a:cubicBezTo>
                              <a:pt x="58103" y="2857"/>
                              <a:pt x="58103" y="3810"/>
                              <a:pt x="57150" y="4763"/>
                            </a:cubicBezTo>
                            <a:cubicBezTo>
                              <a:pt x="51435" y="10478"/>
                              <a:pt x="52388" y="14288"/>
                              <a:pt x="48578" y="17145"/>
                            </a:cubicBezTo>
                            <a:cubicBezTo>
                              <a:pt x="47625" y="18097"/>
                              <a:pt x="45720" y="19050"/>
                              <a:pt x="43815" y="19050"/>
                            </a:cubicBezTo>
                            <a:cubicBezTo>
                              <a:pt x="42863" y="19050"/>
                              <a:pt x="41910" y="18097"/>
                              <a:pt x="41910" y="17145"/>
                            </a:cubicBezTo>
                            <a:cubicBezTo>
                              <a:pt x="39053" y="11430"/>
                              <a:pt x="35242" y="4763"/>
                              <a:pt x="31433" y="0"/>
                            </a:cubicBezTo>
                            <a:cubicBezTo>
                              <a:pt x="31433" y="0"/>
                              <a:pt x="31433" y="0"/>
                              <a:pt x="31433" y="0"/>
                            </a:cubicBezTo>
                            <a:lnTo>
                              <a:pt x="0" y="4763"/>
                            </a:ln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42" name="Graphic 4">
                        <a:extLst>
                          <a:ext uri="{FF2B5EF4-FFF2-40B4-BE49-F238E27FC236}">
                            <a16:creationId xmlns:a16="http://schemas.microsoft.com/office/drawing/2014/main" id="{0C98DB9B-CC86-46B1-AE9F-EFBE50601C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18734" y="3499484"/>
                        <a:ext cx="16906" cy="19050"/>
                        <a:chOff x="5118734" y="3499484"/>
                        <a:chExt cx="16906" cy="19050"/>
                      </a:xfrm>
                      <a:solidFill>
                        <a:srgbClr val="FFB288"/>
                      </a:solidFill>
                    </p:grpSpPr>
                    <p:sp>
                      <p:nvSpPr>
                        <p:cNvPr id="1409" name="Freeform: Shape 1408">
                          <a:extLst>
                            <a:ext uri="{FF2B5EF4-FFF2-40B4-BE49-F238E27FC236}">
                              <a16:creationId xmlns:a16="http://schemas.microsoft.com/office/drawing/2014/main" id="{51F86CAA-F94D-4689-B316-C555394582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18734" y="3509009"/>
                          <a:ext cx="8572" cy="9525"/>
                        </a:xfrm>
                        <a:custGeom>
                          <a:avLst/>
                          <a:gdLst>
                            <a:gd name="connsiteX0" fmla="*/ 8573 w 8572"/>
                            <a:gd name="connsiteY0" fmla="*/ 2858 h 9525"/>
                            <a:gd name="connsiteX1" fmla="*/ 7620 w 8572"/>
                            <a:gd name="connsiteY1" fmla="*/ 9525 h 9525"/>
                            <a:gd name="connsiteX2" fmla="*/ 0 w 8572"/>
                            <a:gd name="connsiteY2" fmla="*/ 7620 h 9525"/>
                            <a:gd name="connsiteX3" fmla="*/ 2858 w 8572"/>
                            <a:gd name="connsiteY3" fmla="*/ 0 h 9525"/>
                            <a:gd name="connsiteX4" fmla="*/ 8573 w 8572"/>
                            <a:gd name="connsiteY4" fmla="*/ 2858 h 9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72" h="9525">
                              <a:moveTo>
                                <a:pt x="8573" y="2858"/>
                              </a:moveTo>
                              <a:cubicBezTo>
                                <a:pt x="8573" y="4763"/>
                                <a:pt x="7620" y="7620"/>
                                <a:pt x="7620" y="9525"/>
                              </a:cubicBezTo>
                              <a:lnTo>
                                <a:pt x="0" y="7620"/>
                              </a:lnTo>
                              <a:cubicBezTo>
                                <a:pt x="953" y="4763"/>
                                <a:pt x="1905" y="1905"/>
                                <a:pt x="2858" y="0"/>
                              </a:cubicBezTo>
                              <a:lnTo>
                                <a:pt x="8573" y="28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10" name="Freeform: Shape 1409">
                          <a:extLst>
                            <a:ext uri="{FF2B5EF4-FFF2-40B4-BE49-F238E27FC236}">
                              <a16:creationId xmlns:a16="http://schemas.microsoft.com/office/drawing/2014/main" id="{4DD1E054-5042-462D-9242-EB9A1C8C9D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0640" y="3499484"/>
                          <a:ext cx="15001" cy="14287"/>
                        </a:xfrm>
                        <a:custGeom>
                          <a:avLst/>
                          <a:gdLst>
                            <a:gd name="connsiteX0" fmla="*/ 14288 w 15001"/>
                            <a:gd name="connsiteY0" fmla="*/ 0 h 14287"/>
                            <a:gd name="connsiteX1" fmla="*/ 14288 w 15001"/>
                            <a:gd name="connsiteY1" fmla="*/ 2858 h 14287"/>
                            <a:gd name="connsiteX2" fmla="*/ 12382 w 15001"/>
                            <a:gd name="connsiteY2" fmla="*/ 5715 h 14287"/>
                            <a:gd name="connsiteX3" fmla="*/ 10477 w 15001"/>
                            <a:gd name="connsiteY3" fmla="*/ 11430 h 14287"/>
                            <a:gd name="connsiteX4" fmla="*/ 8572 w 15001"/>
                            <a:gd name="connsiteY4" fmla="*/ 13335 h 14287"/>
                            <a:gd name="connsiteX5" fmla="*/ 5715 w 15001"/>
                            <a:gd name="connsiteY5" fmla="*/ 13335 h 14287"/>
                            <a:gd name="connsiteX6" fmla="*/ 2857 w 15001"/>
                            <a:gd name="connsiteY6" fmla="*/ 14288 h 14287"/>
                            <a:gd name="connsiteX7" fmla="*/ 952 w 15001"/>
                            <a:gd name="connsiteY7" fmla="*/ 12383 h 14287"/>
                            <a:gd name="connsiteX8" fmla="*/ 0 w 15001"/>
                            <a:gd name="connsiteY8" fmla="*/ 9525 h 14287"/>
                            <a:gd name="connsiteX9" fmla="*/ 952 w 15001"/>
                            <a:gd name="connsiteY9" fmla="*/ 4763 h 14287"/>
                            <a:gd name="connsiteX10" fmla="*/ 952 w 15001"/>
                            <a:gd name="connsiteY10" fmla="*/ 2858 h 14287"/>
                            <a:gd name="connsiteX11" fmla="*/ 1905 w 15001"/>
                            <a:gd name="connsiteY11" fmla="*/ 953 h 14287"/>
                            <a:gd name="connsiteX12" fmla="*/ 9525 w 15001"/>
                            <a:gd name="connsiteY12" fmla="*/ 953 h 14287"/>
                            <a:gd name="connsiteX13" fmla="*/ 14288 w 15001"/>
                            <a:gd name="connsiteY13" fmla="*/ 0 h 14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5001" h="14287">
                              <a:moveTo>
                                <a:pt x="14288" y="0"/>
                              </a:moveTo>
                              <a:cubicBezTo>
                                <a:pt x="15240" y="953"/>
                                <a:pt x="15240" y="1905"/>
                                <a:pt x="14288" y="2858"/>
                              </a:cubicBezTo>
                              <a:cubicBezTo>
                                <a:pt x="13335" y="3810"/>
                                <a:pt x="12382" y="5715"/>
                                <a:pt x="12382" y="5715"/>
                              </a:cubicBezTo>
                              <a:cubicBezTo>
                                <a:pt x="12382" y="7620"/>
                                <a:pt x="11430" y="10478"/>
                                <a:pt x="10477" y="11430"/>
                              </a:cubicBezTo>
                              <a:cubicBezTo>
                                <a:pt x="9525" y="12383"/>
                                <a:pt x="9525" y="12383"/>
                                <a:pt x="8572" y="13335"/>
                              </a:cubicBezTo>
                              <a:cubicBezTo>
                                <a:pt x="7620" y="13335"/>
                                <a:pt x="6667" y="13335"/>
                                <a:pt x="5715" y="13335"/>
                              </a:cubicBezTo>
                              <a:cubicBezTo>
                                <a:pt x="4763" y="13335"/>
                                <a:pt x="3810" y="14288"/>
                                <a:pt x="2857" y="14288"/>
                              </a:cubicBezTo>
                              <a:cubicBezTo>
                                <a:pt x="1905" y="14288"/>
                                <a:pt x="952" y="13335"/>
                                <a:pt x="952" y="12383"/>
                              </a:cubicBezTo>
                              <a:lnTo>
                                <a:pt x="0" y="9525"/>
                              </a:lnTo>
                              <a:cubicBezTo>
                                <a:pt x="952" y="7620"/>
                                <a:pt x="952" y="6668"/>
                                <a:pt x="952" y="4763"/>
                              </a:cubicBezTo>
                              <a:cubicBezTo>
                                <a:pt x="952" y="3810"/>
                                <a:pt x="952" y="2858"/>
                                <a:pt x="952" y="2858"/>
                              </a:cubicBezTo>
                              <a:cubicBezTo>
                                <a:pt x="952" y="1905"/>
                                <a:pt x="1905" y="953"/>
                                <a:pt x="1905" y="953"/>
                              </a:cubicBezTo>
                              <a:cubicBezTo>
                                <a:pt x="2857" y="0"/>
                                <a:pt x="9525" y="953"/>
                                <a:pt x="9525" y="953"/>
                              </a:cubicBezTo>
                              <a:cubicBezTo>
                                <a:pt x="11430" y="0"/>
                                <a:pt x="13335" y="0"/>
                                <a:pt x="1428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43" name="Freeform: Shape 1342">
                        <a:extLst>
                          <a:ext uri="{FF2B5EF4-FFF2-40B4-BE49-F238E27FC236}">
                            <a16:creationId xmlns:a16="http://schemas.microsoft.com/office/drawing/2014/main" id="{7D7D6203-AB4B-434F-99A4-447DA74CC3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4956" y="3767137"/>
                        <a:ext cx="26163" cy="8572"/>
                      </a:xfrm>
                      <a:custGeom>
                        <a:avLst/>
                        <a:gdLst>
                          <a:gd name="connsiteX0" fmla="*/ 2351 w 26163"/>
                          <a:gd name="connsiteY0" fmla="*/ 2857 h 8572"/>
                          <a:gd name="connsiteX1" fmla="*/ 11876 w 26163"/>
                          <a:gd name="connsiteY1" fmla="*/ 0 h 8572"/>
                          <a:gd name="connsiteX2" fmla="*/ 14734 w 26163"/>
                          <a:gd name="connsiteY2" fmla="*/ 2857 h 8572"/>
                          <a:gd name="connsiteX3" fmla="*/ 24259 w 26163"/>
                          <a:gd name="connsiteY3" fmla="*/ 953 h 8572"/>
                          <a:gd name="connsiteX4" fmla="*/ 26163 w 26163"/>
                          <a:gd name="connsiteY4" fmla="*/ 7620 h 8572"/>
                          <a:gd name="connsiteX5" fmla="*/ 24259 w 26163"/>
                          <a:gd name="connsiteY5" fmla="*/ 8572 h 8572"/>
                          <a:gd name="connsiteX6" fmla="*/ 4256 w 26163"/>
                          <a:gd name="connsiteY6" fmla="*/ 8572 h 8572"/>
                          <a:gd name="connsiteX7" fmla="*/ 2351 w 26163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163" h="8572">
                            <a:moveTo>
                              <a:pt x="2351" y="2857"/>
                            </a:moveTo>
                            <a:lnTo>
                              <a:pt x="11876" y="0"/>
                            </a:lnTo>
                            <a:cubicBezTo>
                              <a:pt x="12828" y="953"/>
                              <a:pt x="13781" y="1905"/>
                              <a:pt x="14734" y="2857"/>
                            </a:cubicBezTo>
                            <a:cubicBezTo>
                              <a:pt x="17591" y="5715"/>
                              <a:pt x="21401" y="4763"/>
                              <a:pt x="24259" y="953"/>
                            </a:cubicBezTo>
                            <a:lnTo>
                              <a:pt x="26163" y="7620"/>
                            </a:lnTo>
                            <a:cubicBezTo>
                              <a:pt x="26163" y="8572"/>
                              <a:pt x="25211" y="8572"/>
                              <a:pt x="24259" y="8572"/>
                            </a:cubicBezTo>
                            <a:lnTo>
                              <a:pt x="4256" y="8572"/>
                            </a:lnTo>
                            <a:cubicBezTo>
                              <a:pt x="-507" y="8572"/>
                              <a:pt x="-1459" y="4763"/>
                              <a:pt x="2351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4" name="Freeform: Shape 1343">
                        <a:extLst>
                          <a:ext uri="{FF2B5EF4-FFF2-40B4-BE49-F238E27FC236}">
                            <a16:creationId xmlns:a16="http://schemas.microsoft.com/office/drawing/2014/main" id="{067677D5-D3E4-4D76-ABD8-A05193B0F4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3979" y="3758564"/>
                        <a:ext cx="15240" cy="15240"/>
                      </a:xfrm>
                      <a:custGeom>
                        <a:avLst/>
                        <a:gdLst>
                          <a:gd name="connsiteX0" fmla="*/ 15240 w 15240"/>
                          <a:gd name="connsiteY0" fmla="*/ 953 h 15240"/>
                          <a:gd name="connsiteX1" fmla="*/ 10478 w 15240"/>
                          <a:gd name="connsiteY1" fmla="*/ 12382 h 15240"/>
                          <a:gd name="connsiteX2" fmla="*/ 5715 w 15240"/>
                          <a:gd name="connsiteY2" fmla="*/ 15240 h 15240"/>
                          <a:gd name="connsiteX3" fmla="*/ 0 w 15240"/>
                          <a:gd name="connsiteY3" fmla="*/ 15240 h 15240"/>
                          <a:gd name="connsiteX4" fmla="*/ 0 w 15240"/>
                          <a:gd name="connsiteY4" fmla="*/ 10478 h 15240"/>
                          <a:gd name="connsiteX5" fmla="*/ 4763 w 15240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40" h="15240">
                            <a:moveTo>
                              <a:pt x="15240" y="953"/>
                            </a:moveTo>
                            <a:lnTo>
                              <a:pt x="10478" y="12382"/>
                            </a:lnTo>
                            <a:lnTo>
                              <a:pt x="5715" y="15240"/>
                            </a:lnTo>
                            <a:lnTo>
                              <a:pt x="0" y="15240"/>
                            </a:lnTo>
                            <a:lnTo>
                              <a:pt x="0" y="10478"/>
                            </a:lnTo>
                            <a:lnTo>
                              <a:pt x="4763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5" name="Freeform: Shape 1344">
                        <a:extLst>
                          <a:ext uri="{FF2B5EF4-FFF2-40B4-BE49-F238E27FC236}">
                            <a16:creationId xmlns:a16="http://schemas.microsoft.com/office/drawing/2014/main" id="{60C2F963-1B4B-468F-8682-A4C1FF1F2B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767137"/>
                        <a:ext cx="26571" cy="8572"/>
                      </a:xfrm>
                      <a:custGeom>
                        <a:avLst/>
                        <a:gdLst>
                          <a:gd name="connsiteX0" fmla="*/ 23813 w 26571"/>
                          <a:gd name="connsiteY0" fmla="*/ 2857 h 8572"/>
                          <a:gd name="connsiteX1" fmla="*/ 14288 w 26571"/>
                          <a:gd name="connsiteY1" fmla="*/ 0 h 8572"/>
                          <a:gd name="connsiteX2" fmla="*/ 11430 w 26571"/>
                          <a:gd name="connsiteY2" fmla="*/ 2857 h 8572"/>
                          <a:gd name="connsiteX3" fmla="*/ 1905 w 26571"/>
                          <a:gd name="connsiteY3" fmla="*/ 953 h 8572"/>
                          <a:gd name="connsiteX4" fmla="*/ 0 w 26571"/>
                          <a:gd name="connsiteY4" fmla="*/ 7620 h 8572"/>
                          <a:gd name="connsiteX5" fmla="*/ 1905 w 26571"/>
                          <a:gd name="connsiteY5" fmla="*/ 8572 h 8572"/>
                          <a:gd name="connsiteX6" fmla="*/ 21908 w 26571"/>
                          <a:gd name="connsiteY6" fmla="*/ 8572 h 8572"/>
                          <a:gd name="connsiteX7" fmla="*/ 23813 w 26571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571" h="8572">
                            <a:moveTo>
                              <a:pt x="23813" y="2857"/>
                            </a:moveTo>
                            <a:lnTo>
                              <a:pt x="14288" y="0"/>
                            </a:lnTo>
                            <a:cubicBezTo>
                              <a:pt x="13335" y="953"/>
                              <a:pt x="12383" y="1905"/>
                              <a:pt x="11430" y="2857"/>
                            </a:cubicBezTo>
                            <a:cubicBezTo>
                              <a:pt x="8572" y="5715"/>
                              <a:pt x="4763" y="4763"/>
                              <a:pt x="1905" y="953"/>
                            </a:cubicBezTo>
                            <a:lnTo>
                              <a:pt x="0" y="7620"/>
                            </a:lnTo>
                            <a:cubicBezTo>
                              <a:pt x="0" y="8572"/>
                              <a:pt x="953" y="8572"/>
                              <a:pt x="1905" y="8572"/>
                            </a:cubicBezTo>
                            <a:lnTo>
                              <a:pt x="21908" y="8572"/>
                            </a:lnTo>
                            <a:cubicBezTo>
                              <a:pt x="26670" y="8572"/>
                              <a:pt x="28575" y="4763"/>
                              <a:pt x="2381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6" name="Freeform: Shape 1345">
                        <a:extLst>
                          <a:ext uri="{FF2B5EF4-FFF2-40B4-BE49-F238E27FC236}">
                            <a16:creationId xmlns:a16="http://schemas.microsoft.com/office/drawing/2014/main" id="{C01A1770-7921-4E07-AD2C-D9351CCAAD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98757" y="3541394"/>
                        <a:ext cx="17145" cy="9525"/>
                      </a:xfrm>
                      <a:custGeom>
                        <a:avLst/>
                        <a:gdLst>
                          <a:gd name="connsiteX0" fmla="*/ 4763 w 17145"/>
                          <a:gd name="connsiteY0" fmla="*/ 9525 h 9525"/>
                          <a:gd name="connsiteX1" fmla="*/ 12383 w 17145"/>
                          <a:gd name="connsiteY1" fmla="*/ 9525 h 9525"/>
                          <a:gd name="connsiteX2" fmla="*/ 17145 w 17145"/>
                          <a:gd name="connsiteY2" fmla="*/ 4763 h 9525"/>
                          <a:gd name="connsiteX3" fmla="*/ 12383 w 17145"/>
                          <a:gd name="connsiteY3" fmla="*/ 0 h 9525"/>
                          <a:gd name="connsiteX4" fmla="*/ 4763 w 17145"/>
                          <a:gd name="connsiteY4" fmla="*/ 0 h 9525"/>
                          <a:gd name="connsiteX5" fmla="*/ 0 w 17145"/>
                          <a:gd name="connsiteY5" fmla="*/ 4763 h 9525"/>
                          <a:gd name="connsiteX6" fmla="*/ 4763 w 17145"/>
                          <a:gd name="connsiteY6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45" h="9525">
                            <a:moveTo>
                              <a:pt x="4763" y="9525"/>
                            </a:moveTo>
                            <a:lnTo>
                              <a:pt x="12383" y="9525"/>
                            </a:lnTo>
                            <a:cubicBezTo>
                              <a:pt x="15240" y="9525"/>
                              <a:pt x="17145" y="7620"/>
                              <a:pt x="17145" y="4763"/>
                            </a:cubicBezTo>
                            <a:cubicBezTo>
                              <a:pt x="17145" y="1905"/>
                              <a:pt x="15240" y="0"/>
                              <a:pt x="12383" y="0"/>
                            </a:cubicBezTo>
                            <a:lnTo>
                              <a:pt x="4763" y="0"/>
                            </a:lnTo>
                            <a:cubicBezTo>
                              <a:pt x="1905" y="0"/>
                              <a:pt x="0" y="1905"/>
                              <a:pt x="0" y="4763"/>
                            </a:cubicBezTo>
                            <a:cubicBezTo>
                              <a:pt x="0" y="7620"/>
                              <a:pt x="2858" y="9525"/>
                              <a:pt x="476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7" name="Freeform: Shape 1346">
                        <a:extLst>
                          <a:ext uri="{FF2B5EF4-FFF2-40B4-BE49-F238E27FC236}">
                            <a16:creationId xmlns:a16="http://schemas.microsoft.com/office/drawing/2014/main" id="{26FF1584-9DB7-4124-9CB0-6AB9C58154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117" y="3548062"/>
                        <a:ext cx="54687" cy="47298"/>
                      </a:xfrm>
                      <a:custGeom>
                        <a:avLst/>
                        <a:gdLst>
                          <a:gd name="connsiteX0" fmla="*/ 54687 w 54687"/>
                          <a:gd name="connsiteY0" fmla="*/ 19050 h 47298"/>
                          <a:gd name="connsiteX1" fmla="*/ 54687 w 54687"/>
                          <a:gd name="connsiteY1" fmla="*/ 18097 h 47298"/>
                          <a:gd name="connsiteX2" fmla="*/ 50877 w 54687"/>
                          <a:gd name="connsiteY2" fmla="*/ 2857 h 47298"/>
                          <a:gd name="connsiteX3" fmla="*/ 47067 w 54687"/>
                          <a:gd name="connsiteY3" fmla="*/ 0 h 47298"/>
                          <a:gd name="connsiteX4" fmla="*/ 26112 w 54687"/>
                          <a:gd name="connsiteY4" fmla="*/ 31432 h 47298"/>
                          <a:gd name="connsiteX5" fmla="*/ 23255 w 54687"/>
                          <a:gd name="connsiteY5" fmla="*/ 31432 h 47298"/>
                          <a:gd name="connsiteX6" fmla="*/ 8015 w 54687"/>
                          <a:gd name="connsiteY6" fmla="*/ 6668 h 47298"/>
                          <a:gd name="connsiteX7" fmla="*/ 6110 w 54687"/>
                          <a:gd name="connsiteY7" fmla="*/ 5715 h 47298"/>
                          <a:gd name="connsiteX8" fmla="*/ 1347 w 54687"/>
                          <a:gd name="connsiteY8" fmla="*/ 6668 h 47298"/>
                          <a:gd name="connsiteX9" fmla="*/ 395 w 54687"/>
                          <a:gd name="connsiteY9" fmla="*/ 8572 h 47298"/>
                          <a:gd name="connsiteX10" fmla="*/ 20397 w 54687"/>
                          <a:gd name="connsiteY10" fmla="*/ 45720 h 47298"/>
                          <a:gd name="connsiteX11" fmla="*/ 26112 w 54687"/>
                          <a:gd name="connsiteY11" fmla="*/ 46672 h 47298"/>
                          <a:gd name="connsiteX12" fmla="*/ 45162 w 54687"/>
                          <a:gd name="connsiteY12" fmla="*/ 28575 h 47298"/>
                          <a:gd name="connsiteX13" fmla="*/ 54687 w 54687"/>
                          <a:gd name="connsiteY13" fmla="*/ 19050 h 472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54687" h="47298">
                            <a:moveTo>
                              <a:pt x="54687" y="19050"/>
                            </a:moveTo>
                            <a:cubicBezTo>
                              <a:pt x="54687" y="19050"/>
                              <a:pt x="54687" y="18097"/>
                              <a:pt x="54687" y="18097"/>
                            </a:cubicBezTo>
                            <a:lnTo>
                              <a:pt x="50877" y="2857"/>
                            </a:lnTo>
                            <a:lnTo>
                              <a:pt x="47067" y="0"/>
                            </a:lnTo>
                            <a:cubicBezTo>
                              <a:pt x="45162" y="3810"/>
                              <a:pt x="30875" y="24765"/>
                              <a:pt x="26112" y="31432"/>
                            </a:cubicBezTo>
                            <a:cubicBezTo>
                              <a:pt x="25160" y="32385"/>
                              <a:pt x="24207" y="32385"/>
                              <a:pt x="23255" y="31432"/>
                            </a:cubicBezTo>
                            <a:cubicBezTo>
                              <a:pt x="19445" y="25718"/>
                              <a:pt x="11825" y="13335"/>
                              <a:pt x="8015" y="6668"/>
                            </a:cubicBezTo>
                            <a:cubicBezTo>
                              <a:pt x="8015" y="5715"/>
                              <a:pt x="7062" y="5715"/>
                              <a:pt x="6110" y="5715"/>
                            </a:cubicBezTo>
                            <a:lnTo>
                              <a:pt x="1347" y="6668"/>
                            </a:lnTo>
                            <a:cubicBezTo>
                              <a:pt x="395" y="6668"/>
                              <a:pt x="-558" y="7620"/>
                              <a:pt x="395" y="8572"/>
                            </a:cubicBezTo>
                            <a:cubicBezTo>
                              <a:pt x="4205" y="17145"/>
                              <a:pt x="12777" y="37147"/>
                              <a:pt x="20397" y="45720"/>
                            </a:cubicBezTo>
                            <a:cubicBezTo>
                              <a:pt x="21350" y="47625"/>
                              <a:pt x="24207" y="47625"/>
                              <a:pt x="26112" y="46672"/>
                            </a:cubicBezTo>
                            <a:cubicBezTo>
                              <a:pt x="30875" y="43815"/>
                              <a:pt x="38495" y="36195"/>
                              <a:pt x="45162" y="28575"/>
                            </a:cubicBezTo>
                            <a:cubicBezTo>
                              <a:pt x="48972" y="25718"/>
                              <a:pt x="51830" y="21907"/>
                              <a:pt x="54687" y="1905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48" name="Graphic 4">
                        <a:extLst>
                          <a:ext uri="{FF2B5EF4-FFF2-40B4-BE49-F238E27FC236}">
                            <a16:creationId xmlns:a16="http://schemas.microsoft.com/office/drawing/2014/main" id="{95EBFB2E-C5F8-4EF1-B25B-E77670EA92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02833" y="3513425"/>
                        <a:ext cx="56289" cy="64770"/>
                        <a:chOff x="5102833" y="3513425"/>
                        <a:chExt cx="56289" cy="64770"/>
                      </a:xfrm>
                      <a:solidFill>
                        <a:srgbClr val="936052"/>
                      </a:solidFill>
                    </p:grpSpPr>
                    <p:sp>
                      <p:nvSpPr>
                        <p:cNvPr id="1407" name="Freeform: Shape 1406">
                          <a:extLst>
                            <a:ext uri="{FF2B5EF4-FFF2-40B4-BE49-F238E27FC236}">
                              <a16:creationId xmlns:a16="http://schemas.microsoft.com/office/drawing/2014/main" id="{60632E66-7323-4DD5-BB4C-7330765D13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833" y="3513425"/>
                          <a:ext cx="31011" cy="64770"/>
                        </a:xfrm>
                        <a:custGeom>
                          <a:avLst/>
                          <a:gdLst>
                            <a:gd name="connsiteX0" fmla="*/ 23546 w 30213"/>
                            <a:gd name="connsiteY0" fmla="*/ 40005 h 64770"/>
                            <a:gd name="connsiteX1" fmla="*/ 19736 w 30213"/>
                            <a:gd name="connsiteY1" fmla="*/ 42863 h 64770"/>
                            <a:gd name="connsiteX2" fmla="*/ 26403 w 30213"/>
                            <a:gd name="connsiteY2" fmla="*/ 4763 h 64770"/>
                            <a:gd name="connsiteX3" fmla="*/ 26403 w 30213"/>
                            <a:gd name="connsiteY3" fmla="*/ 3810 h 64770"/>
                            <a:gd name="connsiteX4" fmla="*/ 15926 w 30213"/>
                            <a:gd name="connsiteY4" fmla="*/ 0 h 64770"/>
                            <a:gd name="connsiteX5" fmla="*/ 14973 w 30213"/>
                            <a:gd name="connsiteY5" fmla="*/ 953 h 64770"/>
                            <a:gd name="connsiteX6" fmla="*/ 14021 w 30213"/>
                            <a:gd name="connsiteY6" fmla="*/ 2858 h 64770"/>
                            <a:gd name="connsiteX7" fmla="*/ 1638 w 30213"/>
                            <a:gd name="connsiteY7" fmla="*/ 61913 h 64770"/>
                            <a:gd name="connsiteX8" fmla="*/ 2591 w 30213"/>
                            <a:gd name="connsiteY8" fmla="*/ 62865 h 64770"/>
                            <a:gd name="connsiteX9" fmla="*/ 12116 w 30213"/>
                            <a:gd name="connsiteY9" fmla="*/ 64770 h 64770"/>
                            <a:gd name="connsiteX10" fmla="*/ 16878 w 30213"/>
                            <a:gd name="connsiteY10" fmla="*/ 64770 h 64770"/>
                            <a:gd name="connsiteX11" fmla="*/ 29261 w 30213"/>
                            <a:gd name="connsiteY11" fmla="*/ 60008 h 64770"/>
                            <a:gd name="connsiteX12" fmla="*/ 30213 w 30213"/>
                            <a:gd name="connsiteY12" fmla="*/ 59055 h 64770"/>
                            <a:gd name="connsiteX13" fmla="*/ 23546 w 30213"/>
                            <a:gd name="connsiteY13" fmla="*/ 40005 h 647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30213" h="64770">
                              <a:moveTo>
                                <a:pt x="23546" y="40005"/>
                              </a:moveTo>
                              <a:lnTo>
                                <a:pt x="19736" y="42863"/>
                              </a:lnTo>
                              <a:cubicBezTo>
                                <a:pt x="19736" y="40005"/>
                                <a:pt x="21641" y="31433"/>
                                <a:pt x="26403" y="4763"/>
                              </a:cubicBezTo>
                              <a:lnTo>
                                <a:pt x="26403" y="3810"/>
                              </a:lnTo>
                              <a:lnTo>
                                <a:pt x="15926" y="0"/>
                              </a:lnTo>
                              <a:lnTo>
                                <a:pt x="14973" y="953"/>
                              </a:lnTo>
                              <a:cubicBezTo>
                                <a:pt x="14973" y="1905"/>
                                <a:pt x="14973" y="1905"/>
                                <a:pt x="14021" y="2858"/>
                              </a:cubicBezTo>
                              <a:cubicBezTo>
                                <a:pt x="6401" y="21908"/>
                                <a:pt x="-4077" y="55245"/>
                                <a:pt x="1638" y="61913"/>
                              </a:cubicBezTo>
                              <a:lnTo>
                                <a:pt x="2591" y="62865"/>
                              </a:lnTo>
                              <a:cubicBezTo>
                                <a:pt x="2591" y="62865"/>
                                <a:pt x="5448" y="64770"/>
                                <a:pt x="12116" y="64770"/>
                              </a:cubicBezTo>
                              <a:cubicBezTo>
                                <a:pt x="13068" y="64770"/>
                                <a:pt x="14973" y="64770"/>
                                <a:pt x="16878" y="64770"/>
                              </a:cubicBezTo>
                              <a:cubicBezTo>
                                <a:pt x="21641" y="63818"/>
                                <a:pt x="26403" y="61913"/>
                                <a:pt x="29261" y="60008"/>
                              </a:cubicBezTo>
                              <a:lnTo>
                                <a:pt x="30213" y="59055"/>
                              </a:lnTo>
                              <a:lnTo>
                                <a:pt x="23546" y="400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8" name="Freeform: Shape 1407">
                          <a:extLst>
                            <a:ext uri="{FF2B5EF4-FFF2-40B4-BE49-F238E27FC236}">
                              <a16:creationId xmlns:a16="http://schemas.microsoft.com/office/drawing/2014/main" id="{16BC2B7C-D3BB-455D-B9D8-1FB575582D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570684">
                          <a:off x="5125391" y="3540225"/>
                          <a:ext cx="33731" cy="32555"/>
                        </a:xfrm>
                        <a:custGeom>
                          <a:avLst/>
                          <a:gdLst>
                            <a:gd name="connsiteX0" fmla="*/ 30480 w 32186"/>
                            <a:gd name="connsiteY0" fmla="*/ 4233 h 33760"/>
                            <a:gd name="connsiteX1" fmla="*/ 30480 w 32186"/>
                            <a:gd name="connsiteY1" fmla="*/ 4233 h 33760"/>
                            <a:gd name="connsiteX2" fmla="*/ 24765 w 32186"/>
                            <a:gd name="connsiteY2" fmla="*/ 24236 h 33760"/>
                            <a:gd name="connsiteX3" fmla="*/ 7620 w 32186"/>
                            <a:gd name="connsiteY3" fmla="*/ 33761 h 33760"/>
                            <a:gd name="connsiteX4" fmla="*/ 0 w 32186"/>
                            <a:gd name="connsiteY4" fmla="*/ 14711 h 33760"/>
                            <a:gd name="connsiteX5" fmla="*/ 18097 w 32186"/>
                            <a:gd name="connsiteY5" fmla="*/ 1376 h 33760"/>
                            <a:gd name="connsiteX6" fmla="*/ 30480 w 32186"/>
                            <a:gd name="connsiteY6" fmla="*/ 4233 h 3376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2186" h="33760">
                              <a:moveTo>
                                <a:pt x="30480" y="4233"/>
                              </a:moveTo>
                              <a:cubicBezTo>
                                <a:pt x="30480" y="4233"/>
                                <a:pt x="30480" y="5186"/>
                                <a:pt x="30480" y="4233"/>
                              </a:cubicBezTo>
                              <a:cubicBezTo>
                                <a:pt x="34290" y="11853"/>
                                <a:pt x="31432" y="20426"/>
                                <a:pt x="24765" y="24236"/>
                              </a:cubicBezTo>
                              <a:cubicBezTo>
                                <a:pt x="3810" y="35666"/>
                                <a:pt x="16192" y="28998"/>
                                <a:pt x="7620" y="33761"/>
                              </a:cubicBezTo>
                              <a:lnTo>
                                <a:pt x="0" y="14711"/>
                              </a:lnTo>
                              <a:cubicBezTo>
                                <a:pt x="5715" y="10901"/>
                                <a:pt x="12382" y="5186"/>
                                <a:pt x="18097" y="1376"/>
                              </a:cubicBezTo>
                              <a:cubicBezTo>
                                <a:pt x="21907" y="-1482"/>
                                <a:pt x="27622" y="423"/>
                                <a:pt x="30480" y="4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49" name="Freeform: Shape 1348">
                        <a:extLst>
                          <a:ext uri="{FF2B5EF4-FFF2-40B4-BE49-F238E27FC236}">
                            <a16:creationId xmlns:a16="http://schemas.microsoft.com/office/drawing/2014/main" id="{A8806961-2A03-40AC-AE8B-F615D7D20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619499"/>
                        <a:ext cx="55812" cy="142875"/>
                      </a:xfrm>
                      <a:custGeom>
                        <a:avLst/>
                        <a:gdLst>
                          <a:gd name="connsiteX0" fmla="*/ 34290 w 55812"/>
                          <a:gd name="connsiteY0" fmla="*/ 12382 h 142875"/>
                          <a:gd name="connsiteX1" fmla="*/ 31433 w 55812"/>
                          <a:gd name="connsiteY1" fmla="*/ 11430 h 142875"/>
                          <a:gd name="connsiteX2" fmla="*/ 27622 w 55812"/>
                          <a:gd name="connsiteY2" fmla="*/ 0 h 142875"/>
                          <a:gd name="connsiteX3" fmla="*/ 6667 w 55812"/>
                          <a:gd name="connsiteY3" fmla="*/ 13335 h 142875"/>
                          <a:gd name="connsiteX4" fmla="*/ 0 w 55812"/>
                          <a:gd name="connsiteY4" fmla="*/ 14288 h 142875"/>
                          <a:gd name="connsiteX5" fmla="*/ 30480 w 55812"/>
                          <a:gd name="connsiteY5" fmla="*/ 80010 h 142875"/>
                          <a:gd name="connsiteX6" fmla="*/ 20003 w 55812"/>
                          <a:gd name="connsiteY6" fmla="*/ 100965 h 142875"/>
                          <a:gd name="connsiteX7" fmla="*/ 1905 w 55812"/>
                          <a:gd name="connsiteY7" fmla="*/ 138113 h 142875"/>
                          <a:gd name="connsiteX8" fmla="*/ 4763 w 55812"/>
                          <a:gd name="connsiteY8" fmla="*/ 142875 h 142875"/>
                          <a:gd name="connsiteX9" fmla="*/ 19050 w 55812"/>
                          <a:gd name="connsiteY9" fmla="*/ 142875 h 142875"/>
                          <a:gd name="connsiteX10" fmla="*/ 21908 w 55812"/>
                          <a:gd name="connsiteY10" fmla="*/ 140970 h 142875"/>
                          <a:gd name="connsiteX11" fmla="*/ 41910 w 55812"/>
                          <a:gd name="connsiteY11" fmla="*/ 106680 h 142875"/>
                          <a:gd name="connsiteX12" fmla="*/ 34290 w 55812"/>
                          <a:gd name="connsiteY12" fmla="*/ 12382 h 1428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55812" h="142875">
                            <a:moveTo>
                              <a:pt x="34290" y="12382"/>
                            </a:moveTo>
                            <a:lnTo>
                              <a:pt x="31433" y="11430"/>
                            </a:lnTo>
                            <a:cubicBezTo>
                              <a:pt x="25717" y="1905"/>
                              <a:pt x="27622" y="2857"/>
                              <a:pt x="27622" y="0"/>
                            </a:cubicBezTo>
                            <a:lnTo>
                              <a:pt x="6667" y="13335"/>
                            </a:lnTo>
                            <a:lnTo>
                              <a:pt x="0" y="14288"/>
                            </a:lnTo>
                            <a:cubicBezTo>
                              <a:pt x="6667" y="32385"/>
                              <a:pt x="27622" y="57150"/>
                              <a:pt x="30480" y="80010"/>
                            </a:cubicBezTo>
                            <a:cubicBezTo>
                              <a:pt x="29528" y="84772"/>
                              <a:pt x="24765" y="92393"/>
                              <a:pt x="20003" y="100965"/>
                            </a:cubicBezTo>
                            <a:cubicBezTo>
                              <a:pt x="12383" y="115253"/>
                              <a:pt x="6667" y="124778"/>
                              <a:pt x="1905" y="138113"/>
                            </a:cubicBezTo>
                            <a:cubicBezTo>
                              <a:pt x="953" y="140018"/>
                              <a:pt x="2858" y="142875"/>
                              <a:pt x="4763" y="142875"/>
                            </a:cubicBezTo>
                            <a:lnTo>
                              <a:pt x="19050" y="142875"/>
                            </a:lnTo>
                            <a:cubicBezTo>
                              <a:pt x="20003" y="142875"/>
                              <a:pt x="20955" y="141922"/>
                              <a:pt x="21908" y="140970"/>
                            </a:cubicBezTo>
                            <a:cubicBezTo>
                              <a:pt x="29528" y="127635"/>
                              <a:pt x="34290" y="120015"/>
                              <a:pt x="41910" y="106680"/>
                            </a:cubicBezTo>
                            <a:cubicBezTo>
                              <a:pt x="52388" y="91440"/>
                              <a:pt x="70485" y="73343"/>
                              <a:pt x="34290" y="12382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0" name="Freeform: Shape 1349">
                        <a:extLst>
                          <a:ext uri="{FF2B5EF4-FFF2-40B4-BE49-F238E27FC236}">
                            <a16:creationId xmlns:a16="http://schemas.microsoft.com/office/drawing/2014/main" id="{1350F432-3C56-4277-A7F8-3598DA7E85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1479" y="3622356"/>
                        <a:ext cx="70120" cy="140017"/>
                      </a:xfrm>
                      <a:custGeom>
                        <a:avLst/>
                        <a:gdLst>
                          <a:gd name="connsiteX0" fmla="*/ 63453 w 70120"/>
                          <a:gd name="connsiteY0" fmla="*/ 18098 h 140017"/>
                          <a:gd name="connsiteX1" fmla="*/ 46308 w 70120"/>
                          <a:gd name="connsiteY1" fmla="*/ 0 h 140017"/>
                          <a:gd name="connsiteX2" fmla="*/ 32973 w 70120"/>
                          <a:gd name="connsiteY2" fmla="*/ 10478 h 140017"/>
                          <a:gd name="connsiteX3" fmla="*/ 588 w 70120"/>
                          <a:gd name="connsiteY3" fmla="*/ 67628 h 140017"/>
                          <a:gd name="connsiteX4" fmla="*/ 7255 w 70120"/>
                          <a:gd name="connsiteY4" fmla="*/ 101918 h 140017"/>
                          <a:gd name="connsiteX5" fmla="*/ 17733 w 70120"/>
                          <a:gd name="connsiteY5" fmla="*/ 137160 h 140017"/>
                          <a:gd name="connsiteX6" fmla="*/ 21543 w 70120"/>
                          <a:gd name="connsiteY6" fmla="*/ 140018 h 140017"/>
                          <a:gd name="connsiteX7" fmla="*/ 32973 w 70120"/>
                          <a:gd name="connsiteY7" fmla="*/ 140018 h 140017"/>
                          <a:gd name="connsiteX8" fmla="*/ 37735 w 70120"/>
                          <a:gd name="connsiteY8" fmla="*/ 135255 h 140017"/>
                          <a:gd name="connsiteX9" fmla="*/ 29163 w 70120"/>
                          <a:gd name="connsiteY9" fmla="*/ 98108 h 140017"/>
                          <a:gd name="connsiteX10" fmla="*/ 26305 w 70120"/>
                          <a:gd name="connsiteY10" fmla="*/ 84773 h 140017"/>
                          <a:gd name="connsiteX11" fmla="*/ 29163 w 70120"/>
                          <a:gd name="connsiteY11" fmla="*/ 67628 h 140017"/>
                          <a:gd name="connsiteX12" fmla="*/ 70120 w 70120"/>
                          <a:gd name="connsiteY12" fmla="*/ 20003 h 140017"/>
                          <a:gd name="connsiteX13" fmla="*/ 63453 w 70120"/>
                          <a:gd name="connsiteY13" fmla="*/ 18098 h 140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0120" h="140017">
                            <a:moveTo>
                              <a:pt x="63453" y="18098"/>
                            </a:moveTo>
                            <a:lnTo>
                              <a:pt x="46308" y="0"/>
                            </a:lnTo>
                            <a:cubicBezTo>
                              <a:pt x="45355" y="3810"/>
                              <a:pt x="40593" y="2858"/>
                              <a:pt x="32973" y="10478"/>
                            </a:cubicBezTo>
                            <a:cubicBezTo>
                              <a:pt x="18685" y="24765"/>
                              <a:pt x="4398" y="48578"/>
                              <a:pt x="588" y="67628"/>
                            </a:cubicBezTo>
                            <a:cubicBezTo>
                              <a:pt x="-1317" y="76200"/>
                              <a:pt x="1540" y="84773"/>
                              <a:pt x="7255" y="101918"/>
                            </a:cubicBezTo>
                            <a:cubicBezTo>
                              <a:pt x="11065" y="114300"/>
                              <a:pt x="14875" y="123825"/>
                              <a:pt x="17733" y="137160"/>
                            </a:cubicBezTo>
                            <a:cubicBezTo>
                              <a:pt x="18685" y="139065"/>
                              <a:pt x="19638" y="140018"/>
                              <a:pt x="21543" y="140018"/>
                            </a:cubicBezTo>
                            <a:lnTo>
                              <a:pt x="32973" y="140018"/>
                            </a:lnTo>
                            <a:cubicBezTo>
                              <a:pt x="35830" y="140018"/>
                              <a:pt x="37735" y="137160"/>
                              <a:pt x="37735" y="135255"/>
                            </a:cubicBezTo>
                            <a:cubicBezTo>
                              <a:pt x="35830" y="122873"/>
                              <a:pt x="32973" y="112395"/>
                              <a:pt x="29163" y="98108"/>
                            </a:cubicBezTo>
                            <a:cubicBezTo>
                              <a:pt x="28210" y="93345"/>
                              <a:pt x="26305" y="88583"/>
                              <a:pt x="26305" y="84773"/>
                            </a:cubicBezTo>
                            <a:cubicBezTo>
                              <a:pt x="25353" y="79058"/>
                              <a:pt x="26305" y="73343"/>
                              <a:pt x="29163" y="67628"/>
                            </a:cubicBezTo>
                            <a:cubicBezTo>
                              <a:pt x="39640" y="49530"/>
                              <a:pt x="60595" y="34290"/>
                              <a:pt x="70120" y="20003"/>
                            </a:cubicBezTo>
                            <a:lnTo>
                              <a:pt x="63453" y="18098"/>
                            </a:ln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1" name="Freeform: Shape 1350">
                        <a:extLst>
                          <a:ext uri="{FF2B5EF4-FFF2-40B4-BE49-F238E27FC236}">
                            <a16:creationId xmlns:a16="http://schemas.microsoft.com/office/drawing/2014/main" id="{FAE70FE6-CD3E-4FC1-A353-BA8CA1CD1C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4929" y="3533774"/>
                        <a:ext cx="37147" cy="39052"/>
                      </a:xfrm>
                      <a:custGeom>
                        <a:avLst/>
                        <a:gdLst>
                          <a:gd name="connsiteX0" fmla="*/ 36195 w 37147"/>
                          <a:gd name="connsiteY0" fmla="*/ 3810 h 39052"/>
                          <a:gd name="connsiteX1" fmla="*/ 22860 w 37147"/>
                          <a:gd name="connsiteY1" fmla="*/ 0 h 39052"/>
                          <a:gd name="connsiteX2" fmla="*/ 0 w 37147"/>
                          <a:gd name="connsiteY2" fmla="*/ 953 h 39052"/>
                          <a:gd name="connsiteX3" fmla="*/ 953 w 37147"/>
                          <a:gd name="connsiteY3" fmla="*/ 36195 h 39052"/>
                          <a:gd name="connsiteX4" fmla="*/ 37148 w 37147"/>
                          <a:gd name="connsiteY4" fmla="*/ 39053 h 39052"/>
                          <a:gd name="connsiteX5" fmla="*/ 36195 w 37147"/>
                          <a:gd name="connsiteY5" fmla="*/ 3810 h 39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147" h="39052">
                            <a:moveTo>
                              <a:pt x="36195" y="3810"/>
                            </a:moveTo>
                            <a:cubicBezTo>
                              <a:pt x="32385" y="1905"/>
                              <a:pt x="27623" y="0"/>
                              <a:pt x="22860" y="0"/>
                            </a:cubicBezTo>
                            <a:cubicBezTo>
                              <a:pt x="14288" y="0"/>
                              <a:pt x="5715" y="0"/>
                              <a:pt x="0" y="953"/>
                            </a:cubicBezTo>
                            <a:lnTo>
                              <a:pt x="953" y="36195"/>
                            </a:lnTo>
                            <a:cubicBezTo>
                              <a:pt x="13335" y="38100"/>
                              <a:pt x="24765" y="38100"/>
                              <a:pt x="37148" y="39053"/>
                            </a:cubicBezTo>
                            <a:lnTo>
                              <a:pt x="36195" y="3810"/>
                            </a:ln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2" name="Freeform: Shape 1351">
                        <a:extLst>
                          <a:ext uri="{FF2B5EF4-FFF2-40B4-BE49-F238E27FC236}">
                            <a16:creationId xmlns:a16="http://schemas.microsoft.com/office/drawing/2014/main" id="{A91BDE53-141D-4B5F-8DA2-D5FE51FCF259}"/>
                          </a:ext>
                        </a:extLst>
                      </p:cNvPr>
                      <p:cNvSpPr/>
                      <p:nvPr/>
                    </p:nvSpPr>
                    <p:spPr>
                      <a:xfrm rot="20889309">
                        <a:off x="5158602" y="3565297"/>
                        <a:ext cx="36195" cy="17248"/>
                      </a:xfrm>
                      <a:custGeom>
                        <a:avLst/>
                        <a:gdLst>
                          <a:gd name="connsiteX0" fmla="*/ 36195 w 36195"/>
                          <a:gd name="connsiteY0" fmla="*/ 2858 h 6667"/>
                          <a:gd name="connsiteX1" fmla="*/ 0 w 36195"/>
                          <a:gd name="connsiteY1" fmla="*/ 0 h 6667"/>
                          <a:gd name="connsiteX2" fmla="*/ 0 w 36195"/>
                          <a:gd name="connsiteY2" fmla="*/ 2858 h 6667"/>
                          <a:gd name="connsiteX3" fmla="*/ 36195 w 36195"/>
                          <a:gd name="connsiteY3" fmla="*/ 6668 h 6667"/>
                          <a:gd name="connsiteX4" fmla="*/ 36195 w 36195"/>
                          <a:gd name="connsiteY4" fmla="*/ 2858 h 66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6667">
                            <a:moveTo>
                              <a:pt x="36195" y="2858"/>
                            </a:moveTo>
                            <a:cubicBezTo>
                              <a:pt x="23813" y="2858"/>
                              <a:pt x="12383" y="1905"/>
                              <a:pt x="0" y="0"/>
                            </a:cubicBezTo>
                            <a:lnTo>
                              <a:pt x="0" y="2858"/>
                            </a:lnTo>
                            <a:cubicBezTo>
                              <a:pt x="11430" y="3810"/>
                              <a:pt x="24765" y="5715"/>
                              <a:pt x="36195" y="6668"/>
                            </a:cubicBezTo>
                            <a:lnTo>
                              <a:pt x="36195" y="285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3" name="Freeform: Shape 1352">
                        <a:extLst>
                          <a:ext uri="{FF2B5EF4-FFF2-40B4-BE49-F238E27FC236}">
                            <a16:creationId xmlns:a16="http://schemas.microsoft.com/office/drawing/2014/main" id="{8F144B4E-A099-483C-8A32-560E3004CC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7787" y="3588067"/>
                        <a:ext cx="36195" cy="11085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11085"/>
                          <a:gd name="connsiteX1" fmla="*/ 36195 w 36195"/>
                          <a:gd name="connsiteY1" fmla="*/ 952 h 11085"/>
                          <a:gd name="connsiteX2" fmla="*/ 0 w 36195"/>
                          <a:gd name="connsiteY2" fmla="*/ 0 h 11085"/>
                          <a:gd name="connsiteX3" fmla="*/ 0 w 36195"/>
                          <a:gd name="connsiteY3" fmla="*/ 8572 h 11085"/>
                          <a:gd name="connsiteX4" fmla="*/ 36195 w 36195"/>
                          <a:gd name="connsiteY4" fmla="*/ 8572 h 11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11085">
                            <a:moveTo>
                              <a:pt x="36195" y="8572"/>
                            </a:moveTo>
                            <a:lnTo>
                              <a:pt x="36195" y="952"/>
                            </a:lnTo>
                            <a:cubicBezTo>
                              <a:pt x="23813" y="2857"/>
                              <a:pt x="11430" y="1905"/>
                              <a:pt x="0" y="0"/>
                            </a:cubicBezTo>
                            <a:lnTo>
                              <a:pt x="0" y="8572"/>
                            </a:lnTo>
                            <a:cubicBezTo>
                              <a:pt x="11430" y="11430"/>
                              <a:pt x="23813" y="12382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4" name="Freeform: Shape 1353">
                        <a:extLst>
                          <a:ext uri="{FF2B5EF4-FFF2-40B4-BE49-F238E27FC236}">
                            <a16:creationId xmlns:a16="http://schemas.microsoft.com/office/drawing/2014/main" id="{F8E13F82-C7D7-4E8F-AD5C-6E16C59A2F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9194" y="3595473"/>
                        <a:ext cx="38380" cy="50184"/>
                      </a:xfrm>
                      <a:custGeom>
                        <a:avLst/>
                        <a:gdLst>
                          <a:gd name="connsiteX0" fmla="*/ 0 w 38100"/>
                          <a:gd name="connsiteY0" fmla="*/ 0 h 50184"/>
                          <a:gd name="connsiteX1" fmla="*/ 953 w 38100"/>
                          <a:gd name="connsiteY1" fmla="*/ 49530 h 50184"/>
                          <a:gd name="connsiteX2" fmla="*/ 38100 w 38100"/>
                          <a:gd name="connsiteY2" fmla="*/ 48577 h 50184"/>
                          <a:gd name="connsiteX3" fmla="*/ 36195 w 38100"/>
                          <a:gd name="connsiteY3" fmla="*/ 0 h 50184"/>
                          <a:gd name="connsiteX4" fmla="*/ 0 w 38100"/>
                          <a:gd name="connsiteY4" fmla="*/ 0 h 501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00" h="50184">
                            <a:moveTo>
                              <a:pt x="0" y="0"/>
                            </a:moveTo>
                            <a:lnTo>
                              <a:pt x="953" y="49530"/>
                            </a:lnTo>
                            <a:cubicBezTo>
                              <a:pt x="17145" y="51435"/>
                              <a:pt x="26670" y="48577"/>
                              <a:pt x="38100" y="48577"/>
                            </a:cubicBezTo>
                            <a:lnTo>
                              <a:pt x="36195" y="0"/>
                            </a:lnTo>
                            <a:cubicBezTo>
                              <a:pt x="24765" y="2857"/>
                              <a:pt x="12383" y="1905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5" name="Freeform: Shape 1354">
                        <a:extLst>
                          <a:ext uri="{FF2B5EF4-FFF2-40B4-BE49-F238E27FC236}">
                            <a16:creationId xmlns:a16="http://schemas.microsoft.com/office/drawing/2014/main" id="{A8DA5547-A7CC-4328-807A-A084E93769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3779"/>
                        <a:ext cx="36195" cy="9339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9339"/>
                          <a:gd name="connsiteX1" fmla="*/ 36195 w 36195"/>
                          <a:gd name="connsiteY1" fmla="*/ 3810 h 9339"/>
                          <a:gd name="connsiteX2" fmla="*/ 0 w 36195"/>
                          <a:gd name="connsiteY2" fmla="*/ 0 h 9339"/>
                          <a:gd name="connsiteX3" fmla="*/ 0 w 36195"/>
                          <a:gd name="connsiteY3" fmla="*/ 5715 h 9339"/>
                          <a:gd name="connsiteX4" fmla="*/ 36195 w 36195"/>
                          <a:gd name="connsiteY4" fmla="*/ 8572 h 9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9339">
                            <a:moveTo>
                              <a:pt x="36195" y="8572"/>
                            </a:moveTo>
                            <a:lnTo>
                              <a:pt x="36195" y="3810"/>
                            </a:lnTo>
                            <a:cubicBezTo>
                              <a:pt x="23813" y="2857"/>
                              <a:pt x="11430" y="952"/>
                              <a:pt x="0" y="0"/>
                            </a:cubicBezTo>
                            <a:lnTo>
                              <a:pt x="0" y="5715"/>
                            </a:lnTo>
                            <a:cubicBezTo>
                              <a:pt x="12383" y="8572"/>
                              <a:pt x="23813" y="10477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6" name="Freeform: Shape 1355">
                        <a:extLst>
                          <a:ext uri="{FF2B5EF4-FFF2-40B4-BE49-F238E27FC236}">
                            <a16:creationId xmlns:a16="http://schemas.microsoft.com/office/drawing/2014/main" id="{A36810CD-448E-43BE-AA60-001304CFD1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9494"/>
                        <a:ext cx="36195" cy="7042"/>
                      </a:xfrm>
                      <a:custGeom>
                        <a:avLst/>
                        <a:gdLst>
                          <a:gd name="connsiteX0" fmla="*/ 36195 w 36195"/>
                          <a:gd name="connsiteY0" fmla="*/ 5715 h 7042"/>
                          <a:gd name="connsiteX1" fmla="*/ 36195 w 36195"/>
                          <a:gd name="connsiteY1" fmla="*/ 2858 h 7042"/>
                          <a:gd name="connsiteX2" fmla="*/ 0 w 36195"/>
                          <a:gd name="connsiteY2" fmla="*/ 0 h 7042"/>
                          <a:gd name="connsiteX3" fmla="*/ 0 w 36195"/>
                          <a:gd name="connsiteY3" fmla="*/ 4763 h 7042"/>
                          <a:gd name="connsiteX4" fmla="*/ 36195 w 36195"/>
                          <a:gd name="connsiteY4" fmla="*/ 5715 h 7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7042">
                            <a:moveTo>
                              <a:pt x="36195" y="5715"/>
                            </a:moveTo>
                            <a:lnTo>
                              <a:pt x="36195" y="2858"/>
                            </a:lnTo>
                            <a:cubicBezTo>
                              <a:pt x="23813" y="4763"/>
                              <a:pt x="12383" y="2858"/>
                              <a:pt x="0" y="0"/>
                            </a:cubicBezTo>
                            <a:lnTo>
                              <a:pt x="0" y="4763"/>
                            </a:lnTo>
                            <a:cubicBezTo>
                              <a:pt x="11430" y="7620"/>
                              <a:pt x="23813" y="7620"/>
                              <a:pt x="3619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7" name="Freeform: Shape 1356">
                        <a:extLst>
                          <a:ext uri="{FF2B5EF4-FFF2-40B4-BE49-F238E27FC236}">
                            <a16:creationId xmlns:a16="http://schemas.microsoft.com/office/drawing/2014/main" id="{7AE9901D-A064-42AC-800D-D6CC665DC7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509" y="3584044"/>
                        <a:ext cx="38845" cy="6225"/>
                      </a:xfrm>
                      <a:custGeom>
                        <a:avLst/>
                        <a:gdLst>
                          <a:gd name="connsiteX0" fmla="*/ 0 w 36195"/>
                          <a:gd name="connsiteY0" fmla="*/ 0 h 5800"/>
                          <a:gd name="connsiteX1" fmla="*/ 0 w 36195"/>
                          <a:gd name="connsiteY1" fmla="*/ 3810 h 5800"/>
                          <a:gd name="connsiteX2" fmla="*/ 36195 w 36195"/>
                          <a:gd name="connsiteY2" fmla="*/ 4763 h 5800"/>
                          <a:gd name="connsiteX3" fmla="*/ 36195 w 36195"/>
                          <a:gd name="connsiteY3" fmla="*/ 0 h 5800"/>
                          <a:gd name="connsiteX4" fmla="*/ 0 w 36195"/>
                          <a:gd name="connsiteY4" fmla="*/ 0 h 5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5800">
                            <a:moveTo>
                              <a:pt x="0" y="0"/>
                            </a:moveTo>
                            <a:lnTo>
                              <a:pt x="0" y="3810"/>
                            </a:lnTo>
                            <a:cubicBezTo>
                              <a:pt x="11430" y="5715"/>
                              <a:pt x="24765" y="6668"/>
                              <a:pt x="36195" y="4763"/>
                            </a:cubicBezTo>
                            <a:lnTo>
                              <a:pt x="36195" y="0"/>
                            </a:lnTo>
                            <a:cubicBezTo>
                              <a:pt x="23813" y="2858"/>
                              <a:pt x="11430" y="285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8" name="Freeform: Shape 1357">
                        <a:extLst>
                          <a:ext uri="{FF2B5EF4-FFF2-40B4-BE49-F238E27FC236}">
                            <a16:creationId xmlns:a16="http://schemas.microsoft.com/office/drawing/2014/main" id="{77EB0F6E-28BC-4485-BD55-85A5AA03A3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588" y="3535757"/>
                        <a:ext cx="23966" cy="113591"/>
                      </a:xfrm>
                      <a:custGeom>
                        <a:avLst/>
                        <a:gdLst>
                          <a:gd name="connsiteX0" fmla="*/ 5715 w 15478"/>
                          <a:gd name="connsiteY0" fmla="*/ 65722 h 111816"/>
                          <a:gd name="connsiteX1" fmla="*/ 11430 w 15478"/>
                          <a:gd name="connsiteY1" fmla="*/ 28575 h 111816"/>
                          <a:gd name="connsiteX2" fmla="*/ 12382 w 15478"/>
                          <a:gd name="connsiteY2" fmla="*/ 22860 h 111816"/>
                          <a:gd name="connsiteX3" fmla="*/ 0 w 15478"/>
                          <a:gd name="connsiteY3" fmla="*/ 0 h 111816"/>
                          <a:gd name="connsiteX4" fmla="*/ 3810 w 15478"/>
                          <a:gd name="connsiteY4" fmla="*/ 109538 h 111816"/>
                          <a:gd name="connsiteX5" fmla="*/ 7620 w 15478"/>
                          <a:gd name="connsiteY5" fmla="*/ 111443 h 111816"/>
                          <a:gd name="connsiteX6" fmla="*/ 13335 w 15478"/>
                          <a:gd name="connsiteY6" fmla="*/ 104775 h 111816"/>
                          <a:gd name="connsiteX7" fmla="*/ 13335 w 15478"/>
                          <a:gd name="connsiteY7" fmla="*/ 90488 h 111816"/>
                          <a:gd name="connsiteX8" fmla="*/ 5715 w 15478"/>
                          <a:gd name="connsiteY8" fmla="*/ 65722 h 11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78" h="111816">
                            <a:moveTo>
                              <a:pt x="5715" y="65722"/>
                            </a:moveTo>
                            <a:cubicBezTo>
                              <a:pt x="4763" y="52388"/>
                              <a:pt x="8572" y="41910"/>
                              <a:pt x="11430" y="28575"/>
                            </a:cubicBezTo>
                            <a:cubicBezTo>
                              <a:pt x="11430" y="26670"/>
                              <a:pt x="12382" y="24765"/>
                              <a:pt x="12382" y="22860"/>
                            </a:cubicBezTo>
                            <a:cubicBezTo>
                              <a:pt x="13335" y="13335"/>
                              <a:pt x="7620" y="4763"/>
                              <a:pt x="0" y="0"/>
                            </a:cubicBezTo>
                            <a:lnTo>
                              <a:pt x="3810" y="109538"/>
                            </a:lnTo>
                            <a:cubicBezTo>
                              <a:pt x="3810" y="111443"/>
                              <a:pt x="6667" y="112395"/>
                              <a:pt x="7620" y="111443"/>
                            </a:cubicBezTo>
                            <a:cubicBezTo>
                              <a:pt x="10477" y="109538"/>
                              <a:pt x="12382" y="107632"/>
                              <a:pt x="13335" y="104775"/>
                            </a:cubicBezTo>
                            <a:cubicBezTo>
                              <a:pt x="16192" y="100965"/>
                              <a:pt x="16192" y="95250"/>
                              <a:pt x="13335" y="90488"/>
                            </a:cubicBezTo>
                            <a:cubicBezTo>
                              <a:pt x="9525" y="82868"/>
                              <a:pt x="6667" y="75247"/>
                              <a:pt x="5715" y="65722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59" name="Graphic 4">
                        <a:extLst>
                          <a:ext uri="{FF2B5EF4-FFF2-40B4-BE49-F238E27FC236}">
                            <a16:creationId xmlns:a16="http://schemas.microsoft.com/office/drawing/2014/main" id="{DCEE0734-4A15-4CF7-BDA7-2402C334B0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61835" y="3487812"/>
                        <a:ext cx="34943" cy="53581"/>
                        <a:chOff x="5161835" y="3487812"/>
                        <a:chExt cx="34943" cy="53581"/>
                      </a:xfrm>
                    </p:grpSpPr>
                    <p:sp>
                      <p:nvSpPr>
                        <p:cNvPr id="1390" name="Freeform: Shape 1389">
                          <a:extLst>
                            <a:ext uri="{FF2B5EF4-FFF2-40B4-BE49-F238E27FC236}">
                              <a16:creationId xmlns:a16="http://schemas.microsoft.com/office/drawing/2014/main" id="{2CFA0F05-F8A2-4906-B3D2-C1FB5FEC28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1835" y="3488054"/>
                          <a:ext cx="14049" cy="32146"/>
                        </a:xfrm>
                        <a:custGeom>
                          <a:avLst/>
                          <a:gdLst>
                            <a:gd name="connsiteX0" fmla="*/ 2619 w 14049"/>
                            <a:gd name="connsiteY0" fmla="*/ 6667 h 32146"/>
                            <a:gd name="connsiteX1" fmla="*/ 714 w 14049"/>
                            <a:gd name="connsiteY1" fmla="*/ 11430 h 32146"/>
                            <a:gd name="connsiteX2" fmla="*/ 1667 w 14049"/>
                            <a:gd name="connsiteY2" fmla="*/ 13335 h 32146"/>
                            <a:gd name="connsiteX3" fmla="*/ 714 w 14049"/>
                            <a:gd name="connsiteY3" fmla="*/ 17145 h 32146"/>
                            <a:gd name="connsiteX4" fmla="*/ 714 w 14049"/>
                            <a:gd name="connsiteY4" fmla="*/ 20955 h 32146"/>
                            <a:gd name="connsiteX5" fmla="*/ 3572 w 14049"/>
                            <a:gd name="connsiteY5" fmla="*/ 22860 h 32146"/>
                            <a:gd name="connsiteX6" fmla="*/ 5477 w 14049"/>
                            <a:gd name="connsiteY6" fmla="*/ 27622 h 32146"/>
                            <a:gd name="connsiteX7" fmla="*/ 7382 w 14049"/>
                            <a:gd name="connsiteY7" fmla="*/ 28575 h 32146"/>
                            <a:gd name="connsiteX8" fmla="*/ 9287 w 14049"/>
                            <a:gd name="connsiteY8" fmla="*/ 31432 h 32146"/>
                            <a:gd name="connsiteX9" fmla="*/ 11192 w 14049"/>
                            <a:gd name="connsiteY9" fmla="*/ 31432 h 32146"/>
                            <a:gd name="connsiteX10" fmla="*/ 13097 w 14049"/>
                            <a:gd name="connsiteY10" fmla="*/ 29527 h 32146"/>
                            <a:gd name="connsiteX11" fmla="*/ 14049 w 14049"/>
                            <a:gd name="connsiteY11" fmla="*/ 24765 h 32146"/>
                            <a:gd name="connsiteX12" fmla="*/ 11192 w 14049"/>
                            <a:gd name="connsiteY12" fmla="*/ 20002 h 32146"/>
                            <a:gd name="connsiteX13" fmla="*/ 10239 w 14049"/>
                            <a:gd name="connsiteY13" fmla="*/ 12382 h 32146"/>
                            <a:gd name="connsiteX14" fmla="*/ 12144 w 14049"/>
                            <a:gd name="connsiteY14" fmla="*/ 10477 h 32146"/>
                            <a:gd name="connsiteX15" fmla="*/ 13097 w 14049"/>
                            <a:gd name="connsiteY15" fmla="*/ 7620 h 32146"/>
                            <a:gd name="connsiteX16" fmla="*/ 12144 w 14049"/>
                            <a:gd name="connsiteY16" fmla="*/ 5715 h 32146"/>
                            <a:gd name="connsiteX17" fmla="*/ 12144 w 14049"/>
                            <a:gd name="connsiteY17" fmla="*/ 2857 h 32146"/>
                            <a:gd name="connsiteX18" fmla="*/ 13097 w 14049"/>
                            <a:gd name="connsiteY18" fmla="*/ 1905 h 32146"/>
                            <a:gd name="connsiteX19" fmla="*/ 12144 w 14049"/>
                            <a:gd name="connsiteY19" fmla="*/ 0 h 32146"/>
                            <a:gd name="connsiteX20" fmla="*/ 10239 w 14049"/>
                            <a:gd name="connsiteY20" fmla="*/ 952 h 32146"/>
                            <a:gd name="connsiteX21" fmla="*/ 2619 w 14049"/>
                            <a:gd name="connsiteY21" fmla="*/ 6667 h 321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14049" h="32146">
                              <a:moveTo>
                                <a:pt x="2619" y="6667"/>
                              </a:moveTo>
                              <a:cubicBezTo>
                                <a:pt x="1667" y="8572"/>
                                <a:pt x="714" y="9525"/>
                                <a:pt x="714" y="11430"/>
                              </a:cubicBezTo>
                              <a:cubicBezTo>
                                <a:pt x="714" y="12382"/>
                                <a:pt x="1667" y="13335"/>
                                <a:pt x="1667" y="13335"/>
                              </a:cubicBezTo>
                              <a:cubicBezTo>
                                <a:pt x="1667" y="14288"/>
                                <a:pt x="714" y="16192"/>
                                <a:pt x="714" y="17145"/>
                              </a:cubicBezTo>
                              <a:cubicBezTo>
                                <a:pt x="-238" y="18097"/>
                                <a:pt x="-238" y="20002"/>
                                <a:pt x="714" y="20955"/>
                              </a:cubicBezTo>
                              <a:cubicBezTo>
                                <a:pt x="1667" y="21907"/>
                                <a:pt x="2619" y="21907"/>
                                <a:pt x="3572" y="22860"/>
                              </a:cubicBezTo>
                              <a:cubicBezTo>
                                <a:pt x="4524" y="24765"/>
                                <a:pt x="3572" y="26670"/>
                                <a:pt x="5477" y="27622"/>
                              </a:cubicBezTo>
                              <a:cubicBezTo>
                                <a:pt x="6429" y="27622"/>
                                <a:pt x="7382" y="27622"/>
                                <a:pt x="7382" y="28575"/>
                              </a:cubicBezTo>
                              <a:cubicBezTo>
                                <a:pt x="8334" y="29527"/>
                                <a:pt x="8334" y="30480"/>
                                <a:pt x="9287" y="31432"/>
                              </a:cubicBezTo>
                              <a:cubicBezTo>
                                <a:pt x="10239" y="32385"/>
                                <a:pt x="11192" y="32385"/>
                                <a:pt x="11192" y="31432"/>
                              </a:cubicBezTo>
                              <a:cubicBezTo>
                                <a:pt x="12144" y="31432"/>
                                <a:pt x="12144" y="30480"/>
                                <a:pt x="13097" y="29527"/>
                              </a:cubicBezTo>
                              <a:cubicBezTo>
                                <a:pt x="14049" y="28575"/>
                                <a:pt x="14049" y="26670"/>
                                <a:pt x="14049" y="24765"/>
                              </a:cubicBezTo>
                              <a:cubicBezTo>
                                <a:pt x="14049" y="22860"/>
                                <a:pt x="12144" y="21907"/>
                                <a:pt x="11192" y="20002"/>
                              </a:cubicBezTo>
                              <a:cubicBezTo>
                                <a:pt x="9287" y="18097"/>
                                <a:pt x="9287" y="14288"/>
                                <a:pt x="10239" y="12382"/>
                              </a:cubicBezTo>
                              <a:cubicBezTo>
                                <a:pt x="11192" y="11430"/>
                                <a:pt x="11192" y="10477"/>
                                <a:pt x="12144" y="10477"/>
                              </a:cubicBezTo>
                              <a:cubicBezTo>
                                <a:pt x="13097" y="9525"/>
                                <a:pt x="13097" y="8572"/>
                                <a:pt x="13097" y="7620"/>
                              </a:cubicBezTo>
                              <a:cubicBezTo>
                                <a:pt x="13097" y="6667"/>
                                <a:pt x="12144" y="5715"/>
                                <a:pt x="12144" y="5715"/>
                              </a:cubicBezTo>
                              <a:cubicBezTo>
                                <a:pt x="12144" y="4763"/>
                                <a:pt x="11192" y="3810"/>
                                <a:pt x="12144" y="2857"/>
                              </a:cubicBezTo>
                              <a:cubicBezTo>
                                <a:pt x="12144" y="2857"/>
                                <a:pt x="13097" y="1905"/>
                                <a:pt x="13097" y="1905"/>
                              </a:cubicBezTo>
                              <a:cubicBezTo>
                                <a:pt x="14049" y="952"/>
                                <a:pt x="13097" y="0"/>
                                <a:pt x="12144" y="0"/>
                              </a:cubicBezTo>
                              <a:cubicBezTo>
                                <a:pt x="11192" y="0"/>
                                <a:pt x="11192" y="0"/>
                                <a:pt x="10239" y="952"/>
                              </a:cubicBezTo>
                              <a:cubicBezTo>
                                <a:pt x="5477" y="3810"/>
                                <a:pt x="3572" y="5715"/>
                                <a:pt x="2619" y="666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1" name="Freeform: Shape 1390">
                          <a:extLst>
                            <a:ext uri="{FF2B5EF4-FFF2-40B4-BE49-F238E27FC236}">
                              <a16:creationId xmlns:a16="http://schemas.microsoft.com/office/drawing/2014/main" id="{93F460BA-A131-4D6D-8082-2153B33C25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489959"/>
                          <a:ext cx="15178" cy="11430"/>
                        </a:xfrm>
                        <a:custGeom>
                          <a:avLst/>
                          <a:gdLst>
                            <a:gd name="connsiteX0" fmla="*/ 1905 w 15178"/>
                            <a:gd name="connsiteY0" fmla="*/ 8572 h 11430"/>
                            <a:gd name="connsiteX1" fmla="*/ 12383 w 15178"/>
                            <a:gd name="connsiteY1" fmla="*/ 11430 h 11430"/>
                            <a:gd name="connsiteX2" fmla="*/ 14288 w 15178"/>
                            <a:gd name="connsiteY2" fmla="*/ 8572 h 11430"/>
                            <a:gd name="connsiteX3" fmla="*/ 10478 w 15178"/>
                            <a:gd name="connsiteY3" fmla="*/ 0 h 11430"/>
                            <a:gd name="connsiteX4" fmla="*/ 0 w 15178"/>
                            <a:gd name="connsiteY4" fmla="*/ 9525 h 11430"/>
                            <a:gd name="connsiteX5" fmla="*/ 1905 w 15178"/>
                            <a:gd name="connsiteY5" fmla="*/ 8572 h 114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5178" h="11430">
                              <a:moveTo>
                                <a:pt x="1905" y="8572"/>
                              </a:moveTo>
                              <a:cubicBezTo>
                                <a:pt x="5715" y="8572"/>
                                <a:pt x="9525" y="9525"/>
                                <a:pt x="12383" y="11430"/>
                              </a:cubicBezTo>
                              <a:cubicBezTo>
                                <a:pt x="13335" y="10478"/>
                                <a:pt x="14288" y="9525"/>
                                <a:pt x="14288" y="8572"/>
                              </a:cubicBezTo>
                              <a:cubicBezTo>
                                <a:pt x="17145" y="4763"/>
                                <a:pt x="12383" y="0"/>
                                <a:pt x="10478" y="0"/>
                              </a:cubicBezTo>
                              <a:cubicBezTo>
                                <a:pt x="6667" y="0"/>
                                <a:pt x="953" y="953"/>
                                <a:pt x="0" y="9525"/>
                              </a:cubicBezTo>
                              <a:cubicBezTo>
                                <a:pt x="0" y="8572"/>
                                <a:pt x="953" y="8572"/>
                                <a:pt x="1905" y="85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2" name="Freeform: Shape 1391">
                          <a:extLst>
                            <a:ext uri="{FF2B5EF4-FFF2-40B4-BE49-F238E27FC236}">
                              <a16:creationId xmlns:a16="http://schemas.microsoft.com/office/drawing/2014/main" id="{59C10C2F-BE0B-4665-9366-0E5E8F7409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3979" y="3489959"/>
                          <a:ext cx="19236" cy="10477"/>
                        </a:xfrm>
                        <a:custGeom>
                          <a:avLst/>
                          <a:gdLst>
                            <a:gd name="connsiteX0" fmla="*/ 14288 w 19236"/>
                            <a:gd name="connsiteY0" fmla="*/ 10478 h 10477"/>
                            <a:gd name="connsiteX1" fmla="*/ 953 w 19236"/>
                            <a:gd name="connsiteY1" fmla="*/ 10478 h 10477"/>
                            <a:gd name="connsiteX2" fmla="*/ 0 w 19236"/>
                            <a:gd name="connsiteY2" fmla="*/ 9525 h 10477"/>
                            <a:gd name="connsiteX3" fmla="*/ 0 w 19236"/>
                            <a:gd name="connsiteY3" fmla="*/ 1905 h 10477"/>
                            <a:gd name="connsiteX4" fmla="*/ 1905 w 19236"/>
                            <a:gd name="connsiteY4" fmla="*/ 0 h 10477"/>
                            <a:gd name="connsiteX5" fmla="*/ 14288 w 19236"/>
                            <a:gd name="connsiteY5" fmla="*/ 0 h 10477"/>
                            <a:gd name="connsiteX6" fmla="*/ 19050 w 19236"/>
                            <a:gd name="connsiteY6" fmla="*/ 4763 h 10477"/>
                            <a:gd name="connsiteX7" fmla="*/ 14288 w 19236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9236" h="10477">
                              <a:moveTo>
                                <a:pt x="14288" y="10478"/>
                              </a:moveTo>
                              <a:lnTo>
                                <a:pt x="953" y="10478"/>
                              </a:lnTo>
                              <a:cubicBezTo>
                                <a:pt x="0" y="10478"/>
                                <a:pt x="0" y="9525"/>
                                <a:pt x="0" y="952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14288" y="0"/>
                              </a:lnTo>
                              <a:cubicBezTo>
                                <a:pt x="17145" y="0"/>
                                <a:pt x="19050" y="1905"/>
                                <a:pt x="19050" y="4763"/>
                              </a:cubicBezTo>
                              <a:cubicBezTo>
                                <a:pt x="20003" y="7620"/>
                                <a:pt x="17145" y="10478"/>
                                <a:pt x="14288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3" name="Freeform: Shape 1392">
                          <a:extLst>
                            <a:ext uri="{FF2B5EF4-FFF2-40B4-BE49-F238E27FC236}">
                              <a16:creationId xmlns:a16="http://schemas.microsoft.com/office/drawing/2014/main" id="{5B784A65-BCE1-4879-9380-EF0681512E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502" y="3497579"/>
                          <a:ext cx="8572" cy="21907"/>
                        </a:xfrm>
                        <a:custGeom>
                          <a:avLst/>
                          <a:gdLst>
                            <a:gd name="connsiteX0" fmla="*/ 2857 w 8572"/>
                            <a:gd name="connsiteY0" fmla="*/ 17145 h 21907"/>
                            <a:gd name="connsiteX1" fmla="*/ 5715 w 8572"/>
                            <a:gd name="connsiteY1" fmla="*/ 21907 h 21907"/>
                            <a:gd name="connsiteX2" fmla="*/ 8572 w 8572"/>
                            <a:gd name="connsiteY2" fmla="*/ 15240 h 21907"/>
                            <a:gd name="connsiteX3" fmla="*/ 6667 w 8572"/>
                            <a:gd name="connsiteY3" fmla="*/ 11430 h 21907"/>
                            <a:gd name="connsiteX4" fmla="*/ 8572 w 8572"/>
                            <a:gd name="connsiteY4" fmla="*/ 7620 h 21907"/>
                            <a:gd name="connsiteX5" fmla="*/ 8572 w 8572"/>
                            <a:gd name="connsiteY5" fmla="*/ 7620 h 21907"/>
                            <a:gd name="connsiteX6" fmla="*/ 0 w 8572"/>
                            <a:gd name="connsiteY6" fmla="*/ 0 h 21907"/>
                            <a:gd name="connsiteX7" fmla="*/ 2857 w 8572"/>
                            <a:gd name="connsiteY7" fmla="*/ 17145 h 2190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572" h="21907">
                              <a:moveTo>
                                <a:pt x="2857" y="17145"/>
                              </a:moveTo>
                              <a:cubicBezTo>
                                <a:pt x="3810" y="19050"/>
                                <a:pt x="4763" y="20955"/>
                                <a:pt x="5715" y="21907"/>
                              </a:cubicBezTo>
                              <a:cubicBezTo>
                                <a:pt x="8572" y="19050"/>
                                <a:pt x="8572" y="15240"/>
                                <a:pt x="8572" y="15240"/>
                              </a:cubicBezTo>
                              <a:cubicBezTo>
                                <a:pt x="7620" y="14288"/>
                                <a:pt x="6667" y="13335"/>
                                <a:pt x="6667" y="11430"/>
                              </a:cubicBezTo>
                              <a:cubicBezTo>
                                <a:pt x="6667" y="9525"/>
                                <a:pt x="7620" y="7620"/>
                                <a:pt x="8572" y="7620"/>
                              </a:cubicBezTo>
                              <a:cubicBezTo>
                                <a:pt x="8572" y="7620"/>
                                <a:pt x="8572" y="7620"/>
                                <a:pt x="8572" y="7620"/>
                              </a:cubicBezTo>
                              <a:lnTo>
                                <a:pt x="0" y="0"/>
                              </a:lnTo>
                              <a:cubicBezTo>
                                <a:pt x="0" y="2857"/>
                                <a:pt x="0" y="8572"/>
                                <a:pt x="2857" y="17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4" name="Freeform: Shape 1393">
                          <a:extLst>
                            <a:ext uri="{FF2B5EF4-FFF2-40B4-BE49-F238E27FC236}">
                              <a16:creationId xmlns:a16="http://schemas.microsoft.com/office/drawing/2014/main" id="{591E2CBC-8B3C-4057-AA47-582F1F40F0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359" y="3505199"/>
                          <a:ext cx="7620" cy="7619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19"/>
                            <a:gd name="connsiteX1" fmla="*/ 0 w 7620"/>
                            <a:gd name="connsiteY1" fmla="*/ 3810 h 7619"/>
                            <a:gd name="connsiteX2" fmla="*/ 3810 w 7620"/>
                            <a:gd name="connsiteY2" fmla="*/ 7620 h 7619"/>
                            <a:gd name="connsiteX3" fmla="*/ 7620 w 7620"/>
                            <a:gd name="connsiteY3" fmla="*/ 3810 h 7619"/>
                            <a:gd name="connsiteX4" fmla="*/ 3810 w 7620"/>
                            <a:gd name="connsiteY4" fmla="*/ 0 h 76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19">
                              <a:moveTo>
                                <a:pt x="3810" y="0"/>
                              </a:moveTo>
                              <a:cubicBezTo>
                                <a:pt x="1905" y="0"/>
                                <a:pt x="0" y="1905"/>
                                <a:pt x="0" y="3810"/>
                              </a:cubicBezTo>
                              <a:cubicBezTo>
                                <a:pt x="0" y="5715"/>
                                <a:pt x="1905" y="7620"/>
                                <a:pt x="3810" y="7620"/>
                              </a:cubicBezTo>
                              <a:cubicBezTo>
                                <a:pt x="5715" y="7620"/>
                                <a:pt x="7620" y="5715"/>
                                <a:pt x="7620" y="3810"/>
                              </a:cubicBezTo>
                              <a:cubicBezTo>
                                <a:pt x="6668" y="1905"/>
                                <a:pt x="571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5" name="Freeform: Shape 1394">
                          <a:extLst>
                            <a:ext uri="{FF2B5EF4-FFF2-40B4-BE49-F238E27FC236}">
                              <a16:creationId xmlns:a16="http://schemas.microsoft.com/office/drawing/2014/main" id="{1BB53B7E-56C9-4AD0-B554-25BC6835A6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9217" y="3490912"/>
                          <a:ext cx="26670" cy="34290"/>
                        </a:xfrm>
                        <a:custGeom>
                          <a:avLst/>
                          <a:gdLst>
                            <a:gd name="connsiteX0" fmla="*/ 21908 w 26670"/>
                            <a:gd name="connsiteY0" fmla="*/ 0 h 34290"/>
                            <a:gd name="connsiteX1" fmla="*/ 26670 w 26670"/>
                            <a:gd name="connsiteY1" fmla="*/ 10478 h 34290"/>
                            <a:gd name="connsiteX2" fmla="*/ 26670 w 26670"/>
                            <a:gd name="connsiteY2" fmla="*/ 20955 h 34290"/>
                            <a:gd name="connsiteX3" fmla="*/ 13335 w 26670"/>
                            <a:gd name="connsiteY3" fmla="*/ 34290 h 34290"/>
                            <a:gd name="connsiteX4" fmla="*/ 0 w 26670"/>
                            <a:gd name="connsiteY4" fmla="*/ 20955 h 34290"/>
                            <a:gd name="connsiteX5" fmla="*/ 0 w 26670"/>
                            <a:gd name="connsiteY5" fmla="*/ 10478 h 34290"/>
                            <a:gd name="connsiteX6" fmla="*/ 21908 w 26670"/>
                            <a:gd name="connsiteY6" fmla="*/ 0 h 342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6670" h="34290">
                              <a:moveTo>
                                <a:pt x="21908" y="0"/>
                              </a:moveTo>
                              <a:cubicBezTo>
                                <a:pt x="24765" y="2857"/>
                                <a:pt x="26670" y="6668"/>
                                <a:pt x="26670" y="10478"/>
                              </a:cubicBezTo>
                              <a:lnTo>
                                <a:pt x="26670" y="20955"/>
                              </a:lnTo>
                              <a:cubicBezTo>
                                <a:pt x="26670" y="28575"/>
                                <a:pt x="20955" y="34290"/>
                                <a:pt x="13335" y="34290"/>
                              </a:cubicBezTo>
                              <a:cubicBezTo>
                                <a:pt x="5715" y="34290"/>
                                <a:pt x="0" y="28575"/>
                                <a:pt x="0" y="20955"/>
                              </a:cubicBezTo>
                              <a:lnTo>
                                <a:pt x="0" y="10478"/>
                              </a:lnTo>
                              <a:lnTo>
                                <a:pt x="2190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 dirty="0"/>
                        </a:p>
                      </p:txBody>
                    </p:sp>
                    <p:sp>
                      <p:nvSpPr>
                        <p:cNvPr id="1396" name="Freeform: Shape 1395">
                          <a:extLst>
                            <a:ext uri="{FF2B5EF4-FFF2-40B4-BE49-F238E27FC236}">
                              <a16:creationId xmlns:a16="http://schemas.microsoft.com/office/drawing/2014/main" id="{4F3C5B02-662A-4B79-90DE-0547D3F355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938" y="3509009"/>
                          <a:ext cx="18471" cy="32384"/>
                        </a:xfrm>
                        <a:custGeom>
                          <a:avLst/>
                          <a:gdLst>
                            <a:gd name="connsiteX0" fmla="*/ 2279 w 18471"/>
                            <a:gd name="connsiteY0" fmla="*/ 31433 h 32384"/>
                            <a:gd name="connsiteX1" fmla="*/ 12756 w 18471"/>
                            <a:gd name="connsiteY1" fmla="*/ 32385 h 32384"/>
                            <a:gd name="connsiteX2" fmla="*/ 15614 w 18471"/>
                            <a:gd name="connsiteY2" fmla="*/ 30480 h 32384"/>
                            <a:gd name="connsiteX3" fmla="*/ 18471 w 18471"/>
                            <a:gd name="connsiteY3" fmla="*/ 3810 h 32384"/>
                            <a:gd name="connsiteX4" fmla="*/ 16566 w 18471"/>
                            <a:gd name="connsiteY4" fmla="*/ 953 h 32384"/>
                            <a:gd name="connsiteX5" fmla="*/ 6089 w 18471"/>
                            <a:gd name="connsiteY5" fmla="*/ 0 h 32384"/>
                            <a:gd name="connsiteX6" fmla="*/ 3231 w 18471"/>
                            <a:gd name="connsiteY6" fmla="*/ 1905 h 32384"/>
                            <a:gd name="connsiteX7" fmla="*/ 374 w 18471"/>
                            <a:gd name="connsiteY7" fmla="*/ 28575 h 32384"/>
                            <a:gd name="connsiteX8" fmla="*/ 2279 w 18471"/>
                            <a:gd name="connsiteY8" fmla="*/ 31433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8471" h="32384">
                              <a:moveTo>
                                <a:pt x="2279" y="31433"/>
                              </a:moveTo>
                              <a:lnTo>
                                <a:pt x="12756" y="32385"/>
                              </a:lnTo>
                              <a:cubicBezTo>
                                <a:pt x="13709" y="32385"/>
                                <a:pt x="15614" y="31433"/>
                                <a:pt x="15614" y="30480"/>
                              </a:cubicBezTo>
                              <a:lnTo>
                                <a:pt x="18471" y="3810"/>
                              </a:lnTo>
                              <a:cubicBezTo>
                                <a:pt x="18471" y="2858"/>
                                <a:pt x="17519" y="953"/>
                                <a:pt x="16566" y="953"/>
                              </a:cubicBezTo>
                              <a:lnTo>
                                <a:pt x="6089" y="0"/>
                              </a:lnTo>
                              <a:cubicBezTo>
                                <a:pt x="5136" y="0"/>
                                <a:pt x="3231" y="953"/>
                                <a:pt x="3231" y="1905"/>
                              </a:cubicBezTo>
                              <a:lnTo>
                                <a:pt x="374" y="28575"/>
                              </a:lnTo>
                              <a:cubicBezTo>
                                <a:pt x="-579" y="29528"/>
                                <a:pt x="374" y="31433"/>
                                <a:pt x="2279" y="314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7" name="Freeform: Shape 1396">
                          <a:extLst>
                            <a:ext uri="{FF2B5EF4-FFF2-40B4-BE49-F238E27FC236}">
                              <a16:creationId xmlns:a16="http://schemas.microsoft.com/office/drawing/2014/main" id="{C2563DBA-620B-4E47-A72F-31E29F1EA4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7940" y="3493770"/>
                          <a:ext cx="28209" cy="33594"/>
                        </a:xfrm>
                        <a:custGeom>
                          <a:avLst/>
                          <a:gdLst>
                            <a:gd name="connsiteX0" fmla="*/ 0 w 26670"/>
                            <a:gd name="connsiteY0" fmla="*/ 5715 h 30718"/>
                            <a:gd name="connsiteX1" fmla="*/ 0 w 26670"/>
                            <a:gd name="connsiteY1" fmla="*/ 16192 h 30718"/>
                            <a:gd name="connsiteX2" fmla="*/ 2858 w 26670"/>
                            <a:gd name="connsiteY2" fmla="*/ 25717 h 30718"/>
                            <a:gd name="connsiteX3" fmla="*/ 8573 w 26670"/>
                            <a:gd name="connsiteY3" fmla="*/ 29528 h 30718"/>
                            <a:gd name="connsiteX4" fmla="*/ 20955 w 26670"/>
                            <a:gd name="connsiteY4" fmla="*/ 30480 h 30718"/>
                            <a:gd name="connsiteX5" fmla="*/ 26670 w 26670"/>
                            <a:gd name="connsiteY5" fmla="*/ 24765 h 30718"/>
                            <a:gd name="connsiteX6" fmla="*/ 26670 w 26670"/>
                            <a:gd name="connsiteY6" fmla="*/ 16192 h 30718"/>
                            <a:gd name="connsiteX7" fmla="*/ 11430 w 26670"/>
                            <a:gd name="connsiteY7" fmla="*/ 16192 h 30718"/>
                            <a:gd name="connsiteX8" fmla="*/ 4763 w 26670"/>
                            <a:gd name="connsiteY8" fmla="*/ 9525 h 30718"/>
                            <a:gd name="connsiteX9" fmla="*/ 1905 w 26670"/>
                            <a:gd name="connsiteY9" fmla="*/ 0 h 30718"/>
                            <a:gd name="connsiteX10" fmla="*/ 0 w 26670"/>
                            <a:gd name="connsiteY10" fmla="*/ 5715 h 307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26670" h="30718">
                              <a:moveTo>
                                <a:pt x="0" y="5715"/>
                              </a:moveTo>
                              <a:lnTo>
                                <a:pt x="0" y="16192"/>
                              </a:lnTo>
                              <a:cubicBezTo>
                                <a:pt x="0" y="20003"/>
                                <a:pt x="953" y="23813"/>
                                <a:pt x="2858" y="25717"/>
                              </a:cubicBezTo>
                              <a:cubicBezTo>
                                <a:pt x="3810" y="26670"/>
                                <a:pt x="6667" y="29528"/>
                                <a:pt x="8573" y="29528"/>
                              </a:cubicBezTo>
                              <a:cubicBezTo>
                                <a:pt x="11430" y="31432"/>
                                <a:pt x="18098" y="30480"/>
                                <a:pt x="20955" y="30480"/>
                              </a:cubicBezTo>
                              <a:cubicBezTo>
                                <a:pt x="23813" y="30480"/>
                                <a:pt x="26670" y="27622"/>
                                <a:pt x="26670" y="24765"/>
                              </a:cubicBezTo>
                              <a:lnTo>
                                <a:pt x="26670" y="16192"/>
                              </a:lnTo>
                              <a:cubicBezTo>
                                <a:pt x="26670" y="16192"/>
                                <a:pt x="17145" y="17145"/>
                                <a:pt x="11430" y="16192"/>
                              </a:cubicBezTo>
                              <a:cubicBezTo>
                                <a:pt x="6667" y="15240"/>
                                <a:pt x="6667" y="14288"/>
                                <a:pt x="4763" y="9525"/>
                              </a:cubicBezTo>
                              <a:lnTo>
                                <a:pt x="1905" y="0"/>
                              </a:lnTo>
                              <a:lnTo>
                                <a:pt x="0" y="57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8" name="Freeform: Shape 1397">
                          <a:extLst>
                            <a:ext uri="{FF2B5EF4-FFF2-40B4-BE49-F238E27FC236}">
                              <a16:creationId xmlns:a16="http://schemas.microsoft.com/office/drawing/2014/main" id="{8389F99E-BC4C-4E19-94B4-2AAD110553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515677"/>
                          <a:ext cx="5714" cy="1904"/>
                        </a:xfrm>
                        <a:custGeom>
                          <a:avLst/>
                          <a:gdLst>
                            <a:gd name="connsiteX0" fmla="*/ 0 w 5714"/>
                            <a:gd name="connsiteY0" fmla="*/ 0 h 1904"/>
                            <a:gd name="connsiteX1" fmla="*/ 2858 w 5714"/>
                            <a:gd name="connsiteY1" fmla="*/ 1905 h 1904"/>
                            <a:gd name="connsiteX2" fmla="*/ 5715 w 5714"/>
                            <a:gd name="connsiteY2" fmla="*/ 0 h 1904"/>
                            <a:gd name="connsiteX3" fmla="*/ 0 w 5714"/>
                            <a:gd name="connsiteY3" fmla="*/ 0 h 19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4">
                              <a:moveTo>
                                <a:pt x="0" y="0"/>
                              </a:moveTo>
                              <a:cubicBezTo>
                                <a:pt x="0" y="953"/>
                                <a:pt x="952" y="1905"/>
                                <a:pt x="2858" y="1905"/>
                              </a:cubicBezTo>
                              <a:cubicBezTo>
                                <a:pt x="2858" y="1905"/>
                                <a:pt x="5715" y="1905"/>
                                <a:pt x="5715" y="0"/>
                              </a:cubicBez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9" name="Freeform: Shape 1398">
                          <a:extLst>
                            <a:ext uri="{FF2B5EF4-FFF2-40B4-BE49-F238E27FC236}">
                              <a16:creationId xmlns:a16="http://schemas.microsoft.com/office/drawing/2014/main" id="{7A4A926A-6F46-4096-A313-7D88B613CC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064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3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3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3" y="0"/>
                              </a:lnTo>
                              <a:cubicBezTo>
                                <a:pt x="953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3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0" name="Freeform: Shape 1399">
                          <a:extLst>
                            <a:ext uri="{FF2B5EF4-FFF2-40B4-BE49-F238E27FC236}">
                              <a16:creationId xmlns:a16="http://schemas.microsoft.com/office/drawing/2014/main" id="{E9FA45CE-5444-4EA7-979B-12A5F9B343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2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2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2" y="0"/>
                              </a:lnTo>
                              <a:cubicBezTo>
                                <a:pt x="952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2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1" name="Freeform: Shape 1400">
                          <a:extLst>
                            <a:ext uri="{FF2B5EF4-FFF2-40B4-BE49-F238E27FC236}">
                              <a16:creationId xmlns:a16="http://schemas.microsoft.com/office/drawing/2014/main" id="{56A30B8E-BB98-47E0-9B7B-582225A9A8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2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2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2" name="Freeform: Shape 1401">
                          <a:extLst>
                            <a:ext uri="{FF2B5EF4-FFF2-40B4-BE49-F238E27FC236}">
                              <a16:creationId xmlns:a16="http://schemas.microsoft.com/office/drawing/2014/main" id="{B3B6484B-2231-4DB2-87A3-CAA2B5981B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3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3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3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3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3" name="Freeform: Shape 1402">
                          <a:extLst>
                            <a:ext uri="{FF2B5EF4-FFF2-40B4-BE49-F238E27FC236}">
                              <a16:creationId xmlns:a16="http://schemas.microsoft.com/office/drawing/2014/main" id="{5567366D-27F1-4AB0-913D-4B21F164B6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6837" y="3487944"/>
                          <a:ext cx="14287" cy="3920"/>
                        </a:xfrm>
                        <a:custGeom>
                          <a:avLst/>
                          <a:gdLst>
                            <a:gd name="connsiteX0" fmla="*/ 14288 w 14287"/>
                            <a:gd name="connsiteY0" fmla="*/ 2015 h 3920"/>
                            <a:gd name="connsiteX1" fmla="*/ 0 w 14287"/>
                            <a:gd name="connsiteY1" fmla="*/ 1063 h 3920"/>
                            <a:gd name="connsiteX2" fmla="*/ 2858 w 14287"/>
                            <a:gd name="connsiteY2" fmla="*/ 3920 h 3920"/>
                            <a:gd name="connsiteX3" fmla="*/ 14288 w 14287"/>
                            <a:gd name="connsiteY3" fmla="*/ 2015 h 39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4287" h="3920">
                              <a:moveTo>
                                <a:pt x="14288" y="2015"/>
                              </a:moveTo>
                              <a:cubicBezTo>
                                <a:pt x="14288" y="2015"/>
                                <a:pt x="8572" y="-1795"/>
                                <a:pt x="0" y="1063"/>
                              </a:cubicBezTo>
                              <a:lnTo>
                                <a:pt x="2858" y="3920"/>
                              </a:lnTo>
                              <a:lnTo>
                                <a:pt x="14288" y="20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4" name="Freeform: Shape 1403">
                          <a:extLst>
                            <a:ext uri="{FF2B5EF4-FFF2-40B4-BE49-F238E27FC236}">
                              <a16:creationId xmlns:a16="http://schemas.microsoft.com/office/drawing/2014/main" id="{CE4A936C-DCB7-46D5-AD90-A938EA9952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4734" y="3487812"/>
                          <a:ext cx="16192" cy="16192"/>
                        </a:xfrm>
                        <a:custGeom>
                          <a:avLst/>
                          <a:gdLst>
                            <a:gd name="connsiteX0" fmla="*/ 16192 w 16192"/>
                            <a:gd name="connsiteY0" fmla="*/ 2857 h 16192"/>
                            <a:gd name="connsiteX1" fmla="*/ 12383 w 16192"/>
                            <a:gd name="connsiteY1" fmla="*/ 0 h 16192"/>
                            <a:gd name="connsiteX2" fmla="*/ 0 w 16192"/>
                            <a:gd name="connsiteY2" fmla="*/ 8572 h 16192"/>
                            <a:gd name="connsiteX3" fmla="*/ 8573 w 16192"/>
                            <a:gd name="connsiteY3" fmla="*/ 16192 h 16192"/>
                            <a:gd name="connsiteX4" fmla="*/ 8573 w 16192"/>
                            <a:gd name="connsiteY4" fmla="*/ 14288 h 16192"/>
                            <a:gd name="connsiteX5" fmla="*/ 12383 w 16192"/>
                            <a:gd name="connsiteY5" fmla="*/ 8572 h 16192"/>
                            <a:gd name="connsiteX6" fmla="*/ 16192 w 16192"/>
                            <a:gd name="connsiteY6" fmla="*/ 2857 h 16192"/>
                            <a:gd name="connsiteX7" fmla="*/ 16192 w 16192"/>
                            <a:gd name="connsiteY7" fmla="*/ 2857 h 161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6192" h="16192">
                              <a:moveTo>
                                <a:pt x="16192" y="2857"/>
                              </a:moveTo>
                              <a:cubicBezTo>
                                <a:pt x="16192" y="952"/>
                                <a:pt x="14288" y="0"/>
                                <a:pt x="12383" y="0"/>
                              </a:cubicBezTo>
                              <a:cubicBezTo>
                                <a:pt x="8573" y="0"/>
                                <a:pt x="1905" y="952"/>
                                <a:pt x="0" y="8572"/>
                              </a:cubicBezTo>
                              <a:lnTo>
                                <a:pt x="8573" y="16192"/>
                              </a:lnTo>
                              <a:cubicBezTo>
                                <a:pt x="8573" y="16192"/>
                                <a:pt x="8573" y="14288"/>
                                <a:pt x="8573" y="14288"/>
                              </a:cubicBezTo>
                              <a:cubicBezTo>
                                <a:pt x="8573" y="12382"/>
                                <a:pt x="10478" y="10477"/>
                                <a:pt x="12383" y="8572"/>
                              </a:cubicBezTo>
                              <a:cubicBezTo>
                                <a:pt x="14288" y="7620"/>
                                <a:pt x="16192" y="5715"/>
                                <a:pt x="16192" y="2857"/>
                              </a:cubicBezTo>
                              <a:cubicBezTo>
                                <a:pt x="16192" y="2857"/>
                                <a:pt x="16192" y="2857"/>
                                <a:pt x="16192" y="28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5" name="Freeform: Shape 1404">
                          <a:extLst>
                            <a:ext uri="{FF2B5EF4-FFF2-40B4-BE49-F238E27FC236}">
                              <a16:creationId xmlns:a16="http://schemas.microsoft.com/office/drawing/2014/main" id="{50FBD656-041F-4DD8-9224-F0B4C75357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315" y="3498770"/>
                          <a:ext cx="4762" cy="714"/>
                        </a:xfrm>
                        <a:custGeom>
                          <a:avLst/>
                          <a:gdLst>
                            <a:gd name="connsiteX0" fmla="*/ 4763 w 4762"/>
                            <a:gd name="connsiteY0" fmla="*/ 714 h 714"/>
                            <a:gd name="connsiteX1" fmla="*/ 0 w 4762"/>
                            <a:gd name="connsiteY1" fmla="*/ 714 h 714"/>
                            <a:gd name="connsiteX2" fmla="*/ 0 w 4762"/>
                            <a:gd name="connsiteY2" fmla="*/ 714 h 714"/>
                            <a:gd name="connsiteX3" fmla="*/ 0 w 4762"/>
                            <a:gd name="connsiteY3" fmla="*/ 714 h 714"/>
                            <a:gd name="connsiteX4" fmla="*/ 4763 w 4762"/>
                            <a:gd name="connsiteY4" fmla="*/ 714 h 714"/>
                            <a:gd name="connsiteX5" fmla="*/ 4763 w 4762"/>
                            <a:gd name="connsiteY5" fmla="*/ 714 h 714"/>
                            <a:gd name="connsiteX6" fmla="*/ 4763 w 476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62" h="714">
                              <a:moveTo>
                                <a:pt x="4763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4763" y="714"/>
                              </a:lnTo>
                              <a:cubicBezTo>
                                <a:pt x="4763" y="-238"/>
                                <a:pt x="4763" y="-238"/>
                                <a:pt x="4763" y="714"/>
                              </a:cubicBezTo>
                              <a:cubicBezTo>
                                <a:pt x="4763" y="714"/>
                                <a:pt x="4763" y="714"/>
                                <a:pt x="4763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6" name="Freeform: Shape 1405">
                          <a:extLst>
                            <a:ext uri="{FF2B5EF4-FFF2-40B4-BE49-F238E27FC236}">
                              <a16:creationId xmlns:a16="http://schemas.microsoft.com/office/drawing/2014/main" id="{5079EF6F-388B-4EB5-935A-616E2938F7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496865"/>
                          <a:ext cx="8572" cy="714"/>
                        </a:xfrm>
                        <a:custGeom>
                          <a:avLst/>
                          <a:gdLst>
                            <a:gd name="connsiteX0" fmla="*/ 8572 w 8572"/>
                            <a:gd name="connsiteY0" fmla="*/ 714 h 714"/>
                            <a:gd name="connsiteX1" fmla="*/ 0 w 8572"/>
                            <a:gd name="connsiteY1" fmla="*/ 714 h 714"/>
                            <a:gd name="connsiteX2" fmla="*/ 0 w 8572"/>
                            <a:gd name="connsiteY2" fmla="*/ 714 h 714"/>
                            <a:gd name="connsiteX3" fmla="*/ 0 w 8572"/>
                            <a:gd name="connsiteY3" fmla="*/ 714 h 714"/>
                            <a:gd name="connsiteX4" fmla="*/ 8572 w 8572"/>
                            <a:gd name="connsiteY4" fmla="*/ 714 h 714"/>
                            <a:gd name="connsiteX5" fmla="*/ 8572 w 8572"/>
                            <a:gd name="connsiteY5" fmla="*/ 714 h 714"/>
                            <a:gd name="connsiteX6" fmla="*/ 8572 w 857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714">
                              <a:moveTo>
                                <a:pt x="8572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8572" y="714"/>
                              </a:lnTo>
                              <a:cubicBezTo>
                                <a:pt x="8572" y="-238"/>
                                <a:pt x="8572" y="-238"/>
                                <a:pt x="8572" y="714"/>
                              </a:cubicBezTo>
                              <a:cubicBezTo>
                                <a:pt x="8572" y="-238"/>
                                <a:pt x="8572" y="714"/>
                                <a:pt x="8572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60" name="Freeform: Shape 1359">
                        <a:extLst>
                          <a:ext uri="{FF2B5EF4-FFF2-40B4-BE49-F238E27FC236}">
                            <a16:creationId xmlns:a16="http://schemas.microsoft.com/office/drawing/2014/main" id="{3927C51D-DF78-4F27-93DC-A509A81DEF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0635" y="3533245"/>
                        <a:ext cx="24764" cy="11429"/>
                      </a:xfrm>
                      <a:custGeom>
                        <a:avLst/>
                        <a:gdLst>
                          <a:gd name="connsiteX0" fmla="*/ 24765 w 24764"/>
                          <a:gd name="connsiteY0" fmla="*/ 5715 h 11429"/>
                          <a:gd name="connsiteX1" fmla="*/ 12382 w 24764"/>
                          <a:gd name="connsiteY1" fmla="*/ 11430 h 11429"/>
                          <a:gd name="connsiteX2" fmla="*/ 0 w 24764"/>
                          <a:gd name="connsiteY2" fmla="*/ 5715 h 11429"/>
                          <a:gd name="connsiteX3" fmla="*/ 12382 w 24764"/>
                          <a:gd name="connsiteY3" fmla="*/ 0 h 11429"/>
                          <a:gd name="connsiteX4" fmla="*/ 24765 w 24764"/>
                          <a:gd name="connsiteY4" fmla="*/ 5715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764" h="11429">
                            <a:moveTo>
                              <a:pt x="24765" y="5715"/>
                            </a:moveTo>
                            <a:cubicBezTo>
                              <a:pt x="24765" y="8572"/>
                              <a:pt x="19050" y="11430"/>
                              <a:pt x="12382" y="11430"/>
                            </a:cubicBezTo>
                            <a:cubicBezTo>
                              <a:pt x="5715" y="11430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5715" y="0"/>
                              <a:pt x="12382" y="0"/>
                            </a:cubicBezTo>
                            <a:cubicBezTo>
                              <a:pt x="19050" y="0"/>
                              <a:pt x="24765" y="2857"/>
                              <a:pt x="2476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1" name="Freeform: Shape 1360">
                        <a:extLst>
                          <a:ext uri="{FF2B5EF4-FFF2-40B4-BE49-F238E27FC236}">
                            <a16:creationId xmlns:a16="http://schemas.microsoft.com/office/drawing/2014/main" id="{9F8FE49A-C0B1-4FD2-9622-EB5DEFA5EF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2244" y="3538856"/>
                        <a:ext cx="9788" cy="107397"/>
                      </a:xfrm>
                      <a:custGeom>
                        <a:avLst/>
                        <a:gdLst>
                          <a:gd name="connsiteX0" fmla="*/ 2107 w 8152"/>
                          <a:gd name="connsiteY0" fmla="*/ 0 h 113347"/>
                          <a:gd name="connsiteX1" fmla="*/ 4964 w 8152"/>
                          <a:gd name="connsiteY1" fmla="*/ 113347 h 113347"/>
                          <a:gd name="connsiteX2" fmla="*/ 2107 w 8152"/>
                          <a:gd name="connsiteY2" fmla="*/ 0 h 113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8152" h="113347">
                            <a:moveTo>
                              <a:pt x="2107" y="0"/>
                            </a:moveTo>
                            <a:cubicBezTo>
                              <a:pt x="2107" y="0"/>
                              <a:pt x="13537" y="77152"/>
                              <a:pt x="4964" y="113347"/>
                            </a:cubicBezTo>
                            <a:cubicBezTo>
                              <a:pt x="4012" y="113347"/>
                              <a:pt x="-3608" y="30480"/>
                              <a:pt x="2107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62" name="Graphic 4">
                        <a:extLst>
                          <a:ext uri="{FF2B5EF4-FFF2-40B4-BE49-F238E27FC236}">
                            <a16:creationId xmlns:a16="http://schemas.microsoft.com/office/drawing/2014/main" id="{46D61AEF-8460-4679-8E79-593ECAC864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88279" y="3491238"/>
                        <a:ext cx="41331" cy="52061"/>
                        <a:chOff x="5288279" y="3491238"/>
                        <a:chExt cx="41331" cy="52061"/>
                      </a:xfrm>
                    </p:grpSpPr>
                    <p:sp>
                      <p:nvSpPr>
                        <p:cNvPr id="1378" name="Freeform: Shape 1377">
                          <a:extLst>
                            <a:ext uri="{FF2B5EF4-FFF2-40B4-BE49-F238E27FC236}">
                              <a16:creationId xmlns:a16="http://schemas.microsoft.com/office/drawing/2014/main" id="{E6B9DE3B-42FF-41FD-A4D4-D5DBD1B700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8279" y="3491238"/>
                          <a:ext cx="41331" cy="43488"/>
                        </a:xfrm>
                        <a:custGeom>
                          <a:avLst/>
                          <a:gdLst>
                            <a:gd name="connsiteX0" fmla="*/ 1905 w 41331"/>
                            <a:gd name="connsiteY0" fmla="*/ 9198 h 43488"/>
                            <a:gd name="connsiteX1" fmla="*/ 6667 w 41331"/>
                            <a:gd name="connsiteY1" fmla="*/ 5388 h 43488"/>
                            <a:gd name="connsiteX2" fmla="*/ 8573 w 41331"/>
                            <a:gd name="connsiteY2" fmla="*/ 3483 h 43488"/>
                            <a:gd name="connsiteX3" fmla="*/ 10478 w 41331"/>
                            <a:gd name="connsiteY3" fmla="*/ 1578 h 43488"/>
                            <a:gd name="connsiteX4" fmla="*/ 19050 w 41331"/>
                            <a:gd name="connsiteY4" fmla="*/ 626 h 43488"/>
                            <a:gd name="connsiteX5" fmla="*/ 23813 w 41331"/>
                            <a:gd name="connsiteY5" fmla="*/ 4436 h 43488"/>
                            <a:gd name="connsiteX6" fmla="*/ 33338 w 41331"/>
                            <a:gd name="connsiteY6" fmla="*/ 9198 h 43488"/>
                            <a:gd name="connsiteX7" fmla="*/ 35242 w 41331"/>
                            <a:gd name="connsiteY7" fmla="*/ 15866 h 43488"/>
                            <a:gd name="connsiteX8" fmla="*/ 36195 w 41331"/>
                            <a:gd name="connsiteY8" fmla="*/ 18723 h 43488"/>
                            <a:gd name="connsiteX9" fmla="*/ 39053 w 41331"/>
                            <a:gd name="connsiteY9" fmla="*/ 21581 h 43488"/>
                            <a:gd name="connsiteX10" fmla="*/ 40958 w 41331"/>
                            <a:gd name="connsiteY10" fmla="*/ 30153 h 43488"/>
                            <a:gd name="connsiteX11" fmla="*/ 39053 w 41331"/>
                            <a:gd name="connsiteY11" fmla="*/ 33963 h 43488"/>
                            <a:gd name="connsiteX12" fmla="*/ 36195 w 41331"/>
                            <a:gd name="connsiteY12" fmla="*/ 38726 h 43488"/>
                            <a:gd name="connsiteX13" fmla="*/ 29528 w 41331"/>
                            <a:gd name="connsiteY13" fmla="*/ 43488 h 43488"/>
                            <a:gd name="connsiteX14" fmla="*/ 20955 w 41331"/>
                            <a:gd name="connsiteY14" fmla="*/ 37773 h 43488"/>
                            <a:gd name="connsiteX15" fmla="*/ 19050 w 41331"/>
                            <a:gd name="connsiteY15" fmla="*/ 32058 h 43488"/>
                            <a:gd name="connsiteX16" fmla="*/ 13335 w 41331"/>
                            <a:gd name="connsiteY16" fmla="*/ 27296 h 43488"/>
                            <a:gd name="connsiteX17" fmla="*/ 13335 w 41331"/>
                            <a:gd name="connsiteY17" fmla="*/ 19676 h 43488"/>
                            <a:gd name="connsiteX18" fmla="*/ 8573 w 41331"/>
                            <a:gd name="connsiteY18" fmla="*/ 13008 h 43488"/>
                            <a:gd name="connsiteX19" fmla="*/ 6667 w 41331"/>
                            <a:gd name="connsiteY19" fmla="*/ 12056 h 43488"/>
                            <a:gd name="connsiteX20" fmla="*/ 0 w 41331"/>
                            <a:gd name="connsiteY20" fmla="*/ 13961 h 43488"/>
                            <a:gd name="connsiteX21" fmla="*/ 1905 w 41331"/>
                            <a:gd name="connsiteY21" fmla="*/ 9198 h 434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41331" h="43488">
                              <a:moveTo>
                                <a:pt x="1905" y="9198"/>
                              </a:moveTo>
                              <a:cubicBezTo>
                                <a:pt x="2858" y="7293"/>
                                <a:pt x="5715" y="5388"/>
                                <a:pt x="6667" y="5388"/>
                              </a:cubicBezTo>
                              <a:cubicBezTo>
                                <a:pt x="7620" y="4436"/>
                                <a:pt x="7620" y="4436"/>
                                <a:pt x="8573" y="3483"/>
                              </a:cubicBezTo>
                              <a:cubicBezTo>
                                <a:pt x="9525" y="2531"/>
                                <a:pt x="10478" y="1578"/>
                                <a:pt x="10478" y="1578"/>
                              </a:cubicBezTo>
                              <a:cubicBezTo>
                                <a:pt x="13335" y="-327"/>
                                <a:pt x="16192" y="-327"/>
                                <a:pt x="19050" y="626"/>
                              </a:cubicBezTo>
                              <a:cubicBezTo>
                                <a:pt x="22860" y="1578"/>
                                <a:pt x="20955" y="2531"/>
                                <a:pt x="23813" y="4436"/>
                              </a:cubicBezTo>
                              <a:cubicBezTo>
                                <a:pt x="26670" y="6341"/>
                                <a:pt x="29528" y="4436"/>
                                <a:pt x="33338" y="9198"/>
                              </a:cubicBezTo>
                              <a:cubicBezTo>
                                <a:pt x="35242" y="12056"/>
                                <a:pt x="35242" y="13961"/>
                                <a:pt x="35242" y="15866"/>
                              </a:cubicBezTo>
                              <a:cubicBezTo>
                                <a:pt x="35242" y="16818"/>
                                <a:pt x="36195" y="18723"/>
                                <a:pt x="36195" y="18723"/>
                              </a:cubicBezTo>
                              <a:cubicBezTo>
                                <a:pt x="37148" y="19676"/>
                                <a:pt x="38100" y="20628"/>
                                <a:pt x="39053" y="21581"/>
                              </a:cubicBezTo>
                              <a:cubicBezTo>
                                <a:pt x="40958" y="23486"/>
                                <a:pt x="41910" y="27296"/>
                                <a:pt x="40958" y="30153"/>
                              </a:cubicBezTo>
                              <a:cubicBezTo>
                                <a:pt x="40958" y="32058"/>
                                <a:pt x="40005" y="33011"/>
                                <a:pt x="39053" y="33963"/>
                              </a:cubicBezTo>
                              <a:cubicBezTo>
                                <a:pt x="38100" y="35868"/>
                                <a:pt x="37148" y="36821"/>
                                <a:pt x="36195" y="38726"/>
                              </a:cubicBezTo>
                              <a:cubicBezTo>
                                <a:pt x="35242" y="41583"/>
                                <a:pt x="33338" y="43488"/>
                                <a:pt x="29528" y="43488"/>
                              </a:cubicBezTo>
                              <a:cubicBezTo>
                                <a:pt x="25717" y="43488"/>
                                <a:pt x="21908" y="41583"/>
                                <a:pt x="20955" y="37773"/>
                              </a:cubicBezTo>
                              <a:cubicBezTo>
                                <a:pt x="20003" y="35868"/>
                                <a:pt x="20955" y="33011"/>
                                <a:pt x="19050" y="32058"/>
                              </a:cubicBezTo>
                              <a:cubicBezTo>
                                <a:pt x="17145" y="30153"/>
                                <a:pt x="14288" y="30153"/>
                                <a:pt x="13335" y="27296"/>
                              </a:cubicBezTo>
                              <a:cubicBezTo>
                                <a:pt x="11430" y="25391"/>
                                <a:pt x="13335" y="22533"/>
                                <a:pt x="13335" y="19676"/>
                              </a:cubicBezTo>
                              <a:cubicBezTo>
                                <a:pt x="13335" y="16818"/>
                                <a:pt x="11430" y="14913"/>
                                <a:pt x="8573" y="13008"/>
                              </a:cubicBezTo>
                              <a:cubicBezTo>
                                <a:pt x="8573" y="13008"/>
                                <a:pt x="7620" y="12056"/>
                                <a:pt x="6667" y="12056"/>
                              </a:cubicBezTo>
                              <a:cubicBezTo>
                                <a:pt x="4763" y="11103"/>
                                <a:pt x="2858" y="13961"/>
                                <a:pt x="0" y="13961"/>
                              </a:cubicBezTo>
                              <a:cubicBezTo>
                                <a:pt x="953" y="14913"/>
                                <a:pt x="0" y="13008"/>
                                <a:pt x="1905" y="91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79" name="Freeform: Shape 1378">
                          <a:extLst>
                            <a:ext uri="{FF2B5EF4-FFF2-40B4-BE49-F238E27FC236}">
                              <a16:creationId xmlns:a16="http://schemas.microsoft.com/office/drawing/2014/main" id="{D97F8217-2B43-4FDF-8ED3-F62B80EE5A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1137" y="3498531"/>
                          <a:ext cx="20002" cy="10477"/>
                        </a:xfrm>
                        <a:custGeom>
                          <a:avLst/>
                          <a:gdLst>
                            <a:gd name="connsiteX0" fmla="*/ 5715 w 20002"/>
                            <a:gd name="connsiteY0" fmla="*/ 10478 h 10477"/>
                            <a:gd name="connsiteX1" fmla="*/ 19050 w 20002"/>
                            <a:gd name="connsiteY1" fmla="*/ 10478 h 10477"/>
                            <a:gd name="connsiteX2" fmla="*/ 20003 w 20002"/>
                            <a:gd name="connsiteY2" fmla="*/ 9525 h 10477"/>
                            <a:gd name="connsiteX3" fmla="*/ 20003 w 20002"/>
                            <a:gd name="connsiteY3" fmla="*/ 1905 h 10477"/>
                            <a:gd name="connsiteX4" fmla="*/ 18097 w 20002"/>
                            <a:gd name="connsiteY4" fmla="*/ 0 h 10477"/>
                            <a:gd name="connsiteX5" fmla="*/ 5715 w 20002"/>
                            <a:gd name="connsiteY5" fmla="*/ 0 h 10477"/>
                            <a:gd name="connsiteX6" fmla="*/ 0 w 20002"/>
                            <a:gd name="connsiteY6" fmla="*/ 5715 h 10477"/>
                            <a:gd name="connsiteX7" fmla="*/ 5715 w 20002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20002" h="10477">
                              <a:moveTo>
                                <a:pt x="5715" y="10478"/>
                              </a:moveTo>
                              <a:lnTo>
                                <a:pt x="19050" y="10478"/>
                              </a:lnTo>
                              <a:cubicBezTo>
                                <a:pt x="20003" y="10478"/>
                                <a:pt x="20003" y="9525"/>
                                <a:pt x="20003" y="9525"/>
                              </a:cubicBezTo>
                              <a:lnTo>
                                <a:pt x="20003" y="1905"/>
                              </a:lnTo>
                              <a:cubicBezTo>
                                <a:pt x="20003" y="953"/>
                                <a:pt x="19050" y="0"/>
                                <a:pt x="18097" y="0"/>
                              </a:cubicBezTo>
                              <a:lnTo>
                                <a:pt x="5715" y="0"/>
                              </a:lnTo>
                              <a:cubicBezTo>
                                <a:pt x="2858" y="0"/>
                                <a:pt x="0" y="2858"/>
                                <a:pt x="0" y="5715"/>
                              </a:cubicBezTo>
                              <a:cubicBezTo>
                                <a:pt x="0" y="8573"/>
                                <a:pt x="2858" y="10478"/>
                                <a:pt x="5715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0" name="Freeform: Shape 1379">
                          <a:extLst>
                            <a:ext uri="{FF2B5EF4-FFF2-40B4-BE49-F238E27FC236}">
                              <a16:creationId xmlns:a16="http://schemas.microsoft.com/office/drawing/2014/main" id="{E4C9E6C3-954A-47CA-B604-A0B3AA17EC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499484"/>
                          <a:ext cx="24764" cy="32384"/>
                        </a:xfrm>
                        <a:custGeom>
                          <a:avLst/>
                          <a:gdLst>
                            <a:gd name="connsiteX0" fmla="*/ 4763 w 24764"/>
                            <a:gd name="connsiteY0" fmla="*/ 0 h 32384"/>
                            <a:gd name="connsiteX1" fmla="*/ 0 w 24764"/>
                            <a:gd name="connsiteY1" fmla="*/ 9525 h 32384"/>
                            <a:gd name="connsiteX2" fmla="*/ 0 w 24764"/>
                            <a:gd name="connsiteY2" fmla="*/ 20003 h 32384"/>
                            <a:gd name="connsiteX3" fmla="*/ 12383 w 24764"/>
                            <a:gd name="connsiteY3" fmla="*/ 32385 h 32384"/>
                            <a:gd name="connsiteX4" fmla="*/ 24765 w 24764"/>
                            <a:gd name="connsiteY4" fmla="*/ 20003 h 32384"/>
                            <a:gd name="connsiteX5" fmla="*/ 24765 w 24764"/>
                            <a:gd name="connsiteY5" fmla="*/ 10478 h 32384"/>
                            <a:gd name="connsiteX6" fmla="*/ 4763 w 24764"/>
                            <a:gd name="connsiteY6" fmla="*/ 0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764" h="32384">
                              <a:moveTo>
                                <a:pt x="4763" y="0"/>
                              </a:moveTo>
                              <a:cubicBezTo>
                                <a:pt x="1905" y="1905"/>
                                <a:pt x="0" y="5715"/>
                                <a:pt x="0" y="9525"/>
                              </a:cubicBezTo>
                              <a:lnTo>
                                <a:pt x="0" y="20003"/>
                              </a:lnTo>
                              <a:cubicBezTo>
                                <a:pt x="0" y="26670"/>
                                <a:pt x="5715" y="32385"/>
                                <a:pt x="12383" y="32385"/>
                              </a:cubicBezTo>
                              <a:cubicBezTo>
                                <a:pt x="19050" y="32385"/>
                                <a:pt x="24765" y="26670"/>
                                <a:pt x="24765" y="20003"/>
                              </a:cubicBezTo>
                              <a:lnTo>
                                <a:pt x="24765" y="10478"/>
                              </a:lnTo>
                              <a:lnTo>
                                <a:pt x="4763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1" name="Freeform: Shape 1380">
                          <a:extLst>
                            <a:ext uri="{FF2B5EF4-FFF2-40B4-BE49-F238E27FC236}">
                              <a16:creationId xmlns:a16="http://schemas.microsoft.com/office/drawing/2014/main" id="{E67B36C4-956C-45EF-AF04-79AFD3EAD7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2567" y="3518534"/>
                          <a:ext cx="11429" cy="24765"/>
                        </a:xfrm>
                        <a:custGeom>
                          <a:avLst/>
                          <a:gdLst>
                            <a:gd name="connsiteX0" fmla="*/ 9525 w 11429"/>
                            <a:gd name="connsiteY0" fmla="*/ 24765 h 24765"/>
                            <a:gd name="connsiteX1" fmla="*/ 1905 w 11429"/>
                            <a:gd name="connsiteY1" fmla="*/ 24765 h 24765"/>
                            <a:gd name="connsiteX2" fmla="*/ 0 w 11429"/>
                            <a:gd name="connsiteY2" fmla="*/ 22860 h 24765"/>
                            <a:gd name="connsiteX3" fmla="*/ 0 w 11429"/>
                            <a:gd name="connsiteY3" fmla="*/ 1905 h 24765"/>
                            <a:gd name="connsiteX4" fmla="*/ 1905 w 11429"/>
                            <a:gd name="connsiteY4" fmla="*/ 0 h 24765"/>
                            <a:gd name="connsiteX5" fmla="*/ 9525 w 11429"/>
                            <a:gd name="connsiteY5" fmla="*/ 0 h 24765"/>
                            <a:gd name="connsiteX6" fmla="*/ 11430 w 11429"/>
                            <a:gd name="connsiteY6" fmla="*/ 1905 h 24765"/>
                            <a:gd name="connsiteX7" fmla="*/ 11430 w 11429"/>
                            <a:gd name="connsiteY7" fmla="*/ 22860 h 24765"/>
                            <a:gd name="connsiteX8" fmla="*/ 9525 w 11429"/>
                            <a:gd name="connsiteY8" fmla="*/ 24765 h 247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429" h="24765">
                              <a:moveTo>
                                <a:pt x="9525" y="24765"/>
                              </a:moveTo>
                              <a:lnTo>
                                <a:pt x="1905" y="24765"/>
                              </a:lnTo>
                              <a:cubicBezTo>
                                <a:pt x="953" y="24765"/>
                                <a:pt x="0" y="23813"/>
                                <a:pt x="0" y="22860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9525" y="0"/>
                              </a:lnTo>
                              <a:cubicBezTo>
                                <a:pt x="10478" y="0"/>
                                <a:pt x="11430" y="953"/>
                                <a:pt x="11430" y="1905"/>
                              </a:cubicBezTo>
                              <a:lnTo>
                                <a:pt x="11430" y="22860"/>
                              </a:lnTo>
                              <a:cubicBezTo>
                                <a:pt x="11430" y="23813"/>
                                <a:pt x="10478" y="24765"/>
                                <a:pt x="9525" y="247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2" name="Freeform: Shape 1381">
                          <a:extLst>
                            <a:ext uri="{FF2B5EF4-FFF2-40B4-BE49-F238E27FC236}">
                              <a16:creationId xmlns:a16="http://schemas.microsoft.com/office/drawing/2014/main" id="{5FDAA376-E81C-4DDE-8729-023448492A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3995" y="3523296"/>
                          <a:ext cx="5714" cy="1905"/>
                        </a:xfrm>
                        <a:custGeom>
                          <a:avLst/>
                          <a:gdLst>
                            <a:gd name="connsiteX0" fmla="*/ 5715 w 5714"/>
                            <a:gd name="connsiteY0" fmla="*/ 0 h 1905"/>
                            <a:gd name="connsiteX1" fmla="*/ 2858 w 5714"/>
                            <a:gd name="connsiteY1" fmla="*/ 1905 h 1905"/>
                            <a:gd name="connsiteX2" fmla="*/ 0 w 5714"/>
                            <a:gd name="connsiteY2" fmla="*/ 0 h 1905"/>
                            <a:gd name="connsiteX3" fmla="*/ 5715 w 5714"/>
                            <a:gd name="connsiteY3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5">
                              <a:moveTo>
                                <a:pt x="5715" y="0"/>
                              </a:moveTo>
                              <a:cubicBezTo>
                                <a:pt x="5715" y="953"/>
                                <a:pt x="4763" y="1905"/>
                                <a:pt x="2858" y="1905"/>
                              </a:cubicBezTo>
                              <a:cubicBezTo>
                                <a:pt x="2858" y="1905"/>
                                <a:pt x="0" y="1905"/>
                                <a:pt x="0" y="0"/>
                              </a:cubicBezTo>
                              <a:lnTo>
                                <a:pt x="571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3" name="Freeform: Shape 1382">
                          <a:extLst>
                            <a:ext uri="{FF2B5EF4-FFF2-40B4-BE49-F238E27FC236}">
                              <a16:creationId xmlns:a16="http://schemas.microsoft.com/office/drawing/2014/main" id="{5E82A88F-C91D-4376-B2E0-CFE4242AC7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0239" y="3509962"/>
                          <a:ext cx="4233" cy="1905"/>
                        </a:xfrm>
                        <a:custGeom>
                          <a:avLst/>
                          <a:gdLst>
                            <a:gd name="connsiteX0" fmla="*/ 423 w 4233"/>
                            <a:gd name="connsiteY0" fmla="*/ 0 h 1905"/>
                            <a:gd name="connsiteX1" fmla="*/ 3281 w 4233"/>
                            <a:gd name="connsiteY1" fmla="*/ 0 h 1905"/>
                            <a:gd name="connsiteX2" fmla="*/ 4233 w 4233"/>
                            <a:gd name="connsiteY2" fmla="*/ 953 h 1905"/>
                            <a:gd name="connsiteX3" fmla="*/ 3281 w 4233"/>
                            <a:gd name="connsiteY3" fmla="*/ 1905 h 1905"/>
                            <a:gd name="connsiteX4" fmla="*/ 423 w 4233"/>
                            <a:gd name="connsiteY4" fmla="*/ 1905 h 1905"/>
                            <a:gd name="connsiteX5" fmla="*/ 423 w 4233"/>
                            <a:gd name="connsiteY5" fmla="*/ 0 h 1905"/>
                            <a:gd name="connsiteX6" fmla="*/ 423 w 4233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33" h="1905">
                              <a:moveTo>
                                <a:pt x="423" y="0"/>
                              </a:moveTo>
                              <a:lnTo>
                                <a:pt x="3281" y="0"/>
                              </a:lnTo>
                              <a:cubicBezTo>
                                <a:pt x="3281" y="0"/>
                                <a:pt x="4233" y="0"/>
                                <a:pt x="4233" y="953"/>
                              </a:cubicBezTo>
                              <a:cubicBezTo>
                                <a:pt x="4233" y="953"/>
                                <a:pt x="4233" y="1905"/>
                                <a:pt x="3281" y="1905"/>
                              </a:cubicBezTo>
                              <a:lnTo>
                                <a:pt x="423" y="1905"/>
                              </a:lnTo>
                              <a:cubicBezTo>
                                <a:pt x="423" y="953"/>
                                <a:pt x="-529" y="953"/>
                                <a:pt x="423" y="0"/>
                              </a:cubicBezTo>
                              <a:cubicBezTo>
                                <a:pt x="-529" y="0"/>
                                <a:pt x="423" y="0"/>
                                <a:pt x="423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4" name="Freeform: Shape 1383">
                          <a:extLst>
                            <a:ext uri="{FF2B5EF4-FFF2-40B4-BE49-F238E27FC236}">
                              <a16:creationId xmlns:a16="http://schemas.microsoft.com/office/drawing/2014/main" id="{3799B6DE-2637-4E6E-9D4F-2419D49F1E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509962"/>
                          <a:ext cx="2857" cy="1905"/>
                        </a:xfrm>
                        <a:custGeom>
                          <a:avLst/>
                          <a:gdLst>
                            <a:gd name="connsiteX0" fmla="*/ 0 w 2857"/>
                            <a:gd name="connsiteY0" fmla="*/ 0 h 1905"/>
                            <a:gd name="connsiteX1" fmla="*/ 1905 w 2857"/>
                            <a:gd name="connsiteY1" fmla="*/ 0 h 1905"/>
                            <a:gd name="connsiteX2" fmla="*/ 2858 w 2857"/>
                            <a:gd name="connsiteY2" fmla="*/ 953 h 1905"/>
                            <a:gd name="connsiteX3" fmla="*/ 1905 w 2857"/>
                            <a:gd name="connsiteY3" fmla="*/ 1905 h 1905"/>
                            <a:gd name="connsiteX4" fmla="*/ 0 w 2857"/>
                            <a:gd name="connsiteY4" fmla="*/ 1905 h 1905"/>
                            <a:gd name="connsiteX5" fmla="*/ 0 w 2857"/>
                            <a:gd name="connsiteY5" fmla="*/ 0 h 1905"/>
                            <a:gd name="connsiteX6" fmla="*/ 0 w 2857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57" h="1905">
                              <a:moveTo>
                                <a:pt x="0" y="0"/>
                              </a:moveTo>
                              <a:lnTo>
                                <a:pt x="1905" y="0"/>
                              </a:lnTo>
                              <a:cubicBezTo>
                                <a:pt x="1905" y="0"/>
                                <a:pt x="2858" y="0"/>
                                <a:pt x="2858" y="953"/>
                              </a:cubicBezTo>
                              <a:cubicBezTo>
                                <a:pt x="2858" y="953"/>
                                <a:pt x="2858" y="1905"/>
                                <a:pt x="1905" y="190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0" y="953"/>
                                <a:pt x="0" y="0"/>
                              </a:cubicBezTo>
                              <a:cubicBezTo>
                                <a:pt x="0" y="0"/>
                                <a:pt x="0" y="0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5" name="Freeform: Shape 1384">
                          <a:extLst>
                            <a:ext uri="{FF2B5EF4-FFF2-40B4-BE49-F238E27FC236}">
                              <a16:creationId xmlns:a16="http://schemas.microsoft.com/office/drawing/2014/main" id="{69CAD035-82A4-44FC-BCAB-BA0A351C39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090" y="3505728"/>
                          <a:ext cx="8572" cy="423"/>
                        </a:xfrm>
                        <a:custGeom>
                          <a:avLst/>
                          <a:gdLst>
                            <a:gd name="connsiteX0" fmla="*/ 0 w 8572"/>
                            <a:gd name="connsiteY0" fmla="*/ 423 h 423"/>
                            <a:gd name="connsiteX1" fmla="*/ 8572 w 8572"/>
                            <a:gd name="connsiteY1" fmla="*/ 423 h 423"/>
                            <a:gd name="connsiteX2" fmla="*/ 8572 w 8572"/>
                            <a:gd name="connsiteY2" fmla="*/ 423 h 423"/>
                            <a:gd name="connsiteX3" fmla="*/ 8572 w 8572"/>
                            <a:gd name="connsiteY3" fmla="*/ 423 h 423"/>
                            <a:gd name="connsiteX4" fmla="*/ 0 w 8572"/>
                            <a:gd name="connsiteY4" fmla="*/ 423 h 423"/>
                            <a:gd name="connsiteX5" fmla="*/ 0 w 8572"/>
                            <a:gd name="connsiteY5" fmla="*/ 423 h 423"/>
                            <a:gd name="connsiteX6" fmla="*/ 0 w 8572"/>
                            <a:gd name="connsiteY6" fmla="*/ 423 h 4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423">
                              <a:moveTo>
                                <a:pt x="0" y="423"/>
                              </a:moveTo>
                              <a:lnTo>
                                <a:pt x="8572" y="423"/>
                              </a:ln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lnTo>
                                <a:pt x="0" y="423"/>
                              </a:lnTo>
                              <a:cubicBezTo>
                                <a:pt x="0" y="-529"/>
                                <a:pt x="0" y="423"/>
                                <a:pt x="0" y="423"/>
                              </a:cubicBezTo>
                              <a:cubicBezTo>
                                <a:pt x="0" y="423"/>
                                <a:pt x="0" y="423"/>
                                <a:pt x="0" y="4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6" name="Freeform: Shape 1385">
                          <a:extLst>
                            <a:ext uri="{FF2B5EF4-FFF2-40B4-BE49-F238E27FC236}">
                              <a16:creationId xmlns:a16="http://schemas.microsoft.com/office/drawing/2014/main" id="{63A25B1A-E092-498A-9911-DE65674CDD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615" y="3512819"/>
                          <a:ext cx="1904" cy="1905"/>
                        </a:xfrm>
                        <a:custGeom>
                          <a:avLst/>
                          <a:gdLst>
                            <a:gd name="connsiteX0" fmla="*/ 0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1905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0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2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2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7" name="Freeform: Shape 1386">
                          <a:extLst>
                            <a:ext uri="{FF2B5EF4-FFF2-40B4-BE49-F238E27FC236}">
                              <a16:creationId xmlns:a16="http://schemas.microsoft.com/office/drawing/2014/main" id="{D0A569F0-0AE0-4C0F-8C2E-016C775618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0184" y="3512819"/>
                          <a:ext cx="1905" cy="1905"/>
                        </a:xfrm>
                        <a:custGeom>
                          <a:avLst/>
                          <a:gdLst>
                            <a:gd name="connsiteX0" fmla="*/ 0 w 1905"/>
                            <a:gd name="connsiteY0" fmla="*/ 953 h 1905"/>
                            <a:gd name="connsiteX1" fmla="*/ 953 w 1905"/>
                            <a:gd name="connsiteY1" fmla="*/ 1905 h 1905"/>
                            <a:gd name="connsiteX2" fmla="*/ 1905 w 1905"/>
                            <a:gd name="connsiteY2" fmla="*/ 953 h 1905"/>
                            <a:gd name="connsiteX3" fmla="*/ 953 w 1905"/>
                            <a:gd name="connsiteY3" fmla="*/ 0 h 1905"/>
                            <a:gd name="connsiteX4" fmla="*/ 0 w 1905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5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3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3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8" name="Freeform: Shape 1387">
                          <a:extLst>
                            <a:ext uri="{FF2B5EF4-FFF2-40B4-BE49-F238E27FC236}">
                              <a16:creationId xmlns:a16="http://schemas.microsoft.com/office/drawing/2014/main" id="{77D3DA61-BEBE-45E6-8B66-9682C71010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0187" y="3513771"/>
                          <a:ext cx="7620" cy="7620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20"/>
                            <a:gd name="connsiteX1" fmla="*/ 7620 w 7620"/>
                            <a:gd name="connsiteY1" fmla="*/ 3810 h 7620"/>
                            <a:gd name="connsiteX2" fmla="*/ 3810 w 7620"/>
                            <a:gd name="connsiteY2" fmla="*/ 7620 h 7620"/>
                            <a:gd name="connsiteX3" fmla="*/ 0 w 7620"/>
                            <a:gd name="connsiteY3" fmla="*/ 3810 h 7620"/>
                            <a:gd name="connsiteX4" fmla="*/ 3810 w 7620"/>
                            <a:gd name="connsiteY4" fmla="*/ 0 h 76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20">
                              <a:moveTo>
                                <a:pt x="3810" y="0"/>
                              </a:moveTo>
                              <a:cubicBezTo>
                                <a:pt x="5715" y="0"/>
                                <a:pt x="7620" y="1905"/>
                                <a:pt x="7620" y="3810"/>
                              </a:cubicBezTo>
                              <a:cubicBezTo>
                                <a:pt x="7620" y="5715"/>
                                <a:pt x="5715" y="7620"/>
                                <a:pt x="3810" y="7620"/>
                              </a:cubicBezTo>
                              <a:cubicBezTo>
                                <a:pt x="1905" y="7620"/>
                                <a:pt x="0" y="5715"/>
                                <a:pt x="0" y="3810"/>
                              </a:cubicBezTo>
                              <a:cubicBezTo>
                                <a:pt x="0" y="1905"/>
                                <a:pt x="190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9" name="Freeform: Shape 1388">
                          <a:extLst>
                            <a:ext uri="{FF2B5EF4-FFF2-40B4-BE49-F238E27FC236}">
                              <a16:creationId xmlns:a16="http://schemas.microsoft.com/office/drawing/2014/main" id="{1D9AC9F1-3227-4213-B64E-423A198C69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775" y="3495674"/>
                          <a:ext cx="32324" cy="26817"/>
                        </a:xfrm>
                        <a:custGeom>
                          <a:avLst/>
                          <a:gdLst>
                            <a:gd name="connsiteX0" fmla="*/ 16459 w 32324"/>
                            <a:gd name="connsiteY0" fmla="*/ 15240 h 26817"/>
                            <a:gd name="connsiteX1" fmla="*/ 20269 w 32324"/>
                            <a:gd name="connsiteY1" fmla="*/ 21907 h 26817"/>
                            <a:gd name="connsiteX2" fmla="*/ 24079 w 32324"/>
                            <a:gd name="connsiteY2" fmla="*/ 25718 h 26817"/>
                            <a:gd name="connsiteX3" fmla="*/ 30747 w 32324"/>
                            <a:gd name="connsiteY3" fmla="*/ 25718 h 26817"/>
                            <a:gd name="connsiteX4" fmla="*/ 31699 w 32324"/>
                            <a:gd name="connsiteY4" fmla="*/ 20003 h 26817"/>
                            <a:gd name="connsiteX5" fmla="*/ 24079 w 32324"/>
                            <a:gd name="connsiteY5" fmla="*/ 9525 h 26817"/>
                            <a:gd name="connsiteX6" fmla="*/ 19317 w 32324"/>
                            <a:gd name="connsiteY6" fmla="*/ 953 h 26817"/>
                            <a:gd name="connsiteX7" fmla="*/ 13602 w 32324"/>
                            <a:gd name="connsiteY7" fmla="*/ 0 h 26817"/>
                            <a:gd name="connsiteX8" fmla="*/ 6934 w 32324"/>
                            <a:gd name="connsiteY8" fmla="*/ 953 h 26817"/>
                            <a:gd name="connsiteX9" fmla="*/ 2172 w 32324"/>
                            <a:gd name="connsiteY9" fmla="*/ 1905 h 26817"/>
                            <a:gd name="connsiteX10" fmla="*/ 1219 w 32324"/>
                            <a:gd name="connsiteY10" fmla="*/ 1905 h 26817"/>
                            <a:gd name="connsiteX11" fmla="*/ 1219 w 32324"/>
                            <a:gd name="connsiteY11" fmla="*/ 2857 h 26817"/>
                            <a:gd name="connsiteX12" fmla="*/ 267 w 32324"/>
                            <a:gd name="connsiteY12" fmla="*/ 6668 h 26817"/>
                            <a:gd name="connsiteX13" fmla="*/ 2172 w 32324"/>
                            <a:gd name="connsiteY13" fmla="*/ 7620 h 26817"/>
                            <a:gd name="connsiteX14" fmla="*/ 16459 w 32324"/>
                            <a:gd name="connsiteY14" fmla="*/ 15240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2324" h="26817">
                              <a:moveTo>
                                <a:pt x="16459" y="15240"/>
                              </a:moveTo>
                              <a:cubicBezTo>
                                <a:pt x="18364" y="17145"/>
                                <a:pt x="18364" y="20003"/>
                                <a:pt x="20269" y="21907"/>
                              </a:cubicBezTo>
                              <a:cubicBezTo>
                                <a:pt x="21222" y="23813"/>
                                <a:pt x="22174" y="24765"/>
                                <a:pt x="24079" y="25718"/>
                              </a:cubicBezTo>
                              <a:cubicBezTo>
                                <a:pt x="25984" y="26670"/>
                                <a:pt x="28842" y="27622"/>
                                <a:pt x="30747" y="25718"/>
                              </a:cubicBezTo>
                              <a:cubicBezTo>
                                <a:pt x="32652" y="24765"/>
                                <a:pt x="32652" y="21907"/>
                                <a:pt x="31699" y="20003"/>
                              </a:cubicBezTo>
                              <a:cubicBezTo>
                                <a:pt x="29794" y="16193"/>
                                <a:pt x="25984" y="13335"/>
                                <a:pt x="24079" y="9525"/>
                              </a:cubicBezTo>
                              <a:cubicBezTo>
                                <a:pt x="23127" y="6668"/>
                                <a:pt x="22174" y="2857"/>
                                <a:pt x="19317" y="953"/>
                              </a:cubicBezTo>
                              <a:cubicBezTo>
                                <a:pt x="17412" y="0"/>
                                <a:pt x="15507" y="0"/>
                                <a:pt x="13602" y="0"/>
                              </a:cubicBezTo>
                              <a:cubicBezTo>
                                <a:pt x="11697" y="0"/>
                                <a:pt x="8839" y="953"/>
                                <a:pt x="6934" y="953"/>
                              </a:cubicBezTo>
                              <a:cubicBezTo>
                                <a:pt x="5029" y="953"/>
                                <a:pt x="3124" y="1905"/>
                                <a:pt x="2172" y="1905"/>
                              </a:cubicBezTo>
                              <a:cubicBezTo>
                                <a:pt x="2172" y="1905"/>
                                <a:pt x="2172" y="1905"/>
                                <a:pt x="1219" y="1905"/>
                              </a:cubicBezTo>
                              <a:cubicBezTo>
                                <a:pt x="1219" y="1905"/>
                                <a:pt x="1219" y="1905"/>
                                <a:pt x="1219" y="2857"/>
                              </a:cubicBezTo>
                              <a:cubicBezTo>
                                <a:pt x="1219" y="3810"/>
                                <a:pt x="-686" y="5715"/>
                                <a:pt x="267" y="6668"/>
                              </a:cubicBezTo>
                              <a:cubicBezTo>
                                <a:pt x="267" y="7620"/>
                                <a:pt x="2172" y="7620"/>
                                <a:pt x="2172" y="7620"/>
                              </a:cubicBezTo>
                              <a:cubicBezTo>
                                <a:pt x="9792" y="7620"/>
                                <a:pt x="14554" y="12382"/>
                                <a:pt x="16459" y="15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63" name="Freeform: Shape 1362">
                        <a:extLst>
                          <a:ext uri="{FF2B5EF4-FFF2-40B4-BE49-F238E27FC236}">
                            <a16:creationId xmlns:a16="http://schemas.microsoft.com/office/drawing/2014/main" id="{5C69D79B-F372-41F8-9FD9-4E8DFEA445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2663" y="3540708"/>
                        <a:ext cx="16773" cy="81222"/>
                      </a:xfrm>
                      <a:custGeom>
                        <a:avLst/>
                        <a:gdLst>
                          <a:gd name="connsiteX0" fmla="*/ 15821 w 16773"/>
                          <a:gd name="connsiteY0" fmla="*/ 40958 h 81222"/>
                          <a:gd name="connsiteX1" fmla="*/ 5344 w 16773"/>
                          <a:gd name="connsiteY1" fmla="*/ 79058 h 81222"/>
                          <a:gd name="connsiteX2" fmla="*/ 2486 w 16773"/>
                          <a:gd name="connsiteY2" fmla="*/ 80963 h 81222"/>
                          <a:gd name="connsiteX3" fmla="*/ 1534 w 16773"/>
                          <a:gd name="connsiteY3" fmla="*/ 78105 h 81222"/>
                          <a:gd name="connsiteX4" fmla="*/ 7249 w 16773"/>
                          <a:gd name="connsiteY4" fmla="*/ 10478 h 81222"/>
                          <a:gd name="connsiteX5" fmla="*/ 16774 w 16773"/>
                          <a:gd name="connsiteY5" fmla="*/ 0 h 81222"/>
                          <a:gd name="connsiteX6" fmla="*/ 16774 w 16773"/>
                          <a:gd name="connsiteY6" fmla="*/ 11430 h 81222"/>
                          <a:gd name="connsiteX7" fmla="*/ 15821 w 16773"/>
                          <a:gd name="connsiteY7" fmla="*/ 40958 h 81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6773" h="81222">
                            <a:moveTo>
                              <a:pt x="15821" y="40958"/>
                            </a:moveTo>
                            <a:cubicBezTo>
                              <a:pt x="14869" y="54293"/>
                              <a:pt x="12011" y="67628"/>
                              <a:pt x="5344" y="79058"/>
                            </a:cubicBezTo>
                            <a:cubicBezTo>
                              <a:pt x="4391" y="80010"/>
                              <a:pt x="3439" y="81915"/>
                              <a:pt x="2486" y="80963"/>
                            </a:cubicBezTo>
                            <a:cubicBezTo>
                              <a:pt x="1534" y="80963"/>
                              <a:pt x="1534" y="79058"/>
                              <a:pt x="1534" y="78105"/>
                            </a:cubicBezTo>
                            <a:cubicBezTo>
                              <a:pt x="-2276" y="55245"/>
                              <a:pt x="1534" y="33338"/>
                              <a:pt x="7249" y="10478"/>
                            </a:cubicBezTo>
                            <a:cubicBezTo>
                              <a:pt x="9154" y="2858"/>
                              <a:pt x="16774" y="0"/>
                              <a:pt x="16774" y="0"/>
                            </a:cubicBezTo>
                            <a:cubicBezTo>
                              <a:pt x="16774" y="0"/>
                              <a:pt x="16774" y="8572"/>
                              <a:pt x="16774" y="11430"/>
                            </a:cubicBezTo>
                            <a:cubicBezTo>
                              <a:pt x="16774" y="20003"/>
                              <a:pt x="16774" y="31433"/>
                              <a:pt x="15821" y="40958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4" name="Freeform: Shape 1363">
                        <a:extLst>
                          <a:ext uri="{FF2B5EF4-FFF2-40B4-BE49-F238E27FC236}">
                            <a16:creationId xmlns:a16="http://schemas.microsoft.com/office/drawing/2014/main" id="{27B80CC5-29C0-4245-AB0B-7E7F77B274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7807" y="3542346"/>
                        <a:ext cx="16615" cy="74718"/>
                      </a:xfrm>
                      <a:custGeom>
                        <a:avLst/>
                        <a:gdLst>
                          <a:gd name="connsiteX0" fmla="*/ 2858 w 16615"/>
                          <a:gd name="connsiteY0" fmla="*/ 50483 h 74718"/>
                          <a:gd name="connsiteX1" fmla="*/ 3810 w 16615"/>
                          <a:gd name="connsiteY1" fmla="*/ 60960 h 74718"/>
                          <a:gd name="connsiteX2" fmla="*/ 13335 w 16615"/>
                          <a:gd name="connsiteY2" fmla="*/ 74295 h 74718"/>
                          <a:gd name="connsiteX3" fmla="*/ 16192 w 16615"/>
                          <a:gd name="connsiteY3" fmla="*/ 74295 h 74718"/>
                          <a:gd name="connsiteX4" fmla="*/ 16192 w 16615"/>
                          <a:gd name="connsiteY4" fmla="*/ 71438 h 74718"/>
                          <a:gd name="connsiteX5" fmla="*/ 11430 w 16615"/>
                          <a:gd name="connsiteY5" fmla="*/ 42863 h 74718"/>
                          <a:gd name="connsiteX6" fmla="*/ 14288 w 16615"/>
                          <a:gd name="connsiteY6" fmla="*/ 26670 h 74718"/>
                          <a:gd name="connsiteX7" fmla="*/ 13335 w 16615"/>
                          <a:gd name="connsiteY7" fmla="*/ 10478 h 74718"/>
                          <a:gd name="connsiteX8" fmla="*/ 0 w 16615"/>
                          <a:gd name="connsiteY8" fmla="*/ 0 h 74718"/>
                          <a:gd name="connsiteX9" fmla="*/ 1905 w 16615"/>
                          <a:gd name="connsiteY9" fmla="*/ 4763 h 74718"/>
                          <a:gd name="connsiteX10" fmla="*/ 2858 w 16615"/>
                          <a:gd name="connsiteY10" fmla="*/ 10478 h 74718"/>
                          <a:gd name="connsiteX11" fmla="*/ 3810 w 16615"/>
                          <a:gd name="connsiteY11" fmla="*/ 23813 h 74718"/>
                          <a:gd name="connsiteX12" fmla="*/ 2858 w 16615"/>
                          <a:gd name="connsiteY12" fmla="*/ 50483 h 7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6615" h="74718">
                            <a:moveTo>
                              <a:pt x="2858" y="50483"/>
                            </a:moveTo>
                            <a:cubicBezTo>
                              <a:pt x="2858" y="54293"/>
                              <a:pt x="2858" y="57150"/>
                              <a:pt x="3810" y="60960"/>
                            </a:cubicBezTo>
                            <a:cubicBezTo>
                              <a:pt x="4763" y="66675"/>
                              <a:pt x="8572" y="71438"/>
                              <a:pt x="13335" y="74295"/>
                            </a:cubicBezTo>
                            <a:cubicBezTo>
                              <a:pt x="14288" y="74295"/>
                              <a:pt x="15240" y="75247"/>
                              <a:pt x="16192" y="74295"/>
                            </a:cubicBezTo>
                            <a:cubicBezTo>
                              <a:pt x="17145" y="73343"/>
                              <a:pt x="16192" y="72390"/>
                              <a:pt x="16192" y="71438"/>
                            </a:cubicBezTo>
                            <a:cubicBezTo>
                              <a:pt x="12383" y="62865"/>
                              <a:pt x="10477" y="52388"/>
                              <a:pt x="11430" y="42863"/>
                            </a:cubicBezTo>
                            <a:cubicBezTo>
                              <a:pt x="12383" y="37147"/>
                              <a:pt x="13335" y="32385"/>
                              <a:pt x="14288" y="26670"/>
                            </a:cubicBezTo>
                            <a:cubicBezTo>
                              <a:pt x="15240" y="20955"/>
                              <a:pt x="15240" y="15240"/>
                              <a:pt x="13335" y="10478"/>
                            </a:cubicBezTo>
                            <a:cubicBezTo>
                              <a:pt x="11430" y="5715"/>
                              <a:pt x="5715" y="0"/>
                              <a:pt x="0" y="0"/>
                            </a:cubicBezTo>
                            <a:cubicBezTo>
                              <a:pt x="0" y="953"/>
                              <a:pt x="1905" y="2858"/>
                              <a:pt x="1905" y="4763"/>
                            </a:cubicBezTo>
                            <a:cubicBezTo>
                              <a:pt x="2858" y="6668"/>
                              <a:pt x="2858" y="8572"/>
                              <a:pt x="2858" y="10478"/>
                            </a:cubicBezTo>
                            <a:cubicBezTo>
                              <a:pt x="3810" y="14288"/>
                              <a:pt x="3810" y="19050"/>
                              <a:pt x="3810" y="23813"/>
                            </a:cubicBezTo>
                            <a:cubicBezTo>
                              <a:pt x="3810" y="32385"/>
                              <a:pt x="3810" y="40958"/>
                              <a:pt x="2858" y="5048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5" name="Freeform: Shape 1364">
                        <a:extLst>
                          <a:ext uri="{FF2B5EF4-FFF2-40B4-BE49-F238E27FC236}">
                            <a16:creationId xmlns:a16="http://schemas.microsoft.com/office/drawing/2014/main" id="{A6C31A22-266B-483A-A4C4-50190F7767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141" y="3550919"/>
                        <a:ext cx="49768" cy="36195"/>
                      </a:xfrm>
                      <a:custGeom>
                        <a:avLst/>
                        <a:gdLst>
                          <a:gd name="connsiteX0" fmla="*/ 12621 w 49768"/>
                          <a:gd name="connsiteY0" fmla="*/ 15240 h 36195"/>
                          <a:gd name="connsiteX1" fmla="*/ 18336 w 49768"/>
                          <a:gd name="connsiteY1" fmla="*/ 24765 h 36195"/>
                          <a:gd name="connsiteX2" fmla="*/ 31671 w 49768"/>
                          <a:gd name="connsiteY2" fmla="*/ 30480 h 36195"/>
                          <a:gd name="connsiteX3" fmla="*/ 49768 w 49768"/>
                          <a:gd name="connsiteY3" fmla="*/ 35243 h 36195"/>
                          <a:gd name="connsiteX4" fmla="*/ 37386 w 49768"/>
                          <a:gd name="connsiteY4" fmla="*/ 36195 h 36195"/>
                          <a:gd name="connsiteX5" fmla="*/ 25003 w 49768"/>
                          <a:gd name="connsiteY5" fmla="*/ 33338 h 36195"/>
                          <a:gd name="connsiteX6" fmla="*/ 6906 w 49768"/>
                          <a:gd name="connsiteY6" fmla="*/ 20955 h 36195"/>
                          <a:gd name="connsiteX7" fmla="*/ 238 w 49768"/>
                          <a:gd name="connsiteY7" fmla="*/ 6668 h 36195"/>
                          <a:gd name="connsiteX8" fmla="*/ 1191 w 49768"/>
                          <a:gd name="connsiteY8" fmla="*/ 0 h 36195"/>
                          <a:gd name="connsiteX9" fmla="*/ 5953 w 49768"/>
                          <a:gd name="connsiteY9" fmla="*/ 6668 h 36195"/>
                          <a:gd name="connsiteX10" fmla="*/ 12621 w 49768"/>
                          <a:gd name="connsiteY10" fmla="*/ 15240 h 36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9768" h="36195">
                            <a:moveTo>
                              <a:pt x="12621" y="15240"/>
                            </a:moveTo>
                            <a:cubicBezTo>
                              <a:pt x="14526" y="19050"/>
                              <a:pt x="15478" y="22860"/>
                              <a:pt x="18336" y="24765"/>
                            </a:cubicBezTo>
                            <a:cubicBezTo>
                              <a:pt x="22146" y="28575"/>
                              <a:pt x="26908" y="29528"/>
                              <a:pt x="31671" y="30480"/>
                            </a:cubicBezTo>
                            <a:cubicBezTo>
                              <a:pt x="37386" y="32385"/>
                              <a:pt x="44053" y="33338"/>
                              <a:pt x="49768" y="35243"/>
                            </a:cubicBezTo>
                            <a:cubicBezTo>
                              <a:pt x="45958" y="35243"/>
                              <a:pt x="41196" y="36195"/>
                              <a:pt x="37386" y="36195"/>
                            </a:cubicBezTo>
                            <a:cubicBezTo>
                              <a:pt x="33576" y="36195"/>
                              <a:pt x="28813" y="35243"/>
                              <a:pt x="25003" y="33338"/>
                            </a:cubicBezTo>
                            <a:cubicBezTo>
                              <a:pt x="18336" y="30480"/>
                              <a:pt x="11668" y="26670"/>
                              <a:pt x="6906" y="20955"/>
                            </a:cubicBezTo>
                            <a:cubicBezTo>
                              <a:pt x="4048" y="17145"/>
                              <a:pt x="1191" y="11430"/>
                              <a:pt x="238" y="6668"/>
                            </a:cubicBezTo>
                            <a:cubicBezTo>
                              <a:pt x="238" y="5715"/>
                              <a:pt x="-714" y="0"/>
                              <a:pt x="1191" y="0"/>
                            </a:cubicBezTo>
                            <a:cubicBezTo>
                              <a:pt x="3096" y="0"/>
                              <a:pt x="5001" y="4763"/>
                              <a:pt x="5953" y="6668"/>
                            </a:cubicBezTo>
                            <a:cubicBezTo>
                              <a:pt x="9763" y="8573"/>
                              <a:pt x="10716" y="11430"/>
                              <a:pt x="12621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6" name="Freeform: Shape 1365">
                        <a:extLst>
                          <a:ext uri="{FF2B5EF4-FFF2-40B4-BE49-F238E27FC236}">
                            <a16:creationId xmlns:a16="http://schemas.microsoft.com/office/drawing/2014/main" id="{EE07620B-B66E-45CA-8996-E6B2B8EE9C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432" y="3572827"/>
                        <a:ext cx="50429" cy="19416"/>
                      </a:xfrm>
                      <a:custGeom>
                        <a:avLst/>
                        <a:gdLst>
                          <a:gd name="connsiteX0" fmla="*/ 10425 w 50429"/>
                          <a:gd name="connsiteY0" fmla="*/ 13335 h 19416"/>
                          <a:gd name="connsiteX1" fmla="*/ 50430 w 50429"/>
                          <a:gd name="connsiteY1" fmla="*/ 19050 h 19416"/>
                          <a:gd name="connsiteX2" fmla="*/ 30427 w 50429"/>
                          <a:gd name="connsiteY2" fmla="*/ 14288 h 19416"/>
                          <a:gd name="connsiteX3" fmla="*/ 11377 w 50429"/>
                          <a:gd name="connsiteY3" fmla="*/ 7620 h 19416"/>
                          <a:gd name="connsiteX4" fmla="*/ 3757 w 50429"/>
                          <a:gd name="connsiteY4" fmla="*/ 953 h 19416"/>
                          <a:gd name="connsiteX5" fmla="*/ 1852 w 50429"/>
                          <a:gd name="connsiteY5" fmla="*/ 0 h 19416"/>
                          <a:gd name="connsiteX6" fmla="*/ 10425 w 50429"/>
                          <a:gd name="connsiteY6" fmla="*/ 13335 h 19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0429" h="19416">
                            <a:moveTo>
                              <a:pt x="10425" y="13335"/>
                            </a:moveTo>
                            <a:cubicBezTo>
                              <a:pt x="29475" y="23813"/>
                              <a:pt x="32332" y="17145"/>
                              <a:pt x="50430" y="19050"/>
                            </a:cubicBezTo>
                            <a:cubicBezTo>
                              <a:pt x="44714" y="16192"/>
                              <a:pt x="37095" y="15240"/>
                              <a:pt x="30427" y="14288"/>
                            </a:cubicBezTo>
                            <a:cubicBezTo>
                              <a:pt x="23759" y="13335"/>
                              <a:pt x="16139" y="12382"/>
                              <a:pt x="11377" y="7620"/>
                            </a:cubicBezTo>
                            <a:cubicBezTo>
                              <a:pt x="8520" y="5715"/>
                              <a:pt x="6614" y="2857"/>
                              <a:pt x="3757" y="953"/>
                            </a:cubicBezTo>
                            <a:cubicBezTo>
                              <a:pt x="2805" y="0"/>
                              <a:pt x="2805" y="0"/>
                              <a:pt x="1852" y="0"/>
                            </a:cubicBezTo>
                            <a:cubicBezTo>
                              <a:pt x="-4816" y="1905"/>
                              <a:pt x="8520" y="12382"/>
                              <a:pt x="10425" y="1333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7" name="Freeform: Shape 1366">
                        <a:extLst>
                          <a:ext uri="{FF2B5EF4-FFF2-40B4-BE49-F238E27FC236}">
                            <a16:creationId xmlns:a16="http://schemas.microsoft.com/office/drawing/2014/main" id="{A660490E-9196-47E4-8BCD-EFFCFFEC1C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5417" y="3557587"/>
                        <a:ext cx="20954" cy="37147"/>
                      </a:xfrm>
                      <a:custGeom>
                        <a:avLst/>
                        <a:gdLst>
                          <a:gd name="connsiteX0" fmla="*/ 4763 w 20954"/>
                          <a:gd name="connsiteY0" fmla="*/ 16193 h 37147"/>
                          <a:gd name="connsiteX1" fmla="*/ 8573 w 20954"/>
                          <a:gd name="connsiteY1" fmla="*/ 23813 h 37147"/>
                          <a:gd name="connsiteX2" fmla="*/ 11430 w 20954"/>
                          <a:gd name="connsiteY2" fmla="*/ 27622 h 37147"/>
                          <a:gd name="connsiteX3" fmla="*/ 15240 w 20954"/>
                          <a:gd name="connsiteY3" fmla="*/ 33338 h 37147"/>
                          <a:gd name="connsiteX4" fmla="*/ 20955 w 20954"/>
                          <a:gd name="connsiteY4" fmla="*/ 37147 h 37147"/>
                          <a:gd name="connsiteX5" fmla="*/ 20955 w 20954"/>
                          <a:gd name="connsiteY5" fmla="*/ 35243 h 37147"/>
                          <a:gd name="connsiteX6" fmla="*/ 9525 w 20954"/>
                          <a:gd name="connsiteY6" fmla="*/ 19050 h 37147"/>
                          <a:gd name="connsiteX7" fmla="*/ 3810 w 20954"/>
                          <a:gd name="connsiteY7" fmla="*/ 9525 h 37147"/>
                          <a:gd name="connsiteX8" fmla="*/ 0 w 20954"/>
                          <a:gd name="connsiteY8" fmla="*/ 0 h 37147"/>
                          <a:gd name="connsiteX9" fmla="*/ 4763 w 20954"/>
                          <a:gd name="connsiteY9" fmla="*/ 16193 h 37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0954" h="37147">
                            <a:moveTo>
                              <a:pt x="4763" y="16193"/>
                            </a:moveTo>
                            <a:cubicBezTo>
                              <a:pt x="5715" y="19050"/>
                              <a:pt x="6667" y="20955"/>
                              <a:pt x="8573" y="23813"/>
                            </a:cubicBezTo>
                            <a:cubicBezTo>
                              <a:pt x="9525" y="25718"/>
                              <a:pt x="10478" y="26670"/>
                              <a:pt x="11430" y="27622"/>
                            </a:cubicBezTo>
                            <a:cubicBezTo>
                              <a:pt x="12383" y="29528"/>
                              <a:pt x="13335" y="31432"/>
                              <a:pt x="15240" y="33338"/>
                            </a:cubicBezTo>
                            <a:cubicBezTo>
                              <a:pt x="16192" y="35243"/>
                              <a:pt x="18098" y="37147"/>
                              <a:pt x="20955" y="37147"/>
                            </a:cubicBezTo>
                            <a:cubicBezTo>
                              <a:pt x="20955" y="36195"/>
                              <a:pt x="20955" y="36195"/>
                              <a:pt x="20955" y="35243"/>
                            </a:cubicBezTo>
                            <a:cubicBezTo>
                              <a:pt x="17145" y="29528"/>
                              <a:pt x="12383" y="24765"/>
                              <a:pt x="9525" y="19050"/>
                            </a:cubicBezTo>
                            <a:cubicBezTo>
                              <a:pt x="7620" y="16193"/>
                              <a:pt x="5715" y="12382"/>
                              <a:pt x="3810" y="9525"/>
                            </a:cubicBezTo>
                            <a:cubicBezTo>
                              <a:pt x="1905" y="6668"/>
                              <a:pt x="953" y="2857"/>
                              <a:pt x="0" y="0"/>
                            </a:cubicBezTo>
                            <a:cubicBezTo>
                              <a:pt x="953" y="5715"/>
                              <a:pt x="2858" y="10478"/>
                              <a:pt x="4763" y="1619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8" name="Freeform: Shape 1367">
                        <a:extLst>
                          <a:ext uri="{FF2B5EF4-FFF2-40B4-BE49-F238E27FC236}">
                            <a16:creationId xmlns:a16="http://schemas.microsoft.com/office/drawing/2014/main" id="{AAF61857-7412-4B9F-A387-13BDF12D2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0850" y="3544252"/>
                        <a:ext cx="23144" cy="34441"/>
                      </a:xfrm>
                      <a:custGeom>
                        <a:avLst/>
                        <a:gdLst>
                          <a:gd name="connsiteX0" fmla="*/ 8857 w 23144"/>
                          <a:gd name="connsiteY0" fmla="*/ 15240 h 34441"/>
                          <a:gd name="connsiteX1" fmla="*/ 23145 w 23144"/>
                          <a:gd name="connsiteY1" fmla="*/ 0 h 34441"/>
                          <a:gd name="connsiteX2" fmla="*/ 19335 w 23144"/>
                          <a:gd name="connsiteY2" fmla="*/ 9525 h 34441"/>
                          <a:gd name="connsiteX3" fmla="*/ 13620 w 23144"/>
                          <a:gd name="connsiteY3" fmla="*/ 20955 h 34441"/>
                          <a:gd name="connsiteX4" fmla="*/ 6952 w 23144"/>
                          <a:gd name="connsiteY4" fmla="*/ 29528 h 34441"/>
                          <a:gd name="connsiteX5" fmla="*/ 1237 w 23144"/>
                          <a:gd name="connsiteY5" fmla="*/ 34290 h 34441"/>
                          <a:gd name="connsiteX6" fmla="*/ 2190 w 23144"/>
                          <a:gd name="connsiteY6" fmla="*/ 30480 h 34441"/>
                          <a:gd name="connsiteX7" fmla="*/ 8857 w 23144"/>
                          <a:gd name="connsiteY7" fmla="*/ 15240 h 344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144" h="34441">
                            <a:moveTo>
                              <a:pt x="8857" y="15240"/>
                            </a:moveTo>
                            <a:cubicBezTo>
                              <a:pt x="11715" y="10478"/>
                              <a:pt x="17430" y="2857"/>
                              <a:pt x="23145" y="0"/>
                            </a:cubicBezTo>
                            <a:cubicBezTo>
                              <a:pt x="23145" y="2857"/>
                              <a:pt x="20287" y="7620"/>
                              <a:pt x="19335" y="9525"/>
                            </a:cubicBezTo>
                            <a:cubicBezTo>
                              <a:pt x="17430" y="13335"/>
                              <a:pt x="15525" y="17145"/>
                              <a:pt x="13620" y="20955"/>
                            </a:cubicBezTo>
                            <a:cubicBezTo>
                              <a:pt x="11715" y="23813"/>
                              <a:pt x="9810" y="27622"/>
                              <a:pt x="6952" y="29528"/>
                            </a:cubicBezTo>
                            <a:cubicBezTo>
                              <a:pt x="6000" y="30480"/>
                              <a:pt x="3142" y="33338"/>
                              <a:pt x="1237" y="34290"/>
                            </a:cubicBezTo>
                            <a:cubicBezTo>
                              <a:pt x="-1620" y="35242"/>
                              <a:pt x="1237" y="31432"/>
                              <a:pt x="2190" y="30480"/>
                            </a:cubicBezTo>
                            <a:cubicBezTo>
                              <a:pt x="4095" y="24765"/>
                              <a:pt x="6000" y="20003"/>
                              <a:pt x="8857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369" name="Freeform: Shape 1368">
                        <a:extLst>
                          <a:ext uri="{FF2B5EF4-FFF2-40B4-BE49-F238E27FC236}">
                            <a16:creationId xmlns:a16="http://schemas.microsoft.com/office/drawing/2014/main" id="{539D5999-59D0-4DD5-9877-0D07F003BE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2547" y="3612831"/>
                        <a:ext cx="13335" cy="24765"/>
                      </a:xfrm>
                      <a:custGeom>
                        <a:avLst/>
                        <a:gdLst>
                          <a:gd name="connsiteX0" fmla="*/ 13335 w 13335"/>
                          <a:gd name="connsiteY0" fmla="*/ 24765 h 24765"/>
                          <a:gd name="connsiteX1" fmla="*/ 13335 w 13335"/>
                          <a:gd name="connsiteY1" fmla="*/ 24765 h 24765"/>
                          <a:gd name="connsiteX2" fmla="*/ 12383 w 13335"/>
                          <a:gd name="connsiteY2" fmla="*/ 4763 h 24765"/>
                          <a:gd name="connsiteX3" fmla="*/ 9525 w 13335"/>
                          <a:gd name="connsiteY3" fmla="*/ 1905 h 24765"/>
                          <a:gd name="connsiteX4" fmla="*/ 953 w 13335"/>
                          <a:gd name="connsiteY4" fmla="*/ 1905 h 24765"/>
                          <a:gd name="connsiteX5" fmla="*/ 0 w 13335"/>
                          <a:gd name="connsiteY5" fmla="*/ 953 h 24765"/>
                          <a:gd name="connsiteX6" fmla="*/ 953 w 13335"/>
                          <a:gd name="connsiteY6" fmla="*/ 0 h 24765"/>
                          <a:gd name="connsiteX7" fmla="*/ 9525 w 13335"/>
                          <a:gd name="connsiteY7" fmla="*/ 0 h 24765"/>
                          <a:gd name="connsiteX8" fmla="*/ 13335 w 13335"/>
                          <a:gd name="connsiteY8" fmla="*/ 3810 h 24765"/>
                          <a:gd name="connsiteX9" fmla="*/ 13335 w 13335"/>
                          <a:gd name="connsiteY9" fmla="*/ 24765 h 24765"/>
                          <a:gd name="connsiteX10" fmla="*/ 13335 w 13335"/>
                          <a:gd name="connsiteY10" fmla="*/ 24765 h 24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3335" h="24765">
                            <a:moveTo>
                              <a:pt x="13335" y="24765"/>
                            </a:moveTo>
                            <a:cubicBezTo>
                              <a:pt x="12383" y="24765"/>
                              <a:pt x="12383" y="24765"/>
                              <a:pt x="13335" y="24765"/>
                            </a:cubicBezTo>
                            <a:lnTo>
                              <a:pt x="12383" y="4763"/>
                            </a:lnTo>
                            <a:cubicBezTo>
                              <a:pt x="12383" y="3810"/>
                              <a:pt x="11430" y="1905"/>
                              <a:pt x="9525" y="1905"/>
                            </a:cubicBezTo>
                            <a:lnTo>
                              <a:pt x="953" y="1905"/>
                            </a:lnTo>
                            <a:cubicBezTo>
                              <a:pt x="953" y="1905"/>
                              <a:pt x="0" y="1905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953" y="0"/>
                            </a:cubicBezTo>
                            <a:lnTo>
                              <a:pt x="9525" y="0"/>
                            </a:lnTo>
                            <a:cubicBezTo>
                              <a:pt x="11430" y="0"/>
                              <a:pt x="13335" y="1905"/>
                              <a:pt x="13335" y="3810"/>
                            </a:cubicBezTo>
                            <a:lnTo>
                              <a:pt x="13335" y="24765"/>
                            </a:lnTo>
                            <a:cubicBezTo>
                              <a:pt x="13335" y="24765"/>
                              <a:pt x="13335" y="24765"/>
                              <a:pt x="1333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6D4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0" name="Freeform: Shape 1369">
                        <a:extLst>
                          <a:ext uri="{FF2B5EF4-FFF2-40B4-BE49-F238E27FC236}">
                            <a16:creationId xmlns:a16="http://schemas.microsoft.com/office/drawing/2014/main" id="{AB3BEA3D-AE77-4919-9D49-FE3453D318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3045" y="3453764"/>
                        <a:ext cx="7620" cy="7619"/>
                      </a:xfrm>
                      <a:custGeom>
                        <a:avLst/>
                        <a:gdLst>
                          <a:gd name="connsiteX0" fmla="*/ 3810 w 7620"/>
                          <a:gd name="connsiteY0" fmla="*/ 0 h 7619"/>
                          <a:gd name="connsiteX1" fmla="*/ 0 w 7620"/>
                          <a:gd name="connsiteY1" fmla="*/ 3810 h 7619"/>
                          <a:gd name="connsiteX2" fmla="*/ 3810 w 7620"/>
                          <a:gd name="connsiteY2" fmla="*/ 7620 h 7619"/>
                          <a:gd name="connsiteX3" fmla="*/ 7620 w 7620"/>
                          <a:gd name="connsiteY3" fmla="*/ 3810 h 7619"/>
                          <a:gd name="connsiteX4" fmla="*/ 3810 w 7620"/>
                          <a:gd name="connsiteY4" fmla="*/ 0 h 7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20" h="7619">
                            <a:moveTo>
                              <a:pt x="3810" y="0"/>
                            </a:moveTo>
                            <a:cubicBezTo>
                              <a:pt x="3810" y="1905"/>
                              <a:pt x="1905" y="3810"/>
                              <a:pt x="0" y="3810"/>
                            </a:cubicBezTo>
                            <a:cubicBezTo>
                              <a:pt x="1905" y="3810"/>
                              <a:pt x="3810" y="5715"/>
                              <a:pt x="3810" y="7620"/>
                            </a:cubicBezTo>
                            <a:cubicBezTo>
                              <a:pt x="3810" y="5715"/>
                              <a:pt x="5715" y="3810"/>
                              <a:pt x="7620" y="3810"/>
                            </a:cubicBezTo>
                            <a:cubicBezTo>
                              <a:pt x="5715" y="3810"/>
                              <a:pt x="3810" y="1905"/>
                              <a:pt x="38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1" name="Freeform: Shape 1370">
                        <a:extLst>
                          <a:ext uri="{FF2B5EF4-FFF2-40B4-BE49-F238E27FC236}">
                            <a16:creationId xmlns:a16="http://schemas.microsoft.com/office/drawing/2014/main" id="{CB3D4214-B076-4855-9063-581B661566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70195" y="3520439"/>
                        <a:ext cx="12382" cy="13334"/>
                      </a:xfrm>
                      <a:custGeom>
                        <a:avLst/>
                        <a:gdLst>
                          <a:gd name="connsiteX0" fmla="*/ 6667 w 12382"/>
                          <a:gd name="connsiteY0" fmla="*/ 0 h 13334"/>
                          <a:gd name="connsiteX1" fmla="*/ 0 w 12382"/>
                          <a:gd name="connsiteY1" fmla="*/ 6667 h 13334"/>
                          <a:gd name="connsiteX2" fmla="*/ 0 w 12382"/>
                          <a:gd name="connsiteY2" fmla="*/ 6667 h 13334"/>
                          <a:gd name="connsiteX3" fmla="*/ 6667 w 12382"/>
                          <a:gd name="connsiteY3" fmla="*/ 13335 h 13334"/>
                          <a:gd name="connsiteX4" fmla="*/ 6667 w 12382"/>
                          <a:gd name="connsiteY4" fmla="*/ 13335 h 13334"/>
                          <a:gd name="connsiteX5" fmla="*/ 12383 w 12382"/>
                          <a:gd name="connsiteY5" fmla="*/ 6667 h 13334"/>
                          <a:gd name="connsiteX6" fmla="*/ 6667 w 12382"/>
                          <a:gd name="connsiteY6" fmla="*/ 0 h 13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82" h="13334">
                            <a:moveTo>
                              <a:pt x="6667" y="0"/>
                            </a:moveTo>
                            <a:cubicBezTo>
                              <a:pt x="6667" y="3810"/>
                              <a:pt x="3810" y="6667"/>
                              <a:pt x="0" y="6667"/>
                            </a:cubicBezTo>
                            <a:cubicBezTo>
                              <a:pt x="0" y="6667"/>
                              <a:pt x="0" y="6667"/>
                              <a:pt x="0" y="6667"/>
                            </a:cubicBezTo>
                            <a:cubicBezTo>
                              <a:pt x="3810" y="6667"/>
                              <a:pt x="6667" y="9525"/>
                              <a:pt x="6667" y="13335"/>
                            </a:cubicBezTo>
                            <a:cubicBezTo>
                              <a:pt x="6667" y="13335"/>
                              <a:pt x="6667" y="13335"/>
                              <a:pt x="6667" y="13335"/>
                            </a:cubicBezTo>
                            <a:cubicBezTo>
                              <a:pt x="6667" y="9525"/>
                              <a:pt x="9525" y="7620"/>
                              <a:pt x="12383" y="6667"/>
                            </a:cubicBezTo>
                            <a:cubicBezTo>
                              <a:pt x="9525" y="6667"/>
                              <a:pt x="6667" y="3810"/>
                              <a:pt x="666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2" name="Freeform: Shape 1371">
                        <a:extLst>
                          <a:ext uri="{FF2B5EF4-FFF2-40B4-BE49-F238E27FC236}">
                            <a16:creationId xmlns:a16="http://schemas.microsoft.com/office/drawing/2014/main" id="{61F13214-3DBF-4046-B1EC-D3BF403238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8259" y="3460431"/>
                        <a:ext cx="9525" cy="9525"/>
                      </a:xfrm>
                      <a:custGeom>
                        <a:avLst/>
                        <a:gdLst>
                          <a:gd name="connsiteX0" fmla="*/ 4763 w 9525"/>
                          <a:gd name="connsiteY0" fmla="*/ 0 h 9525"/>
                          <a:gd name="connsiteX1" fmla="*/ 0 w 9525"/>
                          <a:gd name="connsiteY1" fmla="*/ 4763 h 9525"/>
                          <a:gd name="connsiteX2" fmla="*/ 4763 w 9525"/>
                          <a:gd name="connsiteY2" fmla="*/ 9525 h 9525"/>
                          <a:gd name="connsiteX3" fmla="*/ 4763 w 9525"/>
                          <a:gd name="connsiteY3" fmla="*/ 9525 h 9525"/>
                          <a:gd name="connsiteX4" fmla="*/ 9525 w 9525"/>
                          <a:gd name="connsiteY4" fmla="*/ 4763 h 9525"/>
                          <a:gd name="connsiteX5" fmla="*/ 4763 w 9525"/>
                          <a:gd name="connsiteY5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525" h="9525">
                            <a:moveTo>
                              <a:pt x="4763" y="0"/>
                            </a:moveTo>
                            <a:cubicBezTo>
                              <a:pt x="4763" y="2858"/>
                              <a:pt x="2858" y="4763"/>
                              <a:pt x="0" y="4763"/>
                            </a:cubicBezTo>
                            <a:cubicBezTo>
                              <a:pt x="2858" y="4763"/>
                              <a:pt x="4763" y="6668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9525"/>
                            </a:cubicBezTo>
                            <a:cubicBezTo>
                              <a:pt x="4763" y="6668"/>
                              <a:pt x="6668" y="4763"/>
                              <a:pt x="9525" y="4763"/>
                            </a:cubicBezTo>
                            <a:cubicBezTo>
                              <a:pt x="6668" y="3810"/>
                              <a:pt x="4763" y="1905"/>
                              <a:pt x="4763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3" name="Freeform: Shape 1372">
                        <a:extLst>
                          <a:ext uri="{FF2B5EF4-FFF2-40B4-BE49-F238E27FC236}">
                            <a16:creationId xmlns:a16="http://schemas.microsoft.com/office/drawing/2014/main" id="{0AB793E0-371A-4529-9978-B06254E374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1597" y="3404234"/>
                        <a:ext cx="14287" cy="14287"/>
                      </a:xfrm>
                      <a:custGeom>
                        <a:avLst/>
                        <a:gdLst>
                          <a:gd name="connsiteX0" fmla="*/ 7620 w 14287"/>
                          <a:gd name="connsiteY0" fmla="*/ 0 h 14287"/>
                          <a:gd name="connsiteX1" fmla="*/ 0 w 14287"/>
                          <a:gd name="connsiteY1" fmla="*/ 7620 h 14287"/>
                          <a:gd name="connsiteX2" fmla="*/ 0 w 14287"/>
                          <a:gd name="connsiteY2" fmla="*/ 7620 h 14287"/>
                          <a:gd name="connsiteX3" fmla="*/ 7620 w 14287"/>
                          <a:gd name="connsiteY3" fmla="*/ 14288 h 14287"/>
                          <a:gd name="connsiteX4" fmla="*/ 7620 w 14287"/>
                          <a:gd name="connsiteY4" fmla="*/ 14288 h 14287"/>
                          <a:gd name="connsiteX5" fmla="*/ 14288 w 14287"/>
                          <a:gd name="connsiteY5" fmla="*/ 6668 h 14287"/>
                          <a:gd name="connsiteX6" fmla="*/ 7620 w 14287"/>
                          <a:gd name="connsiteY6" fmla="*/ 0 h 14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87" h="14287">
                            <a:moveTo>
                              <a:pt x="7620" y="0"/>
                            </a:moveTo>
                            <a:cubicBezTo>
                              <a:pt x="7620" y="3810"/>
                              <a:pt x="4763" y="7620"/>
                              <a:pt x="0" y="7620"/>
                            </a:cubicBezTo>
                            <a:cubicBezTo>
                              <a:pt x="0" y="7620"/>
                              <a:pt x="0" y="7620"/>
                              <a:pt x="0" y="7620"/>
                            </a:cubicBezTo>
                            <a:cubicBezTo>
                              <a:pt x="3810" y="7620"/>
                              <a:pt x="6668" y="10478"/>
                              <a:pt x="7620" y="14288"/>
                            </a:cubicBezTo>
                            <a:cubicBezTo>
                              <a:pt x="7620" y="14288"/>
                              <a:pt x="7620" y="14288"/>
                              <a:pt x="7620" y="14288"/>
                            </a:cubicBezTo>
                            <a:cubicBezTo>
                              <a:pt x="7620" y="10478"/>
                              <a:pt x="10478" y="7620"/>
                              <a:pt x="14288" y="6668"/>
                            </a:cubicBezTo>
                            <a:cubicBezTo>
                              <a:pt x="11430" y="7620"/>
                              <a:pt x="7620" y="3810"/>
                              <a:pt x="76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4" name="Freeform: Shape 1373">
                        <a:extLst>
                          <a:ext uri="{FF2B5EF4-FFF2-40B4-BE49-F238E27FC236}">
                            <a16:creationId xmlns:a16="http://schemas.microsoft.com/office/drawing/2014/main" id="{31FF88CB-1211-4D6C-B37F-7BC5117AAF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9225" y="3493769"/>
                        <a:ext cx="4762" cy="3810"/>
                      </a:xfrm>
                      <a:custGeom>
                        <a:avLst/>
                        <a:gdLst>
                          <a:gd name="connsiteX0" fmla="*/ 1905 w 4762"/>
                          <a:gd name="connsiteY0" fmla="*/ 0 h 3810"/>
                          <a:gd name="connsiteX1" fmla="*/ 0 w 4762"/>
                          <a:gd name="connsiteY1" fmla="*/ 1905 h 3810"/>
                          <a:gd name="connsiteX2" fmla="*/ 2858 w 4762"/>
                          <a:gd name="connsiteY2" fmla="*/ 3810 h 3810"/>
                          <a:gd name="connsiteX3" fmla="*/ 4763 w 4762"/>
                          <a:gd name="connsiteY3" fmla="*/ 953 h 3810"/>
                          <a:gd name="connsiteX4" fmla="*/ 1905 w 4762"/>
                          <a:gd name="connsiteY4" fmla="*/ 0 h 3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62" h="3810">
                            <a:moveTo>
                              <a:pt x="1905" y="0"/>
                            </a:moveTo>
                            <a:cubicBezTo>
                              <a:pt x="1905" y="953"/>
                              <a:pt x="953" y="1905"/>
                              <a:pt x="0" y="1905"/>
                            </a:cubicBezTo>
                            <a:cubicBezTo>
                              <a:pt x="953" y="1905"/>
                              <a:pt x="1905" y="2858"/>
                              <a:pt x="2858" y="3810"/>
                            </a:cubicBezTo>
                            <a:cubicBezTo>
                              <a:pt x="2858" y="2858"/>
                              <a:pt x="3810" y="1905"/>
                              <a:pt x="4763" y="953"/>
                            </a:cubicBezTo>
                            <a:cubicBezTo>
                              <a:pt x="2858" y="1905"/>
                              <a:pt x="1905" y="953"/>
                              <a:pt x="19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5" name="Freeform: Shape 1374">
                        <a:extLst>
                          <a:ext uri="{FF2B5EF4-FFF2-40B4-BE49-F238E27FC236}">
                            <a16:creationId xmlns:a16="http://schemas.microsoft.com/office/drawing/2014/main" id="{559BAB9F-7E48-435D-97B9-0098E9EAFE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481" y="3535059"/>
                        <a:ext cx="22353" cy="117405"/>
                      </a:xfrm>
                      <a:custGeom>
                        <a:avLst/>
                        <a:gdLst>
                          <a:gd name="connsiteX0" fmla="*/ 16638 w 22353"/>
                          <a:gd name="connsiteY0" fmla="*/ 0 h 117405"/>
                          <a:gd name="connsiteX1" fmla="*/ 2351 w 22353"/>
                          <a:gd name="connsiteY1" fmla="*/ 21907 h 117405"/>
                          <a:gd name="connsiteX2" fmla="*/ 4256 w 22353"/>
                          <a:gd name="connsiteY2" fmla="*/ 97155 h 117405"/>
                          <a:gd name="connsiteX3" fmla="*/ 16638 w 22353"/>
                          <a:gd name="connsiteY3" fmla="*/ 117157 h 117405"/>
                          <a:gd name="connsiteX4" fmla="*/ 22353 w 22353"/>
                          <a:gd name="connsiteY4" fmla="*/ 113347 h 117405"/>
                          <a:gd name="connsiteX5" fmla="*/ 19496 w 22353"/>
                          <a:gd name="connsiteY5" fmla="*/ 0 h 117405"/>
                          <a:gd name="connsiteX6" fmla="*/ 16638 w 22353"/>
                          <a:gd name="connsiteY6" fmla="*/ 0 h 1174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2353" h="117405">
                            <a:moveTo>
                              <a:pt x="16638" y="0"/>
                            </a:moveTo>
                            <a:cubicBezTo>
                              <a:pt x="5208" y="2857"/>
                              <a:pt x="4256" y="10477"/>
                              <a:pt x="2351" y="21907"/>
                            </a:cubicBezTo>
                            <a:cubicBezTo>
                              <a:pt x="-1459" y="48577"/>
                              <a:pt x="-507" y="70485"/>
                              <a:pt x="4256" y="97155"/>
                            </a:cubicBezTo>
                            <a:cubicBezTo>
                              <a:pt x="5208" y="102870"/>
                              <a:pt x="9018" y="113347"/>
                              <a:pt x="16638" y="117157"/>
                            </a:cubicBezTo>
                            <a:cubicBezTo>
                              <a:pt x="19496" y="118110"/>
                              <a:pt x="22353" y="116205"/>
                              <a:pt x="22353" y="113347"/>
                            </a:cubicBezTo>
                            <a:lnTo>
                              <a:pt x="19496" y="0"/>
                            </a:lnTo>
                            <a:cubicBezTo>
                              <a:pt x="18543" y="0"/>
                              <a:pt x="17591" y="0"/>
                              <a:pt x="166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6" name="Freeform: Shape 1375">
                        <a:extLst>
                          <a:ext uri="{FF2B5EF4-FFF2-40B4-BE49-F238E27FC236}">
                            <a16:creationId xmlns:a16="http://schemas.microsoft.com/office/drawing/2014/main" id="{9AED0C9D-310F-405B-B4E5-250A245ED6F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5281719" y="3765108"/>
                        <a:ext cx="2592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6668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7" name="Freeform: Shape 1376">
                        <a:extLst>
                          <a:ext uri="{FF2B5EF4-FFF2-40B4-BE49-F238E27FC236}">
                            <a16:creationId xmlns:a16="http://schemas.microsoft.com/office/drawing/2014/main" id="{C8EA00F9-8A64-4E0A-9F75-00F2037F99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40355" y="3765209"/>
                        <a:ext cx="2436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7620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A0A59B2F-3AF3-4AD8-82A2-8CD75AB5F40E}"/>
                      </a:ext>
                    </a:extLst>
                  </p:cNvPr>
                  <p:cNvSpPr/>
                  <p:nvPr/>
                </p:nvSpPr>
                <p:spPr>
                  <a:xfrm>
                    <a:off x="14611993" y="-326998"/>
                    <a:ext cx="32400" cy="72000"/>
                  </a:xfrm>
                  <a:custGeom>
                    <a:avLst/>
                    <a:gdLst>
                      <a:gd name="connsiteX0" fmla="*/ 23813 w 36774"/>
                      <a:gd name="connsiteY0" fmla="*/ 0 h 70799"/>
                      <a:gd name="connsiteX1" fmla="*/ 35719 w 36774"/>
                      <a:gd name="connsiteY1" fmla="*/ 61913 h 70799"/>
                      <a:gd name="connsiteX2" fmla="*/ 0 w 36774"/>
                      <a:gd name="connsiteY2" fmla="*/ 69056 h 70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774" h="70799">
                        <a:moveTo>
                          <a:pt x="23813" y="0"/>
                        </a:moveTo>
                        <a:cubicBezTo>
                          <a:pt x="31750" y="25202"/>
                          <a:pt x="39688" y="50404"/>
                          <a:pt x="35719" y="61913"/>
                        </a:cubicBezTo>
                        <a:cubicBezTo>
                          <a:pt x="31750" y="73422"/>
                          <a:pt x="15875" y="71239"/>
                          <a:pt x="0" y="69056"/>
                        </a:cubicBezTo>
                      </a:path>
                    </a:pathLst>
                  </a:custGeom>
                  <a:noFill/>
                  <a:ln w="3175">
                    <a:solidFill>
                      <a:srgbClr val="F78C57"/>
                    </a:solidFill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sp>
              <p:nvSpPr>
                <p:cNvPr id="1325" name="Freeform: Shape 1324">
                  <a:extLst>
                    <a:ext uri="{FF2B5EF4-FFF2-40B4-BE49-F238E27FC236}">
                      <a16:creationId xmlns:a16="http://schemas.microsoft.com/office/drawing/2014/main" id="{971BE228-D525-45A0-AF40-DD127170A290}"/>
                    </a:ext>
                  </a:extLst>
                </p:cNvPr>
                <p:cNvSpPr/>
                <p:nvPr/>
              </p:nvSpPr>
              <p:spPr>
                <a:xfrm flipH="1">
                  <a:off x="15722196" y="-300807"/>
                  <a:ext cx="32400" cy="72000"/>
                </a:xfrm>
                <a:custGeom>
                  <a:avLst/>
                  <a:gdLst>
                    <a:gd name="connsiteX0" fmla="*/ 23813 w 36774"/>
                    <a:gd name="connsiteY0" fmla="*/ 0 h 70799"/>
                    <a:gd name="connsiteX1" fmla="*/ 35719 w 36774"/>
                    <a:gd name="connsiteY1" fmla="*/ 61913 h 70799"/>
                    <a:gd name="connsiteX2" fmla="*/ 0 w 36774"/>
                    <a:gd name="connsiteY2" fmla="*/ 69056 h 70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774" h="70799">
                      <a:moveTo>
                        <a:pt x="23813" y="0"/>
                      </a:moveTo>
                      <a:cubicBezTo>
                        <a:pt x="31750" y="25202"/>
                        <a:pt x="39688" y="50404"/>
                        <a:pt x="35719" y="61913"/>
                      </a:cubicBezTo>
                      <a:cubicBezTo>
                        <a:pt x="31750" y="73422"/>
                        <a:pt x="15875" y="71239"/>
                        <a:pt x="0" y="69056"/>
                      </a:cubicBezTo>
                    </a:path>
                  </a:pathLst>
                </a:custGeom>
                <a:noFill/>
                <a:ln w="3175">
                  <a:solidFill>
                    <a:srgbClr val="F78C57"/>
                  </a:solidFill>
                  <a:round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  <p:pic>
            <p:nvPicPr>
              <p:cNvPr id="1323" name="Graphic 1322">
                <a:extLst>
                  <a:ext uri="{FF2B5EF4-FFF2-40B4-BE49-F238E27FC236}">
                    <a16:creationId xmlns:a16="http://schemas.microsoft.com/office/drawing/2014/main" id="{5EEB3240-2BC2-4848-937B-F65751C743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45777" y="5785108"/>
                <a:ext cx="242591" cy="278383"/>
              </a:xfrm>
              <a:prstGeom prst="rect">
                <a:avLst/>
              </a:prstGeom>
            </p:spPr>
          </p:pic>
        </p:grpSp>
        <p:grpSp>
          <p:nvGrpSpPr>
            <p:cNvPr id="1317" name="Graphic 119">
              <a:extLst>
                <a:ext uri="{FF2B5EF4-FFF2-40B4-BE49-F238E27FC236}">
                  <a16:creationId xmlns:a16="http://schemas.microsoft.com/office/drawing/2014/main" id="{31614083-FBE3-431C-A47E-C230E22A1CF4}"/>
                </a:ext>
              </a:extLst>
            </p:cNvPr>
            <p:cNvGrpSpPr/>
            <p:nvPr/>
          </p:nvGrpSpPr>
          <p:grpSpPr>
            <a:xfrm rot="20107153">
              <a:off x="4812139" y="5989854"/>
              <a:ext cx="117746" cy="84365"/>
              <a:chOff x="5087888" y="5952148"/>
              <a:chExt cx="191201" cy="136995"/>
            </a:xfrm>
          </p:grpSpPr>
          <p:grpSp>
            <p:nvGrpSpPr>
              <p:cNvPr id="1318" name="Graphic 119">
                <a:extLst>
                  <a:ext uri="{FF2B5EF4-FFF2-40B4-BE49-F238E27FC236}">
                    <a16:creationId xmlns:a16="http://schemas.microsoft.com/office/drawing/2014/main" id="{A4BBC8B8-233B-4AA6-AD77-249E6A280D6A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1320" name="Freeform: Shape 1319">
                  <a:extLst>
                    <a:ext uri="{FF2B5EF4-FFF2-40B4-BE49-F238E27FC236}">
                      <a16:creationId xmlns:a16="http://schemas.microsoft.com/office/drawing/2014/main" id="{0ED86AC6-7669-4D91-9D2A-9B69FB90463C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1" name="Freeform: Shape 1320">
                  <a:extLst>
                    <a:ext uri="{FF2B5EF4-FFF2-40B4-BE49-F238E27FC236}">
                      <a16:creationId xmlns:a16="http://schemas.microsoft.com/office/drawing/2014/main" id="{024088B4-A208-43C9-9706-365B2DA3CD21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D9DF0BE1-F87A-40E2-B372-59842755C076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D031B1FA-4328-4E93-8B2C-707E3DD4C448}"/>
              </a:ext>
            </a:extLst>
          </p:cNvPr>
          <p:cNvGrpSpPr/>
          <p:nvPr/>
        </p:nvGrpSpPr>
        <p:grpSpPr>
          <a:xfrm>
            <a:off x="2780553" y="531350"/>
            <a:ext cx="7055597" cy="9261816"/>
            <a:chOff x="6210300" y="6991769"/>
            <a:chExt cx="1499889" cy="1968890"/>
          </a:xfrm>
        </p:grpSpPr>
        <p:grpSp>
          <p:nvGrpSpPr>
            <p:cNvPr id="820" name="Graphic 4">
              <a:extLst>
                <a:ext uri="{FF2B5EF4-FFF2-40B4-BE49-F238E27FC236}">
                  <a16:creationId xmlns:a16="http://schemas.microsoft.com/office/drawing/2014/main" id="{AD7D487C-A039-4FD7-BE5F-D95AC014A17E}"/>
                </a:ext>
              </a:extLst>
            </p:cNvPr>
            <p:cNvGrpSpPr>
              <a:grpSpLocks/>
            </p:cNvGrpSpPr>
            <p:nvPr/>
          </p:nvGrpSpPr>
          <p:grpSpPr>
            <a:xfrm rot="21317729">
              <a:off x="6210300" y="6991769"/>
              <a:ext cx="1499889" cy="1968890"/>
              <a:chOff x="7160895" y="4255769"/>
              <a:chExt cx="630555" cy="826770"/>
            </a:xfrm>
          </p:grpSpPr>
          <p:grpSp>
            <p:nvGrpSpPr>
              <p:cNvPr id="826" name="Graphic 4">
                <a:extLst>
                  <a:ext uri="{FF2B5EF4-FFF2-40B4-BE49-F238E27FC236}">
                    <a16:creationId xmlns:a16="http://schemas.microsoft.com/office/drawing/2014/main" id="{03B85A81-120B-492D-AFB9-279E9FDBAB43}"/>
                  </a:ext>
                </a:extLst>
              </p:cNvPr>
              <p:cNvGrpSpPr/>
              <p:nvPr/>
            </p:nvGrpSpPr>
            <p:grpSpPr>
              <a:xfrm>
                <a:off x="7160895" y="4255769"/>
                <a:ext cx="630555" cy="826770"/>
                <a:chOff x="7160895" y="4255769"/>
                <a:chExt cx="630555" cy="826770"/>
              </a:xfrm>
            </p:grpSpPr>
            <p:sp>
              <p:nvSpPr>
                <p:cNvPr id="1308" name="Freeform: Shape 1307">
                  <a:extLst>
                    <a:ext uri="{FF2B5EF4-FFF2-40B4-BE49-F238E27FC236}">
                      <a16:creationId xmlns:a16="http://schemas.microsoft.com/office/drawing/2014/main" id="{9504FAE1-74E0-469F-BD65-45F51B8AD2CB}"/>
                    </a:ext>
                  </a:extLst>
                </p:cNvPr>
                <p:cNvSpPr/>
                <p:nvPr/>
              </p:nvSpPr>
              <p:spPr>
                <a:xfrm>
                  <a:off x="7160895" y="445198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8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8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8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8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8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8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1309" name="Graphic 4">
                  <a:extLst>
                    <a:ext uri="{FF2B5EF4-FFF2-40B4-BE49-F238E27FC236}">
                      <a16:creationId xmlns:a16="http://schemas.microsoft.com/office/drawing/2014/main" id="{4711D51D-0465-4C93-92C2-FD493DFEF959}"/>
                    </a:ext>
                  </a:extLst>
                </p:cNvPr>
                <p:cNvGrpSpPr/>
                <p:nvPr/>
              </p:nvGrpSpPr>
              <p:grpSpPr>
                <a:xfrm>
                  <a:off x="7388584" y="4255769"/>
                  <a:ext cx="192363" cy="244792"/>
                  <a:chOff x="7388584" y="4255769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1310" name="Graphic 4">
                    <a:extLst>
                      <a:ext uri="{FF2B5EF4-FFF2-40B4-BE49-F238E27FC236}">
                        <a16:creationId xmlns:a16="http://schemas.microsoft.com/office/drawing/2014/main" id="{D2C8975B-4438-4C0E-86A9-7B92F7721A86}"/>
                      </a:ext>
                    </a:extLst>
                  </p:cNvPr>
                  <p:cNvGrpSpPr/>
                  <p:nvPr/>
                </p:nvGrpSpPr>
                <p:grpSpPr>
                  <a:xfrm>
                    <a:off x="7388584" y="4380232"/>
                    <a:ext cx="192363" cy="120329"/>
                    <a:chOff x="7388584" y="4380232"/>
                    <a:chExt cx="192363" cy="120329"/>
                  </a:xfrm>
                  <a:solidFill>
                    <a:srgbClr val="F2B775"/>
                  </a:solidFill>
                </p:grpSpPr>
                <p:sp>
                  <p:nvSpPr>
                    <p:cNvPr id="1312" name="Freeform: Shape 1311">
                      <a:extLst>
                        <a:ext uri="{FF2B5EF4-FFF2-40B4-BE49-F238E27FC236}">
                          <a16:creationId xmlns:a16="http://schemas.microsoft.com/office/drawing/2014/main" id="{318AB78D-BDF6-4C76-84CA-A74AA77487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8584" y="4380232"/>
                      <a:ext cx="94380" cy="73972"/>
                    </a:xfrm>
                    <a:custGeom>
                      <a:avLst/>
                      <a:gdLst>
                        <a:gd name="connsiteX0" fmla="*/ 89493 w 94380"/>
                        <a:gd name="connsiteY0" fmla="*/ 42225 h 73972"/>
                        <a:gd name="connsiteX1" fmla="*/ 89493 w 94380"/>
                        <a:gd name="connsiteY1" fmla="*/ 42225 h 73972"/>
                        <a:gd name="connsiteX2" fmla="*/ 69491 w 94380"/>
                        <a:gd name="connsiteY2" fmla="*/ 20317 h 73972"/>
                        <a:gd name="connsiteX3" fmla="*/ 5673 w 94380"/>
                        <a:gd name="connsiteY3" fmla="*/ 4125 h 73972"/>
                        <a:gd name="connsiteX4" fmla="*/ 24723 w 94380"/>
                        <a:gd name="connsiteY4" fmla="*/ 53655 h 73972"/>
                        <a:gd name="connsiteX5" fmla="*/ 88541 w 94380"/>
                        <a:gd name="connsiteY5" fmla="*/ 69847 h 73972"/>
                        <a:gd name="connsiteX6" fmla="*/ 89493 w 94380"/>
                        <a:gd name="connsiteY6" fmla="*/ 42225 h 73972"/>
                        <a:gd name="connsiteX7" fmla="*/ 74253 w 94380"/>
                        <a:gd name="connsiteY7" fmla="*/ 58417 h 73972"/>
                        <a:gd name="connsiteX8" fmla="*/ 33296 w 94380"/>
                        <a:gd name="connsiteY8" fmla="*/ 47940 h 73972"/>
                        <a:gd name="connsiteX9" fmla="*/ 20913 w 94380"/>
                        <a:gd name="connsiteY9" fmla="*/ 16507 h 73972"/>
                        <a:gd name="connsiteX10" fmla="*/ 61871 w 94380"/>
                        <a:gd name="connsiteY10" fmla="*/ 26985 h 73972"/>
                        <a:gd name="connsiteX11" fmla="*/ 74253 w 94380"/>
                        <a:gd name="connsiteY11" fmla="*/ 58417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380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6161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8417"/>
                          </a:moveTo>
                          <a:cubicBezTo>
                            <a:pt x="66633" y="64132"/>
                            <a:pt x="47583" y="59370"/>
                            <a:pt x="33296" y="47940"/>
                          </a:cubicBezTo>
                          <a:cubicBezTo>
                            <a:pt x="18056" y="36510"/>
                            <a:pt x="13293" y="22222"/>
                            <a:pt x="20913" y="16507"/>
                          </a:cubicBezTo>
                          <a:cubicBezTo>
                            <a:pt x="28533" y="10792"/>
                            <a:pt x="47583" y="15555"/>
                            <a:pt x="61871" y="26985"/>
                          </a:cubicBezTo>
                          <a:cubicBezTo>
                            <a:pt x="76158" y="38415"/>
                            <a:pt x="81873" y="52702"/>
                            <a:pt x="74253" y="5841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3" name="Freeform: Shape 1312">
                      <a:extLst>
                        <a:ext uri="{FF2B5EF4-FFF2-40B4-BE49-F238E27FC236}">
                          <a16:creationId xmlns:a16="http://schemas.microsoft.com/office/drawing/2014/main" id="{92BEC448-22E6-4B76-A82F-572D59D7ED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713" y="4381930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8147 h 72481"/>
                        <a:gd name="connsiteX8" fmla="*/ 16794 w 94644"/>
                        <a:gd name="connsiteY8" fmla="*/ 58625 h 72481"/>
                        <a:gd name="connsiteX9" fmla="*/ 32034 w 94644"/>
                        <a:gd name="connsiteY9" fmla="*/ 23382 h 72481"/>
                        <a:gd name="connsiteX10" fmla="*/ 78706 w 94644"/>
                        <a:gd name="connsiteY10" fmla="*/ 12904 h 72481"/>
                        <a:gd name="connsiteX11" fmla="*/ 62514 w 94644"/>
                        <a:gd name="connsiteY11" fmla="*/ 48147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39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4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8147"/>
                          </a:moveTo>
                          <a:cubicBezTo>
                            <a:pt x="45369" y="60529"/>
                            <a:pt x="25366" y="66244"/>
                            <a:pt x="16794" y="58625"/>
                          </a:cubicBezTo>
                          <a:cubicBezTo>
                            <a:pt x="8221" y="51957"/>
                            <a:pt x="14889" y="36717"/>
                            <a:pt x="32034" y="23382"/>
                          </a:cubicBezTo>
                          <a:cubicBezTo>
                            <a:pt x="49179" y="11000"/>
                            <a:pt x="69181" y="5285"/>
                            <a:pt x="78706" y="12904"/>
                          </a:cubicBezTo>
                          <a:cubicBezTo>
                            <a:pt x="86326" y="19572"/>
                            <a:pt x="79659" y="35764"/>
                            <a:pt x="62514" y="4814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4" name="Freeform: Shape 1313">
                      <a:extLst>
                        <a:ext uri="{FF2B5EF4-FFF2-40B4-BE49-F238E27FC236}">
                          <a16:creationId xmlns:a16="http://schemas.microsoft.com/office/drawing/2014/main" id="{01537ACA-87BD-474A-8955-6A110483A6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66" y="4440160"/>
                      <a:ext cx="79073" cy="60401"/>
                    </a:xfrm>
                    <a:custGeom>
                      <a:avLst/>
                      <a:gdLst>
                        <a:gd name="connsiteX0" fmla="*/ 77169 w 79073"/>
                        <a:gd name="connsiteY0" fmla="*/ 395 h 60401"/>
                        <a:gd name="connsiteX1" fmla="*/ 16 w 79073"/>
                        <a:gd name="connsiteY1" fmla="*/ 60402 h 60401"/>
                        <a:gd name="connsiteX2" fmla="*/ 21924 w 79073"/>
                        <a:gd name="connsiteY2" fmla="*/ 60402 h 60401"/>
                        <a:gd name="connsiteX3" fmla="*/ 62881 w 79073"/>
                        <a:gd name="connsiteY3" fmla="*/ 34684 h 60401"/>
                        <a:gd name="connsiteX4" fmla="*/ 79074 w 79073"/>
                        <a:gd name="connsiteY4" fmla="*/ 1347 h 60401"/>
                        <a:gd name="connsiteX5" fmla="*/ 77169 w 7907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07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4"/>
                          </a:cubicBezTo>
                          <a:lnTo>
                            <a:pt x="79074" y="1347"/>
                          </a:lnTo>
                          <a:cubicBezTo>
                            <a:pt x="79074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5" name="Freeform: Shape 1314">
                      <a:extLst>
                        <a:ext uri="{FF2B5EF4-FFF2-40B4-BE49-F238E27FC236}">
                          <a16:creationId xmlns:a16="http://schemas.microsoft.com/office/drawing/2014/main" id="{E3C6D4CA-2EAA-4CE3-B12F-BC3E8A441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102" y="4446848"/>
                      <a:ext cx="108844" cy="53584"/>
                    </a:xfrm>
                    <a:custGeom>
                      <a:avLst/>
                      <a:gdLst>
                        <a:gd name="connsiteX0" fmla="*/ 2165 w 108844"/>
                        <a:gd name="connsiteY0" fmla="*/ 374 h 53584"/>
                        <a:gd name="connsiteX1" fmla="*/ 108845 w 108844"/>
                        <a:gd name="connsiteY1" fmla="*/ 44189 h 53584"/>
                        <a:gd name="connsiteX2" fmla="*/ 69792 w 108844"/>
                        <a:gd name="connsiteY2" fmla="*/ 52761 h 53584"/>
                        <a:gd name="connsiteX3" fmla="*/ 34550 w 108844"/>
                        <a:gd name="connsiteY3" fmla="*/ 41331 h 53584"/>
                        <a:gd name="connsiteX4" fmla="*/ 260 w 108844"/>
                        <a:gd name="connsiteY4" fmla="*/ 2279 h 53584"/>
                        <a:gd name="connsiteX5" fmla="*/ 2165 w 108844"/>
                        <a:gd name="connsiteY5" fmla="*/ 374 h 53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844" h="53584">
                          <a:moveTo>
                            <a:pt x="2165" y="374"/>
                          </a:moveTo>
                          <a:cubicBezTo>
                            <a:pt x="19310" y="12756"/>
                            <a:pt x="60267" y="37521"/>
                            <a:pt x="108845" y="44189"/>
                          </a:cubicBezTo>
                          <a:lnTo>
                            <a:pt x="69792" y="52761"/>
                          </a:lnTo>
                          <a:cubicBezTo>
                            <a:pt x="56457" y="55619"/>
                            <a:pt x="43122" y="50856"/>
                            <a:pt x="34550" y="41331"/>
                          </a:cubicBezTo>
                          <a:lnTo>
                            <a:pt x="260" y="2279"/>
                          </a:lnTo>
                          <a:cubicBezTo>
                            <a:pt x="-693" y="374"/>
                            <a:pt x="1212" y="-579"/>
                            <a:pt x="2165" y="374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74CDC401-809E-4067-AFEF-2BB5A7212306}"/>
                      </a:ext>
                    </a:extLst>
                  </p:cNvPr>
                  <p:cNvSpPr/>
                  <p:nvPr/>
                </p:nvSpPr>
                <p:spPr>
                  <a:xfrm>
                    <a:off x="7457122" y="4255769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8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8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827" name="Graphic 4">
                <a:extLst>
                  <a:ext uri="{FF2B5EF4-FFF2-40B4-BE49-F238E27FC236}">
                    <a16:creationId xmlns:a16="http://schemas.microsoft.com/office/drawing/2014/main" id="{2BF1EB93-7EEF-45BC-B6D2-B5F4BAC79D96}"/>
                  </a:ext>
                </a:extLst>
              </p:cNvPr>
              <p:cNvGrpSpPr/>
              <p:nvPr/>
            </p:nvGrpSpPr>
            <p:grpSpPr>
              <a:xfrm>
                <a:off x="7232332" y="4517267"/>
                <a:ext cx="506745" cy="448512"/>
                <a:chOff x="7232332" y="4517267"/>
                <a:chExt cx="506745" cy="448512"/>
              </a:xfrm>
            </p:grpSpPr>
            <p:sp>
              <p:nvSpPr>
                <p:cNvPr id="828" name="Freeform: Shape 827">
                  <a:extLst>
                    <a:ext uri="{FF2B5EF4-FFF2-40B4-BE49-F238E27FC236}">
                      <a16:creationId xmlns:a16="http://schemas.microsoft.com/office/drawing/2014/main" id="{EAA06A9E-1FE6-4CFD-9E07-25CBCC05342F}"/>
                    </a:ext>
                  </a:extLst>
                </p:cNvPr>
                <p:cNvSpPr/>
                <p:nvPr/>
              </p:nvSpPr>
              <p:spPr>
                <a:xfrm>
                  <a:off x="7243991" y="4580518"/>
                  <a:ext cx="449351" cy="281040"/>
                </a:xfrm>
                <a:custGeom>
                  <a:avLst/>
                  <a:gdLst>
                    <a:gd name="connsiteX0" fmla="*/ 443636 w 449351"/>
                    <a:gd name="connsiteY0" fmla="*/ 230559 h 281040"/>
                    <a:gd name="connsiteX1" fmla="*/ 437921 w 449351"/>
                    <a:gd name="connsiteY1" fmla="*/ 280088 h 281040"/>
                    <a:gd name="connsiteX2" fmla="*/ 46444 w 449351"/>
                    <a:gd name="connsiteY2" fmla="*/ 281041 h 281040"/>
                    <a:gd name="connsiteX3" fmla="*/ 17869 w 449351"/>
                    <a:gd name="connsiteY3" fmla="*/ 277231 h 281040"/>
                    <a:gd name="connsiteX4" fmla="*/ 9296 w 449351"/>
                    <a:gd name="connsiteY4" fmla="*/ 215318 h 281040"/>
                    <a:gd name="connsiteX5" fmla="*/ 27394 w 449351"/>
                    <a:gd name="connsiteY5" fmla="*/ 177218 h 281040"/>
                    <a:gd name="connsiteX6" fmla="*/ 26441 w 449351"/>
                    <a:gd name="connsiteY6" fmla="*/ 133403 h 281040"/>
                    <a:gd name="connsiteX7" fmla="*/ 35014 w 449351"/>
                    <a:gd name="connsiteY7" fmla="*/ 91493 h 281040"/>
                    <a:gd name="connsiteX8" fmla="*/ 89306 w 449351"/>
                    <a:gd name="connsiteY8" fmla="*/ 52441 h 281040"/>
                    <a:gd name="connsiteX9" fmla="*/ 100736 w 449351"/>
                    <a:gd name="connsiteY9" fmla="*/ 21009 h 281040"/>
                    <a:gd name="connsiteX10" fmla="*/ 128359 w 449351"/>
                    <a:gd name="connsiteY10" fmla="*/ 6721 h 281040"/>
                    <a:gd name="connsiteX11" fmla="*/ 234086 w 449351"/>
                    <a:gd name="connsiteY11" fmla="*/ 2911 h 281040"/>
                    <a:gd name="connsiteX12" fmla="*/ 319811 w 449351"/>
                    <a:gd name="connsiteY12" fmla="*/ 16246 h 281040"/>
                    <a:gd name="connsiteX13" fmla="*/ 353149 w 449351"/>
                    <a:gd name="connsiteY13" fmla="*/ 20056 h 281040"/>
                    <a:gd name="connsiteX14" fmla="*/ 373151 w 449351"/>
                    <a:gd name="connsiteY14" fmla="*/ 35296 h 281040"/>
                    <a:gd name="connsiteX15" fmla="*/ 433159 w 449351"/>
                    <a:gd name="connsiteY15" fmla="*/ 138166 h 281040"/>
                    <a:gd name="connsiteX16" fmla="*/ 447446 w 449351"/>
                    <a:gd name="connsiteY16" fmla="*/ 159121 h 281040"/>
                    <a:gd name="connsiteX17" fmla="*/ 448399 w 449351"/>
                    <a:gd name="connsiteY17" fmla="*/ 185791 h 281040"/>
                    <a:gd name="connsiteX18" fmla="*/ 443636 w 449351"/>
                    <a:gd name="connsiteY18" fmla="*/ 230559 h 28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9351" h="281040">
                      <a:moveTo>
                        <a:pt x="443636" y="230559"/>
                      </a:moveTo>
                      <a:cubicBezTo>
                        <a:pt x="441731" y="246751"/>
                        <a:pt x="439826" y="263896"/>
                        <a:pt x="437921" y="280088"/>
                      </a:cubicBezTo>
                      <a:cubicBezTo>
                        <a:pt x="307429" y="280088"/>
                        <a:pt x="176936" y="280088"/>
                        <a:pt x="46444" y="281041"/>
                      </a:cubicBezTo>
                      <a:cubicBezTo>
                        <a:pt x="36919" y="281041"/>
                        <a:pt x="27394" y="281041"/>
                        <a:pt x="17869" y="277231"/>
                      </a:cubicBezTo>
                      <a:cubicBezTo>
                        <a:pt x="-7849" y="266753"/>
                        <a:pt x="-1181" y="234368"/>
                        <a:pt x="9296" y="215318"/>
                      </a:cubicBezTo>
                      <a:cubicBezTo>
                        <a:pt x="15964" y="202936"/>
                        <a:pt x="24536" y="190553"/>
                        <a:pt x="27394" y="177218"/>
                      </a:cubicBezTo>
                      <a:cubicBezTo>
                        <a:pt x="30251" y="162931"/>
                        <a:pt x="27394" y="147691"/>
                        <a:pt x="26441" y="133403"/>
                      </a:cubicBezTo>
                      <a:cubicBezTo>
                        <a:pt x="25489" y="119116"/>
                        <a:pt x="26441" y="102924"/>
                        <a:pt x="35014" y="91493"/>
                      </a:cubicBezTo>
                      <a:cubicBezTo>
                        <a:pt x="49301" y="73396"/>
                        <a:pt x="78829" y="72443"/>
                        <a:pt x="89306" y="52441"/>
                      </a:cubicBezTo>
                      <a:cubicBezTo>
                        <a:pt x="95021" y="42916"/>
                        <a:pt x="94069" y="29581"/>
                        <a:pt x="100736" y="21009"/>
                      </a:cubicBezTo>
                      <a:cubicBezTo>
                        <a:pt x="106451" y="12436"/>
                        <a:pt x="117881" y="9578"/>
                        <a:pt x="128359" y="6721"/>
                      </a:cubicBezTo>
                      <a:cubicBezTo>
                        <a:pt x="162649" y="-899"/>
                        <a:pt x="198844" y="-1851"/>
                        <a:pt x="234086" y="2911"/>
                      </a:cubicBezTo>
                      <a:cubicBezTo>
                        <a:pt x="262661" y="6721"/>
                        <a:pt x="290284" y="15293"/>
                        <a:pt x="319811" y="16246"/>
                      </a:cubicBezTo>
                      <a:cubicBezTo>
                        <a:pt x="331241" y="16246"/>
                        <a:pt x="342671" y="15293"/>
                        <a:pt x="353149" y="20056"/>
                      </a:cubicBezTo>
                      <a:cubicBezTo>
                        <a:pt x="360769" y="22913"/>
                        <a:pt x="367436" y="28628"/>
                        <a:pt x="373151" y="35296"/>
                      </a:cubicBezTo>
                      <a:cubicBezTo>
                        <a:pt x="399821" y="64824"/>
                        <a:pt x="408394" y="106734"/>
                        <a:pt x="433159" y="138166"/>
                      </a:cubicBezTo>
                      <a:cubicBezTo>
                        <a:pt x="437921" y="144834"/>
                        <a:pt x="444589" y="151501"/>
                        <a:pt x="447446" y="159121"/>
                      </a:cubicBezTo>
                      <a:cubicBezTo>
                        <a:pt x="450304" y="167693"/>
                        <a:pt x="449351" y="177218"/>
                        <a:pt x="448399" y="185791"/>
                      </a:cubicBezTo>
                      <a:cubicBezTo>
                        <a:pt x="446494" y="201031"/>
                        <a:pt x="444589" y="215318"/>
                        <a:pt x="443636" y="23055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829" name="Graphic 4">
                  <a:extLst>
                    <a:ext uri="{FF2B5EF4-FFF2-40B4-BE49-F238E27FC236}">
                      <a16:creationId xmlns:a16="http://schemas.microsoft.com/office/drawing/2014/main" id="{75F997F4-347A-4E28-AF47-9BCB5A3C538E}"/>
                    </a:ext>
                  </a:extLst>
                </p:cNvPr>
                <p:cNvGrpSpPr/>
                <p:nvPr/>
              </p:nvGrpSpPr>
              <p:grpSpPr>
                <a:xfrm>
                  <a:off x="7232332" y="4517267"/>
                  <a:ext cx="506745" cy="448512"/>
                  <a:chOff x="7232332" y="4517267"/>
                  <a:chExt cx="506745" cy="448512"/>
                </a:xfrm>
              </p:grpSpPr>
              <p:sp>
                <p:nvSpPr>
                  <p:cNvPr id="830" name="Freeform: Shape 829">
                    <a:extLst>
                      <a:ext uri="{FF2B5EF4-FFF2-40B4-BE49-F238E27FC236}">
                        <a16:creationId xmlns:a16="http://schemas.microsoft.com/office/drawing/2014/main" id="{BB98305E-31EC-429A-8137-09BCCC629C20}"/>
                      </a:ext>
                    </a:extLst>
                  </p:cNvPr>
                  <p:cNvSpPr/>
                  <p:nvPr/>
                </p:nvSpPr>
                <p:spPr>
                  <a:xfrm>
                    <a:off x="7351394" y="4517267"/>
                    <a:ext cx="245745" cy="358579"/>
                  </a:xfrm>
                  <a:custGeom>
                    <a:avLst/>
                    <a:gdLst>
                      <a:gd name="connsiteX0" fmla="*/ 0 w 245745"/>
                      <a:gd name="connsiteY0" fmla="*/ 358580 h 358579"/>
                      <a:gd name="connsiteX1" fmla="*/ 4763 w 245745"/>
                      <a:gd name="connsiteY1" fmla="*/ 184272 h 358579"/>
                      <a:gd name="connsiteX2" fmla="*/ 47625 w 245745"/>
                      <a:gd name="connsiteY2" fmla="*/ 179510 h 358579"/>
                      <a:gd name="connsiteX3" fmla="*/ 75248 w 245745"/>
                      <a:gd name="connsiteY3" fmla="*/ 87117 h 358579"/>
                      <a:gd name="connsiteX4" fmla="*/ 79058 w 245745"/>
                      <a:gd name="connsiteY4" fmla="*/ 2345 h 358579"/>
                      <a:gd name="connsiteX5" fmla="*/ 166688 w 245745"/>
                      <a:gd name="connsiteY5" fmla="*/ 2345 h 358579"/>
                      <a:gd name="connsiteX6" fmla="*/ 166688 w 245745"/>
                      <a:gd name="connsiteY6" fmla="*/ 88070 h 358579"/>
                      <a:gd name="connsiteX7" fmla="*/ 196215 w 245745"/>
                      <a:gd name="connsiteY7" fmla="*/ 175700 h 358579"/>
                      <a:gd name="connsiteX8" fmla="*/ 245745 w 245745"/>
                      <a:gd name="connsiteY8" fmla="*/ 175700 h 358579"/>
                      <a:gd name="connsiteX9" fmla="*/ 243840 w 245745"/>
                      <a:gd name="connsiteY9" fmla="*/ 350007 h 358579"/>
                      <a:gd name="connsiteX10" fmla="*/ 0 w 245745"/>
                      <a:gd name="connsiteY10" fmla="*/ 358580 h 358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5745" h="358579">
                        <a:moveTo>
                          <a:pt x="0" y="358580"/>
                        </a:moveTo>
                        <a:cubicBezTo>
                          <a:pt x="0" y="358580"/>
                          <a:pt x="3810" y="186177"/>
                          <a:pt x="4763" y="184272"/>
                        </a:cubicBezTo>
                        <a:cubicBezTo>
                          <a:pt x="5715" y="182367"/>
                          <a:pt x="44768" y="180462"/>
                          <a:pt x="47625" y="179510"/>
                        </a:cubicBezTo>
                        <a:cubicBezTo>
                          <a:pt x="49530" y="178557"/>
                          <a:pt x="75248" y="87117"/>
                          <a:pt x="75248" y="87117"/>
                        </a:cubicBezTo>
                        <a:cubicBezTo>
                          <a:pt x="78105" y="54732"/>
                          <a:pt x="76200" y="3297"/>
                          <a:pt x="79058" y="2345"/>
                        </a:cubicBezTo>
                        <a:cubicBezTo>
                          <a:pt x="81915" y="1392"/>
                          <a:pt x="165735" y="-2418"/>
                          <a:pt x="166688" y="2345"/>
                        </a:cubicBezTo>
                        <a:cubicBezTo>
                          <a:pt x="167640" y="7107"/>
                          <a:pt x="166688" y="88070"/>
                          <a:pt x="166688" y="88070"/>
                        </a:cubicBezTo>
                        <a:lnTo>
                          <a:pt x="196215" y="175700"/>
                        </a:lnTo>
                        <a:cubicBezTo>
                          <a:pt x="206693" y="174747"/>
                          <a:pt x="245745" y="173795"/>
                          <a:pt x="245745" y="175700"/>
                        </a:cubicBezTo>
                        <a:cubicBezTo>
                          <a:pt x="245745" y="177605"/>
                          <a:pt x="245745" y="348102"/>
                          <a:pt x="243840" y="350007"/>
                        </a:cubicBezTo>
                        <a:cubicBezTo>
                          <a:pt x="241935" y="351912"/>
                          <a:pt x="0" y="358580"/>
                          <a:pt x="0" y="358580"/>
                        </a:cubicBezTo>
                        <a:close/>
                      </a:path>
                    </a:pathLst>
                  </a:custGeom>
                  <a:solidFill>
                    <a:srgbClr val="9B857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831" name="Graphic 4">
                    <a:extLst>
                      <a:ext uri="{FF2B5EF4-FFF2-40B4-BE49-F238E27FC236}">
                        <a16:creationId xmlns:a16="http://schemas.microsoft.com/office/drawing/2014/main" id="{20288A8A-F507-4617-A342-D938C232DC03}"/>
                      </a:ext>
                    </a:extLst>
                  </p:cNvPr>
                  <p:cNvGrpSpPr/>
                  <p:nvPr/>
                </p:nvGrpSpPr>
                <p:grpSpPr>
                  <a:xfrm>
                    <a:off x="7357639" y="4786312"/>
                    <a:ext cx="131868" cy="86677"/>
                    <a:chOff x="7357639" y="4786312"/>
                    <a:chExt cx="131868" cy="86677"/>
                  </a:xfrm>
                  <a:solidFill>
                    <a:srgbClr val="74645B"/>
                  </a:solidFill>
                </p:grpSpPr>
                <p:sp>
                  <p:nvSpPr>
                    <p:cNvPr id="1294" name="Freeform: Shape 1293">
                      <a:extLst>
                        <a:ext uri="{FF2B5EF4-FFF2-40B4-BE49-F238E27FC236}">
                          <a16:creationId xmlns:a16="http://schemas.microsoft.com/office/drawing/2014/main" id="{FAFCBF93-4EF3-4A13-994F-79F3BBAC5E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9015" y="486917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7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2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2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2"/>
                          </a:cubicBezTo>
                          <a:cubicBezTo>
                            <a:pt x="59055" y="952"/>
                            <a:pt x="59055" y="1905"/>
                            <a:pt x="58103" y="1905"/>
                          </a:cubicBezTo>
                          <a:cubicBezTo>
                            <a:pt x="52388" y="2857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5" name="Freeform: Shape 1294">
                      <a:extLst>
                        <a:ext uri="{FF2B5EF4-FFF2-40B4-BE49-F238E27FC236}">
                          <a16:creationId xmlns:a16="http://schemas.microsoft.com/office/drawing/2014/main" id="{4EA9FFFF-E933-4C87-AB52-AB87796086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639" y="4848224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6" name="Freeform: Shape 1295">
                      <a:extLst>
                        <a:ext uri="{FF2B5EF4-FFF2-40B4-BE49-F238E27FC236}">
                          <a16:creationId xmlns:a16="http://schemas.microsoft.com/office/drawing/2014/main" id="{E8F2AC7C-A8A8-4AFF-AA20-E7F5B698ED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2917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3 h 2857"/>
                        <a:gd name="connsiteX3" fmla="*/ 953 w 55245"/>
                        <a:gd name="connsiteY3" fmla="*/ 953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3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3"/>
                          </a:cubicBezTo>
                          <a:cubicBezTo>
                            <a:pt x="55245" y="953"/>
                            <a:pt x="55245" y="1905"/>
                            <a:pt x="54293" y="1905"/>
                          </a:cubicBezTo>
                          <a:cubicBezTo>
                            <a:pt x="23813" y="2857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7" name="Freeform: Shape 1296">
                      <a:extLst>
                        <a:ext uri="{FF2B5EF4-FFF2-40B4-BE49-F238E27FC236}">
                          <a16:creationId xmlns:a16="http://schemas.microsoft.com/office/drawing/2014/main" id="{5E8FD44D-FF8B-41C1-89A0-8DD48E60D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2401" y="4807267"/>
                      <a:ext cx="54715" cy="2857"/>
                    </a:xfrm>
                    <a:custGeom>
                      <a:avLst/>
                      <a:gdLst>
                        <a:gd name="connsiteX0" fmla="*/ 423 w 54715"/>
                        <a:gd name="connsiteY0" fmla="*/ 2857 h 2857"/>
                        <a:gd name="connsiteX1" fmla="*/ 423 w 54715"/>
                        <a:gd name="connsiteY1" fmla="*/ 2857 h 2857"/>
                        <a:gd name="connsiteX2" fmla="*/ 423 w 54715"/>
                        <a:gd name="connsiteY2" fmla="*/ 952 h 2857"/>
                        <a:gd name="connsiteX3" fmla="*/ 53763 w 54715"/>
                        <a:gd name="connsiteY3" fmla="*/ 0 h 2857"/>
                        <a:gd name="connsiteX4" fmla="*/ 54716 w 54715"/>
                        <a:gd name="connsiteY4" fmla="*/ 952 h 2857"/>
                        <a:gd name="connsiteX5" fmla="*/ 53763 w 54715"/>
                        <a:gd name="connsiteY5" fmla="*/ 1905 h 2857"/>
                        <a:gd name="connsiteX6" fmla="*/ 423 w 54715"/>
                        <a:gd name="connsiteY6" fmla="*/ 2857 h 2857"/>
                        <a:gd name="connsiteX7" fmla="*/ 423 w 5471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15" h="2857">
                          <a:moveTo>
                            <a:pt x="423" y="2857"/>
                          </a:moveTo>
                          <a:cubicBezTo>
                            <a:pt x="423" y="2857"/>
                            <a:pt x="-529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3763" y="0"/>
                          </a:lnTo>
                          <a:cubicBezTo>
                            <a:pt x="53763" y="0"/>
                            <a:pt x="54716" y="0"/>
                            <a:pt x="54716" y="952"/>
                          </a:cubicBezTo>
                          <a:cubicBezTo>
                            <a:pt x="54716" y="952"/>
                            <a:pt x="54716" y="1905"/>
                            <a:pt x="53763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8" name="Freeform: Shape 1297">
                      <a:extLst>
                        <a:ext uri="{FF2B5EF4-FFF2-40B4-BE49-F238E27FC236}">
                          <a16:creationId xmlns:a16="http://schemas.microsoft.com/office/drawing/2014/main" id="{22C64E12-CE2D-4ADF-9733-94EFA4C25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3063" y="4786312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7 h 2857"/>
                        <a:gd name="connsiteX1" fmla="*/ 714 w 52149"/>
                        <a:gd name="connsiteY1" fmla="*/ 2857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7 h 2857"/>
                        <a:gd name="connsiteX7" fmla="*/ 714 w 5214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7"/>
                          </a:moveTo>
                          <a:cubicBezTo>
                            <a:pt x="-238" y="2857"/>
                            <a:pt x="-238" y="1905"/>
                            <a:pt x="714" y="2857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1197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7"/>
                          </a:lnTo>
                          <a:cubicBezTo>
                            <a:pt x="714" y="2857"/>
                            <a:pt x="714" y="2857"/>
                            <a:pt x="714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9" name="Freeform: Shape 1298">
                      <a:extLst>
                        <a:ext uri="{FF2B5EF4-FFF2-40B4-BE49-F238E27FC236}">
                          <a16:creationId xmlns:a16="http://schemas.microsoft.com/office/drawing/2014/main" id="{C40A2BE4-7773-4C94-B8D9-B8083DF6C0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673" y="4849177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1347" y="22860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2299" y="8572"/>
                            <a:pt x="2299" y="15240"/>
                            <a:pt x="1347" y="23813"/>
                          </a:cubicBezTo>
                          <a:cubicBezTo>
                            <a:pt x="2299" y="22860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0" name="Freeform: Shape 1299">
                      <a:extLst>
                        <a:ext uri="{FF2B5EF4-FFF2-40B4-BE49-F238E27FC236}">
                          <a16:creationId xmlns:a16="http://schemas.microsoft.com/office/drawing/2014/main" id="{4BA9F21C-1C36-4050-94FB-1406AFFC8C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4820" y="484822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2"/>
                            <a:pt x="1347" y="16193"/>
                            <a:pt x="1347" y="23813"/>
                          </a:cubicBezTo>
                          <a:cubicBezTo>
                            <a:pt x="2299" y="23813"/>
                            <a:pt x="1347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1" name="Freeform: Shape 1300">
                      <a:extLst>
                        <a:ext uri="{FF2B5EF4-FFF2-40B4-BE49-F238E27FC236}">
                          <a16:creationId xmlns:a16="http://schemas.microsoft.com/office/drawing/2014/main" id="{AE23E796-2002-47FA-B645-5CE34FCC5C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207" y="4846319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3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3"/>
                            <a:pt x="2299" y="16193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2" name="Freeform: Shape 1301">
                      <a:extLst>
                        <a:ext uri="{FF2B5EF4-FFF2-40B4-BE49-F238E27FC236}">
                          <a16:creationId xmlns:a16="http://schemas.microsoft.com/office/drawing/2014/main" id="{07AA7145-8DBF-4C0E-B455-D9D5BE4A8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50129"/>
                      <a:ext cx="1905" cy="20954"/>
                    </a:xfrm>
                    <a:custGeom>
                      <a:avLst/>
                      <a:gdLst>
                        <a:gd name="connsiteX0" fmla="*/ 1905 w 1905"/>
                        <a:gd name="connsiteY0" fmla="*/ 20955 h 20954"/>
                        <a:gd name="connsiteX1" fmla="*/ 1905 w 1905"/>
                        <a:gd name="connsiteY1" fmla="*/ 20955 h 20954"/>
                        <a:gd name="connsiteX2" fmla="*/ 0 w 1905"/>
                        <a:gd name="connsiteY2" fmla="*/ 0 h 20954"/>
                        <a:gd name="connsiteX3" fmla="*/ 0 w 1905"/>
                        <a:gd name="connsiteY3" fmla="*/ 0 h 20954"/>
                        <a:gd name="connsiteX4" fmla="*/ 0 w 1905"/>
                        <a:gd name="connsiteY4" fmla="*/ 0 h 20954"/>
                        <a:gd name="connsiteX5" fmla="*/ 1905 w 1905"/>
                        <a:gd name="connsiteY5" fmla="*/ 0 h 20954"/>
                        <a:gd name="connsiteX6" fmla="*/ 1905 w 1905"/>
                        <a:gd name="connsiteY6" fmla="*/ 20955 h 20954"/>
                        <a:gd name="connsiteX7" fmla="*/ 1905 w 1905"/>
                        <a:gd name="connsiteY7" fmla="*/ 20955 h 20954"/>
                        <a:gd name="connsiteX8" fmla="*/ 1905 w 1905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05" h="20954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3" name="Freeform: Shape 1302">
                      <a:extLst>
                        <a:ext uri="{FF2B5EF4-FFF2-40B4-BE49-F238E27FC236}">
                          <a16:creationId xmlns:a16="http://schemas.microsoft.com/office/drawing/2014/main" id="{B632685D-1CFC-4AF5-B00A-17BEC047C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1875" y="4830127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20003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7"/>
                            <a:pt x="2857" y="13335"/>
                            <a:pt x="953" y="20003"/>
                          </a:cubicBezTo>
                          <a:cubicBezTo>
                            <a:pt x="1905" y="20003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4" name="Freeform: Shape 1303">
                      <a:extLst>
                        <a:ext uri="{FF2B5EF4-FFF2-40B4-BE49-F238E27FC236}">
                          <a16:creationId xmlns:a16="http://schemas.microsoft.com/office/drawing/2014/main" id="{0FEF7935-B67E-4E92-929D-FCEFBAAA05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640" y="4808219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5" name="Freeform: Shape 1304">
                      <a:extLst>
                        <a:ext uri="{FF2B5EF4-FFF2-40B4-BE49-F238E27FC236}">
                          <a16:creationId xmlns:a16="http://schemas.microsoft.com/office/drawing/2014/main" id="{9B07EAE2-428B-4928-9B4E-50B4E7D2E0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587" y="4809171"/>
                      <a:ext cx="1905" cy="17145"/>
                    </a:xfrm>
                    <a:custGeom>
                      <a:avLst/>
                      <a:gdLst>
                        <a:gd name="connsiteX0" fmla="*/ 1905 w 1905"/>
                        <a:gd name="connsiteY0" fmla="*/ 17145 h 17145"/>
                        <a:gd name="connsiteX1" fmla="*/ 1905 w 1905"/>
                        <a:gd name="connsiteY1" fmla="*/ 17145 h 17145"/>
                        <a:gd name="connsiteX2" fmla="*/ 0 w 1905"/>
                        <a:gd name="connsiteY2" fmla="*/ 953 h 17145"/>
                        <a:gd name="connsiteX3" fmla="*/ 953 w 1905"/>
                        <a:gd name="connsiteY3" fmla="*/ 0 h 17145"/>
                        <a:gd name="connsiteX4" fmla="*/ 1905 w 1905"/>
                        <a:gd name="connsiteY4" fmla="*/ 953 h 17145"/>
                        <a:gd name="connsiteX5" fmla="*/ 1905 w 1905"/>
                        <a:gd name="connsiteY5" fmla="*/ 17145 h 17145"/>
                        <a:gd name="connsiteX6" fmla="*/ 1905 w 1905"/>
                        <a:gd name="connsiteY6" fmla="*/ 17145 h 17145"/>
                        <a:gd name="connsiteX7" fmla="*/ 1905 w 1905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6193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953" y="5715"/>
                            <a:pt x="1905" y="10478"/>
                            <a:pt x="1905" y="17145"/>
                          </a:cubicBezTo>
                          <a:cubicBezTo>
                            <a:pt x="1905" y="16193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6" name="Freeform: Shape 1305">
                      <a:extLst>
                        <a:ext uri="{FF2B5EF4-FFF2-40B4-BE49-F238E27FC236}">
                          <a16:creationId xmlns:a16="http://schemas.microsoft.com/office/drawing/2014/main" id="{FD93DDC9-0596-4052-84EA-03156B5A7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3307" y="4828221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953 h 20955"/>
                        <a:gd name="connsiteX3" fmla="*/ 953 w 2619"/>
                        <a:gd name="connsiteY3" fmla="*/ 0 h 20955"/>
                        <a:gd name="connsiteX4" fmla="*/ 1905 w 2619"/>
                        <a:gd name="connsiteY4" fmla="*/ 953 h 20955"/>
                        <a:gd name="connsiteX5" fmla="*/ 1905 w 2619"/>
                        <a:gd name="connsiteY5" fmla="*/ 20955 h 20955"/>
                        <a:gd name="connsiteX6" fmla="*/ 1905 w 2619"/>
                        <a:gd name="connsiteY6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4288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7" name="Freeform: Shape 1306">
                      <a:extLst>
                        <a:ext uri="{FF2B5EF4-FFF2-40B4-BE49-F238E27FC236}">
                          <a16:creationId xmlns:a16="http://schemas.microsoft.com/office/drawing/2014/main" id="{0F2393DA-65A6-4F2D-AB1F-99C956FB6A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6486" y="478631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9050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832" name="Graphic 4">
                    <a:extLst>
                      <a:ext uri="{FF2B5EF4-FFF2-40B4-BE49-F238E27FC236}">
                        <a16:creationId xmlns:a16="http://schemas.microsoft.com/office/drawing/2014/main" id="{5230953E-8366-4A69-A99A-9D4BC52E7D5E}"/>
                      </a:ext>
                    </a:extLst>
                  </p:cNvPr>
                  <p:cNvGrpSpPr/>
                  <p:nvPr/>
                </p:nvGrpSpPr>
                <p:grpSpPr>
                  <a:xfrm>
                    <a:off x="7352876" y="4702492"/>
                    <a:ext cx="66145" cy="85725"/>
                    <a:chOff x="7352876" y="4702492"/>
                    <a:chExt cx="66145" cy="85725"/>
                  </a:xfrm>
                  <a:solidFill>
                    <a:srgbClr val="74645B"/>
                  </a:solidFill>
                </p:grpSpPr>
                <p:sp>
                  <p:nvSpPr>
                    <p:cNvPr id="1284" name="Freeform: Shape 1283">
                      <a:extLst>
                        <a:ext uri="{FF2B5EF4-FFF2-40B4-BE49-F238E27FC236}">
                          <a16:creationId xmlns:a16="http://schemas.microsoft.com/office/drawing/2014/main" id="{50820BFB-1B99-47BF-A732-9555FAEE18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2876" y="4763452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5" name="Freeform: Shape 1284">
                      <a:extLst>
                        <a:ext uri="{FF2B5EF4-FFF2-40B4-BE49-F238E27FC236}">
                          <a16:creationId xmlns:a16="http://schemas.microsoft.com/office/drawing/2014/main" id="{A62BE35A-D496-418A-B598-3AF02CCE5C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453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6" name="Freeform: Shape 1285">
                      <a:extLst>
                        <a:ext uri="{FF2B5EF4-FFF2-40B4-BE49-F238E27FC236}">
                          <a16:creationId xmlns:a16="http://schemas.microsoft.com/office/drawing/2014/main" id="{38E736BE-C555-4867-BDFD-025E5E2EF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348" y="4723446"/>
                      <a:ext cx="55007" cy="2857"/>
                    </a:xfrm>
                    <a:custGeom>
                      <a:avLst/>
                      <a:gdLst>
                        <a:gd name="connsiteX0" fmla="*/ 714 w 55007"/>
                        <a:gd name="connsiteY0" fmla="*/ 2858 h 2857"/>
                        <a:gd name="connsiteX1" fmla="*/ 714 w 55007"/>
                        <a:gd name="connsiteY1" fmla="*/ 2858 h 2857"/>
                        <a:gd name="connsiteX2" fmla="*/ 714 w 55007"/>
                        <a:gd name="connsiteY2" fmla="*/ 953 h 2857"/>
                        <a:gd name="connsiteX3" fmla="*/ 54054 w 55007"/>
                        <a:gd name="connsiteY3" fmla="*/ 0 h 2857"/>
                        <a:gd name="connsiteX4" fmla="*/ 55007 w 55007"/>
                        <a:gd name="connsiteY4" fmla="*/ 953 h 2857"/>
                        <a:gd name="connsiteX5" fmla="*/ 54054 w 55007"/>
                        <a:gd name="connsiteY5" fmla="*/ 1905 h 2857"/>
                        <a:gd name="connsiteX6" fmla="*/ 714 w 55007"/>
                        <a:gd name="connsiteY6" fmla="*/ 2858 h 2857"/>
                        <a:gd name="connsiteX7" fmla="*/ 714 w 55007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7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4054" y="0"/>
                          </a:lnTo>
                          <a:cubicBezTo>
                            <a:pt x="55007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7" name="Freeform: Shape 1286">
                      <a:extLst>
                        <a:ext uri="{FF2B5EF4-FFF2-40B4-BE49-F238E27FC236}">
                          <a16:creationId xmlns:a16="http://schemas.microsoft.com/office/drawing/2014/main" id="{60DE4840-5786-401D-9C81-108864E99D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2910" y="47644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8" name="Freeform: Shape 1287">
                      <a:extLst>
                        <a:ext uri="{FF2B5EF4-FFF2-40B4-BE49-F238E27FC236}">
                          <a16:creationId xmlns:a16="http://schemas.microsoft.com/office/drawing/2014/main" id="{492D2DDA-3F7B-4F7A-8353-05C97CE7A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66309"/>
                      <a:ext cx="1905" cy="20955"/>
                    </a:xfrm>
                    <a:custGeom>
                      <a:avLst/>
                      <a:gdLst>
                        <a:gd name="connsiteX0" fmla="*/ 1905 w 1905"/>
                        <a:gd name="connsiteY0" fmla="*/ 20955 h 20955"/>
                        <a:gd name="connsiteX1" fmla="*/ 1905 w 1905"/>
                        <a:gd name="connsiteY1" fmla="*/ 20955 h 20955"/>
                        <a:gd name="connsiteX2" fmla="*/ 0 w 1905"/>
                        <a:gd name="connsiteY2" fmla="*/ 0 h 20955"/>
                        <a:gd name="connsiteX3" fmla="*/ 0 w 1905"/>
                        <a:gd name="connsiteY3" fmla="*/ 0 h 20955"/>
                        <a:gd name="connsiteX4" fmla="*/ 1905 w 1905"/>
                        <a:gd name="connsiteY4" fmla="*/ 0 h 20955"/>
                        <a:gd name="connsiteX5" fmla="*/ 1905 w 1905"/>
                        <a:gd name="connsiteY5" fmla="*/ 20955 h 20955"/>
                        <a:gd name="connsiteX6" fmla="*/ 1905 w 1905"/>
                        <a:gd name="connsiteY6" fmla="*/ 20955 h 20955"/>
                        <a:gd name="connsiteX7" fmla="*/ 1905 w 190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0955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1905" y="20003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9" name="Freeform: Shape 1288">
                      <a:extLst>
                        <a:ext uri="{FF2B5EF4-FFF2-40B4-BE49-F238E27FC236}">
                          <a16:creationId xmlns:a16="http://schemas.microsoft.com/office/drawing/2014/main" id="{49BC8FB2-5B10-4A96-840E-A14A7DCB2A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7112" y="47463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0" name="Freeform: Shape 1289">
                      <a:extLst>
                        <a:ext uri="{FF2B5EF4-FFF2-40B4-BE49-F238E27FC236}">
                          <a16:creationId xmlns:a16="http://schemas.microsoft.com/office/drawing/2014/main" id="{CC9B277B-BAAD-4BA2-AD72-832C69DE97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77" y="4723446"/>
                      <a:ext cx="1904" cy="22859"/>
                    </a:xfrm>
                    <a:custGeom>
                      <a:avLst/>
                      <a:gdLst>
                        <a:gd name="connsiteX0" fmla="*/ 953 w 1904"/>
                        <a:gd name="connsiteY0" fmla="*/ 22860 h 22859"/>
                        <a:gd name="connsiteX1" fmla="*/ 953 w 1904"/>
                        <a:gd name="connsiteY1" fmla="*/ 22860 h 22859"/>
                        <a:gd name="connsiteX2" fmla="*/ 0 w 1904"/>
                        <a:gd name="connsiteY2" fmla="*/ 953 h 22859"/>
                        <a:gd name="connsiteX3" fmla="*/ 953 w 1904"/>
                        <a:gd name="connsiteY3" fmla="*/ 0 h 22859"/>
                        <a:gd name="connsiteX4" fmla="*/ 1905 w 1904"/>
                        <a:gd name="connsiteY4" fmla="*/ 953 h 22859"/>
                        <a:gd name="connsiteX5" fmla="*/ 953 w 1904"/>
                        <a:gd name="connsiteY5" fmla="*/ 22860 h 22859"/>
                        <a:gd name="connsiteX6" fmla="*/ 953 w 1904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59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1" name="Freeform: Shape 1290">
                      <a:extLst>
                        <a:ext uri="{FF2B5EF4-FFF2-40B4-BE49-F238E27FC236}">
                          <a16:creationId xmlns:a16="http://schemas.microsoft.com/office/drawing/2014/main" id="{0B8FEAA4-1B28-40A6-8C24-D62CB3F79E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7243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2858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2858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2" name="Freeform: Shape 1291">
                      <a:extLst>
                        <a:ext uri="{FF2B5EF4-FFF2-40B4-BE49-F238E27FC236}">
                          <a16:creationId xmlns:a16="http://schemas.microsoft.com/office/drawing/2014/main" id="{52FAE4B2-B3D4-4DCD-9C4A-22E6A4B651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8544" y="47444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3335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3" name="Freeform: Shape 1292">
                      <a:extLst>
                        <a:ext uri="{FF2B5EF4-FFF2-40B4-BE49-F238E27FC236}">
                          <a16:creationId xmlns:a16="http://schemas.microsoft.com/office/drawing/2014/main" id="{6E21C9C8-4484-43B2-8059-B2A6E20CC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1724" y="470249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2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2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8097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2"/>
                          </a:cubicBezTo>
                          <a:cubicBezTo>
                            <a:pt x="626" y="952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2"/>
                          </a:cubicBezTo>
                          <a:cubicBezTo>
                            <a:pt x="1578" y="6667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1578" y="18097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833" name="Graphic 4">
                    <a:extLst>
                      <a:ext uri="{FF2B5EF4-FFF2-40B4-BE49-F238E27FC236}">
                        <a16:creationId xmlns:a16="http://schemas.microsoft.com/office/drawing/2014/main" id="{FF48021A-D281-4E4B-B102-B8CD8E4BA087}"/>
                      </a:ext>
                    </a:extLst>
                  </p:cNvPr>
                  <p:cNvGrpSpPr/>
                  <p:nvPr/>
                </p:nvGrpSpPr>
                <p:grpSpPr>
                  <a:xfrm>
                    <a:off x="7354284" y="4884540"/>
                    <a:ext cx="261966" cy="81239"/>
                    <a:chOff x="7354284" y="4884540"/>
                    <a:chExt cx="261966" cy="81239"/>
                  </a:xfrm>
                </p:grpSpPr>
                <p:sp>
                  <p:nvSpPr>
                    <p:cNvPr id="1278" name="Freeform: Shape 1277">
                      <a:extLst>
                        <a:ext uri="{FF2B5EF4-FFF2-40B4-BE49-F238E27FC236}">
                          <a16:creationId xmlns:a16="http://schemas.microsoft.com/office/drawing/2014/main" id="{FFABA51E-EE17-4629-91DE-F89C96D776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4284" y="4884540"/>
                      <a:ext cx="261966" cy="81239"/>
                    </a:xfrm>
                    <a:custGeom>
                      <a:avLst/>
                      <a:gdLst>
                        <a:gd name="connsiteX0" fmla="*/ 124745 w 261966"/>
                        <a:gd name="connsiteY0" fmla="*/ 80842 h 81239"/>
                        <a:gd name="connsiteX1" fmla="*/ 5683 w 261966"/>
                        <a:gd name="connsiteY1" fmla="*/ 57982 h 81239"/>
                        <a:gd name="connsiteX2" fmla="*/ 63785 w 261966"/>
                        <a:gd name="connsiteY2" fmla="*/ 5594 h 81239"/>
                        <a:gd name="connsiteX3" fmla="*/ 253333 w 261966"/>
                        <a:gd name="connsiteY3" fmla="*/ 21787 h 81239"/>
                        <a:gd name="connsiteX4" fmla="*/ 124745 w 261966"/>
                        <a:gd name="connsiteY4" fmla="*/ 80842 h 81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966" h="81239">
                          <a:moveTo>
                            <a:pt x="124745" y="80842"/>
                          </a:moveTo>
                          <a:cubicBezTo>
                            <a:pt x="124745" y="80842"/>
                            <a:pt x="26638" y="76079"/>
                            <a:pt x="5683" y="57982"/>
                          </a:cubicBezTo>
                          <a:cubicBezTo>
                            <a:pt x="-12415" y="40837"/>
                            <a:pt x="14255" y="14167"/>
                            <a:pt x="63785" y="5594"/>
                          </a:cubicBezTo>
                          <a:cubicBezTo>
                            <a:pt x="121888" y="-3931"/>
                            <a:pt x="214280" y="-2978"/>
                            <a:pt x="253333" y="21787"/>
                          </a:cubicBezTo>
                          <a:cubicBezTo>
                            <a:pt x="291433" y="46552"/>
                            <a:pt x="195230" y="85604"/>
                            <a:pt x="124745" y="80842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9" name="Freeform: Shape 1278">
                      <a:extLst>
                        <a:ext uri="{FF2B5EF4-FFF2-40B4-BE49-F238E27FC236}">
                          <a16:creationId xmlns:a16="http://schemas.microsoft.com/office/drawing/2014/main" id="{5458DF51-3C22-4FDC-9215-8EA3FE490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255" y="4894896"/>
                      <a:ext cx="220027" cy="57150"/>
                    </a:xfrm>
                    <a:custGeom>
                      <a:avLst/>
                      <a:gdLst>
                        <a:gd name="connsiteX0" fmla="*/ 100013 w 220027"/>
                        <a:gd name="connsiteY0" fmla="*/ 56197 h 57150"/>
                        <a:gd name="connsiteX1" fmla="*/ 33338 w 220027"/>
                        <a:gd name="connsiteY1" fmla="*/ 50483 h 57150"/>
                        <a:gd name="connsiteX2" fmla="*/ 0 w 220027"/>
                        <a:gd name="connsiteY2" fmla="*/ 32385 h 57150"/>
                        <a:gd name="connsiteX3" fmla="*/ 4763 w 220027"/>
                        <a:gd name="connsiteY3" fmla="*/ 21908 h 57150"/>
                        <a:gd name="connsiteX4" fmla="*/ 100013 w 220027"/>
                        <a:gd name="connsiteY4" fmla="*/ 0 h 57150"/>
                        <a:gd name="connsiteX5" fmla="*/ 103822 w 220027"/>
                        <a:gd name="connsiteY5" fmla="*/ 0 h 57150"/>
                        <a:gd name="connsiteX6" fmla="*/ 220027 w 220027"/>
                        <a:gd name="connsiteY6" fmla="*/ 27622 h 57150"/>
                        <a:gd name="connsiteX7" fmla="*/ 110490 w 220027"/>
                        <a:gd name="connsiteY7" fmla="*/ 57150 h 57150"/>
                        <a:gd name="connsiteX8" fmla="*/ 100013 w 220027"/>
                        <a:gd name="connsiteY8" fmla="*/ 56197 h 57150"/>
                        <a:gd name="connsiteX9" fmla="*/ 100013 w 220027"/>
                        <a:gd name="connsiteY9" fmla="*/ 953 h 57150"/>
                        <a:gd name="connsiteX10" fmla="*/ 6667 w 220027"/>
                        <a:gd name="connsiteY10" fmla="*/ 22860 h 57150"/>
                        <a:gd name="connsiteX11" fmla="*/ 1905 w 220027"/>
                        <a:gd name="connsiteY11" fmla="*/ 32385 h 57150"/>
                        <a:gd name="connsiteX12" fmla="*/ 33338 w 220027"/>
                        <a:gd name="connsiteY12" fmla="*/ 49530 h 57150"/>
                        <a:gd name="connsiteX13" fmla="*/ 110490 w 220027"/>
                        <a:gd name="connsiteY13" fmla="*/ 55245 h 57150"/>
                        <a:gd name="connsiteX14" fmla="*/ 218122 w 220027"/>
                        <a:gd name="connsiteY14" fmla="*/ 27622 h 57150"/>
                        <a:gd name="connsiteX15" fmla="*/ 103822 w 220027"/>
                        <a:gd name="connsiteY15" fmla="*/ 1905 h 57150"/>
                        <a:gd name="connsiteX16" fmla="*/ 100013 w 220027"/>
                        <a:gd name="connsiteY16" fmla="*/ 953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20027" h="57150">
                          <a:moveTo>
                            <a:pt x="100013" y="56197"/>
                          </a:moveTo>
                          <a:cubicBezTo>
                            <a:pt x="75247" y="56197"/>
                            <a:pt x="51435" y="54293"/>
                            <a:pt x="33338" y="50483"/>
                          </a:cubicBezTo>
                          <a:cubicBezTo>
                            <a:pt x="12382" y="45720"/>
                            <a:pt x="0" y="39053"/>
                            <a:pt x="0" y="32385"/>
                          </a:cubicBezTo>
                          <a:cubicBezTo>
                            <a:pt x="0" y="28575"/>
                            <a:pt x="1905" y="25718"/>
                            <a:pt x="4763" y="21908"/>
                          </a:cubicBezTo>
                          <a:cubicBezTo>
                            <a:pt x="15240" y="11430"/>
                            <a:pt x="45720" y="0"/>
                            <a:pt x="100013" y="0"/>
                          </a:cubicBezTo>
                          <a:cubicBezTo>
                            <a:pt x="100965" y="0"/>
                            <a:pt x="102870" y="0"/>
                            <a:pt x="103822" y="0"/>
                          </a:cubicBezTo>
                          <a:cubicBezTo>
                            <a:pt x="159067" y="953"/>
                            <a:pt x="219075" y="11430"/>
                            <a:pt x="220027" y="27622"/>
                          </a:cubicBezTo>
                          <a:cubicBezTo>
                            <a:pt x="220027" y="42863"/>
                            <a:pt x="172402" y="55245"/>
                            <a:pt x="110490" y="57150"/>
                          </a:cubicBezTo>
                          <a:cubicBezTo>
                            <a:pt x="107632" y="56197"/>
                            <a:pt x="103822" y="56197"/>
                            <a:pt x="100013" y="56197"/>
                          </a:cubicBezTo>
                          <a:close/>
                          <a:moveTo>
                            <a:pt x="100013" y="953"/>
                          </a:moveTo>
                          <a:cubicBezTo>
                            <a:pt x="46672" y="953"/>
                            <a:pt x="17145" y="12383"/>
                            <a:pt x="6667" y="22860"/>
                          </a:cubicBezTo>
                          <a:cubicBezTo>
                            <a:pt x="3810" y="25718"/>
                            <a:pt x="1905" y="29528"/>
                            <a:pt x="1905" y="32385"/>
                          </a:cubicBezTo>
                          <a:cubicBezTo>
                            <a:pt x="1905" y="39053"/>
                            <a:pt x="13335" y="44768"/>
                            <a:pt x="33338" y="49530"/>
                          </a:cubicBezTo>
                          <a:cubicBezTo>
                            <a:pt x="54292" y="54293"/>
                            <a:pt x="81915" y="56197"/>
                            <a:pt x="110490" y="55245"/>
                          </a:cubicBezTo>
                          <a:cubicBezTo>
                            <a:pt x="169545" y="53340"/>
                            <a:pt x="219075" y="40958"/>
                            <a:pt x="218122" y="27622"/>
                          </a:cubicBezTo>
                          <a:cubicBezTo>
                            <a:pt x="218122" y="14288"/>
                            <a:pt x="165735" y="2858"/>
                            <a:pt x="103822" y="1905"/>
                          </a:cubicBezTo>
                          <a:cubicBezTo>
                            <a:pt x="102870" y="953"/>
                            <a:pt x="101917" y="953"/>
                            <a:pt x="100013" y="953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0" name="Freeform: Shape 1279">
                      <a:extLst>
                        <a:ext uri="{FF2B5EF4-FFF2-40B4-BE49-F238E27FC236}">
                          <a16:creationId xmlns:a16="http://schemas.microsoft.com/office/drawing/2014/main" id="{26956FB4-8CC1-4441-8790-30E8D0168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4257" y="4904319"/>
                      <a:ext cx="174307" cy="38202"/>
                    </a:xfrm>
                    <a:custGeom>
                      <a:avLst/>
                      <a:gdLst>
                        <a:gd name="connsiteX0" fmla="*/ 82868 w 174307"/>
                        <a:gd name="connsiteY0" fmla="*/ 38202 h 38202"/>
                        <a:gd name="connsiteX1" fmla="*/ 0 w 174307"/>
                        <a:gd name="connsiteY1" fmla="*/ 19152 h 38202"/>
                        <a:gd name="connsiteX2" fmla="*/ 28575 w 174307"/>
                        <a:gd name="connsiteY2" fmla="*/ 5817 h 38202"/>
                        <a:gd name="connsiteX3" fmla="*/ 89535 w 174307"/>
                        <a:gd name="connsiteY3" fmla="*/ 102 h 38202"/>
                        <a:gd name="connsiteX4" fmla="*/ 174308 w 174307"/>
                        <a:gd name="connsiteY4" fmla="*/ 16295 h 38202"/>
                        <a:gd name="connsiteX5" fmla="*/ 148590 w 174307"/>
                        <a:gd name="connsiteY5" fmla="*/ 30583 h 38202"/>
                        <a:gd name="connsiteX6" fmla="*/ 90488 w 174307"/>
                        <a:gd name="connsiteY6" fmla="*/ 37250 h 38202"/>
                        <a:gd name="connsiteX7" fmla="*/ 82868 w 174307"/>
                        <a:gd name="connsiteY7" fmla="*/ 38202 h 38202"/>
                        <a:gd name="connsiteX8" fmla="*/ 100013 w 174307"/>
                        <a:gd name="connsiteY8" fmla="*/ 2960 h 38202"/>
                        <a:gd name="connsiteX9" fmla="*/ 90488 w 174307"/>
                        <a:gd name="connsiteY9" fmla="*/ 2960 h 38202"/>
                        <a:gd name="connsiteX10" fmla="*/ 29528 w 174307"/>
                        <a:gd name="connsiteY10" fmla="*/ 7723 h 38202"/>
                        <a:gd name="connsiteX11" fmla="*/ 2858 w 174307"/>
                        <a:gd name="connsiteY11" fmla="*/ 19152 h 38202"/>
                        <a:gd name="connsiteX12" fmla="*/ 90488 w 174307"/>
                        <a:gd name="connsiteY12" fmla="*/ 36298 h 38202"/>
                        <a:gd name="connsiteX13" fmla="*/ 148590 w 174307"/>
                        <a:gd name="connsiteY13" fmla="*/ 29630 h 38202"/>
                        <a:gd name="connsiteX14" fmla="*/ 173355 w 174307"/>
                        <a:gd name="connsiteY14" fmla="*/ 17248 h 38202"/>
                        <a:gd name="connsiteX15" fmla="*/ 100013 w 174307"/>
                        <a:gd name="connsiteY15" fmla="*/ 2960 h 38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74307" h="38202">
                          <a:moveTo>
                            <a:pt x="82868" y="38202"/>
                          </a:moveTo>
                          <a:cubicBezTo>
                            <a:pt x="43815" y="38202"/>
                            <a:pt x="953" y="30583"/>
                            <a:pt x="0" y="19152"/>
                          </a:cubicBezTo>
                          <a:cubicBezTo>
                            <a:pt x="0" y="13437"/>
                            <a:pt x="9525" y="9627"/>
                            <a:pt x="28575" y="5817"/>
                          </a:cubicBezTo>
                          <a:cubicBezTo>
                            <a:pt x="44768" y="2960"/>
                            <a:pt x="66675" y="1055"/>
                            <a:pt x="89535" y="102"/>
                          </a:cubicBezTo>
                          <a:cubicBezTo>
                            <a:pt x="130493" y="-850"/>
                            <a:pt x="174308" y="4865"/>
                            <a:pt x="174308" y="16295"/>
                          </a:cubicBezTo>
                          <a:cubicBezTo>
                            <a:pt x="174308" y="22962"/>
                            <a:pt x="160020" y="27725"/>
                            <a:pt x="148590" y="30583"/>
                          </a:cubicBezTo>
                          <a:cubicBezTo>
                            <a:pt x="133350" y="34392"/>
                            <a:pt x="111443" y="36298"/>
                            <a:pt x="90488" y="37250"/>
                          </a:cubicBezTo>
                          <a:cubicBezTo>
                            <a:pt x="87630" y="38202"/>
                            <a:pt x="85725" y="38202"/>
                            <a:pt x="82868" y="38202"/>
                          </a:cubicBezTo>
                          <a:close/>
                          <a:moveTo>
                            <a:pt x="100013" y="2960"/>
                          </a:moveTo>
                          <a:cubicBezTo>
                            <a:pt x="97155" y="2960"/>
                            <a:pt x="93345" y="2960"/>
                            <a:pt x="90488" y="2960"/>
                          </a:cubicBezTo>
                          <a:cubicBezTo>
                            <a:pt x="67628" y="3912"/>
                            <a:pt x="45720" y="5817"/>
                            <a:pt x="29528" y="7723"/>
                          </a:cubicBezTo>
                          <a:cubicBezTo>
                            <a:pt x="5715" y="11533"/>
                            <a:pt x="2858" y="16295"/>
                            <a:pt x="2858" y="19152"/>
                          </a:cubicBezTo>
                          <a:cubicBezTo>
                            <a:pt x="2858" y="28677"/>
                            <a:pt x="47625" y="37250"/>
                            <a:pt x="90488" y="36298"/>
                          </a:cubicBezTo>
                          <a:cubicBezTo>
                            <a:pt x="112395" y="35345"/>
                            <a:pt x="133350" y="33440"/>
                            <a:pt x="148590" y="29630"/>
                          </a:cubicBezTo>
                          <a:cubicBezTo>
                            <a:pt x="164783" y="25820"/>
                            <a:pt x="173355" y="21058"/>
                            <a:pt x="173355" y="17248"/>
                          </a:cubicBezTo>
                          <a:cubicBezTo>
                            <a:pt x="172403" y="9627"/>
                            <a:pt x="140970" y="2960"/>
                            <a:pt x="100013" y="296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1" name="Freeform: Shape 1280">
                      <a:extLst>
                        <a:ext uri="{FF2B5EF4-FFF2-40B4-BE49-F238E27FC236}">
                          <a16:creationId xmlns:a16="http://schemas.microsoft.com/office/drawing/2014/main" id="{25D811DA-5B86-4BA2-8F64-9BD74BADCC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088" y="4936806"/>
                      <a:ext cx="29289" cy="13335"/>
                    </a:xfrm>
                    <a:custGeom>
                      <a:avLst/>
                      <a:gdLst>
                        <a:gd name="connsiteX0" fmla="*/ 714 w 29289"/>
                        <a:gd name="connsiteY0" fmla="*/ 13335 h 13335"/>
                        <a:gd name="connsiteX1" fmla="*/ 714 w 29289"/>
                        <a:gd name="connsiteY1" fmla="*/ 13335 h 13335"/>
                        <a:gd name="connsiteX2" fmla="*/ 714 w 29289"/>
                        <a:gd name="connsiteY2" fmla="*/ 11430 h 13335"/>
                        <a:gd name="connsiteX3" fmla="*/ 28337 w 29289"/>
                        <a:gd name="connsiteY3" fmla="*/ 0 h 13335"/>
                        <a:gd name="connsiteX4" fmla="*/ 29289 w 29289"/>
                        <a:gd name="connsiteY4" fmla="*/ 0 h 13335"/>
                        <a:gd name="connsiteX5" fmla="*/ 29289 w 29289"/>
                        <a:gd name="connsiteY5" fmla="*/ 953 h 13335"/>
                        <a:gd name="connsiteX6" fmla="*/ 714 w 29289"/>
                        <a:gd name="connsiteY6" fmla="*/ 13335 h 13335"/>
                        <a:gd name="connsiteX7" fmla="*/ 714 w 29289"/>
                        <a:gd name="connsiteY7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289" h="13335">
                          <a:moveTo>
                            <a:pt x="714" y="13335"/>
                          </a:moveTo>
                          <a:cubicBezTo>
                            <a:pt x="714" y="13335"/>
                            <a:pt x="-238" y="13335"/>
                            <a:pt x="714" y="13335"/>
                          </a:cubicBezTo>
                          <a:cubicBezTo>
                            <a:pt x="-238" y="12383"/>
                            <a:pt x="-238" y="11430"/>
                            <a:pt x="714" y="11430"/>
                          </a:cubicBezTo>
                          <a:cubicBezTo>
                            <a:pt x="11192" y="10478"/>
                            <a:pt x="20717" y="5715"/>
                            <a:pt x="28337" y="0"/>
                          </a:cubicBezTo>
                          <a:cubicBezTo>
                            <a:pt x="28337" y="0"/>
                            <a:pt x="29289" y="0"/>
                            <a:pt x="29289" y="0"/>
                          </a:cubicBezTo>
                          <a:cubicBezTo>
                            <a:pt x="29289" y="0"/>
                            <a:pt x="29289" y="953"/>
                            <a:pt x="29289" y="953"/>
                          </a:cubicBezTo>
                          <a:cubicBezTo>
                            <a:pt x="21669" y="8573"/>
                            <a:pt x="11192" y="12383"/>
                            <a:pt x="714" y="13335"/>
                          </a:cubicBezTo>
                          <a:cubicBezTo>
                            <a:pt x="714" y="13335"/>
                            <a:pt x="714" y="13335"/>
                            <a:pt x="714" y="13335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2" name="Freeform: Shape 1281">
                      <a:extLst>
                        <a:ext uri="{FF2B5EF4-FFF2-40B4-BE49-F238E27FC236}">
                          <a16:creationId xmlns:a16="http://schemas.microsoft.com/office/drawing/2014/main" id="{84085679-9AD5-4D7A-AA3A-2A963C92F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6165" y="4912768"/>
                      <a:ext cx="131444" cy="21181"/>
                    </a:xfrm>
                    <a:custGeom>
                      <a:avLst/>
                      <a:gdLst>
                        <a:gd name="connsiteX0" fmla="*/ 60007 w 131444"/>
                        <a:gd name="connsiteY0" fmla="*/ 20229 h 21181"/>
                        <a:gd name="connsiteX1" fmla="*/ 21907 w 131444"/>
                        <a:gd name="connsiteY1" fmla="*/ 18324 h 21181"/>
                        <a:gd name="connsiteX2" fmla="*/ 0 w 131444"/>
                        <a:gd name="connsiteY2" fmla="*/ 10704 h 21181"/>
                        <a:gd name="connsiteX3" fmla="*/ 21907 w 131444"/>
                        <a:gd name="connsiteY3" fmla="*/ 3084 h 21181"/>
                        <a:gd name="connsiteX4" fmla="*/ 67628 w 131444"/>
                        <a:gd name="connsiteY4" fmla="*/ 226 h 21181"/>
                        <a:gd name="connsiteX5" fmla="*/ 131445 w 131444"/>
                        <a:gd name="connsiteY5" fmla="*/ 8799 h 21181"/>
                        <a:gd name="connsiteX6" fmla="*/ 111442 w 131444"/>
                        <a:gd name="connsiteY6" fmla="*/ 17371 h 21181"/>
                        <a:gd name="connsiteX7" fmla="*/ 67628 w 131444"/>
                        <a:gd name="connsiteY7" fmla="*/ 21181 h 21181"/>
                        <a:gd name="connsiteX8" fmla="*/ 60007 w 131444"/>
                        <a:gd name="connsiteY8" fmla="*/ 20229 h 21181"/>
                        <a:gd name="connsiteX9" fmla="*/ 79057 w 131444"/>
                        <a:gd name="connsiteY9" fmla="*/ 1179 h 21181"/>
                        <a:gd name="connsiteX10" fmla="*/ 68580 w 131444"/>
                        <a:gd name="connsiteY10" fmla="*/ 1179 h 21181"/>
                        <a:gd name="connsiteX11" fmla="*/ 22860 w 131444"/>
                        <a:gd name="connsiteY11" fmla="*/ 4036 h 21181"/>
                        <a:gd name="connsiteX12" fmla="*/ 2857 w 131444"/>
                        <a:gd name="connsiteY12" fmla="*/ 9751 h 21181"/>
                        <a:gd name="connsiteX13" fmla="*/ 22860 w 131444"/>
                        <a:gd name="connsiteY13" fmla="*/ 15466 h 21181"/>
                        <a:gd name="connsiteX14" fmla="*/ 68580 w 131444"/>
                        <a:gd name="connsiteY14" fmla="*/ 17371 h 21181"/>
                        <a:gd name="connsiteX15" fmla="*/ 112395 w 131444"/>
                        <a:gd name="connsiteY15" fmla="*/ 13561 h 21181"/>
                        <a:gd name="connsiteX16" fmla="*/ 130492 w 131444"/>
                        <a:gd name="connsiteY16" fmla="*/ 6894 h 21181"/>
                        <a:gd name="connsiteX17" fmla="*/ 79057 w 131444"/>
                        <a:gd name="connsiteY17" fmla="*/ 1179 h 21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31444" h="21181">
                          <a:moveTo>
                            <a:pt x="60007" y="20229"/>
                          </a:moveTo>
                          <a:cubicBezTo>
                            <a:pt x="46672" y="20229"/>
                            <a:pt x="33338" y="19276"/>
                            <a:pt x="21907" y="18324"/>
                          </a:cubicBezTo>
                          <a:cubicBezTo>
                            <a:pt x="7620" y="16419"/>
                            <a:pt x="0" y="13561"/>
                            <a:pt x="0" y="10704"/>
                          </a:cubicBezTo>
                          <a:cubicBezTo>
                            <a:pt x="0" y="8799"/>
                            <a:pt x="1905" y="5941"/>
                            <a:pt x="21907" y="3084"/>
                          </a:cubicBezTo>
                          <a:cubicBezTo>
                            <a:pt x="34290" y="1179"/>
                            <a:pt x="50482" y="226"/>
                            <a:pt x="67628" y="226"/>
                          </a:cubicBezTo>
                          <a:cubicBezTo>
                            <a:pt x="89535" y="-726"/>
                            <a:pt x="131445" y="1179"/>
                            <a:pt x="131445" y="8799"/>
                          </a:cubicBezTo>
                          <a:cubicBezTo>
                            <a:pt x="131445" y="9751"/>
                            <a:pt x="131445" y="13561"/>
                            <a:pt x="111442" y="17371"/>
                          </a:cubicBezTo>
                          <a:cubicBezTo>
                            <a:pt x="100013" y="19276"/>
                            <a:pt x="83820" y="21181"/>
                            <a:pt x="67628" y="21181"/>
                          </a:cubicBezTo>
                          <a:cubicBezTo>
                            <a:pt x="65722" y="20229"/>
                            <a:pt x="62865" y="20229"/>
                            <a:pt x="60007" y="20229"/>
                          </a:cubicBezTo>
                          <a:close/>
                          <a:moveTo>
                            <a:pt x="79057" y="1179"/>
                          </a:moveTo>
                          <a:cubicBezTo>
                            <a:pt x="75247" y="1179"/>
                            <a:pt x="71438" y="1179"/>
                            <a:pt x="68580" y="1179"/>
                          </a:cubicBezTo>
                          <a:cubicBezTo>
                            <a:pt x="51435" y="1179"/>
                            <a:pt x="35242" y="3084"/>
                            <a:pt x="22860" y="4036"/>
                          </a:cubicBezTo>
                          <a:cubicBezTo>
                            <a:pt x="3810" y="6894"/>
                            <a:pt x="2857" y="9751"/>
                            <a:pt x="2857" y="9751"/>
                          </a:cubicBezTo>
                          <a:cubicBezTo>
                            <a:pt x="2857" y="10704"/>
                            <a:pt x="7620" y="13561"/>
                            <a:pt x="22860" y="15466"/>
                          </a:cubicBezTo>
                          <a:cubicBezTo>
                            <a:pt x="36195" y="17371"/>
                            <a:pt x="52388" y="18324"/>
                            <a:pt x="68580" y="17371"/>
                          </a:cubicBezTo>
                          <a:cubicBezTo>
                            <a:pt x="84772" y="17371"/>
                            <a:pt x="100965" y="15466"/>
                            <a:pt x="112395" y="13561"/>
                          </a:cubicBezTo>
                          <a:cubicBezTo>
                            <a:pt x="125730" y="11656"/>
                            <a:pt x="130492" y="8799"/>
                            <a:pt x="130492" y="6894"/>
                          </a:cubicBezTo>
                          <a:cubicBezTo>
                            <a:pt x="129540" y="4989"/>
                            <a:pt x="109538" y="1179"/>
                            <a:pt x="79057" y="1179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3" name="Freeform: Shape 1282">
                      <a:extLst>
                        <a:ext uri="{FF2B5EF4-FFF2-40B4-BE49-F238E27FC236}">
                          <a16:creationId xmlns:a16="http://schemas.microsoft.com/office/drawing/2014/main" id="{1D9F4916-5308-4F0F-92F4-5F9F3D232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0919" y="4934902"/>
                      <a:ext cx="49953" cy="19050"/>
                    </a:xfrm>
                    <a:custGeom>
                      <a:avLst/>
                      <a:gdLst>
                        <a:gd name="connsiteX0" fmla="*/ 49530 w 49953"/>
                        <a:gd name="connsiteY0" fmla="*/ 19050 h 19050"/>
                        <a:gd name="connsiteX1" fmla="*/ 953 w 49953"/>
                        <a:gd name="connsiteY1" fmla="*/ 1905 h 19050"/>
                        <a:gd name="connsiteX2" fmla="*/ 0 w 49953"/>
                        <a:gd name="connsiteY2" fmla="*/ 953 h 19050"/>
                        <a:gd name="connsiteX3" fmla="*/ 953 w 49953"/>
                        <a:gd name="connsiteY3" fmla="*/ 0 h 19050"/>
                        <a:gd name="connsiteX4" fmla="*/ 1905 w 49953"/>
                        <a:gd name="connsiteY4" fmla="*/ 953 h 19050"/>
                        <a:gd name="connsiteX5" fmla="*/ 1905 w 49953"/>
                        <a:gd name="connsiteY5" fmla="*/ 1905 h 19050"/>
                        <a:gd name="connsiteX6" fmla="*/ 49530 w 49953"/>
                        <a:gd name="connsiteY6" fmla="*/ 18097 h 19050"/>
                        <a:gd name="connsiteX7" fmla="*/ 49530 w 49953"/>
                        <a:gd name="connsiteY7" fmla="*/ 19050 h 19050"/>
                        <a:gd name="connsiteX8" fmla="*/ 49530 w 49953"/>
                        <a:gd name="connsiteY8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953" h="19050">
                          <a:moveTo>
                            <a:pt x="49530" y="19050"/>
                          </a:moveTo>
                          <a:cubicBezTo>
                            <a:pt x="32385" y="15240"/>
                            <a:pt x="15240" y="11430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0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1905"/>
                            <a:pt x="1905" y="1905"/>
                          </a:cubicBezTo>
                          <a:cubicBezTo>
                            <a:pt x="16193" y="11430"/>
                            <a:pt x="33338" y="15240"/>
                            <a:pt x="49530" y="18097"/>
                          </a:cubicBezTo>
                          <a:cubicBezTo>
                            <a:pt x="49530" y="18097"/>
                            <a:pt x="50483" y="18097"/>
                            <a:pt x="49530" y="19050"/>
                          </a:cubicBezTo>
                          <a:cubicBezTo>
                            <a:pt x="49530" y="19050"/>
                            <a:pt x="49530" y="19050"/>
                            <a:pt x="49530" y="1905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34" name="Freeform: Shape 833">
                    <a:extLst>
                      <a:ext uri="{FF2B5EF4-FFF2-40B4-BE49-F238E27FC236}">
                        <a16:creationId xmlns:a16="http://schemas.microsoft.com/office/drawing/2014/main" id="{383398D2-9751-483E-9440-F3BEA1204F84}"/>
                      </a:ext>
                    </a:extLst>
                  </p:cNvPr>
                  <p:cNvSpPr/>
                  <p:nvPr/>
                </p:nvSpPr>
                <p:spPr>
                  <a:xfrm>
                    <a:off x="7454832" y="4893730"/>
                    <a:ext cx="72234" cy="37361"/>
                  </a:xfrm>
                  <a:custGeom>
                    <a:avLst/>
                    <a:gdLst>
                      <a:gd name="connsiteX0" fmla="*/ 36580 w 72234"/>
                      <a:gd name="connsiteY0" fmla="*/ 28789 h 37361"/>
                      <a:gd name="connsiteX1" fmla="*/ 32770 w 72234"/>
                      <a:gd name="connsiteY1" fmla="*/ 31646 h 37361"/>
                      <a:gd name="connsiteX2" fmla="*/ 55630 w 72234"/>
                      <a:gd name="connsiteY2" fmla="*/ 29741 h 37361"/>
                      <a:gd name="connsiteX3" fmla="*/ 49915 w 72234"/>
                      <a:gd name="connsiteY3" fmla="*/ 35456 h 37361"/>
                      <a:gd name="connsiteX4" fmla="*/ 71823 w 72234"/>
                      <a:gd name="connsiteY4" fmla="*/ 12596 h 37361"/>
                      <a:gd name="connsiteX5" fmla="*/ 32770 w 72234"/>
                      <a:gd name="connsiteY5" fmla="*/ 1166 h 37361"/>
                      <a:gd name="connsiteX6" fmla="*/ 385 w 72234"/>
                      <a:gd name="connsiteY6" fmla="*/ 29741 h 37361"/>
                      <a:gd name="connsiteX7" fmla="*/ 15625 w 72234"/>
                      <a:gd name="connsiteY7" fmla="*/ 37362 h 37361"/>
                      <a:gd name="connsiteX8" fmla="*/ 15625 w 72234"/>
                      <a:gd name="connsiteY8" fmla="*/ 34504 h 37361"/>
                      <a:gd name="connsiteX9" fmla="*/ 22293 w 72234"/>
                      <a:gd name="connsiteY9" fmla="*/ 35456 h 37361"/>
                      <a:gd name="connsiteX10" fmla="*/ 18483 w 72234"/>
                      <a:gd name="connsiteY10" fmla="*/ 31646 h 37361"/>
                      <a:gd name="connsiteX11" fmla="*/ 36580 w 72234"/>
                      <a:gd name="connsiteY11" fmla="*/ 28789 h 37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2234" h="37361">
                        <a:moveTo>
                          <a:pt x="36580" y="28789"/>
                        </a:moveTo>
                        <a:cubicBezTo>
                          <a:pt x="36580" y="28789"/>
                          <a:pt x="30865" y="30694"/>
                          <a:pt x="32770" y="31646"/>
                        </a:cubicBezTo>
                        <a:cubicBezTo>
                          <a:pt x="34675" y="33551"/>
                          <a:pt x="54678" y="30694"/>
                          <a:pt x="55630" y="29741"/>
                        </a:cubicBezTo>
                        <a:cubicBezTo>
                          <a:pt x="56583" y="28789"/>
                          <a:pt x="46105" y="35456"/>
                          <a:pt x="49915" y="35456"/>
                        </a:cubicBezTo>
                        <a:cubicBezTo>
                          <a:pt x="51820" y="35456"/>
                          <a:pt x="75633" y="32599"/>
                          <a:pt x="71823" y="12596"/>
                        </a:cubicBezTo>
                        <a:cubicBezTo>
                          <a:pt x="71823" y="12596"/>
                          <a:pt x="68013" y="-4549"/>
                          <a:pt x="32770" y="1166"/>
                        </a:cubicBezTo>
                        <a:cubicBezTo>
                          <a:pt x="-2472" y="5929"/>
                          <a:pt x="-567" y="27837"/>
                          <a:pt x="385" y="29741"/>
                        </a:cubicBezTo>
                        <a:cubicBezTo>
                          <a:pt x="3243" y="36409"/>
                          <a:pt x="10863" y="37362"/>
                          <a:pt x="15625" y="37362"/>
                        </a:cubicBezTo>
                        <a:cubicBezTo>
                          <a:pt x="21340" y="37362"/>
                          <a:pt x="15625" y="34504"/>
                          <a:pt x="15625" y="34504"/>
                        </a:cubicBezTo>
                        <a:cubicBezTo>
                          <a:pt x="15625" y="34504"/>
                          <a:pt x="20388" y="36409"/>
                          <a:pt x="22293" y="35456"/>
                        </a:cubicBezTo>
                        <a:cubicBezTo>
                          <a:pt x="23245" y="34504"/>
                          <a:pt x="18483" y="31646"/>
                          <a:pt x="18483" y="31646"/>
                        </a:cubicBezTo>
                        <a:lnTo>
                          <a:pt x="36580" y="28789"/>
                        </a:ln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5" name="Freeform: Shape 834">
                    <a:extLst>
                      <a:ext uri="{FF2B5EF4-FFF2-40B4-BE49-F238E27FC236}">
                        <a16:creationId xmlns:a16="http://schemas.microsoft.com/office/drawing/2014/main" id="{BCC0BA3D-0FA5-4644-AB66-80ACE329439E}"/>
                      </a:ext>
                    </a:extLst>
                  </p:cNvPr>
                  <p:cNvSpPr/>
                  <p:nvPr/>
                </p:nvSpPr>
                <p:spPr>
                  <a:xfrm>
                    <a:off x="7472362" y="4920092"/>
                    <a:ext cx="11402" cy="6237"/>
                  </a:xfrm>
                  <a:custGeom>
                    <a:avLst/>
                    <a:gdLst>
                      <a:gd name="connsiteX0" fmla="*/ 0 w 11402"/>
                      <a:gd name="connsiteY0" fmla="*/ 4332 h 6237"/>
                      <a:gd name="connsiteX1" fmla="*/ 9525 w 11402"/>
                      <a:gd name="connsiteY1" fmla="*/ 6238 h 6237"/>
                      <a:gd name="connsiteX2" fmla="*/ 8572 w 11402"/>
                      <a:gd name="connsiteY2" fmla="*/ 1475 h 6237"/>
                      <a:gd name="connsiteX3" fmla="*/ 0 w 11402"/>
                      <a:gd name="connsiteY3" fmla="*/ 4332 h 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402" h="6237">
                        <a:moveTo>
                          <a:pt x="0" y="4332"/>
                        </a:moveTo>
                        <a:cubicBezTo>
                          <a:pt x="0" y="4332"/>
                          <a:pt x="6668" y="6238"/>
                          <a:pt x="9525" y="6238"/>
                        </a:cubicBezTo>
                        <a:cubicBezTo>
                          <a:pt x="13335" y="6238"/>
                          <a:pt x="10478" y="3380"/>
                          <a:pt x="8572" y="1475"/>
                        </a:cubicBezTo>
                        <a:cubicBezTo>
                          <a:pt x="6668" y="-430"/>
                          <a:pt x="953" y="-1383"/>
                          <a:pt x="0" y="433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6" name="Freeform: Shape 835">
                    <a:extLst>
                      <a:ext uri="{FF2B5EF4-FFF2-40B4-BE49-F238E27FC236}">
                        <a16:creationId xmlns:a16="http://schemas.microsoft.com/office/drawing/2014/main" id="{DC2936EA-5D52-4128-AB91-0F17358DCBBE}"/>
                      </a:ext>
                    </a:extLst>
                  </p:cNvPr>
                  <p:cNvSpPr/>
                  <p:nvPr/>
                </p:nvSpPr>
                <p:spPr>
                  <a:xfrm>
                    <a:off x="7394453" y="4943044"/>
                    <a:ext cx="29939" cy="12812"/>
                  </a:xfrm>
                  <a:custGeom>
                    <a:avLst/>
                    <a:gdLst>
                      <a:gd name="connsiteX0" fmla="*/ 757 w 29939"/>
                      <a:gd name="connsiteY0" fmla="*/ 12813 h 12812"/>
                      <a:gd name="connsiteX1" fmla="*/ 27427 w 29939"/>
                      <a:gd name="connsiteY1" fmla="*/ 8050 h 12812"/>
                      <a:gd name="connsiteX2" fmla="*/ 15997 w 29939"/>
                      <a:gd name="connsiteY2" fmla="*/ 430 h 12812"/>
                      <a:gd name="connsiteX3" fmla="*/ 757 w 29939"/>
                      <a:gd name="connsiteY3" fmla="*/ 12813 h 12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39" h="12812">
                        <a:moveTo>
                          <a:pt x="757" y="12813"/>
                        </a:moveTo>
                        <a:cubicBezTo>
                          <a:pt x="757" y="12813"/>
                          <a:pt x="19807" y="12813"/>
                          <a:pt x="27427" y="8050"/>
                        </a:cubicBezTo>
                        <a:cubicBezTo>
                          <a:pt x="35047" y="3288"/>
                          <a:pt x="23617" y="-1475"/>
                          <a:pt x="15997" y="430"/>
                        </a:cubicBezTo>
                        <a:cubicBezTo>
                          <a:pt x="8377" y="2335"/>
                          <a:pt x="-3053" y="6145"/>
                          <a:pt x="757" y="12813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7" name="Freeform: Shape 836">
                    <a:extLst>
                      <a:ext uri="{FF2B5EF4-FFF2-40B4-BE49-F238E27FC236}">
                        <a16:creationId xmlns:a16="http://schemas.microsoft.com/office/drawing/2014/main" id="{B85B75DA-2B20-46AE-80EC-71D25BDBAF3C}"/>
                      </a:ext>
                    </a:extLst>
                  </p:cNvPr>
                  <p:cNvSpPr/>
                  <p:nvPr/>
                </p:nvSpPr>
                <p:spPr>
                  <a:xfrm>
                    <a:off x="7361458" y="4878413"/>
                    <a:ext cx="126381" cy="74007"/>
                  </a:xfrm>
                  <a:custGeom>
                    <a:avLst/>
                    <a:gdLst>
                      <a:gd name="connsiteX0" fmla="*/ 402 w 120654"/>
                      <a:gd name="connsiteY0" fmla="*/ 65061 h 74007"/>
                      <a:gd name="connsiteX1" fmla="*/ 7069 w 120654"/>
                      <a:gd name="connsiteY1" fmla="*/ 43153 h 74007"/>
                      <a:gd name="connsiteX2" fmla="*/ 62314 w 120654"/>
                      <a:gd name="connsiteY2" fmla="*/ 291 h 74007"/>
                      <a:gd name="connsiteX3" fmla="*/ 91842 w 120654"/>
                      <a:gd name="connsiteY3" fmla="*/ 9816 h 74007"/>
                      <a:gd name="connsiteX4" fmla="*/ 115654 w 120654"/>
                      <a:gd name="connsiteY4" fmla="*/ 20293 h 74007"/>
                      <a:gd name="connsiteX5" fmla="*/ 118512 w 120654"/>
                      <a:gd name="connsiteY5" fmla="*/ 26961 h 74007"/>
                      <a:gd name="connsiteX6" fmla="*/ 81364 w 120654"/>
                      <a:gd name="connsiteY6" fmla="*/ 24103 h 74007"/>
                      <a:gd name="connsiteX7" fmla="*/ 61362 w 120654"/>
                      <a:gd name="connsiteY7" fmla="*/ 48868 h 74007"/>
                      <a:gd name="connsiteX8" fmla="*/ 66124 w 120654"/>
                      <a:gd name="connsiteY8" fmla="*/ 69823 h 74007"/>
                      <a:gd name="connsiteX9" fmla="*/ 45169 w 120654"/>
                      <a:gd name="connsiteY9" fmla="*/ 70776 h 74007"/>
                      <a:gd name="connsiteX10" fmla="*/ 402 w 120654"/>
                      <a:gd name="connsiteY10" fmla="*/ 65061 h 74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0654" h="74007">
                        <a:moveTo>
                          <a:pt x="402" y="65061"/>
                        </a:moveTo>
                        <a:cubicBezTo>
                          <a:pt x="402" y="65061"/>
                          <a:pt x="-2456" y="50773"/>
                          <a:pt x="7069" y="43153"/>
                        </a:cubicBezTo>
                        <a:cubicBezTo>
                          <a:pt x="15642" y="35533"/>
                          <a:pt x="58504" y="1243"/>
                          <a:pt x="62314" y="291"/>
                        </a:cubicBezTo>
                        <a:cubicBezTo>
                          <a:pt x="66124" y="-662"/>
                          <a:pt x="81364" y="291"/>
                          <a:pt x="91842" y="9816"/>
                        </a:cubicBezTo>
                        <a:cubicBezTo>
                          <a:pt x="103272" y="19341"/>
                          <a:pt x="108034" y="21246"/>
                          <a:pt x="115654" y="20293"/>
                        </a:cubicBezTo>
                        <a:cubicBezTo>
                          <a:pt x="123274" y="19341"/>
                          <a:pt x="120417" y="24103"/>
                          <a:pt x="118512" y="26961"/>
                        </a:cubicBezTo>
                        <a:cubicBezTo>
                          <a:pt x="115654" y="29818"/>
                          <a:pt x="93747" y="30771"/>
                          <a:pt x="81364" y="24103"/>
                        </a:cubicBezTo>
                        <a:cubicBezTo>
                          <a:pt x="68982" y="17436"/>
                          <a:pt x="59457" y="41248"/>
                          <a:pt x="61362" y="48868"/>
                        </a:cubicBezTo>
                        <a:cubicBezTo>
                          <a:pt x="62314" y="51726"/>
                          <a:pt x="73744" y="62203"/>
                          <a:pt x="66124" y="69823"/>
                        </a:cubicBezTo>
                        <a:cubicBezTo>
                          <a:pt x="62314" y="73633"/>
                          <a:pt x="52789" y="76491"/>
                          <a:pt x="45169" y="70776"/>
                        </a:cubicBezTo>
                        <a:cubicBezTo>
                          <a:pt x="35644" y="64108"/>
                          <a:pt x="6117" y="83158"/>
                          <a:pt x="402" y="65061"/>
                        </a:cubicBezTo>
                        <a:close/>
                      </a:path>
                    </a:pathLst>
                  </a:custGeom>
                  <a:solidFill>
                    <a:srgbClr val="99CC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8" name="Freeform: Shape 837">
                    <a:extLst>
                      <a:ext uri="{FF2B5EF4-FFF2-40B4-BE49-F238E27FC236}">
                        <a16:creationId xmlns:a16="http://schemas.microsoft.com/office/drawing/2014/main" id="{E8C85831-61C1-4BBC-9F75-F46BBF04E654}"/>
                      </a:ext>
                    </a:extLst>
                  </p:cNvPr>
                  <p:cNvSpPr/>
                  <p:nvPr/>
                </p:nvSpPr>
                <p:spPr>
                  <a:xfrm>
                    <a:off x="7242809" y="4860606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8573 h 18097"/>
                      <a:gd name="connsiteX1" fmla="*/ 8572 w 20955"/>
                      <a:gd name="connsiteY1" fmla="*/ 0 h 18097"/>
                      <a:gd name="connsiteX2" fmla="*/ 0 w 20955"/>
                      <a:gd name="connsiteY2" fmla="*/ 8573 h 18097"/>
                      <a:gd name="connsiteX3" fmla="*/ 8572 w 20955"/>
                      <a:gd name="connsiteY3" fmla="*/ 18098 h 18097"/>
                      <a:gd name="connsiteX4" fmla="*/ 20955 w 20955"/>
                      <a:gd name="connsiteY4" fmla="*/ 8573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8573"/>
                        </a:moveTo>
                        <a:cubicBezTo>
                          <a:pt x="20955" y="2858"/>
                          <a:pt x="14288" y="0"/>
                          <a:pt x="8572" y="0"/>
                        </a:cubicBezTo>
                        <a:cubicBezTo>
                          <a:pt x="2858" y="0"/>
                          <a:pt x="0" y="2858"/>
                          <a:pt x="0" y="8573"/>
                        </a:cubicBezTo>
                        <a:cubicBezTo>
                          <a:pt x="0" y="14288"/>
                          <a:pt x="3810" y="18098"/>
                          <a:pt x="8572" y="18098"/>
                        </a:cubicBezTo>
                        <a:cubicBezTo>
                          <a:pt x="14288" y="18098"/>
                          <a:pt x="20955" y="14288"/>
                          <a:pt x="20955" y="857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9" name="Freeform: Shape 838">
                    <a:extLst>
                      <a:ext uri="{FF2B5EF4-FFF2-40B4-BE49-F238E27FC236}">
                        <a16:creationId xmlns:a16="http://schemas.microsoft.com/office/drawing/2014/main" id="{4BEC1A80-0D79-4A38-861D-D302BD0E8AC7}"/>
                      </a:ext>
                    </a:extLst>
                  </p:cNvPr>
                  <p:cNvSpPr/>
                  <p:nvPr/>
                </p:nvSpPr>
                <p:spPr>
                  <a:xfrm>
                    <a:off x="7260907" y="4856796"/>
                    <a:ext cx="20955" cy="20955"/>
                  </a:xfrm>
                  <a:custGeom>
                    <a:avLst/>
                    <a:gdLst>
                      <a:gd name="connsiteX0" fmla="*/ 20955 w 20955"/>
                      <a:gd name="connsiteY0" fmla="*/ 10478 h 20955"/>
                      <a:gd name="connsiteX1" fmla="*/ 9525 w 20955"/>
                      <a:gd name="connsiteY1" fmla="*/ 0 h 20955"/>
                      <a:gd name="connsiteX2" fmla="*/ 0 w 20955"/>
                      <a:gd name="connsiteY2" fmla="*/ 10478 h 20955"/>
                      <a:gd name="connsiteX3" fmla="*/ 9525 w 20955"/>
                      <a:gd name="connsiteY3" fmla="*/ 20955 h 20955"/>
                      <a:gd name="connsiteX4" fmla="*/ 20955 w 20955"/>
                      <a:gd name="connsiteY4" fmla="*/ 10478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20955">
                        <a:moveTo>
                          <a:pt x="20955" y="10478"/>
                        </a:moveTo>
                        <a:cubicBezTo>
                          <a:pt x="20955" y="4763"/>
                          <a:pt x="15240" y="0"/>
                          <a:pt x="9525" y="0"/>
                        </a:cubicBezTo>
                        <a:cubicBezTo>
                          <a:pt x="3810" y="0"/>
                          <a:pt x="0" y="5715"/>
                          <a:pt x="0" y="10478"/>
                        </a:cubicBezTo>
                        <a:cubicBezTo>
                          <a:pt x="0" y="16193"/>
                          <a:pt x="4763" y="20955"/>
                          <a:pt x="9525" y="20955"/>
                        </a:cubicBezTo>
                        <a:cubicBezTo>
                          <a:pt x="15240" y="20955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0" name="Freeform: Shape 839">
                    <a:extLst>
                      <a:ext uri="{FF2B5EF4-FFF2-40B4-BE49-F238E27FC236}">
                        <a16:creationId xmlns:a16="http://schemas.microsoft.com/office/drawing/2014/main" id="{7F4807AF-D198-47C8-BE63-E1E183A42AA9}"/>
                      </a:ext>
                    </a:extLst>
                  </p:cNvPr>
                  <p:cNvSpPr/>
                  <p:nvPr/>
                </p:nvSpPr>
                <p:spPr>
                  <a:xfrm>
                    <a:off x="7279957" y="4858702"/>
                    <a:ext cx="18097" cy="16192"/>
                  </a:xfrm>
                  <a:custGeom>
                    <a:avLst/>
                    <a:gdLst>
                      <a:gd name="connsiteX0" fmla="*/ 18098 w 18097"/>
                      <a:gd name="connsiteY0" fmla="*/ 8572 h 16192"/>
                      <a:gd name="connsiteX1" fmla="*/ 11430 w 18097"/>
                      <a:gd name="connsiteY1" fmla="*/ 0 h 16192"/>
                      <a:gd name="connsiteX2" fmla="*/ 0 w 18097"/>
                      <a:gd name="connsiteY2" fmla="*/ 8572 h 16192"/>
                      <a:gd name="connsiteX3" fmla="*/ 11430 w 18097"/>
                      <a:gd name="connsiteY3" fmla="*/ 16192 h 16192"/>
                      <a:gd name="connsiteX4" fmla="*/ 18098 w 18097"/>
                      <a:gd name="connsiteY4" fmla="*/ 857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7" h="16192">
                        <a:moveTo>
                          <a:pt x="18098" y="8572"/>
                        </a:moveTo>
                        <a:cubicBezTo>
                          <a:pt x="18098" y="2857"/>
                          <a:pt x="17145" y="0"/>
                          <a:pt x="11430" y="0"/>
                        </a:cubicBezTo>
                        <a:cubicBezTo>
                          <a:pt x="5715" y="0"/>
                          <a:pt x="0" y="2857"/>
                          <a:pt x="0" y="8572"/>
                        </a:cubicBezTo>
                        <a:cubicBezTo>
                          <a:pt x="0" y="14288"/>
                          <a:pt x="5715" y="16192"/>
                          <a:pt x="11430" y="16192"/>
                        </a:cubicBezTo>
                        <a:cubicBezTo>
                          <a:pt x="17145" y="16192"/>
                          <a:pt x="18098" y="14288"/>
                          <a:pt x="18098" y="857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1" name="Freeform: Shape 840">
                    <a:extLst>
                      <a:ext uri="{FF2B5EF4-FFF2-40B4-BE49-F238E27FC236}">
                        <a16:creationId xmlns:a16="http://schemas.microsoft.com/office/drawing/2014/main" id="{463EE46C-2F47-4E70-B40B-A6E587E2D2B6}"/>
                      </a:ext>
                    </a:extLst>
                  </p:cNvPr>
                  <p:cNvSpPr/>
                  <p:nvPr/>
                </p:nvSpPr>
                <p:spPr>
                  <a:xfrm>
                    <a:off x="7273290" y="4842509"/>
                    <a:ext cx="20002" cy="19171"/>
                  </a:xfrm>
                  <a:custGeom>
                    <a:avLst/>
                    <a:gdLst>
                      <a:gd name="connsiteX0" fmla="*/ 20003 w 20002"/>
                      <a:gd name="connsiteY0" fmla="*/ 9525 h 19171"/>
                      <a:gd name="connsiteX1" fmla="*/ 10478 w 20002"/>
                      <a:gd name="connsiteY1" fmla="*/ 0 h 19171"/>
                      <a:gd name="connsiteX2" fmla="*/ 0 w 20002"/>
                      <a:gd name="connsiteY2" fmla="*/ 9525 h 19171"/>
                      <a:gd name="connsiteX3" fmla="*/ 10478 w 20002"/>
                      <a:gd name="connsiteY3" fmla="*/ 19050 h 19171"/>
                      <a:gd name="connsiteX4" fmla="*/ 20003 w 20002"/>
                      <a:gd name="connsiteY4" fmla="*/ 9525 h 19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02" h="19171">
                        <a:moveTo>
                          <a:pt x="20003" y="9525"/>
                        </a:moveTo>
                        <a:cubicBezTo>
                          <a:pt x="20003" y="3810"/>
                          <a:pt x="15240" y="0"/>
                          <a:pt x="10478" y="0"/>
                        </a:cubicBezTo>
                        <a:cubicBezTo>
                          <a:pt x="4763" y="0"/>
                          <a:pt x="0" y="3810"/>
                          <a:pt x="0" y="9525"/>
                        </a:cubicBezTo>
                        <a:cubicBezTo>
                          <a:pt x="0" y="15240"/>
                          <a:pt x="4763" y="19050"/>
                          <a:pt x="10478" y="19050"/>
                        </a:cubicBezTo>
                        <a:cubicBezTo>
                          <a:pt x="16192" y="20003"/>
                          <a:pt x="20003" y="15240"/>
                          <a:pt x="20003" y="9525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2" name="Freeform: Shape 841">
                    <a:extLst>
                      <a:ext uri="{FF2B5EF4-FFF2-40B4-BE49-F238E27FC236}">
                        <a16:creationId xmlns:a16="http://schemas.microsoft.com/office/drawing/2014/main" id="{4C9B807B-74BA-44E9-A475-BC6A8C024688}"/>
                      </a:ext>
                    </a:extLst>
                  </p:cNvPr>
                  <p:cNvSpPr/>
                  <p:nvPr/>
                </p:nvSpPr>
                <p:spPr>
                  <a:xfrm>
                    <a:off x="7247572" y="4843462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10478 h 18097"/>
                      <a:gd name="connsiteX1" fmla="*/ 8572 w 20955"/>
                      <a:gd name="connsiteY1" fmla="*/ 0 h 18097"/>
                      <a:gd name="connsiteX2" fmla="*/ 0 w 20955"/>
                      <a:gd name="connsiteY2" fmla="*/ 10478 h 18097"/>
                      <a:gd name="connsiteX3" fmla="*/ 8572 w 20955"/>
                      <a:gd name="connsiteY3" fmla="*/ 18097 h 18097"/>
                      <a:gd name="connsiteX4" fmla="*/ 20955 w 20955"/>
                      <a:gd name="connsiteY4" fmla="*/ 10478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10478"/>
                        </a:moveTo>
                        <a:cubicBezTo>
                          <a:pt x="20955" y="4763"/>
                          <a:pt x="14288" y="0"/>
                          <a:pt x="8572" y="0"/>
                        </a:cubicBezTo>
                        <a:cubicBezTo>
                          <a:pt x="2858" y="0"/>
                          <a:pt x="0" y="4763"/>
                          <a:pt x="0" y="10478"/>
                        </a:cubicBezTo>
                        <a:cubicBezTo>
                          <a:pt x="0" y="16193"/>
                          <a:pt x="3810" y="18097"/>
                          <a:pt x="8572" y="18097"/>
                        </a:cubicBezTo>
                        <a:cubicBezTo>
                          <a:pt x="14288" y="18097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3" name="Freeform: Shape 842">
                    <a:extLst>
                      <a:ext uri="{FF2B5EF4-FFF2-40B4-BE49-F238E27FC236}">
                        <a16:creationId xmlns:a16="http://schemas.microsoft.com/office/drawing/2014/main" id="{6753BD3F-29B6-4E7F-9CF5-F4788B577AF3}"/>
                      </a:ext>
                    </a:extLst>
                  </p:cNvPr>
                  <p:cNvSpPr/>
                  <p:nvPr/>
                </p:nvSpPr>
                <p:spPr>
                  <a:xfrm>
                    <a:off x="7259955" y="4831079"/>
                    <a:ext cx="21907" cy="17144"/>
                  </a:xfrm>
                  <a:custGeom>
                    <a:avLst/>
                    <a:gdLst>
                      <a:gd name="connsiteX0" fmla="*/ 21907 w 21907"/>
                      <a:gd name="connsiteY0" fmla="*/ 10477 h 17144"/>
                      <a:gd name="connsiteX1" fmla="*/ 10477 w 21907"/>
                      <a:gd name="connsiteY1" fmla="*/ 0 h 17144"/>
                      <a:gd name="connsiteX2" fmla="*/ 0 w 21907"/>
                      <a:gd name="connsiteY2" fmla="*/ 10477 h 17144"/>
                      <a:gd name="connsiteX3" fmla="*/ 10477 w 21907"/>
                      <a:gd name="connsiteY3" fmla="*/ 17145 h 17144"/>
                      <a:gd name="connsiteX4" fmla="*/ 21907 w 21907"/>
                      <a:gd name="connsiteY4" fmla="*/ 10477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7" h="17144">
                        <a:moveTo>
                          <a:pt x="21907" y="10477"/>
                        </a:moveTo>
                        <a:cubicBezTo>
                          <a:pt x="21907" y="4763"/>
                          <a:pt x="16192" y="0"/>
                          <a:pt x="10477" y="0"/>
                        </a:cubicBezTo>
                        <a:cubicBezTo>
                          <a:pt x="4763" y="0"/>
                          <a:pt x="0" y="4763"/>
                          <a:pt x="0" y="10477"/>
                        </a:cubicBezTo>
                        <a:cubicBezTo>
                          <a:pt x="0" y="16192"/>
                          <a:pt x="4763" y="17145"/>
                          <a:pt x="10477" y="17145"/>
                        </a:cubicBezTo>
                        <a:cubicBezTo>
                          <a:pt x="16192" y="17145"/>
                          <a:pt x="21907" y="16192"/>
                          <a:pt x="21907" y="1047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4" name="Freeform: Shape 843">
                    <a:extLst>
                      <a:ext uri="{FF2B5EF4-FFF2-40B4-BE49-F238E27FC236}">
                        <a16:creationId xmlns:a16="http://schemas.microsoft.com/office/drawing/2014/main" id="{41D0A11F-B428-40C7-9A03-4731B825EA9D}"/>
                      </a:ext>
                    </a:extLst>
                  </p:cNvPr>
                  <p:cNvSpPr/>
                  <p:nvPr/>
                </p:nvSpPr>
                <p:spPr>
                  <a:xfrm>
                    <a:off x="7558859" y="488822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8572"/>
                          <a:pt x="27803" y="0"/>
                          <a:pt x="26851" y="0"/>
                        </a:cubicBezTo>
                        <a:cubicBezTo>
                          <a:pt x="25898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5" name="Freeform: Shape 844">
                    <a:extLst>
                      <a:ext uri="{FF2B5EF4-FFF2-40B4-BE49-F238E27FC236}">
                        <a16:creationId xmlns:a16="http://schemas.microsoft.com/office/drawing/2014/main" id="{992C06F4-CBC0-4F36-AFB9-C1BBF10C4352}"/>
                      </a:ext>
                    </a:extLst>
                  </p:cNvPr>
                  <p:cNvSpPr/>
                  <p:nvPr/>
                </p:nvSpPr>
                <p:spPr>
                  <a:xfrm>
                    <a:off x="7594101" y="489584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7620"/>
                          <a:pt x="27804" y="0"/>
                          <a:pt x="26851" y="0"/>
                        </a:cubicBezTo>
                        <a:cubicBezTo>
                          <a:pt x="24946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6" name="Freeform: Shape 845">
                    <a:extLst>
                      <a:ext uri="{FF2B5EF4-FFF2-40B4-BE49-F238E27FC236}">
                        <a16:creationId xmlns:a16="http://schemas.microsoft.com/office/drawing/2014/main" id="{B7AFBD3A-6FA0-435E-A8F7-621A5792505C}"/>
                      </a:ext>
                    </a:extLst>
                  </p:cNvPr>
                  <p:cNvSpPr/>
                  <p:nvPr/>
                </p:nvSpPr>
                <p:spPr>
                  <a:xfrm>
                    <a:off x="7643494" y="4886663"/>
                    <a:ext cx="11323" cy="34991"/>
                  </a:xfrm>
                  <a:custGeom>
                    <a:avLst/>
                    <a:gdLst>
                      <a:gd name="connsiteX0" fmla="*/ 1270 w 11323"/>
                      <a:gd name="connsiteY0" fmla="*/ 4423 h 34991"/>
                      <a:gd name="connsiteX1" fmla="*/ 1270 w 11323"/>
                      <a:gd name="connsiteY1" fmla="*/ 34903 h 34991"/>
                      <a:gd name="connsiteX2" fmla="*/ 10795 w 11323"/>
                      <a:gd name="connsiteY2" fmla="*/ 1566 h 34991"/>
                      <a:gd name="connsiteX3" fmla="*/ 1270 w 11323"/>
                      <a:gd name="connsiteY3" fmla="*/ 4423 h 34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4991">
                        <a:moveTo>
                          <a:pt x="1270" y="4423"/>
                        </a:moveTo>
                        <a:cubicBezTo>
                          <a:pt x="1270" y="4423"/>
                          <a:pt x="-1588" y="32998"/>
                          <a:pt x="1270" y="34903"/>
                        </a:cubicBezTo>
                        <a:cubicBezTo>
                          <a:pt x="4127" y="36808"/>
                          <a:pt x="13652" y="7281"/>
                          <a:pt x="10795" y="1566"/>
                        </a:cubicBezTo>
                        <a:cubicBezTo>
                          <a:pt x="7937" y="-3197"/>
                          <a:pt x="1270" y="4423"/>
                          <a:pt x="1270" y="442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7" name="Freeform: Shape 846">
                    <a:extLst>
                      <a:ext uri="{FF2B5EF4-FFF2-40B4-BE49-F238E27FC236}">
                        <a16:creationId xmlns:a16="http://schemas.microsoft.com/office/drawing/2014/main" id="{0FA9BA9F-FE1E-45A7-A7A3-CFFB0C05C722}"/>
                      </a:ext>
                    </a:extLst>
                  </p:cNvPr>
                  <p:cNvSpPr/>
                  <p:nvPr/>
                </p:nvSpPr>
                <p:spPr>
                  <a:xfrm>
                    <a:off x="7687627" y="4874973"/>
                    <a:ext cx="9719" cy="36138"/>
                  </a:xfrm>
                  <a:custGeom>
                    <a:avLst/>
                    <a:gdLst>
                      <a:gd name="connsiteX0" fmla="*/ 0 w 9719"/>
                      <a:gd name="connsiteY0" fmla="*/ 5636 h 36138"/>
                      <a:gd name="connsiteX1" fmla="*/ 2857 w 9719"/>
                      <a:gd name="connsiteY1" fmla="*/ 36116 h 36138"/>
                      <a:gd name="connsiteX2" fmla="*/ 8572 w 9719"/>
                      <a:gd name="connsiteY2" fmla="*/ 1826 h 36138"/>
                      <a:gd name="connsiteX3" fmla="*/ 0 w 9719"/>
                      <a:gd name="connsiteY3" fmla="*/ 5636 h 3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19" h="36138">
                        <a:moveTo>
                          <a:pt x="0" y="5636"/>
                        </a:moveTo>
                        <a:cubicBezTo>
                          <a:pt x="0" y="5636"/>
                          <a:pt x="953" y="35164"/>
                          <a:pt x="2857" y="36116"/>
                        </a:cubicBezTo>
                        <a:cubicBezTo>
                          <a:pt x="5715" y="37069"/>
                          <a:pt x="12382" y="7541"/>
                          <a:pt x="8572" y="1826"/>
                        </a:cubicBezTo>
                        <a:cubicBezTo>
                          <a:pt x="4763" y="-3889"/>
                          <a:pt x="0" y="5636"/>
                          <a:pt x="0" y="5636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8" name="Freeform: Shape 847">
                    <a:extLst>
                      <a:ext uri="{FF2B5EF4-FFF2-40B4-BE49-F238E27FC236}">
                        <a16:creationId xmlns:a16="http://schemas.microsoft.com/office/drawing/2014/main" id="{A9548F8C-C0D0-4C48-9998-47A76ABBFA3C}"/>
                      </a:ext>
                    </a:extLst>
                  </p:cNvPr>
                  <p:cNvSpPr/>
                  <p:nvPr/>
                </p:nvSpPr>
                <p:spPr>
                  <a:xfrm>
                    <a:off x="7597774" y="4869119"/>
                    <a:ext cx="11323" cy="35390"/>
                  </a:xfrm>
                  <a:custGeom>
                    <a:avLst/>
                    <a:gdLst>
                      <a:gd name="connsiteX0" fmla="*/ 1270 w 11323"/>
                      <a:gd name="connsiteY0" fmla="*/ 4822 h 35390"/>
                      <a:gd name="connsiteX1" fmla="*/ 1270 w 11323"/>
                      <a:gd name="connsiteY1" fmla="*/ 35302 h 35390"/>
                      <a:gd name="connsiteX2" fmla="*/ 10795 w 11323"/>
                      <a:gd name="connsiteY2" fmla="*/ 1965 h 35390"/>
                      <a:gd name="connsiteX3" fmla="*/ 1270 w 11323"/>
                      <a:gd name="connsiteY3" fmla="*/ 4822 h 35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5390">
                        <a:moveTo>
                          <a:pt x="1270" y="4822"/>
                        </a:moveTo>
                        <a:cubicBezTo>
                          <a:pt x="1270" y="4822"/>
                          <a:pt x="-1587" y="33397"/>
                          <a:pt x="1270" y="35302"/>
                        </a:cubicBezTo>
                        <a:cubicBezTo>
                          <a:pt x="4128" y="37207"/>
                          <a:pt x="13653" y="7680"/>
                          <a:pt x="10795" y="1965"/>
                        </a:cubicBezTo>
                        <a:cubicBezTo>
                          <a:pt x="7938" y="-3751"/>
                          <a:pt x="1270" y="4822"/>
                          <a:pt x="1270" y="482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9" name="Freeform: Shape 848">
                    <a:extLst>
                      <a:ext uri="{FF2B5EF4-FFF2-40B4-BE49-F238E27FC236}">
                        <a16:creationId xmlns:a16="http://schemas.microsoft.com/office/drawing/2014/main" id="{8D09BF6A-03CA-4818-B08D-CBAE5B998C00}"/>
                      </a:ext>
                    </a:extLst>
                  </p:cNvPr>
                  <p:cNvSpPr/>
                  <p:nvPr/>
                </p:nvSpPr>
                <p:spPr>
                  <a:xfrm>
                    <a:off x="7596036" y="4721510"/>
                    <a:ext cx="143041" cy="170795"/>
                  </a:xfrm>
                  <a:custGeom>
                    <a:avLst/>
                    <a:gdLst>
                      <a:gd name="connsiteX0" fmla="*/ 40156 w 143041"/>
                      <a:gd name="connsiteY0" fmla="*/ 169576 h 170795"/>
                      <a:gd name="connsiteX1" fmla="*/ 50633 w 143041"/>
                      <a:gd name="connsiteY1" fmla="*/ 170529 h 170795"/>
                      <a:gd name="connsiteX2" fmla="*/ 98258 w 143041"/>
                      <a:gd name="connsiteY2" fmla="*/ 158146 h 170795"/>
                      <a:gd name="connsiteX3" fmla="*/ 143026 w 143041"/>
                      <a:gd name="connsiteY3" fmla="*/ 35274 h 170795"/>
                      <a:gd name="connsiteX4" fmla="*/ 106831 w 143041"/>
                      <a:gd name="connsiteY4" fmla="*/ 31 h 170795"/>
                      <a:gd name="connsiteX5" fmla="*/ 50633 w 143041"/>
                      <a:gd name="connsiteY5" fmla="*/ 72421 h 170795"/>
                      <a:gd name="connsiteX6" fmla="*/ 7771 w 143041"/>
                      <a:gd name="connsiteY6" fmla="*/ 88614 h 170795"/>
                      <a:gd name="connsiteX7" fmla="*/ 1103 w 143041"/>
                      <a:gd name="connsiteY7" fmla="*/ 156241 h 170795"/>
                      <a:gd name="connsiteX8" fmla="*/ 40156 w 143041"/>
                      <a:gd name="connsiteY8" fmla="*/ 169576 h 17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3041" h="170795">
                        <a:moveTo>
                          <a:pt x="40156" y="169576"/>
                        </a:moveTo>
                        <a:cubicBezTo>
                          <a:pt x="43013" y="169576"/>
                          <a:pt x="45871" y="171481"/>
                          <a:pt x="50633" y="170529"/>
                        </a:cubicBezTo>
                        <a:cubicBezTo>
                          <a:pt x="56348" y="168624"/>
                          <a:pt x="94448" y="163861"/>
                          <a:pt x="98258" y="158146"/>
                        </a:cubicBezTo>
                        <a:cubicBezTo>
                          <a:pt x="102069" y="153384"/>
                          <a:pt x="143978" y="50514"/>
                          <a:pt x="143026" y="35274"/>
                        </a:cubicBezTo>
                        <a:cubicBezTo>
                          <a:pt x="143026" y="20034"/>
                          <a:pt x="134453" y="-921"/>
                          <a:pt x="106831" y="31"/>
                        </a:cubicBezTo>
                        <a:cubicBezTo>
                          <a:pt x="66826" y="1936"/>
                          <a:pt x="54443" y="64801"/>
                          <a:pt x="50633" y="72421"/>
                        </a:cubicBezTo>
                        <a:cubicBezTo>
                          <a:pt x="46823" y="80041"/>
                          <a:pt x="14438" y="80994"/>
                          <a:pt x="7771" y="88614"/>
                        </a:cubicBezTo>
                        <a:cubicBezTo>
                          <a:pt x="1103" y="96234"/>
                          <a:pt x="-1754" y="150526"/>
                          <a:pt x="1103" y="156241"/>
                        </a:cubicBezTo>
                        <a:cubicBezTo>
                          <a:pt x="4913" y="162909"/>
                          <a:pt x="30631" y="168624"/>
                          <a:pt x="40156" y="169576"/>
                        </a:cubicBezTo>
                        <a:close/>
                      </a:path>
                    </a:pathLst>
                  </a:custGeom>
                  <a:solidFill>
                    <a:srgbClr val="ED7D3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0" name="Freeform: Shape 849">
                    <a:extLst>
                      <a:ext uri="{FF2B5EF4-FFF2-40B4-BE49-F238E27FC236}">
                        <a16:creationId xmlns:a16="http://schemas.microsoft.com/office/drawing/2014/main" id="{92358187-2F82-4DD8-8D3C-77416E9E5C0E}"/>
                      </a:ext>
                    </a:extLst>
                  </p:cNvPr>
                  <p:cNvSpPr/>
                  <p:nvPr/>
                </p:nvSpPr>
                <p:spPr>
                  <a:xfrm>
                    <a:off x="7607617" y="4816792"/>
                    <a:ext cx="62864" cy="82152"/>
                  </a:xfrm>
                  <a:custGeom>
                    <a:avLst/>
                    <a:gdLst>
                      <a:gd name="connsiteX0" fmla="*/ 62865 w 62864"/>
                      <a:gd name="connsiteY0" fmla="*/ 5715 h 82152"/>
                      <a:gd name="connsiteX1" fmla="*/ 40957 w 62864"/>
                      <a:gd name="connsiteY1" fmla="*/ 20955 h 82152"/>
                      <a:gd name="connsiteX2" fmla="*/ 17145 w 62864"/>
                      <a:gd name="connsiteY2" fmla="*/ 80963 h 82152"/>
                      <a:gd name="connsiteX3" fmla="*/ 0 w 62864"/>
                      <a:gd name="connsiteY3" fmla="*/ 79057 h 82152"/>
                      <a:gd name="connsiteX4" fmla="*/ 19050 w 62864"/>
                      <a:gd name="connsiteY4" fmla="*/ 21907 h 82152"/>
                      <a:gd name="connsiteX5" fmla="*/ 46672 w 62864"/>
                      <a:gd name="connsiteY5" fmla="*/ 0 h 82152"/>
                      <a:gd name="connsiteX6" fmla="*/ 62865 w 62864"/>
                      <a:gd name="connsiteY6" fmla="*/ 5715 h 82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864" h="82152">
                        <a:moveTo>
                          <a:pt x="62865" y="5715"/>
                        </a:moveTo>
                        <a:cubicBezTo>
                          <a:pt x="62865" y="5715"/>
                          <a:pt x="44767" y="11430"/>
                          <a:pt x="40957" y="20955"/>
                        </a:cubicBezTo>
                        <a:cubicBezTo>
                          <a:pt x="36195" y="29527"/>
                          <a:pt x="23813" y="80010"/>
                          <a:pt x="17145" y="80963"/>
                        </a:cubicBezTo>
                        <a:cubicBezTo>
                          <a:pt x="10477" y="81915"/>
                          <a:pt x="0" y="83820"/>
                          <a:pt x="0" y="79057"/>
                        </a:cubicBezTo>
                        <a:cubicBezTo>
                          <a:pt x="0" y="74295"/>
                          <a:pt x="15240" y="27622"/>
                          <a:pt x="19050" y="21907"/>
                        </a:cubicBezTo>
                        <a:cubicBezTo>
                          <a:pt x="22860" y="16192"/>
                          <a:pt x="37147" y="3810"/>
                          <a:pt x="46672" y="0"/>
                        </a:cubicBezTo>
                        <a:lnTo>
                          <a:pt x="62865" y="5715"/>
                        </a:ln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1" name="Freeform: Shape 850">
                    <a:extLst>
                      <a:ext uri="{FF2B5EF4-FFF2-40B4-BE49-F238E27FC236}">
                        <a16:creationId xmlns:a16="http://schemas.microsoft.com/office/drawing/2014/main" id="{DF8B395C-B844-425A-9F9B-A37D879AE8E6}"/>
                      </a:ext>
                    </a:extLst>
                  </p:cNvPr>
                  <p:cNvSpPr/>
                  <p:nvPr/>
                </p:nvSpPr>
                <p:spPr>
                  <a:xfrm>
                    <a:off x="7573849" y="4809171"/>
                    <a:ext cx="83297" cy="82765"/>
                  </a:xfrm>
                  <a:custGeom>
                    <a:avLst/>
                    <a:gdLst>
                      <a:gd name="connsiteX0" fmla="*/ 16623 w 83297"/>
                      <a:gd name="connsiteY0" fmla="*/ 81915 h 82765"/>
                      <a:gd name="connsiteX1" fmla="*/ 23291 w 83297"/>
                      <a:gd name="connsiteY1" fmla="*/ 76200 h 82765"/>
                      <a:gd name="connsiteX2" fmla="*/ 50913 w 83297"/>
                      <a:gd name="connsiteY2" fmla="*/ 40005 h 82765"/>
                      <a:gd name="connsiteX3" fmla="*/ 83298 w 83297"/>
                      <a:gd name="connsiteY3" fmla="*/ 8572 h 82765"/>
                      <a:gd name="connsiteX4" fmla="*/ 73773 w 83297"/>
                      <a:gd name="connsiteY4" fmla="*/ 0 h 82765"/>
                      <a:gd name="connsiteX5" fmla="*/ 37578 w 83297"/>
                      <a:gd name="connsiteY5" fmla="*/ 18097 h 82765"/>
                      <a:gd name="connsiteX6" fmla="*/ 431 w 83297"/>
                      <a:gd name="connsiteY6" fmla="*/ 80010 h 82765"/>
                      <a:gd name="connsiteX7" fmla="*/ 16623 w 83297"/>
                      <a:gd name="connsiteY7" fmla="*/ 81915 h 82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297" h="82765">
                        <a:moveTo>
                          <a:pt x="16623" y="81915"/>
                        </a:moveTo>
                        <a:cubicBezTo>
                          <a:pt x="16623" y="81915"/>
                          <a:pt x="19481" y="81915"/>
                          <a:pt x="23291" y="76200"/>
                        </a:cubicBezTo>
                        <a:cubicBezTo>
                          <a:pt x="26148" y="70485"/>
                          <a:pt x="48056" y="42863"/>
                          <a:pt x="50913" y="40005"/>
                        </a:cubicBezTo>
                        <a:cubicBezTo>
                          <a:pt x="53770" y="37147"/>
                          <a:pt x="83298" y="8572"/>
                          <a:pt x="83298" y="8572"/>
                        </a:cubicBezTo>
                        <a:lnTo>
                          <a:pt x="73773" y="0"/>
                        </a:lnTo>
                        <a:cubicBezTo>
                          <a:pt x="73773" y="0"/>
                          <a:pt x="43293" y="11430"/>
                          <a:pt x="37578" y="18097"/>
                        </a:cubicBezTo>
                        <a:cubicBezTo>
                          <a:pt x="31863" y="25718"/>
                          <a:pt x="-4332" y="74295"/>
                          <a:pt x="431" y="80010"/>
                        </a:cubicBezTo>
                        <a:cubicBezTo>
                          <a:pt x="3288" y="84772"/>
                          <a:pt x="16623" y="81915"/>
                          <a:pt x="16623" y="81915"/>
                        </a:cubicBez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2" name="Freeform: Shape 851">
                    <a:extLst>
                      <a:ext uri="{FF2B5EF4-FFF2-40B4-BE49-F238E27FC236}">
                        <a16:creationId xmlns:a16="http://schemas.microsoft.com/office/drawing/2014/main" id="{EDBA9298-5EEA-4120-9EC8-FF4C26885704}"/>
                      </a:ext>
                    </a:extLst>
                  </p:cNvPr>
                  <p:cNvSpPr/>
                  <p:nvPr/>
                </p:nvSpPr>
                <p:spPr>
                  <a:xfrm>
                    <a:off x="7640310" y="4751775"/>
                    <a:ext cx="80271" cy="71304"/>
                  </a:xfrm>
                  <a:custGeom>
                    <a:avLst/>
                    <a:gdLst>
                      <a:gd name="connsiteX0" fmla="*/ 57795 w 80271"/>
                      <a:gd name="connsiteY0" fmla="*/ 247 h 71304"/>
                      <a:gd name="connsiteX1" fmla="*/ 79702 w 80271"/>
                      <a:gd name="connsiteY1" fmla="*/ 20249 h 71304"/>
                      <a:gd name="connsiteX2" fmla="*/ 55890 w 80271"/>
                      <a:gd name="connsiteY2" fmla="*/ 61207 h 71304"/>
                      <a:gd name="connsiteX3" fmla="*/ 30172 w 80271"/>
                      <a:gd name="connsiteY3" fmla="*/ 70732 h 71304"/>
                      <a:gd name="connsiteX4" fmla="*/ 13980 w 80271"/>
                      <a:gd name="connsiteY4" fmla="*/ 66922 h 71304"/>
                      <a:gd name="connsiteX5" fmla="*/ 4455 w 80271"/>
                      <a:gd name="connsiteY5" fmla="*/ 51682 h 71304"/>
                      <a:gd name="connsiteX6" fmla="*/ 645 w 80271"/>
                      <a:gd name="connsiteY6" fmla="*/ 33584 h 71304"/>
                      <a:gd name="connsiteX7" fmla="*/ 13027 w 80271"/>
                      <a:gd name="connsiteY7" fmla="*/ 22154 h 71304"/>
                      <a:gd name="connsiteX8" fmla="*/ 57795 w 80271"/>
                      <a:gd name="connsiteY8" fmla="*/ 247 h 71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271" h="71304">
                        <a:moveTo>
                          <a:pt x="57795" y="247"/>
                        </a:moveTo>
                        <a:cubicBezTo>
                          <a:pt x="57795" y="247"/>
                          <a:pt x="84465" y="5009"/>
                          <a:pt x="79702" y="20249"/>
                        </a:cubicBezTo>
                        <a:cubicBezTo>
                          <a:pt x="74940" y="35489"/>
                          <a:pt x="67320" y="58349"/>
                          <a:pt x="55890" y="61207"/>
                        </a:cubicBezTo>
                        <a:cubicBezTo>
                          <a:pt x="44460" y="65017"/>
                          <a:pt x="35887" y="73589"/>
                          <a:pt x="30172" y="70732"/>
                        </a:cubicBezTo>
                        <a:cubicBezTo>
                          <a:pt x="30172" y="70732"/>
                          <a:pt x="23505" y="69779"/>
                          <a:pt x="13980" y="66922"/>
                        </a:cubicBezTo>
                        <a:cubicBezTo>
                          <a:pt x="4455" y="64064"/>
                          <a:pt x="3502" y="56444"/>
                          <a:pt x="4455" y="51682"/>
                        </a:cubicBezTo>
                        <a:cubicBezTo>
                          <a:pt x="5408" y="46919"/>
                          <a:pt x="-2213" y="39299"/>
                          <a:pt x="645" y="33584"/>
                        </a:cubicBezTo>
                        <a:cubicBezTo>
                          <a:pt x="3502" y="27869"/>
                          <a:pt x="9217" y="25964"/>
                          <a:pt x="13027" y="22154"/>
                        </a:cubicBezTo>
                        <a:cubicBezTo>
                          <a:pt x="16837" y="20249"/>
                          <a:pt x="20647" y="-2611"/>
                          <a:pt x="57795" y="24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3" name="Freeform: Shape 852">
                    <a:extLst>
                      <a:ext uri="{FF2B5EF4-FFF2-40B4-BE49-F238E27FC236}">
                        <a16:creationId xmlns:a16="http://schemas.microsoft.com/office/drawing/2014/main" id="{FD783995-F3A8-4971-878B-1CCBA384003A}"/>
                      </a:ext>
                    </a:extLst>
                  </p:cNvPr>
                  <p:cNvSpPr/>
                  <p:nvPr/>
                </p:nvSpPr>
                <p:spPr>
                  <a:xfrm>
                    <a:off x="7683069" y="4723075"/>
                    <a:ext cx="28807" cy="32101"/>
                  </a:xfrm>
                  <a:custGeom>
                    <a:avLst/>
                    <a:gdLst>
                      <a:gd name="connsiteX0" fmla="*/ 1700 w 28807"/>
                      <a:gd name="connsiteY0" fmla="*/ 10849 h 32101"/>
                      <a:gd name="connsiteX1" fmla="*/ 5510 w 28807"/>
                      <a:gd name="connsiteY1" fmla="*/ 31804 h 32101"/>
                      <a:gd name="connsiteX2" fmla="*/ 22655 w 28807"/>
                      <a:gd name="connsiteY2" fmla="*/ 19421 h 32101"/>
                      <a:gd name="connsiteX3" fmla="*/ 28370 w 28807"/>
                      <a:gd name="connsiteY3" fmla="*/ 15611 h 32101"/>
                      <a:gd name="connsiteX4" fmla="*/ 22655 w 28807"/>
                      <a:gd name="connsiteY4" fmla="*/ 12754 h 32101"/>
                      <a:gd name="connsiteX5" fmla="*/ 15035 w 28807"/>
                      <a:gd name="connsiteY5" fmla="*/ 371 h 32101"/>
                      <a:gd name="connsiteX6" fmla="*/ 1700 w 28807"/>
                      <a:gd name="connsiteY6" fmla="*/ 10849 h 32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807" h="32101">
                        <a:moveTo>
                          <a:pt x="1700" y="10849"/>
                        </a:moveTo>
                        <a:cubicBezTo>
                          <a:pt x="1700" y="10849"/>
                          <a:pt x="-4015" y="29899"/>
                          <a:pt x="5510" y="31804"/>
                        </a:cubicBezTo>
                        <a:cubicBezTo>
                          <a:pt x="15035" y="33709"/>
                          <a:pt x="19798" y="26089"/>
                          <a:pt x="22655" y="19421"/>
                        </a:cubicBezTo>
                        <a:cubicBezTo>
                          <a:pt x="22655" y="19421"/>
                          <a:pt x="26465" y="20374"/>
                          <a:pt x="28370" y="15611"/>
                        </a:cubicBezTo>
                        <a:cubicBezTo>
                          <a:pt x="30275" y="10849"/>
                          <a:pt x="25513" y="10849"/>
                          <a:pt x="22655" y="12754"/>
                        </a:cubicBezTo>
                        <a:cubicBezTo>
                          <a:pt x="22655" y="12754"/>
                          <a:pt x="22655" y="3229"/>
                          <a:pt x="15035" y="371"/>
                        </a:cubicBezTo>
                        <a:cubicBezTo>
                          <a:pt x="9320" y="-1533"/>
                          <a:pt x="3605" y="4181"/>
                          <a:pt x="1700" y="108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4" name="Freeform: Shape 853">
                    <a:extLst>
                      <a:ext uri="{FF2B5EF4-FFF2-40B4-BE49-F238E27FC236}">
                        <a16:creationId xmlns:a16="http://schemas.microsoft.com/office/drawing/2014/main" id="{2155A47B-FF05-4E3C-A0A9-3F6B04E1D6D4}"/>
                      </a:ext>
                    </a:extLst>
                  </p:cNvPr>
                  <p:cNvSpPr/>
                  <p:nvPr/>
                </p:nvSpPr>
                <p:spPr>
                  <a:xfrm>
                    <a:off x="7684582" y="4718760"/>
                    <a:ext cx="28629" cy="20453"/>
                  </a:xfrm>
                  <a:custGeom>
                    <a:avLst/>
                    <a:gdLst>
                      <a:gd name="connsiteX0" fmla="*/ 20155 w 28629"/>
                      <a:gd name="connsiteY0" fmla="*/ 19999 h 20453"/>
                      <a:gd name="connsiteX1" fmla="*/ 20155 w 28629"/>
                      <a:gd name="connsiteY1" fmla="*/ 12379 h 20453"/>
                      <a:gd name="connsiteX2" fmla="*/ 4915 w 28629"/>
                      <a:gd name="connsiteY2" fmla="*/ 8569 h 20453"/>
                      <a:gd name="connsiteX3" fmla="*/ 152 w 28629"/>
                      <a:gd name="connsiteY3" fmla="*/ 15236 h 20453"/>
                      <a:gd name="connsiteX4" fmla="*/ 2058 w 28629"/>
                      <a:gd name="connsiteY4" fmla="*/ 6664 h 20453"/>
                      <a:gd name="connsiteX5" fmla="*/ 27775 w 28629"/>
                      <a:gd name="connsiteY5" fmla="*/ 8569 h 20453"/>
                      <a:gd name="connsiteX6" fmla="*/ 20155 w 28629"/>
                      <a:gd name="connsiteY6" fmla="*/ 19999 h 20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629" h="20453">
                        <a:moveTo>
                          <a:pt x="20155" y="19999"/>
                        </a:moveTo>
                        <a:cubicBezTo>
                          <a:pt x="20155" y="19999"/>
                          <a:pt x="17298" y="19046"/>
                          <a:pt x="20155" y="12379"/>
                        </a:cubicBezTo>
                        <a:cubicBezTo>
                          <a:pt x="20155" y="12379"/>
                          <a:pt x="17298" y="2854"/>
                          <a:pt x="4915" y="8569"/>
                        </a:cubicBezTo>
                        <a:cubicBezTo>
                          <a:pt x="4915" y="8569"/>
                          <a:pt x="2058" y="10474"/>
                          <a:pt x="152" y="15236"/>
                        </a:cubicBezTo>
                        <a:cubicBezTo>
                          <a:pt x="152" y="15236"/>
                          <a:pt x="-800" y="7616"/>
                          <a:pt x="2058" y="6664"/>
                        </a:cubicBezTo>
                        <a:cubicBezTo>
                          <a:pt x="2058" y="6664"/>
                          <a:pt x="19202" y="-9529"/>
                          <a:pt x="27775" y="8569"/>
                        </a:cubicBezTo>
                        <a:cubicBezTo>
                          <a:pt x="30633" y="11426"/>
                          <a:pt x="25870" y="22856"/>
                          <a:pt x="20155" y="19999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5" name="Freeform: Shape 854">
                    <a:extLst>
                      <a:ext uri="{FF2B5EF4-FFF2-40B4-BE49-F238E27FC236}">
                        <a16:creationId xmlns:a16="http://schemas.microsoft.com/office/drawing/2014/main" id="{8F69CEBC-340F-4B6B-B90B-4BB437168D4E}"/>
                      </a:ext>
                    </a:extLst>
                  </p:cNvPr>
                  <p:cNvSpPr/>
                  <p:nvPr/>
                </p:nvSpPr>
                <p:spPr>
                  <a:xfrm>
                    <a:off x="7688390" y="4734877"/>
                    <a:ext cx="4951" cy="8572"/>
                  </a:xfrm>
                  <a:custGeom>
                    <a:avLst/>
                    <a:gdLst>
                      <a:gd name="connsiteX0" fmla="*/ 2094 w 4951"/>
                      <a:gd name="connsiteY0" fmla="*/ 8572 h 8572"/>
                      <a:gd name="connsiteX1" fmla="*/ 189 w 4951"/>
                      <a:gd name="connsiteY1" fmla="*/ 7620 h 8572"/>
                      <a:gd name="connsiteX2" fmla="*/ 3999 w 4951"/>
                      <a:gd name="connsiteY2" fmla="*/ 0 h 8572"/>
                      <a:gd name="connsiteX3" fmla="*/ 4952 w 4951"/>
                      <a:gd name="connsiteY3" fmla="*/ 0 h 8572"/>
                      <a:gd name="connsiteX4" fmla="*/ 4952 w 4951"/>
                      <a:gd name="connsiteY4" fmla="*/ 953 h 8572"/>
                      <a:gd name="connsiteX5" fmla="*/ 2094 w 4951"/>
                      <a:gd name="connsiteY5" fmla="*/ 6667 h 8572"/>
                      <a:gd name="connsiteX6" fmla="*/ 3047 w 4951"/>
                      <a:gd name="connsiteY6" fmla="*/ 6667 h 8572"/>
                      <a:gd name="connsiteX7" fmla="*/ 2094 w 4951"/>
                      <a:gd name="connsiteY7" fmla="*/ 8572 h 8572"/>
                      <a:gd name="connsiteX8" fmla="*/ 2094 w 4951"/>
                      <a:gd name="connsiteY8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51" h="8572">
                        <a:moveTo>
                          <a:pt x="2094" y="8572"/>
                        </a:moveTo>
                        <a:cubicBezTo>
                          <a:pt x="1141" y="8572"/>
                          <a:pt x="189" y="7620"/>
                          <a:pt x="189" y="7620"/>
                        </a:cubicBezTo>
                        <a:cubicBezTo>
                          <a:pt x="-763" y="5715"/>
                          <a:pt x="2094" y="1905"/>
                          <a:pt x="3999" y="0"/>
                        </a:cubicBezTo>
                        <a:cubicBezTo>
                          <a:pt x="3999" y="0"/>
                          <a:pt x="4952" y="0"/>
                          <a:pt x="4952" y="0"/>
                        </a:cubicBezTo>
                        <a:cubicBezTo>
                          <a:pt x="4952" y="0"/>
                          <a:pt x="4952" y="953"/>
                          <a:pt x="4952" y="953"/>
                        </a:cubicBezTo>
                        <a:cubicBezTo>
                          <a:pt x="3047" y="2857"/>
                          <a:pt x="1141" y="5715"/>
                          <a:pt x="2094" y="6667"/>
                        </a:cubicBezTo>
                        <a:cubicBezTo>
                          <a:pt x="2094" y="6667"/>
                          <a:pt x="3047" y="6667"/>
                          <a:pt x="3047" y="6667"/>
                        </a:cubicBezTo>
                        <a:cubicBezTo>
                          <a:pt x="3047" y="7620"/>
                          <a:pt x="3047" y="7620"/>
                          <a:pt x="2094" y="8572"/>
                        </a:cubicBezTo>
                        <a:cubicBezTo>
                          <a:pt x="3047" y="8572"/>
                          <a:pt x="3047" y="8572"/>
                          <a:pt x="2094" y="857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6" name="Freeform: Shape 855">
                    <a:extLst>
                      <a:ext uri="{FF2B5EF4-FFF2-40B4-BE49-F238E27FC236}">
                        <a16:creationId xmlns:a16="http://schemas.microsoft.com/office/drawing/2014/main" id="{D18A8F77-105A-46B7-AAC4-C523C8ACD604}"/>
                      </a:ext>
                    </a:extLst>
                  </p:cNvPr>
                  <p:cNvSpPr/>
                  <p:nvPr/>
                </p:nvSpPr>
                <p:spPr>
                  <a:xfrm>
                    <a:off x="7687501" y="4742496"/>
                    <a:ext cx="19175" cy="16430"/>
                  </a:xfrm>
                  <a:custGeom>
                    <a:avLst/>
                    <a:gdLst>
                      <a:gd name="connsiteX0" fmla="*/ 19176 w 19175"/>
                      <a:gd name="connsiteY0" fmla="*/ 0 h 16430"/>
                      <a:gd name="connsiteX1" fmla="*/ 12508 w 19175"/>
                      <a:gd name="connsiteY1" fmla="*/ 14288 h 16430"/>
                      <a:gd name="connsiteX2" fmla="*/ 126 w 19175"/>
                      <a:gd name="connsiteY2" fmla="*/ 14288 h 16430"/>
                      <a:gd name="connsiteX3" fmla="*/ 3936 w 19175"/>
                      <a:gd name="connsiteY3" fmla="*/ 3810 h 16430"/>
                      <a:gd name="connsiteX4" fmla="*/ 19176 w 19175"/>
                      <a:gd name="connsiteY4" fmla="*/ 0 h 1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75" h="16430">
                        <a:moveTo>
                          <a:pt x="19176" y="0"/>
                        </a:moveTo>
                        <a:cubicBezTo>
                          <a:pt x="19176" y="0"/>
                          <a:pt x="13461" y="11430"/>
                          <a:pt x="12508" y="14288"/>
                        </a:cubicBezTo>
                        <a:cubicBezTo>
                          <a:pt x="11556" y="17145"/>
                          <a:pt x="1079" y="17145"/>
                          <a:pt x="126" y="14288"/>
                        </a:cubicBezTo>
                        <a:cubicBezTo>
                          <a:pt x="-827" y="11430"/>
                          <a:pt x="3936" y="3810"/>
                          <a:pt x="3936" y="3810"/>
                        </a:cubicBezTo>
                        <a:lnTo>
                          <a:pt x="1917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7" name="Freeform: Shape 856">
                    <a:extLst>
                      <a:ext uri="{FF2B5EF4-FFF2-40B4-BE49-F238E27FC236}">
                        <a16:creationId xmlns:a16="http://schemas.microsoft.com/office/drawing/2014/main" id="{9E4990E6-DB36-45C5-9307-813B4F3A4676}"/>
                      </a:ext>
                    </a:extLst>
                  </p:cNvPr>
                  <p:cNvSpPr/>
                  <p:nvPr/>
                </p:nvSpPr>
                <p:spPr>
                  <a:xfrm>
                    <a:off x="7691437" y="4752021"/>
                    <a:ext cx="12382" cy="9709"/>
                  </a:xfrm>
                  <a:custGeom>
                    <a:avLst/>
                    <a:gdLst>
                      <a:gd name="connsiteX0" fmla="*/ 0 w 12382"/>
                      <a:gd name="connsiteY0" fmla="*/ 5715 h 9709"/>
                      <a:gd name="connsiteX1" fmla="*/ 1905 w 12382"/>
                      <a:gd name="connsiteY1" fmla="*/ 9525 h 9709"/>
                      <a:gd name="connsiteX2" fmla="*/ 12382 w 12382"/>
                      <a:gd name="connsiteY2" fmla="*/ 3810 h 9709"/>
                      <a:gd name="connsiteX3" fmla="*/ 10478 w 12382"/>
                      <a:gd name="connsiteY3" fmla="*/ 0 h 9709"/>
                      <a:gd name="connsiteX4" fmla="*/ 5715 w 12382"/>
                      <a:gd name="connsiteY4" fmla="*/ 3810 h 9709"/>
                      <a:gd name="connsiteX5" fmla="*/ 0 w 12382"/>
                      <a:gd name="connsiteY5" fmla="*/ 5715 h 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82" h="9709">
                        <a:moveTo>
                          <a:pt x="0" y="5715"/>
                        </a:moveTo>
                        <a:cubicBezTo>
                          <a:pt x="0" y="5715"/>
                          <a:pt x="0" y="8572"/>
                          <a:pt x="1905" y="9525"/>
                        </a:cubicBezTo>
                        <a:cubicBezTo>
                          <a:pt x="3810" y="10478"/>
                          <a:pt x="12382" y="7620"/>
                          <a:pt x="12382" y="3810"/>
                        </a:cubicBezTo>
                        <a:cubicBezTo>
                          <a:pt x="12382" y="0"/>
                          <a:pt x="10478" y="0"/>
                          <a:pt x="10478" y="0"/>
                        </a:cubicBezTo>
                        <a:cubicBezTo>
                          <a:pt x="10478" y="0"/>
                          <a:pt x="8572" y="3810"/>
                          <a:pt x="5715" y="3810"/>
                        </a:cubicBezTo>
                        <a:cubicBezTo>
                          <a:pt x="2857" y="3810"/>
                          <a:pt x="0" y="476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8" name="Freeform: Shape 857">
                    <a:extLst>
                      <a:ext uri="{FF2B5EF4-FFF2-40B4-BE49-F238E27FC236}">
                        <a16:creationId xmlns:a16="http://schemas.microsoft.com/office/drawing/2014/main" id="{4B60CF48-BB59-4881-85D5-1B98963BC27B}"/>
                      </a:ext>
                    </a:extLst>
                  </p:cNvPr>
                  <p:cNvSpPr/>
                  <p:nvPr/>
                </p:nvSpPr>
                <p:spPr>
                  <a:xfrm>
                    <a:off x="7685749" y="4753927"/>
                    <a:ext cx="5687" cy="6667"/>
                  </a:xfrm>
                  <a:custGeom>
                    <a:avLst/>
                    <a:gdLst>
                      <a:gd name="connsiteX0" fmla="*/ 5688 w 5687"/>
                      <a:gd name="connsiteY0" fmla="*/ 3810 h 6667"/>
                      <a:gd name="connsiteX1" fmla="*/ 2831 w 5687"/>
                      <a:gd name="connsiteY1" fmla="*/ 6667 h 6667"/>
                      <a:gd name="connsiteX2" fmla="*/ 1878 w 5687"/>
                      <a:gd name="connsiteY2" fmla="*/ 0 h 6667"/>
                      <a:gd name="connsiteX3" fmla="*/ 2831 w 5687"/>
                      <a:gd name="connsiteY3" fmla="*/ 0 h 6667"/>
                      <a:gd name="connsiteX4" fmla="*/ 3783 w 5687"/>
                      <a:gd name="connsiteY4" fmla="*/ 1905 h 6667"/>
                      <a:gd name="connsiteX5" fmla="*/ 5688 w 5687"/>
                      <a:gd name="connsiteY5" fmla="*/ 3810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87" h="6667">
                        <a:moveTo>
                          <a:pt x="5688" y="3810"/>
                        </a:moveTo>
                        <a:cubicBezTo>
                          <a:pt x="5688" y="3810"/>
                          <a:pt x="4735" y="6667"/>
                          <a:pt x="2831" y="6667"/>
                        </a:cubicBezTo>
                        <a:cubicBezTo>
                          <a:pt x="925" y="6667"/>
                          <a:pt x="-1932" y="2857"/>
                          <a:pt x="1878" y="0"/>
                        </a:cubicBezTo>
                        <a:lnTo>
                          <a:pt x="2831" y="0"/>
                        </a:lnTo>
                        <a:cubicBezTo>
                          <a:pt x="2831" y="0"/>
                          <a:pt x="2831" y="1905"/>
                          <a:pt x="3783" y="1905"/>
                        </a:cubicBezTo>
                        <a:cubicBezTo>
                          <a:pt x="3783" y="2857"/>
                          <a:pt x="5688" y="2857"/>
                          <a:pt x="5688" y="3810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9" name="Freeform: Shape 858">
                    <a:extLst>
                      <a:ext uri="{FF2B5EF4-FFF2-40B4-BE49-F238E27FC236}">
                        <a16:creationId xmlns:a16="http://schemas.microsoft.com/office/drawing/2014/main" id="{B09380C3-C044-43F7-BB11-332BF36DBE17}"/>
                      </a:ext>
                    </a:extLst>
                  </p:cNvPr>
                  <p:cNvSpPr/>
                  <p:nvPr/>
                </p:nvSpPr>
                <p:spPr>
                  <a:xfrm>
                    <a:off x="7696200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0" name="Freeform: Shape 859">
                    <a:extLst>
                      <a:ext uri="{FF2B5EF4-FFF2-40B4-BE49-F238E27FC236}">
                        <a16:creationId xmlns:a16="http://schemas.microsoft.com/office/drawing/2014/main" id="{9C4E6D54-899C-4F77-BAD3-A942462F3A6A}"/>
                      </a:ext>
                    </a:extLst>
                  </p:cNvPr>
                  <p:cNvSpPr/>
                  <p:nvPr/>
                </p:nvSpPr>
                <p:spPr>
                  <a:xfrm>
                    <a:off x="7685722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1" name="Freeform: Shape 860">
                    <a:extLst>
                      <a:ext uri="{FF2B5EF4-FFF2-40B4-BE49-F238E27FC236}">
                        <a16:creationId xmlns:a16="http://schemas.microsoft.com/office/drawing/2014/main" id="{912D92A2-E6E6-4C08-B237-A2C34A07D5EB}"/>
                      </a:ext>
                    </a:extLst>
                  </p:cNvPr>
                  <p:cNvSpPr/>
                  <p:nvPr/>
                </p:nvSpPr>
                <p:spPr>
                  <a:xfrm>
                    <a:off x="7688580" y="4744402"/>
                    <a:ext cx="5714" cy="2857"/>
                  </a:xfrm>
                  <a:custGeom>
                    <a:avLst/>
                    <a:gdLst>
                      <a:gd name="connsiteX0" fmla="*/ 1905 w 5714"/>
                      <a:gd name="connsiteY0" fmla="*/ 2857 h 2857"/>
                      <a:gd name="connsiteX1" fmla="*/ 0 w 5714"/>
                      <a:gd name="connsiteY1" fmla="*/ 1905 h 2857"/>
                      <a:gd name="connsiteX2" fmla="*/ 0 w 5714"/>
                      <a:gd name="connsiteY2" fmla="*/ 953 h 2857"/>
                      <a:gd name="connsiteX3" fmla="*/ 952 w 5714"/>
                      <a:gd name="connsiteY3" fmla="*/ 953 h 2857"/>
                      <a:gd name="connsiteX4" fmla="*/ 4763 w 5714"/>
                      <a:gd name="connsiteY4" fmla="*/ 0 h 2857"/>
                      <a:gd name="connsiteX5" fmla="*/ 5715 w 5714"/>
                      <a:gd name="connsiteY5" fmla="*/ 0 h 2857"/>
                      <a:gd name="connsiteX6" fmla="*/ 5715 w 5714"/>
                      <a:gd name="connsiteY6" fmla="*/ 953 h 2857"/>
                      <a:gd name="connsiteX7" fmla="*/ 1905 w 5714"/>
                      <a:gd name="connsiteY7" fmla="*/ 2857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4" h="2857">
                        <a:moveTo>
                          <a:pt x="1905" y="2857"/>
                        </a:moveTo>
                        <a:cubicBezTo>
                          <a:pt x="0" y="2857"/>
                          <a:pt x="0" y="1905"/>
                          <a:pt x="0" y="1905"/>
                        </a:cubicBezTo>
                        <a:cubicBezTo>
                          <a:pt x="0" y="1905"/>
                          <a:pt x="0" y="953"/>
                          <a:pt x="0" y="953"/>
                        </a:cubicBezTo>
                        <a:cubicBezTo>
                          <a:pt x="0" y="953"/>
                          <a:pt x="952" y="953"/>
                          <a:pt x="952" y="953"/>
                        </a:cubicBezTo>
                        <a:cubicBezTo>
                          <a:pt x="952" y="953"/>
                          <a:pt x="1905" y="1905"/>
                          <a:pt x="4763" y="0"/>
                        </a:cubicBezTo>
                        <a:cubicBezTo>
                          <a:pt x="4763" y="0"/>
                          <a:pt x="5715" y="0"/>
                          <a:pt x="5715" y="0"/>
                        </a:cubicBezTo>
                        <a:cubicBezTo>
                          <a:pt x="5715" y="0"/>
                          <a:pt x="5715" y="953"/>
                          <a:pt x="5715" y="953"/>
                        </a:cubicBezTo>
                        <a:cubicBezTo>
                          <a:pt x="4763" y="1905"/>
                          <a:pt x="2857" y="2857"/>
                          <a:pt x="1905" y="2857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2" name="Freeform: Shape 861">
                    <a:extLst>
                      <a:ext uri="{FF2B5EF4-FFF2-40B4-BE49-F238E27FC236}">
                        <a16:creationId xmlns:a16="http://schemas.microsoft.com/office/drawing/2014/main" id="{E720A052-C6BA-42CD-9073-5049DF29BC72}"/>
                      </a:ext>
                    </a:extLst>
                  </p:cNvPr>
                  <p:cNvSpPr/>
                  <p:nvPr/>
                </p:nvSpPr>
                <p:spPr>
                  <a:xfrm>
                    <a:off x="7694294" y="4732971"/>
                    <a:ext cx="7620" cy="9525"/>
                  </a:xfrm>
                  <a:custGeom>
                    <a:avLst/>
                    <a:gdLst>
                      <a:gd name="connsiteX0" fmla="*/ 3810 w 7620"/>
                      <a:gd name="connsiteY0" fmla="*/ 9525 h 9525"/>
                      <a:gd name="connsiteX1" fmla="*/ 0 w 7620"/>
                      <a:gd name="connsiteY1" fmla="*/ 4763 h 9525"/>
                      <a:gd name="connsiteX2" fmla="*/ 3810 w 7620"/>
                      <a:gd name="connsiteY2" fmla="*/ 0 h 9525"/>
                      <a:gd name="connsiteX3" fmla="*/ 7620 w 7620"/>
                      <a:gd name="connsiteY3" fmla="*/ 4763 h 9525"/>
                      <a:gd name="connsiteX4" fmla="*/ 3810 w 7620"/>
                      <a:gd name="connsiteY4" fmla="*/ 9525 h 9525"/>
                      <a:gd name="connsiteX5" fmla="*/ 3810 w 7620"/>
                      <a:gd name="connsiteY5" fmla="*/ 1905 h 9525"/>
                      <a:gd name="connsiteX6" fmla="*/ 953 w 7620"/>
                      <a:gd name="connsiteY6" fmla="*/ 4763 h 9525"/>
                      <a:gd name="connsiteX7" fmla="*/ 3810 w 7620"/>
                      <a:gd name="connsiteY7" fmla="*/ 7620 h 9525"/>
                      <a:gd name="connsiteX8" fmla="*/ 6668 w 7620"/>
                      <a:gd name="connsiteY8" fmla="*/ 4763 h 9525"/>
                      <a:gd name="connsiteX9" fmla="*/ 3810 w 7620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20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8" y="6668"/>
                          <a:pt x="6668" y="4763"/>
                        </a:cubicBezTo>
                        <a:cubicBezTo>
                          <a:pt x="6668" y="2858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3" name="Freeform: Shape 862">
                    <a:extLst>
                      <a:ext uri="{FF2B5EF4-FFF2-40B4-BE49-F238E27FC236}">
                        <a16:creationId xmlns:a16="http://schemas.microsoft.com/office/drawing/2014/main" id="{A511063F-2BD1-426A-9367-0064C59776E7}"/>
                      </a:ext>
                    </a:extLst>
                  </p:cNvPr>
                  <p:cNvSpPr/>
                  <p:nvPr/>
                </p:nvSpPr>
                <p:spPr>
                  <a:xfrm>
                    <a:off x="7682865" y="4732019"/>
                    <a:ext cx="7619" cy="9525"/>
                  </a:xfrm>
                  <a:custGeom>
                    <a:avLst/>
                    <a:gdLst>
                      <a:gd name="connsiteX0" fmla="*/ 3810 w 7619"/>
                      <a:gd name="connsiteY0" fmla="*/ 9525 h 9525"/>
                      <a:gd name="connsiteX1" fmla="*/ 0 w 7619"/>
                      <a:gd name="connsiteY1" fmla="*/ 4763 h 9525"/>
                      <a:gd name="connsiteX2" fmla="*/ 3810 w 7619"/>
                      <a:gd name="connsiteY2" fmla="*/ 0 h 9525"/>
                      <a:gd name="connsiteX3" fmla="*/ 7620 w 7619"/>
                      <a:gd name="connsiteY3" fmla="*/ 4763 h 9525"/>
                      <a:gd name="connsiteX4" fmla="*/ 3810 w 7619"/>
                      <a:gd name="connsiteY4" fmla="*/ 9525 h 9525"/>
                      <a:gd name="connsiteX5" fmla="*/ 3810 w 7619"/>
                      <a:gd name="connsiteY5" fmla="*/ 1905 h 9525"/>
                      <a:gd name="connsiteX6" fmla="*/ 953 w 7619"/>
                      <a:gd name="connsiteY6" fmla="*/ 4763 h 9525"/>
                      <a:gd name="connsiteX7" fmla="*/ 3810 w 7619"/>
                      <a:gd name="connsiteY7" fmla="*/ 7620 h 9525"/>
                      <a:gd name="connsiteX8" fmla="*/ 6667 w 7619"/>
                      <a:gd name="connsiteY8" fmla="*/ 4763 h 9525"/>
                      <a:gd name="connsiteX9" fmla="*/ 3810 w 7619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19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7" y="6668"/>
                          <a:pt x="6667" y="4763"/>
                        </a:cubicBezTo>
                        <a:cubicBezTo>
                          <a:pt x="6667" y="3810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4" name="Freeform: Shape 863">
                    <a:extLst>
                      <a:ext uri="{FF2B5EF4-FFF2-40B4-BE49-F238E27FC236}">
                        <a16:creationId xmlns:a16="http://schemas.microsoft.com/office/drawing/2014/main" id="{95269F66-FA46-4244-848F-C348EEA7DD85}"/>
                      </a:ext>
                    </a:extLst>
                  </p:cNvPr>
                  <p:cNvSpPr/>
                  <p:nvPr/>
                </p:nvSpPr>
                <p:spPr>
                  <a:xfrm>
                    <a:off x="7689532" y="4736634"/>
                    <a:ext cx="5715" cy="2052"/>
                  </a:xfrm>
                  <a:custGeom>
                    <a:avLst/>
                    <a:gdLst>
                      <a:gd name="connsiteX0" fmla="*/ 4763 w 5715"/>
                      <a:gd name="connsiteY0" fmla="*/ 2052 h 2052"/>
                      <a:gd name="connsiteX1" fmla="*/ 4763 w 5715"/>
                      <a:gd name="connsiteY1" fmla="*/ 2052 h 2052"/>
                      <a:gd name="connsiteX2" fmla="*/ 953 w 5715"/>
                      <a:gd name="connsiteY2" fmla="*/ 2052 h 2052"/>
                      <a:gd name="connsiteX3" fmla="*/ 0 w 5715"/>
                      <a:gd name="connsiteY3" fmla="*/ 2052 h 2052"/>
                      <a:gd name="connsiteX4" fmla="*/ 0 w 5715"/>
                      <a:gd name="connsiteY4" fmla="*/ 1100 h 2052"/>
                      <a:gd name="connsiteX5" fmla="*/ 5715 w 5715"/>
                      <a:gd name="connsiteY5" fmla="*/ 1100 h 2052"/>
                      <a:gd name="connsiteX6" fmla="*/ 4763 w 5715"/>
                      <a:gd name="connsiteY6" fmla="*/ 2052 h 2052"/>
                      <a:gd name="connsiteX7" fmla="*/ 4763 w 5715"/>
                      <a:gd name="connsiteY7" fmla="*/ 2052 h 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2052">
                        <a:moveTo>
                          <a:pt x="4763" y="2052"/>
                        </a:moveTo>
                        <a:cubicBezTo>
                          <a:pt x="4763" y="2052"/>
                          <a:pt x="4763" y="2052"/>
                          <a:pt x="4763" y="2052"/>
                        </a:cubicBezTo>
                        <a:cubicBezTo>
                          <a:pt x="1905" y="147"/>
                          <a:pt x="953" y="2052"/>
                          <a:pt x="953" y="2052"/>
                        </a:cubicBezTo>
                        <a:cubicBezTo>
                          <a:pt x="953" y="2052"/>
                          <a:pt x="0" y="2052"/>
                          <a:pt x="0" y="2052"/>
                        </a:cubicBezTo>
                        <a:cubicBezTo>
                          <a:pt x="0" y="2052"/>
                          <a:pt x="0" y="1100"/>
                          <a:pt x="0" y="1100"/>
                        </a:cubicBezTo>
                        <a:cubicBezTo>
                          <a:pt x="953" y="147"/>
                          <a:pt x="2858" y="-805"/>
                          <a:pt x="5715" y="1100"/>
                        </a:cubicBezTo>
                        <a:cubicBezTo>
                          <a:pt x="5715" y="1100"/>
                          <a:pt x="5715" y="1100"/>
                          <a:pt x="4763" y="2052"/>
                        </a:cubicBezTo>
                        <a:cubicBezTo>
                          <a:pt x="5715" y="2052"/>
                          <a:pt x="4763" y="2052"/>
                          <a:pt x="4763" y="205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5" name="Freeform: Shape 864">
                    <a:extLst>
                      <a:ext uri="{FF2B5EF4-FFF2-40B4-BE49-F238E27FC236}">
                        <a16:creationId xmlns:a16="http://schemas.microsoft.com/office/drawing/2014/main" id="{4B0446FF-6F37-46A0-B3CC-7504A483E643}"/>
                      </a:ext>
                    </a:extLst>
                  </p:cNvPr>
                  <p:cNvSpPr/>
                  <p:nvPr/>
                </p:nvSpPr>
                <p:spPr>
                  <a:xfrm>
                    <a:off x="7657732" y="4818251"/>
                    <a:ext cx="16072" cy="10672"/>
                  </a:xfrm>
                  <a:custGeom>
                    <a:avLst/>
                    <a:gdLst>
                      <a:gd name="connsiteX0" fmla="*/ 14655 w 16072"/>
                      <a:gd name="connsiteY0" fmla="*/ 4255 h 10672"/>
                      <a:gd name="connsiteX1" fmla="*/ 3225 w 16072"/>
                      <a:gd name="connsiteY1" fmla="*/ 9970 h 10672"/>
                      <a:gd name="connsiteX2" fmla="*/ 3225 w 16072"/>
                      <a:gd name="connsiteY2" fmla="*/ 4255 h 10672"/>
                      <a:gd name="connsiteX3" fmla="*/ 1320 w 16072"/>
                      <a:gd name="connsiteY3" fmla="*/ 4255 h 10672"/>
                      <a:gd name="connsiteX4" fmla="*/ 10845 w 16072"/>
                      <a:gd name="connsiteY4" fmla="*/ 445 h 10672"/>
                      <a:gd name="connsiteX5" fmla="*/ 14655 w 16072"/>
                      <a:gd name="connsiteY5" fmla="*/ 4255 h 10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0672">
                        <a:moveTo>
                          <a:pt x="14655" y="4255"/>
                        </a:moveTo>
                        <a:cubicBezTo>
                          <a:pt x="14655" y="4255"/>
                          <a:pt x="7987" y="7113"/>
                          <a:pt x="3225" y="9970"/>
                        </a:cubicBezTo>
                        <a:cubicBezTo>
                          <a:pt x="-1538" y="12828"/>
                          <a:pt x="-585" y="6160"/>
                          <a:pt x="3225" y="4255"/>
                        </a:cubicBezTo>
                        <a:cubicBezTo>
                          <a:pt x="7035" y="2351"/>
                          <a:pt x="2272" y="4255"/>
                          <a:pt x="1320" y="4255"/>
                        </a:cubicBezTo>
                        <a:cubicBezTo>
                          <a:pt x="367" y="3303"/>
                          <a:pt x="7035" y="445"/>
                          <a:pt x="10845" y="445"/>
                        </a:cubicBezTo>
                        <a:cubicBezTo>
                          <a:pt x="13702" y="-1459"/>
                          <a:pt x="18465" y="3303"/>
                          <a:pt x="14655" y="425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6" name="Freeform: Shape 865">
                    <a:extLst>
                      <a:ext uri="{FF2B5EF4-FFF2-40B4-BE49-F238E27FC236}">
                        <a16:creationId xmlns:a16="http://schemas.microsoft.com/office/drawing/2014/main" id="{BCFA9845-D8B3-4F25-8638-BC02D598F628}"/>
                      </a:ext>
                    </a:extLst>
                  </p:cNvPr>
                  <p:cNvSpPr/>
                  <p:nvPr/>
                </p:nvSpPr>
                <p:spPr>
                  <a:xfrm>
                    <a:off x="7484846" y="4897380"/>
                    <a:ext cx="10074" cy="6240"/>
                  </a:xfrm>
                  <a:custGeom>
                    <a:avLst/>
                    <a:gdLst>
                      <a:gd name="connsiteX0" fmla="*/ 1803 w 10074"/>
                      <a:gd name="connsiteY0" fmla="*/ 6088 h 6240"/>
                      <a:gd name="connsiteX1" fmla="*/ 8471 w 10074"/>
                      <a:gd name="connsiteY1" fmla="*/ 4184 h 6240"/>
                      <a:gd name="connsiteX2" fmla="*/ 5613 w 10074"/>
                      <a:gd name="connsiteY2" fmla="*/ 1326 h 6240"/>
                      <a:gd name="connsiteX3" fmla="*/ 6566 w 10074"/>
                      <a:gd name="connsiteY3" fmla="*/ 374 h 6240"/>
                      <a:gd name="connsiteX4" fmla="*/ 1803 w 10074"/>
                      <a:gd name="connsiteY4" fmla="*/ 2279 h 6240"/>
                      <a:gd name="connsiteX5" fmla="*/ 1803 w 10074"/>
                      <a:gd name="connsiteY5" fmla="*/ 6088 h 6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074" h="6240">
                        <a:moveTo>
                          <a:pt x="1803" y="6088"/>
                        </a:moveTo>
                        <a:cubicBezTo>
                          <a:pt x="1803" y="6088"/>
                          <a:pt x="4661" y="4184"/>
                          <a:pt x="8471" y="4184"/>
                        </a:cubicBezTo>
                        <a:cubicBezTo>
                          <a:pt x="12281" y="3231"/>
                          <a:pt x="8471" y="374"/>
                          <a:pt x="5613" y="1326"/>
                        </a:cubicBezTo>
                        <a:cubicBezTo>
                          <a:pt x="2756" y="2279"/>
                          <a:pt x="6566" y="1326"/>
                          <a:pt x="6566" y="374"/>
                        </a:cubicBezTo>
                        <a:cubicBezTo>
                          <a:pt x="6566" y="-579"/>
                          <a:pt x="3709" y="374"/>
                          <a:pt x="1803" y="2279"/>
                        </a:cubicBezTo>
                        <a:cubicBezTo>
                          <a:pt x="-102" y="3231"/>
                          <a:pt x="-1054" y="7041"/>
                          <a:pt x="1803" y="6088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7" name="Freeform: Shape 866">
                    <a:extLst>
                      <a:ext uri="{FF2B5EF4-FFF2-40B4-BE49-F238E27FC236}">
                        <a16:creationId xmlns:a16="http://schemas.microsoft.com/office/drawing/2014/main" id="{0E7579AD-277C-4182-B099-0F9E059880AB}"/>
                      </a:ext>
                    </a:extLst>
                  </p:cNvPr>
                  <p:cNvSpPr/>
                  <p:nvPr/>
                </p:nvSpPr>
                <p:spPr>
                  <a:xfrm>
                    <a:off x="7373800" y="4948089"/>
                    <a:ext cx="26352" cy="17365"/>
                  </a:xfrm>
                  <a:custGeom>
                    <a:avLst/>
                    <a:gdLst>
                      <a:gd name="connsiteX0" fmla="*/ 26172 w 26352"/>
                      <a:gd name="connsiteY0" fmla="*/ 1100 h 17365"/>
                      <a:gd name="connsiteX1" fmla="*/ 19505 w 26352"/>
                      <a:gd name="connsiteY1" fmla="*/ 8720 h 17365"/>
                      <a:gd name="connsiteX2" fmla="*/ 455 w 26352"/>
                      <a:gd name="connsiteY2" fmla="*/ 17292 h 17365"/>
                      <a:gd name="connsiteX3" fmla="*/ 11885 w 26352"/>
                      <a:gd name="connsiteY3" fmla="*/ 1100 h 17365"/>
                      <a:gd name="connsiteX4" fmla="*/ 26172 w 26352"/>
                      <a:gd name="connsiteY4" fmla="*/ 1100 h 17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52" h="17365">
                        <a:moveTo>
                          <a:pt x="26172" y="1100"/>
                        </a:moveTo>
                        <a:cubicBezTo>
                          <a:pt x="26172" y="1100"/>
                          <a:pt x="28077" y="7767"/>
                          <a:pt x="19505" y="8720"/>
                        </a:cubicBezTo>
                        <a:cubicBezTo>
                          <a:pt x="11885" y="9672"/>
                          <a:pt x="3312" y="18245"/>
                          <a:pt x="455" y="17292"/>
                        </a:cubicBezTo>
                        <a:cubicBezTo>
                          <a:pt x="-2403" y="15387"/>
                          <a:pt x="9027" y="2052"/>
                          <a:pt x="11885" y="1100"/>
                        </a:cubicBezTo>
                        <a:cubicBezTo>
                          <a:pt x="14742" y="147"/>
                          <a:pt x="27125" y="-805"/>
                          <a:pt x="26172" y="110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8" name="Freeform: Shape 867">
                    <a:extLst>
                      <a:ext uri="{FF2B5EF4-FFF2-40B4-BE49-F238E27FC236}">
                        <a16:creationId xmlns:a16="http://schemas.microsoft.com/office/drawing/2014/main" id="{82817AA0-3C37-40F6-AFC3-B0BA8D222FCF}"/>
                      </a:ext>
                    </a:extLst>
                  </p:cNvPr>
                  <p:cNvSpPr/>
                  <p:nvPr/>
                </p:nvSpPr>
                <p:spPr>
                  <a:xfrm>
                    <a:off x="7360465" y="4948151"/>
                    <a:ext cx="27124" cy="17304"/>
                  </a:xfrm>
                  <a:custGeom>
                    <a:avLst/>
                    <a:gdLst>
                      <a:gd name="connsiteX0" fmla="*/ 27125 w 27124"/>
                      <a:gd name="connsiteY0" fmla="*/ 1991 h 17304"/>
                      <a:gd name="connsiteX1" fmla="*/ 19505 w 27124"/>
                      <a:gd name="connsiteY1" fmla="*/ 8658 h 17304"/>
                      <a:gd name="connsiteX2" fmla="*/ 455 w 27124"/>
                      <a:gd name="connsiteY2" fmla="*/ 17231 h 17304"/>
                      <a:gd name="connsiteX3" fmla="*/ 11885 w 27124"/>
                      <a:gd name="connsiteY3" fmla="*/ 1038 h 17304"/>
                      <a:gd name="connsiteX4" fmla="*/ 27125 w 27124"/>
                      <a:gd name="connsiteY4" fmla="*/ 1991 h 1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4" h="17304">
                        <a:moveTo>
                          <a:pt x="27125" y="1991"/>
                        </a:moveTo>
                        <a:cubicBezTo>
                          <a:pt x="27125" y="1991"/>
                          <a:pt x="27125" y="7706"/>
                          <a:pt x="19505" y="8658"/>
                        </a:cubicBezTo>
                        <a:cubicBezTo>
                          <a:pt x="11885" y="9611"/>
                          <a:pt x="3312" y="18183"/>
                          <a:pt x="455" y="17231"/>
                        </a:cubicBezTo>
                        <a:cubicBezTo>
                          <a:pt x="-2403" y="15326"/>
                          <a:pt x="9027" y="1991"/>
                          <a:pt x="11885" y="1038"/>
                        </a:cubicBezTo>
                        <a:cubicBezTo>
                          <a:pt x="13790" y="-867"/>
                          <a:pt x="27125" y="86"/>
                          <a:pt x="27125" y="199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9" name="Freeform: Shape 868">
                    <a:extLst>
                      <a:ext uri="{FF2B5EF4-FFF2-40B4-BE49-F238E27FC236}">
                        <a16:creationId xmlns:a16="http://schemas.microsoft.com/office/drawing/2014/main" id="{05BFE68D-E7DB-4C2E-BE14-928A7D680B11}"/>
                      </a:ext>
                    </a:extLst>
                  </p:cNvPr>
                  <p:cNvSpPr/>
                  <p:nvPr/>
                </p:nvSpPr>
                <p:spPr>
                  <a:xfrm>
                    <a:off x="7436167" y="4854847"/>
                    <a:ext cx="21021" cy="23857"/>
                  </a:xfrm>
                  <a:custGeom>
                    <a:avLst/>
                    <a:gdLst>
                      <a:gd name="connsiteX0" fmla="*/ 5715 w 21021"/>
                      <a:gd name="connsiteY0" fmla="*/ 23857 h 23857"/>
                      <a:gd name="connsiteX1" fmla="*/ 10477 w 21021"/>
                      <a:gd name="connsiteY1" fmla="*/ 20047 h 23857"/>
                      <a:gd name="connsiteX2" fmla="*/ 20955 w 21021"/>
                      <a:gd name="connsiteY2" fmla="*/ 7665 h 23857"/>
                      <a:gd name="connsiteX3" fmla="*/ 9525 w 21021"/>
                      <a:gd name="connsiteY3" fmla="*/ 1949 h 23857"/>
                      <a:gd name="connsiteX4" fmla="*/ 0 w 21021"/>
                      <a:gd name="connsiteY4" fmla="*/ 22905 h 23857"/>
                      <a:gd name="connsiteX5" fmla="*/ 5715 w 21021"/>
                      <a:gd name="connsiteY5" fmla="*/ 23857 h 23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021" h="23857">
                        <a:moveTo>
                          <a:pt x="5715" y="23857"/>
                        </a:moveTo>
                        <a:cubicBezTo>
                          <a:pt x="5715" y="23857"/>
                          <a:pt x="6667" y="20999"/>
                          <a:pt x="10477" y="20047"/>
                        </a:cubicBezTo>
                        <a:cubicBezTo>
                          <a:pt x="14288" y="19095"/>
                          <a:pt x="20002" y="13380"/>
                          <a:pt x="20955" y="7665"/>
                        </a:cubicBezTo>
                        <a:cubicBezTo>
                          <a:pt x="21907" y="1949"/>
                          <a:pt x="12382" y="-2813"/>
                          <a:pt x="9525" y="1949"/>
                        </a:cubicBezTo>
                        <a:cubicBezTo>
                          <a:pt x="5715" y="6712"/>
                          <a:pt x="0" y="22905"/>
                          <a:pt x="0" y="22905"/>
                        </a:cubicBezTo>
                        <a:lnTo>
                          <a:pt x="5715" y="23857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870" name="Graphic 4">
                    <a:extLst>
                      <a:ext uri="{FF2B5EF4-FFF2-40B4-BE49-F238E27FC236}">
                        <a16:creationId xmlns:a16="http://schemas.microsoft.com/office/drawing/2014/main" id="{CDE66FB9-6887-49E4-B82E-FFA7DD8E533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447" y="4653914"/>
                    <a:ext cx="17145" cy="55244"/>
                    <a:chOff x="7390447" y="4653914"/>
                    <a:chExt cx="17145" cy="55244"/>
                  </a:xfrm>
                </p:grpSpPr>
                <p:sp>
                  <p:nvSpPr>
                    <p:cNvPr id="1275" name="Freeform: Shape 1274">
                      <a:extLst>
                        <a:ext uri="{FF2B5EF4-FFF2-40B4-BE49-F238E27FC236}">
                          <a16:creationId xmlns:a16="http://schemas.microsoft.com/office/drawing/2014/main" id="{17D31DFF-F66C-41FF-ADCE-6FA449A901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6162" y="466043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6" name="Freeform: Shape 1275">
                      <a:extLst>
                        <a:ext uri="{FF2B5EF4-FFF2-40B4-BE49-F238E27FC236}">
                          <a16:creationId xmlns:a16="http://schemas.microsoft.com/office/drawing/2014/main" id="{8E05D82A-E31F-475A-B606-17ABEAA7B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0447" y="4684156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3098"/>
                            <a:pt x="10478" y="20241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7" name="Freeform: Shape 1276">
                      <a:extLst>
                        <a:ext uri="{FF2B5EF4-FFF2-40B4-BE49-F238E27FC236}">
                          <a16:creationId xmlns:a16="http://schemas.microsoft.com/office/drawing/2014/main" id="{188045B6-972B-4821-9E92-9031D5D6F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829" y="465391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7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7"/>
                          </a:moveTo>
                          <a:cubicBezTo>
                            <a:pt x="238" y="6667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7"/>
                            <a:pt x="1190" y="6667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71" name="Freeform: Shape 870">
                    <a:extLst>
                      <a:ext uri="{FF2B5EF4-FFF2-40B4-BE49-F238E27FC236}">
                        <a16:creationId xmlns:a16="http://schemas.microsoft.com/office/drawing/2014/main" id="{A28FFABB-8C6B-495C-B8BD-CD1371381E68}"/>
                      </a:ext>
                    </a:extLst>
                  </p:cNvPr>
                  <p:cNvSpPr/>
                  <p:nvPr/>
                </p:nvSpPr>
                <p:spPr>
                  <a:xfrm>
                    <a:off x="7343474" y="4642387"/>
                    <a:ext cx="25288" cy="33267"/>
                  </a:xfrm>
                  <a:custGeom>
                    <a:avLst/>
                    <a:gdLst>
                      <a:gd name="connsiteX0" fmla="*/ 21255 w 25288"/>
                      <a:gd name="connsiteY0" fmla="*/ 97 h 33267"/>
                      <a:gd name="connsiteX1" fmla="*/ 24113 w 25288"/>
                      <a:gd name="connsiteY1" fmla="*/ 14385 h 33267"/>
                      <a:gd name="connsiteX2" fmla="*/ 24113 w 25288"/>
                      <a:gd name="connsiteY2" fmla="*/ 21052 h 33267"/>
                      <a:gd name="connsiteX3" fmla="*/ 22208 w 25288"/>
                      <a:gd name="connsiteY3" fmla="*/ 23910 h 33267"/>
                      <a:gd name="connsiteX4" fmla="*/ 15540 w 25288"/>
                      <a:gd name="connsiteY4" fmla="*/ 32482 h 33267"/>
                      <a:gd name="connsiteX5" fmla="*/ 300 w 25288"/>
                      <a:gd name="connsiteY5" fmla="*/ 27720 h 33267"/>
                      <a:gd name="connsiteX6" fmla="*/ 21255 w 25288"/>
                      <a:gd name="connsiteY6" fmla="*/ 97 h 33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88" h="33267">
                        <a:moveTo>
                          <a:pt x="21255" y="97"/>
                        </a:moveTo>
                        <a:cubicBezTo>
                          <a:pt x="21255" y="97"/>
                          <a:pt x="27923" y="2002"/>
                          <a:pt x="24113" y="14385"/>
                        </a:cubicBezTo>
                        <a:cubicBezTo>
                          <a:pt x="24113" y="14385"/>
                          <a:pt x="23160" y="17242"/>
                          <a:pt x="24113" y="21052"/>
                        </a:cubicBezTo>
                        <a:cubicBezTo>
                          <a:pt x="24113" y="21052"/>
                          <a:pt x="25065" y="23910"/>
                          <a:pt x="22208" y="23910"/>
                        </a:cubicBezTo>
                        <a:cubicBezTo>
                          <a:pt x="18398" y="23910"/>
                          <a:pt x="19350" y="30577"/>
                          <a:pt x="15540" y="32482"/>
                        </a:cubicBezTo>
                        <a:cubicBezTo>
                          <a:pt x="9825" y="35340"/>
                          <a:pt x="2205" y="29625"/>
                          <a:pt x="300" y="27720"/>
                        </a:cubicBezTo>
                        <a:cubicBezTo>
                          <a:pt x="-652" y="24862"/>
                          <a:pt x="-652" y="-1808"/>
                          <a:pt x="21255" y="9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2" name="Freeform: Shape 871">
                    <a:extLst>
                      <a:ext uri="{FF2B5EF4-FFF2-40B4-BE49-F238E27FC236}">
                        <a16:creationId xmlns:a16="http://schemas.microsoft.com/office/drawing/2014/main" id="{31338B8D-EBF2-4298-A611-5D1F5D913525}"/>
                      </a:ext>
                    </a:extLst>
                  </p:cNvPr>
                  <p:cNvSpPr/>
                  <p:nvPr/>
                </p:nvSpPr>
                <p:spPr>
                  <a:xfrm>
                    <a:off x="7359015" y="4664392"/>
                    <a:ext cx="2857" cy="3809"/>
                  </a:xfrm>
                  <a:custGeom>
                    <a:avLst/>
                    <a:gdLst>
                      <a:gd name="connsiteX0" fmla="*/ 1905 w 2857"/>
                      <a:gd name="connsiteY0" fmla="*/ 3810 h 3809"/>
                      <a:gd name="connsiteX1" fmla="*/ 1905 w 2857"/>
                      <a:gd name="connsiteY1" fmla="*/ 3810 h 3809"/>
                      <a:gd name="connsiteX2" fmla="*/ 0 w 2857"/>
                      <a:gd name="connsiteY2" fmla="*/ 952 h 3809"/>
                      <a:gd name="connsiteX3" fmla="*/ 953 w 2857"/>
                      <a:gd name="connsiteY3" fmla="*/ 0 h 3809"/>
                      <a:gd name="connsiteX4" fmla="*/ 1905 w 2857"/>
                      <a:gd name="connsiteY4" fmla="*/ 952 h 3809"/>
                      <a:gd name="connsiteX5" fmla="*/ 2857 w 2857"/>
                      <a:gd name="connsiteY5" fmla="*/ 1905 h 3809"/>
                      <a:gd name="connsiteX6" fmla="*/ 1905 w 2857"/>
                      <a:gd name="connsiteY6" fmla="*/ 3810 h 3809"/>
                      <a:gd name="connsiteX7" fmla="*/ 1905 w 2857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57" h="3809">
                        <a:moveTo>
                          <a:pt x="1905" y="3810"/>
                        </a:moveTo>
                        <a:cubicBezTo>
                          <a:pt x="1905" y="3810"/>
                          <a:pt x="1905" y="3810"/>
                          <a:pt x="1905" y="3810"/>
                        </a:cubicBezTo>
                        <a:cubicBezTo>
                          <a:pt x="0" y="3810"/>
                          <a:pt x="0" y="1905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1905" y="952"/>
                          <a:pt x="1905" y="1905"/>
                          <a:pt x="2857" y="1905"/>
                        </a:cubicBezTo>
                        <a:cubicBezTo>
                          <a:pt x="2857" y="2857"/>
                          <a:pt x="2857" y="2857"/>
                          <a:pt x="1905" y="3810"/>
                        </a:cubicBezTo>
                        <a:cubicBezTo>
                          <a:pt x="2857" y="3810"/>
                          <a:pt x="2857" y="3810"/>
                          <a:pt x="1905" y="3810"/>
                        </a:cubicBezTo>
                        <a:close/>
                      </a:path>
                    </a:pathLst>
                  </a:custGeom>
                  <a:solidFill>
                    <a:srgbClr val="F460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3" name="Freeform: Shape 872">
                    <a:extLst>
                      <a:ext uri="{FF2B5EF4-FFF2-40B4-BE49-F238E27FC236}">
                        <a16:creationId xmlns:a16="http://schemas.microsoft.com/office/drawing/2014/main" id="{DAD21F91-B708-4D44-8D9B-4A92478B3657}"/>
                      </a:ext>
                    </a:extLst>
                  </p:cNvPr>
                  <p:cNvSpPr/>
                  <p:nvPr/>
                </p:nvSpPr>
                <p:spPr>
                  <a:xfrm>
                    <a:off x="7361872" y="4656771"/>
                    <a:ext cx="1905" cy="3809"/>
                  </a:xfrm>
                  <a:custGeom>
                    <a:avLst/>
                    <a:gdLst>
                      <a:gd name="connsiteX0" fmla="*/ 1905 w 1905"/>
                      <a:gd name="connsiteY0" fmla="*/ 1905 h 3809"/>
                      <a:gd name="connsiteX1" fmla="*/ 953 w 1905"/>
                      <a:gd name="connsiteY1" fmla="*/ 3810 h 3809"/>
                      <a:gd name="connsiteX2" fmla="*/ 0 w 1905"/>
                      <a:gd name="connsiteY2" fmla="*/ 1905 h 3809"/>
                      <a:gd name="connsiteX3" fmla="*/ 953 w 1905"/>
                      <a:gd name="connsiteY3" fmla="*/ 0 h 3809"/>
                      <a:gd name="connsiteX4" fmla="*/ 1905 w 1905"/>
                      <a:gd name="connsiteY4" fmla="*/ 1905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09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0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1905" y="953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92E4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4" name="Freeform: Shape 873">
                    <a:extLst>
                      <a:ext uri="{FF2B5EF4-FFF2-40B4-BE49-F238E27FC236}">
                        <a16:creationId xmlns:a16="http://schemas.microsoft.com/office/drawing/2014/main" id="{8BA2B392-211B-4324-B5EE-2D144581E057}"/>
                      </a:ext>
                    </a:extLst>
                  </p:cNvPr>
                  <p:cNvSpPr/>
                  <p:nvPr/>
                </p:nvSpPr>
                <p:spPr>
                  <a:xfrm>
                    <a:off x="7314219" y="4844414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7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5" name="Freeform: Shape 874">
                    <a:extLst>
                      <a:ext uri="{FF2B5EF4-FFF2-40B4-BE49-F238E27FC236}">
                        <a16:creationId xmlns:a16="http://schemas.microsoft.com/office/drawing/2014/main" id="{FB3E943A-F57C-400E-8F79-DDB9C8BC22EF}"/>
                      </a:ext>
                    </a:extLst>
                  </p:cNvPr>
                  <p:cNvSpPr/>
                  <p:nvPr/>
                </p:nvSpPr>
                <p:spPr>
                  <a:xfrm>
                    <a:off x="7347556" y="4841556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8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6" name="Freeform: Shape 875">
                    <a:extLst>
                      <a:ext uri="{FF2B5EF4-FFF2-40B4-BE49-F238E27FC236}">
                        <a16:creationId xmlns:a16="http://schemas.microsoft.com/office/drawing/2014/main" id="{54F9EBDF-B5FC-4A1A-8EC7-A160C53AB744}"/>
                      </a:ext>
                    </a:extLst>
                  </p:cNvPr>
                  <p:cNvSpPr/>
                  <p:nvPr/>
                </p:nvSpPr>
                <p:spPr>
                  <a:xfrm>
                    <a:off x="7303973" y="4674846"/>
                    <a:ext cx="70373" cy="178888"/>
                  </a:xfrm>
                  <a:custGeom>
                    <a:avLst/>
                    <a:gdLst>
                      <a:gd name="connsiteX0" fmla="*/ 42658 w 70373"/>
                      <a:gd name="connsiteY0" fmla="*/ 23 h 178888"/>
                      <a:gd name="connsiteX1" fmla="*/ 18846 w 70373"/>
                      <a:gd name="connsiteY1" fmla="*/ 23836 h 178888"/>
                      <a:gd name="connsiteX2" fmla="*/ 2654 w 70373"/>
                      <a:gd name="connsiteY2" fmla="*/ 132421 h 178888"/>
                      <a:gd name="connsiteX3" fmla="*/ 4558 w 70373"/>
                      <a:gd name="connsiteY3" fmla="*/ 171473 h 178888"/>
                      <a:gd name="connsiteX4" fmla="*/ 70281 w 70373"/>
                      <a:gd name="connsiteY4" fmla="*/ 174331 h 178888"/>
                      <a:gd name="connsiteX5" fmla="*/ 62661 w 70373"/>
                      <a:gd name="connsiteY5" fmla="*/ 38123 h 178888"/>
                      <a:gd name="connsiteX6" fmla="*/ 42658 w 70373"/>
                      <a:gd name="connsiteY6" fmla="*/ 23 h 178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373" h="178888">
                        <a:moveTo>
                          <a:pt x="42658" y="23"/>
                        </a:moveTo>
                        <a:cubicBezTo>
                          <a:pt x="34086" y="976"/>
                          <a:pt x="25514" y="3833"/>
                          <a:pt x="18846" y="23836"/>
                        </a:cubicBezTo>
                        <a:cubicBezTo>
                          <a:pt x="13131" y="43838"/>
                          <a:pt x="3606" y="115276"/>
                          <a:pt x="2654" y="132421"/>
                        </a:cubicBezTo>
                        <a:cubicBezTo>
                          <a:pt x="749" y="150518"/>
                          <a:pt x="-3061" y="167663"/>
                          <a:pt x="4558" y="171473"/>
                        </a:cubicBezTo>
                        <a:cubicBezTo>
                          <a:pt x="13131" y="176236"/>
                          <a:pt x="70281" y="183856"/>
                          <a:pt x="70281" y="174331"/>
                        </a:cubicBezTo>
                        <a:cubicBezTo>
                          <a:pt x="71234" y="154328"/>
                          <a:pt x="64566" y="50506"/>
                          <a:pt x="62661" y="38123"/>
                        </a:cubicBezTo>
                        <a:cubicBezTo>
                          <a:pt x="59804" y="27646"/>
                          <a:pt x="47421" y="-929"/>
                          <a:pt x="42658" y="23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7" name="Freeform: Shape 876">
                    <a:extLst>
                      <a:ext uri="{FF2B5EF4-FFF2-40B4-BE49-F238E27FC236}">
                        <a16:creationId xmlns:a16="http://schemas.microsoft.com/office/drawing/2014/main" id="{0B3E2BA8-D318-4C68-988F-A277E2B30A20}"/>
                      </a:ext>
                    </a:extLst>
                  </p:cNvPr>
                  <p:cNvSpPr/>
                  <p:nvPr/>
                </p:nvSpPr>
                <p:spPr>
                  <a:xfrm>
                    <a:off x="7315795" y="4885950"/>
                    <a:ext cx="21184" cy="22541"/>
                  </a:xfrm>
                  <a:custGeom>
                    <a:avLst/>
                    <a:gdLst>
                      <a:gd name="connsiteX0" fmla="*/ 10835 w 21184"/>
                      <a:gd name="connsiteY0" fmla="*/ 1327 h 22541"/>
                      <a:gd name="connsiteX1" fmla="*/ 357 w 21184"/>
                      <a:gd name="connsiteY1" fmla="*/ 2279 h 22541"/>
                      <a:gd name="connsiteX2" fmla="*/ 3215 w 21184"/>
                      <a:gd name="connsiteY2" fmla="*/ 20377 h 22541"/>
                      <a:gd name="connsiteX3" fmla="*/ 20360 w 21184"/>
                      <a:gd name="connsiteY3" fmla="*/ 22282 h 22541"/>
                      <a:gd name="connsiteX4" fmla="*/ 12740 w 21184"/>
                      <a:gd name="connsiteY4" fmla="*/ 15614 h 22541"/>
                      <a:gd name="connsiteX5" fmla="*/ 10835 w 21184"/>
                      <a:gd name="connsiteY5" fmla="*/ 12757 h 22541"/>
                      <a:gd name="connsiteX6" fmla="*/ 10835 w 21184"/>
                      <a:gd name="connsiteY6" fmla="*/ 1327 h 22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541">
                        <a:moveTo>
                          <a:pt x="10835" y="1327"/>
                        </a:moveTo>
                        <a:cubicBezTo>
                          <a:pt x="9882" y="374"/>
                          <a:pt x="2262" y="-1531"/>
                          <a:pt x="357" y="2279"/>
                        </a:cubicBezTo>
                        <a:cubicBezTo>
                          <a:pt x="-595" y="6089"/>
                          <a:pt x="357" y="19424"/>
                          <a:pt x="3215" y="20377"/>
                        </a:cubicBezTo>
                        <a:cubicBezTo>
                          <a:pt x="5120" y="21329"/>
                          <a:pt x="18455" y="23234"/>
                          <a:pt x="20360" y="22282"/>
                        </a:cubicBezTo>
                        <a:cubicBezTo>
                          <a:pt x="22265" y="21329"/>
                          <a:pt x="21312" y="17519"/>
                          <a:pt x="12740" y="15614"/>
                        </a:cubicBezTo>
                        <a:cubicBezTo>
                          <a:pt x="11787" y="15614"/>
                          <a:pt x="10835" y="13709"/>
                          <a:pt x="10835" y="12757"/>
                        </a:cubicBezTo>
                        <a:cubicBezTo>
                          <a:pt x="11787" y="8947"/>
                          <a:pt x="11787" y="3232"/>
                          <a:pt x="10835" y="132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8" name="Freeform: Shape 877">
                    <a:extLst>
                      <a:ext uri="{FF2B5EF4-FFF2-40B4-BE49-F238E27FC236}">
                        <a16:creationId xmlns:a16="http://schemas.microsoft.com/office/drawing/2014/main" id="{A0BFB6BA-80A3-4909-881B-3EA948E3C908}"/>
                      </a:ext>
                    </a:extLst>
                  </p:cNvPr>
                  <p:cNvSpPr/>
                  <p:nvPr/>
                </p:nvSpPr>
                <p:spPr>
                  <a:xfrm>
                    <a:off x="7349132" y="4885371"/>
                    <a:ext cx="21184" cy="22167"/>
                  </a:xfrm>
                  <a:custGeom>
                    <a:avLst/>
                    <a:gdLst>
                      <a:gd name="connsiteX0" fmla="*/ 10835 w 21184"/>
                      <a:gd name="connsiteY0" fmla="*/ 953 h 22167"/>
                      <a:gd name="connsiteX1" fmla="*/ 357 w 21184"/>
                      <a:gd name="connsiteY1" fmla="*/ 1905 h 22167"/>
                      <a:gd name="connsiteX2" fmla="*/ 3215 w 21184"/>
                      <a:gd name="connsiteY2" fmla="*/ 20003 h 22167"/>
                      <a:gd name="connsiteX3" fmla="*/ 20360 w 21184"/>
                      <a:gd name="connsiteY3" fmla="*/ 21908 h 22167"/>
                      <a:gd name="connsiteX4" fmla="*/ 12740 w 21184"/>
                      <a:gd name="connsiteY4" fmla="*/ 15240 h 22167"/>
                      <a:gd name="connsiteX5" fmla="*/ 10835 w 21184"/>
                      <a:gd name="connsiteY5" fmla="*/ 12383 h 22167"/>
                      <a:gd name="connsiteX6" fmla="*/ 10835 w 21184"/>
                      <a:gd name="connsiteY6" fmla="*/ 953 h 22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167">
                        <a:moveTo>
                          <a:pt x="10835" y="953"/>
                        </a:moveTo>
                        <a:cubicBezTo>
                          <a:pt x="9882" y="0"/>
                          <a:pt x="2262" y="-953"/>
                          <a:pt x="357" y="1905"/>
                        </a:cubicBezTo>
                        <a:cubicBezTo>
                          <a:pt x="-595" y="5715"/>
                          <a:pt x="357" y="19050"/>
                          <a:pt x="3215" y="20003"/>
                        </a:cubicBezTo>
                        <a:cubicBezTo>
                          <a:pt x="5120" y="20955"/>
                          <a:pt x="18455" y="22860"/>
                          <a:pt x="20360" y="21908"/>
                        </a:cubicBezTo>
                        <a:cubicBezTo>
                          <a:pt x="22265" y="20955"/>
                          <a:pt x="21312" y="17145"/>
                          <a:pt x="12740" y="15240"/>
                        </a:cubicBezTo>
                        <a:cubicBezTo>
                          <a:pt x="11787" y="15240"/>
                          <a:pt x="10835" y="13335"/>
                          <a:pt x="10835" y="12383"/>
                        </a:cubicBezTo>
                        <a:cubicBezTo>
                          <a:pt x="11787" y="9525"/>
                          <a:pt x="11787" y="2858"/>
                          <a:pt x="10835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9" name="Freeform: Shape 878">
                    <a:extLst>
                      <a:ext uri="{FF2B5EF4-FFF2-40B4-BE49-F238E27FC236}">
                        <a16:creationId xmlns:a16="http://schemas.microsoft.com/office/drawing/2014/main" id="{011D598C-F50E-435A-8287-91C570C16E91}"/>
                      </a:ext>
                    </a:extLst>
                  </p:cNvPr>
                  <p:cNvSpPr/>
                  <p:nvPr/>
                </p:nvSpPr>
                <p:spPr>
                  <a:xfrm>
                    <a:off x="7342822" y="4670685"/>
                    <a:ext cx="9525" cy="6941"/>
                  </a:xfrm>
                  <a:custGeom>
                    <a:avLst/>
                    <a:gdLst>
                      <a:gd name="connsiteX0" fmla="*/ 9525 w 9525"/>
                      <a:gd name="connsiteY0" fmla="*/ 3232 h 6941"/>
                      <a:gd name="connsiteX1" fmla="*/ 4763 w 9525"/>
                      <a:gd name="connsiteY1" fmla="*/ 6089 h 6941"/>
                      <a:gd name="connsiteX2" fmla="*/ 0 w 9525"/>
                      <a:gd name="connsiteY2" fmla="*/ 4184 h 6941"/>
                      <a:gd name="connsiteX3" fmla="*/ 9525 w 9525"/>
                      <a:gd name="connsiteY3" fmla="*/ 3232 h 6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6941">
                        <a:moveTo>
                          <a:pt x="9525" y="3232"/>
                        </a:moveTo>
                        <a:cubicBezTo>
                          <a:pt x="9525" y="3232"/>
                          <a:pt x="7620" y="3232"/>
                          <a:pt x="4763" y="6089"/>
                        </a:cubicBezTo>
                        <a:cubicBezTo>
                          <a:pt x="3810" y="7042"/>
                          <a:pt x="0" y="7994"/>
                          <a:pt x="0" y="4184"/>
                        </a:cubicBezTo>
                        <a:cubicBezTo>
                          <a:pt x="0" y="374"/>
                          <a:pt x="2858" y="-2483"/>
                          <a:pt x="9525" y="3232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0" name="Freeform: Shape 879">
                    <a:extLst>
                      <a:ext uri="{FF2B5EF4-FFF2-40B4-BE49-F238E27FC236}">
                        <a16:creationId xmlns:a16="http://schemas.microsoft.com/office/drawing/2014/main" id="{6D627EF2-29D8-48C3-98E1-3979E5200FB8}"/>
                      </a:ext>
                    </a:extLst>
                  </p:cNvPr>
                  <p:cNvSpPr/>
                  <p:nvPr/>
                </p:nvSpPr>
                <p:spPr>
                  <a:xfrm>
                    <a:off x="7321533" y="4635326"/>
                    <a:ext cx="47079" cy="42773"/>
                  </a:xfrm>
                  <a:custGeom>
                    <a:avLst/>
                    <a:gdLst>
                      <a:gd name="connsiteX0" fmla="*/ 47007 w 47079"/>
                      <a:gd name="connsiteY0" fmla="*/ 9063 h 42773"/>
                      <a:gd name="connsiteX1" fmla="*/ 33672 w 47079"/>
                      <a:gd name="connsiteY1" fmla="*/ 24303 h 42773"/>
                      <a:gd name="connsiteX2" fmla="*/ 16527 w 47079"/>
                      <a:gd name="connsiteY2" fmla="*/ 42400 h 42773"/>
                      <a:gd name="connsiteX3" fmla="*/ 7954 w 47079"/>
                      <a:gd name="connsiteY3" fmla="*/ 24303 h 42773"/>
                      <a:gd name="connsiteX4" fmla="*/ 27957 w 47079"/>
                      <a:gd name="connsiteY4" fmla="*/ 490 h 42773"/>
                      <a:gd name="connsiteX5" fmla="*/ 47007 w 47079"/>
                      <a:gd name="connsiteY5" fmla="*/ 9063 h 42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079" h="42773">
                        <a:moveTo>
                          <a:pt x="47007" y="9063"/>
                        </a:moveTo>
                        <a:cubicBezTo>
                          <a:pt x="47007" y="9063"/>
                          <a:pt x="47007" y="17635"/>
                          <a:pt x="33672" y="24303"/>
                        </a:cubicBezTo>
                        <a:cubicBezTo>
                          <a:pt x="21289" y="30970"/>
                          <a:pt x="38434" y="40495"/>
                          <a:pt x="16527" y="42400"/>
                        </a:cubicBezTo>
                        <a:cubicBezTo>
                          <a:pt x="-5381" y="45258"/>
                          <a:pt x="-2523" y="30970"/>
                          <a:pt x="7954" y="24303"/>
                        </a:cubicBezTo>
                        <a:cubicBezTo>
                          <a:pt x="18432" y="17635"/>
                          <a:pt x="11764" y="4300"/>
                          <a:pt x="27957" y="490"/>
                        </a:cubicBezTo>
                        <a:cubicBezTo>
                          <a:pt x="39387" y="-1415"/>
                          <a:pt x="47959" y="2395"/>
                          <a:pt x="47007" y="9063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1" name="Freeform: Shape 880">
                    <a:extLst>
                      <a:ext uri="{FF2B5EF4-FFF2-40B4-BE49-F238E27FC236}">
                        <a16:creationId xmlns:a16="http://schemas.microsoft.com/office/drawing/2014/main" id="{1E86D092-C282-4544-B089-A4F6A52F4AB6}"/>
                      </a:ext>
                    </a:extLst>
                  </p:cNvPr>
                  <p:cNvSpPr/>
                  <p:nvPr/>
                </p:nvSpPr>
                <p:spPr>
                  <a:xfrm>
                    <a:off x="7389934" y="4695550"/>
                    <a:ext cx="13080" cy="13924"/>
                  </a:xfrm>
                  <a:custGeom>
                    <a:avLst/>
                    <a:gdLst>
                      <a:gd name="connsiteX0" fmla="*/ 5275 w 13080"/>
                      <a:gd name="connsiteY0" fmla="*/ 12656 h 13924"/>
                      <a:gd name="connsiteX1" fmla="*/ 11943 w 13080"/>
                      <a:gd name="connsiteY1" fmla="*/ 4084 h 13924"/>
                      <a:gd name="connsiteX2" fmla="*/ 5275 w 13080"/>
                      <a:gd name="connsiteY2" fmla="*/ 3131 h 13924"/>
                      <a:gd name="connsiteX3" fmla="*/ 5275 w 13080"/>
                      <a:gd name="connsiteY3" fmla="*/ 1226 h 13924"/>
                      <a:gd name="connsiteX4" fmla="*/ 513 w 13080"/>
                      <a:gd name="connsiteY4" fmla="*/ 7894 h 13924"/>
                      <a:gd name="connsiteX5" fmla="*/ 5275 w 13080"/>
                      <a:gd name="connsiteY5" fmla="*/ 12656 h 13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080" h="13924">
                        <a:moveTo>
                          <a:pt x="5275" y="12656"/>
                        </a:moveTo>
                        <a:cubicBezTo>
                          <a:pt x="5275" y="12656"/>
                          <a:pt x="8133" y="7894"/>
                          <a:pt x="11943" y="4084"/>
                        </a:cubicBezTo>
                        <a:cubicBezTo>
                          <a:pt x="15753" y="-679"/>
                          <a:pt x="9085" y="-1631"/>
                          <a:pt x="5275" y="3131"/>
                        </a:cubicBezTo>
                        <a:cubicBezTo>
                          <a:pt x="1465" y="6941"/>
                          <a:pt x="6228" y="2179"/>
                          <a:pt x="5275" y="1226"/>
                        </a:cubicBezTo>
                        <a:cubicBezTo>
                          <a:pt x="4323" y="274"/>
                          <a:pt x="1465" y="4084"/>
                          <a:pt x="513" y="7894"/>
                        </a:cubicBezTo>
                        <a:cubicBezTo>
                          <a:pt x="-1392" y="10751"/>
                          <a:pt x="2418" y="16466"/>
                          <a:pt x="5275" y="12656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2" name="Freeform: Shape 881">
                    <a:extLst>
                      <a:ext uri="{FF2B5EF4-FFF2-40B4-BE49-F238E27FC236}">
                        <a16:creationId xmlns:a16="http://schemas.microsoft.com/office/drawing/2014/main" id="{5B8F0679-1D13-4165-917F-1E708062C38C}"/>
                      </a:ext>
                    </a:extLst>
                  </p:cNvPr>
                  <p:cNvSpPr/>
                  <p:nvPr/>
                </p:nvSpPr>
                <p:spPr>
                  <a:xfrm>
                    <a:off x="7325677" y="4680427"/>
                    <a:ext cx="70484" cy="57495"/>
                  </a:xfrm>
                  <a:custGeom>
                    <a:avLst/>
                    <a:gdLst>
                      <a:gd name="connsiteX0" fmla="*/ 9525 w 70484"/>
                      <a:gd name="connsiteY0" fmla="*/ 157 h 57495"/>
                      <a:gd name="connsiteX1" fmla="*/ 0 w 70484"/>
                      <a:gd name="connsiteY1" fmla="*/ 20159 h 57495"/>
                      <a:gd name="connsiteX2" fmla="*/ 32385 w 70484"/>
                      <a:gd name="connsiteY2" fmla="*/ 57307 h 57495"/>
                      <a:gd name="connsiteX3" fmla="*/ 70485 w 70484"/>
                      <a:gd name="connsiteY3" fmla="*/ 26827 h 57495"/>
                      <a:gd name="connsiteX4" fmla="*/ 57150 w 70484"/>
                      <a:gd name="connsiteY4" fmla="*/ 25874 h 57495"/>
                      <a:gd name="connsiteX5" fmla="*/ 31432 w 70484"/>
                      <a:gd name="connsiteY5" fmla="*/ 38257 h 57495"/>
                      <a:gd name="connsiteX6" fmla="*/ 9525 w 70484"/>
                      <a:gd name="connsiteY6" fmla="*/ 157 h 57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484" h="57495">
                        <a:moveTo>
                          <a:pt x="9525" y="157"/>
                        </a:moveTo>
                        <a:cubicBezTo>
                          <a:pt x="4763" y="2062"/>
                          <a:pt x="0" y="8729"/>
                          <a:pt x="0" y="20159"/>
                        </a:cubicBezTo>
                        <a:cubicBezTo>
                          <a:pt x="0" y="31589"/>
                          <a:pt x="16192" y="54449"/>
                          <a:pt x="32385" y="57307"/>
                        </a:cubicBezTo>
                        <a:cubicBezTo>
                          <a:pt x="47625" y="60164"/>
                          <a:pt x="70485" y="29684"/>
                          <a:pt x="70485" y="26827"/>
                        </a:cubicBezTo>
                        <a:cubicBezTo>
                          <a:pt x="70485" y="23969"/>
                          <a:pt x="62865" y="21112"/>
                          <a:pt x="57150" y="25874"/>
                        </a:cubicBezTo>
                        <a:cubicBezTo>
                          <a:pt x="51435" y="30637"/>
                          <a:pt x="35242" y="43019"/>
                          <a:pt x="31432" y="38257"/>
                        </a:cubicBezTo>
                        <a:cubicBezTo>
                          <a:pt x="27622" y="34447"/>
                          <a:pt x="19050" y="-2701"/>
                          <a:pt x="9525" y="157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883" name="Graphic 4">
                    <a:extLst>
                      <a:ext uri="{FF2B5EF4-FFF2-40B4-BE49-F238E27FC236}">
                        <a16:creationId xmlns:a16="http://schemas.microsoft.com/office/drawing/2014/main" id="{3402CEF3-10F7-429F-9C00-468DC0E5DDBA}"/>
                      </a:ext>
                    </a:extLst>
                  </p:cNvPr>
                  <p:cNvGrpSpPr/>
                  <p:nvPr/>
                </p:nvGrpSpPr>
                <p:grpSpPr>
                  <a:xfrm>
                    <a:off x="7538084" y="4638674"/>
                    <a:ext cx="17145" cy="54292"/>
                    <a:chOff x="7538084" y="4638674"/>
                    <a:chExt cx="17145" cy="54292"/>
                  </a:xfrm>
                </p:grpSpPr>
                <p:sp>
                  <p:nvSpPr>
                    <p:cNvPr id="1272" name="Freeform: Shape 1271">
                      <a:extLst>
                        <a:ext uri="{FF2B5EF4-FFF2-40B4-BE49-F238E27FC236}">
                          <a16:creationId xmlns:a16="http://schemas.microsoft.com/office/drawing/2014/main" id="{DF424DFF-1EB7-46E6-92B0-E0019CBBA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752" y="464519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3" name="Freeform: Shape 1272">
                      <a:extLst>
                        <a:ext uri="{FF2B5EF4-FFF2-40B4-BE49-F238E27FC236}">
                          <a16:creationId xmlns:a16="http://schemas.microsoft.com/office/drawing/2014/main" id="{6A7B0B29-4EEE-4A88-AB61-0BC7D4CC6F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8084" y="4667963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4051"/>
                            <a:pt x="11430" y="21193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4" name="Freeform: Shape 1273">
                      <a:extLst>
                        <a:ext uri="{FF2B5EF4-FFF2-40B4-BE49-F238E27FC236}">
                          <a16:creationId xmlns:a16="http://schemas.microsoft.com/office/drawing/2014/main" id="{DA842F9F-7563-487E-80DC-8D282518EC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5466" y="463867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8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8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8"/>
                          </a:moveTo>
                          <a:cubicBezTo>
                            <a:pt x="238" y="6668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8"/>
                            <a:pt x="1190" y="6668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884" name="Graphic 4">
                    <a:extLst>
                      <a:ext uri="{FF2B5EF4-FFF2-40B4-BE49-F238E27FC236}">
                        <a16:creationId xmlns:a16="http://schemas.microsoft.com/office/drawing/2014/main" id="{06E9FDEB-F460-408C-81EB-506F4F124BA1}"/>
                      </a:ext>
                    </a:extLst>
                  </p:cNvPr>
                  <p:cNvGrpSpPr/>
                  <p:nvPr/>
                </p:nvGrpSpPr>
                <p:grpSpPr>
                  <a:xfrm>
                    <a:off x="7403359" y="4518659"/>
                    <a:ext cx="138535" cy="180975"/>
                    <a:chOff x="7403359" y="4518659"/>
                    <a:chExt cx="138535" cy="180975"/>
                  </a:xfrm>
                  <a:solidFill>
                    <a:srgbClr val="74645B"/>
                  </a:solidFill>
                </p:grpSpPr>
                <p:sp>
                  <p:nvSpPr>
                    <p:cNvPr id="1245" name="Freeform: Shape 1244">
                      <a:extLst>
                        <a:ext uri="{FF2B5EF4-FFF2-40B4-BE49-F238E27FC236}">
                          <a16:creationId xmlns:a16="http://schemas.microsoft.com/office/drawing/2014/main" id="{70CC517F-8104-41B8-88B4-84F1965727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59" y="4692967"/>
                      <a:ext cx="138535" cy="6667"/>
                    </a:xfrm>
                    <a:custGeom>
                      <a:avLst/>
                      <a:gdLst>
                        <a:gd name="connsiteX0" fmla="*/ 423 w 138535"/>
                        <a:gd name="connsiteY0" fmla="*/ 6667 h 6667"/>
                        <a:gd name="connsiteX1" fmla="*/ 423 w 138535"/>
                        <a:gd name="connsiteY1" fmla="*/ 6667 h 6667"/>
                        <a:gd name="connsiteX2" fmla="*/ 423 w 138535"/>
                        <a:gd name="connsiteY2" fmla="*/ 4763 h 6667"/>
                        <a:gd name="connsiteX3" fmla="*/ 137583 w 138535"/>
                        <a:gd name="connsiteY3" fmla="*/ 0 h 6667"/>
                        <a:gd name="connsiteX4" fmla="*/ 138536 w 138535"/>
                        <a:gd name="connsiteY4" fmla="*/ 952 h 6667"/>
                        <a:gd name="connsiteX5" fmla="*/ 137583 w 138535"/>
                        <a:gd name="connsiteY5" fmla="*/ 1905 h 6667"/>
                        <a:gd name="connsiteX6" fmla="*/ 423 w 138535"/>
                        <a:gd name="connsiteY6" fmla="*/ 6667 h 6667"/>
                        <a:gd name="connsiteX7" fmla="*/ 423 w 138535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535" h="6667">
                          <a:moveTo>
                            <a:pt x="423" y="6667"/>
                          </a:moveTo>
                          <a:cubicBezTo>
                            <a:pt x="423" y="6667"/>
                            <a:pt x="-529" y="5715"/>
                            <a:pt x="423" y="6667"/>
                          </a:cubicBezTo>
                          <a:cubicBezTo>
                            <a:pt x="-529" y="5715"/>
                            <a:pt x="423" y="4763"/>
                            <a:pt x="423" y="4763"/>
                          </a:cubicBezTo>
                          <a:lnTo>
                            <a:pt x="137583" y="0"/>
                          </a:lnTo>
                          <a:cubicBezTo>
                            <a:pt x="137583" y="0"/>
                            <a:pt x="138536" y="0"/>
                            <a:pt x="138536" y="952"/>
                          </a:cubicBezTo>
                          <a:cubicBezTo>
                            <a:pt x="138536" y="952"/>
                            <a:pt x="138536" y="1905"/>
                            <a:pt x="137583" y="1905"/>
                          </a:cubicBezTo>
                          <a:lnTo>
                            <a:pt x="423" y="6667"/>
                          </a:lnTo>
                          <a:cubicBezTo>
                            <a:pt x="423" y="6667"/>
                            <a:pt x="423" y="6667"/>
                            <a:pt x="423" y="666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6" name="Freeform: Shape 1245">
                      <a:extLst>
                        <a:ext uri="{FF2B5EF4-FFF2-40B4-BE49-F238E27FC236}">
                          <a16:creationId xmlns:a16="http://schemas.microsoft.com/office/drawing/2014/main" id="{DD50F010-80BD-40F7-8B9B-7718867DF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8308" y="4672964"/>
                      <a:ext cx="118824" cy="5715"/>
                    </a:xfrm>
                    <a:custGeom>
                      <a:avLst/>
                      <a:gdLst>
                        <a:gd name="connsiteX0" fmla="*/ 714 w 118824"/>
                        <a:gd name="connsiteY0" fmla="*/ 5715 h 5715"/>
                        <a:gd name="connsiteX1" fmla="*/ 714 w 118824"/>
                        <a:gd name="connsiteY1" fmla="*/ 5715 h 5715"/>
                        <a:gd name="connsiteX2" fmla="*/ 714 w 118824"/>
                        <a:gd name="connsiteY2" fmla="*/ 3810 h 5715"/>
                        <a:gd name="connsiteX3" fmla="*/ 117872 w 118824"/>
                        <a:gd name="connsiteY3" fmla="*/ 0 h 5715"/>
                        <a:gd name="connsiteX4" fmla="*/ 118824 w 118824"/>
                        <a:gd name="connsiteY4" fmla="*/ 953 h 5715"/>
                        <a:gd name="connsiteX5" fmla="*/ 117872 w 118824"/>
                        <a:gd name="connsiteY5" fmla="*/ 1905 h 5715"/>
                        <a:gd name="connsiteX6" fmla="*/ 714 w 118824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882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4763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cubicBezTo>
                            <a:pt x="4524" y="3810"/>
                            <a:pt x="116920" y="953"/>
                            <a:pt x="117872" y="0"/>
                          </a:cubicBezTo>
                          <a:cubicBezTo>
                            <a:pt x="117872" y="0"/>
                            <a:pt x="118824" y="0"/>
                            <a:pt x="118824" y="953"/>
                          </a:cubicBezTo>
                          <a:cubicBezTo>
                            <a:pt x="118824" y="953"/>
                            <a:pt x="118824" y="1905"/>
                            <a:pt x="117872" y="1905"/>
                          </a:cubicBezTo>
                          <a:cubicBezTo>
                            <a:pt x="105489" y="1905"/>
                            <a:pt x="452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7" name="Freeform: Shape 1246">
                      <a:extLst>
                        <a:ext uri="{FF2B5EF4-FFF2-40B4-BE49-F238E27FC236}">
                          <a16:creationId xmlns:a16="http://schemas.microsoft.com/office/drawing/2014/main" id="{725371FC-AB02-43D8-A87C-44C2E1C2C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165" y="4652009"/>
                      <a:ext cx="106441" cy="4762"/>
                    </a:xfrm>
                    <a:custGeom>
                      <a:avLst/>
                      <a:gdLst>
                        <a:gd name="connsiteX0" fmla="*/ 714 w 106441"/>
                        <a:gd name="connsiteY0" fmla="*/ 4763 h 4762"/>
                        <a:gd name="connsiteX1" fmla="*/ 714 w 106441"/>
                        <a:gd name="connsiteY1" fmla="*/ 4763 h 4762"/>
                        <a:gd name="connsiteX2" fmla="*/ 714 w 106441"/>
                        <a:gd name="connsiteY2" fmla="*/ 2858 h 4762"/>
                        <a:gd name="connsiteX3" fmla="*/ 105489 w 106441"/>
                        <a:gd name="connsiteY3" fmla="*/ 0 h 4762"/>
                        <a:gd name="connsiteX4" fmla="*/ 106442 w 106441"/>
                        <a:gd name="connsiteY4" fmla="*/ 953 h 4762"/>
                        <a:gd name="connsiteX5" fmla="*/ 105489 w 106441"/>
                        <a:gd name="connsiteY5" fmla="*/ 1905 h 4762"/>
                        <a:gd name="connsiteX6" fmla="*/ 714 w 106441"/>
                        <a:gd name="connsiteY6" fmla="*/ 4763 h 4762"/>
                        <a:gd name="connsiteX7" fmla="*/ 714 w 1064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64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105489" y="0"/>
                          </a:lnTo>
                          <a:cubicBezTo>
                            <a:pt x="105489" y="0"/>
                            <a:pt x="106442" y="0"/>
                            <a:pt x="106442" y="953"/>
                          </a:cubicBezTo>
                          <a:cubicBezTo>
                            <a:pt x="106442" y="953"/>
                            <a:pt x="106442" y="1905"/>
                            <a:pt x="1054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8" name="Freeform: Shape 1247">
                      <a:extLst>
                        <a:ext uri="{FF2B5EF4-FFF2-40B4-BE49-F238E27FC236}">
                          <a16:creationId xmlns:a16="http://schemas.microsoft.com/office/drawing/2014/main" id="{421A3361-E58D-433B-9751-DD430CE517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8547" y="4632006"/>
                      <a:ext cx="92392" cy="5715"/>
                    </a:xfrm>
                    <a:custGeom>
                      <a:avLst/>
                      <a:gdLst>
                        <a:gd name="connsiteX0" fmla="*/ 2858 w 92392"/>
                        <a:gd name="connsiteY0" fmla="*/ 5715 h 5715"/>
                        <a:gd name="connsiteX1" fmla="*/ 0 w 92392"/>
                        <a:gd name="connsiteY1" fmla="*/ 4763 h 5715"/>
                        <a:gd name="connsiteX2" fmla="*/ 953 w 92392"/>
                        <a:gd name="connsiteY2" fmla="*/ 3810 h 5715"/>
                        <a:gd name="connsiteX3" fmla="*/ 953 w 92392"/>
                        <a:gd name="connsiteY3" fmla="*/ 3810 h 5715"/>
                        <a:gd name="connsiteX4" fmla="*/ 91440 w 92392"/>
                        <a:gd name="connsiteY4" fmla="*/ 0 h 5715"/>
                        <a:gd name="connsiteX5" fmla="*/ 92393 w 92392"/>
                        <a:gd name="connsiteY5" fmla="*/ 953 h 5715"/>
                        <a:gd name="connsiteX6" fmla="*/ 91440 w 92392"/>
                        <a:gd name="connsiteY6" fmla="*/ 1905 h 5715"/>
                        <a:gd name="connsiteX7" fmla="*/ 45720 w 92392"/>
                        <a:gd name="connsiteY7" fmla="*/ 3810 h 5715"/>
                        <a:gd name="connsiteX8" fmla="*/ 2858 w 92392"/>
                        <a:gd name="connsiteY8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392" h="5715">
                          <a:moveTo>
                            <a:pt x="2858" y="5715"/>
                          </a:moveTo>
                          <a:cubicBezTo>
                            <a:pt x="0" y="5715"/>
                            <a:pt x="0" y="5715"/>
                            <a:pt x="0" y="4763"/>
                          </a:cubicBezTo>
                          <a:cubicBezTo>
                            <a:pt x="0" y="4763"/>
                            <a:pt x="0" y="3810"/>
                            <a:pt x="953" y="3810"/>
                          </a:cubicBez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3810" y="3810"/>
                            <a:pt x="60960" y="1905"/>
                            <a:pt x="91440" y="0"/>
                          </a:cubicBezTo>
                          <a:cubicBezTo>
                            <a:pt x="91440" y="0"/>
                            <a:pt x="92393" y="0"/>
                            <a:pt x="92393" y="953"/>
                          </a:cubicBezTo>
                          <a:cubicBezTo>
                            <a:pt x="92393" y="953"/>
                            <a:pt x="92393" y="1905"/>
                            <a:pt x="91440" y="1905"/>
                          </a:cubicBezTo>
                          <a:cubicBezTo>
                            <a:pt x="91440" y="1905"/>
                            <a:pt x="68580" y="2858"/>
                            <a:pt x="45720" y="3810"/>
                          </a:cubicBezTo>
                          <a:cubicBezTo>
                            <a:pt x="19050" y="5715"/>
                            <a:pt x="7620" y="5715"/>
                            <a:pt x="2858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9" name="Freeform: Shape 1248">
                      <a:extLst>
                        <a:ext uri="{FF2B5EF4-FFF2-40B4-BE49-F238E27FC236}">
                          <a16:creationId xmlns:a16="http://schemas.microsoft.com/office/drawing/2014/main" id="{CDFBBCC4-1FC0-4246-894A-7FE391652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2595" y="4610099"/>
                      <a:ext cx="84534" cy="5715"/>
                    </a:xfrm>
                    <a:custGeom>
                      <a:avLst/>
                      <a:gdLst>
                        <a:gd name="connsiteX0" fmla="*/ 714 w 84534"/>
                        <a:gd name="connsiteY0" fmla="*/ 5715 h 5715"/>
                        <a:gd name="connsiteX1" fmla="*/ 714 w 84534"/>
                        <a:gd name="connsiteY1" fmla="*/ 5715 h 5715"/>
                        <a:gd name="connsiteX2" fmla="*/ 714 w 84534"/>
                        <a:gd name="connsiteY2" fmla="*/ 3810 h 5715"/>
                        <a:gd name="connsiteX3" fmla="*/ 83582 w 84534"/>
                        <a:gd name="connsiteY3" fmla="*/ 0 h 5715"/>
                        <a:gd name="connsiteX4" fmla="*/ 84535 w 84534"/>
                        <a:gd name="connsiteY4" fmla="*/ 953 h 5715"/>
                        <a:gd name="connsiteX5" fmla="*/ 83582 w 84534"/>
                        <a:gd name="connsiteY5" fmla="*/ 1905 h 5715"/>
                        <a:gd name="connsiteX6" fmla="*/ 714 w 84534"/>
                        <a:gd name="connsiteY6" fmla="*/ 5715 h 5715"/>
                        <a:gd name="connsiteX7" fmla="*/ 714 w 84534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453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5715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lnTo>
                            <a:pt x="83582" y="0"/>
                          </a:lnTo>
                          <a:cubicBezTo>
                            <a:pt x="83582" y="0"/>
                            <a:pt x="84535" y="0"/>
                            <a:pt x="84535" y="953"/>
                          </a:cubicBezTo>
                          <a:cubicBezTo>
                            <a:pt x="84535" y="953"/>
                            <a:pt x="84535" y="1905"/>
                            <a:pt x="83582" y="1905"/>
                          </a:cubicBezTo>
                          <a:lnTo>
                            <a:pt x="714" y="5715"/>
                          </a:lnTo>
                          <a:cubicBezTo>
                            <a:pt x="714" y="5715"/>
                            <a:pt x="71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0" name="Freeform: Shape 1249">
                      <a:extLst>
                        <a:ext uri="{FF2B5EF4-FFF2-40B4-BE49-F238E27FC236}">
                          <a16:creationId xmlns:a16="http://schemas.microsoft.com/office/drawing/2014/main" id="{CB3C3AC0-0280-45DA-AE9D-A3D391A5ED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6883" y="4589144"/>
                      <a:ext cx="68341" cy="4762"/>
                    </a:xfrm>
                    <a:custGeom>
                      <a:avLst/>
                      <a:gdLst>
                        <a:gd name="connsiteX0" fmla="*/ 714 w 68341"/>
                        <a:gd name="connsiteY0" fmla="*/ 4763 h 4762"/>
                        <a:gd name="connsiteX1" fmla="*/ 714 w 68341"/>
                        <a:gd name="connsiteY1" fmla="*/ 4763 h 4762"/>
                        <a:gd name="connsiteX2" fmla="*/ 714 w 68341"/>
                        <a:gd name="connsiteY2" fmla="*/ 2858 h 4762"/>
                        <a:gd name="connsiteX3" fmla="*/ 67389 w 68341"/>
                        <a:gd name="connsiteY3" fmla="*/ 0 h 4762"/>
                        <a:gd name="connsiteX4" fmla="*/ 68342 w 68341"/>
                        <a:gd name="connsiteY4" fmla="*/ 953 h 4762"/>
                        <a:gd name="connsiteX5" fmla="*/ 67389 w 68341"/>
                        <a:gd name="connsiteY5" fmla="*/ 1905 h 4762"/>
                        <a:gd name="connsiteX6" fmla="*/ 714 w 68341"/>
                        <a:gd name="connsiteY6" fmla="*/ 4763 h 4762"/>
                        <a:gd name="connsiteX7" fmla="*/ 714 w 683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3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67389" y="0"/>
                          </a:lnTo>
                          <a:cubicBezTo>
                            <a:pt x="68342" y="0"/>
                            <a:pt x="68342" y="0"/>
                            <a:pt x="68342" y="953"/>
                          </a:cubicBezTo>
                          <a:cubicBezTo>
                            <a:pt x="68342" y="953"/>
                            <a:pt x="68342" y="1905"/>
                            <a:pt x="673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1" name="Freeform: Shape 1250">
                      <a:extLst>
                        <a:ext uri="{FF2B5EF4-FFF2-40B4-BE49-F238E27FC236}">
                          <a16:creationId xmlns:a16="http://schemas.microsoft.com/office/drawing/2014/main" id="{E5B4757F-F5DA-4D88-959A-E64646B54C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3790" y="4676774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  <a:gd name="connsiteX7" fmla="*/ 953 w 1904"/>
                        <a:gd name="connsiteY7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953" y="20003"/>
                            <a:pt x="953" y="19050"/>
                            <a:pt x="953" y="2000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0003"/>
                          </a:ln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ubicBezTo>
                            <a:pt x="953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2" name="Freeform: Shape 1251">
                      <a:extLst>
                        <a:ext uri="{FF2B5EF4-FFF2-40B4-BE49-F238E27FC236}">
                          <a16:creationId xmlns:a16="http://schemas.microsoft.com/office/drawing/2014/main" id="{03147E58-0D09-465A-95C8-953128E1C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3792" y="4652962"/>
                      <a:ext cx="2328" cy="23812"/>
                    </a:xfrm>
                    <a:custGeom>
                      <a:avLst/>
                      <a:gdLst>
                        <a:gd name="connsiteX0" fmla="*/ 1905 w 2328"/>
                        <a:gd name="connsiteY0" fmla="*/ 23813 h 23812"/>
                        <a:gd name="connsiteX1" fmla="*/ 1905 w 2328"/>
                        <a:gd name="connsiteY1" fmla="*/ 23813 h 23812"/>
                        <a:gd name="connsiteX2" fmla="*/ 0 w 2328"/>
                        <a:gd name="connsiteY2" fmla="*/ 953 h 23812"/>
                        <a:gd name="connsiteX3" fmla="*/ 952 w 2328"/>
                        <a:gd name="connsiteY3" fmla="*/ 0 h 23812"/>
                        <a:gd name="connsiteX4" fmla="*/ 1905 w 2328"/>
                        <a:gd name="connsiteY4" fmla="*/ 953 h 23812"/>
                        <a:gd name="connsiteX5" fmla="*/ 1905 w 2328"/>
                        <a:gd name="connsiteY5" fmla="*/ 23813 h 23812"/>
                        <a:gd name="connsiteX6" fmla="*/ 1905 w 2328"/>
                        <a:gd name="connsiteY6" fmla="*/ 23813 h 23812"/>
                        <a:gd name="connsiteX7" fmla="*/ 1905 w 2328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23812">
                          <a:moveTo>
                            <a:pt x="1905" y="23813"/>
                          </a:moveTo>
                          <a:cubicBezTo>
                            <a:pt x="952" y="23813"/>
                            <a:pt x="952" y="23813"/>
                            <a:pt x="1905" y="23813"/>
                          </a:cubicBezTo>
                          <a:cubicBezTo>
                            <a:pt x="0" y="16193"/>
                            <a:pt x="0" y="8572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8572"/>
                            <a:pt x="1905" y="16193"/>
                            <a:pt x="1905" y="23813"/>
                          </a:cubicBezTo>
                          <a:cubicBezTo>
                            <a:pt x="2857" y="23813"/>
                            <a:pt x="1905" y="23813"/>
                            <a:pt x="1905" y="23813"/>
                          </a:cubicBezTo>
                          <a:cubicBezTo>
                            <a:pt x="1905" y="23813"/>
                            <a:pt x="1905" y="23813"/>
                            <a:pt x="1905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3" name="Freeform: Shape 1252">
                      <a:extLst>
                        <a:ext uri="{FF2B5EF4-FFF2-40B4-BE49-F238E27FC236}">
                          <a16:creationId xmlns:a16="http://schemas.microsoft.com/office/drawing/2014/main" id="{9AB0073F-C089-43AB-8467-E0EBF70A65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5690" y="4676774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3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3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0" y="14288"/>
                            <a:pt x="0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7620"/>
                            <a:pt x="2857" y="13335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4" name="Freeform: Shape 1253">
                      <a:extLst>
                        <a:ext uri="{FF2B5EF4-FFF2-40B4-BE49-F238E27FC236}">
                          <a16:creationId xmlns:a16="http://schemas.microsoft.com/office/drawing/2014/main" id="{4DF0FF8A-A256-4767-B252-1A1FEDE554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5700" y="4673917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2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2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953" y="14288"/>
                            <a:pt x="0" y="7620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1905" y="7620"/>
                            <a:pt x="2857" y="14288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5" name="Freeform: Shape 1254">
                      <a:extLst>
                        <a:ext uri="{FF2B5EF4-FFF2-40B4-BE49-F238E27FC236}">
                          <a16:creationId xmlns:a16="http://schemas.microsoft.com/office/drawing/2014/main" id="{7FD76E86-D1C9-4ED9-95A6-F33D50329B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7597" y="4655819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0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6" name="Freeform: Shape 1255">
                      <a:extLst>
                        <a:ext uri="{FF2B5EF4-FFF2-40B4-BE49-F238E27FC236}">
                          <a16:creationId xmlns:a16="http://schemas.microsoft.com/office/drawing/2014/main" id="{C03B9E81-E52B-497E-801C-D35487AF27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7600" y="4635817"/>
                      <a:ext cx="2530" cy="19050"/>
                    </a:xfrm>
                    <a:custGeom>
                      <a:avLst/>
                      <a:gdLst>
                        <a:gd name="connsiteX0" fmla="*/ 953 w 2530"/>
                        <a:gd name="connsiteY0" fmla="*/ 19050 h 19050"/>
                        <a:gd name="connsiteX1" fmla="*/ 953 w 2530"/>
                        <a:gd name="connsiteY1" fmla="*/ 19050 h 19050"/>
                        <a:gd name="connsiteX2" fmla="*/ 0 w 2530"/>
                        <a:gd name="connsiteY2" fmla="*/ 952 h 19050"/>
                        <a:gd name="connsiteX3" fmla="*/ 953 w 2530"/>
                        <a:gd name="connsiteY3" fmla="*/ 0 h 19050"/>
                        <a:gd name="connsiteX4" fmla="*/ 1905 w 2530"/>
                        <a:gd name="connsiteY4" fmla="*/ 952 h 19050"/>
                        <a:gd name="connsiteX5" fmla="*/ 953 w 2530"/>
                        <a:gd name="connsiteY5" fmla="*/ 19050 h 19050"/>
                        <a:gd name="connsiteX6" fmla="*/ 953 w 2530"/>
                        <a:gd name="connsiteY6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953" y="19050"/>
                          </a:moveTo>
                          <a:cubicBezTo>
                            <a:pt x="953" y="19050"/>
                            <a:pt x="0" y="19050"/>
                            <a:pt x="953" y="19050"/>
                          </a:cubicBezTo>
                          <a:cubicBezTo>
                            <a:pt x="953" y="12382"/>
                            <a:pt x="953" y="6667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2857" y="6667"/>
                            <a:pt x="2857" y="12382"/>
                            <a:pt x="953" y="19050"/>
                          </a:cubicBezTo>
                          <a:cubicBezTo>
                            <a:pt x="1905" y="19050"/>
                            <a:pt x="1905" y="19050"/>
                            <a:pt x="953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7" name="Freeform: Shape 1256">
                      <a:extLst>
                        <a:ext uri="{FF2B5EF4-FFF2-40B4-BE49-F238E27FC236}">
                          <a16:creationId xmlns:a16="http://schemas.microsoft.com/office/drawing/2014/main" id="{1E1235AA-EDBF-4C18-8516-74C63D3CC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412" y="4612004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2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2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  <a:gd name="connsiteX7" fmla="*/ 953 w 1905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8" name="Freeform: Shape 1257">
                      <a:extLst>
                        <a:ext uri="{FF2B5EF4-FFF2-40B4-BE49-F238E27FC236}">
                          <a16:creationId xmlns:a16="http://schemas.microsoft.com/office/drawing/2014/main" id="{DAB30472-9665-4046-AE92-350EDFEA4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1407" y="4613909"/>
                      <a:ext cx="3281" cy="17145"/>
                    </a:xfrm>
                    <a:custGeom>
                      <a:avLst/>
                      <a:gdLst>
                        <a:gd name="connsiteX0" fmla="*/ 2858 w 3281"/>
                        <a:gd name="connsiteY0" fmla="*/ 17145 h 17145"/>
                        <a:gd name="connsiteX1" fmla="*/ 2858 w 3281"/>
                        <a:gd name="connsiteY1" fmla="*/ 17145 h 17145"/>
                        <a:gd name="connsiteX2" fmla="*/ 0 w 3281"/>
                        <a:gd name="connsiteY2" fmla="*/ 953 h 17145"/>
                        <a:gd name="connsiteX3" fmla="*/ 953 w 3281"/>
                        <a:gd name="connsiteY3" fmla="*/ 0 h 17145"/>
                        <a:gd name="connsiteX4" fmla="*/ 1905 w 3281"/>
                        <a:gd name="connsiteY4" fmla="*/ 953 h 17145"/>
                        <a:gd name="connsiteX5" fmla="*/ 2858 w 3281"/>
                        <a:gd name="connsiteY5" fmla="*/ 17145 h 17145"/>
                        <a:gd name="connsiteX6" fmla="*/ 2858 w 3281"/>
                        <a:gd name="connsiteY6" fmla="*/ 17145 h 17145"/>
                        <a:gd name="connsiteX7" fmla="*/ 2858 w 3281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81" h="17145">
                          <a:moveTo>
                            <a:pt x="2858" y="17145"/>
                          </a:moveTo>
                          <a:cubicBezTo>
                            <a:pt x="1905" y="17145"/>
                            <a:pt x="1905" y="17145"/>
                            <a:pt x="2858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8" y="11430"/>
                            <a:pt x="2858" y="17145"/>
                          </a:cubicBezTo>
                          <a:cubicBezTo>
                            <a:pt x="3810" y="16193"/>
                            <a:pt x="2858" y="17145"/>
                            <a:pt x="2858" y="17145"/>
                          </a:cubicBezTo>
                          <a:cubicBezTo>
                            <a:pt x="2858" y="17145"/>
                            <a:pt x="2858" y="17145"/>
                            <a:pt x="2858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9" name="Freeform: Shape 1258">
                      <a:extLst>
                        <a:ext uri="{FF2B5EF4-FFF2-40B4-BE49-F238E27FC236}">
                          <a16:creationId xmlns:a16="http://schemas.microsoft.com/office/drawing/2014/main" id="{BF650AD1-82C8-4E1E-AEFA-3DD1EB525F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9032" y="4633912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953 w 2857"/>
                        <a:gd name="connsiteY2" fmla="*/ 18097 h 19050"/>
                        <a:gd name="connsiteX3" fmla="*/ 0 w 2857"/>
                        <a:gd name="connsiteY3" fmla="*/ 953 h 19050"/>
                        <a:gd name="connsiteX4" fmla="*/ 953 w 2857"/>
                        <a:gd name="connsiteY4" fmla="*/ 0 h 19050"/>
                        <a:gd name="connsiteX5" fmla="*/ 1905 w 2857"/>
                        <a:gd name="connsiteY5" fmla="*/ 953 h 19050"/>
                        <a:gd name="connsiteX6" fmla="*/ 2858 w 2857"/>
                        <a:gd name="connsiteY6" fmla="*/ 19050 h 19050"/>
                        <a:gd name="connsiteX7" fmla="*/ 1905 w 2857"/>
                        <a:gd name="connsiteY7" fmla="*/ 19050 h 19050"/>
                        <a:gd name="connsiteX8" fmla="*/ 1905 w 2857"/>
                        <a:gd name="connsiteY8" fmla="*/ 19050 h 19050"/>
                        <a:gd name="connsiteX9" fmla="*/ 1905 w 2857"/>
                        <a:gd name="connsiteY9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lnTo>
                            <a:pt x="953" y="18097"/>
                          </a:lnTo>
                          <a:cubicBezTo>
                            <a:pt x="953" y="12382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2382"/>
                            <a:pt x="2858" y="19050"/>
                          </a:cubicBezTo>
                          <a:lnTo>
                            <a:pt x="1905" y="19050"/>
                          </a:lnTo>
                          <a:cubicBezTo>
                            <a:pt x="2858" y="19050"/>
                            <a:pt x="2858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0" name="Freeform: Shape 1259">
                      <a:extLst>
                        <a:ext uri="{FF2B5EF4-FFF2-40B4-BE49-F238E27FC236}">
                          <a16:creationId xmlns:a16="http://schemas.microsoft.com/office/drawing/2014/main" id="{C7FBDACB-4179-41EA-9E8B-24C36E6AF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1405" y="4636769"/>
                      <a:ext cx="2857" cy="20002"/>
                    </a:xfrm>
                    <a:custGeom>
                      <a:avLst/>
                      <a:gdLst>
                        <a:gd name="connsiteX0" fmla="*/ 1905 w 2857"/>
                        <a:gd name="connsiteY0" fmla="*/ 20003 h 20002"/>
                        <a:gd name="connsiteX1" fmla="*/ 1905 w 2857"/>
                        <a:gd name="connsiteY1" fmla="*/ 20003 h 20002"/>
                        <a:gd name="connsiteX2" fmla="*/ 952 w 2857"/>
                        <a:gd name="connsiteY2" fmla="*/ 19050 h 20002"/>
                        <a:gd name="connsiteX3" fmla="*/ 0 w 2857"/>
                        <a:gd name="connsiteY3" fmla="*/ 953 h 20002"/>
                        <a:gd name="connsiteX4" fmla="*/ 952 w 2857"/>
                        <a:gd name="connsiteY4" fmla="*/ 0 h 20002"/>
                        <a:gd name="connsiteX5" fmla="*/ 1905 w 2857"/>
                        <a:gd name="connsiteY5" fmla="*/ 953 h 20002"/>
                        <a:gd name="connsiteX6" fmla="*/ 2857 w 2857"/>
                        <a:gd name="connsiteY6" fmla="*/ 19050 h 20002"/>
                        <a:gd name="connsiteX7" fmla="*/ 1905 w 2857"/>
                        <a:gd name="connsiteY7" fmla="*/ 20003 h 20002"/>
                        <a:gd name="connsiteX8" fmla="*/ 1905 w 2857"/>
                        <a:gd name="connsiteY8" fmla="*/ 20003 h 20002"/>
                        <a:gd name="connsiteX9" fmla="*/ 1905 w 2857"/>
                        <a:gd name="connsiteY9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20002">
                          <a:moveTo>
                            <a:pt x="1905" y="20003"/>
                          </a:moveTo>
                          <a:cubicBezTo>
                            <a:pt x="1905" y="20003"/>
                            <a:pt x="952" y="20003"/>
                            <a:pt x="1905" y="20003"/>
                          </a:cubicBezTo>
                          <a:lnTo>
                            <a:pt x="952" y="19050"/>
                          </a:lnTo>
                          <a:cubicBezTo>
                            <a:pt x="952" y="13335"/>
                            <a:pt x="952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2857" y="7620"/>
                            <a:pt x="2857" y="12383"/>
                            <a:pt x="2857" y="19050"/>
                          </a:cubicBezTo>
                          <a:lnTo>
                            <a:pt x="1905" y="20003"/>
                          </a:lnTo>
                          <a:cubicBezTo>
                            <a:pt x="2857" y="20003"/>
                            <a:pt x="1905" y="20003"/>
                            <a:pt x="1905" y="20003"/>
                          </a:cubicBezTo>
                          <a:cubicBezTo>
                            <a:pt x="1905" y="20003"/>
                            <a:pt x="1905" y="20003"/>
                            <a:pt x="1905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1" name="Freeform: Shape 1260">
                      <a:extLst>
                        <a:ext uri="{FF2B5EF4-FFF2-40B4-BE49-F238E27FC236}">
                          <a16:creationId xmlns:a16="http://schemas.microsoft.com/office/drawing/2014/main" id="{8997F90C-BF87-41B3-AA2A-6F92CD26E6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0558" y="4592002"/>
                      <a:ext cx="3231" cy="22859"/>
                    </a:xfrm>
                    <a:custGeom>
                      <a:avLst/>
                      <a:gdLst>
                        <a:gd name="connsiteX0" fmla="*/ 2279 w 3231"/>
                        <a:gd name="connsiteY0" fmla="*/ 22860 h 22859"/>
                        <a:gd name="connsiteX1" fmla="*/ 2279 w 3231"/>
                        <a:gd name="connsiteY1" fmla="*/ 22860 h 22859"/>
                        <a:gd name="connsiteX2" fmla="*/ 374 w 3231"/>
                        <a:gd name="connsiteY2" fmla="*/ 953 h 22859"/>
                        <a:gd name="connsiteX3" fmla="*/ 1326 w 3231"/>
                        <a:gd name="connsiteY3" fmla="*/ 0 h 22859"/>
                        <a:gd name="connsiteX4" fmla="*/ 2279 w 3231"/>
                        <a:gd name="connsiteY4" fmla="*/ 953 h 22859"/>
                        <a:gd name="connsiteX5" fmla="*/ 3231 w 3231"/>
                        <a:gd name="connsiteY5" fmla="*/ 21907 h 22859"/>
                        <a:gd name="connsiteX6" fmla="*/ 2279 w 3231"/>
                        <a:gd name="connsiteY6" fmla="*/ 22860 h 22859"/>
                        <a:gd name="connsiteX7" fmla="*/ 2279 w 3231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1" h="22859">
                          <a:moveTo>
                            <a:pt x="2279" y="22860"/>
                          </a:moveTo>
                          <a:cubicBezTo>
                            <a:pt x="2279" y="22860"/>
                            <a:pt x="1326" y="21907"/>
                            <a:pt x="2279" y="22860"/>
                          </a:cubicBezTo>
                          <a:cubicBezTo>
                            <a:pt x="374" y="16192"/>
                            <a:pt x="-579" y="6667"/>
                            <a:pt x="374" y="953"/>
                          </a:cubicBezTo>
                          <a:cubicBezTo>
                            <a:pt x="374" y="953"/>
                            <a:pt x="374" y="0"/>
                            <a:pt x="1326" y="0"/>
                          </a:cubicBezTo>
                          <a:cubicBezTo>
                            <a:pt x="1326" y="0"/>
                            <a:pt x="2279" y="0"/>
                            <a:pt x="2279" y="953"/>
                          </a:cubicBezTo>
                          <a:cubicBezTo>
                            <a:pt x="2279" y="6667"/>
                            <a:pt x="2279" y="16192"/>
                            <a:pt x="3231" y="21907"/>
                          </a:cubicBezTo>
                          <a:cubicBezTo>
                            <a:pt x="3231" y="21907"/>
                            <a:pt x="3231" y="22860"/>
                            <a:pt x="2279" y="22860"/>
                          </a:cubicBezTo>
                          <a:cubicBezTo>
                            <a:pt x="2279" y="22860"/>
                            <a:pt x="2279" y="22860"/>
                            <a:pt x="2279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2" name="Freeform: Shape 1261">
                      <a:extLst>
                        <a:ext uri="{FF2B5EF4-FFF2-40B4-BE49-F238E27FC236}">
                          <a16:creationId xmlns:a16="http://schemas.microsoft.com/office/drawing/2014/main" id="{E3E13335-9D69-45A5-8C99-89DB0800F3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0" y="4571999"/>
                      <a:ext cx="69532" cy="4762"/>
                    </a:xfrm>
                    <a:custGeom>
                      <a:avLst/>
                      <a:gdLst>
                        <a:gd name="connsiteX0" fmla="*/ 2857 w 69532"/>
                        <a:gd name="connsiteY0" fmla="*/ 4763 h 4762"/>
                        <a:gd name="connsiteX1" fmla="*/ 0 w 69532"/>
                        <a:gd name="connsiteY1" fmla="*/ 3810 h 4762"/>
                        <a:gd name="connsiteX2" fmla="*/ 953 w 69532"/>
                        <a:gd name="connsiteY2" fmla="*/ 2857 h 4762"/>
                        <a:gd name="connsiteX3" fmla="*/ 953 w 69532"/>
                        <a:gd name="connsiteY3" fmla="*/ 2857 h 4762"/>
                        <a:gd name="connsiteX4" fmla="*/ 68580 w 69532"/>
                        <a:gd name="connsiteY4" fmla="*/ 0 h 4762"/>
                        <a:gd name="connsiteX5" fmla="*/ 69532 w 69532"/>
                        <a:gd name="connsiteY5" fmla="*/ 953 h 4762"/>
                        <a:gd name="connsiteX6" fmla="*/ 68580 w 69532"/>
                        <a:gd name="connsiteY6" fmla="*/ 1905 h 4762"/>
                        <a:gd name="connsiteX7" fmla="*/ 2857 w 69532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532" h="4762">
                          <a:moveTo>
                            <a:pt x="2857" y="4763"/>
                          </a:move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0" y="3810"/>
                            <a:pt x="0" y="2857"/>
                            <a:pt x="953" y="2857"/>
                          </a:cubicBezTo>
                          <a:cubicBezTo>
                            <a:pt x="953" y="2857"/>
                            <a:pt x="953" y="2857"/>
                            <a:pt x="953" y="2857"/>
                          </a:cubicBezTo>
                          <a:cubicBezTo>
                            <a:pt x="3810" y="2857"/>
                            <a:pt x="50482" y="953"/>
                            <a:pt x="68580" y="0"/>
                          </a:cubicBezTo>
                          <a:cubicBezTo>
                            <a:pt x="68580" y="0"/>
                            <a:pt x="69532" y="0"/>
                            <a:pt x="69532" y="953"/>
                          </a:cubicBezTo>
                          <a:cubicBezTo>
                            <a:pt x="69532" y="953"/>
                            <a:pt x="69532" y="1905"/>
                            <a:pt x="68580" y="1905"/>
                          </a:cubicBezTo>
                          <a:cubicBezTo>
                            <a:pt x="23813" y="3810"/>
                            <a:pt x="8572" y="4763"/>
                            <a:pt x="2857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3" name="Freeform: Shape 1262">
                      <a:extLst>
                        <a:ext uri="{FF2B5EF4-FFF2-40B4-BE49-F238E27FC236}">
                          <a16:creationId xmlns:a16="http://schemas.microsoft.com/office/drawing/2014/main" id="{F30D2E24-D813-4218-ABCF-132E35C4A3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51044"/>
                      <a:ext cx="55006" cy="3810"/>
                    </a:xfrm>
                    <a:custGeom>
                      <a:avLst/>
                      <a:gdLst>
                        <a:gd name="connsiteX0" fmla="*/ 714 w 55006"/>
                        <a:gd name="connsiteY0" fmla="*/ 3810 h 3810"/>
                        <a:gd name="connsiteX1" fmla="*/ 714 w 55006"/>
                        <a:gd name="connsiteY1" fmla="*/ 3810 h 3810"/>
                        <a:gd name="connsiteX2" fmla="*/ 714 w 55006"/>
                        <a:gd name="connsiteY2" fmla="*/ 1905 h 3810"/>
                        <a:gd name="connsiteX3" fmla="*/ 54054 w 55006"/>
                        <a:gd name="connsiteY3" fmla="*/ 0 h 3810"/>
                        <a:gd name="connsiteX4" fmla="*/ 55007 w 55006"/>
                        <a:gd name="connsiteY4" fmla="*/ 953 h 3810"/>
                        <a:gd name="connsiteX5" fmla="*/ 54054 w 55006"/>
                        <a:gd name="connsiteY5" fmla="*/ 1905 h 3810"/>
                        <a:gd name="connsiteX6" fmla="*/ 714 w 55006"/>
                        <a:gd name="connsiteY6" fmla="*/ 3810 h 3810"/>
                        <a:gd name="connsiteX7" fmla="*/ 714 w 55006"/>
                        <a:gd name="connsiteY7" fmla="*/ 3810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6" h="3810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8"/>
                            <a:pt x="-238" y="1905"/>
                            <a:pt x="714" y="1905"/>
                          </a:cubicBezTo>
                          <a:lnTo>
                            <a:pt x="54054" y="0"/>
                          </a:lnTo>
                          <a:cubicBezTo>
                            <a:pt x="54054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4" name="Freeform: Shape 1263">
                      <a:extLst>
                        <a:ext uri="{FF2B5EF4-FFF2-40B4-BE49-F238E27FC236}">
                          <a16:creationId xmlns:a16="http://schemas.microsoft.com/office/drawing/2014/main" id="{2788AB16-B855-43AE-BD67-5DFEC8C1CE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29137"/>
                      <a:ext cx="52149" cy="3809"/>
                    </a:xfrm>
                    <a:custGeom>
                      <a:avLst/>
                      <a:gdLst>
                        <a:gd name="connsiteX0" fmla="*/ 714 w 52149"/>
                        <a:gd name="connsiteY0" fmla="*/ 3810 h 3809"/>
                        <a:gd name="connsiteX1" fmla="*/ 714 w 52149"/>
                        <a:gd name="connsiteY1" fmla="*/ 3810 h 3809"/>
                        <a:gd name="connsiteX2" fmla="*/ 714 w 52149"/>
                        <a:gd name="connsiteY2" fmla="*/ 1905 h 3809"/>
                        <a:gd name="connsiteX3" fmla="*/ 51197 w 52149"/>
                        <a:gd name="connsiteY3" fmla="*/ 0 h 3809"/>
                        <a:gd name="connsiteX4" fmla="*/ 52149 w 52149"/>
                        <a:gd name="connsiteY4" fmla="*/ 953 h 3809"/>
                        <a:gd name="connsiteX5" fmla="*/ 51197 w 52149"/>
                        <a:gd name="connsiteY5" fmla="*/ 1905 h 3809"/>
                        <a:gd name="connsiteX6" fmla="*/ 714 w 52149"/>
                        <a:gd name="connsiteY6" fmla="*/ 3810 h 3809"/>
                        <a:gd name="connsiteX7" fmla="*/ 714 w 5214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3809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5" name="Freeform: Shape 1264">
                      <a:extLst>
                        <a:ext uri="{FF2B5EF4-FFF2-40B4-BE49-F238E27FC236}">
                          <a16:creationId xmlns:a16="http://schemas.microsoft.com/office/drawing/2014/main" id="{05D40350-60E0-4201-9BEE-0C3B2B284D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574856"/>
                      <a:ext cx="2619" cy="18097"/>
                    </a:xfrm>
                    <a:custGeom>
                      <a:avLst/>
                      <a:gdLst>
                        <a:gd name="connsiteX0" fmla="*/ 1905 w 2619"/>
                        <a:gd name="connsiteY0" fmla="*/ 18098 h 18097"/>
                        <a:gd name="connsiteX1" fmla="*/ 1905 w 2619"/>
                        <a:gd name="connsiteY1" fmla="*/ 18098 h 18097"/>
                        <a:gd name="connsiteX2" fmla="*/ 0 w 2619"/>
                        <a:gd name="connsiteY2" fmla="*/ 953 h 18097"/>
                        <a:gd name="connsiteX3" fmla="*/ 953 w 2619"/>
                        <a:gd name="connsiteY3" fmla="*/ 0 h 18097"/>
                        <a:gd name="connsiteX4" fmla="*/ 1905 w 2619"/>
                        <a:gd name="connsiteY4" fmla="*/ 953 h 18097"/>
                        <a:gd name="connsiteX5" fmla="*/ 1905 w 2619"/>
                        <a:gd name="connsiteY5" fmla="*/ 18098 h 18097"/>
                        <a:gd name="connsiteX6" fmla="*/ 1905 w 2619"/>
                        <a:gd name="connsiteY6" fmla="*/ 1809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18097">
                          <a:moveTo>
                            <a:pt x="1905" y="18098"/>
                          </a:moveTo>
                          <a:cubicBezTo>
                            <a:pt x="953" y="18098"/>
                            <a:pt x="953" y="18098"/>
                            <a:pt x="1905" y="18098"/>
                          </a:cubicBezTo>
                          <a:cubicBezTo>
                            <a:pt x="1905" y="11430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8" y="6668"/>
                            <a:pt x="2858" y="11430"/>
                            <a:pt x="1905" y="18098"/>
                          </a:cubicBezTo>
                          <a:cubicBezTo>
                            <a:pt x="1905" y="18098"/>
                            <a:pt x="1905" y="18098"/>
                            <a:pt x="1905" y="1809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6" name="Freeform: Shape 1265">
                      <a:extLst>
                        <a:ext uri="{FF2B5EF4-FFF2-40B4-BE49-F238E27FC236}">
                          <a16:creationId xmlns:a16="http://schemas.microsoft.com/office/drawing/2014/main" id="{D360EA3B-444F-4F88-9772-5082910CA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9507" y="4551044"/>
                      <a:ext cx="1905" cy="22860"/>
                    </a:xfrm>
                    <a:custGeom>
                      <a:avLst/>
                      <a:gdLst>
                        <a:gd name="connsiteX0" fmla="*/ 953 w 1905"/>
                        <a:gd name="connsiteY0" fmla="*/ 22860 h 22860"/>
                        <a:gd name="connsiteX1" fmla="*/ 953 w 1905"/>
                        <a:gd name="connsiteY1" fmla="*/ 22860 h 22860"/>
                        <a:gd name="connsiteX2" fmla="*/ 0 w 1905"/>
                        <a:gd name="connsiteY2" fmla="*/ 953 h 22860"/>
                        <a:gd name="connsiteX3" fmla="*/ 953 w 1905"/>
                        <a:gd name="connsiteY3" fmla="*/ 0 h 22860"/>
                        <a:gd name="connsiteX4" fmla="*/ 1905 w 1905"/>
                        <a:gd name="connsiteY4" fmla="*/ 953 h 22860"/>
                        <a:gd name="connsiteX5" fmla="*/ 953 w 1905"/>
                        <a:gd name="connsiteY5" fmla="*/ 22860 h 22860"/>
                        <a:gd name="connsiteX6" fmla="*/ 953 w 1905"/>
                        <a:gd name="connsiteY6" fmla="*/ 22860 h 22860"/>
                        <a:gd name="connsiteX7" fmla="*/ 953 w 1905"/>
                        <a:gd name="connsiteY7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7" name="Freeform: Shape 1266">
                      <a:extLst>
                        <a:ext uri="{FF2B5EF4-FFF2-40B4-BE49-F238E27FC236}">
                          <a16:creationId xmlns:a16="http://schemas.microsoft.com/office/drawing/2014/main" id="{569C28AC-B21C-4AE7-A1FA-38D338BD6F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9502" y="45529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3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7145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8" name="Freeform: Shape 1267">
                      <a:extLst>
                        <a:ext uri="{FF2B5EF4-FFF2-40B4-BE49-F238E27FC236}">
                          <a16:creationId xmlns:a16="http://schemas.microsoft.com/office/drawing/2014/main" id="{75139258-A520-46CD-9275-EC7BACC15A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317" y="45910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2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2" y="11430"/>
                            <a:pt x="952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6193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9" name="Freeform: Shape 1268">
                      <a:extLst>
                        <a:ext uri="{FF2B5EF4-FFF2-40B4-BE49-F238E27FC236}">
                          <a16:creationId xmlns:a16="http://schemas.microsoft.com/office/drawing/2014/main" id="{8457D7EA-8FA2-406B-BD5E-C5A43C5DE3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8080" y="4572952"/>
                      <a:ext cx="2328" cy="19050"/>
                    </a:xfrm>
                    <a:custGeom>
                      <a:avLst/>
                      <a:gdLst>
                        <a:gd name="connsiteX0" fmla="*/ 1905 w 2328"/>
                        <a:gd name="connsiteY0" fmla="*/ 19050 h 19050"/>
                        <a:gd name="connsiteX1" fmla="*/ 1905 w 2328"/>
                        <a:gd name="connsiteY1" fmla="*/ 19050 h 19050"/>
                        <a:gd name="connsiteX2" fmla="*/ 0 w 2328"/>
                        <a:gd name="connsiteY2" fmla="*/ 953 h 19050"/>
                        <a:gd name="connsiteX3" fmla="*/ 952 w 2328"/>
                        <a:gd name="connsiteY3" fmla="*/ 0 h 19050"/>
                        <a:gd name="connsiteX4" fmla="*/ 1905 w 2328"/>
                        <a:gd name="connsiteY4" fmla="*/ 953 h 19050"/>
                        <a:gd name="connsiteX5" fmla="*/ 1905 w 2328"/>
                        <a:gd name="connsiteY5" fmla="*/ 19050 h 19050"/>
                        <a:gd name="connsiteX6" fmla="*/ 1905 w 2328"/>
                        <a:gd name="connsiteY6" fmla="*/ 19050 h 19050"/>
                        <a:gd name="connsiteX7" fmla="*/ 1905 w 2328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9050">
                          <a:moveTo>
                            <a:pt x="1905" y="19050"/>
                          </a:moveTo>
                          <a:cubicBezTo>
                            <a:pt x="952" y="19050"/>
                            <a:pt x="952" y="18097"/>
                            <a:pt x="1905" y="19050"/>
                          </a:cubicBezTo>
                          <a:cubicBezTo>
                            <a:pt x="952" y="11430"/>
                            <a:pt x="952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2857" y="11430"/>
                            <a:pt x="1905" y="19050"/>
                          </a:cubicBezTo>
                          <a:cubicBezTo>
                            <a:pt x="2857" y="18097"/>
                            <a:pt x="1905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0" name="Freeform: Shape 1269">
                      <a:extLst>
                        <a:ext uri="{FF2B5EF4-FFF2-40B4-BE49-F238E27FC236}">
                          <a16:creationId xmlns:a16="http://schemas.microsoft.com/office/drawing/2014/main" id="{C89DCAD6-DA88-436C-A75A-14092087F6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9027" y="4530089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0 w 2857"/>
                        <a:gd name="connsiteY2" fmla="*/ 953 h 19050"/>
                        <a:gd name="connsiteX3" fmla="*/ 953 w 2857"/>
                        <a:gd name="connsiteY3" fmla="*/ 0 h 19050"/>
                        <a:gd name="connsiteX4" fmla="*/ 1905 w 2857"/>
                        <a:gd name="connsiteY4" fmla="*/ 953 h 19050"/>
                        <a:gd name="connsiteX5" fmla="*/ 2857 w 2857"/>
                        <a:gd name="connsiteY5" fmla="*/ 18097 h 19050"/>
                        <a:gd name="connsiteX6" fmla="*/ 1905 w 2857"/>
                        <a:gd name="connsiteY6" fmla="*/ 19050 h 19050"/>
                        <a:gd name="connsiteX7" fmla="*/ 1905 w 2857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953" y="19050"/>
                            <a:pt x="953" y="19050"/>
                            <a:pt x="1905" y="19050"/>
                          </a:cubicBezTo>
                          <a:cubicBezTo>
                            <a:pt x="0" y="12382"/>
                            <a:pt x="0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2857" y="18097"/>
                          </a:cubicBezTo>
                          <a:cubicBezTo>
                            <a:pt x="2857" y="19050"/>
                            <a:pt x="1905" y="19050"/>
                            <a:pt x="1905" y="19050"/>
                          </a:cubicBez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1" name="Freeform: Shape 1270">
                      <a:extLst>
                        <a:ext uri="{FF2B5EF4-FFF2-40B4-BE49-F238E27FC236}">
                          <a16:creationId xmlns:a16="http://schemas.microsoft.com/office/drawing/2014/main" id="{F6ABD0BB-A581-485C-B241-881BD6B4A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602" y="4518659"/>
                      <a:ext cx="1904" cy="12382"/>
                    </a:xfrm>
                    <a:custGeom>
                      <a:avLst/>
                      <a:gdLst>
                        <a:gd name="connsiteX0" fmla="*/ 953 w 1904"/>
                        <a:gd name="connsiteY0" fmla="*/ 12383 h 12382"/>
                        <a:gd name="connsiteX1" fmla="*/ 953 w 1904"/>
                        <a:gd name="connsiteY1" fmla="*/ 12383 h 12382"/>
                        <a:gd name="connsiteX2" fmla="*/ 0 w 1904"/>
                        <a:gd name="connsiteY2" fmla="*/ 953 h 12382"/>
                        <a:gd name="connsiteX3" fmla="*/ 953 w 1904"/>
                        <a:gd name="connsiteY3" fmla="*/ 0 h 12382"/>
                        <a:gd name="connsiteX4" fmla="*/ 1905 w 1904"/>
                        <a:gd name="connsiteY4" fmla="*/ 953 h 12382"/>
                        <a:gd name="connsiteX5" fmla="*/ 953 w 1904"/>
                        <a:gd name="connsiteY5" fmla="*/ 12383 h 12382"/>
                        <a:gd name="connsiteX6" fmla="*/ 953 w 1904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1430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1430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85" name="Freeform: Shape 884">
                    <a:extLst>
                      <a:ext uri="{FF2B5EF4-FFF2-40B4-BE49-F238E27FC236}">
                        <a16:creationId xmlns:a16="http://schemas.microsoft.com/office/drawing/2014/main" id="{2F0C564B-6147-49A1-A725-1BE0D4F747DF}"/>
                      </a:ext>
                    </a:extLst>
                  </p:cNvPr>
                  <p:cNvSpPr/>
                  <p:nvPr/>
                </p:nvSpPr>
                <p:spPr>
                  <a:xfrm>
                    <a:off x="7669530" y="4773506"/>
                    <a:ext cx="37570" cy="42333"/>
                  </a:xfrm>
                  <a:custGeom>
                    <a:avLst/>
                    <a:gdLst>
                      <a:gd name="connsiteX0" fmla="*/ 952 w 37570"/>
                      <a:gd name="connsiteY0" fmla="*/ 42333 h 42333"/>
                      <a:gd name="connsiteX1" fmla="*/ 952 w 37570"/>
                      <a:gd name="connsiteY1" fmla="*/ 42333 h 42333"/>
                      <a:gd name="connsiteX2" fmla="*/ 0 w 37570"/>
                      <a:gd name="connsiteY2" fmla="*/ 41381 h 42333"/>
                      <a:gd name="connsiteX3" fmla="*/ 15240 w 37570"/>
                      <a:gd name="connsiteY3" fmla="*/ 28998 h 42333"/>
                      <a:gd name="connsiteX4" fmla="*/ 16192 w 37570"/>
                      <a:gd name="connsiteY4" fmla="*/ 28046 h 42333"/>
                      <a:gd name="connsiteX5" fmla="*/ 22860 w 37570"/>
                      <a:gd name="connsiteY5" fmla="*/ 22331 h 42333"/>
                      <a:gd name="connsiteX6" fmla="*/ 26670 w 37570"/>
                      <a:gd name="connsiteY6" fmla="*/ 16616 h 42333"/>
                      <a:gd name="connsiteX7" fmla="*/ 36195 w 37570"/>
                      <a:gd name="connsiteY7" fmla="*/ 423 h 42333"/>
                      <a:gd name="connsiteX8" fmla="*/ 37147 w 37570"/>
                      <a:gd name="connsiteY8" fmla="*/ 423 h 42333"/>
                      <a:gd name="connsiteX9" fmla="*/ 37147 w 37570"/>
                      <a:gd name="connsiteY9" fmla="*/ 1376 h 42333"/>
                      <a:gd name="connsiteX10" fmla="*/ 27622 w 37570"/>
                      <a:gd name="connsiteY10" fmla="*/ 17568 h 42333"/>
                      <a:gd name="connsiteX11" fmla="*/ 23813 w 37570"/>
                      <a:gd name="connsiteY11" fmla="*/ 24236 h 42333"/>
                      <a:gd name="connsiteX12" fmla="*/ 17145 w 37570"/>
                      <a:gd name="connsiteY12" fmla="*/ 29951 h 42333"/>
                      <a:gd name="connsiteX13" fmla="*/ 16192 w 37570"/>
                      <a:gd name="connsiteY13" fmla="*/ 30903 h 42333"/>
                      <a:gd name="connsiteX14" fmla="*/ 952 w 37570"/>
                      <a:gd name="connsiteY14" fmla="*/ 42333 h 42333"/>
                      <a:gd name="connsiteX15" fmla="*/ 952 w 37570"/>
                      <a:gd name="connsiteY15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570" h="42333">
                        <a:moveTo>
                          <a:pt x="952" y="42333"/>
                        </a:moveTo>
                        <a:cubicBezTo>
                          <a:pt x="952" y="42333"/>
                          <a:pt x="0" y="42333"/>
                          <a:pt x="952" y="42333"/>
                        </a:cubicBezTo>
                        <a:cubicBezTo>
                          <a:pt x="0" y="41381"/>
                          <a:pt x="0" y="41381"/>
                          <a:pt x="0" y="41381"/>
                        </a:cubicBezTo>
                        <a:cubicBezTo>
                          <a:pt x="4763" y="36618"/>
                          <a:pt x="9525" y="32808"/>
                          <a:pt x="15240" y="28998"/>
                        </a:cubicBezTo>
                        <a:lnTo>
                          <a:pt x="16192" y="28046"/>
                        </a:lnTo>
                        <a:cubicBezTo>
                          <a:pt x="18097" y="26141"/>
                          <a:pt x="20955" y="24236"/>
                          <a:pt x="22860" y="22331"/>
                        </a:cubicBezTo>
                        <a:cubicBezTo>
                          <a:pt x="24765" y="20426"/>
                          <a:pt x="25717" y="18521"/>
                          <a:pt x="26670" y="16616"/>
                        </a:cubicBezTo>
                        <a:lnTo>
                          <a:pt x="36195" y="423"/>
                        </a:lnTo>
                        <a:cubicBezTo>
                          <a:pt x="36195" y="423"/>
                          <a:pt x="37147" y="-529"/>
                          <a:pt x="37147" y="423"/>
                        </a:cubicBezTo>
                        <a:cubicBezTo>
                          <a:pt x="37147" y="423"/>
                          <a:pt x="38100" y="1376"/>
                          <a:pt x="37147" y="1376"/>
                        </a:cubicBezTo>
                        <a:lnTo>
                          <a:pt x="27622" y="17568"/>
                        </a:lnTo>
                        <a:cubicBezTo>
                          <a:pt x="26670" y="19473"/>
                          <a:pt x="24765" y="22331"/>
                          <a:pt x="23813" y="24236"/>
                        </a:cubicBezTo>
                        <a:cubicBezTo>
                          <a:pt x="21907" y="26141"/>
                          <a:pt x="19050" y="28046"/>
                          <a:pt x="17145" y="29951"/>
                        </a:cubicBezTo>
                        <a:lnTo>
                          <a:pt x="16192" y="30903"/>
                        </a:lnTo>
                        <a:cubicBezTo>
                          <a:pt x="11430" y="33761"/>
                          <a:pt x="5715" y="38523"/>
                          <a:pt x="952" y="42333"/>
                        </a:cubicBezTo>
                        <a:cubicBezTo>
                          <a:pt x="952" y="42333"/>
                          <a:pt x="952" y="42333"/>
                          <a:pt x="952" y="4233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6" name="Freeform: Shape 885">
                    <a:extLst>
                      <a:ext uri="{FF2B5EF4-FFF2-40B4-BE49-F238E27FC236}">
                        <a16:creationId xmlns:a16="http://schemas.microsoft.com/office/drawing/2014/main" id="{65FD5AFC-5156-492A-B959-FBDD13AB580F}"/>
                      </a:ext>
                    </a:extLst>
                  </p:cNvPr>
                  <p:cNvSpPr/>
                  <p:nvPr/>
                </p:nvSpPr>
                <p:spPr>
                  <a:xfrm>
                    <a:off x="7645955" y="4789169"/>
                    <a:ext cx="12144" cy="10477"/>
                  </a:xfrm>
                  <a:custGeom>
                    <a:avLst/>
                    <a:gdLst>
                      <a:gd name="connsiteX0" fmla="*/ 714 w 12144"/>
                      <a:gd name="connsiteY0" fmla="*/ 10478 h 10477"/>
                      <a:gd name="connsiteX1" fmla="*/ 714 w 12144"/>
                      <a:gd name="connsiteY1" fmla="*/ 10478 h 10477"/>
                      <a:gd name="connsiteX2" fmla="*/ 714 w 12144"/>
                      <a:gd name="connsiteY2" fmla="*/ 8573 h 10477"/>
                      <a:gd name="connsiteX3" fmla="*/ 11192 w 12144"/>
                      <a:gd name="connsiteY3" fmla="*/ 0 h 10477"/>
                      <a:gd name="connsiteX4" fmla="*/ 12144 w 12144"/>
                      <a:gd name="connsiteY4" fmla="*/ 0 h 10477"/>
                      <a:gd name="connsiteX5" fmla="*/ 12144 w 12144"/>
                      <a:gd name="connsiteY5" fmla="*/ 953 h 10477"/>
                      <a:gd name="connsiteX6" fmla="*/ 714 w 12144"/>
                      <a:gd name="connsiteY6" fmla="*/ 10478 h 10477"/>
                      <a:gd name="connsiteX7" fmla="*/ 714 w 1214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4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3"/>
                        </a:cubicBezTo>
                        <a:cubicBezTo>
                          <a:pt x="4524" y="6668"/>
                          <a:pt x="8334" y="3810"/>
                          <a:pt x="11192" y="0"/>
                        </a:cubicBezTo>
                        <a:cubicBezTo>
                          <a:pt x="11192" y="0"/>
                          <a:pt x="12144" y="0"/>
                          <a:pt x="12144" y="0"/>
                        </a:cubicBezTo>
                        <a:cubicBezTo>
                          <a:pt x="12144" y="0"/>
                          <a:pt x="12144" y="953"/>
                          <a:pt x="12144" y="953"/>
                        </a:cubicBezTo>
                        <a:cubicBezTo>
                          <a:pt x="8334" y="5715"/>
                          <a:pt x="4524" y="8573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7" name="Freeform: Shape 886">
                    <a:extLst>
                      <a:ext uri="{FF2B5EF4-FFF2-40B4-BE49-F238E27FC236}">
                        <a16:creationId xmlns:a16="http://schemas.microsoft.com/office/drawing/2014/main" id="{879350BF-953A-491F-BDC2-9E825C5C2AA5}"/>
                      </a:ext>
                    </a:extLst>
                  </p:cNvPr>
                  <p:cNvSpPr/>
                  <p:nvPr/>
                </p:nvSpPr>
                <p:spPr>
                  <a:xfrm>
                    <a:off x="7656433" y="4808219"/>
                    <a:ext cx="15001" cy="4762"/>
                  </a:xfrm>
                  <a:custGeom>
                    <a:avLst/>
                    <a:gdLst>
                      <a:gd name="connsiteX0" fmla="*/ 714 w 15001"/>
                      <a:gd name="connsiteY0" fmla="*/ 4763 h 4762"/>
                      <a:gd name="connsiteX1" fmla="*/ 714 w 15001"/>
                      <a:gd name="connsiteY1" fmla="*/ 4763 h 4762"/>
                      <a:gd name="connsiteX2" fmla="*/ 714 w 15001"/>
                      <a:gd name="connsiteY2" fmla="*/ 2858 h 4762"/>
                      <a:gd name="connsiteX3" fmla="*/ 14049 w 15001"/>
                      <a:gd name="connsiteY3" fmla="*/ 0 h 4762"/>
                      <a:gd name="connsiteX4" fmla="*/ 15002 w 15001"/>
                      <a:gd name="connsiteY4" fmla="*/ 0 h 4762"/>
                      <a:gd name="connsiteX5" fmla="*/ 15002 w 15001"/>
                      <a:gd name="connsiteY5" fmla="*/ 953 h 4762"/>
                      <a:gd name="connsiteX6" fmla="*/ 714 w 15001"/>
                      <a:gd name="connsiteY6" fmla="*/ 4763 h 4762"/>
                      <a:gd name="connsiteX7" fmla="*/ 714 w 1500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001" h="4762">
                        <a:moveTo>
                          <a:pt x="714" y="4763"/>
                        </a:moveTo>
                        <a:cubicBezTo>
                          <a:pt x="-238" y="4763"/>
                          <a:pt x="-238" y="4763"/>
                          <a:pt x="714" y="4763"/>
                        </a:cubicBezTo>
                        <a:cubicBezTo>
                          <a:pt x="-238" y="3810"/>
                          <a:pt x="714" y="2858"/>
                          <a:pt x="714" y="2858"/>
                        </a:cubicBezTo>
                        <a:cubicBezTo>
                          <a:pt x="5477" y="2858"/>
                          <a:pt x="10239" y="1905"/>
                          <a:pt x="14049" y="0"/>
                        </a:cubicBezTo>
                        <a:cubicBezTo>
                          <a:pt x="14049" y="0"/>
                          <a:pt x="15002" y="0"/>
                          <a:pt x="15002" y="0"/>
                        </a:cubicBezTo>
                        <a:cubicBezTo>
                          <a:pt x="15002" y="0"/>
                          <a:pt x="15002" y="953"/>
                          <a:pt x="15002" y="953"/>
                        </a:cubicBezTo>
                        <a:cubicBezTo>
                          <a:pt x="10239" y="3810"/>
                          <a:pt x="5477" y="4763"/>
                          <a:pt x="714" y="4763"/>
                        </a:cubicBez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64B1238-DB37-4DD3-B122-2EE01EEB12A5}"/>
                      </a:ext>
                    </a:extLst>
                  </p:cNvPr>
                  <p:cNvSpPr/>
                  <p:nvPr/>
                </p:nvSpPr>
                <p:spPr>
                  <a:xfrm>
                    <a:off x="7669768" y="4785359"/>
                    <a:ext cx="23574" cy="7620"/>
                  </a:xfrm>
                  <a:custGeom>
                    <a:avLst/>
                    <a:gdLst>
                      <a:gd name="connsiteX0" fmla="*/ 714 w 23574"/>
                      <a:gd name="connsiteY0" fmla="*/ 7620 h 7620"/>
                      <a:gd name="connsiteX1" fmla="*/ 714 w 23574"/>
                      <a:gd name="connsiteY1" fmla="*/ 7620 h 7620"/>
                      <a:gd name="connsiteX2" fmla="*/ 714 w 23574"/>
                      <a:gd name="connsiteY2" fmla="*/ 5715 h 7620"/>
                      <a:gd name="connsiteX3" fmla="*/ 22622 w 23574"/>
                      <a:gd name="connsiteY3" fmla="*/ 0 h 7620"/>
                      <a:gd name="connsiteX4" fmla="*/ 23574 w 23574"/>
                      <a:gd name="connsiteY4" fmla="*/ 953 h 7620"/>
                      <a:gd name="connsiteX5" fmla="*/ 22622 w 23574"/>
                      <a:gd name="connsiteY5" fmla="*/ 1905 h 7620"/>
                      <a:gd name="connsiteX6" fmla="*/ 714 w 23574"/>
                      <a:gd name="connsiteY6" fmla="*/ 7620 h 7620"/>
                      <a:gd name="connsiteX7" fmla="*/ 714 w 23574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574" h="7620">
                        <a:moveTo>
                          <a:pt x="714" y="7620"/>
                        </a:moveTo>
                        <a:cubicBezTo>
                          <a:pt x="714" y="7620"/>
                          <a:pt x="-238" y="6668"/>
                          <a:pt x="714" y="7620"/>
                        </a:cubicBezTo>
                        <a:cubicBezTo>
                          <a:pt x="-238" y="6668"/>
                          <a:pt x="-238" y="6668"/>
                          <a:pt x="714" y="5715"/>
                        </a:cubicBezTo>
                        <a:cubicBezTo>
                          <a:pt x="7382" y="2858"/>
                          <a:pt x="15002" y="953"/>
                          <a:pt x="22622" y="0"/>
                        </a:cubicBezTo>
                        <a:cubicBezTo>
                          <a:pt x="22622" y="0"/>
                          <a:pt x="23574" y="0"/>
                          <a:pt x="23574" y="953"/>
                        </a:cubicBezTo>
                        <a:cubicBezTo>
                          <a:pt x="23574" y="953"/>
                          <a:pt x="23574" y="1905"/>
                          <a:pt x="22622" y="1905"/>
                        </a:cubicBezTo>
                        <a:cubicBezTo>
                          <a:pt x="15002" y="2858"/>
                          <a:pt x="8334" y="4763"/>
                          <a:pt x="714" y="7620"/>
                        </a:cubicBezTo>
                        <a:cubicBezTo>
                          <a:pt x="714" y="7620"/>
                          <a:pt x="714" y="7620"/>
                          <a:pt x="714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6D197204-A685-4010-9DFE-94742BAE2BF8}"/>
                      </a:ext>
                    </a:extLst>
                  </p:cNvPr>
                  <p:cNvSpPr/>
                  <p:nvPr/>
                </p:nvSpPr>
                <p:spPr>
                  <a:xfrm>
                    <a:off x="7420927" y="4914899"/>
                    <a:ext cx="5715" cy="13334"/>
                  </a:xfrm>
                  <a:custGeom>
                    <a:avLst/>
                    <a:gdLst>
                      <a:gd name="connsiteX0" fmla="*/ 4763 w 5715"/>
                      <a:gd name="connsiteY0" fmla="*/ 13335 h 13334"/>
                      <a:gd name="connsiteX1" fmla="*/ 4763 w 5715"/>
                      <a:gd name="connsiteY1" fmla="*/ 13335 h 13334"/>
                      <a:gd name="connsiteX2" fmla="*/ 0 w 5715"/>
                      <a:gd name="connsiteY2" fmla="*/ 953 h 13334"/>
                      <a:gd name="connsiteX3" fmla="*/ 953 w 5715"/>
                      <a:gd name="connsiteY3" fmla="*/ 0 h 13334"/>
                      <a:gd name="connsiteX4" fmla="*/ 1905 w 5715"/>
                      <a:gd name="connsiteY4" fmla="*/ 953 h 13334"/>
                      <a:gd name="connsiteX5" fmla="*/ 5715 w 5715"/>
                      <a:gd name="connsiteY5" fmla="*/ 12382 h 13334"/>
                      <a:gd name="connsiteX6" fmla="*/ 4763 w 5715"/>
                      <a:gd name="connsiteY6" fmla="*/ 13335 h 13334"/>
                      <a:gd name="connsiteX7" fmla="*/ 4763 w 5715"/>
                      <a:gd name="connsiteY7" fmla="*/ 13335 h 13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13334">
                        <a:moveTo>
                          <a:pt x="4763" y="13335"/>
                        </a:moveTo>
                        <a:cubicBezTo>
                          <a:pt x="4763" y="13335"/>
                          <a:pt x="4763" y="12382"/>
                          <a:pt x="4763" y="13335"/>
                        </a:cubicBezTo>
                        <a:cubicBezTo>
                          <a:pt x="1905" y="9525"/>
                          <a:pt x="0" y="4763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4763"/>
                          <a:pt x="2857" y="8572"/>
                          <a:pt x="5715" y="12382"/>
                        </a:cubicBezTo>
                        <a:cubicBezTo>
                          <a:pt x="5715" y="12382"/>
                          <a:pt x="5715" y="12382"/>
                          <a:pt x="4763" y="13335"/>
                        </a:cubicBezTo>
                        <a:cubicBezTo>
                          <a:pt x="4763" y="12382"/>
                          <a:pt x="4763" y="13335"/>
                          <a:pt x="4763" y="1333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A295D113-8407-40C4-8FEC-077EEA245ECA}"/>
                      </a:ext>
                    </a:extLst>
                  </p:cNvPr>
                  <p:cNvSpPr/>
                  <p:nvPr/>
                </p:nvSpPr>
                <p:spPr>
                  <a:xfrm>
                    <a:off x="7438072" y="4897754"/>
                    <a:ext cx="5715" cy="1904"/>
                  </a:xfrm>
                  <a:custGeom>
                    <a:avLst/>
                    <a:gdLst>
                      <a:gd name="connsiteX0" fmla="*/ 953 w 5715"/>
                      <a:gd name="connsiteY0" fmla="*/ 1905 h 1904"/>
                      <a:gd name="connsiteX1" fmla="*/ 953 w 5715"/>
                      <a:gd name="connsiteY1" fmla="*/ 1905 h 1904"/>
                      <a:gd name="connsiteX2" fmla="*/ 0 w 5715"/>
                      <a:gd name="connsiteY2" fmla="*/ 952 h 1904"/>
                      <a:gd name="connsiteX3" fmla="*/ 953 w 5715"/>
                      <a:gd name="connsiteY3" fmla="*/ 0 h 1904"/>
                      <a:gd name="connsiteX4" fmla="*/ 4763 w 5715"/>
                      <a:gd name="connsiteY4" fmla="*/ 0 h 1904"/>
                      <a:gd name="connsiteX5" fmla="*/ 5715 w 5715"/>
                      <a:gd name="connsiteY5" fmla="*/ 952 h 1904"/>
                      <a:gd name="connsiteX6" fmla="*/ 4763 w 5715"/>
                      <a:gd name="connsiteY6" fmla="*/ 1905 h 1904"/>
                      <a:gd name="connsiteX7" fmla="*/ 953 w 5715"/>
                      <a:gd name="connsiteY7" fmla="*/ 1905 h 1904"/>
                      <a:gd name="connsiteX8" fmla="*/ 953 w 5715"/>
                      <a:gd name="connsiteY8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15" h="1904">
                        <a:moveTo>
                          <a:pt x="953" y="1905"/>
                        </a:moveTo>
                        <a:cubicBezTo>
                          <a:pt x="953" y="1905"/>
                          <a:pt x="953" y="1905"/>
                          <a:pt x="953" y="1905"/>
                        </a:cubicBezTo>
                        <a:cubicBezTo>
                          <a:pt x="0" y="1905"/>
                          <a:pt x="0" y="952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1905" y="0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2"/>
                        </a:cubicBezTo>
                        <a:cubicBezTo>
                          <a:pt x="5715" y="952"/>
                          <a:pt x="5715" y="1905"/>
                          <a:pt x="4763" y="1905"/>
                        </a:cubicBezTo>
                        <a:cubicBezTo>
                          <a:pt x="3810" y="1905"/>
                          <a:pt x="2858" y="1905"/>
                          <a:pt x="953" y="1905"/>
                        </a:cubicBezTo>
                        <a:cubicBezTo>
                          <a:pt x="953" y="1905"/>
                          <a:pt x="953" y="1905"/>
                          <a:pt x="953" y="190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7E754747-AD50-46A1-8B99-367D24EFEB59}"/>
                      </a:ext>
                    </a:extLst>
                  </p:cNvPr>
                  <p:cNvSpPr/>
                  <p:nvPr/>
                </p:nvSpPr>
                <p:spPr>
                  <a:xfrm>
                    <a:off x="7387590" y="4941569"/>
                    <a:ext cx="14287" cy="4762"/>
                  </a:xfrm>
                  <a:custGeom>
                    <a:avLst/>
                    <a:gdLst>
                      <a:gd name="connsiteX0" fmla="*/ 13335 w 14287"/>
                      <a:gd name="connsiteY0" fmla="*/ 4763 h 4762"/>
                      <a:gd name="connsiteX1" fmla="*/ 13335 w 14287"/>
                      <a:gd name="connsiteY1" fmla="*/ 4763 h 4762"/>
                      <a:gd name="connsiteX2" fmla="*/ 953 w 14287"/>
                      <a:gd name="connsiteY2" fmla="*/ 1905 h 4762"/>
                      <a:gd name="connsiteX3" fmla="*/ 0 w 14287"/>
                      <a:gd name="connsiteY3" fmla="*/ 953 h 4762"/>
                      <a:gd name="connsiteX4" fmla="*/ 953 w 14287"/>
                      <a:gd name="connsiteY4" fmla="*/ 0 h 4762"/>
                      <a:gd name="connsiteX5" fmla="*/ 14288 w 14287"/>
                      <a:gd name="connsiteY5" fmla="*/ 2858 h 4762"/>
                      <a:gd name="connsiteX6" fmla="*/ 13335 w 14287"/>
                      <a:gd name="connsiteY6" fmla="*/ 4763 h 4762"/>
                      <a:gd name="connsiteX7" fmla="*/ 13335 w 14287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287" h="4762">
                        <a:moveTo>
                          <a:pt x="13335" y="4763"/>
                        </a:moveTo>
                        <a:cubicBezTo>
                          <a:pt x="13335" y="4763"/>
                          <a:pt x="13335" y="4763"/>
                          <a:pt x="13335" y="4763"/>
                        </a:cubicBezTo>
                        <a:cubicBezTo>
                          <a:pt x="9525" y="2858"/>
                          <a:pt x="4763" y="1905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4763" y="0"/>
                          <a:pt x="9525" y="953"/>
                          <a:pt x="14288" y="2858"/>
                        </a:cubicBezTo>
                        <a:cubicBezTo>
                          <a:pt x="14288" y="2858"/>
                          <a:pt x="14288" y="3810"/>
                          <a:pt x="13335" y="4763"/>
                        </a:cubicBezTo>
                        <a:cubicBezTo>
                          <a:pt x="14288" y="3810"/>
                          <a:pt x="13335" y="4763"/>
                          <a:pt x="13335" y="4763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BC68B16-1B74-4AC1-B6E3-4760807AE8DF}"/>
                      </a:ext>
                    </a:extLst>
                  </p:cNvPr>
                  <p:cNvSpPr/>
                  <p:nvPr/>
                </p:nvSpPr>
                <p:spPr>
                  <a:xfrm>
                    <a:off x="7619047" y="4844943"/>
                    <a:ext cx="4233" cy="8043"/>
                  </a:xfrm>
                  <a:custGeom>
                    <a:avLst/>
                    <a:gdLst>
                      <a:gd name="connsiteX0" fmla="*/ 953 w 4233"/>
                      <a:gd name="connsiteY0" fmla="*/ 8043 h 8043"/>
                      <a:gd name="connsiteX1" fmla="*/ 953 w 4233"/>
                      <a:gd name="connsiteY1" fmla="*/ 8043 h 8043"/>
                      <a:gd name="connsiteX2" fmla="*/ 0 w 4233"/>
                      <a:gd name="connsiteY2" fmla="*/ 7091 h 8043"/>
                      <a:gd name="connsiteX3" fmla="*/ 2858 w 4233"/>
                      <a:gd name="connsiteY3" fmla="*/ 423 h 8043"/>
                      <a:gd name="connsiteX4" fmla="*/ 3810 w 4233"/>
                      <a:gd name="connsiteY4" fmla="*/ 423 h 8043"/>
                      <a:gd name="connsiteX5" fmla="*/ 3810 w 4233"/>
                      <a:gd name="connsiteY5" fmla="*/ 1376 h 8043"/>
                      <a:gd name="connsiteX6" fmla="*/ 953 w 4233"/>
                      <a:gd name="connsiteY6" fmla="*/ 8043 h 8043"/>
                      <a:gd name="connsiteX7" fmla="*/ 953 w 423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33" h="8043">
                        <a:moveTo>
                          <a:pt x="953" y="8043"/>
                        </a:moveTo>
                        <a:cubicBezTo>
                          <a:pt x="953" y="8043"/>
                          <a:pt x="953" y="8043"/>
                          <a:pt x="953" y="8043"/>
                        </a:cubicBezTo>
                        <a:cubicBezTo>
                          <a:pt x="0" y="8043"/>
                          <a:pt x="0" y="7091"/>
                          <a:pt x="0" y="7091"/>
                        </a:cubicBezTo>
                        <a:lnTo>
                          <a:pt x="2858" y="423"/>
                        </a:lnTo>
                        <a:cubicBezTo>
                          <a:pt x="2858" y="423"/>
                          <a:pt x="3810" y="-529"/>
                          <a:pt x="3810" y="423"/>
                        </a:cubicBezTo>
                        <a:cubicBezTo>
                          <a:pt x="3810" y="423"/>
                          <a:pt x="4763" y="1376"/>
                          <a:pt x="3810" y="1376"/>
                        </a:cubicBezTo>
                        <a:lnTo>
                          <a:pt x="953" y="8043"/>
                        </a:lnTo>
                        <a:cubicBezTo>
                          <a:pt x="1905" y="8043"/>
                          <a:pt x="1905" y="8043"/>
                          <a:pt x="953" y="804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DB62A824-83F7-4D52-AD0D-BE4ECD4A4A00}"/>
                      </a:ext>
                    </a:extLst>
                  </p:cNvPr>
                  <p:cNvSpPr/>
                  <p:nvPr/>
                </p:nvSpPr>
                <p:spPr>
                  <a:xfrm>
                    <a:off x="7328534" y="4710112"/>
                    <a:ext cx="37147" cy="26669"/>
                  </a:xfrm>
                  <a:custGeom>
                    <a:avLst/>
                    <a:gdLst>
                      <a:gd name="connsiteX0" fmla="*/ 35243 w 37147"/>
                      <a:gd name="connsiteY0" fmla="*/ 26670 h 26669"/>
                      <a:gd name="connsiteX1" fmla="*/ 14288 w 37147"/>
                      <a:gd name="connsiteY1" fmla="*/ 19050 h 26669"/>
                      <a:gd name="connsiteX2" fmla="*/ 0 w 37147"/>
                      <a:gd name="connsiteY2" fmla="*/ 953 h 26669"/>
                      <a:gd name="connsiteX3" fmla="*/ 0 w 37147"/>
                      <a:gd name="connsiteY3" fmla="*/ 0 h 26669"/>
                      <a:gd name="connsiteX4" fmla="*/ 953 w 37147"/>
                      <a:gd name="connsiteY4" fmla="*/ 0 h 26669"/>
                      <a:gd name="connsiteX5" fmla="*/ 15240 w 37147"/>
                      <a:gd name="connsiteY5" fmla="*/ 17145 h 26669"/>
                      <a:gd name="connsiteX6" fmla="*/ 36195 w 37147"/>
                      <a:gd name="connsiteY6" fmla="*/ 24765 h 26669"/>
                      <a:gd name="connsiteX7" fmla="*/ 37147 w 37147"/>
                      <a:gd name="connsiteY7" fmla="*/ 25718 h 26669"/>
                      <a:gd name="connsiteX8" fmla="*/ 35243 w 37147"/>
                      <a:gd name="connsiteY8" fmla="*/ 26670 h 26669"/>
                      <a:gd name="connsiteX9" fmla="*/ 35243 w 37147"/>
                      <a:gd name="connsiteY9" fmla="*/ 26670 h 2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147" h="26669">
                        <a:moveTo>
                          <a:pt x="35243" y="26670"/>
                        </a:moveTo>
                        <a:cubicBezTo>
                          <a:pt x="27622" y="26670"/>
                          <a:pt x="20955" y="23813"/>
                          <a:pt x="14288" y="19050"/>
                        </a:cubicBezTo>
                        <a:cubicBezTo>
                          <a:pt x="8572" y="15240"/>
                          <a:pt x="3810" y="8572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5715" y="7620"/>
                          <a:pt x="9525" y="13335"/>
                          <a:pt x="15240" y="17145"/>
                        </a:cubicBezTo>
                        <a:cubicBezTo>
                          <a:pt x="21908" y="21907"/>
                          <a:pt x="28575" y="24765"/>
                          <a:pt x="36195" y="24765"/>
                        </a:cubicBezTo>
                        <a:cubicBezTo>
                          <a:pt x="36195" y="24765"/>
                          <a:pt x="37147" y="24765"/>
                          <a:pt x="37147" y="25718"/>
                        </a:cubicBezTo>
                        <a:cubicBezTo>
                          <a:pt x="36195" y="25718"/>
                          <a:pt x="36195" y="26670"/>
                          <a:pt x="35243" y="26670"/>
                        </a:cubicBezTo>
                        <a:cubicBezTo>
                          <a:pt x="35243" y="26670"/>
                          <a:pt x="35243" y="26670"/>
                          <a:pt x="35243" y="2667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B3D324A8-5099-4C74-88CD-67805994CE12}"/>
                      </a:ext>
                    </a:extLst>
                  </p:cNvPr>
                  <p:cNvSpPr/>
                  <p:nvPr/>
                </p:nvSpPr>
                <p:spPr>
                  <a:xfrm>
                    <a:off x="7347584" y="4693919"/>
                    <a:ext cx="17145" cy="24765"/>
                  </a:xfrm>
                  <a:custGeom>
                    <a:avLst/>
                    <a:gdLst>
                      <a:gd name="connsiteX0" fmla="*/ 15240 w 17145"/>
                      <a:gd name="connsiteY0" fmla="*/ 23813 h 24765"/>
                      <a:gd name="connsiteX1" fmla="*/ 8572 w 17145"/>
                      <a:gd name="connsiteY1" fmla="*/ 20955 h 24765"/>
                      <a:gd name="connsiteX2" fmla="*/ 4763 w 17145"/>
                      <a:gd name="connsiteY2" fmla="*/ 14288 h 24765"/>
                      <a:gd name="connsiteX3" fmla="*/ 0 w 17145"/>
                      <a:gd name="connsiteY3" fmla="*/ 953 h 24765"/>
                      <a:gd name="connsiteX4" fmla="*/ 953 w 17145"/>
                      <a:gd name="connsiteY4" fmla="*/ 0 h 24765"/>
                      <a:gd name="connsiteX5" fmla="*/ 1905 w 17145"/>
                      <a:gd name="connsiteY5" fmla="*/ 953 h 24765"/>
                      <a:gd name="connsiteX6" fmla="*/ 5715 w 17145"/>
                      <a:gd name="connsiteY6" fmla="*/ 14288 h 24765"/>
                      <a:gd name="connsiteX7" fmla="*/ 9525 w 17145"/>
                      <a:gd name="connsiteY7" fmla="*/ 20955 h 24765"/>
                      <a:gd name="connsiteX8" fmla="*/ 16193 w 17145"/>
                      <a:gd name="connsiteY8" fmla="*/ 23813 h 24765"/>
                      <a:gd name="connsiteX9" fmla="*/ 17145 w 17145"/>
                      <a:gd name="connsiteY9" fmla="*/ 24765 h 24765"/>
                      <a:gd name="connsiteX10" fmla="*/ 15240 w 17145"/>
                      <a:gd name="connsiteY10" fmla="*/ 23813 h 24765"/>
                      <a:gd name="connsiteX11" fmla="*/ 15240 w 17145"/>
                      <a:gd name="connsiteY11" fmla="*/ 23813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145" h="24765">
                        <a:moveTo>
                          <a:pt x="15240" y="23813"/>
                        </a:moveTo>
                        <a:cubicBezTo>
                          <a:pt x="13335" y="23813"/>
                          <a:pt x="10478" y="22860"/>
                          <a:pt x="8572" y="20955"/>
                        </a:cubicBezTo>
                        <a:cubicBezTo>
                          <a:pt x="6668" y="19050"/>
                          <a:pt x="5715" y="16193"/>
                          <a:pt x="4763" y="14288"/>
                        </a:cubicBezTo>
                        <a:cubicBezTo>
                          <a:pt x="2858" y="9525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2858" y="5715"/>
                          <a:pt x="4763" y="9525"/>
                          <a:pt x="5715" y="14288"/>
                        </a:cubicBezTo>
                        <a:cubicBezTo>
                          <a:pt x="6668" y="16193"/>
                          <a:pt x="7620" y="19050"/>
                          <a:pt x="9525" y="20955"/>
                        </a:cubicBezTo>
                        <a:cubicBezTo>
                          <a:pt x="11430" y="22860"/>
                          <a:pt x="13335" y="23813"/>
                          <a:pt x="16193" y="23813"/>
                        </a:cubicBezTo>
                        <a:cubicBezTo>
                          <a:pt x="16193" y="23813"/>
                          <a:pt x="17145" y="23813"/>
                          <a:pt x="17145" y="24765"/>
                        </a:cubicBezTo>
                        <a:cubicBezTo>
                          <a:pt x="17145" y="22860"/>
                          <a:pt x="16193" y="23813"/>
                          <a:pt x="15240" y="23813"/>
                        </a:cubicBezTo>
                        <a:cubicBezTo>
                          <a:pt x="16193" y="23813"/>
                          <a:pt x="15240" y="23813"/>
                          <a:pt x="15240" y="2381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3EEB26C0-579D-4789-B679-D6E368E2F632}"/>
                      </a:ext>
                    </a:extLst>
                  </p:cNvPr>
                  <p:cNvSpPr/>
                  <p:nvPr/>
                </p:nvSpPr>
                <p:spPr>
                  <a:xfrm>
                    <a:off x="7339250" y="4803986"/>
                    <a:ext cx="14472" cy="42333"/>
                  </a:xfrm>
                  <a:custGeom>
                    <a:avLst/>
                    <a:gdLst>
                      <a:gd name="connsiteX0" fmla="*/ 714 w 14472"/>
                      <a:gd name="connsiteY0" fmla="*/ 42333 h 42333"/>
                      <a:gd name="connsiteX1" fmla="*/ 714 w 14472"/>
                      <a:gd name="connsiteY1" fmla="*/ 42333 h 42333"/>
                      <a:gd name="connsiteX2" fmla="*/ 13097 w 14472"/>
                      <a:gd name="connsiteY2" fmla="*/ 423 h 42333"/>
                      <a:gd name="connsiteX3" fmla="*/ 14049 w 14472"/>
                      <a:gd name="connsiteY3" fmla="*/ 423 h 42333"/>
                      <a:gd name="connsiteX4" fmla="*/ 14049 w 14472"/>
                      <a:gd name="connsiteY4" fmla="*/ 1376 h 42333"/>
                      <a:gd name="connsiteX5" fmla="*/ 714 w 14472"/>
                      <a:gd name="connsiteY5" fmla="*/ 42333 h 42333"/>
                      <a:gd name="connsiteX6" fmla="*/ 714 w 14472"/>
                      <a:gd name="connsiteY6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2" h="42333">
                        <a:moveTo>
                          <a:pt x="714" y="42333"/>
                        </a:moveTo>
                        <a:cubicBezTo>
                          <a:pt x="-238" y="42333"/>
                          <a:pt x="-238" y="41381"/>
                          <a:pt x="714" y="42333"/>
                        </a:cubicBezTo>
                        <a:cubicBezTo>
                          <a:pt x="2619" y="27094"/>
                          <a:pt x="6429" y="13758"/>
                          <a:pt x="13097" y="423"/>
                        </a:cubicBezTo>
                        <a:cubicBezTo>
                          <a:pt x="13097" y="423"/>
                          <a:pt x="14049" y="-529"/>
                          <a:pt x="14049" y="423"/>
                        </a:cubicBezTo>
                        <a:cubicBezTo>
                          <a:pt x="14049" y="423"/>
                          <a:pt x="15002" y="1376"/>
                          <a:pt x="14049" y="1376"/>
                        </a:cubicBezTo>
                        <a:cubicBezTo>
                          <a:pt x="8334" y="13758"/>
                          <a:pt x="3572" y="27094"/>
                          <a:pt x="714" y="42333"/>
                        </a:cubicBezTo>
                        <a:cubicBezTo>
                          <a:pt x="1667" y="41381"/>
                          <a:pt x="714" y="42333"/>
                          <a:pt x="714" y="4233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24AECAD5-BA51-413F-B7EB-269B9D48B7B0}"/>
                      </a:ext>
                    </a:extLst>
                  </p:cNvPr>
                  <p:cNvSpPr/>
                  <p:nvPr/>
                </p:nvSpPr>
                <p:spPr>
                  <a:xfrm>
                    <a:off x="7352876" y="4798694"/>
                    <a:ext cx="6138" cy="20955"/>
                  </a:xfrm>
                  <a:custGeom>
                    <a:avLst/>
                    <a:gdLst>
                      <a:gd name="connsiteX0" fmla="*/ 423 w 6138"/>
                      <a:gd name="connsiteY0" fmla="*/ 20955 h 20955"/>
                      <a:gd name="connsiteX1" fmla="*/ 423 w 6138"/>
                      <a:gd name="connsiteY1" fmla="*/ 20955 h 20955"/>
                      <a:gd name="connsiteX2" fmla="*/ 4233 w 6138"/>
                      <a:gd name="connsiteY2" fmla="*/ 953 h 20955"/>
                      <a:gd name="connsiteX3" fmla="*/ 5186 w 6138"/>
                      <a:gd name="connsiteY3" fmla="*/ 0 h 20955"/>
                      <a:gd name="connsiteX4" fmla="*/ 6138 w 6138"/>
                      <a:gd name="connsiteY4" fmla="*/ 953 h 20955"/>
                      <a:gd name="connsiteX5" fmla="*/ 423 w 6138"/>
                      <a:gd name="connsiteY5" fmla="*/ 20955 h 20955"/>
                      <a:gd name="connsiteX6" fmla="*/ 423 w 6138"/>
                      <a:gd name="connsiteY6" fmla="*/ 20955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38" h="20955">
                        <a:moveTo>
                          <a:pt x="423" y="20955"/>
                        </a:moveTo>
                        <a:cubicBezTo>
                          <a:pt x="423" y="20955"/>
                          <a:pt x="-529" y="20955"/>
                          <a:pt x="423" y="20955"/>
                        </a:cubicBezTo>
                        <a:cubicBezTo>
                          <a:pt x="423" y="13335"/>
                          <a:pt x="2328" y="7620"/>
                          <a:pt x="4233" y="953"/>
                        </a:cubicBezTo>
                        <a:cubicBezTo>
                          <a:pt x="4233" y="953"/>
                          <a:pt x="5186" y="0"/>
                          <a:pt x="5186" y="0"/>
                        </a:cubicBezTo>
                        <a:cubicBezTo>
                          <a:pt x="5186" y="0"/>
                          <a:pt x="6138" y="953"/>
                          <a:pt x="6138" y="953"/>
                        </a:cubicBezTo>
                        <a:cubicBezTo>
                          <a:pt x="4233" y="7620"/>
                          <a:pt x="2328" y="14288"/>
                          <a:pt x="423" y="20955"/>
                        </a:cubicBezTo>
                        <a:cubicBezTo>
                          <a:pt x="1376" y="20955"/>
                          <a:pt x="1376" y="20955"/>
                          <a:pt x="423" y="20955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016" name="Graphic 4">
                    <a:extLst>
                      <a:ext uri="{FF2B5EF4-FFF2-40B4-BE49-F238E27FC236}">
                        <a16:creationId xmlns:a16="http://schemas.microsoft.com/office/drawing/2014/main" id="{42A2A77A-6C6D-4F50-954F-958F776A29F8}"/>
                      </a:ext>
                    </a:extLst>
                  </p:cNvPr>
                  <p:cNvGrpSpPr/>
                  <p:nvPr/>
                </p:nvGrpSpPr>
                <p:grpSpPr>
                  <a:xfrm>
                    <a:off x="7243762" y="4832031"/>
                    <a:ext cx="53101" cy="46672"/>
                    <a:chOff x="7243762" y="4832031"/>
                    <a:chExt cx="53101" cy="46672"/>
                  </a:xfrm>
                  <a:solidFill>
                    <a:srgbClr val="662F25"/>
                  </a:solidFill>
                </p:grpSpPr>
                <p:sp>
                  <p:nvSpPr>
                    <p:cNvPr id="1232" name="Freeform: Shape 1231">
                      <a:extLst>
                        <a:ext uri="{FF2B5EF4-FFF2-40B4-BE49-F238E27FC236}">
                          <a16:creationId xmlns:a16="http://schemas.microsoft.com/office/drawing/2014/main" id="{73E0559E-D2C6-48FC-A920-C92CF0622A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5522" y="4862512"/>
                      <a:ext cx="14434" cy="14287"/>
                    </a:xfrm>
                    <a:custGeom>
                      <a:avLst/>
                      <a:gdLst>
                        <a:gd name="connsiteX0" fmla="*/ 3957 w 14434"/>
                        <a:gd name="connsiteY0" fmla="*/ 13335 h 14287"/>
                        <a:gd name="connsiteX1" fmla="*/ 1100 w 14434"/>
                        <a:gd name="connsiteY1" fmla="*/ 11430 h 14287"/>
                        <a:gd name="connsiteX2" fmla="*/ 1100 w 14434"/>
                        <a:gd name="connsiteY2" fmla="*/ 3810 h 14287"/>
                        <a:gd name="connsiteX3" fmla="*/ 3957 w 14434"/>
                        <a:gd name="connsiteY3" fmla="*/ 953 h 14287"/>
                        <a:gd name="connsiteX4" fmla="*/ 9672 w 14434"/>
                        <a:gd name="connsiteY4" fmla="*/ 0 h 14287"/>
                        <a:gd name="connsiteX5" fmla="*/ 14435 w 14434"/>
                        <a:gd name="connsiteY5" fmla="*/ 5715 h 14287"/>
                        <a:gd name="connsiteX6" fmla="*/ 14435 w 14434"/>
                        <a:gd name="connsiteY6" fmla="*/ 8572 h 14287"/>
                        <a:gd name="connsiteX7" fmla="*/ 10625 w 14434"/>
                        <a:gd name="connsiteY7" fmla="*/ 12382 h 14287"/>
                        <a:gd name="connsiteX8" fmla="*/ 8720 w 14434"/>
                        <a:gd name="connsiteY8" fmla="*/ 12382 h 14287"/>
                        <a:gd name="connsiteX9" fmla="*/ 5862 w 14434"/>
                        <a:gd name="connsiteY9" fmla="*/ 9525 h 14287"/>
                        <a:gd name="connsiteX10" fmla="*/ 5862 w 14434"/>
                        <a:gd name="connsiteY10" fmla="*/ 8572 h 14287"/>
                        <a:gd name="connsiteX11" fmla="*/ 6815 w 14434"/>
                        <a:gd name="connsiteY11" fmla="*/ 8572 h 14287"/>
                        <a:gd name="connsiteX12" fmla="*/ 8720 w 14434"/>
                        <a:gd name="connsiteY12" fmla="*/ 10478 h 14287"/>
                        <a:gd name="connsiteX13" fmla="*/ 9672 w 14434"/>
                        <a:gd name="connsiteY13" fmla="*/ 10478 h 14287"/>
                        <a:gd name="connsiteX14" fmla="*/ 12530 w 14434"/>
                        <a:gd name="connsiteY14" fmla="*/ 8572 h 14287"/>
                        <a:gd name="connsiteX15" fmla="*/ 12530 w 14434"/>
                        <a:gd name="connsiteY15" fmla="*/ 6668 h 14287"/>
                        <a:gd name="connsiteX16" fmla="*/ 9672 w 14434"/>
                        <a:gd name="connsiteY16" fmla="*/ 2857 h 14287"/>
                        <a:gd name="connsiteX17" fmla="*/ 5862 w 14434"/>
                        <a:gd name="connsiteY17" fmla="*/ 3810 h 14287"/>
                        <a:gd name="connsiteX18" fmla="*/ 3957 w 14434"/>
                        <a:gd name="connsiteY18" fmla="*/ 5715 h 14287"/>
                        <a:gd name="connsiteX19" fmla="*/ 3957 w 14434"/>
                        <a:gd name="connsiteY19" fmla="*/ 12382 h 14287"/>
                        <a:gd name="connsiteX20" fmla="*/ 4910 w 14434"/>
                        <a:gd name="connsiteY20" fmla="*/ 13335 h 14287"/>
                        <a:gd name="connsiteX21" fmla="*/ 5862 w 14434"/>
                        <a:gd name="connsiteY21" fmla="*/ 14288 h 14287"/>
                        <a:gd name="connsiteX22" fmla="*/ 3957 w 14434"/>
                        <a:gd name="connsiteY22" fmla="*/ 13335 h 14287"/>
                        <a:gd name="connsiteX23" fmla="*/ 3957 w 14434"/>
                        <a:gd name="connsiteY23" fmla="*/ 13335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434" h="14287">
                          <a:moveTo>
                            <a:pt x="3957" y="13335"/>
                          </a:moveTo>
                          <a:cubicBezTo>
                            <a:pt x="3005" y="13335"/>
                            <a:pt x="2052" y="12382"/>
                            <a:pt x="1100" y="11430"/>
                          </a:cubicBezTo>
                          <a:cubicBezTo>
                            <a:pt x="147" y="8572"/>
                            <a:pt x="-805" y="5715"/>
                            <a:pt x="1100" y="3810"/>
                          </a:cubicBezTo>
                          <a:cubicBezTo>
                            <a:pt x="2052" y="2857"/>
                            <a:pt x="3005" y="1905"/>
                            <a:pt x="3957" y="953"/>
                          </a:cubicBezTo>
                          <a:cubicBezTo>
                            <a:pt x="5862" y="0"/>
                            <a:pt x="7767" y="0"/>
                            <a:pt x="9672" y="0"/>
                          </a:cubicBezTo>
                          <a:cubicBezTo>
                            <a:pt x="11577" y="953"/>
                            <a:pt x="13482" y="2857"/>
                            <a:pt x="14435" y="5715"/>
                          </a:cubicBezTo>
                          <a:cubicBezTo>
                            <a:pt x="14435" y="6668"/>
                            <a:pt x="14435" y="7620"/>
                            <a:pt x="14435" y="8572"/>
                          </a:cubicBezTo>
                          <a:cubicBezTo>
                            <a:pt x="13482" y="10478"/>
                            <a:pt x="11577" y="11430"/>
                            <a:pt x="10625" y="12382"/>
                          </a:cubicBezTo>
                          <a:cubicBezTo>
                            <a:pt x="9672" y="12382"/>
                            <a:pt x="9672" y="12382"/>
                            <a:pt x="8720" y="12382"/>
                          </a:cubicBezTo>
                          <a:cubicBezTo>
                            <a:pt x="6815" y="12382"/>
                            <a:pt x="5862" y="10478"/>
                            <a:pt x="5862" y="9525"/>
                          </a:cubicBezTo>
                          <a:cubicBezTo>
                            <a:pt x="5862" y="9525"/>
                            <a:pt x="5862" y="8572"/>
                            <a:pt x="5862" y="8572"/>
                          </a:cubicBezTo>
                          <a:cubicBezTo>
                            <a:pt x="5862" y="8572"/>
                            <a:pt x="6815" y="8572"/>
                            <a:pt x="6815" y="8572"/>
                          </a:cubicBezTo>
                          <a:cubicBezTo>
                            <a:pt x="7767" y="9525"/>
                            <a:pt x="7767" y="10478"/>
                            <a:pt x="8720" y="10478"/>
                          </a:cubicBezTo>
                          <a:cubicBezTo>
                            <a:pt x="8720" y="10478"/>
                            <a:pt x="9672" y="10478"/>
                            <a:pt x="9672" y="10478"/>
                          </a:cubicBezTo>
                          <a:cubicBezTo>
                            <a:pt x="10625" y="10478"/>
                            <a:pt x="12530" y="9525"/>
                            <a:pt x="12530" y="8572"/>
                          </a:cubicBezTo>
                          <a:cubicBezTo>
                            <a:pt x="12530" y="7620"/>
                            <a:pt x="12530" y="7620"/>
                            <a:pt x="12530" y="6668"/>
                          </a:cubicBezTo>
                          <a:cubicBezTo>
                            <a:pt x="11577" y="4763"/>
                            <a:pt x="10625" y="2857"/>
                            <a:pt x="9672" y="2857"/>
                          </a:cubicBezTo>
                          <a:cubicBezTo>
                            <a:pt x="8720" y="2857"/>
                            <a:pt x="6815" y="2857"/>
                            <a:pt x="5862" y="3810"/>
                          </a:cubicBezTo>
                          <a:cubicBezTo>
                            <a:pt x="4910" y="4763"/>
                            <a:pt x="3957" y="4763"/>
                            <a:pt x="3957" y="5715"/>
                          </a:cubicBezTo>
                          <a:cubicBezTo>
                            <a:pt x="3005" y="7620"/>
                            <a:pt x="3005" y="9525"/>
                            <a:pt x="3957" y="12382"/>
                          </a:cubicBezTo>
                          <a:cubicBezTo>
                            <a:pt x="3957" y="13335"/>
                            <a:pt x="4910" y="13335"/>
                            <a:pt x="4910" y="13335"/>
                          </a:cubicBezTo>
                          <a:cubicBezTo>
                            <a:pt x="4910" y="13335"/>
                            <a:pt x="5862" y="13335"/>
                            <a:pt x="5862" y="14288"/>
                          </a:cubicBezTo>
                          <a:cubicBezTo>
                            <a:pt x="4910" y="12382"/>
                            <a:pt x="3957" y="12382"/>
                            <a:pt x="3957" y="13335"/>
                          </a:cubicBezTo>
                          <a:cubicBezTo>
                            <a:pt x="3957" y="13335"/>
                            <a:pt x="3957" y="13335"/>
                            <a:pt x="3957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3" name="Freeform: Shape 1232">
                      <a:extLst>
                        <a:ext uri="{FF2B5EF4-FFF2-40B4-BE49-F238E27FC236}">
                          <a16:creationId xmlns:a16="http://schemas.microsoft.com/office/drawing/2014/main" id="{FB81D904-1CB9-444A-923E-3489B1C556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9957" y="4844040"/>
                      <a:ext cx="12382" cy="14661"/>
                    </a:xfrm>
                    <a:custGeom>
                      <a:avLst/>
                      <a:gdLst>
                        <a:gd name="connsiteX0" fmla="*/ 3810 w 12382"/>
                        <a:gd name="connsiteY0" fmla="*/ 14661 h 14661"/>
                        <a:gd name="connsiteX1" fmla="*/ 1905 w 12382"/>
                        <a:gd name="connsiteY1" fmla="*/ 13709 h 14661"/>
                        <a:gd name="connsiteX2" fmla="*/ 953 w 12382"/>
                        <a:gd name="connsiteY2" fmla="*/ 11804 h 14661"/>
                        <a:gd name="connsiteX3" fmla="*/ 0 w 12382"/>
                        <a:gd name="connsiteY3" fmla="*/ 7041 h 14661"/>
                        <a:gd name="connsiteX4" fmla="*/ 953 w 12382"/>
                        <a:gd name="connsiteY4" fmla="*/ 2279 h 14661"/>
                        <a:gd name="connsiteX5" fmla="*/ 7620 w 12382"/>
                        <a:gd name="connsiteY5" fmla="*/ 374 h 14661"/>
                        <a:gd name="connsiteX6" fmla="*/ 12383 w 12382"/>
                        <a:gd name="connsiteY6" fmla="*/ 6089 h 14661"/>
                        <a:gd name="connsiteX7" fmla="*/ 11430 w 12382"/>
                        <a:gd name="connsiteY7" fmla="*/ 8946 h 14661"/>
                        <a:gd name="connsiteX8" fmla="*/ 9525 w 12382"/>
                        <a:gd name="connsiteY8" fmla="*/ 10851 h 14661"/>
                        <a:gd name="connsiteX9" fmla="*/ 5715 w 12382"/>
                        <a:gd name="connsiteY9" fmla="*/ 10851 h 14661"/>
                        <a:gd name="connsiteX10" fmla="*/ 4763 w 12382"/>
                        <a:gd name="connsiteY10" fmla="*/ 7994 h 14661"/>
                        <a:gd name="connsiteX11" fmla="*/ 4763 w 12382"/>
                        <a:gd name="connsiteY11" fmla="*/ 5136 h 14661"/>
                        <a:gd name="connsiteX12" fmla="*/ 5715 w 12382"/>
                        <a:gd name="connsiteY12" fmla="*/ 4184 h 14661"/>
                        <a:gd name="connsiteX13" fmla="*/ 6668 w 12382"/>
                        <a:gd name="connsiteY13" fmla="*/ 5136 h 14661"/>
                        <a:gd name="connsiteX14" fmla="*/ 6668 w 12382"/>
                        <a:gd name="connsiteY14" fmla="*/ 7994 h 14661"/>
                        <a:gd name="connsiteX15" fmla="*/ 6668 w 12382"/>
                        <a:gd name="connsiteY15" fmla="*/ 8946 h 14661"/>
                        <a:gd name="connsiteX16" fmla="*/ 8573 w 12382"/>
                        <a:gd name="connsiteY16" fmla="*/ 8946 h 14661"/>
                        <a:gd name="connsiteX17" fmla="*/ 10478 w 12382"/>
                        <a:gd name="connsiteY17" fmla="*/ 7994 h 14661"/>
                        <a:gd name="connsiteX18" fmla="*/ 10478 w 12382"/>
                        <a:gd name="connsiteY18" fmla="*/ 6089 h 14661"/>
                        <a:gd name="connsiteX19" fmla="*/ 6668 w 12382"/>
                        <a:gd name="connsiteY19" fmla="*/ 1326 h 14661"/>
                        <a:gd name="connsiteX20" fmla="*/ 1905 w 12382"/>
                        <a:gd name="connsiteY20" fmla="*/ 3231 h 14661"/>
                        <a:gd name="connsiteX21" fmla="*/ 953 w 12382"/>
                        <a:gd name="connsiteY21" fmla="*/ 7041 h 14661"/>
                        <a:gd name="connsiteX22" fmla="*/ 1905 w 12382"/>
                        <a:gd name="connsiteY22" fmla="*/ 11804 h 14661"/>
                        <a:gd name="connsiteX23" fmla="*/ 2858 w 12382"/>
                        <a:gd name="connsiteY23" fmla="*/ 12756 h 14661"/>
                        <a:gd name="connsiteX24" fmla="*/ 3810 w 12382"/>
                        <a:gd name="connsiteY24" fmla="*/ 12756 h 14661"/>
                        <a:gd name="connsiteX25" fmla="*/ 4763 w 12382"/>
                        <a:gd name="connsiteY25" fmla="*/ 12756 h 14661"/>
                        <a:gd name="connsiteX26" fmla="*/ 4763 w 12382"/>
                        <a:gd name="connsiteY26" fmla="*/ 13709 h 14661"/>
                        <a:gd name="connsiteX27" fmla="*/ 3810 w 12382"/>
                        <a:gd name="connsiteY27" fmla="*/ 14661 h 1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2382" h="14661">
                          <a:moveTo>
                            <a:pt x="3810" y="14661"/>
                          </a:moveTo>
                          <a:cubicBezTo>
                            <a:pt x="2858" y="14661"/>
                            <a:pt x="2858" y="14661"/>
                            <a:pt x="1905" y="13709"/>
                          </a:cubicBezTo>
                          <a:cubicBezTo>
                            <a:pt x="953" y="12756"/>
                            <a:pt x="953" y="12756"/>
                            <a:pt x="953" y="11804"/>
                          </a:cubicBezTo>
                          <a:cubicBezTo>
                            <a:pt x="0" y="9899"/>
                            <a:pt x="0" y="8946"/>
                            <a:pt x="0" y="7041"/>
                          </a:cubicBezTo>
                          <a:cubicBezTo>
                            <a:pt x="0" y="5136"/>
                            <a:pt x="0" y="4184"/>
                            <a:pt x="953" y="2279"/>
                          </a:cubicBezTo>
                          <a:cubicBezTo>
                            <a:pt x="1905" y="374"/>
                            <a:pt x="5715" y="-579"/>
                            <a:pt x="7620" y="374"/>
                          </a:cubicBezTo>
                          <a:cubicBezTo>
                            <a:pt x="9525" y="1326"/>
                            <a:pt x="11430" y="3231"/>
                            <a:pt x="12383" y="6089"/>
                          </a:cubicBezTo>
                          <a:cubicBezTo>
                            <a:pt x="12383" y="7041"/>
                            <a:pt x="12383" y="7994"/>
                            <a:pt x="11430" y="8946"/>
                          </a:cubicBezTo>
                          <a:cubicBezTo>
                            <a:pt x="10478" y="9899"/>
                            <a:pt x="9525" y="9899"/>
                            <a:pt x="9525" y="10851"/>
                          </a:cubicBezTo>
                          <a:cubicBezTo>
                            <a:pt x="8573" y="10851"/>
                            <a:pt x="6668" y="11804"/>
                            <a:pt x="5715" y="10851"/>
                          </a:cubicBezTo>
                          <a:cubicBezTo>
                            <a:pt x="4763" y="9899"/>
                            <a:pt x="4763" y="9899"/>
                            <a:pt x="4763" y="7994"/>
                          </a:cubicBezTo>
                          <a:cubicBezTo>
                            <a:pt x="4763" y="7041"/>
                            <a:pt x="4763" y="6089"/>
                            <a:pt x="4763" y="5136"/>
                          </a:cubicBezTo>
                          <a:cubicBezTo>
                            <a:pt x="4763" y="5136"/>
                            <a:pt x="5715" y="4184"/>
                            <a:pt x="5715" y="4184"/>
                          </a:cubicBezTo>
                          <a:cubicBezTo>
                            <a:pt x="5715" y="4184"/>
                            <a:pt x="6668" y="5136"/>
                            <a:pt x="6668" y="5136"/>
                          </a:cubicBezTo>
                          <a:cubicBezTo>
                            <a:pt x="6668" y="6089"/>
                            <a:pt x="6668" y="7041"/>
                            <a:pt x="6668" y="7994"/>
                          </a:cubicBezTo>
                          <a:cubicBezTo>
                            <a:pt x="6668" y="8946"/>
                            <a:pt x="6668" y="8946"/>
                            <a:pt x="6668" y="8946"/>
                          </a:cubicBezTo>
                          <a:cubicBezTo>
                            <a:pt x="6668" y="8946"/>
                            <a:pt x="7620" y="8946"/>
                            <a:pt x="8573" y="8946"/>
                          </a:cubicBezTo>
                          <a:cubicBezTo>
                            <a:pt x="9525" y="8946"/>
                            <a:pt x="9525" y="8946"/>
                            <a:pt x="10478" y="7994"/>
                          </a:cubicBezTo>
                          <a:cubicBezTo>
                            <a:pt x="10478" y="7994"/>
                            <a:pt x="10478" y="7041"/>
                            <a:pt x="10478" y="6089"/>
                          </a:cubicBezTo>
                          <a:cubicBezTo>
                            <a:pt x="10478" y="4184"/>
                            <a:pt x="8573" y="2279"/>
                            <a:pt x="6668" y="1326"/>
                          </a:cubicBezTo>
                          <a:cubicBezTo>
                            <a:pt x="4763" y="374"/>
                            <a:pt x="2858" y="1326"/>
                            <a:pt x="1905" y="3231"/>
                          </a:cubicBezTo>
                          <a:cubicBezTo>
                            <a:pt x="953" y="4184"/>
                            <a:pt x="953" y="5136"/>
                            <a:pt x="953" y="7041"/>
                          </a:cubicBezTo>
                          <a:cubicBezTo>
                            <a:pt x="953" y="8946"/>
                            <a:pt x="953" y="9899"/>
                            <a:pt x="1905" y="11804"/>
                          </a:cubicBezTo>
                          <a:cubicBezTo>
                            <a:pt x="1905" y="12756"/>
                            <a:pt x="1905" y="12756"/>
                            <a:pt x="2858" y="12756"/>
                          </a:cubicBezTo>
                          <a:cubicBezTo>
                            <a:pt x="2858" y="12756"/>
                            <a:pt x="3810" y="12756"/>
                            <a:pt x="3810" y="12756"/>
                          </a:cubicBezTo>
                          <a:cubicBezTo>
                            <a:pt x="3810" y="12756"/>
                            <a:pt x="4763" y="12756"/>
                            <a:pt x="4763" y="12756"/>
                          </a:cubicBezTo>
                          <a:cubicBezTo>
                            <a:pt x="4763" y="12756"/>
                            <a:pt x="4763" y="13709"/>
                            <a:pt x="4763" y="13709"/>
                          </a:cubicBezTo>
                          <a:cubicBezTo>
                            <a:pt x="4763" y="14661"/>
                            <a:pt x="3810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4" name="Freeform: Shape 1233">
                      <a:extLst>
                        <a:ext uri="{FF2B5EF4-FFF2-40B4-BE49-F238E27FC236}">
                          <a16:creationId xmlns:a16="http://schemas.microsoft.com/office/drawing/2014/main" id="{56324979-D1D8-4345-A636-CA17AF4FD2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7577" y="4864417"/>
                      <a:ext cx="9286" cy="9525"/>
                    </a:xfrm>
                    <a:custGeom>
                      <a:avLst/>
                      <a:gdLst>
                        <a:gd name="connsiteX0" fmla="*/ 2857 w 9286"/>
                        <a:gd name="connsiteY0" fmla="*/ 9525 h 9525"/>
                        <a:gd name="connsiteX1" fmla="*/ 953 w 9286"/>
                        <a:gd name="connsiteY1" fmla="*/ 8572 h 9525"/>
                        <a:gd name="connsiteX2" fmla="*/ 0 w 9286"/>
                        <a:gd name="connsiteY2" fmla="*/ 6667 h 9525"/>
                        <a:gd name="connsiteX3" fmla="*/ 0 w 9286"/>
                        <a:gd name="connsiteY3" fmla="*/ 2857 h 9525"/>
                        <a:gd name="connsiteX4" fmla="*/ 2857 w 9286"/>
                        <a:gd name="connsiteY4" fmla="*/ 0 h 9525"/>
                        <a:gd name="connsiteX5" fmla="*/ 6667 w 9286"/>
                        <a:gd name="connsiteY5" fmla="*/ 952 h 9525"/>
                        <a:gd name="connsiteX6" fmla="*/ 8572 w 9286"/>
                        <a:gd name="connsiteY6" fmla="*/ 3810 h 9525"/>
                        <a:gd name="connsiteX7" fmla="*/ 8572 w 9286"/>
                        <a:gd name="connsiteY7" fmla="*/ 6667 h 9525"/>
                        <a:gd name="connsiteX8" fmla="*/ 5715 w 9286"/>
                        <a:gd name="connsiteY8" fmla="*/ 8572 h 9525"/>
                        <a:gd name="connsiteX9" fmla="*/ 2857 w 9286"/>
                        <a:gd name="connsiteY9" fmla="*/ 7620 h 9525"/>
                        <a:gd name="connsiteX10" fmla="*/ 1905 w 9286"/>
                        <a:gd name="connsiteY10" fmla="*/ 4763 h 9525"/>
                        <a:gd name="connsiteX11" fmla="*/ 1905 w 9286"/>
                        <a:gd name="connsiteY11" fmla="*/ 3810 h 9525"/>
                        <a:gd name="connsiteX12" fmla="*/ 2857 w 9286"/>
                        <a:gd name="connsiteY12" fmla="*/ 2857 h 9525"/>
                        <a:gd name="connsiteX13" fmla="*/ 3810 w 9286"/>
                        <a:gd name="connsiteY13" fmla="*/ 3810 h 9525"/>
                        <a:gd name="connsiteX14" fmla="*/ 3810 w 9286"/>
                        <a:gd name="connsiteY14" fmla="*/ 4763 h 9525"/>
                        <a:gd name="connsiteX15" fmla="*/ 3810 w 9286"/>
                        <a:gd name="connsiteY15" fmla="*/ 5715 h 9525"/>
                        <a:gd name="connsiteX16" fmla="*/ 5715 w 9286"/>
                        <a:gd name="connsiteY16" fmla="*/ 5715 h 9525"/>
                        <a:gd name="connsiteX17" fmla="*/ 7620 w 9286"/>
                        <a:gd name="connsiteY17" fmla="*/ 4763 h 9525"/>
                        <a:gd name="connsiteX18" fmla="*/ 7620 w 9286"/>
                        <a:gd name="connsiteY18" fmla="*/ 2857 h 9525"/>
                        <a:gd name="connsiteX19" fmla="*/ 5715 w 9286"/>
                        <a:gd name="connsiteY19" fmla="*/ 952 h 9525"/>
                        <a:gd name="connsiteX20" fmla="*/ 2857 w 9286"/>
                        <a:gd name="connsiteY20" fmla="*/ 0 h 9525"/>
                        <a:gd name="connsiteX21" fmla="*/ 953 w 9286"/>
                        <a:gd name="connsiteY21" fmla="*/ 1905 h 9525"/>
                        <a:gd name="connsiteX22" fmla="*/ 953 w 9286"/>
                        <a:gd name="connsiteY22" fmla="*/ 4763 h 9525"/>
                        <a:gd name="connsiteX23" fmla="*/ 953 w 9286"/>
                        <a:gd name="connsiteY23" fmla="*/ 6667 h 9525"/>
                        <a:gd name="connsiteX24" fmla="*/ 1905 w 9286"/>
                        <a:gd name="connsiteY24" fmla="*/ 6667 h 9525"/>
                        <a:gd name="connsiteX25" fmla="*/ 2857 w 9286"/>
                        <a:gd name="connsiteY25" fmla="*/ 7620 h 9525"/>
                        <a:gd name="connsiteX26" fmla="*/ 2857 w 9286"/>
                        <a:gd name="connsiteY26" fmla="*/ 9525 h 9525"/>
                        <a:gd name="connsiteX27" fmla="*/ 2857 w 9286"/>
                        <a:gd name="connsiteY27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9286" h="9525">
                          <a:moveTo>
                            <a:pt x="2857" y="9525"/>
                          </a:moveTo>
                          <a:cubicBezTo>
                            <a:pt x="1905" y="9525"/>
                            <a:pt x="953" y="9525"/>
                            <a:pt x="953" y="8572"/>
                          </a:cubicBezTo>
                          <a:cubicBezTo>
                            <a:pt x="953" y="7620"/>
                            <a:pt x="0" y="6667"/>
                            <a:pt x="0" y="6667"/>
                          </a:cubicBezTo>
                          <a:cubicBezTo>
                            <a:pt x="0" y="5715"/>
                            <a:pt x="0" y="3810"/>
                            <a:pt x="0" y="2857"/>
                          </a:cubicBezTo>
                          <a:cubicBezTo>
                            <a:pt x="0" y="952"/>
                            <a:pt x="953" y="0"/>
                            <a:pt x="2857" y="0"/>
                          </a:cubicBezTo>
                          <a:cubicBezTo>
                            <a:pt x="3810" y="0"/>
                            <a:pt x="5715" y="0"/>
                            <a:pt x="6667" y="952"/>
                          </a:cubicBezTo>
                          <a:cubicBezTo>
                            <a:pt x="7620" y="1905"/>
                            <a:pt x="8572" y="2857"/>
                            <a:pt x="8572" y="3810"/>
                          </a:cubicBezTo>
                          <a:cubicBezTo>
                            <a:pt x="9525" y="4763"/>
                            <a:pt x="9525" y="5715"/>
                            <a:pt x="8572" y="6667"/>
                          </a:cubicBezTo>
                          <a:cubicBezTo>
                            <a:pt x="8572" y="7620"/>
                            <a:pt x="7620" y="8572"/>
                            <a:pt x="5715" y="8572"/>
                          </a:cubicBezTo>
                          <a:cubicBezTo>
                            <a:pt x="3810" y="8572"/>
                            <a:pt x="2857" y="8572"/>
                            <a:pt x="2857" y="7620"/>
                          </a:cubicBezTo>
                          <a:cubicBezTo>
                            <a:pt x="1905" y="6667"/>
                            <a:pt x="1905" y="5715"/>
                            <a:pt x="1905" y="4763"/>
                          </a:cubicBezTo>
                          <a:cubicBezTo>
                            <a:pt x="1905" y="4763"/>
                            <a:pt x="1905" y="3810"/>
                            <a:pt x="1905" y="3810"/>
                          </a:cubicBezTo>
                          <a:cubicBezTo>
                            <a:pt x="1905" y="3810"/>
                            <a:pt x="1905" y="2857"/>
                            <a:pt x="2857" y="2857"/>
                          </a:cubicBezTo>
                          <a:cubicBezTo>
                            <a:pt x="2857" y="2857"/>
                            <a:pt x="3810" y="2857"/>
                            <a:pt x="3810" y="3810"/>
                          </a:cubicBezTo>
                          <a:cubicBezTo>
                            <a:pt x="3810" y="3810"/>
                            <a:pt x="3810" y="4763"/>
                            <a:pt x="3810" y="4763"/>
                          </a:cubicBezTo>
                          <a:cubicBezTo>
                            <a:pt x="3810" y="5715"/>
                            <a:pt x="3810" y="5715"/>
                            <a:pt x="3810" y="5715"/>
                          </a:cubicBezTo>
                          <a:cubicBezTo>
                            <a:pt x="3810" y="5715"/>
                            <a:pt x="4763" y="5715"/>
                            <a:pt x="5715" y="5715"/>
                          </a:cubicBezTo>
                          <a:cubicBezTo>
                            <a:pt x="6667" y="5715"/>
                            <a:pt x="7620" y="5715"/>
                            <a:pt x="7620" y="4763"/>
                          </a:cubicBezTo>
                          <a:cubicBezTo>
                            <a:pt x="7620" y="4763"/>
                            <a:pt x="7620" y="3810"/>
                            <a:pt x="7620" y="2857"/>
                          </a:cubicBezTo>
                          <a:cubicBezTo>
                            <a:pt x="7620" y="1905"/>
                            <a:pt x="6667" y="952"/>
                            <a:pt x="5715" y="952"/>
                          </a:cubicBezTo>
                          <a:cubicBezTo>
                            <a:pt x="5715" y="952"/>
                            <a:pt x="3810" y="0"/>
                            <a:pt x="2857" y="0"/>
                          </a:cubicBezTo>
                          <a:cubicBezTo>
                            <a:pt x="1905" y="0"/>
                            <a:pt x="1905" y="952"/>
                            <a:pt x="953" y="1905"/>
                          </a:cubicBezTo>
                          <a:cubicBezTo>
                            <a:pt x="953" y="2857"/>
                            <a:pt x="953" y="3810"/>
                            <a:pt x="953" y="4763"/>
                          </a:cubicBezTo>
                          <a:cubicBezTo>
                            <a:pt x="953" y="5715"/>
                            <a:pt x="953" y="5715"/>
                            <a:pt x="953" y="6667"/>
                          </a:cubicBezTo>
                          <a:cubicBezTo>
                            <a:pt x="953" y="6667"/>
                            <a:pt x="1905" y="7620"/>
                            <a:pt x="1905" y="6667"/>
                          </a:cubicBezTo>
                          <a:cubicBezTo>
                            <a:pt x="1905" y="6667"/>
                            <a:pt x="2857" y="6667"/>
                            <a:pt x="2857" y="7620"/>
                          </a:cubicBezTo>
                          <a:cubicBezTo>
                            <a:pt x="4763" y="8572"/>
                            <a:pt x="3810" y="8572"/>
                            <a:pt x="2857" y="9525"/>
                          </a:cubicBezTo>
                          <a:cubicBezTo>
                            <a:pt x="3810" y="9525"/>
                            <a:pt x="3810" y="9525"/>
                            <a:pt x="2857" y="952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5" name="Freeform: Shape 1234">
                      <a:extLst>
                        <a:ext uri="{FF2B5EF4-FFF2-40B4-BE49-F238E27FC236}">
                          <a16:creationId xmlns:a16="http://schemas.microsoft.com/office/drawing/2014/main" id="{C6A55E78-A5E7-45C0-AFCE-2E28946A8A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22" y="4832031"/>
                      <a:ext cx="12777" cy="12382"/>
                    </a:xfrm>
                    <a:custGeom>
                      <a:avLst/>
                      <a:gdLst>
                        <a:gd name="connsiteX0" fmla="*/ 3810 w 12777"/>
                        <a:gd name="connsiteY0" fmla="*/ 12383 h 12382"/>
                        <a:gd name="connsiteX1" fmla="*/ 953 w 12777"/>
                        <a:gd name="connsiteY1" fmla="*/ 10478 h 12382"/>
                        <a:gd name="connsiteX2" fmla="*/ 0 w 12777"/>
                        <a:gd name="connsiteY2" fmla="*/ 6668 h 12382"/>
                        <a:gd name="connsiteX3" fmla="*/ 1905 w 12777"/>
                        <a:gd name="connsiteY3" fmla="*/ 953 h 12382"/>
                        <a:gd name="connsiteX4" fmla="*/ 4763 w 12777"/>
                        <a:gd name="connsiteY4" fmla="*/ 0 h 12382"/>
                        <a:gd name="connsiteX5" fmla="*/ 11430 w 12777"/>
                        <a:gd name="connsiteY5" fmla="*/ 2858 h 12382"/>
                        <a:gd name="connsiteX6" fmla="*/ 12383 w 12777"/>
                        <a:gd name="connsiteY6" fmla="*/ 7620 h 12382"/>
                        <a:gd name="connsiteX7" fmla="*/ 9525 w 12777"/>
                        <a:gd name="connsiteY7" fmla="*/ 9525 h 12382"/>
                        <a:gd name="connsiteX8" fmla="*/ 6668 w 12777"/>
                        <a:gd name="connsiteY8" fmla="*/ 9525 h 12382"/>
                        <a:gd name="connsiteX9" fmla="*/ 5715 w 12777"/>
                        <a:gd name="connsiteY9" fmla="*/ 4763 h 12382"/>
                        <a:gd name="connsiteX10" fmla="*/ 6668 w 12777"/>
                        <a:gd name="connsiteY10" fmla="*/ 3810 h 12382"/>
                        <a:gd name="connsiteX11" fmla="*/ 7620 w 12777"/>
                        <a:gd name="connsiteY11" fmla="*/ 4763 h 12382"/>
                        <a:gd name="connsiteX12" fmla="*/ 8572 w 12777"/>
                        <a:gd name="connsiteY12" fmla="*/ 7620 h 12382"/>
                        <a:gd name="connsiteX13" fmla="*/ 9525 w 12777"/>
                        <a:gd name="connsiteY13" fmla="*/ 7620 h 12382"/>
                        <a:gd name="connsiteX14" fmla="*/ 10478 w 12777"/>
                        <a:gd name="connsiteY14" fmla="*/ 6668 h 12382"/>
                        <a:gd name="connsiteX15" fmla="*/ 9525 w 12777"/>
                        <a:gd name="connsiteY15" fmla="*/ 2858 h 12382"/>
                        <a:gd name="connsiteX16" fmla="*/ 4763 w 12777"/>
                        <a:gd name="connsiteY16" fmla="*/ 0 h 12382"/>
                        <a:gd name="connsiteX17" fmla="*/ 2858 w 12777"/>
                        <a:gd name="connsiteY17" fmla="*/ 0 h 12382"/>
                        <a:gd name="connsiteX18" fmla="*/ 1905 w 12777"/>
                        <a:gd name="connsiteY18" fmla="*/ 3810 h 12382"/>
                        <a:gd name="connsiteX19" fmla="*/ 2858 w 12777"/>
                        <a:gd name="connsiteY19" fmla="*/ 6668 h 12382"/>
                        <a:gd name="connsiteX20" fmla="*/ 4763 w 12777"/>
                        <a:gd name="connsiteY20" fmla="*/ 7620 h 12382"/>
                        <a:gd name="connsiteX21" fmla="*/ 5715 w 12777"/>
                        <a:gd name="connsiteY21" fmla="*/ 8573 h 12382"/>
                        <a:gd name="connsiteX22" fmla="*/ 3810 w 12777"/>
                        <a:gd name="connsiteY22" fmla="*/ 12383 h 12382"/>
                        <a:gd name="connsiteX23" fmla="*/ 3810 w 12777"/>
                        <a:gd name="connsiteY23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777" h="12382">
                          <a:moveTo>
                            <a:pt x="3810" y="12383"/>
                          </a:moveTo>
                          <a:cubicBezTo>
                            <a:pt x="2858" y="12383"/>
                            <a:pt x="953" y="11430"/>
                            <a:pt x="953" y="10478"/>
                          </a:cubicBezTo>
                          <a:cubicBezTo>
                            <a:pt x="0" y="9525"/>
                            <a:pt x="0" y="7620"/>
                            <a:pt x="0" y="6668"/>
                          </a:cubicBezTo>
                          <a:cubicBezTo>
                            <a:pt x="0" y="3810"/>
                            <a:pt x="0" y="1905"/>
                            <a:pt x="1905" y="953"/>
                          </a:cubicBezTo>
                          <a:cubicBezTo>
                            <a:pt x="2858" y="953"/>
                            <a:pt x="3810" y="0"/>
                            <a:pt x="4763" y="0"/>
                          </a:cubicBezTo>
                          <a:cubicBezTo>
                            <a:pt x="7620" y="0"/>
                            <a:pt x="9525" y="953"/>
                            <a:pt x="11430" y="2858"/>
                          </a:cubicBezTo>
                          <a:cubicBezTo>
                            <a:pt x="12383" y="4763"/>
                            <a:pt x="13335" y="6668"/>
                            <a:pt x="12383" y="7620"/>
                          </a:cubicBezTo>
                          <a:cubicBezTo>
                            <a:pt x="12383" y="8573"/>
                            <a:pt x="11430" y="9525"/>
                            <a:pt x="9525" y="9525"/>
                          </a:cubicBezTo>
                          <a:cubicBezTo>
                            <a:pt x="8572" y="9525"/>
                            <a:pt x="7620" y="9525"/>
                            <a:pt x="6668" y="9525"/>
                          </a:cubicBezTo>
                          <a:cubicBezTo>
                            <a:pt x="4763" y="8573"/>
                            <a:pt x="5715" y="5715"/>
                            <a:pt x="5715" y="4763"/>
                          </a:cubicBezTo>
                          <a:cubicBezTo>
                            <a:pt x="5715" y="4763"/>
                            <a:pt x="5715" y="3810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4763"/>
                          </a:cubicBezTo>
                          <a:cubicBezTo>
                            <a:pt x="7620" y="5715"/>
                            <a:pt x="7620" y="7620"/>
                            <a:pt x="8572" y="7620"/>
                          </a:cubicBezTo>
                          <a:cubicBezTo>
                            <a:pt x="8572" y="7620"/>
                            <a:pt x="9525" y="7620"/>
                            <a:pt x="9525" y="7620"/>
                          </a:cubicBezTo>
                          <a:cubicBezTo>
                            <a:pt x="10478" y="7620"/>
                            <a:pt x="10478" y="6668"/>
                            <a:pt x="10478" y="6668"/>
                          </a:cubicBezTo>
                          <a:cubicBezTo>
                            <a:pt x="10478" y="5715"/>
                            <a:pt x="10478" y="4763"/>
                            <a:pt x="9525" y="2858"/>
                          </a:cubicBezTo>
                          <a:cubicBezTo>
                            <a:pt x="8572" y="953"/>
                            <a:pt x="6668" y="0"/>
                            <a:pt x="4763" y="0"/>
                          </a:cubicBezTo>
                          <a:cubicBezTo>
                            <a:pt x="3810" y="0"/>
                            <a:pt x="3810" y="0"/>
                            <a:pt x="2858" y="0"/>
                          </a:cubicBezTo>
                          <a:cubicBezTo>
                            <a:pt x="1905" y="953"/>
                            <a:pt x="1905" y="2858"/>
                            <a:pt x="1905" y="3810"/>
                          </a:cubicBezTo>
                          <a:cubicBezTo>
                            <a:pt x="1905" y="4763"/>
                            <a:pt x="1905" y="5715"/>
                            <a:pt x="2858" y="6668"/>
                          </a:cubicBezTo>
                          <a:cubicBezTo>
                            <a:pt x="3810" y="7620"/>
                            <a:pt x="3810" y="7620"/>
                            <a:pt x="4763" y="7620"/>
                          </a:cubicBezTo>
                          <a:cubicBezTo>
                            <a:pt x="4763" y="7620"/>
                            <a:pt x="5715" y="7620"/>
                            <a:pt x="5715" y="8573"/>
                          </a:cubicBezTo>
                          <a:cubicBezTo>
                            <a:pt x="5715" y="11430"/>
                            <a:pt x="4763" y="11430"/>
                            <a:pt x="3810" y="12383"/>
                          </a:cubicBezTo>
                          <a:cubicBezTo>
                            <a:pt x="4763" y="12383"/>
                            <a:pt x="3810" y="12383"/>
                            <a:pt x="3810" y="1238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6" name="Freeform: Shape 1235">
                      <a:extLst>
                        <a:ext uri="{FF2B5EF4-FFF2-40B4-BE49-F238E27FC236}">
                          <a16:creationId xmlns:a16="http://schemas.microsoft.com/office/drawing/2014/main" id="{2E328A13-3C4F-4A1C-9CBD-EF501D299D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1382" y="4846319"/>
                      <a:ext cx="11824" cy="13335"/>
                    </a:xfrm>
                    <a:custGeom>
                      <a:avLst/>
                      <a:gdLst>
                        <a:gd name="connsiteX0" fmla="*/ 3810 w 11824"/>
                        <a:gd name="connsiteY0" fmla="*/ 13335 h 13335"/>
                        <a:gd name="connsiteX1" fmla="*/ 953 w 11824"/>
                        <a:gd name="connsiteY1" fmla="*/ 11430 h 13335"/>
                        <a:gd name="connsiteX2" fmla="*/ 0 w 11824"/>
                        <a:gd name="connsiteY2" fmla="*/ 7620 h 13335"/>
                        <a:gd name="connsiteX3" fmla="*/ 953 w 11824"/>
                        <a:gd name="connsiteY3" fmla="*/ 2858 h 13335"/>
                        <a:gd name="connsiteX4" fmla="*/ 6668 w 11824"/>
                        <a:gd name="connsiteY4" fmla="*/ 0 h 13335"/>
                        <a:gd name="connsiteX5" fmla="*/ 11430 w 11824"/>
                        <a:gd name="connsiteY5" fmla="*/ 4763 h 13335"/>
                        <a:gd name="connsiteX6" fmla="*/ 10478 w 11824"/>
                        <a:gd name="connsiteY6" fmla="*/ 9525 h 13335"/>
                        <a:gd name="connsiteX7" fmla="*/ 5715 w 11824"/>
                        <a:gd name="connsiteY7" fmla="*/ 10478 h 13335"/>
                        <a:gd name="connsiteX8" fmla="*/ 4763 w 11824"/>
                        <a:gd name="connsiteY8" fmla="*/ 6668 h 13335"/>
                        <a:gd name="connsiteX9" fmla="*/ 6668 w 11824"/>
                        <a:gd name="connsiteY9" fmla="*/ 2858 h 13335"/>
                        <a:gd name="connsiteX10" fmla="*/ 7620 w 11824"/>
                        <a:gd name="connsiteY10" fmla="*/ 3810 h 13335"/>
                        <a:gd name="connsiteX11" fmla="*/ 6668 w 11824"/>
                        <a:gd name="connsiteY11" fmla="*/ 4763 h 13335"/>
                        <a:gd name="connsiteX12" fmla="*/ 5715 w 11824"/>
                        <a:gd name="connsiteY12" fmla="*/ 6668 h 13335"/>
                        <a:gd name="connsiteX13" fmla="*/ 6668 w 11824"/>
                        <a:gd name="connsiteY13" fmla="*/ 8573 h 13335"/>
                        <a:gd name="connsiteX14" fmla="*/ 9525 w 11824"/>
                        <a:gd name="connsiteY14" fmla="*/ 8573 h 13335"/>
                        <a:gd name="connsiteX15" fmla="*/ 10478 w 11824"/>
                        <a:gd name="connsiteY15" fmla="*/ 4763 h 13335"/>
                        <a:gd name="connsiteX16" fmla="*/ 6668 w 11824"/>
                        <a:gd name="connsiteY16" fmla="*/ 953 h 13335"/>
                        <a:gd name="connsiteX17" fmla="*/ 1905 w 11824"/>
                        <a:gd name="connsiteY17" fmla="*/ 2858 h 13335"/>
                        <a:gd name="connsiteX18" fmla="*/ 953 w 11824"/>
                        <a:gd name="connsiteY18" fmla="*/ 6668 h 13335"/>
                        <a:gd name="connsiteX19" fmla="*/ 1905 w 11824"/>
                        <a:gd name="connsiteY19" fmla="*/ 9525 h 13335"/>
                        <a:gd name="connsiteX20" fmla="*/ 3810 w 11824"/>
                        <a:gd name="connsiteY20" fmla="*/ 10478 h 13335"/>
                        <a:gd name="connsiteX21" fmla="*/ 4763 w 11824"/>
                        <a:gd name="connsiteY21" fmla="*/ 10478 h 13335"/>
                        <a:gd name="connsiteX22" fmla="*/ 4763 w 11824"/>
                        <a:gd name="connsiteY22" fmla="*/ 11430 h 13335"/>
                        <a:gd name="connsiteX23" fmla="*/ 3810 w 11824"/>
                        <a:gd name="connsiteY23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824" h="13335">
                          <a:moveTo>
                            <a:pt x="3810" y="13335"/>
                          </a:moveTo>
                          <a:cubicBezTo>
                            <a:pt x="2858" y="13335"/>
                            <a:pt x="1905" y="12383"/>
                            <a:pt x="953" y="11430"/>
                          </a:cubicBezTo>
                          <a:cubicBezTo>
                            <a:pt x="0" y="10478"/>
                            <a:pt x="0" y="8573"/>
                            <a:pt x="0" y="7620"/>
                          </a:cubicBezTo>
                          <a:cubicBezTo>
                            <a:pt x="0" y="5715"/>
                            <a:pt x="0" y="4763"/>
                            <a:pt x="953" y="2858"/>
                          </a:cubicBezTo>
                          <a:cubicBezTo>
                            <a:pt x="1905" y="953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1905"/>
                            <a:pt x="11430" y="4763"/>
                          </a:cubicBezTo>
                          <a:cubicBezTo>
                            <a:pt x="12383" y="6668"/>
                            <a:pt x="11430" y="8573"/>
                            <a:pt x="10478" y="9525"/>
                          </a:cubicBezTo>
                          <a:cubicBezTo>
                            <a:pt x="9525" y="11430"/>
                            <a:pt x="6668" y="11430"/>
                            <a:pt x="5715" y="10478"/>
                          </a:cubicBezTo>
                          <a:cubicBezTo>
                            <a:pt x="4763" y="9525"/>
                            <a:pt x="4763" y="8573"/>
                            <a:pt x="4763" y="6668"/>
                          </a:cubicBezTo>
                          <a:cubicBezTo>
                            <a:pt x="4763" y="4763"/>
                            <a:pt x="5715" y="3810"/>
                            <a:pt x="6668" y="2858"/>
                          </a:cubicBezTo>
                          <a:cubicBezTo>
                            <a:pt x="6668" y="2858"/>
                            <a:pt x="7620" y="2858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6668" y="4763"/>
                          </a:cubicBezTo>
                          <a:cubicBezTo>
                            <a:pt x="5715" y="4763"/>
                            <a:pt x="5715" y="5715"/>
                            <a:pt x="5715" y="6668"/>
                          </a:cubicBezTo>
                          <a:cubicBezTo>
                            <a:pt x="5715" y="7620"/>
                            <a:pt x="5715" y="8573"/>
                            <a:pt x="6668" y="8573"/>
                          </a:cubicBezTo>
                          <a:cubicBezTo>
                            <a:pt x="7620" y="9525"/>
                            <a:pt x="8573" y="8573"/>
                            <a:pt x="9525" y="8573"/>
                          </a:cubicBezTo>
                          <a:cubicBezTo>
                            <a:pt x="10478" y="7620"/>
                            <a:pt x="10478" y="6668"/>
                            <a:pt x="10478" y="4763"/>
                          </a:cubicBezTo>
                          <a:cubicBezTo>
                            <a:pt x="9525" y="2858"/>
                            <a:pt x="8573" y="1905"/>
                            <a:pt x="6668" y="953"/>
                          </a:cubicBezTo>
                          <a:cubicBezTo>
                            <a:pt x="4763" y="953"/>
                            <a:pt x="2858" y="953"/>
                            <a:pt x="1905" y="2858"/>
                          </a:cubicBezTo>
                          <a:cubicBezTo>
                            <a:pt x="953" y="3810"/>
                            <a:pt x="953" y="5715"/>
                            <a:pt x="953" y="6668"/>
                          </a:cubicBezTo>
                          <a:cubicBezTo>
                            <a:pt x="953" y="7620"/>
                            <a:pt x="953" y="8573"/>
                            <a:pt x="1905" y="9525"/>
                          </a:cubicBezTo>
                          <a:cubicBezTo>
                            <a:pt x="1905" y="10478"/>
                            <a:pt x="2858" y="10478"/>
                            <a:pt x="3810" y="10478"/>
                          </a:cubicBezTo>
                          <a:cubicBezTo>
                            <a:pt x="3810" y="10478"/>
                            <a:pt x="4763" y="10478"/>
                            <a:pt x="4763" y="10478"/>
                          </a:cubicBezTo>
                          <a:cubicBezTo>
                            <a:pt x="4763" y="10478"/>
                            <a:pt x="4763" y="11430"/>
                            <a:pt x="4763" y="11430"/>
                          </a:cubicBezTo>
                          <a:cubicBezTo>
                            <a:pt x="4763" y="13335"/>
                            <a:pt x="4763" y="13335"/>
                            <a:pt x="381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7" name="Freeform: Shape 1236">
                      <a:extLst>
                        <a:ext uri="{FF2B5EF4-FFF2-40B4-BE49-F238E27FC236}">
                          <a16:creationId xmlns:a16="http://schemas.microsoft.com/office/drawing/2014/main" id="{95DC89B6-85FA-4A3B-8B9C-B0AD8A662F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3762" y="4865369"/>
                      <a:ext cx="14287" cy="13335"/>
                    </a:xfrm>
                    <a:custGeom>
                      <a:avLst/>
                      <a:gdLst>
                        <a:gd name="connsiteX0" fmla="*/ 7620 w 14287"/>
                        <a:gd name="connsiteY0" fmla="*/ 13335 h 13335"/>
                        <a:gd name="connsiteX1" fmla="*/ 1905 w 14287"/>
                        <a:gd name="connsiteY1" fmla="*/ 10478 h 13335"/>
                        <a:gd name="connsiteX2" fmla="*/ 0 w 14287"/>
                        <a:gd name="connsiteY2" fmla="*/ 4763 h 13335"/>
                        <a:gd name="connsiteX3" fmla="*/ 953 w 14287"/>
                        <a:gd name="connsiteY3" fmla="*/ 1905 h 13335"/>
                        <a:gd name="connsiteX4" fmla="*/ 5715 w 14287"/>
                        <a:gd name="connsiteY4" fmla="*/ 0 h 13335"/>
                        <a:gd name="connsiteX5" fmla="*/ 10478 w 14287"/>
                        <a:gd name="connsiteY5" fmla="*/ 0 h 13335"/>
                        <a:gd name="connsiteX6" fmla="*/ 13335 w 14287"/>
                        <a:gd name="connsiteY6" fmla="*/ 3810 h 13335"/>
                        <a:gd name="connsiteX7" fmla="*/ 14288 w 14287"/>
                        <a:gd name="connsiteY7" fmla="*/ 8573 h 13335"/>
                        <a:gd name="connsiteX8" fmla="*/ 14288 w 14287"/>
                        <a:gd name="connsiteY8" fmla="*/ 10478 h 13335"/>
                        <a:gd name="connsiteX9" fmla="*/ 9525 w 14287"/>
                        <a:gd name="connsiteY9" fmla="*/ 12383 h 13335"/>
                        <a:gd name="connsiteX10" fmla="*/ 5715 w 14287"/>
                        <a:gd name="connsiteY10" fmla="*/ 8573 h 13335"/>
                        <a:gd name="connsiteX11" fmla="*/ 6668 w 14287"/>
                        <a:gd name="connsiteY11" fmla="*/ 3810 h 13335"/>
                        <a:gd name="connsiteX12" fmla="*/ 7620 w 14287"/>
                        <a:gd name="connsiteY12" fmla="*/ 3810 h 13335"/>
                        <a:gd name="connsiteX13" fmla="*/ 7620 w 14287"/>
                        <a:gd name="connsiteY13" fmla="*/ 4763 h 13335"/>
                        <a:gd name="connsiteX14" fmla="*/ 6668 w 14287"/>
                        <a:gd name="connsiteY14" fmla="*/ 8573 h 13335"/>
                        <a:gd name="connsiteX15" fmla="*/ 9525 w 14287"/>
                        <a:gd name="connsiteY15" fmla="*/ 10478 h 13335"/>
                        <a:gd name="connsiteX16" fmla="*/ 12382 w 14287"/>
                        <a:gd name="connsiteY16" fmla="*/ 9525 h 13335"/>
                        <a:gd name="connsiteX17" fmla="*/ 12382 w 14287"/>
                        <a:gd name="connsiteY17" fmla="*/ 8573 h 13335"/>
                        <a:gd name="connsiteX18" fmla="*/ 11430 w 14287"/>
                        <a:gd name="connsiteY18" fmla="*/ 4763 h 13335"/>
                        <a:gd name="connsiteX19" fmla="*/ 9525 w 14287"/>
                        <a:gd name="connsiteY19" fmla="*/ 1905 h 13335"/>
                        <a:gd name="connsiteX20" fmla="*/ 5715 w 14287"/>
                        <a:gd name="connsiteY20" fmla="*/ 1905 h 13335"/>
                        <a:gd name="connsiteX21" fmla="*/ 1905 w 14287"/>
                        <a:gd name="connsiteY21" fmla="*/ 3810 h 13335"/>
                        <a:gd name="connsiteX22" fmla="*/ 1905 w 14287"/>
                        <a:gd name="connsiteY22" fmla="*/ 5715 h 13335"/>
                        <a:gd name="connsiteX23" fmla="*/ 2857 w 14287"/>
                        <a:gd name="connsiteY23" fmla="*/ 10478 h 13335"/>
                        <a:gd name="connsiteX24" fmla="*/ 7620 w 14287"/>
                        <a:gd name="connsiteY24" fmla="*/ 12383 h 13335"/>
                        <a:gd name="connsiteX25" fmla="*/ 7620 w 14287"/>
                        <a:gd name="connsiteY25" fmla="*/ 13335 h 13335"/>
                        <a:gd name="connsiteX26" fmla="*/ 7620 w 14287"/>
                        <a:gd name="connsiteY26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4287" h="13335">
                          <a:moveTo>
                            <a:pt x="7620" y="13335"/>
                          </a:moveTo>
                          <a:cubicBezTo>
                            <a:pt x="5715" y="13335"/>
                            <a:pt x="3810" y="12383"/>
                            <a:pt x="1905" y="10478"/>
                          </a:cubicBezTo>
                          <a:cubicBezTo>
                            <a:pt x="953" y="8573"/>
                            <a:pt x="0" y="6668"/>
                            <a:pt x="0" y="4763"/>
                          </a:cubicBezTo>
                          <a:cubicBezTo>
                            <a:pt x="0" y="3810"/>
                            <a:pt x="0" y="2858"/>
                            <a:pt x="953" y="1905"/>
                          </a:cubicBezTo>
                          <a:cubicBezTo>
                            <a:pt x="1905" y="0"/>
                            <a:pt x="3810" y="0"/>
                            <a:pt x="5715" y="0"/>
                          </a:cubicBezTo>
                          <a:cubicBezTo>
                            <a:pt x="7620" y="0"/>
                            <a:pt x="9525" y="0"/>
                            <a:pt x="10478" y="0"/>
                          </a:cubicBezTo>
                          <a:cubicBezTo>
                            <a:pt x="11430" y="953"/>
                            <a:pt x="13335" y="1905"/>
                            <a:pt x="13335" y="3810"/>
                          </a:cubicBezTo>
                          <a:cubicBezTo>
                            <a:pt x="13335" y="4763"/>
                            <a:pt x="14288" y="6668"/>
                            <a:pt x="14288" y="8573"/>
                          </a:cubicBezTo>
                          <a:cubicBezTo>
                            <a:pt x="14288" y="9525"/>
                            <a:pt x="14288" y="9525"/>
                            <a:pt x="14288" y="10478"/>
                          </a:cubicBezTo>
                          <a:cubicBezTo>
                            <a:pt x="13335" y="12383"/>
                            <a:pt x="11430" y="13335"/>
                            <a:pt x="9525" y="12383"/>
                          </a:cubicBezTo>
                          <a:cubicBezTo>
                            <a:pt x="7620" y="12383"/>
                            <a:pt x="6668" y="10478"/>
                            <a:pt x="5715" y="8573"/>
                          </a:cubicBezTo>
                          <a:cubicBezTo>
                            <a:pt x="4763" y="6668"/>
                            <a:pt x="5715" y="4763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7620" y="4763"/>
                          </a:cubicBezTo>
                          <a:cubicBezTo>
                            <a:pt x="6668" y="5715"/>
                            <a:pt x="6668" y="6668"/>
                            <a:pt x="6668" y="8573"/>
                          </a:cubicBezTo>
                          <a:cubicBezTo>
                            <a:pt x="6668" y="9525"/>
                            <a:pt x="8572" y="10478"/>
                            <a:pt x="9525" y="10478"/>
                          </a:cubicBezTo>
                          <a:cubicBezTo>
                            <a:pt x="10478" y="10478"/>
                            <a:pt x="11430" y="10478"/>
                            <a:pt x="12382" y="9525"/>
                          </a:cubicBezTo>
                          <a:cubicBezTo>
                            <a:pt x="12382" y="9525"/>
                            <a:pt x="12382" y="8573"/>
                            <a:pt x="12382" y="8573"/>
                          </a:cubicBezTo>
                          <a:cubicBezTo>
                            <a:pt x="12382" y="7620"/>
                            <a:pt x="12382" y="5715"/>
                            <a:pt x="11430" y="4763"/>
                          </a:cubicBezTo>
                          <a:cubicBezTo>
                            <a:pt x="11430" y="3810"/>
                            <a:pt x="10478" y="2858"/>
                            <a:pt x="9525" y="1905"/>
                          </a:cubicBezTo>
                          <a:cubicBezTo>
                            <a:pt x="8572" y="953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8"/>
                            <a:pt x="1905" y="3810"/>
                          </a:cubicBezTo>
                          <a:cubicBezTo>
                            <a:pt x="1905" y="3810"/>
                            <a:pt x="1905" y="4763"/>
                            <a:pt x="1905" y="5715"/>
                          </a:cubicBezTo>
                          <a:cubicBezTo>
                            <a:pt x="1905" y="7620"/>
                            <a:pt x="1905" y="9525"/>
                            <a:pt x="2857" y="10478"/>
                          </a:cubicBezTo>
                          <a:cubicBezTo>
                            <a:pt x="3810" y="11430"/>
                            <a:pt x="5715" y="12383"/>
                            <a:pt x="7620" y="12383"/>
                          </a:cubicBezTo>
                          <a:cubicBezTo>
                            <a:pt x="8572" y="12383"/>
                            <a:pt x="8572" y="12383"/>
                            <a:pt x="7620" y="13335"/>
                          </a:cubicBezTo>
                          <a:cubicBezTo>
                            <a:pt x="8572" y="13335"/>
                            <a:pt x="7620" y="13335"/>
                            <a:pt x="762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8" name="Freeform: Shape 1237">
                      <a:extLst>
                        <a:ext uri="{FF2B5EF4-FFF2-40B4-BE49-F238E27FC236}">
                          <a16:creationId xmlns:a16="http://schemas.microsoft.com/office/drawing/2014/main" id="{D60CA694-6D50-4C33-AA2E-DBB9DD3E2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7097" y="486727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3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2857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3"/>
                            <a:pt x="1905" y="1905"/>
                            <a:pt x="1905" y="2857"/>
                          </a:cubicBezTo>
                          <a:cubicBezTo>
                            <a:pt x="2858" y="2857"/>
                            <a:pt x="2858" y="3810"/>
                            <a:pt x="1905" y="3810"/>
                          </a:cubicBezTo>
                          <a:cubicBezTo>
                            <a:pt x="2858" y="3810"/>
                            <a:pt x="2858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9" name="Freeform: Shape 1238">
                      <a:extLst>
                        <a:ext uri="{FF2B5EF4-FFF2-40B4-BE49-F238E27FC236}">
                          <a16:creationId xmlns:a16="http://schemas.microsoft.com/office/drawing/2014/main" id="{502A668A-5A3F-4DD8-AA6D-9A1ACDF0B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4717" y="4849177"/>
                      <a:ext cx="2299" cy="5715"/>
                    </a:xfrm>
                    <a:custGeom>
                      <a:avLst/>
                      <a:gdLst>
                        <a:gd name="connsiteX0" fmla="*/ 1905 w 2299"/>
                        <a:gd name="connsiteY0" fmla="*/ 5715 h 5715"/>
                        <a:gd name="connsiteX1" fmla="*/ 1905 w 2299"/>
                        <a:gd name="connsiteY1" fmla="*/ 5715 h 5715"/>
                        <a:gd name="connsiteX2" fmla="*/ 952 w 2299"/>
                        <a:gd name="connsiteY2" fmla="*/ 4763 h 5715"/>
                        <a:gd name="connsiteX3" fmla="*/ 0 w 2299"/>
                        <a:gd name="connsiteY3" fmla="*/ 953 h 5715"/>
                        <a:gd name="connsiteX4" fmla="*/ 0 w 2299"/>
                        <a:gd name="connsiteY4" fmla="*/ 0 h 5715"/>
                        <a:gd name="connsiteX5" fmla="*/ 952 w 2299"/>
                        <a:gd name="connsiteY5" fmla="*/ 0 h 5715"/>
                        <a:gd name="connsiteX6" fmla="*/ 1905 w 2299"/>
                        <a:gd name="connsiteY6" fmla="*/ 5715 h 5715"/>
                        <a:gd name="connsiteX7" fmla="*/ 1905 w 229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5715">
                          <a:moveTo>
                            <a:pt x="1905" y="5715"/>
                          </a:moveTo>
                          <a:cubicBezTo>
                            <a:pt x="952" y="5715"/>
                            <a:pt x="952" y="5715"/>
                            <a:pt x="1905" y="5715"/>
                          </a:cubicBezTo>
                          <a:cubicBezTo>
                            <a:pt x="952" y="5715"/>
                            <a:pt x="952" y="4763"/>
                            <a:pt x="952" y="4763"/>
                          </a:cubicBezTo>
                          <a:cubicBezTo>
                            <a:pt x="952" y="3810"/>
                            <a:pt x="952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3"/>
                            <a:pt x="2857" y="2857"/>
                            <a:pt x="1905" y="5715"/>
                          </a:cubicBezTo>
                          <a:cubicBezTo>
                            <a:pt x="1905" y="4763"/>
                            <a:pt x="1905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0" name="Freeform: Shape 1239">
                      <a:extLst>
                        <a:ext uri="{FF2B5EF4-FFF2-40B4-BE49-F238E27FC236}">
                          <a16:creationId xmlns:a16="http://schemas.microsoft.com/office/drawing/2014/main" id="{FD175FB3-5093-4ABB-A479-A25844D93C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0907" y="4843462"/>
                      <a:ext cx="4762" cy="2857"/>
                    </a:xfrm>
                    <a:custGeom>
                      <a:avLst/>
                      <a:gdLst>
                        <a:gd name="connsiteX0" fmla="*/ 3810 w 4762"/>
                        <a:gd name="connsiteY0" fmla="*/ 2857 h 2857"/>
                        <a:gd name="connsiteX1" fmla="*/ 3810 w 4762"/>
                        <a:gd name="connsiteY1" fmla="*/ 2857 h 2857"/>
                        <a:gd name="connsiteX2" fmla="*/ 0 w 4762"/>
                        <a:gd name="connsiteY2" fmla="*/ 953 h 2857"/>
                        <a:gd name="connsiteX3" fmla="*/ 0 w 4762"/>
                        <a:gd name="connsiteY3" fmla="*/ 0 h 2857"/>
                        <a:gd name="connsiteX4" fmla="*/ 953 w 4762"/>
                        <a:gd name="connsiteY4" fmla="*/ 0 h 2857"/>
                        <a:gd name="connsiteX5" fmla="*/ 4763 w 4762"/>
                        <a:gd name="connsiteY5" fmla="*/ 1905 h 2857"/>
                        <a:gd name="connsiteX6" fmla="*/ 3810 w 4762"/>
                        <a:gd name="connsiteY6" fmla="*/ 2857 h 2857"/>
                        <a:gd name="connsiteX7" fmla="*/ 3810 w 4762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2857">
                          <a:moveTo>
                            <a:pt x="3810" y="2857"/>
                          </a:moveTo>
                          <a:cubicBezTo>
                            <a:pt x="3810" y="2857"/>
                            <a:pt x="3810" y="2857"/>
                            <a:pt x="3810" y="2857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953"/>
                            <a:pt x="2858" y="953"/>
                            <a:pt x="4763" y="1905"/>
                          </a:cubicBezTo>
                          <a:cubicBezTo>
                            <a:pt x="3810" y="1905"/>
                            <a:pt x="4763" y="1905"/>
                            <a:pt x="3810" y="2857"/>
                          </a:cubicBezTo>
                          <a:cubicBezTo>
                            <a:pt x="3810" y="2857"/>
                            <a:pt x="3810" y="2857"/>
                            <a:pt x="3810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1" name="Freeform: Shape 1240">
                      <a:extLst>
                        <a:ext uri="{FF2B5EF4-FFF2-40B4-BE49-F238E27FC236}">
                          <a16:creationId xmlns:a16="http://schemas.microsoft.com/office/drawing/2014/main" id="{E0FC49D5-1B80-45D9-910E-0937E2F832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7100" y="4843462"/>
                      <a:ext cx="4762" cy="3809"/>
                    </a:xfrm>
                    <a:custGeom>
                      <a:avLst/>
                      <a:gdLst>
                        <a:gd name="connsiteX0" fmla="*/ 953 w 4762"/>
                        <a:gd name="connsiteY0" fmla="*/ 3810 h 3809"/>
                        <a:gd name="connsiteX1" fmla="*/ 953 w 4762"/>
                        <a:gd name="connsiteY1" fmla="*/ 3810 h 3809"/>
                        <a:gd name="connsiteX2" fmla="*/ 0 w 4762"/>
                        <a:gd name="connsiteY2" fmla="*/ 2857 h 3809"/>
                        <a:gd name="connsiteX3" fmla="*/ 3810 w 4762"/>
                        <a:gd name="connsiteY3" fmla="*/ 0 h 3809"/>
                        <a:gd name="connsiteX4" fmla="*/ 4763 w 4762"/>
                        <a:gd name="connsiteY4" fmla="*/ 0 h 3809"/>
                        <a:gd name="connsiteX5" fmla="*/ 4763 w 4762"/>
                        <a:gd name="connsiteY5" fmla="*/ 953 h 3809"/>
                        <a:gd name="connsiteX6" fmla="*/ 953 w 4762"/>
                        <a:gd name="connsiteY6" fmla="*/ 3810 h 3809"/>
                        <a:gd name="connsiteX7" fmla="*/ 953 w 476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3809">
                          <a:moveTo>
                            <a:pt x="953" y="3810"/>
                          </a:moveTo>
                          <a:cubicBezTo>
                            <a:pt x="953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2857"/>
                            <a:pt x="0" y="2857"/>
                          </a:cubicBezTo>
                          <a:cubicBezTo>
                            <a:pt x="953" y="953"/>
                            <a:pt x="2857" y="0"/>
                            <a:pt x="3810" y="0"/>
                          </a:cubicBezTo>
                          <a:cubicBezTo>
                            <a:pt x="3810" y="0"/>
                            <a:pt x="4763" y="0"/>
                            <a:pt x="4763" y="0"/>
                          </a:cubicBezTo>
                          <a:cubicBezTo>
                            <a:pt x="4763" y="0"/>
                            <a:pt x="4763" y="953"/>
                            <a:pt x="4763" y="953"/>
                          </a:cubicBezTo>
                          <a:cubicBezTo>
                            <a:pt x="3810" y="953"/>
                            <a:pt x="1905" y="1905"/>
                            <a:pt x="953" y="3810"/>
                          </a:cubicBezTo>
                          <a:cubicBezTo>
                            <a:pt x="953" y="2857"/>
                            <a:pt x="95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2" name="Freeform: Shape 1241">
                      <a:extLst>
                        <a:ext uri="{FF2B5EF4-FFF2-40B4-BE49-F238E27FC236}">
                          <a16:creationId xmlns:a16="http://schemas.microsoft.com/office/drawing/2014/main" id="{C305C61C-A61C-4D03-9443-A0F509BD5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4242" y="4856796"/>
                      <a:ext cx="6429" cy="5715"/>
                    </a:xfrm>
                    <a:custGeom>
                      <a:avLst/>
                      <a:gdLst>
                        <a:gd name="connsiteX0" fmla="*/ 5715 w 6429"/>
                        <a:gd name="connsiteY0" fmla="*/ 5715 h 5715"/>
                        <a:gd name="connsiteX1" fmla="*/ 5715 w 6429"/>
                        <a:gd name="connsiteY1" fmla="*/ 5715 h 5715"/>
                        <a:gd name="connsiteX2" fmla="*/ 952 w 6429"/>
                        <a:gd name="connsiteY2" fmla="*/ 1905 h 5715"/>
                        <a:gd name="connsiteX3" fmla="*/ 0 w 6429"/>
                        <a:gd name="connsiteY3" fmla="*/ 953 h 5715"/>
                        <a:gd name="connsiteX4" fmla="*/ 952 w 6429"/>
                        <a:gd name="connsiteY4" fmla="*/ 0 h 5715"/>
                        <a:gd name="connsiteX5" fmla="*/ 5715 w 6429"/>
                        <a:gd name="connsiteY5" fmla="*/ 4763 h 5715"/>
                        <a:gd name="connsiteX6" fmla="*/ 5715 w 6429"/>
                        <a:gd name="connsiteY6" fmla="*/ 5715 h 5715"/>
                        <a:gd name="connsiteX7" fmla="*/ 5715 w 642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29" h="5715">
                          <a:moveTo>
                            <a:pt x="5715" y="5715"/>
                          </a:moveTo>
                          <a:cubicBezTo>
                            <a:pt x="5715" y="5715"/>
                            <a:pt x="4763" y="5715"/>
                            <a:pt x="5715" y="5715"/>
                          </a:cubicBezTo>
                          <a:cubicBezTo>
                            <a:pt x="4763" y="3810"/>
                            <a:pt x="2857" y="1905"/>
                            <a:pt x="952" y="1905"/>
                          </a:cubicBezTo>
                          <a:cubicBezTo>
                            <a:pt x="952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2" y="0"/>
                            <a:pt x="952" y="0"/>
                          </a:cubicBezTo>
                          <a:cubicBezTo>
                            <a:pt x="2857" y="0"/>
                            <a:pt x="4763" y="1905"/>
                            <a:pt x="5715" y="4763"/>
                          </a:cubicBezTo>
                          <a:cubicBezTo>
                            <a:pt x="6667" y="5715"/>
                            <a:pt x="6667" y="5715"/>
                            <a:pt x="5715" y="5715"/>
                          </a:cubicBezTo>
                          <a:cubicBezTo>
                            <a:pt x="5715" y="5715"/>
                            <a:pt x="5715" y="5715"/>
                            <a:pt x="571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3" name="Freeform: Shape 1242">
                      <a:extLst>
                        <a:ext uri="{FF2B5EF4-FFF2-40B4-BE49-F238E27FC236}">
                          <a16:creationId xmlns:a16="http://schemas.microsoft.com/office/drawing/2014/main" id="{B52F6C93-2DFF-4201-8261-F8C8B0308B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765" y="4856796"/>
                      <a:ext cx="5715" cy="4762"/>
                    </a:xfrm>
                    <a:custGeom>
                      <a:avLst/>
                      <a:gdLst>
                        <a:gd name="connsiteX0" fmla="*/ 953 w 5715"/>
                        <a:gd name="connsiteY0" fmla="*/ 4763 h 4762"/>
                        <a:gd name="connsiteX1" fmla="*/ 953 w 5715"/>
                        <a:gd name="connsiteY1" fmla="*/ 4763 h 4762"/>
                        <a:gd name="connsiteX2" fmla="*/ 0 w 5715"/>
                        <a:gd name="connsiteY2" fmla="*/ 3810 h 4762"/>
                        <a:gd name="connsiteX3" fmla="*/ 4763 w 5715"/>
                        <a:gd name="connsiteY3" fmla="*/ 0 h 4762"/>
                        <a:gd name="connsiteX4" fmla="*/ 5715 w 5715"/>
                        <a:gd name="connsiteY4" fmla="*/ 953 h 4762"/>
                        <a:gd name="connsiteX5" fmla="*/ 4763 w 5715"/>
                        <a:gd name="connsiteY5" fmla="*/ 1905 h 4762"/>
                        <a:gd name="connsiteX6" fmla="*/ 953 w 5715"/>
                        <a:gd name="connsiteY6" fmla="*/ 4763 h 4762"/>
                        <a:gd name="connsiteX7" fmla="*/ 953 w 5715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1905" y="0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3"/>
                          </a:cubicBezTo>
                          <a:cubicBezTo>
                            <a:pt x="5715" y="953"/>
                            <a:pt x="5715" y="1905"/>
                            <a:pt x="4763" y="1905"/>
                          </a:cubicBezTo>
                          <a:cubicBezTo>
                            <a:pt x="3810" y="1905"/>
                            <a:pt x="2857" y="2858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4" name="Freeform: Shape 1243">
                      <a:extLst>
                        <a:ext uri="{FF2B5EF4-FFF2-40B4-BE49-F238E27FC236}">
                          <a16:creationId xmlns:a16="http://schemas.microsoft.com/office/drawing/2014/main" id="{F3BFC31C-8D87-43F4-A42A-BCA7A7E334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5672" y="4860353"/>
                      <a:ext cx="7620" cy="4063"/>
                    </a:xfrm>
                    <a:custGeom>
                      <a:avLst/>
                      <a:gdLst>
                        <a:gd name="connsiteX0" fmla="*/ 953 w 7620"/>
                        <a:gd name="connsiteY0" fmla="*/ 4063 h 4063"/>
                        <a:gd name="connsiteX1" fmla="*/ 953 w 7620"/>
                        <a:gd name="connsiteY1" fmla="*/ 4063 h 4063"/>
                        <a:gd name="connsiteX2" fmla="*/ 0 w 7620"/>
                        <a:gd name="connsiteY2" fmla="*/ 3111 h 4063"/>
                        <a:gd name="connsiteX3" fmla="*/ 6668 w 7620"/>
                        <a:gd name="connsiteY3" fmla="*/ 253 h 4063"/>
                        <a:gd name="connsiteX4" fmla="*/ 7620 w 7620"/>
                        <a:gd name="connsiteY4" fmla="*/ 1206 h 4063"/>
                        <a:gd name="connsiteX5" fmla="*/ 6668 w 7620"/>
                        <a:gd name="connsiteY5" fmla="*/ 2158 h 4063"/>
                        <a:gd name="connsiteX6" fmla="*/ 953 w 7620"/>
                        <a:gd name="connsiteY6" fmla="*/ 4063 h 4063"/>
                        <a:gd name="connsiteX7" fmla="*/ 953 w 7620"/>
                        <a:gd name="connsiteY7" fmla="*/ 4063 h 4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620" h="4063">
                          <a:moveTo>
                            <a:pt x="953" y="4063"/>
                          </a:moveTo>
                          <a:cubicBezTo>
                            <a:pt x="953" y="4063"/>
                            <a:pt x="953" y="4063"/>
                            <a:pt x="953" y="4063"/>
                          </a:cubicBezTo>
                          <a:cubicBezTo>
                            <a:pt x="0" y="3111"/>
                            <a:pt x="0" y="3111"/>
                            <a:pt x="0" y="3111"/>
                          </a:cubicBezTo>
                          <a:cubicBezTo>
                            <a:pt x="1905" y="1206"/>
                            <a:pt x="3810" y="-699"/>
                            <a:pt x="6668" y="253"/>
                          </a:cubicBezTo>
                          <a:cubicBezTo>
                            <a:pt x="6668" y="253"/>
                            <a:pt x="7620" y="253"/>
                            <a:pt x="7620" y="1206"/>
                          </a:cubicBezTo>
                          <a:cubicBezTo>
                            <a:pt x="7620" y="1206"/>
                            <a:pt x="7620" y="2158"/>
                            <a:pt x="6668" y="2158"/>
                          </a:cubicBezTo>
                          <a:cubicBezTo>
                            <a:pt x="4763" y="253"/>
                            <a:pt x="3810" y="2158"/>
                            <a:pt x="953" y="4063"/>
                          </a:cubicBezTo>
                          <a:cubicBezTo>
                            <a:pt x="1905" y="4063"/>
                            <a:pt x="1905" y="4063"/>
                            <a:pt x="953" y="40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17C79DF6-B8BA-4F8F-8A41-BC9679A65101}"/>
                      </a:ext>
                    </a:extLst>
                  </p:cNvPr>
                  <p:cNvSpPr/>
                  <p:nvPr/>
                </p:nvSpPr>
                <p:spPr>
                  <a:xfrm>
                    <a:off x="7460218" y="4912042"/>
                    <a:ext cx="11586" cy="16192"/>
                  </a:xfrm>
                  <a:custGeom>
                    <a:avLst/>
                    <a:gdLst>
                      <a:gd name="connsiteX0" fmla="*/ 11192 w 11586"/>
                      <a:gd name="connsiteY0" fmla="*/ 16192 h 16192"/>
                      <a:gd name="connsiteX1" fmla="*/ 11192 w 11586"/>
                      <a:gd name="connsiteY1" fmla="*/ 16192 h 16192"/>
                      <a:gd name="connsiteX2" fmla="*/ 714 w 11586"/>
                      <a:gd name="connsiteY2" fmla="*/ 8572 h 16192"/>
                      <a:gd name="connsiteX3" fmla="*/ 714 w 11586"/>
                      <a:gd name="connsiteY3" fmla="*/ 952 h 16192"/>
                      <a:gd name="connsiteX4" fmla="*/ 1667 w 11586"/>
                      <a:gd name="connsiteY4" fmla="*/ 0 h 16192"/>
                      <a:gd name="connsiteX5" fmla="*/ 1667 w 11586"/>
                      <a:gd name="connsiteY5" fmla="*/ 952 h 16192"/>
                      <a:gd name="connsiteX6" fmla="*/ 1667 w 11586"/>
                      <a:gd name="connsiteY6" fmla="*/ 7620 h 16192"/>
                      <a:gd name="connsiteX7" fmla="*/ 10239 w 11586"/>
                      <a:gd name="connsiteY7" fmla="*/ 14288 h 16192"/>
                      <a:gd name="connsiteX8" fmla="*/ 11192 w 11586"/>
                      <a:gd name="connsiteY8" fmla="*/ 16192 h 16192"/>
                      <a:gd name="connsiteX9" fmla="*/ 11192 w 11586"/>
                      <a:gd name="connsiteY9" fmla="*/ 1619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86" h="16192">
                        <a:moveTo>
                          <a:pt x="11192" y="16192"/>
                        </a:moveTo>
                        <a:cubicBezTo>
                          <a:pt x="11192" y="16192"/>
                          <a:pt x="11192" y="16192"/>
                          <a:pt x="11192" y="16192"/>
                        </a:cubicBezTo>
                        <a:cubicBezTo>
                          <a:pt x="10239" y="16192"/>
                          <a:pt x="3572" y="13335"/>
                          <a:pt x="714" y="8572"/>
                        </a:cubicBezTo>
                        <a:cubicBezTo>
                          <a:pt x="-238" y="6667"/>
                          <a:pt x="-238" y="3810"/>
                          <a:pt x="714" y="952"/>
                        </a:cubicBezTo>
                        <a:cubicBezTo>
                          <a:pt x="714" y="952"/>
                          <a:pt x="1667" y="0"/>
                          <a:pt x="1667" y="0"/>
                        </a:cubicBezTo>
                        <a:cubicBezTo>
                          <a:pt x="1667" y="0"/>
                          <a:pt x="2619" y="952"/>
                          <a:pt x="1667" y="952"/>
                        </a:cubicBezTo>
                        <a:cubicBezTo>
                          <a:pt x="714" y="2857"/>
                          <a:pt x="714" y="5715"/>
                          <a:pt x="1667" y="7620"/>
                        </a:cubicBezTo>
                        <a:cubicBezTo>
                          <a:pt x="3572" y="12382"/>
                          <a:pt x="10239" y="14288"/>
                          <a:pt x="10239" y="14288"/>
                        </a:cubicBezTo>
                        <a:cubicBezTo>
                          <a:pt x="11192" y="15240"/>
                          <a:pt x="12144" y="15240"/>
                          <a:pt x="11192" y="16192"/>
                        </a:cubicBezTo>
                        <a:cubicBezTo>
                          <a:pt x="11192" y="16192"/>
                          <a:pt x="11192" y="16192"/>
                          <a:pt x="11192" y="1619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813A235A-AE73-4734-AFA2-76FAB45DEAAD}"/>
                      </a:ext>
                    </a:extLst>
                  </p:cNvPr>
                  <p:cNvSpPr/>
                  <p:nvPr/>
                </p:nvSpPr>
                <p:spPr>
                  <a:xfrm>
                    <a:off x="7509748" y="4913946"/>
                    <a:ext cx="11191" cy="10477"/>
                  </a:xfrm>
                  <a:custGeom>
                    <a:avLst/>
                    <a:gdLst>
                      <a:gd name="connsiteX0" fmla="*/ 714 w 11191"/>
                      <a:gd name="connsiteY0" fmla="*/ 10478 h 10477"/>
                      <a:gd name="connsiteX1" fmla="*/ 714 w 11191"/>
                      <a:gd name="connsiteY1" fmla="*/ 10478 h 10477"/>
                      <a:gd name="connsiteX2" fmla="*/ 714 w 11191"/>
                      <a:gd name="connsiteY2" fmla="*/ 8572 h 10477"/>
                      <a:gd name="connsiteX3" fmla="*/ 9287 w 11191"/>
                      <a:gd name="connsiteY3" fmla="*/ 953 h 10477"/>
                      <a:gd name="connsiteX4" fmla="*/ 10239 w 11191"/>
                      <a:gd name="connsiteY4" fmla="*/ 0 h 10477"/>
                      <a:gd name="connsiteX5" fmla="*/ 11192 w 11191"/>
                      <a:gd name="connsiteY5" fmla="*/ 953 h 10477"/>
                      <a:gd name="connsiteX6" fmla="*/ 714 w 11191"/>
                      <a:gd name="connsiteY6" fmla="*/ 10478 h 10477"/>
                      <a:gd name="connsiteX7" fmla="*/ 714 w 11191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91" h="10477">
                        <a:moveTo>
                          <a:pt x="714" y="10478"/>
                        </a:moveTo>
                        <a:cubicBezTo>
                          <a:pt x="714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2"/>
                        </a:cubicBezTo>
                        <a:cubicBezTo>
                          <a:pt x="2620" y="7620"/>
                          <a:pt x="8334" y="3810"/>
                          <a:pt x="9287" y="953"/>
                        </a:cubicBezTo>
                        <a:cubicBezTo>
                          <a:pt x="9287" y="953"/>
                          <a:pt x="9287" y="0"/>
                          <a:pt x="10239" y="0"/>
                        </a:cubicBezTo>
                        <a:cubicBezTo>
                          <a:pt x="10239" y="0"/>
                          <a:pt x="11192" y="0"/>
                          <a:pt x="11192" y="953"/>
                        </a:cubicBezTo>
                        <a:cubicBezTo>
                          <a:pt x="9287" y="5715"/>
                          <a:pt x="1667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65446320-6F19-4271-8AB1-7BE75454FE30}"/>
                      </a:ext>
                    </a:extLst>
                  </p:cNvPr>
                  <p:cNvSpPr/>
                  <p:nvPr/>
                </p:nvSpPr>
                <p:spPr>
                  <a:xfrm>
                    <a:off x="7497127" y="4907712"/>
                    <a:ext cx="15240" cy="14806"/>
                  </a:xfrm>
                  <a:custGeom>
                    <a:avLst/>
                    <a:gdLst>
                      <a:gd name="connsiteX0" fmla="*/ 953 w 15240"/>
                      <a:gd name="connsiteY0" fmla="*/ 14807 h 14806"/>
                      <a:gd name="connsiteX1" fmla="*/ 953 w 15240"/>
                      <a:gd name="connsiteY1" fmla="*/ 14807 h 14806"/>
                      <a:gd name="connsiteX2" fmla="*/ 0 w 15240"/>
                      <a:gd name="connsiteY2" fmla="*/ 13854 h 14806"/>
                      <a:gd name="connsiteX3" fmla="*/ 3810 w 15240"/>
                      <a:gd name="connsiteY3" fmla="*/ 7187 h 14806"/>
                      <a:gd name="connsiteX4" fmla="*/ 5715 w 15240"/>
                      <a:gd name="connsiteY4" fmla="*/ 4329 h 14806"/>
                      <a:gd name="connsiteX5" fmla="*/ 14288 w 15240"/>
                      <a:gd name="connsiteY5" fmla="*/ 519 h 14806"/>
                      <a:gd name="connsiteX6" fmla="*/ 15240 w 15240"/>
                      <a:gd name="connsiteY6" fmla="*/ 1472 h 14806"/>
                      <a:gd name="connsiteX7" fmla="*/ 14288 w 15240"/>
                      <a:gd name="connsiteY7" fmla="*/ 2424 h 14806"/>
                      <a:gd name="connsiteX8" fmla="*/ 7620 w 15240"/>
                      <a:gd name="connsiteY8" fmla="*/ 5282 h 14806"/>
                      <a:gd name="connsiteX9" fmla="*/ 5715 w 15240"/>
                      <a:gd name="connsiteY9" fmla="*/ 8139 h 14806"/>
                      <a:gd name="connsiteX10" fmla="*/ 953 w 15240"/>
                      <a:gd name="connsiteY10" fmla="*/ 14807 h 14806"/>
                      <a:gd name="connsiteX11" fmla="*/ 953 w 15240"/>
                      <a:gd name="connsiteY11" fmla="*/ 14807 h 1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240" h="14806">
                        <a:moveTo>
                          <a:pt x="953" y="14807"/>
                        </a:moveTo>
                        <a:cubicBezTo>
                          <a:pt x="953" y="14807"/>
                          <a:pt x="953" y="14807"/>
                          <a:pt x="953" y="14807"/>
                        </a:cubicBezTo>
                        <a:cubicBezTo>
                          <a:pt x="0" y="14807"/>
                          <a:pt x="0" y="13854"/>
                          <a:pt x="0" y="13854"/>
                        </a:cubicBezTo>
                        <a:cubicBezTo>
                          <a:pt x="953" y="11949"/>
                          <a:pt x="2857" y="9092"/>
                          <a:pt x="3810" y="7187"/>
                        </a:cubicBezTo>
                        <a:cubicBezTo>
                          <a:pt x="4763" y="6234"/>
                          <a:pt x="4763" y="5282"/>
                          <a:pt x="5715" y="4329"/>
                        </a:cubicBezTo>
                        <a:cubicBezTo>
                          <a:pt x="6667" y="2424"/>
                          <a:pt x="9525" y="-1386"/>
                          <a:pt x="14288" y="519"/>
                        </a:cubicBezTo>
                        <a:cubicBezTo>
                          <a:pt x="14288" y="519"/>
                          <a:pt x="15240" y="1472"/>
                          <a:pt x="15240" y="1472"/>
                        </a:cubicBezTo>
                        <a:cubicBezTo>
                          <a:pt x="15240" y="1472"/>
                          <a:pt x="14288" y="2424"/>
                          <a:pt x="14288" y="2424"/>
                        </a:cubicBezTo>
                        <a:cubicBezTo>
                          <a:pt x="9525" y="1472"/>
                          <a:pt x="7620" y="5282"/>
                          <a:pt x="7620" y="5282"/>
                        </a:cubicBezTo>
                        <a:cubicBezTo>
                          <a:pt x="6667" y="6234"/>
                          <a:pt x="6667" y="7187"/>
                          <a:pt x="5715" y="8139"/>
                        </a:cubicBezTo>
                        <a:cubicBezTo>
                          <a:pt x="4763" y="10044"/>
                          <a:pt x="2857" y="12902"/>
                          <a:pt x="953" y="14807"/>
                        </a:cubicBezTo>
                        <a:cubicBezTo>
                          <a:pt x="1905" y="14807"/>
                          <a:pt x="953" y="14807"/>
                          <a:pt x="953" y="14807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DBEE6AD5-9B1E-4DD5-BCE9-4260E2D91E45}"/>
                      </a:ext>
                    </a:extLst>
                  </p:cNvPr>
                  <p:cNvSpPr/>
                  <p:nvPr/>
                </p:nvSpPr>
                <p:spPr>
                  <a:xfrm>
                    <a:off x="7508183" y="4911089"/>
                    <a:ext cx="8388" cy="10477"/>
                  </a:xfrm>
                  <a:custGeom>
                    <a:avLst/>
                    <a:gdLst>
                      <a:gd name="connsiteX0" fmla="*/ 2279 w 8388"/>
                      <a:gd name="connsiteY0" fmla="*/ 10478 h 10477"/>
                      <a:gd name="connsiteX1" fmla="*/ 2279 w 8388"/>
                      <a:gd name="connsiteY1" fmla="*/ 10478 h 10477"/>
                      <a:gd name="connsiteX2" fmla="*/ 374 w 8388"/>
                      <a:gd name="connsiteY2" fmla="*/ 953 h 10477"/>
                      <a:gd name="connsiteX3" fmla="*/ 1326 w 8388"/>
                      <a:gd name="connsiteY3" fmla="*/ 0 h 10477"/>
                      <a:gd name="connsiteX4" fmla="*/ 2279 w 8388"/>
                      <a:gd name="connsiteY4" fmla="*/ 953 h 10477"/>
                      <a:gd name="connsiteX5" fmla="*/ 3231 w 8388"/>
                      <a:gd name="connsiteY5" fmla="*/ 8572 h 10477"/>
                      <a:gd name="connsiteX6" fmla="*/ 5136 w 8388"/>
                      <a:gd name="connsiteY6" fmla="*/ 7620 h 10477"/>
                      <a:gd name="connsiteX7" fmla="*/ 6089 w 8388"/>
                      <a:gd name="connsiteY7" fmla="*/ 953 h 10477"/>
                      <a:gd name="connsiteX8" fmla="*/ 7041 w 8388"/>
                      <a:gd name="connsiteY8" fmla="*/ 0 h 10477"/>
                      <a:gd name="connsiteX9" fmla="*/ 7994 w 8388"/>
                      <a:gd name="connsiteY9" fmla="*/ 953 h 10477"/>
                      <a:gd name="connsiteX10" fmla="*/ 7041 w 8388"/>
                      <a:gd name="connsiteY10" fmla="*/ 9525 h 10477"/>
                      <a:gd name="connsiteX11" fmla="*/ 2279 w 8388"/>
                      <a:gd name="connsiteY11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388" h="10477">
                        <a:moveTo>
                          <a:pt x="2279" y="10478"/>
                        </a:moveTo>
                        <a:cubicBezTo>
                          <a:pt x="2279" y="10478"/>
                          <a:pt x="2279" y="10478"/>
                          <a:pt x="2279" y="10478"/>
                        </a:cubicBezTo>
                        <a:cubicBezTo>
                          <a:pt x="374" y="10478"/>
                          <a:pt x="-579" y="7620"/>
                          <a:pt x="374" y="953"/>
                        </a:cubicBezTo>
                        <a:cubicBezTo>
                          <a:pt x="374" y="953"/>
                          <a:pt x="374" y="0"/>
                          <a:pt x="1326" y="0"/>
                        </a:cubicBezTo>
                        <a:cubicBezTo>
                          <a:pt x="1326" y="0"/>
                          <a:pt x="2279" y="0"/>
                          <a:pt x="2279" y="953"/>
                        </a:cubicBezTo>
                        <a:cubicBezTo>
                          <a:pt x="2279" y="4763"/>
                          <a:pt x="2279" y="8572"/>
                          <a:pt x="3231" y="8572"/>
                        </a:cubicBezTo>
                        <a:cubicBezTo>
                          <a:pt x="4184" y="8572"/>
                          <a:pt x="4184" y="8572"/>
                          <a:pt x="5136" y="7620"/>
                        </a:cubicBezTo>
                        <a:cubicBezTo>
                          <a:pt x="6089" y="6667"/>
                          <a:pt x="6089" y="4763"/>
                          <a:pt x="6089" y="953"/>
                        </a:cubicBezTo>
                        <a:cubicBezTo>
                          <a:pt x="6089" y="953"/>
                          <a:pt x="6089" y="0"/>
                          <a:pt x="7041" y="0"/>
                        </a:cubicBezTo>
                        <a:cubicBezTo>
                          <a:pt x="7041" y="0"/>
                          <a:pt x="7994" y="0"/>
                          <a:pt x="7994" y="953"/>
                        </a:cubicBezTo>
                        <a:cubicBezTo>
                          <a:pt x="8946" y="4763"/>
                          <a:pt x="7994" y="7620"/>
                          <a:pt x="7041" y="9525"/>
                        </a:cubicBezTo>
                        <a:cubicBezTo>
                          <a:pt x="4184" y="9525"/>
                          <a:pt x="3231" y="10478"/>
                          <a:pt x="2279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4194530A-80FC-4873-BF57-65FC031ED45D}"/>
                      </a:ext>
                    </a:extLst>
                  </p:cNvPr>
                  <p:cNvSpPr/>
                  <p:nvPr/>
                </p:nvSpPr>
                <p:spPr>
                  <a:xfrm>
                    <a:off x="7490698" y="4919662"/>
                    <a:ext cx="9286" cy="3809"/>
                  </a:xfrm>
                  <a:custGeom>
                    <a:avLst/>
                    <a:gdLst>
                      <a:gd name="connsiteX0" fmla="*/ 714 w 9286"/>
                      <a:gd name="connsiteY0" fmla="*/ 3810 h 3809"/>
                      <a:gd name="connsiteX1" fmla="*/ 714 w 9286"/>
                      <a:gd name="connsiteY1" fmla="*/ 3810 h 3809"/>
                      <a:gd name="connsiteX2" fmla="*/ 714 w 9286"/>
                      <a:gd name="connsiteY2" fmla="*/ 1905 h 3809"/>
                      <a:gd name="connsiteX3" fmla="*/ 8334 w 9286"/>
                      <a:gd name="connsiteY3" fmla="*/ 0 h 3809"/>
                      <a:gd name="connsiteX4" fmla="*/ 9287 w 9286"/>
                      <a:gd name="connsiteY4" fmla="*/ 0 h 3809"/>
                      <a:gd name="connsiteX5" fmla="*/ 9287 w 9286"/>
                      <a:gd name="connsiteY5" fmla="*/ 953 h 3809"/>
                      <a:gd name="connsiteX6" fmla="*/ 714 w 9286"/>
                      <a:gd name="connsiteY6" fmla="*/ 3810 h 3809"/>
                      <a:gd name="connsiteX7" fmla="*/ 714 w 9286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1905"/>
                          <a:pt x="714" y="1905"/>
                        </a:cubicBezTo>
                        <a:cubicBezTo>
                          <a:pt x="714" y="1905"/>
                          <a:pt x="6429" y="953"/>
                          <a:pt x="8334" y="0"/>
                        </a:cubicBezTo>
                        <a:cubicBezTo>
                          <a:pt x="8334" y="0"/>
                          <a:pt x="9287" y="0"/>
                          <a:pt x="9287" y="0"/>
                        </a:cubicBezTo>
                        <a:cubicBezTo>
                          <a:pt x="9287" y="0"/>
                          <a:pt x="9287" y="953"/>
                          <a:pt x="9287" y="953"/>
                        </a:cubicBezTo>
                        <a:cubicBezTo>
                          <a:pt x="6429" y="2857"/>
                          <a:pt x="714" y="3810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075E5A31-450A-4F36-B31A-C50C97B8E19B}"/>
                      </a:ext>
                    </a:extLst>
                  </p:cNvPr>
                  <p:cNvSpPr/>
                  <p:nvPr/>
                </p:nvSpPr>
                <p:spPr>
                  <a:xfrm>
                    <a:off x="7470457" y="4917756"/>
                    <a:ext cx="12382" cy="5715"/>
                  </a:xfrm>
                  <a:custGeom>
                    <a:avLst/>
                    <a:gdLst>
                      <a:gd name="connsiteX0" fmla="*/ 12383 w 12382"/>
                      <a:gd name="connsiteY0" fmla="*/ 5715 h 5715"/>
                      <a:gd name="connsiteX1" fmla="*/ 12383 w 12382"/>
                      <a:gd name="connsiteY1" fmla="*/ 5715 h 5715"/>
                      <a:gd name="connsiteX2" fmla="*/ 953 w 12382"/>
                      <a:gd name="connsiteY2" fmla="*/ 1905 h 5715"/>
                      <a:gd name="connsiteX3" fmla="*/ 0 w 12382"/>
                      <a:gd name="connsiteY3" fmla="*/ 953 h 5715"/>
                      <a:gd name="connsiteX4" fmla="*/ 953 w 12382"/>
                      <a:gd name="connsiteY4" fmla="*/ 0 h 5715"/>
                      <a:gd name="connsiteX5" fmla="*/ 12383 w 12382"/>
                      <a:gd name="connsiteY5" fmla="*/ 3810 h 5715"/>
                      <a:gd name="connsiteX6" fmla="*/ 12383 w 12382"/>
                      <a:gd name="connsiteY6" fmla="*/ 5715 h 5715"/>
                      <a:gd name="connsiteX7" fmla="*/ 12383 w 12382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82" h="5715">
                        <a:moveTo>
                          <a:pt x="12383" y="5715"/>
                        </a:moveTo>
                        <a:cubicBezTo>
                          <a:pt x="11430" y="5715"/>
                          <a:pt x="11430" y="5715"/>
                          <a:pt x="12383" y="5715"/>
                        </a:cubicBezTo>
                        <a:cubicBezTo>
                          <a:pt x="9525" y="2858"/>
                          <a:pt x="3810" y="2858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0478" y="953"/>
                          <a:pt x="12383" y="3810"/>
                        </a:cubicBezTo>
                        <a:cubicBezTo>
                          <a:pt x="12383" y="4763"/>
                          <a:pt x="12383" y="5715"/>
                          <a:pt x="12383" y="5715"/>
                        </a:cubicBezTo>
                        <a:cubicBezTo>
                          <a:pt x="12383" y="5715"/>
                          <a:pt x="12383" y="5715"/>
                          <a:pt x="12383" y="571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69E6727A-1922-4904-8EA5-EA787675ECB3}"/>
                      </a:ext>
                    </a:extLst>
                  </p:cNvPr>
                  <p:cNvSpPr/>
                  <p:nvPr/>
                </p:nvSpPr>
                <p:spPr>
                  <a:xfrm>
                    <a:off x="7471409" y="4922519"/>
                    <a:ext cx="4524" cy="2857"/>
                  </a:xfrm>
                  <a:custGeom>
                    <a:avLst/>
                    <a:gdLst>
                      <a:gd name="connsiteX0" fmla="*/ 3810 w 4524"/>
                      <a:gd name="connsiteY0" fmla="*/ 2858 h 2857"/>
                      <a:gd name="connsiteX1" fmla="*/ 3810 w 4524"/>
                      <a:gd name="connsiteY1" fmla="*/ 2858 h 2857"/>
                      <a:gd name="connsiteX2" fmla="*/ 0 w 4524"/>
                      <a:gd name="connsiteY2" fmla="*/ 953 h 2857"/>
                      <a:gd name="connsiteX3" fmla="*/ 0 w 4524"/>
                      <a:gd name="connsiteY3" fmla="*/ 0 h 2857"/>
                      <a:gd name="connsiteX4" fmla="*/ 953 w 4524"/>
                      <a:gd name="connsiteY4" fmla="*/ 0 h 2857"/>
                      <a:gd name="connsiteX5" fmla="*/ 3810 w 4524"/>
                      <a:gd name="connsiteY5" fmla="*/ 1905 h 2857"/>
                      <a:gd name="connsiteX6" fmla="*/ 3810 w 4524"/>
                      <a:gd name="connsiteY6" fmla="*/ 2858 h 2857"/>
                      <a:gd name="connsiteX7" fmla="*/ 3810 w 4524"/>
                      <a:gd name="connsiteY7" fmla="*/ 2858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2857">
                        <a:moveTo>
                          <a:pt x="3810" y="2858"/>
                        </a:moveTo>
                        <a:cubicBezTo>
                          <a:pt x="2858" y="2858"/>
                          <a:pt x="2858" y="2858"/>
                          <a:pt x="3810" y="2858"/>
                        </a:cubicBezTo>
                        <a:cubicBezTo>
                          <a:pt x="2858" y="1905"/>
                          <a:pt x="0" y="953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953" y="0"/>
                          <a:pt x="2858" y="953"/>
                          <a:pt x="3810" y="1905"/>
                        </a:cubicBezTo>
                        <a:cubicBezTo>
                          <a:pt x="4763" y="1905"/>
                          <a:pt x="4763" y="2858"/>
                          <a:pt x="3810" y="2858"/>
                        </a:cubicBezTo>
                        <a:cubicBezTo>
                          <a:pt x="3810" y="2858"/>
                          <a:pt x="3810" y="2858"/>
                          <a:pt x="3810" y="285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DF71B24E-6740-4932-8C4A-CB4DB9354581}"/>
                      </a:ext>
                    </a:extLst>
                  </p:cNvPr>
                  <p:cNvSpPr/>
                  <p:nvPr/>
                </p:nvSpPr>
                <p:spPr>
                  <a:xfrm>
                    <a:off x="7503371" y="4917333"/>
                    <a:ext cx="3906" cy="1375"/>
                  </a:xfrm>
                  <a:custGeom>
                    <a:avLst/>
                    <a:gdLst>
                      <a:gd name="connsiteX0" fmla="*/ 2328 w 3906"/>
                      <a:gd name="connsiteY0" fmla="*/ 1376 h 1375"/>
                      <a:gd name="connsiteX1" fmla="*/ 423 w 3906"/>
                      <a:gd name="connsiteY1" fmla="*/ 1376 h 1375"/>
                      <a:gd name="connsiteX2" fmla="*/ 423 w 3906"/>
                      <a:gd name="connsiteY2" fmla="*/ 423 h 1375"/>
                      <a:gd name="connsiteX3" fmla="*/ 1376 w 3906"/>
                      <a:gd name="connsiteY3" fmla="*/ 423 h 1375"/>
                      <a:gd name="connsiteX4" fmla="*/ 2328 w 3906"/>
                      <a:gd name="connsiteY4" fmla="*/ 423 h 1375"/>
                      <a:gd name="connsiteX5" fmla="*/ 2328 w 3906"/>
                      <a:gd name="connsiteY5" fmla="*/ 423 h 1375"/>
                      <a:gd name="connsiteX6" fmla="*/ 3281 w 3906"/>
                      <a:gd name="connsiteY6" fmla="*/ 423 h 1375"/>
                      <a:gd name="connsiteX7" fmla="*/ 3281 w 3906"/>
                      <a:gd name="connsiteY7" fmla="*/ 1376 h 1375"/>
                      <a:gd name="connsiteX8" fmla="*/ 2328 w 3906"/>
                      <a:gd name="connsiteY8" fmla="*/ 1376 h 1375"/>
                      <a:gd name="connsiteX9" fmla="*/ 2328 w 3906"/>
                      <a:gd name="connsiteY9" fmla="*/ 1376 h 1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06" h="1375">
                        <a:moveTo>
                          <a:pt x="2328" y="1376"/>
                        </a:moveTo>
                        <a:cubicBezTo>
                          <a:pt x="1376" y="1376"/>
                          <a:pt x="423" y="1376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2328" y="423"/>
                          <a:pt x="2328" y="423"/>
                        </a:cubicBezTo>
                        <a:cubicBezTo>
                          <a:pt x="2328" y="423"/>
                          <a:pt x="2328" y="423"/>
                          <a:pt x="2328" y="423"/>
                        </a:cubicBezTo>
                        <a:cubicBezTo>
                          <a:pt x="2328" y="423"/>
                          <a:pt x="3281" y="-529"/>
                          <a:pt x="3281" y="423"/>
                        </a:cubicBezTo>
                        <a:cubicBezTo>
                          <a:pt x="3281" y="423"/>
                          <a:pt x="4233" y="1376"/>
                          <a:pt x="3281" y="1376"/>
                        </a:cubicBezTo>
                        <a:cubicBezTo>
                          <a:pt x="4233" y="423"/>
                          <a:pt x="4233" y="1376"/>
                          <a:pt x="2328" y="1376"/>
                        </a:cubicBezTo>
                        <a:cubicBezTo>
                          <a:pt x="3281" y="1376"/>
                          <a:pt x="3281" y="1376"/>
                          <a:pt x="2328" y="137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D32AEA74-DEB2-4990-AC37-424E6B8E751B}"/>
                      </a:ext>
                    </a:extLst>
                  </p:cNvPr>
                  <p:cNvSpPr/>
                  <p:nvPr/>
                </p:nvSpPr>
                <p:spPr>
                  <a:xfrm>
                    <a:off x="7495980" y="4921567"/>
                    <a:ext cx="3289" cy="3957"/>
                  </a:xfrm>
                  <a:custGeom>
                    <a:avLst/>
                    <a:gdLst>
                      <a:gd name="connsiteX0" fmla="*/ 2100 w 3289"/>
                      <a:gd name="connsiteY0" fmla="*/ 0 h 3957"/>
                      <a:gd name="connsiteX1" fmla="*/ 194 w 3289"/>
                      <a:gd name="connsiteY1" fmla="*/ 2857 h 3957"/>
                      <a:gd name="connsiteX2" fmla="*/ 3052 w 3289"/>
                      <a:gd name="connsiteY2" fmla="*/ 2857 h 3957"/>
                      <a:gd name="connsiteX3" fmla="*/ 2100 w 3289"/>
                      <a:gd name="connsiteY3" fmla="*/ 0 h 3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89" h="3957">
                        <a:moveTo>
                          <a:pt x="2100" y="0"/>
                        </a:moveTo>
                        <a:cubicBezTo>
                          <a:pt x="2100" y="0"/>
                          <a:pt x="-758" y="952"/>
                          <a:pt x="194" y="2857"/>
                        </a:cubicBezTo>
                        <a:cubicBezTo>
                          <a:pt x="1147" y="4763"/>
                          <a:pt x="3052" y="3810"/>
                          <a:pt x="3052" y="2857"/>
                        </a:cubicBezTo>
                        <a:cubicBezTo>
                          <a:pt x="3052" y="3810"/>
                          <a:pt x="4004" y="0"/>
                          <a:pt x="2100" y="0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1EE15461-68E6-4985-A0EE-77355A92174C}"/>
                      </a:ext>
                    </a:extLst>
                  </p:cNvPr>
                  <p:cNvSpPr/>
                  <p:nvPr/>
                </p:nvSpPr>
                <p:spPr>
                  <a:xfrm>
                    <a:off x="7505276" y="4903998"/>
                    <a:ext cx="4947" cy="5185"/>
                  </a:xfrm>
                  <a:custGeom>
                    <a:avLst/>
                    <a:gdLst>
                      <a:gd name="connsiteX0" fmla="*/ 4233 w 4947"/>
                      <a:gd name="connsiteY0" fmla="*/ 5186 h 5185"/>
                      <a:gd name="connsiteX1" fmla="*/ 4233 w 4947"/>
                      <a:gd name="connsiteY1" fmla="*/ 5186 h 5185"/>
                      <a:gd name="connsiteX2" fmla="*/ 423 w 4947"/>
                      <a:gd name="connsiteY2" fmla="*/ 1376 h 5185"/>
                      <a:gd name="connsiteX3" fmla="*/ 423 w 4947"/>
                      <a:gd name="connsiteY3" fmla="*/ 423 h 5185"/>
                      <a:gd name="connsiteX4" fmla="*/ 1376 w 4947"/>
                      <a:gd name="connsiteY4" fmla="*/ 423 h 5185"/>
                      <a:gd name="connsiteX5" fmla="*/ 4233 w 4947"/>
                      <a:gd name="connsiteY5" fmla="*/ 5186 h 5185"/>
                      <a:gd name="connsiteX6" fmla="*/ 4233 w 4947"/>
                      <a:gd name="connsiteY6" fmla="*/ 5186 h 5185"/>
                      <a:gd name="connsiteX7" fmla="*/ 4233 w 4947"/>
                      <a:gd name="connsiteY7" fmla="*/ 5186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5185">
                        <a:moveTo>
                          <a:pt x="4233" y="5186"/>
                        </a:moveTo>
                        <a:cubicBezTo>
                          <a:pt x="4233" y="5186"/>
                          <a:pt x="3281" y="5186"/>
                          <a:pt x="4233" y="5186"/>
                        </a:cubicBezTo>
                        <a:cubicBezTo>
                          <a:pt x="3281" y="3281"/>
                          <a:pt x="1376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5186" y="1376"/>
                          <a:pt x="4233" y="5186"/>
                        </a:cubicBezTo>
                        <a:cubicBezTo>
                          <a:pt x="5186" y="4233"/>
                          <a:pt x="5186" y="5186"/>
                          <a:pt x="4233" y="5186"/>
                        </a:cubicBezTo>
                        <a:cubicBezTo>
                          <a:pt x="4233" y="5186"/>
                          <a:pt x="4233" y="5186"/>
                          <a:pt x="4233" y="518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07DAAF3F-6FD2-44BA-858B-E14F5FF0D326}"/>
                      </a:ext>
                    </a:extLst>
                  </p:cNvPr>
                  <p:cNvSpPr/>
                  <p:nvPr/>
                </p:nvSpPr>
                <p:spPr>
                  <a:xfrm>
                    <a:off x="7378065" y="4948237"/>
                    <a:ext cx="10477" cy="8572"/>
                  </a:xfrm>
                  <a:custGeom>
                    <a:avLst/>
                    <a:gdLst>
                      <a:gd name="connsiteX0" fmla="*/ 953 w 10477"/>
                      <a:gd name="connsiteY0" fmla="*/ 8572 h 8572"/>
                      <a:gd name="connsiteX1" fmla="*/ 953 w 10477"/>
                      <a:gd name="connsiteY1" fmla="*/ 8572 h 8572"/>
                      <a:gd name="connsiteX2" fmla="*/ 0 w 10477"/>
                      <a:gd name="connsiteY2" fmla="*/ 7620 h 8572"/>
                      <a:gd name="connsiteX3" fmla="*/ 9525 w 10477"/>
                      <a:gd name="connsiteY3" fmla="*/ 0 h 8572"/>
                      <a:gd name="connsiteX4" fmla="*/ 10478 w 10477"/>
                      <a:gd name="connsiteY4" fmla="*/ 953 h 8572"/>
                      <a:gd name="connsiteX5" fmla="*/ 9525 w 10477"/>
                      <a:gd name="connsiteY5" fmla="*/ 1905 h 8572"/>
                      <a:gd name="connsiteX6" fmla="*/ 953 w 10477"/>
                      <a:gd name="connsiteY6" fmla="*/ 8572 h 8572"/>
                      <a:gd name="connsiteX7" fmla="*/ 953 w 10477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77" h="8572">
                        <a:moveTo>
                          <a:pt x="953" y="8572"/>
                        </a:moveTo>
                        <a:cubicBezTo>
                          <a:pt x="953" y="8572"/>
                          <a:pt x="953" y="8572"/>
                          <a:pt x="953" y="8572"/>
                        </a:cubicBezTo>
                        <a:cubicBezTo>
                          <a:pt x="0" y="8572"/>
                          <a:pt x="0" y="7620"/>
                          <a:pt x="0" y="7620"/>
                        </a:cubicBezTo>
                        <a:cubicBezTo>
                          <a:pt x="0" y="7620"/>
                          <a:pt x="3810" y="953"/>
                          <a:pt x="9525" y="0"/>
                        </a:cubicBezTo>
                        <a:cubicBezTo>
                          <a:pt x="9525" y="0"/>
                          <a:pt x="10478" y="0"/>
                          <a:pt x="10478" y="953"/>
                        </a:cubicBezTo>
                        <a:cubicBezTo>
                          <a:pt x="10478" y="953"/>
                          <a:pt x="10478" y="1905"/>
                          <a:pt x="9525" y="1905"/>
                        </a:cubicBezTo>
                        <a:cubicBezTo>
                          <a:pt x="4763" y="1905"/>
                          <a:pt x="1905" y="7620"/>
                          <a:pt x="953" y="8572"/>
                        </a:cubicBezTo>
                        <a:cubicBezTo>
                          <a:pt x="1905" y="8572"/>
                          <a:pt x="953" y="8572"/>
                          <a:pt x="953" y="857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4C472141-A426-49A5-9FC3-D66E49BF916C}"/>
                      </a:ext>
                    </a:extLst>
                  </p:cNvPr>
                  <p:cNvSpPr/>
                  <p:nvPr/>
                </p:nvSpPr>
                <p:spPr>
                  <a:xfrm>
                    <a:off x="7640955" y="4844943"/>
                    <a:ext cx="14710" cy="40428"/>
                  </a:xfrm>
                  <a:custGeom>
                    <a:avLst/>
                    <a:gdLst>
                      <a:gd name="connsiteX0" fmla="*/ 952 w 14710"/>
                      <a:gd name="connsiteY0" fmla="*/ 40428 h 40428"/>
                      <a:gd name="connsiteX1" fmla="*/ 952 w 14710"/>
                      <a:gd name="connsiteY1" fmla="*/ 40428 h 40428"/>
                      <a:gd name="connsiteX2" fmla="*/ 0 w 14710"/>
                      <a:gd name="connsiteY2" fmla="*/ 39476 h 40428"/>
                      <a:gd name="connsiteX3" fmla="*/ 13335 w 14710"/>
                      <a:gd name="connsiteY3" fmla="*/ 423 h 40428"/>
                      <a:gd name="connsiteX4" fmla="*/ 14288 w 14710"/>
                      <a:gd name="connsiteY4" fmla="*/ 423 h 40428"/>
                      <a:gd name="connsiteX5" fmla="*/ 14288 w 14710"/>
                      <a:gd name="connsiteY5" fmla="*/ 1376 h 40428"/>
                      <a:gd name="connsiteX6" fmla="*/ 952 w 14710"/>
                      <a:gd name="connsiteY6" fmla="*/ 40428 h 40428"/>
                      <a:gd name="connsiteX7" fmla="*/ 952 w 14710"/>
                      <a:gd name="connsiteY7" fmla="*/ 40428 h 40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710" h="40428">
                        <a:moveTo>
                          <a:pt x="952" y="40428"/>
                        </a:moveTo>
                        <a:cubicBezTo>
                          <a:pt x="952" y="40428"/>
                          <a:pt x="952" y="40428"/>
                          <a:pt x="952" y="40428"/>
                        </a:cubicBezTo>
                        <a:cubicBezTo>
                          <a:pt x="0" y="40428"/>
                          <a:pt x="0" y="39476"/>
                          <a:pt x="0" y="39476"/>
                        </a:cubicBezTo>
                        <a:cubicBezTo>
                          <a:pt x="0" y="37571"/>
                          <a:pt x="11430" y="4233"/>
                          <a:pt x="13335" y="423"/>
                        </a:cubicBezTo>
                        <a:cubicBezTo>
                          <a:pt x="13335" y="423"/>
                          <a:pt x="14288" y="-529"/>
                          <a:pt x="14288" y="423"/>
                        </a:cubicBezTo>
                        <a:cubicBezTo>
                          <a:pt x="14288" y="423"/>
                          <a:pt x="15240" y="1376"/>
                          <a:pt x="14288" y="1376"/>
                        </a:cubicBezTo>
                        <a:cubicBezTo>
                          <a:pt x="13335" y="3281"/>
                          <a:pt x="5715" y="27093"/>
                          <a:pt x="952" y="40428"/>
                        </a:cubicBezTo>
                        <a:cubicBezTo>
                          <a:pt x="1905" y="40428"/>
                          <a:pt x="952" y="40428"/>
                          <a:pt x="952" y="4042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0BD2D4E4-B82E-4CC6-AB81-0637881B65E2}"/>
                      </a:ext>
                    </a:extLst>
                  </p:cNvPr>
                  <p:cNvSpPr/>
                  <p:nvPr/>
                </p:nvSpPr>
                <p:spPr>
                  <a:xfrm>
                    <a:off x="7712630" y="4744402"/>
                    <a:ext cx="4524" cy="10477"/>
                  </a:xfrm>
                  <a:custGeom>
                    <a:avLst/>
                    <a:gdLst>
                      <a:gd name="connsiteX0" fmla="*/ 714 w 4524"/>
                      <a:gd name="connsiteY0" fmla="*/ 10478 h 10477"/>
                      <a:gd name="connsiteX1" fmla="*/ 714 w 4524"/>
                      <a:gd name="connsiteY1" fmla="*/ 10478 h 10477"/>
                      <a:gd name="connsiteX2" fmla="*/ 3572 w 4524"/>
                      <a:gd name="connsiteY2" fmla="*/ 0 h 10477"/>
                      <a:gd name="connsiteX3" fmla="*/ 4524 w 4524"/>
                      <a:gd name="connsiteY3" fmla="*/ 0 h 10477"/>
                      <a:gd name="connsiteX4" fmla="*/ 4524 w 4524"/>
                      <a:gd name="connsiteY4" fmla="*/ 953 h 10477"/>
                      <a:gd name="connsiteX5" fmla="*/ 714 w 4524"/>
                      <a:gd name="connsiteY5" fmla="*/ 10478 h 10477"/>
                      <a:gd name="connsiteX6" fmla="*/ 714 w 4524"/>
                      <a:gd name="connsiteY6" fmla="*/ 10478 h 10477"/>
                      <a:gd name="connsiteX7" fmla="*/ 714 w 452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5715"/>
                          <a:pt x="714" y="2857"/>
                          <a:pt x="3572" y="0"/>
                        </a:cubicBezTo>
                        <a:cubicBezTo>
                          <a:pt x="3572" y="0"/>
                          <a:pt x="4524" y="0"/>
                          <a:pt x="4524" y="0"/>
                        </a:cubicBezTo>
                        <a:cubicBezTo>
                          <a:pt x="4524" y="0"/>
                          <a:pt x="4524" y="953"/>
                          <a:pt x="4524" y="953"/>
                        </a:cubicBezTo>
                        <a:cubicBezTo>
                          <a:pt x="2619" y="2857"/>
                          <a:pt x="714" y="6667"/>
                          <a:pt x="714" y="10478"/>
                        </a:cubicBezTo>
                        <a:cubicBezTo>
                          <a:pt x="1667" y="10478"/>
                          <a:pt x="714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512529B0-AD5E-4C80-87EF-FAD48AB4084A}"/>
                      </a:ext>
                    </a:extLst>
                  </p:cNvPr>
                  <p:cNvSpPr/>
                  <p:nvPr/>
                </p:nvSpPr>
                <p:spPr>
                  <a:xfrm>
                    <a:off x="7676197" y="4741544"/>
                    <a:ext cx="5715" cy="8572"/>
                  </a:xfrm>
                  <a:custGeom>
                    <a:avLst/>
                    <a:gdLst>
                      <a:gd name="connsiteX0" fmla="*/ 4763 w 5715"/>
                      <a:gd name="connsiteY0" fmla="*/ 8573 h 8572"/>
                      <a:gd name="connsiteX1" fmla="*/ 4763 w 5715"/>
                      <a:gd name="connsiteY1" fmla="*/ 8573 h 8572"/>
                      <a:gd name="connsiteX2" fmla="*/ 0 w 5715"/>
                      <a:gd name="connsiteY2" fmla="*/ 953 h 8572"/>
                      <a:gd name="connsiteX3" fmla="*/ 953 w 5715"/>
                      <a:gd name="connsiteY3" fmla="*/ 0 h 8572"/>
                      <a:gd name="connsiteX4" fmla="*/ 1905 w 5715"/>
                      <a:gd name="connsiteY4" fmla="*/ 953 h 8572"/>
                      <a:gd name="connsiteX5" fmla="*/ 5715 w 5715"/>
                      <a:gd name="connsiteY5" fmla="*/ 7620 h 8572"/>
                      <a:gd name="connsiteX6" fmla="*/ 4763 w 5715"/>
                      <a:gd name="connsiteY6" fmla="*/ 8573 h 8572"/>
                      <a:gd name="connsiteX7" fmla="*/ 4763 w 5715"/>
                      <a:gd name="connsiteY7" fmla="*/ 8573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8572">
                        <a:moveTo>
                          <a:pt x="4763" y="8573"/>
                        </a:moveTo>
                        <a:cubicBezTo>
                          <a:pt x="4763" y="8573"/>
                          <a:pt x="4763" y="8573"/>
                          <a:pt x="4763" y="8573"/>
                        </a:cubicBezTo>
                        <a:cubicBezTo>
                          <a:pt x="1905" y="6668"/>
                          <a:pt x="0" y="3810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3810"/>
                          <a:pt x="3810" y="5715"/>
                          <a:pt x="5715" y="7620"/>
                        </a:cubicBezTo>
                        <a:cubicBezTo>
                          <a:pt x="5715" y="7620"/>
                          <a:pt x="5715" y="7620"/>
                          <a:pt x="4763" y="8573"/>
                        </a:cubicBezTo>
                        <a:cubicBezTo>
                          <a:pt x="4763" y="8573"/>
                          <a:pt x="4763" y="8573"/>
                          <a:pt x="4763" y="857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CEBF8161-308E-4204-A25B-302800161A40}"/>
                      </a:ext>
                    </a:extLst>
                  </p:cNvPr>
                  <p:cNvSpPr/>
                  <p:nvPr/>
                </p:nvSpPr>
                <p:spPr>
                  <a:xfrm>
                    <a:off x="7692390" y="4860606"/>
                    <a:ext cx="4762" cy="12382"/>
                  </a:xfrm>
                  <a:custGeom>
                    <a:avLst/>
                    <a:gdLst>
                      <a:gd name="connsiteX0" fmla="*/ 953 w 4762"/>
                      <a:gd name="connsiteY0" fmla="*/ 12383 h 12382"/>
                      <a:gd name="connsiteX1" fmla="*/ 953 w 4762"/>
                      <a:gd name="connsiteY1" fmla="*/ 12383 h 12382"/>
                      <a:gd name="connsiteX2" fmla="*/ 0 w 4762"/>
                      <a:gd name="connsiteY2" fmla="*/ 11430 h 12382"/>
                      <a:gd name="connsiteX3" fmla="*/ 2857 w 4762"/>
                      <a:gd name="connsiteY3" fmla="*/ 953 h 12382"/>
                      <a:gd name="connsiteX4" fmla="*/ 3810 w 4762"/>
                      <a:gd name="connsiteY4" fmla="*/ 0 h 12382"/>
                      <a:gd name="connsiteX5" fmla="*/ 4763 w 4762"/>
                      <a:gd name="connsiteY5" fmla="*/ 953 h 12382"/>
                      <a:gd name="connsiteX6" fmla="*/ 953 w 4762"/>
                      <a:gd name="connsiteY6" fmla="*/ 12383 h 12382"/>
                      <a:gd name="connsiteX7" fmla="*/ 953 w 4762"/>
                      <a:gd name="connsiteY7" fmla="*/ 12383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2382">
                        <a:moveTo>
                          <a:pt x="953" y="12383"/>
                        </a:moveTo>
                        <a:cubicBezTo>
                          <a:pt x="953" y="12383"/>
                          <a:pt x="953" y="12383"/>
                          <a:pt x="953" y="12383"/>
                        </a:cubicBezTo>
                        <a:cubicBezTo>
                          <a:pt x="0" y="12383"/>
                          <a:pt x="0" y="11430"/>
                          <a:pt x="0" y="11430"/>
                        </a:cubicBezTo>
                        <a:cubicBezTo>
                          <a:pt x="1905" y="8573"/>
                          <a:pt x="2857" y="4763"/>
                          <a:pt x="2857" y="953"/>
                        </a:cubicBezTo>
                        <a:cubicBezTo>
                          <a:pt x="2857" y="953"/>
                          <a:pt x="2857" y="0"/>
                          <a:pt x="3810" y="0"/>
                        </a:cubicBezTo>
                        <a:cubicBezTo>
                          <a:pt x="3810" y="0"/>
                          <a:pt x="4763" y="0"/>
                          <a:pt x="4763" y="953"/>
                        </a:cubicBezTo>
                        <a:cubicBezTo>
                          <a:pt x="4763" y="4763"/>
                          <a:pt x="3810" y="8573"/>
                          <a:pt x="953" y="12383"/>
                        </a:cubicBezTo>
                        <a:cubicBezTo>
                          <a:pt x="1905" y="12383"/>
                          <a:pt x="1905" y="12383"/>
                          <a:pt x="953" y="1238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64" name="Graphic 4">
                    <a:extLst>
                      <a:ext uri="{FF2B5EF4-FFF2-40B4-BE49-F238E27FC236}">
                        <a16:creationId xmlns:a16="http://schemas.microsoft.com/office/drawing/2014/main" id="{544DFF0C-768D-4EA2-A2B7-C992475D02B4}"/>
                      </a:ext>
                    </a:extLst>
                  </p:cNvPr>
                  <p:cNvGrpSpPr/>
                  <p:nvPr/>
                </p:nvGrpSpPr>
                <p:grpSpPr>
                  <a:xfrm>
                    <a:off x="7530465" y="4703444"/>
                    <a:ext cx="65722" cy="98107"/>
                    <a:chOff x="7530465" y="4703444"/>
                    <a:chExt cx="65722" cy="98107"/>
                  </a:xfrm>
                  <a:solidFill>
                    <a:srgbClr val="74645B"/>
                  </a:solidFill>
                </p:grpSpPr>
                <p:sp>
                  <p:nvSpPr>
                    <p:cNvPr id="1220" name="Freeform: Shape 1219">
                      <a:extLst>
                        <a:ext uri="{FF2B5EF4-FFF2-40B4-BE49-F238E27FC236}">
                          <a16:creationId xmlns:a16="http://schemas.microsoft.com/office/drawing/2014/main" id="{0CA719E1-646D-41B8-8CA7-17FE4C64C1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0465" y="4797742"/>
                      <a:ext cx="65722" cy="3809"/>
                    </a:xfrm>
                    <a:custGeom>
                      <a:avLst/>
                      <a:gdLst>
                        <a:gd name="connsiteX0" fmla="*/ 953 w 65722"/>
                        <a:gd name="connsiteY0" fmla="*/ 3810 h 3809"/>
                        <a:gd name="connsiteX1" fmla="*/ 953 w 65722"/>
                        <a:gd name="connsiteY1" fmla="*/ 3810 h 3809"/>
                        <a:gd name="connsiteX2" fmla="*/ 0 w 65722"/>
                        <a:gd name="connsiteY2" fmla="*/ 2857 h 3809"/>
                        <a:gd name="connsiteX3" fmla="*/ 953 w 65722"/>
                        <a:gd name="connsiteY3" fmla="*/ 1905 h 3809"/>
                        <a:gd name="connsiteX4" fmla="*/ 64770 w 65722"/>
                        <a:gd name="connsiteY4" fmla="*/ 0 h 3809"/>
                        <a:gd name="connsiteX5" fmla="*/ 65722 w 65722"/>
                        <a:gd name="connsiteY5" fmla="*/ 952 h 3809"/>
                        <a:gd name="connsiteX6" fmla="*/ 64770 w 65722"/>
                        <a:gd name="connsiteY6" fmla="*/ 1905 h 3809"/>
                        <a:gd name="connsiteX7" fmla="*/ 953 w 6572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5722" h="3809">
                          <a:moveTo>
                            <a:pt x="953" y="3810"/>
                          </a:moveTo>
                          <a:cubicBezTo>
                            <a:pt x="0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42863" y="952"/>
                            <a:pt x="64770" y="0"/>
                          </a:cubicBezTo>
                          <a:cubicBezTo>
                            <a:pt x="64770" y="0"/>
                            <a:pt x="65722" y="0"/>
                            <a:pt x="65722" y="952"/>
                          </a:cubicBezTo>
                          <a:cubicBezTo>
                            <a:pt x="65722" y="952"/>
                            <a:pt x="65722" y="1905"/>
                            <a:pt x="64770" y="1905"/>
                          </a:cubicBezTo>
                          <a:cubicBezTo>
                            <a:pt x="58103" y="2857"/>
                            <a:pt x="476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1" name="Freeform: Shape 1220">
                      <a:extLst>
                        <a:ext uri="{FF2B5EF4-FFF2-40B4-BE49-F238E27FC236}">
                          <a16:creationId xmlns:a16="http://schemas.microsoft.com/office/drawing/2014/main" id="{61D51A2A-28CF-40D5-82BB-CE7E86D13E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9275" y="4776787"/>
                      <a:ext cx="56911" cy="3809"/>
                    </a:xfrm>
                    <a:custGeom>
                      <a:avLst/>
                      <a:gdLst>
                        <a:gd name="connsiteX0" fmla="*/ 714 w 56911"/>
                        <a:gd name="connsiteY0" fmla="*/ 3810 h 3809"/>
                        <a:gd name="connsiteX1" fmla="*/ 714 w 56911"/>
                        <a:gd name="connsiteY1" fmla="*/ 3810 h 3809"/>
                        <a:gd name="connsiteX2" fmla="*/ 714 w 56911"/>
                        <a:gd name="connsiteY2" fmla="*/ 1905 h 3809"/>
                        <a:gd name="connsiteX3" fmla="*/ 55959 w 56911"/>
                        <a:gd name="connsiteY3" fmla="*/ 0 h 3809"/>
                        <a:gd name="connsiteX4" fmla="*/ 56912 w 56911"/>
                        <a:gd name="connsiteY4" fmla="*/ 953 h 3809"/>
                        <a:gd name="connsiteX5" fmla="*/ 55959 w 56911"/>
                        <a:gd name="connsiteY5" fmla="*/ 1905 h 3809"/>
                        <a:gd name="connsiteX6" fmla="*/ 714 w 56911"/>
                        <a:gd name="connsiteY6" fmla="*/ 3810 h 3809"/>
                        <a:gd name="connsiteX7" fmla="*/ 714 w 5691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691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55959" y="0"/>
                          </a:lnTo>
                          <a:cubicBezTo>
                            <a:pt x="55959" y="0"/>
                            <a:pt x="56912" y="0"/>
                            <a:pt x="56912" y="953"/>
                          </a:cubicBezTo>
                          <a:cubicBezTo>
                            <a:pt x="56912" y="953"/>
                            <a:pt x="56912" y="1905"/>
                            <a:pt x="55959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2" name="Freeform: Shape 1221">
                      <a:extLst>
                        <a:ext uri="{FF2B5EF4-FFF2-40B4-BE49-F238E27FC236}">
                          <a16:creationId xmlns:a16="http://schemas.microsoft.com/office/drawing/2014/main" id="{9557B211-0455-429A-9B7E-436F0AC972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57737"/>
                      <a:ext cx="52387" cy="2857"/>
                    </a:xfrm>
                    <a:custGeom>
                      <a:avLst/>
                      <a:gdLst>
                        <a:gd name="connsiteX0" fmla="*/ 4763 w 52387"/>
                        <a:gd name="connsiteY0" fmla="*/ 2857 h 2857"/>
                        <a:gd name="connsiteX1" fmla="*/ 0 w 52387"/>
                        <a:gd name="connsiteY1" fmla="*/ 1905 h 2857"/>
                        <a:gd name="connsiteX2" fmla="*/ 953 w 52387"/>
                        <a:gd name="connsiteY2" fmla="*/ 953 h 2857"/>
                        <a:gd name="connsiteX3" fmla="*/ 953 w 52387"/>
                        <a:gd name="connsiteY3" fmla="*/ 953 h 2857"/>
                        <a:gd name="connsiteX4" fmla="*/ 51435 w 52387"/>
                        <a:gd name="connsiteY4" fmla="*/ 0 h 2857"/>
                        <a:gd name="connsiteX5" fmla="*/ 52388 w 52387"/>
                        <a:gd name="connsiteY5" fmla="*/ 953 h 2857"/>
                        <a:gd name="connsiteX6" fmla="*/ 51435 w 52387"/>
                        <a:gd name="connsiteY6" fmla="*/ 1905 h 2857"/>
                        <a:gd name="connsiteX7" fmla="*/ 4763 w 52387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387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2385" y="0"/>
                            <a:pt x="51435" y="0"/>
                          </a:cubicBezTo>
                          <a:cubicBezTo>
                            <a:pt x="51435" y="0"/>
                            <a:pt x="52388" y="0"/>
                            <a:pt x="52388" y="953"/>
                          </a:cubicBezTo>
                          <a:cubicBezTo>
                            <a:pt x="52388" y="953"/>
                            <a:pt x="52388" y="1905"/>
                            <a:pt x="51435" y="1905"/>
                          </a:cubicBezTo>
                          <a:cubicBezTo>
                            <a:pt x="22860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3" name="Freeform: Shape 1222">
                      <a:extLst>
                        <a:ext uri="{FF2B5EF4-FFF2-40B4-BE49-F238E27FC236}">
                          <a16:creationId xmlns:a16="http://schemas.microsoft.com/office/drawing/2014/main" id="{AF0D3CAC-1584-4954-A1B2-40AAEF336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376" y="4735829"/>
                      <a:ext cx="51858" cy="2857"/>
                    </a:xfrm>
                    <a:custGeom>
                      <a:avLst/>
                      <a:gdLst>
                        <a:gd name="connsiteX0" fmla="*/ 423 w 51858"/>
                        <a:gd name="connsiteY0" fmla="*/ 2857 h 2857"/>
                        <a:gd name="connsiteX1" fmla="*/ 423 w 51858"/>
                        <a:gd name="connsiteY1" fmla="*/ 2857 h 2857"/>
                        <a:gd name="connsiteX2" fmla="*/ 423 w 51858"/>
                        <a:gd name="connsiteY2" fmla="*/ 952 h 2857"/>
                        <a:gd name="connsiteX3" fmla="*/ 50906 w 51858"/>
                        <a:gd name="connsiteY3" fmla="*/ 0 h 2857"/>
                        <a:gd name="connsiteX4" fmla="*/ 51858 w 51858"/>
                        <a:gd name="connsiteY4" fmla="*/ 952 h 2857"/>
                        <a:gd name="connsiteX5" fmla="*/ 50906 w 51858"/>
                        <a:gd name="connsiteY5" fmla="*/ 1905 h 2857"/>
                        <a:gd name="connsiteX6" fmla="*/ 423 w 51858"/>
                        <a:gd name="connsiteY6" fmla="*/ 2857 h 2857"/>
                        <a:gd name="connsiteX7" fmla="*/ 423 w 51858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858" h="2857">
                          <a:moveTo>
                            <a:pt x="423" y="2857"/>
                          </a:moveTo>
                          <a:cubicBezTo>
                            <a:pt x="423" y="2857"/>
                            <a:pt x="423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0906" y="0"/>
                          </a:lnTo>
                          <a:cubicBezTo>
                            <a:pt x="50906" y="0"/>
                            <a:pt x="51858" y="0"/>
                            <a:pt x="51858" y="952"/>
                          </a:cubicBezTo>
                          <a:cubicBezTo>
                            <a:pt x="51858" y="952"/>
                            <a:pt x="51858" y="1905"/>
                            <a:pt x="50906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4" name="Freeform: Shape 1223">
                      <a:extLst>
                        <a:ext uri="{FF2B5EF4-FFF2-40B4-BE49-F238E27FC236}">
                          <a16:creationId xmlns:a16="http://schemas.microsoft.com/office/drawing/2014/main" id="{FF52AFF3-5F80-4D61-9814-C759BD5D9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038" y="4713921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8 h 2857"/>
                        <a:gd name="connsiteX1" fmla="*/ 714 w 52149"/>
                        <a:gd name="connsiteY1" fmla="*/ 2858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8 h 2857"/>
                        <a:gd name="connsiteX7" fmla="*/ 714 w 52149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5" name="Freeform: Shape 1224">
                      <a:extLst>
                        <a:ext uri="{FF2B5EF4-FFF2-40B4-BE49-F238E27FC236}">
                          <a16:creationId xmlns:a16="http://schemas.microsoft.com/office/drawing/2014/main" id="{8AF4B4BB-8445-464A-87FE-506FD1648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600" y="4776787"/>
                      <a:ext cx="2299" cy="22859"/>
                    </a:xfrm>
                    <a:custGeom>
                      <a:avLst/>
                      <a:gdLst>
                        <a:gd name="connsiteX0" fmla="*/ 1347 w 2299"/>
                        <a:gd name="connsiteY0" fmla="*/ 22860 h 22859"/>
                        <a:gd name="connsiteX1" fmla="*/ 1347 w 2299"/>
                        <a:gd name="connsiteY1" fmla="*/ 22860 h 22859"/>
                        <a:gd name="connsiteX2" fmla="*/ 394 w 2299"/>
                        <a:gd name="connsiteY2" fmla="*/ 953 h 22859"/>
                        <a:gd name="connsiteX3" fmla="*/ 1347 w 2299"/>
                        <a:gd name="connsiteY3" fmla="*/ 0 h 22859"/>
                        <a:gd name="connsiteX4" fmla="*/ 2300 w 2299"/>
                        <a:gd name="connsiteY4" fmla="*/ 953 h 22859"/>
                        <a:gd name="connsiteX5" fmla="*/ 1347 w 2299"/>
                        <a:gd name="connsiteY5" fmla="*/ 22860 h 22859"/>
                        <a:gd name="connsiteX6" fmla="*/ 1347 w 2299"/>
                        <a:gd name="connsiteY6" fmla="*/ 22860 h 22859"/>
                        <a:gd name="connsiteX7" fmla="*/ 1347 w 2299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2859">
                          <a:moveTo>
                            <a:pt x="1347" y="22860"/>
                          </a:moveTo>
                          <a:cubicBezTo>
                            <a:pt x="394" y="22860"/>
                            <a:pt x="394" y="22860"/>
                            <a:pt x="1347" y="22860"/>
                          </a:cubicBezTo>
                          <a:cubicBezTo>
                            <a:pt x="394" y="15240"/>
                            <a:pt x="-558" y="8572"/>
                            <a:pt x="394" y="953"/>
                          </a:cubicBezTo>
                          <a:cubicBezTo>
                            <a:pt x="394" y="953"/>
                            <a:pt x="394" y="0"/>
                            <a:pt x="1347" y="0"/>
                          </a:cubicBezTo>
                          <a:cubicBezTo>
                            <a:pt x="1347" y="0"/>
                            <a:pt x="2300" y="0"/>
                            <a:pt x="2300" y="953"/>
                          </a:cubicBezTo>
                          <a:cubicBezTo>
                            <a:pt x="1347" y="8572"/>
                            <a:pt x="1347" y="15240"/>
                            <a:pt x="1347" y="22860"/>
                          </a:cubicBezTo>
                          <a:cubicBezTo>
                            <a:pt x="2300" y="22860"/>
                            <a:pt x="1347" y="22860"/>
                            <a:pt x="1347" y="22860"/>
                          </a:cubicBezTo>
                          <a:cubicBezTo>
                            <a:pt x="1347" y="22860"/>
                            <a:pt x="1347" y="22860"/>
                            <a:pt x="1347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6" name="Freeform: Shape 1225">
                      <a:extLst>
                        <a:ext uri="{FF2B5EF4-FFF2-40B4-BE49-F238E27FC236}">
                          <a16:creationId xmlns:a16="http://schemas.microsoft.com/office/drawing/2014/main" id="{5FA3C457-AF16-4EB8-90B8-C60B42B3E0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78692"/>
                      <a:ext cx="2328" cy="20954"/>
                    </a:xfrm>
                    <a:custGeom>
                      <a:avLst/>
                      <a:gdLst>
                        <a:gd name="connsiteX0" fmla="*/ 1905 w 2328"/>
                        <a:gd name="connsiteY0" fmla="*/ 20955 h 20954"/>
                        <a:gd name="connsiteX1" fmla="*/ 1905 w 2328"/>
                        <a:gd name="connsiteY1" fmla="*/ 20955 h 20954"/>
                        <a:gd name="connsiteX2" fmla="*/ 0 w 2328"/>
                        <a:gd name="connsiteY2" fmla="*/ 0 h 20954"/>
                        <a:gd name="connsiteX3" fmla="*/ 0 w 2328"/>
                        <a:gd name="connsiteY3" fmla="*/ 0 h 20954"/>
                        <a:gd name="connsiteX4" fmla="*/ 0 w 2328"/>
                        <a:gd name="connsiteY4" fmla="*/ 0 h 20954"/>
                        <a:gd name="connsiteX5" fmla="*/ 1905 w 2328"/>
                        <a:gd name="connsiteY5" fmla="*/ 0 h 20954"/>
                        <a:gd name="connsiteX6" fmla="*/ 1905 w 2328"/>
                        <a:gd name="connsiteY6" fmla="*/ 20955 h 20954"/>
                        <a:gd name="connsiteX7" fmla="*/ 1905 w 2328"/>
                        <a:gd name="connsiteY7" fmla="*/ 20955 h 20954"/>
                        <a:gd name="connsiteX8" fmla="*/ 1905 w 2328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28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7" name="Freeform: Shape 1226">
                      <a:extLst>
                        <a:ext uri="{FF2B5EF4-FFF2-40B4-BE49-F238E27FC236}">
                          <a16:creationId xmlns:a16="http://schemas.microsoft.com/office/drawing/2014/main" id="{B1771AF1-CFE3-4EDF-B13F-0A47C9433E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802" y="4758689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0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953" y="20003"/>
                          </a:cubicBezTo>
                          <a:cubicBezTo>
                            <a:pt x="1905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8" name="Freeform: Shape 1227">
                      <a:extLst>
                        <a:ext uri="{FF2B5EF4-FFF2-40B4-BE49-F238E27FC236}">
                          <a16:creationId xmlns:a16="http://schemas.microsoft.com/office/drawing/2014/main" id="{E7757ECC-086E-4DED-B97F-D0A80B0A8B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7615" y="4736781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1908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1908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9" name="Freeform: Shape 1228">
                      <a:extLst>
                        <a:ext uri="{FF2B5EF4-FFF2-40B4-BE49-F238E27FC236}">
                          <a16:creationId xmlns:a16="http://schemas.microsoft.com/office/drawing/2014/main" id="{3916B7F1-65E3-4CA3-A0F9-863CA4361A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736781"/>
                      <a:ext cx="2328" cy="17145"/>
                    </a:xfrm>
                    <a:custGeom>
                      <a:avLst/>
                      <a:gdLst>
                        <a:gd name="connsiteX0" fmla="*/ 1905 w 2328"/>
                        <a:gd name="connsiteY0" fmla="*/ 17145 h 17145"/>
                        <a:gd name="connsiteX1" fmla="*/ 1905 w 2328"/>
                        <a:gd name="connsiteY1" fmla="*/ 17145 h 17145"/>
                        <a:gd name="connsiteX2" fmla="*/ 0 w 2328"/>
                        <a:gd name="connsiteY2" fmla="*/ 953 h 17145"/>
                        <a:gd name="connsiteX3" fmla="*/ 953 w 2328"/>
                        <a:gd name="connsiteY3" fmla="*/ 0 h 17145"/>
                        <a:gd name="connsiteX4" fmla="*/ 1905 w 2328"/>
                        <a:gd name="connsiteY4" fmla="*/ 953 h 17145"/>
                        <a:gd name="connsiteX5" fmla="*/ 1905 w 2328"/>
                        <a:gd name="connsiteY5" fmla="*/ 17145 h 17145"/>
                        <a:gd name="connsiteX6" fmla="*/ 1905 w 2328"/>
                        <a:gd name="connsiteY6" fmla="*/ 17145 h 17145"/>
                        <a:gd name="connsiteX7" fmla="*/ 1905 w 2328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1905" y="11430"/>
                            <a:pt x="1905" y="17145"/>
                          </a:cubicBezTo>
                          <a:cubicBezTo>
                            <a:pt x="2857" y="17145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0" name="Freeform: Shape 1229">
                      <a:extLst>
                        <a:ext uri="{FF2B5EF4-FFF2-40B4-BE49-F238E27FC236}">
                          <a16:creationId xmlns:a16="http://schemas.microsoft.com/office/drawing/2014/main" id="{A2D89509-C2D5-4BCB-8D54-5F4C6E4752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7461" y="4714874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1578" y="18097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1" name="Freeform: Shape 1230">
                      <a:extLst>
                        <a:ext uri="{FF2B5EF4-FFF2-40B4-BE49-F238E27FC236}">
                          <a16:creationId xmlns:a16="http://schemas.microsoft.com/office/drawing/2014/main" id="{770E43BC-AE69-4F26-A84A-B8CE717EEC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6662" y="4703444"/>
                      <a:ext cx="1905" cy="12382"/>
                    </a:xfrm>
                    <a:custGeom>
                      <a:avLst/>
                      <a:gdLst>
                        <a:gd name="connsiteX0" fmla="*/ 953 w 1905"/>
                        <a:gd name="connsiteY0" fmla="*/ 12383 h 12382"/>
                        <a:gd name="connsiteX1" fmla="*/ 953 w 1905"/>
                        <a:gd name="connsiteY1" fmla="*/ 12383 h 12382"/>
                        <a:gd name="connsiteX2" fmla="*/ 0 w 1905"/>
                        <a:gd name="connsiteY2" fmla="*/ 953 h 12382"/>
                        <a:gd name="connsiteX3" fmla="*/ 953 w 1905"/>
                        <a:gd name="connsiteY3" fmla="*/ 0 h 12382"/>
                        <a:gd name="connsiteX4" fmla="*/ 1905 w 1905"/>
                        <a:gd name="connsiteY4" fmla="*/ 953 h 12382"/>
                        <a:gd name="connsiteX5" fmla="*/ 953 w 1905"/>
                        <a:gd name="connsiteY5" fmla="*/ 12383 h 12382"/>
                        <a:gd name="connsiteX6" fmla="*/ 953 w 1905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2383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2383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5" name="Graphic 4">
                    <a:extLst>
                      <a:ext uri="{FF2B5EF4-FFF2-40B4-BE49-F238E27FC236}">
                        <a16:creationId xmlns:a16="http://schemas.microsoft.com/office/drawing/2014/main" id="{4ACB93A4-8139-446C-841D-ECA37180F4B1}"/>
                      </a:ext>
                    </a:extLst>
                  </p:cNvPr>
                  <p:cNvGrpSpPr/>
                  <p:nvPr/>
                </p:nvGrpSpPr>
                <p:grpSpPr>
                  <a:xfrm>
                    <a:off x="7524035" y="4777739"/>
                    <a:ext cx="66436" cy="87629"/>
                    <a:chOff x="7524035" y="4777739"/>
                    <a:chExt cx="66436" cy="87629"/>
                  </a:xfrm>
                  <a:solidFill>
                    <a:srgbClr val="74645B"/>
                  </a:solidFill>
                </p:grpSpPr>
                <p:sp>
                  <p:nvSpPr>
                    <p:cNvPr id="1210" name="Freeform: Shape 1209">
                      <a:extLst>
                        <a:ext uri="{FF2B5EF4-FFF2-40B4-BE49-F238E27FC236}">
                          <a16:creationId xmlns:a16="http://schemas.microsoft.com/office/drawing/2014/main" id="{C758B2BB-D1DF-44EC-86AC-7C670EE31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5702" y="486155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8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3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8"/>
                          </a:cubicBezTo>
                          <a:cubicBezTo>
                            <a:pt x="0" y="2858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3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3"/>
                          </a:cubicBezTo>
                          <a:cubicBezTo>
                            <a:pt x="59055" y="953"/>
                            <a:pt x="59055" y="1905"/>
                            <a:pt x="58103" y="1905"/>
                          </a:cubicBezTo>
                          <a:cubicBezTo>
                            <a:pt x="52388" y="1905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1" name="Freeform: Shape 1210">
                      <a:extLst>
                        <a:ext uri="{FF2B5EF4-FFF2-40B4-BE49-F238E27FC236}">
                          <a16:creationId xmlns:a16="http://schemas.microsoft.com/office/drawing/2014/main" id="{7A90DE13-4735-4087-8DC3-22110A8C09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4035" y="4839652"/>
                      <a:ext cx="66436" cy="3809"/>
                    </a:xfrm>
                    <a:custGeom>
                      <a:avLst/>
                      <a:gdLst>
                        <a:gd name="connsiteX0" fmla="*/ 714 w 66436"/>
                        <a:gd name="connsiteY0" fmla="*/ 3810 h 3809"/>
                        <a:gd name="connsiteX1" fmla="*/ 714 w 66436"/>
                        <a:gd name="connsiteY1" fmla="*/ 3810 h 3809"/>
                        <a:gd name="connsiteX2" fmla="*/ 714 w 66436"/>
                        <a:gd name="connsiteY2" fmla="*/ 1905 h 3809"/>
                        <a:gd name="connsiteX3" fmla="*/ 65484 w 66436"/>
                        <a:gd name="connsiteY3" fmla="*/ 0 h 3809"/>
                        <a:gd name="connsiteX4" fmla="*/ 66437 w 66436"/>
                        <a:gd name="connsiteY4" fmla="*/ 953 h 3809"/>
                        <a:gd name="connsiteX5" fmla="*/ 65484 w 66436"/>
                        <a:gd name="connsiteY5" fmla="*/ 1905 h 3809"/>
                        <a:gd name="connsiteX6" fmla="*/ 714 w 66436"/>
                        <a:gd name="connsiteY6" fmla="*/ 3810 h 3809"/>
                        <a:gd name="connsiteX7" fmla="*/ 714 w 6643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43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65484" y="0"/>
                          </a:lnTo>
                          <a:cubicBezTo>
                            <a:pt x="65484" y="0"/>
                            <a:pt x="66437" y="0"/>
                            <a:pt x="66437" y="953"/>
                          </a:cubicBezTo>
                          <a:cubicBezTo>
                            <a:pt x="66437" y="953"/>
                            <a:pt x="66437" y="1905"/>
                            <a:pt x="6548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2" name="Freeform: Shape 1211">
                      <a:extLst>
                        <a:ext uri="{FF2B5EF4-FFF2-40B4-BE49-F238E27FC236}">
                          <a16:creationId xmlns:a16="http://schemas.microsoft.com/office/drawing/2014/main" id="{B9B84F3E-AFEF-4AE0-9754-4F0A6A0D1E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8559" y="48215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3" name="Freeform: Shape 1212">
                      <a:extLst>
                        <a:ext uri="{FF2B5EF4-FFF2-40B4-BE49-F238E27FC236}">
                          <a16:creationId xmlns:a16="http://schemas.microsoft.com/office/drawing/2014/main" id="{D2CDB63D-169D-46F4-A959-F6C27A4CC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4360" y="48406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4" name="Freeform: Shape 1213">
                      <a:extLst>
                        <a:ext uri="{FF2B5EF4-FFF2-40B4-BE49-F238E27FC236}">
                          <a16:creationId xmlns:a16="http://schemas.microsoft.com/office/drawing/2014/main" id="{FF6783B5-B550-4AE5-9BA3-AEB6450E4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843462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953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5" name="Freeform: Shape 1214">
                      <a:extLst>
                        <a:ext uri="{FF2B5EF4-FFF2-40B4-BE49-F238E27FC236}">
                          <a16:creationId xmlns:a16="http://schemas.microsoft.com/office/drawing/2014/main" id="{92D20A21-B641-4FA8-A844-22A811C979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8225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6" name="Freeform: Shape 1215">
                      <a:extLst>
                        <a:ext uri="{FF2B5EF4-FFF2-40B4-BE49-F238E27FC236}">
                          <a16:creationId xmlns:a16="http://schemas.microsoft.com/office/drawing/2014/main" id="{0A951E7C-2B8E-43DC-A50E-C5229EBBC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375" y="4799646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3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3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953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7" name="Freeform: Shape 1216">
                      <a:extLst>
                        <a:ext uri="{FF2B5EF4-FFF2-40B4-BE49-F238E27FC236}">
                          <a16:creationId xmlns:a16="http://schemas.microsoft.com/office/drawing/2014/main" id="{096A057C-142F-4C10-B757-6E87363B9E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3322" y="48005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1905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8" name="Freeform: Shape 1217">
                      <a:extLst>
                        <a:ext uri="{FF2B5EF4-FFF2-40B4-BE49-F238E27FC236}">
                          <a16:creationId xmlns:a16="http://schemas.microsoft.com/office/drawing/2014/main" id="{9771EB8B-ECFB-45C0-A37F-69EA34A45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994" y="48206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6667"/>
                            <a:pt x="2858" y="13335"/>
                            <a:pt x="1905" y="20955"/>
                          </a:cubicBez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9" name="Freeform: Shape 1218">
                      <a:extLst>
                        <a:ext uri="{FF2B5EF4-FFF2-40B4-BE49-F238E27FC236}">
                          <a16:creationId xmlns:a16="http://schemas.microsoft.com/office/drawing/2014/main" id="{255C1E5B-8DE6-4F90-BBBD-9747C3EE8C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174" y="4777739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626" y="7620"/>
                            <a:pt x="1578" y="13335"/>
                            <a:pt x="1578" y="19050"/>
                          </a:cubicBezTo>
                          <a:cubicBezTo>
                            <a:pt x="2531" y="19050"/>
                            <a:pt x="1578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01605707-254C-4928-9156-4B1A8B25A4C7}"/>
                      </a:ext>
                    </a:extLst>
                  </p:cNvPr>
                  <p:cNvSpPr/>
                  <p:nvPr/>
                </p:nvSpPr>
                <p:spPr>
                  <a:xfrm>
                    <a:off x="7612909" y="4849610"/>
                    <a:ext cx="4233" cy="12715"/>
                  </a:xfrm>
                  <a:custGeom>
                    <a:avLst/>
                    <a:gdLst>
                      <a:gd name="connsiteX0" fmla="*/ 423 w 4233"/>
                      <a:gd name="connsiteY0" fmla="*/ 519 h 12715"/>
                      <a:gd name="connsiteX1" fmla="*/ 423 w 4233"/>
                      <a:gd name="connsiteY1" fmla="*/ 9092 h 12715"/>
                      <a:gd name="connsiteX2" fmla="*/ 4233 w 4233"/>
                      <a:gd name="connsiteY2" fmla="*/ 11949 h 12715"/>
                      <a:gd name="connsiteX3" fmla="*/ 3281 w 4233"/>
                      <a:gd name="connsiteY3" fmla="*/ 4329 h 12715"/>
                      <a:gd name="connsiteX4" fmla="*/ 423 w 4233"/>
                      <a:gd name="connsiteY4" fmla="*/ 519 h 12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715">
                        <a:moveTo>
                          <a:pt x="423" y="519"/>
                        </a:moveTo>
                        <a:cubicBezTo>
                          <a:pt x="423" y="519"/>
                          <a:pt x="-529" y="5282"/>
                          <a:pt x="423" y="9092"/>
                        </a:cubicBezTo>
                        <a:cubicBezTo>
                          <a:pt x="1376" y="11949"/>
                          <a:pt x="4233" y="13854"/>
                          <a:pt x="4233" y="11949"/>
                        </a:cubicBezTo>
                        <a:cubicBezTo>
                          <a:pt x="4233" y="10044"/>
                          <a:pt x="3281" y="5282"/>
                          <a:pt x="3281" y="4329"/>
                        </a:cubicBezTo>
                        <a:cubicBezTo>
                          <a:pt x="3281" y="2424"/>
                          <a:pt x="3281" y="-1386"/>
                          <a:pt x="423" y="5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731BF998-0B58-4D5F-8BEF-758C0120368F}"/>
                      </a:ext>
                    </a:extLst>
                  </p:cNvPr>
                  <p:cNvSpPr/>
                  <p:nvPr/>
                </p:nvSpPr>
                <p:spPr>
                  <a:xfrm>
                    <a:off x="7625291" y="4844225"/>
                    <a:ext cx="4233" cy="12385"/>
                  </a:xfrm>
                  <a:custGeom>
                    <a:avLst/>
                    <a:gdLst>
                      <a:gd name="connsiteX0" fmla="*/ 423 w 4233"/>
                      <a:gd name="connsiteY0" fmla="*/ 189 h 12385"/>
                      <a:gd name="connsiteX1" fmla="*/ 423 w 4233"/>
                      <a:gd name="connsiteY1" fmla="*/ 8762 h 12385"/>
                      <a:gd name="connsiteX2" fmla="*/ 4233 w 4233"/>
                      <a:gd name="connsiteY2" fmla="*/ 11619 h 12385"/>
                      <a:gd name="connsiteX3" fmla="*/ 3281 w 4233"/>
                      <a:gd name="connsiteY3" fmla="*/ 3999 h 12385"/>
                      <a:gd name="connsiteX4" fmla="*/ 423 w 4233"/>
                      <a:gd name="connsiteY4" fmla="*/ 189 h 1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385">
                        <a:moveTo>
                          <a:pt x="423" y="189"/>
                        </a:moveTo>
                        <a:cubicBezTo>
                          <a:pt x="423" y="189"/>
                          <a:pt x="-529" y="4952"/>
                          <a:pt x="423" y="8762"/>
                        </a:cubicBezTo>
                        <a:cubicBezTo>
                          <a:pt x="1376" y="11619"/>
                          <a:pt x="4233" y="13524"/>
                          <a:pt x="4233" y="11619"/>
                        </a:cubicBezTo>
                        <a:cubicBezTo>
                          <a:pt x="4233" y="9714"/>
                          <a:pt x="3281" y="4952"/>
                          <a:pt x="3281" y="3999"/>
                        </a:cubicBezTo>
                        <a:cubicBezTo>
                          <a:pt x="3281" y="2094"/>
                          <a:pt x="4233" y="-763"/>
                          <a:pt x="423" y="18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F625E959-B2F6-4DEB-A4AE-172CAC7079FE}"/>
                      </a:ext>
                    </a:extLst>
                  </p:cNvPr>
                  <p:cNvSpPr/>
                  <p:nvPr/>
                </p:nvSpPr>
                <p:spPr>
                  <a:xfrm>
                    <a:off x="7612258" y="4766309"/>
                    <a:ext cx="35877" cy="42862"/>
                  </a:xfrm>
                  <a:custGeom>
                    <a:avLst/>
                    <a:gdLst>
                      <a:gd name="connsiteX0" fmla="*/ 23934 w 35877"/>
                      <a:gd name="connsiteY0" fmla="*/ 0 h 42862"/>
                      <a:gd name="connsiteX1" fmla="*/ 2027 w 35877"/>
                      <a:gd name="connsiteY1" fmla="*/ 19050 h 42862"/>
                      <a:gd name="connsiteX2" fmla="*/ 4884 w 35877"/>
                      <a:gd name="connsiteY2" fmla="*/ 42863 h 42862"/>
                      <a:gd name="connsiteX3" fmla="*/ 30602 w 35877"/>
                      <a:gd name="connsiteY3" fmla="*/ 40005 h 42862"/>
                      <a:gd name="connsiteX4" fmla="*/ 35364 w 35877"/>
                      <a:gd name="connsiteY4" fmla="*/ 9525 h 42862"/>
                      <a:gd name="connsiteX5" fmla="*/ 23934 w 35877"/>
                      <a:gd name="connsiteY5" fmla="*/ 0 h 42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877" h="42862">
                        <a:moveTo>
                          <a:pt x="23934" y="0"/>
                        </a:moveTo>
                        <a:cubicBezTo>
                          <a:pt x="16314" y="953"/>
                          <a:pt x="5837" y="0"/>
                          <a:pt x="2027" y="19050"/>
                        </a:cubicBezTo>
                        <a:cubicBezTo>
                          <a:pt x="-1783" y="38100"/>
                          <a:pt x="122" y="42863"/>
                          <a:pt x="4884" y="42863"/>
                        </a:cubicBezTo>
                        <a:cubicBezTo>
                          <a:pt x="9647" y="42863"/>
                          <a:pt x="27744" y="42863"/>
                          <a:pt x="30602" y="40005"/>
                        </a:cubicBezTo>
                        <a:cubicBezTo>
                          <a:pt x="33459" y="37147"/>
                          <a:pt x="37269" y="15240"/>
                          <a:pt x="35364" y="9525"/>
                        </a:cubicBezTo>
                        <a:cubicBezTo>
                          <a:pt x="32507" y="4763"/>
                          <a:pt x="28697" y="0"/>
                          <a:pt x="23934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EDD9E9BD-7923-46A9-9E80-56A06B9C3ACE}"/>
                      </a:ext>
                    </a:extLst>
                  </p:cNvPr>
                  <p:cNvSpPr/>
                  <p:nvPr/>
                </p:nvSpPr>
                <p:spPr>
                  <a:xfrm>
                    <a:off x="7611747" y="4804973"/>
                    <a:ext cx="31010" cy="46108"/>
                  </a:xfrm>
                  <a:custGeom>
                    <a:avLst/>
                    <a:gdLst>
                      <a:gd name="connsiteX0" fmla="*/ 5395 w 31010"/>
                      <a:gd name="connsiteY0" fmla="*/ 4199 h 46108"/>
                      <a:gd name="connsiteX1" fmla="*/ 2538 w 31010"/>
                      <a:gd name="connsiteY1" fmla="*/ 23249 h 46108"/>
                      <a:gd name="connsiteX2" fmla="*/ 3490 w 31010"/>
                      <a:gd name="connsiteY2" fmla="*/ 46109 h 46108"/>
                      <a:gd name="connsiteX3" fmla="*/ 17778 w 31010"/>
                      <a:gd name="connsiteY3" fmla="*/ 16581 h 46108"/>
                      <a:gd name="connsiteX4" fmla="*/ 14920 w 31010"/>
                      <a:gd name="connsiteY4" fmla="*/ 40394 h 46108"/>
                      <a:gd name="connsiteX5" fmla="*/ 30160 w 31010"/>
                      <a:gd name="connsiteY5" fmla="*/ 17534 h 46108"/>
                      <a:gd name="connsiteX6" fmla="*/ 28255 w 31010"/>
                      <a:gd name="connsiteY6" fmla="*/ 389 h 46108"/>
                      <a:gd name="connsiteX7" fmla="*/ 5395 w 31010"/>
                      <a:gd name="connsiteY7" fmla="*/ 4199 h 46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010" h="46108">
                        <a:moveTo>
                          <a:pt x="5395" y="4199"/>
                        </a:moveTo>
                        <a:cubicBezTo>
                          <a:pt x="5395" y="4199"/>
                          <a:pt x="4443" y="17534"/>
                          <a:pt x="2538" y="23249"/>
                        </a:cubicBezTo>
                        <a:cubicBezTo>
                          <a:pt x="1585" y="29916"/>
                          <a:pt x="-3177" y="46109"/>
                          <a:pt x="3490" y="46109"/>
                        </a:cubicBezTo>
                        <a:cubicBezTo>
                          <a:pt x="8253" y="46109"/>
                          <a:pt x="15873" y="15629"/>
                          <a:pt x="17778" y="16581"/>
                        </a:cubicBezTo>
                        <a:cubicBezTo>
                          <a:pt x="19683" y="16581"/>
                          <a:pt x="10158" y="39441"/>
                          <a:pt x="14920" y="40394"/>
                        </a:cubicBezTo>
                        <a:cubicBezTo>
                          <a:pt x="19683" y="42299"/>
                          <a:pt x="29208" y="23249"/>
                          <a:pt x="30160" y="17534"/>
                        </a:cubicBezTo>
                        <a:cubicBezTo>
                          <a:pt x="30160" y="11819"/>
                          <a:pt x="33018" y="4199"/>
                          <a:pt x="28255" y="389"/>
                        </a:cubicBezTo>
                        <a:cubicBezTo>
                          <a:pt x="24445" y="-1516"/>
                          <a:pt x="5395" y="4199"/>
                          <a:pt x="5395" y="4199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70" name="Graphic 4">
                    <a:extLst>
                      <a:ext uri="{FF2B5EF4-FFF2-40B4-BE49-F238E27FC236}">
                        <a16:creationId xmlns:a16="http://schemas.microsoft.com/office/drawing/2014/main" id="{C7D1E536-2EFE-43D5-9211-5A3331598074}"/>
                      </a:ext>
                    </a:extLst>
                  </p:cNvPr>
                  <p:cNvGrpSpPr/>
                  <p:nvPr/>
                </p:nvGrpSpPr>
                <p:grpSpPr>
                  <a:xfrm>
                    <a:off x="7624192" y="4741347"/>
                    <a:ext cx="23582" cy="29450"/>
                    <a:chOff x="7624192" y="4741347"/>
                    <a:chExt cx="23582" cy="29450"/>
                  </a:xfrm>
                </p:grpSpPr>
                <p:sp>
                  <p:nvSpPr>
                    <p:cNvPr id="1201" name="Freeform: Shape 1200">
                      <a:extLst>
                        <a:ext uri="{FF2B5EF4-FFF2-40B4-BE49-F238E27FC236}">
                          <a16:creationId xmlns:a16="http://schemas.microsoft.com/office/drawing/2014/main" id="{64B4E4CF-F486-410B-BFA4-F77848D5AE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9144" y="4747458"/>
                      <a:ext cx="16655" cy="23339"/>
                    </a:xfrm>
                    <a:custGeom>
                      <a:avLst/>
                      <a:gdLst>
                        <a:gd name="connsiteX0" fmla="*/ 7049 w 16655"/>
                        <a:gd name="connsiteY0" fmla="*/ 21709 h 23339"/>
                        <a:gd name="connsiteX1" fmla="*/ 13716 w 16655"/>
                        <a:gd name="connsiteY1" fmla="*/ 17899 h 23339"/>
                        <a:gd name="connsiteX2" fmla="*/ 16574 w 16655"/>
                        <a:gd name="connsiteY2" fmla="*/ 7422 h 23339"/>
                        <a:gd name="connsiteX3" fmla="*/ 6096 w 16655"/>
                        <a:gd name="connsiteY3" fmla="*/ 1706 h 23339"/>
                        <a:gd name="connsiteX4" fmla="*/ 1333 w 16655"/>
                        <a:gd name="connsiteY4" fmla="*/ 14089 h 23339"/>
                        <a:gd name="connsiteX5" fmla="*/ 381 w 16655"/>
                        <a:gd name="connsiteY5" fmla="*/ 19804 h 23339"/>
                        <a:gd name="connsiteX6" fmla="*/ 7049 w 16655"/>
                        <a:gd name="connsiteY6" fmla="*/ 21709 h 23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655" h="23339">
                          <a:moveTo>
                            <a:pt x="7049" y="21709"/>
                          </a:moveTo>
                          <a:cubicBezTo>
                            <a:pt x="8001" y="19804"/>
                            <a:pt x="10858" y="20756"/>
                            <a:pt x="13716" y="17899"/>
                          </a:cubicBezTo>
                          <a:cubicBezTo>
                            <a:pt x="16574" y="15041"/>
                            <a:pt x="16574" y="9326"/>
                            <a:pt x="16574" y="7422"/>
                          </a:cubicBezTo>
                          <a:cubicBezTo>
                            <a:pt x="17526" y="754"/>
                            <a:pt x="9906" y="-2103"/>
                            <a:pt x="6096" y="1706"/>
                          </a:cubicBezTo>
                          <a:cubicBezTo>
                            <a:pt x="1333" y="6469"/>
                            <a:pt x="381" y="10279"/>
                            <a:pt x="1333" y="14089"/>
                          </a:cubicBezTo>
                          <a:cubicBezTo>
                            <a:pt x="2286" y="16947"/>
                            <a:pt x="381" y="17899"/>
                            <a:pt x="381" y="19804"/>
                          </a:cubicBezTo>
                          <a:cubicBezTo>
                            <a:pt x="-1524" y="21709"/>
                            <a:pt x="4191" y="25519"/>
                            <a:pt x="7049" y="2170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02" name="Graphic 4">
                      <a:extLst>
                        <a:ext uri="{FF2B5EF4-FFF2-40B4-BE49-F238E27FC236}">
                          <a16:creationId xmlns:a16="http://schemas.microsoft.com/office/drawing/2014/main" id="{0220E1D3-6B36-4209-BF43-4AA29F8603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35045" y="4755437"/>
                      <a:ext cx="8767" cy="8014"/>
                      <a:chOff x="7635045" y="4755437"/>
                      <a:chExt cx="8767" cy="8014"/>
                    </a:xfrm>
                  </p:grpSpPr>
                  <p:sp>
                    <p:nvSpPr>
                      <p:cNvPr id="1204" name="Freeform: Shape 1203">
                        <a:extLst>
                          <a:ext uri="{FF2B5EF4-FFF2-40B4-BE49-F238E27FC236}">
                            <a16:creationId xmlns:a16="http://schemas.microsoft.com/office/drawing/2014/main" id="{7829AD41-5B54-4613-89B3-13490BBAE8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717" y="4757191"/>
                        <a:ext cx="1904" cy="1861"/>
                      </a:xfrm>
                      <a:custGeom>
                        <a:avLst/>
                        <a:gdLst>
                          <a:gd name="connsiteX0" fmla="*/ 0 w 1904"/>
                          <a:gd name="connsiteY0" fmla="*/ 714 h 1137"/>
                          <a:gd name="connsiteX1" fmla="*/ 0 w 1904"/>
                          <a:gd name="connsiteY1" fmla="*/ 714 h 1137"/>
                          <a:gd name="connsiteX2" fmla="*/ 1905 w 1904"/>
                          <a:gd name="connsiteY2" fmla="*/ 714 h 1137"/>
                          <a:gd name="connsiteX3" fmla="*/ 0 w 1904"/>
                          <a:gd name="connsiteY3" fmla="*/ 714 h 1137"/>
                          <a:gd name="connsiteX4" fmla="*/ 0 w 1904"/>
                          <a:gd name="connsiteY4" fmla="*/ 714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1137">
                            <a:moveTo>
                              <a:pt x="0" y="714"/>
                            </a:moveTo>
                            <a:cubicBezTo>
                              <a:pt x="0" y="-238"/>
                              <a:pt x="0" y="-238"/>
                              <a:pt x="0" y="714"/>
                            </a:cubicBezTo>
                            <a:cubicBezTo>
                              <a:pt x="953" y="-238"/>
                              <a:pt x="1905" y="714"/>
                              <a:pt x="1905" y="714"/>
                            </a:cubicBezTo>
                            <a:cubicBezTo>
                              <a:pt x="1905" y="714"/>
                              <a:pt x="953" y="1667"/>
                              <a:pt x="0" y="714"/>
                            </a:cubicBezTo>
                            <a:cubicBezTo>
                              <a:pt x="0" y="1667"/>
                              <a:pt x="0" y="714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5" name="Freeform: Shape 1204">
                        <a:extLst>
                          <a:ext uri="{FF2B5EF4-FFF2-40B4-BE49-F238E27FC236}">
                            <a16:creationId xmlns:a16="http://schemas.microsoft.com/office/drawing/2014/main" id="{C2C851F1-639B-4289-92A6-6232944CC3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7313"/>
                        <a:ext cx="1905" cy="1861"/>
                      </a:xfrm>
                      <a:custGeom>
                        <a:avLst/>
                        <a:gdLst>
                          <a:gd name="connsiteX0" fmla="*/ 0 w 1905"/>
                          <a:gd name="connsiteY0" fmla="*/ 423 h 1137"/>
                          <a:gd name="connsiteX1" fmla="*/ 0 w 1905"/>
                          <a:gd name="connsiteY1" fmla="*/ 423 h 1137"/>
                          <a:gd name="connsiteX2" fmla="*/ 1905 w 1905"/>
                          <a:gd name="connsiteY2" fmla="*/ 423 h 1137"/>
                          <a:gd name="connsiteX3" fmla="*/ 0 w 1905"/>
                          <a:gd name="connsiteY3" fmla="*/ 423 h 1137"/>
                          <a:gd name="connsiteX4" fmla="*/ 0 w 1905"/>
                          <a:gd name="connsiteY4" fmla="*/ 423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5" h="1137">
                            <a:moveTo>
                              <a:pt x="0" y="423"/>
                            </a:moveTo>
                            <a:cubicBezTo>
                              <a:pt x="0" y="423"/>
                              <a:pt x="0" y="-529"/>
                              <a:pt x="0" y="423"/>
                            </a:cubicBezTo>
                            <a:cubicBezTo>
                              <a:pt x="953" y="-529"/>
                              <a:pt x="1905" y="423"/>
                              <a:pt x="1905" y="423"/>
                            </a:cubicBezTo>
                            <a:cubicBezTo>
                              <a:pt x="1905" y="1376"/>
                              <a:pt x="953" y="1376"/>
                              <a:pt x="0" y="423"/>
                            </a:cubicBezTo>
                            <a:cubicBezTo>
                              <a:pt x="0" y="1376"/>
                              <a:pt x="0" y="1376"/>
                              <a:pt x="0" y="42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6" name="Freeform: Shape 1205">
                        <a:extLst>
                          <a:ext uri="{FF2B5EF4-FFF2-40B4-BE49-F238E27FC236}">
                            <a16:creationId xmlns:a16="http://schemas.microsoft.com/office/drawing/2014/main" id="{43950756-9BF2-47F6-8B4D-0625178BC3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7723" y="4761546"/>
                        <a:ext cx="4183" cy="1905"/>
                      </a:xfrm>
                      <a:custGeom>
                        <a:avLst/>
                        <a:gdLst>
                          <a:gd name="connsiteX0" fmla="*/ 4184 w 4183"/>
                          <a:gd name="connsiteY0" fmla="*/ 0 h 1905"/>
                          <a:gd name="connsiteX1" fmla="*/ 2279 w 4183"/>
                          <a:gd name="connsiteY1" fmla="*/ 1905 h 1905"/>
                          <a:gd name="connsiteX2" fmla="*/ 374 w 4183"/>
                          <a:gd name="connsiteY2" fmla="*/ 953 h 1905"/>
                          <a:gd name="connsiteX3" fmla="*/ 4184 w 4183"/>
                          <a:gd name="connsiteY3" fmla="*/ 0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183" h="1905">
                            <a:moveTo>
                              <a:pt x="4184" y="0"/>
                            </a:moveTo>
                            <a:cubicBezTo>
                              <a:pt x="4184" y="0"/>
                              <a:pt x="4184" y="1905"/>
                              <a:pt x="2279" y="1905"/>
                            </a:cubicBezTo>
                            <a:cubicBezTo>
                              <a:pt x="374" y="1905"/>
                              <a:pt x="-579" y="953"/>
                              <a:pt x="374" y="953"/>
                            </a:cubicBezTo>
                            <a:cubicBezTo>
                              <a:pt x="1326" y="0"/>
                              <a:pt x="4184" y="0"/>
                              <a:pt x="41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7" name="Freeform: Shape 1206">
                        <a:extLst>
                          <a:ext uri="{FF2B5EF4-FFF2-40B4-BE49-F238E27FC236}">
                            <a16:creationId xmlns:a16="http://schemas.microsoft.com/office/drawing/2014/main" id="{F859A680-9587-4A07-B849-EC24DEC62F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9288" y="4757737"/>
                        <a:ext cx="1428" cy="2857"/>
                      </a:xfrm>
                      <a:custGeom>
                        <a:avLst/>
                        <a:gdLst>
                          <a:gd name="connsiteX0" fmla="*/ 714 w 1428"/>
                          <a:gd name="connsiteY0" fmla="*/ 2857 h 2857"/>
                          <a:gd name="connsiteX1" fmla="*/ 714 w 1428"/>
                          <a:gd name="connsiteY1" fmla="*/ 2857 h 2857"/>
                          <a:gd name="connsiteX2" fmla="*/ 714 w 1428"/>
                          <a:gd name="connsiteY2" fmla="*/ 2857 h 2857"/>
                          <a:gd name="connsiteX3" fmla="*/ 714 w 1428"/>
                          <a:gd name="connsiteY3" fmla="*/ 2857 h 2857"/>
                          <a:gd name="connsiteX4" fmla="*/ 714 w 1428"/>
                          <a:gd name="connsiteY4" fmla="*/ 2857 h 2857"/>
                          <a:gd name="connsiteX5" fmla="*/ 714 w 1428"/>
                          <a:gd name="connsiteY5" fmla="*/ 1905 h 2857"/>
                          <a:gd name="connsiteX6" fmla="*/ 714 w 1428"/>
                          <a:gd name="connsiteY6" fmla="*/ 0 h 2857"/>
                          <a:gd name="connsiteX7" fmla="*/ 714 w 1428"/>
                          <a:gd name="connsiteY7" fmla="*/ 0 h 2857"/>
                          <a:gd name="connsiteX8" fmla="*/ 714 w 1428"/>
                          <a:gd name="connsiteY8" fmla="*/ 0 h 2857"/>
                          <a:gd name="connsiteX9" fmla="*/ 714 w 1428"/>
                          <a:gd name="connsiteY9" fmla="*/ 1905 h 2857"/>
                          <a:gd name="connsiteX10" fmla="*/ 714 w 1428"/>
                          <a:gd name="connsiteY10" fmla="*/ 2857 h 2857"/>
                          <a:gd name="connsiteX11" fmla="*/ 714 w 1428"/>
                          <a:gd name="connsiteY11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28" h="2857">
                            <a:moveTo>
                              <a:pt x="714" y="2857"/>
                            </a:moveTo>
                            <a:cubicBezTo>
                              <a:pt x="714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1905"/>
                              <a:pt x="714" y="2857"/>
                            </a:cubicBezTo>
                            <a:cubicBezTo>
                              <a:pt x="714" y="2857"/>
                              <a:pt x="714" y="2857"/>
                              <a:pt x="714" y="2857"/>
                            </a:cubicBezTo>
                            <a:cubicBezTo>
                              <a:pt x="714" y="1905"/>
                              <a:pt x="714" y="1905"/>
                              <a:pt x="714" y="1905"/>
                            </a:cubicBezTo>
                            <a:cubicBezTo>
                              <a:pt x="714" y="953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953"/>
                              <a:pt x="714" y="1905"/>
                            </a:cubicBezTo>
                            <a:cubicBezTo>
                              <a:pt x="1667" y="1905"/>
                              <a:pt x="1667" y="2857"/>
                              <a:pt x="714" y="2857"/>
                            </a:cubicBezTo>
                            <a:cubicBezTo>
                              <a:pt x="1667" y="2857"/>
                              <a:pt x="714" y="2857"/>
                              <a:pt x="714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8" name="Freeform: Shape 1207">
                        <a:extLst>
                          <a:ext uri="{FF2B5EF4-FFF2-40B4-BE49-F238E27FC236}">
                            <a16:creationId xmlns:a16="http://schemas.microsoft.com/office/drawing/2014/main" id="{F3045A69-AE34-4AE6-9770-E82E71829B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045" y="4755437"/>
                        <a:ext cx="2099" cy="1346"/>
                      </a:xfrm>
                      <a:custGeom>
                        <a:avLst/>
                        <a:gdLst>
                          <a:gd name="connsiteX0" fmla="*/ 194 w 2099"/>
                          <a:gd name="connsiteY0" fmla="*/ 1347 h 1346"/>
                          <a:gd name="connsiteX1" fmla="*/ 1147 w 2099"/>
                          <a:gd name="connsiteY1" fmla="*/ 1347 h 1346"/>
                          <a:gd name="connsiteX2" fmla="*/ 2099 w 2099"/>
                          <a:gd name="connsiteY2" fmla="*/ 394 h 1346"/>
                          <a:gd name="connsiteX3" fmla="*/ 194 w 2099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1346">
                            <a:moveTo>
                              <a:pt x="194" y="1347"/>
                            </a:moveTo>
                            <a:cubicBezTo>
                              <a:pt x="194" y="1347"/>
                              <a:pt x="194" y="1347"/>
                              <a:pt x="1147" y="1347"/>
                            </a:cubicBezTo>
                            <a:cubicBezTo>
                              <a:pt x="2099" y="1347"/>
                              <a:pt x="2099" y="394"/>
                              <a:pt x="2099" y="394"/>
                            </a:cubicBezTo>
                            <a:cubicBezTo>
                              <a:pt x="2099" y="-558"/>
                              <a:pt x="-758" y="394"/>
                              <a:pt x="194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9" name="Freeform: Shape 1208">
                        <a:extLst>
                          <a:ext uri="{FF2B5EF4-FFF2-40B4-BE49-F238E27FC236}">
                            <a16:creationId xmlns:a16="http://schemas.microsoft.com/office/drawing/2014/main" id="{E192D935-56D9-4DA9-AFF8-3F1A9D9E86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5437"/>
                        <a:ext cx="1905" cy="1346"/>
                      </a:xfrm>
                      <a:custGeom>
                        <a:avLst/>
                        <a:gdLst>
                          <a:gd name="connsiteX0" fmla="*/ 1905 w 1905"/>
                          <a:gd name="connsiteY0" fmla="*/ 1347 h 1346"/>
                          <a:gd name="connsiteX1" fmla="*/ 953 w 1905"/>
                          <a:gd name="connsiteY1" fmla="*/ 1347 h 1346"/>
                          <a:gd name="connsiteX2" fmla="*/ 0 w 1905"/>
                          <a:gd name="connsiteY2" fmla="*/ 394 h 1346"/>
                          <a:gd name="connsiteX3" fmla="*/ 1905 w 1905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05" h="1346">
                            <a:moveTo>
                              <a:pt x="1905" y="1347"/>
                            </a:moveTo>
                            <a:cubicBezTo>
                              <a:pt x="1905" y="1347"/>
                              <a:pt x="1905" y="1347"/>
                              <a:pt x="953" y="1347"/>
                            </a:cubicBezTo>
                            <a:cubicBezTo>
                              <a:pt x="0" y="1347"/>
                              <a:pt x="0" y="394"/>
                              <a:pt x="0" y="394"/>
                            </a:cubicBezTo>
                            <a:cubicBezTo>
                              <a:pt x="0" y="-558"/>
                              <a:pt x="1905" y="394"/>
                              <a:pt x="1905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203" name="Freeform: Shape 1202">
                      <a:extLst>
                        <a:ext uri="{FF2B5EF4-FFF2-40B4-BE49-F238E27FC236}">
                          <a16:creationId xmlns:a16="http://schemas.microsoft.com/office/drawing/2014/main" id="{BC3C893B-3E8A-4B37-BC1B-A8DCC58624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4192" y="4741347"/>
                      <a:ext cx="23582" cy="22462"/>
                    </a:xfrm>
                    <a:custGeom>
                      <a:avLst/>
                      <a:gdLst>
                        <a:gd name="connsiteX0" fmla="*/ 5332 w 23582"/>
                        <a:gd name="connsiteY0" fmla="*/ 22105 h 22462"/>
                        <a:gd name="connsiteX1" fmla="*/ 1522 w 23582"/>
                        <a:gd name="connsiteY1" fmla="*/ 19247 h 22462"/>
                        <a:gd name="connsiteX2" fmla="*/ 570 w 23582"/>
                        <a:gd name="connsiteY2" fmla="*/ 12580 h 22462"/>
                        <a:gd name="connsiteX3" fmla="*/ 2475 w 23582"/>
                        <a:gd name="connsiteY3" fmla="*/ 5912 h 22462"/>
                        <a:gd name="connsiteX4" fmla="*/ 8190 w 23582"/>
                        <a:gd name="connsiteY4" fmla="*/ 197 h 22462"/>
                        <a:gd name="connsiteX5" fmla="*/ 15810 w 23582"/>
                        <a:gd name="connsiteY5" fmla="*/ 1150 h 22462"/>
                        <a:gd name="connsiteX6" fmla="*/ 21525 w 23582"/>
                        <a:gd name="connsiteY6" fmla="*/ 3055 h 22462"/>
                        <a:gd name="connsiteX7" fmla="*/ 23430 w 23582"/>
                        <a:gd name="connsiteY7" fmla="*/ 11627 h 22462"/>
                        <a:gd name="connsiteX8" fmla="*/ 20572 w 23582"/>
                        <a:gd name="connsiteY8" fmla="*/ 15437 h 22462"/>
                        <a:gd name="connsiteX9" fmla="*/ 20572 w 23582"/>
                        <a:gd name="connsiteY9" fmla="*/ 11627 h 22462"/>
                        <a:gd name="connsiteX10" fmla="*/ 16762 w 23582"/>
                        <a:gd name="connsiteY10" fmla="*/ 9722 h 22462"/>
                        <a:gd name="connsiteX11" fmla="*/ 12000 w 23582"/>
                        <a:gd name="connsiteY11" fmla="*/ 9722 h 22462"/>
                        <a:gd name="connsiteX12" fmla="*/ 7237 w 23582"/>
                        <a:gd name="connsiteY12" fmla="*/ 15437 h 22462"/>
                        <a:gd name="connsiteX13" fmla="*/ 5332 w 23582"/>
                        <a:gd name="connsiteY13" fmla="*/ 22105 h 22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3582" h="22462">
                          <a:moveTo>
                            <a:pt x="5332" y="22105"/>
                          </a:moveTo>
                          <a:cubicBezTo>
                            <a:pt x="4380" y="23057"/>
                            <a:pt x="1522" y="22105"/>
                            <a:pt x="1522" y="19247"/>
                          </a:cubicBezTo>
                          <a:cubicBezTo>
                            <a:pt x="1522" y="17342"/>
                            <a:pt x="1522" y="16390"/>
                            <a:pt x="570" y="12580"/>
                          </a:cubicBezTo>
                          <a:cubicBezTo>
                            <a:pt x="-383" y="8770"/>
                            <a:pt x="-383" y="7817"/>
                            <a:pt x="2475" y="5912"/>
                          </a:cubicBezTo>
                          <a:cubicBezTo>
                            <a:pt x="5332" y="4960"/>
                            <a:pt x="5332" y="2102"/>
                            <a:pt x="8190" y="197"/>
                          </a:cubicBezTo>
                          <a:cubicBezTo>
                            <a:pt x="11047" y="-755"/>
                            <a:pt x="12952" y="2102"/>
                            <a:pt x="15810" y="1150"/>
                          </a:cubicBezTo>
                          <a:cubicBezTo>
                            <a:pt x="18667" y="197"/>
                            <a:pt x="20572" y="1150"/>
                            <a:pt x="21525" y="3055"/>
                          </a:cubicBezTo>
                          <a:cubicBezTo>
                            <a:pt x="23430" y="5912"/>
                            <a:pt x="21525" y="5912"/>
                            <a:pt x="23430" y="11627"/>
                          </a:cubicBezTo>
                          <a:cubicBezTo>
                            <a:pt x="24382" y="13532"/>
                            <a:pt x="20572" y="15437"/>
                            <a:pt x="20572" y="15437"/>
                          </a:cubicBezTo>
                          <a:cubicBezTo>
                            <a:pt x="20572" y="15437"/>
                            <a:pt x="21525" y="12580"/>
                            <a:pt x="20572" y="11627"/>
                          </a:cubicBezTo>
                          <a:cubicBezTo>
                            <a:pt x="18667" y="9722"/>
                            <a:pt x="18667" y="11627"/>
                            <a:pt x="16762" y="9722"/>
                          </a:cubicBezTo>
                          <a:cubicBezTo>
                            <a:pt x="14857" y="7817"/>
                            <a:pt x="14857" y="9722"/>
                            <a:pt x="12000" y="9722"/>
                          </a:cubicBezTo>
                          <a:cubicBezTo>
                            <a:pt x="8190" y="9722"/>
                            <a:pt x="12000" y="13532"/>
                            <a:pt x="7237" y="15437"/>
                          </a:cubicBezTo>
                          <a:cubicBezTo>
                            <a:pt x="4380" y="16390"/>
                            <a:pt x="7237" y="20200"/>
                            <a:pt x="5332" y="22105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BF0B4208-018E-4251-8B2A-2CED6A26B25D}"/>
                      </a:ext>
                    </a:extLst>
                  </p:cNvPr>
                  <p:cNvSpPr/>
                  <p:nvPr/>
                </p:nvSpPr>
                <p:spPr>
                  <a:xfrm>
                    <a:off x="7611549" y="4780698"/>
                    <a:ext cx="6820" cy="13776"/>
                  </a:xfrm>
                  <a:custGeom>
                    <a:avLst/>
                    <a:gdLst>
                      <a:gd name="connsiteX0" fmla="*/ 3010 w 6820"/>
                      <a:gd name="connsiteY0" fmla="*/ 5715 h 13776"/>
                      <a:gd name="connsiteX1" fmla="*/ 3962 w 6820"/>
                      <a:gd name="connsiteY1" fmla="*/ 0 h 13776"/>
                      <a:gd name="connsiteX2" fmla="*/ 152 w 6820"/>
                      <a:gd name="connsiteY2" fmla="*/ 8572 h 13776"/>
                      <a:gd name="connsiteX3" fmla="*/ 2058 w 6820"/>
                      <a:gd name="connsiteY3" fmla="*/ 13335 h 13776"/>
                      <a:gd name="connsiteX4" fmla="*/ 6820 w 6820"/>
                      <a:gd name="connsiteY4" fmla="*/ 5715 h 13776"/>
                      <a:gd name="connsiteX5" fmla="*/ 3010 w 6820"/>
                      <a:gd name="connsiteY5" fmla="*/ 5715 h 13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0" h="13776">
                        <a:moveTo>
                          <a:pt x="3010" y="5715"/>
                        </a:moveTo>
                        <a:cubicBezTo>
                          <a:pt x="3010" y="5715"/>
                          <a:pt x="4915" y="0"/>
                          <a:pt x="3962" y="0"/>
                        </a:cubicBezTo>
                        <a:cubicBezTo>
                          <a:pt x="3010" y="0"/>
                          <a:pt x="1105" y="6668"/>
                          <a:pt x="152" y="8572"/>
                        </a:cubicBezTo>
                        <a:cubicBezTo>
                          <a:pt x="152" y="10478"/>
                          <a:pt x="-800" y="15240"/>
                          <a:pt x="2058" y="13335"/>
                        </a:cubicBezTo>
                        <a:cubicBezTo>
                          <a:pt x="4915" y="11430"/>
                          <a:pt x="6820" y="7620"/>
                          <a:pt x="6820" y="5715"/>
                        </a:cubicBezTo>
                        <a:cubicBezTo>
                          <a:pt x="6820" y="5715"/>
                          <a:pt x="6820" y="3810"/>
                          <a:pt x="3010" y="571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B10ABC58-000D-4FE6-93C1-7F9716015875}"/>
                      </a:ext>
                    </a:extLst>
                  </p:cNvPr>
                  <p:cNvSpPr/>
                  <p:nvPr/>
                </p:nvSpPr>
                <p:spPr>
                  <a:xfrm>
                    <a:off x="7639050" y="4768214"/>
                    <a:ext cx="20434" cy="24333"/>
                  </a:xfrm>
                  <a:custGeom>
                    <a:avLst/>
                    <a:gdLst>
                      <a:gd name="connsiteX0" fmla="*/ 2857 w 20434"/>
                      <a:gd name="connsiteY0" fmla="*/ 0 h 24333"/>
                      <a:gd name="connsiteX1" fmla="*/ 10478 w 20434"/>
                      <a:gd name="connsiteY1" fmla="*/ 10478 h 24333"/>
                      <a:gd name="connsiteX2" fmla="*/ 19050 w 20434"/>
                      <a:gd name="connsiteY2" fmla="*/ 4763 h 24333"/>
                      <a:gd name="connsiteX3" fmla="*/ 13335 w 20434"/>
                      <a:gd name="connsiteY3" fmla="*/ 23813 h 24333"/>
                      <a:gd name="connsiteX4" fmla="*/ 0 w 20434"/>
                      <a:gd name="connsiteY4" fmla="*/ 10478 h 24333"/>
                      <a:gd name="connsiteX5" fmla="*/ 2857 w 20434"/>
                      <a:gd name="connsiteY5" fmla="*/ 0 h 24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34" h="24333">
                        <a:moveTo>
                          <a:pt x="2857" y="0"/>
                        </a:moveTo>
                        <a:cubicBezTo>
                          <a:pt x="2857" y="0"/>
                          <a:pt x="8572" y="2857"/>
                          <a:pt x="10478" y="10478"/>
                        </a:cubicBezTo>
                        <a:cubicBezTo>
                          <a:pt x="12382" y="19050"/>
                          <a:pt x="13335" y="2857"/>
                          <a:pt x="19050" y="4763"/>
                        </a:cubicBezTo>
                        <a:cubicBezTo>
                          <a:pt x="22860" y="5715"/>
                          <a:pt x="18097" y="21907"/>
                          <a:pt x="13335" y="23813"/>
                        </a:cubicBezTo>
                        <a:cubicBezTo>
                          <a:pt x="7620" y="26670"/>
                          <a:pt x="0" y="17145"/>
                          <a:pt x="0" y="10478"/>
                        </a:cubicBezTo>
                        <a:cubicBezTo>
                          <a:pt x="0" y="4763"/>
                          <a:pt x="2857" y="0"/>
                          <a:pt x="2857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4E9DEDD3-22A0-4C14-B2BA-D4173F12AAA5}"/>
                      </a:ext>
                    </a:extLst>
                  </p:cNvPr>
                  <p:cNvSpPr/>
                  <p:nvPr/>
                </p:nvSpPr>
                <p:spPr>
                  <a:xfrm>
                    <a:off x="7614318" y="4803047"/>
                    <a:ext cx="12280" cy="6985"/>
                  </a:xfrm>
                  <a:custGeom>
                    <a:avLst/>
                    <a:gdLst>
                      <a:gd name="connsiteX0" fmla="*/ 0 w 12280"/>
                      <a:gd name="connsiteY0" fmla="*/ 5715 h 6985"/>
                      <a:gd name="connsiteX1" fmla="*/ 9525 w 12280"/>
                      <a:gd name="connsiteY1" fmla="*/ 5715 h 6985"/>
                      <a:gd name="connsiteX2" fmla="*/ 11430 w 12280"/>
                      <a:gd name="connsiteY2" fmla="*/ 0 h 6985"/>
                      <a:gd name="connsiteX3" fmla="*/ 0 w 12280"/>
                      <a:gd name="connsiteY3" fmla="*/ 5715 h 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80" h="6985">
                        <a:moveTo>
                          <a:pt x="0" y="5715"/>
                        </a:moveTo>
                        <a:cubicBezTo>
                          <a:pt x="0" y="5715"/>
                          <a:pt x="4763" y="8573"/>
                          <a:pt x="9525" y="5715"/>
                        </a:cubicBezTo>
                        <a:cubicBezTo>
                          <a:pt x="14288" y="2858"/>
                          <a:pt x="11430" y="0"/>
                          <a:pt x="11430" y="0"/>
                        </a:cubicBezTo>
                        <a:cubicBezTo>
                          <a:pt x="11430" y="0"/>
                          <a:pt x="4763" y="95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A4352F4-A505-415E-AC1E-239CF1728CD1}"/>
                      </a:ext>
                    </a:extLst>
                  </p:cNvPr>
                  <p:cNvSpPr/>
                  <p:nvPr/>
                </p:nvSpPr>
                <p:spPr>
                  <a:xfrm>
                    <a:off x="7621829" y="4805170"/>
                    <a:ext cx="7884" cy="7378"/>
                  </a:xfrm>
                  <a:custGeom>
                    <a:avLst/>
                    <a:gdLst>
                      <a:gd name="connsiteX0" fmla="*/ 1027 w 7884"/>
                      <a:gd name="connsiteY0" fmla="*/ 3049 h 7378"/>
                      <a:gd name="connsiteX1" fmla="*/ 5790 w 7884"/>
                      <a:gd name="connsiteY1" fmla="*/ 6859 h 7378"/>
                      <a:gd name="connsiteX2" fmla="*/ 6743 w 7884"/>
                      <a:gd name="connsiteY2" fmla="*/ 3049 h 7378"/>
                      <a:gd name="connsiteX3" fmla="*/ 7695 w 7884"/>
                      <a:gd name="connsiteY3" fmla="*/ 3049 h 7378"/>
                      <a:gd name="connsiteX4" fmla="*/ 3885 w 7884"/>
                      <a:gd name="connsiteY4" fmla="*/ 192 h 7378"/>
                      <a:gd name="connsiteX5" fmla="*/ 1027 w 7884"/>
                      <a:gd name="connsiteY5" fmla="*/ 3049 h 7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84" h="7378">
                        <a:moveTo>
                          <a:pt x="1027" y="3049"/>
                        </a:moveTo>
                        <a:cubicBezTo>
                          <a:pt x="1027" y="3049"/>
                          <a:pt x="2933" y="4002"/>
                          <a:pt x="5790" y="6859"/>
                        </a:cubicBezTo>
                        <a:cubicBezTo>
                          <a:pt x="7695" y="8764"/>
                          <a:pt x="8648" y="4954"/>
                          <a:pt x="6743" y="3049"/>
                        </a:cubicBezTo>
                        <a:cubicBezTo>
                          <a:pt x="4838" y="1144"/>
                          <a:pt x="7695" y="3049"/>
                          <a:pt x="7695" y="3049"/>
                        </a:cubicBezTo>
                        <a:cubicBezTo>
                          <a:pt x="8648" y="3049"/>
                          <a:pt x="5790" y="1144"/>
                          <a:pt x="3885" y="192"/>
                        </a:cubicBezTo>
                        <a:cubicBezTo>
                          <a:pt x="1980" y="-761"/>
                          <a:pt x="-1830" y="2097"/>
                          <a:pt x="1027" y="30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3225A18D-C902-4D1E-A86B-0076EC4C2EDF}"/>
                      </a:ext>
                    </a:extLst>
                  </p:cNvPr>
                  <p:cNvSpPr/>
                  <p:nvPr/>
                </p:nvSpPr>
                <p:spPr>
                  <a:xfrm>
                    <a:off x="7656194" y="4768977"/>
                    <a:ext cx="7186" cy="7884"/>
                  </a:xfrm>
                  <a:custGeom>
                    <a:avLst/>
                    <a:gdLst>
                      <a:gd name="connsiteX0" fmla="*/ 2858 w 7186"/>
                      <a:gd name="connsiteY0" fmla="*/ 6857 h 7884"/>
                      <a:gd name="connsiteX1" fmla="*/ 6668 w 7186"/>
                      <a:gd name="connsiteY1" fmla="*/ 2094 h 7884"/>
                      <a:gd name="connsiteX2" fmla="*/ 2858 w 7186"/>
                      <a:gd name="connsiteY2" fmla="*/ 1141 h 7884"/>
                      <a:gd name="connsiteX3" fmla="*/ 2858 w 7186"/>
                      <a:gd name="connsiteY3" fmla="*/ 189 h 7884"/>
                      <a:gd name="connsiteX4" fmla="*/ 0 w 7186"/>
                      <a:gd name="connsiteY4" fmla="*/ 3999 h 7884"/>
                      <a:gd name="connsiteX5" fmla="*/ 2858 w 7186"/>
                      <a:gd name="connsiteY5" fmla="*/ 6857 h 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86" h="7884">
                        <a:moveTo>
                          <a:pt x="2858" y="6857"/>
                        </a:moveTo>
                        <a:cubicBezTo>
                          <a:pt x="2858" y="6857"/>
                          <a:pt x="3810" y="4952"/>
                          <a:pt x="6668" y="2094"/>
                        </a:cubicBezTo>
                        <a:cubicBezTo>
                          <a:pt x="8573" y="189"/>
                          <a:pt x="4763" y="-763"/>
                          <a:pt x="2858" y="1141"/>
                        </a:cubicBezTo>
                        <a:cubicBezTo>
                          <a:pt x="953" y="3047"/>
                          <a:pt x="2858" y="189"/>
                          <a:pt x="2858" y="189"/>
                        </a:cubicBezTo>
                        <a:cubicBezTo>
                          <a:pt x="2858" y="-763"/>
                          <a:pt x="953" y="2094"/>
                          <a:pt x="0" y="3999"/>
                        </a:cubicBezTo>
                        <a:cubicBezTo>
                          <a:pt x="0" y="5904"/>
                          <a:pt x="1905" y="9714"/>
                          <a:pt x="2858" y="685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74B1440D-2656-4CC4-9BFF-38588C206B0C}"/>
                      </a:ext>
                    </a:extLst>
                  </p:cNvPr>
                  <p:cNvSpPr/>
                  <p:nvPr/>
                </p:nvSpPr>
                <p:spPr>
                  <a:xfrm>
                    <a:off x="7620952" y="4781549"/>
                    <a:ext cx="5715" cy="23812"/>
                  </a:xfrm>
                  <a:custGeom>
                    <a:avLst/>
                    <a:gdLst>
                      <a:gd name="connsiteX0" fmla="*/ 2857 w 5715"/>
                      <a:gd name="connsiteY0" fmla="*/ 23813 h 23812"/>
                      <a:gd name="connsiteX1" fmla="*/ 0 w 5715"/>
                      <a:gd name="connsiteY1" fmla="*/ 20003 h 23812"/>
                      <a:gd name="connsiteX2" fmla="*/ 1905 w 5715"/>
                      <a:gd name="connsiteY2" fmla="*/ 7620 h 23812"/>
                      <a:gd name="connsiteX3" fmla="*/ 3810 w 5715"/>
                      <a:gd name="connsiteY3" fmla="*/ 953 h 23812"/>
                      <a:gd name="connsiteX4" fmla="*/ 4763 w 5715"/>
                      <a:gd name="connsiteY4" fmla="*/ 0 h 23812"/>
                      <a:gd name="connsiteX5" fmla="*/ 5715 w 5715"/>
                      <a:gd name="connsiteY5" fmla="*/ 953 h 23812"/>
                      <a:gd name="connsiteX6" fmla="*/ 3810 w 5715"/>
                      <a:gd name="connsiteY6" fmla="*/ 8572 h 23812"/>
                      <a:gd name="connsiteX7" fmla="*/ 1905 w 5715"/>
                      <a:gd name="connsiteY7" fmla="*/ 20003 h 23812"/>
                      <a:gd name="connsiteX8" fmla="*/ 2857 w 5715"/>
                      <a:gd name="connsiteY8" fmla="*/ 21907 h 23812"/>
                      <a:gd name="connsiteX9" fmla="*/ 2857 w 5715"/>
                      <a:gd name="connsiteY9" fmla="*/ 23813 h 23812"/>
                      <a:gd name="connsiteX10" fmla="*/ 2857 w 5715"/>
                      <a:gd name="connsiteY10" fmla="*/ 23813 h 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15" h="23812">
                        <a:moveTo>
                          <a:pt x="2857" y="23813"/>
                        </a:moveTo>
                        <a:cubicBezTo>
                          <a:pt x="953" y="23813"/>
                          <a:pt x="0" y="21907"/>
                          <a:pt x="0" y="20003"/>
                        </a:cubicBezTo>
                        <a:cubicBezTo>
                          <a:pt x="0" y="16193"/>
                          <a:pt x="953" y="11430"/>
                          <a:pt x="1905" y="7620"/>
                        </a:cubicBezTo>
                        <a:cubicBezTo>
                          <a:pt x="2857" y="5715"/>
                          <a:pt x="2857" y="2857"/>
                          <a:pt x="3810" y="953"/>
                        </a:cubicBezTo>
                        <a:cubicBezTo>
                          <a:pt x="3810" y="953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3"/>
                        </a:cubicBezTo>
                        <a:cubicBezTo>
                          <a:pt x="5715" y="3810"/>
                          <a:pt x="4763" y="5715"/>
                          <a:pt x="3810" y="8572"/>
                        </a:cubicBezTo>
                        <a:cubicBezTo>
                          <a:pt x="2857" y="12382"/>
                          <a:pt x="1905" y="16193"/>
                          <a:pt x="1905" y="20003"/>
                        </a:cubicBezTo>
                        <a:cubicBezTo>
                          <a:pt x="1905" y="20955"/>
                          <a:pt x="2857" y="21907"/>
                          <a:pt x="2857" y="21907"/>
                        </a:cubicBezTo>
                        <a:cubicBezTo>
                          <a:pt x="2857" y="21907"/>
                          <a:pt x="3810" y="22860"/>
                          <a:pt x="2857" y="23813"/>
                        </a:cubicBezTo>
                        <a:cubicBezTo>
                          <a:pt x="2857" y="23813"/>
                          <a:pt x="2857" y="23813"/>
                          <a:pt x="2857" y="23813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34E15494-D02C-48B8-84D1-02C95413D5A1}"/>
                      </a:ext>
                    </a:extLst>
                  </p:cNvPr>
                  <p:cNvSpPr/>
                  <p:nvPr/>
                </p:nvSpPr>
                <p:spPr>
                  <a:xfrm>
                    <a:off x="7640002" y="4783454"/>
                    <a:ext cx="6667" cy="9525"/>
                  </a:xfrm>
                  <a:custGeom>
                    <a:avLst/>
                    <a:gdLst>
                      <a:gd name="connsiteX0" fmla="*/ 5715 w 6667"/>
                      <a:gd name="connsiteY0" fmla="*/ 9525 h 9525"/>
                      <a:gd name="connsiteX1" fmla="*/ 5715 w 6667"/>
                      <a:gd name="connsiteY1" fmla="*/ 9525 h 9525"/>
                      <a:gd name="connsiteX2" fmla="*/ 0 w 6667"/>
                      <a:gd name="connsiteY2" fmla="*/ 952 h 9525"/>
                      <a:gd name="connsiteX3" fmla="*/ 953 w 6667"/>
                      <a:gd name="connsiteY3" fmla="*/ 0 h 9525"/>
                      <a:gd name="connsiteX4" fmla="*/ 1905 w 6667"/>
                      <a:gd name="connsiteY4" fmla="*/ 952 h 9525"/>
                      <a:gd name="connsiteX5" fmla="*/ 6667 w 6667"/>
                      <a:gd name="connsiteY5" fmla="*/ 8572 h 9525"/>
                      <a:gd name="connsiteX6" fmla="*/ 5715 w 6667"/>
                      <a:gd name="connsiteY6" fmla="*/ 9525 h 9525"/>
                      <a:gd name="connsiteX7" fmla="*/ 5715 w 6667"/>
                      <a:gd name="connsiteY7" fmla="*/ 952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667" h="9525">
                        <a:moveTo>
                          <a:pt x="5715" y="9525"/>
                        </a:moveTo>
                        <a:cubicBezTo>
                          <a:pt x="5715" y="9525"/>
                          <a:pt x="5715" y="9525"/>
                          <a:pt x="5715" y="9525"/>
                        </a:cubicBezTo>
                        <a:cubicBezTo>
                          <a:pt x="2857" y="7620"/>
                          <a:pt x="953" y="3810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3810"/>
                          <a:pt x="3810" y="6667"/>
                          <a:pt x="6667" y="8572"/>
                        </a:cubicBezTo>
                        <a:cubicBezTo>
                          <a:pt x="6667" y="7620"/>
                          <a:pt x="6667" y="8572"/>
                          <a:pt x="5715" y="9525"/>
                        </a:cubicBezTo>
                        <a:cubicBezTo>
                          <a:pt x="6667" y="8572"/>
                          <a:pt x="5715" y="9525"/>
                          <a:pt x="5715" y="952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9F28DF4E-8AE4-47E8-B169-BCEF80C4EDDC}"/>
                      </a:ext>
                    </a:extLst>
                  </p:cNvPr>
                  <p:cNvSpPr/>
                  <p:nvPr/>
                </p:nvSpPr>
                <p:spPr>
                  <a:xfrm>
                    <a:off x="7629525" y="4811077"/>
                    <a:ext cx="3809" cy="10477"/>
                  </a:xfrm>
                  <a:custGeom>
                    <a:avLst/>
                    <a:gdLst>
                      <a:gd name="connsiteX0" fmla="*/ 953 w 3809"/>
                      <a:gd name="connsiteY0" fmla="*/ 10478 h 10477"/>
                      <a:gd name="connsiteX1" fmla="*/ 953 w 3809"/>
                      <a:gd name="connsiteY1" fmla="*/ 10478 h 10477"/>
                      <a:gd name="connsiteX2" fmla="*/ 0 w 3809"/>
                      <a:gd name="connsiteY2" fmla="*/ 9525 h 10477"/>
                      <a:gd name="connsiteX3" fmla="*/ 1905 w 3809"/>
                      <a:gd name="connsiteY3" fmla="*/ 953 h 10477"/>
                      <a:gd name="connsiteX4" fmla="*/ 2857 w 3809"/>
                      <a:gd name="connsiteY4" fmla="*/ 0 h 10477"/>
                      <a:gd name="connsiteX5" fmla="*/ 3810 w 3809"/>
                      <a:gd name="connsiteY5" fmla="*/ 953 h 10477"/>
                      <a:gd name="connsiteX6" fmla="*/ 953 w 3809"/>
                      <a:gd name="connsiteY6" fmla="*/ 10478 h 10477"/>
                      <a:gd name="connsiteX7" fmla="*/ 953 w 3809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10477">
                        <a:moveTo>
                          <a:pt x="953" y="10478"/>
                        </a:moveTo>
                        <a:cubicBezTo>
                          <a:pt x="0" y="10478"/>
                          <a:pt x="0" y="10478"/>
                          <a:pt x="953" y="10478"/>
                        </a:cubicBezTo>
                        <a:cubicBezTo>
                          <a:pt x="0" y="10478"/>
                          <a:pt x="0" y="9525"/>
                          <a:pt x="0" y="9525"/>
                        </a:cubicBezTo>
                        <a:cubicBezTo>
                          <a:pt x="953" y="6667"/>
                          <a:pt x="1905" y="3810"/>
                          <a:pt x="1905" y="953"/>
                        </a:cubicBezTo>
                        <a:cubicBezTo>
                          <a:pt x="1905" y="953"/>
                          <a:pt x="1905" y="0"/>
                          <a:pt x="2857" y="0"/>
                        </a:cubicBezTo>
                        <a:cubicBezTo>
                          <a:pt x="2857" y="0"/>
                          <a:pt x="3810" y="0"/>
                          <a:pt x="3810" y="953"/>
                        </a:cubicBezTo>
                        <a:cubicBezTo>
                          <a:pt x="2857" y="3810"/>
                          <a:pt x="2857" y="7620"/>
                          <a:pt x="953" y="10478"/>
                        </a:cubicBezTo>
                        <a:cubicBezTo>
                          <a:pt x="953" y="10478"/>
                          <a:pt x="953" y="10478"/>
                          <a:pt x="953" y="10478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79" name="Graphic 4">
                    <a:extLst>
                      <a:ext uri="{FF2B5EF4-FFF2-40B4-BE49-F238E27FC236}">
                        <a16:creationId xmlns:a16="http://schemas.microsoft.com/office/drawing/2014/main" id="{D4E4F3EE-2099-4B31-892F-8C2FB024ECA0}"/>
                      </a:ext>
                    </a:extLst>
                  </p:cNvPr>
                  <p:cNvGrpSpPr/>
                  <p:nvPr/>
                </p:nvGrpSpPr>
                <p:grpSpPr>
                  <a:xfrm>
                    <a:off x="7232332" y="4849177"/>
                    <a:ext cx="77390" cy="29527"/>
                    <a:chOff x="7232332" y="4849177"/>
                    <a:chExt cx="77390" cy="29527"/>
                  </a:xfrm>
                  <a:solidFill>
                    <a:srgbClr val="292E4E"/>
                  </a:solidFill>
                </p:grpSpPr>
                <p:sp>
                  <p:nvSpPr>
                    <p:cNvPr id="1197" name="Freeform: Shape 1196">
                      <a:extLst>
                        <a:ext uri="{FF2B5EF4-FFF2-40B4-BE49-F238E27FC236}">
                          <a16:creationId xmlns:a16="http://schemas.microsoft.com/office/drawing/2014/main" id="{11ED102F-3449-45A4-B17F-16535C6342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2332" y="4868985"/>
                      <a:ext cx="77390" cy="9719"/>
                    </a:xfrm>
                    <a:custGeom>
                      <a:avLst/>
                      <a:gdLst>
                        <a:gd name="connsiteX0" fmla="*/ 953 w 77390"/>
                        <a:gd name="connsiteY0" fmla="*/ 4004 h 9719"/>
                        <a:gd name="connsiteX1" fmla="*/ 2858 w 77390"/>
                        <a:gd name="connsiteY1" fmla="*/ 2099 h 9719"/>
                        <a:gd name="connsiteX2" fmla="*/ 77153 w 77390"/>
                        <a:gd name="connsiteY2" fmla="*/ 194 h 9719"/>
                        <a:gd name="connsiteX3" fmla="*/ 76200 w 77390"/>
                        <a:gd name="connsiteY3" fmla="*/ 9719 h 9719"/>
                        <a:gd name="connsiteX4" fmla="*/ 1905 w 77390"/>
                        <a:gd name="connsiteY4" fmla="*/ 9719 h 9719"/>
                        <a:gd name="connsiteX5" fmla="*/ 0 w 77390"/>
                        <a:gd name="connsiteY5" fmla="*/ 7814 h 9719"/>
                        <a:gd name="connsiteX6" fmla="*/ 953 w 77390"/>
                        <a:gd name="connsiteY6" fmla="*/ 4004 h 9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90" h="9719">
                          <a:moveTo>
                            <a:pt x="953" y="4004"/>
                          </a:moveTo>
                          <a:cubicBezTo>
                            <a:pt x="953" y="3052"/>
                            <a:pt x="1905" y="2099"/>
                            <a:pt x="2858" y="2099"/>
                          </a:cubicBezTo>
                          <a:cubicBezTo>
                            <a:pt x="13335" y="2099"/>
                            <a:pt x="76200" y="-758"/>
                            <a:pt x="77153" y="194"/>
                          </a:cubicBezTo>
                          <a:cubicBezTo>
                            <a:pt x="77153" y="194"/>
                            <a:pt x="78105" y="9719"/>
                            <a:pt x="76200" y="9719"/>
                          </a:cubicBezTo>
                          <a:cubicBezTo>
                            <a:pt x="75248" y="9719"/>
                            <a:pt x="13335" y="9719"/>
                            <a:pt x="1905" y="9719"/>
                          </a:cubicBezTo>
                          <a:cubicBezTo>
                            <a:pt x="953" y="9719"/>
                            <a:pt x="0" y="8767"/>
                            <a:pt x="0" y="7814"/>
                          </a:cubicBezTo>
                          <a:lnTo>
                            <a:pt x="953" y="4004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8" name="Freeform: Shape 1197">
                      <a:extLst>
                        <a:ext uri="{FF2B5EF4-FFF2-40B4-BE49-F238E27FC236}">
                          <a16:creationId xmlns:a16="http://schemas.microsoft.com/office/drawing/2014/main" id="{B66BB4F8-0E77-4A14-AFC2-9A8AD70DB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4237" y="4849177"/>
                      <a:ext cx="75247" cy="9525"/>
                    </a:xfrm>
                    <a:custGeom>
                      <a:avLst/>
                      <a:gdLst>
                        <a:gd name="connsiteX0" fmla="*/ 1905 w 75247"/>
                        <a:gd name="connsiteY0" fmla="*/ 953 h 9525"/>
                        <a:gd name="connsiteX1" fmla="*/ 73343 w 75247"/>
                        <a:gd name="connsiteY1" fmla="*/ 0 h 9525"/>
                        <a:gd name="connsiteX2" fmla="*/ 75247 w 75247"/>
                        <a:gd name="connsiteY2" fmla="*/ 1905 h 9525"/>
                        <a:gd name="connsiteX3" fmla="*/ 75247 w 75247"/>
                        <a:gd name="connsiteY3" fmla="*/ 6667 h 9525"/>
                        <a:gd name="connsiteX4" fmla="*/ 73343 w 75247"/>
                        <a:gd name="connsiteY4" fmla="*/ 8572 h 9525"/>
                        <a:gd name="connsiteX5" fmla="*/ 1905 w 75247"/>
                        <a:gd name="connsiteY5" fmla="*/ 9525 h 9525"/>
                        <a:gd name="connsiteX6" fmla="*/ 0 w 75247"/>
                        <a:gd name="connsiteY6" fmla="*/ 7620 h 9525"/>
                        <a:gd name="connsiteX7" fmla="*/ 0 w 75247"/>
                        <a:gd name="connsiteY7" fmla="*/ 2857 h 9525"/>
                        <a:gd name="connsiteX8" fmla="*/ 1905 w 75247"/>
                        <a:gd name="connsiteY8" fmla="*/ 953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5247" h="9525">
                          <a:moveTo>
                            <a:pt x="1905" y="953"/>
                          </a:moveTo>
                          <a:lnTo>
                            <a:pt x="73343" y="0"/>
                          </a:lnTo>
                          <a:cubicBezTo>
                            <a:pt x="74295" y="0"/>
                            <a:pt x="75247" y="953"/>
                            <a:pt x="75247" y="1905"/>
                          </a:cubicBezTo>
                          <a:lnTo>
                            <a:pt x="75247" y="6667"/>
                          </a:lnTo>
                          <a:cubicBezTo>
                            <a:pt x="75247" y="7620"/>
                            <a:pt x="74295" y="8572"/>
                            <a:pt x="73343" y="8572"/>
                          </a:cubicBezTo>
                          <a:lnTo>
                            <a:pt x="1905" y="9525"/>
                          </a:lnTo>
                          <a:cubicBezTo>
                            <a:pt x="953" y="9525"/>
                            <a:pt x="0" y="8572"/>
                            <a:pt x="0" y="7620"/>
                          </a:cubicBezTo>
                          <a:lnTo>
                            <a:pt x="0" y="2857"/>
                          </a:lnTo>
                          <a:cubicBezTo>
                            <a:pt x="0" y="953"/>
                            <a:pt x="953" y="953"/>
                            <a:pt x="1905" y="95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9" name="Freeform: Shape 1198">
                      <a:extLst>
                        <a:ext uri="{FF2B5EF4-FFF2-40B4-BE49-F238E27FC236}">
                          <a16:creationId xmlns:a16="http://schemas.microsoft.com/office/drawing/2014/main" id="{05AE79A4-5D71-4779-BCE8-49A9EEA480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8047" y="4853939"/>
                      <a:ext cx="5715" cy="20954"/>
                    </a:xfrm>
                    <a:custGeom>
                      <a:avLst/>
                      <a:gdLst>
                        <a:gd name="connsiteX0" fmla="*/ 0 w 5715"/>
                        <a:gd name="connsiteY0" fmla="*/ 953 h 20954"/>
                        <a:gd name="connsiteX1" fmla="*/ 0 w 5715"/>
                        <a:gd name="connsiteY1" fmla="*/ 20955 h 20954"/>
                        <a:gd name="connsiteX2" fmla="*/ 4763 w 5715"/>
                        <a:gd name="connsiteY2" fmla="*/ 20955 h 20954"/>
                        <a:gd name="connsiteX3" fmla="*/ 5715 w 5715"/>
                        <a:gd name="connsiteY3" fmla="*/ 0 h 20954"/>
                        <a:gd name="connsiteX4" fmla="*/ 0 w 5715"/>
                        <a:gd name="connsiteY4" fmla="*/ 953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5" h="20954">
                          <a:moveTo>
                            <a:pt x="0" y="953"/>
                          </a:moveTo>
                          <a:cubicBezTo>
                            <a:pt x="0" y="953"/>
                            <a:pt x="0" y="20955"/>
                            <a:pt x="0" y="20955"/>
                          </a:cubicBezTo>
                          <a:cubicBezTo>
                            <a:pt x="0" y="20955"/>
                            <a:pt x="4763" y="20955"/>
                            <a:pt x="4763" y="20955"/>
                          </a:cubicBezTo>
                          <a:lnTo>
                            <a:pt x="5715" y="0"/>
                          </a:lnTo>
                          <a:lnTo>
                            <a:pt x="0" y="953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00" name="Freeform: Shape 1199">
                      <a:extLst>
                        <a:ext uri="{FF2B5EF4-FFF2-40B4-BE49-F238E27FC236}">
                          <a16:creationId xmlns:a16="http://schemas.microsoft.com/office/drawing/2014/main" id="{3F161E26-2C6E-4243-B6A6-2AEF066B5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0912" y="4854892"/>
                      <a:ext cx="5715" cy="20002"/>
                    </a:xfrm>
                    <a:custGeom>
                      <a:avLst/>
                      <a:gdLst>
                        <a:gd name="connsiteX0" fmla="*/ 5715 w 5715"/>
                        <a:gd name="connsiteY0" fmla="*/ 0 h 20002"/>
                        <a:gd name="connsiteX1" fmla="*/ 4763 w 5715"/>
                        <a:gd name="connsiteY1" fmla="*/ 19050 h 20002"/>
                        <a:gd name="connsiteX2" fmla="*/ 0 w 5715"/>
                        <a:gd name="connsiteY2" fmla="*/ 20002 h 20002"/>
                        <a:gd name="connsiteX3" fmla="*/ 953 w 5715"/>
                        <a:gd name="connsiteY3" fmla="*/ 0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715" h="20002">
                          <a:moveTo>
                            <a:pt x="5715" y="0"/>
                          </a:moveTo>
                          <a:lnTo>
                            <a:pt x="4763" y="19050"/>
                          </a:lnTo>
                          <a:lnTo>
                            <a:pt x="0" y="20002"/>
                          </a:lnTo>
                          <a:lnTo>
                            <a:pt x="953" y="0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54C27E46-7208-417A-AD7C-7D4B2EE55543}"/>
                      </a:ext>
                    </a:extLst>
                  </p:cNvPr>
                  <p:cNvSpPr/>
                  <p:nvPr/>
                </p:nvSpPr>
                <p:spPr>
                  <a:xfrm>
                    <a:off x="7388542" y="4718859"/>
                    <a:ext cx="167792" cy="138472"/>
                  </a:xfrm>
                  <a:custGeom>
                    <a:avLst/>
                    <a:gdLst>
                      <a:gd name="connsiteX0" fmla="*/ 2857 w 167792"/>
                      <a:gd name="connsiteY0" fmla="*/ 8397 h 138472"/>
                      <a:gd name="connsiteX1" fmla="*/ 167640 w 167792"/>
                      <a:gd name="connsiteY1" fmla="*/ 778 h 138472"/>
                      <a:gd name="connsiteX2" fmla="*/ 165735 w 167792"/>
                      <a:gd name="connsiteY2" fmla="*/ 131270 h 138472"/>
                      <a:gd name="connsiteX3" fmla="*/ 0 w 167792"/>
                      <a:gd name="connsiteY3" fmla="*/ 137937 h 138472"/>
                      <a:gd name="connsiteX4" fmla="*/ 2857 w 167792"/>
                      <a:gd name="connsiteY4" fmla="*/ 8397 h 138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792" h="138472">
                        <a:moveTo>
                          <a:pt x="2857" y="8397"/>
                        </a:moveTo>
                        <a:cubicBezTo>
                          <a:pt x="2857" y="8397"/>
                          <a:pt x="167640" y="-3032"/>
                          <a:pt x="167640" y="778"/>
                        </a:cubicBezTo>
                        <a:cubicBezTo>
                          <a:pt x="167640" y="4587"/>
                          <a:pt x="168592" y="131270"/>
                          <a:pt x="165735" y="131270"/>
                        </a:cubicBezTo>
                        <a:cubicBezTo>
                          <a:pt x="162877" y="131270"/>
                          <a:pt x="952" y="140795"/>
                          <a:pt x="0" y="137937"/>
                        </a:cubicBezTo>
                        <a:cubicBezTo>
                          <a:pt x="952" y="135080"/>
                          <a:pt x="-953" y="9350"/>
                          <a:pt x="2857" y="8397"/>
                        </a:cubicBezTo>
                        <a:close/>
                      </a:path>
                    </a:pathLst>
                  </a:custGeom>
                  <a:solidFill>
                    <a:srgbClr val="A14F3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82CD983-389B-4186-878B-6754EA9D00FA}"/>
                      </a:ext>
                    </a:extLst>
                  </p:cNvPr>
                  <p:cNvSpPr/>
                  <p:nvPr/>
                </p:nvSpPr>
                <p:spPr>
                  <a:xfrm>
                    <a:off x="7428727" y="4804516"/>
                    <a:ext cx="99133" cy="50485"/>
                  </a:xfrm>
                  <a:custGeom>
                    <a:avLst/>
                    <a:gdLst>
                      <a:gd name="connsiteX0" fmla="*/ 7440 w 99133"/>
                      <a:gd name="connsiteY0" fmla="*/ 49423 h 50485"/>
                      <a:gd name="connsiteX1" fmla="*/ 772 w 99133"/>
                      <a:gd name="connsiteY1" fmla="*/ 35135 h 50485"/>
                      <a:gd name="connsiteX2" fmla="*/ 16965 w 99133"/>
                      <a:gd name="connsiteY2" fmla="*/ 20848 h 50485"/>
                      <a:gd name="connsiteX3" fmla="*/ 26490 w 99133"/>
                      <a:gd name="connsiteY3" fmla="*/ 13228 h 50485"/>
                      <a:gd name="connsiteX4" fmla="*/ 31252 w 99133"/>
                      <a:gd name="connsiteY4" fmla="*/ 17990 h 50485"/>
                      <a:gd name="connsiteX5" fmla="*/ 51255 w 99133"/>
                      <a:gd name="connsiteY5" fmla="*/ 1798 h 50485"/>
                      <a:gd name="connsiteX6" fmla="*/ 47445 w 99133"/>
                      <a:gd name="connsiteY6" fmla="*/ 16085 h 50485"/>
                      <a:gd name="connsiteX7" fmla="*/ 60780 w 99133"/>
                      <a:gd name="connsiteY7" fmla="*/ 6560 h 50485"/>
                      <a:gd name="connsiteX8" fmla="*/ 58875 w 99133"/>
                      <a:gd name="connsiteY8" fmla="*/ 19895 h 50485"/>
                      <a:gd name="connsiteX9" fmla="*/ 79830 w 99133"/>
                      <a:gd name="connsiteY9" fmla="*/ 845 h 50485"/>
                      <a:gd name="connsiteX10" fmla="*/ 76972 w 99133"/>
                      <a:gd name="connsiteY10" fmla="*/ 18943 h 50485"/>
                      <a:gd name="connsiteX11" fmla="*/ 96022 w 99133"/>
                      <a:gd name="connsiteY11" fmla="*/ 7513 h 50485"/>
                      <a:gd name="connsiteX12" fmla="*/ 90307 w 99133"/>
                      <a:gd name="connsiteY12" fmla="*/ 24658 h 50485"/>
                      <a:gd name="connsiteX13" fmla="*/ 98880 w 99133"/>
                      <a:gd name="connsiteY13" fmla="*/ 13228 h 50485"/>
                      <a:gd name="connsiteX14" fmla="*/ 96022 w 99133"/>
                      <a:gd name="connsiteY14" fmla="*/ 34183 h 50485"/>
                      <a:gd name="connsiteX15" fmla="*/ 76972 w 99133"/>
                      <a:gd name="connsiteY15" fmla="*/ 48470 h 50485"/>
                      <a:gd name="connsiteX16" fmla="*/ 7440 w 99133"/>
                      <a:gd name="connsiteY16" fmla="*/ 49423 h 50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9133" h="50485">
                        <a:moveTo>
                          <a:pt x="7440" y="49423"/>
                        </a:moveTo>
                        <a:cubicBezTo>
                          <a:pt x="3630" y="48470"/>
                          <a:pt x="-2085" y="42755"/>
                          <a:pt x="772" y="35135"/>
                        </a:cubicBezTo>
                        <a:cubicBezTo>
                          <a:pt x="4582" y="24658"/>
                          <a:pt x="12202" y="26563"/>
                          <a:pt x="16965" y="20848"/>
                        </a:cubicBezTo>
                        <a:cubicBezTo>
                          <a:pt x="21727" y="15133"/>
                          <a:pt x="29347" y="7513"/>
                          <a:pt x="26490" y="13228"/>
                        </a:cubicBezTo>
                        <a:cubicBezTo>
                          <a:pt x="23632" y="18943"/>
                          <a:pt x="23632" y="27515"/>
                          <a:pt x="31252" y="17990"/>
                        </a:cubicBezTo>
                        <a:cubicBezTo>
                          <a:pt x="38872" y="8465"/>
                          <a:pt x="51255" y="-4870"/>
                          <a:pt x="51255" y="1798"/>
                        </a:cubicBezTo>
                        <a:cubicBezTo>
                          <a:pt x="51255" y="7513"/>
                          <a:pt x="42682" y="15133"/>
                          <a:pt x="47445" y="16085"/>
                        </a:cubicBezTo>
                        <a:cubicBezTo>
                          <a:pt x="52207" y="17038"/>
                          <a:pt x="57922" y="6560"/>
                          <a:pt x="60780" y="6560"/>
                        </a:cubicBezTo>
                        <a:cubicBezTo>
                          <a:pt x="63637" y="6560"/>
                          <a:pt x="55065" y="17990"/>
                          <a:pt x="58875" y="19895"/>
                        </a:cubicBezTo>
                        <a:cubicBezTo>
                          <a:pt x="62685" y="21800"/>
                          <a:pt x="76972" y="-107"/>
                          <a:pt x="79830" y="845"/>
                        </a:cubicBezTo>
                        <a:cubicBezTo>
                          <a:pt x="81735" y="1798"/>
                          <a:pt x="71257" y="17038"/>
                          <a:pt x="76972" y="18943"/>
                        </a:cubicBezTo>
                        <a:cubicBezTo>
                          <a:pt x="81735" y="19895"/>
                          <a:pt x="96975" y="845"/>
                          <a:pt x="96022" y="7513"/>
                        </a:cubicBezTo>
                        <a:cubicBezTo>
                          <a:pt x="95070" y="14180"/>
                          <a:pt x="87450" y="26563"/>
                          <a:pt x="90307" y="24658"/>
                        </a:cubicBezTo>
                        <a:cubicBezTo>
                          <a:pt x="93165" y="23705"/>
                          <a:pt x="97927" y="10370"/>
                          <a:pt x="98880" y="13228"/>
                        </a:cubicBezTo>
                        <a:cubicBezTo>
                          <a:pt x="99832" y="16085"/>
                          <a:pt x="97927" y="26563"/>
                          <a:pt x="96022" y="34183"/>
                        </a:cubicBezTo>
                        <a:cubicBezTo>
                          <a:pt x="94117" y="40850"/>
                          <a:pt x="93165" y="48470"/>
                          <a:pt x="76972" y="48470"/>
                        </a:cubicBezTo>
                        <a:cubicBezTo>
                          <a:pt x="60780" y="48470"/>
                          <a:pt x="24585" y="52280"/>
                          <a:pt x="7440" y="4942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FDD05CED-50A8-4D2C-A3C8-FE2701B854BE}"/>
                      </a:ext>
                    </a:extLst>
                  </p:cNvPr>
                  <p:cNvSpPr/>
                  <p:nvPr/>
                </p:nvSpPr>
                <p:spPr>
                  <a:xfrm>
                    <a:off x="7407892" y="4849920"/>
                    <a:ext cx="51329" cy="48859"/>
                  </a:xfrm>
                  <a:custGeom>
                    <a:avLst/>
                    <a:gdLst>
                      <a:gd name="connsiteX0" fmla="*/ 49230 w 51329"/>
                      <a:gd name="connsiteY0" fmla="*/ 4019 h 48859"/>
                      <a:gd name="connsiteX1" fmla="*/ 45420 w 51329"/>
                      <a:gd name="connsiteY1" fmla="*/ 18307 h 48859"/>
                      <a:gd name="connsiteX2" fmla="*/ 33038 w 51329"/>
                      <a:gd name="connsiteY2" fmla="*/ 29736 h 48859"/>
                      <a:gd name="connsiteX3" fmla="*/ 17798 w 51329"/>
                      <a:gd name="connsiteY3" fmla="*/ 48786 h 48859"/>
                      <a:gd name="connsiteX4" fmla="*/ 653 w 51329"/>
                      <a:gd name="connsiteY4" fmla="*/ 34499 h 48859"/>
                      <a:gd name="connsiteX5" fmla="*/ 13988 w 51329"/>
                      <a:gd name="connsiteY5" fmla="*/ 23069 h 48859"/>
                      <a:gd name="connsiteX6" fmla="*/ 23513 w 51329"/>
                      <a:gd name="connsiteY6" fmla="*/ 12591 h 48859"/>
                      <a:gd name="connsiteX7" fmla="*/ 49230 w 51329"/>
                      <a:gd name="connsiteY7" fmla="*/ 4019 h 48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329" h="48859">
                        <a:moveTo>
                          <a:pt x="49230" y="4019"/>
                        </a:moveTo>
                        <a:cubicBezTo>
                          <a:pt x="52088" y="6876"/>
                          <a:pt x="53040" y="13544"/>
                          <a:pt x="45420" y="18307"/>
                        </a:cubicBezTo>
                        <a:cubicBezTo>
                          <a:pt x="38753" y="23069"/>
                          <a:pt x="33990" y="20211"/>
                          <a:pt x="33038" y="29736"/>
                        </a:cubicBezTo>
                        <a:cubicBezTo>
                          <a:pt x="32086" y="39261"/>
                          <a:pt x="31133" y="48786"/>
                          <a:pt x="17798" y="48786"/>
                        </a:cubicBezTo>
                        <a:cubicBezTo>
                          <a:pt x="4463" y="49739"/>
                          <a:pt x="-2205" y="41166"/>
                          <a:pt x="653" y="34499"/>
                        </a:cubicBezTo>
                        <a:cubicBezTo>
                          <a:pt x="3511" y="27832"/>
                          <a:pt x="11130" y="31641"/>
                          <a:pt x="13988" y="23069"/>
                        </a:cubicBezTo>
                        <a:cubicBezTo>
                          <a:pt x="16845" y="15449"/>
                          <a:pt x="19703" y="15449"/>
                          <a:pt x="23513" y="12591"/>
                        </a:cubicBezTo>
                        <a:cubicBezTo>
                          <a:pt x="26370" y="8782"/>
                          <a:pt x="38753" y="-7411"/>
                          <a:pt x="49230" y="4019"/>
                        </a:cubicBezTo>
                        <a:close/>
                      </a:path>
                    </a:pathLst>
                  </a:custGeom>
                  <a:solidFill>
                    <a:srgbClr val="090D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83" name="Graphic 4">
                    <a:extLst>
                      <a:ext uri="{FF2B5EF4-FFF2-40B4-BE49-F238E27FC236}">
                        <a16:creationId xmlns:a16="http://schemas.microsoft.com/office/drawing/2014/main" id="{28687E1B-475F-4890-AEFF-5662C9C555E9}"/>
                      </a:ext>
                    </a:extLst>
                  </p:cNvPr>
                  <p:cNvGrpSpPr/>
                  <p:nvPr/>
                </p:nvGrpSpPr>
                <p:grpSpPr>
                  <a:xfrm>
                    <a:off x="7406640" y="4685453"/>
                    <a:ext cx="129622" cy="53142"/>
                    <a:chOff x="7406640" y="4685453"/>
                    <a:chExt cx="129622" cy="53142"/>
                  </a:xfrm>
                </p:grpSpPr>
                <p:grpSp>
                  <p:nvGrpSpPr>
                    <p:cNvPr id="1184" name="Graphic 4">
                      <a:extLst>
                        <a:ext uri="{FF2B5EF4-FFF2-40B4-BE49-F238E27FC236}">
                          <a16:creationId xmlns:a16="http://schemas.microsoft.com/office/drawing/2014/main" id="{B2251F90-33F2-442A-A461-A58E1722F9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406640" y="4685453"/>
                      <a:ext cx="129622" cy="53142"/>
                      <a:chOff x="7406640" y="4685453"/>
                      <a:chExt cx="129622" cy="53142"/>
                    </a:xfrm>
                  </p:grpSpPr>
                  <p:sp>
                    <p:nvSpPr>
                      <p:cNvPr id="1193" name="Freeform: Shape 1192">
                        <a:extLst>
                          <a:ext uri="{FF2B5EF4-FFF2-40B4-BE49-F238E27FC236}">
                            <a16:creationId xmlns:a16="http://schemas.microsoft.com/office/drawing/2014/main" id="{82EF156D-2FA9-4F0F-A1EC-25F6C5952D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6640" y="4685453"/>
                        <a:ext cx="38475" cy="53142"/>
                      </a:xfrm>
                      <a:custGeom>
                        <a:avLst/>
                        <a:gdLst>
                          <a:gd name="connsiteX0" fmla="*/ 18097 w 38475"/>
                          <a:gd name="connsiteY0" fmla="*/ 846 h 53142"/>
                          <a:gd name="connsiteX1" fmla="*/ 0 w 38475"/>
                          <a:gd name="connsiteY1" fmla="*/ 33231 h 53142"/>
                          <a:gd name="connsiteX2" fmla="*/ 32385 w 38475"/>
                          <a:gd name="connsiteY2" fmla="*/ 52281 h 53142"/>
                          <a:gd name="connsiteX3" fmla="*/ 23813 w 38475"/>
                          <a:gd name="connsiteY3" fmla="*/ 32278 h 53142"/>
                          <a:gd name="connsiteX4" fmla="*/ 38100 w 38475"/>
                          <a:gd name="connsiteY4" fmla="*/ 9418 h 53142"/>
                          <a:gd name="connsiteX5" fmla="*/ 18097 w 38475"/>
                          <a:gd name="connsiteY5" fmla="*/ 846 h 53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475" h="53142">
                            <a:moveTo>
                              <a:pt x="18097" y="846"/>
                            </a:moveTo>
                            <a:cubicBezTo>
                              <a:pt x="18097" y="846"/>
                              <a:pt x="0" y="25611"/>
                              <a:pt x="0" y="33231"/>
                            </a:cubicBezTo>
                            <a:cubicBezTo>
                              <a:pt x="0" y="40851"/>
                              <a:pt x="26670" y="57043"/>
                              <a:pt x="32385" y="52281"/>
                            </a:cubicBezTo>
                            <a:cubicBezTo>
                              <a:pt x="41910" y="43708"/>
                              <a:pt x="21907" y="37041"/>
                              <a:pt x="23813" y="32278"/>
                            </a:cubicBezTo>
                            <a:cubicBezTo>
                              <a:pt x="26670" y="27516"/>
                              <a:pt x="40957" y="15133"/>
                              <a:pt x="38100" y="9418"/>
                            </a:cubicBezTo>
                            <a:cubicBezTo>
                              <a:pt x="36195" y="2751"/>
                              <a:pt x="20955" y="-2011"/>
                              <a:pt x="18097" y="846"/>
                            </a:cubicBezTo>
                            <a:close/>
                          </a:path>
                        </a:pathLst>
                      </a:custGeom>
                      <a:solidFill>
                        <a:srgbClr val="3068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94" name="Freeform: Shape 1193">
                        <a:extLst>
                          <a:ext uri="{FF2B5EF4-FFF2-40B4-BE49-F238E27FC236}">
                            <a16:creationId xmlns:a16="http://schemas.microsoft.com/office/drawing/2014/main" id="{5FFC0B09-5413-4079-9C84-AC1C89D026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50455" y="4691042"/>
                        <a:ext cx="32583" cy="43555"/>
                      </a:xfrm>
                      <a:custGeom>
                        <a:avLst/>
                        <a:gdLst>
                          <a:gd name="connsiteX0" fmla="*/ 14288 w 32583"/>
                          <a:gd name="connsiteY0" fmla="*/ 972 h 43555"/>
                          <a:gd name="connsiteX1" fmla="*/ 0 w 32583"/>
                          <a:gd name="connsiteY1" fmla="*/ 27642 h 43555"/>
                          <a:gd name="connsiteX2" fmla="*/ 26670 w 32583"/>
                          <a:gd name="connsiteY2" fmla="*/ 42882 h 43555"/>
                          <a:gd name="connsiteX3" fmla="*/ 20002 w 32583"/>
                          <a:gd name="connsiteY3" fmla="*/ 26689 h 43555"/>
                          <a:gd name="connsiteX4" fmla="*/ 32385 w 32583"/>
                          <a:gd name="connsiteY4" fmla="*/ 7639 h 43555"/>
                          <a:gd name="connsiteX5" fmla="*/ 14288 w 32583"/>
                          <a:gd name="connsiteY5" fmla="*/ 972 h 43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583" h="43555">
                            <a:moveTo>
                              <a:pt x="14288" y="972"/>
                            </a:moveTo>
                            <a:cubicBezTo>
                              <a:pt x="14288" y="972"/>
                              <a:pt x="0" y="20974"/>
                              <a:pt x="0" y="27642"/>
                            </a:cubicBezTo>
                            <a:cubicBezTo>
                              <a:pt x="0" y="33357"/>
                              <a:pt x="21907" y="46692"/>
                              <a:pt x="26670" y="42882"/>
                            </a:cubicBezTo>
                            <a:cubicBezTo>
                              <a:pt x="34290" y="36214"/>
                              <a:pt x="18097" y="30499"/>
                              <a:pt x="20002" y="26689"/>
                            </a:cubicBezTo>
                            <a:cubicBezTo>
                              <a:pt x="21907" y="22879"/>
                              <a:pt x="34290" y="12402"/>
                              <a:pt x="32385" y="7639"/>
                            </a:cubicBezTo>
                            <a:cubicBezTo>
                              <a:pt x="28575" y="1924"/>
                              <a:pt x="16192" y="-1886"/>
                              <a:pt x="14288" y="97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95" name="Freeform: Shape 1194">
                        <a:extLst>
                          <a:ext uri="{FF2B5EF4-FFF2-40B4-BE49-F238E27FC236}">
                            <a16:creationId xmlns:a16="http://schemas.microsoft.com/office/drawing/2014/main" id="{2669D175-0935-4A4E-B6BB-29BC2CCB1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2840" y="4690555"/>
                        <a:ext cx="27852" cy="37418"/>
                      </a:xfrm>
                      <a:custGeom>
                        <a:avLst/>
                        <a:gdLst>
                          <a:gd name="connsiteX0" fmla="*/ 12382 w 27852"/>
                          <a:gd name="connsiteY0" fmla="*/ 507 h 37418"/>
                          <a:gd name="connsiteX1" fmla="*/ 0 w 27852"/>
                          <a:gd name="connsiteY1" fmla="*/ 23367 h 37418"/>
                          <a:gd name="connsiteX2" fmla="*/ 22860 w 27852"/>
                          <a:gd name="connsiteY2" fmla="*/ 36702 h 37418"/>
                          <a:gd name="connsiteX3" fmla="*/ 17145 w 27852"/>
                          <a:gd name="connsiteY3" fmla="*/ 22414 h 37418"/>
                          <a:gd name="connsiteX4" fmla="*/ 27622 w 27852"/>
                          <a:gd name="connsiteY4" fmla="*/ 6222 h 37418"/>
                          <a:gd name="connsiteX5" fmla="*/ 12382 w 27852"/>
                          <a:gd name="connsiteY5" fmla="*/ 507 h 374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852" h="37418">
                            <a:moveTo>
                              <a:pt x="12382" y="507"/>
                            </a:moveTo>
                            <a:cubicBezTo>
                              <a:pt x="12382" y="507"/>
                              <a:pt x="0" y="18604"/>
                              <a:pt x="0" y="23367"/>
                            </a:cubicBezTo>
                            <a:cubicBezTo>
                              <a:pt x="0" y="28129"/>
                              <a:pt x="19050" y="40512"/>
                              <a:pt x="22860" y="36702"/>
                            </a:cubicBezTo>
                            <a:cubicBezTo>
                              <a:pt x="29528" y="30987"/>
                              <a:pt x="15240" y="26224"/>
                              <a:pt x="17145" y="22414"/>
                            </a:cubicBezTo>
                            <a:cubicBezTo>
                              <a:pt x="19050" y="18604"/>
                              <a:pt x="29528" y="10032"/>
                              <a:pt x="27622" y="6222"/>
                            </a:cubicBezTo>
                            <a:cubicBezTo>
                              <a:pt x="24765" y="2412"/>
                              <a:pt x="13335" y="-1398"/>
                              <a:pt x="12382" y="507"/>
                            </a:cubicBezTo>
                            <a:close/>
                          </a:path>
                        </a:pathLst>
                      </a:custGeom>
                      <a:solidFill>
                        <a:srgbClr val="384A8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96" name="Freeform: Shape 1195">
                        <a:extLst>
                          <a:ext uri="{FF2B5EF4-FFF2-40B4-BE49-F238E27FC236}">
                            <a16:creationId xmlns:a16="http://schemas.microsoft.com/office/drawing/2014/main" id="{45D47126-04F9-4999-BEAD-8FE1AA4D81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4211" y="4687587"/>
                        <a:ext cx="22050" cy="29718"/>
                      </a:xfrm>
                      <a:custGeom>
                        <a:avLst/>
                        <a:gdLst>
                          <a:gd name="connsiteX0" fmla="*/ 9586 w 22050"/>
                          <a:gd name="connsiteY0" fmla="*/ 617 h 29718"/>
                          <a:gd name="connsiteX1" fmla="*/ 61 w 22050"/>
                          <a:gd name="connsiteY1" fmla="*/ 18714 h 29718"/>
                          <a:gd name="connsiteX2" fmla="*/ 18159 w 22050"/>
                          <a:gd name="connsiteY2" fmla="*/ 29192 h 29718"/>
                          <a:gd name="connsiteX3" fmla="*/ 13396 w 22050"/>
                          <a:gd name="connsiteY3" fmla="*/ 17762 h 29718"/>
                          <a:gd name="connsiteX4" fmla="*/ 21969 w 22050"/>
                          <a:gd name="connsiteY4" fmla="*/ 4427 h 29718"/>
                          <a:gd name="connsiteX5" fmla="*/ 9586 w 22050"/>
                          <a:gd name="connsiteY5" fmla="*/ 617 h 29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050" h="29718">
                            <a:moveTo>
                              <a:pt x="9586" y="617"/>
                            </a:moveTo>
                            <a:cubicBezTo>
                              <a:pt x="9586" y="617"/>
                              <a:pt x="-891" y="14904"/>
                              <a:pt x="61" y="18714"/>
                            </a:cubicBezTo>
                            <a:cubicBezTo>
                              <a:pt x="61" y="22524"/>
                              <a:pt x="14349" y="32049"/>
                              <a:pt x="18159" y="29192"/>
                            </a:cubicBezTo>
                            <a:cubicBezTo>
                              <a:pt x="23874" y="24429"/>
                              <a:pt x="12444" y="20619"/>
                              <a:pt x="13396" y="17762"/>
                            </a:cubicBezTo>
                            <a:cubicBezTo>
                              <a:pt x="15301" y="14904"/>
                              <a:pt x="22921" y="8237"/>
                              <a:pt x="21969" y="4427"/>
                            </a:cubicBezTo>
                            <a:cubicBezTo>
                              <a:pt x="19111" y="1569"/>
                              <a:pt x="10539" y="-1288"/>
                              <a:pt x="9586" y="617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185" name="Freeform: Shape 1184">
                      <a:extLst>
                        <a:ext uri="{FF2B5EF4-FFF2-40B4-BE49-F238E27FC236}">
                          <a16:creationId xmlns:a16="http://schemas.microsoft.com/office/drawing/2014/main" id="{9F16C7C7-9C10-4004-8F27-16C2BCC56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0450" y="4719637"/>
                      <a:ext cx="8995" cy="8572"/>
                    </a:xfrm>
                    <a:custGeom>
                      <a:avLst/>
                      <a:gdLst>
                        <a:gd name="connsiteX0" fmla="*/ 8572 w 8995"/>
                        <a:gd name="connsiteY0" fmla="*/ 8572 h 8572"/>
                        <a:gd name="connsiteX1" fmla="*/ 8572 w 8995"/>
                        <a:gd name="connsiteY1" fmla="*/ 8572 h 8572"/>
                        <a:gd name="connsiteX2" fmla="*/ 0 w 8995"/>
                        <a:gd name="connsiteY2" fmla="*/ 953 h 8572"/>
                        <a:gd name="connsiteX3" fmla="*/ 0 w 8995"/>
                        <a:gd name="connsiteY3" fmla="*/ 0 h 8572"/>
                        <a:gd name="connsiteX4" fmla="*/ 953 w 8995"/>
                        <a:gd name="connsiteY4" fmla="*/ 0 h 8572"/>
                        <a:gd name="connsiteX5" fmla="*/ 8572 w 8995"/>
                        <a:gd name="connsiteY5" fmla="*/ 6668 h 8572"/>
                        <a:gd name="connsiteX6" fmla="*/ 8572 w 8995"/>
                        <a:gd name="connsiteY6" fmla="*/ 8572 h 8572"/>
                        <a:gd name="connsiteX7" fmla="*/ 8572 w 8995"/>
                        <a:gd name="connsiteY7" fmla="*/ 8572 h 8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995" h="8572">
                          <a:moveTo>
                            <a:pt x="8572" y="8572"/>
                          </a:moveTo>
                          <a:cubicBezTo>
                            <a:pt x="7620" y="8572"/>
                            <a:pt x="7620" y="8572"/>
                            <a:pt x="8572" y="8572"/>
                          </a:cubicBezTo>
                          <a:cubicBezTo>
                            <a:pt x="4763" y="6668"/>
                            <a:pt x="1905" y="3810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7" y="2857"/>
                            <a:pt x="4763" y="5715"/>
                            <a:pt x="8572" y="6668"/>
                          </a:cubicBezTo>
                          <a:cubicBezTo>
                            <a:pt x="8572" y="6668"/>
                            <a:pt x="9525" y="7620"/>
                            <a:pt x="8572" y="8572"/>
                          </a:cubicBezTo>
                          <a:cubicBezTo>
                            <a:pt x="8572" y="8572"/>
                            <a:pt x="8572" y="8572"/>
                            <a:pt x="8572" y="8572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6" name="Freeform: Shape 1185">
                      <a:extLst>
                        <a:ext uri="{FF2B5EF4-FFF2-40B4-BE49-F238E27FC236}">
                          <a16:creationId xmlns:a16="http://schemas.microsoft.com/office/drawing/2014/main" id="{B8A47757-2E52-498B-903F-3236E54ABE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7833" y="4711593"/>
                      <a:ext cx="2090" cy="8995"/>
                    </a:xfrm>
                    <a:custGeom>
                      <a:avLst/>
                      <a:gdLst>
                        <a:gd name="connsiteX0" fmla="*/ 714 w 2090"/>
                        <a:gd name="connsiteY0" fmla="*/ 8996 h 8995"/>
                        <a:gd name="connsiteX1" fmla="*/ 714 w 2090"/>
                        <a:gd name="connsiteY1" fmla="*/ 8996 h 8995"/>
                        <a:gd name="connsiteX2" fmla="*/ 714 w 2090"/>
                        <a:gd name="connsiteY2" fmla="*/ 423 h 8995"/>
                        <a:gd name="connsiteX3" fmla="*/ 1667 w 2090"/>
                        <a:gd name="connsiteY3" fmla="*/ 423 h 8995"/>
                        <a:gd name="connsiteX4" fmla="*/ 1667 w 2090"/>
                        <a:gd name="connsiteY4" fmla="*/ 1376 h 8995"/>
                        <a:gd name="connsiteX5" fmla="*/ 714 w 2090"/>
                        <a:gd name="connsiteY5" fmla="*/ 8043 h 8995"/>
                        <a:gd name="connsiteX6" fmla="*/ 714 w 2090"/>
                        <a:gd name="connsiteY6" fmla="*/ 8996 h 8995"/>
                        <a:gd name="connsiteX7" fmla="*/ 714 w 2090"/>
                        <a:gd name="connsiteY7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90" h="8995">
                          <a:moveTo>
                            <a:pt x="714" y="8996"/>
                          </a:moveTo>
                          <a:cubicBezTo>
                            <a:pt x="714" y="8996"/>
                            <a:pt x="-238" y="8996"/>
                            <a:pt x="714" y="8996"/>
                          </a:cubicBezTo>
                          <a:cubicBezTo>
                            <a:pt x="-238" y="6138"/>
                            <a:pt x="-238" y="3281"/>
                            <a:pt x="714" y="423"/>
                          </a:cubicBezTo>
                          <a:cubicBezTo>
                            <a:pt x="714" y="423"/>
                            <a:pt x="1667" y="-529"/>
                            <a:pt x="1667" y="423"/>
                          </a:cubicBezTo>
                          <a:cubicBezTo>
                            <a:pt x="1667" y="423"/>
                            <a:pt x="2620" y="1376"/>
                            <a:pt x="1667" y="1376"/>
                          </a:cubicBezTo>
                          <a:cubicBezTo>
                            <a:pt x="714" y="3281"/>
                            <a:pt x="714" y="6138"/>
                            <a:pt x="714" y="8043"/>
                          </a:cubicBezTo>
                          <a:cubicBezTo>
                            <a:pt x="1667" y="8996"/>
                            <a:pt x="1667" y="8996"/>
                            <a:pt x="714" y="8996"/>
                          </a:cubicBezTo>
                          <a:cubicBezTo>
                            <a:pt x="714" y="8996"/>
                            <a:pt x="714" y="8996"/>
                            <a:pt x="714" y="8996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7" name="Freeform: Shape 1186">
                      <a:extLst>
                        <a:ext uri="{FF2B5EF4-FFF2-40B4-BE49-F238E27FC236}">
                          <a16:creationId xmlns:a16="http://schemas.microsoft.com/office/drawing/2014/main" id="{09AB7824-3F03-44E5-BD67-0458F1E102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300" y="4711593"/>
                      <a:ext cx="3675" cy="8995"/>
                    </a:xfrm>
                    <a:custGeom>
                      <a:avLst/>
                      <a:gdLst>
                        <a:gd name="connsiteX0" fmla="*/ 1347 w 3675"/>
                        <a:gd name="connsiteY0" fmla="*/ 8996 h 8995"/>
                        <a:gd name="connsiteX1" fmla="*/ 1347 w 3675"/>
                        <a:gd name="connsiteY1" fmla="*/ 8996 h 8995"/>
                        <a:gd name="connsiteX2" fmla="*/ 394 w 3675"/>
                        <a:gd name="connsiteY2" fmla="*/ 4233 h 8995"/>
                        <a:gd name="connsiteX3" fmla="*/ 2300 w 3675"/>
                        <a:gd name="connsiteY3" fmla="*/ 423 h 8995"/>
                        <a:gd name="connsiteX4" fmla="*/ 3252 w 3675"/>
                        <a:gd name="connsiteY4" fmla="*/ 423 h 8995"/>
                        <a:gd name="connsiteX5" fmla="*/ 3252 w 3675"/>
                        <a:gd name="connsiteY5" fmla="*/ 1376 h 8995"/>
                        <a:gd name="connsiteX6" fmla="*/ 2300 w 3675"/>
                        <a:gd name="connsiteY6" fmla="*/ 5186 h 8995"/>
                        <a:gd name="connsiteX7" fmla="*/ 3252 w 3675"/>
                        <a:gd name="connsiteY7" fmla="*/ 8996 h 8995"/>
                        <a:gd name="connsiteX8" fmla="*/ 1347 w 3675"/>
                        <a:gd name="connsiteY8" fmla="*/ 8996 h 8995"/>
                        <a:gd name="connsiteX9" fmla="*/ 1347 w 3675"/>
                        <a:gd name="connsiteY9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675" h="8995">
                          <a:moveTo>
                            <a:pt x="1347" y="8996"/>
                          </a:moveTo>
                          <a:cubicBezTo>
                            <a:pt x="1347" y="8996"/>
                            <a:pt x="394" y="8996"/>
                            <a:pt x="1347" y="8996"/>
                          </a:cubicBezTo>
                          <a:cubicBezTo>
                            <a:pt x="394" y="7091"/>
                            <a:pt x="-558" y="5186"/>
                            <a:pt x="394" y="4233"/>
                          </a:cubicBezTo>
                          <a:cubicBezTo>
                            <a:pt x="394" y="2328"/>
                            <a:pt x="1347" y="1376"/>
                            <a:pt x="2300" y="423"/>
                          </a:cubicBezTo>
                          <a:cubicBezTo>
                            <a:pt x="2300" y="423"/>
                            <a:pt x="3252" y="-529"/>
                            <a:pt x="3252" y="423"/>
                          </a:cubicBezTo>
                          <a:cubicBezTo>
                            <a:pt x="3252" y="423"/>
                            <a:pt x="4205" y="1376"/>
                            <a:pt x="3252" y="1376"/>
                          </a:cubicBezTo>
                          <a:cubicBezTo>
                            <a:pt x="2300" y="2328"/>
                            <a:pt x="2300" y="4233"/>
                            <a:pt x="2300" y="5186"/>
                          </a:cubicBezTo>
                          <a:cubicBezTo>
                            <a:pt x="2300" y="6138"/>
                            <a:pt x="2300" y="8043"/>
                            <a:pt x="3252" y="8996"/>
                          </a:cubicBezTo>
                          <a:cubicBezTo>
                            <a:pt x="2300" y="8996"/>
                            <a:pt x="2300" y="8996"/>
                            <a:pt x="1347" y="8996"/>
                          </a:cubicBezTo>
                          <a:cubicBezTo>
                            <a:pt x="1347" y="8996"/>
                            <a:pt x="1347" y="8996"/>
                            <a:pt x="1347" y="8996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8" name="Freeform: Shape 1187">
                      <a:extLst>
                        <a:ext uri="{FF2B5EF4-FFF2-40B4-BE49-F238E27FC236}">
                          <a16:creationId xmlns:a16="http://schemas.microsoft.com/office/drawing/2014/main" id="{46CB348D-3138-4C58-B989-A7F1972E3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692014"/>
                      <a:ext cx="7382" cy="5715"/>
                    </a:xfrm>
                    <a:custGeom>
                      <a:avLst/>
                      <a:gdLst>
                        <a:gd name="connsiteX0" fmla="*/ 6668 w 7382"/>
                        <a:gd name="connsiteY0" fmla="*/ 5715 h 5715"/>
                        <a:gd name="connsiteX1" fmla="*/ 6668 w 7382"/>
                        <a:gd name="connsiteY1" fmla="*/ 5715 h 5715"/>
                        <a:gd name="connsiteX2" fmla="*/ 953 w 7382"/>
                        <a:gd name="connsiteY2" fmla="*/ 1905 h 5715"/>
                        <a:gd name="connsiteX3" fmla="*/ 0 w 7382"/>
                        <a:gd name="connsiteY3" fmla="*/ 953 h 5715"/>
                        <a:gd name="connsiteX4" fmla="*/ 953 w 7382"/>
                        <a:gd name="connsiteY4" fmla="*/ 0 h 5715"/>
                        <a:gd name="connsiteX5" fmla="*/ 6668 w 7382"/>
                        <a:gd name="connsiteY5" fmla="*/ 3810 h 5715"/>
                        <a:gd name="connsiteX6" fmla="*/ 6668 w 7382"/>
                        <a:gd name="connsiteY6" fmla="*/ 5715 h 5715"/>
                        <a:gd name="connsiteX7" fmla="*/ 6668 w 738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2" h="5715">
                          <a:moveTo>
                            <a:pt x="6668" y="5715"/>
                          </a:moveTo>
                          <a:cubicBezTo>
                            <a:pt x="5715" y="5715"/>
                            <a:pt x="5715" y="5715"/>
                            <a:pt x="6668" y="5715"/>
                          </a:cubicBezTo>
                          <a:cubicBezTo>
                            <a:pt x="4763" y="3810"/>
                            <a:pt x="2858" y="2857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2858" y="953"/>
                            <a:pt x="5715" y="1905"/>
                            <a:pt x="6668" y="3810"/>
                          </a:cubicBezTo>
                          <a:cubicBezTo>
                            <a:pt x="7620" y="4763"/>
                            <a:pt x="7620" y="5715"/>
                            <a:pt x="6668" y="5715"/>
                          </a:cubicBezTo>
                          <a:cubicBezTo>
                            <a:pt x="6668" y="5715"/>
                            <a:pt x="6668" y="5715"/>
                            <a:pt x="6668" y="5715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9" name="Freeform: Shape 1188">
                      <a:extLst>
                        <a:ext uri="{FF2B5EF4-FFF2-40B4-BE49-F238E27FC236}">
                          <a16:creationId xmlns:a16="http://schemas.microsoft.com/office/drawing/2014/main" id="{8CC89D3D-65CC-4279-83A7-6CD9B8E7F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596" y="4704926"/>
                      <a:ext cx="4435" cy="11853"/>
                    </a:xfrm>
                    <a:custGeom>
                      <a:avLst/>
                      <a:gdLst>
                        <a:gd name="connsiteX0" fmla="*/ 1578 w 4435"/>
                        <a:gd name="connsiteY0" fmla="*/ 11853 h 11853"/>
                        <a:gd name="connsiteX1" fmla="*/ 1578 w 4435"/>
                        <a:gd name="connsiteY1" fmla="*/ 11853 h 11853"/>
                        <a:gd name="connsiteX2" fmla="*/ 626 w 4435"/>
                        <a:gd name="connsiteY2" fmla="*/ 5186 h 11853"/>
                        <a:gd name="connsiteX3" fmla="*/ 3483 w 4435"/>
                        <a:gd name="connsiteY3" fmla="*/ 423 h 11853"/>
                        <a:gd name="connsiteX4" fmla="*/ 4436 w 4435"/>
                        <a:gd name="connsiteY4" fmla="*/ 423 h 11853"/>
                        <a:gd name="connsiteX5" fmla="*/ 4436 w 4435"/>
                        <a:gd name="connsiteY5" fmla="*/ 1376 h 11853"/>
                        <a:gd name="connsiteX6" fmla="*/ 1578 w 4435"/>
                        <a:gd name="connsiteY6" fmla="*/ 6138 h 11853"/>
                        <a:gd name="connsiteX7" fmla="*/ 1578 w 4435"/>
                        <a:gd name="connsiteY7" fmla="*/ 10901 h 11853"/>
                        <a:gd name="connsiteX8" fmla="*/ 1578 w 4435"/>
                        <a:gd name="connsiteY8" fmla="*/ 11853 h 11853"/>
                        <a:gd name="connsiteX9" fmla="*/ 1578 w 4435"/>
                        <a:gd name="connsiteY9" fmla="*/ 11853 h 11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435" h="11853">
                          <a:moveTo>
                            <a:pt x="1578" y="11853"/>
                          </a:moveTo>
                          <a:cubicBezTo>
                            <a:pt x="1578" y="11853"/>
                            <a:pt x="626" y="11853"/>
                            <a:pt x="1578" y="11853"/>
                          </a:cubicBezTo>
                          <a:cubicBezTo>
                            <a:pt x="-327" y="9948"/>
                            <a:pt x="-327" y="8043"/>
                            <a:pt x="626" y="5186"/>
                          </a:cubicBezTo>
                          <a:cubicBezTo>
                            <a:pt x="1578" y="3281"/>
                            <a:pt x="2531" y="2328"/>
                            <a:pt x="3483" y="423"/>
                          </a:cubicBezTo>
                          <a:cubicBezTo>
                            <a:pt x="3483" y="423"/>
                            <a:pt x="4436" y="-529"/>
                            <a:pt x="4436" y="423"/>
                          </a:cubicBezTo>
                          <a:cubicBezTo>
                            <a:pt x="4436" y="423"/>
                            <a:pt x="4436" y="1376"/>
                            <a:pt x="4436" y="1376"/>
                          </a:cubicBezTo>
                          <a:cubicBezTo>
                            <a:pt x="3483" y="2328"/>
                            <a:pt x="2531" y="4233"/>
                            <a:pt x="1578" y="6138"/>
                          </a:cubicBezTo>
                          <a:cubicBezTo>
                            <a:pt x="1578" y="7091"/>
                            <a:pt x="626" y="8996"/>
                            <a:pt x="1578" y="10901"/>
                          </a:cubicBezTo>
                          <a:cubicBezTo>
                            <a:pt x="2531" y="10901"/>
                            <a:pt x="2531" y="11853"/>
                            <a:pt x="1578" y="11853"/>
                          </a:cubicBezTo>
                          <a:cubicBezTo>
                            <a:pt x="1578" y="11853"/>
                            <a:pt x="1578" y="11853"/>
                            <a:pt x="1578" y="11853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0" name="Freeform: Shape 1189">
                      <a:extLst>
                        <a:ext uri="{FF2B5EF4-FFF2-40B4-BE49-F238E27FC236}">
                          <a16:creationId xmlns:a16="http://schemas.microsoft.com/office/drawing/2014/main" id="{F6986A59-2914-4F80-9E99-151ACED371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6175" y="4692967"/>
                      <a:ext cx="9948" cy="5714"/>
                    </a:xfrm>
                    <a:custGeom>
                      <a:avLst/>
                      <a:gdLst>
                        <a:gd name="connsiteX0" fmla="*/ 9525 w 9948"/>
                        <a:gd name="connsiteY0" fmla="*/ 5715 h 5714"/>
                        <a:gd name="connsiteX1" fmla="*/ 0 w 9948"/>
                        <a:gd name="connsiteY1" fmla="*/ 952 h 5714"/>
                        <a:gd name="connsiteX2" fmla="*/ 0 w 9948"/>
                        <a:gd name="connsiteY2" fmla="*/ 0 h 5714"/>
                        <a:gd name="connsiteX3" fmla="*/ 953 w 9948"/>
                        <a:gd name="connsiteY3" fmla="*/ 0 h 5714"/>
                        <a:gd name="connsiteX4" fmla="*/ 9525 w 9948"/>
                        <a:gd name="connsiteY4" fmla="*/ 4763 h 5714"/>
                        <a:gd name="connsiteX5" fmla="*/ 9525 w 9948"/>
                        <a:gd name="connsiteY5" fmla="*/ 5715 h 5714"/>
                        <a:gd name="connsiteX6" fmla="*/ 9525 w 9948"/>
                        <a:gd name="connsiteY6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48" h="5714">
                          <a:moveTo>
                            <a:pt x="9525" y="5715"/>
                          </a:moveTo>
                          <a:cubicBezTo>
                            <a:pt x="5715" y="4763"/>
                            <a:pt x="2857" y="2857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1905"/>
                            <a:pt x="6668" y="3810"/>
                            <a:pt x="9525" y="4763"/>
                          </a:cubicBezTo>
                          <a:cubicBezTo>
                            <a:pt x="9525" y="3810"/>
                            <a:pt x="10478" y="4763"/>
                            <a:pt x="9525" y="5715"/>
                          </a:cubicBezTo>
                          <a:cubicBezTo>
                            <a:pt x="9525" y="5715"/>
                            <a:pt x="9525" y="5715"/>
                            <a:pt x="9525" y="5715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1" name="Freeform: Shape 1190">
                      <a:extLst>
                        <a:ext uri="{FF2B5EF4-FFF2-40B4-BE49-F238E27FC236}">
                          <a16:creationId xmlns:a16="http://schemas.microsoft.com/office/drawing/2014/main" id="{26B00267-9C22-4EE6-96A5-E7F9B33C21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6314" y="4700163"/>
                      <a:ext cx="3143" cy="8043"/>
                    </a:xfrm>
                    <a:custGeom>
                      <a:avLst/>
                      <a:gdLst>
                        <a:gd name="connsiteX0" fmla="*/ 815 w 3143"/>
                        <a:gd name="connsiteY0" fmla="*/ 8043 h 8043"/>
                        <a:gd name="connsiteX1" fmla="*/ 815 w 3143"/>
                        <a:gd name="connsiteY1" fmla="*/ 8043 h 8043"/>
                        <a:gd name="connsiteX2" fmla="*/ 1767 w 3143"/>
                        <a:gd name="connsiteY2" fmla="*/ 423 h 8043"/>
                        <a:gd name="connsiteX3" fmla="*/ 2720 w 3143"/>
                        <a:gd name="connsiteY3" fmla="*/ 423 h 8043"/>
                        <a:gd name="connsiteX4" fmla="*/ 2720 w 3143"/>
                        <a:gd name="connsiteY4" fmla="*/ 1376 h 8043"/>
                        <a:gd name="connsiteX5" fmla="*/ 1767 w 3143"/>
                        <a:gd name="connsiteY5" fmla="*/ 7091 h 8043"/>
                        <a:gd name="connsiteX6" fmla="*/ 815 w 3143"/>
                        <a:gd name="connsiteY6" fmla="*/ 8043 h 8043"/>
                        <a:gd name="connsiteX7" fmla="*/ 815 w 3143"/>
                        <a:gd name="connsiteY7" fmla="*/ 8043 h 8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43" h="8043">
                          <a:moveTo>
                            <a:pt x="815" y="8043"/>
                          </a:moveTo>
                          <a:cubicBezTo>
                            <a:pt x="-137" y="8043"/>
                            <a:pt x="-137" y="7091"/>
                            <a:pt x="815" y="8043"/>
                          </a:cubicBezTo>
                          <a:cubicBezTo>
                            <a:pt x="-1090" y="5186"/>
                            <a:pt x="815" y="2328"/>
                            <a:pt x="1767" y="423"/>
                          </a:cubicBezTo>
                          <a:cubicBezTo>
                            <a:pt x="1767" y="423"/>
                            <a:pt x="2720" y="-529"/>
                            <a:pt x="2720" y="423"/>
                          </a:cubicBezTo>
                          <a:cubicBezTo>
                            <a:pt x="2720" y="423"/>
                            <a:pt x="3673" y="1376"/>
                            <a:pt x="2720" y="1376"/>
                          </a:cubicBezTo>
                          <a:cubicBezTo>
                            <a:pt x="1767" y="3281"/>
                            <a:pt x="815" y="5186"/>
                            <a:pt x="1767" y="7091"/>
                          </a:cubicBezTo>
                          <a:cubicBezTo>
                            <a:pt x="1767" y="7091"/>
                            <a:pt x="1767" y="7091"/>
                            <a:pt x="815" y="8043"/>
                          </a:cubicBezTo>
                          <a:cubicBezTo>
                            <a:pt x="815" y="8043"/>
                            <a:pt x="815" y="8043"/>
                            <a:pt x="815" y="8043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2" name="Freeform: Shape 1191">
                      <a:extLst>
                        <a:ext uri="{FF2B5EF4-FFF2-40B4-BE49-F238E27FC236}">
                          <a16:creationId xmlns:a16="http://schemas.microsoft.com/office/drawing/2014/main" id="{40D2C75A-FC64-4F39-9FC0-E07F761E76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693496"/>
                      <a:ext cx="4233" cy="6138"/>
                    </a:xfrm>
                    <a:custGeom>
                      <a:avLst/>
                      <a:gdLst>
                        <a:gd name="connsiteX0" fmla="*/ 953 w 4233"/>
                        <a:gd name="connsiteY0" fmla="*/ 6138 h 6138"/>
                        <a:gd name="connsiteX1" fmla="*/ 953 w 4233"/>
                        <a:gd name="connsiteY1" fmla="*/ 6138 h 6138"/>
                        <a:gd name="connsiteX2" fmla="*/ 0 w 4233"/>
                        <a:gd name="connsiteY2" fmla="*/ 4233 h 6138"/>
                        <a:gd name="connsiteX3" fmla="*/ 2858 w 4233"/>
                        <a:gd name="connsiteY3" fmla="*/ 423 h 6138"/>
                        <a:gd name="connsiteX4" fmla="*/ 3810 w 4233"/>
                        <a:gd name="connsiteY4" fmla="*/ 423 h 6138"/>
                        <a:gd name="connsiteX5" fmla="*/ 3810 w 4233"/>
                        <a:gd name="connsiteY5" fmla="*/ 1376 h 6138"/>
                        <a:gd name="connsiteX6" fmla="*/ 953 w 4233"/>
                        <a:gd name="connsiteY6" fmla="*/ 6138 h 6138"/>
                        <a:gd name="connsiteX7" fmla="*/ 953 w 4233"/>
                        <a:gd name="connsiteY7" fmla="*/ 6138 h 6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233" h="6138">
                          <a:moveTo>
                            <a:pt x="953" y="6138"/>
                          </a:moveTo>
                          <a:cubicBezTo>
                            <a:pt x="953" y="6138"/>
                            <a:pt x="0" y="6138"/>
                            <a:pt x="953" y="6138"/>
                          </a:cubicBezTo>
                          <a:cubicBezTo>
                            <a:pt x="0" y="5186"/>
                            <a:pt x="0" y="5186"/>
                            <a:pt x="0" y="4233"/>
                          </a:cubicBezTo>
                          <a:cubicBezTo>
                            <a:pt x="953" y="3281"/>
                            <a:pt x="1905" y="1376"/>
                            <a:pt x="2858" y="423"/>
                          </a:cubicBezTo>
                          <a:cubicBezTo>
                            <a:pt x="2858" y="423"/>
                            <a:pt x="3810" y="-529"/>
                            <a:pt x="3810" y="423"/>
                          </a:cubicBezTo>
                          <a:cubicBezTo>
                            <a:pt x="3810" y="423"/>
                            <a:pt x="4763" y="1376"/>
                            <a:pt x="3810" y="1376"/>
                          </a:cubicBezTo>
                          <a:cubicBezTo>
                            <a:pt x="3810" y="3281"/>
                            <a:pt x="2858" y="4233"/>
                            <a:pt x="953" y="6138"/>
                          </a:cubicBezTo>
                          <a:cubicBezTo>
                            <a:pt x="953" y="6138"/>
                            <a:pt x="953" y="6138"/>
                            <a:pt x="953" y="613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821" name="Graphic 119">
              <a:extLst>
                <a:ext uri="{FF2B5EF4-FFF2-40B4-BE49-F238E27FC236}">
                  <a16:creationId xmlns:a16="http://schemas.microsoft.com/office/drawing/2014/main" id="{C6156523-871B-41D0-B12F-731B1102B2A0}"/>
                </a:ext>
              </a:extLst>
            </p:cNvPr>
            <p:cNvGrpSpPr>
              <a:grpSpLocks noChangeAspect="1"/>
            </p:cNvGrpSpPr>
            <p:nvPr/>
          </p:nvGrpSpPr>
          <p:grpSpPr>
            <a:xfrm rot="893833" flipH="1">
              <a:off x="7463664" y="8032865"/>
              <a:ext cx="100488" cy="72000"/>
              <a:chOff x="5087888" y="5952148"/>
              <a:chExt cx="191201" cy="136995"/>
            </a:xfrm>
          </p:grpSpPr>
          <p:grpSp>
            <p:nvGrpSpPr>
              <p:cNvPr id="822" name="Graphic 119">
                <a:extLst>
                  <a:ext uri="{FF2B5EF4-FFF2-40B4-BE49-F238E27FC236}">
                    <a16:creationId xmlns:a16="http://schemas.microsoft.com/office/drawing/2014/main" id="{72E295CB-8184-42C3-9D18-93AB0F783737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824" name="Freeform: Shape 823">
                  <a:extLst>
                    <a:ext uri="{FF2B5EF4-FFF2-40B4-BE49-F238E27FC236}">
                      <a16:creationId xmlns:a16="http://schemas.microsoft.com/office/drawing/2014/main" id="{91ED2A2C-6E4E-4B7A-B2BF-3A87248215E3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5" name="Freeform: Shape 824">
                  <a:extLst>
                    <a:ext uri="{FF2B5EF4-FFF2-40B4-BE49-F238E27FC236}">
                      <a16:creationId xmlns:a16="http://schemas.microsoft.com/office/drawing/2014/main" id="{7235330D-1E2F-48DB-878C-D10F65584486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982E743D-97D0-4514-B9FE-E396056BF807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595968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advClick="0" advTm="1600">
        <p159:morph option="byObject"/>
      </p:transition>
    </mc:Choice>
    <mc:Fallback>
      <p:transition advClick="0" advTm="16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2000" accel="49000" decel="51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900000">
                                      <p:cBhvr>
                                        <p:cTn id="6" dur="750" fill="hold"/>
                                        <p:tgtEl>
                                          <p:spTgt spid="8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Rectangle 2255">
            <a:extLst>
              <a:ext uri="{FF2B5EF4-FFF2-40B4-BE49-F238E27FC236}">
                <a16:creationId xmlns:a16="http://schemas.microsoft.com/office/drawing/2014/main" id="{D2968126-911B-4625-8CFE-975F6C045FA4}"/>
              </a:ext>
            </a:extLst>
          </p:cNvPr>
          <p:cNvSpPr/>
          <p:nvPr/>
        </p:nvSpPr>
        <p:spPr>
          <a:xfrm>
            <a:off x="0" y="9264352"/>
            <a:ext cx="12192000" cy="292764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07" name="Freeform: Shape 806">
            <a:extLst>
              <a:ext uri="{FF2B5EF4-FFF2-40B4-BE49-F238E27FC236}">
                <a16:creationId xmlns:a16="http://schemas.microsoft.com/office/drawing/2014/main" id="{9D541CC9-5D0B-4BDA-B979-3F350C3668FC}"/>
              </a:ext>
            </a:extLst>
          </p:cNvPr>
          <p:cNvSpPr/>
          <p:nvPr/>
        </p:nvSpPr>
        <p:spPr>
          <a:xfrm>
            <a:off x="-3024230" y="-17254123"/>
            <a:ext cx="37923430" cy="29799213"/>
          </a:xfrm>
          <a:custGeom>
            <a:avLst/>
            <a:gdLst>
              <a:gd name="connsiteX0" fmla="*/ 4518554 w 4534772"/>
              <a:gd name="connsiteY0" fmla="*/ 3563302 h 3563302"/>
              <a:gd name="connsiteX1" fmla="*/ 9418 w 4534772"/>
              <a:gd name="connsiteY1" fmla="*/ 3558540 h 3563302"/>
              <a:gd name="connsiteX2" fmla="*/ 846 w 4534772"/>
              <a:gd name="connsiteY2" fmla="*/ 3545205 h 3563302"/>
              <a:gd name="connsiteX3" fmla="*/ 1578186 w 4534772"/>
              <a:gd name="connsiteY3" fmla="*/ 67628 h 3563302"/>
              <a:gd name="connsiteX4" fmla="*/ 1596283 w 4534772"/>
              <a:gd name="connsiteY4" fmla="*/ 28575 h 3563302"/>
              <a:gd name="connsiteX5" fmla="*/ 1597236 w 4534772"/>
              <a:gd name="connsiteY5" fmla="*/ 30480 h 3563302"/>
              <a:gd name="connsiteX6" fmla="*/ 1603904 w 4534772"/>
              <a:gd name="connsiteY6" fmla="*/ 17145 h 3563302"/>
              <a:gd name="connsiteX7" fmla="*/ 1675341 w 4534772"/>
              <a:gd name="connsiteY7" fmla="*/ 193358 h 3563302"/>
              <a:gd name="connsiteX8" fmla="*/ 1755351 w 4534772"/>
              <a:gd name="connsiteY8" fmla="*/ 239078 h 3563302"/>
              <a:gd name="connsiteX9" fmla="*/ 1755351 w 4534772"/>
              <a:gd name="connsiteY9" fmla="*/ 239078 h 3563302"/>
              <a:gd name="connsiteX10" fmla="*/ 1759161 w 4534772"/>
              <a:gd name="connsiteY10" fmla="*/ 240030 h 3563302"/>
              <a:gd name="connsiteX11" fmla="*/ 1763924 w 4534772"/>
              <a:gd name="connsiteY11" fmla="*/ 240030 h 3563302"/>
              <a:gd name="connsiteX12" fmla="*/ 1806786 w 4534772"/>
              <a:gd name="connsiteY12" fmla="*/ 230505 h 3563302"/>
              <a:gd name="connsiteX13" fmla="*/ 1906799 w 4534772"/>
              <a:gd name="connsiteY13" fmla="*/ 174308 h 3563302"/>
              <a:gd name="connsiteX14" fmla="*/ 1925849 w 4534772"/>
              <a:gd name="connsiteY14" fmla="*/ 166688 h 3563302"/>
              <a:gd name="connsiteX15" fmla="*/ 1929658 w 4534772"/>
              <a:gd name="connsiteY15" fmla="*/ 165735 h 3563302"/>
              <a:gd name="connsiteX16" fmla="*/ 1933469 w 4534772"/>
              <a:gd name="connsiteY16" fmla="*/ 164783 h 3563302"/>
              <a:gd name="connsiteX17" fmla="*/ 1936326 w 4534772"/>
              <a:gd name="connsiteY17" fmla="*/ 164783 h 3563302"/>
              <a:gd name="connsiteX18" fmla="*/ 1942994 w 4534772"/>
              <a:gd name="connsiteY18" fmla="*/ 164783 h 3563302"/>
              <a:gd name="connsiteX19" fmla="*/ 1942994 w 4534772"/>
              <a:gd name="connsiteY19" fmla="*/ 164783 h 3563302"/>
              <a:gd name="connsiteX20" fmla="*/ 1996333 w 4534772"/>
              <a:gd name="connsiteY20" fmla="*/ 186690 h 3563302"/>
              <a:gd name="connsiteX21" fmla="*/ 2043006 w 4534772"/>
              <a:gd name="connsiteY21" fmla="*/ 231458 h 3563302"/>
              <a:gd name="connsiteX22" fmla="*/ 2048721 w 4534772"/>
              <a:gd name="connsiteY22" fmla="*/ 236220 h 3563302"/>
              <a:gd name="connsiteX23" fmla="*/ 2054436 w 4534772"/>
              <a:gd name="connsiteY23" fmla="*/ 240983 h 3563302"/>
              <a:gd name="connsiteX24" fmla="*/ 2061104 w 4534772"/>
              <a:gd name="connsiteY24" fmla="*/ 244792 h 3563302"/>
              <a:gd name="connsiteX25" fmla="*/ 2067771 w 4534772"/>
              <a:gd name="connsiteY25" fmla="*/ 247650 h 3563302"/>
              <a:gd name="connsiteX26" fmla="*/ 2074439 w 4534772"/>
              <a:gd name="connsiteY26" fmla="*/ 249555 h 3563302"/>
              <a:gd name="connsiteX27" fmla="*/ 2080154 w 4534772"/>
              <a:gd name="connsiteY27" fmla="*/ 251460 h 3563302"/>
              <a:gd name="connsiteX28" fmla="*/ 2083964 w 4534772"/>
              <a:gd name="connsiteY28" fmla="*/ 252413 h 3563302"/>
              <a:gd name="connsiteX29" fmla="*/ 2084916 w 4534772"/>
              <a:gd name="connsiteY29" fmla="*/ 252413 h 3563302"/>
              <a:gd name="connsiteX30" fmla="*/ 2084916 w 4534772"/>
              <a:gd name="connsiteY30" fmla="*/ 252413 h 3563302"/>
              <a:gd name="connsiteX31" fmla="*/ 2085869 w 4534772"/>
              <a:gd name="connsiteY31" fmla="*/ 252413 h 3563302"/>
              <a:gd name="connsiteX32" fmla="*/ 2089679 w 4534772"/>
              <a:gd name="connsiteY32" fmla="*/ 252413 h 3563302"/>
              <a:gd name="connsiteX33" fmla="*/ 2096346 w 4534772"/>
              <a:gd name="connsiteY33" fmla="*/ 252413 h 3563302"/>
              <a:gd name="connsiteX34" fmla="*/ 2105871 w 4534772"/>
              <a:gd name="connsiteY34" fmla="*/ 251460 h 3563302"/>
              <a:gd name="connsiteX35" fmla="*/ 2115396 w 4534772"/>
              <a:gd name="connsiteY35" fmla="*/ 249555 h 3563302"/>
              <a:gd name="connsiteX36" fmla="*/ 2124921 w 4534772"/>
              <a:gd name="connsiteY36" fmla="*/ 246697 h 3563302"/>
              <a:gd name="connsiteX37" fmla="*/ 2133494 w 4534772"/>
              <a:gd name="connsiteY37" fmla="*/ 241935 h 3563302"/>
              <a:gd name="connsiteX38" fmla="*/ 2232554 w 4534772"/>
              <a:gd name="connsiteY38" fmla="*/ 186690 h 3563302"/>
              <a:gd name="connsiteX39" fmla="*/ 2274464 w 4534772"/>
              <a:gd name="connsiteY39" fmla="*/ 177165 h 3563302"/>
              <a:gd name="connsiteX40" fmla="*/ 2274464 w 4534772"/>
              <a:gd name="connsiteY40" fmla="*/ 177165 h 3563302"/>
              <a:gd name="connsiteX41" fmla="*/ 2285894 w 4534772"/>
              <a:gd name="connsiteY41" fmla="*/ 179070 h 3563302"/>
              <a:gd name="connsiteX42" fmla="*/ 2290656 w 4534772"/>
              <a:gd name="connsiteY42" fmla="*/ 180022 h 3563302"/>
              <a:gd name="connsiteX43" fmla="*/ 2297324 w 4534772"/>
              <a:gd name="connsiteY43" fmla="*/ 181928 h 3563302"/>
              <a:gd name="connsiteX44" fmla="*/ 2301134 w 4534772"/>
              <a:gd name="connsiteY44" fmla="*/ 183833 h 3563302"/>
              <a:gd name="connsiteX45" fmla="*/ 2305896 w 4534772"/>
              <a:gd name="connsiteY45" fmla="*/ 186690 h 3563302"/>
              <a:gd name="connsiteX46" fmla="*/ 2310659 w 4534772"/>
              <a:gd name="connsiteY46" fmla="*/ 189547 h 3563302"/>
              <a:gd name="connsiteX47" fmla="*/ 2435436 w 4534772"/>
              <a:gd name="connsiteY47" fmla="*/ 273367 h 3563302"/>
              <a:gd name="connsiteX48" fmla="*/ 2440199 w 4534772"/>
              <a:gd name="connsiteY48" fmla="*/ 276225 h 3563302"/>
              <a:gd name="connsiteX49" fmla="*/ 2444961 w 4534772"/>
              <a:gd name="connsiteY49" fmla="*/ 279083 h 3563302"/>
              <a:gd name="connsiteX50" fmla="*/ 2449724 w 4534772"/>
              <a:gd name="connsiteY50" fmla="*/ 280988 h 3563302"/>
              <a:gd name="connsiteX51" fmla="*/ 2456391 w 4534772"/>
              <a:gd name="connsiteY51" fmla="*/ 282892 h 3563302"/>
              <a:gd name="connsiteX52" fmla="*/ 2460201 w 4534772"/>
              <a:gd name="connsiteY52" fmla="*/ 283845 h 3563302"/>
              <a:gd name="connsiteX53" fmla="*/ 2471631 w 4534772"/>
              <a:gd name="connsiteY53" fmla="*/ 285750 h 3563302"/>
              <a:gd name="connsiteX54" fmla="*/ 2471631 w 4534772"/>
              <a:gd name="connsiteY54" fmla="*/ 285750 h 3563302"/>
              <a:gd name="connsiteX55" fmla="*/ 2477346 w 4534772"/>
              <a:gd name="connsiteY55" fmla="*/ 285750 h 3563302"/>
              <a:gd name="connsiteX56" fmla="*/ 2486871 w 4534772"/>
              <a:gd name="connsiteY56" fmla="*/ 284797 h 3563302"/>
              <a:gd name="connsiteX57" fmla="*/ 2522114 w 4534772"/>
              <a:gd name="connsiteY57" fmla="*/ 269558 h 3563302"/>
              <a:gd name="connsiteX58" fmla="*/ 2627841 w 4534772"/>
              <a:gd name="connsiteY58" fmla="*/ 188595 h 3563302"/>
              <a:gd name="connsiteX59" fmla="*/ 2690706 w 4534772"/>
              <a:gd name="connsiteY59" fmla="*/ 174308 h 3563302"/>
              <a:gd name="connsiteX60" fmla="*/ 2839296 w 4534772"/>
              <a:gd name="connsiteY60" fmla="*/ 208597 h 3563302"/>
              <a:gd name="connsiteX61" fmla="*/ 2926926 w 4534772"/>
              <a:gd name="connsiteY61" fmla="*/ 162878 h 3563302"/>
              <a:gd name="connsiteX62" fmla="*/ 2926926 w 4534772"/>
              <a:gd name="connsiteY62" fmla="*/ 0 h 3563302"/>
              <a:gd name="connsiteX63" fmla="*/ 2958359 w 4534772"/>
              <a:gd name="connsiteY63" fmla="*/ 69533 h 3563302"/>
              <a:gd name="connsiteX64" fmla="*/ 2958359 w 4534772"/>
              <a:gd name="connsiteY64" fmla="*/ 69533 h 3563302"/>
              <a:gd name="connsiteX65" fmla="*/ 4532841 w 4534772"/>
              <a:gd name="connsiteY65" fmla="*/ 3539490 h 3563302"/>
              <a:gd name="connsiteX66" fmla="*/ 4532841 w 4534772"/>
              <a:gd name="connsiteY66" fmla="*/ 3539490 h 3563302"/>
              <a:gd name="connsiteX67" fmla="*/ 4518554 w 4534772"/>
              <a:gd name="connsiteY67" fmla="*/ 3563302 h 3563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4534772" h="3563302">
                <a:moveTo>
                  <a:pt x="4518554" y="3563302"/>
                </a:moveTo>
                <a:lnTo>
                  <a:pt x="9418" y="3558540"/>
                </a:lnTo>
                <a:cubicBezTo>
                  <a:pt x="2751" y="3558540"/>
                  <a:pt x="-2012" y="3550920"/>
                  <a:pt x="846" y="3545205"/>
                </a:cubicBezTo>
                <a:lnTo>
                  <a:pt x="1578186" y="67628"/>
                </a:lnTo>
                <a:lnTo>
                  <a:pt x="1596283" y="28575"/>
                </a:lnTo>
                <a:lnTo>
                  <a:pt x="1597236" y="30480"/>
                </a:lnTo>
                <a:lnTo>
                  <a:pt x="1603904" y="17145"/>
                </a:lnTo>
                <a:lnTo>
                  <a:pt x="1675341" y="193358"/>
                </a:lnTo>
                <a:cubicBezTo>
                  <a:pt x="1690581" y="225742"/>
                  <a:pt x="1722966" y="241935"/>
                  <a:pt x="1755351" y="239078"/>
                </a:cubicBezTo>
                <a:lnTo>
                  <a:pt x="1755351" y="239078"/>
                </a:lnTo>
                <a:cubicBezTo>
                  <a:pt x="1756304" y="239078"/>
                  <a:pt x="1758208" y="240030"/>
                  <a:pt x="1759161" y="240030"/>
                </a:cubicBezTo>
                <a:cubicBezTo>
                  <a:pt x="1761066" y="240030"/>
                  <a:pt x="1762971" y="240030"/>
                  <a:pt x="1763924" y="240030"/>
                </a:cubicBezTo>
                <a:cubicBezTo>
                  <a:pt x="1778211" y="240983"/>
                  <a:pt x="1792499" y="238125"/>
                  <a:pt x="1806786" y="230505"/>
                </a:cubicBezTo>
                <a:lnTo>
                  <a:pt x="1906799" y="174308"/>
                </a:lnTo>
                <a:cubicBezTo>
                  <a:pt x="1912514" y="170497"/>
                  <a:pt x="1919181" y="168592"/>
                  <a:pt x="1925849" y="166688"/>
                </a:cubicBezTo>
                <a:cubicBezTo>
                  <a:pt x="1926801" y="166688"/>
                  <a:pt x="1928706" y="165735"/>
                  <a:pt x="1929658" y="165735"/>
                </a:cubicBezTo>
                <a:cubicBezTo>
                  <a:pt x="1931564" y="165735"/>
                  <a:pt x="1932516" y="164783"/>
                  <a:pt x="1933469" y="164783"/>
                </a:cubicBezTo>
                <a:cubicBezTo>
                  <a:pt x="1934421" y="164783"/>
                  <a:pt x="1935374" y="164783"/>
                  <a:pt x="1936326" y="164783"/>
                </a:cubicBezTo>
                <a:cubicBezTo>
                  <a:pt x="1938231" y="164783"/>
                  <a:pt x="1941089" y="164783"/>
                  <a:pt x="1942994" y="164783"/>
                </a:cubicBezTo>
                <a:lnTo>
                  <a:pt x="1942994" y="164783"/>
                </a:lnTo>
                <a:cubicBezTo>
                  <a:pt x="1962996" y="164783"/>
                  <a:pt x="1982046" y="172403"/>
                  <a:pt x="1996333" y="186690"/>
                </a:cubicBezTo>
                <a:lnTo>
                  <a:pt x="2043006" y="231458"/>
                </a:lnTo>
                <a:cubicBezTo>
                  <a:pt x="2044911" y="233363"/>
                  <a:pt x="2046816" y="235267"/>
                  <a:pt x="2048721" y="236220"/>
                </a:cubicBezTo>
                <a:cubicBezTo>
                  <a:pt x="2050626" y="238125"/>
                  <a:pt x="2052531" y="239078"/>
                  <a:pt x="2054436" y="240983"/>
                </a:cubicBezTo>
                <a:cubicBezTo>
                  <a:pt x="2056341" y="242888"/>
                  <a:pt x="2058246" y="243840"/>
                  <a:pt x="2061104" y="244792"/>
                </a:cubicBezTo>
                <a:cubicBezTo>
                  <a:pt x="2063008" y="245745"/>
                  <a:pt x="2065866" y="246697"/>
                  <a:pt x="2067771" y="247650"/>
                </a:cubicBezTo>
                <a:cubicBezTo>
                  <a:pt x="2069676" y="248603"/>
                  <a:pt x="2071581" y="249555"/>
                  <a:pt x="2074439" y="249555"/>
                </a:cubicBezTo>
                <a:cubicBezTo>
                  <a:pt x="2076344" y="250508"/>
                  <a:pt x="2078249" y="250508"/>
                  <a:pt x="2080154" y="251460"/>
                </a:cubicBezTo>
                <a:cubicBezTo>
                  <a:pt x="2081106" y="251460"/>
                  <a:pt x="2082058" y="251460"/>
                  <a:pt x="2083964" y="252413"/>
                </a:cubicBezTo>
                <a:cubicBezTo>
                  <a:pt x="2083964" y="252413"/>
                  <a:pt x="2084916" y="252413"/>
                  <a:pt x="2084916" y="252413"/>
                </a:cubicBezTo>
                <a:cubicBezTo>
                  <a:pt x="2084916" y="252413"/>
                  <a:pt x="2084916" y="252413"/>
                  <a:pt x="2084916" y="252413"/>
                </a:cubicBezTo>
                <a:cubicBezTo>
                  <a:pt x="2084916" y="252413"/>
                  <a:pt x="2085869" y="252413"/>
                  <a:pt x="2085869" y="252413"/>
                </a:cubicBezTo>
                <a:cubicBezTo>
                  <a:pt x="2086821" y="252413"/>
                  <a:pt x="2088726" y="252413"/>
                  <a:pt x="2089679" y="252413"/>
                </a:cubicBezTo>
                <a:cubicBezTo>
                  <a:pt x="2091583" y="252413"/>
                  <a:pt x="2093489" y="252413"/>
                  <a:pt x="2096346" y="252413"/>
                </a:cubicBezTo>
                <a:cubicBezTo>
                  <a:pt x="2099204" y="252413"/>
                  <a:pt x="2102061" y="252413"/>
                  <a:pt x="2105871" y="251460"/>
                </a:cubicBezTo>
                <a:cubicBezTo>
                  <a:pt x="2108729" y="251460"/>
                  <a:pt x="2112539" y="250508"/>
                  <a:pt x="2115396" y="249555"/>
                </a:cubicBezTo>
                <a:cubicBezTo>
                  <a:pt x="2118254" y="248603"/>
                  <a:pt x="2122064" y="247650"/>
                  <a:pt x="2124921" y="246697"/>
                </a:cubicBezTo>
                <a:cubicBezTo>
                  <a:pt x="2127779" y="245745"/>
                  <a:pt x="2130636" y="243840"/>
                  <a:pt x="2133494" y="241935"/>
                </a:cubicBezTo>
                <a:lnTo>
                  <a:pt x="2232554" y="186690"/>
                </a:lnTo>
                <a:cubicBezTo>
                  <a:pt x="2245889" y="179070"/>
                  <a:pt x="2260176" y="176213"/>
                  <a:pt x="2274464" y="177165"/>
                </a:cubicBezTo>
                <a:lnTo>
                  <a:pt x="2274464" y="177165"/>
                </a:lnTo>
                <a:cubicBezTo>
                  <a:pt x="2278274" y="177165"/>
                  <a:pt x="2282084" y="178117"/>
                  <a:pt x="2285894" y="179070"/>
                </a:cubicBezTo>
                <a:cubicBezTo>
                  <a:pt x="2287799" y="179070"/>
                  <a:pt x="2288751" y="180022"/>
                  <a:pt x="2290656" y="180022"/>
                </a:cubicBezTo>
                <a:cubicBezTo>
                  <a:pt x="2292561" y="180975"/>
                  <a:pt x="2295419" y="181928"/>
                  <a:pt x="2297324" y="181928"/>
                </a:cubicBezTo>
                <a:cubicBezTo>
                  <a:pt x="2298276" y="182880"/>
                  <a:pt x="2300181" y="182880"/>
                  <a:pt x="2301134" y="183833"/>
                </a:cubicBezTo>
                <a:cubicBezTo>
                  <a:pt x="2303039" y="184785"/>
                  <a:pt x="2304944" y="185738"/>
                  <a:pt x="2305896" y="186690"/>
                </a:cubicBezTo>
                <a:cubicBezTo>
                  <a:pt x="2307801" y="187642"/>
                  <a:pt x="2308754" y="188595"/>
                  <a:pt x="2310659" y="189547"/>
                </a:cubicBezTo>
                <a:lnTo>
                  <a:pt x="2435436" y="273367"/>
                </a:lnTo>
                <a:cubicBezTo>
                  <a:pt x="2437341" y="274320"/>
                  <a:pt x="2438293" y="275272"/>
                  <a:pt x="2440199" y="276225"/>
                </a:cubicBezTo>
                <a:cubicBezTo>
                  <a:pt x="2442104" y="277178"/>
                  <a:pt x="2444009" y="278130"/>
                  <a:pt x="2444961" y="279083"/>
                </a:cubicBezTo>
                <a:cubicBezTo>
                  <a:pt x="2446866" y="280035"/>
                  <a:pt x="2447818" y="280035"/>
                  <a:pt x="2449724" y="280988"/>
                </a:cubicBezTo>
                <a:cubicBezTo>
                  <a:pt x="2451629" y="281940"/>
                  <a:pt x="2454486" y="282892"/>
                  <a:pt x="2456391" y="282892"/>
                </a:cubicBezTo>
                <a:cubicBezTo>
                  <a:pt x="2457343" y="282892"/>
                  <a:pt x="2459249" y="283845"/>
                  <a:pt x="2460201" y="283845"/>
                </a:cubicBezTo>
                <a:cubicBezTo>
                  <a:pt x="2464011" y="284797"/>
                  <a:pt x="2467821" y="285750"/>
                  <a:pt x="2471631" y="285750"/>
                </a:cubicBezTo>
                <a:lnTo>
                  <a:pt x="2471631" y="285750"/>
                </a:lnTo>
                <a:cubicBezTo>
                  <a:pt x="2473536" y="285750"/>
                  <a:pt x="2475441" y="285750"/>
                  <a:pt x="2477346" y="285750"/>
                </a:cubicBezTo>
                <a:cubicBezTo>
                  <a:pt x="2481156" y="285750"/>
                  <a:pt x="2484014" y="285750"/>
                  <a:pt x="2486871" y="284797"/>
                </a:cubicBezTo>
                <a:cubicBezTo>
                  <a:pt x="2499254" y="282892"/>
                  <a:pt x="2511636" y="278130"/>
                  <a:pt x="2522114" y="269558"/>
                </a:cubicBezTo>
                <a:lnTo>
                  <a:pt x="2627841" y="188595"/>
                </a:lnTo>
                <a:cubicBezTo>
                  <a:pt x="2645939" y="174308"/>
                  <a:pt x="2668799" y="169545"/>
                  <a:pt x="2690706" y="174308"/>
                </a:cubicBezTo>
                <a:lnTo>
                  <a:pt x="2839296" y="208597"/>
                </a:lnTo>
                <a:cubicBezTo>
                  <a:pt x="2876443" y="217170"/>
                  <a:pt x="2912639" y="196215"/>
                  <a:pt x="2926926" y="162878"/>
                </a:cubicBezTo>
                <a:lnTo>
                  <a:pt x="2926926" y="0"/>
                </a:lnTo>
                <a:lnTo>
                  <a:pt x="2958359" y="69533"/>
                </a:lnTo>
                <a:lnTo>
                  <a:pt x="2958359" y="69533"/>
                </a:lnTo>
                <a:lnTo>
                  <a:pt x="4532841" y="3539490"/>
                </a:lnTo>
                <a:lnTo>
                  <a:pt x="4532841" y="3539490"/>
                </a:lnTo>
                <a:cubicBezTo>
                  <a:pt x="4538556" y="3551873"/>
                  <a:pt x="4530936" y="3563302"/>
                  <a:pt x="4518554" y="3563302"/>
                </a:cubicBezTo>
                <a:close/>
              </a:path>
            </a:pathLst>
          </a:custGeom>
          <a:solidFill>
            <a:srgbClr val="B92127"/>
          </a:solidFill>
          <a:ln w="9525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GB" dirty="0"/>
          </a:p>
        </p:txBody>
      </p:sp>
      <p:grpSp>
        <p:nvGrpSpPr>
          <p:cNvPr id="808" name="Graphic 4">
            <a:extLst>
              <a:ext uri="{FF2B5EF4-FFF2-40B4-BE49-F238E27FC236}">
                <a16:creationId xmlns:a16="http://schemas.microsoft.com/office/drawing/2014/main" id="{9C4A0EF4-A7F9-4622-B217-5FF671873B52}"/>
              </a:ext>
            </a:extLst>
          </p:cNvPr>
          <p:cNvGrpSpPr/>
          <p:nvPr/>
        </p:nvGrpSpPr>
        <p:grpSpPr>
          <a:xfrm>
            <a:off x="8073268" y="12353925"/>
            <a:ext cx="15974250" cy="7495603"/>
            <a:chOff x="5159020" y="5559742"/>
            <a:chExt cx="1910154" cy="896302"/>
          </a:xfrm>
        </p:grpSpPr>
        <p:grpSp>
          <p:nvGrpSpPr>
            <p:cNvPr id="2404" name="Graphic 4">
              <a:extLst>
                <a:ext uri="{FF2B5EF4-FFF2-40B4-BE49-F238E27FC236}">
                  <a16:creationId xmlns:a16="http://schemas.microsoft.com/office/drawing/2014/main" id="{CAAF59CE-3A2E-4A2F-93F3-26A3A1B7F6C9}"/>
                </a:ext>
              </a:extLst>
            </p:cNvPr>
            <p:cNvGrpSpPr/>
            <p:nvPr/>
          </p:nvGrpSpPr>
          <p:grpSpPr>
            <a:xfrm>
              <a:off x="6254115" y="5559742"/>
              <a:ext cx="815059" cy="896302"/>
              <a:chOff x="6254115" y="5559742"/>
              <a:chExt cx="815059" cy="896302"/>
            </a:xfrm>
          </p:grpSpPr>
          <p:sp>
            <p:nvSpPr>
              <p:cNvPr id="2409" name="Freeform: Shape 2408">
                <a:extLst>
                  <a:ext uri="{FF2B5EF4-FFF2-40B4-BE49-F238E27FC236}">
                    <a16:creationId xmlns:a16="http://schemas.microsoft.com/office/drawing/2014/main" id="{25BB9632-87FD-486C-8A0C-CEBB337384D7}"/>
                  </a:ext>
                </a:extLst>
              </p:cNvPr>
              <p:cNvSpPr/>
              <p:nvPr/>
            </p:nvSpPr>
            <p:spPr>
              <a:xfrm>
                <a:off x="6264592" y="5901689"/>
                <a:ext cx="804582" cy="554355"/>
              </a:xfrm>
              <a:custGeom>
                <a:avLst/>
                <a:gdLst>
                  <a:gd name="connsiteX0" fmla="*/ 782002 w 804582"/>
                  <a:gd name="connsiteY0" fmla="*/ 397193 h 554355"/>
                  <a:gd name="connsiteX1" fmla="*/ 798195 w 804582"/>
                  <a:gd name="connsiteY1" fmla="*/ 441960 h 554355"/>
                  <a:gd name="connsiteX2" fmla="*/ 561975 w 804582"/>
                  <a:gd name="connsiteY2" fmla="*/ 553403 h 554355"/>
                  <a:gd name="connsiteX3" fmla="*/ 538163 w 804582"/>
                  <a:gd name="connsiteY3" fmla="*/ 554355 h 554355"/>
                  <a:gd name="connsiteX4" fmla="*/ 525780 w 804582"/>
                  <a:gd name="connsiteY4" fmla="*/ 554355 h 554355"/>
                  <a:gd name="connsiteX5" fmla="*/ 302895 w 804582"/>
                  <a:gd name="connsiteY5" fmla="*/ 488633 h 554355"/>
                  <a:gd name="connsiteX6" fmla="*/ 226695 w 804582"/>
                  <a:gd name="connsiteY6" fmla="*/ 526733 h 554355"/>
                  <a:gd name="connsiteX7" fmla="*/ 226695 w 804582"/>
                  <a:gd name="connsiteY7" fmla="*/ 526733 h 554355"/>
                  <a:gd name="connsiteX8" fmla="*/ 199073 w 804582"/>
                  <a:gd name="connsiteY8" fmla="*/ 554355 h 554355"/>
                  <a:gd name="connsiteX9" fmla="*/ 27623 w 804582"/>
                  <a:gd name="connsiteY9" fmla="*/ 554355 h 554355"/>
                  <a:gd name="connsiteX10" fmla="*/ 0 w 804582"/>
                  <a:gd name="connsiteY10" fmla="*/ 526733 h 554355"/>
                  <a:gd name="connsiteX11" fmla="*/ 0 w 804582"/>
                  <a:gd name="connsiteY11" fmla="*/ 27623 h 554355"/>
                  <a:gd name="connsiteX12" fmla="*/ 27623 w 804582"/>
                  <a:gd name="connsiteY12" fmla="*/ 0 h 554355"/>
                  <a:gd name="connsiteX13" fmla="*/ 534352 w 804582"/>
                  <a:gd name="connsiteY13" fmla="*/ 0 h 554355"/>
                  <a:gd name="connsiteX14" fmla="*/ 561975 w 804582"/>
                  <a:gd name="connsiteY14" fmla="*/ 27623 h 554355"/>
                  <a:gd name="connsiteX15" fmla="*/ 561975 w 804582"/>
                  <a:gd name="connsiteY15" fmla="*/ 139065 h 554355"/>
                  <a:gd name="connsiteX16" fmla="*/ 782002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782002" y="397193"/>
                    </a:moveTo>
                    <a:cubicBezTo>
                      <a:pt x="802958" y="401003"/>
                      <a:pt x="811530" y="425768"/>
                      <a:pt x="798195" y="441960"/>
                    </a:cubicBezTo>
                    <a:cubicBezTo>
                      <a:pt x="763905" y="483870"/>
                      <a:pt x="693420" y="543878"/>
                      <a:pt x="561975" y="553403"/>
                    </a:cubicBezTo>
                    <a:cubicBezTo>
                      <a:pt x="554355" y="554355"/>
                      <a:pt x="545783" y="554355"/>
                      <a:pt x="538163" y="554355"/>
                    </a:cubicBezTo>
                    <a:cubicBezTo>
                      <a:pt x="534352" y="554355"/>
                      <a:pt x="530543" y="554355"/>
                      <a:pt x="525780" y="554355"/>
                    </a:cubicBezTo>
                    <a:cubicBezTo>
                      <a:pt x="420052" y="554355"/>
                      <a:pt x="349567" y="522923"/>
                      <a:pt x="302895" y="488633"/>
                    </a:cubicBezTo>
                    <a:cubicBezTo>
                      <a:pt x="271463" y="464820"/>
                      <a:pt x="226695" y="487680"/>
                      <a:pt x="226695" y="526733"/>
                    </a:cubicBezTo>
                    <a:lnTo>
                      <a:pt x="226695" y="526733"/>
                    </a:lnTo>
                    <a:cubicBezTo>
                      <a:pt x="226695" y="541973"/>
                      <a:pt x="214313" y="554355"/>
                      <a:pt x="199073" y="554355"/>
                    </a:cubicBezTo>
                    <a:lnTo>
                      <a:pt x="27623" y="554355"/>
                    </a:lnTo>
                    <a:cubicBezTo>
                      <a:pt x="12383" y="554355"/>
                      <a:pt x="0" y="541973"/>
                      <a:pt x="0" y="526733"/>
                    </a:cubicBezTo>
                    <a:lnTo>
                      <a:pt x="0" y="27623"/>
                    </a:lnTo>
                    <a:cubicBezTo>
                      <a:pt x="0" y="12383"/>
                      <a:pt x="12383" y="0"/>
                      <a:pt x="27623" y="0"/>
                    </a:cubicBezTo>
                    <a:lnTo>
                      <a:pt x="534352" y="0"/>
                    </a:lnTo>
                    <a:cubicBezTo>
                      <a:pt x="549593" y="0"/>
                      <a:pt x="561975" y="12383"/>
                      <a:pt x="561975" y="27623"/>
                    </a:cubicBezTo>
                    <a:lnTo>
                      <a:pt x="561975" y="139065"/>
                    </a:lnTo>
                    <a:cubicBezTo>
                      <a:pt x="562927" y="268605"/>
                      <a:pt x="658177" y="376238"/>
                      <a:pt x="782002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10" name="Freeform: Shape 2409">
                <a:extLst>
                  <a:ext uri="{FF2B5EF4-FFF2-40B4-BE49-F238E27FC236}">
                    <a16:creationId xmlns:a16="http://schemas.microsoft.com/office/drawing/2014/main" id="{06444793-FDE9-45C3-8FFF-6DA687A834F3}"/>
                  </a:ext>
                </a:extLst>
              </p:cNvPr>
              <p:cNvSpPr/>
              <p:nvPr/>
            </p:nvSpPr>
            <p:spPr>
              <a:xfrm>
                <a:off x="6265545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11" name="Freeform: Shape 2410">
                <a:extLst>
                  <a:ext uri="{FF2B5EF4-FFF2-40B4-BE49-F238E27FC236}">
                    <a16:creationId xmlns:a16="http://schemas.microsoft.com/office/drawing/2014/main" id="{E31CD49E-4530-466D-9382-430F8D621E99}"/>
                  </a:ext>
                </a:extLst>
              </p:cNvPr>
              <p:cNvSpPr/>
              <p:nvPr/>
            </p:nvSpPr>
            <p:spPr>
              <a:xfrm>
                <a:off x="6254115" y="5748337"/>
                <a:ext cx="583882" cy="191942"/>
              </a:xfrm>
              <a:custGeom>
                <a:avLst/>
                <a:gdLst>
                  <a:gd name="connsiteX0" fmla="*/ 583882 w 583882"/>
                  <a:gd name="connsiteY0" fmla="*/ 20002 h 153352"/>
                  <a:gd name="connsiteX1" fmla="*/ 583882 w 583882"/>
                  <a:gd name="connsiteY1" fmla="*/ 133350 h 153352"/>
                  <a:gd name="connsiteX2" fmla="*/ 563880 w 583882"/>
                  <a:gd name="connsiteY2" fmla="*/ 153352 h 153352"/>
                  <a:gd name="connsiteX3" fmla="*/ 20003 w 583882"/>
                  <a:gd name="connsiteY3" fmla="*/ 153352 h 153352"/>
                  <a:gd name="connsiteX4" fmla="*/ 0 w 583882"/>
                  <a:gd name="connsiteY4" fmla="*/ 133350 h 153352"/>
                  <a:gd name="connsiteX5" fmla="*/ 0 w 583882"/>
                  <a:gd name="connsiteY5" fmla="*/ 20002 h 153352"/>
                  <a:gd name="connsiteX6" fmla="*/ 20003 w 583882"/>
                  <a:gd name="connsiteY6" fmla="*/ 0 h 153352"/>
                  <a:gd name="connsiteX7" fmla="*/ 563880 w 583882"/>
                  <a:gd name="connsiteY7" fmla="*/ 0 h 153352"/>
                  <a:gd name="connsiteX8" fmla="*/ 583882 w 583882"/>
                  <a:gd name="connsiteY8" fmla="*/ 20002 h 15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882" h="153352">
                    <a:moveTo>
                      <a:pt x="583882" y="20002"/>
                    </a:moveTo>
                    <a:lnTo>
                      <a:pt x="583882" y="133350"/>
                    </a:lnTo>
                    <a:cubicBezTo>
                      <a:pt x="583882" y="144780"/>
                      <a:pt x="575310" y="153352"/>
                      <a:pt x="563880" y="153352"/>
                    </a:cubicBezTo>
                    <a:lnTo>
                      <a:pt x="20003" y="153352"/>
                    </a:lnTo>
                    <a:cubicBezTo>
                      <a:pt x="8572" y="153352"/>
                      <a:pt x="0" y="144780"/>
                      <a:pt x="0" y="133350"/>
                    </a:cubicBezTo>
                    <a:lnTo>
                      <a:pt x="0" y="20002"/>
                    </a:lnTo>
                    <a:cubicBezTo>
                      <a:pt x="0" y="8573"/>
                      <a:pt x="8572" y="0"/>
                      <a:pt x="20003" y="0"/>
                    </a:cubicBezTo>
                    <a:lnTo>
                      <a:pt x="563880" y="0"/>
                    </a:lnTo>
                    <a:cubicBezTo>
                      <a:pt x="575310" y="0"/>
                      <a:pt x="583882" y="8573"/>
                      <a:pt x="583882" y="20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405" name="Graphic 4">
              <a:extLst>
                <a:ext uri="{FF2B5EF4-FFF2-40B4-BE49-F238E27FC236}">
                  <a16:creationId xmlns:a16="http://schemas.microsoft.com/office/drawing/2014/main" id="{BC00787B-859C-415B-A0A2-87D515420FC2}"/>
                </a:ext>
              </a:extLst>
            </p:cNvPr>
            <p:cNvGrpSpPr/>
            <p:nvPr/>
          </p:nvGrpSpPr>
          <p:grpSpPr>
            <a:xfrm>
              <a:off x="5159020" y="5559742"/>
              <a:ext cx="816012" cy="896302"/>
              <a:chOff x="5159020" y="5559742"/>
              <a:chExt cx="816012" cy="896302"/>
            </a:xfrm>
          </p:grpSpPr>
          <p:sp>
            <p:nvSpPr>
              <p:cNvPr id="2406" name="Freeform: Shape 2405">
                <a:extLst>
                  <a:ext uri="{FF2B5EF4-FFF2-40B4-BE49-F238E27FC236}">
                    <a16:creationId xmlns:a16="http://schemas.microsoft.com/office/drawing/2014/main" id="{DDF27C8B-2B0D-4450-81D0-A13843482113}"/>
                  </a:ext>
                </a:extLst>
              </p:cNvPr>
              <p:cNvSpPr/>
              <p:nvPr/>
            </p:nvSpPr>
            <p:spPr>
              <a:xfrm>
                <a:off x="5159020" y="5901689"/>
                <a:ext cx="804582" cy="554355"/>
              </a:xfrm>
              <a:custGeom>
                <a:avLst/>
                <a:gdLst>
                  <a:gd name="connsiteX0" fmla="*/ 22580 w 804582"/>
                  <a:gd name="connsiteY0" fmla="*/ 397193 h 554355"/>
                  <a:gd name="connsiteX1" fmla="*/ 6387 w 804582"/>
                  <a:gd name="connsiteY1" fmla="*/ 441960 h 554355"/>
                  <a:gd name="connsiteX2" fmla="*/ 242607 w 804582"/>
                  <a:gd name="connsiteY2" fmla="*/ 553403 h 554355"/>
                  <a:gd name="connsiteX3" fmla="*/ 266420 w 804582"/>
                  <a:gd name="connsiteY3" fmla="*/ 554355 h 554355"/>
                  <a:gd name="connsiteX4" fmla="*/ 278802 w 804582"/>
                  <a:gd name="connsiteY4" fmla="*/ 554355 h 554355"/>
                  <a:gd name="connsiteX5" fmla="*/ 501687 w 804582"/>
                  <a:gd name="connsiteY5" fmla="*/ 488633 h 554355"/>
                  <a:gd name="connsiteX6" fmla="*/ 577887 w 804582"/>
                  <a:gd name="connsiteY6" fmla="*/ 526733 h 554355"/>
                  <a:gd name="connsiteX7" fmla="*/ 577887 w 804582"/>
                  <a:gd name="connsiteY7" fmla="*/ 526733 h 554355"/>
                  <a:gd name="connsiteX8" fmla="*/ 605510 w 804582"/>
                  <a:gd name="connsiteY8" fmla="*/ 554355 h 554355"/>
                  <a:gd name="connsiteX9" fmla="*/ 776960 w 804582"/>
                  <a:gd name="connsiteY9" fmla="*/ 554355 h 554355"/>
                  <a:gd name="connsiteX10" fmla="*/ 804582 w 804582"/>
                  <a:gd name="connsiteY10" fmla="*/ 526733 h 554355"/>
                  <a:gd name="connsiteX11" fmla="*/ 804582 w 804582"/>
                  <a:gd name="connsiteY11" fmla="*/ 27623 h 554355"/>
                  <a:gd name="connsiteX12" fmla="*/ 776960 w 804582"/>
                  <a:gd name="connsiteY12" fmla="*/ 0 h 554355"/>
                  <a:gd name="connsiteX13" fmla="*/ 270230 w 804582"/>
                  <a:gd name="connsiteY13" fmla="*/ 0 h 554355"/>
                  <a:gd name="connsiteX14" fmla="*/ 242607 w 804582"/>
                  <a:gd name="connsiteY14" fmla="*/ 27623 h 554355"/>
                  <a:gd name="connsiteX15" fmla="*/ 242607 w 804582"/>
                  <a:gd name="connsiteY15" fmla="*/ 139065 h 554355"/>
                  <a:gd name="connsiteX16" fmla="*/ 22580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22580" y="397193"/>
                    </a:moveTo>
                    <a:cubicBezTo>
                      <a:pt x="1625" y="401003"/>
                      <a:pt x="-6948" y="425768"/>
                      <a:pt x="6387" y="441960"/>
                    </a:cubicBezTo>
                    <a:cubicBezTo>
                      <a:pt x="40677" y="483870"/>
                      <a:pt x="111162" y="543878"/>
                      <a:pt x="242607" y="553403"/>
                    </a:cubicBezTo>
                    <a:cubicBezTo>
                      <a:pt x="250227" y="554355"/>
                      <a:pt x="258800" y="554355"/>
                      <a:pt x="266420" y="554355"/>
                    </a:cubicBezTo>
                    <a:cubicBezTo>
                      <a:pt x="270230" y="554355"/>
                      <a:pt x="274040" y="554355"/>
                      <a:pt x="278802" y="554355"/>
                    </a:cubicBezTo>
                    <a:cubicBezTo>
                      <a:pt x="384530" y="554355"/>
                      <a:pt x="455015" y="522923"/>
                      <a:pt x="501687" y="488633"/>
                    </a:cubicBezTo>
                    <a:cubicBezTo>
                      <a:pt x="533120" y="464820"/>
                      <a:pt x="577887" y="487680"/>
                      <a:pt x="577887" y="526733"/>
                    </a:cubicBezTo>
                    <a:lnTo>
                      <a:pt x="577887" y="526733"/>
                    </a:lnTo>
                    <a:cubicBezTo>
                      <a:pt x="577887" y="541973"/>
                      <a:pt x="590270" y="554355"/>
                      <a:pt x="605510" y="554355"/>
                    </a:cubicBezTo>
                    <a:lnTo>
                      <a:pt x="776960" y="554355"/>
                    </a:lnTo>
                    <a:cubicBezTo>
                      <a:pt x="792200" y="554355"/>
                      <a:pt x="804582" y="541973"/>
                      <a:pt x="804582" y="526733"/>
                    </a:cubicBezTo>
                    <a:lnTo>
                      <a:pt x="804582" y="27623"/>
                    </a:lnTo>
                    <a:cubicBezTo>
                      <a:pt x="804582" y="12383"/>
                      <a:pt x="792200" y="0"/>
                      <a:pt x="776960" y="0"/>
                    </a:cubicBezTo>
                    <a:lnTo>
                      <a:pt x="270230" y="0"/>
                    </a:lnTo>
                    <a:cubicBezTo>
                      <a:pt x="254990" y="0"/>
                      <a:pt x="242607" y="12383"/>
                      <a:pt x="242607" y="27623"/>
                    </a:cubicBezTo>
                    <a:lnTo>
                      <a:pt x="242607" y="139065"/>
                    </a:lnTo>
                    <a:cubicBezTo>
                      <a:pt x="242607" y="268605"/>
                      <a:pt x="147357" y="376238"/>
                      <a:pt x="22580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7" name="Freeform: Shape 2406">
                <a:extLst>
                  <a:ext uri="{FF2B5EF4-FFF2-40B4-BE49-F238E27FC236}">
                    <a16:creationId xmlns:a16="http://schemas.microsoft.com/office/drawing/2014/main" id="{F87928AD-5444-4B74-B69C-668A3B65889D}"/>
                  </a:ext>
                </a:extLst>
              </p:cNvPr>
              <p:cNvSpPr/>
              <p:nvPr/>
            </p:nvSpPr>
            <p:spPr>
              <a:xfrm>
                <a:off x="5401627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8" name="Freeform: Shape 2407">
                <a:extLst>
                  <a:ext uri="{FF2B5EF4-FFF2-40B4-BE49-F238E27FC236}">
                    <a16:creationId xmlns:a16="http://schemas.microsoft.com/office/drawing/2014/main" id="{9D3F9D1D-D6A6-4789-897A-1EBA42E7B0C4}"/>
                  </a:ext>
                </a:extLst>
              </p:cNvPr>
              <p:cNvSpPr/>
              <p:nvPr/>
            </p:nvSpPr>
            <p:spPr>
              <a:xfrm>
                <a:off x="5390197" y="5747384"/>
                <a:ext cx="584835" cy="192895"/>
              </a:xfrm>
              <a:custGeom>
                <a:avLst/>
                <a:gdLst>
                  <a:gd name="connsiteX0" fmla="*/ 0 w 584835"/>
                  <a:gd name="connsiteY0" fmla="*/ 20955 h 154304"/>
                  <a:gd name="connsiteX1" fmla="*/ 0 w 584835"/>
                  <a:gd name="connsiteY1" fmla="*/ 133350 h 154304"/>
                  <a:gd name="connsiteX2" fmla="*/ 20955 w 584835"/>
                  <a:gd name="connsiteY2" fmla="*/ 154305 h 154304"/>
                  <a:gd name="connsiteX3" fmla="*/ 563880 w 584835"/>
                  <a:gd name="connsiteY3" fmla="*/ 154305 h 154304"/>
                  <a:gd name="connsiteX4" fmla="*/ 584835 w 584835"/>
                  <a:gd name="connsiteY4" fmla="*/ 133350 h 154304"/>
                  <a:gd name="connsiteX5" fmla="*/ 584835 w 584835"/>
                  <a:gd name="connsiteY5" fmla="*/ 20955 h 154304"/>
                  <a:gd name="connsiteX6" fmla="*/ 563880 w 584835"/>
                  <a:gd name="connsiteY6" fmla="*/ 0 h 154304"/>
                  <a:gd name="connsiteX7" fmla="*/ 20955 w 584835"/>
                  <a:gd name="connsiteY7" fmla="*/ 0 h 154304"/>
                  <a:gd name="connsiteX8" fmla="*/ 0 w 584835"/>
                  <a:gd name="connsiteY8" fmla="*/ 20955 h 15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4835" h="154304">
                    <a:moveTo>
                      <a:pt x="0" y="20955"/>
                    </a:moveTo>
                    <a:lnTo>
                      <a:pt x="0" y="133350"/>
                    </a:lnTo>
                    <a:cubicBezTo>
                      <a:pt x="0" y="144780"/>
                      <a:pt x="9525" y="154305"/>
                      <a:pt x="20955" y="154305"/>
                    </a:cubicBezTo>
                    <a:lnTo>
                      <a:pt x="563880" y="154305"/>
                    </a:lnTo>
                    <a:cubicBezTo>
                      <a:pt x="575310" y="154305"/>
                      <a:pt x="584835" y="144780"/>
                      <a:pt x="584835" y="133350"/>
                    </a:cubicBezTo>
                    <a:lnTo>
                      <a:pt x="584835" y="20955"/>
                    </a:lnTo>
                    <a:cubicBezTo>
                      <a:pt x="584835" y="9525"/>
                      <a:pt x="575310" y="0"/>
                      <a:pt x="563880" y="0"/>
                    </a:cubicBezTo>
                    <a:lnTo>
                      <a:pt x="20955" y="0"/>
                    </a:lnTo>
                    <a:cubicBezTo>
                      <a:pt x="9525" y="952"/>
                      <a:pt x="0" y="9525"/>
                      <a:pt x="0" y="20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809" name="Graphic 4">
            <a:extLst>
              <a:ext uri="{FF2B5EF4-FFF2-40B4-BE49-F238E27FC236}">
                <a16:creationId xmlns:a16="http://schemas.microsoft.com/office/drawing/2014/main" id="{0C8B00BB-A6EB-405F-97D6-2D6FC196EA2E}"/>
              </a:ext>
            </a:extLst>
          </p:cNvPr>
          <p:cNvGrpSpPr/>
          <p:nvPr/>
        </p:nvGrpSpPr>
        <p:grpSpPr>
          <a:xfrm>
            <a:off x="-3049016" y="-30755764"/>
            <a:ext cx="37882768" cy="43283429"/>
            <a:chOff x="3829050" y="404812"/>
            <a:chExt cx="4529910" cy="5175705"/>
          </a:xfrm>
          <a:noFill/>
        </p:grpSpPr>
        <p:grpSp>
          <p:nvGrpSpPr>
            <p:cNvPr id="2397" name="Graphic 4">
              <a:extLst>
                <a:ext uri="{FF2B5EF4-FFF2-40B4-BE49-F238E27FC236}">
                  <a16:creationId xmlns:a16="http://schemas.microsoft.com/office/drawing/2014/main" id="{BFFBD2AC-BB10-43F4-9496-F0A6FD928B34}"/>
                </a:ext>
              </a:extLst>
            </p:cNvPr>
            <p:cNvGrpSpPr/>
            <p:nvPr/>
          </p:nvGrpSpPr>
          <p:grpSpPr>
            <a:xfrm>
              <a:off x="3829050" y="404812"/>
              <a:ext cx="4529910" cy="5175705"/>
              <a:chOff x="3829050" y="404812"/>
              <a:chExt cx="4529910" cy="5175705"/>
            </a:xfrm>
            <a:noFill/>
          </p:grpSpPr>
          <p:sp>
            <p:nvSpPr>
              <p:cNvPr id="2399" name="Freeform: Shape 2398">
                <a:extLst>
                  <a:ext uri="{FF2B5EF4-FFF2-40B4-BE49-F238E27FC236}">
                    <a16:creationId xmlns:a16="http://schemas.microsoft.com/office/drawing/2014/main" id="{2CD34ED9-BD06-42E2-A9F2-FC827D8BA5AA}"/>
                  </a:ext>
                </a:extLst>
              </p:cNvPr>
              <p:cNvSpPr/>
              <p:nvPr/>
            </p:nvSpPr>
            <p:spPr>
              <a:xfrm>
                <a:off x="3829050" y="404812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525" h="9525"/>
                </a:pathLst>
              </a:custGeom>
              <a:noFill/>
              <a:ln w="19020" cap="rnd">
                <a:solidFill>
                  <a:srgbClr val="A6221F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0" name="Freeform: Shape 2399">
                <a:extLst>
                  <a:ext uri="{FF2B5EF4-FFF2-40B4-BE49-F238E27FC236}">
                    <a16:creationId xmlns:a16="http://schemas.microsoft.com/office/drawing/2014/main" id="{577951DF-92CE-428B-9AB6-53355F5C0121}"/>
                  </a:ext>
                </a:extLst>
              </p:cNvPr>
              <p:cNvSpPr/>
              <p:nvPr/>
            </p:nvSpPr>
            <p:spPr>
              <a:xfrm>
                <a:off x="4579441" y="3926978"/>
                <a:ext cx="3779519" cy="1653539"/>
              </a:xfrm>
              <a:custGeom>
                <a:avLst/>
                <a:gdLst>
                  <a:gd name="connsiteX0" fmla="*/ 0 w 3779519"/>
                  <a:gd name="connsiteY0" fmla="*/ 0 h 1653539"/>
                  <a:gd name="connsiteX1" fmla="*/ 3779520 w 3779519"/>
                  <a:gd name="connsiteY1" fmla="*/ 1653540 h 165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79519" h="1653539">
                    <a:moveTo>
                      <a:pt x="0" y="0"/>
                    </a:moveTo>
                    <a:cubicBezTo>
                      <a:pt x="0" y="0"/>
                      <a:pt x="1915478" y="1128713"/>
                      <a:pt x="3779520" y="165354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1" name="Freeform: Shape 2400">
                <a:extLst>
                  <a:ext uri="{FF2B5EF4-FFF2-40B4-BE49-F238E27FC236}">
                    <a16:creationId xmlns:a16="http://schemas.microsoft.com/office/drawing/2014/main" id="{869D6061-951C-441D-B246-B8FB393D1E20}"/>
                  </a:ext>
                </a:extLst>
              </p:cNvPr>
              <p:cNvSpPr/>
              <p:nvPr/>
            </p:nvSpPr>
            <p:spPr>
              <a:xfrm>
                <a:off x="4619029" y="3848873"/>
                <a:ext cx="2985134" cy="197334"/>
              </a:xfrm>
              <a:custGeom>
                <a:avLst/>
                <a:gdLst>
                  <a:gd name="connsiteX0" fmla="*/ 0 w 2985134"/>
                  <a:gd name="connsiteY0" fmla="*/ 0 h 197334"/>
                  <a:gd name="connsiteX1" fmla="*/ 2985135 w 2985134"/>
                  <a:gd name="connsiteY1" fmla="*/ 40958 h 19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85134" h="197334">
                    <a:moveTo>
                      <a:pt x="0" y="0"/>
                    </a:moveTo>
                    <a:cubicBezTo>
                      <a:pt x="0" y="0"/>
                      <a:pt x="1452563" y="415290"/>
                      <a:pt x="2985135" y="40958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2" name="Freeform: Shape 2401">
                <a:extLst>
                  <a:ext uri="{FF2B5EF4-FFF2-40B4-BE49-F238E27FC236}">
                    <a16:creationId xmlns:a16="http://schemas.microsoft.com/office/drawing/2014/main" id="{FB0BE59C-498F-4570-95DB-43670A755E2A}"/>
                  </a:ext>
                </a:extLst>
              </p:cNvPr>
              <p:cNvSpPr/>
              <p:nvPr/>
            </p:nvSpPr>
            <p:spPr>
              <a:xfrm>
                <a:off x="5005387" y="2980371"/>
                <a:ext cx="2556509" cy="812337"/>
              </a:xfrm>
              <a:custGeom>
                <a:avLst/>
                <a:gdLst>
                  <a:gd name="connsiteX0" fmla="*/ 2556510 w 2556509"/>
                  <a:gd name="connsiteY0" fmla="*/ 811530 h 812337"/>
                  <a:gd name="connsiteX1" fmla="*/ 0 w 2556509"/>
                  <a:gd name="connsiteY1" fmla="*/ 0 h 8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56509" h="812337">
                    <a:moveTo>
                      <a:pt x="2556510" y="811530"/>
                    </a:moveTo>
                    <a:cubicBezTo>
                      <a:pt x="2556510" y="811530"/>
                      <a:pt x="1802130" y="869633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403" name="Freeform: Shape 2402">
                <a:extLst>
                  <a:ext uri="{FF2B5EF4-FFF2-40B4-BE49-F238E27FC236}">
                    <a16:creationId xmlns:a16="http://schemas.microsoft.com/office/drawing/2014/main" id="{DE66A427-FE36-4235-AD95-81A30CE15110}"/>
                  </a:ext>
                </a:extLst>
              </p:cNvPr>
              <p:cNvSpPr/>
              <p:nvPr/>
            </p:nvSpPr>
            <p:spPr>
              <a:xfrm>
                <a:off x="5040629" y="2724149"/>
                <a:ext cx="2039302" cy="209472"/>
              </a:xfrm>
              <a:custGeom>
                <a:avLst/>
                <a:gdLst>
                  <a:gd name="connsiteX0" fmla="*/ 0 w 2039302"/>
                  <a:gd name="connsiteY0" fmla="*/ 178118 h 209472"/>
                  <a:gd name="connsiteX1" fmla="*/ 2039302 w 2039302"/>
                  <a:gd name="connsiteY1" fmla="*/ 0 h 209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39302" h="209472">
                    <a:moveTo>
                      <a:pt x="0" y="178118"/>
                    </a:moveTo>
                    <a:cubicBezTo>
                      <a:pt x="0" y="178118"/>
                      <a:pt x="945833" y="320040"/>
                      <a:pt x="2039302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0A4C3BE6-F9F8-4735-8BD3-BC70FD70F85E}"/>
                </a:ext>
              </a:extLst>
            </p:cNvPr>
            <p:cNvSpPr/>
            <p:nvPr/>
          </p:nvSpPr>
          <p:spPr>
            <a:xfrm>
              <a:off x="3835003" y="4120276"/>
              <a:ext cx="3873817" cy="1450657"/>
            </a:xfrm>
            <a:custGeom>
              <a:avLst/>
              <a:gdLst>
                <a:gd name="connsiteX0" fmla="*/ 3873818 w 3873817"/>
                <a:gd name="connsiteY0" fmla="*/ 0 h 1450657"/>
                <a:gd name="connsiteX1" fmla="*/ 0 w 3873817"/>
                <a:gd name="connsiteY1" fmla="*/ 1450657 h 145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73817" h="1450657">
                  <a:moveTo>
                    <a:pt x="3873818" y="0"/>
                  </a:moveTo>
                  <a:cubicBezTo>
                    <a:pt x="3687128" y="107632"/>
                    <a:pt x="2004060" y="1044892"/>
                    <a:pt x="0" y="1450657"/>
                  </a:cubicBezTo>
                </a:path>
              </a:pathLst>
            </a:custGeom>
            <a:noFill/>
            <a:ln w="31750" cap="rnd">
              <a:solidFill>
                <a:srgbClr val="8A181D"/>
              </a:solidFill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0" name="Graphic 4">
            <a:extLst>
              <a:ext uri="{FF2B5EF4-FFF2-40B4-BE49-F238E27FC236}">
                <a16:creationId xmlns:a16="http://schemas.microsoft.com/office/drawing/2014/main" id="{6FE1E315-E0D2-4DCB-8F9E-DAF6D15EEB40}"/>
              </a:ext>
            </a:extLst>
          </p:cNvPr>
          <p:cNvGrpSpPr/>
          <p:nvPr/>
        </p:nvGrpSpPr>
        <p:grpSpPr>
          <a:xfrm>
            <a:off x="10273413" y="-29377723"/>
            <a:ext cx="11394086" cy="14529209"/>
            <a:chOff x="5422105" y="569594"/>
            <a:chExt cx="1362471" cy="1737360"/>
          </a:xfrm>
        </p:grpSpPr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E40C7F1F-52A0-4E48-98CD-D5923019FBA8}"/>
                </a:ext>
              </a:extLst>
            </p:cNvPr>
            <p:cNvSpPr/>
            <p:nvPr/>
          </p:nvSpPr>
          <p:spPr>
            <a:xfrm>
              <a:off x="5436870" y="1545907"/>
              <a:ext cx="1323022" cy="761047"/>
            </a:xfrm>
            <a:custGeom>
              <a:avLst/>
              <a:gdLst>
                <a:gd name="connsiteX0" fmla="*/ 1323023 w 1323022"/>
                <a:gd name="connsiteY0" fmla="*/ 478155 h 761047"/>
                <a:gd name="connsiteX1" fmla="*/ 1323023 w 1323022"/>
                <a:gd name="connsiteY1" fmla="*/ 610552 h 761047"/>
                <a:gd name="connsiteX2" fmla="*/ 1242060 w 1323022"/>
                <a:gd name="connsiteY2" fmla="*/ 684847 h 761047"/>
                <a:gd name="connsiteX3" fmla="*/ 1235393 w 1323022"/>
                <a:gd name="connsiteY3" fmla="*/ 683895 h 761047"/>
                <a:gd name="connsiteX4" fmla="*/ 1086802 w 1323022"/>
                <a:gd name="connsiteY4" fmla="*/ 649605 h 761047"/>
                <a:gd name="connsiteX5" fmla="*/ 1023937 w 1323022"/>
                <a:gd name="connsiteY5" fmla="*/ 663893 h 761047"/>
                <a:gd name="connsiteX6" fmla="*/ 918210 w 1323022"/>
                <a:gd name="connsiteY6" fmla="*/ 744855 h 761047"/>
                <a:gd name="connsiteX7" fmla="*/ 882968 w 1323022"/>
                <a:gd name="connsiteY7" fmla="*/ 760095 h 761047"/>
                <a:gd name="connsiteX8" fmla="*/ 873443 w 1323022"/>
                <a:gd name="connsiteY8" fmla="*/ 761047 h 761047"/>
                <a:gd name="connsiteX9" fmla="*/ 867727 w 1323022"/>
                <a:gd name="connsiteY9" fmla="*/ 761047 h 761047"/>
                <a:gd name="connsiteX10" fmla="*/ 867727 w 1323022"/>
                <a:gd name="connsiteY10" fmla="*/ 761047 h 761047"/>
                <a:gd name="connsiteX11" fmla="*/ 856298 w 1323022"/>
                <a:gd name="connsiteY11" fmla="*/ 759143 h 761047"/>
                <a:gd name="connsiteX12" fmla="*/ 852487 w 1323022"/>
                <a:gd name="connsiteY12" fmla="*/ 758190 h 761047"/>
                <a:gd name="connsiteX13" fmla="*/ 845820 w 1323022"/>
                <a:gd name="connsiteY13" fmla="*/ 756285 h 761047"/>
                <a:gd name="connsiteX14" fmla="*/ 841058 w 1323022"/>
                <a:gd name="connsiteY14" fmla="*/ 754380 h 761047"/>
                <a:gd name="connsiteX15" fmla="*/ 836295 w 1323022"/>
                <a:gd name="connsiteY15" fmla="*/ 751522 h 761047"/>
                <a:gd name="connsiteX16" fmla="*/ 831533 w 1323022"/>
                <a:gd name="connsiteY16" fmla="*/ 748665 h 761047"/>
                <a:gd name="connsiteX17" fmla="*/ 706755 w 1323022"/>
                <a:gd name="connsiteY17" fmla="*/ 664845 h 761047"/>
                <a:gd name="connsiteX18" fmla="*/ 701993 w 1323022"/>
                <a:gd name="connsiteY18" fmla="*/ 661988 h 761047"/>
                <a:gd name="connsiteX19" fmla="*/ 697230 w 1323022"/>
                <a:gd name="connsiteY19" fmla="*/ 659130 h 761047"/>
                <a:gd name="connsiteX20" fmla="*/ 693420 w 1323022"/>
                <a:gd name="connsiteY20" fmla="*/ 657225 h 761047"/>
                <a:gd name="connsiteX21" fmla="*/ 686752 w 1323022"/>
                <a:gd name="connsiteY21" fmla="*/ 655320 h 761047"/>
                <a:gd name="connsiteX22" fmla="*/ 681990 w 1323022"/>
                <a:gd name="connsiteY22" fmla="*/ 654368 h 761047"/>
                <a:gd name="connsiteX23" fmla="*/ 670560 w 1323022"/>
                <a:gd name="connsiteY23" fmla="*/ 652463 h 761047"/>
                <a:gd name="connsiteX24" fmla="*/ 670560 w 1323022"/>
                <a:gd name="connsiteY24" fmla="*/ 652463 h 761047"/>
                <a:gd name="connsiteX25" fmla="*/ 628650 w 1323022"/>
                <a:gd name="connsiteY25" fmla="*/ 661988 h 761047"/>
                <a:gd name="connsiteX26" fmla="*/ 529590 w 1323022"/>
                <a:gd name="connsiteY26" fmla="*/ 717233 h 761047"/>
                <a:gd name="connsiteX27" fmla="*/ 521017 w 1323022"/>
                <a:gd name="connsiteY27" fmla="*/ 721995 h 761047"/>
                <a:gd name="connsiteX28" fmla="*/ 511492 w 1323022"/>
                <a:gd name="connsiteY28" fmla="*/ 724852 h 761047"/>
                <a:gd name="connsiteX29" fmla="*/ 501967 w 1323022"/>
                <a:gd name="connsiteY29" fmla="*/ 726758 h 761047"/>
                <a:gd name="connsiteX30" fmla="*/ 492442 w 1323022"/>
                <a:gd name="connsiteY30" fmla="*/ 727710 h 761047"/>
                <a:gd name="connsiteX31" fmla="*/ 485775 w 1323022"/>
                <a:gd name="connsiteY31" fmla="*/ 727710 h 761047"/>
                <a:gd name="connsiteX32" fmla="*/ 481965 w 1323022"/>
                <a:gd name="connsiteY32" fmla="*/ 727710 h 761047"/>
                <a:gd name="connsiteX33" fmla="*/ 481013 w 1323022"/>
                <a:gd name="connsiteY33" fmla="*/ 727710 h 761047"/>
                <a:gd name="connsiteX34" fmla="*/ 481013 w 1323022"/>
                <a:gd name="connsiteY34" fmla="*/ 727710 h 761047"/>
                <a:gd name="connsiteX35" fmla="*/ 480060 w 1323022"/>
                <a:gd name="connsiteY35" fmla="*/ 727710 h 761047"/>
                <a:gd name="connsiteX36" fmla="*/ 476250 w 1323022"/>
                <a:gd name="connsiteY36" fmla="*/ 726758 h 761047"/>
                <a:gd name="connsiteX37" fmla="*/ 470535 w 1323022"/>
                <a:gd name="connsiteY37" fmla="*/ 724852 h 761047"/>
                <a:gd name="connsiteX38" fmla="*/ 463867 w 1323022"/>
                <a:gd name="connsiteY38" fmla="*/ 722947 h 761047"/>
                <a:gd name="connsiteX39" fmla="*/ 457200 w 1323022"/>
                <a:gd name="connsiteY39" fmla="*/ 720090 h 761047"/>
                <a:gd name="connsiteX40" fmla="*/ 450533 w 1323022"/>
                <a:gd name="connsiteY40" fmla="*/ 716280 h 761047"/>
                <a:gd name="connsiteX41" fmla="*/ 444817 w 1323022"/>
                <a:gd name="connsiteY41" fmla="*/ 711518 h 761047"/>
                <a:gd name="connsiteX42" fmla="*/ 439102 w 1323022"/>
                <a:gd name="connsiteY42" fmla="*/ 706755 h 761047"/>
                <a:gd name="connsiteX43" fmla="*/ 392430 w 1323022"/>
                <a:gd name="connsiteY43" fmla="*/ 661988 h 761047"/>
                <a:gd name="connsiteX44" fmla="*/ 339090 w 1323022"/>
                <a:gd name="connsiteY44" fmla="*/ 640080 h 761047"/>
                <a:gd name="connsiteX45" fmla="*/ 339090 w 1323022"/>
                <a:gd name="connsiteY45" fmla="*/ 640080 h 761047"/>
                <a:gd name="connsiteX46" fmla="*/ 332422 w 1323022"/>
                <a:gd name="connsiteY46" fmla="*/ 640080 h 761047"/>
                <a:gd name="connsiteX47" fmla="*/ 329565 w 1323022"/>
                <a:gd name="connsiteY47" fmla="*/ 640080 h 761047"/>
                <a:gd name="connsiteX48" fmla="*/ 325755 w 1323022"/>
                <a:gd name="connsiteY48" fmla="*/ 641033 h 761047"/>
                <a:gd name="connsiteX49" fmla="*/ 321945 w 1323022"/>
                <a:gd name="connsiteY49" fmla="*/ 641985 h 761047"/>
                <a:gd name="connsiteX50" fmla="*/ 302895 w 1323022"/>
                <a:gd name="connsiteY50" fmla="*/ 649605 h 761047"/>
                <a:gd name="connsiteX51" fmla="*/ 202883 w 1323022"/>
                <a:gd name="connsiteY51" fmla="*/ 705802 h 761047"/>
                <a:gd name="connsiteX52" fmla="*/ 160020 w 1323022"/>
                <a:gd name="connsiteY52" fmla="*/ 715327 h 761047"/>
                <a:gd name="connsiteX53" fmla="*/ 155258 w 1323022"/>
                <a:gd name="connsiteY53" fmla="*/ 715327 h 761047"/>
                <a:gd name="connsiteX54" fmla="*/ 151447 w 1323022"/>
                <a:gd name="connsiteY54" fmla="*/ 714375 h 761047"/>
                <a:gd name="connsiteX55" fmla="*/ 151447 w 1323022"/>
                <a:gd name="connsiteY55" fmla="*/ 714375 h 761047"/>
                <a:gd name="connsiteX56" fmla="*/ 71438 w 1323022"/>
                <a:gd name="connsiteY56" fmla="*/ 668655 h 761047"/>
                <a:gd name="connsiteX57" fmla="*/ 0 w 1323022"/>
                <a:gd name="connsiteY57" fmla="*/ 492442 h 761047"/>
                <a:gd name="connsiteX58" fmla="*/ 17145 w 1323022"/>
                <a:gd name="connsiteY58" fmla="*/ 454342 h 761047"/>
                <a:gd name="connsiteX59" fmla="*/ 222885 w 1323022"/>
                <a:gd name="connsiteY59" fmla="*/ 952 h 761047"/>
                <a:gd name="connsiteX60" fmla="*/ 1106805 w 1323022"/>
                <a:gd name="connsiteY60" fmla="*/ 0 h 761047"/>
                <a:gd name="connsiteX61" fmla="*/ 1301115 w 1323022"/>
                <a:gd name="connsiteY61" fmla="*/ 428625 h 761047"/>
                <a:gd name="connsiteX62" fmla="*/ 1323023 w 1323022"/>
                <a:gd name="connsiteY62" fmla="*/ 478155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23022" h="761047">
                  <a:moveTo>
                    <a:pt x="1323023" y="478155"/>
                  </a:moveTo>
                  <a:lnTo>
                    <a:pt x="1323023" y="610552"/>
                  </a:lnTo>
                  <a:cubicBezTo>
                    <a:pt x="1323023" y="654368"/>
                    <a:pt x="1285875" y="690563"/>
                    <a:pt x="1242060" y="684847"/>
                  </a:cubicBezTo>
                  <a:cubicBezTo>
                    <a:pt x="1240155" y="684847"/>
                    <a:pt x="1237298" y="683895"/>
                    <a:pt x="1235393" y="683895"/>
                  </a:cubicBezTo>
                  <a:lnTo>
                    <a:pt x="1086802" y="649605"/>
                  </a:lnTo>
                  <a:cubicBezTo>
                    <a:pt x="1064895" y="644843"/>
                    <a:pt x="1042035" y="649605"/>
                    <a:pt x="1023937" y="663893"/>
                  </a:cubicBezTo>
                  <a:lnTo>
                    <a:pt x="918210" y="744855"/>
                  </a:lnTo>
                  <a:cubicBezTo>
                    <a:pt x="907733" y="753427"/>
                    <a:pt x="895350" y="758190"/>
                    <a:pt x="882968" y="760095"/>
                  </a:cubicBezTo>
                  <a:cubicBezTo>
                    <a:pt x="880110" y="761047"/>
                    <a:pt x="876300" y="761047"/>
                    <a:pt x="873443" y="761047"/>
                  </a:cubicBezTo>
                  <a:cubicBezTo>
                    <a:pt x="871537" y="761047"/>
                    <a:pt x="869633" y="761047"/>
                    <a:pt x="867727" y="761047"/>
                  </a:cubicBezTo>
                  <a:lnTo>
                    <a:pt x="867727" y="761047"/>
                  </a:lnTo>
                  <a:cubicBezTo>
                    <a:pt x="863918" y="761047"/>
                    <a:pt x="860108" y="760095"/>
                    <a:pt x="856298" y="759143"/>
                  </a:cubicBezTo>
                  <a:cubicBezTo>
                    <a:pt x="855345" y="759143"/>
                    <a:pt x="853440" y="758190"/>
                    <a:pt x="852487" y="758190"/>
                  </a:cubicBezTo>
                  <a:cubicBezTo>
                    <a:pt x="850583" y="757238"/>
                    <a:pt x="847725" y="757238"/>
                    <a:pt x="845820" y="756285"/>
                  </a:cubicBezTo>
                  <a:cubicBezTo>
                    <a:pt x="843915" y="755333"/>
                    <a:pt x="842962" y="755333"/>
                    <a:pt x="841058" y="754380"/>
                  </a:cubicBezTo>
                  <a:cubicBezTo>
                    <a:pt x="839152" y="753427"/>
                    <a:pt x="837248" y="752475"/>
                    <a:pt x="836295" y="751522"/>
                  </a:cubicBezTo>
                  <a:cubicBezTo>
                    <a:pt x="834390" y="750570"/>
                    <a:pt x="833437" y="749618"/>
                    <a:pt x="831533" y="748665"/>
                  </a:cubicBezTo>
                  <a:lnTo>
                    <a:pt x="706755" y="664845"/>
                  </a:lnTo>
                  <a:cubicBezTo>
                    <a:pt x="704850" y="663893"/>
                    <a:pt x="702945" y="662940"/>
                    <a:pt x="701993" y="661988"/>
                  </a:cubicBezTo>
                  <a:cubicBezTo>
                    <a:pt x="700088" y="661035"/>
                    <a:pt x="698183" y="660083"/>
                    <a:pt x="697230" y="659130"/>
                  </a:cubicBezTo>
                  <a:cubicBezTo>
                    <a:pt x="696277" y="658177"/>
                    <a:pt x="694372" y="658177"/>
                    <a:pt x="693420" y="657225"/>
                  </a:cubicBezTo>
                  <a:cubicBezTo>
                    <a:pt x="691515" y="656272"/>
                    <a:pt x="689610" y="655320"/>
                    <a:pt x="686752" y="655320"/>
                  </a:cubicBezTo>
                  <a:cubicBezTo>
                    <a:pt x="685800" y="655320"/>
                    <a:pt x="683895" y="654368"/>
                    <a:pt x="681990" y="654368"/>
                  </a:cubicBezTo>
                  <a:cubicBezTo>
                    <a:pt x="678180" y="653415"/>
                    <a:pt x="674370" y="653415"/>
                    <a:pt x="670560" y="652463"/>
                  </a:cubicBezTo>
                  <a:lnTo>
                    <a:pt x="670560" y="652463"/>
                  </a:lnTo>
                  <a:cubicBezTo>
                    <a:pt x="656272" y="651510"/>
                    <a:pt x="641985" y="654368"/>
                    <a:pt x="628650" y="661988"/>
                  </a:cubicBezTo>
                  <a:lnTo>
                    <a:pt x="529590" y="717233"/>
                  </a:lnTo>
                  <a:cubicBezTo>
                    <a:pt x="526733" y="719138"/>
                    <a:pt x="523875" y="720090"/>
                    <a:pt x="521017" y="721995"/>
                  </a:cubicBezTo>
                  <a:cubicBezTo>
                    <a:pt x="518160" y="722947"/>
                    <a:pt x="515302" y="723900"/>
                    <a:pt x="511492" y="724852"/>
                  </a:cubicBezTo>
                  <a:cubicBezTo>
                    <a:pt x="508635" y="725805"/>
                    <a:pt x="505777" y="726758"/>
                    <a:pt x="501967" y="726758"/>
                  </a:cubicBezTo>
                  <a:cubicBezTo>
                    <a:pt x="499110" y="726758"/>
                    <a:pt x="495300" y="727710"/>
                    <a:pt x="492442" y="727710"/>
                  </a:cubicBezTo>
                  <a:cubicBezTo>
                    <a:pt x="490538" y="727710"/>
                    <a:pt x="487680" y="727710"/>
                    <a:pt x="485775" y="727710"/>
                  </a:cubicBezTo>
                  <a:cubicBezTo>
                    <a:pt x="484822" y="727710"/>
                    <a:pt x="483870" y="727710"/>
                    <a:pt x="481965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0060" y="727710"/>
                    <a:pt x="480060" y="727710"/>
                  </a:cubicBezTo>
                  <a:cubicBezTo>
                    <a:pt x="479108" y="727710"/>
                    <a:pt x="477202" y="727710"/>
                    <a:pt x="476250" y="726758"/>
                  </a:cubicBezTo>
                  <a:cubicBezTo>
                    <a:pt x="474345" y="726758"/>
                    <a:pt x="472440" y="725805"/>
                    <a:pt x="470535" y="724852"/>
                  </a:cubicBezTo>
                  <a:cubicBezTo>
                    <a:pt x="468630" y="723900"/>
                    <a:pt x="466725" y="722947"/>
                    <a:pt x="463867" y="722947"/>
                  </a:cubicBezTo>
                  <a:cubicBezTo>
                    <a:pt x="461963" y="721995"/>
                    <a:pt x="459105" y="721043"/>
                    <a:pt x="457200" y="720090"/>
                  </a:cubicBezTo>
                  <a:cubicBezTo>
                    <a:pt x="455295" y="719138"/>
                    <a:pt x="452438" y="718185"/>
                    <a:pt x="450533" y="716280"/>
                  </a:cubicBezTo>
                  <a:cubicBezTo>
                    <a:pt x="448627" y="715327"/>
                    <a:pt x="446722" y="713422"/>
                    <a:pt x="444817" y="711518"/>
                  </a:cubicBezTo>
                  <a:cubicBezTo>
                    <a:pt x="442913" y="709613"/>
                    <a:pt x="441008" y="708660"/>
                    <a:pt x="439102" y="706755"/>
                  </a:cubicBezTo>
                  <a:lnTo>
                    <a:pt x="392430" y="661988"/>
                  </a:lnTo>
                  <a:cubicBezTo>
                    <a:pt x="377190" y="647700"/>
                    <a:pt x="358140" y="640080"/>
                    <a:pt x="339090" y="640080"/>
                  </a:cubicBezTo>
                  <a:lnTo>
                    <a:pt x="339090" y="640080"/>
                  </a:lnTo>
                  <a:cubicBezTo>
                    <a:pt x="337185" y="640080"/>
                    <a:pt x="334327" y="640080"/>
                    <a:pt x="332422" y="640080"/>
                  </a:cubicBezTo>
                  <a:cubicBezTo>
                    <a:pt x="331470" y="640080"/>
                    <a:pt x="330517" y="640080"/>
                    <a:pt x="329565" y="640080"/>
                  </a:cubicBezTo>
                  <a:cubicBezTo>
                    <a:pt x="328613" y="640080"/>
                    <a:pt x="326708" y="640080"/>
                    <a:pt x="325755" y="641033"/>
                  </a:cubicBezTo>
                  <a:cubicBezTo>
                    <a:pt x="324802" y="641033"/>
                    <a:pt x="322897" y="641033"/>
                    <a:pt x="321945" y="641985"/>
                  </a:cubicBezTo>
                  <a:cubicBezTo>
                    <a:pt x="315277" y="643890"/>
                    <a:pt x="308610" y="645795"/>
                    <a:pt x="302895" y="649605"/>
                  </a:cubicBezTo>
                  <a:lnTo>
                    <a:pt x="202883" y="705802"/>
                  </a:lnTo>
                  <a:cubicBezTo>
                    <a:pt x="189547" y="713422"/>
                    <a:pt x="174308" y="716280"/>
                    <a:pt x="160020" y="715327"/>
                  </a:cubicBezTo>
                  <a:cubicBezTo>
                    <a:pt x="158115" y="715327"/>
                    <a:pt x="156210" y="715327"/>
                    <a:pt x="155258" y="715327"/>
                  </a:cubicBezTo>
                  <a:cubicBezTo>
                    <a:pt x="154305" y="715327"/>
                    <a:pt x="153352" y="715327"/>
                    <a:pt x="151447" y="714375"/>
                  </a:cubicBezTo>
                  <a:lnTo>
                    <a:pt x="151447" y="714375"/>
                  </a:lnTo>
                  <a:cubicBezTo>
                    <a:pt x="119063" y="718185"/>
                    <a:pt x="86677" y="701040"/>
                    <a:pt x="71438" y="668655"/>
                  </a:cubicBezTo>
                  <a:lnTo>
                    <a:pt x="0" y="492442"/>
                  </a:lnTo>
                  <a:lnTo>
                    <a:pt x="17145" y="454342"/>
                  </a:lnTo>
                  <a:lnTo>
                    <a:pt x="222885" y="952"/>
                  </a:lnTo>
                  <a:lnTo>
                    <a:pt x="1106805" y="0"/>
                  </a:lnTo>
                  <a:lnTo>
                    <a:pt x="1301115" y="428625"/>
                  </a:lnTo>
                  <a:lnTo>
                    <a:pt x="1323023" y="478155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9C92CB13-76B9-45DC-A612-9A0F3AC0EF51}"/>
                </a:ext>
              </a:extLst>
            </p:cNvPr>
            <p:cNvSpPr/>
            <p:nvPr/>
          </p:nvSpPr>
          <p:spPr>
            <a:xfrm>
              <a:off x="5657850" y="1055369"/>
              <a:ext cx="883919" cy="517963"/>
            </a:xfrm>
            <a:custGeom>
              <a:avLst/>
              <a:gdLst>
                <a:gd name="connsiteX0" fmla="*/ 883920 w 883919"/>
                <a:gd name="connsiteY0" fmla="*/ 487680 h 517963"/>
                <a:gd name="connsiteX1" fmla="*/ 0 w 883919"/>
                <a:gd name="connsiteY1" fmla="*/ 488632 h 517963"/>
                <a:gd name="connsiteX2" fmla="*/ 1905 w 883919"/>
                <a:gd name="connsiteY2" fmla="*/ 483870 h 517963"/>
                <a:gd name="connsiteX3" fmla="*/ 14288 w 883919"/>
                <a:gd name="connsiteY3" fmla="*/ 457200 h 517963"/>
                <a:gd name="connsiteX4" fmla="*/ 221933 w 883919"/>
                <a:gd name="connsiteY4" fmla="*/ 0 h 517963"/>
                <a:gd name="connsiteX5" fmla="*/ 663893 w 883919"/>
                <a:gd name="connsiteY5" fmla="*/ 0 h 517963"/>
                <a:gd name="connsiteX6" fmla="*/ 870585 w 883919"/>
                <a:gd name="connsiteY6" fmla="*/ 456247 h 517963"/>
                <a:gd name="connsiteX7" fmla="*/ 882015 w 883919"/>
                <a:gd name="connsiteY7" fmla="*/ 481013 h 517963"/>
                <a:gd name="connsiteX8" fmla="*/ 883920 w 883919"/>
                <a:gd name="connsiteY8" fmla="*/ 487680 h 517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3919" h="517963">
                  <a:moveTo>
                    <a:pt x="883920" y="487680"/>
                  </a:moveTo>
                  <a:cubicBezTo>
                    <a:pt x="474345" y="549593"/>
                    <a:pt x="74295" y="499110"/>
                    <a:pt x="0" y="488632"/>
                  </a:cubicBezTo>
                  <a:lnTo>
                    <a:pt x="1905" y="483870"/>
                  </a:lnTo>
                  <a:lnTo>
                    <a:pt x="14288" y="457200"/>
                  </a:lnTo>
                  <a:lnTo>
                    <a:pt x="221933" y="0"/>
                  </a:lnTo>
                  <a:lnTo>
                    <a:pt x="663893" y="0"/>
                  </a:lnTo>
                  <a:lnTo>
                    <a:pt x="870585" y="456247"/>
                  </a:lnTo>
                  <a:lnTo>
                    <a:pt x="882015" y="481013"/>
                  </a:lnTo>
                  <a:lnTo>
                    <a:pt x="883920" y="48768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F8954940-C9AA-4BC7-BD25-FC1DA45EFEEA}"/>
                </a:ext>
              </a:extLst>
            </p:cNvPr>
            <p:cNvSpPr/>
            <p:nvPr/>
          </p:nvSpPr>
          <p:spPr>
            <a:xfrm>
              <a:off x="5422105" y="1514474"/>
              <a:ext cx="1362471" cy="792479"/>
            </a:xfrm>
            <a:custGeom>
              <a:avLst/>
              <a:gdLst>
                <a:gd name="connsiteX0" fmla="*/ 1322070 w 1332895"/>
                <a:gd name="connsiteY0" fmla="*/ 509588 h 792479"/>
                <a:gd name="connsiteX1" fmla="*/ 1332548 w 1332895"/>
                <a:gd name="connsiteY1" fmla="*/ 627697 h 792479"/>
                <a:gd name="connsiteX2" fmla="*/ 1242060 w 1332895"/>
                <a:gd name="connsiteY2" fmla="*/ 716280 h 792479"/>
                <a:gd name="connsiteX3" fmla="*/ 1235393 w 1332895"/>
                <a:gd name="connsiteY3" fmla="*/ 715328 h 792479"/>
                <a:gd name="connsiteX4" fmla="*/ 1086803 w 1332895"/>
                <a:gd name="connsiteY4" fmla="*/ 681038 h 792479"/>
                <a:gd name="connsiteX5" fmla="*/ 1023938 w 1332895"/>
                <a:gd name="connsiteY5" fmla="*/ 695325 h 792479"/>
                <a:gd name="connsiteX6" fmla="*/ 918210 w 1332895"/>
                <a:gd name="connsiteY6" fmla="*/ 776288 h 792479"/>
                <a:gd name="connsiteX7" fmla="*/ 882968 w 1332895"/>
                <a:gd name="connsiteY7" fmla="*/ 791528 h 792479"/>
                <a:gd name="connsiteX8" fmla="*/ 873443 w 1332895"/>
                <a:gd name="connsiteY8" fmla="*/ 792480 h 792479"/>
                <a:gd name="connsiteX9" fmla="*/ 867728 w 1332895"/>
                <a:gd name="connsiteY9" fmla="*/ 792480 h 792479"/>
                <a:gd name="connsiteX10" fmla="*/ 867728 w 1332895"/>
                <a:gd name="connsiteY10" fmla="*/ 792480 h 792479"/>
                <a:gd name="connsiteX11" fmla="*/ 856297 w 1332895"/>
                <a:gd name="connsiteY11" fmla="*/ 790575 h 792479"/>
                <a:gd name="connsiteX12" fmla="*/ 852488 w 1332895"/>
                <a:gd name="connsiteY12" fmla="*/ 789622 h 792479"/>
                <a:gd name="connsiteX13" fmla="*/ 845820 w 1332895"/>
                <a:gd name="connsiteY13" fmla="*/ 787718 h 792479"/>
                <a:gd name="connsiteX14" fmla="*/ 841058 w 1332895"/>
                <a:gd name="connsiteY14" fmla="*/ 785813 h 792479"/>
                <a:gd name="connsiteX15" fmla="*/ 836295 w 1332895"/>
                <a:gd name="connsiteY15" fmla="*/ 782955 h 792479"/>
                <a:gd name="connsiteX16" fmla="*/ 831533 w 1332895"/>
                <a:gd name="connsiteY16" fmla="*/ 780097 h 792479"/>
                <a:gd name="connsiteX17" fmla="*/ 706755 w 1332895"/>
                <a:gd name="connsiteY17" fmla="*/ 696278 h 792479"/>
                <a:gd name="connsiteX18" fmla="*/ 701993 w 1332895"/>
                <a:gd name="connsiteY18" fmla="*/ 693420 h 792479"/>
                <a:gd name="connsiteX19" fmla="*/ 697230 w 1332895"/>
                <a:gd name="connsiteY19" fmla="*/ 690563 h 792479"/>
                <a:gd name="connsiteX20" fmla="*/ 693420 w 1332895"/>
                <a:gd name="connsiteY20" fmla="*/ 688658 h 792479"/>
                <a:gd name="connsiteX21" fmla="*/ 686753 w 1332895"/>
                <a:gd name="connsiteY21" fmla="*/ 686753 h 792479"/>
                <a:gd name="connsiteX22" fmla="*/ 681990 w 1332895"/>
                <a:gd name="connsiteY22" fmla="*/ 685800 h 792479"/>
                <a:gd name="connsiteX23" fmla="*/ 670560 w 1332895"/>
                <a:gd name="connsiteY23" fmla="*/ 683895 h 792479"/>
                <a:gd name="connsiteX24" fmla="*/ 670560 w 1332895"/>
                <a:gd name="connsiteY24" fmla="*/ 683895 h 792479"/>
                <a:gd name="connsiteX25" fmla="*/ 628650 w 1332895"/>
                <a:gd name="connsiteY25" fmla="*/ 693420 h 792479"/>
                <a:gd name="connsiteX26" fmla="*/ 529590 w 1332895"/>
                <a:gd name="connsiteY26" fmla="*/ 748665 h 792479"/>
                <a:gd name="connsiteX27" fmla="*/ 521018 w 1332895"/>
                <a:gd name="connsiteY27" fmla="*/ 753428 h 792479"/>
                <a:gd name="connsiteX28" fmla="*/ 511493 w 1332895"/>
                <a:gd name="connsiteY28" fmla="*/ 756285 h 792479"/>
                <a:gd name="connsiteX29" fmla="*/ 501968 w 1332895"/>
                <a:gd name="connsiteY29" fmla="*/ 758190 h 792479"/>
                <a:gd name="connsiteX30" fmla="*/ 492443 w 1332895"/>
                <a:gd name="connsiteY30" fmla="*/ 759143 h 792479"/>
                <a:gd name="connsiteX31" fmla="*/ 485775 w 1332895"/>
                <a:gd name="connsiteY31" fmla="*/ 759143 h 792479"/>
                <a:gd name="connsiteX32" fmla="*/ 481965 w 1332895"/>
                <a:gd name="connsiteY32" fmla="*/ 759143 h 792479"/>
                <a:gd name="connsiteX33" fmla="*/ 481013 w 1332895"/>
                <a:gd name="connsiteY33" fmla="*/ 759143 h 792479"/>
                <a:gd name="connsiteX34" fmla="*/ 481013 w 1332895"/>
                <a:gd name="connsiteY34" fmla="*/ 759143 h 792479"/>
                <a:gd name="connsiteX35" fmla="*/ 480060 w 1332895"/>
                <a:gd name="connsiteY35" fmla="*/ 759143 h 792479"/>
                <a:gd name="connsiteX36" fmla="*/ 476250 w 1332895"/>
                <a:gd name="connsiteY36" fmla="*/ 758190 h 792479"/>
                <a:gd name="connsiteX37" fmla="*/ 470535 w 1332895"/>
                <a:gd name="connsiteY37" fmla="*/ 756285 h 792479"/>
                <a:gd name="connsiteX38" fmla="*/ 463868 w 1332895"/>
                <a:gd name="connsiteY38" fmla="*/ 754380 h 792479"/>
                <a:gd name="connsiteX39" fmla="*/ 457200 w 1332895"/>
                <a:gd name="connsiteY39" fmla="*/ 751522 h 792479"/>
                <a:gd name="connsiteX40" fmla="*/ 450533 w 1332895"/>
                <a:gd name="connsiteY40" fmla="*/ 747713 h 792479"/>
                <a:gd name="connsiteX41" fmla="*/ 444818 w 1332895"/>
                <a:gd name="connsiteY41" fmla="*/ 742950 h 792479"/>
                <a:gd name="connsiteX42" fmla="*/ 439103 w 1332895"/>
                <a:gd name="connsiteY42" fmla="*/ 738188 h 792479"/>
                <a:gd name="connsiteX43" fmla="*/ 392430 w 1332895"/>
                <a:gd name="connsiteY43" fmla="*/ 693420 h 792479"/>
                <a:gd name="connsiteX44" fmla="*/ 339090 w 1332895"/>
                <a:gd name="connsiteY44" fmla="*/ 671513 h 792479"/>
                <a:gd name="connsiteX45" fmla="*/ 339090 w 1332895"/>
                <a:gd name="connsiteY45" fmla="*/ 671513 h 792479"/>
                <a:gd name="connsiteX46" fmla="*/ 332423 w 1332895"/>
                <a:gd name="connsiteY46" fmla="*/ 671513 h 792479"/>
                <a:gd name="connsiteX47" fmla="*/ 329565 w 1332895"/>
                <a:gd name="connsiteY47" fmla="*/ 671513 h 792479"/>
                <a:gd name="connsiteX48" fmla="*/ 325755 w 1332895"/>
                <a:gd name="connsiteY48" fmla="*/ 672465 h 792479"/>
                <a:gd name="connsiteX49" fmla="*/ 321945 w 1332895"/>
                <a:gd name="connsiteY49" fmla="*/ 673418 h 792479"/>
                <a:gd name="connsiteX50" fmla="*/ 302895 w 1332895"/>
                <a:gd name="connsiteY50" fmla="*/ 681038 h 792479"/>
                <a:gd name="connsiteX51" fmla="*/ 213360 w 1332895"/>
                <a:gd name="connsiteY51" fmla="*/ 731520 h 792479"/>
                <a:gd name="connsiteX52" fmla="*/ 187643 w 1332895"/>
                <a:gd name="connsiteY52" fmla="*/ 742950 h 792479"/>
                <a:gd name="connsiteX53" fmla="*/ 71438 w 1332895"/>
                <a:gd name="connsiteY53" fmla="*/ 700088 h 792479"/>
                <a:gd name="connsiteX54" fmla="*/ 0 w 1332895"/>
                <a:gd name="connsiteY54" fmla="*/ 523875 h 792479"/>
                <a:gd name="connsiteX55" fmla="*/ 17145 w 1332895"/>
                <a:gd name="connsiteY55" fmla="*/ 485775 h 792479"/>
                <a:gd name="connsiteX56" fmla="*/ 222885 w 1332895"/>
                <a:gd name="connsiteY56" fmla="*/ 32385 h 792479"/>
                <a:gd name="connsiteX57" fmla="*/ 224790 w 1332895"/>
                <a:gd name="connsiteY57" fmla="*/ 27623 h 792479"/>
                <a:gd name="connsiteX58" fmla="*/ 237173 w 1332895"/>
                <a:gd name="connsiteY58" fmla="*/ 952 h 792479"/>
                <a:gd name="connsiteX59" fmla="*/ 1093470 w 1332895"/>
                <a:gd name="connsiteY59" fmla="*/ 0 h 792479"/>
                <a:gd name="connsiteX60" fmla="*/ 1104900 w 1332895"/>
                <a:gd name="connsiteY60" fmla="*/ 24765 h 792479"/>
                <a:gd name="connsiteX61" fmla="*/ 1107758 w 1332895"/>
                <a:gd name="connsiteY61" fmla="*/ 30480 h 792479"/>
                <a:gd name="connsiteX62" fmla="*/ 1302068 w 1332895"/>
                <a:gd name="connsiteY62" fmla="*/ 459105 h 792479"/>
                <a:gd name="connsiteX63" fmla="*/ 1322070 w 1332895"/>
                <a:gd name="connsiteY63" fmla="*/ 509588 h 79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32895" h="792479">
                  <a:moveTo>
                    <a:pt x="1322070" y="509588"/>
                  </a:moveTo>
                  <a:lnTo>
                    <a:pt x="1332548" y="627697"/>
                  </a:lnTo>
                  <a:cubicBezTo>
                    <a:pt x="1337310" y="679133"/>
                    <a:pt x="1292543" y="723900"/>
                    <a:pt x="1242060" y="716280"/>
                  </a:cubicBezTo>
                  <a:cubicBezTo>
                    <a:pt x="1239203" y="716280"/>
                    <a:pt x="1237298" y="715328"/>
                    <a:pt x="1235393" y="715328"/>
                  </a:cubicBezTo>
                  <a:lnTo>
                    <a:pt x="1086803" y="681038"/>
                  </a:lnTo>
                  <a:cubicBezTo>
                    <a:pt x="1064895" y="676275"/>
                    <a:pt x="1042035" y="681038"/>
                    <a:pt x="1023938" y="695325"/>
                  </a:cubicBezTo>
                  <a:lnTo>
                    <a:pt x="918210" y="776288"/>
                  </a:lnTo>
                  <a:cubicBezTo>
                    <a:pt x="907733" y="784860"/>
                    <a:pt x="895350" y="789622"/>
                    <a:pt x="882968" y="791528"/>
                  </a:cubicBezTo>
                  <a:cubicBezTo>
                    <a:pt x="880110" y="792480"/>
                    <a:pt x="876300" y="792480"/>
                    <a:pt x="873443" y="792480"/>
                  </a:cubicBezTo>
                  <a:cubicBezTo>
                    <a:pt x="871538" y="792480"/>
                    <a:pt x="869633" y="792480"/>
                    <a:pt x="867728" y="792480"/>
                  </a:cubicBezTo>
                  <a:lnTo>
                    <a:pt x="867728" y="792480"/>
                  </a:lnTo>
                  <a:cubicBezTo>
                    <a:pt x="863918" y="792480"/>
                    <a:pt x="860108" y="791528"/>
                    <a:pt x="856297" y="790575"/>
                  </a:cubicBezTo>
                  <a:cubicBezTo>
                    <a:pt x="855345" y="790575"/>
                    <a:pt x="853440" y="789622"/>
                    <a:pt x="852488" y="789622"/>
                  </a:cubicBezTo>
                  <a:cubicBezTo>
                    <a:pt x="850583" y="788670"/>
                    <a:pt x="847725" y="788670"/>
                    <a:pt x="845820" y="787718"/>
                  </a:cubicBezTo>
                  <a:cubicBezTo>
                    <a:pt x="843915" y="786765"/>
                    <a:pt x="842963" y="786765"/>
                    <a:pt x="841058" y="785813"/>
                  </a:cubicBezTo>
                  <a:cubicBezTo>
                    <a:pt x="839153" y="784860"/>
                    <a:pt x="837247" y="783908"/>
                    <a:pt x="836295" y="782955"/>
                  </a:cubicBezTo>
                  <a:cubicBezTo>
                    <a:pt x="834390" y="782003"/>
                    <a:pt x="833438" y="781050"/>
                    <a:pt x="831533" y="780097"/>
                  </a:cubicBezTo>
                  <a:lnTo>
                    <a:pt x="706755" y="696278"/>
                  </a:lnTo>
                  <a:cubicBezTo>
                    <a:pt x="704850" y="695325"/>
                    <a:pt x="702945" y="694372"/>
                    <a:pt x="701993" y="693420"/>
                  </a:cubicBezTo>
                  <a:cubicBezTo>
                    <a:pt x="700088" y="692468"/>
                    <a:pt x="698183" y="691515"/>
                    <a:pt x="697230" y="690563"/>
                  </a:cubicBezTo>
                  <a:cubicBezTo>
                    <a:pt x="696278" y="689610"/>
                    <a:pt x="694373" y="689610"/>
                    <a:pt x="693420" y="688658"/>
                  </a:cubicBezTo>
                  <a:cubicBezTo>
                    <a:pt x="691515" y="687705"/>
                    <a:pt x="689610" y="686753"/>
                    <a:pt x="686753" y="686753"/>
                  </a:cubicBezTo>
                  <a:cubicBezTo>
                    <a:pt x="685800" y="686753"/>
                    <a:pt x="683895" y="685800"/>
                    <a:pt x="681990" y="685800"/>
                  </a:cubicBezTo>
                  <a:cubicBezTo>
                    <a:pt x="678180" y="684847"/>
                    <a:pt x="674370" y="684847"/>
                    <a:pt x="670560" y="683895"/>
                  </a:cubicBezTo>
                  <a:lnTo>
                    <a:pt x="670560" y="683895"/>
                  </a:lnTo>
                  <a:cubicBezTo>
                    <a:pt x="656273" y="682943"/>
                    <a:pt x="641985" y="685800"/>
                    <a:pt x="628650" y="693420"/>
                  </a:cubicBezTo>
                  <a:lnTo>
                    <a:pt x="529590" y="748665"/>
                  </a:lnTo>
                  <a:cubicBezTo>
                    <a:pt x="526733" y="750570"/>
                    <a:pt x="523875" y="751522"/>
                    <a:pt x="521018" y="753428"/>
                  </a:cubicBezTo>
                  <a:cubicBezTo>
                    <a:pt x="518160" y="754380"/>
                    <a:pt x="515303" y="755333"/>
                    <a:pt x="511493" y="756285"/>
                  </a:cubicBezTo>
                  <a:cubicBezTo>
                    <a:pt x="508635" y="757238"/>
                    <a:pt x="505778" y="758190"/>
                    <a:pt x="501968" y="758190"/>
                  </a:cubicBezTo>
                  <a:cubicBezTo>
                    <a:pt x="499110" y="758190"/>
                    <a:pt x="495300" y="759143"/>
                    <a:pt x="492443" y="759143"/>
                  </a:cubicBezTo>
                  <a:cubicBezTo>
                    <a:pt x="490538" y="759143"/>
                    <a:pt x="487680" y="759143"/>
                    <a:pt x="485775" y="759143"/>
                  </a:cubicBezTo>
                  <a:cubicBezTo>
                    <a:pt x="484823" y="759143"/>
                    <a:pt x="483870" y="759143"/>
                    <a:pt x="481965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0060" y="759143"/>
                    <a:pt x="480060" y="759143"/>
                  </a:cubicBezTo>
                  <a:cubicBezTo>
                    <a:pt x="479108" y="759143"/>
                    <a:pt x="477203" y="759143"/>
                    <a:pt x="476250" y="758190"/>
                  </a:cubicBezTo>
                  <a:cubicBezTo>
                    <a:pt x="474345" y="758190"/>
                    <a:pt x="472440" y="757238"/>
                    <a:pt x="470535" y="756285"/>
                  </a:cubicBezTo>
                  <a:cubicBezTo>
                    <a:pt x="468630" y="755333"/>
                    <a:pt x="466725" y="754380"/>
                    <a:pt x="463868" y="754380"/>
                  </a:cubicBezTo>
                  <a:cubicBezTo>
                    <a:pt x="461963" y="753428"/>
                    <a:pt x="459105" y="752475"/>
                    <a:pt x="457200" y="751522"/>
                  </a:cubicBezTo>
                  <a:cubicBezTo>
                    <a:pt x="455295" y="750570"/>
                    <a:pt x="452438" y="749618"/>
                    <a:pt x="450533" y="747713"/>
                  </a:cubicBezTo>
                  <a:cubicBezTo>
                    <a:pt x="448628" y="746760"/>
                    <a:pt x="446723" y="744855"/>
                    <a:pt x="444818" y="742950"/>
                  </a:cubicBezTo>
                  <a:cubicBezTo>
                    <a:pt x="442913" y="741045"/>
                    <a:pt x="441008" y="740093"/>
                    <a:pt x="439103" y="738188"/>
                  </a:cubicBezTo>
                  <a:lnTo>
                    <a:pt x="392430" y="693420"/>
                  </a:lnTo>
                  <a:cubicBezTo>
                    <a:pt x="377190" y="679133"/>
                    <a:pt x="358140" y="671513"/>
                    <a:pt x="339090" y="671513"/>
                  </a:cubicBezTo>
                  <a:lnTo>
                    <a:pt x="339090" y="671513"/>
                  </a:lnTo>
                  <a:cubicBezTo>
                    <a:pt x="337185" y="671513"/>
                    <a:pt x="334328" y="671513"/>
                    <a:pt x="332423" y="671513"/>
                  </a:cubicBezTo>
                  <a:cubicBezTo>
                    <a:pt x="331470" y="671513"/>
                    <a:pt x="330518" y="671513"/>
                    <a:pt x="329565" y="671513"/>
                  </a:cubicBezTo>
                  <a:cubicBezTo>
                    <a:pt x="328613" y="671513"/>
                    <a:pt x="326708" y="671513"/>
                    <a:pt x="325755" y="672465"/>
                  </a:cubicBezTo>
                  <a:cubicBezTo>
                    <a:pt x="324803" y="672465"/>
                    <a:pt x="322898" y="672465"/>
                    <a:pt x="321945" y="673418"/>
                  </a:cubicBezTo>
                  <a:cubicBezTo>
                    <a:pt x="315278" y="675322"/>
                    <a:pt x="308610" y="677228"/>
                    <a:pt x="302895" y="681038"/>
                  </a:cubicBezTo>
                  <a:lnTo>
                    <a:pt x="213360" y="731520"/>
                  </a:lnTo>
                  <a:cubicBezTo>
                    <a:pt x="204788" y="736283"/>
                    <a:pt x="197168" y="740093"/>
                    <a:pt x="187643" y="742950"/>
                  </a:cubicBezTo>
                  <a:cubicBezTo>
                    <a:pt x="122873" y="765810"/>
                    <a:pt x="85725" y="729615"/>
                    <a:pt x="71438" y="700088"/>
                  </a:cubicBezTo>
                  <a:lnTo>
                    <a:pt x="0" y="523875"/>
                  </a:lnTo>
                  <a:lnTo>
                    <a:pt x="17145" y="485775"/>
                  </a:lnTo>
                  <a:lnTo>
                    <a:pt x="222885" y="32385"/>
                  </a:lnTo>
                  <a:lnTo>
                    <a:pt x="224790" y="27623"/>
                  </a:lnTo>
                  <a:lnTo>
                    <a:pt x="237173" y="952"/>
                  </a:lnTo>
                  <a:cubicBezTo>
                    <a:pt x="362903" y="17145"/>
                    <a:pt x="721043" y="53340"/>
                    <a:pt x="1093470" y="0"/>
                  </a:cubicBezTo>
                  <a:lnTo>
                    <a:pt x="1104900" y="24765"/>
                  </a:lnTo>
                  <a:lnTo>
                    <a:pt x="1107758" y="30480"/>
                  </a:lnTo>
                  <a:lnTo>
                    <a:pt x="1302068" y="459105"/>
                  </a:lnTo>
                  <a:lnTo>
                    <a:pt x="1322070" y="509588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06121E4D-FF35-4704-ABB3-E867B41D05B2}"/>
                </a:ext>
              </a:extLst>
            </p:cNvPr>
            <p:cNvSpPr/>
            <p:nvPr/>
          </p:nvSpPr>
          <p:spPr>
            <a:xfrm>
              <a:off x="5966028" y="1632584"/>
              <a:ext cx="257606" cy="103061"/>
            </a:xfrm>
            <a:custGeom>
              <a:avLst/>
              <a:gdLst>
                <a:gd name="connsiteX0" fmla="*/ 257606 w 257606"/>
                <a:gd name="connsiteY0" fmla="*/ 0 h 103061"/>
                <a:gd name="connsiteX1" fmla="*/ 159499 w 257606"/>
                <a:gd name="connsiteY1" fmla="*/ 98108 h 103061"/>
                <a:gd name="connsiteX2" fmla="*/ 82346 w 257606"/>
                <a:gd name="connsiteY2" fmla="*/ 100013 h 103061"/>
                <a:gd name="connsiteX3" fmla="*/ 2336 w 257606"/>
                <a:gd name="connsiteY3" fmla="*/ 3810 h 103061"/>
                <a:gd name="connsiteX4" fmla="*/ 257606 w 257606"/>
                <a:gd name="connsiteY4" fmla="*/ 0 h 10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606" h="103061">
                  <a:moveTo>
                    <a:pt x="257606" y="0"/>
                  </a:moveTo>
                  <a:cubicBezTo>
                    <a:pt x="249986" y="38100"/>
                    <a:pt x="228079" y="81915"/>
                    <a:pt x="159499" y="98108"/>
                  </a:cubicBezTo>
                  <a:cubicBezTo>
                    <a:pt x="133781" y="103823"/>
                    <a:pt x="107111" y="104775"/>
                    <a:pt x="82346" y="100013"/>
                  </a:cubicBezTo>
                  <a:cubicBezTo>
                    <a:pt x="42341" y="92393"/>
                    <a:pt x="-11951" y="70485"/>
                    <a:pt x="2336" y="3810"/>
                  </a:cubicBezTo>
                  <a:lnTo>
                    <a:pt x="257606" y="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15E91F0D-7BA3-4BF3-9DCA-64D7194B95EE}"/>
                </a:ext>
              </a:extLst>
            </p:cNvPr>
            <p:cNvSpPr/>
            <p:nvPr/>
          </p:nvSpPr>
          <p:spPr>
            <a:xfrm>
              <a:off x="6172200" y="1308734"/>
              <a:ext cx="125730" cy="36194"/>
            </a:xfrm>
            <a:custGeom>
              <a:avLst/>
              <a:gdLst>
                <a:gd name="connsiteX0" fmla="*/ 21908 w 125730"/>
                <a:gd name="connsiteY0" fmla="*/ 0 h 36194"/>
                <a:gd name="connsiteX1" fmla="*/ 103822 w 125730"/>
                <a:gd name="connsiteY1" fmla="*/ 0 h 36194"/>
                <a:gd name="connsiteX2" fmla="*/ 125730 w 125730"/>
                <a:gd name="connsiteY2" fmla="*/ 18098 h 36194"/>
                <a:gd name="connsiteX3" fmla="*/ 103822 w 125730"/>
                <a:gd name="connsiteY3" fmla="*/ 36195 h 36194"/>
                <a:gd name="connsiteX4" fmla="*/ 21908 w 125730"/>
                <a:gd name="connsiteY4" fmla="*/ 36195 h 36194"/>
                <a:gd name="connsiteX5" fmla="*/ 0 w 125730"/>
                <a:gd name="connsiteY5" fmla="*/ 18098 h 36194"/>
                <a:gd name="connsiteX6" fmla="*/ 21908 w 125730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30" h="36194">
                  <a:moveTo>
                    <a:pt x="21908" y="0"/>
                  </a:moveTo>
                  <a:lnTo>
                    <a:pt x="103822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2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316667A3-4FBD-4A3D-9C8C-0DE9573C774A}"/>
                </a:ext>
              </a:extLst>
            </p:cNvPr>
            <p:cNvSpPr/>
            <p:nvPr/>
          </p:nvSpPr>
          <p:spPr>
            <a:xfrm>
              <a:off x="5902642" y="1308734"/>
              <a:ext cx="125729" cy="36194"/>
            </a:xfrm>
            <a:custGeom>
              <a:avLst/>
              <a:gdLst>
                <a:gd name="connsiteX0" fmla="*/ 21908 w 125729"/>
                <a:gd name="connsiteY0" fmla="*/ 0 h 36194"/>
                <a:gd name="connsiteX1" fmla="*/ 103823 w 125729"/>
                <a:gd name="connsiteY1" fmla="*/ 0 h 36194"/>
                <a:gd name="connsiteX2" fmla="*/ 125730 w 125729"/>
                <a:gd name="connsiteY2" fmla="*/ 18098 h 36194"/>
                <a:gd name="connsiteX3" fmla="*/ 103823 w 125729"/>
                <a:gd name="connsiteY3" fmla="*/ 36195 h 36194"/>
                <a:gd name="connsiteX4" fmla="*/ 21908 w 125729"/>
                <a:gd name="connsiteY4" fmla="*/ 36195 h 36194"/>
                <a:gd name="connsiteX5" fmla="*/ 0 w 125729"/>
                <a:gd name="connsiteY5" fmla="*/ 18098 h 36194"/>
                <a:gd name="connsiteX6" fmla="*/ 21908 w 125729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29" h="36194">
                  <a:moveTo>
                    <a:pt x="21908" y="0"/>
                  </a:moveTo>
                  <a:lnTo>
                    <a:pt x="103823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3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DF7176DD-5A40-41EF-9EF4-7930B6D15DD0}"/>
                </a:ext>
              </a:extLst>
            </p:cNvPr>
            <p:cNvSpPr/>
            <p:nvPr/>
          </p:nvSpPr>
          <p:spPr>
            <a:xfrm>
              <a:off x="5955029" y="1224914"/>
              <a:ext cx="294322" cy="15239"/>
            </a:xfrm>
            <a:custGeom>
              <a:avLst/>
              <a:gdLst>
                <a:gd name="connsiteX0" fmla="*/ 13335 w 294322"/>
                <a:gd name="connsiteY0" fmla="*/ 15240 h 15239"/>
                <a:gd name="connsiteX1" fmla="*/ 280988 w 294322"/>
                <a:gd name="connsiteY1" fmla="*/ 15240 h 15239"/>
                <a:gd name="connsiteX2" fmla="*/ 294323 w 294322"/>
                <a:gd name="connsiteY2" fmla="*/ 7620 h 15239"/>
                <a:gd name="connsiteX3" fmla="*/ 280988 w 294322"/>
                <a:gd name="connsiteY3" fmla="*/ 0 h 15239"/>
                <a:gd name="connsiteX4" fmla="*/ 13335 w 294322"/>
                <a:gd name="connsiteY4" fmla="*/ 0 h 15239"/>
                <a:gd name="connsiteX5" fmla="*/ 0 w 294322"/>
                <a:gd name="connsiteY5" fmla="*/ 7620 h 15239"/>
                <a:gd name="connsiteX6" fmla="*/ 13335 w 294322"/>
                <a:gd name="connsiteY6" fmla="*/ 1524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4322" h="15239">
                  <a:moveTo>
                    <a:pt x="13335" y="15240"/>
                  </a:moveTo>
                  <a:lnTo>
                    <a:pt x="280988" y="15240"/>
                  </a:lnTo>
                  <a:cubicBezTo>
                    <a:pt x="287655" y="15240"/>
                    <a:pt x="294323" y="11430"/>
                    <a:pt x="294323" y="7620"/>
                  </a:cubicBezTo>
                  <a:cubicBezTo>
                    <a:pt x="294323" y="3810"/>
                    <a:pt x="288608" y="0"/>
                    <a:pt x="280988" y="0"/>
                  </a:cubicBezTo>
                  <a:lnTo>
                    <a:pt x="13335" y="0"/>
                  </a:lnTo>
                  <a:cubicBezTo>
                    <a:pt x="6667" y="0"/>
                    <a:pt x="0" y="3810"/>
                    <a:pt x="0" y="7620"/>
                  </a:cubicBezTo>
                  <a:cubicBezTo>
                    <a:pt x="0" y="11430"/>
                    <a:pt x="5715" y="15240"/>
                    <a:pt x="13335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5DAF10B5-C43D-4439-B5FB-776ED2C7DFDB}"/>
                </a:ext>
              </a:extLst>
            </p:cNvPr>
            <p:cNvSpPr/>
            <p:nvPr/>
          </p:nvSpPr>
          <p:spPr>
            <a:xfrm>
              <a:off x="6006465" y="1263966"/>
              <a:ext cx="189547" cy="15240"/>
            </a:xfrm>
            <a:custGeom>
              <a:avLst/>
              <a:gdLst>
                <a:gd name="connsiteX0" fmla="*/ 8572 w 189547"/>
                <a:gd name="connsiteY0" fmla="*/ 15240 h 15240"/>
                <a:gd name="connsiteX1" fmla="*/ 180975 w 189547"/>
                <a:gd name="connsiteY1" fmla="*/ 15240 h 15240"/>
                <a:gd name="connsiteX2" fmla="*/ 189547 w 189547"/>
                <a:gd name="connsiteY2" fmla="*/ 7620 h 15240"/>
                <a:gd name="connsiteX3" fmla="*/ 180975 w 189547"/>
                <a:gd name="connsiteY3" fmla="*/ 0 h 15240"/>
                <a:gd name="connsiteX4" fmla="*/ 8572 w 189547"/>
                <a:gd name="connsiteY4" fmla="*/ 0 h 15240"/>
                <a:gd name="connsiteX5" fmla="*/ 0 w 189547"/>
                <a:gd name="connsiteY5" fmla="*/ 7620 h 15240"/>
                <a:gd name="connsiteX6" fmla="*/ 8572 w 189547"/>
                <a:gd name="connsiteY6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547" h="15240">
                  <a:moveTo>
                    <a:pt x="8572" y="15240"/>
                  </a:moveTo>
                  <a:lnTo>
                    <a:pt x="180975" y="15240"/>
                  </a:lnTo>
                  <a:cubicBezTo>
                    <a:pt x="185738" y="15240"/>
                    <a:pt x="189547" y="11430"/>
                    <a:pt x="189547" y="7620"/>
                  </a:cubicBezTo>
                  <a:cubicBezTo>
                    <a:pt x="189547" y="3810"/>
                    <a:pt x="185738" y="0"/>
                    <a:pt x="180975" y="0"/>
                  </a:cubicBezTo>
                  <a:lnTo>
                    <a:pt x="8572" y="0"/>
                  </a:lnTo>
                  <a:cubicBezTo>
                    <a:pt x="3810" y="0"/>
                    <a:pt x="0" y="3810"/>
                    <a:pt x="0" y="7620"/>
                  </a:cubicBezTo>
                  <a:cubicBezTo>
                    <a:pt x="952" y="11430"/>
                    <a:pt x="4763" y="15240"/>
                    <a:pt x="8572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7BD561AF-F3D9-492D-8B10-F7812DEABF7C}"/>
                </a:ext>
              </a:extLst>
            </p:cNvPr>
            <p:cNvSpPr/>
            <p:nvPr/>
          </p:nvSpPr>
          <p:spPr>
            <a:xfrm>
              <a:off x="6218872" y="1357312"/>
              <a:ext cx="32385" cy="49529"/>
            </a:xfrm>
            <a:custGeom>
              <a:avLst/>
              <a:gdLst>
                <a:gd name="connsiteX0" fmla="*/ 0 w 32385"/>
                <a:gd name="connsiteY0" fmla="*/ 24765 h 49529"/>
                <a:gd name="connsiteX1" fmla="*/ 16193 w 32385"/>
                <a:gd name="connsiteY1" fmla="*/ 49530 h 49529"/>
                <a:gd name="connsiteX2" fmla="*/ 32385 w 32385"/>
                <a:gd name="connsiteY2" fmla="*/ 24765 h 49529"/>
                <a:gd name="connsiteX3" fmla="*/ 16193 w 32385"/>
                <a:gd name="connsiteY3" fmla="*/ 0 h 49529"/>
                <a:gd name="connsiteX4" fmla="*/ 0 w 32385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" h="49529">
                  <a:moveTo>
                    <a:pt x="0" y="24765"/>
                  </a:moveTo>
                  <a:cubicBezTo>
                    <a:pt x="0" y="38100"/>
                    <a:pt x="7620" y="49530"/>
                    <a:pt x="16193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3" y="0"/>
                  </a:cubicBezTo>
                  <a:cubicBezTo>
                    <a:pt x="7620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EC7416CA-DC35-4002-84A0-22345B870491}"/>
                </a:ext>
              </a:extLst>
            </p:cNvPr>
            <p:cNvSpPr/>
            <p:nvPr/>
          </p:nvSpPr>
          <p:spPr>
            <a:xfrm>
              <a:off x="5949315" y="1357312"/>
              <a:ext cx="32384" cy="49529"/>
            </a:xfrm>
            <a:custGeom>
              <a:avLst/>
              <a:gdLst>
                <a:gd name="connsiteX0" fmla="*/ 0 w 32384"/>
                <a:gd name="connsiteY0" fmla="*/ 24765 h 49529"/>
                <a:gd name="connsiteX1" fmla="*/ 16192 w 32384"/>
                <a:gd name="connsiteY1" fmla="*/ 49530 h 49529"/>
                <a:gd name="connsiteX2" fmla="*/ 32385 w 32384"/>
                <a:gd name="connsiteY2" fmla="*/ 24765 h 49529"/>
                <a:gd name="connsiteX3" fmla="*/ 16192 w 32384"/>
                <a:gd name="connsiteY3" fmla="*/ 0 h 49529"/>
                <a:gd name="connsiteX4" fmla="*/ 0 w 32384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4" h="49529">
                  <a:moveTo>
                    <a:pt x="0" y="24765"/>
                  </a:moveTo>
                  <a:cubicBezTo>
                    <a:pt x="0" y="38100"/>
                    <a:pt x="7620" y="49530"/>
                    <a:pt x="16192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2" y="0"/>
                  </a:cubicBezTo>
                  <a:cubicBezTo>
                    <a:pt x="6667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3365D538-EE5F-4D37-B9DD-39C252A5D3B8}"/>
                </a:ext>
              </a:extLst>
            </p:cNvPr>
            <p:cNvSpPr/>
            <p:nvPr/>
          </p:nvSpPr>
          <p:spPr>
            <a:xfrm>
              <a:off x="6073345" y="1423034"/>
              <a:ext cx="50903" cy="84206"/>
            </a:xfrm>
            <a:custGeom>
              <a:avLst/>
              <a:gdLst>
                <a:gd name="connsiteX0" fmla="*/ 33132 w 50903"/>
                <a:gd name="connsiteY0" fmla="*/ 83820 h 84206"/>
                <a:gd name="connsiteX1" fmla="*/ 4557 w 50903"/>
                <a:gd name="connsiteY1" fmla="*/ 79057 h 84206"/>
                <a:gd name="connsiteX2" fmla="*/ 747 w 50903"/>
                <a:gd name="connsiteY2" fmla="*/ 69532 h 84206"/>
                <a:gd name="connsiteX3" fmla="*/ 10272 w 50903"/>
                <a:gd name="connsiteY3" fmla="*/ 65723 h 84206"/>
                <a:gd name="connsiteX4" fmla="*/ 35037 w 50903"/>
                <a:gd name="connsiteY4" fmla="*/ 68580 h 84206"/>
                <a:gd name="connsiteX5" fmla="*/ 35037 w 50903"/>
                <a:gd name="connsiteY5" fmla="*/ 60960 h 84206"/>
                <a:gd name="connsiteX6" fmla="*/ 28370 w 50903"/>
                <a:gd name="connsiteY6" fmla="*/ 6667 h 84206"/>
                <a:gd name="connsiteX7" fmla="*/ 35990 w 50903"/>
                <a:gd name="connsiteY7" fmla="*/ 0 h 84206"/>
                <a:gd name="connsiteX8" fmla="*/ 42657 w 50903"/>
                <a:gd name="connsiteY8" fmla="*/ 7620 h 84206"/>
                <a:gd name="connsiteX9" fmla="*/ 49325 w 50903"/>
                <a:gd name="connsiteY9" fmla="*/ 57150 h 84206"/>
                <a:gd name="connsiteX10" fmla="*/ 45515 w 50903"/>
                <a:gd name="connsiteY10" fmla="*/ 79057 h 84206"/>
                <a:gd name="connsiteX11" fmla="*/ 33132 w 50903"/>
                <a:gd name="connsiteY11" fmla="*/ 83820 h 8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903" h="84206">
                  <a:moveTo>
                    <a:pt x="33132" y="83820"/>
                  </a:moveTo>
                  <a:cubicBezTo>
                    <a:pt x="21702" y="85725"/>
                    <a:pt x="7415" y="80010"/>
                    <a:pt x="4557" y="79057"/>
                  </a:cubicBezTo>
                  <a:cubicBezTo>
                    <a:pt x="747" y="77152"/>
                    <a:pt x="-1158" y="73342"/>
                    <a:pt x="747" y="69532"/>
                  </a:cubicBezTo>
                  <a:cubicBezTo>
                    <a:pt x="2652" y="65723"/>
                    <a:pt x="6462" y="63817"/>
                    <a:pt x="10272" y="65723"/>
                  </a:cubicBezTo>
                  <a:cubicBezTo>
                    <a:pt x="19797" y="69532"/>
                    <a:pt x="32180" y="71438"/>
                    <a:pt x="35037" y="68580"/>
                  </a:cubicBezTo>
                  <a:cubicBezTo>
                    <a:pt x="35990" y="67627"/>
                    <a:pt x="35990" y="65723"/>
                    <a:pt x="35037" y="60960"/>
                  </a:cubicBezTo>
                  <a:cubicBezTo>
                    <a:pt x="26465" y="30480"/>
                    <a:pt x="28370" y="7620"/>
                    <a:pt x="28370" y="6667"/>
                  </a:cubicBezTo>
                  <a:cubicBezTo>
                    <a:pt x="28370" y="2857"/>
                    <a:pt x="32180" y="0"/>
                    <a:pt x="35990" y="0"/>
                  </a:cubicBezTo>
                  <a:cubicBezTo>
                    <a:pt x="39800" y="0"/>
                    <a:pt x="42657" y="3810"/>
                    <a:pt x="42657" y="7620"/>
                  </a:cubicBezTo>
                  <a:cubicBezTo>
                    <a:pt x="42657" y="7620"/>
                    <a:pt x="40752" y="28575"/>
                    <a:pt x="49325" y="57150"/>
                  </a:cubicBezTo>
                  <a:cubicBezTo>
                    <a:pt x="53135" y="69532"/>
                    <a:pt x="49325" y="76200"/>
                    <a:pt x="45515" y="79057"/>
                  </a:cubicBezTo>
                  <a:cubicBezTo>
                    <a:pt x="40752" y="81915"/>
                    <a:pt x="36942" y="82867"/>
                    <a:pt x="33132" y="8382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1448DCBB-C19B-4EBF-98C1-B58E8CA4C0D3}"/>
                </a:ext>
              </a:extLst>
            </p:cNvPr>
            <p:cNvSpPr/>
            <p:nvPr/>
          </p:nvSpPr>
          <p:spPr>
            <a:xfrm>
              <a:off x="5854065" y="569594"/>
              <a:ext cx="492442" cy="541972"/>
            </a:xfrm>
            <a:custGeom>
              <a:avLst/>
              <a:gdLst>
                <a:gd name="connsiteX0" fmla="*/ 492442 w 492442"/>
                <a:gd name="connsiteY0" fmla="*/ 541973 h 541972"/>
                <a:gd name="connsiteX1" fmla="*/ 0 w 492442"/>
                <a:gd name="connsiteY1" fmla="*/ 541973 h 541972"/>
                <a:gd name="connsiteX2" fmla="*/ 245745 w 492442"/>
                <a:gd name="connsiteY2" fmla="*/ 0 h 541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2442" h="541972">
                  <a:moveTo>
                    <a:pt x="492442" y="541973"/>
                  </a:moveTo>
                  <a:lnTo>
                    <a:pt x="0" y="541973"/>
                  </a:lnTo>
                  <a:lnTo>
                    <a:pt x="245745" y="0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89019AF6-992E-42F9-95F5-CD34036AD010}"/>
                </a:ext>
              </a:extLst>
            </p:cNvPr>
            <p:cNvSpPr/>
            <p:nvPr/>
          </p:nvSpPr>
          <p:spPr>
            <a:xfrm>
              <a:off x="5787390" y="1111566"/>
              <a:ext cx="312419" cy="145732"/>
            </a:xfrm>
            <a:custGeom>
              <a:avLst/>
              <a:gdLst>
                <a:gd name="connsiteX0" fmla="*/ 312420 w 312419"/>
                <a:gd name="connsiteY0" fmla="*/ 0 h 145732"/>
                <a:gd name="connsiteX1" fmla="*/ 0 w 312419"/>
                <a:gd name="connsiteY1" fmla="*/ 145733 h 145732"/>
                <a:gd name="connsiteX2" fmla="*/ 66675 w 312419"/>
                <a:gd name="connsiteY2" fmla="*/ 0 h 145732"/>
                <a:gd name="connsiteX3" fmla="*/ 31242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312420" y="0"/>
                  </a:moveTo>
                  <a:cubicBezTo>
                    <a:pt x="312420" y="0"/>
                    <a:pt x="175260" y="107633"/>
                    <a:pt x="0" y="145733"/>
                  </a:cubicBezTo>
                  <a:lnTo>
                    <a:pt x="66675" y="0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0BD2F082-79E7-41A3-BA49-6357ACA68F6D}"/>
                </a:ext>
              </a:extLst>
            </p:cNvPr>
            <p:cNvSpPr/>
            <p:nvPr/>
          </p:nvSpPr>
          <p:spPr>
            <a:xfrm>
              <a:off x="6101715" y="1111566"/>
              <a:ext cx="312419" cy="145732"/>
            </a:xfrm>
            <a:custGeom>
              <a:avLst/>
              <a:gdLst>
                <a:gd name="connsiteX0" fmla="*/ 0 w 312419"/>
                <a:gd name="connsiteY0" fmla="*/ 0 h 145732"/>
                <a:gd name="connsiteX1" fmla="*/ 312420 w 312419"/>
                <a:gd name="connsiteY1" fmla="*/ 145733 h 145732"/>
                <a:gd name="connsiteX2" fmla="*/ 245745 w 312419"/>
                <a:gd name="connsiteY2" fmla="*/ 0 h 145732"/>
                <a:gd name="connsiteX3" fmla="*/ 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0" y="0"/>
                  </a:moveTo>
                  <a:cubicBezTo>
                    <a:pt x="0" y="0"/>
                    <a:pt x="137160" y="107633"/>
                    <a:pt x="312420" y="145733"/>
                  </a:cubicBezTo>
                  <a:lnTo>
                    <a:pt x="2457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1" name="Graphic 4">
            <a:extLst>
              <a:ext uri="{FF2B5EF4-FFF2-40B4-BE49-F238E27FC236}">
                <a16:creationId xmlns:a16="http://schemas.microsoft.com/office/drawing/2014/main" id="{8390B8C2-CFB0-488B-AA9F-720C8397F3AA}"/>
              </a:ext>
            </a:extLst>
          </p:cNvPr>
          <p:cNvGrpSpPr/>
          <p:nvPr/>
        </p:nvGrpSpPr>
        <p:grpSpPr>
          <a:xfrm>
            <a:off x="1116973" y="-11184350"/>
            <a:ext cx="30633334" cy="23736100"/>
            <a:chOff x="4327207" y="2745104"/>
            <a:chExt cx="3663044" cy="2838293"/>
          </a:xfrm>
          <a:solidFill>
            <a:srgbClr val="F5FEFC"/>
          </a:solidFill>
        </p:grpSpPr>
        <p:grpSp>
          <p:nvGrpSpPr>
            <p:cNvPr id="2314" name="Graphic 4">
              <a:extLst>
                <a:ext uri="{FF2B5EF4-FFF2-40B4-BE49-F238E27FC236}">
                  <a16:creationId xmlns:a16="http://schemas.microsoft.com/office/drawing/2014/main" id="{E52C7878-D59A-4C30-8E9E-95A20BA25510}"/>
                </a:ext>
              </a:extLst>
            </p:cNvPr>
            <p:cNvGrpSpPr/>
            <p:nvPr/>
          </p:nvGrpSpPr>
          <p:grpSpPr>
            <a:xfrm>
              <a:off x="5090759" y="2745104"/>
              <a:ext cx="1988958" cy="309562"/>
              <a:chOff x="5090759" y="2745104"/>
              <a:chExt cx="1988958" cy="309562"/>
            </a:xfrm>
            <a:solidFill>
              <a:srgbClr val="F5FEFC"/>
            </a:solidFill>
          </p:grpSpPr>
          <p:sp>
            <p:nvSpPr>
              <p:cNvPr id="2374" name="Freeform: Shape 2373">
                <a:extLst>
                  <a:ext uri="{FF2B5EF4-FFF2-40B4-BE49-F238E27FC236}">
                    <a16:creationId xmlns:a16="http://schemas.microsoft.com/office/drawing/2014/main" id="{43F5B532-1082-47ED-A492-A79397B71AB6}"/>
                  </a:ext>
                </a:extLst>
              </p:cNvPr>
              <p:cNvSpPr/>
              <p:nvPr/>
            </p:nvSpPr>
            <p:spPr>
              <a:xfrm>
                <a:off x="7000875" y="274510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2392"/>
                      <a:pt x="58103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5" name="Freeform: Shape 2374">
                <a:extLst>
                  <a:ext uri="{FF2B5EF4-FFF2-40B4-BE49-F238E27FC236}">
                    <a16:creationId xmlns:a16="http://schemas.microsoft.com/office/drawing/2014/main" id="{A2BB2F63-41C1-4AA2-A9D4-F113918B17F1}"/>
                  </a:ext>
                </a:extLst>
              </p:cNvPr>
              <p:cNvSpPr/>
              <p:nvPr/>
            </p:nvSpPr>
            <p:spPr>
              <a:xfrm rot="485541">
                <a:off x="6745605" y="2811005"/>
                <a:ext cx="73891" cy="113184"/>
              </a:xfrm>
              <a:custGeom>
                <a:avLst/>
                <a:gdLst>
                  <a:gd name="connsiteX0" fmla="*/ 29527 w 73891"/>
                  <a:gd name="connsiteY0" fmla="*/ 0 h 113184"/>
                  <a:gd name="connsiteX1" fmla="*/ 51435 w 73891"/>
                  <a:gd name="connsiteY1" fmla="*/ 110490 h 113184"/>
                  <a:gd name="connsiteX2" fmla="*/ 0 w 73891"/>
                  <a:gd name="connsiteY2" fmla="*/ 9525 h 113184"/>
                  <a:gd name="connsiteX3" fmla="*/ 29527 w 73891"/>
                  <a:gd name="connsiteY3" fmla="*/ 0 h 113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91" h="113184">
                    <a:moveTo>
                      <a:pt x="29527" y="0"/>
                    </a:moveTo>
                    <a:cubicBezTo>
                      <a:pt x="69532" y="58103"/>
                      <a:pt x="94297" y="96203"/>
                      <a:pt x="51435" y="110490"/>
                    </a:cubicBezTo>
                    <a:cubicBezTo>
                      <a:pt x="5715" y="124778"/>
                      <a:pt x="3810" y="80963"/>
                      <a:pt x="0" y="9525"/>
                    </a:cubicBezTo>
                    <a:lnTo>
                      <a:pt x="2952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6" name="Freeform: Shape 2375">
                <a:extLst>
                  <a:ext uri="{FF2B5EF4-FFF2-40B4-BE49-F238E27FC236}">
                    <a16:creationId xmlns:a16="http://schemas.microsoft.com/office/drawing/2014/main" id="{ACEBCA17-EEFE-48B9-AFF5-F1C02DD624C4}"/>
                  </a:ext>
                </a:extLst>
              </p:cNvPr>
              <p:cNvSpPr/>
              <p:nvPr/>
            </p:nvSpPr>
            <p:spPr>
              <a:xfrm>
                <a:off x="6526273" y="2856546"/>
                <a:ext cx="66468" cy="113461"/>
              </a:xfrm>
              <a:custGeom>
                <a:avLst/>
                <a:gdLst>
                  <a:gd name="connsiteX0" fmla="*/ 32641 w 66468"/>
                  <a:gd name="connsiteY0" fmla="*/ 0 h 113461"/>
                  <a:gd name="connsiteX1" fmla="*/ 41214 w 66468"/>
                  <a:gd name="connsiteY1" fmla="*/ 112395 h 113461"/>
                  <a:gd name="connsiteX2" fmla="*/ 3114 w 66468"/>
                  <a:gd name="connsiteY2" fmla="*/ 5715 h 113461"/>
                  <a:gd name="connsiteX3" fmla="*/ 32641 w 66468"/>
                  <a:gd name="connsiteY3" fmla="*/ 0 h 113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68" h="113461">
                    <a:moveTo>
                      <a:pt x="32641" y="0"/>
                    </a:moveTo>
                    <a:cubicBezTo>
                      <a:pt x="65026" y="62865"/>
                      <a:pt x="85029" y="103822"/>
                      <a:pt x="41214" y="112395"/>
                    </a:cubicBezTo>
                    <a:cubicBezTo>
                      <a:pt x="-5459" y="120968"/>
                      <a:pt x="-2601" y="77153"/>
                      <a:pt x="3114" y="5715"/>
                    </a:cubicBezTo>
                    <a:lnTo>
                      <a:pt x="326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7" name="Freeform: Shape 2376">
                <a:extLst>
                  <a:ext uri="{FF2B5EF4-FFF2-40B4-BE49-F238E27FC236}">
                    <a16:creationId xmlns:a16="http://schemas.microsoft.com/office/drawing/2014/main" id="{E33E578F-7C9D-4E9A-B462-A6E7E929C5A6}"/>
                  </a:ext>
                </a:extLst>
              </p:cNvPr>
              <p:cNvSpPr/>
              <p:nvPr/>
            </p:nvSpPr>
            <p:spPr>
              <a:xfrm>
                <a:off x="6279076" y="2897504"/>
                <a:ext cx="66400" cy="113062"/>
              </a:xfrm>
              <a:custGeom>
                <a:avLst/>
                <a:gdLst>
                  <a:gd name="connsiteX0" fmla="*/ 35998 w 66400"/>
                  <a:gd name="connsiteY0" fmla="*/ 0 h 113062"/>
                  <a:gd name="connsiteX1" fmla="*/ 39808 w 66400"/>
                  <a:gd name="connsiteY1" fmla="*/ 112395 h 113062"/>
                  <a:gd name="connsiteX2" fmla="*/ 5518 w 66400"/>
                  <a:gd name="connsiteY2" fmla="*/ 4763 h 113062"/>
                  <a:gd name="connsiteX3" fmla="*/ 35998 w 66400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00" h="113062">
                    <a:moveTo>
                      <a:pt x="35998" y="0"/>
                    </a:moveTo>
                    <a:cubicBezTo>
                      <a:pt x="65526" y="63817"/>
                      <a:pt x="84576" y="105727"/>
                      <a:pt x="39808" y="112395"/>
                    </a:cubicBezTo>
                    <a:cubicBezTo>
                      <a:pt x="-7817" y="119063"/>
                      <a:pt x="-3054" y="75247"/>
                      <a:pt x="5518" y="4763"/>
                    </a:cubicBezTo>
                    <a:lnTo>
                      <a:pt x="3599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8" name="Freeform: Shape 2377">
                <a:extLst>
                  <a:ext uri="{FF2B5EF4-FFF2-40B4-BE49-F238E27FC236}">
                    <a16:creationId xmlns:a16="http://schemas.microsoft.com/office/drawing/2014/main" id="{35852A6C-6A48-4282-96E7-C67927ECC251}"/>
                  </a:ext>
                </a:extLst>
              </p:cNvPr>
              <p:cNvSpPr/>
              <p:nvPr/>
            </p:nvSpPr>
            <p:spPr>
              <a:xfrm>
                <a:off x="6040731" y="2920364"/>
                <a:ext cx="65971" cy="112747"/>
              </a:xfrm>
              <a:custGeom>
                <a:avLst/>
                <a:gdLst>
                  <a:gd name="connsiteX0" fmla="*/ 40029 w 65971"/>
                  <a:gd name="connsiteY0" fmla="*/ 0 h 112747"/>
                  <a:gd name="connsiteX1" fmla="*/ 37171 w 65971"/>
                  <a:gd name="connsiteY1" fmla="*/ 112395 h 112747"/>
                  <a:gd name="connsiteX2" fmla="*/ 8596 w 65971"/>
                  <a:gd name="connsiteY2" fmla="*/ 2857 h 112747"/>
                  <a:gd name="connsiteX3" fmla="*/ 40029 w 65971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971" h="112747">
                    <a:moveTo>
                      <a:pt x="40029" y="0"/>
                    </a:moveTo>
                    <a:cubicBezTo>
                      <a:pt x="66699" y="65722"/>
                      <a:pt x="82891" y="108585"/>
                      <a:pt x="37171" y="112395"/>
                    </a:cubicBezTo>
                    <a:cubicBezTo>
                      <a:pt x="-10454" y="117157"/>
                      <a:pt x="-2834" y="73342"/>
                      <a:pt x="8596" y="2857"/>
                    </a:cubicBezTo>
                    <a:lnTo>
                      <a:pt x="4002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9" name="Freeform: Shape 2378">
                <a:extLst>
                  <a:ext uri="{FF2B5EF4-FFF2-40B4-BE49-F238E27FC236}">
                    <a16:creationId xmlns:a16="http://schemas.microsoft.com/office/drawing/2014/main" id="{E3225A69-DC2E-43CA-89A5-76D41A63E8F4}"/>
                  </a:ext>
                </a:extLst>
              </p:cNvPr>
              <p:cNvSpPr/>
              <p:nvPr/>
            </p:nvSpPr>
            <p:spPr>
              <a:xfrm>
                <a:off x="5809828" y="2935604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80" name="Freeform: Shape 2379">
                <a:extLst>
                  <a:ext uri="{FF2B5EF4-FFF2-40B4-BE49-F238E27FC236}">
                    <a16:creationId xmlns:a16="http://schemas.microsoft.com/office/drawing/2014/main" id="{0BDB8A66-33BC-42B2-AFFF-3E2BBE0843D2}"/>
                  </a:ext>
                </a:extLst>
              </p:cNvPr>
              <p:cNvSpPr/>
              <p:nvPr/>
            </p:nvSpPr>
            <p:spPr>
              <a:xfrm>
                <a:off x="5580276" y="2943224"/>
                <a:ext cx="64239" cy="111442"/>
              </a:xfrm>
              <a:custGeom>
                <a:avLst/>
                <a:gdLst>
                  <a:gd name="connsiteX0" fmla="*/ 46141 w 64239"/>
                  <a:gd name="connsiteY0" fmla="*/ 0 h 111442"/>
                  <a:gd name="connsiteX1" fmla="*/ 33759 w 64239"/>
                  <a:gd name="connsiteY1" fmla="*/ 111443 h 111442"/>
                  <a:gd name="connsiteX2" fmla="*/ 15661 w 64239"/>
                  <a:gd name="connsiteY2" fmla="*/ 0 h 111442"/>
                  <a:gd name="connsiteX3" fmla="*/ 46141 w 64239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9" h="111442">
                    <a:moveTo>
                      <a:pt x="46141" y="0"/>
                    </a:moveTo>
                    <a:cubicBezTo>
                      <a:pt x="66144" y="67628"/>
                      <a:pt x="78527" y="111443"/>
                      <a:pt x="33759" y="111443"/>
                    </a:cubicBezTo>
                    <a:cubicBezTo>
                      <a:pt x="-13866" y="111443"/>
                      <a:pt x="-2436" y="68580"/>
                      <a:pt x="15661" y="0"/>
                    </a:cubicBezTo>
                    <a:lnTo>
                      <a:pt x="461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81" name="Freeform: Shape 2380">
                <a:extLst>
                  <a:ext uri="{FF2B5EF4-FFF2-40B4-BE49-F238E27FC236}">
                    <a16:creationId xmlns:a16="http://schemas.microsoft.com/office/drawing/2014/main" id="{29C9929D-A9D6-4262-B035-A049708DA027}"/>
                  </a:ext>
                </a:extLst>
              </p:cNvPr>
              <p:cNvSpPr/>
              <p:nvPr/>
            </p:nvSpPr>
            <p:spPr>
              <a:xfrm>
                <a:off x="5347866" y="2939621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82" name="Freeform: Shape 2381">
                <a:extLst>
                  <a:ext uri="{FF2B5EF4-FFF2-40B4-BE49-F238E27FC236}">
                    <a16:creationId xmlns:a16="http://schemas.microsoft.com/office/drawing/2014/main" id="{3D81AE1E-7C6D-4B6C-9F30-2173D5E1699E}"/>
                  </a:ext>
                </a:extLst>
              </p:cNvPr>
              <p:cNvSpPr/>
              <p:nvPr/>
            </p:nvSpPr>
            <p:spPr>
              <a:xfrm rot="21299354">
                <a:off x="5090759" y="2920752"/>
                <a:ext cx="65773" cy="114189"/>
              </a:xfrm>
              <a:custGeom>
                <a:avLst/>
                <a:gdLst>
                  <a:gd name="connsiteX0" fmla="*/ 60360 w 65773"/>
                  <a:gd name="connsiteY0" fmla="*/ 5715 h 114189"/>
                  <a:gd name="connsiteX1" fmla="*/ 28928 w 65773"/>
                  <a:gd name="connsiteY1" fmla="*/ 113347 h 114189"/>
                  <a:gd name="connsiteX2" fmla="*/ 29880 w 65773"/>
                  <a:gd name="connsiteY2" fmla="*/ 0 h 114189"/>
                  <a:gd name="connsiteX3" fmla="*/ 60360 w 65773"/>
                  <a:gd name="connsiteY3" fmla="*/ 5715 h 11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73" h="114189">
                    <a:moveTo>
                      <a:pt x="60360" y="5715"/>
                    </a:moveTo>
                    <a:cubicBezTo>
                      <a:pt x="68933" y="76200"/>
                      <a:pt x="72743" y="120968"/>
                      <a:pt x="28928" y="113347"/>
                    </a:cubicBezTo>
                    <a:cubicBezTo>
                      <a:pt x="-18697" y="104775"/>
                      <a:pt x="353" y="64770"/>
                      <a:pt x="29880" y="0"/>
                    </a:cubicBezTo>
                    <a:lnTo>
                      <a:pt x="60360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5" name="Graphic 4">
              <a:extLst>
                <a:ext uri="{FF2B5EF4-FFF2-40B4-BE49-F238E27FC236}">
                  <a16:creationId xmlns:a16="http://schemas.microsoft.com/office/drawing/2014/main" id="{4ED8B7FB-B005-4DB0-95C2-7C7278748DCB}"/>
                </a:ext>
              </a:extLst>
            </p:cNvPr>
            <p:cNvGrpSpPr/>
            <p:nvPr/>
          </p:nvGrpSpPr>
          <p:grpSpPr>
            <a:xfrm>
              <a:off x="4816868" y="3904913"/>
              <a:ext cx="2634101" cy="257571"/>
              <a:chOff x="4816868" y="3904913"/>
              <a:chExt cx="2634101" cy="257571"/>
            </a:xfrm>
            <a:solidFill>
              <a:srgbClr val="F5FEFC"/>
            </a:solidFill>
          </p:grpSpPr>
          <p:sp>
            <p:nvSpPr>
              <p:cNvPr id="2362" name="Freeform: Shape 2361">
                <a:extLst>
                  <a:ext uri="{FF2B5EF4-FFF2-40B4-BE49-F238E27FC236}">
                    <a16:creationId xmlns:a16="http://schemas.microsoft.com/office/drawing/2014/main" id="{D9B60BD2-DF8A-4AA1-B740-FF6FC5C3A815}"/>
                  </a:ext>
                </a:extLst>
              </p:cNvPr>
              <p:cNvSpPr/>
              <p:nvPr/>
            </p:nvSpPr>
            <p:spPr>
              <a:xfrm>
                <a:off x="7382163" y="3940492"/>
                <a:ext cx="68806" cy="113219"/>
              </a:xfrm>
              <a:custGeom>
                <a:avLst/>
                <a:gdLst>
                  <a:gd name="connsiteX0" fmla="*/ 30192 w 68806"/>
                  <a:gd name="connsiteY0" fmla="*/ 0 h 113219"/>
                  <a:gd name="connsiteX1" fmla="*/ 44479 w 68806"/>
                  <a:gd name="connsiteY1" fmla="*/ 111442 h 113219"/>
                  <a:gd name="connsiteX2" fmla="*/ 664 w 68806"/>
                  <a:gd name="connsiteY2" fmla="*/ 7620 h 113219"/>
                  <a:gd name="connsiteX3" fmla="*/ 30192 w 68806"/>
                  <a:gd name="connsiteY3" fmla="*/ 0 h 113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806" h="113219">
                    <a:moveTo>
                      <a:pt x="30192" y="0"/>
                    </a:moveTo>
                    <a:cubicBezTo>
                      <a:pt x="66387" y="60960"/>
                      <a:pt x="88294" y="100965"/>
                      <a:pt x="44479" y="111442"/>
                    </a:cubicBezTo>
                    <a:cubicBezTo>
                      <a:pt x="-2193" y="122872"/>
                      <a:pt x="-1241" y="78105"/>
                      <a:pt x="664" y="7620"/>
                    </a:cubicBezTo>
                    <a:lnTo>
                      <a:pt x="3019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3" name="Freeform: Shape 2362">
                <a:extLst>
                  <a:ext uri="{FF2B5EF4-FFF2-40B4-BE49-F238E27FC236}">
                    <a16:creationId xmlns:a16="http://schemas.microsoft.com/office/drawing/2014/main" id="{E4A4EB72-E8AA-4B01-9162-BEEE6074782B}"/>
                  </a:ext>
                </a:extLst>
              </p:cNvPr>
              <p:cNvSpPr/>
              <p:nvPr/>
            </p:nvSpPr>
            <p:spPr>
              <a:xfrm rot="222706">
                <a:off x="7126381" y="3986212"/>
                <a:ext cx="69891" cy="113495"/>
              </a:xfrm>
              <a:custGeom>
                <a:avLst/>
                <a:gdLst>
                  <a:gd name="connsiteX0" fmla="*/ 29751 w 69891"/>
                  <a:gd name="connsiteY0" fmla="*/ 0 h 113495"/>
                  <a:gd name="connsiteX1" fmla="*/ 45943 w 69891"/>
                  <a:gd name="connsiteY1" fmla="*/ 111443 h 113495"/>
                  <a:gd name="connsiteX2" fmla="*/ 223 w 69891"/>
                  <a:gd name="connsiteY2" fmla="*/ 7620 h 113495"/>
                  <a:gd name="connsiteX3" fmla="*/ 29751 w 69891"/>
                  <a:gd name="connsiteY3" fmla="*/ 0 h 11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91" h="113495">
                    <a:moveTo>
                      <a:pt x="29751" y="0"/>
                    </a:moveTo>
                    <a:cubicBezTo>
                      <a:pt x="66898" y="60007"/>
                      <a:pt x="89758" y="100013"/>
                      <a:pt x="45943" y="111443"/>
                    </a:cubicBezTo>
                    <a:cubicBezTo>
                      <a:pt x="-729" y="123825"/>
                      <a:pt x="-729" y="79057"/>
                      <a:pt x="223" y="7620"/>
                    </a:cubicBezTo>
                    <a:lnTo>
                      <a:pt x="297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4" name="Freeform: Shape 2363">
                <a:extLst>
                  <a:ext uri="{FF2B5EF4-FFF2-40B4-BE49-F238E27FC236}">
                    <a16:creationId xmlns:a16="http://schemas.microsoft.com/office/drawing/2014/main" id="{4B3BD3A5-D561-4A3D-9F70-B46A5B0B898C}"/>
                  </a:ext>
                </a:extLst>
              </p:cNvPr>
              <p:cNvSpPr/>
              <p:nvPr/>
            </p:nvSpPr>
            <p:spPr>
              <a:xfrm>
                <a:off x="6888402" y="4017852"/>
                <a:ext cx="66098" cy="113062"/>
              </a:xfrm>
              <a:custGeom>
                <a:avLst/>
                <a:gdLst>
                  <a:gd name="connsiteX0" fmla="*/ 36272 w 66098"/>
                  <a:gd name="connsiteY0" fmla="*/ 0 h 113062"/>
                  <a:gd name="connsiteX1" fmla="*/ 39129 w 66098"/>
                  <a:gd name="connsiteY1" fmla="*/ 112395 h 113062"/>
                  <a:gd name="connsiteX2" fmla="*/ 5792 w 66098"/>
                  <a:gd name="connsiteY2" fmla="*/ 3810 h 113062"/>
                  <a:gd name="connsiteX3" fmla="*/ 36272 w 66098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098" h="113062">
                    <a:moveTo>
                      <a:pt x="36272" y="0"/>
                    </a:moveTo>
                    <a:cubicBezTo>
                      <a:pt x="65800" y="63818"/>
                      <a:pt x="83897" y="106680"/>
                      <a:pt x="39129" y="112395"/>
                    </a:cubicBezTo>
                    <a:cubicBezTo>
                      <a:pt x="-8496" y="119063"/>
                      <a:pt x="-2780" y="75247"/>
                      <a:pt x="5792" y="3810"/>
                    </a:cubicBezTo>
                    <a:lnTo>
                      <a:pt x="3627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5" name="Freeform: Shape 2364">
                <a:extLst>
                  <a:ext uri="{FF2B5EF4-FFF2-40B4-BE49-F238E27FC236}">
                    <a16:creationId xmlns:a16="http://schemas.microsoft.com/office/drawing/2014/main" id="{36277CD4-3C00-450A-BFE8-67B6F1EA0FE9}"/>
                  </a:ext>
                </a:extLst>
              </p:cNvPr>
              <p:cNvSpPr/>
              <p:nvPr/>
            </p:nvSpPr>
            <p:spPr>
              <a:xfrm>
                <a:off x="6650331" y="4038599"/>
                <a:ext cx="65174" cy="112747"/>
              </a:xfrm>
              <a:custGeom>
                <a:avLst/>
                <a:gdLst>
                  <a:gd name="connsiteX0" fmla="*/ 39076 w 65174"/>
                  <a:gd name="connsiteY0" fmla="*/ 0 h 112747"/>
                  <a:gd name="connsiteX1" fmla="*/ 37171 w 65174"/>
                  <a:gd name="connsiteY1" fmla="*/ 112395 h 112747"/>
                  <a:gd name="connsiteX2" fmla="*/ 8596 w 65174"/>
                  <a:gd name="connsiteY2" fmla="*/ 2857 h 112747"/>
                  <a:gd name="connsiteX3" fmla="*/ 39076 w 65174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174" h="112747">
                    <a:moveTo>
                      <a:pt x="39076" y="0"/>
                    </a:moveTo>
                    <a:cubicBezTo>
                      <a:pt x="65746" y="65722"/>
                      <a:pt x="81938" y="108585"/>
                      <a:pt x="37171" y="112395"/>
                    </a:cubicBezTo>
                    <a:cubicBezTo>
                      <a:pt x="-10454" y="117157"/>
                      <a:pt x="-2834" y="73343"/>
                      <a:pt x="8596" y="2857"/>
                    </a:cubicBezTo>
                    <a:lnTo>
                      <a:pt x="39076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6" name="Freeform: Shape 2365">
                <a:extLst>
                  <a:ext uri="{FF2B5EF4-FFF2-40B4-BE49-F238E27FC236}">
                    <a16:creationId xmlns:a16="http://schemas.microsoft.com/office/drawing/2014/main" id="{5171EB83-4B4E-46E5-B25C-C326CF96FF46}"/>
                  </a:ext>
                </a:extLst>
              </p:cNvPr>
              <p:cNvSpPr/>
              <p:nvPr/>
            </p:nvSpPr>
            <p:spPr>
              <a:xfrm>
                <a:off x="6416004" y="4050029"/>
                <a:ext cx="65325" cy="112455"/>
              </a:xfrm>
              <a:custGeom>
                <a:avLst/>
                <a:gdLst>
                  <a:gd name="connsiteX0" fmla="*/ 43851 w 65325"/>
                  <a:gd name="connsiteY0" fmla="*/ 0 h 112455"/>
                  <a:gd name="connsiteX1" fmla="*/ 35278 w 65325"/>
                  <a:gd name="connsiteY1" fmla="*/ 112395 h 112455"/>
                  <a:gd name="connsiteX2" fmla="*/ 12418 w 65325"/>
                  <a:gd name="connsiteY2" fmla="*/ 1905 h 112455"/>
                  <a:gd name="connsiteX3" fmla="*/ 43851 w 65325"/>
                  <a:gd name="connsiteY3" fmla="*/ 0 h 1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25" h="112455">
                    <a:moveTo>
                      <a:pt x="43851" y="0"/>
                    </a:moveTo>
                    <a:cubicBezTo>
                      <a:pt x="66710" y="66675"/>
                      <a:pt x="80998" y="110490"/>
                      <a:pt x="35278" y="112395"/>
                    </a:cubicBezTo>
                    <a:cubicBezTo>
                      <a:pt x="-12347" y="114300"/>
                      <a:pt x="-2822" y="71438"/>
                      <a:pt x="12418" y="1905"/>
                    </a:cubicBezTo>
                    <a:lnTo>
                      <a:pt x="438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7" name="Freeform: Shape 2366">
                <a:extLst>
                  <a:ext uri="{FF2B5EF4-FFF2-40B4-BE49-F238E27FC236}">
                    <a16:creationId xmlns:a16="http://schemas.microsoft.com/office/drawing/2014/main" id="{0C7DBC53-BF79-404F-8B85-6E2F25490D29}"/>
                  </a:ext>
                </a:extLst>
              </p:cNvPr>
              <p:cNvSpPr/>
              <p:nvPr/>
            </p:nvSpPr>
            <p:spPr>
              <a:xfrm rot="21373116">
                <a:off x="6178985" y="4046657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8" name="Freeform: Shape 2367">
                <a:extLst>
                  <a:ext uri="{FF2B5EF4-FFF2-40B4-BE49-F238E27FC236}">
                    <a16:creationId xmlns:a16="http://schemas.microsoft.com/office/drawing/2014/main" id="{B72F44F0-D65C-425D-9F4D-50E5CAECE925}"/>
                  </a:ext>
                </a:extLst>
              </p:cNvPr>
              <p:cNvSpPr/>
              <p:nvPr/>
            </p:nvSpPr>
            <p:spPr>
              <a:xfrm>
                <a:off x="5938955" y="4041300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9" name="Freeform: Shape 2368">
                <a:extLst>
                  <a:ext uri="{FF2B5EF4-FFF2-40B4-BE49-F238E27FC236}">
                    <a16:creationId xmlns:a16="http://schemas.microsoft.com/office/drawing/2014/main" id="{1BEB61E0-D446-4142-9BD2-D3796B493CA3}"/>
                  </a:ext>
                </a:extLst>
              </p:cNvPr>
              <p:cNvSpPr/>
              <p:nvPr/>
            </p:nvSpPr>
            <p:spPr>
              <a:xfrm>
                <a:off x="5703687" y="4027219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2"/>
                      <a:pt x="32267" y="112395"/>
                    </a:cubicBezTo>
                    <a:cubicBezTo>
                      <a:pt x="-15358" y="109538"/>
                      <a:pt x="-2023" y="67627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0" name="Freeform: Shape 2369">
                <a:extLst>
                  <a:ext uri="{FF2B5EF4-FFF2-40B4-BE49-F238E27FC236}">
                    <a16:creationId xmlns:a16="http://schemas.microsoft.com/office/drawing/2014/main" id="{9B27E507-C483-44BF-9A15-03BC883365BD}"/>
                  </a:ext>
                </a:extLst>
              </p:cNvPr>
              <p:cNvSpPr/>
              <p:nvPr/>
            </p:nvSpPr>
            <p:spPr>
              <a:xfrm>
                <a:off x="5467426" y="4005491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2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1" name="Freeform: Shape 2370">
                <a:extLst>
                  <a:ext uri="{FF2B5EF4-FFF2-40B4-BE49-F238E27FC236}">
                    <a16:creationId xmlns:a16="http://schemas.microsoft.com/office/drawing/2014/main" id="{817768D8-5526-470B-AD0B-CBC549E6D15A}"/>
                  </a:ext>
                </a:extLst>
              </p:cNvPr>
              <p:cNvSpPr/>
              <p:nvPr/>
            </p:nvSpPr>
            <p:spPr>
              <a:xfrm>
                <a:off x="5250256" y="3978435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2" name="Freeform: Shape 2371">
                <a:extLst>
                  <a:ext uri="{FF2B5EF4-FFF2-40B4-BE49-F238E27FC236}">
                    <a16:creationId xmlns:a16="http://schemas.microsoft.com/office/drawing/2014/main" id="{D3DD0454-CA43-4B5B-BB25-3F95E00E5699}"/>
                  </a:ext>
                </a:extLst>
              </p:cNvPr>
              <p:cNvSpPr/>
              <p:nvPr/>
            </p:nvSpPr>
            <p:spPr>
              <a:xfrm>
                <a:off x="5040706" y="3947210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8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8"/>
                    </a:cubicBezTo>
                    <a:cubicBezTo>
                      <a:pt x="-17221" y="107633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73" name="Freeform: Shape 2372">
                <a:extLst>
                  <a:ext uri="{FF2B5EF4-FFF2-40B4-BE49-F238E27FC236}">
                    <a16:creationId xmlns:a16="http://schemas.microsoft.com/office/drawing/2014/main" id="{EAB02DCA-BB37-42A3-A9B2-B7DF93D9330D}"/>
                  </a:ext>
                </a:extLst>
              </p:cNvPr>
              <p:cNvSpPr/>
              <p:nvPr/>
            </p:nvSpPr>
            <p:spPr>
              <a:xfrm>
                <a:off x="4816868" y="3904913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6" name="Graphic 4">
              <a:extLst>
                <a:ext uri="{FF2B5EF4-FFF2-40B4-BE49-F238E27FC236}">
                  <a16:creationId xmlns:a16="http://schemas.microsoft.com/office/drawing/2014/main" id="{DB8CBB78-B0C3-4DFC-8E6D-A424804D2F72}"/>
                </a:ext>
              </a:extLst>
            </p:cNvPr>
            <p:cNvGrpSpPr/>
            <p:nvPr/>
          </p:nvGrpSpPr>
          <p:grpSpPr>
            <a:xfrm>
              <a:off x="4327207" y="4190999"/>
              <a:ext cx="3340192" cy="1372475"/>
              <a:chOff x="4327207" y="4190999"/>
              <a:chExt cx="3340192" cy="1372475"/>
            </a:xfrm>
            <a:solidFill>
              <a:srgbClr val="F5FEFC"/>
            </a:solidFill>
          </p:grpSpPr>
          <p:sp>
            <p:nvSpPr>
              <p:cNvPr id="2346" name="Freeform: Shape 2345">
                <a:extLst>
                  <a:ext uri="{FF2B5EF4-FFF2-40B4-BE49-F238E27FC236}">
                    <a16:creationId xmlns:a16="http://schemas.microsoft.com/office/drawing/2014/main" id="{9A21602D-4CFC-4CA7-AFFC-C50D02D6F5C1}"/>
                  </a:ext>
                </a:extLst>
              </p:cNvPr>
              <p:cNvSpPr/>
              <p:nvPr/>
            </p:nvSpPr>
            <p:spPr>
              <a:xfrm>
                <a:off x="7574280" y="4190999"/>
                <a:ext cx="93119" cy="108139"/>
              </a:xfrm>
              <a:custGeom>
                <a:avLst/>
                <a:gdLst>
                  <a:gd name="connsiteX0" fmla="*/ 25717 w 93119"/>
                  <a:gd name="connsiteY0" fmla="*/ 0 h 108139"/>
                  <a:gd name="connsiteX1" fmla="*/ 77152 w 93119"/>
                  <a:gd name="connsiteY1" fmla="*/ 100013 h 108139"/>
                  <a:gd name="connsiteX2" fmla="*/ 0 w 93119"/>
                  <a:gd name="connsiteY2" fmla="*/ 17145 h 108139"/>
                  <a:gd name="connsiteX3" fmla="*/ 25717 w 93119"/>
                  <a:gd name="connsiteY3" fmla="*/ 0 h 10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119" h="108139">
                    <a:moveTo>
                      <a:pt x="25717" y="0"/>
                    </a:moveTo>
                    <a:cubicBezTo>
                      <a:pt x="80010" y="44768"/>
                      <a:pt x="115252" y="74295"/>
                      <a:pt x="77152" y="100013"/>
                    </a:cubicBezTo>
                    <a:cubicBezTo>
                      <a:pt x="37147" y="126682"/>
                      <a:pt x="22860" y="84772"/>
                      <a:pt x="0" y="17145"/>
                    </a:cubicBezTo>
                    <a:lnTo>
                      <a:pt x="2571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7" name="Freeform: Shape 2346">
                <a:extLst>
                  <a:ext uri="{FF2B5EF4-FFF2-40B4-BE49-F238E27FC236}">
                    <a16:creationId xmlns:a16="http://schemas.microsoft.com/office/drawing/2014/main" id="{6940233D-8C6A-49B2-BE83-8B9FFA447218}"/>
                  </a:ext>
                </a:extLst>
              </p:cNvPr>
              <p:cNvSpPr/>
              <p:nvPr/>
            </p:nvSpPr>
            <p:spPr>
              <a:xfrm>
                <a:off x="7343775" y="4311967"/>
                <a:ext cx="87162" cy="109062"/>
              </a:xfrm>
              <a:custGeom>
                <a:avLst/>
                <a:gdLst>
                  <a:gd name="connsiteX0" fmla="*/ 25718 w 87162"/>
                  <a:gd name="connsiteY0" fmla="*/ 0 h 109062"/>
                  <a:gd name="connsiteX1" fmla="*/ 70485 w 87162"/>
                  <a:gd name="connsiteY1" fmla="*/ 102870 h 109062"/>
                  <a:gd name="connsiteX2" fmla="*/ 0 w 87162"/>
                  <a:gd name="connsiteY2" fmla="*/ 14288 h 109062"/>
                  <a:gd name="connsiteX3" fmla="*/ 25718 w 87162"/>
                  <a:gd name="connsiteY3" fmla="*/ 0 h 10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162" h="109062">
                    <a:moveTo>
                      <a:pt x="25718" y="0"/>
                    </a:moveTo>
                    <a:cubicBezTo>
                      <a:pt x="76200" y="48577"/>
                      <a:pt x="108585" y="80963"/>
                      <a:pt x="70485" y="102870"/>
                    </a:cubicBezTo>
                    <a:cubicBezTo>
                      <a:pt x="30480" y="125730"/>
                      <a:pt x="18097" y="82867"/>
                      <a:pt x="0" y="14288"/>
                    </a:cubicBezTo>
                    <a:lnTo>
                      <a:pt x="2571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8" name="Freeform: Shape 2347">
                <a:extLst>
                  <a:ext uri="{FF2B5EF4-FFF2-40B4-BE49-F238E27FC236}">
                    <a16:creationId xmlns:a16="http://schemas.microsoft.com/office/drawing/2014/main" id="{A66CA8B8-B63E-41D3-A470-B21683D7DAAD}"/>
                  </a:ext>
                </a:extLst>
              </p:cNvPr>
              <p:cNvSpPr/>
              <p:nvPr/>
            </p:nvSpPr>
            <p:spPr>
              <a:xfrm>
                <a:off x="7126605" y="4421711"/>
                <a:ext cx="90386" cy="109953"/>
              </a:xfrm>
              <a:custGeom>
                <a:avLst/>
                <a:gdLst>
                  <a:gd name="connsiteX0" fmla="*/ 26670 w 90386"/>
                  <a:gd name="connsiteY0" fmla="*/ 0 h 109953"/>
                  <a:gd name="connsiteX1" fmla="*/ 73342 w 90386"/>
                  <a:gd name="connsiteY1" fmla="*/ 102870 h 109953"/>
                  <a:gd name="connsiteX2" fmla="*/ 0 w 90386"/>
                  <a:gd name="connsiteY2" fmla="*/ 16193 h 109953"/>
                  <a:gd name="connsiteX3" fmla="*/ 26670 w 90386"/>
                  <a:gd name="connsiteY3" fmla="*/ 0 h 10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386" h="109953">
                    <a:moveTo>
                      <a:pt x="26670" y="0"/>
                    </a:moveTo>
                    <a:cubicBezTo>
                      <a:pt x="79057" y="47625"/>
                      <a:pt x="112395" y="79058"/>
                      <a:pt x="73342" y="102870"/>
                    </a:cubicBezTo>
                    <a:cubicBezTo>
                      <a:pt x="32385" y="127635"/>
                      <a:pt x="20002" y="84773"/>
                      <a:pt x="0" y="16193"/>
                    </a:cubicBezTo>
                    <a:lnTo>
                      <a:pt x="26670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9" name="Freeform: Shape 2348">
                <a:extLst>
                  <a:ext uri="{FF2B5EF4-FFF2-40B4-BE49-F238E27FC236}">
                    <a16:creationId xmlns:a16="http://schemas.microsoft.com/office/drawing/2014/main" id="{BD8F304F-A8AC-4A0E-9A3E-84E399F54C3B}"/>
                  </a:ext>
                </a:extLst>
              </p:cNvPr>
              <p:cNvSpPr/>
              <p:nvPr/>
            </p:nvSpPr>
            <p:spPr>
              <a:xfrm>
                <a:off x="6920865" y="4521723"/>
                <a:ext cx="87709" cy="110009"/>
              </a:xfrm>
              <a:custGeom>
                <a:avLst/>
                <a:gdLst>
                  <a:gd name="connsiteX0" fmla="*/ 27622 w 87709"/>
                  <a:gd name="connsiteY0" fmla="*/ 0 h 110009"/>
                  <a:gd name="connsiteX1" fmla="*/ 69532 w 87709"/>
                  <a:gd name="connsiteY1" fmla="*/ 103823 h 110009"/>
                  <a:gd name="connsiteX2" fmla="*/ 0 w 87709"/>
                  <a:gd name="connsiteY2" fmla="*/ 14288 h 110009"/>
                  <a:gd name="connsiteX3" fmla="*/ 27622 w 87709"/>
                  <a:gd name="connsiteY3" fmla="*/ 0 h 1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709" h="110009">
                    <a:moveTo>
                      <a:pt x="27622" y="0"/>
                    </a:moveTo>
                    <a:cubicBezTo>
                      <a:pt x="78105" y="49530"/>
                      <a:pt x="109538" y="82868"/>
                      <a:pt x="69532" y="103823"/>
                    </a:cubicBezTo>
                    <a:cubicBezTo>
                      <a:pt x="27622" y="126683"/>
                      <a:pt x="17145" y="83820"/>
                      <a:pt x="0" y="14288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0" name="Freeform: Shape 2349">
                <a:extLst>
                  <a:ext uri="{FF2B5EF4-FFF2-40B4-BE49-F238E27FC236}">
                    <a16:creationId xmlns:a16="http://schemas.microsoft.com/office/drawing/2014/main" id="{483A1003-107F-4724-AF86-A0C6A4395001}"/>
                  </a:ext>
                </a:extLst>
              </p:cNvPr>
              <p:cNvSpPr/>
              <p:nvPr/>
            </p:nvSpPr>
            <p:spPr>
              <a:xfrm>
                <a:off x="6699884" y="4620577"/>
                <a:ext cx="83508" cy="111938"/>
              </a:xfrm>
              <a:custGeom>
                <a:avLst/>
                <a:gdLst>
                  <a:gd name="connsiteX0" fmla="*/ 27622 w 83508"/>
                  <a:gd name="connsiteY0" fmla="*/ 0 h 111938"/>
                  <a:gd name="connsiteX1" fmla="*/ 64770 w 83508"/>
                  <a:gd name="connsiteY1" fmla="*/ 106680 h 111938"/>
                  <a:gd name="connsiteX2" fmla="*/ 0 w 83508"/>
                  <a:gd name="connsiteY2" fmla="*/ 13335 h 111938"/>
                  <a:gd name="connsiteX3" fmla="*/ 27622 w 83508"/>
                  <a:gd name="connsiteY3" fmla="*/ 0 h 11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508" h="111938">
                    <a:moveTo>
                      <a:pt x="27622" y="0"/>
                    </a:moveTo>
                    <a:cubicBezTo>
                      <a:pt x="75247" y="52388"/>
                      <a:pt x="104775" y="86678"/>
                      <a:pt x="64770" y="106680"/>
                    </a:cubicBezTo>
                    <a:cubicBezTo>
                      <a:pt x="21908" y="127635"/>
                      <a:pt x="13335" y="83820"/>
                      <a:pt x="0" y="13335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1" name="Freeform: Shape 2350">
                <a:extLst>
                  <a:ext uri="{FF2B5EF4-FFF2-40B4-BE49-F238E27FC236}">
                    <a16:creationId xmlns:a16="http://schemas.microsoft.com/office/drawing/2014/main" id="{15031E47-B0B4-4A5C-84FD-40830ACBDB50}"/>
                  </a:ext>
                </a:extLst>
              </p:cNvPr>
              <p:cNvSpPr/>
              <p:nvPr/>
            </p:nvSpPr>
            <p:spPr>
              <a:xfrm>
                <a:off x="6509384" y="470725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2" name="Freeform: Shape 2351">
                <a:extLst>
                  <a:ext uri="{FF2B5EF4-FFF2-40B4-BE49-F238E27FC236}">
                    <a16:creationId xmlns:a16="http://schemas.microsoft.com/office/drawing/2014/main" id="{E0C2D35D-D982-4BBC-8383-952823FDA8B7}"/>
                  </a:ext>
                </a:extLst>
              </p:cNvPr>
              <p:cNvSpPr/>
              <p:nvPr/>
            </p:nvSpPr>
            <p:spPr>
              <a:xfrm>
                <a:off x="6348412" y="4776787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3" name="Freeform: Shape 2352">
                <a:extLst>
                  <a:ext uri="{FF2B5EF4-FFF2-40B4-BE49-F238E27FC236}">
                    <a16:creationId xmlns:a16="http://schemas.microsoft.com/office/drawing/2014/main" id="{AB279AB1-42E9-4EFC-B464-F0158D07B366}"/>
                  </a:ext>
                </a:extLst>
              </p:cNvPr>
              <p:cNvSpPr/>
              <p:nvPr/>
            </p:nvSpPr>
            <p:spPr>
              <a:xfrm>
                <a:off x="6063615" y="4883241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2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2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4" name="Freeform: Shape 2353">
                <a:extLst>
                  <a:ext uri="{FF2B5EF4-FFF2-40B4-BE49-F238E27FC236}">
                    <a16:creationId xmlns:a16="http://schemas.microsoft.com/office/drawing/2014/main" id="{AB191385-0A41-4703-90D7-88E72D511BE0}"/>
                  </a:ext>
                </a:extLst>
              </p:cNvPr>
              <p:cNvSpPr/>
              <p:nvPr/>
            </p:nvSpPr>
            <p:spPr>
              <a:xfrm>
                <a:off x="5864542" y="4961734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5" name="Freeform: Shape 2354">
                <a:extLst>
                  <a:ext uri="{FF2B5EF4-FFF2-40B4-BE49-F238E27FC236}">
                    <a16:creationId xmlns:a16="http://schemas.microsoft.com/office/drawing/2014/main" id="{244B7E40-1E95-4AA3-B8A3-326E370CFD5F}"/>
                  </a:ext>
                </a:extLst>
              </p:cNvPr>
              <p:cNvSpPr/>
              <p:nvPr/>
            </p:nvSpPr>
            <p:spPr>
              <a:xfrm>
                <a:off x="5662612" y="5038142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6" name="Freeform: Shape 2355">
                <a:extLst>
                  <a:ext uri="{FF2B5EF4-FFF2-40B4-BE49-F238E27FC236}">
                    <a16:creationId xmlns:a16="http://schemas.microsoft.com/office/drawing/2014/main" id="{DDE2C3EB-4C8E-4644-9ACE-5544069044D6}"/>
                  </a:ext>
                </a:extLst>
              </p:cNvPr>
              <p:cNvSpPr/>
              <p:nvPr/>
            </p:nvSpPr>
            <p:spPr>
              <a:xfrm>
                <a:off x="5448300" y="5113568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7" name="Freeform: Shape 2356">
                <a:extLst>
                  <a:ext uri="{FF2B5EF4-FFF2-40B4-BE49-F238E27FC236}">
                    <a16:creationId xmlns:a16="http://schemas.microsoft.com/office/drawing/2014/main" id="{DBA35F15-05AE-44AB-AF2D-B915EC9B1500}"/>
                  </a:ext>
                </a:extLst>
              </p:cNvPr>
              <p:cNvSpPr/>
              <p:nvPr/>
            </p:nvSpPr>
            <p:spPr>
              <a:xfrm>
                <a:off x="5233034" y="5187298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8" name="Freeform: Shape 2357">
                <a:extLst>
                  <a:ext uri="{FF2B5EF4-FFF2-40B4-BE49-F238E27FC236}">
                    <a16:creationId xmlns:a16="http://schemas.microsoft.com/office/drawing/2014/main" id="{EC94A35E-5B9B-4C52-948A-CF757819A0E5}"/>
                  </a:ext>
                </a:extLst>
              </p:cNvPr>
              <p:cNvSpPr/>
              <p:nvPr/>
            </p:nvSpPr>
            <p:spPr>
              <a:xfrm>
                <a:off x="5036820" y="5251116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2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59" name="Freeform: Shape 2358">
                <a:extLst>
                  <a:ext uri="{FF2B5EF4-FFF2-40B4-BE49-F238E27FC236}">
                    <a16:creationId xmlns:a16="http://schemas.microsoft.com/office/drawing/2014/main" id="{B16F47A1-FB8D-4B4D-943D-48C843FEA610}"/>
                  </a:ext>
                </a:extLst>
              </p:cNvPr>
              <p:cNvSpPr/>
              <p:nvPr/>
            </p:nvSpPr>
            <p:spPr>
              <a:xfrm>
                <a:off x="4812982" y="5319129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0" name="Freeform: Shape 2359">
                <a:extLst>
                  <a:ext uri="{FF2B5EF4-FFF2-40B4-BE49-F238E27FC236}">
                    <a16:creationId xmlns:a16="http://schemas.microsoft.com/office/drawing/2014/main" id="{65F84C04-56A2-45BF-A210-C856C5177B85}"/>
                  </a:ext>
                </a:extLst>
              </p:cNvPr>
              <p:cNvSpPr/>
              <p:nvPr/>
            </p:nvSpPr>
            <p:spPr>
              <a:xfrm>
                <a:off x="4601527" y="5377411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61" name="Freeform: Shape 2360">
                <a:extLst>
                  <a:ext uri="{FF2B5EF4-FFF2-40B4-BE49-F238E27FC236}">
                    <a16:creationId xmlns:a16="http://schemas.microsoft.com/office/drawing/2014/main" id="{08E16F21-FE7F-4138-8E10-AA3A00EF5D63}"/>
                  </a:ext>
                </a:extLst>
              </p:cNvPr>
              <p:cNvSpPr/>
              <p:nvPr/>
            </p:nvSpPr>
            <p:spPr>
              <a:xfrm rot="365266">
                <a:off x="4327207" y="5450010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7" name="Graphic 4">
              <a:extLst>
                <a:ext uri="{FF2B5EF4-FFF2-40B4-BE49-F238E27FC236}">
                  <a16:creationId xmlns:a16="http://schemas.microsoft.com/office/drawing/2014/main" id="{E7D5E5A6-290B-47EB-8ABE-8449AD5CC0D8}"/>
                </a:ext>
              </a:extLst>
            </p:cNvPr>
            <p:cNvGrpSpPr/>
            <p:nvPr/>
          </p:nvGrpSpPr>
          <p:grpSpPr>
            <a:xfrm>
              <a:off x="4570957" y="3960700"/>
              <a:ext cx="3419294" cy="1622697"/>
              <a:chOff x="4570957" y="3960700"/>
              <a:chExt cx="3419294" cy="1622697"/>
            </a:xfrm>
            <a:solidFill>
              <a:srgbClr val="F5FEFC"/>
            </a:solidFill>
          </p:grpSpPr>
          <p:sp>
            <p:nvSpPr>
              <p:cNvPr id="2329" name="Freeform: Shape 2328">
                <a:extLst>
                  <a:ext uri="{FF2B5EF4-FFF2-40B4-BE49-F238E27FC236}">
                    <a16:creationId xmlns:a16="http://schemas.microsoft.com/office/drawing/2014/main" id="{C3E6CCC0-1C5E-4CD5-8308-10873EC5A67E}"/>
                  </a:ext>
                </a:extLst>
              </p:cNvPr>
              <p:cNvSpPr/>
              <p:nvPr/>
            </p:nvSpPr>
            <p:spPr>
              <a:xfrm>
                <a:off x="7742022" y="540829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0" name="Freeform: Shape 2329">
                <a:extLst>
                  <a:ext uri="{FF2B5EF4-FFF2-40B4-BE49-F238E27FC236}">
                    <a16:creationId xmlns:a16="http://schemas.microsoft.com/office/drawing/2014/main" id="{978A465D-66DC-4AC9-A18C-8A435FCAF407}"/>
                  </a:ext>
                </a:extLst>
              </p:cNvPr>
              <p:cNvSpPr/>
              <p:nvPr/>
            </p:nvSpPr>
            <p:spPr>
              <a:xfrm>
                <a:off x="7922045" y="546925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1" name="Freeform: Shape 2330">
                <a:extLst>
                  <a:ext uri="{FF2B5EF4-FFF2-40B4-BE49-F238E27FC236}">
                    <a16:creationId xmlns:a16="http://schemas.microsoft.com/office/drawing/2014/main" id="{EF6A861C-3287-4AF6-A129-4E0BA3F1245E}"/>
                  </a:ext>
                </a:extLst>
              </p:cNvPr>
              <p:cNvSpPr/>
              <p:nvPr/>
            </p:nvSpPr>
            <p:spPr>
              <a:xfrm>
                <a:off x="7494244" y="5321617"/>
                <a:ext cx="67853" cy="114143"/>
              </a:xfrm>
              <a:custGeom>
                <a:avLst/>
                <a:gdLst>
                  <a:gd name="connsiteX0" fmla="*/ 66701 w 67853"/>
                  <a:gd name="connsiteY0" fmla="*/ 7620 h 114143"/>
                  <a:gd name="connsiteX1" fmla="*/ 26696 w 67853"/>
                  <a:gd name="connsiteY1" fmla="*/ 112395 h 114143"/>
                  <a:gd name="connsiteX2" fmla="*/ 36221 w 67853"/>
                  <a:gd name="connsiteY2" fmla="*/ 0 h 114143"/>
                  <a:gd name="connsiteX3" fmla="*/ 66701 w 67853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53" h="114143">
                    <a:moveTo>
                      <a:pt x="66701" y="7620"/>
                    </a:moveTo>
                    <a:cubicBezTo>
                      <a:pt x="69558" y="78105"/>
                      <a:pt x="70511" y="123825"/>
                      <a:pt x="26696" y="112395"/>
                    </a:cubicBezTo>
                    <a:cubicBezTo>
                      <a:pt x="-19977" y="100965"/>
                      <a:pt x="1931" y="61913"/>
                      <a:pt x="36221" y="0"/>
                    </a:cubicBezTo>
                    <a:lnTo>
                      <a:pt x="66701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2" name="Freeform: Shape 2331">
                <a:extLst>
                  <a:ext uri="{FF2B5EF4-FFF2-40B4-BE49-F238E27FC236}">
                    <a16:creationId xmlns:a16="http://schemas.microsoft.com/office/drawing/2014/main" id="{179AD8DF-9D2E-47AF-99FA-3097ACFC4726}"/>
                  </a:ext>
                </a:extLst>
              </p:cNvPr>
              <p:cNvSpPr/>
              <p:nvPr/>
            </p:nvSpPr>
            <p:spPr>
              <a:xfrm>
                <a:off x="7262851" y="5235892"/>
                <a:ext cx="67789" cy="114143"/>
              </a:xfrm>
              <a:custGeom>
                <a:avLst/>
                <a:gdLst>
                  <a:gd name="connsiteX0" fmla="*/ 66636 w 67789"/>
                  <a:gd name="connsiteY0" fmla="*/ 7620 h 114143"/>
                  <a:gd name="connsiteX1" fmla="*/ 26631 w 67789"/>
                  <a:gd name="connsiteY1" fmla="*/ 112395 h 114143"/>
                  <a:gd name="connsiteX2" fmla="*/ 37109 w 67789"/>
                  <a:gd name="connsiteY2" fmla="*/ 0 h 114143"/>
                  <a:gd name="connsiteX3" fmla="*/ 66636 w 67789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89" h="114143">
                    <a:moveTo>
                      <a:pt x="66636" y="7620"/>
                    </a:moveTo>
                    <a:cubicBezTo>
                      <a:pt x="69493" y="78105"/>
                      <a:pt x="70446" y="123825"/>
                      <a:pt x="26631" y="112395"/>
                    </a:cubicBezTo>
                    <a:cubicBezTo>
                      <a:pt x="-20041" y="100965"/>
                      <a:pt x="1866" y="61913"/>
                      <a:pt x="37109" y="0"/>
                    </a:cubicBezTo>
                    <a:lnTo>
                      <a:pt x="66636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3" name="Freeform: Shape 2332">
                <a:extLst>
                  <a:ext uri="{FF2B5EF4-FFF2-40B4-BE49-F238E27FC236}">
                    <a16:creationId xmlns:a16="http://schemas.microsoft.com/office/drawing/2014/main" id="{44A68C92-C291-46B4-B4AE-F8AB9FBF7FC1}"/>
                  </a:ext>
                </a:extLst>
              </p:cNvPr>
              <p:cNvSpPr/>
              <p:nvPr/>
            </p:nvSpPr>
            <p:spPr>
              <a:xfrm>
                <a:off x="7050757" y="5155881"/>
                <a:ext cx="70132" cy="114416"/>
              </a:xfrm>
              <a:custGeom>
                <a:avLst/>
                <a:gdLst>
                  <a:gd name="connsiteX0" fmla="*/ 70133 w 70132"/>
                  <a:gd name="connsiteY0" fmla="*/ 8573 h 114416"/>
                  <a:gd name="connsiteX1" fmla="*/ 25365 w 70132"/>
                  <a:gd name="connsiteY1" fmla="*/ 112395 h 114416"/>
                  <a:gd name="connsiteX2" fmla="*/ 40605 w 70132"/>
                  <a:gd name="connsiteY2" fmla="*/ 0 h 114416"/>
                  <a:gd name="connsiteX3" fmla="*/ 70133 w 70132"/>
                  <a:gd name="connsiteY3" fmla="*/ 8573 h 114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132" h="114416">
                    <a:moveTo>
                      <a:pt x="70133" y="8573"/>
                    </a:moveTo>
                    <a:cubicBezTo>
                      <a:pt x="70133" y="79058"/>
                      <a:pt x="69180" y="124778"/>
                      <a:pt x="25365" y="112395"/>
                    </a:cubicBezTo>
                    <a:cubicBezTo>
                      <a:pt x="-20355" y="99060"/>
                      <a:pt x="2505" y="60960"/>
                      <a:pt x="40605" y="0"/>
                    </a:cubicBezTo>
                    <a:lnTo>
                      <a:pt x="70133" y="857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4" name="Freeform: Shape 2333">
                <a:extLst>
                  <a:ext uri="{FF2B5EF4-FFF2-40B4-BE49-F238E27FC236}">
                    <a16:creationId xmlns:a16="http://schemas.microsoft.com/office/drawing/2014/main" id="{A965DB44-960A-4597-A314-F12CAB3FB712}"/>
                  </a:ext>
                </a:extLst>
              </p:cNvPr>
              <p:cNvSpPr/>
              <p:nvPr/>
            </p:nvSpPr>
            <p:spPr>
              <a:xfrm>
                <a:off x="6826837" y="5063489"/>
                <a:ext cx="74977" cy="114706"/>
              </a:xfrm>
              <a:custGeom>
                <a:avLst/>
                <a:gdLst>
                  <a:gd name="connsiteX0" fmla="*/ 74978 w 74977"/>
                  <a:gd name="connsiteY0" fmla="*/ 11430 h 114706"/>
                  <a:gd name="connsiteX1" fmla="*/ 23543 w 74977"/>
                  <a:gd name="connsiteY1" fmla="*/ 111442 h 114706"/>
                  <a:gd name="connsiteX2" fmla="*/ 45450 w 74977"/>
                  <a:gd name="connsiteY2" fmla="*/ 0 h 114706"/>
                  <a:gd name="connsiteX3" fmla="*/ 74978 w 74977"/>
                  <a:gd name="connsiteY3" fmla="*/ 11430 h 11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977" h="114706">
                    <a:moveTo>
                      <a:pt x="74978" y="11430"/>
                    </a:moveTo>
                    <a:cubicBezTo>
                      <a:pt x="70215" y="81915"/>
                      <a:pt x="66405" y="127635"/>
                      <a:pt x="23543" y="111442"/>
                    </a:cubicBezTo>
                    <a:cubicBezTo>
                      <a:pt x="-21225" y="94297"/>
                      <a:pt x="4493" y="58103"/>
                      <a:pt x="45450" y="0"/>
                    </a:cubicBezTo>
                    <a:lnTo>
                      <a:pt x="74978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5" name="Freeform: Shape 2334">
                <a:extLst>
                  <a:ext uri="{FF2B5EF4-FFF2-40B4-BE49-F238E27FC236}">
                    <a16:creationId xmlns:a16="http://schemas.microsoft.com/office/drawing/2014/main" id="{2E142C9E-9072-4E02-BE32-0035D40310FF}"/>
                  </a:ext>
                </a:extLst>
              </p:cNvPr>
              <p:cNvSpPr/>
              <p:nvPr/>
            </p:nvSpPr>
            <p:spPr>
              <a:xfrm>
                <a:off x="6622642" y="4978717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7"/>
                      <a:pt x="62002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6" name="Freeform: Shape 2335">
                <a:extLst>
                  <a:ext uri="{FF2B5EF4-FFF2-40B4-BE49-F238E27FC236}">
                    <a16:creationId xmlns:a16="http://schemas.microsoft.com/office/drawing/2014/main" id="{535A4F86-5409-4B0C-A5A2-5EFBDC2F63F6}"/>
                  </a:ext>
                </a:extLst>
              </p:cNvPr>
              <p:cNvSpPr/>
              <p:nvPr/>
            </p:nvSpPr>
            <p:spPr>
              <a:xfrm>
                <a:off x="6423570" y="4894896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2002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7" name="Freeform: Shape 2336">
                <a:extLst>
                  <a:ext uri="{FF2B5EF4-FFF2-40B4-BE49-F238E27FC236}">
                    <a16:creationId xmlns:a16="http://schemas.microsoft.com/office/drawing/2014/main" id="{48454F38-1DD4-4F5E-B9D8-C2C98FB50BFB}"/>
                  </a:ext>
                </a:extLst>
              </p:cNvPr>
              <p:cNvSpPr/>
              <p:nvPr/>
            </p:nvSpPr>
            <p:spPr>
              <a:xfrm>
                <a:off x="6170045" y="4781549"/>
                <a:ext cx="77401" cy="113803"/>
              </a:xfrm>
              <a:custGeom>
                <a:avLst/>
                <a:gdLst>
                  <a:gd name="connsiteX0" fmla="*/ 77401 w 77401"/>
                  <a:gd name="connsiteY0" fmla="*/ 11430 h 113803"/>
                  <a:gd name="connsiteX1" fmla="*/ 23109 w 77401"/>
                  <a:gd name="connsiteY1" fmla="*/ 110490 h 113803"/>
                  <a:gd name="connsiteX2" fmla="*/ 48826 w 77401"/>
                  <a:gd name="connsiteY2" fmla="*/ 0 h 113803"/>
                  <a:gd name="connsiteX3" fmla="*/ 77401 w 77401"/>
                  <a:gd name="connsiteY3" fmla="*/ 11430 h 11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401" h="113803">
                    <a:moveTo>
                      <a:pt x="77401" y="11430"/>
                    </a:moveTo>
                    <a:cubicBezTo>
                      <a:pt x="70734" y="81915"/>
                      <a:pt x="65019" y="126682"/>
                      <a:pt x="23109" y="110490"/>
                    </a:cubicBezTo>
                    <a:cubicBezTo>
                      <a:pt x="-21658" y="92393"/>
                      <a:pt x="5012" y="57150"/>
                      <a:pt x="48826" y="0"/>
                    </a:cubicBezTo>
                    <a:lnTo>
                      <a:pt x="77401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8" name="Freeform: Shape 2337">
                <a:extLst>
                  <a:ext uri="{FF2B5EF4-FFF2-40B4-BE49-F238E27FC236}">
                    <a16:creationId xmlns:a16="http://schemas.microsoft.com/office/drawing/2014/main" id="{A99C07AA-926A-4556-A236-04E801FAFCB9}"/>
                  </a:ext>
                </a:extLst>
              </p:cNvPr>
              <p:cNvSpPr/>
              <p:nvPr/>
            </p:nvSpPr>
            <p:spPr>
              <a:xfrm>
                <a:off x="5982562" y="4688682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39" name="Freeform: Shape 2338">
                <a:extLst>
                  <a:ext uri="{FF2B5EF4-FFF2-40B4-BE49-F238E27FC236}">
                    <a16:creationId xmlns:a16="http://schemas.microsoft.com/office/drawing/2014/main" id="{418D382D-6CCC-4AFB-AF7E-16CFAC0326F7}"/>
                  </a:ext>
                </a:extLst>
              </p:cNvPr>
              <p:cNvSpPr/>
              <p:nvPr/>
            </p:nvSpPr>
            <p:spPr>
              <a:xfrm>
                <a:off x="5792062" y="459740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0" name="Freeform: Shape 2339">
                <a:extLst>
                  <a:ext uri="{FF2B5EF4-FFF2-40B4-BE49-F238E27FC236}">
                    <a16:creationId xmlns:a16="http://schemas.microsoft.com/office/drawing/2014/main" id="{EBC4B389-0826-4293-AA46-05B25EFAE081}"/>
                  </a:ext>
                </a:extLst>
              </p:cNvPr>
              <p:cNvSpPr/>
              <p:nvPr/>
            </p:nvSpPr>
            <p:spPr>
              <a:xfrm>
                <a:off x="5586322" y="449834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1" name="Freeform: Shape 2340">
                <a:extLst>
                  <a:ext uri="{FF2B5EF4-FFF2-40B4-BE49-F238E27FC236}">
                    <a16:creationId xmlns:a16="http://schemas.microsoft.com/office/drawing/2014/main" id="{B91E53A9-3CCE-48F3-A20C-AD2DE92888E6}"/>
                  </a:ext>
                </a:extLst>
              </p:cNvPr>
              <p:cNvSpPr/>
              <p:nvPr/>
            </p:nvSpPr>
            <p:spPr>
              <a:xfrm>
                <a:off x="5380582" y="4395857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2" name="Freeform: Shape 2341">
                <a:extLst>
                  <a:ext uri="{FF2B5EF4-FFF2-40B4-BE49-F238E27FC236}">
                    <a16:creationId xmlns:a16="http://schemas.microsoft.com/office/drawing/2014/main" id="{BBCDA86A-BD46-43EC-8601-3090BA952088}"/>
                  </a:ext>
                </a:extLst>
              </p:cNvPr>
              <p:cNvSpPr/>
              <p:nvPr/>
            </p:nvSpPr>
            <p:spPr>
              <a:xfrm>
                <a:off x="5196750" y="4298908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3" name="Freeform: Shape 2342">
                <a:extLst>
                  <a:ext uri="{FF2B5EF4-FFF2-40B4-BE49-F238E27FC236}">
                    <a16:creationId xmlns:a16="http://schemas.microsoft.com/office/drawing/2014/main" id="{7B800798-1D03-4D87-8DE9-A14358FD9F48}"/>
                  </a:ext>
                </a:extLst>
              </p:cNvPr>
              <p:cNvSpPr/>
              <p:nvPr/>
            </p:nvSpPr>
            <p:spPr>
              <a:xfrm>
                <a:off x="4994820" y="4192037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4" name="Freeform: Shape 2343">
                <a:extLst>
                  <a:ext uri="{FF2B5EF4-FFF2-40B4-BE49-F238E27FC236}">
                    <a16:creationId xmlns:a16="http://schemas.microsoft.com/office/drawing/2014/main" id="{466BB85C-F004-4B0F-9AF5-06C28A294172}"/>
                  </a:ext>
                </a:extLst>
              </p:cNvPr>
              <p:cNvSpPr/>
              <p:nvPr/>
            </p:nvSpPr>
            <p:spPr>
              <a:xfrm>
                <a:off x="4811940" y="4092602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45" name="Freeform: Shape 2344">
                <a:extLst>
                  <a:ext uri="{FF2B5EF4-FFF2-40B4-BE49-F238E27FC236}">
                    <a16:creationId xmlns:a16="http://schemas.microsoft.com/office/drawing/2014/main" id="{B286C276-F320-4BF6-80FA-4661DDC58B70}"/>
                  </a:ext>
                </a:extLst>
              </p:cNvPr>
              <p:cNvSpPr/>
              <p:nvPr/>
            </p:nvSpPr>
            <p:spPr>
              <a:xfrm rot="218719">
                <a:off x="4570957" y="3960700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2318" name="Graphic 4">
              <a:extLst>
                <a:ext uri="{FF2B5EF4-FFF2-40B4-BE49-F238E27FC236}">
                  <a16:creationId xmlns:a16="http://schemas.microsoft.com/office/drawing/2014/main" id="{D56F11CB-31E7-4051-B112-2194A58A9D3F}"/>
                </a:ext>
              </a:extLst>
            </p:cNvPr>
            <p:cNvGrpSpPr/>
            <p:nvPr/>
          </p:nvGrpSpPr>
          <p:grpSpPr>
            <a:xfrm>
              <a:off x="5346592" y="3175427"/>
              <a:ext cx="2186193" cy="738526"/>
              <a:chOff x="5346592" y="3175427"/>
              <a:chExt cx="2186193" cy="738526"/>
            </a:xfrm>
            <a:solidFill>
              <a:srgbClr val="F5FEFC"/>
            </a:solidFill>
          </p:grpSpPr>
          <p:sp>
            <p:nvSpPr>
              <p:cNvPr id="2319" name="Freeform: Shape 2318">
                <a:extLst>
                  <a:ext uri="{FF2B5EF4-FFF2-40B4-BE49-F238E27FC236}">
                    <a16:creationId xmlns:a16="http://schemas.microsoft.com/office/drawing/2014/main" id="{D4E2F06F-0F3D-41D8-BCC9-E0EED6422B79}"/>
                  </a:ext>
                </a:extLst>
              </p:cNvPr>
              <p:cNvSpPr/>
              <p:nvPr/>
            </p:nvSpPr>
            <p:spPr>
              <a:xfrm rot="269235">
                <a:off x="7229217" y="3778387"/>
                <a:ext cx="65233" cy="112524"/>
              </a:xfrm>
              <a:custGeom>
                <a:avLst/>
                <a:gdLst>
                  <a:gd name="connsiteX0" fmla="*/ 52645 w 65233"/>
                  <a:gd name="connsiteY0" fmla="*/ 1905 h 112524"/>
                  <a:gd name="connsiteX1" fmla="*/ 31690 w 65233"/>
                  <a:gd name="connsiteY1" fmla="*/ 112395 h 112524"/>
                  <a:gd name="connsiteX2" fmla="*/ 21213 w 65233"/>
                  <a:gd name="connsiteY2" fmla="*/ 0 h 112524"/>
                  <a:gd name="connsiteX3" fmla="*/ 52645 w 65233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33" h="112524">
                    <a:moveTo>
                      <a:pt x="52645" y="1905"/>
                    </a:moveTo>
                    <a:cubicBezTo>
                      <a:pt x="67885" y="70485"/>
                      <a:pt x="77410" y="115253"/>
                      <a:pt x="31690" y="112395"/>
                    </a:cubicBezTo>
                    <a:cubicBezTo>
                      <a:pt x="-15935" y="109538"/>
                      <a:pt x="-1648" y="66675"/>
                      <a:pt x="21213" y="0"/>
                    </a:cubicBezTo>
                    <a:lnTo>
                      <a:pt x="5264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0" name="Freeform: Shape 2319">
                <a:extLst>
                  <a:ext uri="{FF2B5EF4-FFF2-40B4-BE49-F238E27FC236}">
                    <a16:creationId xmlns:a16="http://schemas.microsoft.com/office/drawing/2014/main" id="{E3A93A8C-BE47-478C-9667-4FDFA64520C1}"/>
                  </a:ext>
                </a:extLst>
              </p:cNvPr>
              <p:cNvSpPr/>
              <p:nvPr/>
            </p:nvSpPr>
            <p:spPr>
              <a:xfrm rot="202763">
                <a:off x="7467003" y="3801427"/>
                <a:ext cx="65782" cy="112526"/>
              </a:xfrm>
              <a:custGeom>
                <a:avLst/>
                <a:gdLst>
                  <a:gd name="connsiteX0" fmla="*/ 43459 w 65782"/>
                  <a:gd name="connsiteY0" fmla="*/ 0 h 112526"/>
                  <a:gd name="connsiteX1" fmla="*/ 35839 w 65782"/>
                  <a:gd name="connsiteY1" fmla="*/ 112395 h 112526"/>
                  <a:gd name="connsiteX2" fmla="*/ 12026 w 65782"/>
                  <a:gd name="connsiteY2" fmla="*/ 1905 h 112526"/>
                  <a:gd name="connsiteX3" fmla="*/ 43459 w 65782"/>
                  <a:gd name="connsiteY3" fmla="*/ 0 h 112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82" h="112526">
                    <a:moveTo>
                      <a:pt x="43459" y="0"/>
                    </a:moveTo>
                    <a:cubicBezTo>
                      <a:pt x="67271" y="66675"/>
                      <a:pt x="81559" y="109538"/>
                      <a:pt x="35839" y="112395"/>
                    </a:cubicBezTo>
                    <a:cubicBezTo>
                      <a:pt x="-11786" y="115253"/>
                      <a:pt x="-3214" y="71438"/>
                      <a:pt x="12026" y="1905"/>
                    </a:cubicBezTo>
                    <a:lnTo>
                      <a:pt x="4345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1" name="Freeform: Shape 2320">
                <a:extLst>
                  <a:ext uri="{FF2B5EF4-FFF2-40B4-BE49-F238E27FC236}">
                    <a16:creationId xmlns:a16="http://schemas.microsoft.com/office/drawing/2014/main" id="{651B435A-6574-4393-AE99-495A109763E3}"/>
                  </a:ext>
                </a:extLst>
              </p:cNvPr>
              <p:cNvSpPr/>
              <p:nvPr/>
            </p:nvSpPr>
            <p:spPr>
              <a:xfrm>
                <a:off x="6962898" y="3730555"/>
                <a:ext cx="65578" cy="113991"/>
              </a:xfrm>
              <a:custGeom>
                <a:avLst/>
                <a:gdLst>
                  <a:gd name="connsiteX0" fmla="*/ 58931 w 65578"/>
                  <a:gd name="connsiteY0" fmla="*/ 4763 h 113991"/>
                  <a:gd name="connsiteX1" fmla="*/ 29404 w 65578"/>
                  <a:gd name="connsiteY1" fmla="*/ 113348 h 113991"/>
                  <a:gd name="connsiteX2" fmla="*/ 28451 w 65578"/>
                  <a:gd name="connsiteY2" fmla="*/ 0 h 113991"/>
                  <a:gd name="connsiteX3" fmla="*/ 58931 w 65578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78" h="113991">
                    <a:moveTo>
                      <a:pt x="58931" y="4763"/>
                    </a:moveTo>
                    <a:cubicBezTo>
                      <a:pt x="68456" y="74295"/>
                      <a:pt x="74171" y="120015"/>
                      <a:pt x="29404" y="113348"/>
                    </a:cubicBezTo>
                    <a:cubicBezTo>
                      <a:pt x="-18221" y="105728"/>
                      <a:pt x="-124" y="65723"/>
                      <a:pt x="28451" y="0"/>
                    </a:cubicBezTo>
                    <a:lnTo>
                      <a:pt x="58931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2" name="Freeform: Shape 2321">
                <a:extLst>
                  <a:ext uri="{FF2B5EF4-FFF2-40B4-BE49-F238E27FC236}">
                    <a16:creationId xmlns:a16="http://schemas.microsoft.com/office/drawing/2014/main" id="{DAD1DCAE-373A-4F85-B120-088C6D9BA112}"/>
                  </a:ext>
                </a:extLst>
              </p:cNvPr>
              <p:cNvSpPr/>
              <p:nvPr/>
            </p:nvSpPr>
            <p:spPr>
              <a:xfrm>
                <a:off x="6725621" y="3670726"/>
                <a:ext cx="65215" cy="113991"/>
              </a:xfrm>
              <a:custGeom>
                <a:avLst/>
                <a:gdLst>
                  <a:gd name="connsiteX0" fmla="*/ 57518 w 65215"/>
                  <a:gd name="connsiteY0" fmla="*/ 4763 h 113991"/>
                  <a:gd name="connsiteX1" fmla="*/ 29895 w 65215"/>
                  <a:gd name="connsiteY1" fmla="*/ 113348 h 113991"/>
                  <a:gd name="connsiteX2" fmla="*/ 27038 w 65215"/>
                  <a:gd name="connsiteY2" fmla="*/ 0 h 113991"/>
                  <a:gd name="connsiteX3" fmla="*/ 57518 w 65215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15" h="113991">
                    <a:moveTo>
                      <a:pt x="57518" y="4763"/>
                    </a:moveTo>
                    <a:cubicBezTo>
                      <a:pt x="67995" y="74295"/>
                      <a:pt x="74663" y="120015"/>
                      <a:pt x="29895" y="113348"/>
                    </a:cubicBezTo>
                    <a:cubicBezTo>
                      <a:pt x="-17730" y="106680"/>
                      <a:pt x="-585" y="65723"/>
                      <a:pt x="27038" y="0"/>
                    </a:cubicBezTo>
                    <a:lnTo>
                      <a:pt x="57518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3" name="Freeform: Shape 2322">
                <a:extLst>
                  <a:ext uri="{FF2B5EF4-FFF2-40B4-BE49-F238E27FC236}">
                    <a16:creationId xmlns:a16="http://schemas.microsoft.com/office/drawing/2014/main" id="{D9373869-F0A6-4F8B-9E31-68C15C732AA3}"/>
                  </a:ext>
                </a:extLst>
              </p:cNvPr>
              <p:cNvSpPr/>
              <p:nvPr/>
            </p:nvSpPr>
            <p:spPr>
              <a:xfrm rot="286536">
                <a:off x="6485299" y="3602354"/>
                <a:ext cx="66183" cy="114377"/>
              </a:xfrm>
              <a:custGeom>
                <a:avLst/>
                <a:gdLst>
                  <a:gd name="connsiteX0" fmla="*/ 61233 w 66183"/>
                  <a:gd name="connsiteY0" fmla="*/ 5715 h 114377"/>
                  <a:gd name="connsiteX1" fmla="*/ 28848 w 66183"/>
                  <a:gd name="connsiteY1" fmla="*/ 113347 h 114377"/>
                  <a:gd name="connsiteX2" fmla="*/ 30753 w 66183"/>
                  <a:gd name="connsiteY2" fmla="*/ 0 h 114377"/>
                  <a:gd name="connsiteX3" fmla="*/ 61233 w 66183"/>
                  <a:gd name="connsiteY3" fmla="*/ 5715 h 114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83" h="114377">
                    <a:moveTo>
                      <a:pt x="61233" y="5715"/>
                    </a:moveTo>
                    <a:cubicBezTo>
                      <a:pt x="68853" y="76200"/>
                      <a:pt x="73616" y="121920"/>
                      <a:pt x="28848" y="113347"/>
                    </a:cubicBezTo>
                    <a:cubicBezTo>
                      <a:pt x="-18777" y="104775"/>
                      <a:pt x="273" y="64770"/>
                      <a:pt x="30753" y="0"/>
                    </a:cubicBezTo>
                    <a:lnTo>
                      <a:pt x="61233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4" name="Freeform: Shape 2323">
                <a:extLst>
                  <a:ext uri="{FF2B5EF4-FFF2-40B4-BE49-F238E27FC236}">
                    <a16:creationId xmlns:a16="http://schemas.microsoft.com/office/drawing/2014/main" id="{F81BDFB8-A143-4BC4-A259-9B1EB1A8698B}"/>
                  </a:ext>
                </a:extLst>
              </p:cNvPr>
              <p:cNvSpPr/>
              <p:nvPr/>
            </p:nvSpPr>
            <p:spPr>
              <a:xfrm rot="339867">
                <a:off x="6260338" y="3531482"/>
                <a:ext cx="67436" cy="114839"/>
              </a:xfrm>
              <a:custGeom>
                <a:avLst/>
                <a:gdLst>
                  <a:gd name="connsiteX0" fmla="*/ 65215 w 67436"/>
                  <a:gd name="connsiteY0" fmla="*/ 7620 h 114839"/>
                  <a:gd name="connsiteX1" fmla="*/ 27115 w 67436"/>
                  <a:gd name="connsiteY1" fmla="*/ 113347 h 114839"/>
                  <a:gd name="connsiteX2" fmla="*/ 34734 w 67436"/>
                  <a:gd name="connsiteY2" fmla="*/ 0 h 114839"/>
                  <a:gd name="connsiteX3" fmla="*/ 65215 w 67436"/>
                  <a:gd name="connsiteY3" fmla="*/ 7620 h 1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436" h="114839">
                    <a:moveTo>
                      <a:pt x="65215" y="7620"/>
                    </a:moveTo>
                    <a:cubicBezTo>
                      <a:pt x="69977" y="78105"/>
                      <a:pt x="70930" y="123825"/>
                      <a:pt x="27115" y="113347"/>
                    </a:cubicBezTo>
                    <a:cubicBezTo>
                      <a:pt x="-19558" y="102870"/>
                      <a:pt x="1397" y="62865"/>
                      <a:pt x="34734" y="0"/>
                    </a:cubicBezTo>
                    <a:lnTo>
                      <a:pt x="6521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5" name="Freeform: Shape 2324">
                <a:extLst>
                  <a:ext uri="{FF2B5EF4-FFF2-40B4-BE49-F238E27FC236}">
                    <a16:creationId xmlns:a16="http://schemas.microsoft.com/office/drawing/2014/main" id="{85C1625C-9827-4FA9-A167-DD29EAF6BC24}"/>
                  </a:ext>
                </a:extLst>
              </p:cNvPr>
              <p:cNvSpPr/>
              <p:nvPr/>
            </p:nvSpPr>
            <p:spPr>
              <a:xfrm>
                <a:off x="6034181" y="3452812"/>
                <a:ext cx="72296" cy="114056"/>
              </a:xfrm>
              <a:custGeom>
                <a:avLst/>
                <a:gdLst>
                  <a:gd name="connsiteX0" fmla="*/ 72297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7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7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7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6" name="Freeform: Shape 2325">
                <a:extLst>
                  <a:ext uri="{FF2B5EF4-FFF2-40B4-BE49-F238E27FC236}">
                    <a16:creationId xmlns:a16="http://schemas.microsoft.com/office/drawing/2014/main" id="{1E967237-1568-4E1D-8747-0085B7C6A623}"/>
                  </a:ext>
                </a:extLst>
              </p:cNvPr>
              <p:cNvSpPr/>
              <p:nvPr/>
            </p:nvSpPr>
            <p:spPr>
              <a:xfrm>
                <a:off x="5812248" y="3369944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7" name="Freeform: Shape 2326">
                <a:extLst>
                  <a:ext uri="{FF2B5EF4-FFF2-40B4-BE49-F238E27FC236}">
                    <a16:creationId xmlns:a16="http://schemas.microsoft.com/office/drawing/2014/main" id="{F4B7AE50-7594-41D1-8ADE-F7870D46A209}"/>
                  </a:ext>
                </a:extLst>
              </p:cNvPr>
              <p:cNvSpPr/>
              <p:nvPr/>
            </p:nvSpPr>
            <p:spPr>
              <a:xfrm>
                <a:off x="5578886" y="3272789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2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2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28" name="Freeform: Shape 2327">
                <a:extLst>
                  <a:ext uri="{FF2B5EF4-FFF2-40B4-BE49-F238E27FC236}">
                    <a16:creationId xmlns:a16="http://schemas.microsoft.com/office/drawing/2014/main" id="{AE804D12-9286-437B-8F3A-E7B283CDFD16}"/>
                  </a:ext>
                </a:extLst>
              </p:cNvPr>
              <p:cNvSpPr/>
              <p:nvPr/>
            </p:nvSpPr>
            <p:spPr>
              <a:xfrm>
                <a:off x="5346592" y="3175427"/>
                <a:ext cx="84562" cy="111943"/>
              </a:xfrm>
              <a:custGeom>
                <a:avLst/>
                <a:gdLst>
                  <a:gd name="connsiteX0" fmla="*/ 84562 w 84562"/>
                  <a:gd name="connsiteY0" fmla="*/ 14288 h 111943"/>
                  <a:gd name="connsiteX1" fmla="*/ 19792 w 84562"/>
                  <a:gd name="connsiteY1" fmla="*/ 106680 h 111943"/>
                  <a:gd name="connsiteX2" fmla="*/ 56940 w 84562"/>
                  <a:gd name="connsiteY2" fmla="*/ 0 h 111943"/>
                  <a:gd name="connsiteX3" fmla="*/ 84562 w 84562"/>
                  <a:gd name="connsiteY3" fmla="*/ 14288 h 111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62" h="111943">
                    <a:moveTo>
                      <a:pt x="84562" y="14288"/>
                    </a:moveTo>
                    <a:cubicBezTo>
                      <a:pt x="70275" y="83820"/>
                      <a:pt x="59797" y="127635"/>
                      <a:pt x="19792" y="106680"/>
                    </a:cubicBezTo>
                    <a:cubicBezTo>
                      <a:pt x="-22118" y="83820"/>
                      <a:pt x="8362" y="51435"/>
                      <a:pt x="56940" y="0"/>
                    </a:cubicBezTo>
                    <a:lnTo>
                      <a:pt x="84562" y="14288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812" name="Graphic 4">
            <a:extLst>
              <a:ext uri="{FF2B5EF4-FFF2-40B4-BE49-F238E27FC236}">
                <a16:creationId xmlns:a16="http://schemas.microsoft.com/office/drawing/2014/main" id="{1CC30A3F-15CA-4133-B994-DDB0FFE75409}"/>
              </a:ext>
            </a:extLst>
          </p:cNvPr>
          <p:cNvGrpSpPr/>
          <p:nvPr/>
        </p:nvGrpSpPr>
        <p:grpSpPr>
          <a:xfrm>
            <a:off x="13399890" y="-14429723"/>
            <a:ext cx="5066106" cy="6144831"/>
            <a:chOff x="5795962" y="2357032"/>
            <a:chExt cx="605790" cy="734781"/>
          </a:xfrm>
        </p:grpSpPr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D3F342BE-539F-4EAD-B940-EA2ECE4CD22B}"/>
                </a:ext>
              </a:extLst>
            </p:cNvPr>
            <p:cNvSpPr/>
            <p:nvPr/>
          </p:nvSpPr>
          <p:spPr>
            <a:xfrm>
              <a:off x="5797867" y="2488882"/>
              <a:ext cx="601067" cy="601027"/>
            </a:xfrm>
            <a:custGeom>
              <a:avLst/>
              <a:gdLst>
                <a:gd name="connsiteX0" fmla="*/ 564833 w 601067"/>
                <a:gd name="connsiteY0" fmla="*/ 601027 h 601027"/>
                <a:gd name="connsiteX1" fmla="*/ 36195 w 601067"/>
                <a:gd name="connsiteY1" fmla="*/ 601027 h 601027"/>
                <a:gd name="connsiteX2" fmla="*/ 0 w 601067"/>
                <a:gd name="connsiteY2" fmla="*/ 564833 h 601027"/>
                <a:gd name="connsiteX3" fmla="*/ 0 w 601067"/>
                <a:gd name="connsiteY3" fmla="*/ 36195 h 601027"/>
                <a:gd name="connsiteX4" fmla="*/ 36195 w 601067"/>
                <a:gd name="connsiteY4" fmla="*/ 0 h 601027"/>
                <a:gd name="connsiteX5" fmla="*/ 276225 w 601067"/>
                <a:gd name="connsiteY5" fmla="*/ 0 h 601027"/>
                <a:gd name="connsiteX6" fmla="*/ 564833 w 601067"/>
                <a:gd name="connsiteY6" fmla="*/ 0 h 601027"/>
                <a:gd name="connsiteX7" fmla="*/ 601027 w 601067"/>
                <a:gd name="connsiteY7" fmla="*/ 36195 h 601027"/>
                <a:gd name="connsiteX8" fmla="*/ 601027 w 601067"/>
                <a:gd name="connsiteY8" fmla="*/ 564833 h 601027"/>
                <a:gd name="connsiteX9" fmla="*/ 564833 w 601067"/>
                <a:gd name="connsiteY9" fmla="*/ 601027 h 60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1067" h="601027">
                  <a:moveTo>
                    <a:pt x="564833" y="601027"/>
                  </a:moveTo>
                  <a:lnTo>
                    <a:pt x="36195" y="601027"/>
                  </a:lnTo>
                  <a:cubicBezTo>
                    <a:pt x="16192" y="601027"/>
                    <a:pt x="0" y="584835"/>
                    <a:pt x="0" y="564833"/>
                  </a:cubicBezTo>
                  <a:lnTo>
                    <a:pt x="0" y="36195"/>
                  </a:lnTo>
                  <a:cubicBezTo>
                    <a:pt x="0" y="16192"/>
                    <a:pt x="16192" y="0"/>
                    <a:pt x="36195" y="0"/>
                  </a:cubicBezTo>
                  <a:lnTo>
                    <a:pt x="276225" y="0"/>
                  </a:lnTo>
                  <a:lnTo>
                    <a:pt x="564833" y="0"/>
                  </a:lnTo>
                  <a:cubicBezTo>
                    <a:pt x="584835" y="0"/>
                    <a:pt x="601027" y="16192"/>
                    <a:pt x="601027" y="36195"/>
                  </a:cubicBezTo>
                  <a:lnTo>
                    <a:pt x="601027" y="564833"/>
                  </a:lnTo>
                  <a:cubicBezTo>
                    <a:pt x="601980" y="584835"/>
                    <a:pt x="585788" y="601027"/>
                    <a:pt x="564833" y="601027"/>
                  </a:cubicBezTo>
                  <a:close/>
                </a:path>
              </a:pathLst>
            </a:custGeom>
            <a:solidFill>
              <a:srgbClr val="261A40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84B886AA-FB3D-4B7E-AFDF-21CC559D1C2B}"/>
                </a:ext>
              </a:extLst>
            </p:cNvPr>
            <p:cNvSpPr/>
            <p:nvPr/>
          </p:nvSpPr>
          <p:spPr>
            <a:xfrm>
              <a:off x="6072187" y="2486977"/>
              <a:ext cx="53340" cy="604837"/>
            </a:xfrm>
            <a:custGeom>
              <a:avLst/>
              <a:gdLst>
                <a:gd name="connsiteX0" fmla="*/ 43815 w 53340"/>
                <a:gd name="connsiteY0" fmla="*/ 604838 h 604837"/>
                <a:gd name="connsiteX1" fmla="*/ 9525 w 53340"/>
                <a:gd name="connsiteY1" fmla="*/ 604838 h 604837"/>
                <a:gd name="connsiteX2" fmla="*/ 0 w 53340"/>
                <a:gd name="connsiteY2" fmla="*/ 595313 h 604837"/>
                <a:gd name="connsiteX3" fmla="*/ 0 w 53340"/>
                <a:gd name="connsiteY3" fmla="*/ 9525 h 604837"/>
                <a:gd name="connsiteX4" fmla="*/ 9525 w 53340"/>
                <a:gd name="connsiteY4" fmla="*/ 0 h 604837"/>
                <a:gd name="connsiteX5" fmla="*/ 43815 w 53340"/>
                <a:gd name="connsiteY5" fmla="*/ 0 h 604837"/>
                <a:gd name="connsiteX6" fmla="*/ 53340 w 53340"/>
                <a:gd name="connsiteY6" fmla="*/ 9525 h 604837"/>
                <a:gd name="connsiteX7" fmla="*/ 53340 w 53340"/>
                <a:gd name="connsiteY7" fmla="*/ 594360 h 604837"/>
                <a:gd name="connsiteX8" fmla="*/ 43815 w 53340"/>
                <a:gd name="connsiteY8" fmla="*/ 604838 h 604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340" h="604837">
                  <a:moveTo>
                    <a:pt x="43815" y="604838"/>
                  </a:moveTo>
                  <a:lnTo>
                    <a:pt x="9525" y="604838"/>
                  </a:lnTo>
                  <a:cubicBezTo>
                    <a:pt x="3810" y="604838"/>
                    <a:pt x="0" y="600075"/>
                    <a:pt x="0" y="595313"/>
                  </a:cubicBezTo>
                  <a:lnTo>
                    <a:pt x="0" y="9525"/>
                  </a:lnTo>
                  <a:cubicBezTo>
                    <a:pt x="0" y="3810"/>
                    <a:pt x="4763" y="0"/>
                    <a:pt x="9525" y="0"/>
                  </a:cubicBezTo>
                  <a:lnTo>
                    <a:pt x="43815" y="0"/>
                  </a:lnTo>
                  <a:cubicBezTo>
                    <a:pt x="49530" y="0"/>
                    <a:pt x="53340" y="4763"/>
                    <a:pt x="53340" y="9525"/>
                  </a:cubicBezTo>
                  <a:lnTo>
                    <a:pt x="53340" y="594360"/>
                  </a:lnTo>
                  <a:cubicBezTo>
                    <a:pt x="53340" y="600075"/>
                    <a:pt x="49530" y="604838"/>
                    <a:pt x="43815" y="604838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67EC95A3-C563-49F7-9DE1-6A780DA3D253}"/>
                </a:ext>
              </a:extLst>
            </p:cNvPr>
            <p:cNvSpPr/>
            <p:nvPr/>
          </p:nvSpPr>
          <p:spPr>
            <a:xfrm>
              <a:off x="5795962" y="2764154"/>
              <a:ext cx="605790" cy="53340"/>
            </a:xfrm>
            <a:custGeom>
              <a:avLst/>
              <a:gdLst>
                <a:gd name="connsiteX0" fmla="*/ 0 w 605790"/>
                <a:gd name="connsiteY0" fmla="*/ 43815 h 53340"/>
                <a:gd name="connsiteX1" fmla="*/ 0 w 605790"/>
                <a:gd name="connsiteY1" fmla="*/ 9525 h 53340"/>
                <a:gd name="connsiteX2" fmla="*/ 9525 w 605790"/>
                <a:gd name="connsiteY2" fmla="*/ 0 h 53340"/>
                <a:gd name="connsiteX3" fmla="*/ 596265 w 605790"/>
                <a:gd name="connsiteY3" fmla="*/ 0 h 53340"/>
                <a:gd name="connsiteX4" fmla="*/ 605790 w 605790"/>
                <a:gd name="connsiteY4" fmla="*/ 9525 h 53340"/>
                <a:gd name="connsiteX5" fmla="*/ 605790 w 605790"/>
                <a:gd name="connsiteY5" fmla="*/ 43815 h 53340"/>
                <a:gd name="connsiteX6" fmla="*/ 596265 w 605790"/>
                <a:gd name="connsiteY6" fmla="*/ 53340 h 53340"/>
                <a:gd name="connsiteX7" fmla="*/ 9525 w 605790"/>
                <a:gd name="connsiteY7" fmla="*/ 53340 h 53340"/>
                <a:gd name="connsiteX8" fmla="*/ 0 w 605790"/>
                <a:gd name="connsiteY8" fmla="*/ 43815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5790" h="53340">
                  <a:moveTo>
                    <a:pt x="0" y="43815"/>
                  </a:moveTo>
                  <a:lnTo>
                    <a:pt x="0" y="9525"/>
                  </a:lnTo>
                  <a:cubicBezTo>
                    <a:pt x="0" y="4763"/>
                    <a:pt x="3810" y="0"/>
                    <a:pt x="9525" y="0"/>
                  </a:cubicBezTo>
                  <a:lnTo>
                    <a:pt x="596265" y="0"/>
                  </a:lnTo>
                  <a:cubicBezTo>
                    <a:pt x="601028" y="0"/>
                    <a:pt x="605790" y="3810"/>
                    <a:pt x="605790" y="9525"/>
                  </a:cubicBezTo>
                  <a:lnTo>
                    <a:pt x="605790" y="43815"/>
                  </a:lnTo>
                  <a:cubicBezTo>
                    <a:pt x="605790" y="48578"/>
                    <a:pt x="601980" y="53340"/>
                    <a:pt x="596265" y="53340"/>
                  </a:cubicBezTo>
                  <a:lnTo>
                    <a:pt x="9525" y="53340"/>
                  </a:lnTo>
                  <a:cubicBezTo>
                    <a:pt x="4763" y="52388"/>
                    <a:pt x="0" y="48578"/>
                    <a:pt x="0" y="43815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grpSp>
          <p:nvGrpSpPr>
            <p:cNvPr id="2309" name="Graphic 4">
              <a:extLst>
                <a:ext uri="{FF2B5EF4-FFF2-40B4-BE49-F238E27FC236}">
                  <a16:creationId xmlns:a16="http://schemas.microsoft.com/office/drawing/2014/main" id="{D38C79FC-96E9-442B-AC9E-3EAA8F11430C}"/>
                </a:ext>
              </a:extLst>
            </p:cNvPr>
            <p:cNvGrpSpPr/>
            <p:nvPr/>
          </p:nvGrpSpPr>
          <p:grpSpPr>
            <a:xfrm>
              <a:off x="5890205" y="2357032"/>
              <a:ext cx="496307" cy="297584"/>
              <a:chOff x="5890205" y="2357032"/>
              <a:chExt cx="496307" cy="297584"/>
            </a:xfrm>
            <a:solidFill>
              <a:srgbClr val="F2B775"/>
            </a:solidFill>
          </p:grpSpPr>
          <p:sp>
            <p:nvSpPr>
              <p:cNvPr id="2310" name="Freeform: Shape 2309">
                <a:extLst>
                  <a:ext uri="{FF2B5EF4-FFF2-40B4-BE49-F238E27FC236}">
                    <a16:creationId xmlns:a16="http://schemas.microsoft.com/office/drawing/2014/main" id="{7538DF1C-99D0-4EE2-9B7E-EC354612BA2D}"/>
                  </a:ext>
                </a:extLst>
              </p:cNvPr>
              <p:cNvSpPr/>
              <p:nvPr/>
            </p:nvSpPr>
            <p:spPr>
              <a:xfrm>
                <a:off x="5890205" y="2357032"/>
                <a:ext cx="228061" cy="177973"/>
              </a:xfrm>
              <a:custGeom>
                <a:avLst/>
                <a:gdLst>
                  <a:gd name="connsiteX0" fmla="*/ 215320 w 228061"/>
                  <a:gd name="connsiteY0" fmla="*/ 101369 h 177973"/>
                  <a:gd name="connsiteX1" fmla="*/ 215320 w 228061"/>
                  <a:gd name="connsiteY1" fmla="*/ 101369 h 177973"/>
                  <a:gd name="connsiteX2" fmla="*/ 167695 w 228061"/>
                  <a:gd name="connsiteY2" fmla="*/ 48982 h 177973"/>
                  <a:gd name="connsiteX3" fmla="*/ 13390 w 228061"/>
                  <a:gd name="connsiteY3" fmla="*/ 9929 h 177973"/>
                  <a:gd name="connsiteX4" fmla="*/ 60062 w 228061"/>
                  <a:gd name="connsiteY4" fmla="*/ 128992 h 177973"/>
                  <a:gd name="connsiteX5" fmla="*/ 214367 w 228061"/>
                  <a:gd name="connsiteY5" fmla="*/ 168044 h 177973"/>
                  <a:gd name="connsiteX6" fmla="*/ 215320 w 228061"/>
                  <a:gd name="connsiteY6" fmla="*/ 101369 h 177973"/>
                  <a:gd name="connsiteX7" fmla="*/ 179125 w 228061"/>
                  <a:gd name="connsiteY7" fmla="*/ 140422 h 177973"/>
                  <a:gd name="connsiteX8" fmla="*/ 79112 w 228061"/>
                  <a:gd name="connsiteY8" fmla="*/ 114704 h 177973"/>
                  <a:gd name="connsiteX9" fmla="*/ 48632 w 228061"/>
                  <a:gd name="connsiteY9" fmla="*/ 37552 h 177973"/>
                  <a:gd name="connsiteX10" fmla="*/ 148645 w 228061"/>
                  <a:gd name="connsiteY10" fmla="*/ 63269 h 177973"/>
                  <a:gd name="connsiteX11" fmla="*/ 179125 w 228061"/>
                  <a:gd name="connsiteY11" fmla="*/ 140422 h 177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8061" h="177973">
                    <a:moveTo>
                      <a:pt x="215320" y="101369"/>
                    </a:moveTo>
                    <a:lnTo>
                      <a:pt x="215320" y="101369"/>
                    </a:lnTo>
                    <a:cubicBezTo>
                      <a:pt x="204842" y="84224"/>
                      <a:pt x="188650" y="66127"/>
                      <a:pt x="167695" y="48982"/>
                    </a:cubicBezTo>
                    <a:cubicBezTo>
                      <a:pt x="112450" y="5167"/>
                      <a:pt x="42917" y="-12931"/>
                      <a:pt x="13390" y="9929"/>
                    </a:cubicBezTo>
                    <a:cubicBezTo>
                      <a:pt x="-16138" y="31837"/>
                      <a:pt x="4817" y="85177"/>
                      <a:pt x="60062" y="128992"/>
                    </a:cubicBezTo>
                    <a:cubicBezTo>
                      <a:pt x="116260" y="172807"/>
                      <a:pt x="184840" y="190904"/>
                      <a:pt x="214367" y="168044"/>
                    </a:cubicBezTo>
                    <a:cubicBezTo>
                      <a:pt x="232465" y="154709"/>
                      <a:pt x="232465" y="128992"/>
                      <a:pt x="215320" y="101369"/>
                    </a:cubicBezTo>
                    <a:close/>
                    <a:moveTo>
                      <a:pt x="179125" y="140422"/>
                    </a:moveTo>
                    <a:cubicBezTo>
                      <a:pt x="160075" y="154709"/>
                      <a:pt x="115307" y="143279"/>
                      <a:pt x="79112" y="114704"/>
                    </a:cubicBezTo>
                    <a:cubicBezTo>
                      <a:pt x="42917" y="86129"/>
                      <a:pt x="29582" y="51839"/>
                      <a:pt x="48632" y="37552"/>
                    </a:cubicBezTo>
                    <a:cubicBezTo>
                      <a:pt x="67682" y="23264"/>
                      <a:pt x="112450" y="34694"/>
                      <a:pt x="148645" y="63269"/>
                    </a:cubicBezTo>
                    <a:cubicBezTo>
                      <a:pt x="184840" y="91844"/>
                      <a:pt x="198175" y="126134"/>
                      <a:pt x="179125" y="140422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11" name="Freeform: Shape 2310">
                <a:extLst>
                  <a:ext uri="{FF2B5EF4-FFF2-40B4-BE49-F238E27FC236}">
                    <a16:creationId xmlns:a16="http://schemas.microsoft.com/office/drawing/2014/main" id="{FD1BF807-25C0-44B3-A1A8-0DEA7E5C2C3B}"/>
                  </a:ext>
                </a:extLst>
              </p:cNvPr>
              <p:cNvSpPr/>
              <p:nvPr/>
            </p:nvSpPr>
            <p:spPr>
              <a:xfrm>
                <a:off x="6090858" y="2359660"/>
                <a:ext cx="232373" cy="175575"/>
              </a:xfrm>
              <a:custGeom>
                <a:avLst/>
                <a:gdLst>
                  <a:gd name="connsiteX0" fmla="*/ 219454 w 232373"/>
                  <a:gd name="connsiteY0" fmla="*/ 10159 h 175575"/>
                  <a:gd name="connsiteX1" fmla="*/ 63244 w 232373"/>
                  <a:gd name="connsiteY1" fmla="*/ 47306 h 175575"/>
                  <a:gd name="connsiteX2" fmla="*/ 13714 w 232373"/>
                  <a:gd name="connsiteY2" fmla="*/ 98741 h 175575"/>
                  <a:gd name="connsiteX3" fmla="*/ 13714 w 232373"/>
                  <a:gd name="connsiteY3" fmla="*/ 98741 h 175575"/>
                  <a:gd name="connsiteX4" fmla="*/ 12761 w 232373"/>
                  <a:gd name="connsiteY4" fmla="*/ 165416 h 175575"/>
                  <a:gd name="connsiteX5" fmla="*/ 168971 w 232373"/>
                  <a:gd name="connsiteY5" fmla="*/ 128269 h 175575"/>
                  <a:gd name="connsiteX6" fmla="*/ 219454 w 232373"/>
                  <a:gd name="connsiteY6" fmla="*/ 10159 h 175575"/>
                  <a:gd name="connsiteX7" fmla="*/ 154684 w 232373"/>
                  <a:gd name="connsiteY7" fmla="*/ 116839 h 175575"/>
                  <a:gd name="connsiteX8" fmla="*/ 43241 w 232373"/>
                  <a:gd name="connsiteY8" fmla="*/ 143509 h 175575"/>
                  <a:gd name="connsiteX9" fmla="*/ 79436 w 232373"/>
                  <a:gd name="connsiteY9" fmla="*/ 58736 h 175575"/>
                  <a:gd name="connsiteX10" fmla="*/ 191831 w 232373"/>
                  <a:gd name="connsiteY10" fmla="*/ 32066 h 175575"/>
                  <a:gd name="connsiteX11" fmla="*/ 154684 w 232373"/>
                  <a:gd name="connsiteY11" fmla="*/ 116839 h 175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2373" h="175575">
                    <a:moveTo>
                      <a:pt x="219454" y="10159"/>
                    </a:moveTo>
                    <a:cubicBezTo>
                      <a:pt x="189926" y="-12701"/>
                      <a:pt x="120394" y="4444"/>
                      <a:pt x="63244" y="47306"/>
                    </a:cubicBezTo>
                    <a:cubicBezTo>
                      <a:pt x="41336" y="63499"/>
                      <a:pt x="24191" y="81596"/>
                      <a:pt x="13714" y="98741"/>
                    </a:cubicBezTo>
                    <a:lnTo>
                      <a:pt x="13714" y="98741"/>
                    </a:lnTo>
                    <a:cubicBezTo>
                      <a:pt x="-3431" y="126364"/>
                      <a:pt x="-5336" y="151129"/>
                      <a:pt x="12761" y="165416"/>
                    </a:cubicBezTo>
                    <a:cubicBezTo>
                      <a:pt x="42289" y="188276"/>
                      <a:pt x="111821" y="171131"/>
                      <a:pt x="168971" y="128269"/>
                    </a:cubicBezTo>
                    <a:cubicBezTo>
                      <a:pt x="226121" y="85406"/>
                      <a:pt x="248981" y="33019"/>
                      <a:pt x="219454" y="10159"/>
                    </a:cubicBezTo>
                    <a:close/>
                    <a:moveTo>
                      <a:pt x="154684" y="116839"/>
                    </a:moveTo>
                    <a:cubicBezTo>
                      <a:pt x="113726" y="147319"/>
                      <a:pt x="64196" y="159701"/>
                      <a:pt x="43241" y="143509"/>
                    </a:cubicBezTo>
                    <a:cubicBezTo>
                      <a:pt x="22286" y="127316"/>
                      <a:pt x="38479" y="89216"/>
                      <a:pt x="79436" y="58736"/>
                    </a:cubicBezTo>
                    <a:cubicBezTo>
                      <a:pt x="120394" y="28256"/>
                      <a:pt x="170876" y="15874"/>
                      <a:pt x="191831" y="32066"/>
                    </a:cubicBezTo>
                    <a:cubicBezTo>
                      <a:pt x="211834" y="48259"/>
                      <a:pt x="195641" y="86359"/>
                      <a:pt x="154684" y="116839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12" name="Freeform: Shape 2311">
                <a:extLst>
                  <a:ext uri="{FF2B5EF4-FFF2-40B4-BE49-F238E27FC236}">
                    <a16:creationId xmlns:a16="http://schemas.microsoft.com/office/drawing/2014/main" id="{221EA6C2-9E86-49E2-9308-5CCC23F9518C}"/>
                  </a:ext>
                </a:extLst>
              </p:cNvPr>
              <p:cNvSpPr/>
              <p:nvPr/>
            </p:nvSpPr>
            <p:spPr>
              <a:xfrm>
                <a:off x="5903536" y="2504843"/>
                <a:ext cx="200524" cy="149773"/>
              </a:xfrm>
              <a:custGeom>
                <a:avLst/>
                <a:gdLst>
                  <a:gd name="connsiteX0" fmla="*/ 195321 w 200524"/>
                  <a:gd name="connsiteY0" fmla="*/ 1184 h 149773"/>
                  <a:gd name="connsiteX1" fmla="*/ 58 w 200524"/>
                  <a:gd name="connsiteY1" fmla="*/ 149774 h 149773"/>
                  <a:gd name="connsiteX2" fmla="*/ 55303 w 200524"/>
                  <a:gd name="connsiteY2" fmla="*/ 149774 h 149773"/>
                  <a:gd name="connsiteX3" fmla="*/ 160078 w 200524"/>
                  <a:gd name="connsiteY3" fmla="*/ 85956 h 149773"/>
                  <a:gd name="connsiteX4" fmla="*/ 200083 w 200524"/>
                  <a:gd name="connsiteY4" fmla="*/ 4041 h 149773"/>
                  <a:gd name="connsiteX5" fmla="*/ 195321 w 200524"/>
                  <a:gd name="connsiteY5" fmla="*/ 1184 h 149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524" h="149773">
                    <a:moveTo>
                      <a:pt x="195321" y="1184"/>
                    </a:moveTo>
                    <a:cubicBezTo>
                      <a:pt x="100071" y="96434"/>
                      <a:pt x="-2799" y="149774"/>
                      <a:pt x="58" y="149774"/>
                    </a:cubicBezTo>
                    <a:lnTo>
                      <a:pt x="55303" y="149774"/>
                    </a:lnTo>
                    <a:cubicBezTo>
                      <a:pt x="100071" y="149774"/>
                      <a:pt x="140076" y="125009"/>
                      <a:pt x="160078" y="85956"/>
                    </a:cubicBezTo>
                    <a:lnTo>
                      <a:pt x="200083" y="4041"/>
                    </a:lnTo>
                    <a:cubicBezTo>
                      <a:pt x="201988" y="1184"/>
                      <a:pt x="197226" y="-1674"/>
                      <a:pt x="195321" y="1184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2313" name="Freeform: Shape 2312">
                <a:extLst>
                  <a:ext uri="{FF2B5EF4-FFF2-40B4-BE49-F238E27FC236}">
                    <a16:creationId xmlns:a16="http://schemas.microsoft.com/office/drawing/2014/main" id="{BE3458A8-3B5E-4EA7-944E-1A4434A2EF54}"/>
                  </a:ext>
                </a:extLst>
              </p:cNvPr>
              <p:cNvSpPr/>
              <p:nvPr/>
            </p:nvSpPr>
            <p:spPr>
              <a:xfrm>
                <a:off x="6077986" y="2511314"/>
                <a:ext cx="308525" cy="85523"/>
              </a:xfrm>
              <a:custGeom>
                <a:avLst/>
                <a:gdLst>
                  <a:gd name="connsiteX0" fmla="*/ 30396 w 308525"/>
                  <a:gd name="connsiteY0" fmla="*/ 1380 h 85523"/>
                  <a:gd name="connsiteX1" fmla="*/ 308526 w 308525"/>
                  <a:gd name="connsiteY1" fmla="*/ 57578 h 85523"/>
                  <a:gd name="connsiteX2" fmla="*/ 206608 w 308525"/>
                  <a:gd name="connsiteY2" fmla="*/ 81390 h 85523"/>
                  <a:gd name="connsiteX3" fmla="*/ 101833 w 308525"/>
                  <a:gd name="connsiteY3" fmla="*/ 67103 h 85523"/>
                  <a:gd name="connsiteX4" fmla="*/ 39921 w 308525"/>
                  <a:gd name="connsiteY4" fmla="*/ 20430 h 85523"/>
                  <a:gd name="connsiteX5" fmla="*/ 3726 w 308525"/>
                  <a:gd name="connsiteY5" fmla="*/ 25193 h 85523"/>
                  <a:gd name="connsiteX6" fmla="*/ 30396 w 308525"/>
                  <a:gd name="connsiteY6" fmla="*/ 1380 h 85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8525" h="85523">
                    <a:moveTo>
                      <a:pt x="30396" y="1380"/>
                    </a:moveTo>
                    <a:cubicBezTo>
                      <a:pt x="99928" y="27098"/>
                      <a:pt x="197083" y="53768"/>
                      <a:pt x="308526" y="57578"/>
                    </a:cubicBezTo>
                    <a:lnTo>
                      <a:pt x="206608" y="81390"/>
                    </a:lnTo>
                    <a:cubicBezTo>
                      <a:pt x="171366" y="89963"/>
                      <a:pt x="133266" y="85200"/>
                      <a:pt x="101833" y="67103"/>
                    </a:cubicBezTo>
                    <a:cubicBezTo>
                      <a:pt x="76116" y="52815"/>
                      <a:pt x="56113" y="34718"/>
                      <a:pt x="39921" y="20430"/>
                    </a:cubicBezTo>
                    <a:lnTo>
                      <a:pt x="3726" y="25193"/>
                    </a:lnTo>
                    <a:cubicBezTo>
                      <a:pt x="-8657" y="13763"/>
                      <a:pt x="12298" y="-5287"/>
                      <a:pt x="30396" y="1380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813" name="Graphic 4">
            <a:extLst>
              <a:ext uri="{FF2B5EF4-FFF2-40B4-BE49-F238E27FC236}">
                <a16:creationId xmlns:a16="http://schemas.microsoft.com/office/drawing/2014/main" id="{F4AB2BD0-864C-46A3-BCCF-F9180A9BC5B4}"/>
              </a:ext>
            </a:extLst>
          </p:cNvPr>
          <p:cNvGrpSpPr/>
          <p:nvPr/>
        </p:nvGrpSpPr>
        <p:grpSpPr>
          <a:xfrm>
            <a:off x="16590602" y="-14023992"/>
            <a:ext cx="6921461" cy="4201214"/>
            <a:chOff x="6177498" y="2405549"/>
            <a:chExt cx="827648" cy="502369"/>
          </a:xfrm>
        </p:grpSpPr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33F37F54-66D8-4583-A31C-B2D9BEDFEDC5}"/>
                </a:ext>
              </a:extLst>
            </p:cNvPr>
            <p:cNvSpPr/>
            <p:nvPr/>
          </p:nvSpPr>
          <p:spPr>
            <a:xfrm>
              <a:off x="6177498" y="2540316"/>
              <a:ext cx="420469" cy="367602"/>
            </a:xfrm>
            <a:custGeom>
              <a:avLst/>
              <a:gdLst>
                <a:gd name="connsiteX0" fmla="*/ 420470 w 420469"/>
                <a:gd name="connsiteY0" fmla="*/ 276225 h 367602"/>
                <a:gd name="connsiteX1" fmla="*/ 325220 w 420469"/>
                <a:gd name="connsiteY1" fmla="*/ 305752 h 367602"/>
                <a:gd name="connsiteX2" fmla="*/ 249020 w 420469"/>
                <a:gd name="connsiteY2" fmla="*/ 329565 h 367602"/>
                <a:gd name="connsiteX3" fmla="*/ 137577 w 420469"/>
                <a:gd name="connsiteY3" fmla="*/ 362902 h 367602"/>
                <a:gd name="connsiteX4" fmla="*/ 42327 w 420469"/>
                <a:gd name="connsiteY4" fmla="*/ 343852 h 367602"/>
                <a:gd name="connsiteX5" fmla="*/ 49947 w 420469"/>
                <a:gd name="connsiteY5" fmla="*/ 329565 h 367602"/>
                <a:gd name="connsiteX6" fmla="*/ 44232 w 420469"/>
                <a:gd name="connsiteY6" fmla="*/ 310515 h 367602"/>
                <a:gd name="connsiteX7" fmla="*/ 41374 w 420469"/>
                <a:gd name="connsiteY7" fmla="*/ 308610 h 367602"/>
                <a:gd name="connsiteX8" fmla="*/ 33754 w 420469"/>
                <a:gd name="connsiteY8" fmla="*/ 284798 h 367602"/>
                <a:gd name="connsiteX9" fmla="*/ 35659 w 420469"/>
                <a:gd name="connsiteY9" fmla="*/ 280988 h 367602"/>
                <a:gd name="connsiteX10" fmla="*/ 29944 w 420469"/>
                <a:gd name="connsiteY10" fmla="*/ 263842 h 367602"/>
                <a:gd name="connsiteX11" fmla="*/ 25182 w 420469"/>
                <a:gd name="connsiteY11" fmla="*/ 260985 h 367602"/>
                <a:gd name="connsiteX12" fmla="*/ 17562 w 420469"/>
                <a:gd name="connsiteY12" fmla="*/ 238125 h 367602"/>
                <a:gd name="connsiteX13" fmla="*/ 19467 w 420469"/>
                <a:gd name="connsiteY13" fmla="*/ 233363 h 367602"/>
                <a:gd name="connsiteX14" fmla="*/ 11847 w 420469"/>
                <a:gd name="connsiteY14" fmla="*/ 215265 h 367602"/>
                <a:gd name="connsiteX15" fmla="*/ 417 w 420469"/>
                <a:gd name="connsiteY15" fmla="*/ 198120 h 367602"/>
                <a:gd name="connsiteX16" fmla="*/ 1369 w 420469"/>
                <a:gd name="connsiteY16" fmla="*/ 192405 h 367602"/>
                <a:gd name="connsiteX17" fmla="*/ 6132 w 420469"/>
                <a:gd name="connsiteY17" fmla="*/ 179070 h 367602"/>
                <a:gd name="connsiteX18" fmla="*/ 6132 w 420469"/>
                <a:gd name="connsiteY18" fmla="*/ 170498 h 367602"/>
                <a:gd name="connsiteX19" fmla="*/ 29944 w 420469"/>
                <a:gd name="connsiteY19" fmla="*/ 99060 h 367602"/>
                <a:gd name="connsiteX20" fmla="*/ 325220 w 420469"/>
                <a:gd name="connsiteY20" fmla="*/ 0 h 367602"/>
                <a:gd name="connsiteX21" fmla="*/ 420470 w 420469"/>
                <a:gd name="connsiteY21" fmla="*/ 276225 h 367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0469" h="367602">
                  <a:moveTo>
                    <a:pt x="420470" y="276225"/>
                  </a:moveTo>
                  <a:cubicBezTo>
                    <a:pt x="389037" y="285750"/>
                    <a:pt x="356652" y="296228"/>
                    <a:pt x="325220" y="305752"/>
                  </a:cubicBezTo>
                  <a:cubicBezTo>
                    <a:pt x="299502" y="313373"/>
                    <a:pt x="274737" y="321945"/>
                    <a:pt x="249020" y="329565"/>
                  </a:cubicBezTo>
                  <a:cubicBezTo>
                    <a:pt x="211872" y="340995"/>
                    <a:pt x="175677" y="356235"/>
                    <a:pt x="137577" y="362902"/>
                  </a:cubicBezTo>
                  <a:cubicBezTo>
                    <a:pt x="110907" y="367665"/>
                    <a:pt x="52804" y="376238"/>
                    <a:pt x="42327" y="343852"/>
                  </a:cubicBezTo>
                  <a:lnTo>
                    <a:pt x="49947" y="329565"/>
                  </a:lnTo>
                  <a:cubicBezTo>
                    <a:pt x="53757" y="322898"/>
                    <a:pt x="50899" y="314325"/>
                    <a:pt x="44232" y="310515"/>
                  </a:cubicBezTo>
                  <a:lnTo>
                    <a:pt x="41374" y="308610"/>
                  </a:lnTo>
                  <a:cubicBezTo>
                    <a:pt x="32802" y="303848"/>
                    <a:pt x="29944" y="293370"/>
                    <a:pt x="33754" y="284798"/>
                  </a:cubicBezTo>
                  <a:lnTo>
                    <a:pt x="35659" y="280988"/>
                  </a:lnTo>
                  <a:cubicBezTo>
                    <a:pt x="38517" y="274320"/>
                    <a:pt x="35659" y="266700"/>
                    <a:pt x="29944" y="263842"/>
                  </a:cubicBezTo>
                  <a:lnTo>
                    <a:pt x="25182" y="260985"/>
                  </a:lnTo>
                  <a:cubicBezTo>
                    <a:pt x="17562" y="256223"/>
                    <a:pt x="13752" y="246698"/>
                    <a:pt x="17562" y="238125"/>
                  </a:cubicBezTo>
                  <a:lnTo>
                    <a:pt x="19467" y="233363"/>
                  </a:lnTo>
                  <a:cubicBezTo>
                    <a:pt x="22324" y="226695"/>
                    <a:pt x="18514" y="219075"/>
                    <a:pt x="11847" y="215265"/>
                  </a:cubicBezTo>
                  <a:cubicBezTo>
                    <a:pt x="5179" y="212408"/>
                    <a:pt x="417" y="205740"/>
                    <a:pt x="417" y="198120"/>
                  </a:cubicBezTo>
                  <a:cubicBezTo>
                    <a:pt x="417" y="196215"/>
                    <a:pt x="417" y="194310"/>
                    <a:pt x="1369" y="192405"/>
                  </a:cubicBezTo>
                  <a:lnTo>
                    <a:pt x="6132" y="179070"/>
                  </a:lnTo>
                  <a:cubicBezTo>
                    <a:pt x="7084" y="176213"/>
                    <a:pt x="7084" y="173355"/>
                    <a:pt x="6132" y="170498"/>
                  </a:cubicBezTo>
                  <a:cubicBezTo>
                    <a:pt x="-4346" y="137160"/>
                    <a:pt x="-4346" y="110490"/>
                    <a:pt x="29944" y="99060"/>
                  </a:cubicBezTo>
                  <a:lnTo>
                    <a:pt x="325220" y="0"/>
                  </a:lnTo>
                  <a:lnTo>
                    <a:pt x="420470" y="276225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58E2F782-3B1F-4DCE-8D84-A0EAE6B5FA3F}"/>
                </a:ext>
              </a:extLst>
            </p:cNvPr>
            <p:cNvSpPr/>
            <p:nvPr/>
          </p:nvSpPr>
          <p:spPr>
            <a:xfrm>
              <a:off x="6629400" y="2405549"/>
              <a:ext cx="375746" cy="370987"/>
            </a:xfrm>
            <a:custGeom>
              <a:avLst/>
              <a:gdLst>
                <a:gd name="connsiteX0" fmla="*/ 330518 w 375746"/>
                <a:gd name="connsiteY0" fmla="*/ 290978 h 370987"/>
                <a:gd name="connsiteX1" fmla="*/ 206693 w 375746"/>
                <a:gd name="connsiteY1" fmla="*/ 330030 h 370987"/>
                <a:gd name="connsiteX2" fmla="*/ 93345 w 375746"/>
                <a:gd name="connsiteY2" fmla="*/ 370988 h 370987"/>
                <a:gd name="connsiteX3" fmla="*/ 63818 w 375746"/>
                <a:gd name="connsiteY3" fmla="*/ 345271 h 370987"/>
                <a:gd name="connsiteX4" fmla="*/ 50482 w 375746"/>
                <a:gd name="connsiteY4" fmla="*/ 315743 h 370987"/>
                <a:gd name="connsiteX5" fmla="*/ 51435 w 375746"/>
                <a:gd name="connsiteY5" fmla="*/ 263355 h 370987"/>
                <a:gd name="connsiteX6" fmla="*/ 37147 w 375746"/>
                <a:gd name="connsiteY6" fmla="*/ 232876 h 370987"/>
                <a:gd name="connsiteX7" fmla="*/ 14288 w 375746"/>
                <a:gd name="connsiteY7" fmla="*/ 214778 h 370987"/>
                <a:gd name="connsiteX8" fmla="*/ 0 w 375746"/>
                <a:gd name="connsiteY8" fmla="*/ 184298 h 370987"/>
                <a:gd name="connsiteX9" fmla="*/ 2857 w 375746"/>
                <a:gd name="connsiteY9" fmla="*/ 90001 h 370987"/>
                <a:gd name="connsiteX10" fmla="*/ 232410 w 375746"/>
                <a:gd name="connsiteY10" fmla="*/ 3323 h 370987"/>
                <a:gd name="connsiteX11" fmla="*/ 317182 w 375746"/>
                <a:gd name="connsiteY11" fmla="*/ 45233 h 370987"/>
                <a:gd name="connsiteX12" fmla="*/ 371475 w 375746"/>
                <a:gd name="connsiteY12" fmla="*/ 205253 h 370987"/>
                <a:gd name="connsiteX13" fmla="*/ 330518 w 375746"/>
                <a:gd name="connsiteY13" fmla="*/ 290978 h 37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746" h="370987">
                  <a:moveTo>
                    <a:pt x="330518" y="290978"/>
                  </a:moveTo>
                  <a:cubicBezTo>
                    <a:pt x="289560" y="304313"/>
                    <a:pt x="247650" y="316696"/>
                    <a:pt x="206693" y="330030"/>
                  </a:cubicBezTo>
                  <a:cubicBezTo>
                    <a:pt x="114300" y="359558"/>
                    <a:pt x="116205" y="363368"/>
                    <a:pt x="93345" y="370988"/>
                  </a:cubicBezTo>
                  <a:lnTo>
                    <a:pt x="63818" y="345271"/>
                  </a:lnTo>
                  <a:cubicBezTo>
                    <a:pt x="55245" y="337651"/>
                    <a:pt x="50482" y="327173"/>
                    <a:pt x="50482" y="315743"/>
                  </a:cubicBezTo>
                  <a:lnTo>
                    <a:pt x="51435" y="263355"/>
                  </a:lnTo>
                  <a:cubicBezTo>
                    <a:pt x="51435" y="251926"/>
                    <a:pt x="46672" y="240496"/>
                    <a:pt x="37147" y="232876"/>
                  </a:cubicBezTo>
                  <a:lnTo>
                    <a:pt x="14288" y="214778"/>
                  </a:lnTo>
                  <a:cubicBezTo>
                    <a:pt x="4763" y="207158"/>
                    <a:pt x="0" y="195728"/>
                    <a:pt x="0" y="184298"/>
                  </a:cubicBezTo>
                  <a:lnTo>
                    <a:pt x="2857" y="90001"/>
                  </a:lnTo>
                  <a:lnTo>
                    <a:pt x="232410" y="3323"/>
                  </a:lnTo>
                  <a:cubicBezTo>
                    <a:pt x="267653" y="-8107"/>
                    <a:pt x="305753" y="10943"/>
                    <a:pt x="317182" y="45233"/>
                  </a:cubicBezTo>
                  <a:lnTo>
                    <a:pt x="371475" y="205253"/>
                  </a:lnTo>
                  <a:cubicBezTo>
                    <a:pt x="384810" y="241448"/>
                    <a:pt x="365760" y="279548"/>
                    <a:pt x="330518" y="290978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CB945CE6-490D-462B-B67A-6A6942E18C50}"/>
                </a:ext>
              </a:extLst>
            </p:cNvPr>
            <p:cNvSpPr/>
            <p:nvPr/>
          </p:nvSpPr>
          <p:spPr>
            <a:xfrm>
              <a:off x="6471254" y="2501415"/>
              <a:ext cx="243027" cy="328166"/>
            </a:xfrm>
            <a:custGeom>
              <a:avLst/>
              <a:gdLst>
                <a:gd name="connsiteX0" fmla="*/ 216591 w 219805"/>
                <a:gd name="connsiteY0" fmla="*/ 289813 h 328166"/>
                <a:gd name="connsiteX1" fmla="*/ 101339 w 219805"/>
                <a:gd name="connsiteY1" fmla="*/ 327913 h 328166"/>
                <a:gd name="connsiteX2" fmla="*/ 94671 w 219805"/>
                <a:gd name="connsiteY2" fmla="*/ 325056 h 328166"/>
                <a:gd name="connsiteX3" fmla="*/ 374 w 219805"/>
                <a:gd name="connsiteY3" fmla="*/ 45973 h 328166"/>
                <a:gd name="connsiteX4" fmla="*/ 2279 w 219805"/>
                <a:gd name="connsiteY4" fmla="*/ 42163 h 328166"/>
                <a:gd name="connsiteX5" fmla="*/ 127056 w 219805"/>
                <a:gd name="connsiteY5" fmla="*/ 253 h 328166"/>
                <a:gd name="connsiteX6" fmla="*/ 130866 w 219805"/>
                <a:gd name="connsiteY6" fmla="*/ 3111 h 328166"/>
                <a:gd name="connsiteX7" fmla="*/ 128009 w 219805"/>
                <a:gd name="connsiteY7" fmla="*/ 98361 h 328166"/>
                <a:gd name="connsiteX8" fmla="*/ 142296 w 219805"/>
                <a:gd name="connsiteY8" fmla="*/ 128841 h 328166"/>
                <a:gd name="connsiteX9" fmla="*/ 165156 w 219805"/>
                <a:gd name="connsiteY9" fmla="*/ 146938 h 328166"/>
                <a:gd name="connsiteX10" fmla="*/ 179444 w 219805"/>
                <a:gd name="connsiteY10" fmla="*/ 177418 h 328166"/>
                <a:gd name="connsiteX11" fmla="*/ 178491 w 219805"/>
                <a:gd name="connsiteY11" fmla="*/ 229806 h 328166"/>
                <a:gd name="connsiteX12" fmla="*/ 191826 w 219805"/>
                <a:gd name="connsiteY12" fmla="*/ 259333 h 328166"/>
                <a:gd name="connsiteX13" fmla="*/ 219449 w 219805"/>
                <a:gd name="connsiteY13" fmla="*/ 283146 h 328166"/>
                <a:gd name="connsiteX14" fmla="*/ 216591 w 219805"/>
                <a:gd name="connsiteY14" fmla="*/ 289813 h 328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9805" h="328166">
                  <a:moveTo>
                    <a:pt x="216591" y="289813"/>
                  </a:moveTo>
                  <a:lnTo>
                    <a:pt x="101339" y="327913"/>
                  </a:lnTo>
                  <a:cubicBezTo>
                    <a:pt x="98481" y="328866"/>
                    <a:pt x="95624" y="326961"/>
                    <a:pt x="94671" y="325056"/>
                  </a:cubicBezTo>
                  <a:lnTo>
                    <a:pt x="374" y="45973"/>
                  </a:lnTo>
                  <a:cubicBezTo>
                    <a:pt x="-579" y="44068"/>
                    <a:pt x="374" y="42163"/>
                    <a:pt x="2279" y="42163"/>
                  </a:cubicBezTo>
                  <a:lnTo>
                    <a:pt x="127056" y="253"/>
                  </a:lnTo>
                  <a:cubicBezTo>
                    <a:pt x="128961" y="-699"/>
                    <a:pt x="130866" y="1206"/>
                    <a:pt x="130866" y="3111"/>
                  </a:cubicBezTo>
                  <a:lnTo>
                    <a:pt x="128009" y="98361"/>
                  </a:lnTo>
                  <a:cubicBezTo>
                    <a:pt x="128009" y="109791"/>
                    <a:pt x="132771" y="121221"/>
                    <a:pt x="142296" y="128841"/>
                  </a:cubicBezTo>
                  <a:lnTo>
                    <a:pt x="165156" y="146938"/>
                  </a:lnTo>
                  <a:cubicBezTo>
                    <a:pt x="174681" y="154558"/>
                    <a:pt x="179444" y="165036"/>
                    <a:pt x="179444" y="177418"/>
                  </a:cubicBezTo>
                  <a:lnTo>
                    <a:pt x="178491" y="229806"/>
                  </a:lnTo>
                  <a:cubicBezTo>
                    <a:pt x="178491" y="241236"/>
                    <a:pt x="183254" y="251713"/>
                    <a:pt x="191826" y="259333"/>
                  </a:cubicBezTo>
                  <a:lnTo>
                    <a:pt x="219449" y="283146"/>
                  </a:lnTo>
                  <a:cubicBezTo>
                    <a:pt x="220401" y="284098"/>
                    <a:pt x="219449" y="288861"/>
                    <a:pt x="216591" y="28981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4" name="Graphic 4">
            <a:extLst>
              <a:ext uri="{FF2B5EF4-FFF2-40B4-BE49-F238E27FC236}">
                <a16:creationId xmlns:a16="http://schemas.microsoft.com/office/drawing/2014/main" id="{180A2800-183E-4464-B521-38204B07DA71}"/>
              </a:ext>
            </a:extLst>
          </p:cNvPr>
          <p:cNvGrpSpPr/>
          <p:nvPr/>
        </p:nvGrpSpPr>
        <p:grpSpPr>
          <a:xfrm>
            <a:off x="8459539" y="-14388214"/>
            <a:ext cx="6940889" cy="4902145"/>
            <a:chOff x="5205209" y="2361996"/>
            <a:chExt cx="829971" cy="586184"/>
          </a:xfrm>
        </p:grpSpPr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717AB0E4-5FC1-4DCF-929B-40EA50B39C58}"/>
                </a:ext>
              </a:extLst>
            </p:cNvPr>
            <p:cNvSpPr/>
            <p:nvPr/>
          </p:nvSpPr>
          <p:spPr>
            <a:xfrm>
              <a:off x="5587365" y="2541269"/>
              <a:ext cx="447815" cy="406911"/>
            </a:xfrm>
            <a:custGeom>
              <a:avLst/>
              <a:gdLst>
                <a:gd name="connsiteX0" fmla="*/ 129540 w 447815"/>
                <a:gd name="connsiteY0" fmla="*/ 0 h 406911"/>
                <a:gd name="connsiteX1" fmla="*/ 218122 w 447815"/>
                <a:gd name="connsiteY1" fmla="*/ 45720 h 406911"/>
                <a:gd name="connsiteX2" fmla="*/ 288607 w 447815"/>
                <a:gd name="connsiteY2" fmla="*/ 82867 h 406911"/>
                <a:gd name="connsiteX3" fmla="*/ 390525 w 447815"/>
                <a:gd name="connsiteY3" fmla="*/ 138113 h 406911"/>
                <a:gd name="connsiteX4" fmla="*/ 444817 w 447815"/>
                <a:gd name="connsiteY4" fmla="*/ 219075 h 406911"/>
                <a:gd name="connsiteX5" fmla="*/ 428625 w 447815"/>
                <a:gd name="connsiteY5" fmla="*/ 223838 h 406911"/>
                <a:gd name="connsiteX6" fmla="*/ 419100 w 447815"/>
                <a:gd name="connsiteY6" fmla="*/ 240983 h 406911"/>
                <a:gd name="connsiteX7" fmla="*/ 420052 w 447815"/>
                <a:gd name="connsiteY7" fmla="*/ 243840 h 406911"/>
                <a:gd name="connsiteX8" fmla="*/ 408622 w 447815"/>
                <a:gd name="connsiteY8" fmla="*/ 265747 h 406911"/>
                <a:gd name="connsiteX9" fmla="*/ 404813 w 447815"/>
                <a:gd name="connsiteY9" fmla="*/ 267652 h 406911"/>
                <a:gd name="connsiteX10" fmla="*/ 396240 w 447815"/>
                <a:gd name="connsiteY10" fmla="*/ 283845 h 406911"/>
                <a:gd name="connsiteX11" fmla="*/ 397192 w 447815"/>
                <a:gd name="connsiteY11" fmla="*/ 289560 h 406911"/>
                <a:gd name="connsiteX12" fmla="*/ 386715 w 447815"/>
                <a:gd name="connsiteY12" fmla="*/ 311467 h 406911"/>
                <a:gd name="connsiteX13" fmla="*/ 381952 w 447815"/>
                <a:gd name="connsiteY13" fmla="*/ 313373 h 406911"/>
                <a:gd name="connsiteX14" fmla="*/ 374332 w 447815"/>
                <a:gd name="connsiteY14" fmla="*/ 331470 h 406911"/>
                <a:gd name="connsiteX15" fmla="*/ 370522 w 447815"/>
                <a:gd name="connsiteY15" fmla="*/ 351473 h 406911"/>
                <a:gd name="connsiteX16" fmla="*/ 365760 w 447815"/>
                <a:gd name="connsiteY16" fmla="*/ 355283 h 406911"/>
                <a:gd name="connsiteX17" fmla="*/ 352425 w 447815"/>
                <a:gd name="connsiteY17" fmla="*/ 361950 h 406911"/>
                <a:gd name="connsiteX18" fmla="*/ 345757 w 447815"/>
                <a:gd name="connsiteY18" fmla="*/ 367665 h 406911"/>
                <a:gd name="connsiteX19" fmla="*/ 279082 w 447815"/>
                <a:gd name="connsiteY19" fmla="*/ 401002 h 406911"/>
                <a:gd name="connsiteX20" fmla="*/ 0 w 447815"/>
                <a:gd name="connsiteY20" fmla="*/ 261938 h 406911"/>
                <a:gd name="connsiteX21" fmla="*/ 129540 w 447815"/>
                <a:gd name="connsiteY21" fmla="*/ 0 h 40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7815" h="406911">
                  <a:moveTo>
                    <a:pt x="129540" y="0"/>
                  </a:moveTo>
                  <a:cubicBezTo>
                    <a:pt x="159067" y="15240"/>
                    <a:pt x="188595" y="30480"/>
                    <a:pt x="218122" y="45720"/>
                  </a:cubicBezTo>
                  <a:cubicBezTo>
                    <a:pt x="241935" y="58102"/>
                    <a:pt x="264795" y="70485"/>
                    <a:pt x="288607" y="82867"/>
                  </a:cubicBezTo>
                  <a:cubicBezTo>
                    <a:pt x="322897" y="100965"/>
                    <a:pt x="359092" y="116205"/>
                    <a:pt x="390525" y="138113"/>
                  </a:cubicBezTo>
                  <a:cubicBezTo>
                    <a:pt x="413385" y="153352"/>
                    <a:pt x="460057" y="188595"/>
                    <a:pt x="444817" y="219075"/>
                  </a:cubicBezTo>
                  <a:lnTo>
                    <a:pt x="428625" y="223838"/>
                  </a:lnTo>
                  <a:cubicBezTo>
                    <a:pt x="421005" y="225742"/>
                    <a:pt x="417195" y="233363"/>
                    <a:pt x="419100" y="240983"/>
                  </a:cubicBezTo>
                  <a:lnTo>
                    <a:pt x="420052" y="243840"/>
                  </a:lnTo>
                  <a:cubicBezTo>
                    <a:pt x="422910" y="253365"/>
                    <a:pt x="418147" y="262890"/>
                    <a:pt x="408622" y="265747"/>
                  </a:cubicBezTo>
                  <a:lnTo>
                    <a:pt x="404813" y="267652"/>
                  </a:lnTo>
                  <a:cubicBezTo>
                    <a:pt x="398145" y="270510"/>
                    <a:pt x="394335" y="277177"/>
                    <a:pt x="396240" y="283845"/>
                  </a:cubicBezTo>
                  <a:lnTo>
                    <a:pt x="397192" y="289560"/>
                  </a:lnTo>
                  <a:cubicBezTo>
                    <a:pt x="399097" y="298133"/>
                    <a:pt x="395288" y="307658"/>
                    <a:pt x="386715" y="311467"/>
                  </a:cubicBezTo>
                  <a:lnTo>
                    <a:pt x="381952" y="313373"/>
                  </a:lnTo>
                  <a:cubicBezTo>
                    <a:pt x="375285" y="316230"/>
                    <a:pt x="371475" y="323850"/>
                    <a:pt x="374332" y="331470"/>
                  </a:cubicBezTo>
                  <a:cubicBezTo>
                    <a:pt x="377190" y="338137"/>
                    <a:pt x="375285" y="345758"/>
                    <a:pt x="370522" y="351473"/>
                  </a:cubicBezTo>
                  <a:cubicBezTo>
                    <a:pt x="368617" y="353377"/>
                    <a:pt x="367665" y="354330"/>
                    <a:pt x="365760" y="355283"/>
                  </a:cubicBezTo>
                  <a:lnTo>
                    <a:pt x="352425" y="361950"/>
                  </a:lnTo>
                  <a:cubicBezTo>
                    <a:pt x="349567" y="362902"/>
                    <a:pt x="347663" y="365760"/>
                    <a:pt x="345757" y="367665"/>
                  </a:cubicBezTo>
                  <a:cubicBezTo>
                    <a:pt x="329565" y="398145"/>
                    <a:pt x="310515" y="417195"/>
                    <a:pt x="279082" y="401002"/>
                  </a:cubicBezTo>
                  <a:lnTo>
                    <a:pt x="0" y="261938"/>
                  </a:lnTo>
                  <a:lnTo>
                    <a:pt x="129540" y="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20A80537-2CD1-4783-87FC-176B8D5D37B8}"/>
                </a:ext>
              </a:extLst>
            </p:cNvPr>
            <p:cNvSpPr/>
            <p:nvPr/>
          </p:nvSpPr>
          <p:spPr>
            <a:xfrm>
              <a:off x="5205209" y="2361996"/>
              <a:ext cx="399421" cy="379298"/>
            </a:xfrm>
            <a:custGeom>
              <a:avLst/>
              <a:gdLst>
                <a:gd name="connsiteX0" fmla="*/ 171653 w 399421"/>
                <a:gd name="connsiteY0" fmla="*/ 6870 h 379298"/>
                <a:gd name="connsiteX1" fmla="*/ 286906 w 399421"/>
                <a:gd name="connsiteY1" fmla="*/ 66878 h 379298"/>
                <a:gd name="connsiteX2" fmla="*/ 396443 w 399421"/>
                <a:gd name="connsiteY2" fmla="*/ 118313 h 379298"/>
                <a:gd name="connsiteX3" fmla="*/ 399300 w 399421"/>
                <a:gd name="connsiteY3" fmla="*/ 157366 h 379298"/>
                <a:gd name="connsiteX4" fmla="*/ 387870 w 399421"/>
                <a:gd name="connsiteY4" fmla="*/ 186893 h 379298"/>
                <a:gd name="connsiteX5" fmla="*/ 349770 w 399421"/>
                <a:gd name="connsiteY5" fmla="*/ 223088 h 379298"/>
                <a:gd name="connsiteX6" fmla="*/ 338341 w 399421"/>
                <a:gd name="connsiteY6" fmla="*/ 254520 h 379298"/>
                <a:gd name="connsiteX7" fmla="*/ 341198 w 399421"/>
                <a:gd name="connsiteY7" fmla="*/ 283095 h 379298"/>
                <a:gd name="connsiteX8" fmla="*/ 329768 w 399421"/>
                <a:gd name="connsiteY8" fmla="*/ 314528 h 379298"/>
                <a:gd name="connsiteX9" fmla="*/ 261188 w 399421"/>
                <a:gd name="connsiteY9" fmla="*/ 379298 h 379298"/>
                <a:gd name="connsiteX10" fmla="*/ 37350 w 399421"/>
                <a:gd name="connsiteY10" fmla="*/ 278333 h 379298"/>
                <a:gd name="connsiteX11" fmla="*/ 6870 w 399421"/>
                <a:gd name="connsiteY11" fmla="*/ 188798 h 379298"/>
                <a:gd name="connsiteX12" fmla="*/ 82118 w 399421"/>
                <a:gd name="connsiteY12" fmla="*/ 37350 h 379298"/>
                <a:gd name="connsiteX13" fmla="*/ 171653 w 399421"/>
                <a:gd name="connsiteY13" fmla="*/ 6870 h 37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9421" h="379298">
                  <a:moveTo>
                    <a:pt x="171653" y="6870"/>
                  </a:moveTo>
                  <a:cubicBezTo>
                    <a:pt x="209753" y="26873"/>
                    <a:pt x="247853" y="46875"/>
                    <a:pt x="286906" y="66878"/>
                  </a:cubicBezTo>
                  <a:cubicBezTo>
                    <a:pt x="372631" y="111645"/>
                    <a:pt x="374536" y="106883"/>
                    <a:pt x="396443" y="118313"/>
                  </a:cubicBezTo>
                  <a:lnTo>
                    <a:pt x="399300" y="157366"/>
                  </a:lnTo>
                  <a:cubicBezTo>
                    <a:pt x="400253" y="168795"/>
                    <a:pt x="395491" y="179273"/>
                    <a:pt x="387870" y="186893"/>
                  </a:cubicBezTo>
                  <a:lnTo>
                    <a:pt x="349770" y="223088"/>
                  </a:lnTo>
                  <a:cubicBezTo>
                    <a:pt x="341198" y="230708"/>
                    <a:pt x="337388" y="243091"/>
                    <a:pt x="338341" y="254520"/>
                  </a:cubicBezTo>
                  <a:lnTo>
                    <a:pt x="341198" y="283095"/>
                  </a:lnTo>
                  <a:cubicBezTo>
                    <a:pt x="342150" y="294525"/>
                    <a:pt x="338341" y="306908"/>
                    <a:pt x="329768" y="314528"/>
                  </a:cubicBezTo>
                  <a:lnTo>
                    <a:pt x="261188" y="379298"/>
                  </a:lnTo>
                  <a:lnTo>
                    <a:pt x="37350" y="278333"/>
                  </a:lnTo>
                  <a:cubicBezTo>
                    <a:pt x="4013" y="262141"/>
                    <a:pt x="-9322" y="221183"/>
                    <a:pt x="6870" y="188798"/>
                  </a:cubicBezTo>
                  <a:lnTo>
                    <a:pt x="82118" y="37350"/>
                  </a:lnTo>
                  <a:cubicBezTo>
                    <a:pt x="97358" y="4013"/>
                    <a:pt x="138316" y="-9322"/>
                    <a:pt x="171653" y="6870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65D8714E-B7BE-4728-8475-F950B24DE0EB}"/>
                </a:ext>
              </a:extLst>
            </p:cNvPr>
            <p:cNvSpPr/>
            <p:nvPr/>
          </p:nvSpPr>
          <p:spPr>
            <a:xfrm>
              <a:off x="5464117" y="2477204"/>
              <a:ext cx="267342" cy="344229"/>
            </a:xfrm>
            <a:custGeom>
              <a:avLst/>
              <a:gdLst>
                <a:gd name="connsiteX0" fmla="*/ 141345 w 253554"/>
                <a:gd name="connsiteY0" fmla="*/ 248 h 326993"/>
                <a:gd name="connsiteX1" fmla="*/ 249930 w 253554"/>
                <a:gd name="connsiteY1" fmla="*/ 54540 h 326993"/>
                <a:gd name="connsiteX2" fmla="*/ 252788 w 253554"/>
                <a:gd name="connsiteY2" fmla="*/ 63113 h 326993"/>
                <a:gd name="connsiteX3" fmla="*/ 123248 w 253554"/>
                <a:gd name="connsiteY3" fmla="*/ 324098 h 326993"/>
                <a:gd name="connsiteX4" fmla="*/ 116580 w 253554"/>
                <a:gd name="connsiteY4" fmla="*/ 326003 h 326993"/>
                <a:gd name="connsiteX5" fmla="*/ 2280 w 253554"/>
                <a:gd name="connsiteY5" fmla="*/ 269805 h 326993"/>
                <a:gd name="connsiteX6" fmla="*/ 1328 w 253554"/>
                <a:gd name="connsiteY6" fmla="*/ 263138 h 326993"/>
                <a:gd name="connsiteX7" fmla="*/ 68955 w 253554"/>
                <a:gd name="connsiteY7" fmla="*/ 199320 h 326993"/>
                <a:gd name="connsiteX8" fmla="*/ 80385 w 253554"/>
                <a:gd name="connsiteY8" fmla="*/ 167888 h 326993"/>
                <a:gd name="connsiteX9" fmla="*/ 77528 w 253554"/>
                <a:gd name="connsiteY9" fmla="*/ 139313 h 326993"/>
                <a:gd name="connsiteX10" fmla="*/ 88958 w 253554"/>
                <a:gd name="connsiteY10" fmla="*/ 107880 h 326993"/>
                <a:gd name="connsiteX11" fmla="*/ 127058 w 253554"/>
                <a:gd name="connsiteY11" fmla="*/ 71685 h 326993"/>
                <a:gd name="connsiteX12" fmla="*/ 138488 w 253554"/>
                <a:gd name="connsiteY12" fmla="*/ 42158 h 326993"/>
                <a:gd name="connsiteX13" fmla="*/ 135630 w 253554"/>
                <a:gd name="connsiteY13" fmla="*/ 4058 h 326993"/>
                <a:gd name="connsiteX14" fmla="*/ 141345 w 253554"/>
                <a:gd name="connsiteY14" fmla="*/ 248 h 32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3554" h="326993">
                  <a:moveTo>
                    <a:pt x="141345" y="248"/>
                  </a:moveTo>
                  <a:lnTo>
                    <a:pt x="249930" y="54540"/>
                  </a:lnTo>
                  <a:cubicBezTo>
                    <a:pt x="252788" y="56445"/>
                    <a:pt x="254693" y="60255"/>
                    <a:pt x="252788" y="63113"/>
                  </a:cubicBezTo>
                  <a:lnTo>
                    <a:pt x="123248" y="324098"/>
                  </a:lnTo>
                  <a:cubicBezTo>
                    <a:pt x="122295" y="326955"/>
                    <a:pt x="118485" y="327908"/>
                    <a:pt x="116580" y="326003"/>
                  </a:cubicBezTo>
                  <a:lnTo>
                    <a:pt x="2280" y="269805"/>
                  </a:lnTo>
                  <a:cubicBezTo>
                    <a:pt x="-577" y="268853"/>
                    <a:pt x="-577" y="265043"/>
                    <a:pt x="1328" y="263138"/>
                  </a:cubicBezTo>
                  <a:lnTo>
                    <a:pt x="68955" y="199320"/>
                  </a:lnTo>
                  <a:cubicBezTo>
                    <a:pt x="77528" y="190748"/>
                    <a:pt x="82290" y="179318"/>
                    <a:pt x="80385" y="167888"/>
                  </a:cubicBezTo>
                  <a:lnTo>
                    <a:pt x="77528" y="139313"/>
                  </a:lnTo>
                  <a:cubicBezTo>
                    <a:pt x="76575" y="127883"/>
                    <a:pt x="80385" y="115500"/>
                    <a:pt x="88958" y="107880"/>
                  </a:cubicBezTo>
                  <a:lnTo>
                    <a:pt x="127058" y="71685"/>
                  </a:lnTo>
                  <a:cubicBezTo>
                    <a:pt x="134678" y="64065"/>
                    <a:pt x="139440" y="52635"/>
                    <a:pt x="138488" y="42158"/>
                  </a:cubicBezTo>
                  <a:lnTo>
                    <a:pt x="135630" y="4058"/>
                  </a:lnTo>
                  <a:cubicBezTo>
                    <a:pt x="136583" y="1200"/>
                    <a:pt x="139440" y="-705"/>
                    <a:pt x="141345" y="24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5" name="Graphic 4">
            <a:extLst>
              <a:ext uri="{FF2B5EF4-FFF2-40B4-BE49-F238E27FC236}">
                <a16:creationId xmlns:a16="http://schemas.microsoft.com/office/drawing/2014/main" id="{D976A0FB-332F-4681-9CEB-FFA0C55698B0}"/>
              </a:ext>
            </a:extLst>
          </p:cNvPr>
          <p:cNvGrpSpPr>
            <a:grpSpLocks/>
          </p:cNvGrpSpPr>
          <p:nvPr/>
        </p:nvGrpSpPr>
        <p:grpSpPr>
          <a:xfrm rot="1131578">
            <a:off x="3115892" y="719277"/>
            <a:ext cx="7346982" cy="9644314"/>
            <a:chOff x="4828222" y="4238624"/>
            <a:chExt cx="630554" cy="827722"/>
          </a:xfrm>
        </p:grpSpPr>
        <p:grpSp>
          <p:nvGrpSpPr>
            <p:cNvPr id="1621" name="Graphic 4">
              <a:extLst>
                <a:ext uri="{FF2B5EF4-FFF2-40B4-BE49-F238E27FC236}">
                  <a16:creationId xmlns:a16="http://schemas.microsoft.com/office/drawing/2014/main" id="{ABFF8234-B953-4DF6-A02D-F91D09C9C4CD}"/>
                </a:ext>
              </a:extLst>
            </p:cNvPr>
            <p:cNvGrpSpPr/>
            <p:nvPr/>
          </p:nvGrpSpPr>
          <p:grpSpPr>
            <a:xfrm>
              <a:off x="4828222" y="4238624"/>
              <a:ext cx="630554" cy="827722"/>
              <a:chOff x="4828222" y="4238624"/>
              <a:chExt cx="630554" cy="827722"/>
            </a:xfrm>
          </p:grpSpPr>
          <p:sp>
            <p:nvSpPr>
              <p:cNvPr id="2292" name="Freeform: Shape 2291">
                <a:extLst>
                  <a:ext uri="{FF2B5EF4-FFF2-40B4-BE49-F238E27FC236}">
                    <a16:creationId xmlns:a16="http://schemas.microsoft.com/office/drawing/2014/main" id="{6CC8F5EE-B6BD-425B-8EB3-73D5E39E8927}"/>
                  </a:ext>
                </a:extLst>
              </p:cNvPr>
              <p:cNvSpPr/>
              <p:nvPr/>
            </p:nvSpPr>
            <p:spPr>
              <a:xfrm>
                <a:off x="4828222" y="4435792"/>
                <a:ext cx="630554" cy="630555"/>
              </a:xfrm>
              <a:custGeom>
                <a:avLst/>
                <a:gdLst>
                  <a:gd name="connsiteX0" fmla="*/ 630555 w 630554"/>
                  <a:gd name="connsiteY0" fmla="*/ 315277 h 630555"/>
                  <a:gd name="connsiteX1" fmla="*/ 315278 w 630554"/>
                  <a:gd name="connsiteY1" fmla="*/ 630555 h 630555"/>
                  <a:gd name="connsiteX2" fmla="*/ 0 w 630554"/>
                  <a:gd name="connsiteY2" fmla="*/ 315277 h 630555"/>
                  <a:gd name="connsiteX3" fmla="*/ 315278 w 630554"/>
                  <a:gd name="connsiteY3" fmla="*/ 0 h 630555"/>
                  <a:gd name="connsiteX4" fmla="*/ 630555 w 630554"/>
                  <a:gd name="connsiteY4" fmla="*/ 315277 h 63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554" h="630555">
                    <a:moveTo>
                      <a:pt x="630555" y="315277"/>
                    </a:moveTo>
                    <a:cubicBezTo>
                      <a:pt x="630555" y="489400"/>
                      <a:pt x="489400" y="630555"/>
                      <a:pt x="315278" y="630555"/>
                    </a:cubicBezTo>
                    <a:cubicBezTo>
                      <a:pt x="141155" y="630555"/>
                      <a:pt x="0" y="489400"/>
                      <a:pt x="0" y="315277"/>
                    </a:cubicBezTo>
                    <a:cubicBezTo>
                      <a:pt x="0" y="141154"/>
                      <a:pt x="141155" y="0"/>
                      <a:pt x="315278" y="0"/>
                    </a:cubicBezTo>
                    <a:cubicBezTo>
                      <a:pt x="489400" y="0"/>
                      <a:pt x="630555" y="141154"/>
                      <a:pt x="630555" y="315277"/>
                    </a:cubicBezTo>
                    <a:close/>
                  </a:path>
                </a:pathLst>
              </a:custGeom>
              <a:solidFill>
                <a:srgbClr val="C8C1E5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  <p:grpSp>
            <p:nvGrpSpPr>
              <p:cNvPr id="2293" name="Graphic 4">
                <a:extLst>
                  <a:ext uri="{FF2B5EF4-FFF2-40B4-BE49-F238E27FC236}">
                    <a16:creationId xmlns:a16="http://schemas.microsoft.com/office/drawing/2014/main" id="{46BD88FE-08EE-4069-9666-DDC374A181CB}"/>
                  </a:ext>
                </a:extLst>
              </p:cNvPr>
              <p:cNvGrpSpPr/>
              <p:nvPr/>
            </p:nvGrpSpPr>
            <p:grpSpPr>
              <a:xfrm>
                <a:off x="5050196" y="4238624"/>
                <a:ext cx="192363" cy="244792"/>
                <a:chOff x="5050196" y="4238624"/>
                <a:chExt cx="192363" cy="244792"/>
              </a:xfrm>
              <a:solidFill>
                <a:srgbClr val="F2B775"/>
              </a:solidFill>
            </p:grpSpPr>
            <p:grpSp>
              <p:nvGrpSpPr>
                <p:cNvPr id="2294" name="Graphic 4">
                  <a:extLst>
                    <a:ext uri="{FF2B5EF4-FFF2-40B4-BE49-F238E27FC236}">
                      <a16:creationId xmlns:a16="http://schemas.microsoft.com/office/drawing/2014/main" id="{88E05FAD-832B-4367-A657-37E59467CDF9}"/>
                    </a:ext>
                  </a:extLst>
                </p:cNvPr>
                <p:cNvGrpSpPr/>
                <p:nvPr/>
              </p:nvGrpSpPr>
              <p:grpSpPr>
                <a:xfrm>
                  <a:off x="5050196" y="4363087"/>
                  <a:ext cx="192363" cy="120329"/>
                  <a:chOff x="5050196" y="4363087"/>
                  <a:chExt cx="192363" cy="120329"/>
                </a:xfrm>
                <a:solidFill>
                  <a:srgbClr val="F2B775"/>
                </a:solidFill>
              </p:grpSpPr>
              <p:sp>
                <p:nvSpPr>
                  <p:cNvPr id="2296" name="Freeform: Shape 2295">
                    <a:extLst>
                      <a:ext uri="{FF2B5EF4-FFF2-40B4-BE49-F238E27FC236}">
                        <a16:creationId xmlns:a16="http://schemas.microsoft.com/office/drawing/2014/main" id="{289481A9-234B-465D-89BA-9AE85F8A328E}"/>
                      </a:ext>
                    </a:extLst>
                  </p:cNvPr>
                  <p:cNvSpPr/>
                  <p:nvPr/>
                </p:nvSpPr>
                <p:spPr>
                  <a:xfrm>
                    <a:off x="5050196" y="4363087"/>
                    <a:ext cx="94731" cy="73971"/>
                  </a:xfrm>
                  <a:custGeom>
                    <a:avLst/>
                    <a:gdLst>
                      <a:gd name="connsiteX0" fmla="*/ 89493 w 94731"/>
                      <a:gd name="connsiteY0" fmla="*/ 42225 h 73971"/>
                      <a:gd name="connsiteX1" fmla="*/ 89493 w 94731"/>
                      <a:gd name="connsiteY1" fmla="*/ 42225 h 73971"/>
                      <a:gd name="connsiteX2" fmla="*/ 69491 w 94731"/>
                      <a:gd name="connsiteY2" fmla="*/ 20317 h 73971"/>
                      <a:gd name="connsiteX3" fmla="*/ 5673 w 94731"/>
                      <a:gd name="connsiteY3" fmla="*/ 4125 h 73971"/>
                      <a:gd name="connsiteX4" fmla="*/ 24723 w 94731"/>
                      <a:gd name="connsiteY4" fmla="*/ 53655 h 73971"/>
                      <a:gd name="connsiteX5" fmla="*/ 88541 w 94731"/>
                      <a:gd name="connsiteY5" fmla="*/ 69847 h 73971"/>
                      <a:gd name="connsiteX6" fmla="*/ 89493 w 94731"/>
                      <a:gd name="connsiteY6" fmla="*/ 42225 h 73971"/>
                      <a:gd name="connsiteX7" fmla="*/ 74253 w 94731"/>
                      <a:gd name="connsiteY7" fmla="*/ 58417 h 73971"/>
                      <a:gd name="connsiteX8" fmla="*/ 33296 w 94731"/>
                      <a:gd name="connsiteY8" fmla="*/ 47940 h 73971"/>
                      <a:gd name="connsiteX9" fmla="*/ 20913 w 94731"/>
                      <a:gd name="connsiteY9" fmla="*/ 16507 h 73971"/>
                      <a:gd name="connsiteX10" fmla="*/ 61871 w 94731"/>
                      <a:gd name="connsiteY10" fmla="*/ 26985 h 73971"/>
                      <a:gd name="connsiteX11" fmla="*/ 74253 w 94731"/>
                      <a:gd name="connsiteY11" fmla="*/ 58417 h 73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731" h="73971">
                        <a:moveTo>
                          <a:pt x="89493" y="42225"/>
                        </a:moveTo>
                        <a:lnTo>
                          <a:pt x="89493" y="42225"/>
                        </a:lnTo>
                        <a:cubicBezTo>
                          <a:pt x="85683" y="34605"/>
                          <a:pt x="79016" y="27937"/>
                          <a:pt x="69491" y="20317"/>
                        </a:cubicBezTo>
                        <a:cubicBezTo>
                          <a:pt x="46631" y="2220"/>
                          <a:pt x="18056" y="-5400"/>
                          <a:pt x="5673" y="4125"/>
                        </a:cubicBezTo>
                        <a:cubicBezTo>
                          <a:pt x="-6709" y="13650"/>
                          <a:pt x="1863" y="35557"/>
                          <a:pt x="24723" y="53655"/>
                        </a:cubicBezTo>
                        <a:cubicBezTo>
                          <a:pt x="47583" y="71752"/>
                          <a:pt x="76158" y="79372"/>
                          <a:pt x="88541" y="69847"/>
                        </a:cubicBezTo>
                        <a:cubicBezTo>
                          <a:pt x="97113" y="65085"/>
                          <a:pt x="96161" y="54607"/>
                          <a:pt x="89493" y="42225"/>
                        </a:cubicBezTo>
                        <a:close/>
                        <a:moveTo>
                          <a:pt x="74253" y="58417"/>
                        </a:moveTo>
                        <a:cubicBezTo>
                          <a:pt x="66633" y="64132"/>
                          <a:pt x="47583" y="59370"/>
                          <a:pt x="33296" y="47940"/>
                        </a:cubicBezTo>
                        <a:cubicBezTo>
                          <a:pt x="19008" y="36510"/>
                          <a:pt x="13293" y="22222"/>
                          <a:pt x="20913" y="16507"/>
                        </a:cubicBezTo>
                        <a:cubicBezTo>
                          <a:pt x="28533" y="10792"/>
                          <a:pt x="47583" y="15555"/>
                          <a:pt x="61871" y="26985"/>
                        </a:cubicBezTo>
                        <a:cubicBezTo>
                          <a:pt x="77111" y="38415"/>
                          <a:pt x="82826" y="52702"/>
                          <a:pt x="74253" y="5841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7" name="Freeform: Shape 2296">
                    <a:extLst>
                      <a:ext uri="{FF2B5EF4-FFF2-40B4-BE49-F238E27FC236}">
                        <a16:creationId xmlns:a16="http://schemas.microsoft.com/office/drawing/2014/main" id="{9B10AFF7-23AD-4F6A-8461-AAD94C9BF630}"/>
                      </a:ext>
                    </a:extLst>
                  </p:cNvPr>
                  <p:cNvSpPr/>
                  <p:nvPr/>
                </p:nvSpPr>
                <p:spPr>
                  <a:xfrm>
                    <a:off x="5135278" y="4364785"/>
                    <a:ext cx="94644" cy="72481"/>
                  </a:xfrm>
                  <a:custGeom>
                    <a:avLst/>
                    <a:gdLst>
                      <a:gd name="connsiteX0" fmla="*/ 89184 w 94644"/>
                      <a:gd name="connsiteY0" fmla="*/ 4332 h 72481"/>
                      <a:gd name="connsiteX1" fmla="*/ 25366 w 94644"/>
                      <a:gd name="connsiteY1" fmla="*/ 19572 h 72481"/>
                      <a:gd name="connsiteX2" fmla="*/ 5364 w 94644"/>
                      <a:gd name="connsiteY2" fmla="*/ 40527 h 72481"/>
                      <a:gd name="connsiteX3" fmla="*/ 5364 w 94644"/>
                      <a:gd name="connsiteY3" fmla="*/ 40527 h 72481"/>
                      <a:gd name="connsiteX4" fmla="*/ 5364 w 94644"/>
                      <a:gd name="connsiteY4" fmla="*/ 68149 h 72481"/>
                      <a:gd name="connsiteX5" fmla="*/ 69181 w 94644"/>
                      <a:gd name="connsiteY5" fmla="*/ 52909 h 72481"/>
                      <a:gd name="connsiteX6" fmla="*/ 89184 w 94644"/>
                      <a:gd name="connsiteY6" fmla="*/ 4332 h 72481"/>
                      <a:gd name="connsiteX7" fmla="*/ 62514 w 94644"/>
                      <a:gd name="connsiteY7" fmla="*/ 48147 h 72481"/>
                      <a:gd name="connsiteX8" fmla="*/ 16794 w 94644"/>
                      <a:gd name="connsiteY8" fmla="*/ 58624 h 72481"/>
                      <a:gd name="connsiteX9" fmla="*/ 32034 w 94644"/>
                      <a:gd name="connsiteY9" fmla="*/ 23382 h 72481"/>
                      <a:gd name="connsiteX10" fmla="*/ 78706 w 94644"/>
                      <a:gd name="connsiteY10" fmla="*/ 12904 h 72481"/>
                      <a:gd name="connsiteX11" fmla="*/ 62514 w 94644"/>
                      <a:gd name="connsiteY11" fmla="*/ 48147 h 7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644" h="72481">
                        <a:moveTo>
                          <a:pt x="89184" y="4332"/>
                        </a:moveTo>
                        <a:cubicBezTo>
                          <a:pt x="76801" y="-5193"/>
                          <a:pt x="48226" y="1474"/>
                          <a:pt x="25366" y="19572"/>
                        </a:cubicBezTo>
                        <a:cubicBezTo>
                          <a:pt x="16794" y="26239"/>
                          <a:pt x="9174" y="33859"/>
                          <a:pt x="5364" y="40527"/>
                        </a:cubicBezTo>
                        <a:lnTo>
                          <a:pt x="5364" y="40527"/>
                        </a:lnTo>
                        <a:cubicBezTo>
                          <a:pt x="-1304" y="51957"/>
                          <a:pt x="-2256" y="62434"/>
                          <a:pt x="5364" y="68149"/>
                        </a:cubicBezTo>
                        <a:cubicBezTo>
                          <a:pt x="17746" y="77674"/>
                          <a:pt x="46321" y="71007"/>
                          <a:pt x="69181" y="52909"/>
                        </a:cubicBezTo>
                        <a:cubicBezTo>
                          <a:pt x="92041" y="35764"/>
                          <a:pt x="101566" y="13857"/>
                          <a:pt x="89184" y="4332"/>
                        </a:cubicBezTo>
                        <a:close/>
                        <a:moveTo>
                          <a:pt x="62514" y="48147"/>
                        </a:moveTo>
                        <a:cubicBezTo>
                          <a:pt x="45369" y="60529"/>
                          <a:pt x="25366" y="66245"/>
                          <a:pt x="16794" y="58624"/>
                        </a:cubicBezTo>
                        <a:cubicBezTo>
                          <a:pt x="8221" y="51957"/>
                          <a:pt x="14889" y="36717"/>
                          <a:pt x="32034" y="23382"/>
                        </a:cubicBezTo>
                        <a:cubicBezTo>
                          <a:pt x="49179" y="10999"/>
                          <a:pt x="69181" y="5284"/>
                          <a:pt x="78706" y="12904"/>
                        </a:cubicBezTo>
                        <a:cubicBezTo>
                          <a:pt x="86326" y="20524"/>
                          <a:pt x="79659" y="35764"/>
                          <a:pt x="62514" y="4814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8" name="Freeform: Shape 2297">
                    <a:extLst>
                      <a:ext uri="{FF2B5EF4-FFF2-40B4-BE49-F238E27FC236}">
                        <a16:creationId xmlns:a16="http://schemas.microsoft.com/office/drawing/2014/main" id="{217056CF-8B65-4DB4-B0BF-0D79C69ECEA7}"/>
                      </a:ext>
                    </a:extLst>
                  </p:cNvPr>
                  <p:cNvSpPr/>
                  <p:nvPr/>
                </p:nvSpPr>
                <p:spPr>
                  <a:xfrm>
                    <a:off x="5065378" y="4423014"/>
                    <a:ext cx="79333" cy="60402"/>
                  </a:xfrm>
                  <a:custGeom>
                    <a:avLst/>
                    <a:gdLst>
                      <a:gd name="connsiteX0" fmla="*/ 77169 w 79333"/>
                      <a:gd name="connsiteY0" fmla="*/ 395 h 60402"/>
                      <a:gd name="connsiteX1" fmla="*/ 16 w 79333"/>
                      <a:gd name="connsiteY1" fmla="*/ 60402 h 60402"/>
                      <a:gd name="connsiteX2" fmla="*/ 21924 w 79333"/>
                      <a:gd name="connsiteY2" fmla="*/ 60402 h 60402"/>
                      <a:gd name="connsiteX3" fmla="*/ 62881 w 79333"/>
                      <a:gd name="connsiteY3" fmla="*/ 34685 h 60402"/>
                      <a:gd name="connsiteX4" fmla="*/ 79074 w 79333"/>
                      <a:gd name="connsiteY4" fmla="*/ 1347 h 60402"/>
                      <a:gd name="connsiteX5" fmla="*/ 77169 w 79333"/>
                      <a:gd name="connsiteY5" fmla="*/ 395 h 60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333" h="60402">
                        <a:moveTo>
                          <a:pt x="77169" y="395"/>
                        </a:moveTo>
                        <a:cubicBezTo>
                          <a:pt x="40021" y="38495"/>
                          <a:pt x="-936" y="60402"/>
                          <a:pt x="16" y="60402"/>
                        </a:cubicBezTo>
                        <a:lnTo>
                          <a:pt x="21924" y="60402"/>
                        </a:lnTo>
                        <a:cubicBezTo>
                          <a:pt x="40021" y="60402"/>
                          <a:pt x="55261" y="49925"/>
                          <a:pt x="62881" y="34685"/>
                        </a:cubicBezTo>
                        <a:lnTo>
                          <a:pt x="79074" y="1347"/>
                        </a:lnTo>
                        <a:cubicBezTo>
                          <a:pt x="80026" y="395"/>
                          <a:pt x="78121" y="-558"/>
                          <a:pt x="77169" y="395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9" name="Freeform: Shape 2298">
                    <a:extLst>
                      <a:ext uri="{FF2B5EF4-FFF2-40B4-BE49-F238E27FC236}">
                        <a16:creationId xmlns:a16="http://schemas.microsoft.com/office/drawing/2014/main" id="{CCBADFD1-A453-4A57-B9B1-94575D647A4A}"/>
                      </a:ext>
                    </a:extLst>
                  </p:cNvPr>
                  <p:cNvSpPr/>
                  <p:nvPr/>
                </p:nvSpPr>
                <p:spPr>
                  <a:xfrm>
                    <a:off x="5133975" y="4429817"/>
                    <a:ext cx="108584" cy="53470"/>
                  </a:xfrm>
                  <a:custGeom>
                    <a:avLst/>
                    <a:gdLst>
                      <a:gd name="connsiteX0" fmla="*/ 1905 w 108584"/>
                      <a:gd name="connsiteY0" fmla="*/ 260 h 53470"/>
                      <a:gd name="connsiteX1" fmla="*/ 108585 w 108584"/>
                      <a:gd name="connsiteY1" fmla="*/ 44075 h 53470"/>
                      <a:gd name="connsiteX2" fmla="*/ 69533 w 108584"/>
                      <a:gd name="connsiteY2" fmla="*/ 52647 h 53470"/>
                      <a:gd name="connsiteX3" fmla="*/ 34290 w 108584"/>
                      <a:gd name="connsiteY3" fmla="*/ 41217 h 53470"/>
                      <a:gd name="connsiteX4" fmla="*/ 0 w 108584"/>
                      <a:gd name="connsiteY4" fmla="*/ 2164 h 53470"/>
                      <a:gd name="connsiteX5" fmla="*/ 1905 w 108584"/>
                      <a:gd name="connsiteY5" fmla="*/ 260 h 53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584" h="53470">
                        <a:moveTo>
                          <a:pt x="1905" y="260"/>
                        </a:moveTo>
                        <a:cubicBezTo>
                          <a:pt x="19050" y="12642"/>
                          <a:pt x="60008" y="37407"/>
                          <a:pt x="108585" y="44075"/>
                        </a:cubicBezTo>
                        <a:lnTo>
                          <a:pt x="69533" y="52647"/>
                        </a:lnTo>
                        <a:cubicBezTo>
                          <a:pt x="56197" y="55505"/>
                          <a:pt x="42863" y="50742"/>
                          <a:pt x="34290" y="41217"/>
                        </a:cubicBezTo>
                        <a:lnTo>
                          <a:pt x="0" y="2164"/>
                        </a:lnTo>
                        <a:cubicBezTo>
                          <a:pt x="0" y="1212"/>
                          <a:pt x="953" y="-693"/>
                          <a:pt x="1905" y="260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sp>
              <p:nvSpPr>
                <p:cNvPr id="2295" name="Freeform: Shape 2294">
                  <a:extLst>
                    <a:ext uri="{FF2B5EF4-FFF2-40B4-BE49-F238E27FC236}">
                      <a16:creationId xmlns:a16="http://schemas.microsoft.com/office/drawing/2014/main" id="{13425266-7CA8-4B66-8BDC-AAD23DCDA3C7}"/>
                    </a:ext>
                  </a:extLst>
                </p:cNvPr>
                <p:cNvSpPr/>
                <p:nvPr/>
              </p:nvSpPr>
              <p:spPr>
                <a:xfrm>
                  <a:off x="5118734" y="4238624"/>
                  <a:ext cx="37147" cy="199072"/>
                </a:xfrm>
                <a:custGeom>
                  <a:avLst/>
                  <a:gdLst>
                    <a:gd name="connsiteX0" fmla="*/ 20955 w 37147"/>
                    <a:gd name="connsiteY0" fmla="*/ 199072 h 199072"/>
                    <a:gd name="connsiteX1" fmla="*/ 0 w 37147"/>
                    <a:gd name="connsiteY1" fmla="*/ 2857 h 199072"/>
                    <a:gd name="connsiteX2" fmla="*/ 2858 w 37147"/>
                    <a:gd name="connsiteY2" fmla="*/ 0 h 199072"/>
                    <a:gd name="connsiteX3" fmla="*/ 34290 w 37147"/>
                    <a:gd name="connsiteY3" fmla="*/ 0 h 199072"/>
                    <a:gd name="connsiteX4" fmla="*/ 37148 w 37147"/>
                    <a:gd name="connsiteY4" fmla="*/ 2857 h 199072"/>
                    <a:gd name="connsiteX5" fmla="*/ 20955 w 37147"/>
                    <a:gd name="connsiteY5" fmla="*/ 199072 h 199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147" h="199072">
                      <a:moveTo>
                        <a:pt x="20955" y="199072"/>
                      </a:moveTo>
                      <a:lnTo>
                        <a:pt x="0" y="2857"/>
                      </a:lnTo>
                      <a:cubicBezTo>
                        <a:pt x="0" y="953"/>
                        <a:pt x="953" y="0"/>
                        <a:pt x="2858" y="0"/>
                      </a:cubicBezTo>
                      <a:lnTo>
                        <a:pt x="34290" y="0"/>
                      </a:lnTo>
                      <a:cubicBezTo>
                        <a:pt x="36195" y="0"/>
                        <a:pt x="37148" y="953"/>
                        <a:pt x="37148" y="2857"/>
                      </a:cubicBezTo>
                      <a:lnTo>
                        <a:pt x="20955" y="199072"/>
                      </a:lnTo>
                      <a:close/>
                    </a:path>
                  </a:pathLst>
                </a:custGeom>
                <a:solidFill>
                  <a:srgbClr val="F2B77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</p:grpSp>
        </p:grpSp>
        <p:grpSp>
          <p:nvGrpSpPr>
            <p:cNvPr id="1622" name="Graphic 4">
              <a:extLst>
                <a:ext uri="{FF2B5EF4-FFF2-40B4-BE49-F238E27FC236}">
                  <a16:creationId xmlns:a16="http://schemas.microsoft.com/office/drawing/2014/main" id="{0FFFD7B7-EA90-4805-B640-BA3F77D4D075}"/>
                </a:ext>
              </a:extLst>
            </p:cNvPr>
            <p:cNvGrpSpPr/>
            <p:nvPr/>
          </p:nvGrpSpPr>
          <p:grpSpPr>
            <a:xfrm>
              <a:off x="4912680" y="4502377"/>
              <a:ext cx="438205" cy="439192"/>
              <a:chOff x="4912680" y="4502377"/>
              <a:chExt cx="438205" cy="439192"/>
            </a:xfrm>
          </p:grpSpPr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248017D1-63D8-4109-A795-BCFD8A4B63E1}"/>
                  </a:ext>
                </a:extLst>
              </p:cNvPr>
              <p:cNvSpPr/>
              <p:nvPr/>
            </p:nvSpPr>
            <p:spPr>
              <a:xfrm>
                <a:off x="4979670" y="4502377"/>
                <a:ext cx="350173" cy="418236"/>
              </a:xfrm>
              <a:custGeom>
                <a:avLst/>
                <a:gdLst>
                  <a:gd name="connsiteX0" fmla="*/ 3810 w 350173"/>
                  <a:gd name="connsiteY0" fmla="*/ 372517 h 418236"/>
                  <a:gd name="connsiteX1" fmla="*/ 20955 w 350173"/>
                  <a:gd name="connsiteY1" fmla="*/ 318224 h 418236"/>
                  <a:gd name="connsiteX2" fmla="*/ 25717 w 350173"/>
                  <a:gd name="connsiteY2" fmla="*/ 248692 h 418236"/>
                  <a:gd name="connsiteX3" fmla="*/ 24765 w 350173"/>
                  <a:gd name="connsiteY3" fmla="*/ 239167 h 418236"/>
                  <a:gd name="connsiteX4" fmla="*/ 20002 w 350173"/>
                  <a:gd name="connsiteY4" fmla="*/ 207734 h 418236"/>
                  <a:gd name="connsiteX5" fmla="*/ 20955 w 350173"/>
                  <a:gd name="connsiteY5" fmla="*/ 149632 h 418236"/>
                  <a:gd name="connsiteX6" fmla="*/ 73342 w 350173"/>
                  <a:gd name="connsiteY6" fmla="*/ 66764 h 418236"/>
                  <a:gd name="connsiteX7" fmla="*/ 125730 w 350173"/>
                  <a:gd name="connsiteY7" fmla="*/ 58192 h 418236"/>
                  <a:gd name="connsiteX8" fmla="*/ 160020 w 350173"/>
                  <a:gd name="connsiteY8" fmla="*/ 22949 h 418236"/>
                  <a:gd name="connsiteX9" fmla="*/ 213360 w 350173"/>
                  <a:gd name="connsiteY9" fmla="*/ 1042 h 418236"/>
                  <a:gd name="connsiteX10" fmla="*/ 317183 w 350173"/>
                  <a:gd name="connsiteY10" fmla="*/ 38189 h 418236"/>
                  <a:gd name="connsiteX11" fmla="*/ 348615 w 350173"/>
                  <a:gd name="connsiteY11" fmla="*/ 125819 h 418236"/>
                  <a:gd name="connsiteX12" fmla="*/ 342900 w 350173"/>
                  <a:gd name="connsiteY12" fmla="*/ 147727 h 418236"/>
                  <a:gd name="connsiteX13" fmla="*/ 319088 w 350173"/>
                  <a:gd name="connsiteY13" fmla="*/ 194399 h 418236"/>
                  <a:gd name="connsiteX14" fmla="*/ 314325 w 350173"/>
                  <a:gd name="connsiteY14" fmla="*/ 231547 h 418236"/>
                  <a:gd name="connsiteX15" fmla="*/ 345758 w 350173"/>
                  <a:gd name="connsiteY15" fmla="*/ 309652 h 418236"/>
                  <a:gd name="connsiteX16" fmla="*/ 318135 w 350173"/>
                  <a:gd name="connsiteY16" fmla="*/ 418237 h 418236"/>
                  <a:gd name="connsiteX17" fmla="*/ 0 w 350173"/>
                  <a:gd name="connsiteY17" fmla="*/ 399187 h 418236"/>
                  <a:gd name="connsiteX18" fmla="*/ 3810 w 350173"/>
                  <a:gd name="connsiteY18" fmla="*/ 372517 h 418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0173" h="418236">
                    <a:moveTo>
                      <a:pt x="3810" y="372517"/>
                    </a:moveTo>
                    <a:cubicBezTo>
                      <a:pt x="8572" y="353467"/>
                      <a:pt x="16192" y="337274"/>
                      <a:pt x="20955" y="318224"/>
                    </a:cubicBezTo>
                    <a:cubicBezTo>
                      <a:pt x="26670" y="296317"/>
                      <a:pt x="28575" y="271552"/>
                      <a:pt x="25717" y="248692"/>
                    </a:cubicBezTo>
                    <a:cubicBezTo>
                      <a:pt x="25717" y="245834"/>
                      <a:pt x="24765" y="242024"/>
                      <a:pt x="24765" y="239167"/>
                    </a:cubicBezTo>
                    <a:cubicBezTo>
                      <a:pt x="23813" y="228689"/>
                      <a:pt x="21907" y="218212"/>
                      <a:pt x="20002" y="207734"/>
                    </a:cubicBezTo>
                    <a:cubicBezTo>
                      <a:pt x="17145" y="189637"/>
                      <a:pt x="17145" y="168682"/>
                      <a:pt x="20955" y="149632"/>
                    </a:cubicBezTo>
                    <a:cubicBezTo>
                      <a:pt x="29527" y="106769"/>
                      <a:pt x="49530" y="75337"/>
                      <a:pt x="73342" y="66764"/>
                    </a:cubicBezTo>
                    <a:cubicBezTo>
                      <a:pt x="91440" y="60097"/>
                      <a:pt x="108585" y="69622"/>
                      <a:pt x="125730" y="58192"/>
                    </a:cubicBezTo>
                    <a:cubicBezTo>
                      <a:pt x="138113" y="49619"/>
                      <a:pt x="148590" y="36284"/>
                      <a:pt x="160020" y="22949"/>
                    </a:cubicBezTo>
                    <a:cubicBezTo>
                      <a:pt x="177165" y="5804"/>
                      <a:pt x="195263" y="2947"/>
                      <a:pt x="213360" y="1042"/>
                    </a:cubicBezTo>
                    <a:cubicBezTo>
                      <a:pt x="250508" y="-3721"/>
                      <a:pt x="285750" y="7709"/>
                      <a:pt x="317183" y="38189"/>
                    </a:cubicBezTo>
                    <a:cubicBezTo>
                      <a:pt x="334327" y="54382"/>
                      <a:pt x="356235" y="82004"/>
                      <a:pt x="348615" y="125819"/>
                    </a:cubicBezTo>
                    <a:cubicBezTo>
                      <a:pt x="347663" y="133439"/>
                      <a:pt x="344805" y="140107"/>
                      <a:pt x="342900" y="147727"/>
                    </a:cubicBezTo>
                    <a:cubicBezTo>
                      <a:pt x="338138" y="167729"/>
                      <a:pt x="326708" y="176302"/>
                      <a:pt x="319088" y="194399"/>
                    </a:cubicBezTo>
                    <a:cubicBezTo>
                      <a:pt x="314325" y="204877"/>
                      <a:pt x="312420" y="219164"/>
                      <a:pt x="314325" y="231547"/>
                    </a:cubicBezTo>
                    <a:cubicBezTo>
                      <a:pt x="320992" y="269647"/>
                      <a:pt x="337185" y="276314"/>
                      <a:pt x="345758" y="309652"/>
                    </a:cubicBezTo>
                    <a:cubicBezTo>
                      <a:pt x="353377" y="339179"/>
                      <a:pt x="334327" y="397282"/>
                      <a:pt x="318135" y="418237"/>
                    </a:cubicBezTo>
                    <a:lnTo>
                      <a:pt x="0" y="399187"/>
                    </a:lnTo>
                    <a:cubicBezTo>
                      <a:pt x="952" y="389662"/>
                      <a:pt x="1905" y="381089"/>
                      <a:pt x="3810" y="372517"/>
                    </a:cubicBezTo>
                    <a:close/>
                  </a:path>
                </a:pathLst>
              </a:custGeom>
              <a:solidFill>
                <a:srgbClr val="C8C1E5">
                  <a:alpha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7D6A9B40-70A8-4E56-9EC5-606FD35436A3}"/>
                  </a:ext>
                </a:extLst>
              </p:cNvPr>
              <p:cNvSpPr/>
              <p:nvPr/>
            </p:nvSpPr>
            <p:spPr>
              <a:xfrm>
                <a:off x="4912680" y="4896802"/>
                <a:ext cx="438205" cy="44767"/>
              </a:xfrm>
              <a:custGeom>
                <a:avLst/>
                <a:gdLst>
                  <a:gd name="connsiteX0" fmla="*/ 427987 w 438205"/>
                  <a:gd name="connsiteY0" fmla="*/ 24765 h 44767"/>
                  <a:gd name="connsiteX1" fmla="*/ 384172 w 438205"/>
                  <a:gd name="connsiteY1" fmla="*/ 18097 h 44767"/>
                  <a:gd name="connsiteX2" fmla="*/ 290827 w 438205"/>
                  <a:gd name="connsiteY2" fmla="*/ 1905 h 44767"/>
                  <a:gd name="connsiteX3" fmla="*/ 290827 w 438205"/>
                  <a:gd name="connsiteY3" fmla="*/ 1905 h 44767"/>
                  <a:gd name="connsiteX4" fmla="*/ 206054 w 438205"/>
                  <a:gd name="connsiteY4" fmla="*/ 953 h 44767"/>
                  <a:gd name="connsiteX5" fmla="*/ 206054 w 438205"/>
                  <a:gd name="connsiteY5" fmla="*/ 953 h 44767"/>
                  <a:gd name="connsiteX6" fmla="*/ 126997 w 438205"/>
                  <a:gd name="connsiteY6" fmla="*/ 0 h 44767"/>
                  <a:gd name="connsiteX7" fmla="*/ 73657 w 438205"/>
                  <a:gd name="connsiteY7" fmla="*/ 1905 h 44767"/>
                  <a:gd name="connsiteX8" fmla="*/ 53654 w 438205"/>
                  <a:gd name="connsiteY8" fmla="*/ 10478 h 44767"/>
                  <a:gd name="connsiteX9" fmla="*/ 83182 w 438205"/>
                  <a:gd name="connsiteY9" fmla="*/ 14288 h 44767"/>
                  <a:gd name="connsiteX10" fmla="*/ 117472 w 438205"/>
                  <a:gd name="connsiteY10" fmla="*/ 16192 h 44767"/>
                  <a:gd name="connsiteX11" fmla="*/ 121282 w 438205"/>
                  <a:gd name="connsiteY11" fmla="*/ 18097 h 44767"/>
                  <a:gd name="connsiteX12" fmla="*/ 115567 w 438205"/>
                  <a:gd name="connsiteY12" fmla="*/ 19050 h 44767"/>
                  <a:gd name="connsiteX13" fmla="*/ 11744 w 438205"/>
                  <a:gd name="connsiteY13" fmla="*/ 24765 h 44767"/>
                  <a:gd name="connsiteX14" fmla="*/ 1267 w 438205"/>
                  <a:gd name="connsiteY14" fmla="*/ 26670 h 44767"/>
                  <a:gd name="connsiteX15" fmla="*/ 15554 w 438205"/>
                  <a:gd name="connsiteY15" fmla="*/ 32385 h 44767"/>
                  <a:gd name="connsiteX16" fmla="*/ 171764 w 438205"/>
                  <a:gd name="connsiteY16" fmla="*/ 42863 h 44767"/>
                  <a:gd name="connsiteX17" fmla="*/ 394649 w 438205"/>
                  <a:gd name="connsiteY17" fmla="*/ 40957 h 44767"/>
                  <a:gd name="connsiteX18" fmla="*/ 432749 w 438205"/>
                  <a:gd name="connsiteY18" fmla="*/ 35242 h 44767"/>
                  <a:gd name="connsiteX19" fmla="*/ 427987 w 438205"/>
                  <a:gd name="connsiteY19" fmla="*/ 24765 h 44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38205" h="44767">
                    <a:moveTo>
                      <a:pt x="427987" y="24765"/>
                    </a:moveTo>
                    <a:cubicBezTo>
                      <a:pt x="417509" y="21907"/>
                      <a:pt x="400364" y="19050"/>
                      <a:pt x="384172" y="18097"/>
                    </a:cubicBezTo>
                    <a:cubicBezTo>
                      <a:pt x="355597" y="15240"/>
                      <a:pt x="322259" y="2857"/>
                      <a:pt x="290827" y="1905"/>
                    </a:cubicBezTo>
                    <a:lnTo>
                      <a:pt x="290827" y="1905"/>
                    </a:lnTo>
                    <a:lnTo>
                      <a:pt x="206054" y="953"/>
                    </a:lnTo>
                    <a:lnTo>
                      <a:pt x="206054" y="953"/>
                    </a:lnTo>
                    <a:cubicBezTo>
                      <a:pt x="180337" y="0"/>
                      <a:pt x="152714" y="0"/>
                      <a:pt x="126997" y="0"/>
                    </a:cubicBezTo>
                    <a:cubicBezTo>
                      <a:pt x="108899" y="0"/>
                      <a:pt x="89849" y="0"/>
                      <a:pt x="73657" y="1905"/>
                    </a:cubicBezTo>
                    <a:cubicBezTo>
                      <a:pt x="60322" y="3810"/>
                      <a:pt x="47939" y="6667"/>
                      <a:pt x="53654" y="10478"/>
                    </a:cubicBezTo>
                    <a:cubicBezTo>
                      <a:pt x="58417" y="13335"/>
                      <a:pt x="71752" y="14288"/>
                      <a:pt x="83182" y="14288"/>
                    </a:cubicBezTo>
                    <a:cubicBezTo>
                      <a:pt x="94612" y="14288"/>
                      <a:pt x="107947" y="14288"/>
                      <a:pt x="117472" y="16192"/>
                    </a:cubicBezTo>
                    <a:cubicBezTo>
                      <a:pt x="120329" y="17145"/>
                      <a:pt x="123187" y="17145"/>
                      <a:pt x="121282" y="18097"/>
                    </a:cubicBezTo>
                    <a:cubicBezTo>
                      <a:pt x="120329" y="19050"/>
                      <a:pt x="118424" y="19050"/>
                      <a:pt x="115567" y="19050"/>
                    </a:cubicBezTo>
                    <a:cubicBezTo>
                      <a:pt x="82229" y="21907"/>
                      <a:pt x="43177" y="20955"/>
                      <a:pt x="11744" y="24765"/>
                    </a:cubicBezTo>
                    <a:cubicBezTo>
                      <a:pt x="7934" y="25717"/>
                      <a:pt x="3172" y="25717"/>
                      <a:pt x="1267" y="26670"/>
                    </a:cubicBezTo>
                    <a:cubicBezTo>
                      <a:pt x="-3496" y="28575"/>
                      <a:pt x="6029" y="31432"/>
                      <a:pt x="15554" y="32385"/>
                    </a:cubicBezTo>
                    <a:cubicBezTo>
                      <a:pt x="61274" y="40005"/>
                      <a:pt x="117472" y="41910"/>
                      <a:pt x="171764" y="42863"/>
                    </a:cubicBezTo>
                    <a:cubicBezTo>
                      <a:pt x="246059" y="44767"/>
                      <a:pt x="323212" y="46672"/>
                      <a:pt x="394649" y="40957"/>
                    </a:cubicBezTo>
                    <a:cubicBezTo>
                      <a:pt x="409889" y="40005"/>
                      <a:pt x="425129" y="38100"/>
                      <a:pt x="432749" y="35242"/>
                    </a:cubicBezTo>
                    <a:cubicBezTo>
                      <a:pt x="442274" y="32385"/>
                      <a:pt x="438464" y="27622"/>
                      <a:pt x="427987" y="24765"/>
                    </a:cubicBezTo>
                    <a:close/>
                  </a:path>
                </a:pathLst>
              </a:custGeom>
              <a:solidFill>
                <a:srgbClr val="EFEAE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grpSp>
            <p:nvGrpSpPr>
              <p:cNvPr id="1625" name="Graphic 4">
                <a:extLst>
                  <a:ext uri="{FF2B5EF4-FFF2-40B4-BE49-F238E27FC236}">
                    <a16:creationId xmlns:a16="http://schemas.microsoft.com/office/drawing/2014/main" id="{1B4FC2BA-F54C-4B85-B40E-8C29541B1BF8}"/>
                  </a:ext>
                </a:extLst>
              </p:cNvPr>
              <p:cNvGrpSpPr/>
              <p:nvPr/>
            </p:nvGrpSpPr>
            <p:grpSpPr>
              <a:xfrm>
                <a:off x="5008002" y="4543022"/>
                <a:ext cx="287143" cy="396112"/>
                <a:chOff x="5008002" y="4543022"/>
                <a:chExt cx="287143" cy="396112"/>
              </a:xfrm>
            </p:grpSpPr>
            <p:grpSp>
              <p:nvGrpSpPr>
                <p:cNvPr id="1626" name="Graphic 4">
                  <a:extLst>
                    <a:ext uri="{FF2B5EF4-FFF2-40B4-BE49-F238E27FC236}">
                      <a16:creationId xmlns:a16="http://schemas.microsoft.com/office/drawing/2014/main" id="{1E71A948-6B1F-46B9-A38F-4D1C681A511F}"/>
                    </a:ext>
                  </a:extLst>
                </p:cNvPr>
                <p:cNvGrpSpPr/>
                <p:nvPr/>
              </p:nvGrpSpPr>
              <p:grpSpPr>
                <a:xfrm>
                  <a:off x="5102718" y="4543022"/>
                  <a:ext cx="191082" cy="369447"/>
                  <a:chOff x="5102718" y="4543022"/>
                  <a:chExt cx="191082" cy="369447"/>
                </a:xfrm>
              </p:grpSpPr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48CECD5F-D7C5-489C-9200-F7984527DC47}"/>
                      </a:ext>
                    </a:extLst>
                  </p:cNvPr>
                  <p:cNvSpPr/>
                  <p:nvPr/>
                </p:nvSpPr>
                <p:spPr>
                  <a:xfrm>
                    <a:off x="5173027" y="4885371"/>
                    <a:ext cx="58230" cy="27098"/>
                  </a:xfrm>
                  <a:custGeom>
                    <a:avLst/>
                    <a:gdLst>
                      <a:gd name="connsiteX0" fmla="*/ 31432 w 58230"/>
                      <a:gd name="connsiteY0" fmla="*/ 17145 h 27098"/>
                      <a:gd name="connsiteX1" fmla="*/ 3810 w 58230"/>
                      <a:gd name="connsiteY1" fmla="*/ 26670 h 27098"/>
                      <a:gd name="connsiteX2" fmla="*/ 19050 w 58230"/>
                      <a:gd name="connsiteY2" fmla="*/ 10478 h 27098"/>
                      <a:gd name="connsiteX3" fmla="*/ 0 w 58230"/>
                      <a:gd name="connsiteY3" fmla="*/ 2858 h 27098"/>
                      <a:gd name="connsiteX4" fmla="*/ 22860 w 58230"/>
                      <a:gd name="connsiteY4" fmla="*/ 6668 h 27098"/>
                      <a:gd name="connsiteX5" fmla="*/ 44767 w 58230"/>
                      <a:gd name="connsiteY5" fmla="*/ 0 h 27098"/>
                      <a:gd name="connsiteX6" fmla="*/ 40005 w 58230"/>
                      <a:gd name="connsiteY6" fmla="*/ 10478 h 27098"/>
                      <a:gd name="connsiteX7" fmla="*/ 58102 w 58230"/>
                      <a:gd name="connsiteY7" fmla="*/ 17145 h 27098"/>
                      <a:gd name="connsiteX8" fmla="*/ 31432 w 58230"/>
                      <a:gd name="connsiteY8" fmla="*/ 17145 h 27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230" h="27098">
                        <a:moveTo>
                          <a:pt x="31432" y="17145"/>
                        </a:moveTo>
                        <a:cubicBezTo>
                          <a:pt x="31432" y="17145"/>
                          <a:pt x="7620" y="29528"/>
                          <a:pt x="3810" y="26670"/>
                        </a:cubicBezTo>
                        <a:cubicBezTo>
                          <a:pt x="0" y="24765"/>
                          <a:pt x="-5715" y="20003"/>
                          <a:pt x="19050" y="10478"/>
                        </a:cubicBezTo>
                        <a:cubicBezTo>
                          <a:pt x="19050" y="10478"/>
                          <a:pt x="0" y="7620"/>
                          <a:pt x="0" y="2858"/>
                        </a:cubicBezTo>
                        <a:cubicBezTo>
                          <a:pt x="952" y="-1905"/>
                          <a:pt x="15240" y="1905"/>
                          <a:pt x="22860" y="6668"/>
                        </a:cubicBezTo>
                        <a:cubicBezTo>
                          <a:pt x="22860" y="6668"/>
                          <a:pt x="40005" y="0"/>
                          <a:pt x="44767" y="0"/>
                        </a:cubicBezTo>
                        <a:cubicBezTo>
                          <a:pt x="49530" y="0"/>
                          <a:pt x="55245" y="3810"/>
                          <a:pt x="40005" y="10478"/>
                        </a:cubicBezTo>
                        <a:cubicBezTo>
                          <a:pt x="40005" y="10478"/>
                          <a:pt x="60007" y="13335"/>
                          <a:pt x="58102" y="17145"/>
                        </a:cubicBezTo>
                        <a:cubicBezTo>
                          <a:pt x="57150" y="20003"/>
                          <a:pt x="55245" y="25718"/>
                          <a:pt x="31432" y="171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2FF5388D-09CF-4623-8E1C-64A66EAFDC3A}"/>
                      </a:ext>
                    </a:extLst>
                  </p:cNvPr>
                  <p:cNvSpPr/>
                  <p:nvPr/>
                </p:nvSpPr>
                <p:spPr>
                  <a:xfrm>
                    <a:off x="5197569" y="4854625"/>
                    <a:ext cx="14199" cy="43869"/>
                  </a:xfrm>
                  <a:custGeom>
                    <a:avLst/>
                    <a:gdLst>
                      <a:gd name="connsiteX0" fmla="*/ 4033 w 14199"/>
                      <a:gd name="connsiteY0" fmla="*/ 1219 h 43869"/>
                      <a:gd name="connsiteX1" fmla="*/ 1176 w 14199"/>
                      <a:gd name="connsiteY1" fmla="*/ 43129 h 43869"/>
                      <a:gd name="connsiteX2" fmla="*/ 11653 w 14199"/>
                      <a:gd name="connsiteY2" fmla="*/ 34557 h 43869"/>
                      <a:gd name="connsiteX3" fmla="*/ 13558 w 14199"/>
                      <a:gd name="connsiteY3" fmla="*/ 267 h 43869"/>
                      <a:gd name="connsiteX4" fmla="*/ 4033 w 14199"/>
                      <a:gd name="connsiteY4" fmla="*/ 1219 h 43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99" h="43869">
                        <a:moveTo>
                          <a:pt x="4033" y="1219"/>
                        </a:moveTo>
                        <a:cubicBezTo>
                          <a:pt x="4033" y="1219"/>
                          <a:pt x="-2634" y="41224"/>
                          <a:pt x="1176" y="43129"/>
                        </a:cubicBezTo>
                        <a:cubicBezTo>
                          <a:pt x="3081" y="44082"/>
                          <a:pt x="9748" y="45987"/>
                          <a:pt x="11653" y="34557"/>
                        </a:cubicBezTo>
                        <a:cubicBezTo>
                          <a:pt x="12606" y="25984"/>
                          <a:pt x="15463" y="1219"/>
                          <a:pt x="13558" y="267"/>
                        </a:cubicBezTo>
                        <a:cubicBezTo>
                          <a:pt x="11653" y="-686"/>
                          <a:pt x="4033" y="1219"/>
                          <a:pt x="4033" y="12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DC52F5C9-AC77-4508-8F97-4A8A8B094BE9}"/>
                      </a:ext>
                    </a:extLst>
                  </p:cNvPr>
                  <p:cNvSpPr/>
                  <p:nvPr/>
                </p:nvSpPr>
                <p:spPr>
                  <a:xfrm>
                    <a:off x="5102718" y="4578661"/>
                    <a:ext cx="191082" cy="297219"/>
                  </a:xfrm>
                  <a:custGeom>
                    <a:avLst/>
                    <a:gdLst>
                      <a:gd name="connsiteX0" fmla="*/ 185562 w 191082"/>
                      <a:gd name="connsiteY0" fmla="*/ 281946 h 297219"/>
                      <a:gd name="connsiteX1" fmla="*/ 174132 w 191082"/>
                      <a:gd name="connsiteY1" fmla="*/ 291471 h 297219"/>
                      <a:gd name="connsiteX2" fmla="*/ 150319 w 191082"/>
                      <a:gd name="connsiteY2" fmla="*/ 288613 h 297219"/>
                      <a:gd name="connsiteX3" fmla="*/ 131269 w 191082"/>
                      <a:gd name="connsiteY3" fmla="*/ 291471 h 297219"/>
                      <a:gd name="connsiteX4" fmla="*/ 108409 w 191082"/>
                      <a:gd name="connsiteY4" fmla="*/ 296233 h 297219"/>
                      <a:gd name="connsiteX5" fmla="*/ 74119 w 191082"/>
                      <a:gd name="connsiteY5" fmla="*/ 287661 h 297219"/>
                      <a:gd name="connsiteX6" fmla="*/ 58879 w 191082"/>
                      <a:gd name="connsiteY6" fmla="*/ 287661 h 297219"/>
                      <a:gd name="connsiteX7" fmla="*/ 39829 w 191082"/>
                      <a:gd name="connsiteY7" fmla="*/ 282898 h 297219"/>
                      <a:gd name="connsiteX8" fmla="*/ 15064 w 191082"/>
                      <a:gd name="connsiteY8" fmla="*/ 282898 h 297219"/>
                      <a:gd name="connsiteX9" fmla="*/ 4587 w 191082"/>
                      <a:gd name="connsiteY9" fmla="*/ 272421 h 297219"/>
                      <a:gd name="connsiteX10" fmla="*/ 12207 w 191082"/>
                      <a:gd name="connsiteY10" fmla="*/ 245751 h 297219"/>
                      <a:gd name="connsiteX11" fmla="*/ 7444 w 191082"/>
                      <a:gd name="connsiteY11" fmla="*/ 239083 h 297219"/>
                      <a:gd name="connsiteX12" fmla="*/ 17922 w 191082"/>
                      <a:gd name="connsiteY12" fmla="*/ 213366 h 297219"/>
                      <a:gd name="connsiteX13" fmla="*/ 10302 w 191082"/>
                      <a:gd name="connsiteY13" fmla="*/ 207651 h 297219"/>
                      <a:gd name="connsiteX14" fmla="*/ 28399 w 191082"/>
                      <a:gd name="connsiteY14" fmla="*/ 181933 h 297219"/>
                      <a:gd name="connsiteX15" fmla="*/ 41734 w 191082"/>
                      <a:gd name="connsiteY15" fmla="*/ 155263 h 297219"/>
                      <a:gd name="connsiteX16" fmla="*/ 31257 w 191082"/>
                      <a:gd name="connsiteY16" fmla="*/ 151454 h 297219"/>
                      <a:gd name="connsiteX17" fmla="*/ 49354 w 191082"/>
                      <a:gd name="connsiteY17" fmla="*/ 127641 h 297219"/>
                      <a:gd name="connsiteX18" fmla="*/ 42687 w 191082"/>
                      <a:gd name="connsiteY18" fmla="*/ 122879 h 297219"/>
                      <a:gd name="connsiteX19" fmla="*/ 64594 w 191082"/>
                      <a:gd name="connsiteY19" fmla="*/ 103829 h 297219"/>
                      <a:gd name="connsiteX20" fmla="*/ 51259 w 191082"/>
                      <a:gd name="connsiteY20" fmla="*/ 103829 h 297219"/>
                      <a:gd name="connsiteX21" fmla="*/ 69357 w 191082"/>
                      <a:gd name="connsiteY21" fmla="*/ 80016 h 297219"/>
                      <a:gd name="connsiteX22" fmla="*/ 98884 w 191082"/>
                      <a:gd name="connsiteY22" fmla="*/ 20008 h 297219"/>
                      <a:gd name="connsiteX23" fmla="*/ 109362 w 191082"/>
                      <a:gd name="connsiteY23" fmla="*/ 6 h 297219"/>
                      <a:gd name="connsiteX24" fmla="*/ 117934 w 191082"/>
                      <a:gd name="connsiteY24" fmla="*/ 20961 h 297219"/>
                      <a:gd name="connsiteX25" fmla="*/ 136984 w 191082"/>
                      <a:gd name="connsiteY25" fmla="*/ 82873 h 297219"/>
                      <a:gd name="connsiteX26" fmla="*/ 151272 w 191082"/>
                      <a:gd name="connsiteY26" fmla="*/ 105733 h 297219"/>
                      <a:gd name="connsiteX27" fmla="*/ 145557 w 191082"/>
                      <a:gd name="connsiteY27" fmla="*/ 106686 h 297219"/>
                      <a:gd name="connsiteX28" fmla="*/ 158892 w 191082"/>
                      <a:gd name="connsiteY28" fmla="*/ 126688 h 297219"/>
                      <a:gd name="connsiteX29" fmla="*/ 148414 w 191082"/>
                      <a:gd name="connsiteY29" fmla="*/ 123831 h 297219"/>
                      <a:gd name="connsiteX30" fmla="*/ 171274 w 191082"/>
                      <a:gd name="connsiteY30" fmla="*/ 157169 h 297219"/>
                      <a:gd name="connsiteX31" fmla="*/ 160797 w 191082"/>
                      <a:gd name="connsiteY31" fmla="*/ 159073 h 297219"/>
                      <a:gd name="connsiteX32" fmla="*/ 170322 w 191082"/>
                      <a:gd name="connsiteY32" fmla="*/ 187648 h 297219"/>
                      <a:gd name="connsiteX33" fmla="*/ 184609 w 191082"/>
                      <a:gd name="connsiteY33" fmla="*/ 215271 h 297219"/>
                      <a:gd name="connsiteX34" fmla="*/ 176989 w 191082"/>
                      <a:gd name="connsiteY34" fmla="*/ 220033 h 297219"/>
                      <a:gd name="connsiteX35" fmla="*/ 184609 w 191082"/>
                      <a:gd name="connsiteY35" fmla="*/ 246704 h 297219"/>
                      <a:gd name="connsiteX36" fmla="*/ 178894 w 191082"/>
                      <a:gd name="connsiteY36" fmla="*/ 252419 h 297219"/>
                      <a:gd name="connsiteX37" fmla="*/ 185562 w 191082"/>
                      <a:gd name="connsiteY37" fmla="*/ 281946 h 297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91082" h="297219">
                        <a:moveTo>
                          <a:pt x="185562" y="281946"/>
                        </a:moveTo>
                        <a:cubicBezTo>
                          <a:pt x="173179" y="281946"/>
                          <a:pt x="184609" y="290519"/>
                          <a:pt x="174132" y="291471"/>
                        </a:cubicBezTo>
                        <a:cubicBezTo>
                          <a:pt x="163654" y="292423"/>
                          <a:pt x="160797" y="280994"/>
                          <a:pt x="150319" y="288613"/>
                        </a:cubicBezTo>
                        <a:cubicBezTo>
                          <a:pt x="139842" y="296233"/>
                          <a:pt x="138889" y="296233"/>
                          <a:pt x="131269" y="291471"/>
                        </a:cubicBezTo>
                        <a:cubicBezTo>
                          <a:pt x="123649" y="286708"/>
                          <a:pt x="114124" y="300996"/>
                          <a:pt x="108409" y="296233"/>
                        </a:cubicBezTo>
                        <a:cubicBezTo>
                          <a:pt x="93169" y="282898"/>
                          <a:pt x="86502" y="304806"/>
                          <a:pt x="74119" y="287661"/>
                        </a:cubicBezTo>
                        <a:cubicBezTo>
                          <a:pt x="70309" y="281946"/>
                          <a:pt x="66499" y="283851"/>
                          <a:pt x="58879" y="287661"/>
                        </a:cubicBezTo>
                        <a:cubicBezTo>
                          <a:pt x="51259" y="291471"/>
                          <a:pt x="49354" y="291471"/>
                          <a:pt x="39829" y="282898"/>
                        </a:cubicBezTo>
                        <a:cubicBezTo>
                          <a:pt x="30304" y="274326"/>
                          <a:pt x="26494" y="285756"/>
                          <a:pt x="15064" y="282898"/>
                        </a:cubicBezTo>
                        <a:cubicBezTo>
                          <a:pt x="4587" y="280041"/>
                          <a:pt x="17922" y="273373"/>
                          <a:pt x="4587" y="272421"/>
                        </a:cubicBezTo>
                        <a:cubicBezTo>
                          <a:pt x="-7796" y="271469"/>
                          <a:pt x="8397" y="252419"/>
                          <a:pt x="12207" y="245751"/>
                        </a:cubicBezTo>
                        <a:cubicBezTo>
                          <a:pt x="16969" y="239083"/>
                          <a:pt x="13159" y="244798"/>
                          <a:pt x="7444" y="239083"/>
                        </a:cubicBezTo>
                        <a:cubicBezTo>
                          <a:pt x="1729" y="233369"/>
                          <a:pt x="24589" y="211461"/>
                          <a:pt x="17922" y="213366"/>
                        </a:cubicBezTo>
                        <a:cubicBezTo>
                          <a:pt x="11254" y="215271"/>
                          <a:pt x="4587" y="214319"/>
                          <a:pt x="10302" y="207651"/>
                        </a:cubicBezTo>
                        <a:cubicBezTo>
                          <a:pt x="16017" y="200983"/>
                          <a:pt x="28399" y="181933"/>
                          <a:pt x="28399" y="181933"/>
                        </a:cubicBezTo>
                        <a:cubicBezTo>
                          <a:pt x="11254" y="181933"/>
                          <a:pt x="42687" y="156216"/>
                          <a:pt x="41734" y="155263"/>
                        </a:cubicBezTo>
                        <a:cubicBezTo>
                          <a:pt x="40782" y="153358"/>
                          <a:pt x="33162" y="158121"/>
                          <a:pt x="31257" y="151454"/>
                        </a:cubicBezTo>
                        <a:cubicBezTo>
                          <a:pt x="29352" y="145738"/>
                          <a:pt x="49354" y="129546"/>
                          <a:pt x="49354" y="127641"/>
                        </a:cubicBezTo>
                        <a:cubicBezTo>
                          <a:pt x="49354" y="125736"/>
                          <a:pt x="46497" y="127641"/>
                          <a:pt x="42687" y="122879"/>
                        </a:cubicBezTo>
                        <a:cubicBezTo>
                          <a:pt x="39829" y="118116"/>
                          <a:pt x="61737" y="106686"/>
                          <a:pt x="64594" y="103829"/>
                        </a:cubicBezTo>
                        <a:cubicBezTo>
                          <a:pt x="67452" y="100019"/>
                          <a:pt x="56974" y="105733"/>
                          <a:pt x="51259" y="103829"/>
                        </a:cubicBezTo>
                        <a:cubicBezTo>
                          <a:pt x="46497" y="101923"/>
                          <a:pt x="59832" y="92398"/>
                          <a:pt x="69357" y="80016"/>
                        </a:cubicBezTo>
                        <a:cubicBezTo>
                          <a:pt x="78882" y="68586"/>
                          <a:pt x="92217" y="41916"/>
                          <a:pt x="98884" y="20008"/>
                        </a:cubicBezTo>
                        <a:cubicBezTo>
                          <a:pt x="103647" y="5721"/>
                          <a:pt x="106504" y="6"/>
                          <a:pt x="109362" y="6"/>
                        </a:cubicBezTo>
                        <a:cubicBezTo>
                          <a:pt x="110314" y="6"/>
                          <a:pt x="116029" y="-946"/>
                          <a:pt x="117934" y="20961"/>
                        </a:cubicBezTo>
                        <a:cubicBezTo>
                          <a:pt x="119839" y="43821"/>
                          <a:pt x="128412" y="64776"/>
                          <a:pt x="136984" y="82873"/>
                        </a:cubicBezTo>
                        <a:cubicBezTo>
                          <a:pt x="143652" y="97161"/>
                          <a:pt x="156034" y="104781"/>
                          <a:pt x="151272" y="105733"/>
                        </a:cubicBezTo>
                        <a:cubicBezTo>
                          <a:pt x="146509" y="107638"/>
                          <a:pt x="142699" y="102876"/>
                          <a:pt x="145557" y="106686"/>
                        </a:cubicBezTo>
                        <a:cubicBezTo>
                          <a:pt x="148414" y="110496"/>
                          <a:pt x="162702" y="122879"/>
                          <a:pt x="158892" y="126688"/>
                        </a:cubicBezTo>
                        <a:cubicBezTo>
                          <a:pt x="155082" y="130498"/>
                          <a:pt x="149367" y="121926"/>
                          <a:pt x="148414" y="123831"/>
                        </a:cubicBezTo>
                        <a:cubicBezTo>
                          <a:pt x="148414" y="125736"/>
                          <a:pt x="174132" y="151454"/>
                          <a:pt x="171274" y="157169"/>
                        </a:cubicBezTo>
                        <a:cubicBezTo>
                          <a:pt x="168417" y="162883"/>
                          <a:pt x="161749" y="158121"/>
                          <a:pt x="160797" y="159073"/>
                        </a:cubicBezTo>
                        <a:cubicBezTo>
                          <a:pt x="159844" y="160026"/>
                          <a:pt x="188419" y="188601"/>
                          <a:pt x="170322" y="187648"/>
                        </a:cubicBezTo>
                        <a:cubicBezTo>
                          <a:pt x="170322" y="187648"/>
                          <a:pt x="179847" y="207651"/>
                          <a:pt x="184609" y="215271"/>
                        </a:cubicBezTo>
                        <a:cubicBezTo>
                          <a:pt x="189372" y="222891"/>
                          <a:pt x="182704" y="222891"/>
                          <a:pt x="176989" y="220033"/>
                        </a:cubicBezTo>
                        <a:cubicBezTo>
                          <a:pt x="170322" y="217176"/>
                          <a:pt x="190324" y="242894"/>
                          <a:pt x="184609" y="246704"/>
                        </a:cubicBezTo>
                        <a:cubicBezTo>
                          <a:pt x="178894" y="251466"/>
                          <a:pt x="175084" y="244798"/>
                          <a:pt x="178894" y="252419"/>
                        </a:cubicBezTo>
                        <a:cubicBezTo>
                          <a:pt x="184609" y="261944"/>
                          <a:pt x="198897" y="282898"/>
                          <a:pt x="185562" y="281946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686" name="Graphic 4">
                    <a:extLst>
                      <a:ext uri="{FF2B5EF4-FFF2-40B4-BE49-F238E27FC236}">
                        <a16:creationId xmlns:a16="http://schemas.microsoft.com/office/drawing/2014/main" id="{44C1E15B-0555-4DAB-B961-A5751737365B}"/>
                      </a:ext>
                    </a:extLst>
                  </p:cNvPr>
                  <p:cNvGrpSpPr/>
                  <p:nvPr/>
                </p:nvGrpSpPr>
                <p:grpSpPr>
                  <a:xfrm>
                    <a:off x="5114925" y="4628114"/>
                    <a:ext cx="168966" cy="237441"/>
                    <a:chOff x="5114925" y="4628114"/>
                    <a:chExt cx="168966" cy="237441"/>
                  </a:xfrm>
                </p:grpSpPr>
                <p:grpSp>
                  <p:nvGrpSpPr>
                    <p:cNvPr id="1689" name="Graphic 4">
                      <a:extLst>
                        <a:ext uri="{FF2B5EF4-FFF2-40B4-BE49-F238E27FC236}">
                          <a16:creationId xmlns:a16="http://schemas.microsoft.com/office/drawing/2014/main" id="{675814AB-2FAA-4736-8CD7-92509C41CA1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9212" y="4636374"/>
                      <a:ext cx="154678" cy="210896"/>
                      <a:chOff x="5129212" y="4636374"/>
                      <a:chExt cx="154678" cy="210896"/>
                    </a:xfrm>
                    <a:solidFill>
                      <a:srgbClr val="EAAA65"/>
                    </a:solidFill>
                  </p:grpSpPr>
                  <p:sp>
                    <p:nvSpPr>
                      <p:cNvPr id="2289" name="Freeform: Shape 2288">
                        <a:extLst>
                          <a:ext uri="{FF2B5EF4-FFF2-40B4-BE49-F238E27FC236}">
                            <a16:creationId xmlns:a16="http://schemas.microsoft.com/office/drawing/2014/main" id="{F82D80AE-6281-4BDF-B855-E6A5BE5588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6476" y="4832610"/>
                        <a:ext cx="7414" cy="6088"/>
                      </a:xfrm>
                      <a:custGeom>
                        <a:avLst/>
                        <a:gdLst>
                          <a:gd name="connsiteX0" fmla="*/ 3231 w 7414"/>
                          <a:gd name="connsiteY0" fmla="*/ 6089 h 6088"/>
                          <a:gd name="connsiteX1" fmla="*/ 374 w 7414"/>
                          <a:gd name="connsiteY1" fmla="*/ 4184 h 6088"/>
                          <a:gd name="connsiteX2" fmla="*/ 2279 w 7414"/>
                          <a:gd name="connsiteY2" fmla="*/ 374 h 6088"/>
                          <a:gd name="connsiteX3" fmla="*/ 3231 w 7414"/>
                          <a:gd name="connsiteY3" fmla="*/ 374 h 6088"/>
                          <a:gd name="connsiteX4" fmla="*/ 7041 w 7414"/>
                          <a:gd name="connsiteY4" fmla="*/ 2279 h 6088"/>
                          <a:gd name="connsiteX5" fmla="*/ 5136 w 7414"/>
                          <a:gd name="connsiteY5" fmla="*/ 6089 h 6088"/>
                          <a:gd name="connsiteX6" fmla="*/ 4184 w 7414"/>
                          <a:gd name="connsiteY6" fmla="*/ 6089 h 6088"/>
                          <a:gd name="connsiteX7" fmla="*/ 3231 w 7414"/>
                          <a:gd name="connsiteY7" fmla="*/ 6089 h 6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414" h="6088">
                            <a:moveTo>
                              <a:pt x="3231" y="6089"/>
                            </a:moveTo>
                            <a:cubicBezTo>
                              <a:pt x="2279" y="6089"/>
                              <a:pt x="1326" y="5136"/>
                              <a:pt x="374" y="4184"/>
                            </a:cubicBezTo>
                            <a:cubicBezTo>
                              <a:pt x="-579" y="2279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6089" y="374"/>
                              <a:pt x="7041" y="2279"/>
                            </a:cubicBezTo>
                            <a:cubicBezTo>
                              <a:pt x="7994" y="4184"/>
                              <a:pt x="7041" y="5136"/>
                              <a:pt x="5136" y="6089"/>
                            </a:cubicBezTo>
                            <a:lnTo>
                              <a:pt x="4184" y="6089"/>
                            </a:lnTo>
                            <a:cubicBezTo>
                              <a:pt x="4184" y="6089"/>
                              <a:pt x="4184" y="6089"/>
                              <a:pt x="3231" y="608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90" name="Freeform: Shape 2289">
                        <a:extLst>
                          <a:ext uri="{FF2B5EF4-FFF2-40B4-BE49-F238E27FC236}">
                            <a16:creationId xmlns:a16="http://schemas.microsoft.com/office/drawing/2014/main" id="{71C331DE-0DB1-4055-B5EA-4D6AF569F1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9212" y="4644627"/>
                        <a:ext cx="145153" cy="202644"/>
                      </a:xfrm>
                      <a:custGeom>
                        <a:avLst/>
                        <a:gdLst>
                          <a:gd name="connsiteX0" fmla="*/ 110490 w 145153"/>
                          <a:gd name="connsiteY0" fmla="*/ 202644 h 202644"/>
                          <a:gd name="connsiteX1" fmla="*/ 107633 w 145153"/>
                          <a:gd name="connsiteY1" fmla="*/ 199787 h 202644"/>
                          <a:gd name="connsiteX2" fmla="*/ 110490 w 145153"/>
                          <a:gd name="connsiteY2" fmla="*/ 196929 h 202644"/>
                          <a:gd name="connsiteX3" fmla="*/ 112395 w 145153"/>
                          <a:gd name="connsiteY3" fmla="*/ 196929 h 202644"/>
                          <a:gd name="connsiteX4" fmla="*/ 115253 w 145153"/>
                          <a:gd name="connsiteY4" fmla="*/ 199787 h 202644"/>
                          <a:gd name="connsiteX5" fmla="*/ 112395 w 145153"/>
                          <a:gd name="connsiteY5" fmla="*/ 202644 h 202644"/>
                          <a:gd name="connsiteX6" fmla="*/ 110490 w 145153"/>
                          <a:gd name="connsiteY6" fmla="*/ 202644 h 202644"/>
                          <a:gd name="connsiteX7" fmla="*/ 110490 w 145153"/>
                          <a:gd name="connsiteY7" fmla="*/ 202644 h 202644"/>
                          <a:gd name="connsiteX8" fmla="*/ 100965 w 145153"/>
                          <a:gd name="connsiteY8" fmla="*/ 202644 h 202644"/>
                          <a:gd name="connsiteX9" fmla="*/ 99060 w 145153"/>
                          <a:gd name="connsiteY9" fmla="*/ 202644 h 202644"/>
                          <a:gd name="connsiteX10" fmla="*/ 96203 w 145153"/>
                          <a:gd name="connsiteY10" fmla="*/ 199787 h 202644"/>
                          <a:gd name="connsiteX11" fmla="*/ 99060 w 145153"/>
                          <a:gd name="connsiteY11" fmla="*/ 196929 h 202644"/>
                          <a:gd name="connsiteX12" fmla="*/ 100965 w 145153"/>
                          <a:gd name="connsiteY12" fmla="*/ 196929 h 202644"/>
                          <a:gd name="connsiteX13" fmla="*/ 103822 w 145153"/>
                          <a:gd name="connsiteY13" fmla="*/ 199787 h 202644"/>
                          <a:gd name="connsiteX14" fmla="*/ 100965 w 145153"/>
                          <a:gd name="connsiteY14" fmla="*/ 202644 h 202644"/>
                          <a:gd name="connsiteX15" fmla="*/ 90488 w 145153"/>
                          <a:gd name="connsiteY15" fmla="*/ 201692 h 202644"/>
                          <a:gd name="connsiteX16" fmla="*/ 90488 w 145153"/>
                          <a:gd name="connsiteY16" fmla="*/ 201692 h 202644"/>
                          <a:gd name="connsiteX17" fmla="*/ 88583 w 145153"/>
                          <a:gd name="connsiteY17" fmla="*/ 201692 h 202644"/>
                          <a:gd name="connsiteX18" fmla="*/ 85725 w 145153"/>
                          <a:gd name="connsiteY18" fmla="*/ 198834 h 202644"/>
                          <a:gd name="connsiteX19" fmla="*/ 88583 w 145153"/>
                          <a:gd name="connsiteY19" fmla="*/ 195977 h 202644"/>
                          <a:gd name="connsiteX20" fmla="*/ 90488 w 145153"/>
                          <a:gd name="connsiteY20" fmla="*/ 195977 h 202644"/>
                          <a:gd name="connsiteX21" fmla="*/ 93345 w 145153"/>
                          <a:gd name="connsiteY21" fmla="*/ 198834 h 202644"/>
                          <a:gd name="connsiteX22" fmla="*/ 90488 w 145153"/>
                          <a:gd name="connsiteY22" fmla="*/ 201692 h 202644"/>
                          <a:gd name="connsiteX23" fmla="*/ 120967 w 145153"/>
                          <a:gd name="connsiteY23" fmla="*/ 201692 h 202644"/>
                          <a:gd name="connsiteX24" fmla="*/ 118110 w 145153"/>
                          <a:gd name="connsiteY24" fmla="*/ 198834 h 202644"/>
                          <a:gd name="connsiteX25" fmla="*/ 120967 w 145153"/>
                          <a:gd name="connsiteY25" fmla="*/ 195977 h 202644"/>
                          <a:gd name="connsiteX26" fmla="*/ 122872 w 145153"/>
                          <a:gd name="connsiteY26" fmla="*/ 195977 h 202644"/>
                          <a:gd name="connsiteX27" fmla="*/ 126683 w 145153"/>
                          <a:gd name="connsiteY27" fmla="*/ 198834 h 202644"/>
                          <a:gd name="connsiteX28" fmla="*/ 123825 w 145153"/>
                          <a:gd name="connsiteY28" fmla="*/ 202644 h 202644"/>
                          <a:gd name="connsiteX29" fmla="*/ 120967 w 145153"/>
                          <a:gd name="connsiteY29" fmla="*/ 201692 h 202644"/>
                          <a:gd name="connsiteX30" fmla="*/ 120967 w 145153"/>
                          <a:gd name="connsiteY30" fmla="*/ 201692 h 202644"/>
                          <a:gd name="connsiteX31" fmla="*/ 80010 w 145153"/>
                          <a:gd name="connsiteY31" fmla="*/ 200739 h 202644"/>
                          <a:gd name="connsiteX32" fmla="*/ 80010 w 145153"/>
                          <a:gd name="connsiteY32" fmla="*/ 200739 h 202644"/>
                          <a:gd name="connsiteX33" fmla="*/ 78105 w 145153"/>
                          <a:gd name="connsiteY33" fmla="*/ 200739 h 202644"/>
                          <a:gd name="connsiteX34" fmla="*/ 75247 w 145153"/>
                          <a:gd name="connsiteY34" fmla="*/ 196929 h 202644"/>
                          <a:gd name="connsiteX35" fmla="*/ 79058 w 145153"/>
                          <a:gd name="connsiteY35" fmla="*/ 194072 h 202644"/>
                          <a:gd name="connsiteX36" fmla="*/ 80963 w 145153"/>
                          <a:gd name="connsiteY36" fmla="*/ 194072 h 202644"/>
                          <a:gd name="connsiteX37" fmla="*/ 83820 w 145153"/>
                          <a:gd name="connsiteY37" fmla="*/ 197882 h 202644"/>
                          <a:gd name="connsiteX38" fmla="*/ 80010 w 145153"/>
                          <a:gd name="connsiteY38" fmla="*/ 200739 h 202644"/>
                          <a:gd name="connsiteX39" fmla="*/ 130492 w 145153"/>
                          <a:gd name="connsiteY39" fmla="*/ 200739 h 202644"/>
                          <a:gd name="connsiteX40" fmla="*/ 127635 w 145153"/>
                          <a:gd name="connsiteY40" fmla="*/ 198834 h 202644"/>
                          <a:gd name="connsiteX41" fmla="*/ 129540 w 145153"/>
                          <a:gd name="connsiteY41" fmla="*/ 195024 h 202644"/>
                          <a:gd name="connsiteX42" fmla="*/ 130492 w 145153"/>
                          <a:gd name="connsiteY42" fmla="*/ 195024 h 202644"/>
                          <a:gd name="connsiteX43" fmla="*/ 134303 w 145153"/>
                          <a:gd name="connsiteY43" fmla="*/ 196929 h 202644"/>
                          <a:gd name="connsiteX44" fmla="*/ 132397 w 145153"/>
                          <a:gd name="connsiteY44" fmla="*/ 200739 h 202644"/>
                          <a:gd name="connsiteX45" fmla="*/ 130492 w 145153"/>
                          <a:gd name="connsiteY45" fmla="*/ 200739 h 202644"/>
                          <a:gd name="connsiteX46" fmla="*/ 130492 w 145153"/>
                          <a:gd name="connsiteY46" fmla="*/ 200739 h 202644"/>
                          <a:gd name="connsiteX47" fmla="*/ 70485 w 145153"/>
                          <a:gd name="connsiteY47" fmla="*/ 198834 h 202644"/>
                          <a:gd name="connsiteX48" fmla="*/ 70485 w 145153"/>
                          <a:gd name="connsiteY48" fmla="*/ 198834 h 202644"/>
                          <a:gd name="connsiteX49" fmla="*/ 68580 w 145153"/>
                          <a:gd name="connsiteY49" fmla="*/ 198834 h 202644"/>
                          <a:gd name="connsiteX50" fmla="*/ 66675 w 145153"/>
                          <a:gd name="connsiteY50" fmla="*/ 195024 h 202644"/>
                          <a:gd name="connsiteX51" fmla="*/ 70485 w 145153"/>
                          <a:gd name="connsiteY51" fmla="*/ 193119 h 202644"/>
                          <a:gd name="connsiteX52" fmla="*/ 72390 w 145153"/>
                          <a:gd name="connsiteY52" fmla="*/ 193119 h 202644"/>
                          <a:gd name="connsiteX53" fmla="*/ 74295 w 145153"/>
                          <a:gd name="connsiteY53" fmla="*/ 196929 h 202644"/>
                          <a:gd name="connsiteX54" fmla="*/ 70485 w 145153"/>
                          <a:gd name="connsiteY54" fmla="*/ 198834 h 202644"/>
                          <a:gd name="connsiteX55" fmla="*/ 140970 w 145153"/>
                          <a:gd name="connsiteY55" fmla="*/ 197882 h 202644"/>
                          <a:gd name="connsiteX56" fmla="*/ 138113 w 145153"/>
                          <a:gd name="connsiteY56" fmla="*/ 195977 h 202644"/>
                          <a:gd name="connsiteX57" fmla="*/ 140017 w 145153"/>
                          <a:gd name="connsiteY57" fmla="*/ 192167 h 202644"/>
                          <a:gd name="connsiteX58" fmla="*/ 140970 w 145153"/>
                          <a:gd name="connsiteY58" fmla="*/ 192167 h 202644"/>
                          <a:gd name="connsiteX59" fmla="*/ 144780 w 145153"/>
                          <a:gd name="connsiteY59" fmla="*/ 194072 h 202644"/>
                          <a:gd name="connsiteX60" fmla="*/ 142875 w 145153"/>
                          <a:gd name="connsiteY60" fmla="*/ 197882 h 202644"/>
                          <a:gd name="connsiteX61" fmla="*/ 140970 w 145153"/>
                          <a:gd name="connsiteY61" fmla="*/ 197882 h 202644"/>
                          <a:gd name="connsiteX62" fmla="*/ 140970 w 145153"/>
                          <a:gd name="connsiteY62" fmla="*/ 197882 h 202644"/>
                          <a:gd name="connsiteX63" fmla="*/ 60008 w 145153"/>
                          <a:gd name="connsiteY63" fmla="*/ 195977 h 202644"/>
                          <a:gd name="connsiteX64" fmla="*/ 60008 w 145153"/>
                          <a:gd name="connsiteY64" fmla="*/ 195977 h 202644"/>
                          <a:gd name="connsiteX65" fmla="*/ 58103 w 145153"/>
                          <a:gd name="connsiteY65" fmla="*/ 195024 h 202644"/>
                          <a:gd name="connsiteX66" fmla="*/ 56197 w 145153"/>
                          <a:gd name="connsiteY66" fmla="*/ 191214 h 202644"/>
                          <a:gd name="connsiteX67" fmla="*/ 60008 w 145153"/>
                          <a:gd name="connsiteY67" fmla="*/ 189309 h 202644"/>
                          <a:gd name="connsiteX68" fmla="*/ 60960 w 145153"/>
                          <a:gd name="connsiteY68" fmla="*/ 189309 h 202644"/>
                          <a:gd name="connsiteX69" fmla="*/ 62865 w 145153"/>
                          <a:gd name="connsiteY69" fmla="*/ 193119 h 202644"/>
                          <a:gd name="connsiteX70" fmla="*/ 60008 w 145153"/>
                          <a:gd name="connsiteY70" fmla="*/ 195977 h 202644"/>
                          <a:gd name="connsiteX71" fmla="*/ 50483 w 145153"/>
                          <a:gd name="connsiteY71" fmla="*/ 193119 h 202644"/>
                          <a:gd name="connsiteX72" fmla="*/ 50483 w 145153"/>
                          <a:gd name="connsiteY72" fmla="*/ 193119 h 202644"/>
                          <a:gd name="connsiteX73" fmla="*/ 48578 w 145153"/>
                          <a:gd name="connsiteY73" fmla="*/ 192167 h 202644"/>
                          <a:gd name="connsiteX74" fmla="*/ 46672 w 145153"/>
                          <a:gd name="connsiteY74" fmla="*/ 188357 h 202644"/>
                          <a:gd name="connsiteX75" fmla="*/ 50483 w 145153"/>
                          <a:gd name="connsiteY75" fmla="*/ 186452 h 202644"/>
                          <a:gd name="connsiteX76" fmla="*/ 51435 w 145153"/>
                          <a:gd name="connsiteY76" fmla="*/ 186452 h 202644"/>
                          <a:gd name="connsiteX77" fmla="*/ 53340 w 145153"/>
                          <a:gd name="connsiteY77" fmla="*/ 190262 h 202644"/>
                          <a:gd name="connsiteX78" fmla="*/ 50483 w 145153"/>
                          <a:gd name="connsiteY78" fmla="*/ 193119 h 202644"/>
                          <a:gd name="connsiteX79" fmla="*/ 40005 w 145153"/>
                          <a:gd name="connsiteY79" fmla="*/ 189309 h 202644"/>
                          <a:gd name="connsiteX80" fmla="*/ 39053 w 145153"/>
                          <a:gd name="connsiteY80" fmla="*/ 189309 h 202644"/>
                          <a:gd name="connsiteX81" fmla="*/ 38100 w 145153"/>
                          <a:gd name="connsiteY81" fmla="*/ 188357 h 202644"/>
                          <a:gd name="connsiteX82" fmla="*/ 36195 w 145153"/>
                          <a:gd name="connsiteY82" fmla="*/ 184547 h 202644"/>
                          <a:gd name="connsiteX83" fmla="*/ 40005 w 145153"/>
                          <a:gd name="connsiteY83" fmla="*/ 182642 h 202644"/>
                          <a:gd name="connsiteX84" fmla="*/ 40958 w 145153"/>
                          <a:gd name="connsiteY84" fmla="*/ 183594 h 202644"/>
                          <a:gd name="connsiteX85" fmla="*/ 42863 w 145153"/>
                          <a:gd name="connsiteY85" fmla="*/ 187404 h 202644"/>
                          <a:gd name="connsiteX86" fmla="*/ 40005 w 145153"/>
                          <a:gd name="connsiteY86" fmla="*/ 189309 h 202644"/>
                          <a:gd name="connsiteX87" fmla="*/ 30480 w 145153"/>
                          <a:gd name="connsiteY87" fmla="*/ 185499 h 202644"/>
                          <a:gd name="connsiteX88" fmla="*/ 29528 w 145153"/>
                          <a:gd name="connsiteY88" fmla="*/ 185499 h 202644"/>
                          <a:gd name="connsiteX89" fmla="*/ 28575 w 145153"/>
                          <a:gd name="connsiteY89" fmla="*/ 184547 h 202644"/>
                          <a:gd name="connsiteX90" fmla="*/ 26670 w 145153"/>
                          <a:gd name="connsiteY90" fmla="*/ 180737 h 202644"/>
                          <a:gd name="connsiteX91" fmla="*/ 30480 w 145153"/>
                          <a:gd name="connsiteY91" fmla="*/ 178832 h 202644"/>
                          <a:gd name="connsiteX92" fmla="*/ 31433 w 145153"/>
                          <a:gd name="connsiteY92" fmla="*/ 179784 h 202644"/>
                          <a:gd name="connsiteX93" fmla="*/ 33338 w 145153"/>
                          <a:gd name="connsiteY93" fmla="*/ 183594 h 202644"/>
                          <a:gd name="connsiteX94" fmla="*/ 30480 w 145153"/>
                          <a:gd name="connsiteY94" fmla="*/ 185499 h 202644"/>
                          <a:gd name="connsiteX95" fmla="*/ 20955 w 145153"/>
                          <a:gd name="connsiteY95" fmla="*/ 181689 h 202644"/>
                          <a:gd name="connsiteX96" fmla="*/ 20003 w 145153"/>
                          <a:gd name="connsiteY96" fmla="*/ 181689 h 202644"/>
                          <a:gd name="connsiteX97" fmla="*/ 19050 w 145153"/>
                          <a:gd name="connsiteY97" fmla="*/ 180737 h 202644"/>
                          <a:gd name="connsiteX98" fmla="*/ 18097 w 145153"/>
                          <a:gd name="connsiteY98" fmla="*/ 176927 h 202644"/>
                          <a:gd name="connsiteX99" fmla="*/ 21908 w 145153"/>
                          <a:gd name="connsiteY99" fmla="*/ 175974 h 202644"/>
                          <a:gd name="connsiteX100" fmla="*/ 22860 w 145153"/>
                          <a:gd name="connsiteY100" fmla="*/ 176927 h 202644"/>
                          <a:gd name="connsiteX101" fmla="*/ 24765 w 145153"/>
                          <a:gd name="connsiteY101" fmla="*/ 180737 h 202644"/>
                          <a:gd name="connsiteX102" fmla="*/ 20955 w 145153"/>
                          <a:gd name="connsiteY102" fmla="*/ 181689 h 202644"/>
                          <a:gd name="connsiteX103" fmla="*/ 11430 w 145153"/>
                          <a:gd name="connsiteY103" fmla="*/ 176927 h 202644"/>
                          <a:gd name="connsiteX104" fmla="*/ 10478 w 145153"/>
                          <a:gd name="connsiteY104" fmla="*/ 176927 h 202644"/>
                          <a:gd name="connsiteX105" fmla="*/ 9525 w 145153"/>
                          <a:gd name="connsiteY105" fmla="*/ 175974 h 202644"/>
                          <a:gd name="connsiteX106" fmla="*/ 8572 w 145153"/>
                          <a:gd name="connsiteY106" fmla="*/ 172164 h 202644"/>
                          <a:gd name="connsiteX107" fmla="*/ 10478 w 145153"/>
                          <a:gd name="connsiteY107" fmla="*/ 171212 h 202644"/>
                          <a:gd name="connsiteX108" fmla="*/ 8572 w 145153"/>
                          <a:gd name="connsiteY108" fmla="*/ 167402 h 202644"/>
                          <a:gd name="connsiteX109" fmla="*/ 12383 w 145153"/>
                          <a:gd name="connsiteY109" fmla="*/ 165497 h 202644"/>
                          <a:gd name="connsiteX110" fmla="*/ 14288 w 145153"/>
                          <a:gd name="connsiteY110" fmla="*/ 165497 h 202644"/>
                          <a:gd name="connsiteX111" fmla="*/ 16192 w 145153"/>
                          <a:gd name="connsiteY111" fmla="*/ 169307 h 202644"/>
                          <a:gd name="connsiteX112" fmla="*/ 14288 w 145153"/>
                          <a:gd name="connsiteY112" fmla="*/ 171212 h 202644"/>
                          <a:gd name="connsiteX113" fmla="*/ 15240 w 145153"/>
                          <a:gd name="connsiteY113" fmla="*/ 171212 h 202644"/>
                          <a:gd name="connsiteX114" fmla="*/ 16192 w 145153"/>
                          <a:gd name="connsiteY114" fmla="*/ 175022 h 202644"/>
                          <a:gd name="connsiteX115" fmla="*/ 11430 w 145153"/>
                          <a:gd name="connsiteY115" fmla="*/ 176927 h 202644"/>
                          <a:gd name="connsiteX116" fmla="*/ 42863 w 145153"/>
                          <a:gd name="connsiteY116" fmla="*/ 174069 h 202644"/>
                          <a:gd name="connsiteX117" fmla="*/ 40958 w 145153"/>
                          <a:gd name="connsiteY117" fmla="*/ 174069 h 202644"/>
                          <a:gd name="connsiteX118" fmla="*/ 38100 w 145153"/>
                          <a:gd name="connsiteY118" fmla="*/ 171212 h 202644"/>
                          <a:gd name="connsiteX119" fmla="*/ 40958 w 145153"/>
                          <a:gd name="connsiteY119" fmla="*/ 168354 h 202644"/>
                          <a:gd name="connsiteX120" fmla="*/ 42863 w 145153"/>
                          <a:gd name="connsiteY120" fmla="*/ 168354 h 202644"/>
                          <a:gd name="connsiteX121" fmla="*/ 45720 w 145153"/>
                          <a:gd name="connsiteY121" fmla="*/ 171212 h 202644"/>
                          <a:gd name="connsiteX122" fmla="*/ 42863 w 145153"/>
                          <a:gd name="connsiteY122" fmla="*/ 174069 h 202644"/>
                          <a:gd name="connsiteX123" fmla="*/ 51435 w 145153"/>
                          <a:gd name="connsiteY123" fmla="*/ 174069 h 202644"/>
                          <a:gd name="connsiteX124" fmla="*/ 48578 w 145153"/>
                          <a:gd name="connsiteY124" fmla="*/ 171212 h 202644"/>
                          <a:gd name="connsiteX125" fmla="*/ 51435 w 145153"/>
                          <a:gd name="connsiteY125" fmla="*/ 168354 h 202644"/>
                          <a:gd name="connsiteX126" fmla="*/ 53340 w 145153"/>
                          <a:gd name="connsiteY126" fmla="*/ 168354 h 202644"/>
                          <a:gd name="connsiteX127" fmla="*/ 56197 w 145153"/>
                          <a:gd name="connsiteY127" fmla="*/ 171212 h 202644"/>
                          <a:gd name="connsiteX128" fmla="*/ 53340 w 145153"/>
                          <a:gd name="connsiteY128" fmla="*/ 174069 h 202644"/>
                          <a:gd name="connsiteX129" fmla="*/ 51435 w 145153"/>
                          <a:gd name="connsiteY129" fmla="*/ 174069 h 202644"/>
                          <a:gd name="connsiteX130" fmla="*/ 51435 w 145153"/>
                          <a:gd name="connsiteY130" fmla="*/ 174069 h 202644"/>
                          <a:gd name="connsiteX131" fmla="*/ 32385 w 145153"/>
                          <a:gd name="connsiteY131" fmla="*/ 173117 h 202644"/>
                          <a:gd name="connsiteX132" fmla="*/ 32385 w 145153"/>
                          <a:gd name="connsiteY132" fmla="*/ 173117 h 202644"/>
                          <a:gd name="connsiteX133" fmla="*/ 30480 w 145153"/>
                          <a:gd name="connsiteY133" fmla="*/ 173117 h 202644"/>
                          <a:gd name="connsiteX134" fmla="*/ 27622 w 145153"/>
                          <a:gd name="connsiteY134" fmla="*/ 170259 h 202644"/>
                          <a:gd name="connsiteX135" fmla="*/ 30480 w 145153"/>
                          <a:gd name="connsiteY135" fmla="*/ 167402 h 202644"/>
                          <a:gd name="connsiteX136" fmla="*/ 32385 w 145153"/>
                          <a:gd name="connsiteY136" fmla="*/ 167402 h 202644"/>
                          <a:gd name="connsiteX137" fmla="*/ 35242 w 145153"/>
                          <a:gd name="connsiteY137" fmla="*/ 170259 h 202644"/>
                          <a:gd name="connsiteX138" fmla="*/ 32385 w 145153"/>
                          <a:gd name="connsiteY138" fmla="*/ 173117 h 202644"/>
                          <a:gd name="connsiteX139" fmla="*/ 61913 w 145153"/>
                          <a:gd name="connsiteY139" fmla="*/ 173117 h 202644"/>
                          <a:gd name="connsiteX140" fmla="*/ 59055 w 145153"/>
                          <a:gd name="connsiteY140" fmla="*/ 170259 h 202644"/>
                          <a:gd name="connsiteX141" fmla="*/ 61913 w 145153"/>
                          <a:gd name="connsiteY141" fmla="*/ 167402 h 202644"/>
                          <a:gd name="connsiteX142" fmla="*/ 63817 w 145153"/>
                          <a:gd name="connsiteY142" fmla="*/ 167402 h 202644"/>
                          <a:gd name="connsiteX143" fmla="*/ 66675 w 145153"/>
                          <a:gd name="connsiteY143" fmla="*/ 170259 h 202644"/>
                          <a:gd name="connsiteX144" fmla="*/ 63817 w 145153"/>
                          <a:gd name="connsiteY144" fmla="*/ 173117 h 202644"/>
                          <a:gd name="connsiteX145" fmla="*/ 61913 w 145153"/>
                          <a:gd name="connsiteY145" fmla="*/ 173117 h 202644"/>
                          <a:gd name="connsiteX146" fmla="*/ 61913 w 145153"/>
                          <a:gd name="connsiteY146" fmla="*/ 173117 h 202644"/>
                          <a:gd name="connsiteX147" fmla="*/ 21908 w 145153"/>
                          <a:gd name="connsiteY147" fmla="*/ 172164 h 202644"/>
                          <a:gd name="connsiteX148" fmla="*/ 21908 w 145153"/>
                          <a:gd name="connsiteY148" fmla="*/ 172164 h 202644"/>
                          <a:gd name="connsiteX149" fmla="*/ 20003 w 145153"/>
                          <a:gd name="connsiteY149" fmla="*/ 172164 h 202644"/>
                          <a:gd name="connsiteX150" fmla="*/ 17145 w 145153"/>
                          <a:gd name="connsiteY150" fmla="*/ 168354 h 202644"/>
                          <a:gd name="connsiteX151" fmla="*/ 20955 w 145153"/>
                          <a:gd name="connsiteY151" fmla="*/ 165497 h 202644"/>
                          <a:gd name="connsiteX152" fmla="*/ 22860 w 145153"/>
                          <a:gd name="connsiteY152" fmla="*/ 165497 h 202644"/>
                          <a:gd name="connsiteX153" fmla="*/ 25717 w 145153"/>
                          <a:gd name="connsiteY153" fmla="*/ 169307 h 202644"/>
                          <a:gd name="connsiteX154" fmla="*/ 21908 w 145153"/>
                          <a:gd name="connsiteY154" fmla="*/ 172164 h 202644"/>
                          <a:gd name="connsiteX155" fmla="*/ 72390 w 145153"/>
                          <a:gd name="connsiteY155" fmla="*/ 172164 h 202644"/>
                          <a:gd name="connsiteX156" fmla="*/ 69533 w 145153"/>
                          <a:gd name="connsiteY156" fmla="*/ 169307 h 202644"/>
                          <a:gd name="connsiteX157" fmla="*/ 72390 w 145153"/>
                          <a:gd name="connsiteY157" fmla="*/ 165497 h 202644"/>
                          <a:gd name="connsiteX158" fmla="*/ 73342 w 145153"/>
                          <a:gd name="connsiteY158" fmla="*/ 165497 h 202644"/>
                          <a:gd name="connsiteX159" fmla="*/ 77153 w 145153"/>
                          <a:gd name="connsiteY159" fmla="*/ 167402 h 202644"/>
                          <a:gd name="connsiteX160" fmla="*/ 75247 w 145153"/>
                          <a:gd name="connsiteY160" fmla="*/ 171212 h 202644"/>
                          <a:gd name="connsiteX161" fmla="*/ 72390 w 145153"/>
                          <a:gd name="connsiteY161" fmla="*/ 172164 h 202644"/>
                          <a:gd name="connsiteX162" fmla="*/ 72390 w 145153"/>
                          <a:gd name="connsiteY162" fmla="*/ 172164 h 202644"/>
                          <a:gd name="connsiteX163" fmla="*/ 2858 w 145153"/>
                          <a:gd name="connsiteY163" fmla="*/ 172164 h 202644"/>
                          <a:gd name="connsiteX164" fmla="*/ 953 w 145153"/>
                          <a:gd name="connsiteY164" fmla="*/ 171212 h 202644"/>
                          <a:gd name="connsiteX165" fmla="*/ 0 w 145153"/>
                          <a:gd name="connsiteY165" fmla="*/ 168354 h 202644"/>
                          <a:gd name="connsiteX166" fmla="*/ 0 w 145153"/>
                          <a:gd name="connsiteY166" fmla="*/ 168354 h 202644"/>
                          <a:gd name="connsiteX167" fmla="*/ 0 w 145153"/>
                          <a:gd name="connsiteY167" fmla="*/ 167402 h 202644"/>
                          <a:gd name="connsiteX168" fmla="*/ 3810 w 145153"/>
                          <a:gd name="connsiteY168" fmla="*/ 164544 h 202644"/>
                          <a:gd name="connsiteX169" fmla="*/ 6667 w 145153"/>
                          <a:gd name="connsiteY169" fmla="*/ 167402 h 202644"/>
                          <a:gd name="connsiteX170" fmla="*/ 6667 w 145153"/>
                          <a:gd name="connsiteY170" fmla="*/ 171212 h 202644"/>
                          <a:gd name="connsiteX171" fmla="*/ 2858 w 145153"/>
                          <a:gd name="connsiteY171" fmla="*/ 172164 h 202644"/>
                          <a:gd name="connsiteX172" fmla="*/ 82867 w 145153"/>
                          <a:gd name="connsiteY172" fmla="*/ 170259 h 202644"/>
                          <a:gd name="connsiteX173" fmla="*/ 80010 w 145153"/>
                          <a:gd name="connsiteY173" fmla="*/ 168354 h 202644"/>
                          <a:gd name="connsiteX174" fmla="*/ 81915 w 145153"/>
                          <a:gd name="connsiteY174" fmla="*/ 164544 h 202644"/>
                          <a:gd name="connsiteX175" fmla="*/ 82867 w 145153"/>
                          <a:gd name="connsiteY175" fmla="*/ 164544 h 202644"/>
                          <a:gd name="connsiteX176" fmla="*/ 86678 w 145153"/>
                          <a:gd name="connsiteY176" fmla="*/ 166449 h 202644"/>
                          <a:gd name="connsiteX177" fmla="*/ 84772 w 145153"/>
                          <a:gd name="connsiteY177" fmla="*/ 170259 h 202644"/>
                          <a:gd name="connsiteX178" fmla="*/ 82867 w 145153"/>
                          <a:gd name="connsiteY178" fmla="*/ 170259 h 202644"/>
                          <a:gd name="connsiteX179" fmla="*/ 82867 w 145153"/>
                          <a:gd name="connsiteY179" fmla="*/ 170259 h 202644"/>
                          <a:gd name="connsiteX180" fmla="*/ 92392 w 145153"/>
                          <a:gd name="connsiteY180" fmla="*/ 166449 h 202644"/>
                          <a:gd name="connsiteX181" fmla="*/ 89535 w 145153"/>
                          <a:gd name="connsiteY181" fmla="*/ 164544 h 202644"/>
                          <a:gd name="connsiteX182" fmla="*/ 91440 w 145153"/>
                          <a:gd name="connsiteY182" fmla="*/ 160734 h 202644"/>
                          <a:gd name="connsiteX183" fmla="*/ 92392 w 145153"/>
                          <a:gd name="connsiteY183" fmla="*/ 159782 h 202644"/>
                          <a:gd name="connsiteX184" fmla="*/ 96203 w 145153"/>
                          <a:gd name="connsiteY184" fmla="*/ 161687 h 202644"/>
                          <a:gd name="connsiteX185" fmla="*/ 94297 w 145153"/>
                          <a:gd name="connsiteY185" fmla="*/ 165497 h 202644"/>
                          <a:gd name="connsiteX186" fmla="*/ 92392 w 145153"/>
                          <a:gd name="connsiteY186" fmla="*/ 166449 h 202644"/>
                          <a:gd name="connsiteX187" fmla="*/ 92392 w 145153"/>
                          <a:gd name="connsiteY187" fmla="*/ 166449 h 202644"/>
                          <a:gd name="connsiteX188" fmla="*/ 101917 w 145153"/>
                          <a:gd name="connsiteY188" fmla="*/ 162639 h 202644"/>
                          <a:gd name="connsiteX189" fmla="*/ 99060 w 145153"/>
                          <a:gd name="connsiteY189" fmla="*/ 160734 h 202644"/>
                          <a:gd name="connsiteX190" fmla="*/ 100965 w 145153"/>
                          <a:gd name="connsiteY190" fmla="*/ 156924 h 202644"/>
                          <a:gd name="connsiteX191" fmla="*/ 101917 w 145153"/>
                          <a:gd name="connsiteY191" fmla="*/ 155972 h 202644"/>
                          <a:gd name="connsiteX192" fmla="*/ 105728 w 145153"/>
                          <a:gd name="connsiteY192" fmla="*/ 156924 h 202644"/>
                          <a:gd name="connsiteX193" fmla="*/ 104775 w 145153"/>
                          <a:gd name="connsiteY193" fmla="*/ 160734 h 202644"/>
                          <a:gd name="connsiteX194" fmla="*/ 103822 w 145153"/>
                          <a:gd name="connsiteY194" fmla="*/ 161687 h 202644"/>
                          <a:gd name="connsiteX195" fmla="*/ 101917 w 145153"/>
                          <a:gd name="connsiteY195" fmla="*/ 162639 h 202644"/>
                          <a:gd name="connsiteX196" fmla="*/ 111442 w 145153"/>
                          <a:gd name="connsiteY196" fmla="*/ 157877 h 202644"/>
                          <a:gd name="connsiteX197" fmla="*/ 108585 w 145153"/>
                          <a:gd name="connsiteY197" fmla="*/ 155972 h 202644"/>
                          <a:gd name="connsiteX198" fmla="*/ 109538 w 145153"/>
                          <a:gd name="connsiteY198" fmla="*/ 152162 h 202644"/>
                          <a:gd name="connsiteX199" fmla="*/ 110490 w 145153"/>
                          <a:gd name="connsiteY199" fmla="*/ 151209 h 202644"/>
                          <a:gd name="connsiteX200" fmla="*/ 114300 w 145153"/>
                          <a:gd name="connsiteY200" fmla="*/ 152162 h 202644"/>
                          <a:gd name="connsiteX201" fmla="*/ 113347 w 145153"/>
                          <a:gd name="connsiteY201" fmla="*/ 155972 h 202644"/>
                          <a:gd name="connsiteX202" fmla="*/ 112395 w 145153"/>
                          <a:gd name="connsiteY202" fmla="*/ 156924 h 202644"/>
                          <a:gd name="connsiteX203" fmla="*/ 111442 w 145153"/>
                          <a:gd name="connsiteY203" fmla="*/ 157877 h 202644"/>
                          <a:gd name="connsiteX204" fmla="*/ 120015 w 145153"/>
                          <a:gd name="connsiteY204" fmla="*/ 152162 h 202644"/>
                          <a:gd name="connsiteX205" fmla="*/ 117158 w 145153"/>
                          <a:gd name="connsiteY205" fmla="*/ 151209 h 202644"/>
                          <a:gd name="connsiteX206" fmla="*/ 118110 w 145153"/>
                          <a:gd name="connsiteY206" fmla="*/ 147399 h 202644"/>
                          <a:gd name="connsiteX207" fmla="*/ 119063 w 145153"/>
                          <a:gd name="connsiteY207" fmla="*/ 146447 h 202644"/>
                          <a:gd name="connsiteX208" fmla="*/ 122872 w 145153"/>
                          <a:gd name="connsiteY208" fmla="*/ 147399 h 202644"/>
                          <a:gd name="connsiteX209" fmla="*/ 121920 w 145153"/>
                          <a:gd name="connsiteY209" fmla="*/ 151209 h 202644"/>
                          <a:gd name="connsiteX210" fmla="*/ 120967 w 145153"/>
                          <a:gd name="connsiteY210" fmla="*/ 152162 h 202644"/>
                          <a:gd name="connsiteX211" fmla="*/ 120015 w 145153"/>
                          <a:gd name="connsiteY211" fmla="*/ 152162 h 202644"/>
                          <a:gd name="connsiteX212" fmla="*/ 128588 w 145153"/>
                          <a:gd name="connsiteY212" fmla="*/ 145494 h 202644"/>
                          <a:gd name="connsiteX213" fmla="*/ 126683 w 145153"/>
                          <a:gd name="connsiteY213" fmla="*/ 144542 h 202644"/>
                          <a:gd name="connsiteX214" fmla="*/ 126683 w 145153"/>
                          <a:gd name="connsiteY214" fmla="*/ 140732 h 202644"/>
                          <a:gd name="connsiteX215" fmla="*/ 127635 w 145153"/>
                          <a:gd name="connsiteY215" fmla="*/ 139779 h 202644"/>
                          <a:gd name="connsiteX216" fmla="*/ 131445 w 145153"/>
                          <a:gd name="connsiteY216" fmla="*/ 139779 h 202644"/>
                          <a:gd name="connsiteX217" fmla="*/ 131445 w 145153"/>
                          <a:gd name="connsiteY217" fmla="*/ 143589 h 202644"/>
                          <a:gd name="connsiteX218" fmla="*/ 130492 w 145153"/>
                          <a:gd name="connsiteY218" fmla="*/ 144542 h 202644"/>
                          <a:gd name="connsiteX219" fmla="*/ 128588 w 145153"/>
                          <a:gd name="connsiteY219" fmla="*/ 145494 h 202644"/>
                          <a:gd name="connsiteX220" fmla="*/ 135255 w 145153"/>
                          <a:gd name="connsiteY220" fmla="*/ 137874 h 202644"/>
                          <a:gd name="connsiteX221" fmla="*/ 133350 w 145153"/>
                          <a:gd name="connsiteY221" fmla="*/ 136922 h 202644"/>
                          <a:gd name="connsiteX222" fmla="*/ 133350 w 145153"/>
                          <a:gd name="connsiteY222" fmla="*/ 133112 h 202644"/>
                          <a:gd name="connsiteX223" fmla="*/ 134303 w 145153"/>
                          <a:gd name="connsiteY223" fmla="*/ 132159 h 202644"/>
                          <a:gd name="connsiteX224" fmla="*/ 138113 w 145153"/>
                          <a:gd name="connsiteY224" fmla="*/ 131207 h 202644"/>
                          <a:gd name="connsiteX225" fmla="*/ 139065 w 145153"/>
                          <a:gd name="connsiteY225" fmla="*/ 135017 h 202644"/>
                          <a:gd name="connsiteX226" fmla="*/ 138113 w 145153"/>
                          <a:gd name="connsiteY226" fmla="*/ 135969 h 202644"/>
                          <a:gd name="connsiteX227" fmla="*/ 135255 w 145153"/>
                          <a:gd name="connsiteY227" fmla="*/ 137874 h 202644"/>
                          <a:gd name="connsiteX228" fmla="*/ 118110 w 145153"/>
                          <a:gd name="connsiteY228" fmla="*/ 135969 h 202644"/>
                          <a:gd name="connsiteX229" fmla="*/ 115253 w 145153"/>
                          <a:gd name="connsiteY229" fmla="*/ 133112 h 202644"/>
                          <a:gd name="connsiteX230" fmla="*/ 118110 w 145153"/>
                          <a:gd name="connsiteY230" fmla="*/ 130254 h 202644"/>
                          <a:gd name="connsiteX231" fmla="*/ 120015 w 145153"/>
                          <a:gd name="connsiteY231" fmla="*/ 130254 h 202644"/>
                          <a:gd name="connsiteX232" fmla="*/ 122872 w 145153"/>
                          <a:gd name="connsiteY232" fmla="*/ 133112 h 202644"/>
                          <a:gd name="connsiteX233" fmla="*/ 120015 w 145153"/>
                          <a:gd name="connsiteY233" fmla="*/ 135969 h 202644"/>
                          <a:gd name="connsiteX234" fmla="*/ 118110 w 145153"/>
                          <a:gd name="connsiteY234" fmla="*/ 135969 h 202644"/>
                          <a:gd name="connsiteX235" fmla="*/ 118110 w 145153"/>
                          <a:gd name="connsiteY235" fmla="*/ 135969 h 202644"/>
                          <a:gd name="connsiteX236" fmla="*/ 109538 w 145153"/>
                          <a:gd name="connsiteY236" fmla="*/ 135017 h 202644"/>
                          <a:gd name="connsiteX237" fmla="*/ 109538 w 145153"/>
                          <a:gd name="connsiteY237" fmla="*/ 135017 h 202644"/>
                          <a:gd name="connsiteX238" fmla="*/ 107633 w 145153"/>
                          <a:gd name="connsiteY238" fmla="*/ 135017 h 202644"/>
                          <a:gd name="connsiteX239" fmla="*/ 104775 w 145153"/>
                          <a:gd name="connsiteY239" fmla="*/ 132159 h 202644"/>
                          <a:gd name="connsiteX240" fmla="*/ 107633 w 145153"/>
                          <a:gd name="connsiteY240" fmla="*/ 129302 h 202644"/>
                          <a:gd name="connsiteX241" fmla="*/ 109538 w 145153"/>
                          <a:gd name="connsiteY241" fmla="*/ 129302 h 202644"/>
                          <a:gd name="connsiteX242" fmla="*/ 112395 w 145153"/>
                          <a:gd name="connsiteY242" fmla="*/ 132159 h 202644"/>
                          <a:gd name="connsiteX243" fmla="*/ 109538 w 145153"/>
                          <a:gd name="connsiteY243" fmla="*/ 135017 h 202644"/>
                          <a:gd name="connsiteX244" fmla="*/ 128588 w 145153"/>
                          <a:gd name="connsiteY244" fmla="*/ 135017 h 202644"/>
                          <a:gd name="connsiteX245" fmla="*/ 125730 w 145153"/>
                          <a:gd name="connsiteY245" fmla="*/ 132159 h 202644"/>
                          <a:gd name="connsiteX246" fmla="*/ 128588 w 145153"/>
                          <a:gd name="connsiteY246" fmla="*/ 128349 h 202644"/>
                          <a:gd name="connsiteX247" fmla="*/ 130492 w 145153"/>
                          <a:gd name="connsiteY247" fmla="*/ 128349 h 202644"/>
                          <a:gd name="connsiteX248" fmla="*/ 134303 w 145153"/>
                          <a:gd name="connsiteY248" fmla="*/ 131207 h 202644"/>
                          <a:gd name="connsiteX249" fmla="*/ 131445 w 145153"/>
                          <a:gd name="connsiteY249" fmla="*/ 135017 h 202644"/>
                          <a:gd name="connsiteX250" fmla="*/ 128588 w 145153"/>
                          <a:gd name="connsiteY250" fmla="*/ 135017 h 202644"/>
                          <a:gd name="connsiteX251" fmla="*/ 128588 w 145153"/>
                          <a:gd name="connsiteY251" fmla="*/ 135017 h 202644"/>
                          <a:gd name="connsiteX252" fmla="*/ 99060 w 145153"/>
                          <a:gd name="connsiteY252" fmla="*/ 134064 h 202644"/>
                          <a:gd name="connsiteX253" fmla="*/ 99060 w 145153"/>
                          <a:gd name="connsiteY253" fmla="*/ 134064 h 202644"/>
                          <a:gd name="connsiteX254" fmla="*/ 97155 w 145153"/>
                          <a:gd name="connsiteY254" fmla="*/ 134064 h 202644"/>
                          <a:gd name="connsiteX255" fmla="*/ 94297 w 145153"/>
                          <a:gd name="connsiteY255" fmla="*/ 130254 h 202644"/>
                          <a:gd name="connsiteX256" fmla="*/ 98108 w 145153"/>
                          <a:gd name="connsiteY256" fmla="*/ 127397 h 202644"/>
                          <a:gd name="connsiteX257" fmla="*/ 99060 w 145153"/>
                          <a:gd name="connsiteY257" fmla="*/ 127397 h 202644"/>
                          <a:gd name="connsiteX258" fmla="*/ 101917 w 145153"/>
                          <a:gd name="connsiteY258" fmla="*/ 131207 h 202644"/>
                          <a:gd name="connsiteX259" fmla="*/ 99060 w 145153"/>
                          <a:gd name="connsiteY259" fmla="*/ 134064 h 202644"/>
                          <a:gd name="connsiteX260" fmla="*/ 88583 w 145153"/>
                          <a:gd name="connsiteY260" fmla="*/ 132159 h 202644"/>
                          <a:gd name="connsiteX261" fmla="*/ 88583 w 145153"/>
                          <a:gd name="connsiteY261" fmla="*/ 132159 h 202644"/>
                          <a:gd name="connsiteX262" fmla="*/ 86678 w 145153"/>
                          <a:gd name="connsiteY262" fmla="*/ 131207 h 202644"/>
                          <a:gd name="connsiteX263" fmla="*/ 84772 w 145153"/>
                          <a:gd name="connsiteY263" fmla="*/ 127397 h 202644"/>
                          <a:gd name="connsiteX264" fmla="*/ 88583 w 145153"/>
                          <a:gd name="connsiteY264" fmla="*/ 125492 h 202644"/>
                          <a:gd name="connsiteX265" fmla="*/ 89535 w 145153"/>
                          <a:gd name="connsiteY265" fmla="*/ 125492 h 202644"/>
                          <a:gd name="connsiteX266" fmla="*/ 91440 w 145153"/>
                          <a:gd name="connsiteY266" fmla="*/ 129302 h 202644"/>
                          <a:gd name="connsiteX267" fmla="*/ 88583 w 145153"/>
                          <a:gd name="connsiteY267" fmla="*/ 132159 h 202644"/>
                          <a:gd name="connsiteX268" fmla="*/ 79058 w 145153"/>
                          <a:gd name="connsiteY268" fmla="*/ 128349 h 202644"/>
                          <a:gd name="connsiteX269" fmla="*/ 78105 w 145153"/>
                          <a:gd name="connsiteY269" fmla="*/ 128349 h 202644"/>
                          <a:gd name="connsiteX270" fmla="*/ 76200 w 145153"/>
                          <a:gd name="connsiteY270" fmla="*/ 127397 h 202644"/>
                          <a:gd name="connsiteX271" fmla="*/ 74295 w 145153"/>
                          <a:gd name="connsiteY271" fmla="*/ 123587 h 202644"/>
                          <a:gd name="connsiteX272" fmla="*/ 78105 w 145153"/>
                          <a:gd name="connsiteY272" fmla="*/ 121682 h 202644"/>
                          <a:gd name="connsiteX273" fmla="*/ 79058 w 145153"/>
                          <a:gd name="connsiteY273" fmla="*/ 122634 h 202644"/>
                          <a:gd name="connsiteX274" fmla="*/ 80963 w 145153"/>
                          <a:gd name="connsiteY274" fmla="*/ 126444 h 202644"/>
                          <a:gd name="connsiteX275" fmla="*/ 79058 w 145153"/>
                          <a:gd name="connsiteY275" fmla="*/ 128349 h 202644"/>
                          <a:gd name="connsiteX276" fmla="*/ 69533 w 145153"/>
                          <a:gd name="connsiteY276" fmla="*/ 124539 h 202644"/>
                          <a:gd name="connsiteX277" fmla="*/ 68580 w 145153"/>
                          <a:gd name="connsiteY277" fmla="*/ 124539 h 202644"/>
                          <a:gd name="connsiteX278" fmla="*/ 67628 w 145153"/>
                          <a:gd name="connsiteY278" fmla="*/ 123587 h 202644"/>
                          <a:gd name="connsiteX279" fmla="*/ 66675 w 145153"/>
                          <a:gd name="connsiteY279" fmla="*/ 119777 h 202644"/>
                          <a:gd name="connsiteX280" fmla="*/ 70485 w 145153"/>
                          <a:gd name="connsiteY280" fmla="*/ 118824 h 202644"/>
                          <a:gd name="connsiteX281" fmla="*/ 71438 w 145153"/>
                          <a:gd name="connsiteY281" fmla="*/ 119777 h 202644"/>
                          <a:gd name="connsiteX282" fmla="*/ 72390 w 145153"/>
                          <a:gd name="connsiteY282" fmla="*/ 123587 h 202644"/>
                          <a:gd name="connsiteX283" fmla="*/ 69533 w 145153"/>
                          <a:gd name="connsiteY283" fmla="*/ 124539 h 202644"/>
                          <a:gd name="connsiteX284" fmla="*/ 60008 w 145153"/>
                          <a:gd name="connsiteY284" fmla="*/ 118824 h 202644"/>
                          <a:gd name="connsiteX285" fmla="*/ 58103 w 145153"/>
                          <a:gd name="connsiteY285" fmla="*/ 118824 h 202644"/>
                          <a:gd name="connsiteX286" fmla="*/ 57150 w 145153"/>
                          <a:gd name="connsiteY286" fmla="*/ 117872 h 202644"/>
                          <a:gd name="connsiteX287" fmla="*/ 56197 w 145153"/>
                          <a:gd name="connsiteY287" fmla="*/ 114062 h 202644"/>
                          <a:gd name="connsiteX288" fmla="*/ 60008 w 145153"/>
                          <a:gd name="connsiteY288" fmla="*/ 113109 h 202644"/>
                          <a:gd name="connsiteX289" fmla="*/ 60960 w 145153"/>
                          <a:gd name="connsiteY289" fmla="*/ 114062 h 202644"/>
                          <a:gd name="connsiteX290" fmla="*/ 61913 w 145153"/>
                          <a:gd name="connsiteY290" fmla="*/ 117872 h 202644"/>
                          <a:gd name="connsiteX291" fmla="*/ 60008 w 145153"/>
                          <a:gd name="connsiteY291" fmla="*/ 118824 h 202644"/>
                          <a:gd name="connsiteX292" fmla="*/ 51435 w 145153"/>
                          <a:gd name="connsiteY292" fmla="*/ 113109 h 202644"/>
                          <a:gd name="connsiteX293" fmla="*/ 49530 w 145153"/>
                          <a:gd name="connsiteY293" fmla="*/ 112157 h 202644"/>
                          <a:gd name="connsiteX294" fmla="*/ 48578 w 145153"/>
                          <a:gd name="connsiteY294" fmla="*/ 111204 h 202644"/>
                          <a:gd name="connsiteX295" fmla="*/ 47625 w 145153"/>
                          <a:gd name="connsiteY295" fmla="*/ 107394 h 202644"/>
                          <a:gd name="connsiteX296" fmla="*/ 51435 w 145153"/>
                          <a:gd name="connsiteY296" fmla="*/ 106442 h 202644"/>
                          <a:gd name="connsiteX297" fmla="*/ 52388 w 145153"/>
                          <a:gd name="connsiteY297" fmla="*/ 107394 h 202644"/>
                          <a:gd name="connsiteX298" fmla="*/ 53340 w 145153"/>
                          <a:gd name="connsiteY298" fmla="*/ 111204 h 202644"/>
                          <a:gd name="connsiteX299" fmla="*/ 51435 w 145153"/>
                          <a:gd name="connsiteY299" fmla="*/ 113109 h 202644"/>
                          <a:gd name="connsiteX300" fmla="*/ 43815 w 145153"/>
                          <a:gd name="connsiteY300" fmla="*/ 106442 h 202644"/>
                          <a:gd name="connsiteX301" fmla="*/ 41910 w 145153"/>
                          <a:gd name="connsiteY301" fmla="*/ 105489 h 202644"/>
                          <a:gd name="connsiteX302" fmla="*/ 40958 w 145153"/>
                          <a:gd name="connsiteY302" fmla="*/ 104537 h 202644"/>
                          <a:gd name="connsiteX303" fmla="*/ 40958 w 145153"/>
                          <a:gd name="connsiteY303" fmla="*/ 100727 h 202644"/>
                          <a:gd name="connsiteX304" fmla="*/ 44767 w 145153"/>
                          <a:gd name="connsiteY304" fmla="*/ 100727 h 202644"/>
                          <a:gd name="connsiteX305" fmla="*/ 45720 w 145153"/>
                          <a:gd name="connsiteY305" fmla="*/ 101679 h 202644"/>
                          <a:gd name="connsiteX306" fmla="*/ 45720 w 145153"/>
                          <a:gd name="connsiteY306" fmla="*/ 105489 h 202644"/>
                          <a:gd name="connsiteX307" fmla="*/ 43815 w 145153"/>
                          <a:gd name="connsiteY307" fmla="*/ 106442 h 202644"/>
                          <a:gd name="connsiteX308" fmla="*/ 36195 w 145153"/>
                          <a:gd name="connsiteY308" fmla="*/ 98822 h 202644"/>
                          <a:gd name="connsiteX309" fmla="*/ 34290 w 145153"/>
                          <a:gd name="connsiteY309" fmla="*/ 97869 h 202644"/>
                          <a:gd name="connsiteX310" fmla="*/ 33338 w 145153"/>
                          <a:gd name="connsiteY310" fmla="*/ 96917 h 202644"/>
                          <a:gd name="connsiteX311" fmla="*/ 33338 w 145153"/>
                          <a:gd name="connsiteY311" fmla="*/ 93107 h 202644"/>
                          <a:gd name="connsiteX312" fmla="*/ 37147 w 145153"/>
                          <a:gd name="connsiteY312" fmla="*/ 93107 h 202644"/>
                          <a:gd name="connsiteX313" fmla="*/ 38100 w 145153"/>
                          <a:gd name="connsiteY313" fmla="*/ 94059 h 202644"/>
                          <a:gd name="connsiteX314" fmla="*/ 38100 w 145153"/>
                          <a:gd name="connsiteY314" fmla="*/ 97869 h 202644"/>
                          <a:gd name="connsiteX315" fmla="*/ 36195 w 145153"/>
                          <a:gd name="connsiteY315" fmla="*/ 98822 h 202644"/>
                          <a:gd name="connsiteX316" fmla="*/ 29528 w 145153"/>
                          <a:gd name="connsiteY316" fmla="*/ 91202 h 202644"/>
                          <a:gd name="connsiteX317" fmla="*/ 27622 w 145153"/>
                          <a:gd name="connsiteY317" fmla="*/ 90249 h 202644"/>
                          <a:gd name="connsiteX318" fmla="*/ 26670 w 145153"/>
                          <a:gd name="connsiteY318" fmla="*/ 89297 h 202644"/>
                          <a:gd name="connsiteX319" fmla="*/ 26670 w 145153"/>
                          <a:gd name="connsiteY319" fmla="*/ 85487 h 202644"/>
                          <a:gd name="connsiteX320" fmla="*/ 30480 w 145153"/>
                          <a:gd name="connsiteY320" fmla="*/ 85487 h 202644"/>
                          <a:gd name="connsiteX321" fmla="*/ 31433 w 145153"/>
                          <a:gd name="connsiteY321" fmla="*/ 86439 h 202644"/>
                          <a:gd name="connsiteX322" fmla="*/ 31433 w 145153"/>
                          <a:gd name="connsiteY322" fmla="*/ 90249 h 202644"/>
                          <a:gd name="connsiteX323" fmla="*/ 29528 w 145153"/>
                          <a:gd name="connsiteY323" fmla="*/ 91202 h 202644"/>
                          <a:gd name="connsiteX324" fmla="*/ 22860 w 145153"/>
                          <a:gd name="connsiteY324" fmla="*/ 82629 h 202644"/>
                          <a:gd name="connsiteX325" fmla="*/ 20003 w 145153"/>
                          <a:gd name="connsiteY325" fmla="*/ 81677 h 202644"/>
                          <a:gd name="connsiteX326" fmla="*/ 19050 w 145153"/>
                          <a:gd name="connsiteY326" fmla="*/ 80724 h 202644"/>
                          <a:gd name="connsiteX327" fmla="*/ 20003 w 145153"/>
                          <a:gd name="connsiteY327" fmla="*/ 76914 h 202644"/>
                          <a:gd name="connsiteX328" fmla="*/ 23813 w 145153"/>
                          <a:gd name="connsiteY328" fmla="*/ 77867 h 202644"/>
                          <a:gd name="connsiteX329" fmla="*/ 24765 w 145153"/>
                          <a:gd name="connsiteY329" fmla="*/ 78819 h 202644"/>
                          <a:gd name="connsiteX330" fmla="*/ 23813 w 145153"/>
                          <a:gd name="connsiteY330" fmla="*/ 82629 h 202644"/>
                          <a:gd name="connsiteX331" fmla="*/ 22860 w 145153"/>
                          <a:gd name="connsiteY331" fmla="*/ 82629 h 202644"/>
                          <a:gd name="connsiteX332" fmla="*/ 48578 w 145153"/>
                          <a:gd name="connsiteY332" fmla="*/ 79772 h 202644"/>
                          <a:gd name="connsiteX333" fmla="*/ 45720 w 145153"/>
                          <a:gd name="connsiteY333" fmla="*/ 76914 h 202644"/>
                          <a:gd name="connsiteX334" fmla="*/ 48578 w 145153"/>
                          <a:gd name="connsiteY334" fmla="*/ 74057 h 202644"/>
                          <a:gd name="connsiteX335" fmla="*/ 50483 w 145153"/>
                          <a:gd name="connsiteY335" fmla="*/ 74057 h 202644"/>
                          <a:gd name="connsiteX336" fmla="*/ 53340 w 145153"/>
                          <a:gd name="connsiteY336" fmla="*/ 76914 h 202644"/>
                          <a:gd name="connsiteX337" fmla="*/ 50483 w 145153"/>
                          <a:gd name="connsiteY337" fmla="*/ 79772 h 202644"/>
                          <a:gd name="connsiteX338" fmla="*/ 48578 w 145153"/>
                          <a:gd name="connsiteY338" fmla="*/ 79772 h 202644"/>
                          <a:gd name="connsiteX339" fmla="*/ 48578 w 145153"/>
                          <a:gd name="connsiteY339" fmla="*/ 79772 h 202644"/>
                          <a:gd name="connsiteX340" fmla="*/ 40005 w 145153"/>
                          <a:gd name="connsiteY340" fmla="*/ 79772 h 202644"/>
                          <a:gd name="connsiteX341" fmla="*/ 38100 w 145153"/>
                          <a:gd name="connsiteY341" fmla="*/ 79772 h 202644"/>
                          <a:gd name="connsiteX342" fmla="*/ 35242 w 145153"/>
                          <a:gd name="connsiteY342" fmla="*/ 76914 h 202644"/>
                          <a:gd name="connsiteX343" fmla="*/ 38100 w 145153"/>
                          <a:gd name="connsiteY343" fmla="*/ 74057 h 202644"/>
                          <a:gd name="connsiteX344" fmla="*/ 40005 w 145153"/>
                          <a:gd name="connsiteY344" fmla="*/ 74057 h 202644"/>
                          <a:gd name="connsiteX345" fmla="*/ 42863 w 145153"/>
                          <a:gd name="connsiteY345" fmla="*/ 76914 h 202644"/>
                          <a:gd name="connsiteX346" fmla="*/ 40005 w 145153"/>
                          <a:gd name="connsiteY346" fmla="*/ 79772 h 202644"/>
                          <a:gd name="connsiteX347" fmla="*/ 59055 w 145153"/>
                          <a:gd name="connsiteY347" fmla="*/ 79772 h 202644"/>
                          <a:gd name="connsiteX348" fmla="*/ 56197 w 145153"/>
                          <a:gd name="connsiteY348" fmla="*/ 76914 h 202644"/>
                          <a:gd name="connsiteX349" fmla="*/ 59055 w 145153"/>
                          <a:gd name="connsiteY349" fmla="*/ 74057 h 202644"/>
                          <a:gd name="connsiteX350" fmla="*/ 60960 w 145153"/>
                          <a:gd name="connsiteY350" fmla="*/ 74057 h 202644"/>
                          <a:gd name="connsiteX351" fmla="*/ 63817 w 145153"/>
                          <a:gd name="connsiteY351" fmla="*/ 76914 h 202644"/>
                          <a:gd name="connsiteX352" fmla="*/ 60960 w 145153"/>
                          <a:gd name="connsiteY352" fmla="*/ 79772 h 202644"/>
                          <a:gd name="connsiteX353" fmla="*/ 59055 w 145153"/>
                          <a:gd name="connsiteY353" fmla="*/ 79772 h 202644"/>
                          <a:gd name="connsiteX354" fmla="*/ 59055 w 145153"/>
                          <a:gd name="connsiteY354" fmla="*/ 79772 h 202644"/>
                          <a:gd name="connsiteX355" fmla="*/ 29528 w 145153"/>
                          <a:gd name="connsiteY355" fmla="*/ 78819 h 202644"/>
                          <a:gd name="connsiteX356" fmla="*/ 29528 w 145153"/>
                          <a:gd name="connsiteY356" fmla="*/ 78819 h 202644"/>
                          <a:gd name="connsiteX357" fmla="*/ 27622 w 145153"/>
                          <a:gd name="connsiteY357" fmla="*/ 78819 h 202644"/>
                          <a:gd name="connsiteX358" fmla="*/ 24765 w 145153"/>
                          <a:gd name="connsiteY358" fmla="*/ 75962 h 202644"/>
                          <a:gd name="connsiteX359" fmla="*/ 27622 w 145153"/>
                          <a:gd name="connsiteY359" fmla="*/ 73104 h 202644"/>
                          <a:gd name="connsiteX360" fmla="*/ 29528 w 145153"/>
                          <a:gd name="connsiteY360" fmla="*/ 73104 h 202644"/>
                          <a:gd name="connsiteX361" fmla="*/ 32385 w 145153"/>
                          <a:gd name="connsiteY361" fmla="*/ 75962 h 202644"/>
                          <a:gd name="connsiteX362" fmla="*/ 29528 w 145153"/>
                          <a:gd name="connsiteY362" fmla="*/ 78819 h 202644"/>
                          <a:gd name="connsiteX363" fmla="*/ 69533 w 145153"/>
                          <a:gd name="connsiteY363" fmla="*/ 78819 h 202644"/>
                          <a:gd name="connsiteX364" fmla="*/ 66675 w 145153"/>
                          <a:gd name="connsiteY364" fmla="*/ 75962 h 202644"/>
                          <a:gd name="connsiteX365" fmla="*/ 69533 w 145153"/>
                          <a:gd name="connsiteY365" fmla="*/ 72152 h 202644"/>
                          <a:gd name="connsiteX366" fmla="*/ 71438 w 145153"/>
                          <a:gd name="connsiteY366" fmla="*/ 72152 h 202644"/>
                          <a:gd name="connsiteX367" fmla="*/ 75247 w 145153"/>
                          <a:gd name="connsiteY367" fmla="*/ 75009 h 202644"/>
                          <a:gd name="connsiteX368" fmla="*/ 72390 w 145153"/>
                          <a:gd name="connsiteY368" fmla="*/ 78819 h 202644"/>
                          <a:gd name="connsiteX369" fmla="*/ 69533 w 145153"/>
                          <a:gd name="connsiteY369" fmla="*/ 78819 h 202644"/>
                          <a:gd name="connsiteX370" fmla="*/ 69533 w 145153"/>
                          <a:gd name="connsiteY370" fmla="*/ 78819 h 202644"/>
                          <a:gd name="connsiteX371" fmla="*/ 80010 w 145153"/>
                          <a:gd name="connsiteY371" fmla="*/ 76914 h 202644"/>
                          <a:gd name="connsiteX372" fmla="*/ 77153 w 145153"/>
                          <a:gd name="connsiteY372" fmla="*/ 75009 h 202644"/>
                          <a:gd name="connsiteX373" fmla="*/ 79058 w 145153"/>
                          <a:gd name="connsiteY373" fmla="*/ 71199 h 202644"/>
                          <a:gd name="connsiteX374" fmla="*/ 80010 w 145153"/>
                          <a:gd name="connsiteY374" fmla="*/ 71199 h 202644"/>
                          <a:gd name="connsiteX375" fmla="*/ 83820 w 145153"/>
                          <a:gd name="connsiteY375" fmla="*/ 73104 h 202644"/>
                          <a:gd name="connsiteX376" fmla="*/ 81915 w 145153"/>
                          <a:gd name="connsiteY376" fmla="*/ 76914 h 202644"/>
                          <a:gd name="connsiteX377" fmla="*/ 80010 w 145153"/>
                          <a:gd name="connsiteY377" fmla="*/ 76914 h 202644"/>
                          <a:gd name="connsiteX378" fmla="*/ 80010 w 145153"/>
                          <a:gd name="connsiteY378" fmla="*/ 76914 h 202644"/>
                          <a:gd name="connsiteX379" fmla="*/ 90488 w 145153"/>
                          <a:gd name="connsiteY379" fmla="*/ 73104 h 202644"/>
                          <a:gd name="connsiteX380" fmla="*/ 87630 w 145153"/>
                          <a:gd name="connsiteY380" fmla="*/ 71199 h 202644"/>
                          <a:gd name="connsiteX381" fmla="*/ 89535 w 145153"/>
                          <a:gd name="connsiteY381" fmla="*/ 67389 h 202644"/>
                          <a:gd name="connsiteX382" fmla="*/ 90488 w 145153"/>
                          <a:gd name="connsiteY382" fmla="*/ 66437 h 202644"/>
                          <a:gd name="connsiteX383" fmla="*/ 94297 w 145153"/>
                          <a:gd name="connsiteY383" fmla="*/ 68342 h 202644"/>
                          <a:gd name="connsiteX384" fmla="*/ 92392 w 145153"/>
                          <a:gd name="connsiteY384" fmla="*/ 72152 h 202644"/>
                          <a:gd name="connsiteX385" fmla="*/ 90488 w 145153"/>
                          <a:gd name="connsiteY385" fmla="*/ 73104 h 202644"/>
                          <a:gd name="connsiteX386" fmla="*/ 90488 w 145153"/>
                          <a:gd name="connsiteY386" fmla="*/ 73104 h 202644"/>
                          <a:gd name="connsiteX387" fmla="*/ 99060 w 145153"/>
                          <a:gd name="connsiteY387" fmla="*/ 69294 h 202644"/>
                          <a:gd name="connsiteX388" fmla="*/ 96203 w 145153"/>
                          <a:gd name="connsiteY388" fmla="*/ 67389 h 202644"/>
                          <a:gd name="connsiteX389" fmla="*/ 97155 w 145153"/>
                          <a:gd name="connsiteY389" fmla="*/ 63579 h 202644"/>
                          <a:gd name="connsiteX390" fmla="*/ 98108 w 145153"/>
                          <a:gd name="connsiteY390" fmla="*/ 62627 h 202644"/>
                          <a:gd name="connsiteX391" fmla="*/ 101917 w 145153"/>
                          <a:gd name="connsiteY391" fmla="*/ 63579 h 202644"/>
                          <a:gd name="connsiteX392" fmla="*/ 100965 w 145153"/>
                          <a:gd name="connsiteY392" fmla="*/ 67389 h 202644"/>
                          <a:gd name="connsiteX393" fmla="*/ 100013 w 145153"/>
                          <a:gd name="connsiteY393" fmla="*/ 68342 h 202644"/>
                          <a:gd name="connsiteX394" fmla="*/ 99060 w 145153"/>
                          <a:gd name="connsiteY394" fmla="*/ 69294 h 202644"/>
                          <a:gd name="connsiteX395" fmla="*/ 107633 w 145153"/>
                          <a:gd name="connsiteY395" fmla="*/ 62627 h 202644"/>
                          <a:gd name="connsiteX396" fmla="*/ 105728 w 145153"/>
                          <a:gd name="connsiteY396" fmla="*/ 61674 h 202644"/>
                          <a:gd name="connsiteX397" fmla="*/ 105728 w 145153"/>
                          <a:gd name="connsiteY397" fmla="*/ 57864 h 202644"/>
                          <a:gd name="connsiteX398" fmla="*/ 106680 w 145153"/>
                          <a:gd name="connsiteY398" fmla="*/ 56912 h 202644"/>
                          <a:gd name="connsiteX399" fmla="*/ 110490 w 145153"/>
                          <a:gd name="connsiteY399" fmla="*/ 56912 h 202644"/>
                          <a:gd name="connsiteX400" fmla="*/ 110490 w 145153"/>
                          <a:gd name="connsiteY400" fmla="*/ 60722 h 202644"/>
                          <a:gd name="connsiteX401" fmla="*/ 109538 w 145153"/>
                          <a:gd name="connsiteY401" fmla="*/ 61674 h 202644"/>
                          <a:gd name="connsiteX402" fmla="*/ 107633 w 145153"/>
                          <a:gd name="connsiteY402" fmla="*/ 62627 h 202644"/>
                          <a:gd name="connsiteX403" fmla="*/ 114300 w 145153"/>
                          <a:gd name="connsiteY403" fmla="*/ 55007 h 202644"/>
                          <a:gd name="connsiteX404" fmla="*/ 112395 w 145153"/>
                          <a:gd name="connsiteY404" fmla="*/ 55007 h 202644"/>
                          <a:gd name="connsiteX405" fmla="*/ 111442 w 145153"/>
                          <a:gd name="connsiteY405" fmla="*/ 51197 h 202644"/>
                          <a:gd name="connsiteX406" fmla="*/ 112395 w 145153"/>
                          <a:gd name="connsiteY406" fmla="*/ 50244 h 202644"/>
                          <a:gd name="connsiteX407" fmla="*/ 112395 w 145153"/>
                          <a:gd name="connsiteY407" fmla="*/ 50244 h 202644"/>
                          <a:gd name="connsiteX408" fmla="*/ 112395 w 145153"/>
                          <a:gd name="connsiteY408" fmla="*/ 50244 h 202644"/>
                          <a:gd name="connsiteX409" fmla="*/ 110490 w 145153"/>
                          <a:gd name="connsiteY409" fmla="*/ 50244 h 202644"/>
                          <a:gd name="connsiteX410" fmla="*/ 107633 w 145153"/>
                          <a:gd name="connsiteY410" fmla="*/ 47387 h 202644"/>
                          <a:gd name="connsiteX411" fmla="*/ 110490 w 145153"/>
                          <a:gd name="connsiteY411" fmla="*/ 44529 h 202644"/>
                          <a:gd name="connsiteX412" fmla="*/ 112395 w 145153"/>
                          <a:gd name="connsiteY412" fmla="*/ 44529 h 202644"/>
                          <a:gd name="connsiteX413" fmla="*/ 115253 w 145153"/>
                          <a:gd name="connsiteY413" fmla="*/ 47387 h 202644"/>
                          <a:gd name="connsiteX414" fmla="*/ 114300 w 145153"/>
                          <a:gd name="connsiteY414" fmla="*/ 49292 h 202644"/>
                          <a:gd name="connsiteX415" fmla="*/ 116205 w 145153"/>
                          <a:gd name="connsiteY415" fmla="*/ 49292 h 202644"/>
                          <a:gd name="connsiteX416" fmla="*/ 117158 w 145153"/>
                          <a:gd name="connsiteY416" fmla="*/ 53102 h 202644"/>
                          <a:gd name="connsiteX417" fmla="*/ 116205 w 145153"/>
                          <a:gd name="connsiteY417" fmla="*/ 55007 h 202644"/>
                          <a:gd name="connsiteX418" fmla="*/ 114300 w 145153"/>
                          <a:gd name="connsiteY418" fmla="*/ 55007 h 202644"/>
                          <a:gd name="connsiteX419" fmla="*/ 100965 w 145153"/>
                          <a:gd name="connsiteY419" fmla="*/ 49292 h 202644"/>
                          <a:gd name="connsiteX420" fmla="*/ 99060 w 145153"/>
                          <a:gd name="connsiteY420" fmla="*/ 49292 h 202644"/>
                          <a:gd name="connsiteX421" fmla="*/ 96203 w 145153"/>
                          <a:gd name="connsiteY421" fmla="*/ 46434 h 202644"/>
                          <a:gd name="connsiteX422" fmla="*/ 99060 w 145153"/>
                          <a:gd name="connsiteY422" fmla="*/ 43577 h 202644"/>
                          <a:gd name="connsiteX423" fmla="*/ 100013 w 145153"/>
                          <a:gd name="connsiteY423" fmla="*/ 43577 h 202644"/>
                          <a:gd name="connsiteX424" fmla="*/ 102870 w 145153"/>
                          <a:gd name="connsiteY424" fmla="*/ 46434 h 202644"/>
                          <a:gd name="connsiteX425" fmla="*/ 100965 w 145153"/>
                          <a:gd name="connsiteY425" fmla="*/ 49292 h 202644"/>
                          <a:gd name="connsiteX426" fmla="*/ 90488 w 145153"/>
                          <a:gd name="connsiteY426" fmla="*/ 48339 h 202644"/>
                          <a:gd name="connsiteX427" fmla="*/ 90488 w 145153"/>
                          <a:gd name="connsiteY427" fmla="*/ 48339 h 202644"/>
                          <a:gd name="connsiteX428" fmla="*/ 88583 w 145153"/>
                          <a:gd name="connsiteY428" fmla="*/ 48339 h 202644"/>
                          <a:gd name="connsiteX429" fmla="*/ 86678 w 145153"/>
                          <a:gd name="connsiteY429" fmla="*/ 44529 h 202644"/>
                          <a:gd name="connsiteX430" fmla="*/ 90488 w 145153"/>
                          <a:gd name="connsiteY430" fmla="*/ 42624 h 202644"/>
                          <a:gd name="connsiteX431" fmla="*/ 91440 w 145153"/>
                          <a:gd name="connsiteY431" fmla="*/ 42624 h 202644"/>
                          <a:gd name="connsiteX432" fmla="*/ 93345 w 145153"/>
                          <a:gd name="connsiteY432" fmla="*/ 46434 h 202644"/>
                          <a:gd name="connsiteX433" fmla="*/ 90488 w 145153"/>
                          <a:gd name="connsiteY433" fmla="*/ 48339 h 202644"/>
                          <a:gd name="connsiteX434" fmla="*/ 80963 w 145153"/>
                          <a:gd name="connsiteY434" fmla="*/ 44529 h 202644"/>
                          <a:gd name="connsiteX435" fmla="*/ 80010 w 145153"/>
                          <a:gd name="connsiteY435" fmla="*/ 44529 h 202644"/>
                          <a:gd name="connsiteX436" fmla="*/ 78105 w 145153"/>
                          <a:gd name="connsiteY436" fmla="*/ 43577 h 202644"/>
                          <a:gd name="connsiteX437" fmla="*/ 76200 w 145153"/>
                          <a:gd name="connsiteY437" fmla="*/ 39767 h 202644"/>
                          <a:gd name="connsiteX438" fmla="*/ 80010 w 145153"/>
                          <a:gd name="connsiteY438" fmla="*/ 37862 h 202644"/>
                          <a:gd name="connsiteX439" fmla="*/ 80963 w 145153"/>
                          <a:gd name="connsiteY439" fmla="*/ 38814 h 202644"/>
                          <a:gd name="connsiteX440" fmla="*/ 82867 w 145153"/>
                          <a:gd name="connsiteY440" fmla="*/ 42624 h 202644"/>
                          <a:gd name="connsiteX441" fmla="*/ 80963 w 145153"/>
                          <a:gd name="connsiteY441" fmla="*/ 44529 h 202644"/>
                          <a:gd name="connsiteX442" fmla="*/ 71438 w 145153"/>
                          <a:gd name="connsiteY442" fmla="*/ 40719 h 202644"/>
                          <a:gd name="connsiteX443" fmla="*/ 69533 w 145153"/>
                          <a:gd name="connsiteY443" fmla="*/ 40719 h 202644"/>
                          <a:gd name="connsiteX444" fmla="*/ 68580 w 145153"/>
                          <a:gd name="connsiteY444" fmla="*/ 39767 h 202644"/>
                          <a:gd name="connsiteX445" fmla="*/ 67628 w 145153"/>
                          <a:gd name="connsiteY445" fmla="*/ 35957 h 202644"/>
                          <a:gd name="connsiteX446" fmla="*/ 71438 w 145153"/>
                          <a:gd name="connsiteY446" fmla="*/ 35004 h 202644"/>
                          <a:gd name="connsiteX447" fmla="*/ 72390 w 145153"/>
                          <a:gd name="connsiteY447" fmla="*/ 35957 h 202644"/>
                          <a:gd name="connsiteX448" fmla="*/ 73342 w 145153"/>
                          <a:gd name="connsiteY448" fmla="*/ 39767 h 202644"/>
                          <a:gd name="connsiteX449" fmla="*/ 71438 w 145153"/>
                          <a:gd name="connsiteY449" fmla="*/ 40719 h 202644"/>
                          <a:gd name="connsiteX450" fmla="*/ 62865 w 145153"/>
                          <a:gd name="connsiteY450" fmla="*/ 34052 h 202644"/>
                          <a:gd name="connsiteX451" fmla="*/ 60960 w 145153"/>
                          <a:gd name="connsiteY451" fmla="*/ 33099 h 202644"/>
                          <a:gd name="connsiteX452" fmla="*/ 60008 w 145153"/>
                          <a:gd name="connsiteY452" fmla="*/ 32147 h 202644"/>
                          <a:gd name="connsiteX453" fmla="*/ 60008 w 145153"/>
                          <a:gd name="connsiteY453" fmla="*/ 28337 h 202644"/>
                          <a:gd name="connsiteX454" fmla="*/ 63817 w 145153"/>
                          <a:gd name="connsiteY454" fmla="*/ 28337 h 202644"/>
                          <a:gd name="connsiteX455" fmla="*/ 64770 w 145153"/>
                          <a:gd name="connsiteY455" fmla="*/ 29289 h 202644"/>
                          <a:gd name="connsiteX456" fmla="*/ 64770 w 145153"/>
                          <a:gd name="connsiteY456" fmla="*/ 33099 h 202644"/>
                          <a:gd name="connsiteX457" fmla="*/ 62865 w 145153"/>
                          <a:gd name="connsiteY457" fmla="*/ 34052 h 202644"/>
                          <a:gd name="connsiteX458" fmla="*/ 56197 w 145153"/>
                          <a:gd name="connsiteY458" fmla="*/ 26432 h 202644"/>
                          <a:gd name="connsiteX459" fmla="*/ 53340 w 145153"/>
                          <a:gd name="connsiteY459" fmla="*/ 25479 h 202644"/>
                          <a:gd name="connsiteX460" fmla="*/ 52388 w 145153"/>
                          <a:gd name="connsiteY460" fmla="*/ 24527 h 202644"/>
                          <a:gd name="connsiteX461" fmla="*/ 53340 w 145153"/>
                          <a:gd name="connsiteY461" fmla="*/ 20717 h 202644"/>
                          <a:gd name="connsiteX462" fmla="*/ 57150 w 145153"/>
                          <a:gd name="connsiteY462" fmla="*/ 21669 h 202644"/>
                          <a:gd name="connsiteX463" fmla="*/ 58103 w 145153"/>
                          <a:gd name="connsiteY463" fmla="*/ 22622 h 202644"/>
                          <a:gd name="connsiteX464" fmla="*/ 57150 w 145153"/>
                          <a:gd name="connsiteY464" fmla="*/ 26432 h 202644"/>
                          <a:gd name="connsiteX465" fmla="*/ 56197 w 145153"/>
                          <a:gd name="connsiteY465" fmla="*/ 26432 h 202644"/>
                          <a:gd name="connsiteX466" fmla="*/ 61913 w 145153"/>
                          <a:gd name="connsiteY466" fmla="*/ 20717 h 202644"/>
                          <a:gd name="connsiteX467" fmla="*/ 59055 w 145153"/>
                          <a:gd name="connsiteY467" fmla="*/ 18812 h 202644"/>
                          <a:gd name="connsiteX468" fmla="*/ 60960 w 145153"/>
                          <a:gd name="connsiteY468" fmla="*/ 15002 h 202644"/>
                          <a:gd name="connsiteX469" fmla="*/ 61913 w 145153"/>
                          <a:gd name="connsiteY469" fmla="*/ 15002 h 202644"/>
                          <a:gd name="connsiteX470" fmla="*/ 65722 w 145153"/>
                          <a:gd name="connsiteY470" fmla="*/ 16907 h 202644"/>
                          <a:gd name="connsiteX471" fmla="*/ 63817 w 145153"/>
                          <a:gd name="connsiteY471" fmla="*/ 20717 h 202644"/>
                          <a:gd name="connsiteX472" fmla="*/ 61913 w 145153"/>
                          <a:gd name="connsiteY472" fmla="*/ 20717 h 202644"/>
                          <a:gd name="connsiteX473" fmla="*/ 61913 w 145153"/>
                          <a:gd name="connsiteY473" fmla="*/ 20717 h 202644"/>
                          <a:gd name="connsiteX474" fmla="*/ 71438 w 145153"/>
                          <a:gd name="connsiteY474" fmla="*/ 16907 h 202644"/>
                          <a:gd name="connsiteX475" fmla="*/ 68580 w 145153"/>
                          <a:gd name="connsiteY475" fmla="*/ 15002 h 202644"/>
                          <a:gd name="connsiteX476" fmla="*/ 70485 w 145153"/>
                          <a:gd name="connsiteY476" fmla="*/ 11192 h 202644"/>
                          <a:gd name="connsiteX477" fmla="*/ 71438 w 145153"/>
                          <a:gd name="connsiteY477" fmla="*/ 10239 h 202644"/>
                          <a:gd name="connsiteX478" fmla="*/ 75247 w 145153"/>
                          <a:gd name="connsiteY478" fmla="*/ 12144 h 202644"/>
                          <a:gd name="connsiteX479" fmla="*/ 73342 w 145153"/>
                          <a:gd name="connsiteY479" fmla="*/ 15954 h 202644"/>
                          <a:gd name="connsiteX480" fmla="*/ 72390 w 145153"/>
                          <a:gd name="connsiteY480" fmla="*/ 16907 h 202644"/>
                          <a:gd name="connsiteX481" fmla="*/ 71438 w 145153"/>
                          <a:gd name="connsiteY481" fmla="*/ 16907 h 202644"/>
                          <a:gd name="connsiteX482" fmla="*/ 80963 w 145153"/>
                          <a:gd name="connsiteY482" fmla="*/ 12144 h 202644"/>
                          <a:gd name="connsiteX483" fmla="*/ 78105 w 145153"/>
                          <a:gd name="connsiteY483" fmla="*/ 10239 h 202644"/>
                          <a:gd name="connsiteX484" fmla="*/ 79058 w 145153"/>
                          <a:gd name="connsiteY484" fmla="*/ 6429 h 202644"/>
                          <a:gd name="connsiteX485" fmla="*/ 80010 w 145153"/>
                          <a:gd name="connsiteY485" fmla="*/ 5477 h 202644"/>
                          <a:gd name="connsiteX486" fmla="*/ 83820 w 145153"/>
                          <a:gd name="connsiteY486" fmla="*/ 6429 h 202644"/>
                          <a:gd name="connsiteX487" fmla="*/ 82867 w 145153"/>
                          <a:gd name="connsiteY487" fmla="*/ 10239 h 202644"/>
                          <a:gd name="connsiteX488" fmla="*/ 81915 w 145153"/>
                          <a:gd name="connsiteY488" fmla="*/ 11192 h 202644"/>
                          <a:gd name="connsiteX489" fmla="*/ 80963 w 145153"/>
                          <a:gd name="connsiteY489" fmla="*/ 12144 h 202644"/>
                          <a:gd name="connsiteX490" fmla="*/ 89535 w 145153"/>
                          <a:gd name="connsiteY490" fmla="*/ 6429 h 202644"/>
                          <a:gd name="connsiteX491" fmla="*/ 87630 w 145153"/>
                          <a:gd name="connsiteY491" fmla="*/ 5477 h 202644"/>
                          <a:gd name="connsiteX492" fmla="*/ 87630 w 145153"/>
                          <a:gd name="connsiteY492" fmla="*/ 1667 h 202644"/>
                          <a:gd name="connsiteX493" fmla="*/ 88583 w 145153"/>
                          <a:gd name="connsiteY493" fmla="*/ 714 h 202644"/>
                          <a:gd name="connsiteX494" fmla="*/ 92392 w 145153"/>
                          <a:gd name="connsiteY494" fmla="*/ 714 h 202644"/>
                          <a:gd name="connsiteX495" fmla="*/ 92392 w 145153"/>
                          <a:gd name="connsiteY495" fmla="*/ 4524 h 202644"/>
                          <a:gd name="connsiteX496" fmla="*/ 91440 w 145153"/>
                          <a:gd name="connsiteY496" fmla="*/ 5477 h 202644"/>
                          <a:gd name="connsiteX497" fmla="*/ 89535 w 145153"/>
                          <a:gd name="connsiteY497" fmla="*/ 6429 h 2026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  <a:cxn ang="0">
                            <a:pos x="connsiteX403" y="connsiteY403"/>
                          </a:cxn>
                          <a:cxn ang="0">
                            <a:pos x="connsiteX404" y="connsiteY404"/>
                          </a:cxn>
                          <a:cxn ang="0">
                            <a:pos x="connsiteX405" y="connsiteY405"/>
                          </a:cxn>
                          <a:cxn ang="0">
                            <a:pos x="connsiteX406" y="connsiteY406"/>
                          </a:cxn>
                          <a:cxn ang="0">
                            <a:pos x="connsiteX407" y="connsiteY407"/>
                          </a:cxn>
                          <a:cxn ang="0">
                            <a:pos x="connsiteX408" y="connsiteY408"/>
                          </a:cxn>
                          <a:cxn ang="0">
                            <a:pos x="connsiteX409" y="connsiteY409"/>
                          </a:cxn>
                          <a:cxn ang="0">
                            <a:pos x="connsiteX410" y="connsiteY410"/>
                          </a:cxn>
                          <a:cxn ang="0">
                            <a:pos x="connsiteX411" y="connsiteY411"/>
                          </a:cxn>
                          <a:cxn ang="0">
                            <a:pos x="connsiteX412" y="connsiteY412"/>
                          </a:cxn>
                          <a:cxn ang="0">
                            <a:pos x="connsiteX413" y="connsiteY413"/>
                          </a:cxn>
                          <a:cxn ang="0">
                            <a:pos x="connsiteX414" y="connsiteY414"/>
                          </a:cxn>
                          <a:cxn ang="0">
                            <a:pos x="connsiteX415" y="connsiteY415"/>
                          </a:cxn>
                          <a:cxn ang="0">
                            <a:pos x="connsiteX416" y="connsiteY416"/>
                          </a:cxn>
                          <a:cxn ang="0">
                            <a:pos x="connsiteX417" y="connsiteY417"/>
                          </a:cxn>
                          <a:cxn ang="0">
                            <a:pos x="connsiteX418" y="connsiteY418"/>
                          </a:cxn>
                          <a:cxn ang="0">
                            <a:pos x="connsiteX419" y="connsiteY419"/>
                          </a:cxn>
                          <a:cxn ang="0">
                            <a:pos x="connsiteX420" y="connsiteY420"/>
                          </a:cxn>
                          <a:cxn ang="0">
                            <a:pos x="connsiteX421" y="connsiteY421"/>
                          </a:cxn>
                          <a:cxn ang="0">
                            <a:pos x="connsiteX422" y="connsiteY422"/>
                          </a:cxn>
                          <a:cxn ang="0">
                            <a:pos x="connsiteX423" y="connsiteY423"/>
                          </a:cxn>
                          <a:cxn ang="0">
                            <a:pos x="connsiteX424" y="connsiteY424"/>
                          </a:cxn>
                          <a:cxn ang="0">
                            <a:pos x="connsiteX425" y="connsiteY425"/>
                          </a:cxn>
                          <a:cxn ang="0">
                            <a:pos x="connsiteX426" y="connsiteY426"/>
                          </a:cxn>
                          <a:cxn ang="0">
                            <a:pos x="connsiteX427" y="connsiteY427"/>
                          </a:cxn>
                          <a:cxn ang="0">
                            <a:pos x="connsiteX428" y="connsiteY428"/>
                          </a:cxn>
                          <a:cxn ang="0">
                            <a:pos x="connsiteX429" y="connsiteY429"/>
                          </a:cxn>
                          <a:cxn ang="0">
                            <a:pos x="connsiteX430" y="connsiteY430"/>
                          </a:cxn>
                          <a:cxn ang="0">
                            <a:pos x="connsiteX431" y="connsiteY431"/>
                          </a:cxn>
                          <a:cxn ang="0">
                            <a:pos x="connsiteX432" y="connsiteY432"/>
                          </a:cxn>
                          <a:cxn ang="0">
                            <a:pos x="connsiteX433" y="connsiteY433"/>
                          </a:cxn>
                          <a:cxn ang="0">
                            <a:pos x="connsiteX434" y="connsiteY434"/>
                          </a:cxn>
                          <a:cxn ang="0">
                            <a:pos x="connsiteX435" y="connsiteY435"/>
                          </a:cxn>
                          <a:cxn ang="0">
                            <a:pos x="connsiteX436" y="connsiteY436"/>
                          </a:cxn>
                          <a:cxn ang="0">
                            <a:pos x="connsiteX437" y="connsiteY437"/>
                          </a:cxn>
                          <a:cxn ang="0">
                            <a:pos x="connsiteX438" y="connsiteY438"/>
                          </a:cxn>
                          <a:cxn ang="0">
                            <a:pos x="connsiteX439" y="connsiteY439"/>
                          </a:cxn>
                          <a:cxn ang="0">
                            <a:pos x="connsiteX440" y="connsiteY440"/>
                          </a:cxn>
                          <a:cxn ang="0">
                            <a:pos x="connsiteX441" y="connsiteY441"/>
                          </a:cxn>
                          <a:cxn ang="0">
                            <a:pos x="connsiteX442" y="connsiteY442"/>
                          </a:cxn>
                          <a:cxn ang="0">
                            <a:pos x="connsiteX443" y="connsiteY443"/>
                          </a:cxn>
                          <a:cxn ang="0">
                            <a:pos x="connsiteX444" y="connsiteY444"/>
                          </a:cxn>
                          <a:cxn ang="0">
                            <a:pos x="connsiteX445" y="connsiteY445"/>
                          </a:cxn>
                          <a:cxn ang="0">
                            <a:pos x="connsiteX446" y="connsiteY446"/>
                          </a:cxn>
                          <a:cxn ang="0">
                            <a:pos x="connsiteX447" y="connsiteY447"/>
                          </a:cxn>
                          <a:cxn ang="0">
                            <a:pos x="connsiteX448" y="connsiteY448"/>
                          </a:cxn>
                          <a:cxn ang="0">
                            <a:pos x="connsiteX449" y="connsiteY449"/>
                          </a:cxn>
                          <a:cxn ang="0">
                            <a:pos x="connsiteX450" y="connsiteY450"/>
                          </a:cxn>
                          <a:cxn ang="0">
                            <a:pos x="connsiteX451" y="connsiteY451"/>
                          </a:cxn>
                          <a:cxn ang="0">
                            <a:pos x="connsiteX452" y="connsiteY452"/>
                          </a:cxn>
                          <a:cxn ang="0">
                            <a:pos x="connsiteX453" y="connsiteY453"/>
                          </a:cxn>
                          <a:cxn ang="0">
                            <a:pos x="connsiteX454" y="connsiteY454"/>
                          </a:cxn>
                          <a:cxn ang="0">
                            <a:pos x="connsiteX455" y="connsiteY455"/>
                          </a:cxn>
                          <a:cxn ang="0">
                            <a:pos x="connsiteX456" y="connsiteY456"/>
                          </a:cxn>
                          <a:cxn ang="0">
                            <a:pos x="connsiteX457" y="connsiteY457"/>
                          </a:cxn>
                          <a:cxn ang="0">
                            <a:pos x="connsiteX458" y="connsiteY458"/>
                          </a:cxn>
                          <a:cxn ang="0">
                            <a:pos x="connsiteX459" y="connsiteY459"/>
                          </a:cxn>
                          <a:cxn ang="0">
                            <a:pos x="connsiteX460" y="connsiteY460"/>
                          </a:cxn>
                          <a:cxn ang="0">
                            <a:pos x="connsiteX461" y="connsiteY461"/>
                          </a:cxn>
                          <a:cxn ang="0">
                            <a:pos x="connsiteX462" y="connsiteY462"/>
                          </a:cxn>
                          <a:cxn ang="0">
                            <a:pos x="connsiteX463" y="connsiteY463"/>
                          </a:cxn>
                          <a:cxn ang="0">
                            <a:pos x="connsiteX464" y="connsiteY464"/>
                          </a:cxn>
                          <a:cxn ang="0">
                            <a:pos x="connsiteX465" y="connsiteY465"/>
                          </a:cxn>
                          <a:cxn ang="0">
                            <a:pos x="connsiteX466" y="connsiteY466"/>
                          </a:cxn>
                          <a:cxn ang="0">
                            <a:pos x="connsiteX467" y="connsiteY467"/>
                          </a:cxn>
                          <a:cxn ang="0">
                            <a:pos x="connsiteX468" y="connsiteY468"/>
                          </a:cxn>
                          <a:cxn ang="0">
                            <a:pos x="connsiteX469" y="connsiteY469"/>
                          </a:cxn>
                          <a:cxn ang="0">
                            <a:pos x="connsiteX470" y="connsiteY470"/>
                          </a:cxn>
                          <a:cxn ang="0">
                            <a:pos x="connsiteX471" y="connsiteY471"/>
                          </a:cxn>
                          <a:cxn ang="0">
                            <a:pos x="connsiteX472" y="connsiteY472"/>
                          </a:cxn>
                          <a:cxn ang="0">
                            <a:pos x="connsiteX473" y="connsiteY473"/>
                          </a:cxn>
                          <a:cxn ang="0">
                            <a:pos x="connsiteX474" y="connsiteY474"/>
                          </a:cxn>
                          <a:cxn ang="0">
                            <a:pos x="connsiteX475" y="connsiteY475"/>
                          </a:cxn>
                          <a:cxn ang="0">
                            <a:pos x="connsiteX476" y="connsiteY476"/>
                          </a:cxn>
                          <a:cxn ang="0">
                            <a:pos x="connsiteX477" y="connsiteY477"/>
                          </a:cxn>
                          <a:cxn ang="0">
                            <a:pos x="connsiteX478" y="connsiteY478"/>
                          </a:cxn>
                          <a:cxn ang="0">
                            <a:pos x="connsiteX479" y="connsiteY479"/>
                          </a:cxn>
                          <a:cxn ang="0">
                            <a:pos x="connsiteX480" y="connsiteY480"/>
                          </a:cxn>
                          <a:cxn ang="0">
                            <a:pos x="connsiteX481" y="connsiteY481"/>
                          </a:cxn>
                          <a:cxn ang="0">
                            <a:pos x="connsiteX482" y="connsiteY482"/>
                          </a:cxn>
                          <a:cxn ang="0">
                            <a:pos x="connsiteX483" y="connsiteY483"/>
                          </a:cxn>
                          <a:cxn ang="0">
                            <a:pos x="connsiteX484" y="connsiteY484"/>
                          </a:cxn>
                          <a:cxn ang="0">
                            <a:pos x="connsiteX485" y="connsiteY485"/>
                          </a:cxn>
                          <a:cxn ang="0">
                            <a:pos x="connsiteX486" y="connsiteY486"/>
                          </a:cxn>
                          <a:cxn ang="0">
                            <a:pos x="connsiteX487" y="connsiteY487"/>
                          </a:cxn>
                          <a:cxn ang="0">
                            <a:pos x="connsiteX488" y="connsiteY488"/>
                          </a:cxn>
                          <a:cxn ang="0">
                            <a:pos x="connsiteX489" y="connsiteY489"/>
                          </a:cxn>
                          <a:cxn ang="0">
                            <a:pos x="connsiteX490" y="connsiteY490"/>
                          </a:cxn>
                          <a:cxn ang="0">
                            <a:pos x="connsiteX491" y="connsiteY491"/>
                          </a:cxn>
                          <a:cxn ang="0">
                            <a:pos x="connsiteX492" y="connsiteY492"/>
                          </a:cxn>
                          <a:cxn ang="0">
                            <a:pos x="connsiteX493" y="connsiteY493"/>
                          </a:cxn>
                          <a:cxn ang="0">
                            <a:pos x="connsiteX494" y="connsiteY494"/>
                          </a:cxn>
                          <a:cxn ang="0">
                            <a:pos x="connsiteX495" y="connsiteY495"/>
                          </a:cxn>
                          <a:cxn ang="0">
                            <a:pos x="connsiteX496" y="connsiteY496"/>
                          </a:cxn>
                          <a:cxn ang="0">
                            <a:pos x="connsiteX497" y="connsiteY497"/>
                          </a:cxn>
                        </a:cxnLst>
                        <a:rect l="l" t="t" r="r" b="b"/>
                        <a:pathLst>
                          <a:path w="145153" h="202644">
                            <a:moveTo>
                              <a:pt x="110490" y="202644"/>
                            </a:moveTo>
                            <a:cubicBezTo>
                              <a:pt x="108585" y="202644"/>
                              <a:pt x="107633" y="201692"/>
                              <a:pt x="107633" y="199787"/>
                            </a:cubicBezTo>
                            <a:cubicBezTo>
                              <a:pt x="107633" y="197882"/>
                              <a:pt x="108585" y="196929"/>
                              <a:pt x="110490" y="196929"/>
                            </a:cubicBezTo>
                            <a:lnTo>
                              <a:pt x="112395" y="196929"/>
                            </a:lnTo>
                            <a:cubicBezTo>
                              <a:pt x="114300" y="196929"/>
                              <a:pt x="115253" y="197882"/>
                              <a:pt x="115253" y="199787"/>
                            </a:cubicBezTo>
                            <a:cubicBezTo>
                              <a:pt x="115253" y="201692"/>
                              <a:pt x="114300" y="202644"/>
                              <a:pt x="112395" y="202644"/>
                            </a:cubicBezTo>
                            <a:lnTo>
                              <a:pt x="110490" y="202644"/>
                            </a:lnTo>
                            <a:cubicBezTo>
                              <a:pt x="110490" y="202644"/>
                              <a:pt x="110490" y="202644"/>
                              <a:pt x="110490" y="202644"/>
                            </a:cubicBezTo>
                            <a:close/>
                            <a:moveTo>
                              <a:pt x="100965" y="202644"/>
                            </a:moveTo>
                            <a:cubicBezTo>
                              <a:pt x="100965" y="202644"/>
                              <a:pt x="99060" y="202644"/>
                              <a:pt x="99060" y="202644"/>
                            </a:cubicBezTo>
                            <a:cubicBezTo>
                              <a:pt x="97155" y="202644"/>
                              <a:pt x="96203" y="200739"/>
                              <a:pt x="96203" y="199787"/>
                            </a:cubicBezTo>
                            <a:cubicBezTo>
                              <a:pt x="96203" y="197882"/>
                              <a:pt x="98108" y="196929"/>
                              <a:pt x="99060" y="196929"/>
                            </a:cubicBezTo>
                            <a:lnTo>
                              <a:pt x="100965" y="196929"/>
                            </a:lnTo>
                            <a:cubicBezTo>
                              <a:pt x="102870" y="196929"/>
                              <a:pt x="103822" y="198834"/>
                              <a:pt x="103822" y="199787"/>
                            </a:cubicBezTo>
                            <a:cubicBezTo>
                              <a:pt x="103822" y="201692"/>
                              <a:pt x="102870" y="202644"/>
                              <a:pt x="100965" y="202644"/>
                            </a:cubicBezTo>
                            <a:close/>
                            <a:moveTo>
                              <a:pt x="90488" y="201692"/>
                            </a:moveTo>
                            <a:cubicBezTo>
                              <a:pt x="90488" y="201692"/>
                              <a:pt x="90488" y="201692"/>
                              <a:pt x="90488" y="201692"/>
                            </a:cubicBezTo>
                            <a:lnTo>
                              <a:pt x="88583" y="201692"/>
                            </a:lnTo>
                            <a:cubicBezTo>
                              <a:pt x="86678" y="201692"/>
                              <a:pt x="85725" y="199787"/>
                              <a:pt x="85725" y="198834"/>
                            </a:cubicBezTo>
                            <a:cubicBezTo>
                              <a:pt x="85725" y="196929"/>
                              <a:pt x="87630" y="195977"/>
                              <a:pt x="88583" y="195977"/>
                            </a:cubicBezTo>
                            <a:lnTo>
                              <a:pt x="90488" y="195977"/>
                            </a:lnTo>
                            <a:cubicBezTo>
                              <a:pt x="92392" y="195977"/>
                              <a:pt x="93345" y="197882"/>
                              <a:pt x="93345" y="198834"/>
                            </a:cubicBezTo>
                            <a:cubicBezTo>
                              <a:pt x="93345" y="200739"/>
                              <a:pt x="92392" y="201692"/>
                              <a:pt x="90488" y="201692"/>
                            </a:cubicBezTo>
                            <a:close/>
                            <a:moveTo>
                              <a:pt x="120967" y="201692"/>
                            </a:moveTo>
                            <a:cubicBezTo>
                              <a:pt x="119063" y="201692"/>
                              <a:pt x="118110" y="200739"/>
                              <a:pt x="118110" y="198834"/>
                            </a:cubicBezTo>
                            <a:cubicBezTo>
                              <a:pt x="118110" y="196929"/>
                              <a:pt x="119063" y="195977"/>
                              <a:pt x="120967" y="195977"/>
                            </a:cubicBezTo>
                            <a:lnTo>
                              <a:pt x="122872" y="195977"/>
                            </a:lnTo>
                            <a:cubicBezTo>
                              <a:pt x="124778" y="195977"/>
                              <a:pt x="125730" y="196929"/>
                              <a:pt x="126683" y="198834"/>
                            </a:cubicBezTo>
                            <a:cubicBezTo>
                              <a:pt x="126683" y="200739"/>
                              <a:pt x="125730" y="201692"/>
                              <a:pt x="123825" y="202644"/>
                            </a:cubicBezTo>
                            <a:lnTo>
                              <a:pt x="120967" y="201692"/>
                            </a:lnTo>
                            <a:cubicBezTo>
                              <a:pt x="120967" y="201692"/>
                              <a:pt x="120967" y="201692"/>
                              <a:pt x="120967" y="201692"/>
                            </a:cubicBezTo>
                            <a:close/>
                            <a:moveTo>
                              <a:pt x="80010" y="200739"/>
                            </a:moveTo>
                            <a:cubicBezTo>
                              <a:pt x="80010" y="200739"/>
                              <a:pt x="80010" y="200739"/>
                              <a:pt x="80010" y="200739"/>
                            </a:cubicBezTo>
                            <a:lnTo>
                              <a:pt x="78105" y="200739"/>
                            </a:lnTo>
                            <a:cubicBezTo>
                              <a:pt x="76200" y="200739"/>
                              <a:pt x="75247" y="198834"/>
                              <a:pt x="75247" y="196929"/>
                            </a:cubicBezTo>
                            <a:cubicBezTo>
                              <a:pt x="75247" y="195024"/>
                              <a:pt x="77153" y="194072"/>
                              <a:pt x="79058" y="194072"/>
                            </a:cubicBezTo>
                            <a:lnTo>
                              <a:pt x="80963" y="194072"/>
                            </a:lnTo>
                            <a:cubicBezTo>
                              <a:pt x="82867" y="194072"/>
                              <a:pt x="83820" y="195977"/>
                              <a:pt x="83820" y="197882"/>
                            </a:cubicBezTo>
                            <a:cubicBezTo>
                              <a:pt x="82867" y="199787"/>
                              <a:pt x="81915" y="200739"/>
                              <a:pt x="80010" y="200739"/>
                            </a:cubicBezTo>
                            <a:close/>
                            <a:moveTo>
                              <a:pt x="130492" y="200739"/>
                            </a:moveTo>
                            <a:cubicBezTo>
                              <a:pt x="129540" y="200739"/>
                              <a:pt x="127635" y="199787"/>
                              <a:pt x="127635" y="198834"/>
                            </a:cubicBezTo>
                            <a:cubicBezTo>
                              <a:pt x="127635" y="196929"/>
                              <a:pt x="128588" y="195977"/>
                              <a:pt x="129540" y="195024"/>
                            </a:cubicBezTo>
                            <a:lnTo>
                              <a:pt x="130492" y="195024"/>
                            </a:lnTo>
                            <a:cubicBezTo>
                              <a:pt x="132397" y="195024"/>
                              <a:pt x="133350" y="195977"/>
                              <a:pt x="134303" y="196929"/>
                            </a:cubicBezTo>
                            <a:cubicBezTo>
                              <a:pt x="134303" y="198834"/>
                              <a:pt x="133350" y="199787"/>
                              <a:pt x="132397" y="200739"/>
                            </a:cubicBezTo>
                            <a:lnTo>
                              <a:pt x="130492" y="200739"/>
                            </a:lnTo>
                            <a:cubicBezTo>
                              <a:pt x="131445" y="200739"/>
                              <a:pt x="131445" y="200739"/>
                              <a:pt x="130492" y="200739"/>
                            </a:cubicBezTo>
                            <a:close/>
                            <a:moveTo>
                              <a:pt x="70485" y="198834"/>
                            </a:moveTo>
                            <a:cubicBezTo>
                              <a:pt x="70485" y="198834"/>
                              <a:pt x="69533" y="198834"/>
                              <a:pt x="70485" y="198834"/>
                            </a:cubicBezTo>
                            <a:lnTo>
                              <a:pt x="68580" y="198834"/>
                            </a:lnTo>
                            <a:cubicBezTo>
                              <a:pt x="66675" y="198834"/>
                              <a:pt x="65722" y="196929"/>
                              <a:pt x="66675" y="195024"/>
                            </a:cubicBezTo>
                            <a:cubicBezTo>
                              <a:pt x="66675" y="193119"/>
                              <a:pt x="68580" y="192167"/>
                              <a:pt x="70485" y="193119"/>
                            </a:cubicBezTo>
                            <a:lnTo>
                              <a:pt x="72390" y="193119"/>
                            </a:lnTo>
                            <a:cubicBezTo>
                              <a:pt x="74295" y="193119"/>
                              <a:pt x="75247" y="195024"/>
                              <a:pt x="74295" y="196929"/>
                            </a:cubicBezTo>
                            <a:cubicBezTo>
                              <a:pt x="72390" y="197882"/>
                              <a:pt x="71438" y="198834"/>
                              <a:pt x="70485" y="198834"/>
                            </a:cubicBezTo>
                            <a:close/>
                            <a:moveTo>
                              <a:pt x="140970" y="197882"/>
                            </a:moveTo>
                            <a:cubicBezTo>
                              <a:pt x="140017" y="197882"/>
                              <a:pt x="138113" y="196929"/>
                              <a:pt x="138113" y="195977"/>
                            </a:cubicBezTo>
                            <a:cubicBezTo>
                              <a:pt x="137160" y="194072"/>
                              <a:pt x="138113" y="193119"/>
                              <a:pt x="140017" y="192167"/>
                            </a:cubicBezTo>
                            <a:lnTo>
                              <a:pt x="140970" y="192167"/>
                            </a:lnTo>
                            <a:cubicBezTo>
                              <a:pt x="142875" y="191214"/>
                              <a:pt x="143828" y="192167"/>
                              <a:pt x="144780" y="194072"/>
                            </a:cubicBezTo>
                            <a:cubicBezTo>
                              <a:pt x="145733" y="195977"/>
                              <a:pt x="144780" y="196929"/>
                              <a:pt x="142875" y="197882"/>
                            </a:cubicBezTo>
                            <a:lnTo>
                              <a:pt x="140970" y="197882"/>
                            </a:lnTo>
                            <a:cubicBezTo>
                              <a:pt x="141922" y="197882"/>
                              <a:pt x="140970" y="197882"/>
                              <a:pt x="140970" y="197882"/>
                            </a:cubicBezTo>
                            <a:close/>
                            <a:moveTo>
                              <a:pt x="60008" y="195977"/>
                            </a:moveTo>
                            <a:cubicBezTo>
                              <a:pt x="60008" y="195977"/>
                              <a:pt x="60008" y="195977"/>
                              <a:pt x="60008" y="195977"/>
                            </a:cubicBezTo>
                            <a:lnTo>
                              <a:pt x="58103" y="195024"/>
                            </a:lnTo>
                            <a:cubicBezTo>
                              <a:pt x="56197" y="195024"/>
                              <a:pt x="55245" y="193119"/>
                              <a:pt x="56197" y="191214"/>
                            </a:cubicBezTo>
                            <a:cubicBezTo>
                              <a:pt x="56197" y="189309"/>
                              <a:pt x="58103" y="188357"/>
                              <a:pt x="60008" y="189309"/>
                            </a:cubicBezTo>
                            <a:lnTo>
                              <a:pt x="60960" y="189309"/>
                            </a:lnTo>
                            <a:cubicBezTo>
                              <a:pt x="62865" y="189309"/>
                              <a:pt x="63817" y="191214"/>
                              <a:pt x="62865" y="193119"/>
                            </a:cubicBezTo>
                            <a:cubicBezTo>
                              <a:pt x="62865" y="195024"/>
                              <a:pt x="60960" y="195977"/>
                              <a:pt x="60008" y="195977"/>
                            </a:cubicBezTo>
                            <a:close/>
                            <a:moveTo>
                              <a:pt x="50483" y="193119"/>
                            </a:moveTo>
                            <a:cubicBezTo>
                              <a:pt x="49530" y="193119"/>
                              <a:pt x="49530" y="193119"/>
                              <a:pt x="50483" y="193119"/>
                            </a:cubicBezTo>
                            <a:lnTo>
                              <a:pt x="48578" y="192167"/>
                            </a:lnTo>
                            <a:cubicBezTo>
                              <a:pt x="46672" y="191214"/>
                              <a:pt x="45720" y="190262"/>
                              <a:pt x="46672" y="188357"/>
                            </a:cubicBezTo>
                            <a:cubicBezTo>
                              <a:pt x="47625" y="186452"/>
                              <a:pt x="48578" y="185499"/>
                              <a:pt x="50483" y="186452"/>
                            </a:cubicBezTo>
                            <a:lnTo>
                              <a:pt x="51435" y="186452"/>
                            </a:lnTo>
                            <a:cubicBezTo>
                              <a:pt x="53340" y="187404"/>
                              <a:pt x="54292" y="188357"/>
                              <a:pt x="53340" y="190262"/>
                            </a:cubicBezTo>
                            <a:cubicBezTo>
                              <a:pt x="52388" y="192167"/>
                              <a:pt x="51435" y="193119"/>
                              <a:pt x="50483" y="193119"/>
                            </a:cubicBezTo>
                            <a:close/>
                            <a:moveTo>
                              <a:pt x="40005" y="189309"/>
                            </a:moveTo>
                            <a:cubicBezTo>
                              <a:pt x="40005" y="189309"/>
                              <a:pt x="39053" y="189309"/>
                              <a:pt x="39053" y="189309"/>
                            </a:cubicBezTo>
                            <a:lnTo>
                              <a:pt x="38100" y="188357"/>
                            </a:lnTo>
                            <a:cubicBezTo>
                              <a:pt x="36195" y="187404"/>
                              <a:pt x="36195" y="186452"/>
                              <a:pt x="36195" y="184547"/>
                            </a:cubicBezTo>
                            <a:cubicBezTo>
                              <a:pt x="37147" y="182642"/>
                              <a:pt x="38100" y="182642"/>
                              <a:pt x="40005" y="182642"/>
                            </a:cubicBezTo>
                            <a:lnTo>
                              <a:pt x="40958" y="183594"/>
                            </a:lnTo>
                            <a:cubicBezTo>
                              <a:pt x="42863" y="184547"/>
                              <a:pt x="42863" y="185499"/>
                              <a:pt x="42863" y="187404"/>
                            </a:cubicBezTo>
                            <a:cubicBezTo>
                              <a:pt x="42863" y="188357"/>
                              <a:pt x="41910" y="189309"/>
                              <a:pt x="40005" y="189309"/>
                            </a:cubicBezTo>
                            <a:close/>
                            <a:moveTo>
                              <a:pt x="30480" y="185499"/>
                            </a:moveTo>
                            <a:cubicBezTo>
                              <a:pt x="30480" y="185499"/>
                              <a:pt x="29528" y="185499"/>
                              <a:pt x="29528" y="185499"/>
                            </a:cubicBezTo>
                            <a:lnTo>
                              <a:pt x="28575" y="184547"/>
                            </a:lnTo>
                            <a:cubicBezTo>
                              <a:pt x="26670" y="183594"/>
                              <a:pt x="26670" y="181689"/>
                              <a:pt x="26670" y="180737"/>
                            </a:cubicBezTo>
                            <a:cubicBezTo>
                              <a:pt x="27622" y="178832"/>
                              <a:pt x="29528" y="178832"/>
                              <a:pt x="30480" y="178832"/>
                            </a:cubicBezTo>
                            <a:lnTo>
                              <a:pt x="31433" y="179784"/>
                            </a:lnTo>
                            <a:cubicBezTo>
                              <a:pt x="33338" y="180737"/>
                              <a:pt x="33338" y="182642"/>
                              <a:pt x="33338" y="183594"/>
                            </a:cubicBezTo>
                            <a:cubicBezTo>
                              <a:pt x="32385" y="184547"/>
                              <a:pt x="31433" y="185499"/>
                              <a:pt x="30480" y="185499"/>
                            </a:cubicBezTo>
                            <a:close/>
                            <a:moveTo>
                              <a:pt x="20955" y="181689"/>
                            </a:moveTo>
                            <a:cubicBezTo>
                              <a:pt x="20955" y="181689"/>
                              <a:pt x="20003" y="181689"/>
                              <a:pt x="20003" y="181689"/>
                            </a:cubicBezTo>
                            <a:lnTo>
                              <a:pt x="19050" y="180737"/>
                            </a:lnTo>
                            <a:cubicBezTo>
                              <a:pt x="17145" y="179784"/>
                              <a:pt x="17145" y="177879"/>
                              <a:pt x="18097" y="176927"/>
                            </a:cubicBezTo>
                            <a:cubicBezTo>
                              <a:pt x="19050" y="175022"/>
                              <a:pt x="20955" y="175022"/>
                              <a:pt x="21908" y="175974"/>
                            </a:cubicBezTo>
                            <a:lnTo>
                              <a:pt x="22860" y="176927"/>
                            </a:lnTo>
                            <a:cubicBezTo>
                              <a:pt x="24765" y="177879"/>
                              <a:pt x="24765" y="179784"/>
                              <a:pt x="24765" y="180737"/>
                            </a:cubicBezTo>
                            <a:cubicBezTo>
                              <a:pt x="22860" y="180737"/>
                              <a:pt x="21908" y="181689"/>
                              <a:pt x="20955" y="181689"/>
                            </a:cubicBezTo>
                            <a:close/>
                            <a:moveTo>
                              <a:pt x="11430" y="176927"/>
                            </a:moveTo>
                            <a:cubicBezTo>
                              <a:pt x="11430" y="176927"/>
                              <a:pt x="10478" y="176927"/>
                              <a:pt x="10478" y="176927"/>
                            </a:cubicBezTo>
                            <a:lnTo>
                              <a:pt x="9525" y="175974"/>
                            </a:lnTo>
                            <a:cubicBezTo>
                              <a:pt x="7620" y="175022"/>
                              <a:pt x="7620" y="173117"/>
                              <a:pt x="8572" y="172164"/>
                            </a:cubicBezTo>
                            <a:cubicBezTo>
                              <a:pt x="8572" y="171212"/>
                              <a:pt x="9525" y="171212"/>
                              <a:pt x="10478" y="171212"/>
                            </a:cubicBezTo>
                            <a:cubicBezTo>
                              <a:pt x="9525" y="171212"/>
                              <a:pt x="8572" y="169307"/>
                              <a:pt x="8572" y="167402"/>
                            </a:cubicBezTo>
                            <a:cubicBezTo>
                              <a:pt x="8572" y="165497"/>
                              <a:pt x="10478" y="164544"/>
                              <a:pt x="12383" y="165497"/>
                            </a:cubicBezTo>
                            <a:lnTo>
                              <a:pt x="14288" y="165497"/>
                            </a:lnTo>
                            <a:cubicBezTo>
                              <a:pt x="16192" y="165497"/>
                              <a:pt x="17145" y="167402"/>
                              <a:pt x="16192" y="169307"/>
                            </a:cubicBezTo>
                            <a:cubicBezTo>
                              <a:pt x="16192" y="170259"/>
                              <a:pt x="15240" y="171212"/>
                              <a:pt x="14288" y="171212"/>
                            </a:cubicBezTo>
                            <a:lnTo>
                              <a:pt x="15240" y="171212"/>
                            </a:lnTo>
                            <a:cubicBezTo>
                              <a:pt x="17145" y="172164"/>
                              <a:pt x="17145" y="174069"/>
                              <a:pt x="16192" y="175022"/>
                            </a:cubicBezTo>
                            <a:cubicBezTo>
                              <a:pt x="13335" y="175974"/>
                              <a:pt x="12383" y="176927"/>
                              <a:pt x="11430" y="176927"/>
                            </a:cubicBezTo>
                            <a:close/>
                            <a:moveTo>
                              <a:pt x="42863" y="174069"/>
                            </a:moveTo>
                            <a:cubicBezTo>
                              <a:pt x="42863" y="174069"/>
                              <a:pt x="40958" y="174069"/>
                              <a:pt x="40958" y="174069"/>
                            </a:cubicBezTo>
                            <a:cubicBezTo>
                              <a:pt x="39053" y="174069"/>
                              <a:pt x="38100" y="172164"/>
                              <a:pt x="38100" y="171212"/>
                            </a:cubicBezTo>
                            <a:cubicBezTo>
                              <a:pt x="38100" y="169307"/>
                              <a:pt x="39053" y="168354"/>
                              <a:pt x="40958" y="168354"/>
                            </a:cubicBezTo>
                            <a:cubicBezTo>
                              <a:pt x="40958" y="168354"/>
                              <a:pt x="42863" y="168354"/>
                              <a:pt x="42863" y="168354"/>
                            </a:cubicBezTo>
                            <a:cubicBezTo>
                              <a:pt x="44767" y="168354"/>
                              <a:pt x="45720" y="169307"/>
                              <a:pt x="45720" y="171212"/>
                            </a:cubicBezTo>
                            <a:cubicBezTo>
                              <a:pt x="45720" y="173117"/>
                              <a:pt x="44767" y="174069"/>
                              <a:pt x="42863" y="174069"/>
                            </a:cubicBezTo>
                            <a:close/>
                            <a:moveTo>
                              <a:pt x="51435" y="174069"/>
                            </a:moveTo>
                            <a:cubicBezTo>
                              <a:pt x="49530" y="174069"/>
                              <a:pt x="48578" y="173117"/>
                              <a:pt x="48578" y="171212"/>
                            </a:cubicBezTo>
                            <a:cubicBezTo>
                              <a:pt x="48578" y="169307"/>
                              <a:pt x="49530" y="168354"/>
                              <a:pt x="51435" y="168354"/>
                            </a:cubicBezTo>
                            <a:lnTo>
                              <a:pt x="53340" y="168354"/>
                            </a:lnTo>
                            <a:cubicBezTo>
                              <a:pt x="55245" y="168354"/>
                              <a:pt x="56197" y="169307"/>
                              <a:pt x="56197" y="171212"/>
                            </a:cubicBezTo>
                            <a:cubicBezTo>
                              <a:pt x="56197" y="173117"/>
                              <a:pt x="55245" y="174069"/>
                              <a:pt x="53340" y="174069"/>
                            </a:cubicBezTo>
                            <a:lnTo>
                              <a:pt x="51435" y="174069"/>
                            </a:lnTo>
                            <a:cubicBezTo>
                              <a:pt x="51435" y="174069"/>
                              <a:pt x="51435" y="174069"/>
                              <a:pt x="51435" y="174069"/>
                            </a:cubicBezTo>
                            <a:close/>
                            <a:moveTo>
                              <a:pt x="32385" y="173117"/>
                            </a:moveTo>
                            <a:cubicBezTo>
                              <a:pt x="32385" y="173117"/>
                              <a:pt x="32385" y="173117"/>
                              <a:pt x="32385" y="173117"/>
                            </a:cubicBezTo>
                            <a:lnTo>
                              <a:pt x="30480" y="173117"/>
                            </a:lnTo>
                            <a:cubicBezTo>
                              <a:pt x="28575" y="173117"/>
                              <a:pt x="27622" y="171212"/>
                              <a:pt x="27622" y="170259"/>
                            </a:cubicBezTo>
                            <a:cubicBezTo>
                              <a:pt x="27622" y="168354"/>
                              <a:pt x="29528" y="167402"/>
                              <a:pt x="30480" y="167402"/>
                            </a:cubicBezTo>
                            <a:lnTo>
                              <a:pt x="32385" y="167402"/>
                            </a:lnTo>
                            <a:cubicBezTo>
                              <a:pt x="34290" y="167402"/>
                              <a:pt x="35242" y="169307"/>
                              <a:pt x="35242" y="170259"/>
                            </a:cubicBezTo>
                            <a:cubicBezTo>
                              <a:pt x="35242" y="172164"/>
                              <a:pt x="34290" y="173117"/>
                              <a:pt x="32385" y="173117"/>
                            </a:cubicBezTo>
                            <a:close/>
                            <a:moveTo>
                              <a:pt x="61913" y="173117"/>
                            </a:moveTo>
                            <a:cubicBezTo>
                              <a:pt x="60008" y="173117"/>
                              <a:pt x="59055" y="172164"/>
                              <a:pt x="59055" y="170259"/>
                            </a:cubicBezTo>
                            <a:cubicBezTo>
                              <a:pt x="59055" y="168354"/>
                              <a:pt x="60008" y="167402"/>
                              <a:pt x="61913" y="167402"/>
                            </a:cubicBezTo>
                            <a:lnTo>
                              <a:pt x="63817" y="167402"/>
                            </a:lnTo>
                            <a:cubicBezTo>
                              <a:pt x="65722" y="167402"/>
                              <a:pt x="66675" y="168354"/>
                              <a:pt x="66675" y="170259"/>
                            </a:cubicBezTo>
                            <a:cubicBezTo>
                              <a:pt x="66675" y="172164"/>
                              <a:pt x="65722" y="173117"/>
                              <a:pt x="63817" y="173117"/>
                            </a:cubicBezTo>
                            <a:lnTo>
                              <a:pt x="61913" y="173117"/>
                            </a:lnTo>
                            <a:cubicBezTo>
                              <a:pt x="61913" y="173117"/>
                              <a:pt x="61913" y="173117"/>
                              <a:pt x="61913" y="173117"/>
                            </a:cubicBezTo>
                            <a:close/>
                            <a:moveTo>
                              <a:pt x="21908" y="172164"/>
                            </a:moveTo>
                            <a:cubicBezTo>
                              <a:pt x="21908" y="172164"/>
                              <a:pt x="21908" y="172164"/>
                              <a:pt x="21908" y="172164"/>
                            </a:cubicBezTo>
                            <a:lnTo>
                              <a:pt x="20003" y="172164"/>
                            </a:lnTo>
                            <a:cubicBezTo>
                              <a:pt x="18097" y="172164"/>
                              <a:pt x="17145" y="170259"/>
                              <a:pt x="17145" y="168354"/>
                            </a:cubicBezTo>
                            <a:cubicBezTo>
                              <a:pt x="17145" y="166449"/>
                              <a:pt x="19050" y="165497"/>
                              <a:pt x="20955" y="165497"/>
                            </a:cubicBezTo>
                            <a:lnTo>
                              <a:pt x="22860" y="165497"/>
                            </a:lnTo>
                            <a:cubicBezTo>
                              <a:pt x="24765" y="165497"/>
                              <a:pt x="25717" y="167402"/>
                              <a:pt x="25717" y="169307"/>
                            </a:cubicBezTo>
                            <a:cubicBezTo>
                              <a:pt x="24765" y="171212"/>
                              <a:pt x="23813" y="172164"/>
                              <a:pt x="21908" y="172164"/>
                            </a:cubicBezTo>
                            <a:close/>
                            <a:moveTo>
                              <a:pt x="72390" y="172164"/>
                            </a:moveTo>
                            <a:cubicBezTo>
                              <a:pt x="71438" y="172164"/>
                              <a:pt x="69533" y="171212"/>
                              <a:pt x="69533" y="169307"/>
                            </a:cubicBezTo>
                            <a:cubicBezTo>
                              <a:pt x="69533" y="167402"/>
                              <a:pt x="70485" y="166449"/>
                              <a:pt x="72390" y="165497"/>
                            </a:cubicBezTo>
                            <a:lnTo>
                              <a:pt x="73342" y="165497"/>
                            </a:lnTo>
                            <a:cubicBezTo>
                              <a:pt x="75247" y="165497"/>
                              <a:pt x="76200" y="166449"/>
                              <a:pt x="77153" y="167402"/>
                            </a:cubicBezTo>
                            <a:cubicBezTo>
                              <a:pt x="77153" y="169307"/>
                              <a:pt x="76200" y="170259"/>
                              <a:pt x="75247" y="171212"/>
                            </a:cubicBezTo>
                            <a:lnTo>
                              <a:pt x="72390" y="172164"/>
                            </a:lnTo>
                            <a:cubicBezTo>
                              <a:pt x="72390" y="172164"/>
                              <a:pt x="72390" y="172164"/>
                              <a:pt x="72390" y="172164"/>
                            </a:cubicBezTo>
                            <a:close/>
                            <a:moveTo>
                              <a:pt x="2858" y="172164"/>
                            </a:moveTo>
                            <a:cubicBezTo>
                              <a:pt x="1905" y="172164"/>
                              <a:pt x="953" y="172164"/>
                              <a:pt x="953" y="171212"/>
                            </a:cubicBezTo>
                            <a:cubicBezTo>
                              <a:pt x="0" y="170259"/>
                              <a:pt x="0" y="169307"/>
                              <a:pt x="0" y="168354"/>
                            </a:cubicBezTo>
                            <a:lnTo>
                              <a:pt x="0" y="168354"/>
                            </a:lnTo>
                            <a:lnTo>
                              <a:pt x="0" y="167402"/>
                            </a:lnTo>
                            <a:cubicBezTo>
                              <a:pt x="0" y="165497"/>
                              <a:pt x="1905" y="164544"/>
                              <a:pt x="3810" y="164544"/>
                            </a:cubicBezTo>
                            <a:cubicBezTo>
                              <a:pt x="4763" y="164544"/>
                              <a:pt x="6667" y="165497"/>
                              <a:pt x="6667" y="167402"/>
                            </a:cubicBezTo>
                            <a:cubicBezTo>
                              <a:pt x="7620" y="168354"/>
                              <a:pt x="7620" y="170259"/>
                              <a:pt x="6667" y="171212"/>
                            </a:cubicBezTo>
                            <a:cubicBezTo>
                              <a:pt x="3810" y="171212"/>
                              <a:pt x="2858" y="172164"/>
                              <a:pt x="2858" y="172164"/>
                            </a:cubicBezTo>
                            <a:close/>
                            <a:moveTo>
                              <a:pt x="82867" y="170259"/>
                            </a:moveTo>
                            <a:cubicBezTo>
                              <a:pt x="81915" y="170259"/>
                              <a:pt x="80010" y="169307"/>
                              <a:pt x="80010" y="168354"/>
                            </a:cubicBezTo>
                            <a:cubicBezTo>
                              <a:pt x="80010" y="166449"/>
                              <a:pt x="80963" y="165497"/>
                              <a:pt x="81915" y="164544"/>
                            </a:cubicBezTo>
                            <a:lnTo>
                              <a:pt x="82867" y="164544"/>
                            </a:lnTo>
                            <a:cubicBezTo>
                              <a:pt x="84772" y="164544"/>
                              <a:pt x="85725" y="165497"/>
                              <a:pt x="86678" y="166449"/>
                            </a:cubicBezTo>
                            <a:cubicBezTo>
                              <a:pt x="86678" y="168354"/>
                              <a:pt x="85725" y="169307"/>
                              <a:pt x="84772" y="170259"/>
                            </a:cubicBezTo>
                            <a:lnTo>
                              <a:pt x="82867" y="170259"/>
                            </a:lnTo>
                            <a:cubicBezTo>
                              <a:pt x="82867" y="170259"/>
                              <a:pt x="82867" y="170259"/>
                              <a:pt x="82867" y="170259"/>
                            </a:cubicBezTo>
                            <a:close/>
                            <a:moveTo>
                              <a:pt x="92392" y="166449"/>
                            </a:moveTo>
                            <a:cubicBezTo>
                              <a:pt x="91440" y="166449"/>
                              <a:pt x="90488" y="165497"/>
                              <a:pt x="89535" y="164544"/>
                            </a:cubicBezTo>
                            <a:cubicBezTo>
                              <a:pt x="88583" y="162639"/>
                              <a:pt x="89535" y="161687"/>
                              <a:pt x="91440" y="160734"/>
                            </a:cubicBezTo>
                            <a:lnTo>
                              <a:pt x="92392" y="159782"/>
                            </a:lnTo>
                            <a:cubicBezTo>
                              <a:pt x="94297" y="158829"/>
                              <a:pt x="95250" y="159782"/>
                              <a:pt x="96203" y="161687"/>
                            </a:cubicBezTo>
                            <a:cubicBezTo>
                              <a:pt x="97155" y="163592"/>
                              <a:pt x="96203" y="164544"/>
                              <a:pt x="94297" y="165497"/>
                            </a:cubicBezTo>
                            <a:lnTo>
                              <a:pt x="92392" y="166449"/>
                            </a:lnTo>
                            <a:cubicBezTo>
                              <a:pt x="93345" y="166449"/>
                              <a:pt x="93345" y="166449"/>
                              <a:pt x="92392" y="166449"/>
                            </a:cubicBezTo>
                            <a:close/>
                            <a:moveTo>
                              <a:pt x="101917" y="162639"/>
                            </a:moveTo>
                            <a:cubicBezTo>
                              <a:pt x="100965" y="162639"/>
                              <a:pt x="100013" y="161687"/>
                              <a:pt x="99060" y="160734"/>
                            </a:cubicBezTo>
                            <a:cubicBezTo>
                              <a:pt x="98108" y="158829"/>
                              <a:pt x="99060" y="157877"/>
                              <a:pt x="100965" y="156924"/>
                            </a:cubicBezTo>
                            <a:lnTo>
                              <a:pt x="101917" y="155972"/>
                            </a:lnTo>
                            <a:cubicBezTo>
                              <a:pt x="103822" y="155019"/>
                              <a:pt x="104775" y="155972"/>
                              <a:pt x="105728" y="156924"/>
                            </a:cubicBezTo>
                            <a:cubicBezTo>
                              <a:pt x="106680" y="158829"/>
                              <a:pt x="105728" y="159782"/>
                              <a:pt x="104775" y="160734"/>
                            </a:cubicBezTo>
                            <a:lnTo>
                              <a:pt x="103822" y="161687"/>
                            </a:lnTo>
                            <a:cubicBezTo>
                              <a:pt x="102870" y="162639"/>
                              <a:pt x="102870" y="162639"/>
                              <a:pt x="101917" y="162639"/>
                            </a:cubicBezTo>
                            <a:close/>
                            <a:moveTo>
                              <a:pt x="111442" y="157877"/>
                            </a:moveTo>
                            <a:cubicBezTo>
                              <a:pt x="110490" y="157877"/>
                              <a:pt x="109538" y="156924"/>
                              <a:pt x="108585" y="155972"/>
                            </a:cubicBezTo>
                            <a:cubicBezTo>
                              <a:pt x="107633" y="155019"/>
                              <a:pt x="108585" y="153114"/>
                              <a:pt x="109538" y="152162"/>
                            </a:cubicBezTo>
                            <a:lnTo>
                              <a:pt x="110490" y="151209"/>
                            </a:lnTo>
                            <a:cubicBezTo>
                              <a:pt x="111442" y="150257"/>
                              <a:pt x="113347" y="151209"/>
                              <a:pt x="114300" y="152162"/>
                            </a:cubicBezTo>
                            <a:cubicBezTo>
                              <a:pt x="115253" y="153114"/>
                              <a:pt x="114300" y="155019"/>
                              <a:pt x="113347" y="155972"/>
                            </a:cubicBezTo>
                            <a:lnTo>
                              <a:pt x="112395" y="156924"/>
                            </a:lnTo>
                            <a:cubicBezTo>
                              <a:pt x="112395" y="157877"/>
                              <a:pt x="112395" y="157877"/>
                              <a:pt x="111442" y="157877"/>
                            </a:cubicBezTo>
                            <a:close/>
                            <a:moveTo>
                              <a:pt x="120015" y="152162"/>
                            </a:moveTo>
                            <a:cubicBezTo>
                              <a:pt x="119063" y="152162"/>
                              <a:pt x="118110" y="152162"/>
                              <a:pt x="117158" y="151209"/>
                            </a:cubicBezTo>
                            <a:cubicBezTo>
                              <a:pt x="116205" y="150257"/>
                              <a:pt x="116205" y="148352"/>
                              <a:pt x="118110" y="147399"/>
                            </a:cubicBezTo>
                            <a:lnTo>
                              <a:pt x="119063" y="146447"/>
                            </a:lnTo>
                            <a:cubicBezTo>
                              <a:pt x="120015" y="145494"/>
                              <a:pt x="121920" y="145494"/>
                              <a:pt x="122872" y="147399"/>
                            </a:cubicBezTo>
                            <a:cubicBezTo>
                              <a:pt x="123825" y="148352"/>
                              <a:pt x="123825" y="150257"/>
                              <a:pt x="121920" y="151209"/>
                            </a:cubicBezTo>
                            <a:lnTo>
                              <a:pt x="120967" y="152162"/>
                            </a:lnTo>
                            <a:cubicBezTo>
                              <a:pt x="120967" y="152162"/>
                              <a:pt x="120967" y="152162"/>
                              <a:pt x="120015" y="152162"/>
                            </a:cubicBezTo>
                            <a:close/>
                            <a:moveTo>
                              <a:pt x="128588" y="145494"/>
                            </a:moveTo>
                            <a:cubicBezTo>
                              <a:pt x="127635" y="145494"/>
                              <a:pt x="126683" y="145494"/>
                              <a:pt x="126683" y="144542"/>
                            </a:cubicBezTo>
                            <a:cubicBezTo>
                              <a:pt x="125730" y="143589"/>
                              <a:pt x="125730" y="141684"/>
                              <a:pt x="126683" y="140732"/>
                            </a:cubicBezTo>
                            <a:lnTo>
                              <a:pt x="127635" y="139779"/>
                            </a:lnTo>
                            <a:cubicBezTo>
                              <a:pt x="128588" y="138827"/>
                              <a:pt x="130492" y="138827"/>
                              <a:pt x="131445" y="139779"/>
                            </a:cubicBezTo>
                            <a:cubicBezTo>
                              <a:pt x="132397" y="140732"/>
                              <a:pt x="132397" y="142637"/>
                              <a:pt x="131445" y="143589"/>
                            </a:cubicBezTo>
                            <a:cubicBezTo>
                              <a:pt x="131445" y="143589"/>
                              <a:pt x="130492" y="144542"/>
                              <a:pt x="130492" y="144542"/>
                            </a:cubicBezTo>
                            <a:cubicBezTo>
                              <a:pt x="129540" y="144542"/>
                              <a:pt x="128588" y="145494"/>
                              <a:pt x="128588" y="145494"/>
                            </a:cubicBezTo>
                            <a:close/>
                            <a:moveTo>
                              <a:pt x="135255" y="137874"/>
                            </a:moveTo>
                            <a:cubicBezTo>
                              <a:pt x="134303" y="137874"/>
                              <a:pt x="134303" y="137874"/>
                              <a:pt x="133350" y="136922"/>
                            </a:cubicBezTo>
                            <a:cubicBezTo>
                              <a:pt x="132397" y="135969"/>
                              <a:pt x="131445" y="134064"/>
                              <a:pt x="133350" y="133112"/>
                            </a:cubicBezTo>
                            <a:cubicBezTo>
                              <a:pt x="133350" y="133112"/>
                              <a:pt x="134303" y="132159"/>
                              <a:pt x="134303" y="132159"/>
                            </a:cubicBezTo>
                            <a:cubicBezTo>
                              <a:pt x="135255" y="131207"/>
                              <a:pt x="137160" y="130254"/>
                              <a:pt x="138113" y="131207"/>
                            </a:cubicBezTo>
                            <a:cubicBezTo>
                              <a:pt x="139065" y="132159"/>
                              <a:pt x="140017" y="134064"/>
                              <a:pt x="139065" y="135017"/>
                            </a:cubicBezTo>
                            <a:cubicBezTo>
                              <a:pt x="139065" y="135017"/>
                              <a:pt x="138113" y="135969"/>
                              <a:pt x="138113" y="135969"/>
                            </a:cubicBezTo>
                            <a:cubicBezTo>
                              <a:pt x="137160" y="136922"/>
                              <a:pt x="136208" y="137874"/>
                              <a:pt x="135255" y="137874"/>
                            </a:cubicBezTo>
                            <a:close/>
                            <a:moveTo>
                              <a:pt x="118110" y="135969"/>
                            </a:moveTo>
                            <a:cubicBezTo>
                              <a:pt x="116205" y="135969"/>
                              <a:pt x="115253" y="135017"/>
                              <a:pt x="115253" y="133112"/>
                            </a:cubicBezTo>
                            <a:cubicBezTo>
                              <a:pt x="115253" y="131207"/>
                              <a:pt x="116205" y="130254"/>
                              <a:pt x="118110" y="130254"/>
                            </a:cubicBezTo>
                            <a:lnTo>
                              <a:pt x="120015" y="130254"/>
                            </a:lnTo>
                            <a:cubicBezTo>
                              <a:pt x="121920" y="130254"/>
                              <a:pt x="122872" y="131207"/>
                              <a:pt x="122872" y="133112"/>
                            </a:cubicBezTo>
                            <a:cubicBezTo>
                              <a:pt x="122872" y="135017"/>
                              <a:pt x="121920" y="135969"/>
                              <a:pt x="120015" y="135969"/>
                            </a:cubicBezTo>
                            <a:lnTo>
                              <a:pt x="118110" y="135969"/>
                            </a:lnTo>
                            <a:cubicBezTo>
                              <a:pt x="118110" y="135969"/>
                              <a:pt x="118110" y="135969"/>
                              <a:pt x="118110" y="135969"/>
                            </a:cubicBezTo>
                            <a:close/>
                            <a:moveTo>
                              <a:pt x="109538" y="135017"/>
                            </a:moveTo>
                            <a:cubicBezTo>
                              <a:pt x="109538" y="135017"/>
                              <a:pt x="109538" y="135017"/>
                              <a:pt x="109538" y="135017"/>
                            </a:cubicBezTo>
                            <a:lnTo>
                              <a:pt x="107633" y="135017"/>
                            </a:lnTo>
                            <a:cubicBezTo>
                              <a:pt x="105728" y="135017"/>
                              <a:pt x="104775" y="133112"/>
                              <a:pt x="104775" y="132159"/>
                            </a:cubicBezTo>
                            <a:cubicBezTo>
                              <a:pt x="104775" y="130254"/>
                              <a:pt x="106680" y="129302"/>
                              <a:pt x="107633" y="129302"/>
                            </a:cubicBezTo>
                            <a:lnTo>
                              <a:pt x="109538" y="129302"/>
                            </a:lnTo>
                            <a:cubicBezTo>
                              <a:pt x="111442" y="129302"/>
                              <a:pt x="112395" y="131207"/>
                              <a:pt x="112395" y="132159"/>
                            </a:cubicBezTo>
                            <a:cubicBezTo>
                              <a:pt x="112395" y="134064"/>
                              <a:pt x="110490" y="135017"/>
                              <a:pt x="109538" y="135017"/>
                            </a:cubicBezTo>
                            <a:close/>
                            <a:moveTo>
                              <a:pt x="128588" y="135017"/>
                            </a:moveTo>
                            <a:cubicBezTo>
                              <a:pt x="126683" y="135017"/>
                              <a:pt x="125730" y="134064"/>
                              <a:pt x="125730" y="132159"/>
                            </a:cubicBezTo>
                            <a:cubicBezTo>
                              <a:pt x="125730" y="130254"/>
                              <a:pt x="126683" y="129302"/>
                              <a:pt x="128588" y="128349"/>
                            </a:cubicBezTo>
                            <a:lnTo>
                              <a:pt x="130492" y="128349"/>
                            </a:lnTo>
                            <a:cubicBezTo>
                              <a:pt x="132397" y="128349"/>
                              <a:pt x="133350" y="129302"/>
                              <a:pt x="134303" y="131207"/>
                            </a:cubicBezTo>
                            <a:cubicBezTo>
                              <a:pt x="134303" y="133112"/>
                              <a:pt x="133350" y="134064"/>
                              <a:pt x="131445" y="135017"/>
                            </a:cubicBezTo>
                            <a:lnTo>
                              <a:pt x="128588" y="135017"/>
                            </a:lnTo>
                            <a:cubicBezTo>
                              <a:pt x="128588" y="135017"/>
                              <a:pt x="128588" y="135017"/>
                              <a:pt x="128588" y="135017"/>
                            </a:cubicBezTo>
                            <a:close/>
                            <a:moveTo>
                              <a:pt x="99060" y="134064"/>
                            </a:moveTo>
                            <a:cubicBezTo>
                              <a:pt x="99060" y="134064"/>
                              <a:pt x="98108" y="134064"/>
                              <a:pt x="99060" y="134064"/>
                            </a:cubicBezTo>
                            <a:lnTo>
                              <a:pt x="97155" y="134064"/>
                            </a:lnTo>
                            <a:cubicBezTo>
                              <a:pt x="95250" y="134064"/>
                              <a:pt x="94297" y="132159"/>
                              <a:pt x="94297" y="130254"/>
                            </a:cubicBezTo>
                            <a:cubicBezTo>
                              <a:pt x="94297" y="128349"/>
                              <a:pt x="96203" y="127397"/>
                              <a:pt x="98108" y="127397"/>
                            </a:cubicBezTo>
                            <a:lnTo>
                              <a:pt x="99060" y="127397"/>
                            </a:lnTo>
                            <a:cubicBezTo>
                              <a:pt x="100965" y="127397"/>
                              <a:pt x="101917" y="129302"/>
                              <a:pt x="101917" y="131207"/>
                            </a:cubicBezTo>
                            <a:cubicBezTo>
                              <a:pt x="101917" y="133112"/>
                              <a:pt x="100013" y="134064"/>
                              <a:pt x="99060" y="134064"/>
                            </a:cubicBezTo>
                            <a:close/>
                            <a:moveTo>
                              <a:pt x="88583" y="132159"/>
                            </a:moveTo>
                            <a:cubicBezTo>
                              <a:pt x="88583" y="132159"/>
                              <a:pt x="88583" y="132159"/>
                              <a:pt x="88583" y="132159"/>
                            </a:cubicBezTo>
                            <a:lnTo>
                              <a:pt x="86678" y="131207"/>
                            </a:lnTo>
                            <a:cubicBezTo>
                              <a:pt x="84772" y="131207"/>
                              <a:pt x="83820" y="129302"/>
                              <a:pt x="84772" y="127397"/>
                            </a:cubicBezTo>
                            <a:cubicBezTo>
                              <a:pt x="84772" y="125492"/>
                              <a:pt x="86678" y="124539"/>
                              <a:pt x="88583" y="125492"/>
                            </a:cubicBezTo>
                            <a:lnTo>
                              <a:pt x="89535" y="125492"/>
                            </a:lnTo>
                            <a:cubicBezTo>
                              <a:pt x="91440" y="125492"/>
                              <a:pt x="92392" y="127397"/>
                              <a:pt x="91440" y="129302"/>
                            </a:cubicBezTo>
                            <a:cubicBezTo>
                              <a:pt x="91440" y="131207"/>
                              <a:pt x="89535" y="132159"/>
                              <a:pt x="88583" y="132159"/>
                            </a:cubicBezTo>
                            <a:close/>
                            <a:moveTo>
                              <a:pt x="79058" y="128349"/>
                            </a:moveTo>
                            <a:cubicBezTo>
                              <a:pt x="79058" y="128349"/>
                              <a:pt x="78105" y="128349"/>
                              <a:pt x="78105" y="128349"/>
                            </a:cubicBezTo>
                            <a:lnTo>
                              <a:pt x="76200" y="127397"/>
                            </a:lnTo>
                            <a:cubicBezTo>
                              <a:pt x="74295" y="126444"/>
                              <a:pt x="74295" y="124539"/>
                              <a:pt x="74295" y="123587"/>
                            </a:cubicBezTo>
                            <a:cubicBezTo>
                              <a:pt x="75247" y="121682"/>
                              <a:pt x="77153" y="121682"/>
                              <a:pt x="78105" y="121682"/>
                            </a:cubicBezTo>
                            <a:lnTo>
                              <a:pt x="79058" y="122634"/>
                            </a:lnTo>
                            <a:cubicBezTo>
                              <a:pt x="80963" y="123587"/>
                              <a:pt x="80963" y="124539"/>
                              <a:pt x="80963" y="126444"/>
                            </a:cubicBezTo>
                            <a:cubicBezTo>
                              <a:pt x="80963" y="127397"/>
                              <a:pt x="80010" y="128349"/>
                              <a:pt x="79058" y="128349"/>
                            </a:cubicBezTo>
                            <a:close/>
                            <a:moveTo>
                              <a:pt x="69533" y="124539"/>
                            </a:moveTo>
                            <a:cubicBezTo>
                              <a:pt x="69533" y="124539"/>
                              <a:pt x="68580" y="124539"/>
                              <a:pt x="68580" y="124539"/>
                            </a:cubicBezTo>
                            <a:lnTo>
                              <a:pt x="67628" y="123587"/>
                            </a:lnTo>
                            <a:cubicBezTo>
                              <a:pt x="65722" y="122634"/>
                              <a:pt x="65722" y="120729"/>
                              <a:pt x="66675" y="119777"/>
                            </a:cubicBezTo>
                            <a:cubicBezTo>
                              <a:pt x="67628" y="117872"/>
                              <a:pt x="69533" y="117872"/>
                              <a:pt x="70485" y="118824"/>
                            </a:cubicBezTo>
                            <a:lnTo>
                              <a:pt x="71438" y="119777"/>
                            </a:lnTo>
                            <a:cubicBezTo>
                              <a:pt x="73342" y="120729"/>
                              <a:pt x="73342" y="122634"/>
                              <a:pt x="72390" y="123587"/>
                            </a:cubicBezTo>
                            <a:cubicBezTo>
                              <a:pt x="71438" y="123587"/>
                              <a:pt x="70485" y="124539"/>
                              <a:pt x="69533" y="124539"/>
                            </a:cubicBezTo>
                            <a:close/>
                            <a:moveTo>
                              <a:pt x="60008" y="118824"/>
                            </a:moveTo>
                            <a:cubicBezTo>
                              <a:pt x="59055" y="118824"/>
                              <a:pt x="59055" y="118824"/>
                              <a:pt x="58103" y="118824"/>
                            </a:cubicBezTo>
                            <a:lnTo>
                              <a:pt x="57150" y="117872"/>
                            </a:lnTo>
                            <a:cubicBezTo>
                              <a:pt x="56197" y="116919"/>
                              <a:pt x="55245" y="115014"/>
                              <a:pt x="56197" y="114062"/>
                            </a:cubicBezTo>
                            <a:cubicBezTo>
                              <a:pt x="57150" y="113109"/>
                              <a:pt x="59055" y="112157"/>
                              <a:pt x="60008" y="113109"/>
                            </a:cubicBezTo>
                            <a:lnTo>
                              <a:pt x="60960" y="114062"/>
                            </a:lnTo>
                            <a:cubicBezTo>
                              <a:pt x="61913" y="115014"/>
                              <a:pt x="62865" y="116919"/>
                              <a:pt x="61913" y="117872"/>
                            </a:cubicBezTo>
                            <a:cubicBezTo>
                              <a:pt x="61913" y="118824"/>
                              <a:pt x="60960" y="118824"/>
                              <a:pt x="60008" y="118824"/>
                            </a:cubicBezTo>
                            <a:close/>
                            <a:moveTo>
                              <a:pt x="51435" y="113109"/>
                            </a:moveTo>
                            <a:cubicBezTo>
                              <a:pt x="50483" y="113109"/>
                              <a:pt x="50483" y="113109"/>
                              <a:pt x="49530" y="112157"/>
                            </a:cubicBezTo>
                            <a:lnTo>
                              <a:pt x="48578" y="111204"/>
                            </a:lnTo>
                            <a:cubicBezTo>
                              <a:pt x="47625" y="110252"/>
                              <a:pt x="46672" y="108347"/>
                              <a:pt x="47625" y="107394"/>
                            </a:cubicBezTo>
                            <a:cubicBezTo>
                              <a:pt x="48578" y="106442"/>
                              <a:pt x="50483" y="105489"/>
                              <a:pt x="51435" y="106442"/>
                            </a:cubicBezTo>
                            <a:lnTo>
                              <a:pt x="52388" y="107394"/>
                            </a:lnTo>
                            <a:cubicBezTo>
                              <a:pt x="53340" y="108347"/>
                              <a:pt x="54292" y="110252"/>
                              <a:pt x="53340" y="111204"/>
                            </a:cubicBezTo>
                            <a:cubicBezTo>
                              <a:pt x="53340" y="112157"/>
                              <a:pt x="52388" y="113109"/>
                              <a:pt x="51435" y="113109"/>
                            </a:cubicBezTo>
                            <a:close/>
                            <a:moveTo>
                              <a:pt x="43815" y="106442"/>
                            </a:moveTo>
                            <a:cubicBezTo>
                              <a:pt x="42863" y="106442"/>
                              <a:pt x="41910" y="106442"/>
                              <a:pt x="41910" y="105489"/>
                            </a:cubicBezTo>
                            <a:lnTo>
                              <a:pt x="40958" y="104537"/>
                            </a:lnTo>
                            <a:cubicBezTo>
                              <a:pt x="40005" y="103584"/>
                              <a:pt x="40005" y="101679"/>
                              <a:pt x="40958" y="100727"/>
                            </a:cubicBezTo>
                            <a:cubicBezTo>
                              <a:pt x="41910" y="99774"/>
                              <a:pt x="43815" y="99774"/>
                              <a:pt x="44767" y="100727"/>
                            </a:cubicBezTo>
                            <a:lnTo>
                              <a:pt x="45720" y="101679"/>
                            </a:lnTo>
                            <a:cubicBezTo>
                              <a:pt x="46672" y="102632"/>
                              <a:pt x="46672" y="104537"/>
                              <a:pt x="45720" y="105489"/>
                            </a:cubicBezTo>
                            <a:cubicBezTo>
                              <a:pt x="45720" y="105489"/>
                              <a:pt x="44767" y="106442"/>
                              <a:pt x="43815" y="106442"/>
                            </a:cubicBezTo>
                            <a:close/>
                            <a:moveTo>
                              <a:pt x="36195" y="98822"/>
                            </a:moveTo>
                            <a:cubicBezTo>
                              <a:pt x="35242" y="98822"/>
                              <a:pt x="34290" y="98822"/>
                              <a:pt x="34290" y="97869"/>
                            </a:cubicBezTo>
                            <a:lnTo>
                              <a:pt x="33338" y="96917"/>
                            </a:lnTo>
                            <a:cubicBezTo>
                              <a:pt x="32385" y="95964"/>
                              <a:pt x="32385" y="94059"/>
                              <a:pt x="33338" y="93107"/>
                            </a:cubicBezTo>
                            <a:cubicBezTo>
                              <a:pt x="34290" y="92154"/>
                              <a:pt x="36195" y="92154"/>
                              <a:pt x="37147" y="93107"/>
                            </a:cubicBezTo>
                            <a:lnTo>
                              <a:pt x="38100" y="94059"/>
                            </a:lnTo>
                            <a:cubicBezTo>
                              <a:pt x="39053" y="95012"/>
                              <a:pt x="39053" y="96917"/>
                              <a:pt x="38100" y="97869"/>
                            </a:cubicBezTo>
                            <a:cubicBezTo>
                              <a:pt x="38100" y="98822"/>
                              <a:pt x="37147" y="98822"/>
                              <a:pt x="36195" y="98822"/>
                            </a:cubicBezTo>
                            <a:close/>
                            <a:moveTo>
                              <a:pt x="29528" y="91202"/>
                            </a:moveTo>
                            <a:cubicBezTo>
                              <a:pt x="28575" y="91202"/>
                              <a:pt x="27622" y="91202"/>
                              <a:pt x="27622" y="90249"/>
                            </a:cubicBezTo>
                            <a:lnTo>
                              <a:pt x="26670" y="89297"/>
                            </a:lnTo>
                            <a:cubicBezTo>
                              <a:pt x="25717" y="88344"/>
                              <a:pt x="25717" y="86439"/>
                              <a:pt x="26670" y="85487"/>
                            </a:cubicBezTo>
                            <a:cubicBezTo>
                              <a:pt x="27622" y="84534"/>
                              <a:pt x="29528" y="84534"/>
                              <a:pt x="30480" y="85487"/>
                            </a:cubicBezTo>
                            <a:lnTo>
                              <a:pt x="31433" y="86439"/>
                            </a:lnTo>
                            <a:cubicBezTo>
                              <a:pt x="32385" y="87392"/>
                              <a:pt x="32385" y="89297"/>
                              <a:pt x="31433" y="90249"/>
                            </a:cubicBezTo>
                            <a:cubicBezTo>
                              <a:pt x="30480" y="91202"/>
                              <a:pt x="29528" y="91202"/>
                              <a:pt x="29528" y="91202"/>
                            </a:cubicBezTo>
                            <a:close/>
                            <a:moveTo>
                              <a:pt x="22860" y="82629"/>
                            </a:moveTo>
                            <a:cubicBezTo>
                              <a:pt x="21908" y="82629"/>
                              <a:pt x="20955" y="82629"/>
                              <a:pt x="20003" y="81677"/>
                            </a:cubicBezTo>
                            <a:lnTo>
                              <a:pt x="19050" y="80724"/>
                            </a:lnTo>
                            <a:cubicBezTo>
                              <a:pt x="18097" y="79772"/>
                              <a:pt x="18097" y="77867"/>
                              <a:pt x="20003" y="76914"/>
                            </a:cubicBezTo>
                            <a:cubicBezTo>
                              <a:pt x="20955" y="75962"/>
                              <a:pt x="22860" y="75962"/>
                              <a:pt x="23813" y="77867"/>
                            </a:cubicBezTo>
                            <a:lnTo>
                              <a:pt x="24765" y="78819"/>
                            </a:lnTo>
                            <a:cubicBezTo>
                              <a:pt x="25717" y="79772"/>
                              <a:pt x="25717" y="81677"/>
                              <a:pt x="23813" y="82629"/>
                            </a:cubicBezTo>
                            <a:cubicBezTo>
                              <a:pt x="23813" y="82629"/>
                              <a:pt x="23813" y="82629"/>
                              <a:pt x="22860" y="82629"/>
                            </a:cubicBezTo>
                            <a:close/>
                            <a:moveTo>
                              <a:pt x="48578" y="79772"/>
                            </a:moveTo>
                            <a:cubicBezTo>
                              <a:pt x="46672" y="79772"/>
                              <a:pt x="45720" y="78819"/>
                              <a:pt x="45720" y="76914"/>
                            </a:cubicBezTo>
                            <a:cubicBezTo>
                              <a:pt x="45720" y="75009"/>
                              <a:pt x="46672" y="74057"/>
                              <a:pt x="48578" y="74057"/>
                            </a:cubicBezTo>
                            <a:lnTo>
                              <a:pt x="50483" y="74057"/>
                            </a:lnTo>
                            <a:cubicBezTo>
                              <a:pt x="52388" y="74057"/>
                              <a:pt x="53340" y="75009"/>
                              <a:pt x="53340" y="76914"/>
                            </a:cubicBezTo>
                            <a:cubicBezTo>
                              <a:pt x="53340" y="78819"/>
                              <a:pt x="52388" y="79772"/>
                              <a:pt x="50483" y="79772"/>
                            </a:cubicBezTo>
                            <a:lnTo>
                              <a:pt x="48578" y="79772"/>
                            </a:lnTo>
                            <a:cubicBezTo>
                              <a:pt x="48578" y="79772"/>
                              <a:pt x="48578" y="79772"/>
                              <a:pt x="48578" y="79772"/>
                            </a:cubicBezTo>
                            <a:close/>
                            <a:moveTo>
                              <a:pt x="40005" y="79772"/>
                            </a:moveTo>
                            <a:cubicBezTo>
                              <a:pt x="40005" y="79772"/>
                              <a:pt x="38100" y="79772"/>
                              <a:pt x="38100" y="79772"/>
                            </a:cubicBezTo>
                            <a:cubicBezTo>
                              <a:pt x="36195" y="79772"/>
                              <a:pt x="35242" y="77867"/>
                              <a:pt x="35242" y="76914"/>
                            </a:cubicBezTo>
                            <a:cubicBezTo>
                              <a:pt x="35242" y="75009"/>
                              <a:pt x="36195" y="74057"/>
                              <a:pt x="38100" y="74057"/>
                            </a:cubicBezTo>
                            <a:lnTo>
                              <a:pt x="40005" y="74057"/>
                            </a:lnTo>
                            <a:cubicBezTo>
                              <a:pt x="41910" y="74057"/>
                              <a:pt x="42863" y="75962"/>
                              <a:pt x="42863" y="76914"/>
                            </a:cubicBezTo>
                            <a:cubicBezTo>
                              <a:pt x="42863" y="78819"/>
                              <a:pt x="41910" y="79772"/>
                              <a:pt x="40005" y="79772"/>
                            </a:cubicBezTo>
                            <a:close/>
                            <a:moveTo>
                              <a:pt x="59055" y="79772"/>
                            </a:moveTo>
                            <a:cubicBezTo>
                              <a:pt x="57150" y="79772"/>
                              <a:pt x="56197" y="78819"/>
                              <a:pt x="56197" y="76914"/>
                            </a:cubicBezTo>
                            <a:cubicBezTo>
                              <a:pt x="56197" y="75009"/>
                              <a:pt x="57150" y="74057"/>
                              <a:pt x="59055" y="74057"/>
                            </a:cubicBezTo>
                            <a:lnTo>
                              <a:pt x="60960" y="74057"/>
                            </a:lnTo>
                            <a:cubicBezTo>
                              <a:pt x="62865" y="74057"/>
                              <a:pt x="63817" y="75009"/>
                              <a:pt x="63817" y="76914"/>
                            </a:cubicBezTo>
                            <a:cubicBezTo>
                              <a:pt x="63817" y="78819"/>
                              <a:pt x="62865" y="79772"/>
                              <a:pt x="60960" y="79772"/>
                            </a:cubicBezTo>
                            <a:lnTo>
                              <a:pt x="59055" y="79772"/>
                            </a:lnTo>
                            <a:cubicBezTo>
                              <a:pt x="60008" y="79772"/>
                              <a:pt x="59055" y="79772"/>
                              <a:pt x="59055" y="79772"/>
                            </a:cubicBezTo>
                            <a:close/>
                            <a:moveTo>
                              <a:pt x="29528" y="78819"/>
                            </a:moveTo>
                            <a:cubicBezTo>
                              <a:pt x="29528" y="78819"/>
                              <a:pt x="29528" y="78819"/>
                              <a:pt x="29528" y="78819"/>
                            </a:cubicBezTo>
                            <a:lnTo>
                              <a:pt x="27622" y="78819"/>
                            </a:lnTo>
                            <a:cubicBezTo>
                              <a:pt x="25717" y="78819"/>
                              <a:pt x="24765" y="76914"/>
                              <a:pt x="24765" y="75962"/>
                            </a:cubicBezTo>
                            <a:cubicBezTo>
                              <a:pt x="24765" y="74057"/>
                              <a:pt x="26670" y="73104"/>
                              <a:pt x="27622" y="73104"/>
                            </a:cubicBezTo>
                            <a:lnTo>
                              <a:pt x="29528" y="73104"/>
                            </a:lnTo>
                            <a:cubicBezTo>
                              <a:pt x="31433" y="73104"/>
                              <a:pt x="32385" y="75009"/>
                              <a:pt x="32385" y="75962"/>
                            </a:cubicBezTo>
                            <a:cubicBezTo>
                              <a:pt x="32385" y="77867"/>
                              <a:pt x="31433" y="78819"/>
                              <a:pt x="29528" y="78819"/>
                            </a:cubicBezTo>
                            <a:close/>
                            <a:moveTo>
                              <a:pt x="69533" y="78819"/>
                            </a:moveTo>
                            <a:cubicBezTo>
                              <a:pt x="67628" y="78819"/>
                              <a:pt x="66675" y="77867"/>
                              <a:pt x="66675" y="75962"/>
                            </a:cubicBezTo>
                            <a:cubicBezTo>
                              <a:pt x="66675" y="74057"/>
                              <a:pt x="67628" y="73104"/>
                              <a:pt x="69533" y="72152"/>
                            </a:cubicBezTo>
                            <a:lnTo>
                              <a:pt x="71438" y="72152"/>
                            </a:lnTo>
                            <a:cubicBezTo>
                              <a:pt x="73342" y="72152"/>
                              <a:pt x="74295" y="73104"/>
                              <a:pt x="75247" y="75009"/>
                            </a:cubicBezTo>
                            <a:cubicBezTo>
                              <a:pt x="75247" y="76914"/>
                              <a:pt x="74295" y="77867"/>
                              <a:pt x="72390" y="78819"/>
                            </a:cubicBezTo>
                            <a:lnTo>
                              <a:pt x="69533" y="78819"/>
                            </a:lnTo>
                            <a:cubicBezTo>
                              <a:pt x="70485" y="78819"/>
                              <a:pt x="69533" y="78819"/>
                              <a:pt x="69533" y="78819"/>
                            </a:cubicBezTo>
                            <a:close/>
                            <a:moveTo>
                              <a:pt x="80010" y="76914"/>
                            </a:moveTo>
                            <a:cubicBezTo>
                              <a:pt x="79058" y="76914"/>
                              <a:pt x="77153" y="75962"/>
                              <a:pt x="77153" y="75009"/>
                            </a:cubicBezTo>
                            <a:cubicBezTo>
                              <a:pt x="77153" y="73104"/>
                              <a:pt x="78105" y="72152"/>
                              <a:pt x="79058" y="71199"/>
                            </a:cubicBezTo>
                            <a:lnTo>
                              <a:pt x="80010" y="71199"/>
                            </a:lnTo>
                            <a:cubicBezTo>
                              <a:pt x="81915" y="71199"/>
                              <a:pt x="82867" y="72152"/>
                              <a:pt x="83820" y="73104"/>
                            </a:cubicBezTo>
                            <a:cubicBezTo>
                              <a:pt x="83820" y="75009"/>
                              <a:pt x="82867" y="75962"/>
                              <a:pt x="81915" y="76914"/>
                            </a:cubicBezTo>
                            <a:lnTo>
                              <a:pt x="80010" y="76914"/>
                            </a:lnTo>
                            <a:cubicBezTo>
                              <a:pt x="80963" y="76914"/>
                              <a:pt x="80010" y="76914"/>
                              <a:pt x="80010" y="76914"/>
                            </a:cubicBezTo>
                            <a:close/>
                            <a:moveTo>
                              <a:pt x="90488" y="73104"/>
                            </a:moveTo>
                            <a:cubicBezTo>
                              <a:pt x="89535" y="73104"/>
                              <a:pt x="88583" y="72152"/>
                              <a:pt x="87630" y="71199"/>
                            </a:cubicBezTo>
                            <a:cubicBezTo>
                              <a:pt x="86678" y="69294"/>
                              <a:pt x="87630" y="68342"/>
                              <a:pt x="89535" y="67389"/>
                            </a:cubicBezTo>
                            <a:lnTo>
                              <a:pt x="90488" y="66437"/>
                            </a:lnTo>
                            <a:cubicBezTo>
                              <a:pt x="92392" y="65484"/>
                              <a:pt x="93345" y="66437"/>
                              <a:pt x="94297" y="68342"/>
                            </a:cubicBezTo>
                            <a:cubicBezTo>
                              <a:pt x="95250" y="70247"/>
                              <a:pt x="94297" y="71199"/>
                              <a:pt x="92392" y="72152"/>
                            </a:cubicBezTo>
                            <a:lnTo>
                              <a:pt x="90488" y="73104"/>
                            </a:lnTo>
                            <a:cubicBezTo>
                              <a:pt x="90488" y="73104"/>
                              <a:pt x="90488" y="73104"/>
                              <a:pt x="90488" y="73104"/>
                            </a:cubicBezTo>
                            <a:close/>
                            <a:moveTo>
                              <a:pt x="99060" y="69294"/>
                            </a:moveTo>
                            <a:cubicBezTo>
                              <a:pt x="98108" y="69294"/>
                              <a:pt x="97155" y="68342"/>
                              <a:pt x="96203" y="67389"/>
                            </a:cubicBezTo>
                            <a:cubicBezTo>
                              <a:pt x="95250" y="66437"/>
                              <a:pt x="96203" y="64532"/>
                              <a:pt x="97155" y="63579"/>
                            </a:cubicBezTo>
                            <a:cubicBezTo>
                              <a:pt x="97155" y="63579"/>
                              <a:pt x="98108" y="62627"/>
                              <a:pt x="98108" y="62627"/>
                            </a:cubicBezTo>
                            <a:cubicBezTo>
                              <a:pt x="99060" y="61674"/>
                              <a:pt x="100965" y="62627"/>
                              <a:pt x="101917" y="63579"/>
                            </a:cubicBezTo>
                            <a:cubicBezTo>
                              <a:pt x="102870" y="64532"/>
                              <a:pt x="101917" y="66437"/>
                              <a:pt x="100965" y="67389"/>
                            </a:cubicBezTo>
                            <a:cubicBezTo>
                              <a:pt x="100965" y="67389"/>
                              <a:pt x="100013" y="68342"/>
                              <a:pt x="100013" y="68342"/>
                            </a:cubicBezTo>
                            <a:cubicBezTo>
                              <a:pt x="100965" y="69294"/>
                              <a:pt x="100013" y="69294"/>
                              <a:pt x="99060" y="69294"/>
                            </a:cubicBezTo>
                            <a:close/>
                            <a:moveTo>
                              <a:pt x="107633" y="62627"/>
                            </a:moveTo>
                            <a:cubicBezTo>
                              <a:pt x="106680" y="62627"/>
                              <a:pt x="105728" y="62627"/>
                              <a:pt x="105728" y="61674"/>
                            </a:cubicBezTo>
                            <a:cubicBezTo>
                              <a:pt x="104775" y="60722"/>
                              <a:pt x="104775" y="58817"/>
                              <a:pt x="105728" y="57864"/>
                            </a:cubicBezTo>
                            <a:cubicBezTo>
                              <a:pt x="105728" y="57864"/>
                              <a:pt x="106680" y="56912"/>
                              <a:pt x="106680" y="56912"/>
                            </a:cubicBezTo>
                            <a:cubicBezTo>
                              <a:pt x="107633" y="55959"/>
                              <a:pt x="109538" y="55959"/>
                              <a:pt x="110490" y="56912"/>
                            </a:cubicBezTo>
                            <a:cubicBezTo>
                              <a:pt x="111442" y="57864"/>
                              <a:pt x="111442" y="59769"/>
                              <a:pt x="110490" y="60722"/>
                            </a:cubicBezTo>
                            <a:cubicBezTo>
                              <a:pt x="110490" y="60722"/>
                              <a:pt x="109538" y="61674"/>
                              <a:pt x="109538" y="61674"/>
                            </a:cubicBezTo>
                            <a:cubicBezTo>
                              <a:pt x="109538" y="62627"/>
                              <a:pt x="108585" y="62627"/>
                              <a:pt x="107633" y="62627"/>
                            </a:cubicBezTo>
                            <a:close/>
                            <a:moveTo>
                              <a:pt x="114300" y="55007"/>
                            </a:moveTo>
                            <a:cubicBezTo>
                              <a:pt x="113347" y="55007"/>
                              <a:pt x="113347" y="55007"/>
                              <a:pt x="112395" y="55007"/>
                            </a:cubicBezTo>
                            <a:cubicBezTo>
                              <a:pt x="110490" y="54054"/>
                              <a:pt x="110490" y="52149"/>
                              <a:pt x="111442" y="51197"/>
                            </a:cubicBezTo>
                            <a:cubicBezTo>
                              <a:pt x="111442" y="51197"/>
                              <a:pt x="111442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lnTo>
                              <a:pt x="110490" y="50244"/>
                            </a:lnTo>
                            <a:cubicBezTo>
                              <a:pt x="108585" y="50244"/>
                              <a:pt x="107633" y="49292"/>
                              <a:pt x="107633" y="47387"/>
                            </a:cubicBezTo>
                            <a:cubicBezTo>
                              <a:pt x="107633" y="45482"/>
                              <a:pt x="108585" y="44529"/>
                              <a:pt x="110490" y="44529"/>
                            </a:cubicBezTo>
                            <a:lnTo>
                              <a:pt x="112395" y="44529"/>
                            </a:lnTo>
                            <a:cubicBezTo>
                              <a:pt x="114300" y="44529"/>
                              <a:pt x="115253" y="45482"/>
                              <a:pt x="115253" y="47387"/>
                            </a:cubicBezTo>
                            <a:cubicBezTo>
                              <a:pt x="115253" y="48339"/>
                              <a:pt x="115253" y="49292"/>
                              <a:pt x="114300" y="49292"/>
                            </a:cubicBezTo>
                            <a:cubicBezTo>
                              <a:pt x="115253" y="49292"/>
                              <a:pt x="115253" y="49292"/>
                              <a:pt x="116205" y="49292"/>
                            </a:cubicBezTo>
                            <a:cubicBezTo>
                              <a:pt x="118110" y="50244"/>
                              <a:pt x="118110" y="52149"/>
                              <a:pt x="117158" y="53102"/>
                            </a:cubicBezTo>
                            <a:cubicBezTo>
                              <a:pt x="117158" y="54054"/>
                              <a:pt x="116205" y="54054"/>
                              <a:pt x="116205" y="55007"/>
                            </a:cubicBezTo>
                            <a:cubicBezTo>
                              <a:pt x="116205" y="54054"/>
                              <a:pt x="115253" y="55007"/>
                              <a:pt x="114300" y="55007"/>
                            </a:cubicBezTo>
                            <a:close/>
                            <a:moveTo>
                              <a:pt x="100965" y="49292"/>
                            </a:moveTo>
                            <a:cubicBezTo>
                              <a:pt x="100013" y="49292"/>
                              <a:pt x="100013" y="49292"/>
                              <a:pt x="99060" y="49292"/>
                            </a:cubicBezTo>
                            <a:cubicBezTo>
                              <a:pt x="97155" y="49292"/>
                              <a:pt x="96203" y="47387"/>
                              <a:pt x="96203" y="46434"/>
                            </a:cubicBezTo>
                            <a:cubicBezTo>
                              <a:pt x="96203" y="44529"/>
                              <a:pt x="98108" y="43577"/>
                              <a:pt x="99060" y="43577"/>
                            </a:cubicBezTo>
                            <a:cubicBezTo>
                              <a:pt x="99060" y="43577"/>
                              <a:pt x="100013" y="43577"/>
                              <a:pt x="100013" y="43577"/>
                            </a:cubicBezTo>
                            <a:cubicBezTo>
                              <a:pt x="101917" y="43577"/>
                              <a:pt x="102870" y="45482"/>
                              <a:pt x="102870" y="46434"/>
                            </a:cubicBezTo>
                            <a:cubicBezTo>
                              <a:pt x="103822" y="47387"/>
                              <a:pt x="102870" y="49292"/>
                              <a:pt x="100965" y="49292"/>
                            </a:cubicBezTo>
                            <a:close/>
                            <a:moveTo>
                              <a:pt x="90488" y="48339"/>
                            </a:moveTo>
                            <a:cubicBezTo>
                              <a:pt x="90488" y="48339"/>
                              <a:pt x="90488" y="48339"/>
                              <a:pt x="90488" y="48339"/>
                            </a:cubicBezTo>
                            <a:cubicBezTo>
                              <a:pt x="89535" y="48339"/>
                              <a:pt x="88583" y="48339"/>
                              <a:pt x="88583" y="48339"/>
                            </a:cubicBezTo>
                            <a:cubicBezTo>
                              <a:pt x="86678" y="48339"/>
                              <a:pt x="85725" y="46434"/>
                              <a:pt x="86678" y="44529"/>
                            </a:cubicBezTo>
                            <a:cubicBezTo>
                              <a:pt x="86678" y="42624"/>
                              <a:pt x="88583" y="41672"/>
                              <a:pt x="90488" y="42624"/>
                            </a:cubicBezTo>
                            <a:cubicBezTo>
                              <a:pt x="90488" y="42624"/>
                              <a:pt x="91440" y="42624"/>
                              <a:pt x="91440" y="42624"/>
                            </a:cubicBezTo>
                            <a:cubicBezTo>
                              <a:pt x="93345" y="42624"/>
                              <a:pt x="94297" y="44529"/>
                              <a:pt x="93345" y="46434"/>
                            </a:cubicBezTo>
                            <a:cubicBezTo>
                              <a:pt x="93345" y="46434"/>
                              <a:pt x="92392" y="48339"/>
                              <a:pt x="90488" y="48339"/>
                            </a:cubicBezTo>
                            <a:close/>
                            <a:moveTo>
                              <a:pt x="80963" y="44529"/>
                            </a:moveTo>
                            <a:cubicBezTo>
                              <a:pt x="80963" y="44529"/>
                              <a:pt x="80010" y="44529"/>
                              <a:pt x="80010" y="44529"/>
                            </a:cubicBezTo>
                            <a:cubicBezTo>
                              <a:pt x="79058" y="44529"/>
                              <a:pt x="79058" y="44529"/>
                              <a:pt x="78105" y="43577"/>
                            </a:cubicBezTo>
                            <a:cubicBezTo>
                              <a:pt x="76200" y="42624"/>
                              <a:pt x="76200" y="40719"/>
                              <a:pt x="76200" y="39767"/>
                            </a:cubicBezTo>
                            <a:cubicBezTo>
                              <a:pt x="77153" y="37862"/>
                              <a:pt x="79058" y="37862"/>
                              <a:pt x="80010" y="37862"/>
                            </a:cubicBezTo>
                            <a:cubicBezTo>
                              <a:pt x="80010" y="37862"/>
                              <a:pt x="80963" y="37862"/>
                              <a:pt x="80963" y="38814"/>
                            </a:cubicBezTo>
                            <a:cubicBezTo>
                              <a:pt x="82867" y="39767"/>
                              <a:pt x="82867" y="40719"/>
                              <a:pt x="82867" y="42624"/>
                            </a:cubicBezTo>
                            <a:cubicBezTo>
                              <a:pt x="82867" y="44529"/>
                              <a:pt x="81915" y="44529"/>
                              <a:pt x="80963" y="44529"/>
                            </a:cubicBezTo>
                            <a:close/>
                            <a:moveTo>
                              <a:pt x="71438" y="40719"/>
                            </a:moveTo>
                            <a:cubicBezTo>
                              <a:pt x="70485" y="40719"/>
                              <a:pt x="70485" y="40719"/>
                              <a:pt x="69533" y="40719"/>
                            </a:cubicBezTo>
                            <a:cubicBezTo>
                              <a:pt x="69533" y="40719"/>
                              <a:pt x="68580" y="39767"/>
                              <a:pt x="68580" y="39767"/>
                            </a:cubicBezTo>
                            <a:cubicBezTo>
                              <a:pt x="67628" y="38814"/>
                              <a:pt x="66675" y="36909"/>
                              <a:pt x="67628" y="35957"/>
                            </a:cubicBezTo>
                            <a:cubicBezTo>
                              <a:pt x="68580" y="35004"/>
                              <a:pt x="70485" y="34052"/>
                              <a:pt x="71438" y="35004"/>
                            </a:cubicBezTo>
                            <a:cubicBezTo>
                              <a:pt x="71438" y="35004"/>
                              <a:pt x="72390" y="35957"/>
                              <a:pt x="72390" y="35957"/>
                            </a:cubicBezTo>
                            <a:cubicBezTo>
                              <a:pt x="73342" y="36909"/>
                              <a:pt x="74295" y="38814"/>
                              <a:pt x="73342" y="39767"/>
                            </a:cubicBezTo>
                            <a:cubicBezTo>
                              <a:pt x="73342" y="39767"/>
                              <a:pt x="72390" y="40719"/>
                              <a:pt x="71438" y="40719"/>
                            </a:cubicBezTo>
                            <a:close/>
                            <a:moveTo>
                              <a:pt x="62865" y="34052"/>
                            </a:moveTo>
                            <a:cubicBezTo>
                              <a:pt x="61913" y="34052"/>
                              <a:pt x="60960" y="34052"/>
                              <a:pt x="60960" y="33099"/>
                            </a:cubicBezTo>
                            <a:cubicBezTo>
                              <a:pt x="60960" y="33099"/>
                              <a:pt x="60008" y="32147"/>
                              <a:pt x="60008" y="32147"/>
                            </a:cubicBezTo>
                            <a:cubicBezTo>
                              <a:pt x="59055" y="31194"/>
                              <a:pt x="59055" y="29289"/>
                              <a:pt x="60008" y="28337"/>
                            </a:cubicBezTo>
                            <a:cubicBezTo>
                              <a:pt x="60960" y="27384"/>
                              <a:pt x="62865" y="27384"/>
                              <a:pt x="63817" y="28337"/>
                            </a:cubicBezTo>
                            <a:cubicBezTo>
                              <a:pt x="63817" y="28337"/>
                              <a:pt x="64770" y="29289"/>
                              <a:pt x="64770" y="29289"/>
                            </a:cubicBezTo>
                            <a:cubicBezTo>
                              <a:pt x="65722" y="30242"/>
                              <a:pt x="65722" y="32147"/>
                              <a:pt x="64770" y="33099"/>
                            </a:cubicBezTo>
                            <a:cubicBezTo>
                              <a:pt x="64770" y="34052"/>
                              <a:pt x="63817" y="34052"/>
                              <a:pt x="62865" y="34052"/>
                            </a:cubicBezTo>
                            <a:close/>
                            <a:moveTo>
                              <a:pt x="56197" y="26432"/>
                            </a:moveTo>
                            <a:cubicBezTo>
                              <a:pt x="55245" y="26432"/>
                              <a:pt x="54292" y="26432"/>
                              <a:pt x="53340" y="25479"/>
                            </a:cubicBezTo>
                            <a:cubicBezTo>
                              <a:pt x="53340" y="25479"/>
                              <a:pt x="52388" y="24527"/>
                              <a:pt x="52388" y="24527"/>
                            </a:cubicBezTo>
                            <a:cubicBezTo>
                              <a:pt x="51435" y="23574"/>
                              <a:pt x="51435" y="21669"/>
                              <a:pt x="53340" y="20717"/>
                            </a:cubicBezTo>
                            <a:cubicBezTo>
                              <a:pt x="54292" y="19764"/>
                              <a:pt x="56197" y="19764"/>
                              <a:pt x="57150" y="21669"/>
                            </a:cubicBezTo>
                            <a:cubicBezTo>
                              <a:pt x="57150" y="21669"/>
                              <a:pt x="58103" y="22622"/>
                              <a:pt x="58103" y="22622"/>
                            </a:cubicBezTo>
                            <a:cubicBezTo>
                              <a:pt x="59055" y="23574"/>
                              <a:pt x="59055" y="25479"/>
                              <a:pt x="57150" y="26432"/>
                            </a:cubicBezTo>
                            <a:cubicBezTo>
                              <a:pt x="57150" y="26432"/>
                              <a:pt x="57150" y="26432"/>
                              <a:pt x="56197" y="26432"/>
                            </a:cubicBezTo>
                            <a:close/>
                            <a:moveTo>
                              <a:pt x="61913" y="20717"/>
                            </a:moveTo>
                            <a:cubicBezTo>
                              <a:pt x="60960" y="20717"/>
                              <a:pt x="59055" y="19764"/>
                              <a:pt x="59055" y="18812"/>
                            </a:cubicBezTo>
                            <a:cubicBezTo>
                              <a:pt x="58103" y="16907"/>
                              <a:pt x="59055" y="15954"/>
                              <a:pt x="60960" y="15002"/>
                            </a:cubicBezTo>
                            <a:lnTo>
                              <a:pt x="61913" y="15002"/>
                            </a:lnTo>
                            <a:cubicBezTo>
                              <a:pt x="63817" y="14049"/>
                              <a:pt x="64770" y="15002"/>
                              <a:pt x="65722" y="16907"/>
                            </a:cubicBezTo>
                            <a:cubicBezTo>
                              <a:pt x="66675" y="18812"/>
                              <a:pt x="65722" y="19764"/>
                              <a:pt x="63817" y="20717"/>
                            </a:cubicBezTo>
                            <a:lnTo>
                              <a:pt x="61913" y="20717"/>
                            </a:lnTo>
                            <a:cubicBezTo>
                              <a:pt x="61913" y="20717"/>
                              <a:pt x="61913" y="20717"/>
                              <a:pt x="61913" y="20717"/>
                            </a:cubicBezTo>
                            <a:close/>
                            <a:moveTo>
                              <a:pt x="71438" y="16907"/>
                            </a:moveTo>
                            <a:cubicBezTo>
                              <a:pt x="70485" y="16907"/>
                              <a:pt x="69533" y="15954"/>
                              <a:pt x="68580" y="15002"/>
                            </a:cubicBezTo>
                            <a:cubicBezTo>
                              <a:pt x="67628" y="13097"/>
                              <a:pt x="68580" y="12144"/>
                              <a:pt x="70485" y="11192"/>
                            </a:cubicBezTo>
                            <a:lnTo>
                              <a:pt x="71438" y="10239"/>
                            </a:lnTo>
                            <a:cubicBezTo>
                              <a:pt x="73342" y="9287"/>
                              <a:pt x="74295" y="10239"/>
                              <a:pt x="75247" y="12144"/>
                            </a:cubicBezTo>
                            <a:cubicBezTo>
                              <a:pt x="76200" y="14049"/>
                              <a:pt x="75247" y="15002"/>
                              <a:pt x="73342" y="15954"/>
                            </a:cubicBezTo>
                            <a:lnTo>
                              <a:pt x="72390" y="16907"/>
                            </a:lnTo>
                            <a:cubicBezTo>
                              <a:pt x="72390" y="16907"/>
                              <a:pt x="71438" y="16907"/>
                              <a:pt x="71438" y="16907"/>
                            </a:cubicBezTo>
                            <a:close/>
                            <a:moveTo>
                              <a:pt x="80963" y="12144"/>
                            </a:moveTo>
                            <a:cubicBezTo>
                              <a:pt x="80010" y="12144"/>
                              <a:pt x="79058" y="11192"/>
                              <a:pt x="78105" y="10239"/>
                            </a:cubicBezTo>
                            <a:cubicBezTo>
                              <a:pt x="77153" y="9287"/>
                              <a:pt x="78105" y="7382"/>
                              <a:pt x="79058" y="6429"/>
                            </a:cubicBezTo>
                            <a:cubicBezTo>
                              <a:pt x="79058" y="6429"/>
                              <a:pt x="80010" y="5477"/>
                              <a:pt x="80010" y="5477"/>
                            </a:cubicBezTo>
                            <a:cubicBezTo>
                              <a:pt x="80963" y="4524"/>
                              <a:pt x="82867" y="4524"/>
                              <a:pt x="83820" y="6429"/>
                            </a:cubicBezTo>
                            <a:cubicBezTo>
                              <a:pt x="84772" y="7382"/>
                              <a:pt x="84772" y="9287"/>
                              <a:pt x="82867" y="10239"/>
                            </a:cubicBezTo>
                            <a:cubicBezTo>
                              <a:pt x="82867" y="10239"/>
                              <a:pt x="81915" y="11192"/>
                              <a:pt x="81915" y="11192"/>
                            </a:cubicBezTo>
                            <a:cubicBezTo>
                              <a:pt x="81915" y="12144"/>
                              <a:pt x="80963" y="12144"/>
                              <a:pt x="80963" y="12144"/>
                            </a:cubicBezTo>
                            <a:close/>
                            <a:moveTo>
                              <a:pt x="89535" y="6429"/>
                            </a:moveTo>
                            <a:cubicBezTo>
                              <a:pt x="88583" y="6429"/>
                              <a:pt x="87630" y="6429"/>
                              <a:pt x="87630" y="5477"/>
                            </a:cubicBezTo>
                            <a:cubicBezTo>
                              <a:pt x="86678" y="4524"/>
                              <a:pt x="86678" y="2619"/>
                              <a:pt x="87630" y="1667"/>
                            </a:cubicBezTo>
                            <a:cubicBezTo>
                              <a:pt x="87630" y="1667"/>
                              <a:pt x="88583" y="714"/>
                              <a:pt x="88583" y="714"/>
                            </a:cubicBezTo>
                            <a:cubicBezTo>
                              <a:pt x="89535" y="-238"/>
                              <a:pt x="91440" y="-238"/>
                              <a:pt x="92392" y="714"/>
                            </a:cubicBezTo>
                            <a:cubicBezTo>
                              <a:pt x="93345" y="1667"/>
                              <a:pt x="93345" y="3572"/>
                              <a:pt x="92392" y="4524"/>
                            </a:cubicBezTo>
                            <a:cubicBezTo>
                              <a:pt x="92392" y="4524"/>
                              <a:pt x="91440" y="5477"/>
                              <a:pt x="91440" y="5477"/>
                            </a:cubicBezTo>
                            <a:cubicBezTo>
                              <a:pt x="90488" y="6429"/>
                              <a:pt x="89535" y="6429"/>
                              <a:pt x="89535" y="642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91" name="Freeform: Shape 2290">
                        <a:extLst>
                          <a:ext uri="{FF2B5EF4-FFF2-40B4-BE49-F238E27FC236}">
                            <a16:creationId xmlns:a16="http://schemas.microsoft.com/office/drawing/2014/main" id="{10A58141-DD42-41D5-B6F7-0C8E11141C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162" y="4636374"/>
                        <a:ext cx="5551" cy="7062"/>
                      </a:xfrm>
                      <a:custGeom>
                        <a:avLst/>
                        <a:gdLst>
                          <a:gd name="connsiteX0" fmla="*/ 3252 w 5551"/>
                          <a:gd name="connsiteY0" fmla="*/ 7062 h 7062"/>
                          <a:gd name="connsiteX1" fmla="*/ 1347 w 5551"/>
                          <a:gd name="connsiteY1" fmla="*/ 6109 h 7062"/>
                          <a:gd name="connsiteX2" fmla="*/ 395 w 5551"/>
                          <a:gd name="connsiteY2" fmla="*/ 2300 h 7062"/>
                          <a:gd name="connsiteX3" fmla="*/ 395 w 5551"/>
                          <a:gd name="connsiteY3" fmla="*/ 1347 h 7062"/>
                          <a:gd name="connsiteX4" fmla="*/ 4205 w 5551"/>
                          <a:gd name="connsiteY4" fmla="*/ 394 h 7062"/>
                          <a:gd name="connsiteX5" fmla="*/ 5157 w 5551"/>
                          <a:gd name="connsiteY5" fmla="*/ 4205 h 7062"/>
                          <a:gd name="connsiteX6" fmla="*/ 4205 w 5551"/>
                          <a:gd name="connsiteY6" fmla="*/ 5157 h 7062"/>
                          <a:gd name="connsiteX7" fmla="*/ 3252 w 5551"/>
                          <a:gd name="connsiteY7" fmla="*/ 7062 h 7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551" h="7062">
                            <a:moveTo>
                              <a:pt x="3252" y="7062"/>
                            </a:moveTo>
                            <a:cubicBezTo>
                              <a:pt x="2300" y="7062"/>
                              <a:pt x="2300" y="7062"/>
                              <a:pt x="1347" y="6109"/>
                            </a:cubicBezTo>
                            <a:cubicBezTo>
                              <a:pt x="395" y="5157"/>
                              <a:pt x="-558" y="3252"/>
                              <a:pt x="395" y="2300"/>
                            </a:cubicBezTo>
                            <a:lnTo>
                              <a:pt x="395" y="1347"/>
                            </a:lnTo>
                            <a:cubicBezTo>
                              <a:pt x="1347" y="394"/>
                              <a:pt x="3252" y="-558"/>
                              <a:pt x="4205" y="394"/>
                            </a:cubicBezTo>
                            <a:cubicBezTo>
                              <a:pt x="5157" y="1347"/>
                              <a:pt x="6109" y="3252"/>
                              <a:pt x="5157" y="4205"/>
                            </a:cubicBezTo>
                            <a:lnTo>
                              <a:pt x="4205" y="5157"/>
                            </a:lnTo>
                            <a:cubicBezTo>
                              <a:pt x="5157" y="6109"/>
                              <a:pt x="4205" y="7062"/>
                              <a:pt x="3252" y="706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0" name="Graphic 4">
                      <a:extLst>
                        <a:ext uri="{FF2B5EF4-FFF2-40B4-BE49-F238E27FC236}">
                          <a16:creationId xmlns:a16="http://schemas.microsoft.com/office/drawing/2014/main" id="{DB6036C0-AB9F-40DA-B48E-CFCA17EDA24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60824" y="4792520"/>
                      <a:ext cx="14596" cy="19032"/>
                      <a:chOff x="5260824" y="4792520"/>
                      <a:chExt cx="14596" cy="19032"/>
                    </a:xfrm>
                  </p:grpSpPr>
                  <p:sp>
                    <p:nvSpPr>
                      <p:cNvPr id="2286" name="Freeform: Shape 2285">
                        <a:extLst>
                          <a:ext uri="{FF2B5EF4-FFF2-40B4-BE49-F238E27FC236}">
                            <a16:creationId xmlns:a16="http://schemas.microsoft.com/office/drawing/2014/main" id="{802CA3D3-8AEF-4096-B414-13515AFBA2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4943" y="4801075"/>
                        <a:ext cx="10477" cy="10477"/>
                      </a:xfrm>
                      <a:custGeom>
                        <a:avLst/>
                        <a:gdLst>
                          <a:gd name="connsiteX0" fmla="*/ 9049 w 10477"/>
                          <a:gd name="connsiteY0" fmla="*/ 1429 h 10477"/>
                          <a:gd name="connsiteX1" fmla="*/ 9049 w 10477"/>
                          <a:gd name="connsiteY1" fmla="*/ 9049 h 10477"/>
                          <a:gd name="connsiteX2" fmla="*/ 1429 w 10477"/>
                          <a:gd name="connsiteY2" fmla="*/ 9049 h 10477"/>
                          <a:gd name="connsiteX3" fmla="*/ 1429 w 10477"/>
                          <a:gd name="connsiteY3" fmla="*/ 1429 h 10477"/>
                          <a:gd name="connsiteX4" fmla="*/ 9049 w 10477"/>
                          <a:gd name="connsiteY4" fmla="*/ 14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9049" y="1429"/>
                            </a:moveTo>
                            <a:cubicBezTo>
                              <a:pt x="10954" y="3334"/>
                              <a:pt x="10954" y="7144"/>
                              <a:pt x="9049" y="9049"/>
                            </a:cubicBezTo>
                            <a:cubicBezTo>
                              <a:pt x="7144" y="10954"/>
                              <a:pt x="3334" y="10954"/>
                              <a:pt x="1429" y="9049"/>
                            </a:cubicBezTo>
                            <a:cubicBezTo>
                              <a:pt x="-476" y="7144"/>
                              <a:pt x="-476" y="3334"/>
                              <a:pt x="1429" y="1429"/>
                            </a:cubicBezTo>
                            <a:cubicBezTo>
                              <a:pt x="3334" y="-476"/>
                              <a:pt x="7144" y="-476"/>
                              <a:pt x="9049" y="1429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7" name="Freeform: Shape 2286">
                        <a:extLst>
                          <a:ext uri="{FF2B5EF4-FFF2-40B4-BE49-F238E27FC236}">
                            <a16:creationId xmlns:a16="http://schemas.microsoft.com/office/drawing/2014/main" id="{67C0AEC1-6FEC-4157-B927-2002F27DEF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0824" y="4792520"/>
                        <a:ext cx="5548" cy="9031"/>
                      </a:xfrm>
                      <a:custGeom>
                        <a:avLst/>
                        <a:gdLst>
                          <a:gd name="connsiteX0" fmla="*/ 5548 w 5548"/>
                          <a:gd name="connsiteY0" fmla="*/ 9031 h 9031"/>
                          <a:gd name="connsiteX1" fmla="*/ 1738 w 5548"/>
                          <a:gd name="connsiteY1" fmla="*/ 2363 h 9031"/>
                          <a:gd name="connsiteX2" fmla="*/ 5548 w 5548"/>
                          <a:gd name="connsiteY2" fmla="*/ 9031 h 9031"/>
                          <a:gd name="connsiteX3" fmla="*/ 786 w 5548"/>
                          <a:gd name="connsiteY3" fmla="*/ 459 h 9031"/>
                          <a:gd name="connsiteX4" fmla="*/ 5548 w 5548"/>
                          <a:gd name="connsiteY4" fmla="*/ 9031 h 9031"/>
                          <a:gd name="connsiteX5" fmla="*/ 5548 w 5548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548" h="9031">
                            <a:moveTo>
                              <a:pt x="5548" y="9031"/>
                            </a:moveTo>
                            <a:cubicBezTo>
                              <a:pt x="5548" y="8079"/>
                              <a:pt x="3643" y="459"/>
                              <a:pt x="1738" y="2363"/>
                            </a:cubicBezTo>
                            <a:cubicBezTo>
                              <a:pt x="-167" y="3316"/>
                              <a:pt x="4596" y="7126"/>
                              <a:pt x="5548" y="9031"/>
                            </a:cubicBezTo>
                            <a:cubicBezTo>
                              <a:pt x="3643" y="8079"/>
                              <a:pt x="-2072" y="2363"/>
                              <a:pt x="786" y="459"/>
                            </a:cubicBezTo>
                            <a:cubicBezTo>
                              <a:pt x="4596" y="-2399"/>
                              <a:pt x="5548" y="9031"/>
                              <a:pt x="5548" y="9031"/>
                            </a:cubicBezTo>
                            <a:cubicBezTo>
                              <a:pt x="5548" y="9031"/>
                              <a:pt x="5548" y="9031"/>
                              <a:pt x="5548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8" name="Freeform: Shape 2287">
                        <a:extLst>
                          <a:ext uri="{FF2B5EF4-FFF2-40B4-BE49-F238E27FC236}">
                            <a16:creationId xmlns:a16="http://schemas.microsoft.com/office/drawing/2014/main" id="{4DE81DA2-05CB-450A-B7E6-B4A6F725172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5525" y="4798500"/>
                        <a:ext cx="4127" cy="5909"/>
                      </a:xfrm>
                      <a:custGeom>
                        <a:avLst/>
                        <a:gdLst>
                          <a:gd name="connsiteX0" fmla="*/ 847 w 4127"/>
                          <a:gd name="connsiteY0" fmla="*/ 4005 h 5909"/>
                          <a:gd name="connsiteX1" fmla="*/ 847 w 4127"/>
                          <a:gd name="connsiteY1" fmla="*/ 194 h 5909"/>
                          <a:gd name="connsiteX2" fmla="*/ 3704 w 4127"/>
                          <a:gd name="connsiteY2" fmla="*/ 2099 h 5909"/>
                          <a:gd name="connsiteX3" fmla="*/ 3704 w 4127"/>
                          <a:gd name="connsiteY3" fmla="*/ 3052 h 5909"/>
                          <a:gd name="connsiteX4" fmla="*/ 2752 w 4127"/>
                          <a:gd name="connsiteY4" fmla="*/ 4957 h 5909"/>
                          <a:gd name="connsiteX5" fmla="*/ 847 w 4127"/>
                          <a:gd name="connsiteY5" fmla="*/ 5909 h 5909"/>
                          <a:gd name="connsiteX6" fmla="*/ 847 w 4127"/>
                          <a:gd name="connsiteY6" fmla="*/ 4005 h 5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5909">
                            <a:moveTo>
                              <a:pt x="847" y="4005"/>
                            </a:moveTo>
                            <a:cubicBezTo>
                              <a:pt x="847" y="4005"/>
                              <a:pt x="-1058" y="2099"/>
                              <a:pt x="847" y="194"/>
                            </a:cubicBezTo>
                            <a:cubicBezTo>
                              <a:pt x="2752" y="-758"/>
                              <a:pt x="2752" y="2099"/>
                              <a:pt x="3704" y="2099"/>
                            </a:cubicBezTo>
                            <a:cubicBezTo>
                              <a:pt x="4657" y="2099"/>
                              <a:pt x="3704" y="2099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957"/>
                            </a:cubicBezTo>
                            <a:cubicBezTo>
                              <a:pt x="2752" y="4957"/>
                              <a:pt x="1799" y="5909"/>
                              <a:pt x="847" y="5909"/>
                            </a:cubicBezTo>
                            <a:cubicBezTo>
                              <a:pt x="-106" y="4957"/>
                              <a:pt x="847" y="4005"/>
                              <a:pt x="847" y="400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1" name="Graphic 4">
                      <a:extLst>
                        <a:ext uri="{FF2B5EF4-FFF2-40B4-BE49-F238E27FC236}">
                          <a16:creationId xmlns:a16="http://schemas.microsoft.com/office/drawing/2014/main" id="{2CA738F2-5FA3-4BEA-8503-E6F1E93A99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0295" y="4688942"/>
                      <a:ext cx="11191" cy="21526"/>
                      <a:chOff x="5220295" y="4688942"/>
                      <a:chExt cx="11191" cy="21526"/>
                    </a:xfrm>
                  </p:grpSpPr>
                  <p:sp>
                    <p:nvSpPr>
                      <p:cNvPr id="2283" name="Freeform: Shape 2282">
                        <a:extLst>
                          <a:ext uri="{FF2B5EF4-FFF2-40B4-BE49-F238E27FC236}">
                            <a16:creationId xmlns:a16="http://schemas.microsoft.com/office/drawing/2014/main" id="{0A5264D6-C08C-4AAF-A2CF-D454D98AF3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0295" y="4699277"/>
                        <a:ext cx="11191" cy="11191"/>
                      </a:xfrm>
                      <a:custGeom>
                        <a:avLst/>
                        <a:gdLst>
                          <a:gd name="connsiteX0" fmla="*/ 10835 w 11191"/>
                          <a:gd name="connsiteY0" fmla="*/ 3215 h 11191"/>
                          <a:gd name="connsiteX1" fmla="*/ 7977 w 11191"/>
                          <a:gd name="connsiteY1" fmla="*/ 10835 h 11191"/>
                          <a:gd name="connsiteX2" fmla="*/ 357 w 11191"/>
                          <a:gd name="connsiteY2" fmla="*/ 7977 h 11191"/>
                          <a:gd name="connsiteX3" fmla="*/ 3215 w 11191"/>
                          <a:gd name="connsiteY3" fmla="*/ 357 h 11191"/>
                          <a:gd name="connsiteX4" fmla="*/ 10835 w 11191"/>
                          <a:gd name="connsiteY4" fmla="*/ 3215 h 11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191" h="11191">
                            <a:moveTo>
                              <a:pt x="10835" y="3215"/>
                            </a:moveTo>
                            <a:cubicBezTo>
                              <a:pt x="11787" y="6072"/>
                              <a:pt x="10835" y="8930"/>
                              <a:pt x="7977" y="10835"/>
                            </a:cubicBezTo>
                            <a:cubicBezTo>
                              <a:pt x="5120" y="11787"/>
                              <a:pt x="2262" y="10835"/>
                              <a:pt x="357" y="7977"/>
                            </a:cubicBezTo>
                            <a:cubicBezTo>
                              <a:pt x="-595" y="5120"/>
                              <a:pt x="357" y="2262"/>
                              <a:pt x="3215" y="357"/>
                            </a:cubicBezTo>
                            <a:cubicBezTo>
                              <a:pt x="6072" y="-595"/>
                              <a:pt x="8930" y="357"/>
                              <a:pt x="10835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4" name="Freeform: Shape 2283">
                        <a:extLst>
                          <a:ext uri="{FF2B5EF4-FFF2-40B4-BE49-F238E27FC236}">
                            <a16:creationId xmlns:a16="http://schemas.microsoft.com/office/drawing/2014/main" id="{03240F67-7412-4C44-A68D-E07C03293A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1513" y="4688942"/>
                        <a:ext cx="3425" cy="9739"/>
                      </a:xfrm>
                      <a:custGeom>
                        <a:avLst/>
                        <a:gdLst>
                          <a:gd name="connsiteX0" fmla="*/ 2949 w 3425"/>
                          <a:gd name="connsiteY0" fmla="*/ 9739 h 9739"/>
                          <a:gd name="connsiteX1" fmla="*/ 1044 w 3425"/>
                          <a:gd name="connsiteY1" fmla="*/ 2119 h 9739"/>
                          <a:gd name="connsiteX2" fmla="*/ 2949 w 3425"/>
                          <a:gd name="connsiteY2" fmla="*/ 9739 h 9739"/>
                          <a:gd name="connsiteX3" fmla="*/ 1044 w 3425"/>
                          <a:gd name="connsiteY3" fmla="*/ 214 h 9739"/>
                          <a:gd name="connsiteX4" fmla="*/ 2949 w 3425"/>
                          <a:gd name="connsiteY4" fmla="*/ 9739 h 9739"/>
                          <a:gd name="connsiteX5" fmla="*/ 2949 w 3425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25" h="9739">
                            <a:moveTo>
                              <a:pt x="2949" y="9739"/>
                            </a:moveTo>
                            <a:cubicBezTo>
                              <a:pt x="2949" y="8787"/>
                              <a:pt x="3902" y="1167"/>
                              <a:pt x="1044" y="2119"/>
                            </a:cubicBezTo>
                            <a:cubicBezTo>
                              <a:pt x="-861" y="3072"/>
                              <a:pt x="1997" y="7834"/>
                              <a:pt x="2949" y="9739"/>
                            </a:cubicBezTo>
                            <a:cubicBezTo>
                              <a:pt x="1997" y="7834"/>
                              <a:pt x="-1813" y="2119"/>
                              <a:pt x="1044" y="214"/>
                            </a:cubicBezTo>
                            <a:cubicBezTo>
                              <a:pt x="4854" y="-1691"/>
                              <a:pt x="2949" y="9739"/>
                              <a:pt x="2949" y="9739"/>
                            </a:cubicBezTo>
                            <a:cubicBezTo>
                              <a:pt x="2949" y="9739"/>
                              <a:pt x="2949" y="9739"/>
                              <a:pt x="2949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5" name="Freeform: Shape 2284">
                        <a:extLst>
                          <a:ext uri="{FF2B5EF4-FFF2-40B4-BE49-F238E27FC236}">
                            <a16:creationId xmlns:a16="http://schemas.microsoft.com/office/drawing/2014/main" id="{1184860A-9B3A-45FF-8283-E46BF9D4B2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557" y="4695632"/>
                        <a:ext cx="5156" cy="5229"/>
                      </a:xfrm>
                      <a:custGeom>
                        <a:avLst/>
                        <a:gdLst>
                          <a:gd name="connsiteX0" fmla="*/ 952 w 5156"/>
                          <a:gd name="connsiteY0" fmla="*/ 4002 h 5229"/>
                          <a:gd name="connsiteX1" fmla="*/ 1905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952 w 5156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952" y="4002"/>
                            </a:moveTo>
                            <a:cubicBezTo>
                              <a:pt x="952" y="4002"/>
                              <a:pt x="-953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954"/>
                              <a:pt x="952" y="4002"/>
                              <a:pt x="952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2" name="Graphic 4">
                      <a:extLst>
                        <a:ext uri="{FF2B5EF4-FFF2-40B4-BE49-F238E27FC236}">
                          <a16:creationId xmlns:a16="http://schemas.microsoft.com/office/drawing/2014/main" id="{458F2848-67B4-46D0-8D8B-DF3CB4F420F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3318" y="4845367"/>
                      <a:ext cx="11840" cy="20189"/>
                      <a:chOff x="5183318" y="4845367"/>
                      <a:chExt cx="11840" cy="20189"/>
                    </a:xfrm>
                  </p:grpSpPr>
                  <p:sp>
                    <p:nvSpPr>
                      <p:cNvPr id="2280" name="Freeform: Shape 2279">
                        <a:extLst>
                          <a:ext uri="{FF2B5EF4-FFF2-40B4-BE49-F238E27FC236}">
                            <a16:creationId xmlns:a16="http://schemas.microsoft.com/office/drawing/2014/main" id="{84CD0E1F-F60F-492F-B9EB-87DFF19D85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3318" y="4854705"/>
                        <a:ext cx="10851" cy="10850"/>
                      </a:xfrm>
                      <a:custGeom>
                        <a:avLst/>
                        <a:gdLst>
                          <a:gd name="connsiteX0" fmla="*/ 10664 w 10851"/>
                          <a:gd name="connsiteY0" fmla="*/ 5902 h 10850"/>
                          <a:gd name="connsiteX1" fmla="*/ 4949 w 10851"/>
                          <a:gd name="connsiteY1" fmla="*/ 10664 h 10850"/>
                          <a:gd name="connsiteX2" fmla="*/ 187 w 10851"/>
                          <a:gd name="connsiteY2" fmla="*/ 4949 h 10850"/>
                          <a:gd name="connsiteX3" fmla="*/ 5902 w 10851"/>
                          <a:gd name="connsiteY3" fmla="*/ 187 h 10850"/>
                          <a:gd name="connsiteX4" fmla="*/ 10664 w 10851"/>
                          <a:gd name="connsiteY4" fmla="*/ 5902 h 108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851" h="10850">
                            <a:moveTo>
                              <a:pt x="10664" y="5902"/>
                            </a:moveTo>
                            <a:cubicBezTo>
                              <a:pt x="10664" y="8759"/>
                              <a:pt x="7807" y="11617"/>
                              <a:pt x="4949" y="10664"/>
                            </a:cubicBezTo>
                            <a:cubicBezTo>
                              <a:pt x="2092" y="10664"/>
                              <a:pt x="-766" y="7807"/>
                              <a:pt x="187" y="4949"/>
                            </a:cubicBezTo>
                            <a:cubicBezTo>
                              <a:pt x="187" y="2092"/>
                              <a:pt x="3044" y="-766"/>
                              <a:pt x="5902" y="187"/>
                            </a:cubicBezTo>
                            <a:cubicBezTo>
                              <a:pt x="8759" y="187"/>
                              <a:pt x="11617" y="3044"/>
                              <a:pt x="10664" y="5902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1" name="Freeform: Shape 2280">
                        <a:extLst>
                          <a:ext uri="{FF2B5EF4-FFF2-40B4-BE49-F238E27FC236}">
                            <a16:creationId xmlns:a16="http://schemas.microsoft.com/office/drawing/2014/main" id="{04D77A8D-06D7-4C40-A421-440458FBE2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845367"/>
                        <a:ext cx="4033" cy="9525"/>
                      </a:xfrm>
                      <a:custGeom>
                        <a:avLst/>
                        <a:gdLst>
                          <a:gd name="connsiteX0" fmla="*/ 0 w 4033"/>
                          <a:gd name="connsiteY0" fmla="*/ 9525 h 9525"/>
                          <a:gd name="connsiteX1" fmla="*/ 2858 w 4033"/>
                          <a:gd name="connsiteY1" fmla="*/ 1905 h 9525"/>
                          <a:gd name="connsiteX2" fmla="*/ 0 w 4033"/>
                          <a:gd name="connsiteY2" fmla="*/ 9525 h 9525"/>
                          <a:gd name="connsiteX3" fmla="*/ 2858 w 4033"/>
                          <a:gd name="connsiteY3" fmla="*/ 0 h 9525"/>
                          <a:gd name="connsiteX4" fmla="*/ 0 w 4033"/>
                          <a:gd name="connsiteY4" fmla="*/ 9525 h 9525"/>
                          <a:gd name="connsiteX5" fmla="*/ 0 w 4033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033" h="9525">
                            <a:moveTo>
                              <a:pt x="0" y="9525"/>
                            </a:moveTo>
                            <a:cubicBezTo>
                              <a:pt x="0" y="9525"/>
                              <a:pt x="4763" y="1905"/>
                              <a:pt x="2858" y="1905"/>
                            </a:cubicBezTo>
                            <a:cubicBezTo>
                              <a:pt x="0" y="952"/>
                              <a:pt x="0" y="7620"/>
                              <a:pt x="0" y="9525"/>
                            </a:cubicBezTo>
                            <a:cubicBezTo>
                              <a:pt x="0" y="7620"/>
                              <a:pt x="0" y="0"/>
                              <a:pt x="2858" y="0"/>
                            </a:cubicBezTo>
                            <a:cubicBezTo>
                              <a:pt x="6667" y="0"/>
                              <a:pt x="0" y="9525"/>
                              <a:pt x="0" y="9525"/>
                            </a:cubicBezTo>
                            <a:cubicBezTo>
                              <a:pt x="0" y="9525"/>
                              <a:pt x="0" y="9525"/>
                              <a:pt x="0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82" name="Freeform: Shape 2281">
                        <a:extLst>
                          <a:ext uri="{FF2B5EF4-FFF2-40B4-BE49-F238E27FC236}">
                            <a16:creationId xmlns:a16="http://schemas.microsoft.com/office/drawing/2014/main" id="{29DDA20E-5FC9-4318-ADB7-72A7704753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315" y="4852034"/>
                        <a:ext cx="5156" cy="4524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8 h 4524"/>
                          <a:gd name="connsiteX6" fmla="*/ 1905 w 5156"/>
                          <a:gd name="connsiteY6" fmla="*/ 2858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3810" y="2858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2858"/>
                            </a:cubicBezTo>
                            <a:cubicBezTo>
                              <a:pt x="952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3" name="Graphic 4">
                      <a:extLst>
                        <a:ext uri="{FF2B5EF4-FFF2-40B4-BE49-F238E27FC236}">
                          <a16:creationId xmlns:a16="http://schemas.microsoft.com/office/drawing/2014/main" id="{7EF2D4CF-4E3E-4BB3-9FDB-B2F3DDC901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5863" y="4813873"/>
                      <a:ext cx="10402" cy="21390"/>
                      <a:chOff x="5225863" y="4813873"/>
                      <a:chExt cx="10402" cy="21390"/>
                    </a:xfrm>
                  </p:grpSpPr>
                  <p:sp>
                    <p:nvSpPr>
                      <p:cNvPr id="2277" name="Freeform: Shape 2276">
                        <a:extLst>
                          <a:ext uri="{FF2B5EF4-FFF2-40B4-BE49-F238E27FC236}">
                            <a16:creationId xmlns:a16="http://schemas.microsoft.com/office/drawing/2014/main" id="{A64F6DE4-F861-4528-8990-8336560FC8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993" y="4824373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8946" y="39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8" name="Freeform: Shape 2277">
                        <a:extLst>
                          <a:ext uri="{FF2B5EF4-FFF2-40B4-BE49-F238E27FC236}">
                            <a16:creationId xmlns:a16="http://schemas.microsoft.com/office/drawing/2014/main" id="{D698A9F7-BF8B-4168-B7D9-E6D78D8C58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863" y="4813873"/>
                        <a:ext cx="4213" cy="9586"/>
                      </a:xfrm>
                      <a:custGeom>
                        <a:avLst/>
                        <a:gdLst>
                          <a:gd name="connsiteX0" fmla="*/ 3361 w 4213"/>
                          <a:gd name="connsiteY0" fmla="*/ 9586 h 9586"/>
                          <a:gd name="connsiteX1" fmla="*/ 1456 w 4213"/>
                          <a:gd name="connsiteY1" fmla="*/ 1966 h 9586"/>
                          <a:gd name="connsiteX2" fmla="*/ 3361 w 4213"/>
                          <a:gd name="connsiteY2" fmla="*/ 9586 h 9586"/>
                          <a:gd name="connsiteX3" fmla="*/ 1456 w 4213"/>
                          <a:gd name="connsiteY3" fmla="*/ 61 h 9586"/>
                          <a:gd name="connsiteX4" fmla="*/ 3361 w 4213"/>
                          <a:gd name="connsiteY4" fmla="*/ 9586 h 9586"/>
                          <a:gd name="connsiteX5" fmla="*/ 3361 w 4213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13" h="9586">
                            <a:moveTo>
                              <a:pt x="3361" y="9586"/>
                            </a:moveTo>
                            <a:cubicBezTo>
                              <a:pt x="3361" y="8634"/>
                              <a:pt x="4314" y="1014"/>
                              <a:pt x="1456" y="1966"/>
                            </a:cubicBezTo>
                            <a:cubicBezTo>
                              <a:pt x="-449" y="2919"/>
                              <a:pt x="2408" y="8634"/>
                              <a:pt x="3361" y="9586"/>
                            </a:cubicBezTo>
                            <a:cubicBezTo>
                              <a:pt x="2408" y="7681"/>
                              <a:pt x="-2354" y="1966"/>
                              <a:pt x="1456" y="61"/>
                            </a:cubicBezTo>
                            <a:cubicBezTo>
                              <a:pt x="5266" y="-891"/>
                              <a:pt x="4314" y="9586"/>
                              <a:pt x="3361" y="9586"/>
                            </a:cubicBezTo>
                            <a:cubicBezTo>
                              <a:pt x="4314" y="9586"/>
                              <a:pt x="4314" y="9586"/>
                              <a:pt x="3361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9" name="Freeform: Shape 2278">
                        <a:extLst>
                          <a:ext uri="{FF2B5EF4-FFF2-40B4-BE49-F238E27FC236}">
                            <a16:creationId xmlns:a16="http://schemas.microsoft.com/office/drawing/2014/main" id="{2C8F8B9E-4234-4937-938C-67E2E1C8F3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6367" y="482136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1905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4" name="Graphic 4">
                      <a:extLst>
                        <a:ext uri="{FF2B5EF4-FFF2-40B4-BE49-F238E27FC236}">
                          <a16:creationId xmlns:a16="http://schemas.microsoft.com/office/drawing/2014/main" id="{81D4EE18-0651-4A2F-9B69-3911C1E916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12779" y="4729100"/>
                      <a:ext cx="10031" cy="21269"/>
                      <a:chOff x="5212779" y="4729100"/>
                      <a:chExt cx="10031" cy="21269"/>
                    </a:xfrm>
                  </p:grpSpPr>
                  <p:sp>
                    <p:nvSpPr>
                      <p:cNvPr id="2274" name="Freeform: Shape 2273">
                        <a:extLst>
                          <a:ext uri="{FF2B5EF4-FFF2-40B4-BE49-F238E27FC236}">
                            <a16:creationId xmlns:a16="http://schemas.microsoft.com/office/drawing/2014/main" id="{E21B60B6-3DDE-45A9-BD0B-10FA4736A1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2779" y="4739825"/>
                        <a:ext cx="10031" cy="10545"/>
                      </a:xfrm>
                      <a:custGeom>
                        <a:avLst/>
                        <a:gdLst>
                          <a:gd name="connsiteX0" fmla="*/ 9778 w 10031"/>
                          <a:gd name="connsiteY0" fmla="*/ 3624 h 10545"/>
                          <a:gd name="connsiteX1" fmla="*/ 6921 w 10031"/>
                          <a:gd name="connsiteY1" fmla="*/ 10292 h 10545"/>
                          <a:gd name="connsiteX2" fmla="*/ 253 w 10031"/>
                          <a:gd name="connsiteY2" fmla="*/ 7434 h 10545"/>
                          <a:gd name="connsiteX3" fmla="*/ 3111 w 10031"/>
                          <a:gd name="connsiteY3" fmla="*/ 767 h 10545"/>
                          <a:gd name="connsiteX4" fmla="*/ 9778 w 10031"/>
                          <a:gd name="connsiteY4" fmla="*/ 3624 h 10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31" h="10545">
                            <a:moveTo>
                              <a:pt x="9778" y="3624"/>
                            </a:moveTo>
                            <a:cubicBezTo>
                              <a:pt x="10731" y="6482"/>
                              <a:pt x="8826" y="9339"/>
                              <a:pt x="6921" y="10292"/>
                            </a:cubicBezTo>
                            <a:cubicBezTo>
                              <a:pt x="5016" y="11244"/>
                              <a:pt x="1206" y="9339"/>
                              <a:pt x="253" y="7434"/>
                            </a:cubicBezTo>
                            <a:cubicBezTo>
                              <a:pt x="-699" y="4577"/>
                              <a:pt x="1206" y="1719"/>
                              <a:pt x="3111" y="767"/>
                            </a:cubicBezTo>
                            <a:cubicBezTo>
                              <a:pt x="5968" y="-1138"/>
                              <a:pt x="8826" y="767"/>
                              <a:pt x="9778" y="3624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5" name="Freeform: Shape 2274">
                        <a:extLst>
                          <a:ext uri="{FF2B5EF4-FFF2-40B4-BE49-F238E27FC236}">
                            <a16:creationId xmlns:a16="http://schemas.microsoft.com/office/drawing/2014/main" id="{79F45D36-556B-44CC-8129-D72D23CF25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4652" y="4729100"/>
                        <a:ext cx="3632" cy="9586"/>
                      </a:xfrm>
                      <a:custGeom>
                        <a:avLst/>
                        <a:gdLst>
                          <a:gd name="connsiteX0" fmla="*/ 2190 w 3632"/>
                          <a:gd name="connsiteY0" fmla="*/ 9586 h 9586"/>
                          <a:gd name="connsiteX1" fmla="*/ 1237 w 3632"/>
                          <a:gd name="connsiteY1" fmla="*/ 1966 h 9586"/>
                          <a:gd name="connsiteX2" fmla="*/ 2190 w 3632"/>
                          <a:gd name="connsiteY2" fmla="*/ 9586 h 9586"/>
                          <a:gd name="connsiteX3" fmla="*/ 1237 w 3632"/>
                          <a:gd name="connsiteY3" fmla="*/ 61 h 9586"/>
                          <a:gd name="connsiteX4" fmla="*/ 2190 w 3632"/>
                          <a:gd name="connsiteY4" fmla="*/ 9586 h 9586"/>
                          <a:gd name="connsiteX5" fmla="*/ 2190 w 3632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32" h="9586">
                            <a:moveTo>
                              <a:pt x="2190" y="9586"/>
                            </a:moveTo>
                            <a:cubicBezTo>
                              <a:pt x="2190" y="8634"/>
                              <a:pt x="4095" y="1014"/>
                              <a:pt x="1237" y="1966"/>
                            </a:cubicBezTo>
                            <a:cubicBezTo>
                              <a:pt x="-668" y="2919"/>
                              <a:pt x="1237" y="7681"/>
                              <a:pt x="2190" y="9586"/>
                            </a:cubicBezTo>
                            <a:cubicBezTo>
                              <a:pt x="1237" y="7681"/>
                              <a:pt x="-1620" y="1014"/>
                              <a:pt x="1237" y="61"/>
                            </a:cubicBezTo>
                            <a:cubicBezTo>
                              <a:pt x="6000" y="-891"/>
                              <a:pt x="2190" y="9586"/>
                              <a:pt x="2190" y="9586"/>
                            </a:cubicBezTo>
                            <a:cubicBezTo>
                              <a:pt x="2190" y="9586"/>
                              <a:pt x="2190" y="9586"/>
                              <a:pt x="2190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6" name="Freeform: Shape 2275">
                        <a:extLst>
                          <a:ext uri="{FF2B5EF4-FFF2-40B4-BE49-F238E27FC236}">
                            <a16:creationId xmlns:a16="http://schemas.microsoft.com/office/drawing/2014/main" id="{4AF20AD5-01A6-4464-B7BA-A880E6C3F1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3984" y="4736781"/>
                        <a:ext cx="5157" cy="5037"/>
                      </a:xfrm>
                      <a:custGeom>
                        <a:avLst/>
                        <a:gdLst>
                          <a:gd name="connsiteX0" fmla="*/ 1905 w 5157"/>
                          <a:gd name="connsiteY0" fmla="*/ 2858 h 5037"/>
                          <a:gd name="connsiteX1" fmla="*/ 2858 w 5157"/>
                          <a:gd name="connsiteY1" fmla="*/ 0 h 5037"/>
                          <a:gd name="connsiteX2" fmla="*/ 4763 w 5157"/>
                          <a:gd name="connsiteY2" fmla="*/ 2858 h 5037"/>
                          <a:gd name="connsiteX3" fmla="*/ 3810 w 5157"/>
                          <a:gd name="connsiteY3" fmla="*/ 3810 h 5037"/>
                          <a:gd name="connsiteX4" fmla="*/ 1905 w 5157"/>
                          <a:gd name="connsiteY4" fmla="*/ 4763 h 5037"/>
                          <a:gd name="connsiteX5" fmla="*/ 0 w 5157"/>
                          <a:gd name="connsiteY5" fmla="*/ 4763 h 5037"/>
                          <a:gd name="connsiteX6" fmla="*/ 1905 w 5157"/>
                          <a:gd name="connsiteY6" fmla="*/ 2858 h 5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03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3810"/>
                            </a:cubicBezTo>
                            <a:cubicBezTo>
                              <a:pt x="2858" y="3810"/>
                              <a:pt x="1905" y="5715"/>
                              <a:pt x="1905" y="4763"/>
                            </a:cubicBezTo>
                            <a:cubicBezTo>
                              <a:pt x="1905" y="3810"/>
                              <a:pt x="0" y="5715"/>
                              <a:pt x="0" y="4763"/>
                            </a:cubicBezTo>
                            <a:cubicBezTo>
                              <a:pt x="953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5" name="Graphic 4">
                      <a:extLst>
                        <a:ext uri="{FF2B5EF4-FFF2-40B4-BE49-F238E27FC236}">
                          <a16:creationId xmlns:a16="http://schemas.microsoft.com/office/drawing/2014/main" id="{043481CF-F308-4CA8-868C-35C7E4F084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69217" y="4685264"/>
                      <a:ext cx="13822" cy="21037"/>
                      <a:chOff x="5169217" y="4685264"/>
                      <a:chExt cx="13822" cy="21037"/>
                    </a:xfrm>
                  </p:grpSpPr>
                  <p:sp>
                    <p:nvSpPr>
                      <p:cNvPr id="2271" name="Freeform: Shape 2270">
                        <a:extLst>
                          <a:ext uri="{FF2B5EF4-FFF2-40B4-BE49-F238E27FC236}">
                            <a16:creationId xmlns:a16="http://schemas.microsoft.com/office/drawing/2014/main" id="{60B54F59-197A-482A-8C50-8C8B74D38D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9217" y="469487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10478" y="0"/>
                              <a:pt x="12383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2" name="Freeform: Shape 2271">
                        <a:extLst>
                          <a:ext uri="{FF2B5EF4-FFF2-40B4-BE49-F238E27FC236}">
                            <a16:creationId xmlns:a16="http://schemas.microsoft.com/office/drawing/2014/main" id="{768A2305-F965-40C0-918F-61D09C2420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7790" y="4685264"/>
                        <a:ext cx="5250" cy="8654"/>
                      </a:xfrm>
                      <a:custGeom>
                        <a:avLst/>
                        <a:gdLst>
                          <a:gd name="connsiteX0" fmla="*/ 0 w 5250"/>
                          <a:gd name="connsiteY0" fmla="*/ 8654 h 8654"/>
                          <a:gd name="connsiteX1" fmla="*/ 2857 w 5250"/>
                          <a:gd name="connsiteY1" fmla="*/ 1035 h 8654"/>
                          <a:gd name="connsiteX2" fmla="*/ 0 w 5250"/>
                          <a:gd name="connsiteY2" fmla="*/ 8654 h 8654"/>
                          <a:gd name="connsiteX3" fmla="*/ 3810 w 5250"/>
                          <a:gd name="connsiteY3" fmla="*/ 82 h 8654"/>
                          <a:gd name="connsiteX4" fmla="*/ 0 w 5250"/>
                          <a:gd name="connsiteY4" fmla="*/ 8654 h 8654"/>
                          <a:gd name="connsiteX5" fmla="*/ 0 w 5250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7" y="1035"/>
                            </a:cubicBezTo>
                            <a:cubicBezTo>
                              <a:pt x="952" y="1035"/>
                              <a:pt x="0" y="7702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8572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3" name="Freeform: Shape 2272">
                        <a:extLst>
                          <a:ext uri="{FF2B5EF4-FFF2-40B4-BE49-F238E27FC236}">
                            <a16:creationId xmlns:a16="http://schemas.microsoft.com/office/drawing/2014/main" id="{D756D08F-6C16-45C6-A5F5-89CC30226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4932" y="4692014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6" name="Graphic 4">
                      <a:extLst>
                        <a:ext uri="{FF2B5EF4-FFF2-40B4-BE49-F238E27FC236}">
                          <a16:creationId xmlns:a16="http://schemas.microsoft.com/office/drawing/2014/main" id="{68289617-A8A9-4977-8020-AF475A0EA5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1125" y="4628114"/>
                      <a:ext cx="13449" cy="20084"/>
                      <a:chOff x="5191125" y="4628114"/>
                      <a:chExt cx="13449" cy="20084"/>
                    </a:xfrm>
                  </p:grpSpPr>
                  <p:sp>
                    <p:nvSpPr>
                      <p:cNvPr id="2268" name="Freeform: Shape 2267">
                        <a:extLst>
                          <a:ext uri="{FF2B5EF4-FFF2-40B4-BE49-F238E27FC236}">
                            <a16:creationId xmlns:a16="http://schemas.microsoft.com/office/drawing/2014/main" id="{1FD4DABE-3F6A-4186-9B60-B6270A62A3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636769"/>
                        <a:ext cx="11429" cy="11430"/>
                      </a:xfrm>
                      <a:custGeom>
                        <a:avLst/>
                        <a:gdLst>
                          <a:gd name="connsiteX0" fmla="*/ 11430 w 11429"/>
                          <a:gd name="connsiteY0" fmla="*/ 6668 h 11430"/>
                          <a:gd name="connsiteX1" fmla="*/ 4763 w 11429"/>
                          <a:gd name="connsiteY1" fmla="*/ 11430 h 11430"/>
                          <a:gd name="connsiteX2" fmla="*/ 0 w 11429"/>
                          <a:gd name="connsiteY2" fmla="*/ 4763 h 11430"/>
                          <a:gd name="connsiteX3" fmla="*/ 6667 w 11429"/>
                          <a:gd name="connsiteY3" fmla="*/ 0 h 11430"/>
                          <a:gd name="connsiteX4" fmla="*/ 11430 w 11429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29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9" name="Freeform: Shape 2268">
                        <a:extLst>
                          <a:ext uri="{FF2B5EF4-FFF2-40B4-BE49-F238E27FC236}">
                            <a16:creationId xmlns:a16="http://schemas.microsoft.com/office/drawing/2014/main" id="{4DE3523A-FB78-4323-B214-A499452CD4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9697" y="4628114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3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3" y="-871"/>
                              <a:pt x="3810" y="82"/>
                            </a:cubicBezTo>
                            <a:cubicBezTo>
                              <a:pt x="7620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70" name="Freeform: Shape 2269">
                        <a:extLst>
                          <a:ext uri="{FF2B5EF4-FFF2-40B4-BE49-F238E27FC236}">
                            <a16:creationId xmlns:a16="http://schemas.microsoft.com/office/drawing/2014/main" id="{EABBD4C8-E982-4C80-BAEE-7FA71750FC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6840" y="4633912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6667" y="0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7" name="Graphic 4">
                      <a:extLst>
                        <a:ext uri="{FF2B5EF4-FFF2-40B4-BE49-F238E27FC236}">
                          <a16:creationId xmlns:a16="http://schemas.microsoft.com/office/drawing/2014/main" id="{DD733CF1-CF9D-407F-A78A-97CA51AA71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33022" y="4762417"/>
                      <a:ext cx="13449" cy="20084"/>
                      <a:chOff x="5133022" y="4762417"/>
                      <a:chExt cx="13449" cy="20084"/>
                    </a:xfrm>
                  </p:grpSpPr>
                  <p:sp>
                    <p:nvSpPr>
                      <p:cNvPr id="2265" name="Freeform: Shape 2264">
                        <a:extLst>
                          <a:ext uri="{FF2B5EF4-FFF2-40B4-BE49-F238E27FC236}">
                            <a16:creationId xmlns:a16="http://schemas.microsoft.com/office/drawing/2014/main" id="{505C347F-D66D-480D-92D3-8480959BF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022" y="4771071"/>
                        <a:ext cx="11430" cy="11430"/>
                      </a:xfrm>
                      <a:custGeom>
                        <a:avLst/>
                        <a:gdLst>
                          <a:gd name="connsiteX0" fmla="*/ 11430 w 11430"/>
                          <a:gd name="connsiteY0" fmla="*/ 6668 h 11430"/>
                          <a:gd name="connsiteX1" fmla="*/ 4763 w 11430"/>
                          <a:gd name="connsiteY1" fmla="*/ 11430 h 11430"/>
                          <a:gd name="connsiteX2" fmla="*/ 0 w 11430"/>
                          <a:gd name="connsiteY2" fmla="*/ 4763 h 11430"/>
                          <a:gd name="connsiteX3" fmla="*/ 6668 w 11430"/>
                          <a:gd name="connsiteY3" fmla="*/ 0 h 11430"/>
                          <a:gd name="connsiteX4" fmla="*/ 11430 w 11430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30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8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6" name="Freeform: Shape 2265">
                        <a:extLst>
                          <a:ext uri="{FF2B5EF4-FFF2-40B4-BE49-F238E27FC236}">
                            <a16:creationId xmlns:a16="http://schemas.microsoft.com/office/drawing/2014/main" id="{498C7CC0-1DB0-47B7-8184-F69A058C60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1595" y="4762417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2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7620" y="82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7" name="Freeform: Shape 2266">
                        <a:extLst>
                          <a:ext uri="{FF2B5EF4-FFF2-40B4-BE49-F238E27FC236}">
                            <a16:creationId xmlns:a16="http://schemas.microsoft.com/office/drawing/2014/main" id="{84B9A6AA-6FB2-4843-9445-0327316714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76821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8" name="Graphic 4">
                      <a:extLst>
                        <a:ext uri="{FF2B5EF4-FFF2-40B4-BE49-F238E27FC236}">
                          <a16:creationId xmlns:a16="http://schemas.microsoft.com/office/drawing/2014/main" id="{155A7913-7150-4EDE-A6A5-A0A87FE2B54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0177" y="4746224"/>
                      <a:ext cx="13822" cy="21037"/>
                      <a:chOff x="5230177" y="4746224"/>
                      <a:chExt cx="13822" cy="21037"/>
                    </a:xfrm>
                  </p:grpSpPr>
                  <p:sp>
                    <p:nvSpPr>
                      <p:cNvPr id="2262" name="Freeform: Shape 2261">
                        <a:extLst>
                          <a:ext uri="{FF2B5EF4-FFF2-40B4-BE49-F238E27FC236}">
                            <a16:creationId xmlns:a16="http://schemas.microsoft.com/office/drawing/2014/main" id="{EC38BA0C-EE5A-4D76-905C-DCDA3290729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0177" y="475583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7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2" y="1905"/>
                              <a:pt x="2857" y="0"/>
                              <a:pt x="6667" y="0"/>
                            </a:cubicBezTo>
                            <a:cubicBezTo>
                              <a:pt x="10477" y="953"/>
                              <a:pt x="12382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3" name="Freeform: Shape 2262">
                        <a:extLst>
                          <a:ext uri="{FF2B5EF4-FFF2-40B4-BE49-F238E27FC236}">
                            <a16:creationId xmlns:a16="http://schemas.microsoft.com/office/drawing/2014/main" id="{24B1CE2E-C098-4B54-9D00-D990B83ED3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8750" y="4746224"/>
                        <a:ext cx="5250" cy="9077"/>
                      </a:xfrm>
                      <a:custGeom>
                        <a:avLst/>
                        <a:gdLst>
                          <a:gd name="connsiteX0" fmla="*/ 0 w 5250"/>
                          <a:gd name="connsiteY0" fmla="*/ 8655 h 9077"/>
                          <a:gd name="connsiteX1" fmla="*/ 3810 w 5250"/>
                          <a:gd name="connsiteY1" fmla="*/ 1035 h 9077"/>
                          <a:gd name="connsiteX2" fmla="*/ 0 w 5250"/>
                          <a:gd name="connsiteY2" fmla="*/ 8655 h 9077"/>
                          <a:gd name="connsiteX3" fmla="*/ 3810 w 5250"/>
                          <a:gd name="connsiteY3" fmla="*/ 82 h 9077"/>
                          <a:gd name="connsiteX4" fmla="*/ 0 w 5250"/>
                          <a:gd name="connsiteY4" fmla="*/ 8655 h 9077"/>
                          <a:gd name="connsiteX5" fmla="*/ 0 w 5250"/>
                          <a:gd name="connsiteY5" fmla="*/ 8655 h 90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9077">
                            <a:moveTo>
                              <a:pt x="0" y="8655"/>
                            </a:moveTo>
                            <a:cubicBezTo>
                              <a:pt x="0" y="8655"/>
                              <a:pt x="5715" y="1987"/>
                              <a:pt x="3810" y="1035"/>
                            </a:cubicBezTo>
                            <a:cubicBezTo>
                              <a:pt x="953" y="1035"/>
                              <a:pt x="0" y="7702"/>
                              <a:pt x="0" y="8655"/>
                            </a:cubicBezTo>
                            <a:cubicBezTo>
                              <a:pt x="0" y="6750"/>
                              <a:pt x="953" y="-870"/>
                              <a:pt x="3810" y="82"/>
                            </a:cubicBezTo>
                            <a:cubicBezTo>
                              <a:pt x="8572" y="1035"/>
                              <a:pt x="0" y="9607"/>
                              <a:pt x="0" y="8655"/>
                            </a:cubicBezTo>
                            <a:cubicBezTo>
                              <a:pt x="0" y="9607"/>
                              <a:pt x="0" y="8655"/>
                              <a:pt x="0" y="865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4" name="Freeform: Shape 2263">
                        <a:extLst>
                          <a:ext uri="{FF2B5EF4-FFF2-40B4-BE49-F238E27FC236}">
                            <a16:creationId xmlns:a16="http://schemas.microsoft.com/office/drawing/2014/main" id="{F45E912D-62C6-4A25-9777-D3604EF001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5892" y="475297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699" name="Graphic 4">
                      <a:extLst>
                        <a:ext uri="{FF2B5EF4-FFF2-40B4-BE49-F238E27FC236}">
                          <a16:creationId xmlns:a16="http://schemas.microsoft.com/office/drawing/2014/main" id="{B8125D77-28E4-48D5-9CEC-A53147004CD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52533" y="4716565"/>
                      <a:ext cx="10402" cy="21542"/>
                      <a:chOff x="5252533" y="4716565"/>
                      <a:chExt cx="10402" cy="21542"/>
                    </a:xfrm>
                  </p:grpSpPr>
                  <p:sp>
                    <p:nvSpPr>
                      <p:cNvPr id="2259" name="Freeform: Shape 2258">
                        <a:extLst>
                          <a:ext uri="{FF2B5EF4-FFF2-40B4-BE49-F238E27FC236}">
                            <a16:creationId xmlns:a16="http://schemas.microsoft.com/office/drawing/2014/main" id="{339B6FA9-66D6-4551-825F-67209F3EDC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663" y="4727218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7994" y="38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0" name="Freeform: Shape 2259">
                        <a:extLst>
                          <a:ext uri="{FF2B5EF4-FFF2-40B4-BE49-F238E27FC236}">
                            <a16:creationId xmlns:a16="http://schemas.microsoft.com/office/drawing/2014/main" id="{23DBEA83-E139-4B4C-B745-99E6FC473C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533" y="4716565"/>
                        <a:ext cx="3837" cy="9739"/>
                      </a:xfrm>
                      <a:custGeom>
                        <a:avLst/>
                        <a:gdLst>
                          <a:gd name="connsiteX0" fmla="*/ 3361 w 3837"/>
                          <a:gd name="connsiteY0" fmla="*/ 9739 h 9739"/>
                          <a:gd name="connsiteX1" fmla="*/ 1456 w 3837"/>
                          <a:gd name="connsiteY1" fmla="*/ 2119 h 9739"/>
                          <a:gd name="connsiteX2" fmla="*/ 3361 w 3837"/>
                          <a:gd name="connsiteY2" fmla="*/ 9739 h 9739"/>
                          <a:gd name="connsiteX3" fmla="*/ 1456 w 3837"/>
                          <a:gd name="connsiteY3" fmla="*/ 214 h 9739"/>
                          <a:gd name="connsiteX4" fmla="*/ 3361 w 3837"/>
                          <a:gd name="connsiteY4" fmla="*/ 9739 h 9739"/>
                          <a:gd name="connsiteX5" fmla="*/ 3361 w 3837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37" h="9739">
                            <a:moveTo>
                              <a:pt x="3361" y="9739"/>
                            </a:moveTo>
                            <a:cubicBezTo>
                              <a:pt x="3361" y="8787"/>
                              <a:pt x="4313" y="1166"/>
                              <a:pt x="1456" y="2119"/>
                            </a:cubicBezTo>
                            <a:cubicBezTo>
                              <a:pt x="-449" y="3072"/>
                              <a:pt x="2408" y="7834"/>
                              <a:pt x="3361" y="9739"/>
                            </a:cubicBezTo>
                            <a:cubicBezTo>
                              <a:pt x="2408" y="7834"/>
                              <a:pt x="-2354" y="2119"/>
                              <a:pt x="1456" y="214"/>
                            </a:cubicBezTo>
                            <a:cubicBezTo>
                              <a:pt x="5266" y="-1691"/>
                              <a:pt x="3361" y="9739"/>
                              <a:pt x="3361" y="9739"/>
                            </a:cubicBezTo>
                            <a:cubicBezTo>
                              <a:pt x="3361" y="9739"/>
                              <a:pt x="3361" y="9739"/>
                              <a:pt x="3361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61" name="Freeform: Shape 2260">
                        <a:extLst>
                          <a:ext uri="{FF2B5EF4-FFF2-40B4-BE49-F238E27FC236}">
                            <a16:creationId xmlns:a16="http://schemas.microsoft.com/office/drawing/2014/main" id="{F84B81F8-DFF8-4E0A-AB76-EA16B7B0D9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3037" y="4723255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00" name="Graphic 4">
                      <a:extLst>
                        <a:ext uri="{FF2B5EF4-FFF2-40B4-BE49-F238E27FC236}">
                          <a16:creationId xmlns:a16="http://schemas.microsoft.com/office/drawing/2014/main" id="{C3F02A25-7B98-4A06-94DC-ECA963CD38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14925" y="4819649"/>
                      <a:ext cx="10477" cy="20955"/>
                      <a:chOff x="5114925" y="4819649"/>
                      <a:chExt cx="10477" cy="20955"/>
                    </a:xfrm>
                  </p:grpSpPr>
                  <p:sp>
                    <p:nvSpPr>
                      <p:cNvPr id="1705" name="Freeform: Shape 1704">
                        <a:extLst>
                          <a:ext uri="{FF2B5EF4-FFF2-40B4-BE49-F238E27FC236}">
                            <a16:creationId xmlns:a16="http://schemas.microsoft.com/office/drawing/2014/main" id="{AA9ECAA8-1995-4071-8B35-8120CA6B32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4925" y="483012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57" name="Freeform: Shape 2256">
                        <a:extLst>
                          <a:ext uri="{FF2B5EF4-FFF2-40B4-BE49-F238E27FC236}">
                            <a16:creationId xmlns:a16="http://schemas.microsoft.com/office/drawing/2014/main" id="{62FC3ABC-79EB-4F23-A2B6-6147C8A340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9687" y="4819649"/>
                        <a:ext cx="3800" cy="9525"/>
                      </a:xfrm>
                      <a:custGeom>
                        <a:avLst/>
                        <a:gdLst>
                          <a:gd name="connsiteX0" fmla="*/ 953 w 3800"/>
                          <a:gd name="connsiteY0" fmla="*/ 9525 h 9525"/>
                          <a:gd name="connsiteX1" fmla="*/ 1905 w 3800"/>
                          <a:gd name="connsiteY1" fmla="*/ 1905 h 9525"/>
                          <a:gd name="connsiteX2" fmla="*/ 953 w 3800"/>
                          <a:gd name="connsiteY2" fmla="*/ 9525 h 9525"/>
                          <a:gd name="connsiteX3" fmla="*/ 1905 w 3800"/>
                          <a:gd name="connsiteY3" fmla="*/ 0 h 9525"/>
                          <a:gd name="connsiteX4" fmla="*/ 953 w 3800"/>
                          <a:gd name="connsiteY4" fmla="*/ 9525 h 9525"/>
                          <a:gd name="connsiteX5" fmla="*/ 953 w 3800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00" h="9525">
                            <a:moveTo>
                              <a:pt x="953" y="9525"/>
                            </a:moveTo>
                            <a:cubicBezTo>
                              <a:pt x="953" y="8572"/>
                              <a:pt x="4763" y="953"/>
                              <a:pt x="1905" y="1905"/>
                            </a:cubicBezTo>
                            <a:cubicBezTo>
                              <a:pt x="-953" y="1905"/>
                              <a:pt x="0" y="7620"/>
                              <a:pt x="953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7" y="0"/>
                              <a:pt x="953" y="9525"/>
                              <a:pt x="953" y="9525"/>
                            </a:cubicBezTo>
                            <a:cubicBezTo>
                              <a:pt x="953" y="9525"/>
                              <a:pt x="953" y="9525"/>
                              <a:pt x="95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258" name="Freeform: Shape 2257">
                        <a:extLst>
                          <a:ext uri="{FF2B5EF4-FFF2-40B4-BE49-F238E27FC236}">
                            <a16:creationId xmlns:a16="http://schemas.microsoft.com/office/drawing/2014/main" id="{21B408B5-47A3-499E-8815-6A962B4FA7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7782" y="4827269"/>
                        <a:ext cx="5156" cy="4076"/>
                      </a:xfrm>
                      <a:custGeom>
                        <a:avLst/>
                        <a:gdLst>
                          <a:gd name="connsiteX0" fmla="*/ 952 w 5156"/>
                          <a:gd name="connsiteY0" fmla="*/ 2858 h 4076"/>
                          <a:gd name="connsiteX1" fmla="*/ 2858 w 5156"/>
                          <a:gd name="connsiteY1" fmla="*/ 0 h 4076"/>
                          <a:gd name="connsiteX2" fmla="*/ 4763 w 5156"/>
                          <a:gd name="connsiteY2" fmla="*/ 2858 h 4076"/>
                          <a:gd name="connsiteX3" fmla="*/ 3810 w 5156"/>
                          <a:gd name="connsiteY3" fmla="*/ 2858 h 4076"/>
                          <a:gd name="connsiteX4" fmla="*/ 1905 w 5156"/>
                          <a:gd name="connsiteY4" fmla="*/ 3810 h 4076"/>
                          <a:gd name="connsiteX5" fmla="*/ 0 w 5156"/>
                          <a:gd name="connsiteY5" fmla="*/ 3810 h 4076"/>
                          <a:gd name="connsiteX6" fmla="*/ 952 w 5156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076">
                            <a:moveTo>
                              <a:pt x="952" y="2858"/>
                            </a:moveTo>
                            <a:cubicBezTo>
                              <a:pt x="952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2" y="2858"/>
                              <a:pt x="952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701" name="Graphic 4">
                      <a:extLst>
                        <a:ext uri="{FF2B5EF4-FFF2-40B4-BE49-F238E27FC236}">
                          <a16:creationId xmlns:a16="http://schemas.microsoft.com/office/drawing/2014/main" id="{EDA52750-989A-4102-A7FF-5AD6C0456E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5409" y="4762499"/>
                      <a:ext cx="10477" cy="20955"/>
                      <a:chOff x="5185409" y="4762499"/>
                      <a:chExt cx="10477" cy="20955"/>
                    </a:xfrm>
                  </p:grpSpPr>
                  <p:sp>
                    <p:nvSpPr>
                      <p:cNvPr id="1702" name="Freeform: Shape 1701">
                        <a:extLst>
                          <a:ext uri="{FF2B5EF4-FFF2-40B4-BE49-F238E27FC236}">
                            <a16:creationId xmlns:a16="http://schemas.microsoft.com/office/drawing/2014/main" id="{EA72AE9E-857A-41D7-85DD-02CB935C98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5409" y="477297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3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6668" y="0"/>
                              <a:pt x="9525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03" name="Freeform: Shape 1702">
                        <a:extLst>
                          <a:ext uri="{FF2B5EF4-FFF2-40B4-BE49-F238E27FC236}">
                            <a16:creationId xmlns:a16="http://schemas.microsoft.com/office/drawing/2014/main" id="{E8DF3A71-15AE-47DA-90A1-94B3E0A2F0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9219" y="4762499"/>
                        <a:ext cx="3988" cy="9525"/>
                      </a:xfrm>
                      <a:custGeom>
                        <a:avLst/>
                        <a:gdLst>
                          <a:gd name="connsiteX0" fmla="*/ 952 w 3988"/>
                          <a:gd name="connsiteY0" fmla="*/ 9525 h 9525"/>
                          <a:gd name="connsiteX1" fmla="*/ 1905 w 3988"/>
                          <a:gd name="connsiteY1" fmla="*/ 1905 h 9525"/>
                          <a:gd name="connsiteX2" fmla="*/ 952 w 3988"/>
                          <a:gd name="connsiteY2" fmla="*/ 9525 h 9525"/>
                          <a:gd name="connsiteX3" fmla="*/ 1905 w 3988"/>
                          <a:gd name="connsiteY3" fmla="*/ 0 h 9525"/>
                          <a:gd name="connsiteX4" fmla="*/ 952 w 3988"/>
                          <a:gd name="connsiteY4" fmla="*/ 9525 h 9525"/>
                          <a:gd name="connsiteX5" fmla="*/ 952 w 3988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988" h="9525">
                            <a:moveTo>
                              <a:pt x="952" y="9525"/>
                            </a:moveTo>
                            <a:cubicBezTo>
                              <a:pt x="952" y="8572"/>
                              <a:pt x="4763" y="953"/>
                              <a:pt x="1905" y="1905"/>
                            </a:cubicBezTo>
                            <a:cubicBezTo>
                              <a:pt x="0" y="1905"/>
                              <a:pt x="952" y="7620"/>
                              <a:pt x="952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8" y="0"/>
                              <a:pt x="1905" y="9525"/>
                              <a:pt x="952" y="9525"/>
                            </a:cubicBezTo>
                            <a:cubicBezTo>
                              <a:pt x="1905" y="9525"/>
                              <a:pt x="1905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704" name="Freeform: Shape 1703">
                        <a:extLst>
                          <a:ext uri="{FF2B5EF4-FFF2-40B4-BE49-F238E27FC236}">
                            <a16:creationId xmlns:a16="http://schemas.microsoft.com/office/drawing/2014/main" id="{71DCD5CE-C28A-4011-BEBC-57A0F670E5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8267" y="4770119"/>
                        <a:ext cx="5157" cy="4076"/>
                      </a:xfrm>
                      <a:custGeom>
                        <a:avLst/>
                        <a:gdLst>
                          <a:gd name="connsiteX0" fmla="*/ 953 w 5157"/>
                          <a:gd name="connsiteY0" fmla="*/ 2858 h 4076"/>
                          <a:gd name="connsiteX1" fmla="*/ 2858 w 5157"/>
                          <a:gd name="connsiteY1" fmla="*/ 0 h 4076"/>
                          <a:gd name="connsiteX2" fmla="*/ 4763 w 5157"/>
                          <a:gd name="connsiteY2" fmla="*/ 2858 h 4076"/>
                          <a:gd name="connsiteX3" fmla="*/ 3810 w 5157"/>
                          <a:gd name="connsiteY3" fmla="*/ 2858 h 4076"/>
                          <a:gd name="connsiteX4" fmla="*/ 1905 w 5157"/>
                          <a:gd name="connsiteY4" fmla="*/ 3810 h 4076"/>
                          <a:gd name="connsiteX5" fmla="*/ 0 w 5157"/>
                          <a:gd name="connsiteY5" fmla="*/ 3810 h 4076"/>
                          <a:gd name="connsiteX6" fmla="*/ 953 w 5157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76">
                            <a:moveTo>
                              <a:pt x="953" y="2858"/>
                            </a:moveTo>
                            <a:cubicBezTo>
                              <a:pt x="953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3" y="2858"/>
                              <a:pt x="95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F83F4F33-9305-4D0F-A16A-E2C872E6B677}"/>
                      </a:ext>
                    </a:extLst>
                  </p:cNvPr>
                  <p:cNvSpPr/>
                  <p:nvPr/>
                </p:nvSpPr>
                <p:spPr>
                  <a:xfrm>
                    <a:off x="5206035" y="4543022"/>
                    <a:ext cx="19882" cy="38502"/>
                  </a:xfrm>
                  <a:custGeom>
                    <a:avLst/>
                    <a:gdLst>
                      <a:gd name="connsiteX0" fmla="*/ 6997 w 19882"/>
                      <a:gd name="connsiteY0" fmla="*/ 35645 h 38502"/>
                      <a:gd name="connsiteX1" fmla="*/ 8902 w 19882"/>
                      <a:gd name="connsiteY1" fmla="*/ 23262 h 38502"/>
                      <a:gd name="connsiteX2" fmla="*/ 1282 w 19882"/>
                      <a:gd name="connsiteY2" fmla="*/ 24215 h 38502"/>
                      <a:gd name="connsiteX3" fmla="*/ 5092 w 19882"/>
                      <a:gd name="connsiteY3" fmla="*/ 16595 h 38502"/>
                      <a:gd name="connsiteX4" fmla="*/ 1282 w 19882"/>
                      <a:gd name="connsiteY4" fmla="*/ 7070 h 38502"/>
                      <a:gd name="connsiteX5" fmla="*/ 8902 w 19882"/>
                      <a:gd name="connsiteY5" fmla="*/ 8974 h 38502"/>
                      <a:gd name="connsiteX6" fmla="*/ 13664 w 19882"/>
                      <a:gd name="connsiteY6" fmla="*/ 2307 h 38502"/>
                      <a:gd name="connsiteX7" fmla="*/ 17474 w 19882"/>
                      <a:gd name="connsiteY7" fmla="*/ 8974 h 38502"/>
                      <a:gd name="connsiteX8" fmla="*/ 16522 w 19882"/>
                      <a:gd name="connsiteY8" fmla="*/ 16595 h 38502"/>
                      <a:gd name="connsiteX9" fmla="*/ 18427 w 19882"/>
                      <a:gd name="connsiteY9" fmla="*/ 25167 h 38502"/>
                      <a:gd name="connsiteX10" fmla="*/ 12712 w 19882"/>
                      <a:gd name="connsiteY10" fmla="*/ 26120 h 38502"/>
                      <a:gd name="connsiteX11" fmla="*/ 12712 w 19882"/>
                      <a:gd name="connsiteY11" fmla="*/ 38502 h 38502"/>
                      <a:gd name="connsiteX12" fmla="*/ 6997 w 19882"/>
                      <a:gd name="connsiteY12" fmla="*/ 35645 h 3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882" h="38502">
                        <a:moveTo>
                          <a:pt x="6997" y="35645"/>
                        </a:moveTo>
                        <a:cubicBezTo>
                          <a:pt x="6997" y="35645"/>
                          <a:pt x="10807" y="24215"/>
                          <a:pt x="8902" y="23262"/>
                        </a:cubicBezTo>
                        <a:cubicBezTo>
                          <a:pt x="6997" y="22309"/>
                          <a:pt x="329" y="28024"/>
                          <a:pt x="1282" y="24215"/>
                        </a:cubicBezTo>
                        <a:cubicBezTo>
                          <a:pt x="3187" y="20405"/>
                          <a:pt x="6997" y="19452"/>
                          <a:pt x="5092" y="16595"/>
                        </a:cubicBezTo>
                        <a:cubicBezTo>
                          <a:pt x="3187" y="13737"/>
                          <a:pt x="-2528" y="6117"/>
                          <a:pt x="1282" y="7070"/>
                        </a:cubicBezTo>
                        <a:cubicBezTo>
                          <a:pt x="5092" y="8022"/>
                          <a:pt x="7949" y="11832"/>
                          <a:pt x="8902" y="8974"/>
                        </a:cubicBezTo>
                        <a:cubicBezTo>
                          <a:pt x="9854" y="5165"/>
                          <a:pt x="11759" y="-4360"/>
                          <a:pt x="13664" y="2307"/>
                        </a:cubicBezTo>
                        <a:cubicBezTo>
                          <a:pt x="15569" y="8974"/>
                          <a:pt x="13664" y="11832"/>
                          <a:pt x="17474" y="8974"/>
                        </a:cubicBezTo>
                        <a:cubicBezTo>
                          <a:pt x="22237" y="6117"/>
                          <a:pt x="16522" y="13737"/>
                          <a:pt x="16522" y="16595"/>
                        </a:cubicBezTo>
                        <a:cubicBezTo>
                          <a:pt x="17474" y="19452"/>
                          <a:pt x="22237" y="26120"/>
                          <a:pt x="18427" y="25167"/>
                        </a:cubicBezTo>
                        <a:cubicBezTo>
                          <a:pt x="15569" y="24215"/>
                          <a:pt x="12712" y="21357"/>
                          <a:pt x="12712" y="26120"/>
                        </a:cubicBezTo>
                        <a:cubicBezTo>
                          <a:pt x="12712" y="30882"/>
                          <a:pt x="13664" y="38502"/>
                          <a:pt x="12712" y="38502"/>
                        </a:cubicBezTo>
                        <a:cubicBezTo>
                          <a:pt x="11759" y="38502"/>
                          <a:pt x="6997" y="38502"/>
                          <a:pt x="6997" y="356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9A479862-4E85-48CC-852D-A5B6271E6513}"/>
                      </a:ext>
                    </a:extLst>
                  </p:cNvPr>
                  <p:cNvSpPr/>
                  <p:nvPr/>
                </p:nvSpPr>
                <p:spPr>
                  <a:xfrm>
                    <a:off x="5167312" y="4817744"/>
                    <a:ext cx="3809" cy="5715"/>
                  </a:xfrm>
                  <a:custGeom>
                    <a:avLst/>
                    <a:gdLst>
                      <a:gd name="connsiteX0" fmla="*/ 953 w 3809"/>
                      <a:gd name="connsiteY0" fmla="*/ 5715 h 5715"/>
                      <a:gd name="connsiteX1" fmla="*/ 953 w 3809"/>
                      <a:gd name="connsiteY1" fmla="*/ 5715 h 5715"/>
                      <a:gd name="connsiteX2" fmla="*/ 0 w 3809"/>
                      <a:gd name="connsiteY2" fmla="*/ 4763 h 5715"/>
                      <a:gd name="connsiteX3" fmla="*/ 2858 w 3809"/>
                      <a:gd name="connsiteY3" fmla="*/ 0 h 5715"/>
                      <a:gd name="connsiteX4" fmla="*/ 3810 w 3809"/>
                      <a:gd name="connsiteY4" fmla="*/ 0 h 5715"/>
                      <a:gd name="connsiteX5" fmla="*/ 3810 w 3809"/>
                      <a:gd name="connsiteY5" fmla="*/ 953 h 5715"/>
                      <a:gd name="connsiteX6" fmla="*/ 953 w 3809"/>
                      <a:gd name="connsiteY6" fmla="*/ 5715 h 5715"/>
                      <a:gd name="connsiteX7" fmla="*/ 953 w 3809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5715">
                        <a:moveTo>
                          <a:pt x="953" y="5715"/>
                        </a:moveTo>
                        <a:cubicBezTo>
                          <a:pt x="953" y="5715"/>
                          <a:pt x="953" y="5715"/>
                          <a:pt x="953" y="5715"/>
                        </a:cubicBezTo>
                        <a:cubicBezTo>
                          <a:pt x="0" y="5715"/>
                          <a:pt x="0" y="4763"/>
                          <a:pt x="0" y="4763"/>
                        </a:cubicBezTo>
                        <a:lnTo>
                          <a:pt x="2858" y="0"/>
                        </a:lnTo>
                        <a:cubicBezTo>
                          <a:pt x="2858" y="0"/>
                          <a:pt x="3810" y="0"/>
                          <a:pt x="3810" y="0"/>
                        </a:cubicBezTo>
                        <a:cubicBezTo>
                          <a:pt x="3810" y="0"/>
                          <a:pt x="3810" y="953"/>
                          <a:pt x="3810" y="953"/>
                        </a:cubicBezTo>
                        <a:lnTo>
                          <a:pt x="953" y="5715"/>
                        </a:lnTo>
                        <a:cubicBezTo>
                          <a:pt x="1905" y="5715"/>
                          <a:pt x="953" y="5715"/>
                          <a:pt x="953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627" name="Graphic 4">
                  <a:extLst>
                    <a:ext uri="{FF2B5EF4-FFF2-40B4-BE49-F238E27FC236}">
                      <a16:creationId xmlns:a16="http://schemas.microsoft.com/office/drawing/2014/main" id="{06B988E2-B2A4-46BD-AF57-A23D00577E89}"/>
                    </a:ext>
                  </a:extLst>
                </p:cNvPr>
                <p:cNvGrpSpPr/>
                <p:nvPr/>
              </p:nvGrpSpPr>
              <p:grpSpPr>
                <a:xfrm>
                  <a:off x="5008002" y="4618671"/>
                  <a:ext cx="287143" cy="320463"/>
                  <a:chOff x="5008002" y="4618671"/>
                  <a:chExt cx="287143" cy="320463"/>
                </a:xfrm>
              </p:grpSpPr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1B59EF3E-C793-453F-8667-CBF7A41889AF}"/>
                      </a:ext>
                    </a:extLst>
                  </p:cNvPr>
                  <p:cNvSpPr/>
                  <p:nvPr/>
                </p:nvSpPr>
                <p:spPr>
                  <a:xfrm>
                    <a:off x="5108257" y="4906327"/>
                    <a:ext cx="23109" cy="31258"/>
                  </a:xfrm>
                  <a:custGeom>
                    <a:avLst/>
                    <a:gdLst>
                      <a:gd name="connsiteX0" fmla="*/ 15240 w 23109"/>
                      <a:gd name="connsiteY0" fmla="*/ 2857 h 31258"/>
                      <a:gd name="connsiteX1" fmla="*/ 12383 w 23109"/>
                      <a:gd name="connsiteY1" fmla="*/ 20955 h 31258"/>
                      <a:gd name="connsiteX2" fmla="*/ 22860 w 23109"/>
                      <a:gd name="connsiteY2" fmla="*/ 30480 h 31258"/>
                      <a:gd name="connsiteX3" fmla="*/ 0 w 23109"/>
                      <a:gd name="connsiteY3" fmla="*/ 24765 h 31258"/>
                      <a:gd name="connsiteX4" fmla="*/ 3810 w 23109"/>
                      <a:gd name="connsiteY4" fmla="*/ 0 h 31258"/>
                      <a:gd name="connsiteX5" fmla="*/ 15240 w 23109"/>
                      <a:gd name="connsiteY5" fmla="*/ 2857 h 31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09" h="31258">
                        <a:moveTo>
                          <a:pt x="15240" y="2857"/>
                        </a:moveTo>
                        <a:cubicBezTo>
                          <a:pt x="15240" y="2857"/>
                          <a:pt x="10477" y="19050"/>
                          <a:pt x="12383" y="20955"/>
                        </a:cubicBezTo>
                        <a:cubicBezTo>
                          <a:pt x="15240" y="25717"/>
                          <a:pt x="24765" y="27622"/>
                          <a:pt x="22860" y="30480"/>
                        </a:cubicBezTo>
                        <a:cubicBezTo>
                          <a:pt x="20955" y="33338"/>
                          <a:pt x="0" y="27622"/>
                          <a:pt x="0" y="24765"/>
                        </a:cubicBezTo>
                        <a:cubicBezTo>
                          <a:pt x="0" y="21907"/>
                          <a:pt x="2858" y="0"/>
                          <a:pt x="3810" y="0"/>
                        </a:cubicBezTo>
                        <a:cubicBezTo>
                          <a:pt x="4763" y="0"/>
                          <a:pt x="16192" y="0"/>
                          <a:pt x="15240" y="2857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37F41448-2BDE-443B-95B1-8BA039950FEF}"/>
                      </a:ext>
                    </a:extLst>
                  </p:cNvPr>
                  <p:cNvSpPr/>
                  <p:nvPr/>
                </p:nvSpPr>
                <p:spPr>
                  <a:xfrm>
                    <a:off x="5151925" y="4907609"/>
                    <a:ext cx="24978" cy="28064"/>
                  </a:xfrm>
                  <a:custGeom>
                    <a:avLst/>
                    <a:gdLst>
                      <a:gd name="connsiteX0" fmla="*/ 12530 w 24978"/>
                      <a:gd name="connsiteY0" fmla="*/ 1575 h 28064"/>
                      <a:gd name="connsiteX1" fmla="*/ 12530 w 24978"/>
                      <a:gd name="connsiteY1" fmla="*/ 19672 h 28064"/>
                      <a:gd name="connsiteX2" fmla="*/ 24912 w 24978"/>
                      <a:gd name="connsiteY2" fmla="*/ 26340 h 28064"/>
                      <a:gd name="connsiteX3" fmla="*/ 1100 w 24978"/>
                      <a:gd name="connsiteY3" fmla="*/ 25387 h 28064"/>
                      <a:gd name="connsiteX4" fmla="*/ 1100 w 24978"/>
                      <a:gd name="connsiteY4" fmla="*/ 622 h 28064"/>
                      <a:gd name="connsiteX5" fmla="*/ 12530 w 24978"/>
                      <a:gd name="connsiteY5" fmla="*/ 1575 h 28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978" h="28064">
                        <a:moveTo>
                          <a:pt x="12530" y="1575"/>
                        </a:moveTo>
                        <a:cubicBezTo>
                          <a:pt x="12530" y="1575"/>
                          <a:pt x="10625" y="17767"/>
                          <a:pt x="12530" y="19672"/>
                        </a:cubicBezTo>
                        <a:cubicBezTo>
                          <a:pt x="16340" y="23482"/>
                          <a:pt x="25865" y="23482"/>
                          <a:pt x="24912" y="26340"/>
                        </a:cubicBezTo>
                        <a:cubicBezTo>
                          <a:pt x="23960" y="29197"/>
                          <a:pt x="2052" y="28245"/>
                          <a:pt x="1100" y="25387"/>
                        </a:cubicBezTo>
                        <a:cubicBezTo>
                          <a:pt x="147" y="22530"/>
                          <a:pt x="-805" y="622"/>
                          <a:pt x="1100" y="622"/>
                        </a:cubicBezTo>
                        <a:cubicBezTo>
                          <a:pt x="2052" y="622"/>
                          <a:pt x="12530" y="-1283"/>
                          <a:pt x="12530" y="1575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630" name="Graphic 4">
                    <a:extLst>
                      <a:ext uri="{FF2B5EF4-FFF2-40B4-BE49-F238E27FC236}">
                        <a16:creationId xmlns:a16="http://schemas.microsoft.com/office/drawing/2014/main" id="{DEA2AF4F-B694-4335-ADB6-3B9CE91C9FCD}"/>
                      </a:ext>
                    </a:extLst>
                  </p:cNvPr>
                  <p:cNvGrpSpPr/>
                  <p:nvPr/>
                </p:nvGrpSpPr>
                <p:grpSpPr>
                  <a:xfrm>
                    <a:off x="5008002" y="4618671"/>
                    <a:ext cx="287143" cy="320463"/>
                    <a:chOff x="5008002" y="4618671"/>
                    <a:chExt cx="287143" cy="320463"/>
                  </a:xfrm>
                </p:grpSpPr>
                <p:sp>
                  <p:nvSpPr>
                    <p:cNvPr id="1631" name="Freeform: Shape 1630">
                      <a:extLst>
                        <a:ext uri="{FF2B5EF4-FFF2-40B4-BE49-F238E27FC236}">
                          <a16:creationId xmlns:a16="http://schemas.microsoft.com/office/drawing/2014/main" id="{DB99AAD4-7F0D-4478-90C2-F740FA8043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5188" y="4783340"/>
                      <a:ext cx="65934" cy="135389"/>
                    </a:xfrm>
                    <a:custGeom>
                      <a:avLst/>
                      <a:gdLst>
                        <a:gd name="connsiteX0" fmla="*/ 6879 w 65934"/>
                        <a:gd name="connsiteY0" fmla="*/ 4877 h 135389"/>
                        <a:gd name="connsiteX1" fmla="*/ 2117 w 65934"/>
                        <a:gd name="connsiteY1" fmla="*/ 77267 h 135389"/>
                        <a:gd name="connsiteX2" fmla="*/ 2117 w 65934"/>
                        <a:gd name="connsiteY2" fmla="*/ 133464 h 135389"/>
                        <a:gd name="connsiteX3" fmla="*/ 24024 w 65934"/>
                        <a:gd name="connsiteY3" fmla="*/ 131559 h 135389"/>
                        <a:gd name="connsiteX4" fmla="*/ 32597 w 65934"/>
                        <a:gd name="connsiteY4" fmla="*/ 41072 h 135389"/>
                        <a:gd name="connsiteX5" fmla="*/ 43074 w 65934"/>
                        <a:gd name="connsiteY5" fmla="*/ 133464 h 135389"/>
                        <a:gd name="connsiteX6" fmla="*/ 65934 w 65934"/>
                        <a:gd name="connsiteY6" fmla="*/ 133464 h 135389"/>
                        <a:gd name="connsiteX7" fmla="*/ 59267 w 65934"/>
                        <a:gd name="connsiteY7" fmla="*/ 1067 h 135389"/>
                        <a:gd name="connsiteX8" fmla="*/ 6879 w 65934"/>
                        <a:gd name="connsiteY8" fmla="*/ 4877 h 135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5934" h="135389">
                          <a:moveTo>
                            <a:pt x="6879" y="4877"/>
                          </a:moveTo>
                          <a:cubicBezTo>
                            <a:pt x="6879" y="4877"/>
                            <a:pt x="2117" y="61074"/>
                            <a:pt x="2117" y="77267"/>
                          </a:cubicBezTo>
                          <a:cubicBezTo>
                            <a:pt x="2117" y="93459"/>
                            <a:pt x="-2646" y="131559"/>
                            <a:pt x="2117" y="133464"/>
                          </a:cubicBezTo>
                          <a:cubicBezTo>
                            <a:pt x="6879" y="135369"/>
                            <a:pt x="24024" y="131559"/>
                            <a:pt x="24024" y="131559"/>
                          </a:cubicBezTo>
                          <a:cubicBezTo>
                            <a:pt x="24024" y="131559"/>
                            <a:pt x="30692" y="42024"/>
                            <a:pt x="32597" y="41072"/>
                          </a:cubicBezTo>
                          <a:cubicBezTo>
                            <a:pt x="34502" y="40119"/>
                            <a:pt x="38312" y="132512"/>
                            <a:pt x="43074" y="133464"/>
                          </a:cubicBezTo>
                          <a:cubicBezTo>
                            <a:pt x="46884" y="134417"/>
                            <a:pt x="65934" y="137274"/>
                            <a:pt x="65934" y="133464"/>
                          </a:cubicBezTo>
                          <a:cubicBezTo>
                            <a:pt x="65934" y="129654"/>
                            <a:pt x="61172" y="3924"/>
                            <a:pt x="59267" y="1067"/>
                          </a:cubicBezTo>
                          <a:cubicBezTo>
                            <a:pt x="57362" y="-2743"/>
                            <a:pt x="6879" y="4877"/>
                            <a:pt x="6879" y="4877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2" name="Freeform: Shape 1631">
                      <a:extLst>
                        <a:ext uri="{FF2B5EF4-FFF2-40B4-BE49-F238E27FC236}">
                          <a16:creationId xmlns:a16="http://schemas.microsoft.com/office/drawing/2014/main" id="{27F90B46-6A29-4D3A-9226-ABCF7D952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4361" y="4860719"/>
                      <a:ext cx="28955" cy="66985"/>
                    </a:xfrm>
                    <a:custGeom>
                      <a:avLst/>
                      <a:gdLst>
                        <a:gd name="connsiteX0" fmla="*/ 11531 w 28955"/>
                        <a:gd name="connsiteY0" fmla="*/ 7507 h 66985"/>
                        <a:gd name="connsiteX1" fmla="*/ 16293 w 28955"/>
                        <a:gd name="connsiteY1" fmla="*/ 53227 h 66985"/>
                        <a:gd name="connsiteX2" fmla="*/ 101 w 28955"/>
                        <a:gd name="connsiteY2" fmla="*/ 65610 h 66985"/>
                        <a:gd name="connsiteX3" fmla="*/ 24866 w 28955"/>
                        <a:gd name="connsiteY3" fmla="*/ 62752 h 66985"/>
                        <a:gd name="connsiteX4" fmla="*/ 28676 w 28955"/>
                        <a:gd name="connsiteY4" fmla="*/ 9412 h 66985"/>
                        <a:gd name="connsiteX5" fmla="*/ 11531 w 28955"/>
                        <a:gd name="connsiteY5" fmla="*/ 7507 h 66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955" h="66985">
                          <a:moveTo>
                            <a:pt x="11531" y="7507"/>
                          </a:moveTo>
                          <a:cubicBezTo>
                            <a:pt x="11531" y="7507"/>
                            <a:pt x="18198" y="43702"/>
                            <a:pt x="16293" y="53227"/>
                          </a:cubicBezTo>
                          <a:cubicBezTo>
                            <a:pt x="14388" y="62752"/>
                            <a:pt x="2958" y="62752"/>
                            <a:pt x="101" y="65610"/>
                          </a:cubicBezTo>
                          <a:cubicBezTo>
                            <a:pt x="-1804" y="68467"/>
                            <a:pt x="23913" y="66562"/>
                            <a:pt x="24866" y="62752"/>
                          </a:cubicBezTo>
                          <a:cubicBezTo>
                            <a:pt x="25818" y="58942"/>
                            <a:pt x="25818" y="29415"/>
                            <a:pt x="28676" y="9412"/>
                          </a:cubicBezTo>
                          <a:cubicBezTo>
                            <a:pt x="31533" y="-10590"/>
                            <a:pt x="11531" y="7507"/>
                            <a:pt x="11531" y="7507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3" name="Freeform: Shape 1632">
                      <a:extLst>
                        <a:ext uri="{FF2B5EF4-FFF2-40B4-BE49-F238E27FC236}">
                          <a16:creationId xmlns:a16="http://schemas.microsoft.com/office/drawing/2014/main" id="{51128CD9-BD99-4067-A387-8BBCE5CE1A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5315" y="4858624"/>
                      <a:ext cx="23916" cy="69794"/>
                    </a:xfrm>
                    <a:custGeom>
                      <a:avLst/>
                      <a:gdLst>
                        <a:gd name="connsiteX0" fmla="*/ 2962 w 23916"/>
                        <a:gd name="connsiteY0" fmla="*/ 9602 h 69794"/>
                        <a:gd name="connsiteX1" fmla="*/ 14392 w 23916"/>
                        <a:gd name="connsiteY1" fmla="*/ 54369 h 69794"/>
                        <a:gd name="connsiteX2" fmla="*/ 104 w 23916"/>
                        <a:gd name="connsiteY2" fmla="*/ 68657 h 69794"/>
                        <a:gd name="connsiteX3" fmla="*/ 23917 w 23916"/>
                        <a:gd name="connsiteY3" fmla="*/ 61990 h 69794"/>
                        <a:gd name="connsiteX4" fmla="*/ 20107 w 23916"/>
                        <a:gd name="connsiteY4" fmla="*/ 8650 h 69794"/>
                        <a:gd name="connsiteX5" fmla="*/ 2962 w 23916"/>
                        <a:gd name="connsiteY5" fmla="*/ 9602 h 69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16" h="69794">
                          <a:moveTo>
                            <a:pt x="2962" y="9602"/>
                          </a:moveTo>
                          <a:cubicBezTo>
                            <a:pt x="2962" y="9602"/>
                            <a:pt x="14392" y="44844"/>
                            <a:pt x="14392" y="54369"/>
                          </a:cubicBezTo>
                          <a:cubicBezTo>
                            <a:pt x="13439" y="63894"/>
                            <a:pt x="2009" y="65800"/>
                            <a:pt x="104" y="68657"/>
                          </a:cubicBezTo>
                          <a:cubicBezTo>
                            <a:pt x="-1800" y="72467"/>
                            <a:pt x="22964" y="65800"/>
                            <a:pt x="23917" y="61990"/>
                          </a:cubicBezTo>
                          <a:cubicBezTo>
                            <a:pt x="23917" y="58180"/>
                            <a:pt x="19154" y="29605"/>
                            <a:pt x="20107" y="8650"/>
                          </a:cubicBezTo>
                          <a:cubicBezTo>
                            <a:pt x="21059" y="-11353"/>
                            <a:pt x="2962" y="9602"/>
                            <a:pt x="2962" y="96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4" name="Freeform: Shape 1633">
                      <a:extLst>
                        <a:ext uri="{FF2B5EF4-FFF2-40B4-BE49-F238E27FC236}">
                          <a16:creationId xmlns:a16="http://schemas.microsoft.com/office/drawing/2014/main" id="{DA06AF9F-EC5A-4192-97F7-3ED017FB4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4158" y="4869960"/>
                      <a:ext cx="29907" cy="66317"/>
                    </a:xfrm>
                    <a:custGeom>
                      <a:avLst/>
                      <a:gdLst>
                        <a:gd name="connsiteX0" fmla="*/ 17424 w 29907"/>
                        <a:gd name="connsiteY0" fmla="*/ 6839 h 66317"/>
                        <a:gd name="connsiteX1" fmla="*/ 13614 w 29907"/>
                        <a:gd name="connsiteY1" fmla="*/ 52559 h 66317"/>
                        <a:gd name="connsiteX2" fmla="*/ 29807 w 29907"/>
                        <a:gd name="connsiteY2" fmla="*/ 64942 h 66317"/>
                        <a:gd name="connsiteX3" fmla="*/ 5042 w 29907"/>
                        <a:gd name="connsiteY3" fmla="*/ 62084 h 66317"/>
                        <a:gd name="connsiteX4" fmla="*/ 279 w 29907"/>
                        <a:gd name="connsiteY4" fmla="*/ 9696 h 66317"/>
                        <a:gd name="connsiteX5" fmla="*/ 17424 w 29907"/>
                        <a:gd name="connsiteY5" fmla="*/ 6839 h 66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9907" h="66317">
                          <a:moveTo>
                            <a:pt x="17424" y="6839"/>
                          </a:moveTo>
                          <a:cubicBezTo>
                            <a:pt x="17424" y="6839"/>
                            <a:pt x="11709" y="43034"/>
                            <a:pt x="13614" y="52559"/>
                          </a:cubicBezTo>
                          <a:cubicBezTo>
                            <a:pt x="15519" y="62084"/>
                            <a:pt x="27902" y="61132"/>
                            <a:pt x="29807" y="64942"/>
                          </a:cubicBezTo>
                          <a:cubicBezTo>
                            <a:pt x="31712" y="67799"/>
                            <a:pt x="5994" y="65894"/>
                            <a:pt x="5042" y="62084"/>
                          </a:cubicBezTo>
                          <a:cubicBezTo>
                            <a:pt x="4089" y="58274"/>
                            <a:pt x="4089" y="28746"/>
                            <a:pt x="279" y="9696"/>
                          </a:cubicBezTo>
                          <a:cubicBezTo>
                            <a:pt x="-2578" y="-10306"/>
                            <a:pt x="17424" y="6839"/>
                            <a:pt x="17424" y="683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5" name="Freeform: Shape 1634">
                      <a:extLst>
                        <a:ext uri="{FF2B5EF4-FFF2-40B4-BE49-F238E27FC236}">
                          <a16:creationId xmlns:a16="http://schemas.microsoft.com/office/drawing/2014/main" id="{0271C2B6-177C-4CAF-B337-F300B4B7C6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0169" y="4872397"/>
                      <a:ext cx="30091" cy="66737"/>
                    </a:xfrm>
                    <a:custGeom>
                      <a:avLst/>
                      <a:gdLst>
                        <a:gd name="connsiteX0" fmla="*/ 17608 w 30091"/>
                        <a:gd name="connsiteY0" fmla="*/ 7259 h 66737"/>
                        <a:gd name="connsiteX1" fmla="*/ 13798 w 30091"/>
                        <a:gd name="connsiteY1" fmla="*/ 52979 h 66737"/>
                        <a:gd name="connsiteX2" fmla="*/ 29990 w 30091"/>
                        <a:gd name="connsiteY2" fmla="*/ 65362 h 66737"/>
                        <a:gd name="connsiteX3" fmla="*/ 5226 w 30091"/>
                        <a:gd name="connsiteY3" fmla="*/ 62504 h 66737"/>
                        <a:gd name="connsiteX4" fmla="*/ 463 w 30091"/>
                        <a:gd name="connsiteY4" fmla="*/ 10117 h 66737"/>
                        <a:gd name="connsiteX5" fmla="*/ 17608 w 30091"/>
                        <a:gd name="connsiteY5" fmla="*/ 7259 h 66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091" h="66737">
                          <a:moveTo>
                            <a:pt x="17608" y="7259"/>
                          </a:moveTo>
                          <a:cubicBezTo>
                            <a:pt x="17608" y="7259"/>
                            <a:pt x="11893" y="43454"/>
                            <a:pt x="13798" y="52979"/>
                          </a:cubicBezTo>
                          <a:cubicBezTo>
                            <a:pt x="15703" y="62504"/>
                            <a:pt x="28085" y="61552"/>
                            <a:pt x="29990" y="65362"/>
                          </a:cubicBezTo>
                          <a:cubicBezTo>
                            <a:pt x="31896" y="68219"/>
                            <a:pt x="6178" y="66314"/>
                            <a:pt x="5226" y="62504"/>
                          </a:cubicBezTo>
                          <a:cubicBezTo>
                            <a:pt x="4273" y="58694"/>
                            <a:pt x="4273" y="29167"/>
                            <a:pt x="463" y="10117"/>
                          </a:cubicBezTo>
                          <a:cubicBezTo>
                            <a:pt x="-3347" y="-10838"/>
                            <a:pt x="17608" y="7259"/>
                            <a:pt x="17608" y="725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6" name="Freeform: Shape 1635">
                      <a:extLst>
                        <a:ext uri="{FF2B5EF4-FFF2-40B4-BE49-F238E27FC236}">
                          <a16:creationId xmlns:a16="http://schemas.microsoft.com/office/drawing/2014/main" id="{126A4B7E-1F1B-4A3E-8218-269864DA3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7317" y="4640336"/>
                      <a:ext cx="41925" cy="85967"/>
                    </a:xfrm>
                    <a:custGeom>
                      <a:avLst/>
                      <a:gdLst>
                        <a:gd name="connsiteX0" fmla="*/ 0 w 41925"/>
                        <a:gd name="connsiteY0" fmla="*/ 11673 h 85967"/>
                        <a:gd name="connsiteX1" fmla="*/ 7620 w 41925"/>
                        <a:gd name="connsiteY1" fmla="*/ 56440 h 85967"/>
                        <a:gd name="connsiteX2" fmla="*/ 33338 w 41925"/>
                        <a:gd name="connsiteY2" fmla="*/ 85968 h 85967"/>
                        <a:gd name="connsiteX3" fmla="*/ 39053 w 41925"/>
                        <a:gd name="connsiteY3" fmla="*/ 69775 h 85967"/>
                        <a:gd name="connsiteX4" fmla="*/ 18098 w 41925"/>
                        <a:gd name="connsiteY4" fmla="*/ 50725 h 85967"/>
                        <a:gd name="connsiteX5" fmla="*/ 7620 w 41925"/>
                        <a:gd name="connsiteY5" fmla="*/ 16435 h 85967"/>
                        <a:gd name="connsiteX6" fmla="*/ 10478 w 41925"/>
                        <a:gd name="connsiteY6" fmla="*/ 5005 h 85967"/>
                        <a:gd name="connsiteX7" fmla="*/ 3810 w 41925"/>
                        <a:gd name="connsiteY7" fmla="*/ 243 h 85967"/>
                        <a:gd name="connsiteX8" fmla="*/ 0 w 41925"/>
                        <a:gd name="connsiteY8" fmla="*/ 11673 h 85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925" h="85967">
                          <a:moveTo>
                            <a:pt x="0" y="11673"/>
                          </a:moveTo>
                          <a:cubicBezTo>
                            <a:pt x="0" y="11673"/>
                            <a:pt x="1905" y="44058"/>
                            <a:pt x="7620" y="56440"/>
                          </a:cubicBezTo>
                          <a:cubicBezTo>
                            <a:pt x="13335" y="67870"/>
                            <a:pt x="30480" y="85968"/>
                            <a:pt x="33338" y="85968"/>
                          </a:cubicBezTo>
                          <a:cubicBezTo>
                            <a:pt x="37148" y="85968"/>
                            <a:pt x="46673" y="75490"/>
                            <a:pt x="39053" y="69775"/>
                          </a:cubicBezTo>
                          <a:cubicBezTo>
                            <a:pt x="33338" y="65013"/>
                            <a:pt x="20955" y="56440"/>
                            <a:pt x="18098" y="50725"/>
                          </a:cubicBezTo>
                          <a:cubicBezTo>
                            <a:pt x="15240" y="45010"/>
                            <a:pt x="4763" y="20245"/>
                            <a:pt x="7620" y="16435"/>
                          </a:cubicBezTo>
                          <a:cubicBezTo>
                            <a:pt x="10478" y="12625"/>
                            <a:pt x="13335" y="8815"/>
                            <a:pt x="10478" y="5005"/>
                          </a:cubicBezTo>
                          <a:cubicBezTo>
                            <a:pt x="7620" y="1195"/>
                            <a:pt x="6667" y="-710"/>
                            <a:pt x="3810" y="243"/>
                          </a:cubicBezTo>
                          <a:cubicBezTo>
                            <a:pt x="953" y="2148"/>
                            <a:pt x="0" y="10720"/>
                            <a:pt x="0" y="11673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7" name="Freeform: Shape 1636">
                      <a:extLst>
                        <a:ext uri="{FF2B5EF4-FFF2-40B4-BE49-F238E27FC236}">
                          <a16:creationId xmlns:a16="http://schemas.microsoft.com/office/drawing/2014/main" id="{2AB44ACC-BD3B-40CA-92CF-593256F6EC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893" y="4710570"/>
                      <a:ext cx="68252" cy="168972"/>
                    </a:xfrm>
                    <a:custGeom>
                      <a:avLst/>
                      <a:gdLst>
                        <a:gd name="connsiteX0" fmla="*/ 13761 w 68252"/>
                        <a:gd name="connsiteY0" fmla="*/ 9066 h 168972"/>
                        <a:gd name="connsiteX1" fmla="*/ 6141 w 68252"/>
                        <a:gd name="connsiteY1" fmla="*/ 25259 h 168972"/>
                        <a:gd name="connsiteX2" fmla="*/ 10903 w 68252"/>
                        <a:gd name="connsiteY2" fmla="*/ 41451 h 168972"/>
                        <a:gd name="connsiteX3" fmla="*/ 11856 w 68252"/>
                        <a:gd name="connsiteY3" fmla="*/ 63359 h 168972"/>
                        <a:gd name="connsiteX4" fmla="*/ 426 w 68252"/>
                        <a:gd name="connsiteY4" fmla="*/ 158609 h 168972"/>
                        <a:gd name="connsiteX5" fmla="*/ 38526 w 68252"/>
                        <a:gd name="connsiteY5" fmla="*/ 167181 h 168972"/>
                        <a:gd name="connsiteX6" fmla="*/ 68053 w 68252"/>
                        <a:gd name="connsiteY6" fmla="*/ 162419 h 168972"/>
                        <a:gd name="connsiteX7" fmla="*/ 55671 w 68252"/>
                        <a:gd name="connsiteY7" fmla="*/ 60501 h 168972"/>
                        <a:gd name="connsiteX8" fmla="*/ 46146 w 68252"/>
                        <a:gd name="connsiteY8" fmla="*/ 5256 h 168972"/>
                        <a:gd name="connsiteX9" fmla="*/ 13761 w 68252"/>
                        <a:gd name="connsiteY9" fmla="*/ 9066 h 168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252" h="168972">
                          <a:moveTo>
                            <a:pt x="13761" y="9066"/>
                          </a:moveTo>
                          <a:cubicBezTo>
                            <a:pt x="13761" y="9066"/>
                            <a:pt x="9951" y="17639"/>
                            <a:pt x="6141" y="25259"/>
                          </a:cubicBezTo>
                          <a:cubicBezTo>
                            <a:pt x="2331" y="32879"/>
                            <a:pt x="9951" y="35736"/>
                            <a:pt x="10903" y="41451"/>
                          </a:cubicBezTo>
                          <a:cubicBezTo>
                            <a:pt x="11856" y="47166"/>
                            <a:pt x="12809" y="55739"/>
                            <a:pt x="11856" y="63359"/>
                          </a:cubicBezTo>
                          <a:cubicBezTo>
                            <a:pt x="9951" y="70026"/>
                            <a:pt x="-2431" y="141464"/>
                            <a:pt x="426" y="158609"/>
                          </a:cubicBezTo>
                          <a:cubicBezTo>
                            <a:pt x="3284" y="175754"/>
                            <a:pt x="26144" y="166229"/>
                            <a:pt x="38526" y="167181"/>
                          </a:cubicBezTo>
                          <a:cubicBezTo>
                            <a:pt x="49956" y="168134"/>
                            <a:pt x="66148" y="170039"/>
                            <a:pt x="68053" y="162419"/>
                          </a:cubicBezTo>
                          <a:cubicBezTo>
                            <a:pt x="69959" y="154799"/>
                            <a:pt x="57576" y="85266"/>
                            <a:pt x="55671" y="60501"/>
                          </a:cubicBezTo>
                          <a:cubicBezTo>
                            <a:pt x="53766" y="36689"/>
                            <a:pt x="51861" y="10019"/>
                            <a:pt x="46146" y="5256"/>
                          </a:cubicBezTo>
                          <a:cubicBezTo>
                            <a:pt x="40431" y="494"/>
                            <a:pt x="21381" y="-5221"/>
                            <a:pt x="13761" y="9066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8" name="Freeform: Shape 1637">
                      <a:extLst>
                        <a:ext uri="{FF2B5EF4-FFF2-40B4-BE49-F238E27FC236}">
                          <a16:creationId xmlns:a16="http://schemas.microsoft.com/office/drawing/2014/main" id="{91E7DD8B-BBBD-4662-9724-9290337DA6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8304" y="4672815"/>
                      <a:ext cx="23305" cy="40471"/>
                    </a:xfrm>
                    <a:custGeom>
                      <a:avLst/>
                      <a:gdLst>
                        <a:gd name="connsiteX0" fmla="*/ 8066 w 23305"/>
                        <a:gd name="connsiteY0" fmla="*/ 1102 h 40471"/>
                        <a:gd name="connsiteX1" fmla="*/ 4255 w 23305"/>
                        <a:gd name="connsiteY1" fmla="*/ 8722 h 40471"/>
                        <a:gd name="connsiteX2" fmla="*/ 445 w 23305"/>
                        <a:gd name="connsiteY2" fmla="*/ 16342 h 40471"/>
                        <a:gd name="connsiteX3" fmla="*/ 3303 w 23305"/>
                        <a:gd name="connsiteY3" fmla="*/ 26819 h 40471"/>
                        <a:gd name="connsiteX4" fmla="*/ 11875 w 23305"/>
                        <a:gd name="connsiteY4" fmla="*/ 39202 h 40471"/>
                        <a:gd name="connsiteX5" fmla="*/ 23305 w 23305"/>
                        <a:gd name="connsiteY5" fmla="*/ 39202 h 40471"/>
                        <a:gd name="connsiteX6" fmla="*/ 22353 w 23305"/>
                        <a:gd name="connsiteY6" fmla="*/ 19199 h 40471"/>
                        <a:gd name="connsiteX7" fmla="*/ 8066 w 23305"/>
                        <a:gd name="connsiteY7" fmla="*/ 1102 h 40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305" h="40471">
                          <a:moveTo>
                            <a:pt x="8066" y="1102"/>
                          </a:moveTo>
                          <a:cubicBezTo>
                            <a:pt x="8066" y="1102"/>
                            <a:pt x="5208" y="3007"/>
                            <a:pt x="4255" y="8722"/>
                          </a:cubicBezTo>
                          <a:cubicBezTo>
                            <a:pt x="3303" y="13484"/>
                            <a:pt x="-1459" y="13484"/>
                            <a:pt x="445" y="16342"/>
                          </a:cubicBezTo>
                          <a:cubicBezTo>
                            <a:pt x="2350" y="19199"/>
                            <a:pt x="-507" y="25867"/>
                            <a:pt x="3303" y="26819"/>
                          </a:cubicBezTo>
                          <a:cubicBezTo>
                            <a:pt x="9018" y="28724"/>
                            <a:pt x="11875" y="31582"/>
                            <a:pt x="11875" y="39202"/>
                          </a:cubicBezTo>
                          <a:cubicBezTo>
                            <a:pt x="11875" y="39202"/>
                            <a:pt x="14733" y="42059"/>
                            <a:pt x="23305" y="39202"/>
                          </a:cubicBezTo>
                          <a:cubicBezTo>
                            <a:pt x="23305" y="39202"/>
                            <a:pt x="21400" y="24914"/>
                            <a:pt x="22353" y="19199"/>
                          </a:cubicBezTo>
                          <a:cubicBezTo>
                            <a:pt x="21400" y="13484"/>
                            <a:pt x="19495" y="-4613"/>
                            <a:pt x="8066" y="11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39" name="Freeform: Shape 1638">
                      <a:extLst>
                        <a:ext uri="{FF2B5EF4-FFF2-40B4-BE49-F238E27FC236}">
                          <a16:creationId xmlns:a16="http://schemas.microsoft.com/office/drawing/2014/main" id="{6B2D333A-1E59-4789-8175-D1643444A8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5292" y="4634447"/>
                      <a:ext cx="111851" cy="160436"/>
                    </a:xfrm>
                    <a:custGeom>
                      <a:avLst/>
                      <a:gdLst>
                        <a:gd name="connsiteX0" fmla="*/ 104880 w 111851"/>
                        <a:gd name="connsiteY0" fmla="*/ 24229 h 160436"/>
                        <a:gd name="connsiteX1" fmla="*/ 95355 w 111851"/>
                        <a:gd name="connsiteY1" fmla="*/ 16609 h 160436"/>
                        <a:gd name="connsiteX2" fmla="*/ 93450 w 111851"/>
                        <a:gd name="connsiteY2" fmla="*/ 57567 h 160436"/>
                        <a:gd name="connsiteX3" fmla="*/ 71543 w 111851"/>
                        <a:gd name="connsiteY3" fmla="*/ 72807 h 160436"/>
                        <a:gd name="connsiteX4" fmla="*/ 42015 w 111851"/>
                        <a:gd name="connsiteY4" fmla="*/ 76617 h 160436"/>
                        <a:gd name="connsiteX5" fmla="*/ 41063 w 111851"/>
                        <a:gd name="connsiteY5" fmla="*/ 76617 h 160436"/>
                        <a:gd name="connsiteX6" fmla="*/ 32490 w 111851"/>
                        <a:gd name="connsiteY6" fmla="*/ 72807 h 160436"/>
                        <a:gd name="connsiteX7" fmla="*/ 20108 w 111851"/>
                        <a:gd name="connsiteY7" fmla="*/ 43279 h 160436"/>
                        <a:gd name="connsiteX8" fmla="*/ 18203 w 111851"/>
                        <a:gd name="connsiteY8" fmla="*/ 417 h 160436"/>
                        <a:gd name="connsiteX9" fmla="*/ 8678 w 111851"/>
                        <a:gd name="connsiteY9" fmla="*/ 8037 h 160436"/>
                        <a:gd name="connsiteX10" fmla="*/ 105 w 111851"/>
                        <a:gd name="connsiteY10" fmla="*/ 52804 h 160436"/>
                        <a:gd name="connsiteX11" fmla="*/ 19155 w 111851"/>
                        <a:gd name="connsiteY11" fmla="*/ 100429 h 160436"/>
                        <a:gd name="connsiteX12" fmla="*/ 21061 w 111851"/>
                        <a:gd name="connsiteY12" fmla="*/ 149007 h 160436"/>
                        <a:gd name="connsiteX13" fmla="*/ 24870 w 111851"/>
                        <a:gd name="connsiteY13" fmla="*/ 159484 h 160436"/>
                        <a:gd name="connsiteX14" fmla="*/ 24870 w 111851"/>
                        <a:gd name="connsiteY14" fmla="*/ 159484 h 160436"/>
                        <a:gd name="connsiteX15" fmla="*/ 25823 w 111851"/>
                        <a:gd name="connsiteY15" fmla="*/ 159484 h 160436"/>
                        <a:gd name="connsiteX16" fmla="*/ 52493 w 111851"/>
                        <a:gd name="connsiteY16" fmla="*/ 160437 h 160436"/>
                        <a:gd name="connsiteX17" fmla="*/ 79163 w 111851"/>
                        <a:gd name="connsiteY17" fmla="*/ 159484 h 160436"/>
                        <a:gd name="connsiteX18" fmla="*/ 80115 w 111851"/>
                        <a:gd name="connsiteY18" fmla="*/ 159484 h 160436"/>
                        <a:gd name="connsiteX19" fmla="*/ 80115 w 111851"/>
                        <a:gd name="connsiteY19" fmla="*/ 159484 h 160436"/>
                        <a:gd name="connsiteX20" fmla="*/ 83925 w 111851"/>
                        <a:gd name="connsiteY20" fmla="*/ 149007 h 160436"/>
                        <a:gd name="connsiteX21" fmla="*/ 84878 w 111851"/>
                        <a:gd name="connsiteY21" fmla="*/ 98524 h 160436"/>
                        <a:gd name="connsiteX22" fmla="*/ 110595 w 111851"/>
                        <a:gd name="connsiteY22" fmla="*/ 67092 h 160436"/>
                        <a:gd name="connsiteX23" fmla="*/ 104880 w 111851"/>
                        <a:gd name="connsiteY23" fmla="*/ 24229 h 160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1851" h="160436">
                          <a:moveTo>
                            <a:pt x="104880" y="24229"/>
                          </a:moveTo>
                          <a:cubicBezTo>
                            <a:pt x="101070" y="15657"/>
                            <a:pt x="98213" y="15657"/>
                            <a:pt x="95355" y="16609"/>
                          </a:cubicBezTo>
                          <a:cubicBezTo>
                            <a:pt x="86783" y="20419"/>
                            <a:pt x="95355" y="50899"/>
                            <a:pt x="93450" y="57567"/>
                          </a:cubicBezTo>
                          <a:cubicBezTo>
                            <a:pt x="92498" y="64234"/>
                            <a:pt x="78211" y="68997"/>
                            <a:pt x="71543" y="72807"/>
                          </a:cubicBezTo>
                          <a:cubicBezTo>
                            <a:pt x="64875" y="76617"/>
                            <a:pt x="52493" y="76617"/>
                            <a:pt x="42015" y="76617"/>
                          </a:cubicBezTo>
                          <a:cubicBezTo>
                            <a:pt x="42015" y="76617"/>
                            <a:pt x="41063" y="76617"/>
                            <a:pt x="41063" y="76617"/>
                          </a:cubicBezTo>
                          <a:cubicBezTo>
                            <a:pt x="37253" y="75664"/>
                            <a:pt x="34395" y="74712"/>
                            <a:pt x="32490" y="72807"/>
                          </a:cubicBezTo>
                          <a:cubicBezTo>
                            <a:pt x="26775" y="67092"/>
                            <a:pt x="21061" y="49947"/>
                            <a:pt x="20108" y="43279"/>
                          </a:cubicBezTo>
                          <a:cubicBezTo>
                            <a:pt x="19155" y="36612"/>
                            <a:pt x="26775" y="3274"/>
                            <a:pt x="18203" y="417"/>
                          </a:cubicBezTo>
                          <a:cubicBezTo>
                            <a:pt x="15345" y="-536"/>
                            <a:pt x="11536" y="-536"/>
                            <a:pt x="8678" y="8037"/>
                          </a:cubicBezTo>
                          <a:cubicBezTo>
                            <a:pt x="4868" y="16609"/>
                            <a:pt x="-847" y="44232"/>
                            <a:pt x="105" y="52804"/>
                          </a:cubicBezTo>
                          <a:cubicBezTo>
                            <a:pt x="2011" y="65187"/>
                            <a:pt x="19155" y="88047"/>
                            <a:pt x="19155" y="100429"/>
                          </a:cubicBezTo>
                          <a:cubicBezTo>
                            <a:pt x="19155" y="112812"/>
                            <a:pt x="19155" y="143292"/>
                            <a:pt x="21061" y="149007"/>
                          </a:cubicBezTo>
                          <a:cubicBezTo>
                            <a:pt x="22965" y="154722"/>
                            <a:pt x="22965" y="157579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5823" y="159484"/>
                          </a:cubicBezTo>
                          <a:cubicBezTo>
                            <a:pt x="27728" y="160437"/>
                            <a:pt x="40111" y="160437"/>
                            <a:pt x="52493" y="160437"/>
                          </a:cubicBezTo>
                          <a:cubicBezTo>
                            <a:pt x="64875" y="160437"/>
                            <a:pt x="77258" y="160437"/>
                            <a:pt x="79163" y="159484"/>
                          </a:cubicBezTo>
                          <a:cubicBezTo>
                            <a:pt x="79163" y="159484"/>
                            <a:pt x="79163" y="159484"/>
                            <a:pt x="80115" y="159484"/>
                          </a:cubicBezTo>
                          <a:cubicBezTo>
                            <a:pt x="80115" y="159484"/>
                            <a:pt x="80115" y="159484"/>
                            <a:pt x="80115" y="159484"/>
                          </a:cubicBezTo>
                          <a:cubicBezTo>
                            <a:pt x="82020" y="157579"/>
                            <a:pt x="82973" y="154722"/>
                            <a:pt x="83925" y="149007"/>
                          </a:cubicBezTo>
                          <a:cubicBezTo>
                            <a:pt x="85830" y="142339"/>
                            <a:pt x="84878" y="111859"/>
                            <a:pt x="84878" y="98524"/>
                          </a:cubicBezTo>
                          <a:cubicBezTo>
                            <a:pt x="84878" y="86142"/>
                            <a:pt x="106786" y="81379"/>
                            <a:pt x="110595" y="67092"/>
                          </a:cubicBezTo>
                          <a:cubicBezTo>
                            <a:pt x="114405" y="57567"/>
                            <a:pt x="108690" y="31849"/>
                            <a:pt x="104880" y="2422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0" name="Graphic 4">
                      <a:extLst>
                        <a:ext uri="{FF2B5EF4-FFF2-40B4-BE49-F238E27FC236}">
                          <a16:creationId xmlns:a16="http://schemas.microsoft.com/office/drawing/2014/main" id="{42661CC1-3E7C-4366-98F3-7BA93AD1760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0013" y="4669886"/>
                      <a:ext cx="32169" cy="44082"/>
                      <a:chOff x="5120013" y="4669886"/>
                      <a:chExt cx="32169" cy="44082"/>
                    </a:xfrm>
                  </p:grpSpPr>
                  <p:sp>
                    <p:nvSpPr>
                      <p:cNvPr id="1672" name="Freeform: Shape 1671">
                        <a:extLst>
                          <a:ext uri="{FF2B5EF4-FFF2-40B4-BE49-F238E27FC236}">
                            <a16:creationId xmlns:a16="http://schemas.microsoft.com/office/drawing/2014/main" id="{F65C33D2-7463-4048-8468-D16E3E491A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5878" y="4679670"/>
                        <a:ext cx="25797" cy="33635"/>
                      </a:xfrm>
                      <a:custGeom>
                        <a:avLst/>
                        <a:gdLst>
                          <a:gd name="connsiteX0" fmla="*/ 10001 w 25797"/>
                          <a:gd name="connsiteY0" fmla="*/ 1866 h 33635"/>
                          <a:gd name="connsiteX1" fmla="*/ 24289 w 25797"/>
                          <a:gd name="connsiteY1" fmla="*/ 4724 h 33635"/>
                          <a:gd name="connsiteX2" fmla="*/ 24289 w 25797"/>
                          <a:gd name="connsiteY2" fmla="*/ 20916 h 33635"/>
                          <a:gd name="connsiteX3" fmla="*/ 19526 w 25797"/>
                          <a:gd name="connsiteY3" fmla="*/ 32346 h 33635"/>
                          <a:gd name="connsiteX4" fmla="*/ 4286 w 25797"/>
                          <a:gd name="connsiteY4" fmla="*/ 26631 h 33635"/>
                          <a:gd name="connsiteX5" fmla="*/ 10001 w 25797"/>
                          <a:gd name="connsiteY5" fmla="*/ 1866 h 3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5797" h="33635">
                            <a:moveTo>
                              <a:pt x="10001" y="1866"/>
                            </a:moveTo>
                            <a:cubicBezTo>
                              <a:pt x="10001" y="1866"/>
                              <a:pt x="21431" y="-3849"/>
                              <a:pt x="24289" y="4724"/>
                            </a:cubicBezTo>
                            <a:cubicBezTo>
                              <a:pt x="27146" y="13296"/>
                              <a:pt x="25241" y="17106"/>
                              <a:pt x="24289" y="20916"/>
                            </a:cubicBezTo>
                            <a:cubicBezTo>
                              <a:pt x="23336" y="24726"/>
                              <a:pt x="25241" y="29489"/>
                              <a:pt x="19526" y="32346"/>
                            </a:cubicBezTo>
                            <a:cubicBezTo>
                              <a:pt x="14764" y="34251"/>
                              <a:pt x="7144" y="35204"/>
                              <a:pt x="4286" y="26631"/>
                            </a:cubicBezTo>
                            <a:cubicBezTo>
                              <a:pt x="476" y="19011"/>
                              <a:pt x="-5239" y="2819"/>
                              <a:pt x="10001" y="1866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3" name="Freeform: Shape 1672">
                        <a:extLst>
                          <a:ext uri="{FF2B5EF4-FFF2-40B4-BE49-F238E27FC236}">
                            <a16:creationId xmlns:a16="http://schemas.microsoft.com/office/drawing/2014/main" id="{9E7CA39E-E793-4818-8B59-9BEB925B1F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013" y="4692856"/>
                        <a:ext cx="9199" cy="10861"/>
                      </a:xfrm>
                      <a:custGeom>
                        <a:avLst/>
                        <a:gdLst>
                          <a:gd name="connsiteX0" fmla="*/ 6342 w 9199"/>
                          <a:gd name="connsiteY0" fmla="*/ 2015 h 10861"/>
                          <a:gd name="connsiteX1" fmla="*/ 627 w 9199"/>
                          <a:gd name="connsiteY1" fmla="*/ 1063 h 10861"/>
                          <a:gd name="connsiteX2" fmla="*/ 9199 w 9199"/>
                          <a:gd name="connsiteY2" fmla="*/ 10588 h 10861"/>
                          <a:gd name="connsiteX3" fmla="*/ 6342 w 9199"/>
                          <a:gd name="connsiteY3" fmla="*/ 2015 h 10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199" h="10861">
                            <a:moveTo>
                              <a:pt x="6342" y="2015"/>
                            </a:moveTo>
                            <a:cubicBezTo>
                              <a:pt x="6342" y="2015"/>
                              <a:pt x="3484" y="-1795"/>
                              <a:pt x="627" y="1063"/>
                            </a:cubicBezTo>
                            <a:cubicBezTo>
                              <a:pt x="-2231" y="3920"/>
                              <a:pt x="5389" y="12493"/>
                              <a:pt x="9199" y="10588"/>
                            </a:cubicBezTo>
                            <a:cubicBezTo>
                              <a:pt x="9199" y="9635"/>
                              <a:pt x="8247" y="6778"/>
                              <a:pt x="6342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4" name="Freeform: Shape 1673">
                        <a:extLst>
                          <a:ext uri="{FF2B5EF4-FFF2-40B4-BE49-F238E27FC236}">
                            <a16:creationId xmlns:a16="http://schemas.microsoft.com/office/drawing/2014/main" id="{C432424A-2ADD-4E63-8C8C-29EBBC0172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5404" y="4692967"/>
                        <a:ext cx="2857" cy="3809"/>
                      </a:xfrm>
                      <a:custGeom>
                        <a:avLst/>
                        <a:gdLst>
                          <a:gd name="connsiteX0" fmla="*/ 0 w 2857"/>
                          <a:gd name="connsiteY0" fmla="*/ 1905 h 3809"/>
                          <a:gd name="connsiteX1" fmla="*/ 953 w 2857"/>
                          <a:gd name="connsiteY1" fmla="*/ 0 h 3809"/>
                          <a:gd name="connsiteX2" fmla="*/ 2858 w 2857"/>
                          <a:gd name="connsiteY2" fmla="*/ 1905 h 3809"/>
                          <a:gd name="connsiteX3" fmla="*/ 1905 w 2857"/>
                          <a:gd name="connsiteY3" fmla="*/ 3810 h 3809"/>
                          <a:gd name="connsiteX4" fmla="*/ 0 w 2857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809">
                            <a:moveTo>
                              <a:pt x="0" y="1905"/>
                            </a:moveTo>
                            <a:cubicBezTo>
                              <a:pt x="0" y="952"/>
                              <a:pt x="953" y="0"/>
                              <a:pt x="953" y="0"/>
                            </a:cubicBezTo>
                            <a:cubicBezTo>
                              <a:pt x="1905" y="0"/>
                              <a:pt x="1905" y="952"/>
                              <a:pt x="2858" y="1905"/>
                            </a:cubicBezTo>
                            <a:cubicBezTo>
                              <a:pt x="2858" y="2857"/>
                              <a:pt x="1905" y="3810"/>
                              <a:pt x="1905" y="3810"/>
                            </a:cubicBezTo>
                            <a:cubicBezTo>
                              <a:pt x="0" y="2857"/>
                              <a:pt x="0" y="2857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5" name="Freeform: Shape 1674">
                        <a:extLst>
                          <a:ext uri="{FF2B5EF4-FFF2-40B4-BE49-F238E27FC236}">
                            <a16:creationId xmlns:a16="http://schemas.microsoft.com/office/drawing/2014/main" id="{B8D18AB1-B60C-4088-8B43-C1BCD5B3F6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975" y="4693919"/>
                        <a:ext cx="2857" cy="3252"/>
                      </a:xfrm>
                      <a:custGeom>
                        <a:avLst/>
                        <a:gdLst>
                          <a:gd name="connsiteX0" fmla="*/ 0 w 2857"/>
                          <a:gd name="connsiteY0" fmla="*/ 1905 h 3252"/>
                          <a:gd name="connsiteX1" fmla="*/ 953 w 2857"/>
                          <a:gd name="connsiteY1" fmla="*/ 0 h 3252"/>
                          <a:gd name="connsiteX2" fmla="*/ 2858 w 2857"/>
                          <a:gd name="connsiteY2" fmla="*/ 953 h 3252"/>
                          <a:gd name="connsiteX3" fmla="*/ 1905 w 2857"/>
                          <a:gd name="connsiteY3" fmla="*/ 2858 h 3252"/>
                          <a:gd name="connsiteX4" fmla="*/ 0 w 2857"/>
                          <a:gd name="connsiteY4" fmla="*/ 1905 h 32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252">
                            <a:moveTo>
                              <a:pt x="0" y="1905"/>
                            </a:moveTo>
                            <a:cubicBezTo>
                              <a:pt x="0" y="953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2858" y="0"/>
                              <a:pt x="2858" y="953"/>
                            </a:cubicBezTo>
                            <a:cubicBezTo>
                              <a:pt x="2858" y="1905"/>
                              <a:pt x="2858" y="2858"/>
                              <a:pt x="1905" y="2858"/>
                            </a:cubicBezTo>
                            <a:cubicBezTo>
                              <a:pt x="953" y="3810"/>
                              <a:pt x="0" y="2858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6" name="Freeform: Shape 1675">
                        <a:extLst>
                          <a:ext uri="{FF2B5EF4-FFF2-40B4-BE49-F238E27FC236}">
                            <a16:creationId xmlns:a16="http://schemas.microsoft.com/office/drawing/2014/main" id="{A2B53844-1843-49F6-949C-5FED973F38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4452" y="4688442"/>
                        <a:ext cx="4762" cy="2143"/>
                      </a:xfrm>
                      <a:custGeom>
                        <a:avLst/>
                        <a:gdLst>
                          <a:gd name="connsiteX0" fmla="*/ 4763 w 4762"/>
                          <a:gd name="connsiteY0" fmla="*/ 714 h 2143"/>
                          <a:gd name="connsiteX1" fmla="*/ 0 w 4762"/>
                          <a:gd name="connsiteY1" fmla="*/ 714 h 2143"/>
                          <a:gd name="connsiteX2" fmla="*/ 4763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4763" y="714"/>
                            </a:moveTo>
                            <a:cubicBezTo>
                              <a:pt x="4763" y="-238"/>
                              <a:pt x="0" y="-238"/>
                              <a:pt x="0" y="714"/>
                            </a:cubicBezTo>
                            <a:cubicBezTo>
                              <a:pt x="0" y="2619"/>
                              <a:pt x="4763" y="2619"/>
                              <a:pt x="4763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7" name="Freeform: Shape 1676">
                        <a:extLst>
                          <a:ext uri="{FF2B5EF4-FFF2-40B4-BE49-F238E27FC236}">
                            <a16:creationId xmlns:a16="http://schemas.microsoft.com/office/drawing/2014/main" id="{3B09A6E4-02F0-4416-A943-B989799285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2870" y="4689849"/>
                        <a:ext cx="3961" cy="2424"/>
                      </a:xfrm>
                      <a:custGeom>
                        <a:avLst/>
                        <a:gdLst>
                          <a:gd name="connsiteX0" fmla="*/ 3962 w 3961"/>
                          <a:gd name="connsiteY0" fmla="*/ 260 h 2424"/>
                          <a:gd name="connsiteX1" fmla="*/ 152 w 3961"/>
                          <a:gd name="connsiteY1" fmla="*/ 2165 h 2424"/>
                          <a:gd name="connsiteX2" fmla="*/ 3962 w 3961"/>
                          <a:gd name="connsiteY2" fmla="*/ 260 h 24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961" h="2424">
                            <a:moveTo>
                              <a:pt x="3962" y="260"/>
                            </a:moveTo>
                            <a:cubicBezTo>
                              <a:pt x="3009" y="-693"/>
                              <a:pt x="-801" y="1212"/>
                              <a:pt x="152" y="2165"/>
                            </a:cubicBezTo>
                            <a:cubicBezTo>
                              <a:pt x="-801" y="3117"/>
                              <a:pt x="3962" y="1212"/>
                              <a:pt x="3962" y="260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8" name="Freeform: Shape 1677">
                        <a:extLst>
                          <a:ext uri="{FF2B5EF4-FFF2-40B4-BE49-F238E27FC236}">
                            <a16:creationId xmlns:a16="http://schemas.microsoft.com/office/drawing/2014/main" id="{BC900C69-D86B-4C91-A555-8EF1FAD7A7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401" y="4669886"/>
                        <a:ext cx="31780" cy="26004"/>
                      </a:xfrm>
                      <a:custGeom>
                        <a:avLst/>
                        <a:gdLst>
                          <a:gd name="connsiteX0" fmla="*/ 29766 w 31780"/>
                          <a:gd name="connsiteY0" fmla="*/ 21175 h 26004"/>
                          <a:gd name="connsiteX1" fmla="*/ 30718 w 31780"/>
                          <a:gd name="connsiteY1" fmla="*/ 13556 h 26004"/>
                          <a:gd name="connsiteX2" fmla="*/ 29766 w 31780"/>
                          <a:gd name="connsiteY2" fmla="*/ 2125 h 26004"/>
                          <a:gd name="connsiteX3" fmla="*/ 18336 w 31780"/>
                          <a:gd name="connsiteY3" fmla="*/ 4031 h 26004"/>
                          <a:gd name="connsiteX4" fmla="*/ 7858 w 31780"/>
                          <a:gd name="connsiteY4" fmla="*/ 3078 h 26004"/>
                          <a:gd name="connsiteX5" fmla="*/ 3096 w 31780"/>
                          <a:gd name="connsiteY5" fmla="*/ 7840 h 26004"/>
                          <a:gd name="connsiteX6" fmla="*/ 1191 w 31780"/>
                          <a:gd name="connsiteY6" fmla="*/ 16413 h 26004"/>
                          <a:gd name="connsiteX7" fmla="*/ 5953 w 31780"/>
                          <a:gd name="connsiteY7" fmla="*/ 25938 h 26004"/>
                          <a:gd name="connsiteX8" fmla="*/ 8811 w 31780"/>
                          <a:gd name="connsiteY8" fmla="*/ 15460 h 26004"/>
                          <a:gd name="connsiteX9" fmla="*/ 27861 w 31780"/>
                          <a:gd name="connsiteY9" fmla="*/ 13556 h 26004"/>
                          <a:gd name="connsiteX10" fmla="*/ 29766 w 31780"/>
                          <a:gd name="connsiteY10" fmla="*/ 21175 h 260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1780" h="26004">
                            <a:moveTo>
                              <a:pt x="29766" y="21175"/>
                            </a:moveTo>
                            <a:cubicBezTo>
                              <a:pt x="29766" y="21175"/>
                              <a:pt x="33576" y="19270"/>
                              <a:pt x="30718" y="13556"/>
                            </a:cubicBezTo>
                            <a:cubicBezTo>
                              <a:pt x="27861" y="7840"/>
                              <a:pt x="33576" y="6888"/>
                              <a:pt x="29766" y="2125"/>
                            </a:cubicBezTo>
                            <a:cubicBezTo>
                              <a:pt x="25003" y="-3590"/>
                              <a:pt x="21193" y="4031"/>
                              <a:pt x="18336" y="4031"/>
                            </a:cubicBezTo>
                            <a:cubicBezTo>
                              <a:pt x="15478" y="4031"/>
                              <a:pt x="10716" y="220"/>
                              <a:pt x="7858" y="3078"/>
                            </a:cubicBezTo>
                            <a:cubicBezTo>
                              <a:pt x="4048" y="5935"/>
                              <a:pt x="7858" y="5935"/>
                              <a:pt x="3096" y="7840"/>
                            </a:cubicBezTo>
                            <a:cubicBezTo>
                              <a:pt x="-1667" y="8793"/>
                              <a:pt x="238" y="13556"/>
                              <a:pt x="1191" y="16413"/>
                            </a:cubicBezTo>
                            <a:cubicBezTo>
                              <a:pt x="2143" y="18318"/>
                              <a:pt x="4048" y="24985"/>
                              <a:pt x="5953" y="25938"/>
                            </a:cubicBezTo>
                            <a:cubicBezTo>
                              <a:pt x="8811" y="26890"/>
                              <a:pt x="7858" y="17365"/>
                              <a:pt x="8811" y="15460"/>
                            </a:cubicBezTo>
                            <a:cubicBezTo>
                              <a:pt x="9763" y="12603"/>
                              <a:pt x="23098" y="20223"/>
                              <a:pt x="27861" y="13556"/>
                            </a:cubicBezTo>
                            <a:cubicBezTo>
                              <a:pt x="27861" y="12603"/>
                              <a:pt x="28813" y="16413"/>
                              <a:pt x="29766" y="2117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679" name="Freeform: Shape 1678">
                        <a:extLst>
                          <a:ext uri="{FF2B5EF4-FFF2-40B4-BE49-F238E27FC236}">
                            <a16:creationId xmlns:a16="http://schemas.microsoft.com/office/drawing/2014/main" id="{083750AD-0B4B-42BD-A0D4-CD99DACA4A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640" y="4693919"/>
                        <a:ext cx="5714" cy="2857"/>
                      </a:xfrm>
                      <a:custGeom>
                        <a:avLst/>
                        <a:gdLst>
                          <a:gd name="connsiteX0" fmla="*/ 4763 w 5714"/>
                          <a:gd name="connsiteY0" fmla="*/ 2858 h 2857"/>
                          <a:gd name="connsiteX1" fmla="*/ 4763 w 5714"/>
                          <a:gd name="connsiteY1" fmla="*/ 2858 h 2857"/>
                          <a:gd name="connsiteX2" fmla="*/ 1905 w 5714"/>
                          <a:gd name="connsiteY2" fmla="*/ 1905 h 2857"/>
                          <a:gd name="connsiteX3" fmla="*/ 1905 w 5714"/>
                          <a:gd name="connsiteY3" fmla="*/ 1905 h 2857"/>
                          <a:gd name="connsiteX4" fmla="*/ 952 w 5714"/>
                          <a:gd name="connsiteY4" fmla="*/ 2858 h 2857"/>
                          <a:gd name="connsiteX5" fmla="*/ 0 w 5714"/>
                          <a:gd name="connsiteY5" fmla="*/ 1905 h 2857"/>
                          <a:gd name="connsiteX6" fmla="*/ 1905 w 5714"/>
                          <a:gd name="connsiteY6" fmla="*/ 0 h 2857"/>
                          <a:gd name="connsiteX7" fmla="*/ 5715 w 5714"/>
                          <a:gd name="connsiteY7" fmla="*/ 953 h 2857"/>
                          <a:gd name="connsiteX8" fmla="*/ 4763 w 5714"/>
                          <a:gd name="connsiteY8" fmla="*/ 2858 h 2857"/>
                          <a:gd name="connsiteX9" fmla="*/ 4763 w 5714"/>
                          <a:gd name="connsiteY9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4" h="2857">
                            <a:moveTo>
                              <a:pt x="4763" y="2858"/>
                            </a:moveTo>
                            <a:cubicBezTo>
                              <a:pt x="4763" y="2858"/>
                              <a:pt x="4763" y="2858"/>
                              <a:pt x="4763" y="2858"/>
                            </a:cubicBezTo>
                            <a:cubicBezTo>
                              <a:pt x="3810" y="1905"/>
                              <a:pt x="2857" y="1905"/>
                              <a:pt x="1905" y="1905"/>
                            </a:cubicBezTo>
                            <a:cubicBezTo>
                              <a:pt x="1905" y="1905"/>
                              <a:pt x="1905" y="1905"/>
                              <a:pt x="1905" y="1905"/>
                            </a:cubicBezTo>
                            <a:cubicBezTo>
                              <a:pt x="1905" y="2858"/>
                              <a:pt x="952" y="2858"/>
                              <a:pt x="952" y="2858"/>
                            </a:cubicBezTo>
                            <a:cubicBezTo>
                              <a:pt x="0" y="2858"/>
                              <a:pt x="0" y="1905"/>
                              <a:pt x="0" y="1905"/>
                            </a:cubicBezTo>
                            <a:cubicBezTo>
                              <a:pt x="0" y="1905"/>
                              <a:pt x="0" y="953"/>
                              <a:pt x="1905" y="0"/>
                            </a:cubicBezTo>
                            <a:cubicBezTo>
                              <a:pt x="2857" y="0"/>
                              <a:pt x="3810" y="0"/>
                              <a:pt x="5715" y="953"/>
                            </a:cubicBezTo>
                            <a:cubicBezTo>
                              <a:pt x="5715" y="1905"/>
                              <a:pt x="5715" y="2858"/>
                              <a:pt x="4763" y="2858"/>
                            </a:cubicBezTo>
                            <a:cubicBezTo>
                              <a:pt x="5715" y="2858"/>
                              <a:pt x="4763" y="2858"/>
                              <a:pt x="476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0" name="Freeform: Shape 1679">
                        <a:extLst>
                          <a:ext uri="{FF2B5EF4-FFF2-40B4-BE49-F238E27FC236}">
                            <a16:creationId xmlns:a16="http://schemas.microsoft.com/office/drawing/2014/main" id="{FC772DA1-706F-4389-B901-9E6C759AEA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7884" y="4698681"/>
                        <a:ext cx="22282" cy="15287"/>
                      </a:xfrm>
                      <a:custGeom>
                        <a:avLst/>
                        <a:gdLst>
                          <a:gd name="connsiteX0" fmla="*/ 15615 w 22282"/>
                          <a:gd name="connsiteY0" fmla="*/ 2858 h 15287"/>
                          <a:gd name="connsiteX1" fmla="*/ 7995 w 22282"/>
                          <a:gd name="connsiteY1" fmla="*/ 3810 h 15287"/>
                          <a:gd name="connsiteX2" fmla="*/ 1328 w 22282"/>
                          <a:gd name="connsiteY2" fmla="*/ 1905 h 15287"/>
                          <a:gd name="connsiteX3" fmla="*/ 2280 w 22282"/>
                          <a:gd name="connsiteY3" fmla="*/ 10478 h 15287"/>
                          <a:gd name="connsiteX4" fmla="*/ 17520 w 22282"/>
                          <a:gd name="connsiteY4" fmla="*/ 14288 h 15287"/>
                          <a:gd name="connsiteX5" fmla="*/ 22283 w 22282"/>
                          <a:gd name="connsiteY5" fmla="*/ 3810 h 15287"/>
                          <a:gd name="connsiteX6" fmla="*/ 20378 w 22282"/>
                          <a:gd name="connsiteY6" fmla="*/ 0 h 15287"/>
                          <a:gd name="connsiteX7" fmla="*/ 15615 w 22282"/>
                          <a:gd name="connsiteY7" fmla="*/ 2858 h 15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282" h="15287">
                            <a:moveTo>
                              <a:pt x="15615" y="2858"/>
                            </a:moveTo>
                            <a:cubicBezTo>
                              <a:pt x="13710" y="2858"/>
                              <a:pt x="10853" y="1905"/>
                              <a:pt x="7995" y="3810"/>
                            </a:cubicBezTo>
                            <a:cubicBezTo>
                              <a:pt x="4185" y="5715"/>
                              <a:pt x="3233" y="1905"/>
                              <a:pt x="1328" y="1905"/>
                            </a:cubicBezTo>
                            <a:cubicBezTo>
                              <a:pt x="-577" y="1905"/>
                              <a:pt x="-577" y="3810"/>
                              <a:pt x="2280" y="10478"/>
                            </a:cubicBezTo>
                            <a:cubicBezTo>
                              <a:pt x="5138" y="17145"/>
                              <a:pt x="14663" y="15240"/>
                              <a:pt x="17520" y="14288"/>
                            </a:cubicBezTo>
                            <a:cubicBezTo>
                              <a:pt x="21330" y="13335"/>
                              <a:pt x="22283" y="10478"/>
                              <a:pt x="22283" y="3810"/>
                            </a:cubicBezTo>
                            <a:cubicBezTo>
                              <a:pt x="22283" y="953"/>
                              <a:pt x="22283" y="0"/>
                              <a:pt x="20378" y="0"/>
                            </a:cubicBezTo>
                            <a:cubicBezTo>
                              <a:pt x="19425" y="953"/>
                              <a:pt x="17520" y="3810"/>
                              <a:pt x="1561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1" name="Freeform: Shape 1680">
                        <a:extLst>
                          <a:ext uri="{FF2B5EF4-FFF2-40B4-BE49-F238E27FC236}">
                            <a16:creationId xmlns:a16="http://schemas.microsoft.com/office/drawing/2014/main" id="{A51C6337-293F-4516-9A4D-EC73DD7692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784" y="4704396"/>
                        <a:ext cx="5715" cy="2116"/>
                      </a:xfrm>
                      <a:custGeom>
                        <a:avLst/>
                        <a:gdLst>
                          <a:gd name="connsiteX0" fmla="*/ 0 w 5715"/>
                          <a:gd name="connsiteY0" fmla="*/ 0 h 2116"/>
                          <a:gd name="connsiteX1" fmla="*/ 5715 w 5715"/>
                          <a:gd name="connsiteY1" fmla="*/ 0 h 2116"/>
                          <a:gd name="connsiteX2" fmla="*/ 0 w 5715"/>
                          <a:gd name="connsiteY2" fmla="*/ 0 h 2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15" h="2116">
                            <a:moveTo>
                              <a:pt x="0" y="0"/>
                            </a:moveTo>
                            <a:cubicBezTo>
                              <a:pt x="2858" y="4763"/>
                              <a:pt x="5715" y="0"/>
                              <a:pt x="5715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82" name="Freeform: Shape 1681">
                        <a:extLst>
                          <a:ext uri="{FF2B5EF4-FFF2-40B4-BE49-F238E27FC236}">
                            <a16:creationId xmlns:a16="http://schemas.microsoft.com/office/drawing/2014/main" id="{AA79231C-EFBD-425A-8DF5-190E80DEB6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692014"/>
                        <a:ext cx="4524" cy="11429"/>
                      </a:xfrm>
                      <a:custGeom>
                        <a:avLst/>
                        <a:gdLst>
                          <a:gd name="connsiteX0" fmla="*/ 3810 w 4524"/>
                          <a:gd name="connsiteY0" fmla="*/ 10478 h 11429"/>
                          <a:gd name="connsiteX1" fmla="*/ 953 w 4524"/>
                          <a:gd name="connsiteY1" fmla="*/ 9525 h 11429"/>
                          <a:gd name="connsiteX2" fmla="*/ 953 w 4524"/>
                          <a:gd name="connsiteY2" fmla="*/ 8572 h 11429"/>
                          <a:gd name="connsiteX3" fmla="*/ 1905 w 4524"/>
                          <a:gd name="connsiteY3" fmla="*/ 8572 h 11429"/>
                          <a:gd name="connsiteX4" fmla="*/ 2858 w 4524"/>
                          <a:gd name="connsiteY4" fmla="*/ 9525 h 11429"/>
                          <a:gd name="connsiteX5" fmla="*/ 1905 w 4524"/>
                          <a:gd name="connsiteY5" fmla="*/ 6667 h 11429"/>
                          <a:gd name="connsiteX6" fmla="*/ 0 w 4524"/>
                          <a:gd name="connsiteY6" fmla="*/ 953 h 11429"/>
                          <a:gd name="connsiteX7" fmla="*/ 953 w 4524"/>
                          <a:gd name="connsiteY7" fmla="*/ 0 h 11429"/>
                          <a:gd name="connsiteX8" fmla="*/ 1905 w 4524"/>
                          <a:gd name="connsiteY8" fmla="*/ 953 h 11429"/>
                          <a:gd name="connsiteX9" fmla="*/ 3810 w 4524"/>
                          <a:gd name="connsiteY9" fmla="*/ 6667 h 11429"/>
                          <a:gd name="connsiteX10" fmla="*/ 3810 w 4524"/>
                          <a:gd name="connsiteY10" fmla="*/ 11430 h 11429"/>
                          <a:gd name="connsiteX11" fmla="*/ 3810 w 4524"/>
                          <a:gd name="connsiteY11" fmla="*/ 10478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524" h="11429">
                            <a:moveTo>
                              <a:pt x="3810" y="10478"/>
                            </a:moveTo>
                            <a:cubicBezTo>
                              <a:pt x="2858" y="10478"/>
                              <a:pt x="2858" y="10478"/>
                              <a:pt x="953" y="9525"/>
                            </a:cubicBezTo>
                            <a:cubicBezTo>
                              <a:pt x="953" y="9525"/>
                              <a:pt x="0" y="8572"/>
                              <a:pt x="953" y="8572"/>
                            </a:cubicBezTo>
                            <a:cubicBezTo>
                              <a:pt x="953" y="8572"/>
                              <a:pt x="1905" y="7620"/>
                              <a:pt x="1905" y="8572"/>
                            </a:cubicBezTo>
                            <a:cubicBezTo>
                              <a:pt x="2858" y="9525"/>
                              <a:pt x="2858" y="9525"/>
                              <a:pt x="2858" y="9525"/>
                            </a:cubicBezTo>
                            <a:cubicBezTo>
                              <a:pt x="2858" y="9525"/>
                              <a:pt x="2858" y="8572"/>
                              <a:pt x="1905" y="6667"/>
                            </a:cubicBezTo>
                            <a:cubicBezTo>
                              <a:pt x="953" y="3810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1905" y="0"/>
                              <a:pt x="1905" y="953"/>
                            </a:cubicBezTo>
                            <a:cubicBezTo>
                              <a:pt x="1905" y="953"/>
                              <a:pt x="2858" y="3810"/>
                              <a:pt x="3810" y="6667"/>
                            </a:cubicBezTo>
                            <a:cubicBezTo>
                              <a:pt x="4763" y="9525"/>
                              <a:pt x="4763" y="11430"/>
                              <a:pt x="3810" y="11430"/>
                            </a:cubicBezTo>
                            <a:cubicBezTo>
                              <a:pt x="4763" y="10478"/>
                              <a:pt x="3810" y="10478"/>
                              <a:pt x="3810" y="1047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41" name="Freeform: Shape 1640">
                      <a:extLst>
                        <a:ext uri="{FF2B5EF4-FFF2-40B4-BE49-F238E27FC236}">
                          <a16:creationId xmlns:a16="http://schemas.microsoft.com/office/drawing/2014/main" id="{0393B006-7F7D-4F76-A516-6B712CC5F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7632" y="4619437"/>
                      <a:ext cx="13099" cy="17591"/>
                    </a:xfrm>
                    <a:custGeom>
                      <a:avLst/>
                      <a:gdLst>
                        <a:gd name="connsiteX0" fmla="*/ 7767 w 13099"/>
                        <a:gd name="connsiteY0" fmla="*/ 17332 h 17591"/>
                        <a:gd name="connsiteX1" fmla="*/ 10625 w 13099"/>
                        <a:gd name="connsiteY1" fmla="*/ 12569 h 17591"/>
                        <a:gd name="connsiteX2" fmla="*/ 12530 w 13099"/>
                        <a:gd name="connsiteY2" fmla="*/ 4949 h 17591"/>
                        <a:gd name="connsiteX3" fmla="*/ 9672 w 13099"/>
                        <a:gd name="connsiteY3" fmla="*/ 1139 h 17591"/>
                        <a:gd name="connsiteX4" fmla="*/ 1100 w 13099"/>
                        <a:gd name="connsiteY4" fmla="*/ 4949 h 17591"/>
                        <a:gd name="connsiteX5" fmla="*/ 1100 w 13099"/>
                        <a:gd name="connsiteY5" fmla="*/ 11617 h 17591"/>
                        <a:gd name="connsiteX6" fmla="*/ 2052 w 13099"/>
                        <a:gd name="connsiteY6" fmla="*/ 15427 h 17591"/>
                        <a:gd name="connsiteX7" fmla="*/ 7767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7767" y="17332"/>
                          </a:moveTo>
                          <a:cubicBezTo>
                            <a:pt x="8720" y="16379"/>
                            <a:pt x="8720" y="13522"/>
                            <a:pt x="10625" y="12569"/>
                          </a:cubicBezTo>
                          <a:cubicBezTo>
                            <a:pt x="13482" y="11617"/>
                            <a:pt x="13482" y="6854"/>
                            <a:pt x="12530" y="4949"/>
                          </a:cubicBezTo>
                          <a:cubicBezTo>
                            <a:pt x="11577" y="3044"/>
                            <a:pt x="11577" y="4949"/>
                            <a:pt x="9672" y="1139"/>
                          </a:cubicBezTo>
                          <a:cubicBezTo>
                            <a:pt x="8720" y="-766"/>
                            <a:pt x="4910" y="-766"/>
                            <a:pt x="1100" y="4949"/>
                          </a:cubicBezTo>
                          <a:cubicBezTo>
                            <a:pt x="-805" y="8759"/>
                            <a:pt x="147" y="10664"/>
                            <a:pt x="1100" y="11617"/>
                          </a:cubicBezTo>
                          <a:cubicBezTo>
                            <a:pt x="2052" y="13522"/>
                            <a:pt x="1100" y="14474"/>
                            <a:pt x="2052" y="15427"/>
                          </a:cubicBezTo>
                          <a:cubicBezTo>
                            <a:pt x="3005" y="16379"/>
                            <a:pt x="6815" y="18284"/>
                            <a:pt x="7767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2" name="Freeform: Shape 1641">
                      <a:extLst>
                        <a:ext uri="{FF2B5EF4-FFF2-40B4-BE49-F238E27FC236}">
                          <a16:creationId xmlns:a16="http://schemas.microsoft.com/office/drawing/2014/main" id="{794BC2B1-5D0C-4D49-A04E-983BA0E311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410" y="4636582"/>
                      <a:ext cx="13099" cy="17591"/>
                    </a:xfrm>
                    <a:custGeom>
                      <a:avLst/>
                      <a:gdLst>
                        <a:gd name="connsiteX0" fmla="*/ 5332 w 13099"/>
                        <a:gd name="connsiteY0" fmla="*/ 17332 h 17591"/>
                        <a:gd name="connsiteX1" fmla="*/ 2475 w 13099"/>
                        <a:gd name="connsiteY1" fmla="*/ 12569 h 17591"/>
                        <a:gd name="connsiteX2" fmla="*/ 570 w 13099"/>
                        <a:gd name="connsiteY2" fmla="*/ 4949 h 17591"/>
                        <a:gd name="connsiteX3" fmla="*/ 3427 w 13099"/>
                        <a:gd name="connsiteY3" fmla="*/ 1139 h 17591"/>
                        <a:gd name="connsiteX4" fmla="*/ 12000 w 13099"/>
                        <a:gd name="connsiteY4" fmla="*/ 4949 h 17591"/>
                        <a:gd name="connsiteX5" fmla="*/ 12000 w 13099"/>
                        <a:gd name="connsiteY5" fmla="*/ 11617 h 17591"/>
                        <a:gd name="connsiteX6" fmla="*/ 11047 w 13099"/>
                        <a:gd name="connsiteY6" fmla="*/ 15427 h 17591"/>
                        <a:gd name="connsiteX7" fmla="*/ 5332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5332" y="17332"/>
                          </a:moveTo>
                          <a:cubicBezTo>
                            <a:pt x="4380" y="16379"/>
                            <a:pt x="4380" y="13522"/>
                            <a:pt x="2475" y="12569"/>
                          </a:cubicBezTo>
                          <a:cubicBezTo>
                            <a:pt x="-383" y="11617"/>
                            <a:pt x="-383" y="6854"/>
                            <a:pt x="570" y="4949"/>
                          </a:cubicBezTo>
                          <a:cubicBezTo>
                            <a:pt x="1522" y="3044"/>
                            <a:pt x="1522" y="4949"/>
                            <a:pt x="3427" y="1139"/>
                          </a:cubicBezTo>
                          <a:cubicBezTo>
                            <a:pt x="4380" y="-766"/>
                            <a:pt x="8190" y="-766"/>
                            <a:pt x="12000" y="4949"/>
                          </a:cubicBezTo>
                          <a:cubicBezTo>
                            <a:pt x="13905" y="8759"/>
                            <a:pt x="12952" y="10664"/>
                            <a:pt x="12000" y="11617"/>
                          </a:cubicBezTo>
                          <a:cubicBezTo>
                            <a:pt x="11047" y="13522"/>
                            <a:pt x="12000" y="14474"/>
                            <a:pt x="11047" y="15427"/>
                          </a:cubicBezTo>
                          <a:cubicBezTo>
                            <a:pt x="10095" y="16379"/>
                            <a:pt x="6285" y="18284"/>
                            <a:pt x="5332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43" name="Graphic 4">
                      <a:extLst>
                        <a:ext uri="{FF2B5EF4-FFF2-40B4-BE49-F238E27FC236}">
                          <a16:creationId xmlns:a16="http://schemas.microsoft.com/office/drawing/2014/main" id="{91479B57-63FC-41E8-BF0D-67A0CEC3371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08002" y="4661981"/>
                      <a:ext cx="70956" cy="73973"/>
                      <a:chOff x="5008002" y="4661981"/>
                      <a:chExt cx="70956" cy="73973"/>
                    </a:xfrm>
                  </p:grpSpPr>
                  <p:sp>
                    <p:nvSpPr>
                      <p:cNvPr id="1660" name="Freeform: Shape 1659">
                        <a:extLst>
                          <a:ext uri="{FF2B5EF4-FFF2-40B4-BE49-F238E27FC236}">
                            <a16:creationId xmlns:a16="http://schemas.microsoft.com/office/drawing/2014/main" id="{7AECB092-B261-41F9-9519-B483E7BAA3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102" y="4667145"/>
                        <a:ext cx="19615" cy="53481"/>
                      </a:xfrm>
                      <a:custGeom>
                        <a:avLst/>
                        <a:gdLst>
                          <a:gd name="connsiteX0" fmla="*/ 8340 w 19615"/>
                          <a:gd name="connsiteY0" fmla="*/ 53444 h 53481"/>
                          <a:gd name="connsiteX1" fmla="*/ 17865 w 19615"/>
                          <a:gd name="connsiteY1" fmla="*/ 46776 h 53481"/>
                          <a:gd name="connsiteX2" fmla="*/ 16912 w 19615"/>
                          <a:gd name="connsiteY2" fmla="*/ 36299 h 53481"/>
                          <a:gd name="connsiteX3" fmla="*/ 15960 w 19615"/>
                          <a:gd name="connsiteY3" fmla="*/ 24869 h 53481"/>
                          <a:gd name="connsiteX4" fmla="*/ 13102 w 19615"/>
                          <a:gd name="connsiteY4" fmla="*/ 104 h 53481"/>
                          <a:gd name="connsiteX5" fmla="*/ 8340 w 19615"/>
                          <a:gd name="connsiteY5" fmla="*/ 53444 h 53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9615" h="53481">
                            <a:moveTo>
                              <a:pt x="8340" y="53444"/>
                            </a:moveTo>
                            <a:cubicBezTo>
                              <a:pt x="8340" y="53444"/>
                              <a:pt x="16912" y="54396"/>
                              <a:pt x="17865" y="46776"/>
                            </a:cubicBezTo>
                            <a:cubicBezTo>
                              <a:pt x="18817" y="41061"/>
                              <a:pt x="15960" y="40109"/>
                              <a:pt x="16912" y="36299"/>
                            </a:cubicBezTo>
                            <a:cubicBezTo>
                              <a:pt x="17865" y="32489"/>
                              <a:pt x="15960" y="28679"/>
                              <a:pt x="15960" y="24869"/>
                            </a:cubicBezTo>
                            <a:cubicBezTo>
                              <a:pt x="15007" y="13439"/>
                              <a:pt x="26437" y="2009"/>
                              <a:pt x="13102" y="104"/>
                            </a:cubicBezTo>
                            <a:cubicBezTo>
                              <a:pt x="-233" y="-2754"/>
                              <a:pt x="-5948" y="54396"/>
                              <a:pt x="8340" y="5344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1" name="Freeform: Shape 1660">
                        <a:extLst>
                          <a:ext uri="{FF2B5EF4-FFF2-40B4-BE49-F238E27FC236}">
                            <a16:creationId xmlns:a16="http://schemas.microsoft.com/office/drawing/2014/main" id="{D91D43F5-93DA-4DA1-A851-D19E342FC2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2535" y="4696777"/>
                        <a:ext cx="20955" cy="19050"/>
                      </a:xfrm>
                      <a:custGeom>
                        <a:avLst/>
                        <a:gdLst>
                          <a:gd name="connsiteX0" fmla="*/ 20955 w 20955"/>
                          <a:gd name="connsiteY0" fmla="*/ 5715 h 19050"/>
                          <a:gd name="connsiteX1" fmla="*/ 18098 w 20955"/>
                          <a:gd name="connsiteY1" fmla="*/ 17145 h 19050"/>
                          <a:gd name="connsiteX2" fmla="*/ 0 w 20955"/>
                          <a:gd name="connsiteY2" fmla="*/ 19050 h 19050"/>
                          <a:gd name="connsiteX3" fmla="*/ 9525 w 20955"/>
                          <a:gd name="connsiteY3" fmla="*/ 0 h 19050"/>
                          <a:gd name="connsiteX4" fmla="*/ 20955 w 20955"/>
                          <a:gd name="connsiteY4" fmla="*/ 5715 h 190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955" h="19050">
                            <a:moveTo>
                              <a:pt x="20955" y="5715"/>
                            </a:moveTo>
                            <a:cubicBezTo>
                              <a:pt x="20955" y="5715"/>
                              <a:pt x="16193" y="10478"/>
                              <a:pt x="18098" y="17145"/>
                            </a:cubicBezTo>
                            <a:cubicBezTo>
                              <a:pt x="18098" y="17145"/>
                              <a:pt x="11430" y="18097"/>
                              <a:pt x="0" y="19050"/>
                            </a:cubicBezTo>
                            <a:cubicBezTo>
                              <a:pt x="0" y="19050"/>
                              <a:pt x="5715" y="15240"/>
                              <a:pt x="9525" y="0"/>
                            </a:cubicBezTo>
                            <a:cubicBezTo>
                              <a:pt x="8573" y="0"/>
                              <a:pt x="12382" y="6667"/>
                              <a:pt x="2095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2" name="Freeform: Shape 1661">
                        <a:extLst>
                          <a:ext uri="{FF2B5EF4-FFF2-40B4-BE49-F238E27FC236}">
                            <a16:creationId xmlns:a16="http://schemas.microsoft.com/office/drawing/2014/main" id="{C060DA3F-F932-47BB-9C16-361DFA7C99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0794" y="4670026"/>
                        <a:ext cx="22267" cy="33477"/>
                      </a:xfrm>
                      <a:custGeom>
                        <a:avLst/>
                        <a:gdLst>
                          <a:gd name="connsiteX0" fmla="*/ 6980 w 22267"/>
                          <a:gd name="connsiteY0" fmla="*/ 33418 h 33477"/>
                          <a:gd name="connsiteX1" fmla="*/ 17458 w 22267"/>
                          <a:gd name="connsiteY1" fmla="*/ 28656 h 33477"/>
                          <a:gd name="connsiteX2" fmla="*/ 22220 w 22267"/>
                          <a:gd name="connsiteY2" fmla="*/ 15321 h 33477"/>
                          <a:gd name="connsiteX3" fmla="*/ 16505 w 22267"/>
                          <a:gd name="connsiteY3" fmla="*/ 81 h 33477"/>
                          <a:gd name="connsiteX4" fmla="*/ 313 w 22267"/>
                          <a:gd name="connsiteY4" fmla="*/ 15321 h 33477"/>
                          <a:gd name="connsiteX5" fmla="*/ 6980 w 22267"/>
                          <a:gd name="connsiteY5" fmla="*/ 33418 h 33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67" h="33477">
                            <a:moveTo>
                              <a:pt x="6980" y="33418"/>
                            </a:moveTo>
                            <a:cubicBezTo>
                              <a:pt x="6980" y="33418"/>
                              <a:pt x="13648" y="34371"/>
                              <a:pt x="17458" y="28656"/>
                            </a:cubicBezTo>
                            <a:cubicBezTo>
                              <a:pt x="22220" y="22941"/>
                              <a:pt x="21268" y="19131"/>
                              <a:pt x="22220" y="15321"/>
                            </a:cubicBezTo>
                            <a:cubicBezTo>
                              <a:pt x="22220" y="12463"/>
                              <a:pt x="23173" y="1033"/>
                              <a:pt x="16505" y="81"/>
                            </a:cubicBezTo>
                            <a:cubicBezTo>
                              <a:pt x="9838" y="-872"/>
                              <a:pt x="1265" y="6748"/>
                              <a:pt x="313" y="15321"/>
                            </a:cubicBezTo>
                            <a:cubicBezTo>
                              <a:pt x="-640" y="23893"/>
                              <a:pt x="313" y="31513"/>
                              <a:pt x="6980" y="33418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3" name="Freeform: Shape 1662">
                        <a:extLst>
                          <a:ext uri="{FF2B5EF4-FFF2-40B4-BE49-F238E27FC236}">
                            <a16:creationId xmlns:a16="http://schemas.microsoft.com/office/drawing/2014/main" id="{C1F229E2-332B-41D3-989D-3BD4EA1D75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6299"/>
                        <a:ext cx="2857" cy="2857"/>
                      </a:xfrm>
                      <a:custGeom>
                        <a:avLst/>
                        <a:gdLst>
                          <a:gd name="connsiteX0" fmla="*/ 2858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3 w 2857"/>
                          <a:gd name="connsiteY3" fmla="*/ 2857 h 2857"/>
                          <a:gd name="connsiteX4" fmla="*/ 2858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8" y="1905"/>
                            </a:moveTo>
                            <a:cubicBezTo>
                              <a:pt x="2858" y="953"/>
                              <a:pt x="2858" y="0"/>
                              <a:pt x="1905" y="0"/>
                            </a:cubicBezTo>
                            <a:cubicBezTo>
                              <a:pt x="953" y="0"/>
                              <a:pt x="953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3" y="2857"/>
                            </a:cubicBezTo>
                            <a:cubicBezTo>
                              <a:pt x="2858" y="2857"/>
                              <a:pt x="2858" y="2857"/>
                              <a:pt x="2858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4" name="Freeform: Shape 1663">
                        <a:extLst>
                          <a:ext uri="{FF2B5EF4-FFF2-40B4-BE49-F238E27FC236}">
                            <a16:creationId xmlns:a16="http://schemas.microsoft.com/office/drawing/2014/main" id="{FBDE9316-A880-4813-B174-0E3269A31C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6299"/>
                        <a:ext cx="2857" cy="2857"/>
                      </a:xfrm>
                      <a:custGeom>
                        <a:avLst/>
                        <a:gdLst>
                          <a:gd name="connsiteX0" fmla="*/ 2857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2 w 2857"/>
                          <a:gd name="connsiteY3" fmla="*/ 2857 h 2857"/>
                          <a:gd name="connsiteX4" fmla="*/ 2857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7" y="1905"/>
                            </a:moveTo>
                            <a:cubicBezTo>
                              <a:pt x="2857" y="953"/>
                              <a:pt x="2857" y="0"/>
                              <a:pt x="1905" y="0"/>
                            </a:cubicBezTo>
                            <a:cubicBezTo>
                              <a:pt x="952" y="0"/>
                              <a:pt x="952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2" y="2857"/>
                            </a:cubicBezTo>
                            <a:cubicBezTo>
                              <a:pt x="2857" y="2857"/>
                              <a:pt x="2857" y="2857"/>
                              <a:pt x="2857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5" name="Freeform: Shape 1664">
                        <a:extLst>
                          <a:ext uri="{FF2B5EF4-FFF2-40B4-BE49-F238E27FC236}">
                            <a16:creationId xmlns:a16="http://schemas.microsoft.com/office/drawing/2014/main" id="{6024EA17-8EA4-4FC3-93DF-E9705F226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8002" y="4661981"/>
                        <a:ext cx="70956" cy="73973"/>
                      </a:xfrm>
                      <a:custGeom>
                        <a:avLst/>
                        <a:gdLst>
                          <a:gd name="connsiteX0" fmla="*/ 55802 w 55801"/>
                          <a:gd name="connsiteY0" fmla="*/ 3689 h 54437"/>
                          <a:gd name="connsiteX1" fmla="*/ 29132 w 55801"/>
                          <a:gd name="connsiteY1" fmla="*/ 10356 h 54437"/>
                          <a:gd name="connsiteX2" fmla="*/ 19607 w 55801"/>
                          <a:gd name="connsiteY2" fmla="*/ 24643 h 54437"/>
                          <a:gd name="connsiteX3" fmla="*/ 12939 w 55801"/>
                          <a:gd name="connsiteY3" fmla="*/ 36074 h 54437"/>
                          <a:gd name="connsiteX4" fmla="*/ 1509 w 55801"/>
                          <a:gd name="connsiteY4" fmla="*/ 43693 h 54437"/>
                          <a:gd name="connsiteX5" fmla="*/ 1509 w 55801"/>
                          <a:gd name="connsiteY5" fmla="*/ 52266 h 54437"/>
                          <a:gd name="connsiteX6" fmla="*/ 11034 w 55801"/>
                          <a:gd name="connsiteY6" fmla="*/ 53218 h 54437"/>
                          <a:gd name="connsiteX7" fmla="*/ 22464 w 55801"/>
                          <a:gd name="connsiteY7" fmla="*/ 54171 h 54437"/>
                          <a:gd name="connsiteX8" fmla="*/ 30084 w 55801"/>
                          <a:gd name="connsiteY8" fmla="*/ 43693 h 54437"/>
                          <a:gd name="connsiteX9" fmla="*/ 33894 w 55801"/>
                          <a:gd name="connsiteY9" fmla="*/ 34168 h 54437"/>
                          <a:gd name="connsiteX10" fmla="*/ 34847 w 55801"/>
                          <a:gd name="connsiteY10" fmla="*/ 17024 h 54437"/>
                          <a:gd name="connsiteX11" fmla="*/ 55802 w 55801"/>
                          <a:gd name="connsiteY11" fmla="*/ 3689 h 544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5801" h="54437">
                            <a:moveTo>
                              <a:pt x="55802" y="3689"/>
                            </a:moveTo>
                            <a:cubicBezTo>
                              <a:pt x="55802" y="-2026"/>
                              <a:pt x="33894" y="-2026"/>
                              <a:pt x="29132" y="10356"/>
                            </a:cubicBezTo>
                            <a:cubicBezTo>
                              <a:pt x="25322" y="21786"/>
                              <a:pt x="23417" y="21786"/>
                              <a:pt x="19607" y="24643"/>
                            </a:cubicBezTo>
                            <a:cubicBezTo>
                              <a:pt x="13892" y="29406"/>
                              <a:pt x="18654" y="33216"/>
                              <a:pt x="12939" y="36074"/>
                            </a:cubicBezTo>
                            <a:cubicBezTo>
                              <a:pt x="7224" y="38931"/>
                              <a:pt x="3414" y="39884"/>
                              <a:pt x="1509" y="43693"/>
                            </a:cubicBezTo>
                            <a:cubicBezTo>
                              <a:pt x="-1348" y="47503"/>
                              <a:pt x="557" y="51314"/>
                              <a:pt x="1509" y="52266"/>
                            </a:cubicBezTo>
                            <a:cubicBezTo>
                              <a:pt x="3414" y="55124"/>
                              <a:pt x="7224" y="53218"/>
                              <a:pt x="11034" y="53218"/>
                            </a:cubicBezTo>
                            <a:cubicBezTo>
                              <a:pt x="14844" y="53218"/>
                              <a:pt x="17702" y="55124"/>
                              <a:pt x="22464" y="54171"/>
                            </a:cubicBezTo>
                            <a:cubicBezTo>
                              <a:pt x="26274" y="53218"/>
                              <a:pt x="27227" y="51314"/>
                              <a:pt x="30084" y="43693"/>
                            </a:cubicBezTo>
                            <a:cubicBezTo>
                              <a:pt x="31037" y="38931"/>
                              <a:pt x="32942" y="38931"/>
                              <a:pt x="33894" y="34168"/>
                            </a:cubicBezTo>
                            <a:cubicBezTo>
                              <a:pt x="34847" y="29406"/>
                              <a:pt x="32942" y="22739"/>
                              <a:pt x="34847" y="17024"/>
                            </a:cubicBezTo>
                            <a:cubicBezTo>
                              <a:pt x="37704" y="9403"/>
                              <a:pt x="55802" y="15118"/>
                              <a:pt x="55802" y="3689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666" name="Freeform: Shape 1665">
                        <a:extLst>
                          <a:ext uri="{FF2B5EF4-FFF2-40B4-BE49-F238E27FC236}">
                            <a16:creationId xmlns:a16="http://schemas.microsoft.com/office/drawing/2014/main" id="{B2C35A77-D6D1-4D32-85D9-32133FC3BA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3047"/>
                        <a:ext cx="4762" cy="2385"/>
                      </a:xfrm>
                      <a:custGeom>
                        <a:avLst/>
                        <a:gdLst>
                          <a:gd name="connsiteX0" fmla="*/ 0 w 4762"/>
                          <a:gd name="connsiteY0" fmla="*/ 1347 h 2385"/>
                          <a:gd name="connsiteX1" fmla="*/ 4763 w 4762"/>
                          <a:gd name="connsiteY1" fmla="*/ 395 h 2385"/>
                          <a:gd name="connsiteX2" fmla="*/ 0 w 4762"/>
                          <a:gd name="connsiteY2" fmla="*/ 1347 h 2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385">
                            <a:moveTo>
                              <a:pt x="0" y="1347"/>
                            </a:moveTo>
                            <a:cubicBezTo>
                              <a:pt x="0" y="395"/>
                              <a:pt x="3810" y="-558"/>
                              <a:pt x="4763" y="395"/>
                            </a:cubicBezTo>
                            <a:cubicBezTo>
                              <a:pt x="4763" y="2299"/>
                              <a:pt x="0" y="3252"/>
                              <a:pt x="0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7" name="Freeform: Shape 1666">
                        <a:extLst>
                          <a:ext uri="{FF2B5EF4-FFF2-40B4-BE49-F238E27FC236}">
                            <a16:creationId xmlns:a16="http://schemas.microsoft.com/office/drawing/2014/main" id="{496481D0-2825-459C-BA97-68724C822E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2727"/>
                        <a:ext cx="4762" cy="2143"/>
                      </a:xfrm>
                      <a:custGeom>
                        <a:avLst/>
                        <a:gdLst>
                          <a:gd name="connsiteX0" fmla="*/ 0 w 4762"/>
                          <a:gd name="connsiteY0" fmla="*/ 714 h 2143"/>
                          <a:gd name="connsiteX1" fmla="*/ 4763 w 4762"/>
                          <a:gd name="connsiteY1" fmla="*/ 714 h 2143"/>
                          <a:gd name="connsiteX2" fmla="*/ 0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0" y="714"/>
                            </a:moveTo>
                            <a:cubicBezTo>
                              <a:pt x="0" y="-238"/>
                              <a:pt x="4763" y="-238"/>
                              <a:pt x="4763" y="714"/>
                            </a:cubicBezTo>
                            <a:cubicBezTo>
                              <a:pt x="4763" y="2619"/>
                              <a:pt x="0" y="2619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8" name="Freeform: Shape 1667">
                        <a:extLst>
                          <a:ext uri="{FF2B5EF4-FFF2-40B4-BE49-F238E27FC236}">
                            <a16:creationId xmlns:a16="http://schemas.microsoft.com/office/drawing/2014/main" id="{A16F3B68-5114-45D6-904F-16436B483C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9679" y="4695824"/>
                        <a:ext cx="6088" cy="1905"/>
                      </a:xfrm>
                      <a:custGeom>
                        <a:avLst/>
                        <a:gdLst>
                          <a:gd name="connsiteX0" fmla="*/ 3810 w 6088"/>
                          <a:gd name="connsiteY0" fmla="*/ 1905 h 1905"/>
                          <a:gd name="connsiteX1" fmla="*/ 0 w 6088"/>
                          <a:gd name="connsiteY1" fmla="*/ 953 h 1905"/>
                          <a:gd name="connsiteX2" fmla="*/ 0 w 6088"/>
                          <a:gd name="connsiteY2" fmla="*/ 0 h 1905"/>
                          <a:gd name="connsiteX3" fmla="*/ 953 w 6088"/>
                          <a:gd name="connsiteY3" fmla="*/ 0 h 1905"/>
                          <a:gd name="connsiteX4" fmla="*/ 4763 w 6088"/>
                          <a:gd name="connsiteY4" fmla="*/ 0 h 1905"/>
                          <a:gd name="connsiteX5" fmla="*/ 5715 w 6088"/>
                          <a:gd name="connsiteY5" fmla="*/ 0 h 1905"/>
                          <a:gd name="connsiteX6" fmla="*/ 5715 w 6088"/>
                          <a:gd name="connsiteY6" fmla="*/ 953 h 1905"/>
                          <a:gd name="connsiteX7" fmla="*/ 3810 w 6088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088" h="1905">
                            <a:moveTo>
                              <a:pt x="3810" y="1905"/>
                            </a:moveTo>
                            <a:cubicBezTo>
                              <a:pt x="1905" y="1905"/>
                              <a:pt x="953" y="953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953" y="0"/>
                              <a:pt x="953" y="0"/>
                            </a:cubicBezTo>
                            <a:cubicBezTo>
                              <a:pt x="953" y="0"/>
                              <a:pt x="2858" y="1905"/>
                              <a:pt x="4763" y="0"/>
                            </a:cubicBezTo>
                            <a:cubicBezTo>
                              <a:pt x="4763" y="0"/>
                              <a:pt x="5715" y="0"/>
                              <a:pt x="5715" y="0"/>
                            </a:cubicBezTo>
                            <a:cubicBezTo>
                              <a:pt x="5715" y="0"/>
                              <a:pt x="5715" y="953"/>
                              <a:pt x="5715" y="953"/>
                            </a:cubicBezTo>
                            <a:cubicBezTo>
                              <a:pt x="6667" y="953"/>
                              <a:pt x="5715" y="1905"/>
                              <a:pt x="381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3B261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69" name="Freeform: Shape 1668">
                        <a:extLst>
                          <a:ext uri="{FF2B5EF4-FFF2-40B4-BE49-F238E27FC236}">
                            <a16:creationId xmlns:a16="http://schemas.microsoft.com/office/drawing/2014/main" id="{9A64FAE4-1765-4B1B-9200-60608ED706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3490" y="4685346"/>
                        <a:ext cx="3809" cy="9525"/>
                      </a:xfrm>
                      <a:custGeom>
                        <a:avLst/>
                        <a:gdLst>
                          <a:gd name="connsiteX0" fmla="*/ 952 w 3809"/>
                          <a:gd name="connsiteY0" fmla="*/ 9525 h 9525"/>
                          <a:gd name="connsiteX1" fmla="*/ 952 w 3809"/>
                          <a:gd name="connsiteY1" fmla="*/ 9525 h 9525"/>
                          <a:gd name="connsiteX2" fmla="*/ 0 w 3809"/>
                          <a:gd name="connsiteY2" fmla="*/ 8572 h 9525"/>
                          <a:gd name="connsiteX3" fmla="*/ 952 w 3809"/>
                          <a:gd name="connsiteY3" fmla="*/ 7620 h 9525"/>
                          <a:gd name="connsiteX4" fmla="*/ 1905 w 3809"/>
                          <a:gd name="connsiteY4" fmla="*/ 7620 h 9525"/>
                          <a:gd name="connsiteX5" fmla="*/ 1905 w 3809"/>
                          <a:gd name="connsiteY5" fmla="*/ 6668 h 9525"/>
                          <a:gd name="connsiteX6" fmla="*/ 1905 w 3809"/>
                          <a:gd name="connsiteY6" fmla="*/ 953 h 9525"/>
                          <a:gd name="connsiteX7" fmla="*/ 2857 w 3809"/>
                          <a:gd name="connsiteY7" fmla="*/ 0 h 9525"/>
                          <a:gd name="connsiteX8" fmla="*/ 3810 w 3809"/>
                          <a:gd name="connsiteY8" fmla="*/ 953 h 9525"/>
                          <a:gd name="connsiteX9" fmla="*/ 3810 w 3809"/>
                          <a:gd name="connsiteY9" fmla="*/ 5715 h 9525"/>
                          <a:gd name="connsiteX10" fmla="*/ 2857 w 3809"/>
                          <a:gd name="connsiteY10" fmla="*/ 8572 h 9525"/>
                          <a:gd name="connsiteX11" fmla="*/ 952 w 3809"/>
                          <a:gd name="connsiteY11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809" h="9525">
                            <a:moveTo>
                              <a:pt x="952" y="9525"/>
                            </a:moveTo>
                            <a:cubicBezTo>
                              <a:pt x="0" y="9525"/>
                              <a:pt x="0" y="9525"/>
                              <a:pt x="952" y="9525"/>
                            </a:cubicBezTo>
                            <a:cubicBezTo>
                              <a:pt x="0" y="9525"/>
                              <a:pt x="0" y="8572"/>
                              <a:pt x="0" y="8572"/>
                            </a:cubicBezTo>
                            <a:cubicBezTo>
                              <a:pt x="0" y="7620"/>
                              <a:pt x="952" y="7620"/>
                              <a:pt x="952" y="7620"/>
                            </a:cubicBezTo>
                            <a:cubicBezTo>
                              <a:pt x="952" y="7620"/>
                              <a:pt x="1905" y="7620"/>
                              <a:pt x="1905" y="7620"/>
                            </a:cubicBezTo>
                            <a:cubicBezTo>
                              <a:pt x="1905" y="7620"/>
                              <a:pt x="1905" y="6668"/>
                              <a:pt x="1905" y="6668"/>
                            </a:cubicBezTo>
                            <a:cubicBezTo>
                              <a:pt x="952" y="4763"/>
                              <a:pt x="1905" y="953"/>
                              <a:pt x="1905" y="953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3810" y="0"/>
                              <a:pt x="3810" y="953"/>
                              <a:pt x="3810" y="953"/>
                            </a:cubicBezTo>
                            <a:cubicBezTo>
                              <a:pt x="3810" y="1905"/>
                              <a:pt x="2857" y="4763"/>
                              <a:pt x="3810" y="5715"/>
                            </a:cubicBezTo>
                            <a:cubicBezTo>
                              <a:pt x="3810" y="6668"/>
                              <a:pt x="3810" y="7620"/>
                              <a:pt x="2857" y="8572"/>
                            </a:cubicBezTo>
                            <a:cubicBezTo>
                              <a:pt x="1905" y="8572"/>
                              <a:pt x="952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0" name="Freeform: Shape 1669">
                        <a:extLst>
                          <a:ext uri="{FF2B5EF4-FFF2-40B4-BE49-F238E27FC236}">
                            <a16:creationId xmlns:a16="http://schemas.microsoft.com/office/drawing/2014/main" id="{AB661836-14DD-4C34-A993-8C5A59552B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5964" y="4682655"/>
                        <a:ext cx="5792" cy="9744"/>
                      </a:xfrm>
                      <a:custGeom>
                        <a:avLst/>
                        <a:gdLst>
                          <a:gd name="connsiteX0" fmla="*/ 5792 w 5792"/>
                          <a:gd name="connsiteY0" fmla="*/ 3010 h 9744"/>
                          <a:gd name="connsiteX1" fmla="*/ 1982 w 5792"/>
                          <a:gd name="connsiteY1" fmla="*/ 153 h 9744"/>
                          <a:gd name="connsiteX2" fmla="*/ 5792 w 5792"/>
                          <a:gd name="connsiteY2" fmla="*/ 9678 h 9744"/>
                          <a:gd name="connsiteX3" fmla="*/ 5792 w 5792"/>
                          <a:gd name="connsiteY3" fmla="*/ 3010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792" h="9744">
                            <a:moveTo>
                              <a:pt x="5792" y="3010"/>
                            </a:moveTo>
                            <a:cubicBezTo>
                              <a:pt x="5792" y="3010"/>
                              <a:pt x="5792" y="-800"/>
                              <a:pt x="1982" y="153"/>
                            </a:cubicBezTo>
                            <a:cubicBezTo>
                              <a:pt x="-1828" y="1105"/>
                              <a:pt x="77" y="10630"/>
                              <a:pt x="5792" y="9678"/>
                            </a:cubicBezTo>
                            <a:lnTo>
                              <a:pt x="5792" y="3010"/>
                            </a:ln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71" name="Freeform: Shape 1670">
                        <a:extLst>
                          <a:ext uri="{FF2B5EF4-FFF2-40B4-BE49-F238E27FC236}">
                            <a16:creationId xmlns:a16="http://schemas.microsoft.com/office/drawing/2014/main" id="{A0918086-406E-4F6F-A1C3-458440EA16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6583" y="4684923"/>
                        <a:ext cx="4524" cy="4233"/>
                      </a:xfrm>
                      <a:custGeom>
                        <a:avLst/>
                        <a:gdLst>
                          <a:gd name="connsiteX0" fmla="*/ 714 w 4524"/>
                          <a:gd name="connsiteY0" fmla="*/ 4233 h 4233"/>
                          <a:gd name="connsiteX1" fmla="*/ 714 w 4524"/>
                          <a:gd name="connsiteY1" fmla="*/ 4233 h 4233"/>
                          <a:gd name="connsiteX2" fmla="*/ 714 w 4524"/>
                          <a:gd name="connsiteY2" fmla="*/ 423 h 4233"/>
                          <a:gd name="connsiteX3" fmla="*/ 3572 w 4524"/>
                          <a:gd name="connsiteY3" fmla="*/ 423 h 4233"/>
                          <a:gd name="connsiteX4" fmla="*/ 4524 w 4524"/>
                          <a:gd name="connsiteY4" fmla="*/ 1376 h 4233"/>
                          <a:gd name="connsiteX5" fmla="*/ 3572 w 4524"/>
                          <a:gd name="connsiteY5" fmla="*/ 2328 h 4233"/>
                          <a:gd name="connsiteX6" fmla="*/ 2619 w 4524"/>
                          <a:gd name="connsiteY6" fmla="*/ 2328 h 4233"/>
                          <a:gd name="connsiteX7" fmla="*/ 2619 w 4524"/>
                          <a:gd name="connsiteY7" fmla="*/ 4233 h 4233"/>
                          <a:gd name="connsiteX8" fmla="*/ 714 w 4524"/>
                          <a:gd name="connsiteY8" fmla="*/ 4233 h 4233"/>
                          <a:gd name="connsiteX9" fmla="*/ 714 w 4524"/>
                          <a:gd name="connsiteY9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714" y="4233"/>
                            </a:moveTo>
                            <a:cubicBezTo>
                              <a:pt x="714" y="4233"/>
                              <a:pt x="-238" y="3281"/>
                              <a:pt x="714" y="4233"/>
                            </a:cubicBezTo>
                            <a:cubicBezTo>
                              <a:pt x="-238" y="2328"/>
                              <a:pt x="-238" y="423"/>
                              <a:pt x="714" y="423"/>
                            </a:cubicBezTo>
                            <a:cubicBezTo>
                              <a:pt x="1667" y="-529"/>
                              <a:pt x="3572" y="423"/>
                              <a:pt x="3572" y="423"/>
                            </a:cubicBezTo>
                            <a:cubicBezTo>
                              <a:pt x="3572" y="423"/>
                              <a:pt x="4524" y="1376"/>
                              <a:pt x="4524" y="1376"/>
                            </a:cubicBezTo>
                            <a:cubicBezTo>
                              <a:pt x="4524" y="1376"/>
                              <a:pt x="3572" y="2328"/>
                              <a:pt x="3572" y="2328"/>
                            </a:cubicBezTo>
                            <a:cubicBezTo>
                              <a:pt x="3572" y="2328"/>
                              <a:pt x="2619" y="2328"/>
                              <a:pt x="2619" y="2328"/>
                            </a:cubicBezTo>
                            <a:cubicBezTo>
                              <a:pt x="2619" y="2328"/>
                              <a:pt x="2619" y="3281"/>
                              <a:pt x="2619" y="4233"/>
                            </a:cubicBezTo>
                            <a:cubicBezTo>
                              <a:pt x="1667" y="3281"/>
                              <a:pt x="1667" y="4233"/>
                              <a:pt x="714" y="4233"/>
                            </a:cubicBezTo>
                            <a:cubicBezTo>
                              <a:pt x="714" y="4233"/>
                              <a:pt x="714" y="4233"/>
                              <a:pt x="714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44" name="Freeform: Shape 1643">
                      <a:extLst>
                        <a:ext uri="{FF2B5EF4-FFF2-40B4-BE49-F238E27FC236}">
                          <a16:creationId xmlns:a16="http://schemas.microsoft.com/office/drawing/2014/main" id="{08437C45-C934-4EEB-BF12-E157CD02AE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09161" y="4711906"/>
                      <a:ext cx="82686" cy="179833"/>
                    </a:xfrm>
                    <a:custGeom>
                      <a:avLst/>
                      <a:gdLst>
                        <a:gd name="connsiteX0" fmla="*/ 21944 w 82686"/>
                        <a:gd name="connsiteY0" fmla="*/ 2015 h 179833"/>
                        <a:gd name="connsiteX1" fmla="*/ 64806 w 82686"/>
                        <a:gd name="connsiteY1" fmla="*/ 1063 h 179833"/>
                        <a:gd name="connsiteX2" fmla="*/ 68616 w 82686"/>
                        <a:gd name="connsiteY2" fmla="*/ 59165 h 179833"/>
                        <a:gd name="connsiteX3" fmla="*/ 81951 w 82686"/>
                        <a:gd name="connsiteY3" fmla="*/ 167750 h 179833"/>
                        <a:gd name="connsiteX4" fmla="*/ 30516 w 82686"/>
                        <a:gd name="connsiteY4" fmla="*/ 179180 h 179833"/>
                        <a:gd name="connsiteX5" fmla="*/ 36 w 82686"/>
                        <a:gd name="connsiteY5" fmla="*/ 162035 h 179833"/>
                        <a:gd name="connsiteX6" fmla="*/ 17181 w 82686"/>
                        <a:gd name="connsiteY6" fmla="*/ 54403 h 179833"/>
                        <a:gd name="connsiteX7" fmla="*/ 21944 w 82686"/>
                        <a:gd name="connsiteY7" fmla="*/ 2015 h 179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2686" h="179833">
                          <a:moveTo>
                            <a:pt x="21944" y="2015"/>
                          </a:moveTo>
                          <a:cubicBezTo>
                            <a:pt x="21944" y="2015"/>
                            <a:pt x="39089" y="-1795"/>
                            <a:pt x="64806" y="1063"/>
                          </a:cubicBezTo>
                          <a:cubicBezTo>
                            <a:pt x="64806" y="1063"/>
                            <a:pt x="69569" y="10588"/>
                            <a:pt x="68616" y="59165"/>
                          </a:cubicBezTo>
                          <a:cubicBezTo>
                            <a:pt x="66711" y="107743"/>
                            <a:pt x="86714" y="157273"/>
                            <a:pt x="81951" y="167750"/>
                          </a:cubicBezTo>
                          <a:cubicBezTo>
                            <a:pt x="73379" y="183943"/>
                            <a:pt x="43851" y="179180"/>
                            <a:pt x="30516" y="179180"/>
                          </a:cubicBezTo>
                          <a:cubicBezTo>
                            <a:pt x="17181" y="179180"/>
                            <a:pt x="-916" y="179180"/>
                            <a:pt x="36" y="162035"/>
                          </a:cubicBezTo>
                          <a:cubicBezTo>
                            <a:pt x="989" y="145843"/>
                            <a:pt x="19086" y="82025"/>
                            <a:pt x="17181" y="54403"/>
                          </a:cubicBezTo>
                          <a:cubicBezTo>
                            <a:pt x="15276" y="27733"/>
                            <a:pt x="21944" y="2015"/>
                            <a:pt x="21944" y="2015"/>
                          </a:cubicBezTo>
                          <a:close/>
                        </a:path>
                      </a:pathLst>
                    </a:custGeom>
                    <a:solidFill>
                      <a:srgbClr val="FF594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5" name="Freeform: Shape 1644">
                      <a:extLst>
                        <a:ext uri="{FF2B5EF4-FFF2-40B4-BE49-F238E27FC236}">
                          <a16:creationId xmlns:a16="http://schemas.microsoft.com/office/drawing/2014/main" id="{FF73F148-71F9-4A5B-91EC-08AAE512B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2197" y="4713921"/>
                      <a:ext cx="40049" cy="63905"/>
                    </a:xfrm>
                    <a:custGeom>
                      <a:avLst/>
                      <a:gdLst>
                        <a:gd name="connsiteX0" fmla="*/ 20812 w 40049"/>
                        <a:gd name="connsiteY0" fmla="*/ 0 h 63905"/>
                        <a:gd name="connsiteX1" fmla="*/ 6525 w 40049"/>
                        <a:gd name="connsiteY1" fmla="*/ 12383 h 63905"/>
                        <a:gd name="connsiteX2" fmla="*/ 7477 w 40049"/>
                        <a:gd name="connsiteY2" fmla="*/ 63818 h 63905"/>
                        <a:gd name="connsiteX3" fmla="*/ 35100 w 40049"/>
                        <a:gd name="connsiteY3" fmla="*/ 33338 h 63905"/>
                        <a:gd name="connsiteX4" fmla="*/ 39862 w 40049"/>
                        <a:gd name="connsiteY4" fmla="*/ 20003 h 63905"/>
                        <a:gd name="connsiteX5" fmla="*/ 28432 w 40049"/>
                        <a:gd name="connsiteY5" fmla="*/ 22860 h 63905"/>
                        <a:gd name="connsiteX6" fmla="*/ 13192 w 40049"/>
                        <a:gd name="connsiteY6" fmla="*/ 44768 h 63905"/>
                        <a:gd name="connsiteX7" fmla="*/ 20812 w 40049"/>
                        <a:gd name="connsiteY7" fmla="*/ 0 h 63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0049" h="63905">
                          <a:moveTo>
                            <a:pt x="20812" y="0"/>
                          </a:moveTo>
                          <a:cubicBezTo>
                            <a:pt x="16050" y="0"/>
                            <a:pt x="12240" y="2858"/>
                            <a:pt x="6525" y="12383"/>
                          </a:cubicBezTo>
                          <a:cubicBezTo>
                            <a:pt x="1762" y="22860"/>
                            <a:pt x="-5858" y="61913"/>
                            <a:pt x="7477" y="63818"/>
                          </a:cubicBezTo>
                          <a:cubicBezTo>
                            <a:pt x="20812" y="65722"/>
                            <a:pt x="32242" y="36195"/>
                            <a:pt x="35100" y="33338"/>
                          </a:cubicBezTo>
                          <a:cubicBezTo>
                            <a:pt x="37957" y="30480"/>
                            <a:pt x="40815" y="27622"/>
                            <a:pt x="39862" y="20003"/>
                          </a:cubicBezTo>
                          <a:cubicBezTo>
                            <a:pt x="38910" y="12383"/>
                            <a:pt x="30337" y="15240"/>
                            <a:pt x="28432" y="22860"/>
                          </a:cubicBezTo>
                          <a:cubicBezTo>
                            <a:pt x="26527" y="34290"/>
                            <a:pt x="16050" y="42863"/>
                            <a:pt x="13192" y="44768"/>
                          </a:cubicBezTo>
                          <a:cubicBezTo>
                            <a:pt x="14145" y="43815"/>
                            <a:pt x="35100" y="953"/>
                            <a:pt x="2081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6" name="Freeform: Shape 1645">
                      <a:extLst>
                        <a:ext uri="{FF2B5EF4-FFF2-40B4-BE49-F238E27FC236}">
                          <a16:creationId xmlns:a16="http://schemas.microsoft.com/office/drawing/2014/main" id="{C348BF16-CD5F-4E37-8AA7-8A887C3014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979" y="4618671"/>
                      <a:ext cx="11429" cy="33337"/>
                    </a:xfrm>
                    <a:custGeom>
                      <a:avLst/>
                      <a:gdLst>
                        <a:gd name="connsiteX0" fmla="*/ 6667 w 11429"/>
                        <a:gd name="connsiteY0" fmla="*/ 31433 h 33337"/>
                        <a:gd name="connsiteX1" fmla="*/ 5715 w 11429"/>
                        <a:gd name="connsiteY1" fmla="*/ 20955 h 33337"/>
                        <a:gd name="connsiteX2" fmla="*/ 6667 w 11429"/>
                        <a:gd name="connsiteY2" fmla="*/ 20003 h 33337"/>
                        <a:gd name="connsiteX3" fmla="*/ 9525 w 11429"/>
                        <a:gd name="connsiteY3" fmla="*/ 16193 h 33337"/>
                        <a:gd name="connsiteX4" fmla="*/ 8573 w 11429"/>
                        <a:gd name="connsiteY4" fmla="*/ 953 h 33337"/>
                        <a:gd name="connsiteX5" fmla="*/ 7620 w 11429"/>
                        <a:gd name="connsiteY5" fmla="*/ 0 h 33337"/>
                        <a:gd name="connsiteX6" fmla="*/ 953 w 11429"/>
                        <a:gd name="connsiteY6" fmla="*/ 0 h 33337"/>
                        <a:gd name="connsiteX7" fmla="*/ 0 w 11429"/>
                        <a:gd name="connsiteY7" fmla="*/ 953 h 33337"/>
                        <a:gd name="connsiteX8" fmla="*/ 953 w 11429"/>
                        <a:gd name="connsiteY8" fmla="*/ 16193 h 33337"/>
                        <a:gd name="connsiteX9" fmla="*/ 3810 w 11429"/>
                        <a:gd name="connsiteY9" fmla="*/ 20003 h 33337"/>
                        <a:gd name="connsiteX10" fmla="*/ 4763 w 11429"/>
                        <a:gd name="connsiteY10" fmla="*/ 20955 h 33337"/>
                        <a:gd name="connsiteX11" fmla="*/ 5715 w 11429"/>
                        <a:gd name="connsiteY11" fmla="*/ 31433 h 33337"/>
                        <a:gd name="connsiteX12" fmla="*/ 2858 w 11429"/>
                        <a:gd name="connsiteY12" fmla="*/ 33338 h 33337"/>
                        <a:gd name="connsiteX13" fmla="*/ 6667 w 11429"/>
                        <a:gd name="connsiteY13" fmla="*/ 33338 h 33337"/>
                        <a:gd name="connsiteX14" fmla="*/ 7620 w 11429"/>
                        <a:gd name="connsiteY14" fmla="*/ 33338 h 33337"/>
                        <a:gd name="connsiteX15" fmla="*/ 11430 w 11429"/>
                        <a:gd name="connsiteY15" fmla="*/ 33338 h 33337"/>
                        <a:gd name="connsiteX16" fmla="*/ 6667 w 11429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1429" h="33337">
                          <a:moveTo>
                            <a:pt x="6667" y="31433"/>
                          </a:moveTo>
                          <a:lnTo>
                            <a:pt x="5715" y="20955"/>
                          </a:lnTo>
                          <a:cubicBezTo>
                            <a:pt x="5715" y="20955"/>
                            <a:pt x="5715" y="20003"/>
                            <a:pt x="6667" y="20003"/>
                          </a:cubicBezTo>
                          <a:cubicBezTo>
                            <a:pt x="9525" y="19050"/>
                            <a:pt x="9525" y="16193"/>
                            <a:pt x="9525" y="16193"/>
                          </a:cubicBezTo>
                          <a:lnTo>
                            <a:pt x="8573" y="953"/>
                          </a:lnTo>
                          <a:cubicBezTo>
                            <a:pt x="8573" y="953"/>
                            <a:pt x="8573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953" y="16193"/>
                          </a:lnTo>
                          <a:cubicBezTo>
                            <a:pt x="953" y="16193"/>
                            <a:pt x="953" y="20003"/>
                            <a:pt x="3810" y="20003"/>
                          </a:cubicBezTo>
                          <a:cubicBezTo>
                            <a:pt x="3810" y="20003"/>
                            <a:pt x="4763" y="20003"/>
                            <a:pt x="4763" y="20955"/>
                          </a:cubicBezTo>
                          <a:lnTo>
                            <a:pt x="5715" y="31433"/>
                          </a:lnTo>
                          <a:lnTo>
                            <a:pt x="2858" y="33338"/>
                          </a:lnTo>
                          <a:lnTo>
                            <a:pt x="6667" y="33338"/>
                          </a:lnTo>
                          <a:lnTo>
                            <a:pt x="7620" y="33338"/>
                          </a:lnTo>
                          <a:lnTo>
                            <a:pt x="11430" y="33338"/>
                          </a:lnTo>
                          <a:lnTo>
                            <a:pt x="6667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7" name="Freeform: Shape 1646">
                      <a:extLst>
                        <a:ext uri="{FF2B5EF4-FFF2-40B4-BE49-F238E27FC236}">
                          <a16:creationId xmlns:a16="http://schemas.microsoft.com/office/drawing/2014/main" id="{F03764F6-FC1D-4882-8794-7BAC5C415A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4932" y="4628196"/>
                      <a:ext cx="6667" cy="9525"/>
                    </a:xfrm>
                    <a:custGeom>
                      <a:avLst/>
                      <a:gdLst>
                        <a:gd name="connsiteX0" fmla="*/ 4763 w 6667"/>
                        <a:gd name="connsiteY0" fmla="*/ 9525 h 9525"/>
                        <a:gd name="connsiteX1" fmla="*/ 6667 w 6667"/>
                        <a:gd name="connsiteY1" fmla="*/ 6668 h 9525"/>
                        <a:gd name="connsiteX2" fmla="*/ 5715 w 6667"/>
                        <a:gd name="connsiteY2" fmla="*/ 0 h 9525"/>
                        <a:gd name="connsiteX3" fmla="*/ 0 w 6667"/>
                        <a:gd name="connsiteY3" fmla="*/ 0 h 9525"/>
                        <a:gd name="connsiteX4" fmla="*/ 952 w 6667"/>
                        <a:gd name="connsiteY4" fmla="*/ 6668 h 9525"/>
                        <a:gd name="connsiteX5" fmla="*/ 2858 w 6667"/>
                        <a:gd name="connsiteY5" fmla="*/ 9525 h 9525"/>
                        <a:gd name="connsiteX6" fmla="*/ 4763 w 6667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667" h="9525">
                          <a:moveTo>
                            <a:pt x="4763" y="9525"/>
                          </a:moveTo>
                          <a:cubicBezTo>
                            <a:pt x="6667" y="9525"/>
                            <a:pt x="6667" y="6668"/>
                            <a:pt x="6667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952" y="6668"/>
                          </a:lnTo>
                          <a:cubicBezTo>
                            <a:pt x="952" y="6668"/>
                            <a:pt x="952" y="9525"/>
                            <a:pt x="2858" y="9525"/>
                          </a:cubicBezTo>
                          <a:lnTo>
                            <a:pt x="4763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8" name="Freeform: Shape 1647">
                      <a:extLst>
                        <a:ext uri="{FF2B5EF4-FFF2-40B4-BE49-F238E27FC236}">
                          <a16:creationId xmlns:a16="http://schemas.microsoft.com/office/drawing/2014/main" id="{88F87834-6606-4506-BFED-64F2249515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5" y="4707254"/>
                      <a:ext cx="7620" cy="31432"/>
                    </a:xfrm>
                    <a:custGeom>
                      <a:avLst/>
                      <a:gdLst>
                        <a:gd name="connsiteX0" fmla="*/ 4763 w 7620"/>
                        <a:gd name="connsiteY0" fmla="*/ 29527 h 31432"/>
                        <a:gd name="connsiteX1" fmla="*/ 4763 w 7620"/>
                        <a:gd name="connsiteY1" fmla="*/ 19050 h 31432"/>
                        <a:gd name="connsiteX2" fmla="*/ 4763 w 7620"/>
                        <a:gd name="connsiteY2" fmla="*/ 19050 h 31432"/>
                        <a:gd name="connsiteX3" fmla="*/ 7620 w 7620"/>
                        <a:gd name="connsiteY3" fmla="*/ 15240 h 31432"/>
                        <a:gd name="connsiteX4" fmla="*/ 7620 w 7620"/>
                        <a:gd name="connsiteY4" fmla="*/ 0 h 31432"/>
                        <a:gd name="connsiteX5" fmla="*/ 7620 w 7620"/>
                        <a:gd name="connsiteY5" fmla="*/ 0 h 31432"/>
                        <a:gd name="connsiteX6" fmla="*/ 953 w 7620"/>
                        <a:gd name="connsiteY6" fmla="*/ 0 h 31432"/>
                        <a:gd name="connsiteX7" fmla="*/ 953 w 7620"/>
                        <a:gd name="connsiteY7" fmla="*/ 0 h 31432"/>
                        <a:gd name="connsiteX8" fmla="*/ 953 w 7620"/>
                        <a:gd name="connsiteY8" fmla="*/ 15240 h 31432"/>
                        <a:gd name="connsiteX9" fmla="*/ 3810 w 7620"/>
                        <a:gd name="connsiteY9" fmla="*/ 19050 h 31432"/>
                        <a:gd name="connsiteX10" fmla="*/ 3810 w 7620"/>
                        <a:gd name="connsiteY10" fmla="*/ 19050 h 31432"/>
                        <a:gd name="connsiteX11" fmla="*/ 3810 w 7620"/>
                        <a:gd name="connsiteY11" fmla="*/ 29527 h 31432"/>
                        <a:gd name="connsiteX12" fmla="*/ 0 w 7620"/>
                        <a:gd name="connsiteY12" fmla="*/ 31432 h 31432"/>
                        <a:gd name="connsiteX13" fmla="*/ 7620 w 7620"/>
                        <a:gd name="connsiteY13" fmla="*/ 31432 h 31432"/>
                        <a:gd name="connsiteX14" fmla="*/ 4763 w 7620"/>
                        <a:gd name="connsiteY14" fmla="*/ 29527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7620" h="31432">
                          <a:moveTo>
                            <a:pt x="4763" y="29527"/>
                          </a:moveTo>
                          <a:lnTo>
                            <a:pt x="4763" y="19050"/>
                          </a:lnTo>
                          <a:cubicBezTo>
                            <a:pt x="4763" y="19050"/>
                            <a:pt x="4763" y="19050"/>
                            <a:pt x="4763" y="19050"/>
                          </a:cubicBezTo>
                          <a:cubicBezTo>
                            <a:pt x="7620" y="19050"/>
                            <a:pt x="7620" y="15240"/>
                            <a:pt x="7620" y="15240"/>
                          </a:cubicBezTo>
                          <a:lnTo>
                            <a:pt x="7620" y="0"/>
                          </a:lnTo>
                          <a:cubicBezTo>
                            <a:pt x="7620" y="0"/>
                            <a:pt x="7620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953" y="0"/>
                            <a:pt x="953" y="0"/>
                          </a:cubicBezTo>
                          <a:lnTo>
                            <a:pt x="953" y="15240"/>
                          </a:lnTo>
                          <a:cubicBezTo>
                            <a:pt x="953" y="15240"/>
                            <a:pt x="953" y="19050"/>
                            <a:pt x="3810" y="19050"/>
                          </a:cubicBezTo>
                          <a:cubicBezTo>
                            <a:pt x="3810" y="19050"/>
                            <a:pt x="3810" y="19050"/>
                            <a:pt x="3810" y="19050"/>
                          </a:cubicBezTo>
                          <a:lnTo>
                            <a:pt x="3810" y="29527"/>
                          </a:lnTo>
                          <a:lnTo>
                            <a:pt x="0" y="31432"/>
                          </a:lnTo>
                          <a:lnTo>
                            <a:pt x="7620" y="31432"/>
                          </a:lnTo>
                          <a:lnTo>
                            <a:pt x="4763" y="29527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49" name="Freeform: Shape 1648">
                      <a:extLst>
                        <a:ext uri="{FF2B5EF4-FFF2-40B4-BE49-F238E27FC236}">
                          <a16:creationId xmlns:a16="http://schemas.microsoft.com/office/drawing/2014/main" id="{D40C84EE-94A2-40DA-A7E9-55A2593C0C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012" y="4709159"/>
                      <a:ext cx="9525" cy="33337"/>
                    </a:xfrm>
                    <a:custGeom>
                      <a:avLst/>
                      <a:gdLst>
                        <a:gd name="connsiteX0" fmla="*/ 4763 w 9525"/>
                        <a:gd name="connsiteY0" fmla="*/ 31433 h 33337"/>
                        <a:gd name="connsiteX1" fmla="*/ 4763 w 9525"/>
                        <a:gd name="connsiteY1" fmla="*/ 20955 h 33337"/>
                        <a:gd name="connsiteX2" fmla="*/ 5715 w 9525"/>
                        <a:gd name="connsiteY2" fmla="*/ 20003 h 33337"/>
                        <a:gd name="connsiteX3" fmla="*/ 8572 w 9525"/>
                        <a:gd name="connsiteY3" fmla="*/ 16193 h 33337"/>
                        <a:gd name="connsiteX4" fmla="*/ 8572 w 9525"/>
                        <a:gd name="connsiteY4" fmla="*/ 953 h 33337"/>
                        <a:gd name="connsiteX5" fmla="*/ 7620 w 9525"/>
                        <a:gd name="connsiteY5" fmla="*/ 0 h 33337"/>
                        <a:gd name="connsiteX6" fmla="*/ 953 w 9525"/>
                        <a:gd name="connsiteY6" fmla="*/ 0 h 33337"/>
                        <a:gd name="connsiteX7" fmla="*/ 0 w 9525"/>
                        <a:gd name="connsiteY7" fmla="*/ 953 h 33337"/>
                        <a:gd name="connsiteX8" fmla="*/ 0 w 9525"/>
                        <a:gd name="connsiteY8" fmla="*/ 16193 h 33337"/>
                        <a:gd name="connsiteX9" fmla="*/ 2858 w 9525"/>
                        <a:gd name="connsiteY9" fmla="*/ 20003 h 33337"/>
                        <a:gd name="connsiteX10" fmla="*/ 3810 w 9525"/>
                        <a:gd name="connsiteY10" fmla="*/ 20955 h 33337"/>
                        <a:gd name="connsiteX11" fmla="*/ 3810 w 9525"/>
                        <a:gd name="connsiteY11" fmla="*/ 31433 h 33337"/>
                        <a:gd name="connsiteX12" fmla="*/ 953 w 9525"/>
                        <a:gd name="connsiteY12" fmla="*/ 33338 h 33337"/>
                        <a:gd name="connsiteX13" fmla="*/ 4763 w 9525"/>
                        <a:gd name="connsiteY13" fmla="*/ 33338 h 33337"/>
                        <a:gd name="connsiteX14" fmla="*/ 5715 w 9525"/>
                        <a:gd name="connsiteY14" fmla="*/ 33338 h 33337"/>
                        <a:gd name="connsiteX15" fmla="*/ 9525 w 9525"/>
                        <a:gd name="connsiteY15" fmla="*/ 33338 h 33337"/>
                        <a:gd name="connsiteX16" fmla="*/ 4763 w 9525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9525" h="33337">
                          <a:moveTo>
                            <a:pt x="4763" y="31433"/>
                          </a:moveTo>
                          <a:lnTo>
                            <a:pt x="4763" y="20955"/>
                          </a:lnTo>
                          <a:cubicBezTo>
                            <a:pt x="4763" y="20955"/>
                            <a:pt x="4763" y="20003"/>
                            <a:pt x="5715" y="20003"/>
                          </a:cubicBezTo>
                          <a:cubicBezTo>
                            <a:pt x="8572" y="20003"/>
                            <a:pt x="8572" y="16193"/>
                            <a:pt x="8572" y="16193"/>
                          </a:cubicBezTo>
                          <a:lnTo>
                            <a:pt x="8572" y="953"/>
                          </a:lnTo>
                          <a:cubicBezTo>
                            <a:pt x="8572" y="953"/>
                            <a:pt x="8572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0" y="16193"/>
                          </a:lnTo>
                          <a:cubicBezTo>
                            <a:pt x="0" y="16193"/>
                            <a:pt x="0" y="20003"/>
                            <a:pt x="2858" y="20003"/>
                          </a:cubicBezTo>
                          <a:cubicBezTo>
                            <a:pt x="2858" y="20003"/>
                            <a:pt x="3810" y="20003"/>
                            <a:pt x="3810" y="20955"/>
                          </a:cubicBezTo>
                          <a:lnTo>
                            <a:pt x="3810" y="31433"/>
                          </a:lnTo>
                          <a:lnTo>
                            <a:pt x="953" y="33338"/>
                          </a:lnTo>
                          <a:lnTo>
                            <a:pt x="4763" y="33338"/>
                          </a:lnTo>
                          <a:lnTo>
                            <a:pt x="5715" y="33338"/>
                          </a:lnTo>
                          <a:lnTo>
                            <a:pt x="9525" y="33338"/>
                          </a:lnTo>
                          <a:lnTo>
                            <a:pt x="4763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0" name="Freeform: Shape 1649">
                      <a:extLst>
                        <a:ext uri="{FF2B5EF4-FFF2-40B4-BE49-F238E27FC236}">
                          <a16:creationId xmlns:a16="http://schemas.microsoft.com/office/drawing/2014/main" id="{FE1DFC1D-1A98-4A29-A6D9-20EDE4DCB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1312" y="4712969"/>
                      <a:ext cx="37262" cy="64770"/>
                    </a:xfrm>
                    <a:custGeom>
                      <a:avLst/>
                      <a:gdLst>
                        <a:gd name="connsiteX0" fmla="*/ 21702 w 37262"/>
                        <a:gd name="connsiteY0" fmla="*/ 0 h 64770"/>
                        <a:gd name="connsiteX1" fmla="*/ 34085 w 37262"/>
                        <a:gd name="connsiteY1" fmla="*/ 14288 h 64770"/>
                        <a:gd name="connsiteX2" fmla="*/ 27417 w 37262"/>
                        <a:gd name="connsiteY2" fmla="*/ 64770 h 64770"/>
                        <a:gd name="connsiteX3" fmla="*/ 4557 w 37262"/>
                        <a:gd name="connsiteY3" fmla="*/ 27623 h 64770"/>
                        <a:gd name="connsiteX4" fmla="*/ 747 w 37262"/>
                        <a:gd name="connsiteY4" fmla="*/ 15240 h 64770"/>
                        <a:gd name="connsiteX5" fmla="*/ 8367 w 37262"/>
                        <a:gd name="connsiteY5" fmla="*/ 15240 h 64770"/>
                        <a:gd name="connsiteX6" fmla="*/ 11225 w 37262"/>
                        <a:gd name="connsiteY6" fmla="*/ 10478 h 64770"/>
                        <a:gd name="connsiteX7" fmla="*/ 10272 w 37262"/>
                        <a:gd name="connsiteY7" fmla="*/ 20003 h 64770"/>
                        <a:gd name="connsiteX8" fmla="*/ 22655 w 37262"/>
                        <a:gd name="connsiteY8" fmla="*/ 43815 h 64770"/>
                        <a:gd name="connsiteX9" fmla="*/ 21702 w 37262"/>
                        <a:gd name="connsiteY9" fmla="*/ 0 h 6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262" h="64770">
                          <a:moveTo>
                            <a:pt x="21702" y="0"/>
                          </a:moveTo>
                          <a:cubicBezTo>
                            <a:pt x="26465" y="0"/>
                            <a:pt x="30275" y="3810"/>
                            <a:pt x="34085" y="14288"/>
                          </a:cubicBezTo>
                          <a:cubicBezTo>
                            <a:pt x="37895" y="24765"/>
                            <a:pt x="40752" y="64770"/>
                            <a:pt x="27417" y="64770"/>
                          </a:cubicBezTo>
                          <a:cubicBezTo>
                            <a:pt x="14082" y="64770"/>
                            <a:pt x="8367" y="29528"/>
                            <a:pt x="4557" y="27623"/>
                          </a:cubicBezTo>
                          <a:cubicBezTo>
                            <a:pt x="747" y="25718"/>
                            <a:pt x="-1158" y="19050"/>
                            <a:pt x="747" y="15240"/>
                          </a:cubicBezTo>
                          <a:cubicBezTo>
                            <a:pt x="2652" y="12383"/>
                            <a:pt x="7415" y="19050"/>
                            <a:pt x="8367" y="15240"/>
                          </a:cubicBezTo>
                          <a:cubicBezTo>
                            <a:pt x="10272" y="8573"/>
                            <a:pt x="11225" y="8573"/>
                            <a:pt x="11225" y="10478"/>
                          </a:cubicBezTo>
                          <a:cubicBezTo>
                            <a:pt x="11225" y="12383"/>
                            <a:pt x="10272" y="16193"/>
                            <a:pt x="10272" y="20003"/>
                          </a:cubicBezTo>
                          <a:cubicBezTo>
                            <a:pt x="10272" y="31433"/>
                            <a:pt x="19797" y="41910"/>
                            <a:pt x="22655" y="43815"/>
                          </a:cubicBezTo>
                          <a:cubicBezTo>
                            <a:pt x="22655" y="44768"/>
                            <a:pt x="6462" y="0"/>
                            <a:pt x="2170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651" name="Graphic 4">
                      <a:extLst>
                        <a:ext uri="{FF2B5EF4-FFF2-40B4-BE49-F238E27FC236}">
                          <a16:creationId xmlns:a16="http://schemas.microsoft.com/office/drawing/2014/main" id="{2D398772-38B6-4CE6-B3F3-762561DBF3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9702" y="4677727"/>
                      <a:ext cx="16615" cy="20954"/>
                      <a:chOff x="5239702" y="4677727"/>
                      <a:chExt cx="16615" cy="20954"/>
                    </a:xfrm>
                  </p:grpSpPr>
                  <p:sp>
                    <p:nvSpPr>
                      <p:cNvPr id="1656" name="Freeform: Shape 1655">
                        <a:extLst>
                          <a:ext uri="{FF2B5EF4-FFF2-40B4-BE49-F238E27FC236}">
                            <a16:creationId xmlns:a16="http://schemas.microsoft.com/office/drawing/2014/main" id="{C4EF557B-51F5-4D7A-A716-C18C35F031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9702" y="4691062"/>
                        <a:ext cx="2857" cy="1905"/>
                      </a:xfrm>
                      <a:custGeom>
                        <a:avLst/>
                        <a:gdLst>
                          <a:gd name="connsiteX0" fmla="*/ 952 w 2857"/>
                          <a:gd name="connsiteY0" fmla="*/ 1905 h 1905"/>
                          <a:gd name="connsiteX1" fmla="*/ 952 w 2857"/>
                          <a:gd name="connsiteY1" fmla="*/ 1905 h 1905"/>
                          <a:gd name="connsiteX2" fmla="*/ 0 w 2857"/>
                          <a:gd name="connsiteY2" fmla="*/ 953 h 1905"/>
                          <a:gd name="connsiteX3" fmla="*/ 952 w 2857"/>
                          <a:gd name="connsiteY3" fmla="*/ 0 h 1905"/>
                          <a:gd name="connsiteX4" fmla="*/ 1905 w 2857"/>
                          <a:gd name="connsiteY4" fmla="*/ 0 h 1905"/>
                          <a:gd name="connsiteX5" fmla="*/ 2857 w 2857"/>
                          <a:gd name="connsiteY5" fmla="*/ 0 h 1905"/>
                          <a:gd name="connsiteX6" fmla="*/ 2857 w 2857"/>
                          <a:gd name="connsiteY6" fmla="*/ 953 h 1905"/>
                          <a:gd name="connsiteX7" fmla="*/ 952 w 2857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57" h="1905">
                            <a:moveTo>
                              <a:pt x="952" y="1905"/>
                            </a:moveTo>
                            <a:cubicBezTo>
                              <a:pt x="952" y="1905"/>
                              <a:pt x="952" y="1905"/>
                              <a:pt x="952" y="1905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2" y="0"/>
                            </a:cubicBezTo>
                            <a:cubicBezTo>
                              <a:pt x="1905" y="0"/>
                              <a:pt x="1905" y="0"/>
                              <a:pt x="1905" y="0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2857" y="0"/>
                              <a:pt x="2857" y="953"/>
                              <a:pt x="2857" y="953"/>
                            </a:cubicBezTo>
                            <a:cubicBezTo>
                              <a:pt x="2857" y="1905"/>
                              <a:pt x="2857" y="1905"/>
                              <a:pt x="95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460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7" name="Freeform: Shape 1656">
                        <a:extLst>
                          <a:ext uri="{FF2B5EF4-FFF2-40B4-BE49-F238E27FC236}">
                            <a16:creationId xmlns:a16="http://schemas.microsoft.com/office/drawing/2014/main" id="{ECA04F6C-FFEF-4424-9785-0A0455D98D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512" y="4682489"/>
                        <a:ext cx="1904" cy="3809"/>
                      </a:xfrm>
                      <a:custGeom>
                        <a:avLst/>
                        <a:gdLst>
                          <a:gd name="connsiteX0" fmla="*/ 0 w 1904"/>
                          <a:gd name="connsiteY0" fmla="*/ 1905 h 3809"/>
                          <a:gd name="connsiteX1" fmla="*/ 953 w 1904"/>
                          <a:gd name="connsiteY1" fmla="*/ 3810 h 3809"/>
                          <a:gd name="connsiteX2" fmla="*/ 1905 w 1904"/>
                          <a:gd name="connsiteY2" fmla="*/ 1905 h 3809"/>
                          <a:gd name="connsiteX3" fmla="*/ 953 w 1904"/>
                          <a:gd name="connsiteY3" fmla="*/ 0 h 3809"/>
                          <a:gd name="connsiteX4" fmla="*/ 0 w 1904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3809">
                            <a:moveTo>
                              <a:pt x="0" y="1905"/>
                            </a:moveTo>
                            <a:cubicBezTo>
                              <a:pt x="0" y="2857"/>
                              <a:pt x="0" y="3810"/>
                              <a:pt x="953" y="3810"/>
                            </a:cubicBezTo>
                            <a:cubicBezTo>
                              <a:pt x="1905" y="3810"/>
                              <a:pt x="1905" y="2857"/>
                              <a:pt x="1905" y="1905"/>
                            </a:cubicBezTo>
                            <a:cubicBezTo>
                              <a:pt x="1905" y="953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953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8" name="Freeform: Shape 1657">
                        <a:extLst>
                          <a:ext uri="{FF2B5EF4-FFF2-40B4-BE49-F238E27FC236}">
                            <a16:creationId xmlns:a16="http://schemas.microsoft.com/office/drawing/2014/main" id="{29A7B2B6-D8CC-4B47-B734-398A4BE5F2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4076" y="4677727"/>
                        <a:ext cx="4198" cy="3383"/>
                      </a:xfrm>
                      <a:custGeom>
                        <a:avLst/>
                        <a:gdLst>
                          <a:gd name="connsiteX0" fmla="*/ 4199 w 4198"/>
                          <a:gd name="connsiteY0" fmla="*/ 2857 h 3383"/>
                          <a:gd name="connsiteX1" fmla="*/ 389 w 4198"/>
                          <a:gd name="connsiteY1" fmla="*/ 0 h 3383"/>
                          <a:gd name="connsiteX2" fmla="*/ 4199 w 4198"/>
                          <a:gd name="connsiteY2" fmla="*/ 2857 h 3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3383">
                            <a:moveTo>
                              <a:pt x="4199" y="2857"/>
                            </a:moveTo>
                            <a:cubicBezTo>
                              <a:pt x="4199" y="2857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4763"/>
                              <a:pt x="4199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82483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659" name="Freeform: Shape 1658">
                        <a:extLst>
                          <a:ext uri="{FF2B5EF4-FFF2-40B4-BE49-F238E27FC236}">
                            <a16:creationId xmlns:a16="http://schemas.microsoft.com/office/drawing/2014/main" id="{70371F71-9244-43DA-8095-376BC3F6B53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9465" y="4692543"/>
                        <a:ext cx="6852" cy="6138"/>
                      </a:xfrm>
                      <a:custGeom>
                        <a:avLst/>
                        <a:gdLst>
                          <a:gd name="connsiteX0" fmla="*/ 714 w 6852"/>
                          <a:gd name="connsiteY0" fmla="*/ 6138 h 6138"/>
                          <a:gd name="connsiteX1" fmla="*/ 714 w 6852"/>
                          <a:gd name="connsiteY1" fmla="*/ 6138 h 6138"/>
                          <a:gd name="connsiteX2" fmla="*/ 714 w 6852"/>
                          <a:gd name="connsiteY2" fmla="*/ 4233 h 6138"/>
                          <a:gd name="connsiteX3" fmla="*/ 5477 w 6852"/>
                          <a:gd name="connsiteY3" fmla="*/ 423 h 6138"/>
                          <a:gd name="connsiteX4" fmla="*/ 6429 w 6852"/>
                          <a:gd name="connsiteY4" fmla="*/ 423 h 6138"/>
                          <a:gd name="connsiteX5" fmla="*/ 6429 w 6852"/>
                          <a:gd name="connsiteY5" fmla="*/ 1376 h 6138"/>
                          <a:gd name="connsiteX6" fmla="*/ 714 w 6852"/>
                          <a:gd name="connsiteY6" fmla="*/ 6138 h 6138"/>
                          <a:gd name="connsiteX7" fmla="*/ 714 w 6852"/>
                          <a:gd name="connsiteY7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852" h="6138">
                            <a:moveTo>
                              <a:pt x="714" y="6138"/>
                            </a:moveTo>
                            <a:cubicBezTo>
                              <a:pt x="-238" y="6138"/>
                              <a:pt x="-238" y="6138"/>
                              <a:pt x="714" y="6138"/>
                            </a:cubicBezTo>
                            <a:cubicBezTo>
                              <a:pt x="-238" y="5186"/>
                              <a:pt x="-238" y="4233"/>
                              <a:pt x="714" y="4233"/>
                            </a:cubicBezTo>
                            <a:cubicBezTo>
                              <a:pt x="714" y="4233"/>
                              <a:pt x="3572" y="2328"/>
                              <a:pt x="5477" y="423"/>
                            </a:cubicBezTo>
                            <a:cubicBezTo>
                              <a:pt x="5477" y="423"/>
                              <a:pt x="6429" y="-529"/>
                              <a:pt x="6429" y="423"/>
                            </a:cubicBezTo>
                            <a:cubicBezTo>
                              <a:pt x="6429" y="423"/>
                              <a:pt x="7382" y="1376"/>
                              <a:pt x="6429" y="1376"/>
                            </a:cubicBezTo>
                            <a:cubicBezTo>
                              <a:pt x="4524" y="4233"/>
                              <a:pt x="714" y="6138"/>
                              <a:pt x="714" y="6138"/>
                            </a:cubicBezTo>
                            <a:cubicBezTo>
                              <a:pt x="714" y="6138"/>
                              <a:pt x="714" y="6138"/>
                              <a:pt x="714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7BC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652" name="Freeform: Shape 1651">
                      <a:extLst>
                        <a:ext uri="{FF2B5EF4-FFF2-40B4-BE49-F238E27FC236}">
                          <a16:creationId xmlns:a16="http://schemas.microsoft.com/office/drawing/2014/main" id="{36960D00-942F-443D-AC58-4C4F71C670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0177" y="471487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3" name="Freeform: Shape 1652">
                      <a:extLst>
                        <a:ext uri="{FF2B5EF4-FFF2-40B4-BE49-F238E27FC236}">
                          <a16:creationId xmlns:a16="http://schemas.microsoft.com/office/drawing/2014/main" id="{25F56000-8D7E-496D-BC32-DD75EDBE9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965" y="471868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4" name="Freeform: Shape 1653">
                      <a:extLst>
                        <a:ext uri="{FF2B5EF4-FFF2-40B4-BE49-F238E27FC236}">
                          <a16:creationId xmlns:a16="http://schemas.microsoft.com/office/drawing/2014/main" id="{E9036AF0-8BEB-42BE-9B28-8278974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4" y="4711819"/>
                      <a:ext cx="48699" cy="56493"/>
                    </a:xfrm>
                    <a:custGeom>
                      <a:avLst/>
                      <a:gdLst>
                        <a:gd name="connsiteX0" fmla="*/ 38100 w 48699"/>
                        <a:gd name="connsiteY0" fmla="*/ 198 h 56493"/>
                        <a:gd name="connsiteX1" fmla="*/ 32385 w 48699"/>
                        <a:gd name="connsiteY1" fmla="*/ 14485 h 56493"/>
                        <a:gd name="connsiteX2" fmla="*/ 33338 w 48699"/>
                        <a:gd name="connsiteY2" fmla="*/ 40203 h 56493"/>
                        <a:gd name="connsiteX3" fmla="*/ 11430 w 48699"/>
                        <a:gd name="connsiteY3" fmla="*/ 18295 h 56493"/>
                        <a:gd name="connsiteX4" fmla="*/ 7620 w 48699"/>
                        <a:gd name="connsiteY4" fmla="*/ 10675 h 56493"/>
                        <a:gd name="connsiteX5" fmla="*/ 6667 w 48699"/>
                        <a:gd name="connsiteY5" fmla="*/ 16390 h 56493"/>
                        <a:gd name="connsiteX6" fmla="*/ 953 w 48699"/>
                        <a:gd name="connsiteY6" fmla="*/ 6865 h 56493"/>
                        <a:gd name="connsiteX7" fmla="*/ 3810 w 48699"/>
                        <a:gd name="connsiteY7" fmla="*/ 23058 h 56493"/>
                        <a:gd name="connsiteX8" fmla="*/ 40005 w 48699"/>
                        <a:gd name="connsiteY8" fmla="*/ 55443 h 56493"/>
                        <a:gd name="connsiteX9" fmla="*/ 38100 w 48699"/>
                        <a:gd name="connsiteY9" fmla="*/ 198 h 5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699" h="56493">
                          <a:moveTo>
                            <a:pt x="38100" y="198"/>
                          </a:moveTo>
                          <a:cubicBezTo>
                            <a:pt x="35242" y="1150"/>
                            <a:pt x="32385" y="2103"/>
                            <a:pt x="32385" y="14485"/>
                          </a:cubicBezTo>
                          <a:cubicBezTo>
                            <a:pt x="32385" y="26868"/>
                            <a:pt x="37147" y="43060"/>
                            <a:pt x="33338" y="40203"/>
                          </a:cubicBezTo>
                          <a:cubicBezTo>
                            <a:pt x="24765" y="33535"/>
                            <a:pt x="16192" y="33535"/>
                            <a:pt x="11430" y="18295"/>
                          </a:cubicBezTo>
                          <a:cubicBezTo>
                            <a:pt x="10478" y="14485"/>
                            <a:pt x="8572" y="8770"/>
                            <a:pt x="7620" y="10675"/>
                          </a:cubicBezTo>
                          <a:cubicBezTo>
                            <a:pt x="6667" y="12580"/>
                            <a:pt x="8572" y="17343"/>
                            <a:pt x="6667" y="16390"/>
                          </a:cubicBezTo>
                          <a:cubicBezTo>
                            <a:pt x="4763" y="15438"/>
                            <a:pt x="3810" y="5913"/>
                            <a:pt x="953" y="6865"/>
                          </a:cubicBezTo>
                          <a:cubicBezTo>
                            <a:pt x="-953" y="7818"/>
                            <a:pt x="0" y="19248"/>
                            <a:pt x="3810" y="23058"/>
                          </a:cubicBezTo>
                          <a:cubicBezTo>
                            <a:pt x="7620" y="26868"/>
                            <a:pt x="27622" y="63063"/>
                            <a:pt x="40005" y="55443"/>
                          </a:cubicBezTo>
                          <a:cubicBezTo>
                            <a:pt x="51435" y="48775"/>
                            <a:pt x="52388" y="-3612"/>
                            <a:pt x="38100" y="198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55" name="Freeform: Shape 1654">
                      <a:extLst>
                        <a:ext uri="{FF2B5EF4-FFF2-40B4-BE49-F238E27FC236}">
                          <a16:creationId xmlns:a16="http://schemas.microsoft.com/office/drawing/2014/main" id="{F4D075AD-133C-43EB-84E8-E2B27984DA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2362" y="4663751"/>
                      <a:ext cx="32024" cy="34105"/>
                    </a:xfrm>
                    <a:custGeom>
                      <a:avLst/>
                      <a:gdLst>
                        <a:gd name="connsiteX0" fmla="*/ 15437 w 32024"/>
                        <a:gd name="connsiteY0" fmla="*/ 31121 h 34105"/>
                        <a:gd name="connsiteX1" fmla="*/ 18295 w 32024"/>
                        <a:gd name="connsiteY1" fmla="*/ 33978 h 34105"/>
                        <a:gd name="connsiteX2" fmla="*/ 25915 w 32024"/>
                        <a:gd name="connsiteY2" fmla="*/ 31121 h 34105"/>
                        <a:gd name="connsiteX3" fmla="*/ 29725 w 32024"/>
                        <a:gd name="connsiteY3" fmla="*/ 24453 h 34105"/>
                        <a:gd name="connsiteX4" fmla="*/ 31630 w 32024"/>
                        <a:gd name="connsiteY4" fmla="*/ 16833 h 34105"/>
                        <a:gd name="connsiteX5" fmla="*/ 26867 w 32024"/>
                        <a:gd name="connsiteY5" fmla="*/ 11118 h 34105"/>
                        <a:gd name="connsiteX6" fmla="*/ 24010 w 32024"/>
                        <a:gd name="connsiteY6" fmla="*/ 3498 h 34105"/>
                        <a:gd name="connsiteX7" fmla="*/ 17342 w 32024"/>
                        <a:gd name="connsiteY7" fmla="*/ 2546 h 34105"/>
                        <a:gd name="connsiteX8" fmla="*/ 9722 w 32024"/>
                        <a:gd name="connsiteY8" fmla="*/ 641 h 34105"/>
                        <a:gd name="connsiteX9" fmla="*/ 4007 w 32024"/>
                        <a:gd name="connsiteY9" fmla="*/ 1593 h 34105"/>
                        <a:gd name="connsiteX10" fmla="*/ 1150 w 32024"/>
                        <a:gd name="connsiteY10" fmla="*/ 5403 h 34105"/>
                        <a:gd name="connsiteX11" fmla="*/ 197 w 32024"/>
                        <a:gd name="connsiteY11" fmla="*/ 10166 h 34105"/>
                        <a:gd name="connsiteX12" fmla="*/ 4960 w 32024"/>
                        <a:gd name="connsiteY12" fmla="*/ 11118 h 34105"/>
                        <a:gd name="connsiteX13" fmla="*/ 9722 w 32024"/>
                        <a:gd name="connsiteY13" fmla="*/ 13976 h 34105"/>
                        <a:gd name="connsiteX14" fmla="*/ 11627 w 32024"/>
                        <a:gd name="connsiteY14" fmla="*/ 19691 h 34105"/>
                        <a:gd name="connsiteX15" fmla="*/ 11627 w 32024"/>
                        <a:gd name="connsiteY15" fmla="*/ 25406 h 34105"/>
                        <a:gd name="connsiteX16" fmla="*/ 15437 w 32024"/>
                        <a:gd name="connsiteY16" fmla="*/ 31121 h 34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32024" h="34105">
                          <a:moveTo>
                            <a:pt x="15437" y="31121"/>
                          </a:moveTo>
                          <a:cubicBezTo>
                            <a:pt x="15437" y="31121"/>
                            <a:pt x="16390" y="33026"/>
                            <a:pt x="18295" y="33978"/>
                          </a:cubicBezTo>
                          <a:cubicBezTo>
                            <a:pt x="20200" y="34931"/>
                            <a:pt x="23057" y="30168"/>
                            <a:pt x="25915" y="31121"/>
                          </a:cubicBezTo>
                          <a:cubicBezTo>
                            <a:pt x="28772" y="32073"/>
                            <a:pt x="31630" y="28263"/>
                            <a:pt x="29725" y="24453"/>
                          </a:cubicBezTo>
                          <a:cubicBezTo>
                            <a:pt x="27820" y="20643"/>
                            <a:pt x="33535" y="20643"/>
                            <a:pt x="31630" y="16833"/>
                          </a:cubicBezTo>
                          <a:cubicBezTo>
                            <a:pt x="30677" y="13023"/>
                            <a:pt x="27820" y="14928"/>
                            <a:pt x="26867" y="11118"/>
                          </a:cubicBezTo>
                          <a:cubicBezTo>
                            <a:pt x="25915" y="8261"/>
                            <a:pt x="26867" y="4451"/>
                            <a:pt x="24010" y="3498"/>
                          </a:cubicBezTo>
                          <a:cubicBezTo>
                            <a:pt x="21152" y="2546"/>
                            <a:pt x="19247" y="3498"/>
                            <a:pt x="17342" y="2546"/>
                          </a:cubicBezTo>
                          <a:cubicBezTo>
                            <a:pt x="15437" y="1593"/>
                            <a:pt x="11627" y="-1264"/>
                            <a:pt x="9722" y="641"/>
                          </a:cubicBezTo>
                          <a:cubicBezTo>
                            <a:pt x="7817" y="3498"/>
                            <a:pt x="4960" y="1593"/>
                            <a:pt x="4007" y="1593"/>
                          </a:cubicBezTo>
                          <a:cubicBezTo>
                            <a:pt x="2102" y="641"/>
                            <a:pt x="197" y="3498"/>
                            <a:pt x="1150" y="5403"/>
                          </a:cubicBezTo>
                          <a:cubicBezTo>
                            <a:pt x="2102" y="7308"/>
                            <a:pt x="-755" y="8261"/>
                            <a:pt x="197" y="10166"/>
                          </a:cubicBezTo>
                          <a:cubicBezTo>
                            <a:pt x="1150" y="12071"/>
                            <a:pt x="3055" y="11118"/>
                            <a:pt x="4960" y="11118"/>
                          </a:cubicBezTo>
                          <a:cubicBezTo>
                            <a:pt x="5912" y="11118"/>
                            <a:pt x="7817" y="11118"/>
                            <a:pt x="9722" y="13976"/>
                          </a:cubicBezTo>
                          <a:cubicBezTo>
                            <a:pt x="10675" y="15881"/>
                            <a:pt x="6865" y="20643"/>
                            <a:pt x="11627" y="19691"/>
                          </a:cubicBezTo>
                          <a:cubicBezTo>
                            <a:pt x="15437" y="18738"/>
                            <a:pt x="10675" y="21596"/>
                            <a:pt x="11627" y="25406"/>
                          </a:cubicBezTo>
                          <a:cubicBezTo>
                            <a:pt x="12580" y="29216"/>
                            <a:pt x="15437" y="27311"/>
                            <a:pt x="15437" y="3112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</p:grpSp>
      <p:grpSp>
        <p:nvGrpSpPr>
          <p:cNvPr id="816" name="Graphic 4">
            <a:extLst>
              <a:ext uri="{FF2B5EF4-FFF2-40B4-BE49-F238E27FC236}">
                <a16:creationId xmlns:a16="http://schemas.microsoft.com/office/drawing/2014/main" id="{FA14E29F-177C-4A44-9AAF-EC24F29D57F4}"/>
              </a:ext>
            </a:extLst>
          </p:cNvPr>
          <p:cNvGrpSpPr/>
          <p:nvPr/>
        </p:nvGrpSpPr>
        <p:grpSpPr>
          <a:xfrm>
            <a:off x="14554126" y="-30869918"/>
            <a:ext cx="3007793" cy="2457538"/>
            <a:chOff x="5922254" y="404316"/>
            <a:chExt cx="359663" cy="293865"/>
          </a:xfrm>
          <a:solidFill>
            <a:schemeClr val="bg1"/>
          </a:solidFill>
        </p:grpSpPr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427472B6-57FF-4530-89A1-B589FCE69A5E}"/>
                </a:ext>
              </a:extLst>
            </p:cNvPr>
            <p:cNvSpPr/>
            <p:nvPr/>
          </p:nvSpPr>
          <p:spPr>
            <a:xfrm>
              <a:off x="5922254" y="583491"/>
              <a:ext cx="134130" cy="84210"/>
            </a:xfrm>
            <a:custGeom>
              <a:avLst/>
              <a:gdLst>
                <a:gd name="connsiteX0" fmla="*/ 10868 w 134130"/>
                <a:gd name="connsiteY0" fmla="*/ 84210 h 84210"/>
                <a:gd name="connsiteX1" fmla="*/ 1343 w 134130"/>
                <a:gd name="connsiteY1" fmla="*/ 78495 h 84210"/>
                <a:gd name="connsiteX2" fmla="*/ 5153 w 134130"/>
                <a:gd name="connsiteY2" fmla="*/ 64208 h 84210"/>
                <a:gd name="connsiteX3" fmla="*/ 118500 w 134130"/>
                <a:gd name="connsiteY3" fmla="*/ 1343 h 84210"/>
                <a:gd name="connsiteX4" fmla="*/ 132788 w 134130"/>
                <a:gd name="connsiteY4" fmla="*/ 5153 h 84210"/>
                <a:gd name="connsiteX5" fmla="*/ 128978 w 134130"/>
                <a:gd name="connsiteY5" fmla="*/ 19440 h 84210"/>
                <a:gd name="connsiteX6" fmla="*/ 15630 w 134130"/>
                <a:gd name="connsiteY6" fmla="*/ 82305 h 84210"/>
                <a:gd name="connsiteX7" fmla="*/ 10868 w 134130"/>
                <a:gd name="connsiteY7" fmla="*/ 84210 h 8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130" h="84210">
                  <a:moveTo>
                    <a:pt x="10868" y="84210"/>
                  </a:moveTo>
                  <a:cubicBezTo>
                    <a:pt x="7058" y="84210"/>
                    <a:pt x="3248" y="82305"/>
                    <a:pt x="1343" y="78495"/>
                  </a:cubicBezTo>
                  <a:cubicBezTo>
                    <a:pt x="-1515" y="73733"/>
                    <a:pt x="390" y="67065"/>
                    <a:pt x="5153" y="64208"/>
                  </a:cubicBezTo>
                  <a:lnTo>
                    <a:pt x="118500" y="1343"/>
                  </a:lnTo>
                  <a:cubicBezTo>
                    <a:pt x="124215" y="-1515"/>
                    <a:pt x="129930" y="390"/>
                    <a:pt x="132788" y="5153"/>
                  </a:cubicBezTo>
                  <a:cubicBezTo>
                    <a:pt x="135645" y="9915"/>
                    <a:pt x="133740" y="16583"/>
                    <a:pt x="128978" y="19440"/>
                  </a:cubicBezTo>
                  <a:lnTo>
                    <a:pt x="15630" y="82305"/>
                  </a:lnTo>
                  <a:cubicBezTo>
                    <a:pt x="14678" y="84210"/>
                    <a:pt x="12773" y="84210"/>
                    <a:pt x="10868" y="84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A498E546-B3DC-4332-978F-6CE3FFAAEB87}"/>
                </a:ext>
              </a:extLst>
            </p:cNvPr>
            <p:cNvSpPr/>
            <p:nvPr/>
          </p:nvSpPr>
          <p:spPr>
            <a:xfrm>
              <a:off x="6035496" y="418603"/>
              <a:ext cx="58141" cy="153848"/>
            </a:xfrm>
            <a:custGeom>
              <a:avLst/>
              <a:gdLst>
                <a:gd name="connsiteX0" fmla="*/ 47168 w 58141"/>
                <a:gd name="connsiteY0" fmla="*/ 153848 h 153848"/>
                <a:gd name="connsiteX1" fmla="*/ 36691 w 58141"/>
                <a:gd name="connsiteY1" fmla="*/ 146228 h 153848"/>
                <a:gd name="connsiteX2" fmla="*/ 496 w 58141"/>
                <a:gd name="connsiteY2" fmla="*/ 13831 h 153848"/>
                <a:gd name="connsiteX3" fmla="*/ 8116 w 58141"/>
                <a:gd name="connsiteY3" fmla="*/ 496 h 153848"/>
                <a:gd name="connsiteX4" fmla="*/ 21451 w 58141"/>
                <a:gd name="connsiteY4" fmla="*/ 8116 h 153848"/>
                <a:gd name="connsiteX5" fmla="*/ 57646 w 58141"/>
                <a:gd name="connsiteY5" fmla="*/ 140513 h 153848"/>
                <a:gd name="connsiteX6" fmla="*/ 50026 w 58141"/>
                <a:gd name="connsiteY6" fmla="*/ 153848 h 153848"/>
                <a:gd name="connsiteX7" fmla="*/ 47168 w 58141"/>
                <a:gd name="connsiteY7" fmla="*/ 153848 h 15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141" h="153848">
                  <a:moveTo>
                    <a:pt x="47168" y="153848"/>
                  </a:moveTo>
                  <a:cubicBezTo>
                    <a:pt x="42406" y="153848"/>
                    <a:pt x="37643" y="150991"/>
                    <a:pt x="36691" y="146228"/>
                  </a:cubicBezTo>
                  <a:lnTo>
                    <a:pt x="496" y="13831"/>
                  </a:lnTo>
                  <a:cubicBezTo>
                    <a:pt x="-1409" y="8116"/>
                    <a:pt x="2401" y="2401"/>
                    <a:pt x="8116" y="496"/>
                  </a:cubicBezTo>
                  <a:cubicBezTo>
                    <a:pt x="13831" y="-1409"/>
                    <a:pt x="19546" y="2401"/>
                    <a:pt x="21451" y="8116"/>
                  </a:cubicBezTo>
                  <a:lnTo>
                    <a:pt x="57646" y="140513"/>
                  </a:lnTo>
                  <a:cubicBezTo>
                    <a:pt x="59551" y="146228"/>
                    <a:pt x="55741" y="151943"/>
                    <a:pt x="50026" y="153848"/>
                  </a:cubicBezTo>
                  <a:cubicBezTo>
                    <a:pt x="49073" y="152896"/>
                    <a:pt x="48121" y="153848"/>
                    <a:pt x="47168" y="1538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F1363C4A-B8DB-4A8B-ACCB-C8A10BA8730B}"/>
                </a:ext>
              </a:extLst>
            </p:cNvPr>
            <p:cNvSpPr/>
            <p:nvPr/>
          </p:nvSpPr>
          <p:spPr>
            <a:xfrm>
              <a:off x="6119690" y="485119"/>
              <a:ext cx="120258" cy="87332"/>
            </a:xfrm>
            <a:custGeom>
              <a:avLst/>
              <a:gdLst>
                <a:gd name="connsiteX0" fmla="*/ 10599 w 120258"/>
                <a:gd name="connsiteY0" fmla="*/ 87332 h 87332"/>
                <a:gd name="connsiteX1" fmla="*/ 2027 w 120258"/>
                <a:gd name="connsiteY1" fmla="*/ 82570 h 87332"/>
                <a:gd name="connsiteX2" fmla="*/ 4884 w 120258"/>
                <a:gd name="connsiteY2" fmla="*/ 67330 h 87332"/>
                <a:gd name="connsiteX3" fmla="*/ 102992 w 120258"/>
                <a:gd name="connsiteY3" fmla="*/ 1607 h 87332"/>
                <a:gd name="connsiteX4" fmla="*/ 118232 w 120258"/>
                <a:gd name="connsiteY4" fmla="*/ 4465 h 87332"/>
                <a:gd name="connsiteX5" fmla="*/ 115374 w 120258"/>
                <a:gd name="connsiteY5" fmla="*/ 19705 h 87332"/>
                <a:gd name="connsiteX6" fmla="*/ 17267 w 120258"/>
                <a:gd name="connsiteY6" fmla="*/ 85427 h 87332"/>
                <a:gd name="connsiteX7" fmla="*/ 10599 w 120258"/>
                <a:gd name="connsiteY7" fmla="*/ 87332 h 87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258" h="87332">
                  <a:moveTo>
                    <a:pt x="10599" y="87332"/>
                  </a:moveTo>
                  <a:cubicBezTo>
                    <a:pt x="6789" y="87332"/>
                    <a:pt x="3932" y="85427"/>
                    <a:pt x="2027" y="82570"/>
                  </a:cubicBezTo>
                  <a:cubicBezTo>
                    <a:pt x="-1783" y="77807"/>
                    <a:pt x="122" y="71140"/>
                    <a:pt x="4884" y="67330"/>
                  </a:cubicBezTo>
                  <a:lnTo>
                    <a:pt x="102992" y="1607"/>
                  </a:lnTo>
                  <a:cubicBezTo>
                    <a:pt x="107754" y="-1250"/>
                    <a:pt x="114422" y="-298"/>
                    <a:pt x="118232" y="4465"/>
                  </a:cubicBezTo>
                  <a:cubicBezTo>
                    <a:pt x="122042" y="9227"/>
                    <a:pt x="120137" y="15895"/>
                    <a:pt x="115374" y="19705"/>
                  </a:cubicBezTo>
                  <a:lnTo>
                    <a:pt x="17267" y="85427"/>
                  </a:lnTo>
                  <a:cubicBezTo>
                    <a:pt x="15362" y="86380"/>
                    <a:pt x="12504" y="87332"/>
                    <a:pt x="10599" y="87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A536BF5C-BF87-43F4-98E0-1582885EFDFF}"/>
                </a:ext>
              </a:extLst>
            </p:cNvPr>
            <p:cNvSpPr/>
            <p:nvPr/>
          </p:nvSpPr>
          <p:spPr>
            <a:xfrm>
              <a:off x="6141329" y="600636"/>
              <a:ext cx="97935" cy="67065"/>
            </a:xfrm>
            <a:custGeom>
              <a:avLst/>
              <a:gdLst>
                <a:gd name="connsiteX0" fmla="*/ 87068 w 97935"/>
                <a:gd name="connsiteY0" fmla="*/ 67065 h 67065"/>
                <a:gd name="connsiteX1" fmla="*/ 81353 w 97935"/>
                <a:gd name="connsiteY1" fmla="*/ 65160 h 67065"/>
                <a:gd name="connsiteX2" fmla="*/ 5153 w 97935"/>
                <a:gd name="connsiteY2" fmla="*/ 19440 h 67065"/>
                <a:gd name="connsiteX3" fmla="*/ 1343 w 97935"/>
                <a:gd name="connsiteY3" fmla="*/ 5153 h 67065"/>
                <a:gd name="connsiteX4" fmla="*/ 16583 w 97935"/>
                <a:gd name="connsiteY4" fmla="*/ 1343 h 67065"/>
                <a:gd name="connsiteX5" fmla="*/ 92783 w 97935"/>
                <a:gd name="connsiteY5" fmla="*/ 47063 h 67065"/>
                <a:gd name="connsiteX6" fmla="*/ 96593 w 97935"/>
                <a:gd name="connsiteY6" fmla="*/ 61350 h 67065"/>
                <a:gd name="connsiteX7" fmla="*/ 87068 w 97935"/>
                <a:gd name="connsiteY7" fmla="*/ 67065 h 6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935" h="67065">
                  <a:moveTo>
                    <a:pt x="87068" y="67065"/>
                  </a:moveTo>
                  <a:cubicBezTo>
                    <a:pt x="85163" y="67065"/>
                    <a:pt x="83258" y="66113"/>
                    <a:pt x="81353" y="65160"/>
                  </a:cubicBezTo>
                  <a:lnTo>
                    <a:pt x="5153" y="19440"/>
                  </a:lnTo>
                  <a:cubicBezTo>
                    <a:pt x="390" y="16583"/>
                    <a:pt x="-1515" y="9915"/>
                    <a:pt x="1343" y="5153"/>
                  </a:cubicBezTo>
                  <a:cubicBezTo>
                    <a:pt x="4200" y="390"/>
                    <a:pt x="10868" y="-1515"/>
                    <a:pt x="16583" y="1343"/>
                  </a:cubicBezTo>
                  <a:lnTo>
                    <a:pt x="92783" y="47063"/>
                  </a:lnTo>
                  <a:cubicBezTo>
                    <a:pt x="97545" y="49920"/>
                    <a:pt x="99450" y="56588"/>
                    <a:pt x="96593" y="61350"/>
                  </a:cubicBezTo>
                  <a:cubicBezTo>
                    <a:pt x="93735" y="65160"/>
                    <a:pt x="90878" y="67065"/>
                    <a:pt x="87068" y="670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B4D1A7C1-3053-437A-BB56-E00C1801D90C}"/>
                </a:ext>
              </a:extLst>
            </p:cNvPr>
            <p:cNvSpPr/>
            <p:nvPr/>
          </p:nvSpPr>
          <p:spPr>
            <a:xfrm>
              <a:off x="6102521" y="594213"/>
              <a:ext cx="34581" cy="103968"/>
            </a:xfrm>
            <a:custGeom>
              <a:avLst/>
              <a:gdLst>
                <a:gd name="connsiteX0" fmla="*/ 23958 w 34581"/>
                <a:gd name="connsiteY0" fmla="*/ 103968 h 103968"/>
                <a:gd name="connsiteX1" fmla="*/ 13481 w 34581"/>
                <a:gd name="connsiteY1" fmla="*/ 95396 h 103968"/>
                <a:gd name="connsiteX2" fmla="*/ 146 w 34581"/>
                <a:gd name="connsiteY2" fmla="*/ 12528 h 103968"/>
                <a:gd name="connsiteX3" fmla="*/ 8718 w 34581"/>
                <a:gd name="connsiteY3" fmla="*/ 146 h 103968"/>
                <a:gd name="connsiteX4" fmla="*/ 21101 w 34581"/>
                <a:gd name="connsiteY4" fmla="*/ 8718 h 103968"/>
                <a:gd name="connsiteX5" fmla="*/ 34436 w 34581"/>
                <a:gd name="connsiteY5" fmla="*/ 91586 h 103968"/>
                <a:gd name="connsiteX6" fmla="*/ 25863 w 34581"/>
                <a:gd name="connsiteY6" fmla="*/ 103968 h 103968"/>
                <a:gd name="connsiteX7" fmla="*/ 23958 w 34581"/>
                <a:gd name="connsiteY7" fmla="*/ 103968 h 10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581" h="103968">
                  <a:moveTo>
                    <a:pt x="23958" y="103968"/>
                  </a:moveTo>
                  <a:cubicBezTo>
                    <a:pt x="19196" y="103968"/>
                    <a:pt x="14433" y="100158"/>
                    <a:pt x="13481" y="95396"/>
                  </a:cubicBezTo>
                  <a:lnTo>
                    <a:pt x="146" y="12528"/>
                  </a:lnTo>
                  <a:cubicBezTo>
                    <a:pt x="-807" y="6813"/>
                    <a:pt x="3003" y="1098"/>
                    <a:pt x="8718" y="146"/>
                  </a:cubicBezTo>
                  <a:cubicBezTo>
                    <a:pt x="14433" y="-807"/>
                    <a:pt x="20148" y="3003"/>
                    <a:pt x="21101" y="8718"/>
                  </a:cubicBezTo>
                  <a:lnTo>
                    <a:pt x="34436" y="91586"/>
                  </a:lnTo>
                  <a:cubicBezTo>
                    <a:pt x="35388" y="97301"/>
                    <a:pt x="31578" y="103016"/>
                    <a:pt x="25863" y="103968"/>
                  </a:cubicBezTo>
                  <a:cubicBezTo>
                    <a:pt x="24911" y="103968"/>
                    <a:pt x="24911" y="103968"/>
                    <a:pt x="23958" y="1039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5505C04B-250E-4F05-9254-66CF999683C7}"/>
                </a:ext>
              </a:extLst>
            </p:cNvPr>
            <p:cNvSpPr/>
            <p:nvPr/>
          </p:nvSpPr>
          <p:spPr>
            <a:xfrm>
              <a:off x="6030869" y="612695"/>
              <a:ext cx="51203" cy="85486"/>
            </a:xfrm>
            <a:custGeom>
              <a:avLst/>
              <a:gdLst>
                <a:gd name="connsiteX0" fmla="*/ 10838 w 51203"/>
                <a:gd name="connsiteY0" fmla="*/ 85487 h 85486"/>
                <a:gd name="connsiteX1" fmla="*/ 6075 w 51203"/>
                <a:gd name="connsiteY1" fmla="*/ 84534 h 85486"/>
                <a:gd name="connsiteX2" fmla="*/ 1313 w 51203"/>
                <a:gd name="connsiteY2" fmla="*/ 70247 h 85486"/>
                <a:gd name="connsiteX3" fmla="*/ 30840 w 51203"/>
                <a:gd name="connsiteY3" fmla="*/ 6429 h 85486"/>
                <a:gd name="connsiteX4" fmla="*/ 45128 w 51203"/>
                <a:gd name="connsiteY4" fmla="*/ 714 h 85486"/>
                <a:gd name="connsiteX5" fmla="*/ 49890 w 51203"/>
                <a:gd name="connsiteY5" fmla="*/ 15002 h 85486"/>
                <a:gd name="connsiteX6" fmla="*/ 20363 w 51203"/>
                <a:gd name="connsiteY6" fmla="*/ 78819 h 85486"/>
                <a:gd name="connsiteX7" fmla="*/ 10838 w 51203"/>
                <a:gd name="connsiteY7" fmla="*/ 85487 h 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03" h="85486">
                  <a:moveTo>
                    <a:pt x="10838" y="85487"/>
                  </a:moveTo>
                  <a:cubicBezTo>
                    <a:pt x="8933" y="85487"/>
                    <a:pt x="7980" y="85487"/>
                    <a:pt x="6075" y="84534"/>
                  </a:cubicBezTo>
                  <a:cubicBezTo>
                    <a:pt x="360" y="81677"/>
                    <a:pt x="-1545" y="75962"/>
                    <a:pt x="1313" y="70247"/>
                  </a:cubicBezTo>
                  <a:lnTo>
                    <a:pt x="30840" y="6429"/>
                  </a:lnTo>
                  <a:cubicBezTo>
                    <a:pt x="33698" y="714"/>
                    <a:pt x="39413" y="-1191"/>
                    <a:pt x="45128" y="714"/>
                  </a:cubicBezTo>
                  <a:cubicBezTo>
                    <a:pt x="50843" y="3572"/>
                    <a:pt x="52748" y="9287"/>
                    <a:pt x="49890" y="15002"/>
                  </a:cubicBezTo>
                  <a:lnTo>
                    <a:pt x="20363" y="78819"/>
                  </a:lnTo>
                  <a:cubicBezTo>
                    <a:pt x="19410" y="83582"/>
                    <a:pt x="15600" y="85487"/>
                    <a:pt x="10838" y="854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08B1E24D-C338-49E7-A445-0BA5C555BCAC}"/>
                </a:ext>
              </a:extLst>
            </p:cNvPr>
            <p:cNvSpPr/>
            <p:nvPr/>
          </p:nvSpPr>
          <p:spPr>
            <a:xfrm>
              <a:off x="5950376" y="481121"/>
              <a:ext cx="89316" cy="79900"/>
            </a:xfrm>
            <a:custGeom>
              <a:avLst/>
              <a:gdLst>
                <a:gd name="connsiteX0" fmla="*/ 77996 w 89316"/>
                <a:gd name="connsiteY0" fmla="*/ 79901 h 79900"/>
                <a:gd name="connsiteX1" fmla="*/ 71328 w 89316"/>
                <a:gd name="connsiteY1" fmla="*/ 77043 h 79900"/>
                <a:gd name="connsiteX2" fmla="*/ 3701 w 89316"/>
                <a:gd name="connsiteY2" fmla="*/ 18941 h 79900"/>
                <a:gd name="connsiteX3" fmla="*/ 2748 w 89316"/>
                <a:gd name="connsiteY3" fmla="*/ 3701 h 79900"/>
                <a:gd name="connsiteX4" fmla="*/ 17988 w 89316"/>
                <a:gd name="connsiteY4" fmla="*/ 2748 h 79900"/>
                <a:gd name="connsiteX5" fmla="*/ 85616 w 89316"/>
                <a:gd name="connsiteY5" fmla="*/ 60851 h 79900"/>
                <a:gd name="connsiteX6" fmla="*/ 86568 w 89316"/>
                <a:gd name="connsiteY6" fmla="*/ 76091 h 79900"/>
                <a:gd name="connsiteX7" fmla="*/ 77996 w 89316"/>
                <a:gd name="connsiteY7" fmla="*/ 79901 h 7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316" h="79900">
                  <a:moveTo>
                    <a:pt x="77996" y="79901"/>
                  </a:moveTo>
                  <a:cubicBezTo>
                    <a:pt x="75138" y="79901"/>
                    <a:pt x="73233" y="78948"/>
                    <a:pt x="71328" y="77043"/>
                  </a:cubicBezTo>
                  <a:lnTo>
                    <a:pt x="3701" y="18941"/>
                  </a:lnTo>
                  <a:cubicBezTo>
                    <a:pt x="-1062" y="15131"/>
                    <a:pt x="-1062" y="8463"/>
                    <a:pt x="2748" y="3701"/>
                  </a:cubicBezTo>
                  <a:cubicBezTo>
                    <a:pt x="6558" y="-1062"/>
                    <a:pt x="13226" y="-1062"/>
                    <a:pt x="17988" y="2748"/>
                  </a:cubicBezTo>
                  <a:lnTo>
                    <a:pt x="85616" y="60851"/>
                  </a:lnTo>
                  <a:cubicBezTo>
                    <a:pt x="90378" y="64661"/>
                    <a:pt x="90378" y="71328"/>
                    <a:pt x="86568" y="76091"/>
                  </a:cubicBezTo>
                  <a:cubicBezTo>
                    <a:pt x="84663" y="78948"/>
                    <a:pt x="80853" y="79901"/>
                    <a:pt x="77996" y="79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87FC95EE-5FC5-4032-AA5F-8FE3414D8A07}"/>
                </a:ext>
              </a:extLst>
            </p:cNvPr>
            <p:cNvSpPr/>
            <p:nvPr/>
          </p:nvSpPr>
          <p:spPr>
            <a:xfrm>
              <a:off x="6179639" y="550364"/>
              <a:ext cx="102278" cy="41138"/>
            </a:xfrm>
            <a:custGeom>
              <a:avLst/>
              <a:gdLst>
                <a:gd name="connsiteX0" fmla="*/ 10658 w 102278"/>
                <a:gd name="connsiteY0" fmla="*/ 41138 h 41138"/>
                <a:gd name="connsiteX1" fmla="*/ 181 w 102278"/>
                <a:gd name="connsiteY1" fmla="*/ 32566 h 41138"/>
                <a:gd name="connsiteX2" fmla="*/ 7801 w 102278"/>
                <a:gd name="connsiteY2" fmla="*/ 19230 h 41138"/>
                <a:gd name="connsiteX3" fmla="*/ 88763 w 102278"/>
                <a:gd name="connsiteY3" fmla="*/ 181 h 41138"/>
                <a:gd name="connsiteX4" fmla="*/ 102098 w 102278"/>
                <a:gd name="connsiteY4" fmla="*/ 7801 h 41138"/>
                <a:gd name="connsiteX5" fmla="*/ 94478 w 102278"/>
                <a:gd name="connsiteY5" fmla="*/ 21135 h 41138"/>
                <a:gd name="connsiteX6" fmla="*/ 13515 w 102278"/>
                <a:gd name="connsiteY6" fmla="*/ 40186 h 41138"/>
                <a:gd name="connsiteX7" fmla="*/ 10658 w 102278"/>
                <a:gd name="connsiteY7" fmla="*/ 41138 h 4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278" h="41138">
                  <a:moveTo>
                    <a:pt x="10658" y="41138"/>
                  </a:moveTo>
                  <a:cubicBezTo>
                    <a:pt x="5895" y="41138"/>
                    <a:pt x="1133" y="38280"/>
                    <a:pt x="181" y="32566"/>
                  </a:cubicBezTo>
                  <a:cubicBezTo>
                    <a:pt x="-772" y="26851"/>
                    <a:pt x="2085" y="21135"/>
                    <a:pt x="7801" y="19230"/>
                  </a:cubicBezTo>
                  <a:lnTo>
                    <a:pt x="88763" y="181"/>
                  </a:lnTo>
                  <a:cubicBezTo>
                    <a:pt x="94478" y="-772"/>
                    <a:pt x="100193" y="2085"/>
                    <a:pt x="102098" y="7801"/>
                  </a:cubicBezTo>
                  <a:cubicBezTo>
                    <a:pt x="103051" y="13516"/>
                    <a:pt x="100193" y="19230"/>
                    <a:pt x="94478" y="21135"/>
                  </a:cubicBezTo>
                  <a:lnTo>
                    <a:pt x="13515" y="40186"/>
                  </a:lnTo>
                  <a:cubicBezTo>
                    <a:pt x="11610" y="41138"/>
                    <a:pt x="10658" y="41138"/>
                    <a:pt x="10658" y="411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991A9CE7-5EE9-4D70-8A38-FD6C2D33D7E5}"/>
                </a:ext>
              </a:extLst>
            </p:cNvPr>
            <p:cNvSpPr/>
            <p:nvPr/>
          </p:nvSpPr>
          <p:spPr>
            <a:xfrm>
              <a:off x="6119331" y="404316"/>
              <a:ext cx="42571" cy="92888"/>
            </a:xfrm>
            <a:custGeom>
              <a:avLst/>
              <a:gdLst>
                <a:gd name="connsiteX0" fmla="*/ 10958 w 42571"/>
                <a:gd name="connsiteY0" fmla="*/ 92888 h 92888"/>
                <a:gd name="connsiteX1" fmla="*/ 481 w 42571"/>
                <a:gd name="connsiteY1" fmla="*/ 78601 h 92888"/>
                <a:gd name="connsiteX2" fmla="*/ 21436 w 42571"/>
                <a:gd name="connsiteY2" fmla="*/ 8116 h 92888"/>
                <a:gd name="connsiteX3" fmla="*/ 34771 w 42571"/>
                <a:gd name="connsiteY3" fmla="*/ 496 h 92888"/>
                <a:gd name="connsiteX4" fmla="*/ 42391 w 42571"/>
                <a:gd name="connsiteY4" fmla="*/ 13831 h 92888"/>
                <a:gd name="connsiteX5" fmla="*/ 21436 w 42571"/>
                <a:gd name="connsiteY5" fmla="*/ 84316 h 92888"/>
                <a:gd name="connsiteX6" fmla="*/ 10958 w 42571"/>
                <a:gd name="connsiteY6" fmla="*/ 92888 h 9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571" h="92888">
                  <a:moveTo>
                    <a:pt x="10958" y="92888"/>
                  </a:moveTo>
                  <a:cubicBezTo>
                    <a:pt x="2386" y="90983"/>
                    <a:pt x="-1424" y="84316"/>
                    <a:pt x="481" y="78601"/>
                  </a:cubicBezTo>
                  <a:lnTo>
                    <a:pt x="21436" y="8116"/>
                  </a:lnTo>
                  <a:cubicBezTo>
                    <a:pt x="23341" y="2401"/>
                    <a:pt x="29056" y="-1409"/>
                    <a:pt x="34771" y="496"/>
                  </a:cubicBezTo>
                  <a:cubicBezTo>
                    <a:pt x="40486" y="2401"/>
                    <a:pt x="43343" y="8116"/>
                    <a:pt x="42391" y="13831"/>
                  </a:cubicBezTo>
                  <a:lnTo>
                    <a:pt x="21436" y="84316"/>
                  </a:lnTo>
                  <a:cubicBezTo>
                    <a:pt x="20483" y="90031"/>
                    <a:pt x="15721" y="92888"/>
                    <a:pt x="10958" y="92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A19D5749-40C3-499A-9B6A-03F5FE827016}"/>
                </a:ext>
              </a:extLst>
            </p:cNvPr>
            <p:cNvSpPr/>
            <p:nvPr/>
          </p:nvSpPr>
          <p:spPr>
            <a:xfrm>
              <a:off x="5924428" y="555185"/>
              <a:ext cx="85968" cy="27744"/>
            </a:xfrm>
            <a:custGeom>
              <a:avLst/>
              <a:gdLst>
                <a:gd name="connsiteX0" fmla="*/ 75369 w 85968"/>
                <a:gd name="connsiteY0" fmla="*/ 27744 h 27744"/>
                <a:gd name="connsiteX1" fmla="*/ 9647 w 85968"/>
                <a:gd name="connsiteY1" fmla="*/ 21077 h 27744"/>
                <a:gd name="connsiteX2" fmla="*/ 122 w 85968"/>
                <a:gd name="connsiteY2" fmla="*/ 9647 h 27744"/>
                <a:gd name="connsiteX3" fmla="*/ 11552 w 85968"/>
                <a:gd name="connsiteY3" fmla="*/ 122 h 27744"/>
                <a:gd name="connsiteX4" fmla="*/ 76322 w 85968"/>
                <a:gd name="connsiteY4" fmla="*/ 6789 h 27744"/>
                <a:gd name="connsiteX5" fmla="*/ 85847 w 85968"/>
                <a:gd name="connsiteY5" fmla="*/ 18219 h 27744"/>
                <a:gd name="connsiteX6" fmla="*/ 75369 w 85968"/>
                <a:gd name="connsiteY6" fmla="*/ 27744 h 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968" h="27744">
                  <a:moveTo>
                    <a:pt x="75369" y="27744"/>
                  </a:moveTo>
                  <a:cubicBezTo>
                    <a:pt x="74417" y="27744"/>
                    <a:pt x="9647" y="21077"/>
                    <a:pt x="9647" y="21077"/>
                  </a:cubicBezTo>
                  <a:cubicBezTo>
                    <a:pt x="3932" y="20124"/>
                    <a:pt x="-831" y="15362"/>
                    <a:pt x="122" y="9647"/>
                  </a:cubicBezTo>
                  <a:cubicBezTo>
                    <a:pt x="1075" y="3932"/>
                    <a:pt x="6789" y="-831"/>
                    <a:pt x="11552" y="122"/>
                  </a:cubicBezTo>
                  <a:lnTo>
                    <a:pt x="76322" y="6789"/>
                  </a:lnTo>
                  <a:cubicBezTo>
                    <a:pt x="82037" y="7742"/>
                    <a:pt x="86800" y="12504"/>
                    <a:pt x="85847" y="18219"/>
                  </a:cubicBezTo>
                  <a:cubicBezTo>
                    <a:pt x="85847" y="23934"/>
                    <a:pt x="81084" y="27744"/>
                    <a:pt x="75369" y="27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7E4CF8FE-67C4-4461-AA6F-19351FFE9EFC}"/>
              </a:ext>
            </a:extLst>
          </p:cNvPr>
          <p:cNvGrpSpPr/>
          <p:nvPr/>
        </p:nvGrpSpPr>
        <p:grpSpPr>
          <a:xfrm>
            <a:off x="19628054" y="-11191007"/>
            <a:ext cx="6961295" cy="9138028"/>
            <a:chOff x="6886591" y="4775350"/>
            <a:chExt cx="1479842" cy="1942575"/>
          </a:xfrm>
        </p:grpSpPr>
        <p:grpSp>
          <p:nvGrpSpPr>
            <p:cNvPr id="1419" name="Group 1418">
              <a:extLst>
                <a:ext uri="{FF2B5EF4-FFF2-40B4-BE49-F238E27FC236}">
                  <a16:creationId xmlns:a16="http://schemas.microsoft.com/office/drawing/2014/main" id="{47BB0DD5-B69C-4993-8335-E244217A87FA}"/>
                </a:ext>
              </a:extLst>
            </p:cNvPr>
            <p:cNvGrpSpPr>
              <a:grpSpLocks/>
            </p:cNvGrpSpPr>
            <p:nvPr/>
          </p:nvGrpSpPr>
          <p:grpSpPr>
            <a:xfrm rot="21128109">
              <a:off x="6886591" y="4775350"/>
              <a:ext cx="1479842" cy="1942575"/>
              <a:chOff x="7007014" y="4939451"/>
              <a:chExt cx="1120987" cy="1461346"/>
            </a:xfrm>
          </p:grpSpPr>
          <p:grpSp>
            <p:nvGrpSpPr>
              <p:cNvPr id="1425" name="Graphic 4">
                <a:extLst>
                  <a:ext uri="{FF2B5EF4-FFF2-40B4-BE49-F238E27FC236}">
                    <a16:creationId xmlns:a16="http://schemas.microsoft.com/office/drawing/2014/main" id="{006FBDA6-D040-43DC-BF98-91E56A2360E2}"/>
                  </a:ext>
                </a:extLst>
              </p:cNvPr>
              <p:cNvGrpSpPr/>
              <p:nvPr/>
            </p:nvGrpSpPr>
            <p:grpSpPr>
              <a:xfrm>
                <a:off x="7007014" y="4939451"/>
                <a:ext cx="1120987" cy="1461346"/>
                <a:chOff x="6608445" y="2778441"/>
                <a:chExt cx="630555" cy="822007"/>
              </a:xfrm>
            </p:grpSpPr>
            <p:sp>
              <p:nvSpPr>
                <p:cNvPr id="1603" name="Freeform: Shape 1602">
                  <a:extLst>
                    <a:ext uri="{FF2B5EF4-FFF2-40B4-BE49-F238E27FC236}">
                      <a16:creationId xmlns:a16="http://schemas.microsoft.com/office/drawing/2014/main" id="{31AB2642-271D-4920-B799-8C82EDB95108}"/>
                    </a:ext>
                  </a:extLst>
                </p:cNvPr>
                <p:cNvSpPr/>
                <p:nvPr/>
              </p:nvSpPr>
              <p:spPr>
                <a:xfrm>
                  <a:off x="6608445" y="296989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7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7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7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7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7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7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1604" name="Graphic 4">
                  <a:extLst>
                    <a:ext uri="{FF2B5EF4-FFF2-40B4-BE49-F238E27FC236}">
                      <a16:creationId xmlns:a16="http://schemas.microsoft.com/office/drawing/2014/main" id="{57077965-AFBB-4445-BF5F-2734C8ED98DA}"/>
                    </a:ext>
                  </a:extLst>
                </p:cNvPr>
                <p:cNvGrpSpPr/>
                <p:nvPr/>
              </p:nvGrpSpPr>
              <p:grpSpPr>
                <a:xfrm>
                  <a:off x="6832324" y="2778441"/>
                  <a:ext cx="192363" cy="244792"/>
                  <a:chOff x="6832324" y="2778441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1605" name="Graphic 4">
                    <a:extLst>
                      <a:ext uri="{FF2B5EF4-FFF2-40B4-BE49-F238E27FC236}">
                        <a16:creationId xmlns:a16="http://schemas.microsoft.com/office/drawing/2014/main" id="{5D07D9A9-938E-42E6-A20E-06599E1A1C3E}"/>
                      </a:ext>
                    </a:extLst>
                  </p:cNvPr>
                  <p:cNvGrpSpPr/>
                  <p:nvPr/>
                </p:nvGrpSpPr>
                <p:grpSpPr>
                  <a:xfrm>
                    <a:off x="6832324" y="2903857"/>
                    <a:ext cx="192363" cy="119377"/>
                    <a:chOff x="6832324" y="2903857"/>
                    <a:chExt cx="192363" cy="119377"/>
                  </a:xfrm>
                  <a:solidFill>
                    <a:srgbClr val="F2B775"/>
                  </a:solidFill>
                </p:grpSpPr>
                <p:sp>
                  <p:nvSpPr>
                    <p:cNvPr id="1607" name="Freeform: Shape 1606">
                      <a:extLst>
                        <a:ext uri="{FF2B5EF4-FFF2-40B4-BE49-F238E27FC236}">
                          <a16:creationId xmlns:a16="http://schemas.microsoft.com/office/drawing/2014/main" id="{5A5D67DD-17BD-4580-9252-2876D41673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324" y="2903857"/>
                      <a:ext cx="94731" cy="73972"/>
                    </a:xfrm>
                    <a:custGeom>
                      <a:avLst/>
                      <a:gdLst>
                        <a:gd name="connsiteX0" fmla="*/ 89493 w 94731"/>
                        <a:gd name="connsiteY0" fmla="*/ 42225 h 73972"/>
                        <a:gd name="connsiteX1" fmla="*/ 89493 w 94731"/>
                        <a:gd name="connsiteY1" fmla="*/ 42225 h 73972"/>
                        <a:gd name="connsiteX2" fmla="*/ 69491 w 94731"/>
                        <a:gd name="connsiteY2" fmla="*/ 20317 h 73972"/>
                        <a:gd name="connsiteX3" fmla="*/ 5673 w 94731"/>
                        <a:gd name="connsiteY3" fmla="*/ 4125 h 73972"/>
                        <a:gd name="connsiteX4" fmla="*/ 24723 w 94731"/>
                        <a:gd name="connsiteY4" fmla="*/ 53655 h 73972"/>
                        <a:gd name="connsiteX5" fmla="*/ 88541 w 94731"/>
                        <a:gd name="connsiteY5" fmla="*/ 69847 h 73972"/>
                        <a:gd name="connsiteX6" fmla="*/ 89493 w 94731"/>
                        <a:gd name="connsiteY6" fmla="*/ 42225 h 73972"/>
                        <a:gd name="connsiteX7" fmla="*/ 74253 w 94731"/>
                        <a:gd name="connsiteY7" fmla="*/ 57465 h 73972"/>
                        <a:gd name="connsiteX8" fmla="*/ 33295 w 94731"/>
                        <a:gd name="connsiteY8" fmla="*/ 46987 h 73972"/>
                        <a:gd name="connsiteX9" fmla="*/ 20913 w 94731"/>
                        <a:gd name="connsiteY9" fmla="*/ 15555 h 73972"/>
                        <a:gd name="connsiteX10" fmla="*/ 61870 w 94731"/>
                        <a:gd name="connsiteY10" fmla="*/ 26032 h 73972"/>
                        <a:gd name="connsiteX11" fmla="*/ 74253 w 94731"/>
                        <a:gd name="connsiteY11" fmla="*/ 57465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731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7113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7465"/>
                          </a:moveTo>
                          <a:cubicBezTo>
                            <a:pt x="66633" y="63180"/>
                            <a:pt x="47583" y="58417"/>
                            <a:pt x="33295" y="46987"/>
                          </a:cubicBezTo>
                          <a:cubicBezTo>
                            <a:pt x="18056" y="35557"/>
                            <a:pt x="13293" y="21270"/>
                            <a:pt x="20913" y="15555"/>
                          </a:cubicBezTo>
                          <a:cubicBezTo>
                            <a:pt x="28533" y="9840"/>
                            <a:pt x="47583" y="14602"/>
                            <a:pt x="61870" y="26032"/>
                          </a:cubicBezTo>
                          <a:cubicBezTo>
                            <a:pt x="77111" y="37462"/>
                            <a:pt x="82826" y="51750"/>
                            <a:pt x="74253" y="5746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8" name="Freeform: Shape 1607">
                      <a:extLst>
                        <a:ext uri="{FF2B5EF4-FFF2-40B4-BE49-F238E27FC236}">
                          <a16:creationId xmlns:a16="http://schemas.microsoft.com/office/drawing/2014/main" id="{71C99D1C-545A-4DCF-BF86-E4AB75AF6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7406" y="2904602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9100 h 72481"/>
                        <a:gd name="connsiteX8" fmla="*/ 16794 w 94644"/>
                        <a:gd name="connsiteY8" fmla="*/ 59577 h 72481"/>
                        <a:gd name="connsiteX9" fmla="*/ 32034 w 94644"/>
                        <a:gd name="connsiteY9" fmla="*/ 24335 h 72481"/>
                        <a:gd name="connsiteX10" fmla="*/ 78706 w 94644"/>
                        <a:gd name="connsiteY10" fmla="*/ 13857 h 72481"/>
                        <a:gd name="connsiteX11" fmla="*/ 62514 w 94644"/>
                        <a:gd name="connsiteY11" fmla="*/ 49100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40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5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9100"/>
                          </a:moveTo>
                          <a:cubicBezTo>
                            <a:pt x="45369" y="61482"/>
                            <a:pt x="25366" y="67197"/>
                            <a:pt x="16794" y="59577"/>
                          </a:cubicBezTo>
                          <a:cubicBezTo>
                            <a:pt x="8221" y="52910"/>
                            <a:pt x="14889" y="37669"/>
                            <a:pt x="32034" y="24335"/>
                          </a:cubicBezTo>
                          <a:cubicBezTo>
                            <a:pt x="49179" y="11952"/>
                            <a:pt x="69181" y="6237"/>
                            <a:pt x="78706" y="13857"/>
                          </a:cubicBezTo>
                          <a:cubicBezTo>
                            <a:pt x="85374" y="20525"/>
                            <a:pt x="79659" y="35765"/>
                            <a:pt x="62514" y="4910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9" name="Freeform: Shape 1608">
                      <a:extLst>
                        <a:ext uri="{FF2B5EF4-FFF2-40B4-BE49-F238E27FC236}">
                          <a16:creationId xmlns:a16="http://schemas.microsoft.com/office/drawing/2014/main" id="{B50CFD54-CA47-48D0-939C-3D1B3B44E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7506" y="2962832"/>
                      <a:ext cx="79333" cy="60401"/>
                    </a:xfrm>
                    <a:custGeom>
                      <a:avLst/>
                      <a:gdLst>
                        <a:gd name="connsiteX0" fmla="*/ 77169 w 79333"/>
                        <a:gd name="connsiteY0" fmla="*/ 395 h 60401"/>
                        <a:gd name="connsiteX1" fmla="*/ 16 w 79333"/>
                        <a:gd name="connsiteY1" fmla="*/ 60402 h 60401"/>
                        <a:gd name="connsiteX2" fmla="*/ 21924 w 79333"/>
                        <a:gd name="connsiteY2" fmla="*/ 60402 h 60401"/>
                        <a:gd name="connsiteX3" fmla="*/ 62881 w 79333"/>
                        <a:gd name="connsiteY3" fmla="*/ 34685 h 60401"/>
                        <a:gd name="connsiteX4" fmla="*/ 79074 w 79333"/>
                        <a:gd name="connsiteY4" fmla="*/ 1347 h 60401"/>
                        <a:gd name="connsiteX5" fmla="*/ 77169 w 7933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33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5"/>
                          </a:cubicBezTo>
                          <a:lnTo>
                            <a:pt x="79074" y="1347"/>
                          </a:lnTo>
                          <a:cubicBezTo>
                            <a:pt x="80026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10" name="Freeform: Shape 1609">
                      <a:extLst>
                        <a:ext uri="{FF2B5EF4-FFF2-40B4-BE49-F238E27FC236}">
                          <a16:creationId xmlns:a16="http://schemas.microsoft.com/office/drawing/2014/main" id="{6761BEAC-FDDF-400F-BDC8-1C66AB0D99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6102" y="2969634"/>
                      <a:ext cx="108584" cy="53470"/>
                    </a:xfrm>
                    <a:custGeom>
                      <a:avLst/>
                      <a:gdLst>
                        <a:gd name="connsiteX0" fmla="*/ 1905 w 108584"/>
                        <a:gd name="connsiteY0" fmla="*/ 260 h 53470"/>
                        <a:gd name="connsiteX1" fmla="*/ 108585 w 108584"/>
                        <a:gd name="connsiteY1" fmla="*/ 44075 h 53470"/>
                        <a:gd name="connsiteX2" fmla="*/ 69532 w 108584"/>
                        <a:gd name="connsiteY2" fmla="*/ 52647 h 53470"/>
                        <a:gd name="connsiteX3" fmla="*/ 34290 w 108584"/>
                        <a:gd name="connsiteY3" fmla="*/ 41217 h 53470"/>
                        <a:gd name="connsiteX4" fmla="*/ 0 w 108584"/>
                        <a:gd name="connsiteY4" fmla="*/ 2165 h 53470"/>
                        <a:gd name="connsiteX5" fmla="*/ 1905 w 108584"/>
                        <a:gd name="connsiteY5" fmla="*/ 260 h 53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584" h="53470">
                          <a:moveTo>
                            <a:pt x="1905" y="260"/>
                          </a:moveTo>
                          <a:cubicBezTo>
                            <a:pt x="19050" y="12642"/>
                            <a:pt x="60007" y="37407"/>
                            <a:pt x="108585" y="44075"/>
                          </a:cubicBezTo>
                          <a:lnTo>
                            <a:pt x="69532" y="52647"/>
                          </a:lnTo>
                          <a:cubicBezTo>
                            <a:pt x="56197" y="55505"/>
                            <a:pt x="42863" y="50742"/>
                            <a:pt x="34290" y="41217"/>
                          </a:cubicBezTo>
                          <a:lnTo>
                            <a:pt x="0" y="2165"/>
                          </a:lnTo>
                          <a:cubicBezTo>
                            <a:pt x="0" y="1212"/>
                            <a:pt x="953" y="-693"/>
                            <a:pt x="1905" y="26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53899F17-13C7-4736-951C-24249989BB00}"/>
                      </a:ext>
                    </a:extLst>
                  </p:cNvPr>
                  <p:cNvSpPr/>
                  <p:nvPr/>
                </p:nvSpPr>
                <p:spPr>
                  <a:xfrm>
                    <a:off x="6900862" y="2778441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7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7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426" name="Graphic 4">
                <a:extLst>
                  <a:ext uri="{FF2B5EF4-FFF2-40B4-BE49-F238E27FC236}">
                    <a16:creationId xmlns:a16="http://schemas.microsoft.com/office/drawing/2014/main" id="{96DDAC8F-8709-404C-88C5-235C6BD28E56}"/>
                  </a:ext>
                </a:extLst>
              </p:cNvPr>
              <p:cNvGrpSpPr/>
              <p:nvPr/>
            </p:nvGrpSpPr>
            <p:grpSpPr>
              <a:xfrm>
                <a:off x="7187985" y="5371066"/>
                <a:ext cx="708528" cy="876428"/>
                <a:chOff x="6710241" y="3021225"/>
                <a:chExt cx="398547" cy="492991"/>
              </a:xfrm>
            </p:grpSpPr>
            <p:sp>
              <p:nvSpPr>
                <p:cNvPr id="1427" name="Freeform: Shape 1426">
                  <a:extLst>
                    <a:ext uri="{FF2B5EF4-FFF2-40B4-BE49-F238E27FC236}">
                      <a16:creationId xmlns:a16="http://schemas.microsoft.com/office/drawing/2014/main" id="{79DD2F49-F1BE-4221-B371-A751B940597A}"/>
                    </a:ext>
                  </a:extLst>
                </p:cNvPr>
                <p:cNvSpPr/>
                <p:nvPr/>
              </p:nvSpPr>
              <p:spPr>
                <a:xfrm>
                  <a:off x="6744069" y="3064458"/>
                  <a:ext cx="332764" cy="419836"/>
                </a:xfrm>
                <a:custGeom>
                  <a:avLst/>
                  <a:gdLst>
                    <a:gd name="connsiteX0" fmla="*/ 1905 w 332764"/>
                    <a:gd name="connsiteY0" fmla="*/ 394119 h 419836"/>
                    <a:gd name="connsiteX1" fmla="*/ 14288 w 332764"/>
                    <a:gd name="connsiteY1" fmla="*/ 337922 h 419836"/>
                    <a:gd name="connsiteX2" fmla="*/ 13335 w 332764"/>
                    <a:gd name="connsiteY2" fmla="*/ 267437 h 419836"/>
                    <a:gd name="connsiteX3" fmla="*/ 11430 w 332764"/>
                    <a:gd name="connsiteY3" fmla="*/ 257912 h 419836"/>
                    <a:gd name="connsiteX4" fmla="*/ 4763 w 332764"/>
                    <a:gd name="connsiteY4" fmla="*/ 226479 h 419836"/>
                    <a:gd name="connsiteX5" fmla="*/ 953 w 332764"/>
                    <a:gd name="connsiteY5" fmla="*/ 168377 h 419836"/>
                    <a:gd name="connsiteX6" fmla="*/ 45720 w 332764"/>
                    <a:gd name="connsiteY6" fmla="*/ 80747 h 419836"/>
                    <a:gd name="connsiteX7" fmla="*/ 96203 w 332764"/>
                    <a:gd name="connsiteY7" fmla="*/ 67412 h 419836"/>
                    <a:gd name="connsiteX8" fmla="*/ 127635 w 332764"/>
                    <a:gd name="connsiteY8" fmla="*/ 29312 h 419836"/>
                    <a:gd name="connsiteX9" fmla="*/ 177165 w 332764"/>
                    <a:gd name="connsiteY9" fmla="*/ 2642 h 419836"/>
                    <a:gd name="connsiteX10" fmla="*/ 280988 w 332764"/>
                    <a:gd name="connsiteY10" fmla="*/ 32169 h 419836"/>
                    <a:gd name="connsiteX11" fmla="*/ 318135 w 332764"/>
                    <a:gd name="connsiteY11" fmla="*/ 117894 h 419836"/>
                    <a:gd name="connsiteX12" fmla="*/ 314325 w 332764"/>
                    <a:gd name="connsiteY12" fmla="*/ 140754 h 419836"/>
                    <a:gd name="connsiteX13" fmla="*/ 294322 w 332764"/>
                    <a:gd name="connsiteY13" fmla="*/ 189332 h 419836"/>
                    <a:gd name="connsiteX14" fmla="*/ 293370 w 332764"/>
                    <a:gd name="connsiteY14" fmla="*/ 227432 h 419836"/>
                    <a:gd name="connsiteX15" fmla="*/ 329565 w 332764"/>
                    <a:gd name="connsiteY15" fmla="*/ 303632 h 419836"/>
                    <a:gd name="connsiteX16" fmla="*/ 310515 w 332764"/>
                    <a:gd name="connsiteY16" fmla="*/ 415074 h 419836"/>
                    <a:gd name="connsiteX17" fmla="*/ 0 w 332764"/>
                    <a:gd name="connsiteY17" fmla="*/ 419837 h 419836"/>
                    <a:gd name="connsiteX18" fmla="*/ 1905 w 332764"/>
                    <a:gd name="connsiteY18" fmla="*/ 394119 h 419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32764" h="419836">
                      <a:moveTo>
                        <a:pt x="1905" y="394119"/>
                      </a:moveTo>
                      <a:cubicBezTo>
                        <a:pt x="4763" y="374117"/>
                        <a:pt x="11430" y="356972"/>
                        <a:pt x="14288" y="337922"/>
                      </a:cubicBezTo>
                      <a:cubicBezTo>
                        <a:pt x="18097" y="316014"/>
                        <a:pt x="18097" y="290297"/>
                        <a:pt x="13335" y="267437"/>
                      </a:cubicBezTo>
                      <a:cubicBezTo>
                        <a:pt x="12383" y="264579"/>
                        <a:pt x="12383" y="260769"/>
                        <a:pt x="11430" y="257912"/>
                      </a:cubicBezTo>
                      <a:cubicBezTo>
                        <a:pt x="9525" y="247434"/>
                        <a:pt x="6668" y="236957"/>
                        <a:pt x="4763" y="226479"/>
                      </a:cubicBezTo>
                      <a:cubicBezTo>
                        <a:pt x="0" y="208382"/>
                        <a:pt x="-953" y="187427"/>
                        <a:pt x="953" y="168377"/>
                      </a:cubicBezTo>
                      <a:cubicBezTo>
                        <a:pt x="6668" y="124562"/>
                        <a:pt x="23813" y="91224"/>
                        <a:pt x="45720" y="80747"/>
                      </a:cubicBezTo>
                      <a:cubicBezTo>
                        <a:pt x="62865" y="73127"/>
                        <a:pt x="80010" y="80747"/>
                        <a:pt x="96203" y="67412"/>
                      </a:cubicBezTo>
                      <a:cubicBezTo>
                        <a:pt x="107633" y="57887"/>
                        <a:pt x="116205" y="42647"/>
                        <a:pt x="127635" y="29312"/>
                      </a:cubicBezTo>
                      <a:cubicBezTo>
                        <a:pt x="142875" y="11214"/>
                        <a:pt x="160020" y="6452"/>
                        <a:pt x="177165" y="2642"/>
                      </a:cubicBezTo>
                      <a:cubicBezTo>
                        <a:pt x="212408" y="-4978"/>
                        <a:pt x="248603" y="3594"/>
                        <a:pt x="280988" y="32169"/>
                      </a:cubicBezTo>
                      <a:cubicBezTo>
                        <a:pt x="298133" y="47409"/>
                        <a:pt x="321945" y="73127"/>
                        <a:pt x="318135" y="117894"/>
                      </a:cubicBezTo>
                      <a:cubicBezTo>
                        <a:pt x="318135" y="125514"/>
                        <a:pt x="316230" y="132182"/>
                        <a:pt x="314325" y="140754"/>
                      </a:cubicBezTo>
                      <a:cubicBezTo>
                        <a:pt x="310515" y="161709"/>
                        <a:pt x="300990" y="171234"/>
                        <a:pt x="294322" y="189332"/>
                      </a:cubicBezTo>
                      <a:cubicBezTo>
                        <a:pt x="290513" y="200762"/>
                        <a:pt x="289560" y="215049"/>
                        <a:pt x="293370" y="227432"/>
                      </a:cubicBezTo>
                      <a:cubicBezTo>
                        <a:pt x="302895" y="264579"/>
                        <a:pt x="319088" y="271247"/>
                        <a:pt x="329565" y="303632"/>
                      </a:cubicBezTo>
                      <a:cubicBezTo>
                        <a:pt x="339090" y="333159"/>
                        <a:pt x="325755" y="392214"/>
                        <a:pt x="310515" y="415074"/>
                      </a:cubicBezTo>
                      <a:lnTo>
                        <a:pt x="0" y="419837"/>
                      </a:lnTo>
                      <a:cubicBezTo>
                        <a:pt x="0" y="412217"/>
                        <a:pt x="953" y="402692"/>
                        <a:pt x="1905" y="39411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 dirty="0"/>
                </a:p>
              </p:txBody>
            </p:sp>
            <p:grpSp>
              <p:nvGrpSpPr>
                <p:cNvPr id="1428" name="Graphic 4">
                  <a:extLst>
                    <a:ext uri="{FF2B5EF4-FFF2-40B4-BE49-F238E27FC236}">
                      <a16:creationId xmlns:a16="http://schemas.microsoft.com/office/drawing/2014/main" id="{5984C95E-E31B-4CA8-998A-37B651286E30}"/>
                    </a:ext>
                  </a:extLst>
                </p:cNvPr>
                <p:cNvGrpSpPr/>
                <p:nvPr/>
              </p:nvGrpSpPr>
              <p:grpSpPr>
                <a:xfrm>
                  <a:off x="6710241" y="3021225"/>
                  <a:ext cx="398547" cy="492991"/>
                  <a:chOff x="6710241" y="3021225"/>
                  <a:chExt cx="398547" cy="492991"/>
                </a:xfrm>
              </p:grpSpPr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1299FD88-8C4C-45C4-BE18-EEECEA67B3BC}"/>
                      </a:ext>
                    </a:extLst>
                  </p:cNvPr>
                  <p:cNvSpPr/>
                  <p:nvPr/>
                </p:nvSpPr>
                <p:spPr>
                  <a:xfrm>
                    <a:off x="6814409" y="3261359"/>
                    <a:ext cx="18825" cy="63036"/>
                  </a:xfrm>
                  <a:custGeom>
                    <a:avLst/>
                    <a:gdLst>
                      <a:gd name="connsiteX0" fmla="*/ 9301 w 18825"/>
                      <a:gd name="connsiteY0" fmla="*/ 0 h 63036"/>
                      <a:gd name="connsiteX1" fmla="*/ 728 w 18825"/>
                      <a:gd name="connsiteY1" fmla="*/ 62865 h 63036"/>
                      <a:gd name="connsiteX2" fmla="*/ 18826 w 18825"/>
                      <a:gd name="connsiteY2" fmla="*/ 5715 h 63036"/>
                      <a:gd name="connsiteX3" fmla="*/ 9301 w 18825"/>
                      <a:gd name="connsiteY3" fmla="*/ 0 h 63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825" h="63036">
                        <a:moveTo>
                          <a:pt x="9301" y="0"/>
                        </a:moveTo>
                        <a:cubicBezTo>
                          <a:pt x="9301" y="0"/>
                          <a:pt x="-3082" y="59055"/>
                          <a:pt x="728" y="62865"/>
                        </a:cubicBezTo>
                        <a:cubicBezTo>
                          <a:pt x="4538" y="66675"/>
                          <a:pt x="18826" y="5715"/>
                          <a:pt x="18826" y="5715"/>
                        </a:cubicBezTo>
                        <a:lnTo>
                          <a:pt x="9301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D442EC5A-E8D5-445A-B3D1-A502424DF2D9}"/>
                      </a:ext>
                    </a:extLst>
                  </p:cNvPr>
                  <p:cNvSpPr/>
                  <p:nvPr/>
                </p:nvSpPr>
                <p:spPr>
                  <a:xfrm>
                    <a:off x="7009447" y="3367384"/>
                    <a:ext cx="23905" cy="38754"/>
                  </a:xfrm>
                  <a:custGeom>
                    <a:avLst/>
                    <a:gdLst>
                      <a:gd name="connsiteX0" fmla="*/ 0 w 23905"/>
                      <a:gd name="connsiteY0" fmla="*/ 1607 h 38754"/>
                      <a:gd name="connsiteX1" fmla="*/ 6668 w 23905"/>
                      <a:gd name="connsiteY1" fmla="*/ 655 h 38754"/>
                      <a:gd name="connsiteX2" fmla="*/ 9525 w 23905"/>
                      <a:gd name="connsiteY2" fmla="*/ 8275 h 38754"/>
                      <a:gd name="connsiteX3" fmla="*/ 23813 w 23905"/>
                      <a:gd name="connsiteY3" fmla="*/ 14942 h 38754"/>
                      <a:gd name="connsiteX4" fmla="*/ 18097 w 23905"/>
                      <a:gd name="connsiteY4" fmla="*/ 37802 h 38754"/>
                      <a:gd name="connsiteX5" fmla="*/ 15240 w 23905"/>
                      <a:gd name="connsiteY5" fmla="*/ 38755 h 38754"/>
                      <a:gd name="connsiteX6" fmla="*/ 0 w 23905"/>
                      <a:gd name="connsiteY6" fmla="*/ 1607 h 38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905" h="38754">
                        <a:moveTo>
                          <a:pt x="0" y="1607"/>
                        </a:moveTo>
                        <a:cubicBezTo>
                          <a:pt x="0" y="1607"/>
                          <a:pt x="5715" y="-1250"/>
                          <a:pt x="6668" y="655"/>
                        </a:cubicBezTo>
                        <a:cubicBezTo>
                          <a:pt x="7620" y="2560"/>
                          <a:pt x="9525" y="8275"/>
                          <a:pt x="9525" y="8275"/>
                        </a:cubicBezTo>
                        <a:cubicBezTo>
                          <a:pt x="9525" y="8275"/>
                          <a:pt x="22860" y="12085"/>
                          <a:pt x="23813" y="14942"/>
                        </a:cubicBezTo>
                        <a:cubicBezTo>
                          <a:pt x="24765" y="17800"/>
                          <a:pt x="18097" y="37802"/>
                          <a:pt x="18097" y="37802"/>
                        </a:cubicBezTo>
                        <a:lnTo>
                          <a:pt x="15240" y="38755"/>
                        </a:lnTo>
                        <a:lnTo>
                          <a:pt x="0" y="1607"/>
                        </a:ln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31" name="Graphic 4">
                    <a:extLst>
                      <a:ext uri="{FF2B5EF4-FFF2-40B4-BE49-F238E27FC236}">
                        <a16:creationId xmlns:a16="http://schemas.microsoft.com/office/drawing/2014/main" id="{5B9CC1D4-B99E-452B-B1CB-F46EAC21702B}"/>
                      </a:ext>
                    </a:extLst>
                  </p:cNvPr>
                  <p:cNvGrpSpPr/>
                  <p:nvPr/>
                </p:nvGrpSpPr>
                <p:grpSpPr>
                  <a:xfrm>
                    <a:off x="6782379" y="3419265"/>
                    <a:ext cx="285548" cy="91387"/>
                    <a:chOff x="6782379" y="3419265"/>
                    <a:chExt cx="285548" cy="91387"/>
                  </a:xfrm>
                </p:grpSpPr>
                <p:sp>
                  <p:nvSpPr>
                    <p:cNvPr id="1598" name="Freeform: Shape 1597">
                      <a:extLst>
                        <a:ext uri="{FF2B5EF4-FFF2-40B4-BE49-F238E27FC236}">
                          <a16:creationId xmlns:a16="http://schemas.microsoft.com/office/drawing/2014/main" id="{F28F1461-8743-4E15-8E61-B545BCB256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379" y="3419265"/>
                      <a:ext cx="285548" cy="91387"/>
                    </a:xfrm>
                    <a:custGeom>
                      <a:avLst/>
                      <a:gdLst>
                        <a:gd name="connsiteX0" fmla="*/ 132770 w 285548"/>
                        <a:gd name="connsiteY0" fmla="*/ 88791 h 91387"/>
                        <a:gd name="connsiteX1" fmla="*/ 5135 w 285548"/>
                        <a:gd name="connsiteY1" fmla="*/ 52596 h 91387"/>
                        <a:gd name="connsiteX2" fmla="*/ 72763 w 285548"/>
                        <a:gd name="connsiteY2" fmla="*/ 1161 h 91387"/>
                        <a:gd name="connsiteX3" fmla="*/ 276598 w 285548"/>
                        <a:gd name="connsiteY3" fmla="*/ 36404 h 91387"/>
                        <a:gd name="connsiteX4" fmla="*/ 132770 w 285548"/>
                        <a:gd name="connsiteY4" fmla="*/ 88791 h 91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548" h="91387">
                          <a:moveTo>
                            <a:pt x="132770" y="88791"/>
                          </a:moveTo>
                          <a:cubicBezTo>
                            <a:pt x="132770" y="88791"/>
                            <a:pt x="26090" y="74504"/>
                            <a:pt x="5135" y="52596"/>
                          </a:cubicBezTo>
                          <a:cubicBezTo>
                            <a:pt x="-12962" y="32594"/>
                            <a:pt x="18470" y="5924"/>
                            <a:pt x="72763" y="1161"/>
                          </a:cubicBezTo>
                          <a:cubicBezTo>
                            <a:pt x="136580" y="-3601"/>
                            <a:pt x="237545" y="5924"/>
                            <a:pt x="276598" y="36404"/>
                          </a:cubicBezTo>
                          <a:cubicBezTo>
                            <a:pt x="317555" y="66884"/>
                            <a:pt x="208970" y="101174"/>
                            <a:pt x="132770" y="88791"/>
                          </a:cubicBezTo>
                          <a:close/>
                        </a:path>
                      </a:pathLst>
                    </a:custGeom>
                    <a:solidFill>
                      <a:srgbClr val="489DA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599" name="Freeform: Shape 1598">
                      <a:extLst>
                        <a:ext uri="{FF2B5EF4-FFF2-40B4-BE49-F238E27FC236}">
                          <a16:creationId xmlns:a16="http://schemas.microsoft.com/office/drawing/2014/main" id="{D21A15BC-3F8F-4430-BB34-EEE100855C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612" y="3430148"/>
                      <a:ext cx="240040" cy="64457"/>
                    </a:xfrm>
                    <a:custGeom>
                      <a:avLst/>
                      <a:gdLst>
                        <a:gd name="connsiteX0" fmla="*/ 105728 w 240040"/>
                        <a:gd name="connsiteY0" fmla="*/ 62668 h 64457"/>
                        <a:gd name="connsiteX1" fmla="*/ 34290 w 240040"/>
                        <a:gd name="connsiteY1" fmla="*/ 50286 h 64457"/>
                        <a:gd name="connsiteX2" fmla="*/ 0 w 240040"/>
                        <a:gd name="connsiteY2" fmla="*/ 27426 h 64457"/>
                        <a:gd name="connsiteX3" fmla="*/ 6668 w 240040"/>
                        <a:gd name="connsiteY3" fmla="*/ 16948 h 64457"/>
                        <a:gd name="connsiteX4" fmla="*/ 116205 w 240040"/>
                        <a:gd name="connsiteY4" fmla="*/ 1708 h 64457"/>
                        <a:gd name="connsiteX5" fmla="*/ 240030 w 240040"/>
                        <a:gd name="connsiteY5" fmla="*/ 41713 h 64457"/>
                        <a:gd name="connsiteX6" fmla="*/ 118110 w 240040"/>
                        <a:gd name="connsiteY6" fmla="*/ 63621 h 64457"/>
                        <a:gd name="connsiteX7" fmla="*/ 105728 w 240040"/>
                        <a:gd name="connsiteY7" fmla="*/ 62668 h 64457"/>
                        <a:gd name="connsiteX8" fmla="*/ 1905 w 240040"/>
                        <a:gd name="connsiteY8" fmla="*/ 27426 h 64457"/>
                        <a:gd name="connsiteX9" fmla="*/ 35243 w 240040"/>
                        <a:gd name="connsiteY9" fmla="*/ 48381 h 64457"/>
                        <a:gd name="connsiteX10" fmla="*/ 119063 w 240040"/>
                        <a:gd name="connsiteY10" fmla="*/ 61716 h 64457"/>
                        <a:gd name="connsiteX11" fmla="*/ 239078 w 240040"/>
                        <a:gd name="connsiteY11" fmla="*/ 41713 h 64457"/>
                        <a:gd name="connsiteX12" fmla="*/ 117157 w 240040"/>
                        <a:gd name="connsiteY12" fmla="*/ 3613 h 64457"/>
                        <a:gd name="connsiteX13" fmla="*/ 8572 w 240040"/>
                        <a:gd name="connsiteY13" fmla="*/ 17901 h 64457"/>
                        <a:gd name="connsiteX14" fmla="*/ 1905 w 240040"/>
                        <a:gd name="connsiteY14" fmla="*/ 27426 h 64457"/>
                        <a:gd name="connsiteX15" fmla="*/ 1905 w 240040"/>
                        <a:gd name="connsiteY15" fmla="*/ 27426 h 64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40040" h="64457">
                          <a:moveTo>
                            <a:pt x="105728" y="62668"/>
                          </a:moveTo>
                          <a:cubicBezTo>
                            <a:pt x="79057" y="60763"/>
                            <a:pt x="53340" y="56001"/>
                            <a:pt x="34290" y="50286"/>
                          </a:cubicBezTo>
                          <a:cubicBezTo>
                            <a:pt x="11430" y="43618"/>
                            <a:pt x="0" y="35046"/>
                            <a:pt x="0" y="27426"/>
                          </a:cubicBezTo>
                          <a:cubicBezTo>
                            <a:pt x="0" y="23616"/>
                            <a:pt x="2857" y="19806"/>
                            <a:pt x="6668" y="16948"/>
                          </a:cubicBezTo>
                          <a:cubicBezTo>
                            <a:pt x="20003" y="5518"/>
                            <a:pt x="55245" y="-4007"/>
                            <a:pt x="116205" y="1708"/>
                          </a:cubicBezTo>
                          <a:cubicBezTo>
                            <a:pt x="176213" y="7423"/>
                            <a:pt x="240982" y="24568"/>
                            <a:pt x="240030" y="41713"/>
                          </a:cubicBezTo>
                          <a:cubicBezTo>
                            <a:pt x="239078" y="57906"/>
                            <a:pt x="185738" y="67431"/>
                            <a:pt x="118110" y="63621"/>
                          </a:cubicBezTo>
                          <a:cubicBezTo>
                            <a:pt x="113347" y="62668"/>
                            <a:pt x="109538" y="62668"/>
                            <a:pt x="105728" y="62668"/>
                          </a:cubicBezTo>
                          <a:close/>
                          <a:moveTo>
                            <a:pt x="1905" y="27426"/>
                          </a:moveTo>
                          <a:cubicBezTo>
                            <a:pt x="1905" y="34093"/>
                            <a:pt x="13335" y="41713"/>
                            <a:pt x="35243" y="48381"/>
                          </a:cubicBezTo>
                          <a:cubicBezTo>
                            <a:pt x="57150" y="55048"/>
                            <a:pt x="86678" y="59811"/>
                            <a:pt x="119063" y="61716"/>
                          </a:cubicBezTo>
                          <a:cubicBezTo>
                            <a:pt x="182880" y="65526"/>
                            <a:pt x="238125" y="56001"/>
                            <a:pt x="239078" y="41713"/>
                          </a:cubicBezTo>
                          <a:cubicBezTo>
                            <a:pt x="240030" y="27426"/>
                            <a:pt x="183832" y="9328"/>
                            <a:pt x="117157" y="3613"/>
                          </a:cubicBezTo>
                          <a:cubicBezTo>
                            <a:pt x="56197" y="-2102"/>
                            <a:pt x="20955" y="7423"/>
                            <a:pt x="8572" y="17901"/>
                          </a:cubicBezTo>
                          <a:cubicBezTo>
                            <a:pt x="3810" y="20758"/>
                            <a:pt x="1905" y="23616"/>
                            <a:pt x="1905" y="27426"/>
                          </a:cubicBezTo>
                          <a:lnTo>
                            <a:pt x="1905" y="27426"/>
                          </a:ln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600" name="Freeform: Shape 1599">
                      <a:extLst>
                        <a:ext uri="{FF2B5EF4-FFF2-40B4-BE49-F238E27FC236}">
                          <a16:creationId xmlns:a16="http://schemas.microsoft.com/office/drawing/2014/main" id="{8207DCCF-88F8-4233-938B-84E4557BDA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8457" y="3443763"/>
                      <a:ext cx="189576" cy="42955"/>
                    </a:xfrm>
                    <a:custGeom>
                      <a:avLst/>
                      <a:gdLst>
                        <a:gd name="connsiteX0" fmla="*/ 87645 w 189576"/>
                        <a:gd name="connsiteY0" fmla="*/ 40481 h 42955"/>
                        <a:gd name="connsiteX1" fmla="*/ 15 w 189576"/>
                        <a:gd name="connsiteY1" fmla="*/ 12859 h 42955"/>
                        <a:gd name="connsiteX2" fmla="*/ 32400 w 189576"/>
                        <a:gd name="connsiteY2" fmla="*/ 1429 h 42955"/>
                        <a:gd name="connsiteX3" fmla="*/ 99075 w 189576"/>
                        <a:gd name="connsiteY3" fmla="*/ 1429 h 42955"/>
                        <a:gd name="connsiteX4" fmla="*/ 189562 w 189576"/>
                        <a:gd name="connsiteY4" fmla="*/ 27146 h 42955"/>
                        <a:gd name="connsiteX5" fmla="*/ 160035 w 189576"/>
                        <a:gd name="connsiteY5" fmla="*/ 40481 h 42955"/>
                        <a:gd name="connsiteX6" fmla="*/ 96217 w 189576"/>
                        <a:gd name="connsiteY6" fmla="*/ 42386 h 42955"/>
                        <a:gd name="connsiteX7" fmla="*/ 87645 w 189576"/>
                        <a:gd name="connsiteY7" fmla="*/ 40481 h 42955"/>
                        <a:gd name="connsiteX8" fmla="*/ 108600 w 189576"/>
                        <a:gd name="connsiteY8" fmla="*/ 3334 h 42955"/>
                        <a:gd name="connsiteX9" fmla="*/ 98122 w 189576"/>
                        <a:gd name="connsiteY9" fmla="*/ 2381 h 42955"/>
                        <a:gd name="connsiteX10" fmla="*/ 31447 w 189576"/>
                        <a:gd name="connsiteY10" fmla="*/ 2381 h 42955"/>
                        <a:gd name="connsiteX11" fmla="*/ 967 w 189576"/>
                        <a:gd name="connsiteY11" fmla="*/ 11906 h 42955"/>
                        <a:gd name="connsiteX12" fmla="*/ 95265 w 189576"/>
                        <a:gd name="connsiteY12" fmla="*/ 38576 h 42955"/>
                        <a:gd name="connsiteX13" fmla="*/ 159082 w 189576"/>
                        <a:gd name="connsiteY13" fmla="*/ 36671 h 42955"/>
                        <a:gd name="connsiteX14" fmla="*/ 186705 w 189576"/>
                        <a:gd name="connsiteY14" fmla="*/ 25241 h 42955"/>
                        <a:gd name="connsiteX15" fmla="*/ 108600 w 189576"/>
                        <a:gd name="connsiteY15" fmla="*/ 3334 h 42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89576" h="42955">
                          <a:moveTo>
                            <a:pt x="87645" y="40481"/>
                          </a:moveTo>
                          <a:cubicBezTo>
                            <a:pt x="44782" y="36671"/>
                            <a:pt x="-938" y="24289"/>
                            <a:pt x="15" y="12859"/>
                          </a:cubicBezTo>
                          <a:cubicBezTo>
                            <a:pt x="15" y="7144"/>
                            <a:pt x="11445" y="3334"/>
                            <a:pt x="32400" y="1429"/>
                          </a:cubicBezTo>
                          <a:cubicBezTo>
                            <a:pt x="50497" y="-476"/>
                            <a:pt x="73357" y="-476"/>
                            <a:pt x="99075" y="1429"/>
                          </a:cubicBezTo>
                          <a:cubicBezTo>
                            <a:pt x="143842" y="4286"/>
                            <a:pt x="190515" y="13811"/>
                            <a:pt x="189562" y="27146"/>
                          </a:cubicBezTo>
                          <a:cubicBezTo>
                            <a:pt x="189562" y="34766"/>
                            <a:pt x="173370" y="38576"/>
                            <a:pt x="160035" y="40481"/>
                          </a:cubicBezTo>
                          <a:cubicBezTo>
                            <a:pt x="142890" y="43339"/>
                            <a:pt x="119077" y="43339"/>
                            <a:pt x="96217" y="42386"/>
                          </a:cubicBezTo>
                          <a:cubicBezTo>
                            <a:pt x="92407" y="40481"/>
                            <a:pt x="89550" y="40481"/>
                            <a:pt x="87645" y="40481"/>
                          </a:cubicBezTo>
                          <a:close/>
                          <a:moveTo>
                            <a:pt x="108600" y="3334"/>
                          </a:moveTo>
                          <a:cubicBezTo>
                            <a:pt x="104790" y="3334"/>
                            <a:pt x="100980" y="2381"/>
                            <a:pt x="98122" y="2381"/>
                          </a:cubicBezTo>
                          <a:cubicBezTo>
                            <a:pt x="72405" y="476"/>
                            <a:pt x="49545" y="476"/>
                            <a:pt x="31447" y="2381"/>
                          </a:cubicBezTo>
                          <a:cubicBezTo>
                            <a:pt x="5730" y="4286"/>
                            <a:pt x="967" y="10001"/>
                            <a:pt x="967" y="11906"/>
                          </a:cubicBezTo>
                          <a:cubicBezTo>
                            <a:pt x="15" y="22384"/>
                            <a:pt x="47640" y="35719"/>
                            <a:pt x="95265" y="38576"/>
                          </a:cubicBezTo>
                          <a:cubicBezTo>
                            <a:pt x="119077" y="39529"/>
                            <a:pt x="141937" y="39529"/>
                            <a:pt x="159082" y="36671"/>
                          </a:cubicBezTo>
                          <a:cubicBezTo>
                            <a:pt x="176227" y="33814"/>
                            <a:pt x="186705" y="30004"/>
                            <a:pt x="186705" y="25241"/>
                          </a:cubicBezTo>
                          <a:cubicBezTo>
                            <a:pt x="187657" y="16669"/>
                            <a:pt x="153367" y="7144"/>
                            <a:pt x="108600" y="333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601" name="Freeform: Shape 1600">
                      <a:extLst>
                        <a:ext uri="{FF2B5EF4-FFF2-40B4-BE49-F238E27FC236}">
                          <a16:creationId xmlns:a16="http://schemas.microsoft.com/office/drawing/2014/main" id="{C33D1BB3-2059-4B29-A941-37784C241A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1332" y="3450512"/>
                      <a:ext cx="142889" cy="23968"/>
                    </a:xfrm>
                    <a:custGeom>
                      <a:avLst/>
                      <a:gdLst>
                        <a:gd name="connsiteX0" fmla="*/ 63818 w 142889"/>
                        <a:gd name="connsiteY0" fmla="*/ 22302 h 23968"/>
                        <a:gd name="connsiteX1" fmla="*/ 22860 w 142889"/>
                        <a:gd name="connsiteY1" fmla="*/ 16587 h 23968"/>
                        <a:gd name="connsiteX2" fmla="*/ 0 w 142889"/>
                        <a:gd name="connsiteY2" fmla="*/ 6109 h 23968"/>
                        <a:gd name="connsiteX3" fmla="*/ 23813 w 142889"/>
                        <a:gd name="connsiteY3" fmla="*/ 394 h 23968"/>
                        <a:gd name="connsiteX4" fmla="*/ 74295 w 142889"/>
                        <a:gd name="connsiteY4" fmla="*/ 1347 h 23968"/>
                        <a:gd name="connsiteX5" fmla="*/ 142875 w 142889"/>
                        <a:gd name="connsiteY5" fmla="*/ 16587 h 23968"/>
                        <a:gd name="connsiteX6" fmla="*/ 120968 w 142889"/>
                        <a:gd name="connsiteY6" fmla="*/ 23255 h 23968"/>
                        <a:gd name="connsiteX7" fmla="*/ 72390 w 142889"/>
                        <a:gd name="connsiteY7" fmla="*/ 23255 h 23968"/>
                        <a:gd name="connsiteX8" fmla="*/ 63818 w 142889"/>
                        <a:gd name="connsiteY8" fmla="*/ 22302 h 23968"/>
                        <a:gd name="connsiteX9" fmla="*/ 85725 w 142889"/>
                        <a:gd name="connsiteY9" fmla="*/ 3252 h 23968"/>
                        <a:gd name="connsiteX10" fmla="*/ 74295 w 142889"/>
                        <a:gd name="connsiteY10" fmla="*/ 2300 h 23968"/>
                        <a:gd name="connsiteX11" fmla="*/ 24765 w 142889"/>
                        <a:gd name="connsiteY11" fmla="*/ 1347 h 23968"/>
                        <a:gd name="connsiteX12" fmla="*/ 1905 w 142889"/>
                        <a:gd name="connsiteY12" fmla="*/ 6109 h 23968"/>
                        <a:gd name="connsiteX13" fmla="*/ 23813 w 142889"/>
                        <a:gd name="connsiteY13" fmla="*/ 14682 h 23968"/>
                        <a:gd name="connsiteX14" fmla="*/ 73343 w 142889"/>
                        <a:gd name="connsiteY14" fmla="*/ 21350 h 23968"/>
                        <a:gd name="connsiteX15" fmla="*/ 120968 w 142889"/>
                        <a:gd name="connsiteY15" fmla="*/ 21350 h 23968"/>
                        <a:gd name="connsiteX16" fmla="*/ 141923 w 142889"/>
                        <a:gd name="connsiteY16" fmla="*/ 15634 h 23968"/>
                        <a:gd name="connsiteX17" fmla="*/ 85725 w 142889"/>
                        <a:gd name="connsiteY17" fmla="*/ 3252 h 23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2889" h="23968">
                          <a:moveTo>
                            <a:pt x="63818" y="22302"/>
                          </a:moveTo>
                          <a:cubicBezTo>
                            <a:pt x="49530" y="21350"/>
                            <a:pt x="35243" y="19444"/>
                            <a:pt x="22860" y="16587"/>
                          </a:cubicBezTo>
                          <a:cubicBezTo>
                            <a:pt x="7620" y="12777"/>
                            <a:pt x="0" y="9919"/>
                            <a:pt x="0" y="6109"/>
                          </a:cubicBezTo>
                          <a:cubicBezTo>
                            <a:pt x="0" y="4205"/>
                            <a:pt x="2858" y="1347"/>
                            <a:pt x="23813" y="394"/>
                          </a:cubicBezTo>
                          <a:cubicBezTo>
                            <a:pt x="37148" y="-558"/>
                            <a:pt x="55245" y="394"/>
                            <a:pt x="74295" y="1347"/>
                          </a:cubicBezTo>
                          <a:cubicBezTo>
                            <a:pt x="98108" y="2300"/>
                            <a:pt x="143828" y="8015"/>
                            <a:pt x="142875" y="16587"/>
                          </a:cubicBezTo>
                          <a:cubicBezTo>
                            <a:pt x="142875" y="17540"/>
                            <a:pt x="142875" y="21350"/>
                            <a:pt x="120968" y="23255"/>
                          </a:cubicBezTo>
                          <a:cubicBezTo>
                            <a:pt x="107633" y="24207"/>
                            <a:pt x="90488" y="24207"/>
                            <a:pt x="72390" y="23255"/>
                          </a:cubicBezTo>
                          <a:cubicBezTo>
                            <a:pt x="69533" y="23255"/>
                            <a:pt x="66675" y="23255"/>
                            <a:pt x="63818" y="22302"/>
                          </a:cubicBezTo>
                          <a:close/>
                          <a:moveTo>
                            <a:pt x="85725" y="3252"/>
                          </a:moveTo>
                          <a:cubicBezTo>
                            <a:pt x="81915" y="3252"/>
                            <a:pt x="78105" y="2300"/>
                            <a:pt x="74295" y="2300"/>
                          </a:cubicBezTo>
                          <a:cubicBezTo>
                            <a:pt x="55245" y="1347"/>
                            <a:pt x="37148" y="1347"/>
                            <a:pt x="24765" y="1347"/>
                          </a:cubicBezTo>
                          <a:cubicBezTo>
                            <a:pt x="3810" y="2300"/>
                            <a:pt x="1905" y="5157"/>
                            <a:pt x="1905" y="6109"/>
                          </a:cubicBezTo>
                          <a:cubicBezTo>
                            <a:pt x="1905" y="7062"/>
                            <a:pt x="6668" y="10872"/>
                            <a:pt x="23813" y="14682"/>
                          </a:cubicBezTo>
                          <a:cubicBezTo>
                            <a:pt x="38100" y="17540"/>
                            <a:pt x="56198" y="20397"/>
                            <a:pt x="73343" y="21350"/>
                          </a:cubicBezTo>
                          <a:cubicBezTo>
                            <a:pt x="90488" y="22302"/>
                            <a:pt x="108585" y="22302"/>
                            <a:pt x="120968" y="21350"/>
                          </a:cubicBezTo>
                          <a:cubicBezTo>
                            <a:pt x="136208" y="20397"/>
                            <a:pt x="140970" y="17540"/>
                            <a:pt x="141923" y="15634"/>
                          </a:cubicBezTo>
                          <a:cubicBezTo>
                            <a:pt x="141923" y="11825"/>
                            <a:pt x="120015" y="6109"/>
                            <a:pt x="85725" y="3252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602" name="Freeform: Shape 1601">
                      <a:extLst>
                        <a:ext uri="{FF2B5EF4-FFF2-40B4-BE49-F238E27FC236}">
                          <a16:creationId xmlns:a16="http://schemas.microsoft.com/office/drawing/2014/main" id="{2DF5E076-886B-477E-8B63-69B20A5C1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419" y="3464242"/>
                      <a:ext cx="53101" cy="25717"/>
                    </a:xfrm>
                    <a:custGeom>
                      <a:avLst/>
                      <a:gdLst>
                        <a:gd name="connsiteX0" fmla="*/ 52388 w 53101"/>
                        <a:gd name="connsiteY0" fmla="*/ 25717 h 25717"/>
                        <a:gd name="connsiteX1" fmla="*/ 953 w 53101"/>
                        <a:gd name="connsiteY1" fmla="*/ 2857 h 25717"/>
                        <a:gd name="connsiteX2" fmla="*/ 0 w 53101"/>
                        <a:gd name="connsiteY2" fmla="*/ 952 h 25717"/>
                        <a:gd name="connsiteX3" fmla="*/ 953 w 53101"/>
                        <a:gd name="connsiteY3" fmla="*/ 0 h 25717"/>
                        <a:gd name="connsiteX4" fmla="*/ 1905 w 53101"/>
                        <a:gd name="connsiteY4" fmla="*/ 952 h 25717"/>
                        <a:gd name="connsiteX5" fmla="*/ 1905 w 53101"/>
                        <a:gd name="connsiteY5" fmla="*/ 1905 h 25717"/>
                        <a:gd name="connsiteX6" fmla="*/ 52388 w 53101"/>
                        <a:gd name="connsiteY6" fmla="*/ 24765 h 25717"/>
                        <a:gd name="connsiteX7" fmla="*/ 52388 w 53101"/>
                        <a:gd name="connsiteY7" fmla="*/ 25717 h 25717"/>
                        <a:gd name="connsiteX8" fmla="*/ 52388 w 53101"/>
                        <a:gd name="connsiteY8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101" h="25717">
                          <a:moveTo>
                            <a:pt x="52388" y="25717"/>
                          </a:moveTo>
                          <a:cubicBezTo>
                            <a:pt x="34290" y="20955"/>
                            <a:pt x="16193" y="14288"/>
                            <a:pt x="953" y="2857"/>
                          </a:cubicBezTo>
                          <a:cubicBezTo>
                            <a:pt x="953" y="2857"/>
                            <a:pt x="0" y="1905"/>
                            <a:pt x="0" y="952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2"/>
                          </a:cubicBezTo>
                          <a:cubicBezTo>
                            <a:pt x="1905" y="952"/>
                            <a:pt x="1905" y="1905"/>
                            <a:pt x="1905" y="1905"/>
                          </a:cubicBezTo>
                          <a:cubicBezTo>
                            <a:pt x="16193" y="13335"/>
                            <a:pt x="35243" y="19050"/>
                            <a:pt x="52388" y="24765"/>
                          </a:cubicBezTo>
                          <a:cubicBezTo>
                            <a:pt x="53340" y="23813"/>
                            <a:pt x="53340" y="24765"/>
                            <a:pt x="52388" y="25717"/>
                          </a:cubicBezTo>
                          <a:cubicBezTo>
                            <a:pt x="53340" y="25717"/>
                            <a:pt x="52388" y="25717"/>
                            <a:pt x="52388" y="25717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32" name="Graphic 4">
                    <a:extLst>
                      <a:ext uri="{FF2B5EF4-FFF2-40B4-BE49-F238E27FC236}">
                        <a16:creationId xmlns:a16="http://schemas.microsoft.com/office/drawing/2014/main" id="{E58FF796-5902-4668-8DFD-390E0305ABF6}"/>
                      </a:ext>
                    </a:extLst>
                  </p:cNvPr>
                  <p:cNvGrpSpPr/>
                  <p:nvPr/>
                </p:nvGrpSpPr>
                <p:grpSpPr>
                  <a:xfrm>
                    <a:off x="6750525" y="3330394"/>
                    <a:ext cx="93129" cy="147345"/>
                    <a:chOff x="6750525" y="3330394"/>
                    <a:chExt cx="93129" cy="147345"/>
                  </a:xfrm>
                </p:grpSpPr>
                <p:sp>
                  <p:nvSpPr>
                    <p:cNvPr id="1586" name="Freeform: Shape 1585">
                      <a:extLst>
                        <a:ext uri="{FF2B5EF4-FFF2-40B4-BE49-F238E27FC236}">
                          <a16:creationId xmlns:a16="http://schemas.microsoft.com/office/drawing/2014/main" id="{4049627B-513F-42B2-93C0-8387469B69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1325" y="3339638"/>
                      <a:ext cx="20849" cy="29626"/>
                    </a:xfrm>
                    <a:custGeom>
                      <a:avLst/>
                      <a:gdLst>
                        <a:gd name="connsiteX0" fmla="*/ 20003 w 20849"/>
                        <a:gd name="connsiteY0" fmla="*/ 1731 h 29626"/>
                        <a:gd name="connsiteX1" fmla="*/ 20003 w 20849"/>
                        <a:gd name="connsiteY1" fmla="*/ 13161 h 29626"/>
                        <a:gd name="connsiteX2" fmla="*/ 16193 w 20849"/>
                        <a:gd name="connsiteY2" fmla="*/ 20781 h 29626"/>
                        <a:gd name="connsiteX3" fmla="*/ 9525 w 20849"/>
                        <a:gd name="connsiteY3" fmla="*/ 26496 h 29626"/>
                        <a:gd name="connsiteX4" fmla="*/ 0 w 20849"/>
                        <a:gd name="connsiteY4" fmla="*/ 25543 h 29626"/>
                        <a:gd name="connsiteX5" fmla="*/ 20003 w 20849"/>
                        <a:gd name="connsiteY5" fmla="*/ 1731 h 29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849" h="29626">
                          <a:moveTo>
                            <a:pt x="20003" y="1731"/>
                          </a:moveTo>
                          <a:cubicBezTo>
                            <a:pt x="20003" y="1731"/>
                            <a:pt x="21907" y="9351"/>
                            <a:pt x="20003" y="13161"/>
                          </a:cubicBezTo>
                          <a:cubicBezTo>
                            <a:pt x="19050" y="16971"/>
                            <a:pt x="18097" y="18876"/>
                            <a:pt x="16193" y="20781"/>
                          </a:cubicBezTo>
                          <a:cubicBezTo>
                            <a:pt x="13335" y="21733"/>
                            <a:pt x="11430" y="21733"/>
                            <a:pt x="9525" y="26496"/>
                          </a:cubicBezTo>
                          <a:cubicBezTo>
                            <a:pt x="7620" y="31258"/>
                            <a:pt x="953" y="30306"/>
                            <a:pt x="0" y="25543"/>
                          </a:cubicBezTo>
                          <a:cubicBezTo>
                            <a:pt x="0" y="18876"/>
                            <a:pt x="10478" y="-6842"/>
                            <a:pt x="20003" y="1731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7" name="Freeform: Shape 1586">
                      <a:extLst>
                        <a:ext uri="{FF2B5EF4-FFF2-40B4-BE49-F238E27FC236}">
                          <a16:creationId xmlns:a16="http://schemas.microsoft.com/office/drawing/2014/main" id="{046D91BF-DEF4-4248-A9A8-DED3D4B0C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3557" y="3430033"/>
                      <a:ext cx="20097" cy="26588"/>
                    </a:xfrm>
                    <a:custGeom>
                      <a:avLst/>
                      <a:gdLst>
                        <a:gd name="connsiteX0" fmla="*/ 152 w 20097"/>
                        <a:gd name="connsiteY0" fmla="*/ 6586 h 26588"/>
                        <a:gd name="connsiteX1" fmla="*/ 2058 w 20097"/>
                        <a:gd name="connsiteY1" fmla="*/ 20874 h 26588"/>
                        <a:gd name="connsiteX2" fmla="*/ 8725 w 20097"/>
                        <a:gd name="connsiteY2" fmla="*/ 26589 h 26588"/>
                        <a:gd name="connsiteX3" fmla="*/ 19202 w 20097"/>
                        <a:gd name="connsiteY3" fmla="*/ 17064 h 26588"/>
                        <a:gd name="connsiteX4" fmla="*/ 12535 w 20097"/>
                        <a:gd name="connsiteY4" fmla="*/ 14206 h 26588"/>
                        <a:gd name="connsiteX5" fmla="*/ 11583 w 20097"/>
                        <a:gd name="connsiteY5" fmla="*/ 872 h 26588"/>
                        <a:gd name="connsiteX6" fmla="*/ 152 w 20097"/>
                        <a:gd name="connsiteY6" fmla="*/ 6586 h 26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097" h="26588">
                          <a:moveTo>
                            <a:pt x="152" y="6586"/>
                          </a:moveTo>
                          <a:cubicBezTo>
                            <a:pt x="152" y="6586"/>
                            <a:pt x="-800" y="15159"/>
                            <a:pt x="2058" y="20874"/>
                          </a:cubicBezTo>
                          <a:cubicBezTo>
                            <a:pt x="4915" y="26589"/>
                            <a:pt x="6820" y="26589"/>
                            <a:pt x="8725" y="26589"/>
                          </a:cubicBezTo>
                          <a:cubicBezTo>
                            <a:pt x="10630" y="26589"/>
                            <a:pt x="16345" y="26589"/>
                            <a:pt x="19202" y="17064"/>
                          </a:cubicBezTo>
                          <a:cubicBezTo>
                            <a:pt x="23012" y="7539"/>
                            <a:pt x="13487" y="13254"/>
                            <a:pt x="12535" y="14206"/>
                          </a:cubicBezTo>
                          <a:cubicBezTo>
                            <a:pt x="12535" y="14206"/>
                            <a:pt x="14440" y="2776"/>
                            <a:pt x="11583" y="872"/>
                          </a:cubicBezTo>
                          <a:cubicBezTo>
                            <a:pt x="9677" y="-81"/>
                            <a:pt x="152" y="-1986"/>
                            <a:pt x="152" y="6586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8" name="Freeform: Shape 1587">
                      <a:extLst>
                        <a:ext uri="{FF2B5EF4-FFF2-40B4-BE49-F238E27FC236}">
                          <a16:creationId xmlns:a16="http://schemas.microsoft.com/office/drawing/2014/main" id="{8F4C70AE-5638-476D-BACE-B69B431DC9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4288" y="3374389"/>
                      <a:ext cx="8100" cy="14899"/>
                    </a:xfrm>
                    <a:custGeom>
                      <a:avLst/>
                      <a:gdLst>
                        <a:gd name="connsiteX0" fmla="*/ 7994 w 8100"/>
                        <a:gd name="connsiteY0" fmla="*/ 12700 h 14899"/>
                        <a:gd name="connsiteX1" fmla="*/ 6089 w 8100"/>
                        <a:gd name="connsiteY1" fmla="*/ 2223 h 14899"/>
                        <a:gd name="connsiteX2" fmla="*/ 1326 w 8100"/>
                        <a:gd name="connsiteY2" fmla="*/ 5080 h 14899"/>
                        <a:gd name="connsiteX3" fmla="*/ 374 w 8100"/>
                        <a:gd name="connsiteY3" fmla="*/ 4128 h 14899"/>
                        <a:gd name="connsiteX4" fmla="*/ 2279 w 8100"/>
                        <a:gd name="connsiteY4" fmla="*/ 12700 h 14899"/>
                        <a:gd name="connsiteX5" fmla="*/ 7994 w 8100"/>
                        <a:gd name="connsiteY5" fmla="*/ 12700 h 14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00" h="14899">
                          <a:moveTo>
                            <a:pt x="7994" y="12700"/>
                          </a:moveTo>
                          <a:cubicBezTo>
                            <a:pt x="7994" y="12700"/>
                            <a:pt x="6089" y="6985"/>
                            <a:pt x="6089" y="2223"/>
                          </a:cubicBezTo>
                          <a:cubicBezTo>
                            <a:pt x="6089" y="-2540"/>
                            <a:pt x="1326" y="1270"/>
                            <a:pt x="1326" y="5080"/>
                          </a:cubicBezTo>
                          <a:cubicBezTo>
                            <a:pt x="1326" y="8890"/>
                            <a:pt x="1326" y="4128"/>
                            <a:pt x="374" y="4128"/>
                          </a:cubicBezTo>
                          <a:cubicBezTo>
                            <a:pt x="-579" y="4128"/>
                            <a:pt x="374" y="10795"/>
                            <a:pt x="2279" y="12700"/>
                          </a:cubicBezTo>
                          <a:cubicBezTo>
                            <a:pt x="3231" y="14605"/>
                            <a:pt x="8946" y="16510"/>
                            <a:pt x="7994" y="12700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89" name="Freeform: Shape 1588">
                      <a:extLst>
                        <a:ext uri="{FF2B5EF4-FFF2-40B4-BE49-F238E27FC236}">
                          <a16:creationId xmlns:a16="http://schemas.microsoft.com/office/drawing/2014/main" id="{365A70F1-0010-46C7-8DEA-BA47D4172B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0375" y="3400319"/>
                      <a:ext cx="23885" cy="42535"/>
                    </a:xfrm>
                    <a:custGeom>
                      <a:avLst/>
                      <a:gdLst>
                        <a:gd name="connsiteX0" fmla="*/ 0 w 23885"/>
                        <a:gd name="connsiteY0" fmla="*/ 22964 h 42535"/>
                        <a:gd name="connsiteX1" fmla="*/ 16193 w 23885"/>
                        <a:gd name="connsiteY1" fmla="*/ 105 h 42535"/>
                        <a:gd name="connsiteX2" fmla="*/ 22860 w 23885"/>
                        <a:gd name="connsiteY2" fmla="*/ 40110 h 42535"/>
                        <a:gd name="connsiteX3" fmla="*/ 14288 w 23885"/>
                        <a:gd name="connsiteY3" fmla="*/ 39157 h 42535"/>
                        <a:gd name="connsiteX4" fmla="*/ 9525 w 23885"/>
                        <a:gd name="connsiteY4" fmla="*/ 30585 h 42535"/>
                        <a:gd name="connsiteX5" fmla="*/ 0 w 23885"/>
                        <a:gd name="connsiteY5" fmla="*/ 22964 h 42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885" h="42535">
                          <a:moveTo>
                            <a:pt x="0" y="22964"/>
                          </a:moveTo>
                          <a:cubicBezTo>
                            <a:pt x="0" y="22964"/>
                            <a:pt x="7620" y="-1801"/>
                            <a:pt x="16193" y="105"/>
                          </a:cubicBezTo>
                          <a:cubicBezTo>
                            <a:pt x="24765" y="2010"/>
                            <a:pt x="24765" y="37252"/>
                            <a:pt x="22860" y="40110"/>
                          </a:cubicBezTo>
                          <a:cubicBezTo>
                            <a:pt x="20955" y="43920"/>
                            <a:pt x="16193" y="42967"/>
                            <a:pt x="14288" y="39157"/>
                          </a:cubicBezTo>
                          <a:cubicBezTo>
                            <a:pt x="12382" y="35347"/>
                            <a:pt x="10478" y="17249"/>
                            <a:pt x="9525" y="30585"/>
                          </a:cubicBezTo>
                          <a:cubicBezTo>
                            <a:pt x="10478" y="34395"/>
                            <a:pt x="2857" y="42967"/>
                            <a:pt x="0" y="2296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0" name="Freeform: Shape 1589">
                      <a:extLst>
                        <a:ext uri="{FF2B5EF4-FFF2-40B4-BE49-F238E27FC236}">
                          <a16:creationId xmlns:a16="http://schemas.microsoft.com/office/drawing/2014/main" id="{DA3BFC76-34DB-4720-B147-08E27AB96B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4125" y="3418028"/>
                      <a:ext cx="67960" cy="59711"/>
                    </a:xfrm>
                    <a:custGeom>
                      <a:avLst/>
                      <a:gdLst>
                        <a:gd name="connsiteX0" fmla="*/ 11482 w 67960"/>
                        <a:gd name="connsiteY0" fmla="*/ 8114 h 59711"/>
                        <a:gd name="connsiteX1" fmla="*/ 52 w 67960"/>
                        <a:gd name="connsiteY1" fmla="*/ 38594 h 59711"/>
                        <a:gd name="connsiteX2" fmla="*/ 24817 w 67960"/>
                        <a:gd name="connsiteY2" fmla="*/ 59549 h 59711"/>
                        <a:gd name="connsiteX3" fmla="*/ 66727 w 67960"/>
                        <a:gd name="connsiteY3" fmla="*/ 32879 h 59711"/>
                        <a:gd name="connsiteX4" fmla="*/ 59107 w 67960"/>
                        <a:gd name="connsiteY4" fmla="*/ 494 h 59711"/>
                        <a:gd name="connsiteX5" fmla="*/ 11482 w 67960"/>
                        <a:gd name="connsiteY5" fmla="*/ 8114 h 59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960" h="59711">
                          <a:moveTo>
                            <a:pt x="11482" y="8114"/>
                          </a:moveTo>
                          <a:cubicBezTo>
                            <a:pt x="11482" y="8114"/>
                            <a:pt x="-900" y="24306"/>
                            <a:pt x="52" y="38594"/>
                          </a:cubicBezTo>
                          <a:cubicBezTo>
                            <a:pt x="1005" y="52881"/>
                            <a:pt x="6720" y="57644"/>
                            <a:pt x="24817" y="59549"/>
                          </a:cubicBezTo>
                          <a:cubicBezTo>
                            <a:pt x="42915" y="61454"/>
                            <a:pt x="62917" y="46214"/>
                            <a:pt x="66727" y="32879"/>
                          </a:cubicBezTo>
                          <a:cubicBezTo>
                            <a:pt x="70537" y="19544"/>
                            <a:pt x="64822" y="3351"/>
                            <a:pt x="59107" y="494"/>
                          </a:cubicBezTo>
                          <a:cubicBezTo>
                            <a:pt x="54345" y="-2364"/>
                            <a:pt x="11482" y="8114"/>
                            <a:pt x="11482" y="811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1" name="Freeform: Shape 1590">
                      <a:extLst>
                        <a:ext uri="{FF2B5EF4-FFF2-40B4-BE49-F238E27FC236}">
                          <a16:creationId xmlns:a16="http://schemas.microsoft.com/office/drawing/2014/main" id="{25AAD8AC-E4DE-43F6-8A6F-B294E4F179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0525" y="3362249"/>
                      <a:ext cx="82159" cy="69022"/>
                    </a:xfrm>
                    <a:custGeom>
                      <a:avLst/>
                      <a:gdLst>
                        <a:gd name="connsiteX0" fmla="*/ 42705 w 82159"/>
                        <a:gd name="connsiteY0" fmla="*/ 75 h 69022"/>
                        <a:gd name="connsiteX1" fmla="*/ 3652 w 82159"/>
                        <a:gd name="connsiteY1" fmla="*/ 35317 h 69022"/>
                        <a:gd name="connsiteX2" fmla="*/ 11272 w 82159"/>
                        <a:gd name="connsiteY2" fmla="*/ 54367 h 69022"/>
                        <a:gd name="connsiteX3" fmla="*/ 12225 w 82159"/>
                        <a:gd name="connsiteY3" fmla="*/ 67702 h 69022"/>
                        <a:gd name="connsiteX4" fmla="*/ 63660 w 82159"/>
                        <a:gd name="connsiteY4" fmla="*/ 63892 h 69022"/>
                        <a:gd name="connsiteX5" fmla="*/ 73185 w 82159"/>
                        <a:gd name="connsiteY5" fmla="*/ 57225 h 69022"/>
                        <a:gd name="connsiteX6" fmla="*/ 80805 w 82159"/>
                        <a:gd name="connsiteY6" fmla="*/ 22934 h 69022"/>
                        <a:gd name="connsiteX7" fmla="*/ 66517 w 82159"/>
                        <a:gd name="connsiteY7" fmla="*/ 33412 h 69022"/>
                        <a:gd name="connsiteX8" fmla="*/ 42705 w 82159"/>
                        <a:gd name="connsiteY8" fmla="*/ 75 h 69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159" h="69022">
                          <a:moveTo>
                            <a:pt x="42705" y="75"/>
                          </a:moveTo>
                          <a:cubicBezTo>
                            <a:pt x="26512" y="1980"/>
                            <a:pt x="14130" y="12457"/>
                            <a:pt x="3652" y="35317"/>
                          </a:cubicBezTo>
                          <a:cubicBezTo>
                            <a:pt x="-7778" y="59130"/>
                            <a:pt x="11272" y="54367"/>
                            <a:pt x="11272" y="54367"/>
                          </a:cubicBezTo>
                          <a:cubicBezTo>
                            <a:pt x="11272" y="54367"/>
                            <a:pt x="6510" y="66750"/>
                            <a:pt x="12225" y="67702"/>
                          </a:cubicBezTo>
                          <a:cubicBezTo>
                            <a:pt x="17940" y="68655"/>
                            <a:pt x="61755" y="71512"/>
                            <a:pt x="63660" y="63892"/>
                          </a:cubicBezTo>
                          <a:cubicBezTo>
                            <a:pt x="65565" y="56272"/>
                            <a:pt x="66517" y="61034"/>
                            <a:pt x="73185" y="57225"/>
                          </a:cubicBezTo>
                          <a:cubicBezTo>
                            <a:pt x="79852" y="53415"/>
                            <a:pt x="84615" y="26744"/>
                            <a:pt x="80805" y="22934"/>
                          </a:cubicBezTo>
                          <a:cubicBezTo>
                            <a:pt x="76995" y="19125"/>
                            <a:pt x="66517" y="33412"/>
                            <a:pt x="66517" y="33412"/>
                          </a:cubicBezTo>
                          <a:cubicBezTo>
                            <a:pt x="66517" y="33412"/>
                            <a:pt x="68422" y="-1831"/>
                            <a:pt x="42705" y="75"/>
                          </a:cubicBezTo>
                          <a:close/>
                        </a:path>
                      </a:pathLst>
                    </a:custGeom>
                    <a:solidFill>
                      <a:srgbClr val="FFC97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2" name="Freeform: Shape 1591">
                      <a:extLst>
                        <a:ext uri="{FF2B5EF4-FFF2-40B4-BE49-F238E27FC236}">
                          <a16:creationId xmlns:a16="http://schemas.microsoft.com/office/drawing/2014/main" id="{8DD02628-E776-4DCA-A9BB-087F7FEC8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1884" y="3330394"/>
                      <a:ext cx="41382" cy="63598"/>
                    </a:xfrm>
                    <a:custGeom>
                      <a:avLst/>
                      <a:gdLst>
                        <a:gd name="connsiteX0" fmla="*/ 12773 w 41382"/>
                        <a:gd name="connsiteY0" fmla="*/ 63363 h 63598"/>
                        <a:gd name="connsiteX1" fmla="*/ 1343 w 41382"/>
                        <a:gd name="connsiteY1" fmla="*/ 56695 h 63598"/>
                        <a:gd name="connsiteX2" fmla="*/ 5153 w 41382"/>
                        <a:gd name="connsiteY2" fmla="*/ 41455 h 63598"/>
                        <a:gd name="connsiteX3" fmla="*/ 7058 w 41382"/>
                        <a:gd name="connsiteY3" fmla="*/ 21453 h 63598"/>
                        <a:gd name="connsiteX4" fmla="*/ 19440 w 41382"/>
                        <a:gd name="connsiteY4" fmla="*/ 5261 h 63598"/>
                        <a:gd name="connsiteX5" fmla="*/ 41348 w 41382"/>
                        <a:gd name="connsiteY5" fmla="*/ 10975 h 63598"/>
                        <a:gd name="connsiteX6" fmla="*/ 29918 w 41382"/>
                        <a:gd name="connsiteY6" fmla="*/ 30978 h 63598"/>
                        <a:gd name="connsiteX7" fmla="*/ 12773 w 41382"/>
                        <a:gd name="connsiteY7" fmla="*/ 63363 h 63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382" h="63598">
                          <a:moveTo>
                            <a:pt x="12773" y="63363"/>
                          </a:moveTo>
                          <a:cubicBezTo>
                            <a:pt x="12773" y="63363"/>
                            <a:pt x="4200" y="62411"/>
                            <a:pt x="1343" y="56695"/>
                          </a:cubicBezTo>
                          <a:cubicBezTo>
                            <a:pt x="-1515" y="50980"/>
                            <a:pt x="390" y="46218"/>
                            <a:pt x="5153" y="41455"/>
                          </a:cubicBezTo>
                          <a:cubicBezTo>
                            <a:pt x="8963" y="35740"/>
                            <a:pt x="2295" y="27168"/>
                            <a:pt x="7058" y="21453"/>
                          </a:cubicBezTo>
                          <a:cubicBezTo>
                            <a:pt x="11820" y="15738"/>
                            <a:pt x="15630" y="14786"/>
                            <a:pt x="19440" y="5261"/>
                          </a:cubicBezTo>
                          <a:cubicBezTo>
                            <a:pt x="23250" y="-3312"/>
                            <a:pt x="42300" y="-1407"/>
                            <a:pt x="41348" y="10975"/>
                          </a:cubicBezTo>
                          <a:cubicBezTo>
                            <a:pt x="40395" y="24311"/>
                            <a:pt x="31823" y="19548"/>
                            <a:pt x="29918" y="30978"/>
                          </a:cubicBezTo>
                          <a:cubicBezTo>
                            <a:pt x="27060" y="42408"/>
                            <a:pt x="34680" y="66220"/>
                            <a:pt x="12773" y="6336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3" name="Freeform: Shape 1592">
                      <a:extLst>
                        <a:ext uri="{FF2B5EF4-FFF2-40B4-BE49-F238E27FC236}">
                          <a16:creationId xmlns:a16="http://schemas.microsoft.com/office/drawing/2014/main" id="{0C68AF6E-63D2-4CE7-9ED0-3E71EAA98E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8947" y="3370182"/>
                      <a:ext cx="8572" cy="15396"/>
                    </a:xfrm>
                    <a:custGeom>
                      <a:avLst/>
                      <a:gdLst>
                        <a:gd name="connsiteX0" fmla="*/ 953 w 8572"/>
                        <a:gd name="connsiteY0" fmla="*/ 714 h 15396"/>
                        <a:gd name="connsiteX1" fmla="*/ 7620 w 8572"/>
                        <a:gd name="connsiteY1" fmla="*/ 714 h 15396"/>
                        <a:gd name="connsiteX2" fmla="*/ 8572 w 8572"/>
                        <a:gd name="connsiteY2" fmla="*/ 2620 h 15396"/>
                        <a:gd name="connsiteX3" fmla="*/ 8572 w 8572"/>
                        <a:gd name="connsiteY3" fmla="*/ 12145 h 15396"/>
                        <a:gd name="connsiteX4" fmla="*/ 7620 w 8572"/>
                        <a:gd name="connsiteY4" fmla="*/ 14049 h 15396"/>
                        <a:gd name="connsiteX5" fmla="*/ 953 w 8572"/>
                        <a:gd name="connsiteY5" fmla="*/ 15002 h 15396"/>
                        <a:gd name="connsiteX6" fmla="*/ 0 w 8572"/>
                        <a:gd name="connsiteY6" fmla="*/ 13097 h 15396"/>
                        <a:gd name="connsiteX7" fmla="*/ 0 w 8572"/>
                        <a:gd name="connsiteY7" fmla="*/ 2620 h 15396"/>
                        <a:gd name="connsiteX8" fmla="*/ 953 w 8572"/>
                        <a:gd name="connsiteY8" fmla="*/ 714 h 15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572" h="15396">
                          <a:moveTo>
                            <a:pt x="953" y="714"/>
                          </a:moveTo>
                          <a:cubicBezTo>
                            <a:pt x="1905" y="-238"/>
                            <a:pt x="4763" y="-238"/>
                            <a:pt x="7620" y="714"/>
                          </a:cubicBezTo>
                          <a:cubicBezTo>
                            <a:pt x="8572" y="714"/>
                            <a:pt x="8572" y="1667"/>
                            <a:pt x="8572" y="2620"/>
                          </a:cubicBezTo>
                          <a:lnTo>
                            <a:pt x="8572" y="12145"/>
                          </a:lnTo>
                          <a:cubicBezTo>
                            <a:pt x="8572" y="13097"/>
                            <a:pt x="8572" y="13097"/>
                            <a:pt x="7620" y="14049"/>
                          </a:cubicBezTo>
                          <a:cubicBezTo>
                            <a:pt x="6668" y="15002"/>
                            <a:pt x="3810" y="15954"/>
                            <a:pt x="953" y="15002"/>
                          </a:cubicBezTo>
                          <a:cubicBezTo>
                            <a:pt x="0" y="15002"/>
                            <a:pt x="0" y="14049"/>
                            <a:pt x="0" y="13097"/>
                          </a:cubicBezTo>
                          <a:lnTo>
                            <a:pt x="0" y="2620"/>
                          </a:lnTo>
                          <a:cubicBezTo>
                            <a:pt x="0" y="1667"/>
                            <a:pt x="953" y="1667"/>
                            <a:pt x="953" y="71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4" name="Freeform: Shape 1593">
                      <a:extLst>
                        <a:ext uri="{FF2B5EF4-FFF2-40B4-BE49-F238E27FC236}">
                          <a16:creationId xmlns:a16="http://schemas.microsoft.com/office/drawing/2014/main" id="{E6783893-57AF-437D-A0D6-6546F7B80F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024" y="3397567"/>
                      <a:ext cx="12017" cy="25717"/>
                    </a:xfrm>
                    <a:custGeom>
                      <a:avLst/>
                      <a:gdLst>
                        <a:gd name="connsiteX0" fmla="*/ 10113 w 12017"/>
                        <a:gd name="connsiteY0" fmla="*/ 25717 h 25717"/>
                        <a:gd name="connsiteX1" fmla="*/ 7255 w 12017"/>
                        <a:gd name="connsiteY1" fmla="*/ 23813 h 25717"/>
                        <a:gd name="connsiteX2" fmla="*/ 588 w 12017"/>
                        <a:gd name="connsiteY2" fmla="*/ 952 h 25717"/>
                        <a:gd name="connsiteX3" fmla="*/ 1540 w 12017"/>
                        <a:gd name="connsiteY3" fmla="*/ 0 h 25717"/>
                        <a:gd name="connsiteX4" fmla="*/ 2493 w 12017"/>
                        <a:gd name="connsiteY4" fmla="*/ 952 h 25717"/>
                        <a:gd name="connsiteX5" fmla="*/ 9160 w 12017"/>
                        <a:gd name="connsiteY5" fmla="*/ 22860 h 25717"/>
                        <a:gd name="connsiteX6" fmla="*/ 11065 w 12017"/>
                        <a:gd name="connsiteY6" fmla="*/ 23813 h 25717"/>
                        <a:gd name="connsiteX7" fmla="*/ 12018 w 12017"/>
                        <a:gd name="connsiteY7" fmla="*/ 24765 h 25717"/>
                        <a:gd name="connsiteX8" fmla="*/ 10113 w 12017"/>
                        <a:gd name="connsiteY8" fmla="*/ 25717 h 25717"/>
                        <a:gd name="connsiteX9" fmla="*/ 10113 w 12017"/>
                        <a:gd name="connsiteY9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017" h="25717">
                          <a:moveTo>
                            <a:pt x="10113" y="25717"/>
                          </a:moveTo>
                          <a:cubicBezTo>
                            <a:pt x="9160" y="25717"/>
                            <a:pt x="8208" y="24765"/>
                            <a:pt x="7255" y="23813"/>
                          </a:cubicBezTo>
                          <a:cubicBezTo>
                            <a:pt x="1540" y="18097"/>
                            <a:pt x="-1317" y="8572"/>
                            <a:pt x="588" y="952"/>
                          </a:cubicBezTo>
                          <a:cubicBezTo>
                            <a:pt x="588" y="0"/>
                            <a:pt x="1540" y="0"/>
                            <a:pt x="1540" y="0"/>
                          </a:cubicBezTo>
                          <a:cubicBezTo>
                            <a:pt x="2493" y="0"/>
                            <a:pt x="2493" y="952"/>
                            <a:pt x="2493" y="952"/>
                          </a:cubicBezTo>
                          <a:cubicBezTo>
                            <a:pt x="1540" y="8572"/>
                            <a:pt x="3445" y="17145"/>
                            <a:pt x="9160" y="22860"/>
                          </a:cubicBezTo>
                          <a:cubicBezTo>
                            <a:pt x="10113" y="23813"/>
                            <a:pt x="10113" y="23813"/>
                            <a:pt x="11065" y="23813"/>
                          </a:cubicBezTo>
                          <a:cubicBezTo>
                            <a:pt x="12018" y="23813"/>
                            <a:pt x="12018" y="23813"/>
                            <a:pt x="12018" y="24765"/>
                          </a:cubicBezTo>
                          <a:cubicBezTo>
                            <a:pt x="11065" y="24765"/>
                            <a:pt x="10113" y="25717"/>
                            <a:pt x="10113" y="25717"/>
                          </a:cubicBezTo>
                          <a:cubicBezTo>
                            <a:pt x="10113" y="25717"/>
                            <a:pt x="10113" y="25717"/>
                            <a:pt x="10113" y="25717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5" name="Freeform: Shape 1594">
                      <a:extLst>
                        <a:ext uri="{FF2B5EF4-FFF2-40B4-BE49-F238E27FC236}">
                          <a16:creationId xmlns:a16="http://schemas.microsoft.com/office/drawing/2014/main" id="{4D931C3F-C5F8-4411-A4F3-37DB19AAD6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1797" y="3394709"/>
                      <a:ext cx="9525" cy="20955"/>
                    </a:xfrm>
                    <a:custGeom>
                      <a:avLst/>
                      <a:gdLst>
                        <a:gd name="connsiteX0" fmla="*/ 953 w 9525"/>
                        <a:gd name="connsiteY0" fmla="*/ 20955 h 20955"/>
                        <a:gd name="connsiteX1" fmla="*/ 953 w 9525"/>
                        <a:gd name="connsiteY1" fmla="*/ 20955 h 20955"/>
                        <a:gd name="connsiteX2" fmla="*/ 0 w 9525"/>
                        <a:gd name="connsiteY2" fmla="*/ 20003 h 20955"/>
                        <a:gd name="connsiteX3" fmla="*/ 7620 w 9525"/>
                        <a:gd name="connsiteY3" fmla="*/ 953 h 20955"/>
                        <a:gd name="connsiteX4" fmla="*/ 8572 w 9525"/>
                        <a:gd name="connsiteY4" fmla="*/ 0 h 20955"/>
                        <a:gd name="connsiteX5" fmla="*/ 9525 w 9525"/>
                        <a:gd name="connsiteY5" fmla="*/ 953 h 20955"/>
                        <a:gd name="connsiteX6" fmla="*/ 953 w 9525"/>
                        <a:gd name="connsiteY6" fmla="*/ 20955 h 20955"/>
                        <a:gd name="connsiteX7" fmla="*/ 953 w 952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25" h="20955">
                          <a:moveTo>
                            <a:pt x="953" y="20955"/>
                          </a:moveTo>
                          <a:cubicBezTo>
                            <a:pt x="953" y="20955"/>
                            <a:pt x="953" y="20955"/>
                            <a:pt x="953" y="20955"/>
                          </a:cubicBezTo>
                          <a:cubicBezTo>
                            <a:pt x="0" y="20955"/>
                            <a:pt x="0" y="20003"/>
                            <a:pt x="0" y="20003"/>
                          </a:cubicBezTo>
                          <a:cubicBezTo>
                            <a:pt x="2858" y="14288"/>
                            <a:pt x="5715" y="7620"/>
                            <a:pt x="7620" y="953"/>
                          </a:cubicBezTo>
                          <a:cubicBezTo>
                            <a:pt x="7620" y="953"/>
                            <a:pt x="8572" y="0"/>
                            <a:pt x="8572" y="0"/>
                          </a:cubicBezTo>
                          <a:cubicBezTo>
                            <a:pt x="8572" y="0"/>
                            <a:pt x="9525" y="953"/>
                            <a:pt x="9525" y="953"/>
                          </a:cubicBezTo>
                          <a:cubicBezTo>
                            <a:pt x="6668" y="8572"/>
                            <a:pt x="3810" y="14288"/>
                            <a:pt x="953" y="20955"/>
                          </a:cubicBezTo>
                          <a:cubicBezTo>
                            <a:pt x="953" y="20955"/>
                            <a:pt x="953" y="20955"/>
                            <a:pt x="953" y="2095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6" name="Freeform: Shape 1595">
                      <a:extLst>
                        <a:ext uri="{FF2B5EF4-FFF2-40B4-BE49-F238E27FC236}">
                          <a16:creationId xmlns:a16="http://schemas.microsoft.com/office/drawing/2014/main" id="{0C8943C7-3186-4F62-9C96-6AD4C6DA2C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7519" y="3388994"/>
                      <a:ext cx="2619" cy="5715"/>
                    </a:xfrm>
                    <a:custGeom>
                      <a:avLst/>
                      <a:gdLst>
                        <a:gd name="connsiteX0" fmla="*/ 1905 w 2619"/>
                        <a:gd name="connsiteY0" fmla="*/ 5715 h 5715"/>
                        <a:gd name="connsiteX1" fmla="*/ 953 w 2619"/>
                        <a:gd name="connsiteY1" fmla="*/ 4763 h 5715"/>
                        <a:gd name="connsiteX2" fmla="*/ 0 w 2619"/>
                        <a:gd name="connsiteY2" fmla="*/ 953 h 5715"/>
                        <a:gd name="connsiteX3" fmla="*/ 0 w 2619"/>
                        <a:gd name="connsiteY3" fmla="*/ 0 h 5715"/>
                        <a:gd name="connsiteX4" fmla="*/ 953 w 2619"/>
                        <a:gd name="connsiteY4" fmla="*/ 0 h 5715"/>
                        <a:gd name="connsiteX5" fmla="*/ 1905 w 2619"/>
                        <a:gd name="connsiteY5" fmla="*/ 5715 h 5715"/>
                        <a:gd name="connsiteX6" fmla="*/ 1905 w 2619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5715">
                          <a:moveTo>
                            <a:pt x="1905" y="5715"/>
                          </a:move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953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8" y="953"/>
                            <a:pt x="2858" y="2858"/>
                            <a:pt x="1905" y="5715"/>
                          </a:cubicBezTo>
                          <a:cubicBezTo>
                            <a:pt x="2858" y="5715"/>
                            <a:pt x="2858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97" name="Freeform: Shape 1596">
                      <a:extLst>
                        <a:ext uri="{FF2B5EF4-FFF2-40B4-BE49-F238E27FC236}">
                          <a16:creationId xmlns:a16="http://schemas.microsoft.com/office/drawing/2014/main" id="{F2A64C5D-F1F7-483B-9359-4D72F5589E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6800" y="3421379"/>
                      <a:ext cx="9286" cy="3809"/>
                    </a:xfrm>
                    <a:custGeom>
                      <a:avLst/>
                      <a:gdLst>
                        <a:gd name="connsiteX0" fmla="*/ 714 w 9286"/>
                        <a:gd name="connsiteY0" fmla="*/ 3810 h 3809"/>
                        <a:gd name="connsiteX1" fmla="*/ 714 w 9286"/>
                        <a:gd name="connsiteY1" fmla="*/ 3810 h 3809"/>
                        <a:gd name="connsiteX2" fmla="*/ 714 w 9286"/>
                        <a:gd name="connsiteY2" fmla="*/ 1905 h 3809"/>
                        <a:gd name="connsiteX3" fmla="*/ 8334 w 9286"/>
                        <a:gd name="connsiteY3" fmla="*/ 0 h 3809"/>
                        <a:gd name="connsiteX4" fmla="*/ 9287 w 9286"/>
                        <a:gd name="connsiteY4" fmla="*/ 952 h 3809"/>
                        <a:gd name="connsiteX5" fmla="*/ 8334 w 9286"/>
                        <a:gd name="connsiteY5" fmla="*/ 1905 h 3809"/>
                        <a:gd name="connsiteX6" fmla="*/ 714 w 9286"/>
                        <a:gd name="connsiteY6" fmla="*/ 3810 h 3809"/>
                        <a:gd name="connsiteX7" fmla="*/ 714 w 928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28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8334" y="0"/>
                          </a:lnTo>
                          <a:cubicBezTo>
                            <a:pt x="8334" y="0"/>
                            <a:pt x="9287" y="0"/>
                            <a:pt x="9287" y="952"/>
                          </a:cubicBezTo>
                          <a:cubicBezTo>
                            <a:pt x="9287" y="1905"/>
                            <a:pt x="9287" y="1905"/>
                            <a:pt x="833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E84532DC-1E97-4D03-A28A-A50AD47AD1CC}"/>
                      </a:ext>
                    </a:extLst>
                  </p:cNvPr>
                  <p:cNvSpPr/>
                  <p:nvPr/>
                </p:nvSpPr>
                <p:spPr>
                  <a:xfrm>
                    <a:off x="6744229" y="3123776"/>
                    <a:ext cx="208068" cy="27410"/>
                  </a:xfrm>
                  <a:custGeom>
                    <a:avLst/>
                    <a:gdLst>
                      <a:gd name="connsiteX0" fmla="*/ 104246 w 208068"/>
                      <a:gd name="connsiteY0" fmla="*/ 26141 h 27410"/>
                      <a:gd name="connsiteX1" fmla="*/ 92816 w 208068"/>
                      <a:gd name="connsiteY1" fmla="*/ 25188 h 27410"/>
                      <a:gd name="connsiteX2" fmla="*/ 36618 w 208068"/>
                      <a:gd name="connsiteY2" fmla="*/ 14711 h 27410"/>
                      <a:gd name="connsiteX3" fmla="*/ 423 w 208068"/>
                      <a:gd name="connsiteY3" fmla="*/ 1376 h 27410"/>
                      <a:gd name="connsiteX4" fmla="*/ 423 w 208068"/>
                      <a:gd name="connsiteY4" fmla="*/ 423 h 27410"/>
                      <a:gd name="connsiteX5" fmla="*/ 1376 w 208068"/>
                      <a:gd name="connsiteY5" fmla="*/ 423 h 27410"/>
                      <a:gd name="connsiteX6" fmla="*/ 36618 w 208068"/>
                      <a:gd name="connsiteY6" fmla="*/ 13758 h 27410"/>
                      <a:gd name="connsiteX7" fmla="*/ 92816 w 208068"/>
                      <a:gd name="connsiteY7" fmla="*/ 24236 h 27410"/>
                      <a:gd name="connsiteX8" fmla="*/ 207116 w 208068"/>
                      <a:gd name="connsiteY8" fmla="*/ 10901 h 27410"/>
                      <a:gd name="connsiteX9" fmla="*/ 208068 w 208068"/>
                      <a:gd name="connsiteY9" fmla="*/ 10901 h 27410"/>
                      <a:gd name="connsiteX10" fmla="*/ 208068 w 208068"/>
                      <a:gd name="connsiteY10" fmla="*/ 11853 h 27410"/>
                      <a:gd name="connsiteX11" fmla="*/ 104246 w 208068"/>
                      <a:gd name="connsiteY11" fmla="*/ 26141 h 27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8068" h="27410">
                        <a:moveTo>
                          <a:pt x="104246" y="26141"/>
                        </a:moveTo>
                        <a:cubicBezTo>
                          <a:pt x="100436" y="26141"/>
                          <a:pt x="96626" y="25188"/>
                          <a:pt x="92816" y="25188"/>
                        </a:cubicBezTo>
                        <a:cubicBezTo>
                          <a:pt x="71861" y="22331"/>
                          <a:pt x="52811" y="19473"/>
                          <a:pt x="36618" y="14711"/>
                        </a:cubicBezTo>
                        <a:cubicBezTo>
                          <a:pt x="24236" y="10901"/>
                          <a:pt x="12806" y="7091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2806" y="5186"/>
                          <a:pt x="25188" y="9948"/>
                          <a:pt x="36618" y="13758"/>
                        </a:cubicBezTo>
                        <a:cubicBezTo>
                          <a:pt x="52811" y="18521"/>
                          <a:pt x="70908" y="22331"/>
                          <a:pt x="92816" y="24236"/>
                        </a:cubicBezTo>
                        <a:cubicBezTo>
                          <a:pt x="141393" y="29951"/>
                          <a:pt x="177588" y="25188"/>
                          <a:pt x="207116" y="10901"/>
                        </a:cubicBezTo>
                        <a:cubicBezTo>
                          <a:pt x="207116" y="10901"/>
                          <a:pt x="208068" y="10901"/>
                          <a:pt x="208068" y="10901"/>
                        </a:cubicBezTo>
                        <a:cubicBezTo>
                          <a:pt x="208068" y="10901"/>
                          <a:pt x="208068" y="11853"/>
                          <a:pt x="208068" y="11853"/>
                        </a:cubicBezTo>
                        <a:cubicBezTo>
                          <a:pt x="180446" y="25188"/>
                          <a:pt x="148061" y="29951"/>
                          <a:pt x="104246" y="26141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4" name="Freeform: Shape 1433">
                    <a:extLst>
                      <a:ext uri="{FF2B5EF4-FFF2-40B4-BE49-F238E27FC236}">
                        <a16:creationId xmlns:a16="http://schemas.microsoft.com/office/drawing/2014/main" id="{36ADD1AA-8FFE-481A-8E28-42BB04E86113}"/>
                      </a:ext>
                    </a:extLst>
                  </p:cNvPr>
                  <p:cNvSpPr/>
                  <p:nvPr/>
                </p:nvSpPr>
                <p:spPr>
                  <a:xfrm>
                    <a:off x="6969806" y="3333880"/>
                    <a:ext cx="69280" cy="29855"/>
                  </a:xfrm>
                  <a:custGeom>
                    <a:avLst/>
                    <a:gdLst>
                      <a:gd name="connsiteX0" fmla="*/ 36783 w 69280"/>
                      <a:gd name="connsiteY0" fmla="*/ 20824 h 29855"/>
                      <a:gd name="connsiteX1" fmla="*/ 3446 w 69280"/>
                      <a:gd name="connsiteY1" fmla="*/ 29397 h 29855"/>
                      <a:gd name="connsiteX2" fmla="*/ 22496 w 69280"/>
                      <a:gd name="connsiteY2" fmla="*/ 12251 h 29855"/>
                      <a:gd name="connsiteX3" fmla="*/ 1540 w 69280"/>
                      <a:gd name="connsiteY3" fmla="*/ 1774 h 29855"/>
                      <a:gd name="connsiteX4" fmla="*/ 28211 w 69280"/>
                      <a:gd name="connsiteY4" fmla="*/ 8441 h 29855"/>
                      <a:gd name="connsiteX5" fmla="*/ 54881 w 69280"/>
                      <a:gd name="connsiteY5" fmla="*/ 2726 h 29855"/>
                      <a:gd name="connsiteX6" fmla="*/ 48213 w 69280"/>
                      <a:gd name="connsiteY6" fmla="*/ 14157 h 29855"/>
                      <a:gd name="connsiteX7" fmla="*/ 69168 w 69280"/>
                      <a:gd name="connsiteY7" fmla="*/ 23682 h 29855"/>
                      <a:gd name="connsiteX8" fmla="*/ 36783 w 69280"/>
                      <a:gd name="connsiteY8" fmla="*/ 20824 h 29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280" h="29855">
                        <a:moveTo>
                          <a:pt x="36783" y="20824"/>
                        </a:moveTo>
                        <a:cubicBezTo>
                          <a:pt x="36783" y="20824"/>
                          <a:pt x="7256" y="32254"/>
                          <a:pt x="3446" y="29397"/>
                        </a:cubicBezTo>
                        <a:cubicBezTo>
                          <a:pt x="-364" y="26539"/>
                          <a:pt x="-7032" y="20824"/>
                          <a:pt x="22496" y="12251"/>
                        </a:cubicBezTo>
                        <a:cubicBezTo>
                          <a:pt x="22496" y="12251"/>
                          <a:pt x="588" y="6537"/>
                          <a:pt x="1540" y="1774"/>
                        </a:cubicBezTo>
                        <a:cubicBezTo>
                          <a:pt x="2493" y="-2988"/>
                          <a:pt x="19638" y="2726"/>
                          <a:pt x="28211" y="8441"/>
                        </a:cubicBezTo>
                        <a:cubicBezTo>
                          <a:pt x="28211" y="8441"/>
                          <a:pt x="49165" y="1774"/>
                          <a:pt x="54881" y="2726"/>
                        </a:cubicBezTo>
                        <a:cubicBezTo>
                          <a:pt x="60596" y="3679"/>
                          <a:pt x="66311" y="8441"/>
                          <a:pt x="48213" y="14157"/>
                        </a:cubicBezTo>
                        <a:cubicBezTo>
                          <a:pt x="48213" y="14157"/>
                          <a:pt x="71073" y="19872"/>
                          <a:pt x="69168" y="23682"/>
                        </a:cubicBezTo>
                        <a:cubicBezTo>
                          <a:pt x="66311" y="27491"/>
                          <a:pt x="64406" y="33207"/>
                          <a:pt x="36783" y="20824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312C70B9-8CCF-419D-BA74-E3DC8BE2063F}"/>
                      </a:ext>
                    </a:extLst>
                  </p:cNvPr>
                  <p:cNvSpPr/>
                  <p:nvPr/>
                </p:nvSpPr>
                <p:spPr>
                  <a:xfrm>
                    <a:off x="6808344" y="3197308"/>
                    <a:ext cx="105011" cy="104327"/>
                  </a:xfrm>
                  <a:custGeom>
                    <a:avLst/>
                    <a:gdLst>
                      <a:gd name="connsiteX0" fmla="*/ 46798 w 105011"/>
                      <a:gd name="connsiteY0" fmla="*/ 104056 h 104327"/>
                      <a:gd name="connsiteX1" fmla="*/ 104900 w 105011"/>
                      <a:gd name="connsiteY1" fmla="*/ 58335 h 104327"/>
                      <a:gd name="connsiteX2" fmla="*/ 55371 w 105011"/>
                      <a:gd name="connsiteY2" fmla="*/ 233 h 104327"/>
                      <a:gd name="connsiteX3" fmla="*/ 125 w 105011"/>
                      <a:gd name="connsiteY3" fmla="*/ 49763 h 104327"/>
                      <a:gd name="connsiteX4" fmla="*/ 46798 w 105011"/>
                      <a:gd name="connsiteY4" fmla="*/ 104056 h 104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11" h="104327">
                        <a:moveTo>
                          <a:pt x="46798" y="104056"/>
                        </a:moveTo>
                        <a:cubicBezTo>
                          <a:pt x="75373" y="106913"/>
                          <a:pt x="102996" y="86910"/>
                          <a:pt x="104900" y="58335"/>
                        </a:cubicBezTo>
                        <a:cubicBezTo>
                          <a:pt x="106805" y="29760"/>
                          <a:pt x="83946" y="2138"/>
                          <a:pt x="55371" y="233"/>
                        </a:cubicBezTo>
                        <a:cubicBezTo>
                          <a:pt x="26796" y="-2625"/>
                          <a:pt x="2030" y="21188"/>
                          <a:pt x="125" y="49763"/>
                        </a:cubicBezTo>
                        <a:cubicBezTo>
                          <a:pt x="-1779" y="78338"/>
                          <a:pt x="18223" y="101198"/>
                          <a:pt x="46798" y="104056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F7F4C38-B741-4E6A-9F8F-E70126AB3DAA}"/>
                      </a:ext>
                    </a:extLst>
                  </p:cNvPr>
                  <p:cNvSpPr/>
                  <p:nvPr/>
                </p:nvSpPr>
                <p:spPr>
                  <a:xfrm>
                    <a:off x="6835140" y="3021225"/>
                    <a:ext cx="29527" cy="187746"/>
                  </a:xfrm>
                  <a:custGeom>
                    <a:avLst/>
                    <a:gdLst>
                      <a:gd name="connsiteX0" fmla="*/ 0 w 29527"/>
                      <a:gd name="connsiteY0" fmla="*/ 185842 h 187746"/>
                      <a:gd name="connsiteX1" fmla="*/ 7620 w 29527"/>
                      <a:gd name="connsiteY1" fmla="*/ 22012 h 187746"/>
                      <a:gd name="connsiteX2" fmla="*/ 19050 w 29527"/>
                      <a:gd name="connsiteY2" fmla="*/ 105 h 187746"/>
                      <a:gd name="connsiteX3" fmla="*/ 29528 w 29527"/>
                      <a:gd name="connsiteY3" fmla="*/ 22964 h 187746"/>
                      <a:gd name="connsiteX4" fmla="*/ 20955 w 29527"/>
                      <a:gd name="connsiteY4" fmla="*/ 187747 h 187746"/>
                      <a:gd name="connsiteX5" fmla="*/ 0 w 29527"/>
                      <a:gd name="connsiteY5" fmla="*/ 185842 h 187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27" h="187746">
                        <a:moveTo>
                          <a:pt x="0" y="185842"/>
                        </a:moveTo>
                        <a:lnTo>
                          <a:pt x="7620" y="22012"/>
                        </a:lnTo>
                        <a:cubicBezTo>
                          <a:pt x="7620" y="22012"/>
                          <a:pt x="9525" y="2009"/>
                          <a:pt x="19050" y="105"/>
                        </a:cubicBezTo>
                        <a:cubicBezTo>
                          <a:pt x="29528" y="-1801"/>
                          <a:pt x="29528" y="22964"/>
                          <a:pt x="29528" y="22964"/>
                        </a:cubicBezTo>
                        <a:lnTo>
                          <a:pt x="20955" y="187747"/>
                        </a:lnTo>
                        <a:lnTo>
                          <a:pt x="0" y="185842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1A59A46F-E8C3-47C9-9830-F7573199DC28}"/>
                      </a:ext>
                    </a:extLst>
                  </p:cNvPr>
                  <p:cNvSpPr/>
                  <p:nvPr/>
                </p:nvSpPr>
                <p:spPr>
                  <a:xfrm>
                    <a:off x="6883717" y="3268027"/>
                    <a:ext cx="14751" cy="60970"/>
                  </a:xfrm>
                  <a:custGeom>
                    <a:avLst/>
                    <a:gdLst>
                      <a:gd name="connsiteX0" fmla="*/ 0 w 14751"/>
                      <a:gd name="connsiteY0" fmla="*/ 6667 h 60970"/>
                      <a:gd name="connsiteX1" fmla="*/ 12382 w 14751"/>
                      <a:gd name="connsiteY1" fmla="*/ 60960 h 60970"/>
                      <a:gd name="connsiteX2" fmla="*/ 9525 w 14751"/>
                      <a:gd name="connsiteY2" fmla="*/ 0 h 60970"/>
                      <a:gd name="connsiteX3" fmla="*/ 0 w 14751"/>
                      <a:gd name="connsiteY3" fmla="*/ 6667 h 6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51" h="60970">
                        <a:moveTo>
                          <a:pt x="0" y="6667"/>
                        </a:moveTo>
                        <a:cubicBezTo>
                          <a:pt x="0" y="6667"/>
                          <a:pt x="5715" y="60960"/>
                          <a:pt x="12382" y="60960"/>
                        </a:cubicBezTo>
                        <a:cubicBezTo>
                          <a:pt x="19050" y="61913"/>
                          <a:pt x="9525" y="0"/>
                          <a:pt x="9525" y="0"/>
                        </a:cubicBezTo>
                        <a:lnTo>
                          <a:pt x="0" y="6667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6D391D36-3FEC-43E0-96C7-50EAEFA8BFAB}"/>
                      </a:ext>
                    </a:extLst>
                  </p:cNvPr>
                  <p:cNvSpPr/>
                  <p:nvPr/>
                </p:nvSpPr>
                <p:spPr>
                  <a:xfrm>
                    <a:off x="6845553" y="3234396"/>
                    <a:ext cx="43978" cy="36533"/>
                  </a:xfrm>
                  <a:custGeom>
                    <a:avLst/>
                    <a:gdLst>
                      <a:gd name="connsiteX0" fmla="*/ 64 w 43978"/>
                      <a:gd name="connsiteY0" fmla="*/ 23153 h 36533"/>
                      <a:gd name="connsiteX1" fmla="*/ 23877 w 43978"/>
                      <a:gd name="connsiteY1" fmla="*/ 36488 h 36533"/>
                      <a:gd name="connsiteX2" fmla="*/ 41974 w 43978"/>
                      <a:gd name="connsiteY2" fmla="*/ 7913 h 36533"/>
                      <a:gd name="connsiteX3" fmla="*/ 64 w 43978"/>
                      <a:gd name="connsiteY3" fmla="*/ 23153 h 3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78" h="36533">
                        <a:moveTo>
                          <a:pt x="64" y="23153"/>
                        </a:moveTo>
                        <a:cubicBezTo>
                          <a:pt x="64" y="23153"/>
                          <a:pt x="1969" y="37440"/>
                          <a:pt x="23877" y="36488"/>
                        </a:cubicBezTo>
                        <a:cubicBezTo>
                          <a:pt x="43879" y="36488"/>
                          <a:pt x="46737" y="21248"/>
                          <a:pt x="41974" y="7913"/>
                        </a:cubicBezTo>
                        <a:cubicBezTo>
                          <a:pt x="39117" y="-1612"/>
                          <a:pt x="-1841" y="-8280"/>
                          <a:pt x="64" y="2315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6FFB7DC3-E0E1-41A1-BF2D-8F497D4C82F0}"/>
                      </a:ext>
                    </a:extLst>
                  </p:cNvPr>
                  <p:cNvSpPr/>
                  <p:nvPr/>
                </p:nvSpPr>
                <p:spPr>
                  <a:xfrm>
                    <a:off x="6860769" y="3241852"/>
                    <a:ext cx="31372" cy="33297"/>
                  </a:xfrm>
                  <a:custGeom>
                    <a:avLst/>
                    <a:gdLst>
                      <a:gd name="connsiteX0" fmla="*/ 26758 w 31372"/>
                      <a:gd name="connsiteY0" fmla="*/ 457 h 33297"/>
                      <a:gd name="connsiteX1" fmla="*/ 4851 w 31372"/>
                      <a:gd name="connsiteY1" fmla="*/ 6172 h 33297"/>
                      <a:gd name="connsiteX2" fmla="*/ 6756 w 31372"/>
                      <a:gd name="connsiteY2" fmla="*/ 32842 h 33297"/>
                      <a:gd name="connsiteX3" fmla="*/ 26758 w 31372"/>
                      <a:gd name="connsiteY3" fmla="*/ 457 h 33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372" h="33297">
                        <a:moveTo>
                          <a:pt x="26758" y="457"/>
                        </a:moveTo>
                        <a:cubicBezTo>
                          <a:pt x="26758" y="457"/>
                          <a:pt x="12471" y="-2400"/>
                          <a:pt x="4851" y="6172"/>
                        </a:cubicBezTo>
                        <a:cubicBezTo>
                          <a:pt x="-2769" y="15697"/>
                          <a:pt x="-864" y="29985"/>
                          <a:pt x="6756" y="32842"/>
                        </a:cubicBezTo>
                        <a:cubicBezTo>
                          <a:pt x="15328" y="34747"/>
                          <a:pt x="41998" y="31890"/>
                          <a:pt x="26758" y="457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A148A4AC-C0AC-48AD-85CC-BB0D029820F8}"/>
                      </a:ext>
                    </a:extLst>
                  </p:cNvPr>
                  <p:cNvSpPr/>
                  <p:nvPr/>
                </p:nvSpPr>
                <p:spPr>
                  <a:xfrm>
                    <a:off x="6870382" y="3251642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C37B1B7E-10B9-4992-A479-664AD82EE2D4}"/>
                      </a:ext>
                    </a:extLst>
                  </p:cNvPr>
                  <p:cNvSpPr/>
                  <p:nvPr/>
                </p:nvSpPr>
                <p:spPr>
                  <a:xfrm>
                    <a:off x="6877050" y="3251642"/>
                    <a:ext cx="4379" cy="14631"/>
                  </a:xfrm>
                  <a:custGeom>
                    <a:avLst/>
                    <a:gdLst>
                      <a:gd name="connsiteX0" fmla="*/ 1905 w 4379"/>
                      <a:gd name="connsiteY0" fmla="*/ 14479 h 14631"/>
                      <a:gd name="connsiteX1" fmla="*/ 0 w 4379"/>
                      <a:gd name="connsiteY1" fmla="*/ 12574 h 14631"/>
                      <a:gd name="connsiteX2" fmla="*/ 1905 w 4379"/>
                      <a:gd name="connsiteY2" fmla="*/ 192 h 14631"/>
                      <a:gd name="connsiteX3" fmla="*/ 3810 w 4379"/>
                      <a:gd name="connsiteY3" fmla="*/ 3049 h 14631"/>
                      <a:gd name="connsiteX4" fmla="*/ 1905 w 4379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9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4763" y="3049"/>
                          <a:pt x="4763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8632EBB6-6376-44B0-9279-9AD7AA0F87B0}"/>
                      </a:ext>
                    </a:extLst>
                  </p:cNvPr>
                  <p:cNvSpPr/>
                  <p:nvPr/>
                </p:nvSpPr>
                <p:spPr>
                  <a:xfrm>
                    <a:off x="6884669" y="3250690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4EDD0321-EC90-4621-A8CD-5ACA49FF29D5}"/>
                      </a:ext>
                    </a:extLst>
                  </p:cNvPr>
                  <p:cNvSpPr/>
                  <p:nvPr/>
                </p:nvSpPr>
                <p:spPr>
                  <a:xfrm>
                    <a:off x="7000097" y="3299459"/>
                    <a:ext cx="19258" cy="50877"/>
                  </a:xfrm>
                  <a:custGeom>
                    <a:avLst/>
                    <a:gdLst>
                      <a:gd name="connsiteX0" fmla="*/ 8397 w 19258"/>
                      <a:gd name="connsiteY0" fmla="*/ 953 h 50877"/>
                      <a:gd name="connsiteX1" fmla="*/ 778 w 19258"/>
                      <a:gd name="connsiteY1" fmla="*/ 49530 h 50877"/>
                      <a:gd name="connsiteX2" fmla="*/ 13160 w 19258"/>
                      <a:gd name="connsiteY2" fmla="*/ 40005 h 50877"/>
                      <a:gd name="connsiteX3" fmla="*/ 18875 w 19258"/>
                      <a:gd name="connsiteY3" fmla="*/ 0 h 50877"/>
                      <a:gd name="connsiteX4" fmla="*/ 8397 w 19258"/>
                      <a:gd name="connsiteY4" fmla="*/ 953 h 50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8" h="50877">
                        <a:moveTo>
                          <a:pt x="8397" y="953"/>
                        </a:moveTo>
                        <a:cubicBezTo>
                          <a:pt x="8397" y="953"/>
                          <a:pt x="-3032" y="47625"/>
                          <a:pt x="778" y="49530"/>
                        </a:cubicBezTo>
                        <a:cubicBezTo>
                          <a:pt x="3635" y="51435"/>
                          <a:pt x="11255" y="53340"/>
                          <a:pt x="13160" y="40005"/>
                        </a:cubicBezTo>
                        <a:cubicBezTo>
                          <a:pt x="15065" y="30480"/>
                          <a:pt x="20780" y="953"/>
                          <a:pt x="18875" y="0"/>
                        </a:cubicBezTo>
                        <a:cubicBezTo>
                          <a:pt x="16970" y="0"/>
                          <a:pt x="8397" y="953"/>
                          <a:pt x="8397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C4103DB3-6BE2-4292-B019-2085D64A55F2}"/>
                      </a:ext>
                    </a:extLst>
                  </p:cNvPr>
                  <p:cNvSpPr/>
                  <p:nvPr/>
                </p:nvSpPr>
                <p:spPr>
                  <a:xfrm>
                    <a:off x="6929792" y="3047999"/>
                    <a:ext cx="178996" cy="281351"/>
                  </a:xfrm>
                  <a:custGeom>
                    <a:avLst/>
                    <a:gdLst>
                      <a:gd name="connsiteX0" fmla="*/ 173000 w 178996"/>
                      <a:gd name="connsiteY0" fmla="*/ 273368 h 281351"/>
                      <a:gd name="connsiteX1" fmla="*/ 161570 w 178996"/>
                      <a:gd name="connsiteY1" fmla="*/ 280988 h 281351"/>
                      <a:gd name="connsiteX2" fmla="*/ 138710 w 178996"/>
                      <a:gd name="connsiteY2" fmla="*/ 276225 h 281351"/>
                      <a:gd name="connsiteX3" fmla="*/ 120613 w 178996"/>
                      <a:gd name="connsiteY3" fmla="*/ 277178 h 281351"/>
                      <a:gd name="connsiteX4" fmla="*/ 98705 w 178996"/>
                      <a:gd name="connsiteY4" fmla="*/ 280035 h 281351"/>
                      <a:gd name="connsiteX5" fmla="*/ 67273 w 178996"/>
                      <a:gd name="connsiteY5" fmla="*/ 269557 h 281351"/>
                      <a:gd name="connsiteX6" fmla="*/ 52985 w 178996"/>
                      <a:gd name="connsiteY6" fmla="*/ 268605 h 281351"/>
                      <a:gd name="connsiteX7" fmla="*/ 35840 w 178996"/>
                      <a:gd name="connsiteY7" fmla="*/ 261938 h 281351"/>
                      <a:gd name="connsiteX8" fmla="*/ 12980 w 178996"/>
                      <a:gd name="connsiteY8" fmla="*/ 260032 h 281351"/>
                      <a:gd name="connsiteX9" fmla="*/ 4408 w 178996"/>
                      <a:gd name="connsiteY9" fmla="*/ 249555 h 281351"/>
                      <a:gd name="connsiteX10" fmla="*/ 13933 w 178996"/>
                      <a:gd name="connsiteY10" fmla="*/ 224790 h 281351"/>
                      <a:gd name="connsiteX11" fmla="*/ 10123 w 178996"/>
                      <a:gd name="connsiteY11" fmla="*/ 218122 h 281351"/>
                      <a:gd name="connsiteX12" fmla="*/ 22505 w 178996"/>
                      <a:gd name="connsiteY12" fmla="*/ 194310 h 281351"/>
                      <a:gd name="connsiteX13" fmla="*/ 15838 w 178996"/>
                      <a:gd name="connsiteY13" fmla="*/ 188595 h 281351"/>
                      <a:gd name="connsiteX14" fmla="*/ 34888 w 178996"/>
                      <a:gd name="connsiteY14" fmla="*/ 165735 h 281351"/>
                      <a:gd name="connsiteX15" fmla="*/ 49175 w 178996"/>
                      <a:gd name="connsiteY15" fmla="*/ 140970 h 281351"/>
                      <a:gd name="connsiteX16" fmla="*/ 39650 w 178996"/>
                      <a:gd name="connsiteY16" fmla="*/ 137160 h 281351"/>
                      <a:gd name="connsiteX17" fmla="*/ 69177 w 178996"/>
                      <a:gd name="connsiteY17" fmla="*/ 110490 h 281351"/>
                      <a:gd name="connsiteX18" fmla="*/ 52985 w 178996"/>
                      <a:gd name="connsiteY18" fmla="*/ 110490 h 281351"/>
                      <a:gd name="connsiteX19" fmla="*/ 74892 w 178996"/>
                      <a:gd name="connsiteY19" fmla="*/ 94297 h 281351"/>
                      <a:gd name="connsiteX20" fmla="*/ 62510 w 178996"/>
                      <a:gd name="connsiteY20" fmla="*/ 93345 h 281351"/>
                      <a:gd name="connsiteX21" fmla="*/ 83465 w 178996"/>
                      <a:gd name="connsiteY21" fmla="*/ 78105 h 281351"/>
                      <a:gd name="connsiteX22" fmla="*/ 113945 w 178996"/>
                      <a:gd name="connsiteY22" fmla="*/ 18097 h 281351"/>
                      <a:gd name="connsiteX23" fmla="*/ 125375 w 178996"/>
                      <a:gd name="connsiteY23" fmla="*/ 0 h 281351"/>
                      <a:gd name="connsiteX24" fmla="*/ 131090 w 178996"/>
                      <a:gd name="connsiteY24" fmla="*/ 20003 h 281351"/>
                      <a:gd name="connsiteX25" fmla="*/ 143473 w 178996"/>
                      <a:gd name="connsiteY25" fmla="*/ 85725 h 281351"/>
                      <a:gd name="connsiteX26" fmla="*/ 154902 w 178996"/>
                      <a:gd name="connsiteY26" fmla="*/ 102870 h 281351"/>
                      <a:gd name="connsiteX27" fmla="*/ 149188 w 178996"/>
                      <a:gd name="connsiteY27" fmla="*/ 103822 h 281351"/>
                      <a:gd name="connsiteX28" fmla="*/ 160617 w 178996"/>
                      <a:gd name="connsiteY28" fmla="*/ 123825 h 281351"/>
                      <a:gd name="connsiteX29" fmla="*/ 151092 w 178996"/>
                      <a:gd name="connsiteY29" fmla="*/ 120968 h 281351"/>
                      <a:gd name="connsiteX30" fmla="*/ 170142 w 178996"/>
                      <a:gd name="connsiteY30" fmla="*/ 154305 h 281351"/>
                      <a:gd name="connsiteX31" fmla="*/ 159665 w 178996"/>
                      <a:gd name="connsiteY31" fmla="*/ 155257 h 281351"/>
                      <a:gd name="connsiteX32" fmla="*/ 166333 w 178996"/>
                      <a:gd name="connsiteY32" fmla="*/ 182880 h 281351"/>
                      <a:gd name="connsiteX33" fmla="*/ 177763 w 178996"/>
                      <a:gd name="connsiteY33" fmla="*/ 209550 h 281351"/>
                      <a:gd name="connsiteX34" fmla="*/ 170142 w 178996"/>
                      <a:gd name="connsiteY34" fmla="*/ 213360 h 281351"/>
                      <a:gd name="connsiteX35" fmla="*/ 174905 w 178996"/>
                      <a:gd name="connsiteY35" fmla="*/ 239078 h 281351"/>
                      <a:gd name="connsiteX36" fmla="*/ 169190 w 178996"/>
                      <a:gd name="connsiteY36" fmla="*/ 243840 h 281351"/>
                      <a:gd name="connsiteX37" fmla="*/ 173000 w 178996"/>
                      <a:gd name="connsiteY37" fmla="*/ 273368 h 281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78996" h="281351">
                        <a:moveTo>
                          <a:pt x="173000" y="273368"/>
                        </a:moveTo>
                        <a:cubicBezTo>
                          <a:pt x="160617" y="271463"/>
                          <a:pt x="172048" y="280988"/>
                          <a:pt x="161570" y="280988"/>
                        </a:cubicBezTo>
                        <a:cubicBezTo>
                          <a:pt x="151092" y="280988"/>
                          <a:pt x="149188" y="269557"/>
                          <a:pt x="138710" y="276225"/>
                        </a:cubicBezTo>
                        <a:cubicBezTo>
                          <a:pt x="128233" y="282893"/>
                          <a:pt x="127280" y="282893"/>
                          <a:pt x="120613" y="277178"/>
                        </a:cubicBezTo>
                        <a:cubicBezTo>
                          <a:pt x="113945" y="271463"/>
                          <a:pt x="103467" y="284797"/>
                          <a:pt x="98705" y="280035"/>
                        </a:cubicBezTo>
                        <a:cubicBezTo>
                          <a:pt x="85370" y="265747"/>
                          <a:pt x="76798" y="286703"/>
                          <a:pt x="67273" y="269557"/>
                        </a:cubicBezTo>
                        <a:cubicBezTo>
                          <a:pt x="63463" y="263843"/>
                          <a:pt x="60605" y="264795"/>
                          <a:pt x="52985" y="268605"/>
                        </a:cubicBezTo>
                        <a:cubicBezTo>
                          <a:pt x="45365" y="271463"/>
                          <a:pt x="44413" y="271463"/>
                          <a:pt x="35840" y="261938"/>
                        </a:cubicBezTo>
                        <a:cubicBezTo>
                          <a:pt x="27267" y="252413"/>
                          <a:pt x="22505" y="262890"/>
                          <a:pt x="12980" y="260032"/>
                        </a:cubicBezTo>
                        <a:cubicBezTo>
                          <a:pt x="3455" y="257175"/>
                          <a:pt x="15838" y="251460"/>
                          <a:pt x="4408" y="249555"/>
                        </a:cubicBezTo>
                        <a:cubicBezTo>
                          <a:pt x="-7975" y="247650"/>
                          <a:pt x="9170" y="230505"/>
                          <a:pt x="13933" y="224790"/>
                        </a:cubicBezTo>
                        <a:cubicBezTo>
                          <a:pt x="18695" y="219075"/>
                          <a:pt x="14885" y="223838"/>
                          <a:pt x="10123" y="218122"/>
                        </a:cubicBezTo>
                        <a:cubicBezTo>
                          <a:pt x="5360" y="212407"/>
                          <a:pt x="28220" y="193357"/>
                          <a:pt x="22505" y="194310"/>
                        </a:cubicBezTo>
                        <a:cubicBezTo>
                          <a:pt x="15838" y="195263"/>
                          <a:pt x="10123" y="194310"/>
                          <a:pt x="15838" y="188595"/>
                        </a:cubicBezTo>
                        <a:cubicBezTo>
                          <a:pt x="21552" y="182880"/>
                          <a:pt x="34888" y="165735"/>
                          <a:pt x="34888" y="165735"/>
                        </a:cubicBezTo>
                        <a:cubicBezTo>
                          <a:pt x="18695" y="163830"/>
                          <a:pt x="50127" y="142875"/>
                          <a:pt x="49175" y="140970"/>
                        </a:cubicBezTo>
                        <a:cubicBezTo>
                          <a:pt x="48223" y="139065"/>
                          <a:pt x="41555" y="142875"/>
                          <a:pt x="39650" y="137160"/>
                        </a:cubicBezTo>
                        <a:cubicBezTo>
                          <a:pt x="37745" y="131445"/>
                          <a:pt x="69177" y="113347"/>
                          <a:pt x="69177" y="110490"/>
                        </a:cubicBezTo>
                        <a:cubicBezTo>
                          <a:pt x="69177" y="108585"/>
                          <a:pt x="55842" y="115253"/>
                          <a:pt x="52985" y="110490"/>
                        </a:cubicBezTo>
                        <a:cubicBezTo>
                          <a:pt x="50127" y="105728"/>
                          <a:pt x="72035" y="97155"/>
                          <a:pt x="74892" y="94297"/>
                        </a:cubicBezTo>
                        <a:cubicBezTo>
                          <a:pt x="77750" y="91440"/>
                          <a:pt x="67273" y="95250"/>
                          <a:pt x="62510" y="93345"/>
                        </a:cubicBezTo>
                        <a:cubicBezTo>
                          <a:pt x="57748" y="91440"/>
                          <a:pt x="70130" y="85725"/>
                          <a:pt x="83465" y="78105"/>
                        </a:cubicBezTo>
                        <a:cubicBezTo>
                          <a:pt x="96800" y="71438"/>
                          <a:pt x="106325" y="38100"/>
                          <a:pt x="113945" y="18097"/>
                        </a:cubicBezTo>
                        <a:cubicBezTo>
                          <a:pt x="119660" y="4763"/>
                          <a:pt x="123470" y="0"/>
                          <a:pt x="125375" y="0"/>
                        </a:cubicBezTo>
                        <a:cubicBezTo>
                          <a:pt x="126327" y="0"/>
                          <a:pt x="132042" y="0"/>
                          <a:pt x="131090" y="20003"/>
                        </a:cubicBezTo>
                        <a:cubicBezTo>
                          <a:pt x="131090" y="41910"/>
                          <a:pt x="132995" y="75247"/>
                          <a:pt x="143473" y="85725"/>
                        </a:cubicBezTo>
                        <a:cubicBezTo>
                          <a:pt x="153950" y="96203"/>
                          <a:pt x="160617" y="101918"/>
                          <a:pt x="154902" y="102870"/>
                        </a:cubicBezTo>
                        <a:cubicBezTo>
                          <a:pt x="150140" y="103822"/>
                          <a:pt x="146330" y="100013"/>
                          <a:pt x="149188" y="103822"/>
                        </a:cubicBezTo>
                        <a:cubicBezTo>
                          <a:pt x="151092" y="107632"/>
                          <a:pt x="164427" y="120015"/>
                          <a:pt x="160617" y="123825"/>
                        </a:cubicBezTo>
                        <a:cubicBezTo>
                          <a:pt x="156808" y="127635"/>
                          <a:pt x="152045" y="119063"/>
                          <a:pt x="151092" y="120968"/>
                        </a:cubicBezTo>
                        <a:cubicBezTo>
                          <a:pt x="150140" y="122872"/>
                          <a:pt x="173000" y="148590"/>
                          <a:pt x="170142" y="154305"/>
                        </a:cubicBezTo>
                        <a:cubicBezTo>
                          <a:pt x="167285" y="159068"/>
                          <a:pt x="160617" y="154305"/>
                          <a:pt x="159665" y="155257"/>
                        </a:cubicBezTo>
                        <a:cubicBezTo>
                          <a:pt x="158713" y="156210"/>
                          <a:pt x="182525" y="185738"/>
                          <a:pt x="166333" y="182880"/>
                        </a:cubicBezTo>
                        <a:cubicBezTo>
                          <a:pt x="166333" y="182880"/>
                          <a:pt x="173952" y="201930"/>
                          <a:pt x="177763" y="209550"/>
                        </a:cubicBezTo>
                        <a:cubicBezTo>
                          <a:pt x="181573" y="217170"/>
                          <a:pt x="175858" y="216218"/>
                          <a:pt x="170142" y="213360"/>
                        </a:cubicBezTo>
                        <a:cubicBezTo>
                          <a:pt x="164427" y="210503"/>
                          <a:pt x="181573" y="235268"/>
                          <a:pt x="174905" y="239078"/>
                        </a:cubicBezTo>
                        <a:cubicBezTo>
                          <a:pt x="169190" y="242888"/>
                          <a:pt x="166333" y="237172"/>
                          <a:pt x="169190" y="243840"/>
                        </a:cubicBezTo>
                        <a:cubicBezTo>
                          <a:pt x="173952" y="254318"/>
                          <a:pt x="185383" y="274320"/>
                          <a:pt x="173000" y="273368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45" name="Graphic 4">
                    <a:extLst>
                      <a:ext uri="{FF2B5EF4-FFF2-40B4-BE49-F238E27FC236}">
                        <a16:creationId xmlns:a16="http://schemas.microsoft.com/office/drawing/2014/main" id="{5611F26B-4780-4267-8553-D439B2D4A0CB}"/>
                      </a:ext>
                    </a:extLst>
                  </p:cNvPr>
                  <p:cNvGrpSpPr/>
                  <p:nvPr/>
                </p:nvGrpSpPr>
                <p:grpSpPr>
                  <a:xfrm>
                    <a:off x="6733799" y="3418521"/>
                    <a:ext cx="165352" cy="86677"/>
                    <a:chOff x="6733799" y="3418521"/>
                    <a:chExt cx="165352" cy="86677"/>
                  </a:xfrm>
                </p:grpSpPr>
                <p:sp>
                  <p:nvSpPr>
                    <p:cNvPr id="1570" name="Freeform: Shape 1569">
                      <a:extLst>
                        <a:ext uri="{FF2B5EF4-FFF2-40B4-BE49-F238E27FC236}">
                          <a16:creationId xmlns:a16="http://schemas.microsoft.com/office/drawing/2014/main" id="{2AB80031-9BB2-4103-9CB4-FD0BBE2044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0745" y="3494007"/>
                      <a:ext cx="17324" cy="6536"/>
                    </a:xfrm>
                    <a:custGeom>
                      <a:avLst/>
                      <a:gdLst>
                        <a:gd name="connsiteX0" fmla="*/ 2495 w 17324"/>
                        <a:gd name="connsiteY0" fmla="*/ 6429 h 6536"/>
                        <a:gd name="connsiteX1" fmla="*/ 14877 w 17324"/>
                        <a:gd name="connsiteY1" fmla="*/ 6429 h 6536"/>
                        <a:gd name="connsiteX2" fmla="*/ 12020 w 17324"/>
                        <a:gd name="connsiteY2" fmla="*/ 1667 h 6536"/>
                        <a:gd name="connsiteX3" fmla="*/ 13925 w 17324"/>
                        <a:gd name="connsiteY3" fmla="*/ 714 h 6536"/>
                        <a:gd name="connsiteX4" fmla="*/ 4400 w 17324"/>
                        <a:gd name="connsiteY4" fmla="*/ 714 h 6536"/>
                        <a:gd name="connsiteX5" fmla="*/ 2495 w 17324"/>
                        <a:gd name="connsiteY5" fmla="*/ 6429 h 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324" h="6536">
                          <a:moveTo>
                            <a:pt x="2495" y="6429"/>
                          </a:moveTo>
                          <a:cubicBezTo>
                            <a:pt x="2495" y="6429"/>
                            <a:pt x="9162" y="5477"/>
                            <a:pt x="14877" y="6429"/>
                          </a:cubicBezTo>
                          <a:cubicBezTo>
                            <a:pt x="19640" y="7382"/>
                            <a:pt x="16782" y="1667"/>
                            <a:pt x="12020" y="1667"/>
                          </a:cubicBezTo>
                          <a:cubicBezTo>
                            <a:pt x="7257" y="1667"/>
                            <a:pt x="12972" y="1667"/>
                            <a:pt x="13925" y="714"/>
                          </a:cubicBezTo>
                          <a:cubicBezTo>
                            <a:pt x="14877" y="-238"/>
                            <a:pt x="7257" y="-238"/>
                            <a:pt x="4400" y="714"/>
                          </a:cubicBezTo>
                          <a:cubicBezTo>
                            <a:pt x="590" y="1667"/>
                            <a:pt x="-2268" y="6429"/>
                            <a:pt x="2495" y="642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1" name="Freeform: Shape 1570">
                      <a:extLst>
                        <a:ext uri="{FF2B5EF4-FFF2-40B4-BE49-F238E27FC236}">
                          <a16:creationId xmlns:a16="http://schemas.microsoft.com/office/drawing/2014/main" id="{9CD854FC-C93C-4A0A-83EF-22BA08B799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914" y="3440815"/>
                      <a:ext cx="87794" cy="57131"/>
                    </a:xfrm>
                    <a:custGeom>
                      <a:avLst/>
                      <a:gdLst>
                        <a:gd name="connsiteX0" fmla="*/ 10453 w 87794"/>
                        <a:gd name="connsiteY0" fmla="*/ 6281 h 57131"/>
                        <a:gd name="connsiteX1" fmla="*/ 4738 w 87794"/>
                        <a:gd name="connsiteY1" fmla="*/ 52001 h 57131"/>
                        <a:gd name="connsiteX2" fmla="*/ 83795 w 87794"/>
                        <a:gd name="connsiteY2" fmla="*/ 55811 h 57131"/>
                        <a:gd name="connsiteX3" fmla="*/ 83795 w 87794"/>
                        <a:gd name="connsiteY3" fmla="*/ 23426 h 57131"/>
                        <a:gd name="connsiteX4" fmla="*/ 37123 w 87794"/>
                        <a:gd name="connsiteY4" fmla="*/ 30094 h 57131"/>
                        <a:gd name="connsiteX5" fmla="*/ 34265 w 87794"/>
                        <a:gd name="connsiteY5" fmla="*/ 1519 h 57131"/>
                        <a:gd name="connsiteX6" fmla="*/ 10453 w 87794"/>
                        <a:gd name="connsiteY6" fmla="*/ 6281 h 57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794" h="57131">
                          <a:moveTo>
                            <a:pt x="10453" y="6281"/>
                          </a:moveTo>
                          <a:cubicBezTo>
                            <a:pt x="10453" y="6281"/>
                            <a:pt x="-8597" y="44381"/>
                            <a:pt x="4738" y="52001"/>
                          </a:cubicBezTo>
                          <a:cubicBezTo>
                            <a:pt x="18073" y="59621"/>
                            <a:pt x="79985" y="56764"/>
                            <a:pt x="83795" y="55811"/>
                          </a:cubicBezTo>
                          <a:cubicBezTo>
                            <a:pt x="87605" y="54859"/>
                            <a:pt x="90463" y="22474"/>
                            <a:pt x="83795" y="23426"/>
                          </a:cubicBezTo>
                          <a:cubicBezTo>
                            <a:pt x="59030" y="25331"/>
                            <a:pt x="39980" y="35809"/>
                            <a:pt x="37123" y="30094"/>
                          </a:cubicBezTo>
                          <a:cubicBezTo>
                            <a:pt x="34265" y="24379"/>
                            <a:pt x="35217" y="4376"/>
                            <a:pt x="34265" y="1519"/>
                          </a:cubicBezTo>
                          <a:cubicBezTo>
                            <a:pt x="32360" y="-1339"/>
                            <a:pt x="13310" y="-386"/>
                            <a:pt x="10453" y="6281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2" name="Freeform: Shape 1571">
                      <a:extLst>
                        <a:ext uri="{FF2B5EF4-FFF2-40B4-BE49-F238E27FC236}">
                          <a16:creationId xmlns:a16="http://schemas.microsoft.com/office/drawing/2014/main" id="{BDE9480A-B54F-4744-A954-522081054E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7993" y="3446144"/>
                      <a:ext cx="68694" cy="59055"/>
                    </a:xfrm>
                    <a:custGeom>
                      <a:avLst/>
                      <a:gdLst>
                        <a:gd name="connsiteX0" fmla="*/ 3334 w 68694"/>
                        <a:gd name="connsiteY0" fmla="*/ 18098 h 59055"/>
                        <a:gd name="connsiteX1" fmla="*/ 10954 w 68694"/>
                        <a:gd name="connsiteY1" fmla="*/ 16193 h 59055"/>
                        <a:gd name="connsiteX2" fmla="*/ 53816 w 68694"/>
                        <a:gd name="connsiteY2" fmla="*/ 0 h 59055"/>
                        <a:gd name="connsiteX3" fmla="*/ 62389 w 68694"/>
                        <a:gd name="connsiteY3" fmla="*/ 15240 h 59055"/>
                        <a:gd name="connsiteX4" fmla="*/ 53816 w 68694"/>
                        <a:gd name="connsiteY4" fmla="*/ 45720 h 59055"/>
                        <a:gd name="connsiteX5" fmla="*/ 68104 w 68694"/>
                        <a:gd name="connsiteY5" fmla="*/ 50483 h 59055"/>
                        <a:gd name="connsiteX6" fmla="*/ 40481 w 68694"/>
                        <a:gd name="connsiteY6" fmla="*/ 59055 h 59055"/>
                        <a:gd name="connsiteX7" fmla="*/ 24289 w 68694"/>
                        <a:gd name="connsiteY7" fmla="*/ 52388 h 59055"/>
                        <a:gd name="connsiteX8" fmla="*/ 2381 w 68694"/>
                        <a:gd name="connsiteY8" fmla="*/ 51435 h 59055"/>
                        <a:gd name="connsiteX9" fmla="*/ 3334 w 68694"/>
                        <a:gd name="connsiteY9" fmla="*/ 18098 h 59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694" h="59055">
                          <a:moveTo>
                            <a:pt x="3334" y="18098"/>
                          </a:moveTo>
                          <a:cubicBezTo>
                            <a:pt x="3334" y="18098"/>
                            <a:pt x="3334" y="17145"/>
                            <a:pt x="10954" y="16193"/>
                          </a:cubicBezTo>
                          <a:cubicBezTo>
                            <a:pt x="18574" y="15240"/>
                            <a:pt x="46196" y="0"/>
                            <a:pt x="53816" y="0"/>
                          </a:cubicBezTo>
                          <a:cubicBezTo>
                            <a:pt x="62389" y="0"/>
                            <a:pt x="63341" y="9525"/>
                            <a:pt x="62389" y="15240"/>
                          </a:cubicBezTo>
                          <a:cubicBezTo>
                            <a:pt x="61436" y="25718"/>
                            <a:pt x="51911" y="40958"/>
                            <a:pt x="53816" y="45720"/>
                          </a:cubicBezTo>
                          <a:cubicBezTo>
                            <a:pt x="55721" y="50483"/>
                            <a:pt x="65246" y="45720"/>
                            <a:pt x="68104" y="50483"/>
                          </a:cubicBezTo>
                          <a:cubicBezTo>
                            <a:pt x="71914" y="57150"/>
                            <a:pt x="56674" y="59055"/>
                            <a:pt x="40481" y="59055"/>
                          </a:cubicBezTo>
                          <a:cubicBezTo>
                            <a:pt x="30956" y="59055"/>
                            <a:pt x="27146" y="58103"/>
                            <a:pt x="24289" y="52388"/>
                          </a:cubicBezTo>
                          <a:cubicBezTo>
                            <a:pt x="22384" y="49530"/>
                            <a:pt x="4286" y="54293"/>
                            <a:pt x="2381" y="51435"/>
                          </a:cubicBezTo>
                          <a:cubicBezTo>
                            <a:pt x="-476" y="48578"/>
                            <a:pt x="-1429" y="22860"/>
                            <a:pt x="3334" y="18098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1573" name="Freeform: Shape 1572">
                      <a:extLst>
                        <a:ext uri="{FF2B5EF4-FFF2-40B4-BE49-F238E27FC236}">
                          <a16:creationId xmlns:a16="http://schemas.microsoft.com/office/drawing/2014/main" id="{7B411F8D-51C8-45C2-83D3-1B60436FB1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591" y="3423236"/>
                      <a:ext cx="40730" cy="34357"/>
                    </a:xfrm>
                    <a:custGeom>
                      <a:avLst/>
                      <a:gdLst>
                        <a:gd name="connsiteX0" fmla="*/ 22968 w 40730"/>
                        <a:gd name="connsiteY0" fmla="*/ 34338 h 34357"/>
                        <a:gd name="connsiteX1" fmla="*/ 40113 w 40730"/>
                        <a:gd name="connsiteY1" fmla="*/ 23861 h 34357"/>
                        <a:gd name="connsiteX2" fmla="*/ 28683 w 40730"/>
                        <a:gd name="connsiteY2" fmla="*/ 48 h 34357"/>
                        <a:gd name="connsiteX3" fmla="*/ 108 w 40730"/>
                        <a:gd name="connsiteY3" fmla="*/ 21003 h 34357"/>
                        <a:gd name="connsiteX4" fmla="*/ 19158 w 40730"/>
                        <a:gd name="connsiteY4" fmla="*/ 20051 h 34357"/>
                        <a:gd name="connsiteX5" fmla="*/ 22968 w 40730"/>
                        <a:gd name="connsiteY5" fmla="*/ 34338 h 34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730" h="34357">
                          <a:moveTo>
                            <a:pt x="22968" y="34338"/>
                          </a:moveTo>
                          <a:cubicBezTo>
                            <a:pt x="22968" y="34338"/>
                            <a:pt x="37256" y="35291"/>
                            <a:pt x="40113" y="23861"/>
                          </a:cubicBezTo>
                          <a:cubicBezTo>
                            <a:pt x="42971" y="12431"/>
                            <a:pt x="35351" y="-904"/>
                            <a:pt x="28683" y="48"/>
                          </a:cubicBezTo>
                          <a:cubicBezTo>
                            <a:pt x="22016" y="1001"/>
                            <a:pt x="-1797" y="17193"/>
                            <a:pt x="108" y="21003"/>
                          </a:cubicBezTo>
                          <a:cubicBezTo>
                            <a:pt x="2013" y="24813"/>
                            <a:pt x="18206" y="17193"/>
                            <a:pt x="19158" y="20051"/>
                          </a:cubicBezTo>
                          <a:cubicBezTo>
                            <a:pt x="20111" y="21956"/>
                            <a:pt x="21063" y="34338"/>
                            <a:pt x="22968" y="3433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4" name="Freeform: Shape 1573">
                      <a:extLst>
                        <a:ext uri="{FF2B5EF4-FFF2-40B4-BE49-F238E27FC236}">
                          <a16:creationId xmlns:a16="http://schemas.microsoft.com/office/drawing/2014/main" id="{301FD3AE-12A7-44ED-A1C9-84DD8CAAAA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3799" y="3418688"/>
                      <a:ext cx="37525" cy="32890"/>
                    </a:xfrm>
                    <a:custGeom>
                      <a:avLst/>
                      <a:gdLst>
                        <a:gd name="connsiteX0" fmla="*/ 376 w 37525"/>
                        <a:gd name="connsiteY0" fmla="*/ 5548 h 32890"/>
                        <a:gd name="connsiteX1" fmla="*/ 27998 w 37525"/>
                        <a:gd name="connsiteY1" fmla="*/ 786 h 32890"/>
                        <a:gd name="connsiteX2" fmla="*/ 35618 w 37525"/>
                        <a:gd name="connsiteY2" fmla="*/ 26503 h 32890"/>
                        <a:gd name="connsiteX3" fmla="*/ 16568 w 37525"/>
                        <a:gd name="connsiteY3" fmla="*/ 31266 h 32890"/>
                        <a:gd name="connsiteX4" fmla="*/ 14663 w 37525"/>
                        <a:gd name="connsiteY4" fmla="*/ 13168 h 32890"/>
                        <a:gd name="connsiteX5" fmla="*/ 376 w 37525"/>
                        <a:gd name="connsiteY5" fmla="*/ 5548 h 32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525" h="32890">
                          <a:moveTo>
                            <a:pt x="376" y="5548"/>
                          </a:moveTo>
                          <a:cubicBezTo>
                            <a:pt x="3233" y="3643"/>
                            <a:pt x="20378" y="-2072"/>
                            <a:pt x="27998" y="786"/>
                          </a:cubicBezTo>
                          <a:cubicBezTo>
                            <a:pt x="35618" y="2691"/>
                            <a:pt x="40381" y="17930"/>
                            <a:pt x="35618" y="26503"/>
                          </a:cubicBezTo>
                          <a:cubicBezTo>
                            <a:pt x="31808" y="35076"/>
                            <a:pt x="17521" y="33170"/>
                            <a:pt x="16568" y="31266"/>
                          </a:cubicBezTo>
                          <a:cubicBezTo>
                            <a:pt x="15616" y="28408"/>
                            <a:pt x="17521" y="14120"/>
                            <a:pt x="14663" y="13168"/>
                          </a:cubicBezTo>
                          <a:cubicBezTo>
                            <a:pt x="11806" y="11263"/>
                            <a:pt x="-2482" y="8405"/>
                            <a:pt x="376" y="554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5" name="Freeform: Shape 1574">
                      <a:extLst>
                        <a:ext uri="{FF2B5EF4-FFF2-40B4-BE49-F238E27FC236}">
                          <a16:creationId xmlns:a16="http://schemas.microsoft.com/office/drawing/2014/main" id="{1D8ADFC6-9CDD-46D4-8B54-24BA85F2AB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7484" y="3453109"/>
                      <a:ext cx="28359" cy="35004"/>
                    </a:xfrm>
                    <a:custGeom>
                      <a:avLst/>
                      <a:gdLst>
                        <a:gd name="connsiteX0" fmla="*/ 4325 w 28359"/>
                        <a:gd name="connsiteY0" fmla="*/ 30182 h 35004"/>
                        <a:gd name="connsiteX1" fmla="*/ 25281 w 28359"/>
                        <a:gd name="connsiteY1" fmla="*/ 33040 h 35004"/>
                        <a:gd name="connsiteX2" fmla="*/ 26233 w 28359"/>
                        <a:gd name="connsiteY2" fmla="*/ 1607 h 35004"/>
                        <a:gd name="connsiteX3" fmla="*/ 16708 w 28359"/>
                        <a:gd name="connsiteY3" fmla="*/ 4465 h 35004"/>
                        <a:gd name="connsiteX4" fmla="*/ 5278 w 28359"/>
                        <a:gd name="connsiteY4" fmla="*/ 12085 h 35004"/>
                        <a:gd name="connsiteX5" fmla="*/ 4325 w 28359"/>
                        <a:gd name="connsiteY5" fmla="*/ 30182 h 35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359" h="35004">
                          <a:moveTo>
                            <a:pt x="4325" y="30182"/>
                          </a:moveTo>
                          <a:cubicBezTo>
                            <a:pt x="4325" y="30182"/>
                            <a:pt x="19565" y="38755"/>
                            <a:pt x="25281" y="33040"/>
                          </a:cubicBezTo>
                          <a:cubicBezTo>
                            <a:pt x="30996" y="27325"/>
                            <a:pt x="27185" y="6370"/>
                            <a:pt x="26233" y="1607"/>
                          </a:cubicBezTo>
                          <a:cubicBezTo>
                            <a:pt x="25281" y="-1250"/>
                            <a:pt x="17660" y="-298"/>
                            <a:pt x="16708" y="4465"/>
                          </a:cubicBezTo>
                          <a:cubicBezTo>
                            <a:pt x="15756" y="10180"/>
                            <a:pt x="18613" y="20657"/>
                            <a:pt x="5278" y="12085"/>
                          </a:cubicBezTo>
                          <a:cubicBezTo>
                            <a:pt x="-4247" y="6370"/>
                            <a:pt x="1468" y="28277"/>
                            <a:pt x="4325" y="30182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6" name="Freeform: Shape 1575">
                      <a:extLst>
                        <a:ext uri="{FF2B5EF4-FFF2-40B4-BE49-F238E27FC236}">
                          <a16:creationId xmlns:a16="http://schemas.microsoft.com/office/drawing/2014/main" id="{EBE89722-4DE9-4B0E-9F70-D58B9899CA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6340" y="3447682"/>
                      <a:ext cx="14252" cy="11282"/>
                    </a:xfrm>
                    <a:custGeom>
                      <a:avLst/>
                      <a:gdLst>
                        <a:gd name="connsiteX0" fmla="*/ 3566 w 14252"/>
                        <a:gd name="connsiteY0" fmla="*/ 10845 h 11282"/>
                        <a:gd name="connsiteX1" fmla="*/ 13091 w 14252"/>
                        <a:gd name="connsiteY1" fmla="*/ 4177 h 11282"/>
                        <a:gd name="connsiteX2" fmla="*/ 9281 w 14252"/>
                        <a:gd name="connsiteY2" fmla="*/ 2272 h 11282"/>
                        <a:gd name="connsiteX3" fmla="*/ 10234 w 14252"/>
                        <a:gd name="connsiteY3" fmla="*/ 367 h 11282"/>
                        <a:gd name="connsiteX4" fmla="*/ 1662 w 14252"/>
                        <a:gd name="connsiteY4" fmla="*/ 5130 h 11282"/>
                        <a:gd name="connsiteX5" fmla="*/ 3566 w 14252"/>
                        <a:gd name="connsiteY5" fmla="*/ 10845 h 11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252" h="11282">
                          <a:moveTo>
                            <a:pt x="3566" y="10845"/>
                          </a:moveTo>
                          <a:cubicBezTo>
                            <a:pt x="7377" y="8940"/>
                            <a:pt x="11187" y="7987"/>
                            <a:pt x="13091" y="4177"/>
                          </a:cubicBezTo>
                          <a:cubicBezTo>
                            <a:pt x="15949" y="-1538"/>
                            <a:pt x="13091" y="-585"/>
                            <a:pt x="9281" y="2272"/>
                          </a:cubicBezTo>
                          <a:cubicBezTo>
                            <a:pt x="5472" y="4177"/>
                            <a:pt x="10234" y="1320"/>
                            <a:pt x="10234" y="367"/>
                          </a:cubicBezTo>
                          <a:cubicBezTo>
                            <a:pt x="10234" y="-585"/>
                            <a:pt x="4519" y="3225"/>
                            <a:pt x="1662" y="5130"/>
                          </a:cubicBezTo>
                          <a:cubicBezTo>
                            <a:pt x="-1196" y="7987"/>
                            <a:pt x="-244" y="12750"/>
                            <a:pt x="3566" y="10845"/>
                          </a:cubicBezTo>
                          <a:close/>
                        </a:path>
                      </a:pathLst>
                    </a:custGeom>
                    <a:solidFill>
                      <a:srgbClr val="F5C6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77" name="Freeform: Shape 1576">
                      <a:extLst>
                        <a:ext uri="{FF2B5EF4-FFF2-40B4-BE49-F238E27FC236}">
                          <a16:creationId xmlns:a16="http://schemas.microsoft.com/office/drawing/2014/main" id="{8DBC359B-0122-4C93-850F-300D4B7FF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9529" y="3428069"/>
                      <a:ext cx="32324" cy="30454"/>
                    </a:xfrm>
                    <a:custGeom>
                      <a:avLst/>
                      <a:gdLst>
                        <a:gd name="connsiteX0" fmla="*/ 8948 w 32324"/>
                        <a:gd name="connsiteY0" fmla="*/ 29505 h 30454"/>
                        <a:gd name="connsiteX1" fmla="*/ 20378 w 32324"/>
                        <a:gd name="connsiteY1" fmla="*/ 26648 h 30454"/>
                        <a:gd name="connsiteX2" fmla="*/ 30856 w 32324"/>
                        <a:gd name="connsiteY2" fmla="*/ 14265 h 30454"/>
                        <a:gd name="connsiteX3" fmla="*/ 19426 w 32324"/>
                        <a:gd name="connsiteY3" fmla="*/ 930 h 30454"/>
                        <a:gd name="connsiteX4" fmla="*/ 5139 w 32324"/>
                        <a:gd name="connsiteY4" fmla="*/ 14265 h 30454"/>
                        <a:gd name="connsiteX5" fmla="*/ 376 w 32324"/>
                        <a:gd name="connsiteY5" fmla="*/ 19980 h 30454"/>
                        <a:gd name="connsiteX6" fmla="*/ 8948 w 32324"/>
                        <a:gd name="connsiteY6" fmla="*/ 29505 h 30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24" h="30454">
                          <a:moveTo>
                            <a:pt x="8948" y="29505"/>
                          </a:moveTo>
                          <a:cubicBezTo>
                            <a:pt x="11806" y="27600"/>
                            <a:pt x="15616" y="28553"/>
                            <a:pt x="20378" y="26648"/>
                          </a:cubicBezTo>
                          <a:cubicBezTo>
                            <a:pt x="26093" y="24743"/>
                            <a:pt x="28951" y="17123"/>
                            <a:pt x="30856" y="14265"/>
                          </a:cubicBezTo>
                          <a:cubicBezTo>
                            <a:pt x="35618" y="5693"/>
                            <a:pt x="27998" y="-2879"/>
                            <a:pt x="19426" y="930"/>
                          </a:cubicBezTo>
                          <a:cubicBezTo>
                            <a:pt x="10853" y="4740"/>
                            <a:pt x="7043" y="8550"/>
                            <a:pt x="5139" y="14265"/>
                          </a:cubicBezTo>
                          <a:cubicBezTo>
                            <a:pt x="4186" y="19028"/>
                            <a:pt x="1328" y="18075"/>
                            <a:pt x="376" y="19980"/>
                          </a:cubicBezTo>
                          <a:cubicBezTo>
                            <a:pt x="-1529" y="24743"/>
                            <a:pt x="4186" y="33315"/>
                            <a:pt x="8948" y="29505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78" name="Graphic 4">
                      <a:extLst>
                        <a:ext uri="{FF2B5EF4-FFF2-40B4-BE49-F238E27FC236}">
                          <a16:creationId xmlns:a16="http://schemas.microsoft.com/office/drawing/2014/main" id="{2B28261D-841A-411B-A7BC-07A9960B01A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75144" y="3438129"/>
                      <a:ext cx="13529" cy="13043"/>
                      <a:chOff x="6875144" y="3438129"/>
                      <a:chExt cx="13529" cy="13043"/>
                    </a:xfrm>
                  </p:grpSpPr>
                  <p:sp>
                    <p:nvSpPr>
                      <p:cNvPr id="1580" name="Freeform: Shape 1579">
                        <a:extLst>
                          <a:ext uri="{FF2B5EF4-FFF2-40B4-BE49-F238E27FC236}">
                            <a16:creationId xmlns:a16="http://schemas.microsoft.com/office/drawing/2014/main" id="{87152777-E108-4AC5-AC0A-7B652882DF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5144" y="3441381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8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8"/>
                              <a:pt x="1905" y="2858"/>
                              <a:pt x="953" y="2858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1" name="Freeform: Shape 1580">
                        <a:extLst>
                          <a:ext uri="{FF2B5EF4-FFF2-40B4-BE49-F238E27FC236}">
                            <a16:creationId xmlns:a16="http://schemas.microsoft.com/office/drawing/2014/main" id="{B0CE515B-14BB-4841-83FE-A2EE5E3ACA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4669" y="3444239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7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7"/>
                              <a:pt x="1905" y="2857"/>
                              <a:pt x="953" y="2857"/>
                            </a:cubicBezTo>
                            <a:cubicBezTo>
                              <a:pt x="0" y="2857"/>
                              <a:pt x="0" y="1905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2" name="Freeform: Shape 1581">
                        <a:extLst>
                          <a:ext uri="{FF2B5EF4-FFF2-40B4-BE49-F238E27FC236}">
                            <a16:creationId xmlns:a16="http://schemas.microsoft.com/office/drawing/2014/main" id="{52BCC9F4-DC81-4BE6-9C8E-905950AFD6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7432" y="3448049"/>
                        <a:ext cx="5332" cy="3124"/>
                      </a:xfrm>
                      <a:custGeom>
                        <a:avLst/>
                        <a:gdLst>
                          <a:gd name="connsiteX0" fmla="*/ 5332 w 5332"/>
                          <a:gd name="connsiteY0" fmla="*/ 1905 h 3124"/>
                          <a:gd name="connsiteX1" fmla="*/ 2475 w 5332"/>
                          <a:gd name="connsiteY1" fmla="*/ 2857 h 3124"/>
                          <a:gd name="connsiteX2" fmla="*/ 570 w 5332"/>
                          <a:gd name="connsiteY2" fmla="*/ 0 h 3124"/>
                          <a:gd name="connsiteX3" fmla="*/ 5332 w 5332"/>
                          <a:gd name="connsiteY3" fmla="*/ 1905 h 3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332" h="3124">
                            <a:moveTo>
                              <a:pt x="5332" y="1905"/>
                            </a:moveTo>
                            <a:cubicBezTo>
                              <a:pt x="5332" y="1905"/>
                              <a:pt x="5332" y="3810"/>
                              <a:pt x="2475" y="2857"/>
                            </a:cubicBezTo>
                            <a:cubicBezTo>
                              <a:pt x="-383" y="1905"/>
                              <a:pt x="-383" y="0"/>
                              <a:pt x="570" y="0"/>
                            </a:cubicBezTo>
                            <a:cubicBezTo>
                              <a:pt x="570" y="0"/>
                              <a:pt x="5332" y="1905"/>
                              <a:pt x="533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3" name="Freeform: Shape 1582">
                        <a:extLst>
                          <a:ext uri="{FF2B5EF4-FFF2-40B4-BE49-F238E27FC236}">
                            <a16:creationId xmlns:a16="http://schemas.microsoft.com/office/drawing/2014/main" id="{06C09036-3936-416B-991C-568CD0458C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9907" y="3442863"/>
                        <a:ext cx="3281" cy="6138"/>
                      </a:xfrm>
                      <a:custGeom>
                        <a:avLst/>
                        <a:gdLst>
                          <a:gd name="connsiteX0" fmla="*/ 953 w 3281"/>
                          <a:gd name="connsiteY0" fmla="*/ 6138 h 6138"/>
                          <a:gd name="connsiteX1" fmla="*/ 0 w 3281"/>
                          <a:gd name="connsiteY1" fmla="*/ 5186 h 6138"/>
                          <a:gd name="connsiteX2" fmla="*/ 0 w 3281"/>
                          <a:gd name="connsiteY2" fmla="*/ 4233 h 6138"/>
                          <a:gd name="connsiteX3" fmla="*/ 953 w 3281"/>
                          <a:gd name="connsiteY3" fmla="*/ 4233 h 6138"/>
                          <a:gd name="connsiteX4" fmla="*/ 953 w 3281"/>
                          <a:gd name="connsiteY4" fmla="*/ 4233 h 6138"/>
                          <a:gd name="connsiteX5" fmla="*/ 953 w 3281"/>
                          <a:gd name="connsiteY5" fmla="*/ 3281 h 6138"/>
                          <a:gd name="connsiteX6" fmla="*/ 1905 w 3281"/>
                          <a:gd name="connsiteY6" fmla="*/ 423 h 6138"/>
                          <a:gd name="connsiteX7" fmla="*/ 2858 w 3281"/>
                          <a:gd name="connsiteY7" fmla="*/ 423 h 6138"/>
                          <a:gd name="connsiteX8" fmla="*/ 2858 w 3281"/>
                          <a:gd name="connsiteY8" fmla="*/ 1376 h 6138"/>
                          <a:gd name="connsiteX9" fmla="*/ 1905 w 3281"/>
                          <a:gd name="connsiteY9" fmla="*/ 3281 h 6138"/>
                          <a:gd name="connsiteX10" fmla="*/ 953 w 3281"/>
                          <a:gd name="connsiteY10" fmla="*/ 6138 h 6138"/>
                          <a:gd name="connsiteX11" fmla="*/ 953 w 3281"/>
                          <a:gd name="connsiteY11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281" h="6138">
                            <a:moveTo>
                              <a:pt x="953" y="6138"/>
                            </a:moveTo>
                            <a:cubicBezTo>
                              <a:pt x="953" y="6138"/>
                              <a:pt x="0" y="6138"/>
                              <a:pt x="0" y="5186"/>
                            </a:cubicBezTo>
                            <a:cubicBezTo>
                              <a:pt x="0" y="5186"/>
                              <a:pt x="0" y="4233"/>
                              <a:pt x="0" y="4233"/>
                            </a:cubicBezTo>
                            <a:cubicBezTo>
                              <a:pt x="0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3281"/>
                            </a:cubicBezTo>
                            <a:cubicBezTo>
                              <a:pt x="953" y="2328"/>
                              <a:pt x="1905" y="423"/>
                              <a:pt x="1905" y="423"/>
                            </a:cubicBezTo>
                            <a:cubicBezTo>
                              <a:pt x="1905" y="423"/>
                              <a:pt x="2858" y="-529"/>
                              <a:pt x="2858" y="423"/>
                            </a:cubicBezTo>
                            <a:cubicBezTo>
                              <a:pt x="2858" y="423"/>
                              <a:pt x="3810" y="1376"/>
                              <a:pt x="2858" y="1376"/>
                            </a:cubicBezTo>
                            <a:cubicBezTo>
                              <a:pt x="2858" y="2328"/>
                              <a:pt x="1905" y="3281"/>
                              <a:pt x="1905" y="3281"/>
                            </a:cubicBezTo>
                            <a:cubicBezTo>
                              <a:pt x="2858" y="5186"/>
                              <a:pt x="2858" y="6138"/>
                              <a:pt x="953" y="6138"/>
                            </a:cubicBezTo>
                            <a:cubicBezTo>
                              <a:pt x="1905" y="6138"/>
                              <a:pt x="953" y="6138"/>
                              <a:pt x="953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4" name="Freeform: Shape 1583">
                        <a:extLst>
                          <a:ext uri="{FF2B5EF4-FFF2-40B4-BE49-F238E27FC236}">
                            <a16:creationId xmlns:a16="http://schemas.microsoft.com/office/drawing/2014/main" id="{7B5E7849-0328-408D-A8B3-13A21ACC68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6097" y="3438129"/>
                        <a:ext cx="3935" cy="1347"/>
                      </a:xfrm>
                      <a:custGeom>
                        <a:avLst/>
                        <a:gdLst>
                          <a:gd name="connsiteX0" fmla="*/ 0 w 3935"/>
                          <a:gd name="connsiteY0" fmla="*/ 395 h 1347"/>
                          <a:gd name="connsiteX1" fmla="*/ 953 w 3935"/>
                          <a:gd name="connsiteY1" fmla="*/ 1347 h 1347"/>
                          <a:gd name="connsiteX2" fmla="*/ 3810 w 3935"/>
                          <a:gd name="connsiteY2" fmla="*/ 1347 h 1347"/>
                          <a:gd name="connsiteX3" fmla="*/ 0 w 3935"/>
                          <a:gd name="connsiteY3" fmla="*/ 395 h 1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35" h="1347">
                            <a:moveTo>
                              <a:pt x="0" y="395"/>
                            </a:moveTo>
                            <a:cubicBezTo>
                              <a:pt x="0" y="395"/>
                              <a:pt x="0" y="1347"/>
                              <a:pt x="953" y="1347"/>
                            </a:cubicBezTo>
                            <a:cubicBezTo>
                              <a:pt x="1905" y="1347"/>
                              <a:pt x="2858" y="1347"/>
                              <a:pt x="3810" y="1347"/>
                            </a:cubicBezTo>
                            <a:cubicBezTo>
                              <a:pt x="4763" y="395"/>
                              <a:pt x="0" y="-558"/>
                              <a:pt x="0" y="395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85" name="Freeform: Shape 1584">
                        <a:extLst>
                          <a:ext uri="{FF2B5EF4-FFF2-40B4-BE49-F238E27FC236}">
                            <a16:creationId xmlns:a16="http://schemas.microsoft.com/office/drawing/2014/main" id="{4324C914-82CB-42DE-BC07-E1613235FB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6575" y="3441381"/>
                        <a:ext cx="2099" cy="2857"/>
                      </a:xfrm>
                      <a:custGeom>
                        <a:avLst/>
                        <a:gdLst>
                          <a:gd name="connsiteX0" fmla="*/ 1905 w 2099"/>
                          <a:gd name="connsiteY0" fmla="*/ 2858 h 2857"/>
                          <a:gd name="connsiteX1" fmla="*/ 953 w 2099"/>
                          <a:gd name="connsiteY1" fmla="*/ 1905 h 2857"/>
                          <a:gd name="connsiteX2" fmla="*/ 0 w 2099"/>
                          <a:gd name="connsiteY2" fmla="*/ 0 h 2857"/>
                          <a:gd name="connsiteX3" fmla="*/ 1905 w 2099"/>
                          <a:gd name="connsiteY3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285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2858"/>
                              <a:pt x="953" y="1905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2857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79" name="Freeform: Shape 1578">
                      <a:extLst>
                        <a:ext uri="{FF2B5EF4-FFF2-40B4-BE49-F238E27FC236}">
                          <a16:creationId xmlns:a16="http://schemas.microsoft.com/office/drawing/2014/main" id="{E8521322-C8C1-4E74-9605-57B730B720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1290" y="3418521"/>
                      <a:ext cx="37860" cy="26775"/>
                    </a:xfrm>
                    <a:custGeom>
                      <a:avLst/>
                      <a:gdLst>
                        <a:gd name="connsiteX0" fmla="*/ 4329 w 37860"/>
                        <a:gd name="connsiteY0" fmla="*/ 26670 h 26775"/>
                        <a:gd name="connsiteX1" fmla="*/ 519 w 37860"/>
                        <a:gd name="connsiteY1" fmla="*/ 20955 h 26775"/>
                        <a:gd name="connsiteX2" fmla="*/ 2424 w 37860"/>
                        <a:gd name="connsiteY2" fmla="*/ 11430 h 26775"/>
                        <a:gd name="connsiteX3" fmla="*/ 9092 w 37860"/>
                        <a:gd name="connsiteY3" fmla="*/ 3810 h 26775"/>
                        <a:gd name="connsiteX4" fmla="*/ 20522 w 37860"/>
                        <a:gd name="connsiteY4" fmla="*/ 0 h 26775"/>
                        <a:gd name="connsiteX5" fmla="*/ 30999 w 37860"/>
                        <a:gd name="connsiteY5" fmla="*/ 5715 h 26775"/>
                        <a:gd name="connsiteX6" fmla="*/ 37667 w 37860"/>
                        <a:gd name="connsiteY6" fmla="*/ 11430 h 26775"/>
                        <a:gd name="connsiteX7" fmla="*/ 35762 w 37860"/>
                        <a:gd name="connsiteY7" fmla="*/ 23813 h 26775"/>
                        <a:gd name="connsiteX8" fmla="*/ 30047 w 37860"/>
                        <a:gd name="connsiteY8" fmla="*/ 26670 h 26775"/>
                        <a:gd name="connsiteX9" fmla="*/ 31952 w 37860"/>
                        <a:gd name="connsiteY9" fmla="*/ 20955 h 26775"/>
                        <a:gd name="connsiteX10" fmla="*/ 28142 w 37860"/>
                        <a:gd name="connsiteY10" fmla="*/ 17145 h 26775"/>
                        <a:gd name="connsiteX11" fmla="*/ 20522 w 37860"/>
                        <a:gd name="connsiteY11" fmla="*/ 14288 h 26775"/>
                        <a:gd name="connsiteX12" fmla="*/ 10997 w 37860"/>
                        <a:gd name="connsiteY12" fmla="*/ 19050 h 26775"/>
                        <a:gd name="connsiteX13" fmla="*/ 4329 w 37860"/>
                        <a:gd name="connsiteY13" fmla="*/ 26670 h 26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37860" h="26775">
                          <a:moveTo>
                            <a:pt x="4329" y="26670"/>
                          </a:moveTo>
                          <a:cubicBezTo>
                            <a:pt x="2424" y="26670"/>
                            <a:pt x="-1386" y="23813"/>
                            <a:pt x="519" y="20955"/>
                          </a:cubicBezTo>
                          <a:cubicBezTo>
                            <a:pt x="2424" y="18097"/>
                            <a:pt x="2424" y="17145"/>
                            <a:pt x="2424" y="11430"/>
                          </a:cubicBezTo>
                          <a:cubicBezTo>
                            <a:pt x="2424" y="5715"/>
                            <a:pt x="4329" y="3810"/>
                            <a:pt x="9092" y="3810"/>
                          </a:cubicBezTo>
                          <a:cubicBezTo>
                            <a:pt x="12902" y="3810"/>
                            <a:pt x="15759" y="0"/>
                            <a:pt x="20522" y="0"/>
                          </a:cubicBezTo>
                          <a:cubicBezTo>
                            <a:pt x="25284" y="0"/>
                            <a:pt x="25284" y="5715"/>
                            <a:pt x="30999" y="5715"/>
                          </a:cubicBezTo>
                          <a:cubicBezTo>
                            <a:pt x="34809" y="5715"/>
                            <a:pt x="36714" y="8572"/>
                            <a:pt x="37667" y="11430"/>
                          </a:cubicBezTo>
                          <a:cubicBezTo>
                            <a:pt x="38619" y="15240"/>
                            <a:pt x="35762" y="15240"/>
                            <a:pt x="35762" y="23813"/>
                          </a:cubicBezTo>
                          <a:cubicBezTo>
                            <a:pt x="35762" y="27622"/>
                            <a:pt x="30047" y="26670"/>
                            <a:pt x="30047" y="26670"/>
                          </a:cubicBezTo>
                          <a:cubicBezTo>
                            <a:pt x="30047" y="26670"/>
                            <a:pt x="32904" y="22860"/>
                            <a:pt x="31952" y="20955"/>
                          </a:cubicBezTo>
                          <a:cubicBezTo>
                            <a:pt x="30999" y="17145"/>
                            <a:pt x="29094" y="20003"/>
                            <a:pt x="28142" y="17145"/>
                          </a:cubicBezTo>
                          <a:cubicBezTo>
                            <a:pt x="27189" y="13335"/>
                            <a:pt x="25284" y="17145"/>
                            <a:pt x="20522" y="14288"/>
                          </a:cubicBezTo>
                          <a:cubicBezTo>
                            <a:pt x="15759" y="12383"/>
                            <a:pt x="17664" y="19050"/>
                            <a:pt x="10997" y="19050"/>
                          </a:cubicBezTo>
                          <a:cubicBezTo>
                            <a:pt x="6234" y="19050"/>
                            <a:pt x="8139" y="25718"/>
                            <a:pt x="4329" y="26670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446" name="Graphic 4">
                    <a:extLst>
                      <a:ext uri="{FF2B5EF4-FFF2-40B4-BE49-F238E27FC236}">
                        <a16:creationId xmlns:a16="http://schemas.microsoft.com/office/drawing/2014/main" id="{6763AB72-8DA6-4B1D-B865-DF8DD397CCF9}"/>
                      </a:ext>
                    </a:extLst>
                  </p:cNvPr>
                  <p:cNvGrpSpPr/>
                  <p:nvPr/>
                </p:nvGrpSpPr>
                <p:grpSpPr>
                  <a:xfrm>
                    <a:off x="6741794" y="3128691"/>
                    <a:ext cx="201059" cy="55385"/>
                    <a:chOff x="6741794" y="3128691"/>
                    <a:chExt cx="201059" cy="55385"/>
                  </a:xfrm>
                </p:grpSpPr>
                <p:sp>
                  <p:nvSpPr>
                    <p:cNvPr id="1565" name="Freeform: Shape 1564">
                      <a:extLst>
                        <a:ext uri="{FF2B5EF4-FFF2-40B4-BE49-F238E27FC236}">
                          <a16:creationId xmlns:a16="http://schemas.microsoft.com/office/drawing/2014/main" id="{97F9106F-9D30-48A5-8507-0C72E741AA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1794" y="3128691"/>
                      <a:ext cx="40360" cy="55385"/>
                    </a:xfrm>
                    <a:custGeom>
                      <a:avLst/>
                      <a:gdLst>
                        <a:gd name="connsiteX0" fmla="*/ 19050 w 40360"/>
                        <a:gd name="connsiteY0" fmla="*/ 1223 h 55385"/>
                        <a:gd name="connsiteX1" fmla="*/ 0 w 40360"/>
                        <a:gd name="connsiteY1" fmla="*/ 34560 h 55385"/>
                        <a:gd name="connsiteX2" fmla="*/ 33338 w 40360"/>
                        <a:gd name="connsiteY2" fmla="*/ 54563 h 55385"/>
                        <a:gd name="connsiteX3" fmla="*/ 24765 w 40360"/>
                        <a:gd name="connsiteY3" fmla="*/ 33608 h 55385"/>
                        <a:gd name="connsiteX4" fmla="*/ 40005 w 40360"/>
                        <a:gd name="connsiteY4" fmla="*/ 9795 h 55385"/>
                        <a:gd name="connsiteX5" fmla="*/ 19050 w 40360"/>
                        <a:gd name="connsiteY5" fmla="*/ 1223 h 553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360" h="55385">
                          <a:moveTo>
                            <a:pt x="19050" y="1223"/>
                          </a:moveTo>
                          <a:cubicBezTo>
                            <a:pt x="19050" y="1223"/>
                            <a:pt x="0" y="26940"/>
                            <a:pt x="0" y="34560"/>
                          </a:cubicBezTo>
                          <a:cubicBezTo>
                            <a:pt x="0" y="42180"/>
                            <a:pt x="27623" y="59326"/>
                            <a:pt x="33338" y="54563"/>
                          </a:cubicBezTo>
                          <a:cubicBezTo>
                            <a:pt x="43815" y="45990"/>
                            <a:pt x="21908" y="38370"/>
                            <a:pt x="24765" y="33608"/>
                          </a:cubicBezTo>
                          <a:cubicBezTo>
                            <a:pt x="27623" y="28845"/>
                            <a:pt x="42863" y="15510"/>
                            <a:pt x="40005" y="9795"/>
                          </a:cubicBezTo>
                          <a:cubicBezTo>
                            <a:pt x="37148" y="3128"/>
                            <a:pt x="21908" y="-2587"/>
                            <a:pt x="19050" y="1223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7" name="Freeform: Shape 1566">
                      <a:extLst>
                        <a:ext uri="{FF2B5EF4-FFF2-40B4-BE49-F238E27FC236}">
                          <a16:creationId xmlns:a16="http://schemas.microsoft.com/office/drawing/2014/main" id="{FE34BFB9-87E9-4F3F-9D94-25744AC642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5609" y="3134260"/>
                      <a:ext cx="33536" cy="45856"/>
                    </a:xfrm>
                    <a:custGeom>
                      <a:avLst/>
                      <a:gdLst>
                        <a:gd name="connsiteX0" fmla="*/ 15240 w 33536"/>
                        <a:gd name="connsiteY0" fmla="*/ 1369 h 45856"/>
                        <a:gd name="connsiteX1" fmla="*/ 0 w 33536"/>
                        <a:gd name="connsiteY1" fmla="*/ 28992 h 45856"/>
                        <a:gd name="connsiteX2" fmla="*/ 27622 w 33536"/>
                        <a:gd name="connsiteY2" fmla="*/ 45184 h 45856"/>
                        <a:gd name="connsiteX3" fmla="*/ 20955 w 33536"/>
                        <a:gd name="connsiteY3" fmla="*/ 28039 h 45856"/>
                        <a:gd name="connsiteX4" fmla="*/ 33338 w 33536"/>
                        <a:gd name="connsiteY4" fmla="*/ 8037 h 45856"/>
                        <a:gd name="connsiteX5" fmla="*/ 15240 w 33536"/>
                        <a:gd name="connsiteY5" fmla="*/ 1369 h 45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36" h="45856">
                          <a:moveTo>
                            <a:pt x="15240" y="1369"/>
                          </a:moveTo>
                          <a:cubicBezTo>
                            <a:pt x="15240" y="1369"/>
                            <a:pt x="0" y="22324"/>
                            <a:pt x="0" y="28992"/>
                          </a:cubicBezTo>
                          <a:cubicBezTo>
                            <a:pt x="0" y="35659"/>
                            <a:pt x="22860" y="48994"/>
                            <a:pt x="27622" y="45184"/>
                          </a:cubicBezTo>
                          <a:cubicBezTo>
                            <a:pt x="36195" y="38517"/>
                            <a:pt x="18097" y="31849"/>
                            <a:pt x="20955" y="28039"/>
                          </a:cubicBezTo>
                          <a:cubicBezTo>
                            <a:pt x="22860" y="24229"/>
                            <a:pt x="35243" y="13752"/>
                            <a:pt x="33338" y="8037"/>
                          </a:cubicBezTo>
                          <a:cubicBezTo>
                            <a:pt x="30480" y="2322"/>
                            <a:pt x="17145" y="-2441"/>
                            <a:pt x="15240" y="136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8" name="Freeform: Shape 1567">
                      <a:extLst>
                        <a:ext uri="{FF2B5EF4-FFF2-40B4-BE49-F238E27FC236}">
                          <a16:creationId xmlns:a16="http://schemas.microsoft.com/office/drawing/2014/main" id="{933C8825-6B13-4F8F-91CF-913C1E6224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527" y="3139520"/>
                      <a:ext cx="28805" cy="39422"/>
                    </a:xfrm>
                    <a:custGeom>
                      <a:avLst/>
                      <a:gdLst>
                        <a:gd name="connsiteX0" fmla="*/ 13335 w 28805"/>
                        <a:gd name="connsiteY0" fmla="*/ 872 h 39422"/>
                        <a:gd name="connsiteX1" fmla="*/ 0 w 28805"/>
                        <a:gd name="connsiteY1" fmla="*/ 24684 h 39422"/>
                        <a:gd name="connsiteX2" fmla="*/ 23813 w 28805"/>
                        <a:gd name="connsiteY2" fmla="*/ 38972 h 39422"/>
                        <a:gd name="connsiteX3" fmla="*/ 18097 w 28805"/>
                        <a:gd name="connsiteY3" fmla="*/ 23732 h 39422"/>
                        <a:gd name="connsiteX4" fmla="*/ 28575 w 28805"/>
                        <a:gd name="connsiteY4" fmla="*/ 6587 h 39422"/>
                        <a:gd name="connsiteX5" fmla="*/ 13335 w 28805"/>
                        <a:gd name="connsiteY5" fmla="*/ 872 h 39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805" h="39422">
                          <a:moveTo>
                            <a:pt x="13335" y="872"/>
                          </a:moveTo>
                          <a:cubicBezTo>
                            <a:pt x="13335" y="872"/>
                            <a:pt x="0" y="18969"/>
                            <a:pt x="0" y="24684"/>
                          </a:cubicBezTo>
                          <a:cubicBezTo>
                            <a:pt x="0" y="30399"/>
                            <a:pt x="20003" y="41829"/>
                            <a:pt x="23813" y="38972"/>
                          </a:cubicBezTo>
                          <a:cubicBezTo>
                            <a:pt x="31432" y="33257"/>
                            <a:pt x="15240" y="27542"/>
                            <a:pt x="18097" y="23732"/>
                          </a:cubicBezTo>
                          <a:cubicBezTo>
                            <a:pt x="20003" y="19922"/>
                            <a:pt x="30480" y="11349"/>
                            <a:pt x="28575" y="6587"/>
                          </a:cubicBezTo>
                          <a:cubicBezTo>
                            <a:pt x="26670" y="2777"/>
                            <a:pt x="15240" y="-1986"/>
                            <a:pt x="13335" y="872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69" name="Freeform: Shape 1568">
                      <a:extLst>
                        <a:ext uri="{FF2B5EF4-FFF2-40B4-BE49-F238E27FC236}">
                          <a16:creationId xmlns:a16="http://schemas.microsoft.com/office/drawing/2014/main" id="{C924196C-3CB5-49D9-90A1-EADEDAEA2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9912" y="3136928"/>
                      <a:ext cx="22941" cy="30660"/>
                    </a:xfrm>
                    <a:custGeom>
                      <a:avLst/>
                      <a:gdLst>
                        <a:gd name="connsiteX0" fmla="*/ 10478 w 22941"/>
                        <a:gd name="connsiteY0" fmla="*/ 606 h 30660"/>
                        <a:gd name="connsiteX1" fmla="*/ 0 w 22941"/>
                        <a:gd name="connsiteY1" fmla="*/ 19656 h 30660"/>
                        <a:gd name="connsiteX2" fmla="*/ 19050 w 22941"/>
                        <a:gd name="connsiteY2" fmla="*/ 30134 h 30660"/>
                        <a:gd name="connsiteX3" fmla="*/ 14288 w 22941"/>
                        <a:gd name="connsiteY3" fmla="*/ 18704 h 30660"/>
                        <a:gd name="connsiteX4" fmla="*/ 22860 w 22941"/>
                        <a:gd name="connsiteY4" fmla="*/ 5369 h 30660"/>
                        <a:gd name="connsiteX5" fmla="*/ 10478 w 22941"/>
                        <a:gd name="connsiteY5" fmla="*/ 606 h 30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941" h="30660">
                          <a:moveTo>
                            <a:pt x="10478" y="606"/>
                          </a:moveTo>
                          <a:cubicBezTo>
                            <a:pt x="10478" y="606"/>
                            <a:pt x="0" y="14894"/>
                            <a:pt x="0" y="19656"/>
                          </a:cubicBezTo>
                          <a:cubicBezTo>
                            <a:pt x="0" y="23466"/>
                            <a:pt x="15240" y="32991"/>
                            <a:pt x="19050" y="30134"/>
                          </a:cubicBezTo>
                          <a:cubicBezTo>
                            <a:pt x="24765" y="25371"/>
                            <a:pt x="12382" y="21561"/>
                            <a:pt x="14288" y="18704"/>
                          </a:cubicBezTo>
                          <a:cubicBezTo>
                            <a:pt x="16193" y="15846"/>
                            <a:pt x="23813" y="9179"/>
                            <a:pt x="22860" y="5369"/>
                          </a:cubicBezTo>
                          <a:cubicBezTo>
                            <a:pt x="20955" y="1559"/>
                            <a:pt x="12382" y="-1299"/>
                            <a:pt x="10478" y="606"/>
                          </a:cubicBezTo>
                          <a:close/>
                        </a:path>
                      </a:pathLst>
                    </a:custGeom>
                    <a:solidFill>
                      <a:srgbClr val="D7695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47" name="Freeform: Shape 1446">
                    <a:extLst>
                      <a:ext uri="{FF2B5EF4-FFF2-40B4-BE49-F238E27FC236}">
                        <a16:creationId xmlns:a16="http://schemas.microsoft.com/office/drawing/2014/main" id="{66F8E242-9D1D-484E-8E1D-C0E937B1A3C1}"/>
                      </a:ext>
                    </a:extLst>
                  </p:cNvPr>
                  <p:cNvSpPr/>
                  <p:nvPr/>
                </p:nvSpPr>
                <p:spPr>
                  <a:xfrm>
                    <a:off x="6916102" y="3446053"/>
                    <a:ext cx="55244" cy="28756"/>
                  </a:xfrm>
                  <a:custGeom>
                    <a:avLst/>
                    <a:gdLst>
                      <a:gd name="connsiteX0" fmla="*/ 55245 w 55244"/>
                      <a:gd name="connsiteY0" fmla="*/ 15331 h 28756"/>
                      <a:gd name="connsiteX1" fmla="*/ 27622 w 55244"/>
                      <a:gd name="connsiteY1" fmla="*/ 91 h 28756"/>
                      <a:gd name="connsiteX2" fmla="*/ 0 w 55244"/>
                      <a:gd name="connsiteY2" fmla="*/ 13426 h 28756"/>
                      <a:gd name="connsiteX3" fmla="*/ 27622 w 55244"/>
                      <a:gd name="connsiteY3" fmla="*/ 28666 h 28756"/>
                      <a:gd name="connsiteX4" fmla="*/ 55245 w 55244"/>
                      <a:gd name="connsiteY4" fmla="*/ 15331 h 28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44" h="28756">
                        <a:moveTo>
                          <a:pt x="55245" y="15331"/>
                        </a:moveTo>
                        <a:cubicBezTo>
                          <a:pt x="55245" y="7711"/>
                          <a:pt x="43815" y="91"/>
                          <a:pt x="27622" y="91"/>
                        </a:cubicBezTo>
                        <a:cubicBezTo>
                          <a:pt x="12382" y="-861"/>
                          <a:pt x="0" y="5806"/>
                          <a:pt x="0" y="13426"/>
                        </a:cubicBezTo>
                        <a:cubicBezTo>
                          <a:pt x="0" y="21046"/>
                          <a:pt x="11430" y="28666"/>
                          <a:pt x="27622" y="28666"/>
                        </a:cubicBezTo>
                        <a:cubicBezTo>
                          <a:pt x="42863" y="29619"/>
                          <a:pt x="55245" y="22951"/>
                          <a:pt x="55245" y="15331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29BC1D2F-D122-4A42-AF44-CBAFA6C506BC}"/>
                      </a:ext>
                    </a:extLst>
                  </p:cNvPr>
                  <p:cNvSpPr/>
                  <p:nvPr/>
                </p:nvSpPr>
                <p:spPr>
                  <a:xfrm>
                    <a:off x="6931342" y="3459479"/>
                    <a:ext cx="10477" cy="6920"/>
                  </a:xfrm>
                  <a:custGeom>
                    <a:avLst/>
                    <a:gdLst>
                      <a:gd name="connsiteX0" fmla="*/ 10477 w 10477"/>
                      <a:gd name="connsiteY0" fmla="*/ 3810 h 6920"/>
                      <a:gd name="connsiteX1" fmla="*/ 5715 w 10477"/>
                      <a:gd name="connsiteY1" fmla="*/ 0 h 6920"/>
                      <a:gd name="connsiteX2" fmla="*/ 0 w 10477"/>
                      <a:gd name="connsiteY2" fmla="*/ 2857 h 6920"/>
                      <a:gd name="connsiteX3" fmla="*/ 4763 w 10477"/>
                      <a:gd name="connsiteY3" fmla="*/ 6667 h 6920"/>
                      <a:gd name="connsiteX4" fmla="*/ 10477 w 10477"/>
                      <a:gd name="connsiteY4" fmla="*/ 3810 h 6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6920">
                        <a:moveTo>
                          <a:pt x="10477" y="3810"/>
                        </a:moveTo>
                        <a:cubicBezTo>
                          <a:pt x="10477" y="1905"/>
                          <a:pt x="8572" y="0"/>
                          <a:pt x="5715" y="0"/>
                        </a:cubicBezTo>
                        <a:cubicBezTo>
                          <a:pt x="2857" y="0"/>
                          <a:pt x="0" y="952"/>
                          <a:pt x="0" y="2857"/>
                        </a:cubicBezTo>
                        <a:cubicBezTo>
                          <a:pt x="0" y="4763"/>
                          <a:pt x="1905" y="6667"/>
                          <a:pt x="4763" y="6667"/>
                        </a:cubicBezTo>
                        <a:cubicBezTo>
                          <a:pt x="7620" y="7620"/>
                          <a:pt x="9525" y="5715"/>
                          <a:pt x="10477" y="381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A9A697B-88C5-43FE-8018-D06137267E36}"/>
                      </a:ext>
                    </a:extLst>
                  </p:cNvPr>
                  <p:cNvSpPr/>
                  <p:nvPr/>
                </p:nvSpPr>
                <p:spPr>
                  <a:xfrm>
                    <a:off x="6935152" y="345255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7" y="7873"/>
                          <a:pt x="5715" y="6921"/>
                        </a:cubicBezTo>
                        <a:cubicBezTo>
                          <a:pt x="7620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2243EF9D-4435-41C0-9F5D-7AB238229999}"/>
                      </a:ext>
                    </a:extLst>
                  </p:cNvPr>
                  <p:cNvSpPr/>
                  <p:nvPr/>
                </p:nvSpPr>
                <p:spPr>
                  <a:xfrm>
                    <a:off x="6929189" y="3447675"/>
                    <a:ext cx="10020" cy="7414"/>
                  </a:xfrm>
                  <a:custGeom>
                    <a:avLst/>
                    <a:gdLst>
                      <a:gd name="connsiteX0" fmla="*/ 9773 w 10020"/>
                      <a:gd name="connsiteY0" fmla="*/ 2279 h 7414"/>
                      <a:gd name="connsiteX1" fmla="*/ 4058 w 10020"/>
                      <a:gd name="connsiteY1" fmla="*/ 374 h 7414"/>
                      <a:gd name="connsiteX2" fmla="*/ 248 w 10020"/>
                      <a:gd name="connsiteY2" fmla="*/ 5136 h 7414"/>
                      <a:gd name="connsiteX3" fmla="*/ 5963 w 10020"/>
                      <a:gd name="connsiteY3" fmla="*/ 7041 h 7414"/>
                      <a:gd name="connsiteX4" fmla="*/ 9773 w 10020"/>
                      <a:gd name="connsiteY4" fmla="*/ 2279 h 7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20" h="7414">
                        <a:moveTo>
                          <a:pt x="9773" y="2279"/>
                        </a:moveTo>
                        <a:cubicBezTo>
                          <a:pt x="8820" y="374"/>
                          <a:pt x="5963" y="-579"/>
                          <a:pt x="4058" y="374"/>
                        </a:cubicBezTo>
                        <a:cubicBezTo>
                          <a:pt x="1200" y="1326"/>
                          <a:pt x="-705" y="3231"/>
                          <a:pt x="248" y="5136"/>
                        </a:cubicBezTo>
                        <a:cubicBezTo>
                          <a:pt x="1200" y="7041"/>
                          <a:pt x="4058" y="7994"/>
                          <a:pt x="5963" y="7041"/>
                        </a:cubicBezTo>
                        <a:cubicBezTo>
                          <a:pt x="8820" y="6089"/>
                          <a:pt x="10725" y="3231"/>
                          <a:pt x="9773" y="227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1BEE7DD5-2A3A-4F65-B8B5-16CE2767D903}"/>
                      </a:ext>
                    </a:extLst>
                  </p:cNvPr>
                  <p:cNvSpPr/>
                  <p:nvPr/>
                </p:nvSpPr>
                <p:spPr>
                  <a:xfrm>
                    <a:off x="6941819" y="345636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4"/>
                          <a:pt x="5715" y="6921"/>
                        </a:cubicBezTo>
                        <a:cubicBezTo>
                          <a:pt x="8573" y="5968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9CF5F421-31E6-4DE5-BEFA-84A5880857FF}"/>
                      </a:ext>
                    </a:extLst>
                  </p:cNvPr>
                  <p:cNvSpPr/>
                  <p:nvPr/>
                </p:nvSpPr>
                <p:spPr>
                  <a:xfrm>
                    <a:off x="6947534" y="344874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3"/>
                          <a:pt x="5715" y="6921"/>
                        </a:cubicBezTo>
                        <a:cubicBezTo>
                          <a:pt x="8572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53" name="Graphic 4">
                    <a:extLst>
                      <a:ext uri="{FF2B5EF4-FFF2-40B4-BE49-F238E27FC236}">
                        <a16:creationId xmlns:a16="http://schemas.microsoft.com/office/drawing/2014/main" id="{36D18CD6-3730-4EA6-B7F6-B4DDB127364C}"/>
                      </a:ext>
                    </a:extLst>
                  </p:cNvPr>
                  <p:cNvGrpSpPr/>
                  <p:nvPr/>
                </p:nvGrpSpPr>
                <p:grpSpPr>
                  <a:xfrm>
                    <a:off x="6933247" y="3108483"/>
                    <a:ext cx="169918" cy="205263"/>
                    <a:chOff x="6933247" y="3108483"/>
                    <a:chExt cx="169918" cy="205263"/>
                  </a:xfrm>
                </p:grpSpPr>
                <p:grpSp>
                  <p:nvGrpSpPr>
                    <p:cNvPr id="1533" name="Graphic 4">
                      <a:extLst>
                        <a:ext uri="{FF2B5EF4-FFF2-40B4-BE49-F238E27FC236}">
                          <a16:creationId xmlns:a16="http://schemas.microsoft.com/office/drawing/2014/main" id="{A6FC64E9-FADE-4D35-954A-19C9CA0F7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54529" y="3108483"/>
                      <a:ext cx="148636" cy="205263"/>
                      <a:chOff x="6954529" y="3108483"/>
                      <a:chExt cx="148636" cy="205263"/>
                    </a:xfrm>
                    <a:solidFill>
                      <a:srgbClr val="EAAA65"/>
                    </a:solidFill>
                  </p:grpSpPr>
                  <p:sp>
                    <p:nvSpPr>
                      <p:cNvPr id="1562" name="Freeform: Shape 1561">
                        <a:extLst>
                          <a:ext uri="{FF2B5EF4-FFF2-40B4-BE49-F238E27FC236}">
                            <a16:creationId xmlns:a16="http://schemas.microsoft.com/office/drawing/2014/main" id="{9E821560-AE96-4356-B595-8FC442EB7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4798" y="3301943"/>
                        <a:ext cx="8367" cy="7041"/>
                      </a:xfrm>
                      <a:custGeom>
                        <a:avLst/>
                        <a:gdLst>
                          <a:gd name="connsiteX0" fmla="*/ 3231 w 8367"/>
                          <a:gd name="connsiteY0" fmla="*/ 7041 h 7041"/>
                          <a:gd name="connsiteX1" fmla="*/ 374 w 8367"/>
                          <a:gd name="connsiteY1" fmla="*/ 5136 h 7041"/>
                          <a:gd name="connsiteX2" fmla="*/ 2279 w 8367"/>
                          <a:gd name="connsiteY2" fmla="*/ 374 h 7041"/>
                          <a:gd name="connsiteX3" fmla="*/ 3231 w 8367"/>
                          <a:gd name="connsiteY3" fmla="*/ 374 h 7041"/>
                          <a:gd name="connsiteX4" fmla="*/ 7994 w 8367"/>
                          <a:gd name="connsiteY4" fmla="*/ 2279 h 7041"/>
                          <a:gd name="connsiteX5" fmla="*/ 6089 w 8367"/>
                          <a:gd name="connsiteY5" fmla="*/ 7041 h 7041"/>
                          <a:gd name="connsiteX6" fmla="*/ 5136 w 8367"/>
                          <a:gd name="connsiteY6" fmla="*/ 7041 h 7041"/>
                          <a:gd name="connsiteX7" fmla="*/ 3231 w 8367"/>
                          <a:gd name="connsiteY7" fmla="*/ 7041 h 7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367" h="7041">
                            <a:moveTo>
                              <a:pt x="3231" y="7041"/>
                            </a:moveTo>
                            <a:cubicBezTo>
                              <a:pt x="2279" y="7041"/>
                              <a:pt x="374" y="6088"/>
                              <a:pt x="374" y="5136"/>
                            </a:cubicBezTo>
                            <a:cubicBezTo>
                              <a:pt x="-579" y="3231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7041" y="374"/>
                              <a:pt x="7994" y="2279"/>
                            </a:cubicBezTo>
                            <a:cubicBezTo>
                              <a:pt x="8946" y="4184"/>
                              <a:pt x="7994" y="6088"/>
                              <a:pt x="6089" y="7041"/>
                            </a:cubicBezTo>
                            <a:lnTo>
                              <a:pt x="5136" y="7041"/>
                            </a:lnTo>
                            <a:cubicBezTo>
                              <a:pt x="4184" y="7041"/>
                              <a:pt x="4184" y="7041"/>
                              <a:pt x="3231" y="7041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3" name="Freeform: Shape 1562">
                        <a:extLst>
                          <a:ext uri="{FF2B5EF4-FFF2-40B4-BE49-F238E27FC236}">
                            <a16:creationId xmlns:a16="http://schemas.microsoft.com/office/drawing/2014/main" id="{F58D3E43-BEF9-4A77-81AB-32845D4D73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4529" y="3116906"/>
                        <a:ext cx="137785" cy="196840"/>
                      </a:xfrm>
                      <a:custGeom>
                        <a:avLst/>
                        <a:gdLst>
                          <a:gd name="connsiteX0" fmla="*/ 96828 w 137785"/>
                          <a:gd name="connsiteY0" fmla="*/ 196841 h 196840"/>
                          <a:gd name="connsiteX1" fmla="*/ 94923 w 137785"/>
                          <a:gd name="connsiteY1" fmla="*/ 196841 h 196840"/>
                          <a:gd name="connsiteX2" fmla="*/ 92065 w 137785"/>
                          <a:gd name="connsiteY2" fmla="*/ 193031 h 196840"/>
                          <a:gd name="connsiteX3" fmla="*/ 95876 w 137785"/>
                          <a:gd name="connsiteY3" fmla="*/ 190173 h 196840"/>
                          <a:gd name="connsiteX4" fmla="*/ 97781 w 137785"/>
                          <a:gd name="connsiteY4" fmla="*/ 190173 h 196840"/>
                          <a:gd name="connsiteX5" fmla="*/ 100638 w 137785"/>
                          <a:gd name="connsiteY5" fmla="*/ 193983 h 196840"/>
                          <a:gd name="connsiteX6" fmla="*/ 96828 w 137785"/>
                          <a:gd name="connsiteY6" fmla="*/ 196841 h 196840"/>
                          <a:gd name="connsiteX7" fmla="*/ 107306 w 137785"/>
                          <a:gd name="connsiteY7" fmla="*/ 196841 h 196840"/>
                          <a:gd name="connsiteX8" fmla="*/ 104448 w 137785"/>
                          <a:gd name="connsiteY8" fmla="*/ 193031 h 196840"/>
                          <a:gd name="connsiteX9" fmla="*/ 108258 w 137785"/>
                          <a:gd name="connsiteY9" fmla="*/ 189221 h 196840"/>
                          <a:gd name="connsiteX10" fmla="*/ 110163 w 137785"/>
                          <a:gd name="connsiteY10" fmla="*/ 189221 h 196840"/>
                          <a:gd name="connsiteX11" fmla="*/ 113973 w 137785"/>
                          <a:gd name="connsiteY11" fmla="*/ 193031 h 196840"/>
                          <a:gd name="connsiteX12" fmla="*/ 110163 w 137785"/>
                          <a:gd name="connsiteY12" fmla="*/ 196841 h 196840"/>
                          <a:gd name="connsiteX13" fmla="*/ 107306 w 137785"/>
                          <a:gd name="connsiteY13" fmla="*/ 196841 h 196840"/>
                          <a:gd name="connsiteX14" fmla="*/ 107306 w 137785"/>
                          <a:gd name="connsiteY14" fmla="*/ 196841 h 196840"/>
                          <a:gd name="connsiteX15" fmla="*/ 84446 w 137785"/>
                          <a:gd name="connsiteY15" fmla="*/ 194936 h 196840"/>
                          <a:gd name="connsiteX16" fmla="*/ 84446 w 137785"/>
                          <a:gd name="connsiteY16" fmla="*/ 194936 h 196840"/>
                          <a:gd name="connsiteX17" fmla="*/ 82540 w 137785"/>
                          <a:gd name="connsiteY17" fmla="*/ 194936 h 196840"/>
                          <a:gd name="connsiteX18" fmla="*/ 79683 w 137785"/>
                          <a:gd name="connsiteY18" fmla="*/ 191125 h 196840"/>
                          <a:gd name="connsiteX19" fmla="*/ 83493 w 137785"/>
                          <a:gd name="connsiteY19" fmla="*/ 188268 h 196840"/>
                          <a:gd name="connsiteX20" fmla="*/ 85398 w 137785"/>
                          <a:gd name="connsiteY20" fmla="*/ 188268 h 196840"/>
                          <a:gd name="connsiteX21" fmla="*/ 88256 w 137785"/>
                          <a:gd name="connsiteY21" fmla="*/ 192078 h 196840"/>
                          <a:gd name="connsiteX22" fmla="*/ 84446 w 137785"/>
                          <a:gd name="connsiteY22" fmla="*/ 194936 h 196840"/>
                          <a:gd name="connsiteX23" fmla="*/ 119688 w 137785"/>
                          <a:gd name="connsiteY23" fmla="*/ 196841 h 196840"/>
                          <a:gd name="connsiteX24" fmla="*/ 116831 w 137785"/>
                          <a:gd name="connsiteY24" fmla="*/ 193983 h 196840"/>
                          <a:gd name="connsiteX25" fmla="*/ 119688 w 137785"/>
                          <a:gd name="connsiteY25" fmla="*/ 190173 h 196840"/>
                          <a:gd name="connsiteX26" fmla="*/ 121593 w 137785"/>
                          <a:gd name="connsiteY26" fmla="*/ 190173 h 196840"/>
                          <a:gd name="connsiteX27" fmla="*/ 125403 w 137785"/>
                          <a:gd name="connsiteY27" fmla="*/ 193031 h 196840"/>
                          <a:gd name="connsiteX28" fmla="*/ 122546 w 137785"/>
                          <a:gd name="connsiteY28" fmla="*/ 196841 h 196840"/>
                          <a:gd name="connsiteX29" fmla="*/ 119688 w 137785"/>
                          <a:gd name="connsiteY29" fmla="*/ 196841 h 196840"/>
                          <a:gd name="connsiteX30" fmla="*/ 119688 w 137785"/>
                          <a:gd name="connsiteY30" fmla="*/ 196841 h 196840"/>
                          <a:gd name="connsiteX31" fmla="*/ 72063 w 137785"/>
                          <a:gd name="connsiteY31" fmla="*/ 192078 h 196840"/>
                          <a:gd name="connsiteX32" fmla="*/ 72063 w 137785"/>
                          <a:gd name="connsiteY32" fmla="*/ 192078 h 196840"/>
                          <a:gd name="connsiteX33" fmla="*/ 69206 w 137785"/>
                          <a:gd name="connsiteY33" fmla="*/ 191125 h 196840"/>
                          <a:gd name="connsiteX34" fmla="*/ 66348 w 137785"/>
                          <a:gd name="connsiteY34" fmla="*/ 186363 h 196840"/>
                          <a:gd name="connsiteX35" fmla="*/ 71111 w 137785"/>
                          <a:gd name="connsiteY35" fmla="*/ 183506 h 196840"/>
                          <a:gd name="connsiteX36" fmla="*/ 73015 w 137785"/>
                          <a:gd name="connsiteY36" fmla="*/ 184458 h 196840"/>
                          <a:gd name="connsiteX37" fmla="*/ 75873 w 137785"/>
                          <a:gd name="connsiteY37" fmla="*/ 189221 h 196840"/>
                          <a:gd name="connsiteX38" fmla="*/ 72063 w 137785"/>
                          <a:gd name="connsiteY38" fmla="*/ 192078 h 196840"/>
                          <a:gd name="connsiteX39" fmla="*/ 132071 w 137785"/>
                          <a:gd name="connsiteY39" fmla="*/ 194936 h 196840"/>
                          <a:gd name="connsiteX40" fmla="*/ 129213 w 137785"/>
                          <a:gd name="connsiteY40" fmla="*/ 192078 h 196840"/>
                          <a:gd name="connsiteX41" fmla="*/ 132071 w 137785"/>
                          <a:gd name="connsiteY41" fmla="*/ 188268 h 196840"/>
                          <a:gd name="connsiteX42" fmla="*/ 133976 w 137785"/>
                          <a:gd name="connsiteY42" fmla="*/ 188268 h 196840"/>
                          <a:gd name="connsiteX43" fmla="*/ 137786 w 137785"/>
                          <a:gd name="connsiteY43" fmla="*/ 191125 h 196840"/>
                          <a:gd name="connsiteX44" fmla="*/ 134928 w 137785"/>
                          <a:gd name="connsiteY44" fmla="*/ 194936 h 196840"/>
                          <a:gd name="connsiteX45" fmla="*/ 133023 w 137785"/>
                          <a:gd name="connsiteY45" fmla="*/ 194936 h 196840"/>
                          <a:gd name="connsiteX46" fmla="*/ 132071 w 137785"/>
                          <a:gd name="connsiteY46" fmla="*/ 194936 h 196840"/>
                          <a:gd name="connsiteX47" fmla="*/ 60633 w 137785"/>
                          <a:gd name="connsiteY47" fmla="*/ 188268 h 196840"/>
                          <a:gd name="connsiteX48" fmla="*/ 60633 w 137785"/>
                          <a:gd name="connsiteY48" fmla="*/ 188268 h 196840"/>
                          <a:gd name="connsiteX49" fmla="*/ 57776 w 137785"/>
                          <a:gd name="connsiteY49" fmla="*/ 187316 h 196840"/>
                          <a:gd name="connsiteX50" fmla="*/ 55871 w 137785"/>
                          <a:gd name="connsiteY50" fmla="*/ 182553 h 196840"/>
                          <a:gd name="connsiteX51" fmla="*/ 60633 w 137785"/>
                          <a:gd name="connsiteY51" fmla="*/ 180648 h 196840"/>
                          <a:gd name="connsiteX52" fmla="*/ 62538 w 137785"/>
                          <a:gd name="connsiteY52" fmla="*/ 181600 h 196840"/>
                          <a:gd name="connsiteX53" fmla="*/ 64443 w 137785"/>
                          <a:gd name="connsiteY53" fmla="*/ 186363 h 196840"/>
                          <a:gd name="connsiteX54" fmla="*/ 60633 w 137785"/>
                          <a:gd name="connsiteY54" fmla="*/ 188268 h 196840"/>
                          <a:gd name="connsiteX55" fmla="*/ 49203 w 137785"/>
                          <a:gd name="connsiteY55" fmla="*/ 183506 h 196840"/>
                          <a:gd name="connsiteX56" fmla="*/ 48251 w 137785"/>
                          <a:gd name="connsiteY56" fmla="*/ 183506 h 196840"/>
                          <a:gd name="connsiteX57" fmla="*/ 46346 w 137785"/>
                          <a:gd name="connsiteY57" fmla="*/ 182553 h 196840"/>
                          <a:gd name="connsiteX58" fmla="*/ 44440 w 137785"/>
                          <a:gd name="connsiteY58" fmla="*/ 177791 h 196840"/>
                          <a:gd name="connsiteX59" fmla="*/ 49203 w 137785"/>
                          <a:gd name="connsiteY59" fmla="*/ 175886 h 196840"/>
                          <a:gd name="connsiteX60" fmla="*/ 51108 w 137785"/>
                          <a:gd name="connsiteY60" fmla="*/ 176838 h 196840"/>
                          <a:gd name="connsiteX61" fmla="*/ 53013 w 137785"/>
                          <a:gd name="connsiteY61" fmla="*/ 181600 h 196840"/>
                          <a:gd name="connsiteX62" fmla="*/ 49203 w 137785"/>
                          <a:gd name="connsiteY62" fmla="*/ 183506 h 196840"/>
                          <a:gd name="connsiteX63" fmla="*/ 37773 w 137785"/>
                          <a:gd name="connsiteY63" fmla="*/ 178743 h 196840"/>
                          <a:gd name="connsiteX64" fmla="*/ 36821 w 137785"/>
                          <a:gd name="connsiteY64" fmla="*/ 178743 h 196840"/>
                          <a:gd name="connsiteX65" fmla="*/ 34915 w 137785"/>
                          <a:gd name="connsiteY65" fmla="*/ 177791 h 196840"/>
                          <a:gd name="connsiteX66" fmla="*/ 33011 w 137785"/>
                          <a:gd name="connsiteY66" fmla="*/ 173028 h 196840"/>
                          <a:gd name="connsiteX67" fmla="*/ 37773 w 137785"/>
                          <a:gd name="connsiteY67" fmla="*/ 171123 h 196840"/>
                          <a:gd name="connsiteX68" fmla="*/ 39678 w 137785"/>
                          <a:gd name="connsiteY68" fmla="*/ 172075 h 196840"/>
                          <a:gd name="connsiteX69" fmla="*/ 41583 w 137785"/>
                          <a:gd name="connsiteY69" fmla="*/ 176838 h 196840"/>
                          <a:gd name="connsiteX70" fmla="*/ 37773 w 137785"/>
                          <a:gd name="connsiteY70" fmla="*/ 178743 h 196840"/>
                          <a:gd name="connsiteX71" fmla="*/ 26343 w 137785"/>
                          <a:gd name="connsiteY71" fmla="*/ 173028 h 196840"/>
                          <a:gd name="connsiteX72" fmla="*/ 25390 w 137785"/>
                          <a:gd name="connsiteY72" fmla="*/ 173028 h 196840"/>
                          <a:gd name="connsiteX73" fmla="*/ 24438 w 137785"/>
                          <a:gd name="connsiteY73" fmla="*/ 172075 h 196840"/>
                          <a:gd name="connsiteX74" fmla="*/ 22533 w 137785"/>
                          <a:gd name="connsiteY74" fmla="*/ 167313 h 196840"/>
                          <a:gd name="connsiteX75" fmla="*/ 27296 w 137785"/>
                          <a:gd name="connsiteY75" fmla="*/ 165408 h 196840"/>
                          <a:gd name="connsiteX76" fmla="*/ 29201 w 137785"/>
                          <a:gd name="connsiteY76" fmla="*/ 166361 h 196840"/>
                          <a:gd name="connsiteX77" fmla="*/ 30153 w 137785"/>
                          <a:gd name="connsiteY77" fmla="*/ 171123 h 196840"/>
                          <a:gd name="connsiteX78" fmla="*/ 26343 w 137785"/>
                          <a:gd name="connsiteY78" fmla="*/ 173028 h 196840"/>
                          <a:gd name="connsiteX79" fmla="*/ 15865 w 137785"/>
                          <a:gd name="connsiteY79" fmla="*/ 166361 h 196840"/>
                          <a:gd name="connsiteX80" fmla="*/ 13961 w 137785"/>
                          <a:gd name="connsiteY80" fmla="*/ 165408 h 196840"/>
                          <a:gd name="connsiteX81" fmla="*/ 12056 w 137785"/>
                          <a:gd name="connsiteY81" fmla="*/ 164456 h 196840"/>
                          <a:gd name="connsiteX82" fmla="*/ 11103 w 137785"/>
                          <a:gd name="connsiteY82" fmla="*/ 159693 h 196840"/>
                          <a:gd name="connsiteX83" fmla="*/ 15865 w 137785"/>
                          <a:gd name="connsiteY83" fmla="*/ 158741 h 196840"/>
                          <a:gd name="connsiteX84" fmla="*/ 17771 w 137785"/>
                          <a:gd name="connsiteY84" fmla="*/ 159693 h 196840"/>
                          <a:gd name="connsiteX85" fmla="*/ 18723 w 137785"/>
                          <a:gd name="connsiteY85" fmla="*/ 164456 h 196840"/>
                          <a:gd name="connsiteX86" fmla="*/ 15865 w 137785"/>
                          <a:gd name="connsiteY86" fmla="*/ 166361 h 196840"/>
                          <a:gd name="connsiteX87" fmla="*/ 47298 w 137785"/>
                          <a:gd name="connsiteY87" fmla="*/ 164456 h 196840"/>
                          <a:gd name="connsiteX88" fmla="*/ 44440 w 137785"/>
                          <a:gd name="connsiteY88" fmla="*/ 160646 h 196840"/>
                          <a:gd name="connsiteX89" fmla="*/ 48251 w 137785"/>
                          <a:gd name="connsiteY89" fmla="*/ 157788 h 196840"/>
                          <a:gd name="connsiteX90" fmla="*/ 50156 w 137785"/>
                          <a:gd name="connsiteY90" fmla="*/ 157788 h 196840"/>
                          <a:gd name="connsiteX91" fmla="*/ 53013 w 137785"/>
                          <a:gd name="connsiteY91" fmla="*/ 161598 h 196840"/>
                          <a:gd name="connsiteX92" fmla="*/ 49203 w 137785"/>
                          <a:gd name="connsiteY92" fmla="*/ 164456 h 196840"/>
                          <a:gd name="connsiteX93" fmla="*/ 47298 w 137785"/>
                          <a:gd name="connsiteY93" fmla="*/ 164456 h 196840"/>
                          <a:gd name="connsiteX94" fmla="*/ 47298 w 137785"/>
                          <a:gd name="connsiteY94" fmla="*/ 164456 h 196840"/>
                          <a:gd name="connsiteX95" fmla="*/ 36821 w 137785"/>
                          <a:gd name="connsiteY95" fmla="*/ 163503 h 196840"/>
                          <a:gd name="connsiteX96" fmla="*/ 36821 w 137785"/>
                          <a:gd name="connsiteY96" fmla="*/ 163503 h 196840"/>
                          <a:gd name="connsiteX97" fmla="*/ 34915 w 137785"/>
                          <a:gd name="connsiteY97" fmla="*/ 163503 h 196840"/>
                          <a:gd name="connsiteX98" fmla="*/ 32058 w 137785"/>
                          <a:gd name="connsiteY98" fmla="*/ 159693 h 196840"/>
                          <a:gd name="connsiteX99" fmla="*/ 35868 w 137785"/>
                          <a:gd name="connsiteY99" fmla="*/ 156836 h 196840"/>
                          <a:gd name="connsiteX100" fmla="*/ 37773 w 137785"/>
                          <a:gd name="connsiteY100" fmla="*/ 156836 h 196840"/>
                          <a:gd name="connsiteX101" fmla="*/ 40631 w 137785"/>
                          <a:gd name="connsiteY101" fmla="*/ 160646 h 196840"/>
                          <a:gd name="connsiteX102" fmla="*/ 36821 w 137785"/>
                          <a:gd name="connsiteY102" fmla="*/ 163503 h 196840"/>
                          <a:gd name="connsiteX103" fmla="*/ 59681 w 137785"/>
                          <a:gd name="connsiteY103" fmla="*/ 165408 h 196840"/>
                          <a:gd name="connsiteX104" fmla="*/ 56823 w 137785"/>
                          <a:gd name="connsiteY104" fmla="*/ 161598 h 196840"/>
                          <a:gd name="connsiteX105" fmla="*/ 60633 w 137785"/>
                          <a:gd name="connsiteY105" fmla="*/ 157788 h 196840"/>
                          <a:gd name="connsiteX106" fmla="*/ 62538 w 137785"/>
                          <a:gd name="connsiteY106" fmla="*/ 157788 h 196840"/>
                          <a:gd name="connsiteX107" fmla="*/ 66348 w 137785"/>
                          <a:gd name="connsiteY107" fmla="*/ 161598 h 196840"/>
                          <a:gd name="connsiteX108" fmla="*/ 62538 w 137785"/>
                          <a:gd name="connsiteY108" fmla="*/ 165408 h 196840"/>
                          <a:gd name="connsiteX109" fmla="*/ 59681 w 137785"/>
                          <a:gd name="connsiteY109" fmla="*/ 165408 h 196840"/>
                          <a:gd name="connsiteX110" fmla="*/ 59681 w 137785"/>
                          <a:gd name="connsiteY110" fmla="*/ 165408 h 196840"/>
                          <a:gd name="connsiteX111" fmla="*/ 5388 w 137785"/>
                          <a:gd name="connsiteY111" fmla="*/ 159693 h 196840"/>
                          <a:gd name="connsiteX112" fmla="*/ 3483 w 137785"/>
                          <a:gd name="connsiteY112" fmla="*/ 158741 h 196840"/>
                          <a:gd name="connsiteX113" fmla="*/ 1578 w 137785"/>
                          <a:gd name="connsiteY113" fmla="*/ 157788 h 196840"/>
                          <a:gd name="connsiteX114" fmla="*/ 626 w 137785"/>
                          <a:gd name="connsiteY114" fmla="*/ 153025 h 196840"/>
                          <a:gd name="connsiteX115" fmla="*/ 5388 w 137785"/>
                          <a:gd name="connsiteY115" fmla="*/ 152073 h 196840"/>
                          <a:gd name="connsiteX116" fmla="*/ 6340 w 137785"/>
                          <a:gd name="connsiteY116" fmla="*/ 153025 h 196840"/>
                          <a:gd name="connsiteX117" fmla="*/ 11103 w 137785"/>
                          <a:gd name="connsiteY117" fmla="*/ 150168 h 196840"/>
                          <a:gd name="connsiteX118" fmla="*/ 13008 w 137785"/>
                          <a:gd name="connsiteY118" fmla="*/ 150168 h 196840"/>
                          <a:gd name="connsiteX119" fmla="*/ 15865 w 137785"/>
                          <a:gd name="connsiteY119" fmla="*/ 154931 h 196840"/>
                          <a:gd name="connsiteX120" fmla="*/ 11103 w 137785"/>
                          <a:gd name="connsiteY120" fmla="*/ 157788 h 196840"/>
                          <a:gd name="connsiteX121" fmla="*/ 9198 w 137785"/>
                          <a:gd name="connsiteY121" fmla="*/ 156836 h 196840"/>
                          <a:gd name="connsiteX122" fmla="*/ 8246 w 137785"/>
                          <a:gd name="connsiteY122" fmla="*/ 156836 h 196840"/>
                          <a:gd name="connsiteX123" fmla="*/ 7293 w 137785"/>
                          <a:gd name="connsiteY123" fmla="*/ 157788 h 196840"/>
                          <a:gd name="connsiteX124" fmla="*/ 5388 w 137785"/>
                          <a:gd name="connsiteY124" fmla="*/ 159693 h 196840"/>
                          <a:gd name="connsiteX125" fmla="*/ 24438 w 137785"/>
                          <a:gd name="connsiteY125" fmla="*/ 161598 h 196840"/>
                          <a:gd name="connsiteX126" fmla="*/ 24438 w 137785"/>
                          <a:gd name="connsiteY126" fmla="*/ 161598 h 196840"/>
                          <a:gd name="connsiteX127" fmla="*/ 22533 w 137785"/>
                          <a:gd name="connsiteY127" fmla="*/ 161598 h 196840"/>
                          <a:gd name="connsiteX128" fmla="*/ 19676 w 137785"/>
                          <a:gd name="connsiteY128" fmla="*/ 157788 h 196840"/>
                          <a:gd name="connsiteX129" fmla="*/ 23486 w 137785"/>
                          <a:gd name="connsiteY129" fmla="*/ 154931 h 196840"/>
                          <a:gd name="connsiteX130" fmla="*/ 25390 w 137785"/>
                          <a:gd name="connsiteY130" fmla="*/ 154931 h 196840"/>
                          <a:gd name="connsiteX131" fmla="*/ 28248 w 137785"/>
                          <a:gd name="connsiteY131" fmla="*/ 158741 h 196840"/>
                          <a:gd name="connsiteX132" fmla="*/ 24438 w 137785"/>
                          <a:gd name="connsiteY132" fmla="*/ 161598 h 196840"/>
                          <a:gd name="connsiteX133" fmla="*/ 72063 w 137785"/>
                          <a:gd name="connsiteY133" fmla="*/ 164456 h 196840"/>
                          <a:gd name="connsiteX134" fmla="*/ 69206 w 137785"/>
                          <a:gd name="connsiteY134" fmla="*/ 161598 h 196840"/>
                          <a:gd name="connsiteX135" fmla="*/ 72063 w 137785"/>
                          <a:gd name="connsiteY135" fmla="*/ 157788 h 196840"/>
                          <a:gd name="connsiteX136" fmla="*/ 73968 w 137785"/>
                          <a:gd name="connsiteY136" fmla="*/ 157788 h 196840"/>
                          <a:gd name="connsiteX137" fmla="*/ 77778 w 137785"/>
                          <a:gd name="connsiteY137" fmla="*/ 160646 h 196840"/>
                          <a:gd name="connsiteX138" fmla="*/ 74921 w 137785"/>
                          <a:gd name="connsiteY138" fmla="*/ 164456 h 196840"/>
                          <a:gd name="connsiteX139" fmla="*/ 72063 w 137785"/>
                          <a:gd name="connsiteY139" fmla="*/ 164456 h 196840"/>
                          <a:gd name="connsiteX140" fmla="*/ 72063 w 137785"/>
                          <a:gd name="connsiteY140" fmla="*/ 164456 h 196840"/>
                          <a:gd name="connsiteX141" fmla="*/ 84446 w 137785"/>
                          <a:gd name="connsiteY141" fmla="*/ 162550 h 196840"/>
                          <a:gd name="connsiteX142" fmla="*/ 81588 w 137785"/>
                          <a:gd name="connsiteY142" fmla="*/ 159693 h 196840"/>
                          <a:gd name="connsiteX143" fmla="*/ 84446 w 137785"/>
                          <a:gd name="connsiteY143" fmla="*/ 155883 h 196840"/>
                          <a:gd name="connsiteX144" fmla="*/ 86351 w 137785"/>
                          <a:gd name="connsiteY144" fmla="*/ 155883 h 196840"/>
                          <a:gd name="connsiteX145" fmla="*/ 90161 w 137785"/>
                          <a:gd name="connsiteY145" fmla="*/ 158741 h 196840"/>
                          <a:gd name="connsiteX146" fmla="*/ 87303 w 137785"/>
                          <a:gd name="connsiteY146" fmla="*/ 162550 h 196840"/>
                          <a:gd name="connsiteX147" fmla="*/ 85398 w 137785"/>
                          <a:gd name="connsiteY147" fmla="*/ 162550 h 196840"/>
                          <a:gd name="connsiteX148" fmla="*/ 84446 w 137785"/>
                          <a:gd name="connsiteY148" fmla="*/ 162550 h 196840"/>
                          <a:gd name="connsiteX149" fmla="*/ 95876 w 137785"/>
                          <a:gd name="connsiteY149" fmla="*/ 159693 h 196840"/>
                          <a:gd name="connsiteX150" fmla="*/ 93018 w 137785"/>
                          <a:gd name="connsiteY150" fmla="*/ 156836 h 196840"/>
                          <a:gd name="connsiteX151" fmla="*/ 94923 w 137785"/>
                          <a:gd name="connsiteY151" fmla="*/ 152073 h 196840"/>
                          <a:gd name="connsiteX152" fmla="*/ 96828 w 137785"/>
                          <a:gd name="connsiteY152" fmla="*/ 151121 h 196840"/>
                          <a:gd name="connsiteX153" fmla="*/ 101590 w 137785"/>
                          <a:gd name="connsiteY153" fmla="*/ 153025 h 196840"/>
                          <a:gd name="connsiteX154" fmla="*/ 99686 w 137785"/>
                          <a:gd name="connsiteY154" fmla="*/ 157788 h 196840"/>
                          <a:gd name="connsiteX155" fmla="*/ 97781 w 137785"/>
                          <a:gd name="connsiteY155" fmla="*/ 158741 h 196840"/>
                          <a:gd name="connsiteX156" fmla="*/ 95876 w 137785"/>
                          <a:gd name="connsiteY156" fmla="*/ 159693 h 196840"/>
                          <a:gd name="connsiteX157" fmla="*/ 107306 w 137785"/>
                          <a:gd name="connsiteY157" fmla="*/ 154931 h 196840"/>
                          <a:gd name="connsiteX158" fmla="*/ 104448 w 137785"/>
                          <a:gd name="connsiteY158" fmla="*/ 153025 h 196840"/>
                          <a:gd name="connsiteX159" fmla="*/ 106353 w 137785"/>
                          <a:gd name="connsiteY159" fmla="*/ 148263 h 196840"/>
                          <a:gd name="connsiteX160" fmla="*/ 108258 w 137785"/>
                          <a:gd name="connsiteY160" fmla="*/ 147311 h 196840"/>
                          <a:gd name="connsiteX161" fmla="*/ 113021 w 137785"/>
                          <a:gd name="connsiteY161" fmla="*/ 149216 h 196840"/>
                          <a:gd name="connsiteX162" fmla="*/ 111115 w 137785"/>
                          <a:gd name="connsiteY162" fmla="*/ 153978 h 196840"/>
                          <a:gd name="connsiteX163" fmla="*/ 109211 w 137785"/>
                          <a:gd name="connsiteY163" fmla="*/ 154931 h 196840"/>
                          <a:gd name="connsiteX164" fmla="*/ 107306 w 137785"/>
                          <a:gd name="connsiteY164" fmla="*/ 154931 h 196840"/>
                          <a:gd name="connsiteX165" fmla="*/ 118736 w 137785"/>
                          <a:gd name="connsiteY165" fmla="*/ 149216 h 196840"/>
                          <a:gd name="connsiteX166" fmla="*/ 115878 w 137785"/>
                          <a:gd name="connsiteY166" fmla="*/ 147311 h 196840"/>
                          <a:gd name="connsiteX167" fmla="*/ 116831 w 137785"/>
                          <a:gd name="connsiteY167" fmla="*/ 142548 h 196840"/>
                          <a:gd name="connsiteX168" fmla="*/ 117783 w 137785"/>
                          <a:gd name="connsiteY168" fmla="*/ 141596 h 196840"/>
                          <a:gd name="connsiteX169" fmla="*/ 122546 w 137785"/>
                          <a:gd name="connsiteY169" fmla="*/ 142548 h 196840"/>
                          <a:gd name="connsiteX170" fmla="*/ 121593 w 137785"/>
                          <a:gd name="connsiteY170" fmla="*/ 147311 h 196840"/>
                          <a:gd name="connsiteX171" fmla="*/ 119688 w 137785"/>
                          <a:gd name="connsiteY171" fmla="*/ 148263 h 196840"/>
                          <a:gd name="connsiteX172" fmla="*/ 118736 w 137785"/>
                          <a:gd name="connsiteY172" fmla="*/ 149216 h 196840"/>
                          <a:gd name="connsiteX173" fmla="*/ 128261 w 137785"/>
                          <a:gd name="connsiteY173" fmla="*/ 141596 h 196840"/>
                          <a:gd name="connsiteX174" fmla="*/ 125403 w 137785"/>
                          <a:gd name="connsiteY174" fmla="*/ 140643 h 196840"/>
                          <a:gd name="connsiteX175" fmla="*/ 125403 w 137785"/>
                          <a:gd name="connsiteY175" fmla="*/ 135881 h 196840"/>
                          <a:gd name="connsiteX176" fmla="*/ 126356 w 137785"/>
                          <a:gd name="connsiteY176" fmla="*/ 134928 h 196840"/>
                          <a:gd name="connsiteX177" fmla="*/ 131118 w 137785"/>
                          <a:gd name="connsiteY177" fmla="*/ 134928 h 196840"/>
                          <a:gd name="connsiteX178" fmla="*/ 131118 w 137785"/>
                          <a:gd name="connsiteY178" fmla="*/ 139691 h 196840"/>
                          <a:gd name="connsiteX179" fmla="*/ 130165 w 137785"/>
                          <a:gd name="connsiteY179" fmla="*/ 140643 h 196840"/>
                          <a:gd name="connsiteX180" fmla="*/ 128261 w 137785"/>
                          <a:gd name="connsiteY180" fmla="*/ 141596 h 196840"/>
                          <a:gd name="connsiteX181" fmla="*/ 119688 w 137785"/>
                          <a:gd name="connsiteY181" fmla="*/ 133023 h 196840"/>
                          <a:gd name="connsiteX182" fmla="*/ 116831 w 137785"/>
                          <a:gd name="connsiteY182" fmla="*/ 129213 h 196840"/>
                          <a:gd name="connsiteX183" fmla="*/ 120640 w 137785"/>
                          <a:gd name="connsiteY183" fmla="*/ 125403 h 196840"/>
                          <a:gd name="connsiteX184" fmla="*/ 122546 w 137785"/>
                          <a:gd name="connsiteY184" fmla="*/ 125403 h 196840"/>
                          <a:gd name="connsiteX185" fmla="*/ 126356 w 137785"/>
                          <a:gd name="connsiteY185" fmla="*/ 129213 h 196840"/>
                          <a:gd name="connsiteX186" fmla="*/ 122546 w 137785"/>
                          <a:gd name="connsiteY186" fmla="*/ 133023 h 196840"/>
                          <a:gd name="connsiteX187" fmla="*/ 119688 w 137785"/>
                          <a:gd name="connsiteY187" fmla="*/ 133023 h 196840"/>
                          <a:gd name="connsiteX188" fmla="*/ 119688 w 137785"/>
                          <a:gd name="connsiteY188" fmla="*/ 133023 h 196840"/>
                          <a:gd name="connsiteX189" fmla="*/ 109211 w 137785"/>
                          <a:gd name="connsiteY189" fmla="*/ 132071 h 196840"/>
                          <a:gd name="connsiteX190" fmla="*/ 109211 w 137785"/>
                          <a:gd name="connsiteY190" fmla="*/ 132071 h 196840"/>
                          <a:gd name="connsiteX191" fmla="*/ 107306 w 137785"/>
                          <a:gd name="connsiteY191" fmla="*/ 132071 h 196840"/>
                          <a:gd name="connsiteX192" fmla="*/ 104448 w 137785"/>
                          <a:gd name="connsiteY192" fmla="*/ 128261 h 196840"/>
                          <a:gd name="connsiteX193" fmla="*/ 108258 w 137785"/>
                          <a:gd name="connsiteY193" fmla="*/ 125403 h 196840"/>
                          <a:gd name="connsiteX194" fmla="*/ 110163 w 137785"/>
                          <a:gd name="connsiteY194" fmla="*/ 125403 h 196840"/>
                          <a:gd name="connsiteX195" fmla="*/ 113021 w 137785"/>
                          <a:gd name="connsiteY195" fmla="*/ 129213 h 196840"/>
                          <a:gd name="connsiteX196" fmla="*/ 109211 w 137785"/>
                          <a:gd name="connsiteY196" fmla="*/ 132071 h 196840"/>
                          <a:gd name="connsiteX197" fmla="*/ 132071 w 137785"/>
                          <a:gd name="connsiteY197" fmla="*/ 133023 h 196840"/>
                          <a:gd name="connsiteX198" fmla="*/ 129213 w 137785"/>
                          <a:gd name="connsiteY198" fmla="*/ 130166 h 196840"/>
                          <a:gd name="connsiteX199" fmla="*/ 132071 w 137785"/>
                          <a:gd name="connsiteY199" fmla="*/ 126356 h 196840"/>
                          <a:gd name="connsiteX200" fmla="*/ 133976 w 137785"/>
                          <a:gd name="connsiteY200" fmla="*/ 126356 h 196840"/>
                          <a:gd name="connsiteX201" fmla="*/ 137786 w 137785"/>
                          <a:gd name="connsiteY201" fmla="*/ 130166 h 196840"/>
                          <a:gd name="connsiteX202" fmla="*/ 133976 w 137785"/>
                          <a:gd name="connsiteY202" fmla="*/ 133975 h 196840"/>
                          <a:gd name="connsiteX203" fmla="*/ 132071 w 137785"/>
                          <a:gd name="connsiteY203" fmla="*/ 133023 h 196840"/>
                          <a:gd name="connsiteX204" fmla="*/ 132071 w 137785"/>
                          <a:gd name="connsiteY204" fmla="*/ 133023 h 196840"/>
                          <a:gd name="connsiteX205" fmla="*/ 96828 w 137785"/>
                          <a:gd name="connsiteY205" fmla="*/ 130166 h 196840"/>
                          <a:gd name="connsiteX206" fmla="*/ 96828 w 137785"/>
                          <a:gd name="connsiteY206" fmla="*/ 130166 h 196840"/>
                          <a:gd name="connsiteX207" fmla="*/ 93971 w 137785"/>
                          <a:gd name="connsiteY207" fmla="*/ 129213 h 196840"/>
                          <a:gd name="connsiteX208" fmla="*/ 92065 w 137785"/>
                          <a:gd name="connsiteY208" fmla="*/ 124450 h 196840"/>
                          <a:gd name="connsiteX209" fmla="*/ 96828 w 137785"/>
                          <a:gd name="connsiteY209" fmla="*/ 122546 h 196840"/>
                          <a:gd name="connsiteX210" fmla="*/ 98733 w 137785"/>
                          <a:gd name="connsiteY210" fmla="*/ 122546 h 196840"/>
                          <a:gd name="connsiteX211" fmla="*/ 101590 w 137785"/>
                          <a:gd name="connsiteY211" fmla="*/ 127308 h 196840"/>
                          <a:gd name="connsiteX212" fmla="*/ 96828 w 137785"/>
                          <a:gd name="connsiteY212" fmla="*/ 130166 h 196840"/>
                          <a:gd name="connsiteX213" fmla="*/ 85398 w 137785"/>
                          <a:gd name="connsiteY213" fmla="*/ 125403 h 196840"/>
                          <a:gd name="connsiteX214" fmla="*/ 84446 w 137785"/>
                          <a:gd name="connsiteY214" fmla="*/ 125403 h 196840"/>
                          <a:gd name="connsiteX215" fmla="*/ 82540 w 137785"/>
                          <a:gd name="connsiteY215" fmla="*/ 124450 h 196840"/>
                          <a:gd name="connsiteX216" fmla="*/ 80636 w 137785"/>
                          <a:gd name="connsiteY216" fmla="*/ 119688 h 196840"/>
                          <a:gd name="connsiteX217" fmla="*/ 85398 w 137785"/>
                          <a:gd name="connsiteY217" fmla="*/ 117783 h 196840"/>
                          <a:gd name="connsiteX218" fmla="*/ 87303 w 137785"/>
                          <a:gd name="connsiteY218" fmla="*/ 118736 h 196840"/>
                          <a:gd name="connsiteX219" fmla="*/ 89208 w 137785"/>
                          <a:gd name="connsiteY219" fmla="*/ 123498 h 196840"/>
                          <a:gd name="connsiteX220" fmla="*/ 85398 w 137785"/>
                          <a:gd name="connsiteY220" fmla="*/ 125403 h 196840"/>
                          <a:gd name="connsiteX221" fmla="*/ 73968 w 137785"/>
                          <a:gd name="connsiteY221" fmla="*/ 119688 h 196840"/>
                          <a:gd name="connsiteX222" fmla="*/ 72063 w 137785"/>
                          <a:gd name="connsiteY222" fmla="*/ 119688 h 196840"/>
                          <a:gd name="connsiteX223" fmla="*/ 70158 w 137785"/>
                          <a:gd name="connsiteY223" fmla="*/ 118736 h 196840"/>
                          <a:gd name="connsiteX224" fmla="*/ 69206 w 137785"/>
                          <a:gd name="connsiteY224" fmla="*/ 113973 h 196840"/>
                          <a:gd name="connsiteX225" fmla="*/ 73968 w 137785"/>
                          <a:gd name="connsiteY225" fmla="*/ 113021 h 196840"/>
                          <a:gd name="connsiteX226" fmla="*/ 75873 w 137785"/>
                          <a:gd name="connsiteY226" fmla="*/ 113973 h 196840"/>
                          <a:gd name="connsiteX227" fmla="*/ 76826 w 137785"/>
                          <a:gd name="connsiteY227" fmla="*/ 118736 h 196840"/>
                          <a:gd name="connsiteX228" fmla="*/ 73968 w 137785"/>
                          <a:gd name="connsiteY228" fmla="*/ 119688 h 196840"/>
                          <a:gd name="connsiteX229" fmla="*/ 63490 w 137785"/>
                          <a:gd name="connsiteY229" fmla="*/ 113021 h 196840"/>
                          <a:gd name="connsiteX230" fmla="*/ 61586 w 137785"/>
                          <a:gd name="connsiteY230" fmla="*/ 112068 h 196840"/>
                          <a:gd name="connsiteX231" fmla="*/ 59681 w 137785"/>
                          <a:gd name="connsiteY231" fmla="*/ 111116 h 196840"/>
                          <a:gd name="connsiteX232" fmla="*/ 58728 w 137785"/>
                          <a:gd name="connsiteY232" fmla="*/ 106353 h 196840"/>
                          <a:gd name="connsiteX233" fmla="*/ 63490 w 137785"/>
                          <a:gd name="connsiteY233" fmla="*/ 105400 h 196840"/>
                          <a:gd name="connsiteX234" fmla="*/ 64443 w 137785"/>
                          <a:gd name="connsiteY234" fmla="*/ 106353 h 196840"/>
                          <a:gd name="connsiteX235" fmla="*/ 65396 w 137785"/>
                          <a:gd name="connsiteY235" fmla="*/ 111116 h 196840"/>
                          <a:gd name="connsiteX236" fmla="*/ 63490 w 137785"/>
                          <a:gd name="connsiteY236" fmla="*/ 113021 h 196840"/>
                          <a:gd name="connsiteX237" fmla="*/ 53965 w 137785"/>
                          <a:gd name="connsiteY237" fmla="*/ 105400 h 196840"/>
                          <a:gd name="connsiteX238" fmla="*/ 52061 w 137785"/>
                          <a:gd name="connsiteY238" fmla="*/ 104448 h 196840"/>
                          <a:gd name="connsiteX239" fmla="*/ 51108 w 137785"/>
                          <a:gd name="connsiteY239" fmla="*/ 103496 h 196840"/>
                          <a:gd name="connsiteX240" fmla="*/ 51108 w 137785"/>
                          <a:gd name="connsiteY240" fmla="*/ 98733 h 196840"/>
                          <a:gd name="connsiteX241" fmla="*/ 55871 w 137785"/>
                          <a:gd name="connsiteY241" fmla="*/ 98733 h 196840"/>
                          <a:gd name="connsiteX242" fmla="*/ 56823 w 137785"/>
                          <a:gd name="connsiteY242" fmla="*/ 99686 h 196840"/>
                          <a:gd name="connsiteX243" fmla="*/ 56823 w 137785"/>
                          <a:gd name="connsiteY243" fmla="*/ 104448 h 196840"/>
                          <a:gd name="connsiteX244" fmla="*/ 53965 w 137785"/>
                          <a:gd name="connsiteY244" fmla="*/ 105400 h 196840"/>
                          <a:gd name="connsiteX245" fmla="*/ 45393 w 137785"/>
                          <a:gd name="connsiteY245" fmla="*/ 96828 h 196840"/>
                          <a:gd name="connsiteX246" fmla="*/ 43488 w 137785"/>
                          <a:gd name="connsiteY246" fmla="*/ 95875 h 196840"/>
                          <a:gd name="connsiteX247" fmla="*/ 42536 w 137785"/>
                          <a:gd name="connsiteY247" fmla="*/ 94923 h 196840"/>
                          <a:gd name="connsiteX248" fmla="*/ 42536 w 137785"/>
                          <a:gd name="connsiteY248" fmla="*/ 90161 h 196840"/>
                          <a:gd name="connsiteX249" fmla="*/ 47298 w 137785"/>
                          <a:gd name="connsiteY249" fmla="*/ 90161 h 196840"/>
                          <a:gd name="connsiteX250" fmla="*/ 48251 w 137785"/>
                          <a:gd name="connsiteY250" fmla="*/ 91113 h 196840"/>
                          <a:gd name="connsiteX251" fmla="*/ 48251 w 137785"/>
                          <a:gd name="connsiteY251" fmla="*/ 95875 h 196840"/>
                          <a:gd name="connsiteX252" fmla="*/ 45393 w 137785"/>
                          <a:gd name="connsiteY252" fmla="*/ 96828 h 196840"/>
                          <a:gd name="connsiteX253" fmla="*/ 37773 w 137785"/>
                          <a:gd name="connsiteY253" fmla="*/ 86350 h 196840"/>
                          <a:gd name="connsiteX254" fmla="*/ 34915 w 137785"/>
                          <a:gd name="connsiteY254" fmla="*/ 85398 h 196840"/>
                          <a:gd name="connsiteX255" fmla="*/ 33963 w 137785"/>
                          <a:gd name="connsiteY255" fmla="*/ 83493 h 196840"/>
                          <a:gd name="connsiteX256" fmla="*/ 34915 w 137785"/>
                          <a:gd name="connsiteY256" fmla="*/ 78731 h 196840"/>
                          <a:gd name="connsiteX257" fmla="*/ 39678 w 137785"/>
                          <a:gd name="connsiteY257" fmla="*/ 79683 h 196840"/>
                          <a:gd name="connsiteX258" fmla="*/ 40631 w 137785"/>
                          <a:gd name="connsiteY258" fmla="*/ 80636 h 196840"/>
                          <a:gd name="connsiteX259" fmla="*/ 39678 w 137785"/>
                          <a:gd name="connsiteY259" fmla="*/ 85398 h 196840"/>
                          <a:gd name="connsiteX260" fmla="*/ 37773 w 137785"/>
                          <a:gd name="connsiteY260" fmla="*/ 86350 h 196840"/>
                          <a:gd name="connsiteX261" fmla="*/ 31106 w 137785"/>
                          <a:gd name="connsiteY261" fmla="*/ 76825 h 196840"/>
                          <a:gd name="connsiteX262" fmla="*/ 28248 w 137785"/>
                          <a:gd name="connsiteY262" fmla="*/ 74921 h 196840"/>
                          <a:gd name="connsiteX263" fmla="*/ 27296 w 137785"/>
                          <a:gd name="connsiteY263" fmla="*/ 73016 h 196840"/>
                          <a:gd name="connsiteX264" fmla="*/ 28248 w 137785"/>
                          <a:gd name="connsiteY264" fmla="*/ 68253 h 196840"/>
                          <a:gd name="connsiteX265" fmla="*/ 32058 w 137785"/>
                          <a:gd name="connsiteY265" fmla="*/ 68253 h 196840"/>
                          <a:gd name="connsiteX266" fmla="*/ 32058 w 137785"/>
                          <a:gd name="connsiteY266" fmla="*/ 67300 h 196840"/>
                          <a:gd name="connsiteX267" fmla="*/ 35868 w 137785"/>
                          <a:gd name="connsiteY267" fmla="*/ 64443 h 196840"/>
                          <a:gd name="connsiteX268" fmla="*/ 37773 w 137785"/>
                          <a:gd name="connsiteY268" fmla="*/ 64443 h 196840"/>
                          <a:gd name="connsiteX269" fmla="*/ 40631 w 137785"/>
                          <a:gd name="connsiteY269" fmla="*/ 68253 h 196840"/>
                          <a:gd name="connsiteX270" fmla="*/ 36821 w 137785"/>
                          <a:gd name="connsiteY270" fmla="*/ 71111 h 196840"/>
                          <a:gd name="connsiteX271" fmla="*/ 34915 w 137785"/>
                          <a:gd name="connsiteY271" fmla="*/ 71111 h 196840"/>
                          <a:gd name="connsiteX272" fmla="*/ 33963 w 137785"/>
                          <a:gd name="connsiteY272" fmla="*/ 71111 h 196840"/>
                          <a:gd name="connsiteX273" fmla="*/ 33011 w 137785"/>
                          <a:gd name="connsiteY273" fmla="*/ 75873 h 196840"/>
                          <a:gd name="connsiteX274" fmla="*/ 31106 w 137785"/>
                          <a:gd name="connsiteY274" fmla="*/ 76825 h 196840"/>
                          <a:gd name="connsiteX275" fmla="*/ 50156 w 137785"/>
                          <a:gd name="connsiteY275" fmla="*/ 73968 h 196840"/>
                          <a:gd name="connsiteX276" fmla="*/ 48251 w 137785"/>
                          <a:gd name="connsiteY276" fmla="*/ 73968 h 196840"/>
                          <a:gd name="connsiteX277" fmla="*/ 45393 w 137785"/>
                          <a:gd name="connsiteY277" fmla="*/ 70158 h 196840"/>
                          <a:gd name="connsiteX278" fmla="*/ 49203 w 137785"/>
                          <a:gd name="connsiteY278" fmla="*/ 67300 h 196840"/>
                          <a:gd name="connsiteX279" fmla="*/ 51108 w 137785"/>
                          <a:gd name="connsiteY279" fmla="*/ 67300 h 196840"/>
                          <a:gd name="connsiteX280" fmla="*/ 53965 w 137785"/>
                          <a:gd name="connsiteY280" fmla="*/ 71111 h 196840"/>
                          <a:gd name="connsiteX281" fmla="*/ 50156 w 137785"/>
                          <a:gd name="connsiteY281" fmla="*/ 73968 h 196840"/>
                          <a:gd name="connsiteX282" fmla="*/ 60633 w 137785"/>
                          <a:gd name="connsiteY282" fmla="*/ 74921 h 196840"/>
                          <a:gd name="connsiteX283" fmla="*/ 57776 w 137785"/>
                          <a:gd name="connsiteY283" fmla="*/ 71111 h 196840"/>
                          <a:gd name="connsiteX284" fmla="*/ 61586 w 137785"/>
                          <a:gd name="connsiteY284" fmla="*/ 67300 h 196840"/>
                          <a:gd name="connsiteX285" fmla="*/ 63490 w 137785"/>
                          <a:gd name="connsiteY285" fmla="*/ 67300 h 196840"/>
                          <a:gd name="connsiteX286" fmla="*/ 67301 w 137785"/>
                          <a:gd name="connsiteY286" fmla="*/ 71111 h 196840"/>
                          <a:gd name="connsiteX287" fmla="*/ 63490 w 137785"/>
                          <a:gd name="connsiteY287" fmla="*/ 74921 h 196840"/>
                          <a:gd name="connsiteX288" fmla="*/ 60633 w 137785"/>
                          <a:gd name="connsiteY288" fmla="*/ 74921 h 196840"/>
                          <a:gd name="connsiteX289" fmla="*/ 60633 w 137785"/>
                          <a:gd name="connsiteY289" fmla="*/ 74921 h 196840"/>
                          <a:gd name="connsiteX290" fmla="*/ 73015 w 137785"/>
                          <a:gd name="connsiteY290" fmla="*/ 74921 h 196840"/>
                          <a:gd name="connsiteX291" fmla="*/ 70158 w 137785"/>
                          <a:gd name="connsiteY291" fmla="*/ 71111 h 196840"/>
                          <a:gd name="connsiteX292" fmla="*/ 73968 w 137785"/>
                          <a:gd name="connsiteY292" fmla="*/ 67300 h 196840"/>
                          <a:gd name="connsiteX293" fmla="*/ 75873 w 137785"/>
                          <a:gd name="connsiteY293" fmla="*/ 67300 h 196840"/>
                          <a:gd name="connsiteX294" fmla="*/ 79683 w 137785"/>
                          <a:gd name="connsiteY294" fmla="*/ 70158 h 196840"/>
                          <a:gd name="connsiteX295" fmla="*/ 76826 w 137785"/>
                          <a:gd name="connsiteY295" fmla="*/ 73968 h 196840"/>
                          <a:gd name="connsiteX296" fmla="*/ 73015 w 137785"/>
                          <a:gd name="connsiteY296" fmla="*/ 74921 h 196840"/>
                          <a:gd name="connsiteX297" fmla="*/ 73015 w 137785"/>
                          <a:gd name="connsiteY297" fmla="*/ 74921 h 196840"/>
                          <a:gd name="connsiteX298" fmla="*/ 85398 w 137785"/>
                          <a:gd name="connsiteY298" fmla="*/ 73968 h 196840"/>
                          <a:gd name="connsiteX299" fmla="*/ 82540 w 137785"/>
                          <a:gd name="connsiteY299" fmla="*/ 71111 h 196840"/>
                          <a:gd name="connsiteX300" fmla="*/ 85398 w 137785"/>
                          <a:gd name="connsiteY300" fmla="*/ 67300 h 196840"/>
                          <a:gd name="connsiteX301" fmla="*/ 87303 w 137785"/>
                          <a:gd name="connsiteY301" fmla="*/ 67300 h 196840"/>
                          <a:gd name="connsiteX302" fmla="*/ 91113 w 137785"/>
                          <a:gd name="connsiteY302" fmla="*/ 70158 h 196840"/>
                          <a:gd name="connsiteX303" fmla="*/ 88256 w 137785"/>
                          <a:gd name="connsiteY303" fmla="*/ 73968 h 196840"/>
                          <a:gd name="connsiteX304" fmla="*/ 85398 w 137785"/>
                          <a:gd name="connsiteY304" fmla="*/ 73968 h 196840"/>
                          <a:gd name="connsiteX305" fmla="*/ 85398 w 137785"/>
                          <a:gd name="connsiteY305" fmla="*/ 73968 h 196840"/>
                          <a:gd name="connsiteX306" fmla="*/ 97781 w 137785"/>
                          <a:gd name="connsiteY306" fmla="*/ 71111 h 196840"/>
                          <a:gd name="connsiteX307" fmla="*/ 94923 w 137785"/>
                          <a:gd name="connsiteY307" fmla="*/ 68253 h 196840"/>
                          <a:gd name="connsiteX308" fmla="*/ 96828 w 137785"/>
                          <a:gd name="connsiteY308" fmla="*/ 63491 h 196840"/>
                          <a:gd name="connsiteX309" fmla="*/ 98733 w 137785"/>
                          <a:gd name="connsiteY309" fmla="*/ 62538 h 196840"/>
                          <a:gd name="connsiteX310" fmla="*/ 103496 w 137785"/>
                          <a:gd name="connsiteY310" fmla="*/ 64443 h 196840"/>
                          <a:gd name="connsiteX311" fmla="*/ 101590 w 137785"/>
                          <a:gd name="connsiteY311" fmla="*/ 69206 h 196840"/>
                          <a:gd name="connsiteX312" fmla="*/ 99686 w 137785"/>
                          <a:gd name="connsiteY312" fmla="*/ 70158 h 196840"/>
                          <a:gd name="connsiteX313" fmla="*/ 97781 w 137785"/>
                          <a:gd name="connsiteY313" fmla="*/ 71111 h 196840"/>
                          <a:gd name="connsiteX314" fmla="*/ 108258 w 137785"/>
                          <a:gd name="connsiteY314" fmla="*/ 65396 h 196840"/>
                          <a:gd name="connsiteX315" fmla="*/ 105401 w 137785"/>
                          <a:gd name="connsiteY315" fmla="*/ 63491 h 196840"/>
                          <a:gd name="connsiteX316" fmla="*/ 106353 w 137785"/>
                          <a:gd name="connsiteY316" fmla="*/ 58728 h 196840"/>
                          <a:gd name="connsiteX317" fmla="*/ 107306 w 137785"/>
                          <a:gd name="connsiteY317" fmla="*/ 57775 h 196840"/>
                          <a:gd name="connsiteX318" fmla="*/ 112068 w 137785"/>
                          <a:gd name="connsiteY318" fmla="*/ 58728 h 196840"/>
                          <a:gd name="connsiteX319" fmla="*/ 111115 w 137785"/>
                          <a:gd name="connsiteY319" fmla="*/ 63491 h 196840"/>
                          <a:gd name="connsiteX320" fmla="*/ 109211 w 137785"/>
                          <a:gd name="connsiteY320" fmla="*/ 64443 h 196840"/>
                          <a:gd name="connsiteX321" fmla="*/ 108258 w 137785"/>
                          <a:gd name="connsiteY321" fmla="*/ 65396 h 196840"/>
                          <a:gd name="connsiteX322" fmla="*/ 117783 w 137785"/>
                          <a:gd name="connsiteY322" fmla="*/ 57775 h 196840"/>
                          <a:gd name="connsiteX323" fmla="*/ 115878 w 137785"/>
                          <a:gd name="connsiteY323" fmla="*/ 56823 h 196840"/>
                          <a:gd name="connsiteX324" fmla="*/ 115878 w 137785"/>
                          <a:gd name="connsiteY324" fmla="*/ 52061 h 196840"/>
                          <a:gd name="connsiteX325" fmla="*/ 116831 w 137785"/>
                          <a:gd name="connsiteY325" fmla="*/ 51108 h 196840"/>
                          <a:gd name="connsiteX326" fmla="*/ 121593 w 137785"/>
                          <a:gd name="connsiteY326" fmla="*/ 50156 h 196840"/>
                          <a:gd name="connsiteX327" fmla="*/ 122546 w 137785"/>
                          <a:gd name="connsiteY327" fmla="*/ 54918 h 196840"/>
                          <a:gd name="connsiteX328" fmla="*/ 121593 w 137785"/>
                          <a:gd name="connsiteY328" fmla="*/ 56823 h 196840"/>
                          <a:gd name="connsiteX329" fmla="*/ 117783 w 137785"/>
                          <a:gd name="connsiteY329" fmla="*/ 57775 h 196840"/>
                          <a:gd name="connsiteX330" fmla="*/ 106353 w 137785"/>
                          <a:gd name="connsiteY330" fmla="*/ 48250 h 196840"/>
                          <a:gd name="connsiteX331" fmla="*/ 106353 w 137785"/>
                          <a:gd name="connsiteY331" fmla="*/ 48250 h 196840"/>
                          <a:gd name="connsiteX332" fmla="*/ 104448 w 137785"/>
                          <a:gd name="connsiteY332" fmla="*/ 48250 h 196840"/>
                          <a:gd name="connsiteX333" fmla="*/ 101590 w 137785"/>
                          <a:gd name="connsiteY333" fmla="*/ 44441 h 196840"/>
                          <a:gd name="connsiteX334" fmla="*/ 105401 w 137785"/>
                          <a:gd name="connsiteY334" fmla="*/ 41583 h 196840"/>
                          <a:gd name="connsiteX335" fmla="*/ 107306 w 137785"/>
                          <a:gd name="connsiteY335" fmla="*/ 41583 h 196840"/>
                          <a:gd name="connsiteX336" fmla="*/ 110163 w 137785"/>
                          <a:gd name="connsiteY336" fmla="*/ 45393 h 196840"/>
                          <a:gd name="connsiteX337" fmla="*/ 106353 w 137785"/>
                          <a:gd name="connsiteY337" fmla="*/ 48250 h 196840"/>
                          <a:gd name="connsiteX338" fmla="*/ 116831 w 137785"/>
                          <a:gd name="connsiteY338" fmla="*/ 49203 h 196840"/>
                          <a:gd name="connsiteX339" fmla="*/ 113973 w 137785"/>
                          <a:gd name="connsiteY339" fmla="*/ 45393 h 196840"/>
                          <a:gd name="connsiteX340" fmla="*/ 117783 w 137785"/>
                          <a:gd name="connsiteY340" fmla="*/ 41583 h 196840"/>
                          <a:gd name="connsiteX341" fmla="*/ 119688 w 137785"/>
                          <a:gd name="connsiteY341" fmla="*/ 41583 h 196840"/>
                          <a:gd name="connsiteX342" fmla="*/ 123498 w 137785"/>
                          <a:gd name="connsiteY342" fmla="*/ 45393 h 196840"/>
                          <a:gd name="connsiteX343" fmla="*/ 119688 w 137785"/>
                          <a:gd name="connsiteY343" fmla="*/ 49203 h 196840"/>
                          <a:gd name="connsiteX344" fmla="*/ 116831 w 137785"/>
                          <a:gd name="connsiteY344" fmla="*/ 49203 h 196840"/>
                          <a:gd name="connsiteX345" fmla="*/ 116831 w 137785"/>
                          <a:gd name="connsiteY345" fmla="*/ 49203 h 196840"/>
                          <a:gd name="connsiteX346" fmla="*/ 94923 w 137785"/>
                          <a:gd name="connsiteY346" fmla="*/ 45393 h 196840"/>
                          <a:gd name="connsiteX347" fmla="*/ 94923 w 137785"/>
                          <a:gd name="connsiteY347" fmla="*/ 45393 h 196840"/>
                          <a:gd name="connsiteX348" fmla="*/ 92065 w 137785"/>
                          <a:gd name="connsiteY348" fmla="*/ 44441 h 196840"/>
                          <a:gd name="connsiteX349" fmla="*/ 90161 w 137785"/>
                          <a:gd name="connsiteY349" fmla="*/ 39678 h 196840"/>
                          <a:gd name="connsiteX350" fmla="*/ 94923 w 137785"/>
                          <a:gd name="connsiteY350" fmla="*/ 37773 h 196840"/>
                          <a:gd name="connsiteX351" fmla="*/ 96828 w 137785"/>
                          <a:gd name="connsiteY351" fmla="*/ 38725 h 196840"/>
                          <a:gd name="connsiteX352" fmla="*/ 98733 w 137785"/>
                          <a:gd name="connsiteY352" fmla="*/ 43488 h 196840"/>
                          <a:gd name="connsiteX353" fmla="*/ 94923 w 137785"/>
                          <a:gd name="connsiteY353" fmla="*/ 45393 h 196840"/>
                          <a:gd name="connsiteX354" fmla="*/ 83493 w 137785"/>
                          <a:gd name="connsiteY354" fmla="*/ 40631 h 196840"/>
                          <a:gd name="connsiteX355" fmla="*/ 81588 w 137785"/>
                          <a:gd name="connsiteY355" fmla="*/ 39678 h 196840"/>
                          <a:gd name="connsiteX356" fmla="*/ 79683 w 137785"/>
                          <a:gd name="connsiteY356" fmla="*/ 38725 h 196840"/>
                          <a:gd name="connsiteX357" fmla="*/ 78731 w 137785"/>
                          <a:gd name="connsiteY357" fmla="*/ 33963 h 196840"/>
                          <a:gd name="connsiteX358" fmla="*/ 83493 w 137785"/>
                          <a:gd name="connsiteY358" fmla="*/ 33011 h 196840"/>
                          <a:gd name="connsiteX359" fmla="*/ 84446 w 137785"/>
                          <a:gd name="connsiteY359" fmla="*/ 33963 h 196840"/>
                          <a:gd name="connsiteX360" fmla="*/ 85398 w 137785"/>
                          <a:gd name="connsiteY360" fmla="*/ 38725 h 196840"/>
                          <a:gd name="connsiteX361" fmla="*/ 83493 w 137785"/>
                          <a:gd name="connsiteY361" fmla="*/ 40631 h 196840"/>
                          <a:gd name="connsiteX362" fmla="*/ 73968 w 137785"/>
                          <a:gd name="connsiteY362" fmla="*/ 33011 h 196840"/>
                          <a:gd name="connsiteX363" fmla="*/ 72063 w 137785"/>
                          <a:gd name="connsiteY363" fmla="*/ 32058 h 196840"/>
                          <a:gd name="connsiteX364" fmla="*/ 71111 w 137785"/>
                          <a:gd name="connsiteY364" fmla="*/ 31106 h 196840"/>
                          <a:gd name="connsiteX365" fmla="*/ 71111 w 137785"/>
                          <a:gd name="connsiteY365" fmla="*/ 26343 h 196840"/>
                          <a:gd name="connsiteX366" fmla="*/ 75873 w 137785"/>
                          <a:gd name="connsiteY366" fmla="*/ 26343 h 196840"/>
                          <a:gd name="connsiteX367" fmla="*/ 76826 w 137785"/>
                          <a:gd name="connsiteY367" fmla="*/ 27296 h 196840"/>
                          <a:gd name="connsiteX368" fmla="*/ 76826 w 137785"/>
                          <a:gd name="connsiteY368" fmla="*/ 32058 h 196840"/>
                          <a:gd name="connsiteX369" fmla="*/ 73968 w 137785"/>
                          <a:gd name="connsiteY369" fmla="*/ 33011 h 196840"/>
                          <a:gd name="connsiteX370" fmla="*/ 66348 w 137785"/>
                          <a:gd name="connsiteY370" fmla="*/ 22533 h 196840"/>
                          <a:gd name="connsiteX371" fmla="*/ 63490 w 137785"/>
                          <a:gd name="connsiteY371" fmla="*/ 20628 h 196840"/>
                          <a:gd name="connsiteX372" fmla="*/ 63490 w 137785"/>
                          <a:gd name="connsiteY372" fmla="*/ 19675 h 196840"/>
                          <a:gd name="connsiteX373" fmla="*/ 62538 w 137785"/>
                          <a:gd name="connsiteY373" fmla="*/ 16818 h 196840"/>
                          <a:gd name="connsiteX374" fmla="*/ 66348 w 137785"/>
                          <a:gd name="connsiteY374" fmla="*/ 13008 h 196840"/>
                          <a:gd name="connsiteX375" fmla="*/ 70158 w 137785"/>
                          <a:gd name="connsiteY375" fmla="*/ 15866 h 196840"/>
                          <a:gd name="connsiteX376" fmla="*/ 70158 w 137785"/>
                          <a:gd name="connsiteY376" fmla="*/ 15866 h 196840"/>
                          <a:gd name="connsiteX377" fmla="*/ 69206 w 137785"/>
                          <a:gd name="connsiteY377" fmla="*/ 20628 h 196840"/>
                          <a:gd name="connsiteX378" fmla="*/ 66348 w 137785"/>
                          <a:gd name="connsiteY378" fmla="*/ 22533 h 196840"/>
                          <a:gd name="connsiteX379" fmla="*/ 74921 w 137785"/>
                          <a:gd name="connsiteY379" fmla="*/ 17771 h 196840"/>
                          <a:gd name="connsiteX380" fmla="*/ 72063 w 137785"/>
                          <a:gd name="connsiteY380" fmla="*/ 14913 h 196840"/>
                          <a:gd name="connsiteX381" fmla="*/ 74921 w 137785"/>
                          <a:gd name="connsiteY381" fmla="*/ 11103 h 196840"/>
                          <a:gd name="connsiteX382" fmla="*/ 76826 w 137785"/>
                          <a:gd name="connsiteY382" fmla="*/ 11103 h 196840"/>
                          <a:gd name="connsiteX383" fmla="*/ 81588 w 137785"/>
                          <a:gd name="connsiteY383" fmla="*/ 13961 h 196840"/>
                          <a:gd name="connsiteX384" fmla="*/ 78731 w 137785"/>
                          <a:gd name="connsiteY384" fmla="*/ 18723 h 196840"/>
                          <a:gd name="connsiteX385" fmla="*/ 76826 w 137785"/>
                          <a:gd name="connsiteY385" fmla="*/ 18723 h 196840"/>
                          <a:gd name="connsiteX386" fmla="*/ 74921 w 137785"/>
                          <a:gd name="connsiteY386" fmla="*/ 17771 h 196840"/>
                          <a:gd name="connsiteX387" fmla="*/ 87303 w 137785"/>
                          <a:gd name="connsiteY387" fmla="*/ 13961 h 196840"/>
                          <a:gd name="connsiteX388" fmla="*/ 84446 w 137785"/>
                          <a:gd name="connsiteY388" fmla="*/ 12056 h 196840"/>
                          <a:gd name="connsiteX389" fmla="*/ 86351 w 137785"/>
                          <a:gd name="connsiteY389" fmla="*/ 7293 h 196840"/>
                          <a:gd name="connsiteX390" fmla="*/ 88256 w 137785"/>
                          <a:gd name="connsiteY390" fmla="*/ 6341 h 196840"/>
                          <a:gd name="connsiteX391" fmla="*/ 93018 w 137785"/>
                          <a:gd name="connsiteY391" fmla="*/ 8246 h 196840"/>
                          <a:gd name="connsiteX392" fmla="*/ 91113 w 137785"/>
                          <a:gd name="connsiteY392" fmla="*/ 13008 h 196840"/>
                          <a:gd name="connsiteX393" fmla="*/ 89208 w 137785"/>
                          <a:gd name="connsiteY393" fmla="*/ 13961 h 196840"/>
                          <a:gd name="connsiteX394" fmla="*/ 87303 w 137785"/>
                          <a:gd name="connsiteY394" fmla="*/ 13961 h 196840"/>
                          <a:gd name="connsiteX395" fmla="*/ 97781 w 137785"/>
                          <a:gd name="connsiteY395" fmla="*/ 8246 h 196840"/>
                          <a:gd name="connsiteX396" fmla="*/ 94923 w 137785"/>
                          <a:gd name="connsiteY396" fmla="*/ 6341 h 196840"/>
                          <a:gd name="connsiteX397" fmla="*/ 95876 w 137785"/>
                          <a:gd name="connsiteY397" fmla="*/ 1578 h 196840"/>
                          <a:gd name="connsiteX398" fmla="*/ 96828 w 137785"/>
                          <a:gd name="connsiteY398" fmla="*/ 625 h 196840"/>
                          <a:gd name="connsiteX399" fmla="*/ 101590 w 137785"/>
                          <a:gd name="connsiteY399" fmla="*/ 1578 h 196840"/>
                          <a:gd name="connsiteX400" fmla="*/ 100638 w 137785"/>
                          <a:gd name="connsiteY400" fmla="*/ 6341 h 196840"/>
                          <a:gd name="connsiteX401" fmla="*/ 98733 w 137785"/>
                          <a:gd name="connsiteY401" fmla="*/ 7293 h 196840"/>
                          <a:gd name="connsiteX402" fmla="*/ 97781 w 137785"/>
                          <a:gd name="connsiteY402" fmla="*/ 8246 h 196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</a:cxnLst>
                        <a:rect l="l" t="t" r="r" b="b"/>
                        <a:pathLst>
                          <a:path w="137785" h="196840">
                            <a:moveTo>
                              <a:pt x="96828" y="196841"/>
                            </a:moveTo>
                            <a:cubicBezTo>
                              <a:pt x="96828" y="196841"/>
                              <a:pt x="94923" y="196841"/>
                              <a:pt x="94923" y="196841"/>
                            </a:cubicBezTo>
                            <a:cubicBezTo>
                              <a:pt x="93018" y="196841"/>
                              <a:pt x="92065" y="194936"/>
                              <a:pt x="92065" y="193031"/>
                            </a:cubicBezTo>
                            <a:cubicBezTo>
                              <a:pt x="92065" y="191125"/>
                              <a:pt x="93971" y="190173"/>
                              <a:pt x="95876" y="190173"/>
                            </a:cubicBezTo>
                            <a:lnTo>
                              <a:pt x="97781" y="190173"/>
                            </a:lnTo>
                            <a:cubicBezTo>
                              <a:pt x="99686" y="190173"/>
                              <a:pt x="100638" y="192078"/>
                              <a:pt x="100638" y="193983"/>
                            </a:cubicBezTo>
                            <a:cubicBezTo>
                              <a:pt x="100638" y="194936"/>
                              <a:pt x="98733" y="196841"/>
                              <a:pt x="96828" y="196841"/>
                            </a:cubicBezTo>
                            <a:close/>
                            <a:moveTo>
                              <a:pt x="107306" y="196841"/>
                            </a:moveTo>
                            <a:cubicBezTo>
                              <a:pt x="105401" y="196841"/>
                              <a:pt x="104448" y="194936"/>
                              <a:pt x="104448" y="193031"/>
                            </a:cubicBezTo>
                            <a:cubicBezTo>
                              <a:pt x="104448" y="191125"/>
                              <a:pt x="106353" y="189221"/>
                              <a:pt x="108258" y="189221"/>
                            </a:cubicBezTo>
                            <a:lnTo>
                              <a:pt x="110163" y="189221"/>
                            </a:lnTo>
                            <a:cubicBezTo>
                              <a:pt x="112068" y="189221"/>
                              <a:pt x="113973" y="191125"/>
                              <a:pt x="113973" y="193031"/>
                            </a:cubicBezTo>
                            <a:cubicBezTo>
                              <a:pt x="113973" y="194936"/>
                              <a:pt x="112068" y="196841"/>
                              <a:pt x="110163" y="196841"/>
                            </a:cubicBezTo>
                            <a:lnTo>
                              <a:pt x="107306" y="196841"/>
                            </a:lnTo>
                            <a:cubicBezTo>
                              <a:pt x="107306" y="196841"/>
                              <a:pt x="107306" y="196841"/>
                              <a:pt x="107306" y="196841"/>
                            </a:cubicBezTo>
                            <a:close/>
                            <a:moveTo>
                              <a:pt x="84446" y="194936"/>
                            </a:moveTo>
                            <a:cubicBezTo>
                              <a:pt x="84446" y="194936"/>
                              <a:pt x="84446" y="194936"/>
                              <a:pt x="84446" y="194936"/>
                            </a:cubicBezTo>
                            <a:lnTo>
                              <a:pt x="82540" y="194936"/>
                            </a:lnTo>
                            <a:cubicBezTo>
                              <a:pt x="80636" y="194936"/>
                              <a:pt x="79683" y="193031"/>
                              <a:pt x="79683" y="191125"/>
                            </a:cubicBezTo>
                            <a:cubicBezTo>
                              <a:pt x="79683" y="189221"/>
                              <a:pt x="81588" y="188268"/>
                              <a:pt x="83493" y="188268"/>
                            </a:cubicBezTo>
                            <a:lnTo>
                              <a:pt x="85398" y="188268"/>
                            </a:lnTo>
                            <a:cubicBezTo>
                              <a:pt x="87303" y="188268"/>
                              <a:pt x="88256" y="190173"/>
                              <a:pt x="88256" y="192078"/>
                            </a:cubicBezTo>
                            <a:cubicBezTo>
                              <a:pt x="88256" y="193983"/>
                              <a:pt x="86351" y="194936"/>
                              <a:pt x="84446" y="194936"/>
                            </a:cubicBezTo>
                            <a:close/>
                            <a:moveTo>
                              <a:pt x="119688" y="196841"/>
                            </a:moveTo>
                            <a:cubicBezTo>
                              <a:pt x="117783" y="196841"/>
                              <a:pt x="116831" y="194936"/>
                              <a:pt x="116831" y="193983"/>
                            </a:cubicBezTo>
                            <a:cubicBezTo>
                              <a:pt x="116831" y="192078"/>
                              <a:pt x="117783" y="190173"/>
                              <a:pt x="119688" y="190173"/>
                            </a:cubicBezTo>
                            <a:lnTo>
                              <a:pt x="121593" y="190173"/>
                            </a:lnTo>
                            <a:cubicBezTo>
                              <a:pt x="123498" y="190173"/>
                              <a:pt x="125403" y="191125"/>
                              <a:pt x="125403" y="193031"/>
                            </a:cubicBezTo>
                            <a:cubicBezTo>
                              <a:pt x="125403" y="194936"/>
                              <a:pt x="124451" y="196841"/>
                              <a:pt x="122546" y="196841"/>
                            </a:cubicBezTo>
                            <a:cubicBezTo>
                              <a:pt x="121593" y="196841"/>
                              <a:pt x="120640" y="196841"/>
                              <a:pt x="119688" y="196841"/>
                            </a:cubicBezTo>
                            <a:cubicBezTo>
                              <a:pt x="119688" y="196841"/>
                              <a:pt x="119688" y="196841"/>
                              <a:pt x="119688" y="196841"/>
                            </a:cubicBezTo>
                            <a:close/>
                            <a:moveTo>
                              <a:pt x="72063" y="192078"/>
                            </a:moveTo>
                            <a:cubicBezTo>
                              <a:pt x="72063" y="192078"/>
                              <a:pt x="72063" y="192078"/>
                              <a:pt x="72063" y="192078"/>
                            </a:cubicBezTo>
                            <a:lnTo>
                              <a:pt x="69206" y="191125"/>
                            </a:lnTo>
                            <a:cubicBezTo>
                              <a:pt x="67301" y="190173"/>
                              <a:pt x="66348" y="188268"/>
                              <a:pt x="66348" y="186363"/>
                            </a:cubicBezTo>
                            <a:cubicBezTo>
                              <a:pt x="67301" y="184458"/>
                              <a:pt x="69206" y="183506"/>
                              <a:pt x="71111" y="183506"/>
                            </a:cubicBezTo>
                            <a:lnTo>
                              <a:pt x="73015" y="184458"/>
                            </a:lnTo>
                            <a:cubicBezTo>
                              <a:pt x="74921" y="185411"/>
                              <a:pt x="75873" y="187316"/>
                              <a:pt x="75873" y="189221"/>
                            </a:cubicBezTo>
                            <a:cubicBezTo>
                              <a:pt x="75873" y="191125"/>
                              <a:pt x="73968" y="192078"/>
                              <a:pt x="72063" y="192078"/>
                            </a:cubicBezTo>
                            <a:close/>
                            <a:moveTo>
                              <a:pt x="132071" y="194936"/>
                            </a:moveTo>
                            <a:cubicBezTo>
                              <a:pt x="130165" y="194936"/>
                              <a:pt x="129213" y="193983"/>
                              <a:pt x="129213" y="192078"/>
                            </a:cubicBezTo>
                            <a:cubicBezTo>
                              <a:pt x="129213" y="190173"/>
                              <a:pt x="130165" y="188268"/>
                              <a:pt x="132071" y="188268"/>
                            </a:cubicBezTo>
                            <a:cubicBezTo>
                              <a:pt x="133023" y="188268"/>
                              <a:pt x="133023" y="188268"/>
                              <a:pt x="133976" y="188268"/>
                            </a:cubicBezTo>
                            <a:cubicBezTo>
                              <a:pt x="135881" y="188268"/>
                              <a:pt x="137786" y="189221"/>
                              <a:pt x="137786" y="191125"/>
                            </a:cubicBezTo>
                            <a:cubicBezTo>
                              <a:pt x="137786" y="193031"/>
                              <a:pt x="136833" y="194936"/>
                              <a:pt x="134928" y="194936"/>
                            </a:cubicBezTo>
                            <a:cubicBezTo>
                              <a:pt x="133976" y="194936"/>
                              <a:pt x="133976" y="194936"/>
                              <a:pt x="133023" y="194936"/>
                            </a:cubicBezTo>
                            <a:cubicBezTo>
                              <a:pt x="133023" y="194936"/>
                              <a:pt x="132071" y="194936"/>
                              <a:pt x="132071" y="194936"/>
                            </a:cubicBezTo>
                            <a:close/>
                            <a:moveTo>
                              <a:pt x="60633" y="188268"/>
                            </a:moveTo>
                            <a:cubicBezTo>
                              <a:pt x="60633" y="188268"/>
                              <a:pt x="59681" y="188268"/>
                              <a:pt x="60633" y="188268"/>
                            </a:cubicBezTo>
                            <a:lnTo>
                              <a:pt x="57776" y="187316"/>
                            </a:lnTo>
                            <a:cubicBezTo>
                              <a:pt x="55871" y="186363"/>
                              <a:pt x="54918" y="184458"/>
                              <a:pt x="55871" y="182553"/>
                            </a:cubicBezTo>
                            <a:cubicBezTo>
                              <a:pt x="56823" y="180648"/>
                              <a:pt x="58728" y="179696"/>
                              <a:pt x="60633" y="180648"/>
                            </a:cubicBezTo>
                            <a:lnTo>
                              <a:pt x="62538" y="181600"/>
                            </a:lnTo>
                            <a:cubicBezTo>
                              <a:pt x="64443" y="182553"/>
                              <a:pt x="65396" y="184458"/>
                              <a:pt x="64443" y="186363"/>
                            </a:cubicBezTo>
                            <a:cubicBezTo>
                              <a:pt x="63490" y="187316"/>
                              <a:pt x="62538" y="188268"/>
                              <a:pt x="60633" y="188268"/>
                            </a:cubicBezTo>
                            <a:close/>
                            <a:moveTo>
                              <a:pt x="49203" y="183506"/>
                            </a:moveTo>
                            <a:cubicBezTo>
                              <a:pt x="49203" y="183506"/>
                              <a:pt x="48251" y="183506"/>
                              <a:pt x="48251" y="183506"/>
                            </a:cubicBezTo>
                            <a:lnTo>
                              <a:pt x="46346" y="182553"/>
                            </a:lnTo>
                            <a:cubicBezTo>
                              <a:pt x="44440" y="181600"/>
                              <a:pt x="43488" y="179696"/>
                              <a:pt x="44440" y="177791"/>
                            </a:cubicBezTo>
                            <a:cubicBezTo>
                              <a:pt x="45393" y="175886"/>
                              <a:pt x="47298" y="174933"/>
                              <a:pt x="49203" y="175886"/>
                            </a:cubicBezTo>
                            <a:lnTo>
                              <a:pt x="51108" y="176838"/>
                            </a:lnTo>
                            <a:cubicBezTo>
                              <a:pt x="53013" y="177791"/>
                              <a:pt x="53965" y="179696"/>
                              <a:pt x="53013" y="181600"/>
                            </a:cubicBezTo>
                            <a:cubicBezTo>
                              <a:pt x="52061" y="182553"/>
                              <a:pt x="50156" y="183506"/>
                              <a:pt x="49203" y="183506"/>
                            </a:cubicBezTo>
                            <a:close/>
                            <a:moveTo>
                              <a:pt x="37773" y="178743"/>
                            </a:moveTo>
                            <a:cubicBezTo>
                              <a:pt x="37773" y="178743"/>
                              <a:pt x="36821" y="178743"/>
                              <a:pt x="36821" y="178743"/>
                            </a:cubicBezTo>
                            <a:lnTo>
                              <a:pt x="34915" y="177791"/>
                            </a:lnTo>
                            <a:cubicBezTo>
                              <a:pt x="33011" y="176838"/>
                              <a:pt x="32058" y="174933"/>
                              <a:pt x="33011" y="173028"/>
                            </a:cubicBezTo>
                            <a:cubicBezTo>
                              <a:pt x="33963" y="171123"/>
                              <a:pt x="35868" y="170171"/>
                              <a:pt x="37773" y="171123"/>
                            </a:cubicBezTo>
                            <a:lnTo>
                              <a:pt x="39678" y="172075"/>
                            </a:lnTo>
                            <a:cubicBezTo>
                              <a:pt x="41583" y="173028"/>
                              <a:pt x="42536" y="174933"/>
                              <a:pt x="41583" y="176838"/>
                            </a:cubicBezTo>
                            <a:cubicBezTo>
                              <a:pt x="40631" y="177791"/>
                              <a:pt x="38726" y="178743"/>
                              <a:pt x="37773" y="178743"/>
                            </a:cubicBezTo>
                            <a:close/>
                            <a:moveTo>
                              <a:pt x="26343" y="173028"/>
                            </a:moveTo>
                            <a:cubicBezTo>
                              <a:pt x="26343" y="173028"/>
                              <a:pt x="25390" y="173028"/>
                              <a:pt x="25390" y="173028"/>
                            </a:cubicBezTo>
                            <a:lnTo>
                              <a:pt x="24438" y="172075"/>
                            </a:lnTo>
                            <a:cubicBezTo>
                              <a:pt x="22533" y="171123"/>
                              <a:pt x="21581" y="169218"/>
                              <a:pt x="22533" y="167313"/>
                            </a:cubicBezTo>
                            <a:cubicBezTo>
                              <a:pt x="23486" y="165408"/>
                              <a:pt x="25390" y="164456"/>
                              <a:pt x="27296" y="165408"/>
                            </a:cubicBezTo>
                            <a:lnTo>
                              <a:pt x="29201" y="166361"/>
                            </a:lnTo>
                            <a:cubicBezTo>
                              <a:pt x="31106" y="167313"/>
                              <a:pt x="31106" y="169218"/>
                              <a:pt x="30153" y="171123"/>
                            </a:cubicBezTo>
                            <a:cubicBezTo>
                              <a:pt x="29201" y="172075"/>
                              <a:pt x="28248" y="173028"/>
                              <a:pt x="26343" y="173028"/>
                            </a:cubicBezTo>
                            <a:close/>
                            <a:moveTo>
                              <a:pt x="15865" y="166361"/>
                            </a:moveTo>
                            <a:cubicBezTo>
                              <a:pt x="14913" y="166361"/>
                              <a:pt x="14913" y="166361"/>
                              <a:pt x="13961" y="165408"/>
                            </a:cubicBezTo>
                            <a:lnTo>
                              <a:pt x="12056" y="164456"/>
                            </a:lnTo>
                            <a:cubicBezTo>
                              <a:pt x="10151" y="163503"/>
                              <a:pt x="10151" y="161598"/>
                              <a:pt x="11103" y="159693"/>
                            </a:cubicBezTo>
                            <a:cubicBezTo>
                              <a:pt x="12056" y="157788"/>
                              <a:pt x="13961" y="157788"/>
                              <a:pt x="15865" y="158741"/>
                            </a:cubicBezTo>
                            <a:lnTo>
                              <a:pt x="17771" y="159693"/>
                            </a:lnTo>
                            <a:cubicBezTo>
                              <a:pt x="19676" y="160646"/>
                              <a:pt x="19676" y="162550"/>
                              <a:pt x="18723" y="164456"/>
                            </a:cubicBezTo>
                            <a:cubicBezTo>
                              <a:pt x="18723" y="166361"/>
                              <a:pt x="16818" y="166361"/>
                              <a:pt x="15865" y="166361"/>
                            </a:cubicBezTo>
                            <a:close/>
                            <a:moveTo>
                              <a:pt x="47298" y="164456"/>
                            </a:moveTo>
                            <a:cubicBezTo>
                              <a:pt x="45393" y="164456"/>
                              <a:pt x="43488" y="162550"/>
                              <a:pt x="44440" y="160646"/>
                            </a:cubicBezTo>
                            <a:cubicBezTo>
                              <a:pt x="44440" y="158741"/>
                              <a:pt x="46346" y="156836"/>
                              <a:pt x="48251" y="157788"/>
                            </a:cubicBezTo>
                            <a:lnTo>
                              <a:pt x="50156" y="157788"/>
                            </a:lnTo>
                            <a:cubicBezTo>
                              <a:pt x="52061" y="157788"/>
                              <a:pt x="53965" y="159693"/>
                              <a:pt x="53013" y="161598"/>
                            </a:cubicBezTo>
                            <a:cubicBezTo>
                              <a:pt x="53013" y="163503"/>
                              <a:pt x="51108" y="165408"/>
                              <a:pt x="49203" y="164456"/>
                            </a:cubicBezTo>
                            <a:lnTo>
                              <a:pt x="47298" y="164456"/>
                            </a:lnTo>
                            <a:cubicBezTo>
                              <a:pt x="47298" y="164456"/>
                              <a:pt x="47298" y="164456"/>
                              <a:pt x="47298" y="164456"/>
                            </a:cubicBezTo>
                            <a:close/>
                            <a:moveTo>
                              <a:pt x="36821" y="163503"/>
                            </a:moveTo>
                            <a:cubicBezTo>
                              <a:pt x="36821" y="163503"/>
                              <a:pt x="36821" y="163503"/>
                              <a:pt x="36821" y="163503"/>
                            </a:cubicBezTo>
                            <a:lnTo>
                              <a:pt x="34915" y="163503"/>
                            </a:lnTo>
                            <a:cubicBezTo>
                              <a:pt x="33011" y="163503"/>
                              <a:pt x="32058" y="161598"/>
                              <a:pt x="32058" y="159693"/>
                            </a:cubicBezTo>
                            <a:cubicBezTo>
                              <a:pt x="32058" y="157788"/>
                              <a:pt x="33963" y="156836"/>
                              <a:pt x="35868" y="156836"/>
                            </a:cubicBezTo>
                            <a:lnTo>
                              <a:pt x="37773" y="156836"/>
                            </a:lnTo>
                            <a:cubicBezTo>
                              <a:pt x="39678" y="156836"/>
                              <a:pt x="40631" y="158741"/>
                              <a:pt x="40631" y="160646"/>
                            </a:cubicBezTo>
                            <a:cubicBezTo>
                              <a:pt x="40631" y="162550"/>
                              <a:pt x="38726" y="163503"/>
                              <a:pt x="36821" y="163503"/>
                            </a:cubicBezTo>
                            <a:close/>
                            <a:moveTo>
                              <a:pt x="59681" y="165408"/>
                            </a:moveTo>
                            <a:cubicBezTo>
                              <a:pt x="57776" y="165408"/>
                              <a:pt x="56823" y="163503"/>
                              <a:pt x="56823" y="161598"/>
                            </a:cubicBezTo>
                            <a:cubicBezTo>
                              <a:pt x="56823" y="159693"/>
                              <a:pt x="58728" y="157788"/>
                              <a:pt x="60633" y="157788"/>
                            </a:cubicBezTo>
                            <a:lnTo>
                              <a:pt x="62538" y="157788"/>
                            </a:lnTo>
                            <a:cubicBezTo>
                              <a:pt x="64443" y="157788"/>
                              <a:pt x="66348" y="159693"/>
                              <a:pt x="66348" y="161598"/>
                            </a:cubicBezTo>
                            <a:cubicBezTo>
                              <a:pt x="66348" y="163503"/>
                              <a:pt x="64443" y="165408"/>
                              <a:pt x="62538" y="165408"/>
                            </a:cubicBezTo>
                            <a:lnTo>
                              <a:pt x="59681" y="165408"/>
                            </a:lnTo>
                            <a:cubicBezTo>
                              <a:pt x="59681" y="165408"/>
                              <a:pt x="59681" y="165408"/>
                              <a:pt x="59681" y="165408"/>
                            </a:cubicBezTo>
                            <a:close/>
                            <a:moveTo>
                              <a:pt x="5388" y="159693"/>
                            </a:moveTo>
                            <a:cubicBezTo>
                              <a:pt x="4436" y="159693"/>
                              <a:pt x="4436" y="159693"/>
                              <a:pt x="3483" y="158741"/>
                            </a:cubicBezTo>
                            <a:lnTo>
                              <a:pt x="1578" y="157788"/>
                            </a:lnTo>
                            <a:cubicBezTo>
                              <a:pt x="-327" y="156836"/>
                              <a:pt x="-327" y="154931"/>
                              <a:pt x="626" y="153025"/>
                            </a:cubicBezTo>
                            <a:cubicBezTo>
                              <a:pt x="1578" y="151121"/>
                              <a:pt x="3483" y="151121"/>
                              <a:pt x="5388" y="152073"/>
                            </a:cubicBezTo>
                            <a:lnTo>
                              <a:pt x="6340" y="153025"/>
                            </a:lnTo>
                            <a:cubicBezTo>
                              <a:pt x="7293" y="151121"/>
                              <a:pt x="9198" y="150168"/>
                              <a:pt x="11103" y="150168"/>
                            </a:cubicBezTo>
                            <a:lnTo>
                              <a:pt x="13008" y="150168"/>
                            </a:lnTo>
                            <a:cubicBezTo>
                              <a:pt x="14913" y="151121"/>
                              <a:pt x="15865" y="153025"/>
                              <a:pt x="15865" y="154931"/>
                            </a:cubicBezTo>
                            <a:cubicBezTo>
                              <a:pt x="14913" y="156836"/>
                              <a:pt x="13008" y="157788"/>
                              <a:pt x="11103" y="157788"/>
                            </a:cubicBezTo>
                            <a:lnTo>
                              <a:pt x="9198" y="156836"/>
                            </a:lnTo>
                            <a:cubicBezTo>
                              <a:pt x="9198" y="156836"/>
                              <a:pt x="8246" y="156836"/>
                              <a:pt x="8246" y="156836"/>
                            </a:cubicBezTo>
                            <a:cubicBezTo>
                              <a:pt x="8246" y="156836"/>
                              <a:pt x="8246" y="157788"/>
                              <a:pt x="7293" y="157788"/>
                            </a:cubicBezTo>
                            <a:cubicBezTo>
                              <a:pt x="8246" y="159693"/>
                              <a:pt x="6340" y="159693"/>
                              <a:pt x="5388" y="159693"/>
                            </a:cubicBezTo>
                            <a:close/>
                            <a:moveTo>
                              <a:pt x="24438" y="161598"/>
                            </a:moveTo>
                            <a:cubicBezTo>
                              <a:pt x="24438" y="161598"/>
                              <a:pt x="24438" y="161598"/>
                              <a:pt x="24438" y="161598"/>
                            </a:cubicBezTo>
                            <a:lnTo>
                              <a:pt x="22533" y="161598"/>
                            </a:lnTo>
                            <a:cubicBezTo>
                              <a:pt x="20628" y="161598"/>
                              <a:pt x="19676" y="159693"/>
                              <a:pt x="19676" y="157788"/>
                            </a:cubicBezTo>
                            <a:cubicBezTo>
                              <a:pt x="19676" y="155883"/>
                              <a:pt x="21581" y="154931"/>
                              <a:pt x="23486" y="154931"/>
                            </a:cubicBezTo>
                            <a:lnTo>
                              <a:pt x="25390" y="154931"/>
                            </a:lnTo>
                            <a:cubicBezTo>
                              <a:pt x="27296" y="154931"/>
                              <a:pt x="28248" y="156836"/>
                              <a:pt x="28248" y="158741"/>
                            </a:cubicBezTo>
                            <a:cubicBezTo>
                              <a:pt x="28248" y="160646"/>
                              <a:pt x="26343" y="161598"/>
                              <a:pt x="24438" y="161598"/>
                            </a:cubicBezTo>
                            <a:close/>
                            <a:moveTo>
                              <a:pt x="72063" y="164456"/>
                            </a:moveTo>
                            <a:cubicBezTo>
                              <a:pt x="70158" y="164456"/>
                              <a:pt x="69206" y="162550"/>
                              <a:pt x="69206" y="161598"/>
                            </a:cubicBezTo>
                            <a:cubicBezTo>
                              <a:pt x="69206" y="159693"/>
                              <a:pt x="70158" y="157788"/>
                              <a:pt x="72063" y="157788"/>
                            </a:cubicBezTo>
                            <a:lnTo>
                              <a:pt x="73968" y="157788"/>
                            </a:lnTo>
                            <a:cubicBezTo>
                              <a:pt x="75873" y="157788"/>
                              <a:pt x="77778" y="158741"/>
                              <a:pt x="77778" y="160646"/>
                            </a:cubicBezTo>
                            <a:cubicBezTo>
                              <a:pt x="77778" y="162550"/>
                              <a:pt x="76826" y="164456"/>
                              <a:pt x="74921" y="164456"/>
                            </a:cubicBezTo>
                            <a:lnTo>
                              <a:pt x="72063" y="164456"/>
                            </a:lnTo>
                            <a:cubicBezTo>
                              <a:pt x="72063" y="164456"/>
                              <a:pt x="72063" y="164456"/>
                              <a:pt x="72063" y="164456"/>
                            </a:cubicBezTo>
                            <a:close/>
                            <a:moveTo>
                              <a:pt x="84446" y="162550"/>
                            </a:moveTo>
                            <a:cubicBezTo>
                              <a:pt x="82540" y="162550"/>
                              <a:pt x="81588" y="161598"/>
                              <a:pt x="81588" y="159693"/>
                            </a:cubicBezTo>
                            <a:cubicBezTo>
                              <a:pt x="81588" y="157788"/>
                              <a:pt x="82540" y="155883"/>
                              <a:pt x="84446" y="155883"/>
                            </a:cubicBezTo>
                            <a:lnTo>
                              <a:pt x="86351" y="155883"/>
                            </a:lnTo>
                            <a:cubicBezTo>
                              <a:pt x="88256" y="155883"/>
                              <a:pt x="90161" y="156836"/>
                              <a:pt x="90161" y="158741"/>
                            </a:cubicBezTo>
                            <a:cubicBezTo>
                              <a:pt x="90161" y="160646"/>
                              <a:pt x="89208" y="162550"/>
                              <a:pt x="87303" y="162550"/>
                            </a:cubicBezTo>
                            <a:lnTo>
                              <a:pt x="85398" y="162550"/>
                            </a:lnTo>
                            <a:cubicBezTo>
                              <a:pt x="84446" y="162550"/>
                              <a:pt x="84446" y="162550"/>
                              <a:pt x="84446" y="162550"/>
                            </a:cubicBezTo>
                            <a:close/>
                            <a:moveTo>
                              <a:pt x="95876" y="159693"/>
                            </a:moveTo>
                            <a:cubicBezTo>
                              <a:pt x="94923" y="159693"/>
                              <a:pt x="93018" y="158741"/>
                              <a:pt x="93018" y="156836"/>
                            </a:cubicBezTo>
                            <a:cubicBezTo>
                              <a:pt x="92065" y="154931"/>
                              <a:pt x="93018" y="153025"/>
                              <a:pt x="94923" y="152073"/>
                            </a:cubicBezTo>
                            <a:lnTo>
                              <a:pt x="96828" y="151121"/>
                            </a:lnTo>
                            <a:cubicBezTo>
                              <a:pt x="98733" y="150168"/>
                              <a:pt x="100638" y="151121"/>
                              <a:pt x="101590" y="153025"/>
                            </a:cubicBezTo>
                            <a:cubicBezTo>
                              <a:pt x="102543" y="154931"/>
                              <a:pt x="101590" y="156836"/>
                              <a:pt x="99686" y="157788"/>
                            </a:cubicBezTo>
                            <a:lnTo>
                              <a:pt x="97781" y="158741"/>
                            </a:lnTo>
                            <a:cubicBezTo>
                              <a:pt x="96828" y="159693"/>
                              <a:pt x="96828" y="159693"/>
                              <a:pt x="95876" y="159693"/>
                            </a:cubicBezTo>
                            <a:close/>
                            <a:moveTo>
                              <a:pt x="107306" y="154931"/>
                            </a:moveTo>
                            <a:cubicBezTo>
                              <a:pt x="106353" y="154931"/>
                              <a:pt x="105401" y="153978"/>
                              <a:pt x="104448" y="153025"/>
                            </a:cubicBezTo>
                            <a:cubicBezTo>
                              <a:pt x="103496" y="151121"/>
                              <a:pt x="104448" y="149216"/>
                              <a:pt x="106353" y="148263"/>
                            </a:cubicBezTo>
                            <a:lnTo>
                              <a:pt x="108258" y="147311"/>
                            </a:lnTo>
                            <a:cubicBezTo>
                              <a:pt x="110163" y="146358"/>
                              <a:pt x="112068" y="147311"/>
                              <a:pt x="113021" y="149216"/>
                            </a:cubicBezTo>
                            <a:cubicBezTo>
                              <a:pt x="113973" y="151121"/>
                              <a:pt x="113021" y="153025"/>
                              <a:pt x="111115" y="153978"/>
                            </a:cubicBezTo>
                            <a:cubicBezTo>
                              <a:pt x="110163" y="153978"/>
                              <a:pt x="110163" y="154931"/>
                              <a:pt x="109211" y="154931"/>
                            </a:cubicBezTo>
                            <a:cubicBezTo>
                              <a:pt x="109211" y="154931"/>
                              <a:pt x="108258" y="154931"/>
                              <a:pt x="107306" y="154931"/>
                            </a:cubicBezTo>
                            <a:close/>
                            <a:moveTo>
                              <a:pt x="118736" y="149216"/>
                            </a:moveTo>
                            <a:cubicBezTo>
                              <a:pt x="117783" y="149216"/>
                              <a:pt x="116831" y="148263"/>
                              <a:pt x="115878" y="147311"/>
                            </a:cubicBezTo>
                            <a:cubicBezTo>
                              <a:pt x="114926" y="145406"/>
                              <a:pt x="114926" y="143500"/>
                              <a:pt x="116831" y="142548"/>
                            </a:cubicBezTo>
                            <a:lnTo>
                              <a:pt x="117783" y="141596"/>
                            </a:lnTo>
                            <a:cubicBezTo>
                              <a:pt x="119688" y="140643"/>
                              <a:pt x="121593" y="140643"/>
                              <a:pt x="122546" y="142548"/>
                            </a:cubicBezTo>
                            <a:cubicBezTo>
                              <a:pt x="123498" y="144453"/>
                              <a:pt x="123498" y="146358"/>
                              <a:pt x="121593" y="147311"/>
                            </a:cubicBezTo>
                            <a:cubicBezTo>
                              <a:pt x="120640" y="147311"/>
                              <a:pt x="120640" y="148263"/>
                              <a:pt x="119688" y="148263"/>
                            </a:cubicBezTo>
                            <a:cubicBezTo>
                              <a:pt x="119688" y="148263"/>
                              <a:pt x="118736" y="149216"/>
                              <a:pt x="118736" y="149216"/>
                            </a:cubicBezTo>
                            <a:close/>
                            <a:moveTo>
                              <a:pt x="128261" y="141596"/>
                            </a:moveTo>
                            <a:cubicBezTo>
                              <a:pt x="127308" y="141596"/>
                              <a:pt x="126356" y="140643"/>
                              <a:pt x="125403" y="140643"/>
                            </a:cubicBezTo>
                            <a:cubicBezTo>
                              <a:pt x="124451" y="138738"/>
                              <a:pt x="124451" y="136833"/>
                              <a:pt x="125403" y="135881"/>
                            </a:cubicBezTo>
                            <a:cubicBezTo>
                              <a:pt x="125403" y="135881"/>
                              <a:pt x="126356" y="134928"/>
                              <a:pt x="126356" y="134928"/>
                            </a:cubicBezTo>
                            <a:cubicBezTo>
                              <a:pt x="128261" y="133975"/>
                              <a:pt x="130165" y="133975"/>
                              <a:pt x="131118" y="134928"/>
                            </a:cubicBezTo>
                            <a:cubicBezTo>
                              <a:pt x="132071" y="136833"/>
                              <a:pt x="132071" y="138738"/>
                              <a:pt x="131118" y="139691"/>
                            </a:cubicBezTo>
                            <a:cubicBezTo>
                              <a:pt x="131118" y="139691"/>
                              <a:pt x="130165" y="140643"/>
                              <a:pt x="130165" y="140643"/>
                            </a:cubicBezTo>
                            <a:cubicBezTo>
                              <a:pt x="130165" y="141596"/>
                              <a:pt x="129213" y="141596"/>
                              <a:pt x="128261" y="141596"/>
                            </a:cubicBezTo>
                            <a:close/>
                            <a:moveTo>
                              <a:pt x="119688" y="133023"/>
                            </a:moveTo>
                            <a:cubicBezTo>
                              <a:pt x="117783" y="133023"/>
                              <a:pt x="116831" y="131118"/>
                              <a:pt x="116831" y="129213"/>
                            </a:cubicBezTo>
                            <a:cubicBezTo>
                              <a:pt x="116831" y="127308"/>
                              <a:pt x="118736" y="125403"/>
                              <a:pt x="120640" y="125403"/>
                            </a:cubicBezTo>
                            <a:lnTo>
                              <a:pt x="122546" y="125403"/>
                            </a:lnTo>
                            <a:cubicBezTo>
                              <a:pt x="124451" y="125403"/>
                              <a:pt x="126356" y="127308"/>
                              <a:pt x="126356" y="129213"/>
                            </a:cubicBezTo>
                            <a:cubicBezTo>
                              <a:pt x="126356" y="131118"/>
                              <a:pt x="124451" y="133023"/>
                              <a:pt x="122546" y="133023"/>
                            </a:cubicBezTo>
                            <a:lnTo>
                              <a:pt x="119688" y="133023"/>
                            </a:lnTo>
                            <a:cubicBezTo>
                              <a:pt x="119688" y="133023"/>
                              <a:pt x="119688" y="133023"/>
                              <a:pt x="119688" y="133023"/>
                            </a:cubicBezTo>
                            <a:close/>
                            <a:moveTo>
                              <a:pt x="109211" y="132071"/>
                            </a:moveTo>
                            <a:cubicBezTo>
                              <a:pt x="109211" y="132071"/>
                              <a:pt x="109211" y="132071"/>
                              <a:pt x="109211" y="132071"/>
                            </a:cubicBezTo>
                            <a:lnTo>
                              <a:pt x="107306" y="132071"/>
                            </a:lnTo>
                            <a:cubicBezTo>
                              <a:pt x="105401" y="132071"/>
                              <a:pt x="104448" y="130166"/>
                              <a:pt x="104448" y="128261"/>
                            </a:cubicBezTo>
                            <a:cubicBezTo>
                              <a:pt x="104448" y="126356"/>
                              <a:pt x="106353" y="125403"/>
                              <a:pt x="108258" y="125403"/>
                            </a:cubicBezTo>
                            <a:lnTo>
                              <a:pt x="110163" y="125403"/>
                            </a:lnTo>
                            <a:cubicBezTo>
                              <a:pt x="112068" y="125403"/>
                              <a:pt x="113021" y="127308"/>
                              <a:pt x="113021" y="129213"/>
                            </a:cubicBezTo>
                            <a:cubicBezTo>
                              <a:pt x="112068" y="131118"/>
                              <a:pt x="111115" y="132071"/>
                              <a:pt x="109211" y="132071"/>
                            </a:cubicBezTo>
                            <a:close/>
                            <a:moveTo>
                              <a:pt x="132071" y="133023"/>
                            </a:moveTo>
                            <a:cubicBezTo>
                              <a:pt x="130165" y="133023"/>
                              <a:pt x="129213" y="131118"/>
                              <a:pt x="129213" y="130166"/>
                            </a:cubicBezTo>
                            <a:cubicBezTo>
                              <a:pt x="129213" y="128261"/>
                              <a:pt x="130165" y="126356"/>
                              <a:pt x="132071" y="126356"/>
                            </a:cubicBezTo>
                            <a:lnTo>
                              <a:pt x="133976" y="126356"/>
                            </a:lnTo>
                            <a:cubicBezTo>
                              <a:pt x="135881" y="126356"/>
                              <a:pt x="137786" y="128261"/>
                              <a:pt x="137786" y="130166"/>
                            </a:cubicBezTo>
                            <a:cubicBezTo>
                              <a:pt x="137786" y="132071"/>
                              <a:pt x="135881" y="133975"/>
                              <a:pt x="133976" y="133975"/>
                            </a:cubicBezTo>
                            <a:lnTo>
                              <a:pt x="132071" y="133023"/>
                            </a:lnTo>
                            <a:cubicBezTo>
                              <a:pt x="132071" y="133023"/>
                              <a:pt x="132071" y="133023"/>
                              <a:pt x="132071" y="133023"/>
                            </a:cubicBezTo>
                            <a:close/>
                            <a:moveTo>
                              <a:pt x="96828" y="130166"/>
                            </a:moveTo>
                            <a:cubicBezTo>
                              <a:pt x="96828" y="130166"/>
                              <a:pt x="96828" y="129213"/>
                              <a:pt x="96828" y="130166"/>
                            </a:cubicBezTo>
                            <a:cubicBezTo>
                              <a:pt x="95876" y="130166"/>
                              <a:pt x="94923" y="130166"/>
                              <a:pt x="93971" y="129213"/>
                            </a:cubicBezTo>
                            <a:cubicBezTo>
                              <a:pt x="92065" y="128261"/>
                              <a:pt x="91113" y="126356"/>
                              <a:pt x="92065" y="124450"/>
                            </a:cubicBezTo>
                            <a:cubicBezTo>
                              <a:pt x="93018" y="122546"/>
                              <a:pt x="94923" y="121593"/>
                              <a:pt x="96828" y="122546"/>
                            </a:cubicBezTo>
                            <a:cubicBezTo>
                              <a:pt x="97781" y="122546"/>
                              <a:pt x="97781" y="122546"/>
                              <a:pt x="98733" y="122546"/>
                            </a:cubicBezTo>
                            <a:cubicBezTo>
                              <a:pt x="100638" y="123498"/>
                              <a:pt x="101590" y="125403"/>
                              <a:pt x="101590" y="127308"/>
                            </a:cubicBezTo>
                            <a:cubicBezTo>
                              <a:pt x="99686" y="129213"/>
                              <a:pt x="98733" y="130166"/>
                              <a:pt x="96828" y="130166"/>
                            </a:cubicBezTo>
                            <a:close/>
                            <a:moveTo>
                              <a:pt x="85398" y="125403"/>
                            </a:moveTo>
                            <a:cubicBezTo>
                              <a:pt x="85398" y="125403"/>
                              <a:pt x="84446" y="125403"/>
                              <a:pt x="84446" y="125403"/>
                            </a:cubicBezTo>
                            <a:lnTo>
                              <a:pt x="82540" y="124450"/>
                            </a:lnTo>
                            <a:cubicBezTo>
                              <a:pt x="80636" y="123498"/>
                              <a:pt x="79683" y="121593"/>
                              <a:pt x="80636" y="119688"/>
                            </a:cubicBezTo>
                            <a:cubicBezTo>
                              <a:pt x="81588" y="117783"/>
                              <a:pt x="83493" y="116831"/>
                              <a:pt x="85398" y="117783"/>
                            </a:cubicBezTo>
                            <a:lnTo>
                              <a:pt x="87303" y="118736"/>
                            </a:lnTo>
                            <a:cubicBezTo>
                              <a:pt x="89208" y="119688"/>
                              <a:pt x="90161" y="121593"/>
                              <a:pt x="89208" y="123498"/>
                            </a:cubicBezTo>
                            <a:cubicBezTo>
                              <a:pt x="88256" y="125403"/>
                              <a:pt x="86351" y="125403"/>
                              <a:pt x="85398" y="125403"/>
                            </a:cubicBezTo>
                            <a:close/>
                            <a:moveTo>
                              <a:pt x="73968" y="119688"/>
                            </a:moveTo>
                            <a:cubicBezTo>
                              <a:pt x="73015" y="119688"/>
                              <a:pt x="73015" y="119688"/>
                              <a:pt x="72063" y="119688"/>
                            </a:cubicBezTo>
                            <a:lnTo>
                              <a:pt x="70158" y="118736"/>
                            </a:lnTo>
                            <a:cubicBezTo>
                              <a:pt x="68253" y="117783"/>
                              <a:pt x="68253" y="115878"/>
                              <a:pt x="69206" y="113973"/>
                            </a:cubicBezTo>
                            <a:cubicBezTo>
                              <a:pt x="70158" y="112068"/>
                              <a:pt x="72063" y="112068"/>
                              <a:pt x="73968" y="113021"/>
                            </a:cubicBezTo>
                            <a:lnTo>
                              <a:pt x="75873" y="113973"/>
                            </a:lnTo>
                            <a:cubicBezTo>
                              <a:pt x="77778" y="114925"/>
                              <a:pt x="77778" y="116831"/>
                              <a:pt x="76826" y="118736"/>
                            </a:cubicBezTo>
                            <a:cubicBezTo>
                              <a:pt x="76826" y="119688"/>
                              <a:pt x="75873" y="119688"/>
                              <a:pt x="73968" y="119688"/>
                            </a:cubicBezTo>
                            <a:close/>
                            <a:moveTo>
                              <a:pt x="63490" y="113021"/>
                            </a:moveTo>
                            <a:cubicBezTo>
                              <a:pt x="62538" y="113021"/>
                              <a:pt x="62538" y="113021"/>
                              <a:pt x="61586" y="112068"/>
                            </a:cubicBezTo>
                            <a:cubicBezTo>
                              <a:pt x="60633" y="112068"/>
                              <a:pt x="60633" y="111116"/>
                              <a:pt x="59681" y="111116"/>
                            </a:cubicBezTo>
                            <a:cubicBezTo>
                              <a:pt x="57776" y="110163"/>
                              <a:pt x="57776" y="107306"/>
                              <a:pt x="58728" y="106353"/>
                            </a:cubicBezTo>
                            <a:cubicBezTo>
                              <a:pt x="59681" y="104448"/>
                              <a:pt x="62538" y="104448"/>
                              <a:pt x="63490" y="105400"/>
                            </a:cubicBezTo>
                            <a:lnTo>
                              <a:pt x="64443" y="106353"/>
                            </a:lnTo>
                            <a:cubicBezTo>
                              <a:pt x="66348" y="107306"/>
                              <a:pt x="66348" y="110163"/>
                              <a:pt x="65396" y="111116"/>
                            </a:cubicBezTo>
                            <a:cubicBezTo>
                              <a:pt x="66348" y="113021"/>
                              <a:pt x="65396" y="113021"/>
                              <a:pt x="63490" y="113021"/>
                            </a:cubicBezTo>
                            <a:close/>
                            <a:moveTo>
                              <a:pt x="53965" y="105400"/>
                            </a:moveTo>
                            <a:cubicBezTo>
                              <a:pt x="53013" y="105400"/>
                              <a:pt x="52061" y="105400"/>
                              <a:pt x="52061" y="104448"/>
                            </a:cubicBezTo>
                            <a:lnTo>
                              <a:pt x="51108" y="103496"/>
                            </a:lnTo>
                            <a:cubicBezTo>
                              <a:pt x="50156" y="102543"/>
                              <a:pt x="49203" y="99686"/>
                              <a:pt x="51108" y="98733"/>
                            </a:cubicBezTo>
                            <a:cubicBezTo>
                              <a:pt x="52061" y="97781"/>
                              <a:pt x="54918" y="96828"/>
                              <a:pt x="55871" y="98733"/>
                            </a:cubicBezTo>
                            <a:lnTo>
                              <a:pt x="56823" y="99686"/>
                            </a:lnTo>
                            <a:cubicBezTo>
                              <a:pt x="57776" y="100638"/>
                              <a:pt x="58728" y="103496"/>
                              <a:pt x="56823" y="104448"/>
                            </a:cubicBezTo>
                            <a:cubicBezTo>
                              <a:pt x="56823" y="105400"/>
                              <a:pt x="55871" y="105400"/>
                              <a:pt x="53965" y="105400"/>
                            </a:cubicBezTo>
                            <a:close/>
                            <a:moveTo>
                              <a:pt x="45393" y="96828"/>
                            </a:moveTo>
                            <a:cubicBezTo>
                              <a:pt x="44440" y="96828"/>
                              <a:pt x="43488" y="96828"/>
                              <a:pt x="43488" y="95875"/>
                            </a:cubicBezTo>
                            <a:lnTo>
                              <a:pt x="42536" y="94923"/>
                            </a:lnTo>
                            <a:cubicBezTo>
                              <a:pt x="41583" y="93018"/>
                              <a:pt x="41583" y="91113"/>
                              <a:pt x="42536" y="90161"/>
                            </a:cubicBezTo>
                            <a:cubicBezTo>
                              <a:pt x="44440" y="89208"/>
                              <a:pt x="46346" y="89208"/>
                              <a:pt x="47298" y="90161"/>
                            </a:cubicBezTo>
                            <a:lnTo>
                              <a:pt x="48251" y="91113"/>
                            </a:lnTo>
                            <a:cubicBezTo>
                              <a:pt x="49203" y="93018"/>
                              <a:pt x="49203" y="94923"/>
                              <a:pt x="48251" y="95875"/>
                            </a:cubicBezTo>
                            <a:cubicBezTo>
                              <a:pt x="47298" y="95875"/>
                              <a:pt x="46346" y="96828"/>
                              <a:pt x="45393" y="96828"/>
                            </a:cubicBezTo>
                            <a:close/>
                            <a:moveTo>
                              <a:pt x="37773" y="86350"/>
                            </a:moveTo>
                            <a:cubicBezTo>
                              <a:pt x="36821" y="86350"/>
                              <a:pt x="35868" y="85398"/>
                              <a:pt x="34915" y="85398"/>
                            </a:cubicBezTo>
                            <a:lnTo>
                              <a:pt x="33963" y="83493"/>
                            </a:lnTo>
                            <a:cubicBezTo>
                              <a:pt x="33011" y="81588"/>
                              <a:pt x="33011" y="79683"/>
                              <a:pt x="34915" y="78731"/>
                            </a:cubicBezTo>
                            <a:cubicBezTo>
                              <a:pt x="36821" y="77778"/>
                              <a:pt x="38726" y="77778"/>
                              <a:pt x="39678" y="79683"/>
                            </a:cubicBezTo>
                            <a:lnTo>
                              <a:pt x="40631" y="80636"/>
                            </a:lnTo>
                            <a:cubicBezTo>
                              <a:pt x="41583" y="82541"/>
                              <a:pt x="41583" y="84446"/>
                              <a:pt x="39678" y="85398"/>
                            </a:cubicBezTo>
                            <a:cubicBezTo>
                              <a:pt x="39678" y="86350"/>
                              <a:pt x="38726" y="86350"/>
                              <a:pt x="37773" y="86350"/>
                            </a:cubicBezTo>
                            <a:close/>
                            <a:moveTo>
                              <a:pt x="31106" y="76825"/>
                            </a:moveTo>
                            <a:cubicBezTo>
                              <a:pt x="30153" y="76825"/>
                              <a:pt x="29201" y="75873"/>
                              <a:pt x="28248" y="74921"/>
                            </a:cubicBezTo>
                            <a:lnTo>
                              <a:pt x="27296" y="73016"/>
                            </a:lnTo>
                            <a:cubicBezTo>
                              <a:pt x="26343" y="71111"/>
                              <a:pt x="27296" y="69206"/>
                              <a:pt x="28248" y="68253"/>
                            </a:cubicBezTo>
                            <a:cubicBezTo>
                              <a:pt x="29201" y="67300"/>
                              <a:pt x="31106" y="67300"/>
                              <a:pt x="32058" y="68253"/>
                            </a:cubicBezTo>
                            <a:cubicBezTo>
                              <a:pt x="32058" y="68253"/>
                              <a:pt x="32058" y="67300"/>
                              <a:pt x="32058" y="67300"/>
                            </a:cubicBezTo>
                            <a:cubicBezTo>
                              <a:pt x="32058" y="65396"/>
                              <a:pt x="33963" y="64443"/>
                              <a:pt x="35868" y="64443"/>
                            </a:cubicBezTo>
                            <a:lnTo>
                              <a:pt x="37773" y="64443"/>
                            </a:lnTo>
                            <a:cubicBezTo>
                              <a:pt x="39678" y="64443"/>
                              <a:pt x="40631" y="66348"/>
                              <a:pt x="40631" y="68253"/>
                            </a:cubicBezTo>
                            <a:cubicBezTo>
                              <a:pt x="40631" y="70158"/>
                              <a:pt x="38726" y="71111"/>
                              <a:pt x="36821" y="71111"/>
                            </a:cubicBezTo>
                            <a:lnTo>
                              <a:pt x="34915" y="71111"/>
                            </a:lnTo>
                            <a:cubicBezTo>
                              <a:pt x="34915" y="71111"/>
                              <a:pt x="33963" y="71111"/>
                              <a:pt x="33963" y="71111"/>
                            </a:cubicBezTo>
                            <a:cubicBezTo>
                              <a:pt x="34915" y="73016"/>
                              <a:pt x="33963" y="74921"/>
                              <a:pt x="33011" y="75873"/>
                            </a:cubicBezTo>
                            <a:cubicBezTo>
                              <a:pt x="33011" y="75873"/>
                              <a:pt x="32058" y="76825"/>
                              <a:pt x="31106" y="76825"/>
                            </a:cubicBezTo>
                            <a:close/>
                            <a:moveTo>
                              <a:pt x="50156" y="73968"/>
                            </a:moveTo>
                            <a:cubicBezTo>
                              <a:pt x="50156" y="73968"/>
                              <a:pt x="48251" y="73968"/>
                              <a:pt x="48251" y="73968"/>
                            </a:cubicBezTo>
                            <a:cubicBezTo>
                              <a:pt x="46346" y="73968"/>
                              <a:pt x="45393" y="72063"/>
                              <a:pt x="45393" y="70158"/>
                            </a:cubicBezTo>
                            <a:cubicBezTo>
                              <a:pt x="45393" y="68253"/>
                              <a:pt x="47298" y="67300"/>
                              <a:pt x="49203" y="67300"/>
                            </a:cubicBezTo>
                            <a:cubicBezTo>
                              <a:pt x="49203" y="67300"/>
                              <a:pt x="51108" y="67300"/>
                              <a:pt x="51108" y="67300"/>
                            </a:cubicBezTo>
                            <a:cubicBezTo>
                              <a:pt x="53013" y="67300"/>
                              <a:pt x="54918" y="69206"/>
                              <a:pt x="53965" y="71111"/>
                            </a:cubicBezTo>
                            <a:cubicBezTo>
                              <a:pt x="53965" y="73016"/>
                              <a:pt x="52061" y="73968"/>
                              <a:pt x="50156" y="73968"/>
                            </a:cubicBezTo>
                            <a:close/>
                            <a:moveTo>
                              <a:pt x="60633" y="74921"/>
                            </a:moveTo>
                            <a:cubicBezTo>
                              <a:pt x="58728" y="74921"/>
                              <a:pt x="57776" y="73016"/>
                              <a:pt x="57776" y="71111"/>
                            </a:cubicBezTo>
                            <a:cubicBezTo>
                              <a:pt x="57776" y="69206"/>
                              <a:pt x="59681" y="67300"/>
                              <a:pt x="61586" y="67300"/>
                            </a:cubicBezTo>
                            <a:lnTo>
                              <a:pt x="63490" y="67300"/>
                            </a:lnTo>
                            <a:cubicBezTo>
                              <a:pt x="65396" y="67300"/>
                              <a:pt x="67301" y="69206"/>
                              <a:pt x="67301" y="71111"/>
                            </a:cubicBezTo>
                            <a:cubicBezTo>
                              <a:pt x="67301" y="73016"/>
                              <a:pt x="65396" y="74921"/>
                              <a:pt x="63490" y="74921"/>
                            </a:cubicBezTo>
                            <a:lnTo>
                              <a:pt x="60633" y="74921"/>
                            </a:lnTo>
                            <a:cubicBezTo>
                              <a:pt x="60633" y="74921"/>
                              <a:pt x="60633" y="74921"/>
                              <a:pt x="60633" y="74921"/>
                            </a:cubicBezTo>
                            <a:close/>
                            <a:moveTo>
                              <a:pt x="73015" y="74921"/>
                            </a:moveTo>
                            <a:cubicBezTo>
                              <a:pt x="71111" y="74921"/>
                              <a:pt x="70158" y="73016"/>
                              <a:pt x="70158" y="71111"/>
                            </a:cubicBezTo>
                            <a:cubicBezTo>
                              <a:pt x="70158" y="69206"/>
                              <a:pt x="72063" y="67300"/>
                              <a:pt x="73968" y="67300"/>
                            </a:cubicBezTo>
                            <a:lnTo>
                              <a:pt x="75873" y="67300"/>
                            </a:lnTo>
                            <a:cubicBezTo>
                              <a:pt x="77778" y="67300"/>
                              <a:pt x="79683" y="68253"/>
                              <a:pt x="79683" y="70158"/>
                            </a:cubicBezTo>
                            <a:cubicBezTo>
                              <a:pt x="79683" y="72063"/>
                              <a:pt x="78731" y="73968"/>
                              <a:pt x="76826" y="73968"/>
                            </a:cubicBezTo>
                            <a:lnTo>
                              <a:pt x="73015" y="74921"/>
                            </a:lnTo>
                            <a:cubicBezTo>
                              <a:pt x="73015" y="74921"/>
                              <a:pt x="73015" y="74921"/>
                              <a:pt x="73015" y="74921"/>
                            </a:cubicBezTo>
                            <a:close/>
                            <a:moveTo>
                              <a:pt x="85398" y="73968"/>
                            </a:moveTo>
                            <a:cubicBezTo>
                              <a:pt x="83493" y="73968"/>
                              <a:pt x="82540" y="73016"/>
                              <a:pt x="82540" y="71111"/>
                            </a:cubicBezTo>
                            <a:cubicBezTo>
                              <a:pt x="82540" y="69206"/>
                              <a:pt x="83493" y="67300"/>
                              <a:pt x="85398" y="67300"/>
                            </a:cubicBezTo>
                            <a:lnTo>
                              <a:pt x="87303" y="67300"/>
                            </a:lnTo>
                            <a:cubicBezTo>
                              <a:pt x="89208" y="67300"/>
                              <a:pt x="91113" y="68253"/>
                              <a:pt x="91113" y="70158"/>
                            </a:cubicBezTo>
                            <a:cubicBezTo>
                              <a:pt x="91113" y="72063"/>
                              <a:pt x="90161" y="73968"/>
                              <a:pt x="88256" y="73968"/>
                            </a:cubicBezTo>
                            <a:lnTo>
                              <a:pt x="85398" y="73968"/>
                            </a:lnTo>
                            <a:cubicBezTo>
                              <a:pt x="86351" y="73968"/>
                              <a:pt x="85398" y="73968"/>
                              <a:pt x="85398" y="73968"/>
                            </a:cubicBezTo>
                            <a:close/>
                            <a:moveTo>
                              <a:pt x="97781" y="71111"/>
                            </a:moveTo>
                            <a:cubicBezTo>
                              <a:pt x="96828" y="71111"/>
                              <a:pt x="94923" y="70158"/>
                              <a:pt x="94923" y="68253"/>
                            </a:cubicBezTo>
                            <a:cubicBezTo>
                              <a:pt x="93971" y="66348"/>
                              <a:pt x="94923" y="64443"/>
                              <a:pt x="96828" y="63491"/>
                            </a:cubicBezTo>
                            <a:cubicBezTo>
                              <a:pt x="97781" y="63491"/>
                              <a:pt x="97781" y="63491"/>
                              <a:pt x="98733" y="62538"/>
                            </a:cubicBezTo>
                            <a:cubicBezTo>
                              <a:pt x="100638" y="61586"/>
                              <a:pt x="102543" y="62538"/>
                              <a:pt x="103496" y="64443"/>
                            </a:cubicBezTo>
                            <a:cubicBezTo>
                              <a:pt x="104448" y="66348"/>
                              <a:pt x="103496" y="68253"/>
                              <a:pt x="101590" y="69206"/>
                            </a:cubicBezTo>
                            <a:cubicBezTo>
                              <a:pt x="100638" y="69206"/>
                              <a:pt x="100638" y="69206"/>
                              <a:pt x="99686" y="70158"/>
                            </a:cubicBezTo>
                            <a:cubicBezTo>
                              <a:pt x="98733" y="71111"/>
                              <a:pt x="97781" y="71111"/>
                              <a:pt x="97781" y="71111"/>
                            </a:cubicBezTo>
                            <a:close/>
                            <a:moveTo>
                              <a:pt x="108258" y="65396"/>
                            </a:moveTo>
                            <a:cubicBezTo>
                              <a:pt x="107306" y="65396"/>
                              <a:pt x="106353" y="64443"/>
                              <a:pt x="105401" y="63491"/>
                            </a:cubicBezTo>
                            <a:cubicBezTo>
                              <a:pt x="104448" y="61586"/>
                              <a:pt x="105401" y="59681"/>
                              <a:pt x="106353" y="58728"/>
                            </a:cubicBezTo>
                            <a:cubicBezTo>
                              <a:pt x="106353" y="58728"/>
                              <a:pt x="107306" y="57775"/>
                              <a:pt x="107306" y="57775"/>
                            </a:cubicBezTo>
                            <a:cubicBezTo>
                              <a:pt x="109211" y="56823"/>
                              <a:pt x="111115" y="56823"/>
                              <a:pt x="112068" y="58728"/>
                            </a:cubicBezTo>
                            <a:cubicBezTo>
                              <a:pt x="113021" y="60633"/>
                              <a:pt x="113021" y="62538"/>
                              <a:pt x="111115" y="63491"/>
                            </a:cubicBezTo>
                            <a:cubicBezTo>
                              <a:pt x="110163" y="63491"/>
                              <a:pt x="110163" y="64443"/>
                              <a:pt x="109211" y="64443"/>
                            </a:cubicBezTo>
                            <a:cubicBezTo>
                              <a:pt x="110163" y="65396"/>
                              <a:pt x="109211" y="65396"/>
                              <a:pt x="108258" y="65396"/>
                            </a:cubicBezTo>
                            <a:close/>
                            <a:moveTo>
                              <a:pt x="117783" y="57775"/>
                            </a:moveTo>
                            <a:cubicBezTo>
                              <a:pt x="116831" y="57775"/>
                              <a:pt x="116831" y="57775"/>
                              <a:pt x="115878" y="56823"/>
                            </a:cubicBezTo>
                            <a:cubicBezTo>
                              <a:pt x="113973" y="55871"/>
                              <a:pt x="113973" y="53013"/>
                              <a:pt x="115878" y="52061"/>
                            </a:cubicBezTo>
                            <a:cubicBezTo>
                              <a:pt x="115878" y="52061"/>
                              <a:pt x="116831" y="51108"/>
                              <a:pt x="116831" y="51108"/>
                            </a:cubicBezTo>
                            <a:cubicBezTo>
                              <a:pt x="117783" y="49203"/>
                              <a:pt x="120640" y="49203"/>
                              <a:pt x="121593" y="50156"/>
                            </a:cubicBezTo>
                            <a:cubicBezTo>
                              <a:pt x="123498" y="51108"/>
                              <a:pt x="123498" y="53966"/>
                              <a:pt x="122546" y="54918"/>
                            </a:cubicBezTo>
                            <a:cubicBezTo>
                              <a:pt x="122546" y="55871"/>
                              <a:pt x="121593" y="55871"/>
                              <a:pt x="121593" y="56823"/>
                            </a:cubicBezTo>
                            <a:cubicBezTo>
                              <a:pt x="120640" y="57775"/>
                              <a:pt x="119688" y="57775"/>
                              <a:pt x="117783" y="57775"/>
                            </a:cubicBezTo>
                            <a:close/>
                            <a:moveTo>
                              <a:pt x="106353" y="48250"/>
                            </a:moveTo>
                            <a:cubicBezTo>
                              <a:pt x="106353" y="48250"/>
                              <a:pt x="106353" y="48250"/>
                              <a:pt x="106353" y="48250"/>
                            </a:cubicBezTo>
                            <a:cubicBezTo>
                              <a:pt x="105401" y="48250"/>
                              <a:pt x="104448" y="48250"/>
                              <a:pt x="104448" y="48250"/>
                            </a:cubicBezTo>
                            <a:cubicBezTo>
                              <a:pt x="102543" y="48250"/>
                              <a:pt x="101590" y="46346"/>
                              <a:pt x="101590" y="44441"/>
                            </a:cubicBezTo>
                            <a:cubicBezTo>
                              <a:pt x="101590" y="42536"/>
                              <a:pt x="103496" y="41583"/>
                              <a:pt x="105401" y="41583"/>
                            </a:cubicBezTo>
                            <a:cubicBezTo>
                              <a:pt x="106353" y="41583"/>
                              <a:pt x="106353" y="41583"/>
                              <a:pt x="107306" y="41583"/>
                            </a:cubicBezTo>
                            <a:cubicBezTo>
                              <a:pt x="109211" y="41583"/>
                              <a:pt x="110163" y="43488"/>
                              <a:pt x="110163" y="45393"/>
                            </a:cubicBezTo>
                            <a:cubicBezTo>
                              <a:pt x="110163" y="47298"/>
                              <a:pt x="108258" y="49203"/>
                              <a:pt x="106353" y="48250"/>
                            </a:cubicBezTo>
                            <a:close/>
                            <a:moveTo>
                              <a:pt x="116831" y="49203"/>
                            </a:moveTo>
                            <a:cubicBezTo>
                              <a:pt x="114926" y="49203"/>
                              <a:pt x="113973" y="47298"/>
                              <a:pt x="113973" y="45393"/>
                            </a:cubicBezTo>
                            <a:cubicBezTo>
                              <a:pt x="113973" y="43488"/>
                              <a:pt x="115878" y="41583"/>
                              <a:pt x="117783" y="41583"/>
                            </a:cubicBezTo>
                            <a:cubicBezTo>
                              <a:pt x="118736" y="41583"/>
                              <a:pt x="118736" y="41583"/>
                              <a:pt x="119688" y="41583"/>
                            </a:cubicBezTo>
                            <a:cubicBezTo>
                              <a:pt x="121593" y="41583"/>
                              <a:pt x="123498" y="43488"/>
                              <a:pt x="123498" y="45393"/>
                            </a:cubicBezTo>
                            <a:cubicBezTo>
                              <a:pt x="123498" y="47298"/>
                              <a:pt x="121593" y="49203"/>
                              <a:pt x="119688" y="49203"/>
                            </a:cubicBezTo>
                            <a:cubicBezTo>
                              <a:pt x="118736" y="49203"/>
                              <a:pt x="117783" y="49203"/>
                              <a:pt x="116831" y="49203"/>
                            </a:cubicBezTo>
                            <a:cubicBezTo>
                              <a:pt x="117783" y="49203"/>
                              <a:pt x="117783" y="49203"/>
                              <a:pt x="116831" y="49203"/>
                            </a:cubicBezTo>
                            <a:close/>
                            <a:moveTo>
                              <a:pt x="94923" y="45393"/>
                            </a:moveTo>
                            <a:cubicBezTo>
                              <a:pt x="93971" y="45393"/>
                              <a:pt x="93971" y="45393"/>
                              <a:pt x="94923" y="45393"/>
                            </a:cubicBezTo>
                            <a:cubicBezTo>
                              <a:pt x="93018" y="45393"/>
                              <a:pt x="93018" y="44441"/>
                              <a:pt x="92065" y="44441"/>
                            </a:cubicBezTo>
                            <a:cubicBezTo>
                              <a:pt x="90161" y="43488"/>
                              <a:pt x="89208" y="41583"/>
                              <a:pt x="90161" y="39678"/>
                            </a:cubicBezTo>
                            <a:cubicBezTo>
                              <a:pt x="91113" y="37773"/>
                              <a:pt x="93018" y="36821"/>
                              <a:pt x="94923" y="37773"/>
                            </a:cubicBezTo>
                            <a:cubicBezTo>
                              <a:pt x="95876" y="37773"/>
                              <a:pt x="95876" y="37773"/>
                              <a:pt x="96828" y="38725"/>
                            </a:cubicBezTo>
                            <a:cubicBezTo>
                              <a:pt x="98733" y="39678"/>
                              <a:pt x="99686" y="41583"/>
                              <a:pt x="98733" y="43488"/>
                            </a:cubicBezTo>
                            <a:cubicBezTo>
                              <a:pt x="97781" y="45393"/>
                              <a:pt x="95876" y="46346"/>
                              <a:pt x="94923" y="45393"/>
                            </a:cubicBezTo>
                            <a:close/>
                            <a:moveTo>
                              <a:pt x="83493" y="40631"/>
                            </a:moveTo>
                            <a:cubicBezTo>
                              <a:pt x="82540" y="40631"/>
                              <a:pt x="82540" y="40631"/>
                              <a:pt x="81588" y="39678"/>
                            </a:cubicBezTo>
                            <a:cubicBezTo>
                              <a:pt x="80636" y="39678"/>
                              <a:pt x="80636" y="38725"/>
                              <a:pt x="79683" y="38725"/>
                            </a:cubicBezTo>
                            <a:cubicBezTo>
                              <a:pt x="77778" y="37773"/>
                              <a:pt x="77778" y="35868"/>
                              <a:pt x="78731" y="33963"/>
                            </a:cubicBezTo>
                            <a:cubicBezTo>
                              <a:pt x="79683" y="32058"/>
                              <a:pt x="81588" y="32058"/>
                              <a:pt x="83493" y="33011"/>
                            </a:cubicBezTo>
                            <a:cubicBezTo>
                              <a:pt x="83493" y="33011"/>
                              <a:pt x="84446" y="33963"/>
                              <a:pt x="84446" y="33963"/>
                            </a:cubicBezTo>
                            <a:cubicBezTo>
                              <a:pt x="86351" y="34916"/>
                              <a:pt x="86351" y="36821"/>
                              <a:pt x="85398" y="38725"/>
                            </a:cubicBezTo>
                            <a:cubicBezTo>
                              <a:pt x="86351" y="39678"/>
                              <a:pt x="84446" y="40631"/>
                              <a:pt x="83493" y="40631"/>
                            </a:cubicBezTo>
                            <a:close/>
                            <a:moveTo>
                              <a:pt x="73968" y="33011"/>
                            </a:moveTo>
                            <a:cubicBezTo>
                              <a:pt x="73015" y="33011"/>
                              <a:pt x="72063" y="33011"/>
                              <a:pt x="72063" y="32058"/>
                            </a:cubicBezTo>
                            <a:cubicBezTo>
                              <a:pt x="72063" y="32058"/>
                              <a:pt x="71111" y="31106"/>
                              <a:pt x="71111" y="31106"/>
                            </a:cubicBezTo>
                            <a:cubicBezTo>
                              <a:pt x="70158" y="29200"/>
                              <a:pt x="70158" y="27296"/>
                              <a:pt x="71111" y="26343"/>
                            </a:cubicBezTo>
                            <a:cubicBezTo>
                              <a:pt x="73015" y="25391"/>
                              <a:pt x="74921" y="25391"/>
                              <a:pt x="75873" y="26343"/>
                            </a:cubicBezTo>
                            <a:cubicBezTo>
                              <a:pt x="75873" y="26343"/>
                              <a:pt x="76826" y="27296"/>
                              <a:pt x="76826" y="27296"/>
                            </a:cubicBezTo>
                            <a:cubicBezTo>
                              <a:pt x="77778" y="28248"/>
                              <a:pt x="77778" y="31106"/>
                              <a:pt x="76826" y="32058"/>
                            </a:cubicBezTo>
                            <a:cubicBezTo>
                              <a:pt x="75873" y="32058"/>
                              <a:pt x="74921" y="33011"/>
                              <a:pt x="73968" y="33011"/>
                            </a:cubicBezTo>
                            <a:close/>
                            <a:moveTo>
                              <a:pt x="66348" y="22533"/>
                            </a:moveTo>
                            <a:cubicBezTo>
                              <a:pt x="65396" y="22533"/>
                              <a:pt x="64443" y="21581"/>
                              <a:pt x="63490" y="20628"/>
                            </a:cubicBezTo>
                            <a:lnTo>
                              <a:pt x="63490" y="19675"/>
                            </a:lnTo>
                            <a:cubicBezTo>
                              <a:pt x="63490" y="18723"/>
                              <a:pt x="62538" y="17771"/>
                              <a:pt x="62538" y="16818"/>
                            </a:cubicBezTo>
                            <a:cubicBezTo>
                              <a:pt x="62538" y="14913"/>
                              <a:pt x="64443" y="13008"/>
                              <a:pt x="66348" y="13008"/>
                            </a:cubicBezTo>
                            <a:cubicBezTo>
                              <a:pt x="68253" y="13008"/>
                              <a:pt x="69206" y="13961"/>
                              <a:pt x="70158" y="15866"/>
                            </a:cubicBezTo>
                            <a:lnTo>
                              <a:pt x="70158" y="15866"/>
                            </a:lnTo>
                            <a:cubicBezTo>
                              <a:pt x="71111" y="17771"/>
                              <a:pt x="70158" y="19675"/>
                              <a:pt x="69206" y="20628"/>
                            </a:cubicBezTo>
                            <a:cubicBezTo>
                              <a:pt x="68253" y="22533"/>
                              <a:pt x="67301" y="22533"/>
                              <a:pt x="66348" y="22533"/>
                            </a:cubicBezTo>
                            <a:close/>
                            <a:moveTo>
                              <a:pt x="74921" y="17771"/>
                            </a:moveTo>
                            <a:cubicBezTo>
                              <a:pt x="73015" y="17771"/>
                              <a:pt x="72063" y="16818"/>
                              <a:pt x="72063" y="14913"/>
                            </a:cubicBezTo>
                            <a:cubicBezTo>
                              <a:pt x="71111" y="13008"/>
                              <a:pt x="73015" y="11103"/>
                              <a:pt x="74921" y="11103"/>
                            </a:cubicBezTo>
                            <a:cubicBezTo>
                              <a:pt x="75873" y="11103"/>
                              <a:pt x="75873" y="11103"/>
                              <a:pt x="76826" y="11103"/>
                            </a:cubicBezTo>
                            <a:cubicBezTo>
                              <a:pt x="78731" y="10150"/>
                              <a:pt x="80636" y="12056"/>
                              <a:pt x="81588" y="13961"/>
                            </a:cubicBezTo>
                            <a:cubicBezTo>
                              <a:pt x="82540" y="15866"/>
                              <a:pt x="80636" y="17771"/>
                              <a:pt x="78731" y="18723"/>
                            </a:cubicBezTo>
                            <a:cubicBezTo>
                              <a:pt x="77778" y="18723"/>
                              <a:pt x="77778" y="18723"/>
                              <a:pt x="76826" y="18723"/>
                            </a:cubicBezTo>
                            <a:cubicBezTo>
                              <a:pt x="75873" y="17771"/>
                              <a:pt x="75873" y="17771"/>
                              <a:pt x="74921" y="17771"/>
                            </a:cubicBezTo>
                            <a:close/>
                            <a:moveTo>
                              <a:pt x="87303" y="13961"/>
                            </a:moveTo>
                            <a:cubicBezTo>
                              <a:pt x="86351" y="13961"/>
                              <a:pt x="84446" y="13008"/>
                              <a:pt x="84446" y="12056"/>
                            </a:cubicBezTo>
                            <a:cubicBezTo>
                              <a:pt x="83493" y="10150"/>
                              <a:pt x="84446" y="8246"/>
                              <a:pt x="86351" y="7293"/>
                            </a:cubicBezTo>
                            <a:cubicBezTo>
                              <a:pt x="87303" y="7293"/>
                              <a:pt x="87303" y="7293"/>
                              <a:pt x="88256" y="6341"/>
                            </a:cubicBezTo>
                            <a:cubicBezTo>
                              <a:pt x="90161" y="5388"/>
                              <a:pt x="92065" y="6341"/>
                              <a:pt x="93018" y="8246"/>
                            </a:cubicBezTo>
                            <a:cubicBezTo>
                              <a:pt x="93971" y="10150"/>
                              <a:pt x="93018" y="12056"/>
                              <a:pt x="91113" y="13008"/>
                            </a:cubicBezTo>
                            <a:cubicBezTo>
                              <a:pt x="90161" y="13008"/>
                              <a:pt x="90161" y="13961"/>
                              <a:pt x="89208" y="13961"/>
                            </a:cubicBezTo>
                            <a:cubicBezTo>
                              <a:pt x="88256" y="13961"/>
                              <a:pt x="87303" y="13961"/>
                              <a:pt x="87303" y="13961"/>
                            </a:cubicBezTo>
                            <a:close/>
                            <a:moveTo>
                              <a:pt x="97781" y="8246"/>
                            </a:moveTo>
                            <a:cubicBezTo>
                              <a:pt x="96828" y="8246"/>
                              <a:pt x="95876" y="7293"/>
                              <a:pt x="94923" y="6341"/>
                            </a:cubicBezTo>
                            <a:cubicBezTo>
                              <a:pt x="93971" y="4436"/>
                              <a:pt x="93971" y="2531"/>
                              <a:pt x="95876" y="1578"/>
                            </a:cubicBezTo>
                            <a:cubicBezTo>
                              <a:pt x="95876" y="1578"/>
                              <a:pt x="96828" y="625"/>
                              <a:pt x="96828" y="625"/>
                            </a:cubicBezTo>
                            <a:cubicBezTo>
                              <a:pt x="98733" y="-327"/>
                              <a:pt x="100638" y="-327"/>
                              <a:pt x="101590" y="1578"/>
                            </a:cubicBezTo>
                            <a:cubicBezTo>
                              <a:pt x="102543" y="3483"/>
                              <a:pt x="102543" y="5388"/>
                              <a:pt x="100638" y="6341"/>
                            </a:cubicBezTo>
                            <a:cubicBezTo>
                              <a:pt x="99686" y="6341"/>
                              <a:pt x="99686" y="7293"/>
                              <a:pt x="98733" y="7293"/>
                            </a:cubicBezTo>
                            <a:cubicBezTo>
                              <a:pt x="99686" y="8246"/>
                              <a:pt x="98733" y="8246"/>
                              <a:pt x="97781" y="824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4" name="Freeform: Shape 1563">
                        <a:extLst>
                          <a:ext uri="{FF2B5EF4-FFF2-40B4-BE49-F238E27FC236}">
                            <a16:creationId xmlns:a16="http://schemas.microsoft.com/office/drawing/2014/main" id="{E2F7087F-8216-4783-9AC7-4D22F16B90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8830" y="3108483"/>
                        <a:ext cx="8243" cy="8490"/>
                      </a:xfrm>
                      <a:custGeom>
                        <a:avLst/>
                        <a:gdLst>
                          <a:gd name="connsiteX0" fmla="*/ 3005 w 8243"/>
                          <a:gd name="connsiteY0" fmla="*/ 8096 h 8490"/>
                          <a:gd name="connsiteX1" fmla="*/ 1100 w 8243"/>
                          <a:gd name="connsiteY1" fmla="*/ 7144 h 8490"/>
                          <a:gd name="connsiteX2" fmla="*/ 1100 w 8243"/>
                          <a:gd name="connsiteY2" fmla="*/ 2381 h 8490"/>
                          <a:gd name="connsiteX3" fmla="*/ 2052 w 8243"/>
                          <a:gd name="connsiteY3" fmla="*/ 1429 h 8490"/>
                          <a:gd name="connsiteX4" fmla="*/ 6815 w 8243"/>
                          <a:gd name="connsiteY4" fmla="*/ 1429 h 8490"/>
                          <a:gd name="connsiteX5" fmla="*/ 6815 w 8243"/>
                          <a:gd name="connsiteY5" fmla="*/ 6191 h 8490"/>
                          <a:gd name="connsiteX6" fmla="*/ 5862 w 8243"/>
                          <a:gd name="connsiteY6" fmla="*/ 7144 h 8490"/>
                          <a:gd name="connsiteX7" fmla="*/ 3005 w 8243"/>
                          <a:gd name="connsiteY7" fmla="*/ 8096 h 84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243" h="8490">
                            <a:moveTo>
                              <a:pt x="3005" y="8096"/>
                            </a:moveTo>
                            <a:cubicBezTo>
                              <a:pt x="2052" y="8096"/>
                              <a:pt x="1100" y="8096"/>
                              <a:pt x="1100" y="7144"/>
                            </a:cubicBezTo>
                            <a:cubicBezTo>
                              <a:pt x="147" y="6191"/>
                              <a:pt x="-805" y="3334"/>
                              <a:pt x="1100" y="2381"/>
                            </a:cubicBezTo>
                            <a:lnTo>
                              <a:pt x="2052" y="1429"/>
                            </a:lnTo>
                            <a:cubicBezTo>
                              <a:pt x="3005" y="-476"/>
                              <a:pt x="5862" y="-476"/>
                              <a:pt x="6815" y="1429"/>
                            </a:cubicBezTo>
                            <a:cubicBezTo>
                              <a:pt x="8720" y="2381"/>
                              <a:pt x="8720" y="5239"/>
                              <a:pt x="6815" y="6191"/>
                            </a:cubicBezTo>
                            <a:lnTo>
                              <a:pt x="5862" y="7144"/>
                            </a:lnTo>
                            <a:cubicBezTo>
                              <a:pt x="5862" y="8096"/>
                              <a:pt x="3957" y="9049"/>
                              <a:pt x="3005" y="80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4" name="Graphic 4">
                      <a:extLst>
                        <a:ext uri="{FF2B5EF4-FFF2-40B4-BE49-F238E27FC236}">
                          <a16:creationId xmlns:a16="http://schemas.microsoft.com/office/drawing/2014/main" id="{FBF61789-723F-453A-AB26-1A47B225396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79275" y="3220530"/>
                      <a:ext cx="12407" cy="19594"/>
                      <a:chOff x="7079275" y="3220530"/>
                      <a:chExt cx="12407" cy="19594"/>
                    </a:xfrm>
                  </p:grpSpPr>
                  <p:sp>
                    <p:nvSpPr>
                      <p:cNvPr id="1559" name="Freeform: Shape 1558">
                        <a:extLst>
                          <a:ext uri="{FF2B5EF4-FFF2-40B4-BE49-F238E27FC236}">
                            <a16:creationId xmlns:a16="http://schemas.microsoft.com/office/drawing/2014/main" id="{B9913E06-EDA8-465F-BDE4-E6322AE179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1033" y="3229888"/>
                        <a:ext cx="10649" cy="10236"/>
                      </a:xfrm>
                      <a:custGeom>
                        <a:avLst/>
                        <a:gdLst>
                          <a:gd name="connsiteX0" fmla="*/ 9611 w 10649"/>
                          <a:gd name="connsiteY0" fmla="*/ 1578 h 10236"/>
                          <a:gd name="connsiteX1" fmla="*/ 8658 w 10649"/>
                          <a:gd name="connsiteY1" fmla="*/ 9198 h 10236"/>
                          <a:gd name="connsiteX2" fmla="*/ 1038 w 10649"/>
                          <a:gd name="connsiteY2" fmla="*/ 8246 h 10236"/>
                          <a:gd name="connsiteX3" fmla="*/ 1991 w 10649"/>
                          <a:gd name="connsiteY3" fmla="*/ 626 h 10236"/>
                          <a:gd name="connsiteX4" fmla="*/ 9611 w 10649"/>
                          <a:gd name="connsiteY4" fmla="*/ 1578 h 102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649" h="10236">
                            <a:moveTo>
                              <a:pt x="9611" y="1578"/>
                            </a:moveTo>
                            <a:cubicBezTo>
                              <a:pt x="11516" y="3483"/>
                              <a:pt x="10563" y="7293"/>
                              <a:pt x="8658" y="9198"/>
                            </a:cubicBezTo>
                            <a:cubicBezTo>
                              <a:pt x="6753" y="11103"/>
                              <a:pt x="2943" y="10151"/>
                              <a:pt x="1038" y="8246"/>
                            </a:cubicBezTo>
                            <a:cubicBezTo>
                              <a:pt x="-867" y="6340"/>
                              <a:pt x="86" y="2531"/>
                              <a:pt x="1991" y="626"/>
                            </a:cubicBezTo>
                            <a:cubicBezTo>
                              <a:pt x="3896" y="-327"/>
                              <a:pt x="7706" y="-327"/>
                              <a:pt x="9611" y="1578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0" name="Freeform: Shape 1559">
                        <a:extLst>
                          <a:ext uri="{FF2B5EF4-FFF2-40B4-BE49-F238E27FC236}">
                            <a16:creationId xmlns:a16="http://schemas.microsoft.com/office/drawing/2014/main" id="{EEFEAA1E-7E62-4BDF-B6E5-E20E8BE67E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9275" y="3220530"/>
                        <a:ext cx="4701" cy="9031"/>
                      </a:xfrm>
                      <a:custGeom>
                        <a:avLst/>
                        <a:gdLst>
                          <a:gd name="connsiteX0" fmla="*/ 4701 w 4701"/>
                          <a:gd name="connsiteY0" fmla="*/ 9031 h 9031"/>
                          <a:gd name="connsiteX1" fmla="*/ 1843 w 4701"/>
                          <a:gd name="connsiteY1" fmla="*/ 2363 h 9031"/>
                          <a:gd name="connsiteX2" fmla="*/ 4701 w 4701"/>
                          <a:gd name="connsiteY2" fmla="*/ 9031 h 9031"/>
                          <a:gd name="connsiteX3" fmla="*/ 891 w 4701"/>
                          <a:gd name="connsiteY3" fmla="*/ 459 h 9031"/>
                          <a:gd name="connsiteX4" fmla="*/ 4701 w 4701"/>
                          <a:gd name="connsiteY4" fmla="*/ 9031 h 9031"/>
                          <a:gd name="connsiteX5" fmla="*/ 4701 w 4701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01" h="9031">
                            <a:moveTo>
                              <a:pt x="4701" y="9031"/>
                            </a:moveTo>
                            <a:cubicBezTo>
                              <a:pt x="4701" y="8079"/>
                              <a:pt x="3749" y="459"/>
                              <a:pt x="1843" y="2363"/>
                            </a:cubicBezTo>
                            <a:cubicBezTo>
                              <a:pt x="-1014" y="3316"/>
                              <a:pt x="2796" y="8079"/>
                              <a:pt x="4701" y="9031"/>
                            </a:cubicBezTo>
                            <a:cubicBezTo>
                              <a:pt x="2796" y="8079"/>
                              <a:pt x="-1966" y="2363"/>
                              <a:pt x="891" y="459"/>
                            </a:cubicBezTo>
                            <a:cubicBezTo>
                              <a:pt x="3749" y="-2399"/>
                              <a:pt x="4701" y="9031"/>
                              <a:pt x="4701" y="9031"/>
                            </a:cubicBezTo>
                            <a:cubicBezTo>
                              <a:pt x="4701" y="9031"/>
                              <a:pt x="4701" y="9031"/>
                              <a:pt x="4701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61" name="Freeform: Shape 1560">
                        <a:extLst>
                          <a:ext uri="{FF2B5EF4-FFF2-40B4-BE49-F238E27FC236}">
                            <a16:creationId xmlns:a16="http://schemas.microsoft.com/office/drawing/2014/main" id="{868B1D31-DD67-44D8-90B7-9D95B466B7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2177" y="3228414"/>
                        <a:ext cx="4127" cy="4956"/>
                      </a:xfrm>
                      <a:custGeom>
                        <a:avLst/>
                        <a:gdLst>
                          <a:gd name="connsiteX0" fmla="*/ 847 w 4127"/>
                          <a:gd name="connsiteY0" fmla="*/ 3052 h 4956"/>
                          <a:gd name="connsiteX1" fmla="*/ 847 w 4127"/>
                          <a:gd name="connsiteY1" fmla="*/ 194 h 4956"/>
                          <a:gd name="connsiteX2" fmla="*/ 3704 w 4127"/>
                          <a:gd name="connsiteY2" fmla="*/ 2100 h 4956"/>
                          <a:gd name="connsiteX3" fmla="*/ 3704 w 4127"/>
                          <a:gd name="connsiteY3" fmla="*/ 3052 h 4956"/>
                          <a:gd name="connsiteX4" fmla="*/ 2752 w 4127"/>
                          <a:gd name="connsiteY4" fmla="*/ 4004 h 4956"/>
                          <a:gd name="connsiteX5" fmla="*/ 847 w 4127"/>
                          <a:gd name="connsiteY5" fmla="*/ 4957 h 4956"/>
                          <a:gd name="connsiteX6" fmla="*/ 847 w 4127"/>
                          <a:gd name="connsiteY6" fmla="*/ 3052 h 4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4956">
                            <a:moveTo>
                              <a:pt x="847" y="3052"/>
                            </a:moveTo>
                            <a:cubicBezTo>
                              <a:pt x="847" y="3052"/>
                              <a:pt x="-1058" y="1147"/>
                              <a:pt x="847" y="194"/>
                            </a:cubicBezTo>
                            <a:cubicBezTo>
                              <a:pt x="2752" y="-758"/>
                              <a:pt x="2752" y="2100"/>
                              <a:pt x="3704" y="2100"/>
                            </a:cubicBezTo>
                            <a:cubicBezTo>
                              <a:pt x="4657" y="2100"/>
                              <a:pt x="3704" y="2100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004"/>
                            </a:cubicBezTo>
                            <a:cubicBezTo>
                              <a:pt x="2752" y="3052"/>
                              <a:pt x="1799" y="4957"/>
                              <a:pt x="847" y="4957"/>
                            </a:cubicBezTo>
                            <a:cubicBezTo>
                              <a:pt x="-106" y="3052"/>
                              <a:pt x="847" y="3052"/>
                              <a:pt x="847" y="305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5" name="Graphic 4">
                      <a:extLst>
                        <a:ext uri="{FF2B5EF4-FFF2-40B4-BE49-F238E27FC236}">
                          <a16:creationId xmlns:a16="http://schemas.microsoft.com/office/drawing/2014/main" id="{82AA3900-DD84-424C-A4AF-A30D612DA7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2905" y="3160180"/>
                      <a:ext cx="10239" cy="20573"/>
                      <a:chOff x="7052905" y="3160180"/>
                      <a:chExt cx="10239" cy="20573"/>
                    </a:xfrm>
                  </p:grpSpPr>
                  <p:sp>
                    <p:nvSpPr>
                      <p:cNvPr id="1556" name="Freeform: Shape 1555">
                        <a:extLst>
                          <a:ext uri="{FF2B5EF4-FFF2-40B4-BE49-F238E27FC236}">
                            <a16:creationId xmlns:a16="http://schemas.microsoft.com/office/drawing/2014/main" id="{6535DD83-7E93-48D2-BF00-6BD85526F3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905" y="3170514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5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10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7" name="Freeform: Shape 1556">
                        <a:extLst>
                          <a:ext uri="{FF2B5EF4-FFF2-40B4-BE49-F238E27FC236}">
                            <a16:creationId xmlns:a16="http://schemas.microsoft.com/office/drawing/2014/main" id="{64C67991-074F-4EA5-9686-33827289F1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930" y="3160180"/>
                        <a:ext cx="3218" cy="9739"/>
                      </a:xfrm>
                      <a:custGeom>
                        <a:avLst/>
                        <a:gdLst>
                          <a:gd name="connsiteX0" fmla="*/ 2190 w 3218"/>
                          <a:gd name="connsiteY0" fmla="*/ 9739 h 9739"/>
                          <a:gd name="connsiteX1" fmla="*/ 1237 w 3218"/>
                          <a:gd name="connsiteY1" fmla="*/ 2119 h 9739"/>
                          <a:gd name="connsiteX2" fmla="*/ 2190 w 3218"/>
                          <a:gd name="connsiteY2" fmla="*/ 9739 h 9739"/>
                          <a:gd name="connsiteX3" fmla="*/ 1237 w 3218"/>
                          <a:gd name="connsiteY3" fmla="*/ 214 h 9739"/>
                          <a:gd name="connsiteX4" fmla="*/ 2190 w 3218"/>
                          <a:gd name="connsiteY4" fmla="*/ 9739 h 9739"/>
                          <a:gd name="connsiteX5" fmla="*/ 2190 w 3218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18" h="9739">
                            <a:moveTo>
                              <a:pt x="2190" y="9739"/>
                            </a:moveTo>
                            <a:cubicBezTo>
                              <a:pt x="2190" y="8787"/>
                              <a:pt x="4095" y="1167"/>
                              <a:pt x="1237" y="2119"/>
                            </a:cubicBezTo>
                            <a:cubicBezTo>
                              <a:pt x="-668" y="2119"/>
                              <a:pt x="2190" y="7834"/>
                              <a:pt x="2190" y="9739"/>
                            </a:cubicBezTo>
                            <a:cubicBezTo>
                              <a:pt x="1237" y="7834"/>
                              <a:pt x="-1620" y="1167"/>
                              <a:pt x="1237" y="214"/>
                            </a:cubicBezTo>
                            <a:cubicBezTo>
                              <a:pt x="5047" y="-1691"/>
                              <a:pt x="2190" y="9739"/>
                              <a:pt x="2190" y="9739"/>
                            </a:cubicBezTo>
                            <a:cubicBezTo>
                              <a:pt x="2190" y="9739"/>
                              <a:pt x="2190" y="9739"/>
                              <a:pt x="2190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8" name="Freeform: Shape 1557">
                        <a:extLst>
                          <a:ext uri="{FF2B5EF4-FFF2-40B4-BE49-F238E27FC236}">
                            <a16:creationId xmlns:a16="http://schemas.microsoft.com/office/drawing/2014/main" id="{5DD2CF19-4FF0-41E9-AA0F-6F9B100C875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262" y="316782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3049 h 5229"/>
                          <a:gd name="connsiteX1" fmla="*/ 2857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3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3049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6" name="Graphic 4">
                      <a:extLst>
                        <a:ext uri="{FF2B5EF4-FFF2-40B4-BE49-F238E27FC236}">
                          <a16:creationId xmlns:a16="http://schemas.microsoft.com/office/drawing/2014/main" id="{92E6A325-7347-47E4-A596-DFA4F458D0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9572" y="3273527"/>
                      <a:ext cx="10239" cy="20573"/>
                      <a:chOff x="7059572" y="3273527"/>
                      <a:chExt cx="10239" cy="20573"/>
                    </a:xfrm>
                  </p:grpSpPr>
                  <p:sp>
                    <p:nvSpPr>
                      <p:cNvPr id="1553" name="Freeform: Shape 1552">
                        <a:extLst>
                          <a:ext uri="{FF2B5EF4-FFF2-40B4-BE49-F238E27FC236}">
                            <a16:creationId xmlns:a16="http://schemas.microsoft.com/office/drawing/2014/main" id="{84820325-85F3-40A8-91B7-7C33C4FBA7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572" y="3283862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4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09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4" name="Freeform: Shape 1553">
                        <a:extLst>
                          <a:ext uri="{FF2B5EF4-FFF2-40B4-BE49-F238E27FC236}">
                            <a16:creationId xmlns:a16="http://schemas.microsoft.com/office/drawing/2014/main" id="{DC59E925-666F-4343-8DFB-41D85E7E77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0174" y="3273527"/>
                        <a:ext cx="3641" cy="9739"/>
                      </a:xfrm>
                      <a:custGeom>
                        <a:avLst/>
                        <a:gdLst>
                          <a:gd name="connsiteX0" fmla="*/ 2613 w 3641"/>
                          <a:gd name="connsiteY0" fmla="*/ 9739 h 9739"/>
                          <a:gd name="connsiteX1" fmla="*/ 1660 w 3641"/>
                          <a:gd name="connsiteY1" fmla="*/ 2119 h 9739"/>
                          <a:gd name="connsiteX2" fmla="*/ 2613 w 3641"/>
                          <a:gd name="connsiteY2" fmla="*/ 9739 h 9739"/>
                          <a:gd name="connsiteX3" fmla="*/ 1660 w 3641"/>
                          <a:gd name="connsiteY3" fmla="*/ 214 h 9739"/>
                          <a:gd name="connsiteX4" fmla="*/ 2613 w 3641"/>
                          <a:gd name="connsiteY4" fmla="*/ 9739 h 9739"/>
                          <a:gd name="connsiteX5" fmla="*/ 2613 w 3641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41" h="9739">
                            <a:moveTo>
                              <a:pt x="2613" y="9739"/>
                            </a:moveTo>
                            <a:cubicBezTo>
                              <a:pt x="2613" y="8787"/>
                              <a:pt x="3565" y="1166"/>
                              <a:pt x="1660" y="2119"/>
                            </a:cubicBezTo>
                            <a:cubicBezTo>
                              <a:pt x="-245" y="2119"/>
                              <a:pt x="1660" y="7834"/>
                              <a:pt x="2613" y="9739"/>
                            </a:cubicBezTo>
                            <a:cubicBezTo>
                              <a:pt x="1660" y="7834"/>
                              <a:pt x="-2150" y="2119"/>
                              <a:pt x="1660" y="214"/>
                            </a:cubicBezTo>
                            <a:cubicBezTo>
                              <a:pt x="5470" y="-1691"/>
                              <a:pt x="2613" y="9739"/>
                              <a:pt x="2613" y="9739"/>
                            </a:cubicBezTo>
                            <a:cubicBezTo>
                              <a:pt x="2613" y="9739"/>
                              <a:pt x="2613" y="9739"/>
                              <a:pt x="2613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5" name="Freeform: Shape 1554">
                        <a:extLst>
                          <a:ext uri="{FF2B5EF4-FFF2-40B4-BE49-F238E27FC236}">
                            <a16:creationId xmlns:a16="http://schemas.microsoft.com/office/drawing/2014/main" id="{934B1C53-3671-44BA-AB49-FFFCD24D02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281170"/>
                        <a:ext cx="5156" cy="5229"/>
                      </a:xfrm>
                      <a:custGeom>
                        <a:avLst/>
                        <a:gdLst>
                          <a:gd name="connsiteX0" fmla="*/ 1905 w 5156"/>
                          <a:gd name="connsiteY0" fmla="*/ 3049 h 5229"/>
                          <a:gd name="connsiteX1" fmla="*/ 2857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1905 w 5156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2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002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7" name="Graphic 4">
                      <a:extLst>
                        <a:ext uri="{FF2B5EF4-FFF2-40B4-BE49-F238E27FC236}">
                          <a16:creationId xmlns:a16="http://schemas.microsoft.com/office/drawing/2014/main" id="{1DD8E248-AC15-4D05-A40A-7A5F3D137F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0632" y="3197542"/>
                      <a:ext cx="10972" cy="21202"/>
                      <a:chOff x="7040632" y="3197542"/>
                      <a:chExt cx="10972" cy="21202"/>
                    </a:xfrm>
                  </p:grpSpPr>
                  <p:sp>
                    <p:nvSpPr>
                      <p:cNvPr id="1550" name="Freeform: Shape 1549">
                        <a:extLst>
                          <a:ext uri="{FF2B5EF4-FFF2-40B4-BE49-F238E27FC236}">
                            <a16:creationId xmlns:a16="http://schemas.microsoft.com/office/drawing/2014/main" id="{F25D5942-6B36-4762-8C8C-33E8E0FFB2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0632" y="3208019"/>
                        <a:ext cx="10972" cy="10725"/>
                      </a:xfrm>
                      <a:custGeom>
                        <a:avLst/>
                        <a:gdLst>
                          <a:gd name="connsiteX0" fmla="*/ 10725 w 10972"/>
                          <a:gd name="connsiteY0" fmla="*/ 3810 h 10725"/>
                          <a:gd name="connsiteX1" fmla="*/ 6915 w 10972"/>
                          <a:gd name="connsiteY1" fmla="*/ 10478 h 10725"/>
                          <a:gd name="connsiteX2" fmla="*/ 248 w 10972"/>
                          <a:gd name="connsiteY2" fmla="*/ 6668 h 10725"/>
                          <a:gd name="connsiteX3" fmla="*/ 4058 w 10972"/>
                          <a:gd name="connsiteY3" fmla="*/ 0 h 10725"/>
                          <a:gd name="connsiteX4" fmla="*/ 10725 w 10972"/>
                          <a:gd name="connsiteY4" fmla="*/ 3810 h 107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2" h="10725">
                            <a:moveTo>
                              <a:pt x="10725" y="3810"/>
                            </a:moveTo>
                            <a:cubicBezTo>
                              <a:pt x="11678" y="6668"/>
                              <a:pt x="9773" y="9525"/>
                              <a:pt x="6915" y="10478"/>
                            </a:cubicBezTo>
                            <a:cubicBezTo>
                              <a:pt x="4058" y="11430"/>
                              <a:pt x="1200" y="9525"/>
                              <a:pt x="248" y="6668"/>
                            </a:cubicBezTo>
                            <a:cubicBezTo>
                              <a:pt x="-705" y="3810"/>
                              <a:pt x="1200" y="953"/>
                              <a:pt x="4058" y="0"/>
                            </a:cubicBezTo>
                            <a:cubicBezTo>
                              <a:pt x="6915" y="0"/>
                              <a:pt x="9773" y="953"/>
                              <a:pt x="10725" y="3810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1" name="Freeform: Shape 1550">
                        <a:extLst>
                          <a:ext uri="{FF2B5EF4-FFF2-40B4-BE49-F238E27FC236}">
                            <a16:creationId xmlns:a16="http://schemas.microsoft.com/office/drawing/2014/main" id="{CE99524D-BC1D-4081-9AF8-9A01378328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5085" y="3197542"/>
                        <a:ext cx="3202" cy="9525"/>
                      </a:xfrm>
                      <a:custGeom>
                        <a:avLst/>
                        <a:gdLst>
                          <a:gd name="connsiteX0" fmla="*/ 1509 w 3202"/>
                          <a:gd name="connsiteY0" fmla="*/ 9525 h 9525"/>
                          <a:gd name="connsiteX1" fmla="*/ 1509 w 3202"/>
                          <a:gd name="connsiteY1" fmla="*/ 1905 h 9525"/>
                          <a:gd name="connsiteX2" fmla="*/ 1509 w 3202"/>
                          <a:gd name="connsiteY2" fmla="*/ 9525 h 9525"/>
                          <a:gd name="connsiteX3" fmla="*/ 1509 w 3202"/>
                          <a:gd name="connsiteY3" fmla="*/ 0 h 9525"/>
                          <a:gd name="connsiteX4" fmla="*/ 1509 w 3202"/>
                          <a:gd name="connsiteY4" fmla="*/ 9525 h 9525"/>
                          <a:gd name="connsiteX5" fmla="*/ 1509 w 320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02" h="9525">
                            <a:moveTo>
                              <a:pt x="1509" y="9525"/>
                            </a:moveTo>
                            <a:cubicBezTo>
                              <a:pt x="1509" y="8572"/>
                              <a:pt x="4367" y="952"/>
                              <a:pt x="1509" y="1905"/>
                            </a:cubicBezTo>
                            <a:cubicBezTo>
                              <a:pt x="-1348" y="2857"/>
                              <a:pt x="557" y="8572"/>
                              <a:pt x="1509" y="9525"/>
                            </a:cubicBezTo>
                            <a:cubicBezTo>
                              <a:pt x="557" y="7620"/>
                              <a:pt x="-1348" y="952"/>
                              <a:pt x="1509" y="0"/>
                            </a:cubicBezTo>
                            <a:cubicBezTo>
                              <a:pt x="5319" y="0"/>
                              <a:pt x="1509" y="9525"/>
                              <a:pt x="1509" y="9525"/>
                            </a:cubicBezTo>
                            <a:cubicBezTo>
                              <a:pt x="1509" y="9525"/>
                              <a:pt x="1509" y="9525"/>
                              <a:pt x="1509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52" name="Freeform: Shape 1551">
                        <a:extLst>
                          <a:ext uri="{FF2B5EF4-FFF2-40B4-BE49-F238E27FC236}">
                            <a16:creationId xmlns:a16="http://schemas.microsoft.com/office/drawing/2014/main" id="{97757B6F-F97E-4C1B-A00C-7FCDA14807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2784" y="3205162"/>
                        <a:ext cx="5157" cy="4084"/>
                      </a:xfrm>
                      <a:custGeom>
                        <a:avLst/>
                        <a:gdLst>
                          <a:gd name="connsiteX0" fmla="*/ 1905 w 5157"/>
                          <a:gd name="connsiteY0" fmla="*/ 2857 h 4084"/>
                          <a:gd name="connsiteX1" fmla="*/ 2858 w 5157"/>
                          <a:gd name="connsiteY1" fmla="*/ 0 h 4084"/>
                          <a:gd name="connsiteX2" fmla="*/ 4763 w 5157"/>
                          <a:gd name="connsiteY2" fmla="*/ 2857 h 4084"/>
                          <a:gd name="connsiteX3" fmla="*/ 3810 w 5157"/>
                          <a:gd name="connsiteY3" fmla="*/ 2857 h 4084"/>
                          <a:gd name="connsiteX4" fmla="*/ 1905 w 5157"/>
                          <a:gd name="connsiteY4" fmla="*/ 3810 h 4084"/>
                          <a:gd name="connsiteX5" fmla="*/ 0 w 5157"/>
                          <a:gd name="connsiteY5" fmla="*/ 3810 h 4084"/>
                          <a:gd name="connsiteX6" fmla="*/ 1905 w 5157"/>
                          <a:gd name="connsiteY6" fmla="*/ 2857 h 40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84">
                            <a:moveTo>
                              <a:pt x="1905" y="2857"/>
                            </a:moveTo>
                            <a:cubicBezTo>
                              <a:pt x="1905" y="2857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8" y="2857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4763"/>
                              <a:pt x="0" y="3810"/>
                            </a:cubicBezTo>
                            <a:cubicBezTo>
                              <a:pt x="953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8" name="Graphic 4">
                      <a:extLst>
                        <a:ext uri="{FF2B5EF4-FFF2-40B4-BE49-F238E27FC236}">
                          <a16:creationId xmlns:a16="http://schemas.microsoft.com/office/drawing/2014/main" id="{FF289E64-F5F1-41E7-9CD9-224CE3A3E6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92054" y="3164112"/>
                      <a:ext cx="13606" cy="18437"/>
                      <a:chOff x="6992054" y="3164112"/>
                      <a:chExt cx="13606" cy="18437"/>
                    </a:xfrm>
                  </p:grpSpPr>
                  <p:sp>
                    <p:nvSpPr>
                      <p:cNvPr id="1547" name="Freeform: Shape 1546">
                        <a:extLst>
                          <a:ext uri="{FF2B5EF4-FFF2-40B4-BE49-F238E27FC236}">
                            <a16:creationId xmlns:a16="http://schemas.microsoft.com/office/drawing/2014/main" id="{9F06D1EB-6D20-4978-AA16-E1A62BAB1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2054" y="3171576"/>
                        <a:ext cx="10973" cy="10973"/>
                      </a:xfrm>
                      <a:custGeom>
                        <a:avLst/>
                        <a:gdLst>
                          <a:gd name="connsiteX0" fmla="*/ 10725 w 10973"/>
                          <a:gd name="connsiteY0" fmla="*/ 6915 h 10973"/>
                          <a:gd name="connsiteX1" fmla="*/ 4058 w 10973"/>
                          <a:gd name="connsiteY1" fmla="*/ 10725 h 10973"/>
                          <a:gd name="connsiteX2" fmla="*/ 248 w 10973"/>
                          <a:gd name="connsiteY2" fmla="*/ 4058 h 10973"/>
                          <a:gd name="connsiteX3" fmla="*/ 6915 w 10973"/>
                          <a:gd name="connsiteY3" fmla="*/ 248 h 10973"/>
                          <a:gd name="connsiteX4" fmla="*/ 10725 w 10973"/>
                          <a:gd name="connsiteY4" fmla="*/ 6915 h 10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3" h="10973">
                            <a:moveTo>
                              <a:pt x="10725" y="6915"/>
                            </a:moveTo>
                            <a:cubicBezTo>
                              <a:pt x="9773" y="9773"/>
                              <a:pt x="6915" y="11678"/>
                              <a:pt x="4058" y="10725"/>
                            </a:cubicBezTo>
                            <a:cubicBezTo>
                              <a:pt x="1200" y="9773"/>
                              <a:pt x="-705" y="6915"/>
                              <a:pt x="248" y="4058"/>
                            </a:cubicBezTo>
                            <a:cubicBezTo>
                              <a:pt x="1200" y="1200"/>
                              <a:pt x="4058" y="-705"/>
                              <a:pt x="6915" y="248"/>
                            </a:cubicBezTo>
                            <a:cubicBezTo>
                              <a:pt x="9773" y="1200"/>
                              <a:pt x="11678" y="4058"/>
                              <a:pt x="10725" y="69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8" name="Freeform: Shape 1547">
                        <a:extLst>
                          <a:ext uri="{FF2B5EF4-FFF2-40B4-BE49-F238E27FC236}">
                            <a16:creationId xmlns:a16="http://schemas.microsoft.com/office/drawing/2014/main" id="{45EFE0EB-2E25-4DAB-88EB-41B39918F5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9922" y="3164112"/>
                        <a:ext cx="5738" cy="7712"/>
                      </a:xfrm>
                      <a:custGeom>
                        <a:avLst/>
                        <a:gdLst>
                          <a:gd name="connsiteX0" fmla="*/ 0 w 5738"/>
                          <a:gd name="connsiteY0" fmla="*/ 7712 h 7712"/>
                          <a:gd name="connsiteX1" fmla="*/ 3810 w 5738"/>
                          <a:gd name="connsiteY1" fmla="*/ 1045 h 7712"/>
                          <a:gd name="connsiteX2" fmla="*/ 0 w 5738"/>
                          <a:gd name="connsiteY2" fmla="*/ 7712 h 7712"/>
                          <a:gd name="connsiteX3" fmla="*/ 4763 w 5738"/>
                          <a:gd name="connsiteY3" fmla="*/ 93 h 7712"/>
                          <a:gd name="connsiteX4" fmla="*/ 0 w 5738"/>
                          <a:gd name="connsiteY4" fmla="*/ 7712 h 7712"/>
                          <a:gd name="connsiteX5" fmla="*/ 0 w 5738"/>
                          <a:gd name="connsiteY5" fmla="*/ 7712 h 77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738" h="7712">
                            <a:moveTo>
                              <a:pt x="0" y="7712"/>
                            </a:moveTo>
                            <a:cubicBezTo>
                              <a:pt x="0" y="7712"/>
                              <a:pt x="6668" y="1997"/>
                              <a:pt x="3810" y="1045"/>
                            </a:cubicBezTo>
                            <a:cubicBezTo>
                              <a:pt x="1905" y="1045"/>
                              <a:pt x="953" y="5807"/>
                              <a:pt x="0" y="7712"/>
                            </a:cubicBezTo>
                            <a:cubicBezTo>
                              <a:pt x="0" y="5807"/>
                              <a:pt x="953" y="-860"/>
                              <a:pt x="4763" y="93"/>
                            </a:cubicBezTo>
                            <a:cubicBezTo>
                              <a:pt x="8572" y="1045"/>
                              <a:pt x="0" y="7712"/>
                              <a:pt x="0" y="7712"/>
                            </a:cubicBezTo>
                            <a:cubicBezTo>
                              <a:pt x="0" y="7712"/>
                              <a:pt x="0" y="7712"/>
                              <a:pt x="0" y="771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9" name="Freeform: Shape 1548">
                        <a:extLst>
                          <a:ext uri="{FF2B5EF4-FFF2-40B4-BE49-F238E27FC236}">
                            <a16:creationId xmlns:a16="http://schemas.microsoft.com/office/drawing/2014/main" id="{F43CE03E-8D7D-41F3-8498-E309ECE43F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7065" y="3170677"/>
                        <a:ext cx="5609" cy="4718"/>
                      </a:xfrm>
                      <a:custGeom>
                        <a:avLst/>
                        <a:gdLst>
                          <a:gd name="connsiteX0" fmla="*/ 1905 w 5609"/>
                          <a:gd name="connsiteY0" fmla="*/ 2100 h 4718"/>
                          <a:gd name="connsiteX1" fmla="*/ 4763 w 5609"/>
                          <a:gd name="connsiteY1" fmla="*/ 194 h 4718"/>
                          <a:gd name="connsiteX2" fmla="*/ 4763 w 5609"/>
                          <a:gd name="connsiteY2" fmla="*/ 4004 h 4718"/>
                          <a:gd name="connsiteX3" fmla="*/ 3810 w 5609"/>
                          <a:gd name="connsiteY3" fmla="*/ 4004 h 4718"/>
                          <a:gd name="connsiteX4" fmla="*/ 1905 w 5609"/>
                          <a:gd name="connsiteY4" fmla="*/ 4004 h 4718"/>
                          <a:gd name="connsiteX5" fmla="*/ 0 w 5609"/>
                          <a:gd name="connsiteY5" fmla="*/ 3052 h 4718"/>
                          <a:gd name="connsiteX6" fmla="*/ 1905 w 5609"/>
                          <a:gd name="connsiteY6" fmla="*/ 2100 h 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609" h="4718">
                            <a:moveTo>
                              <a:pt x="1905" y="2100"/>
                            </a:moveTo>
                            <a:cubicBezTo>
                              <a:pt x="1905" y="2100"/>
                              <a:pt x="2857" y="-758"/>
                              <a:pt x="4763" y="194"/>
                            </a:cubicBezTo>
                            <a:cubicBezTo>
                              <a:pt x="6667" y="1147"/>
                              <a:pt x="4763" y="3052"/>
                              <a:pt x="4763" y="4004"/>
                            </a:cubicBezTo>
                            <a:cubicBezTo>
                              <a:pt x="4763" y="4957"/>
                              <a:pt x="4763" y="4957"/>
                              <a:pt x="3810" y="4004"/>
                            </a:cubicBezTo>
                            <a:cubicBezTo>
                              <a:pt x="2857" y="3052"/>
                              <a:pt x="1905" y="4957"/>
                              <a:pt x="1905" y="4004"/>
                            </a:cubicBezTo>
                            <a:cubicBezTo>
                              <a:pt x="1905" y="3052"/>
                              <a:pt x="0" y="4004"/>
                              <a:pt x="0" y="3052"/>
                            </a:cubicBezTo>
                            <a:cubicBezTo>
                              <a:pt x="953" y="2100"/>
                              <a:pt x="1905" y="2100"/>
                              <a:pt x="1905" y="2100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39" name="Graphic 4">
                      <a:extLst>
                        <a:ext uri="{FF2B5EF4-FFF2-40B4-BE49-F238E27FC236}">
                          <a16:creationId xmlns:a16="http://schemas.microsoft.com/office/drawing/2014/main" id="{45A466B1-E705-4EE0-ADCF-8D0F7A51D6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3247" y="3267074"/>
                      <a:ext cx="10477" cy="20955"/>
                      <a:chOff x="6933247" y="3267074"/>
                      <a:chExt cx="10477" cy="20955"/>
                    </a:xfrm>
                  </p:grpSpPr>
                  <p:sp>
                    <p:nvSpPr>
                      <p:cNvPr id="1544" name="Freeform: Shape 1543">
                        <a:extLst>
                          <a:ext uri="{FF2B5EF4-FFF2-40B4-BE49-F238E27FC236}">
                            <a16:creationId xmlns:a16="http://schemas.microsoft.com/office/drawing/2014/main" id="{9C771FEB-00DC-4B88-87BE-48655ECF1E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3247" y="3277552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5" name="Freeform: Shape 1544">
                        <a:extLst>
                          <a:ext uri="{FF2B5EF4-FFF2-40B4-BE49-F238E27FC236}">
                            <a16:creationId xmlns:a16="http://schemas.microsoft.com/office/drawing/2014/main" id="{5AB6D708-88F8-459D-85ED-BD16AA9BEC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8810" y="3267074"/>
                        <a:ext cx="3772" cy="9525"/>
                      </a:xfrm>
                      <a:custGeom>
                        <a:avLst/>
                        <a:gdLst>
                          <a:gd name="connsiteX0" fmla="*/ 152 w 3772"/>
                          <a:gd name="connsiteY0" fmla="*/ 9525 h 9525"/>
                          <a:gd name="connsiteX1" fmla="*/ 2058 w 3772"/>
                          <a:gd name="connsiteY1" fmla="*/ 1905 h 9525"/>
                          <a:gd name="connsiteX2" fmla="*/ 152 w 3772"/>
                          <a:gd name="connsiteY2" fmla="*/ 9525 h 9525"/>
                          <a:gd name="connsiteX3" fmla="*/ 2058 w 3772"/>
                          <a:gd name="connsiteY3" fmla="*/ 0 h 9525"/>
                          <a:gd name="connsiteX4" fmla="*/ 152 w 3772"/>
                          <a:gd name="connsiteY4" fmla="*/ 9525 h 9525"/>
                          <a:gd name="connsiteX5" fmla="*/ 152 w 377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72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8" y="1905"/>
                            </a:cubicBezTo>
                            <a:cubicBezTo>
                              <a:pt x="-800" y="1905"/>
                              <a:pt x="152" y="7620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8" y="0"/>
                            </a:cubicBezTo>
                            <a:cubicBezTo>
                              <a:pt x="6820" y="0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6" name="Freeform: Shape 1545">
                        <a:extLst>
                          <a:ext uri="{FF2B5EF4-FFF2-40B4-BE49-F238E27FC236}">
                            <a16:creationId xmlns:a16="http://schemas.microsoft.com/office/drawing/2014/main" id="{26770620-E0FE-43D8-B539-E5F10A80F1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6105" y="3274694"/>
                        <a:ext cx="5156" cy="3572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3572"/>
                          <a:gd name="connsiteX1" fmla="*/ 3810 w 5156"/>
                          <a:gd name="connsiteY1" fmla="*/ 0 h 3572"/>
                          <a:gd name="connsiteX2" fmla="*/ 4763 w 5156"/>
                          <a:gd name="connsiteY2" fmla="*/ 2858 h 3572"/>
                          <a:gd name="connsiteX3" fmla="*/ 3810 w 5156"/>
                          <a:gd name="connsiteY3" fmla="*/ 2858 h 3572"/>
                          <a:gd name="connsiteX4" fmla="*/ 1905 w 5156"/>
                          <a:gd name="connsiteY4" fmla="*/ 2858 h 3572"/>
                          <a:gd name="connsiteX5" fmla="*/ 0 w 5156"/>
                          <a:gd name="connsiteY5" fmla="*/ 2858 h 3572"/>
                          <a:gd name="connsiteX6" fmla="*/ 1905 w 5156"/>
                          <a:gd name="connsiteY6" fmla="*/ 2858 h 3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2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7" y="2858"/>
                              <a:pt x="1905" y="3810"/>
                              <a:pt x="1905" y="2858"/>
                            </a:cubicBezTo>
                            <a:cubicBezTo>
                              <a:pt x="1905" y="1905"/>
                              <a:pt x="0" y="2858"/>
                              <a:pt x="0" y="2858"/>
                            </a:cubicBezTo>
                            <a:cubicBezTo>
                              <a:pt x="952" y="2858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540" name="Graphic 4">
                      <a:extLst>
                        <a:ext uri="{FF2B5EF4-FFF2-40B4-BE49-F238E27FC236}">
                          <a16:creationId xmlns:a16="http://schemas.microsoft.com/office/drawing/2014/main" id="{168EE1D5-ED9C-49FC-917F-446E113E7A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80872" y="3231831"/>
                      <a:ext cx="10477" cy="20955"/>
                      <a:chOff x="6980872" y="3231831"/>
                      <a:chExt cx="10477" cy="20955"/>
                    </a:xfrm>
                  </p:grpSpPr>
                  <p:sp>
                    <p:nvSpPr>
                      <p:cNvPr id="1541" name="Freeform: Shape 1540">
                        <a:extLst>
                          <a:ext uri="{FF2B5EF4-FFF2-40B4-BE49-F238E27FC236}">
                            <a16:creationId xmlns:a16="http://schemas.microsoft.com/office/drawing/2014/main" id="{B8A6B3CB-6C82-4626-8C13-686F0DFB03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0872" y="3242309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8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2" name="Freeform: Shape 1541">
                        <a:extLst>
                          <a:ext uri="{FF2B5EF4-FFF2-40B4-BE49-F238E27FC236}">
                            <a16:creationId xmlns:a16="http://schemas.microsoft.com/office/drawing/2014/main" id="{CFA70AD2-16FE-487F-82ED-96AEB77D5B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7387" y="3231831"/>
                        <a:ext cx="3367" cy="9525"/>
                      </a:xfrm>
                      <a:custGeom>
                        <a:avLst/>
                        <a:gdLst>
                          <a:gd name="connsiteX0" fmla="*/ 152 w 3367"/>
                          <a:gd name="connsiteY0" fmla="*/ 9525 h 9525"/>
                          <a:gd name="connsiteX1" fmla="*/ 2057 w 3367"/>
                          <a:gd name="connsiteY1" fmla="*/ 1905 h 9525"/>
                          <a:gd name="connsiteX2" fmla="*/ 152 w 3367"/>
                          <a:gd name="connsiteY2" fmla="*/ 9525 h 9525"/>
                          <a:gd name="connsiteX3" fmla="*/ 2057 w 3367"/>
                          <a:gd name="connsiteY3" fmla="*/ 0 h 9525"/>
                          <a:gd name="connsiteX4" fmla="*/ 152 w 3367"/>
                          <a:gd name="connsiteY4" fmla="*/ 9525 h 9525"/>
                          <a:gd name="connsiteX5" fmla="*/ 152 w 3367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67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7" y="1905"/>
                            </a:cubicBezTo>
                            <a:cubicBezTo>
                              <a:pt x="-800" y="2858"/>
                              <a:pt x="152" y="8573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7" y="0"/>
                            </a:cubicBezTo>
                            <a:cubicBezTo>
                              <a:pt x="5867" y="953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43" name="Freeform: Shape 1542">
                        <a:extLst>
                          <a:ext uri="{FF2B5EF4-FFF2-40B4-BE49-F238E27FC236}">
                            <a16:creationId xmlns:a16="http://schemas.microsoft.com/office/drawing/2014/main" id="{43DDBC1E-C59E-422D-A347-356F133031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3730" y="3239452"/>
                        <a:ext cx="5156" cy="3571"/>
                      </a:xfrm>
                      <a:custGeom>
                        <a:avLst/>
                        <a:gdLst>
                          <a:gd name="connsiteX0" fmla="*/ 1905 w 5156"/>
                          <a:gd name="connsiteY0" fmla="*/ 2857 h 3571"/>
                          <a:gd name="connsiteX1" fmla="*/ 3810 w 5156"/>
                          <a:gd name="connsiteY1" fmla="*/ 0 h 3571"/>
                          <a:gd name="connsiteX2" fmla="*/ 4763 w 5156"/>
                          <a:gd name="connsiteY2" fmla="*/ 2857 h 3571"/>
                          <a:gd name="connsiteX3" fmla="*/ 3810 w 5156"/>
                          <a:gd name="connsiteY3" fmla="*/ 2857 h 3571"/>
                          <a:gd name="connsiteX4" fmla="*/ 1905 w 5156"/>
                          <a:gd name="connsiteY4" fmla="*/ 2857 h 3571"/>
                          <a:gd name="connsiteX5" fmla="*/ 0 w 5156"/>
                          <a:gd name="connsiteY5" fmla="*/ 2857 h 3571"/>
                          <a:gd name="connsiteX6" fmla="*/ 1905 w 5156"/>
                          <a:gd name="connsiteY6" fmla="*/ 2857 h 3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1">
                            <a:moveTo>
                              <a:pt x="1905" y="2857"/>
                            </a:moveTo>
                            <a:cubicBezTo>
                              <a:pt x="1905" y="2857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7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7" y="2857"/>
                              <a:pt x="1905" y="3810"/>
                              <a:pt x="1905" y="2857"/>
                            </a:cubicBezTo>
                            <a:cubicBezTo>
                              <a:pt x="1905" y="1905"/>
                              <a:pt x="0" y="2857"/>
                              <a:pt x="0" y="2857"/>
                            </a:cubicBezTo>
                            <a:cubicBezTo>
                              <a:pt x="952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BB5FC014-F7B9-4C03-B99E-7AE0DDBBF387}"/>
                      </a:ext>
                    </a:extLst>
                  </p:cNvPr>
                  <p:cNvSpPr/>
                  <p:nvPr/>
                </p:nvSpPr>
                <p:spPr>
                  <a:xfrm>
                    <a:off x="6822757" y="3284219"/>
                    <a:ext cx="6429" cy="6667"/>
                  </a:xfrm>
                  <a:custGeom>
                    <a:avLst/>
                    <a:gdLst>
                      <a:gd name="connsiteX0" fmla="*/ 5715 w 6429"/>
                      <a:gd name="connsiteY0" fmla="*/ 6668 h 6667"/>
                      <a:gd name="connsiteX1" fmla="*/ 5715 w 6429"/>
                      <a:gd name="connsiteY1" fmla="*/ 6668 h 6667"/>
                      <a:gd name="connsiteX2" fmla="*/ 0 w 6429"/>
                      <a:gd name="connsiteY2" fmla="*/ 953 h 6667"/>
                      <a:gd name="connsiteX3" fmla="*/ 0 w 6429"/>
                      <a:gd name="connsiteY3" fmla="*/ 0 h 6667"/>
                      <a:gd name="connsiteX4" fmla="*/ 953 w 6429"/>
                      <a:gd name="connsiteY4" fmla="*/ 0 h 6667"/>
                      <a:gd name="connsiteX5" fmla="*/ 5715 w 6429"/>
                      <a:gd name="connsiteY5" fmla="*/ 5715 h 6667"/>
                      <a:gd name="connsiteX6" fmla="*/ 5715 w 6429"/>
                      <a:gd name="connsiteY6" fmla="*/ 6668 h 6667"/>
                      <a:gd name="connsiteX7" fmla="*/ 5715 w 6429"/>
                      <a:gd name="connsiteY7" fmla="*/ 6668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29" h="6667">
                        <a:moveTo>
                          <a:pt x="5715" y="6668"/>
                        </a:moveTo>
                        <a:cubicBezTo>
                          <a:pt x="5715" y="6668"/>
                          <a:pt x="4763" y="6668"/>
                          <a:pt x="5715" y="6668"/>
                        </a:cubicBezTo>
                        <a:cubicBezTo>
                          <a:pt x="2858" y="4763"/>
                          <a:pt x="953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8" y="1905"/>
                          <a:pt x="3810" y="3810"/>
                          <a:pt x="5715" y="5715"/>
                        </a:cubicBezTo>
                        <a:cubicBezTo>
                          <a:pt x="6668" y="4763"/>
                          <a:pt x="6668" y="5715"/>
                          <a:pt x="5715" y="6668"/>
                        </a:cubicBezTo>
                        <a:cubicBezTo>
                          <a:pt x="5715" y="6668"/>
                          <a:pt x="5715" y="6668"/>
                          <a:pt x="5715" y="666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283A0638-AAFA-457B-9665-A04EAB8C7AE9}"/>
                      </a:ext>
                    </a:extLst>
                  </p:cNvPr>
                  <p:cNvSpPr/>
                  <p:nvPr/>
                </p:nvSpPr>
                <p:spPr>
                  <a:xfrm>
                    <a:off x="6889670" y="3288558"/>
                    <a:ext cx="4947" cy="4233"/>
                  </a:xfrm>
                  <a:custGeom>
                    <a:avLst/>
                    <a:gdLst>
                      <a:gd name="connsiteX0" fmla="*/ 714 w 4947"/>
                      <a:gd name="connsiteY0" fmla="*/ 4233 h 4233"/>
                      <a:gd name="connsiteX1" fmla="*/ 714 w 4947"/>
                      <a:gd name="connsiteY1" fmla="*/ 4233 h 4233"/>
                      <a:gd name="connsiteX2" fmla="*/ 714 w 4947"/>
                      <a:gd name="connsiteY2" fmla="*/ 2328 h 4233"/>
                      <a:gd name="connsiteX3" fmla="*/ 3572 w 4947"/>
                      <a:gd name="connsiteY3" fmla="*/ 423 h 4233"/>
                      <a:gd name="connsiteX4" fmla="*/ 4524 w 4947"/>
                      <a:gd name="connsiteY4" fmla="*/ 423 h 4233"/>
                      <a:gd name="connsiteX5" fmla="*/ 4524 w 4947"/>
                      <a:gd name="connsiteY5" fmla="*/ 1376 h 4233"/>
                      <a:gd name="connsiteX6" fmla="*/ 714 w 4947"/>
                      <a:gd name="connsiteY6" fmla="*/ 4233 h 4233"/>
                      <a:gd name="connsiteX7" fmla="*/ 714 w 4947"/>
                      <a:gd name="connsiteY7" fmla="*/ 4233 h 4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4233">
                        <a:moveTo>
                          <a:pt x="714" y="4233"/>
                        </a:moveTo>
                        <a:cubicBezTo>
                          <a:pt x="714" y="4233"/>
                          <a:pt x="-238" y="3281"/>
                          <a:pt x="714" y="4233"/>
                        </a:cubicBezTo>
                        <a:cubicBezTo>
                          <a:pt x="-238" y="3281"/>
                          <a:pt x="-238" y="2328"/>
                          <a:pt x="714" y="2328"/>
                        </a:cubicBezTo>
                        <a:cubicBezTo>
                          <a:pt x="1667" y="2328"/>
                          <a:pt x="2620" y="1376"/>
                          <a:pt x="3572" y="423"/>
                        </a:cubicBezTo>
                        <a:cubicBezTo>
                          <a:pt x="3572" y="423"/>
                          <a:pt x="4524" y="-529"/>
                          <a:pt x="4524" y="423"/>
                        </a:cubicBezTo>
                        <a:cubicBezTo>
                          <a:pt x="4524" y="423"/>
                          <a:pt x="5477" y="1376"/>
                          <a:pt x="4524" y="1376"/>
                        </a:cubicBezTo>
                        <a:cubicBezTo>
                          <a:pt x="3572" y="2328"/>
                          <a:pt x="2620" y="3281"/>
                          <a:pt x="714" y="4233"/>
                        </a:cubicBezTo>
                        <a:cubicBezTo>
                          <a:pt x="714" y="4233"/>
                          <a:pt x="714" y="4233"/>
                          <a:pt x="714" y="4233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61E726A4-2EB6-441B-8C85-7017AA3A0A93}"/>
                      </a:ext>
                    </a:extLst>
                  </p:cNvPr>
                  <p:cNvSpPr/>
                  <p:nvPr/>
                </p:nvSpPr>
                <p:spPr>
                  <a:xfrm>
                    <a:off x="6837283" y="3197780"/>
                    <a:ext cx="20716" cy="6429"/>
                  </a:xfrm>
                  <a:custGeom>
                    <a:avLst/>
                    <a:gdLst>
                      <a:gd name="connsiteX0" fmla="*/ 714 w 20716"/>
                      <a:gd name="connsiteY0" fmla="*/ 6429 h 6429"/>
                      <a:gd name="connsiteX1" fmla="*/ 714 w 20716"/>
                      <a:gd name="connsiteY1" fmla="*/ 6429 h 6429"/>
                      <a:gd name="connsiteX2" fmla="*/ 714 w 20716"/>
                      <a:gd name="connsiteY2" fmla="*/ 4524 h 6429"/>
                      <a:gd name="connsiteX3" fmla="*/ 4524 w 20716"/>
                      <a:gd name="connsiteY3" fmla="*/ 2619 h 6429"/>
                      <a:gd name="connsiteX4" fmla="*/ 8335 w 20716"/>
                      <a:gd name="connsiteY4" fmla="*/ 714 h 6429"/>
                      <a:gd name="connsiteX5" fmla="*/ 19764 w 20716"/>
                      <a:gd name="connsiteY5" fmla="*/ 714 h 6429"/>
                      <a:gd name="connsiteX6" fmla="*/ 20717 w 20716"/>
                      <a:gd name="connsiteY6" fmla="*/ 1667 h 6429"/>
                      <a:gd name="connsiteX7" fmla="*/ 19764 w 20716"/>
                      <a:gd name="connsiteY7" fmla="*/ 2619 h 6429"/>
                      <a:gd name="connsiteX8" fmla="*/ 9287 w 20716"/>
                      <a:gd name="connsiteY8" fmla="*/ 2619 h 6429"/>
                      <a:gd name="connsiteX9" fmla="*/ 5477 w 20716"/>
                      <a:gd name="connsiteY9" fmla="*/ 4524 h 6429"/>
                      <a:gd name="connsiteX10" fmla="*/ 714 w 20716"/>
                      <a:gd name="connsiteY10" fmla="*/ 6429 h 6429"/>
                      <a:gd name="connsiteX11" fmla="*/ 714 w 20716"/>
                      <a:gd name="connsiteY11" fmla="*/ 6429 h 6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716" h="6429">
                        <a:moveTo>
                          <a:pt x="714" y="6429"/>
                        </a:moveTo>
                        <a:cubicBezTo>
                          <a:pt x="714" y="6429"/>
                          <a:pt x="714" y="6429"/>
                          <a:pt x="714" y="6429"/>
                        </a:cubicBezTo>
                        <a:cubicBezTo>
                          <a:pt x="-238" y="5477"/>
                          <a:pt x="-238" y="4524"/>
                          <a:pt x="714" y="4524"/>
                        </a:cubicBezTo>
                        <a:cubicBezTo>
                          <a:pt x="1667" y="4524"/>
                          <a:pt x="3572" y="3572"/>
                          <a:pt x="4524" y="2619"/>
                        </a:cubicBezTo>
                        <a:cubicBezTo>
                          <a:pt x="5477" y="1667"/>
                          <a:pt x="6429" y="1667"/>
                          <a:pt x="8335" y="714"/>
                        </a:cubicBezTo>
                        <a:cubicBezTo>
                          <a:pt x="12145" y="-238"/>
                          <a:pt x="15954" y="-238"/>
                          <a:pt x="19764" y="714"/>
                        </a:cubicBezTo>
                        <a:cubicBezTo>
                          <a:pt x="20717" y="714"/>
                          <a:pt x="20717" y="1667"/>
                          <a:pt x="20717" y="1667"/>
                        </a:cubicBezTo>
                        <a:cubicBezTo>
                          <a:pt x="20717" y="2619"/>
                          <a:pt x="19764" y="2619"/>
                          <a:pt x="19764" y="2619"/>
                        </a:cubicBezTo>
                        <a:cubicBezTo>
                          <a:pt x="15954" y="2619"/>
                          <a:pt x="12145" y="1667"/>
                          <a:pt x="9287" y="2619"/>
                        </a:cubicBezTo>
                        <a:cubicBezTo>
                          <a:pt x="8335" y="2619"/>
                          <a:pt x="7382" y="3572"/>
                          <a:pt x="5477" y="4524"/>
                        </a:cubicBezTo>
                        <a:cubicBezTo>
                          <a:pt x="3572" y="5477"/>
                          <a:pt x="2620" y="6429"/>
                          <a:pt x="714" y="6429"/>
                        </a:cubicBezTo>
                        <a:cubicBezTo>
                          <a:pt x="714" y="6429"/>
                          <a:pt x="714" y="6429"/>
                          <a:pt x="714" y="6429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5C101426-DC8D-4DFD-A8C2-9854A3E4F880}"/>
                      </a:ext>
                    </a:extLst>
                  </p:cNvPr>
                  <p:cNvSpPr/>
                  <p:nvPr/>
                </p:nvSpPr>
                <p:spPr>
                  <a:xfrm>
                    <a:off x="6864244" y="3268027"/>
                    <a:ext cx="24235" cy="8572"/>
                  </a:xfrm>
                  <a:custGeom>
                    <a:avLst/>
                    <a:gdLst>
                      <a:gd name="connsiteX0" fmla="*/ 8043 w 24235"/>
                      <a:gd name="connsiteY0" fmla="*/ 8572 h 8572"/>
                      <a:gd name="connsiteX1" fmla="*/ 423 w 24235"/>
                      <a:gd name="connsiteY1" fmla="*/ 5715 h 8572"/>
                      <a:gd name="connsiteX2" fmla="*/ 423 w 24235"/>
                      <a:gd name="connsiteY2" fmla="*/ 4763 h 8572"/>
                      <a:gd name="connsiteX3" fmla="*/ 1376 w 24235"/>
                      <a:gd name="connsiteY3" fmla="*/ 4763 h 8572"/>
                      <a:gd name="connsiteX4" fmla="*/ 12806 w 24235"/>
                      <a:gd name="connsiteY4" fmla="*/ 6667 h 8572"/>
                      <a:gd name="connsiteX5" fmla="*/ 23283 w 24235"/>
                      <a:gd name="connsiteY5" fmla="*/ 0 h 8572"/>
                      <a:gd name="connsiteX6" fmla="*/ 24236 w 24235"/>
                      <a:gd name="connsiteY6" fmla="*/ 0 h 8572"/>
                      <a:gd name="connsiteX7" fmla="*/ 24236 w 24235"/>
                      <a:gd name="connsiteY7" fmla="*/ 953 h 8572"/>
                      <a:gd name="connsiteX8" fmla="*/ 12806 w 24235"/>
                      <a:gd name="connsiteY8" fmla="*/ 7620 h 8572"/>
                      <a:gd name="connsiteX9" fmla="*/ 8043 w 24235"/>
                      <a:gd name="connsiteY9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235" h="8572">
                        <a:moveTo>
                          <a:pt x="8043" y="8572"/>
                        </a:moveTo>
                        <a:cubicBezTo>
                          <a:pt x="5186" y="8572"/>
                          <a:pt x="3281" y="7620"/>
                          <a:pt x="423" y="5715"/>
                        </a:cubicBezTo>
                        <a:cubicBezTo>
                          <a:pt x="423" y="5715"/>
                          <a:pt x="-529" y="4763"/>
                          <a:pt x="423" y="4763"/>
                        </a:cubicBezTo>
                        <a:cubicBezTo>
                          <a:pt x="423" y="4763"/>
                          <a:pt x="1376" y="3810"/>
                          <a:pt x="1376" y="4763"/>
                        </a:cubicBezTo>
                        <a:cubicBezTo>
                          <a:pt x="4233" y="6667"/>
                          <a:pt x="8996" y="7620"/>
                          <a:pt x="12806" y="6667"/>
                        </a:cubicBezTo>
                        <a:cubicBezTo>
                          <a:pt x="16616" y="5715"/>
                          <a:pt x="20426" y="3810"/>
                          <a:pt x="23283" y="0"/>
                        </a:cubicBezTo>
                        <a:cubicBezTo>
                          <a:pt x="23283" y="0"/>
                          <a:pt x="24236" y="0"/>
                          <a:pt x="24236" y="0"/>
                        </a:cubicBezTo>
                        <a:cubicBezTo>
                          <a:pt x="24236" y="0"/>
                          <a:pt x="24236" y="953"/>
                          <a:pt x="24236" y="953"/>
                        </a:cubicBezTo>
                        <a:cubicBezTo>
                          <a:pt x="21378" y="4763"/>
                          <a:pt x="16616" y="6667"/>
                          <a:pt x="12806" y="7620"/>
                        </a:cubicBezTo>
                        <a:cubicBezTo>
                          <a:pt x="11853" y="8572"/>
                          <a:pt x="9948" y="8572"/>
                          <a:pt x="8043" y="857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3848A43D-80B4-4008-BFF2-BE9C96EB3071}"/>
                      </a:ext>
                    </a:extLst>
                  </p:cNvPr>
                  <p:cNvSpPr/>
                  <p:nvPr/>
                </p:nvSpPr>
                <p:spPr>
                  <a:xfrm>
                    <a:off x="6887104" y="3242838"/>
                    <a:ext cx="6138" cy="7090"/>
                  </a:xfrm>
                  <a:custGeom>
                    <a:avLst/>
                    <a:gdLst>
                      <a:gd name="connsiteX0" fmla="*/ 5186 w 6138"/>
                      <a:gd name="connsiteY0" fmla="*/ 7091 h 7090"/>
                      <a:gd name="connsiteX1" fmla="*/ 5186 w 6138"/>
                      <a:gd name="connsiteY1" fmla="*/ 7091 h 7090"/>
                      <a:gd name="connsiteX2" fmla="*/ 423 w 6138"/>
                      <a:gd name="connsiteY2" fmla="*/ 1376 h 7090"/>
                      <a:gd name="connsiteX3" fmla="*/ 423 w 6138"/>
                      <a:gd name="connsiteY3" fmla="*/ 423 h 7090"/>
                      <a:gd name="connsiteX4" fmla="*/ 1376 w 6138"/>
                      <a:gd name="connsiteY4" fmla="*/ 423 h 7090"/>
                      <a:gd name="connsiteX5" fmla="*/ 6138 w 6138"/>
                      <a:gd name="connsiteY5" fmla="*/ 7091 h 7090"/>
                      <a:gd name="connsiteX6" fmla="*/ 5186 w 6138"/>
                      <a:gd name="connsiteY6" fmla="*/ 7091 h 7090"/>
                      <a:gd name="connsiteX7" fmla="*/ 5186 w 6138"/>
                      <a:gd name="connsiteY7" fmla="*/ 7091 h 7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7090">
                        <a:moveTo>
                          <a:pt x="5186" y="7091"/>
                        </a:moveTo>
                        <a:cubicBezTo>
                          <a:pt x="5186" y="7091"/>
                          <a:pt x="5186" y="7091"/>
                          <a:pt x="5186" y="7091"/>
                        </a:cubicBezTo>
                        <a:cubicBezTo>
                          <a:pt x="4233" y="4233"/>
                          <a:pt x="2328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4233" y="1376"/>
                          <a:pt x="5186" y="4233"/>
                          <a:pt x="6138" y="7091"/>
                        </a:cubicBezTo>
                        <a:cubicBezTo>
                          <a:pt x="6138" y="6138"/>
                          <a:pt x="6138" y="7091"/>
                          <a:pt x="5186" y="7091"/>
                        </a:cubicBezTo>
                        <a:cubicBezTo>
                          <a:pt x="5186" y="7091"/>
                          <a:pt x="5186" y="7091"/>
                          <a:pt x="5186" y="7091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3C4468E0-8F25-4675-A956-58CF2447E150}"/>
                      </a:ext>
                    </a:extLst>
                  </p:cNvPr>
                  <p:cNvSpPr/>
                  <p:nvPr/>
                </p:nvSpPr>
                <p:spPr>
                  <a:xfrm>
                    <a:off x="6814184" y="3256596"/>
                    <a:ext cx="4762" cy="10477"/>
                  </a:xfrm>
                  <a:custGeom>
                    <a:avLst/>
                    <a:gdLst>
                      <a:gd name="connsiteX0" fmla="*/ 3810 w 4762"/>
                      <a:gd name="connsiteY0" fmla="*/ 10478 h 10477"/>
                      <a:gd name="connsiteX1" fmla="*/ 3810 w 4762"/>
                      <a:gd name="connsiteY1" fmla="*/ 10478 h 10477"/>
                      <a:gd name="connsiteX2" fmla="*/ 0 w 4762"/>
                      <a:gd name="connsiteY2" fmla="*/ 953 h 10477"/>
                      <a:gd name="connsiteX3" fmla="*/ 953 w 4762"/>
                      <a:gd name="connsiteY3" fmla="*/ 0 h 10477"/>
                      <a:gd name="connsiteX4" fmla="*/ 1905 w 4762"/>
                      <a:gd name="connsiteY4" fmla="*/ 953 h 10477"/>
                      <a:gd name="connsiteX5" fmla="*/ 4763 w 4762"/>
                      <a:gd name="connsiteY5" fmla="*/ 8572 h 10477"/>
                      <a:gd name="connsiteX6" fmla="*/ 3810 w 4762"/>
                      <a:gd name="connsiteY6" fmla="*/ 10478 h 10477"/>
                      <a:gd name="connsiteX7" fmla="*/ 3810 w 4762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0477">
                        <a:moveTo>
                          <a:pt x="3810" y="10478"/>
                        </a:moveTo>
                        <a:cubicBezTo>
                          <a:pt x="3810" y="10478"/>
                          <a:pt x="3810" y="10478"/>
                          <a:pt x="3810" y="10478"/>
                        </a:cubicBezTo>
                        <a:cubicBezTo>
                          <a:pt x="953" y="7620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1905" y="3810"/>
                          <a:pt x="2858" y="6668"/>
                          <a:pt x="4763" y="8572"/>
                        </a:cubicBezTo>
                        <a:cubicBezTo>
                          <a:pt x="4763" y="9525"/>
                          <a:pt x="4763" y="10478"/>
                          <a:pt x="3810" y="10478"/>
                        </a:cubicBezTo>
                        <a:cubicBezTo>
                          <a:pt x="3810" y="10478"/>
                          <a:pt x="3810" y="10478"/>
                          <a:pt x="3810" y="1047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6DDF7FDB-BB29-4AED-928A-5D4AF317950A}"/>
                      </a:ext>
                    </a:extLst>
                  </p:cNvPr>
                  <p:cNvSpPr/>
                  <p:nvPr/>
                </p:nvSpPr>
                <p:spPr>
                  <a:xfrm>
                    <a:off x="6853237" y="3164204"/>
                    <a:ext cx="2857" cy="24764"/>
                  </a:xfrm>
                  <a:custGeom>
                    <a:avLst/>
                    <a:gdLst>
                      <a:gd name="connsiteX0" fmla="*/ 953 w 2857"/>
                      <a:gd name="connsiteY0" fmla="*/ 24765 h 24764"/>
                      <a:gd name="connsiteX1" fmla="*/ 953 w 2857"/>
                      <a:gd name="connsiteY1" fmla="*/ 24765 h 24764"/>
                      <a:gd name="connsiteX2" fmla="*/ 953 w 2857"/>
                      <a:gd name="connsiteY2" fmla="*/ 22860 h 24764"/>
                      <a:gd name="connsiteX3" fmla="*/ 953 w 2857"/>
                      <a:gd name="connsiteY3" fmla="*/ 21907 h 24764"/>
                      <a:gd name="connsiteX4" fmla="*/ 0 w 2857"/>
                      <a:gd name="connsiteY4" fmla="*/ 952 h 24764"/>
                      <a:gd name="connsiteX5" fmla="*/ 953 w 2857"/>
                      <a:gd name="connsiteY5" fmla="*/ 0 h 24764"/>
                      <a:gd name="connsiteX6" fmla="*/ 1905 w 2857"/>
                      <a:gd name="connsiteY6" fmla="*/ 952 h 24764"/>
                      <a:gd name="connsiteX7" fmla="*/ 2857 w 2857"/>
                      <a:gd name="connsiteY7" fmla="*/ 21907 h 24764"/>
                      <a:gd name="connsiteX8" fmla="*/ 953 w 2857"/>
                      <a:gd name="connsiteY8" fmla="*/ 24765 h 24764"/>
                      <a:gd name="connsiteX9" fmla="*/ 953 w 2857"/>
                      <a:gd name="connsiteY9" fmla="*/ 24765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57" h="24764">
                        <a:moveTo>
                          <a:pt x="953" y="24765"/>
                        </a:moveTo>
                        <a:cubicBezTo>
                          <a:pt x="0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2860"/>
                          <a:pt x="953" y="22860"/>
                        </a:cubicBezTo>
                        <a:cubicBezTo>
                          <a:pt x="953" y="22860"/>
                          <a:pt x="953" y="22860"/>
                          <a:pt x="953" y="21907"/>
                        </a:cubicBezTo>
                        <a:cubicBezTo>
                          <a:pt x="953" y="15240"/>
                          <a:pt x="953" y="7620"/>
                          <a:pt x="0" y="952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7620"/>
                          <a:pt x="2857" y="15240"/>
                          <a:pt x="2857" y="21907"/>
                        </a:cubicBezTo>
                        <a:cubicBezTo>
                          <a:pt x="1905" y="22860"/>
                          <a:pt x="1905" y="24765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088117E6-93A5-4623-B767-83329D35A5DC}"/>
                      </a:ext>
                    </a:extLst>
                  </p:cNvPr>
                  <p:cNvSpPr/>
                  <p:nvPr/>
                </p:nvSpPr>
                <p:spPr>
                  <a:xfrm>
                    <a:off x="6845617" y="3068002"/>
                    <a:ext cx="2530" cy="17144"/>
                  </a:xfrm>
                  <a:custGeom>
                    <a:avLst/>
                    <a:gdLst>
                      <a:gd name="connsiteX0" fmla="*/ 952 w 2530"/>
                      <a:gd name="connsiteY0" fmla="*/ 17145 h 17144"/>
                      <a:gd name="connsiteX1" fmla="*/ 0 w 2530"/>
                      <a:gd name="connsiteY1" fmla="*/ 16192 h 17144"/>
                      <a:gd name="connsiteX2" fmla="*/ 0 w 2530"/>
                      <a:gd name="connsiteY2" fmla="*/ 953 h 17144"/>
                      <a:gd name="connsiteX3" fmla="*/ 952 w 2530"/>
                      <a:gd name="connsiteY3" fmla="*/ 0 h 17144"/>
                      <a:gd name="connsiteX4" fmla="*/ 1905 w 2530"/>
                      <a:gd name="connsiteY4" fmla="*/ 953 h 17144"/>
                      <a:gd name="connsiteX5" fmla="*/ 952 w 2530"/>
                      <a:gd name="connsiteY5" fmla="*/ 17145 h 17144"/>
                      <a:gd name="connsiteX6" fmla="*/ 952 w 2530"/>
                      <a:gd name="connsiteY6" fmla="*/ 17145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0" h="17144">
                        <a:moveTo>
                          <a:pt x="952" y="17145"/>
                        </a:moveTo>
                        <a:cubicBezTo>
                          <a:pt x="0" y="17145"/>
                          <a:pt x="0" y="16192"/>
                          <a:pt x="0" y="16192"/>
                        </a:cubicBezTo>
                        <a:cubicBezTo>
                          <a:pt x="952" y="11430"/>
                          <a:pt x="952" y="5715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2857" y="5715"/>
                          <a:pt x="2857" y="10478"/>
                          <a:pt x="952" y="17145"/>
                        </a:cubicBezTo>
                        <a:cubicBezTo>
                          <a:pt x="1905" y="17145"/>
                          <a:pt x="952" y="17145"/>
                          <a:pt x="952" y="1714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77E8DF13-56D3-45D7-AEBA-C3BEA117075A}"/>
                      </a:ext>
                    </a:extLst>
                  </p:cNvPr>
                  <p:cNvSpPr/>
                  <p:nvPr/>
                </p:nvSpPr>
                <p:spPr>
                  <a:xfrm>
                    <a:off x="6831568" y="3472391"/>
                    <a:ext cx="10662" cy="23283"/>
                  </a:xfrm>
                  <a:custGeom>
                    <a:avLst/>
                    <a:gdLst>
                      <a:gd name="connsiteX0" fmla="*/ 714 w 10662"/>
                      <a:gd name="connsiteY0" fmla="*/ 23283 h 23283"/>
                      <a:gd name="connsiteX1" fmla="*/ 714 w 10662"/>
                      <a:gd name="connsiteY1" fmla="*/ 23283 h 23283"/>
                      <a:gd name="connsiteX2" fmla="*/ 714 w 10662"/>
                      <a:gd name="connsiteY2" fmla="*/ 17568 h 23283"/>
                      <a:gd name="connsiteX3" fmla="*/ 9287 w 10662"/>
                      <a:gd name="connsiteY3" fmla="*/ 423 h 23283"/>
                      <a:gd name="connsiteX4" fmla="*/ 10239 w 10662"/>
                      <a:gd name="connsiteY4" fmla="*/ 423 h 23283"/>
                      <a:gd name="connsiteX5" fmla="*/ 10239 w 10662"/>
                      <a:gd name="connsiteY5" fmla="*/ 1376 h 23283"/>
                      <a:gd name="connsiteX6" fmla="*/ 1667 w 10662"/>
                      <a:gd name="connsiteY6" fmla="*/ 18521 h 23283"/>
                      <a:gd name="connsiteX7" fmla="*/ 1667 w 10662"/>
                      <a:gd name="connsiteY7" fmla="*/ 22331 h 23283"/>
                      <a:gd name="connsiteX8" fmla="*/ 714 w 10662"/>
                      <a:gd name="connsiteY8" fmla="*/ 23283 h 23283"/>
                      <a:gd name="connsiteX9" fmla="*/ 714 w 10662"/>
                      <a:gd name="connsiteY9" fmla="*/ 23283 h 23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662" h="23283">
                        <a:moveTo>
                          <a:pt x="714" y="23283"/>
                        </a:moveTo>
                        <a:cubicBezTo>
                          <a:pt x="714" y="23283"/>
                          <a:pt x="714" y="23283"/>
                          <a:pt x="714" y="23283"/>
                        </a:cubicBezTo>
                        <a:cubicBezTo>
                          <a:pt x="-238" y="21378"/>
                          <a:pt x="-238" y="19473"/>
                          <a:pt x="714" y="17568"/>
                        </a:cubicBezTo>
                        <a:cubicBezTo>
                          <a:pt x="2619" y="10901"/>
                          <a:pt x="5477" y="5186"/>
                          <a:pt x="9287" y="423"/>
                        </a:cubicBezTo>
                        <a:cubicBezTo>
                          <a:pt x="9287" y="423"/>
                          <a:pt x="10239" y="-529"/>
                          <a:pt x="10239" y="423"/>
                        </a:cubicBezTo>
                        <a:cubicBezTo>
                          <a:pt x="10239" y="423"/>
                          <a:pt x="11192" y="1376"/>
                          <a:pt x="10239" y="1376"/>
                        </a:cubicBezTo>
                        <a:cubicBezTo>
                          <a:pt x="6429" y="6138"/>
                          <a:pt x="3572" y="11853"/>
                          <a:pt x="1667" y="18521"/>
                        </a:cubicBezTo>
                        <a:cubicBezTo>
                          <a:pt x="1667" y="19473"/>
                          <a:pt x="714" y="21378"/>
                          <a:pt x="1667" y="22331"/>
                        </a:cubicBezTo>
                        <a:cubicBezTo>
                          <a:pt x="2619" y="22331"/>
                          <a:pt x="1667" y="23283"/>
                          <a:pt x="714" y="23283"/>
                        </a:cubicBezTo>
                        <a:cubicBezTo>
                          <a:pt x="1667" y="23283"/>
                          <a:pt x="1667" y="23283"/>
                          <a:pt x="714" y="2328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3B89623B-37DE-4FEE-B692-9B87FA521C79}"/>
                      </a:ext>
                    </a:extLst>
                  </p:cNvPr>
                  <p:cNvSpPr/>
                  <p:nvPr/>
                </p:nvSpPr>
                <p:spPr>
                  <a:xfrm>
                    <a:off x="6862762" y="3469533"/>
                    <a:ext cx="6138" cy="13758"/>
                  </a:xfrm>
                  <a:custGeom>
                    <a:avLst/>
                    <a:gdLst>
                      <a:gd name="connsiteX0" fmla="*/ 953 w 6138"/>
                      <a:gd name="connsiteY0" fmla="*/ 13758 h 13758"/>
                      <a:gd name="connsiteX1" fmla="*/ 953 w 6138"/>
                      <a:gd name="connsiteY1" fmla="*/ 13758 h 13758"/>
                      <a:gd name="connsiteX2" fmla="*/ 0 w 6138"/>
                      <a:gd name="connsiteY2" fmla="*/ 12806 h 13758"/>
                      <a:gd name="connsiteX3" fmla="*/ 4763 w 6138"/>
                      <a:gd name="connsiteY3" fmla="*/ 423 h 13758"/>
                      <a:gd name="connsiteX4" fmla="*/ 5715 w 6138"/>
                      <a:gd name="connsiteY4" fmla="*/ 423 h 13758"/>
                      <a:gd name="connsiteX5" fmla="*/ 5715 w 6138"/>
                      <a:gd name="connsiteY5" fmla="*/ 1376 h 13758"/>
                      <a:gd name="connsiteX6" fmla="*/ 953 w 6138"/>
                      <a:gd name="connsiteY6" fmla="*/ 13758 h 13758"/>
                      <a:gd name="connsiteX7" fmla="*/ 953 w 6138"/>
                      <a:gd name="connsiteY7" fmla="*/ 13758 h 13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13758">
                        <a:moveTo>
                          <a:pt x="953" y="13758"/>
                        </a:moveTo>
                        <a:cubicBezTo>
                          <a:pt x="953" y="13758"/>
                          <a:pt x="953" y="13758"/>
                          <a:pt x="953" y="13758"/>
                        </a:cubicBezTo>
                        <a:cubicBezTo>
                          <a:pt x="0" y="13758"/>
                          <a:pt x="0" y="12806"/>
                          <a:pt x="0" y="12806"/>
                        </a:cubicBezTo>
                        <a:cubicBezTo>
                          <a:pt x="953" y="8996"/>
                          <a:pt x="2857" y="4233"/>
                          <a:pt x="4763" y="423"/>
                        </a:cubicBezTo>
                        <a:cubicBezTo>
                          <a:pt x="4763" y="423"/>
                          <a:pt x="5715" y="-529"/>
                          <a:pt x="5715" y="423"/>
                        </a:cubicBezTo>
                        <a:cubicBezTo>
                          <a:pt x="5715" y="423"/>
                          <a:pt x="6668" y="1376"/>
                          <a:pt x="5715" y="1376"/>
                        </a:cubicBezTo>
                        <a:cubicBezTo>
                          <a:pt x="4763" y="5186"/>
                          <a:pt x="2857" y="8996"/>
                          <a:pt x="953" y="13758"/>
                        </a:cubicBezTo>
                        <a:cubicBezTo>
                          <a:pt x="1905" y="13758"/>
                          <a:pt x="953" y="13758"/>
                          <a:pt x="953" y="13758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CD63F6B0-5A1F-4284-84A7-14A0AD82A3A5}"/>
                      </a:ext>
                    </a:extLst>
                  </p:cNvPr>
                  <p:cNvSpPr/>
                  <p:nvPr/>
                </p:nvSpPr>
                <p:spPr>
                  <a:xfrm>
                    <a:off x="6860857" y="3455669"/>
                    <a:ext cx="4762" cy="4762"/>
                  </a:xfrm>
                  <a:custGeom>
                    <a:avLst/>
                    <a:gdLst>
                      <a:gd name="connsiteX0" fmla="*/ 3810 w 4762"/>
                      <a:gd name="connsiteY0" fmla="*/ 4763 h 4762"/>
                      <a:gd name="connsiteX1" fmla="*/ 1905 w 4762"/>
                      <a:gd name="connsiteY1" fmla="*/ 3810 h 4762"/>
                      <a:gd name="connsiteX2" fmla="*/ 0 w 4762"/>
                      <a:gd name="connsiteY2" fmla="*/ 953 h 4762"/>
                      <a:gd name="connsiteX3" fmla="*/ 0 w 4762"/>
                      <a:gd name="connsiteY3" fmla="*/ 0 h 4762"/>
                      <a:gd name="connsiteX4" fmla="*/ 953 w 4762"/>
                      <a:gd name="connsiteY4" fmla="*/ 0 h 4762"/>
                      <a:gd name="connsiteX5" fmla="*/ 2858 w 4762"/>
                      <a:gd name="connsiteY5" fmla="*/ 1905 h 4762"/>
                      <a:gd name="connsiteX6" fmla="*/ 3810 w 4762"/>
                      <a:gd name="connsiteY6" fmla="*/ 2858 h 4762"/>
                      <a:gd name="connsiteX7" fmla="*/ 4763 w 4762"/>
                      <a:gd name="connsiteY7" fmla="*/ 3810 h 4762"/>
                      <a:gd name="connsiteX8" fmla="*/ 3810 w 4762"/>
                      <a:gd name="connsiteY8" fmla="*/ 4763 h 4762"/>
                      <a:gd name="connsiteX9" fmla="*/ 3810 w 4762"/>
                      <a:gd name="connsiteY9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762" h="4762">
                        <a:moveTo>
                          <a:pt x="3810" y="4763"/>
                        </a:moveTo>
                        <a:cubicBezTo>
                          <a:pt x="2858" y="4763"/>
                          <a:pt x="2858" y="3810"/>
                          <a:pt x="1905" y="3810"/>
                        </a:cubicBezTo>
                        <a:cubicBezTo>
                          <a:pt x="953" y="2858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1905" y="953"/>
                          <a:pt x="1905" y="1905"/>
                          <a:pt x="2858" y="1905"/>
                        </a:cubicBezTo>
                        <a:cubicBezTo>
                          <a:pt x="2858" y="1905"/>
                          <a:pt x="3810" y="2858"/>
                          <a:pt x="3810" y="2858"/>
                        </a:cubicBezTo>
                        <a:cubicBezTo>
                          <a:pt x="4763" y="2858"/>
                          <a:pt x="4763" y="2858"/>
                          <a:pt x="4763" y="3810"/>
                        </a:cubicBezTo>
                        <a:cubicBezTo>
                          <a:pt x="4763" y="3810"/>
                          <a:pt x="4763" y="4763"/>
                          <a:pt x="3810" y="4763"/>
                        </a:cubicBezTo>
                        <a:cubicBezTo>
                          <a:pt x="3810" y="4763"/>
                          <a:pt x="3810" y="4763"/>
                          <a:pt x="3810" y="476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8DE37AE-AD85-4892-AA19-81B4D90917B1}"/>
                      </a:ext>
                    </a:extLst>
                  </p:cNvPr>
                  <p:cNvSpPr/>
                  <p:nvPr/>
                </p:nvSpPr>
                <p:spPr>
                  <a:xfrm>
                    <a:off x="6818947" y="3463289"/>
                    <a:ext cx="4762" cy="3809"/>
                  </a:xfrm>
                  <a:custGeom>
                    <a:avLst/>
                    <a:gdLst>
                      <a:gd name="connsiteX0" fmla="*/ 953 w 4762"/>
                      <a:gd name="connsiteY0" fmla="*/ 3810 h 3809"/>
                      <a:gd name="connsiteX1" fmla="*/ 953 w 4762"/>
                      <a:gd name="connsiteY1" fmla="*/ 3810 h 3809"/>
                      <a:gd name="connsiteX2" fmla="*/ 0 w 4762"/>
                      <a:gd name="connsiteY2" fmla="*/ 2857 h 3809"/>
                      <a:gd name="connsiteX3" fmla="*/ 953 w 4762"/>
                      <a:gd name="connsiteY3" fmla="*/ 2857 h 3809"/>
                      <a:gd name="connsiteX4" fmla="*/ 3810 w 4762"/>
                      <a:gd name="connsiteY4" fmla="*/ 0 h 3809"/>
                      <a:gd name="connsiteX5" fmla="*/ 4763 w 4762"/>
                      <a:gd name="connsiteY5" fmla="*/ 0 h 3809"/>
                      <a:gd name="connsiteX6" fmla="*/ 4763 w 4762"/>
                      <a:gd name="connsiteY6" fmla="*/ 953 h 3809"/>
                      <a:gd name="connsiteX7" fmla="*/ 1905 w 4762"/>
                      <a:gd name="connsiteY7" fmla="*/ 3810 h 3809"/>
                      <a:gd name="connsiteX8" fmla="*/ 953 w 4762"/>
                      <a:gd name="connsiteY8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762" h="3809">
                        <a:moveTo>
                          <a:pt x="953" y="3810"/>
                        </a:moveTo>
                        <a:cubicBezTo>
                          <a:pt x="953" y="3810"/>
                          <a:pt x="953" y="3810"/>
                          <a:pt x="953" y="3810"/>
                        </a:cubicBezTo>
                        <a:cubicBezTo>
                          <a:pt x="0" y="3810"/>
                          <a:pt x="0" y="2857"/>
                          <a:pt x="0" y="2857"/>
                        </a:cubicBezTo>
                        <a:cubicBezTo>
                          <a:pt x="0" y="2857"/>
                          <a:pt x="953" y="2857"/>
                          <a:pt x="953" y="2857"/>
                        </a:cubicBezTo>
                        <a:cubicBezTo>
                          <a:pt x="1905" y="1905"/>
                          <a:pt x="2858" y="953"/>
                          <a:pt x="3810" y="0"/>
                        </a:cubicBezTo>
                        <a:cubicBezTo>
                          <a:pt x="3810" y="0"/>
                          <a:pt x="4763" y="0"/>
                          <a:pt x="4763" y="0"/>
                        </a:cubicBezTo>
                        <a:cubicBezTo>
                          <a:pt x="4763" y="0"/>
                          <a:pt x="4763" y="953"/>
                          <a:pt x="4763" y="953"/>
                        </a:cubicBezTo>
                        <a:cubicBezTo>
                          <a:pt x="3810" y="1905"/>
                          <a:pt x="2858" y="2857"/>
                          <a:pt x="1905" y="3810"/>
                        </a:cubicBezTo>
                        <a:cubicBezTo>
                          <a:pt x="1905" y="3810"/>
                          <a:pt x="953" y="3810"/>
                          <a:pt x="953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96968443-1773-4D95-8BE3-FBBF32AA17D1}"/>
                      </a:ext>
                    </a:extLst>
                  </p:cNvPr>
                  <p:cNvSpPr/>
                  <p:nvPr/>
                </p:nvSpPr>
                <p:spPr>
                  <a:xfrm>
                    <a:off x="6879193" y="3458527"/>
                    <a:ext cx="3571" cy="3809"/>
                  </a:xfrm>
                  <a:custGeom>
                    <a:avLst/>
                    <a:gdLst>
                      <a:gd name="connsiteX0" fmla="*/ 714 w 3571"/>
                      <a:gd name="connsiteY0" fmla="*/ 3810 h 3809"/>
                      <a:gd name="connsiteX1" fmla="*/ 714 w 3571"/>
                      <a:gd name="connsiteY1" fmla="*/ 3810 h 3809"/>
                      <a:gd name="connsiteX2" fmla="*/ 714 w 3571"/>
                      <a:gd name="connsiteY2" fmla="*/ 1905 h 3809"/>
                      <a:gd name="connsiteX3" fmla="*/ 2619 w 3571"/>
                      <a:gd name="connsiteY3" fmla="*/ 0 h 3809"/>
                      <a:gd name="connsiteX4" fmla="*/ 3572 w 3571"/>
                      <a:gd name="connsiteY4" fmla="*/ 0 h 3809"/>
                      <a:gd name="connsiteX5" fmla="*/ 3572 w 3571"/>
                      <a:gd name="connsiteY5" fmla="*/ 953 h 3809"/>
                      <a:gd name="connsiteX6" fmla="*/ 714 w 3571"/>
                      <a:gd name="connsiteY6" fmla="*/ 3810 h 3809"/>
                      <a:gd name="connsiteX7" fmla="*/ 714 w 3571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71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2857"/>
                          <a:pt x="714" y="1905"/>
                        </a:cubicBezTo>
                        <a:cubicBezTo>
                          <a:pt x="1667" y="953"/>
                          <a:pt x="2619" y="953"/>
                          <a:pt x="2619" y="0"/>
                        </a:cubicBezTo>
                        <a:cubicBezTo>
                          <a:pt x="2619" y="0"/>
                          <a:pt x="3572" y="0"/>
                          <a:pt x="3572" y="0"/>
                        </a:cubicBezTo>
                        <a:cubicBezTo>
                          <a:pt x="3572" y="0"/>
                          <a:pt x="3572" y="953"/>
                          <a:pt x="3572" y="953"/>
                        </a:cubicBezTo>
                        <a:cubicBezTo>
                          <a:pt x="2619" y="1905"/>
                          <a:pt x="1667" y="2857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67" name="Graphic 4">
                    <a:extLst>
                      <a:ext uri="{FF2B5EF4-FFF2-40B4-BE49-F238E27FC236}">
                        <a16:creationId xmlns:a16="http://schemas.microsoft.com/office/drawing/2014/main" id="{CA00CFBA-6FA6-4C4F-9995-5E4AA35CDC38}"/>
                      </a:ext>
                    </a:extLst>
                  </p:cNvPr>
                  <p:cNvGrpSpPr/>
                  <p:nvPr/>
                </p:nvGrpSpPr>
                <p:grpSpPr>
                  <a:xfrm>
                    <a:off x="6868970" y="3347396"/>
                    <a:ext cx="225282" cy="124525"/>
                    <a:chOff x="6868970" y="3347396"/>
                    <a:chExt cx="225282" cy="124525"/>
                  </a:xfrm>
                </p:grpSpPr>
                <p:sp>
                  <p:nvSpPr>
                    <p:cNvPr id="1503" name="Freeform: Shape 1502">
                      <a:extLst>
                        <a:ext uri="{FF2B5EF4-FFF2-40B4-BE49-F238E27FC236}">
                          <a16:creationId xmlns:a16="http://schemas.microsoft.com/office/drawing/2014/main" id="{603E6FEA-F184-4058-B50F-D7A373065E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4608" y="3359901"/>
                      <a:ext cx="36304" cy="62564"/>
                    </a:xfrm>
                    <a:custGeom>
                      <a:avLst/>
                      <a:gdLst>
                        <a:gd name="connsiteX0" fmla="*/ 21016 w 36304"/>
                        <a:gd name="connsiteY0" fmla="*/ 62431 h 62564"/>
                        <a:gd name="connsiteX1" fmla="*/ 1966 w 36304"/>
                        <a:gd name="connsiteY1" fmla="*/ 43381 h 62564"/>
                        <a:gd name="connsiteX2" fmla="*/ 7681 w 36304"/>
                        <a:gd name="connsiteY2" fmla="*/ 518 h 62564"/>
                        <a:gd name="connsiteX3" fmla="*/ 19111 w 36304"/>
                        <a:gd name="connsiteY3" fmla="*/ 29093 h 62564"/>
                        <a:gd name="connsiteX4" fmla="*/ 36256 w 36304"/>
                        <a:gd name="connsiteY4" fmla="*/ 41476 h 62564"/>
                        <a:gd name="connsiteX5" fmla="*/ 21016 w 36304"/>
                        <a:gd name="connsiteY5" fmla="*/ 62431 h 62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304" h="62564">
                          <a:moveTo>
                            <a:pt x="21016" y="62431"/>
                          </a:moveTo>
                          <a:cubicBezTo>
                            <a:pt x="21016" y="62431"/>
                            <a:pt x="4823" y="48143"/>
                            <a:pt x="1966" y="43381"/>
                          </a:cubicBezTo>
                          <a:cubicBezTo>
                            <a:pt x="-891" y="38618"/>
                            <a:pt x="-1844" y="5281"/>
                            <a:pt x="7681" y="518"/>
                          </a:cubicBezTo>
                          <a:cubicBezTo>
                            <a:pt x="17206" y="-4244"/>
                            <a:pt x="14348" y="25283"/>
                            <a:pt x="19111" y="29093"/>
                          </a:cubicBezTo>
                          <a:cubicBezTo>
                            <a:pt x="23873" y="31951"/>
                            <a:pt x="37209" y="36713"/>
                            <a:pt x="36256" y="41476"/>
                          </a:cubicBezTo>
                          <a:cubicBezTo>
                            <a:pt x="36256" y="45286"/>
                            <a:pt x="23873" y="64336"/>
                            <a:pt x="21016" y="624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4" name="Freeform: Shape 1503">
                      <a:extLst>
                        <a:ext uri="{FF2B5EF4-FFF2-40B4-BE49-F238E27FC236}">
                          <a16:creationId xmlns:a16="http://schemas.microsoft.com/office/drawing/2014/main" id="{5CB67EE8-49C9-4321-AF8C-30940FCF69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8970" y="3366469"/>
                      <a:ext cx="45798" cy="55900"/>
                    </a:xfrm>
                    <a:custGeom>
                      <a:avLst/>
                      <a:gdLst>
                        <a:gd name="connsiteX0" fmla="*/ 2365 w 45798"/>
                        <a:gd name="connsiteY0" fmla="*/ 617 h 55900"/>
                        <a:gd name="connsiteX1" fmla="*/ 11890 w 45798"/>
                        <a:gd name="connsiteY1" fmla="*/ 12047 h 55900"/>
                        <a:gd name="connsiteX2" fmla="*/ 36655 w 45798"/>
                        <a:gd name="connsiteY2" fmla="*/ 25382 h 55900"/>
                        <a:gd name="connsiteX3" fmla="*/ 45227 w 45798"/>
                        <a:gd name="connsiteY3" fmla="*/ 33002 h 55900"/>
                        <a:gd name="connsiteX4" fmla="*/ 37608 w 45798"/>
                        <a:gd name="connsiteY4" fmla="*/ 55862 h 55900"/>
                        <a:gd name="connsiteX5" fmla="*/ 7127 w 45798"/>
                        <a:gd name="connsiteY5" fmla="*/ 37765 h 55900"/>
                        <a:gd name="connsiteX6" fmla="*/ 2365 w 45798"/>
                        <a:gd name="connsiteY6" fmla="*/ 617 h 55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798" h="55900">
                          <a:moveTo>
                            <a:pt x="2365" y="617"/>
                          </a:moveTo>
                          <a:cubicBezTo>
                            <a:pt x="6175" y="-2240"/>
                            <a:pt x="10937" y="5380"/>
                            <a:pt x="11890" y="12047"/>
                          </a:cubicBezTo>
                          <a:cubicBezTo>
                            <a:pt x="13795" y="18715"/>
                            <a:pt x="29035" y="23477"/>
                            <a:pt x="36655" y="25382"/>
                          </a:cubicBezTo>
                          <a:cubicBezTo>
                            <a:pt x="44275" y="27287"/>
                            <a:pt x="47133" y="26335"/>
                            <a:pt x="45227" y="33002"/>
                          </a:cubicBezTo>
                          <a:cubicBezTo>
                            <a:pt x="43323" y="39670"/>
                            <a:pt x="43323" y="56815"/>
                            <a:pt x="37608" y="55862"/>
                          </a:cubicBezTo>
                          <a:cubicBezTo>
                            <a:pt x="32845" y="54910"/>
                            <a:pt x="13795" y="43480"/>
                            <a:pt x="7127" y="37765"/>
                          </a:cubicBezTo>
                          <a:cubicBezTo>
                            <a:pt x="460" y="31097"/>
                            <a:pt x="-2398" y="3475"/>
                            <a:pt x="2365" y="61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5" name="Freeform: Shape 1504">
                      <a:extLst>
                        <a:ext uri="{FF2B5EF4-FFF2-40B4-BE49-F238E27FC236}">
                          <a16:creationId xmlns:a16="http://schemas.microsoft.com/office/drawing/2014/main" id="{2FD217BF-B56A-43C8-A778-41B9FFDF9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0988" y="3402597"/>
                      <a:ext cx="24128" cy="18253"/>
                    </a:xfrm>
                    <a:custGeom>
                      <a:avLst/>
                      <a:gdLst>
                        <a:gd name="connsiteX0" fmla="*/ 23224 w 24128"/>
                        <a:gd name="connsiteY0" fmla="*/ 10210 h 18253"/>
                        <a:gd name="connsiteX1" fmla="*/ 4174 w 24128"/>
                        <a:gd name="connsiteY1" fmla="*/ 685 h 18253"/>
                        <a:gd name="connsiteX2" fmla="*/ 5127 w 24128"/>
                        <a:gd name="connsiteY2" fmla="*/ 15925 h 18253"/>
                        <a:gd name="connsiteX3" fmla="*/ 23224 w 24128"/>
                        <a:gd name="connsiteY3" fmla="*/ 10210 h 18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128" h="18253">
                          <a:moveTo>
                            <a:pt x="23224" y="10210"/>
                          </a:moveTo>
                          <a:cubicBezTo>
                            <a:pt x="23224" y="10210"/>
                            <a:pt x="8937" y="-3125"/>
                            <a:pt x="4174" y="685"/>
                          </a:cubicBezTo>
                          <a:cubicBezTo>
                            <a:pt x="-588" y="4495"/>
                            <a:pt x="-2494" y="10210"/>
                            <a:pt x="5127" y="15925"/>
                          </a:cubicBezTo>
                          <a:cubicBezTo>
                            <a:pt x="12746" y="20687"/>
                            <a:pt x="27987" y="17830"/>
                            <a:pt x="23224" y="10210"/>
                          </a:cubicBezTo>
                          <a:close/>
                        </a:path>
                      </a:pathLst>
                    </a:custGeom>
                    <a:solidFill>
                      <a:srgbClr val="ED7D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6" name="Freeform: Shape 1505">
                      <a:extLst>
                        <a:ext uri="{FF2B5EF4-FFF2-40B4-BE49-F238E27FC236}">
                          <a16:creationId xmlns:a16="http://schemas.microsoft.com/office/drawing/2014/main" id="{0822BC10-7E56-4333-AC10-422D671D42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7154" y="3400104"/>
                      <a:ext cx="108133" cy="59374"/>
                    </a:xfrm>
                    <a:custGeom>
                      <a:avLst/>
                      <a:gdLst>
                        <a:gd name="connsiteX0" fmla="*/ 8948 w 108133"/>
                        <a:gd name="connsiteY0" fmla="*/ 320 h 59374"/>
                        <a:gd name="connsiteX1" fmla="*/ 40381 w 108133"/>
                        <a:gd name="connsiteY1" fmla="*/ 5082 h 59374"/>
                        <a:gd name="connsiteX2" fmla="*/ 101341 w 108133"/>
                        <a:gd name="connsiteY2" fmla="*/ 22227 h 59374"/>
                        <a:gd name="connsiteX3" fmla="*/ 104198 w 108133"/>
                        <a:gd name="connsiteY3" fmla="*/ 59375 h 59374"/>
                        <a:gd name="connsiteX4" fmla="*/ 51811 w 108133"/>
                        <a:gd name="connsiteY4" fmla="*/ 38420 h 59374"/>
                        <a:gd name="connsiteX5" fmla="*/ 376 w 108133"/>
                        <a:gd name="connsiteY5" fmla="*/ 18417 h 59374"/>
                        <a:gd name="connsiteX6" fmla="*/ 8948 w 108133"/>
                        <a:gd name="connsiteY6" fmla="*/ 320 h 59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133" h="59374">
                          <a:moveTo>
                            <a:pt x="8948" y="320"/>
                          </a:moveTo>
                          <a:cubicBezTo>
                            <a:pt x="8948" y="320"/>
                            <a:pt x="27046" y="4129"/>
                            <a:pt x="40381" y="5082"/>
                          </a:cubicBezTo>
                          <a:cubicBezTo>
                            <a:pt x="53716" y="6035"/>
                            <a:pt x="91816" y="21275"/>
                            <a:pt x="101341" y="22227"/>
                          </a:cubicBezTo>
                          <a:cubicBezTo>
                            <a:pt x="110866" y="24132"/>
                            <a:pt x="108961" y="59375"/>
                            <a:pt x="104198" y="59375"/>
                          </a:cubicBezTo>
                          <a:cubicBezTo>
                            <a:pt x="99436" y="59375"/>
                            <a:pt x="63241" y="40325"/>
                            <a:pt x="51811" y="38420"/>
                          </a:cubicBezTo>
                          <a:cubicBezTo>
                            <a:pt x="39428" y="36514"/>
                            <a:pt x="2281" y="22227"/>
                            <a:pt x="376" y="18417"/>
                          </a:cubicBezTo>
                          <a:cubicBezTo>
                            <a:pt x="-1529" y="14607"/>
                            <a:pt x="4186" y="-2538"/>
                            <a:pt x="8948" y="32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7" name="Freeform: Shape 1506">
                      <a:extLst>
                        <a:ext uri="{FF2B5EF4-FFF2-40B4-BE49-F238E27FC236}">
                          <a16:creationId xmlns:a16="http://schemas.microsoft.com/office/drawing/2014/main" id="{C2A906AC-EC46-4E3D-A0FB-3D66BA0A0C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8276" y="3388056"/>
                      <a:ext cx="95976" cy="83865"/>
                    </a:xfrm>
                    <a:custGeom>
                      <a:avLst/>
                      <a:gdLst>
                        <a:gd name="connsiteX0" fmla="*/ 11171 w 95976"/>
                        <a:gd name="connsiteY0" fmla="*/ 35228 h 83865"/>
                        <a:gd name="connsiteX1" fmla="*/ 19744 w 95976"/>
                        <a:gd name="connsiteY1" fmla="*/ 32371 h 83865"/>
                        <a:gd name="connsiteX2" fmla="*/ 37841 w 95976"/>
                        <a:gd name="connsiteY2" fmla="*/ 10463 h 83865"/>
                        <a:gd name="connsiteX3" fmla="*/ 63559 w 95976"/>
                        <a:gd name="connsiteY3" fmla="*/ 938 h 83865"/>
                        <a:gd name="connsiteX4" fmla="*/ 95944 w 95976"/>
                        <a:gd name="connsiteY4" fmla="*/ 25703 h 83865"/>
                        <a:gd name="connsiteX5" fmla="*/ 77846 w 95976"/>
                        <a:gd name="connsiteY5" fmla="*/ 82853 h 83865"/>
                        <a:gd name="connsiteX6" fmla="*/ 28316 w 95976"/>
                        <a:gd name="connsiteY6" fmla="*/ 79043 h 83865"/>
                        <a:gd name="connsiteX7" fmla="*/ 5456 w 95976"/>
                        <a:gd name="connsiteY7" fmla="*/ 71423 h 83865"/>
                        <a:gd name="connsiteX8" fmla="*/ 11171 w 95976"/>
                        <a:gd name="connsiteY8" fmla="*/ 35228 h 83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976" h="83865">
                          <a:moveTo>
                            <a:pt x="11171" y="35228"/>
                          </a:moveTo>
                          <a:cubicBezTo>
                            <a:pt x="13076" y="34276"/>
                            <a:pt x="15934" y="32371"/>
                            <a:pt x="19744" y="32371"/>
                          </a:cubicBezTo>
                          <a:cubicBezTo>
                            <a:pt x="22601" y="32371"/>
                            <a:pt x="31174" y="19036"/>
                            <a:pt x="37841" y="10463"/>
                          </a:cubicBezTo>
                          <a:cubicBezTo>
                            <a:pt x="44509" y="1891"/>
                            <a:pt x="50224" y="-1919"/>
                            <a:pt x="63559" y="938"/>
                          </a:cubicBezTo>
                          <a:cubicBezTo>
                            <a:pt x="76894" y="3796"/>
                            <a:pt x="96896" y="4748"/>
                            <a:pt x="95944" y="25703"/>
                          </a:cubicBezTo>
                          <a:cubicBezTo>
                            <a:pt x="94991" y="46658"/>
                            <a:pt x="87371" y="79996"/>
                            <a:pt x="77846" y="82853"/>
                          </a:cubicBezTo>
                          <a:cubicBezTo>
                            <a:pt x="68321" y="85711"/>
                            <a:pt x="31174" y="81901"/>
                            <a:pt x="28316" y="79043"/>
                          </a:cubicBezTo>
                          <a:cubicBezTo>
                            <a:pt x="25459" y="75233"/>
                            <a:pt x="9266" y="71423"/>
                            <a:pt x="5456" y="71423"/>
                          </a:cubicBezTo>
                          <a:cubicBezTo>
                            <a:pt x="-2164" y="68566"/>
                            <a:pt x="-3116" y="47611"/>
                            <a:pt x="11171" y="35228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8" name="Freeform: Shape 1507">
                      <a:extLst>
                        <a:ext uri="{FF2B5EF4-FFF2-40B4-BE49-F238E27FC236}">
                          <a16:creationId xmlns:a16="http://schemas.microsoft.com/office/drawing/2014/main" id="{486D008C-5CAA-4180-8E47-59BAE8F711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7109" y="3456536"/>
                      <a:ext cx="21445" cy="9703"/>
                    </a:xfrm>
                    <a:custGeom>
                      <a:avLst/>
                      <a:gdLst>
                        <a:gd name="connsiteX0" fmla="*/ 18531 w 21445"/>
                        <a:gd name="connsiteY0" fmla="*/ 9611 h 9703"/>
                        <a:gd name="connsiteX1" fmla="*/ 3291 w 21445"/>
                        <a:gd name="connsiteY1" fmla="*/ 9611 h 9703"/>
                        <a:gd name="connsiteX2" fmla="*/ 6148 w 21445"/>
                        <a:gd name="connsiteY2" fmla="*/ 2944 h 9703"/>
                        <a:gd name="connsiteX3" fmla="*/ 4244 w 21445"/>
                        <a:gd name="connsiteY3" fmla="*/ 1038 h 9703"/>
                        <a:gd name="connsiteX4" fmla="*/ 16626 w 21445"/>
                        <a:gd name="connsiteY4" fmla="*/ 1991 h 9703"/>
                        <a:gd name="connsiteX5" fmla="*/ 18531 w 21445"/>
                        <a:gd name="connsiteY5" fmla="*/ 9611 h 9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445" h="9703">
                          <a:moveTo>
                            <a:pt x="18531" y="9611"/>
                          </a:moveTo>
                          <a:cubicBezTo>
                            <a:pt x="18531" y="9611"/>
                            <a:pt x="9959" y="8658"/>
                            <a:pt x="3291" y="9611"/>
                          </a:cubicBezTo>
                          <a:cubicBezTo>
                            <a:pt x="-3377" y="10563"/>
                            <a:pt x="1386" y="3896"/>
                            <a:pt x="6148" y="2944"/>
                          </a:cubicBezTo>
                          <a:cubicBezTo>
                            <a:pt x="11863" y="2944"/>
                            <a:pt x="4244" y="2944"/>
                            <a:pt x="4244" y="1038"/>
                          </a:cubicBezTo>
                          <a:cubicBezTo>
                            <a:pt x="3291" y="-867"/>
                            <a:pt x="12816" y="86"/>
                            <a:pt x="16626" y="1991"/>
                          </a:cubicBezTo>
                          <a:cubicBezTo>
                            <a:pt x="20436" y="3896"/>
                            <a:pt x="24246" y="10563"/>
                            <a:pt x="18531" y="9611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509" name="Graphic 4">
                      <a:extLst>
                        <a:ext uri="{FF2B5EF4-FFF2-40B4-BE49-F238E27FC236}">
                          <a16:creationId xmlns:a16="http://schemas.microsoft.com/office/drawing/2014/main" id="{C410DFA4-6BA0-4F5B-AF02-CA32EAF6CB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9299" y="3349194"/>
                      <a:ext cx="37373" cy="47419"/>
                      <a:chOff x="7049299" y="3349194"/>
                      <a:chExt cx="37373" cy="47419"/>
                    </a:xfrm>
                  </p:grpSpPr>
                  <p:sp>
                    <p:nvSpPr>
                      <p:cNvPr id="1524" name="Freeform: Shape 1523">
                        <a:extLst>
                          <a:ext uri="{FF2B5EF4-FFF2-40B4-BE49-F238E27FC236}">
                            <a16:creationId xmlns:a16="http://schemas.microsoft.com/office/drawing/2014/main" id="{BDC32BDC-46DB-46FE-A296-E521203E78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9299" y="3354594"/>
                        <a:ext cx="28185" cy="32257"/>
                      </a:xfrm>
                      <a:custGeom>
                        <a:avLst/>
                        <a:gdLst>
                          <a:gd name="connsiteX0" fmla="*/ 19203 w 28185"/>
                          <a:gd name="connsiteY0" fmla="*/ 2015 h 32257"/>
                          <a:gd name="connsiteX1" fmla="*/ 8725 w 28185"/>
                          <a:gd name="connsiteY1" fmla="*/ 1063 h 32257"/>
                          <a:gd name="connsiteX2" fmla="*/ 4915 w 28185"/>
                          <a:gd name="connsiteY2" fmla="*/ 9635 h 32257"/>
                          <a:gd name="connsiteX3" fmla="*/ 153 w 28185"/>
                          <a:gd name="connsiteY3" fmla="*/ 18208 h 32257"/>
                          <a:gd name="connsiteX4" fmla="*/ 3010 w 28185"/>
                          <a:gd name="connsiteY4" fmla="*/ 21065 h 32257"/>
                          <a:gd name="connsiteX5" fmla="*/ 5868 w 28185"/>
                          <a:gd name="connsiteY5" fmla="*/ 31543 h 32257"/>
                          <a:gd name="connsiteX6" fmla="*/ 20155 w 28185"/>
                          <a:gd name="connsiteY6" fmla="*/ 28685 h 32257"/>
                          <a:gd name="connsiteX7" fmla="*/ 19203 w 28185"/>
                          <a:gd name="connsiteY7" fmla="*/ 2015 h 3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185" h="32257">
                            <a:moveTo>
                              <a:pt x="19203" y="2015"/>
                            </a:moveTo>
                            <a:cubicBezTo>
                              <a:pt x="19203" y="2015"/>
                              <a:pt x="11583" y="-1795"/>
                              <a:pt x="8725" y="1063"/>
                            </a:cubicBezTo>
                            <a:cubicBezTo>
                              <a:pt x="5868" y="3920"/>
                              <a:pt x="4915" y="5825"/>
                              <a:pt x="4915" y="9635"/>
                            </a:cubicBezTo>
                            <a:cubicBezTo>
                              <a:pt x="4915" y="11540"/>
                              <a:pt x="153" y="17255"/>
                              <a:pt x="153" y="18208"/>
                            </a:cubicBezTo>
                            <a:cubicBezTo>
                              <a:pt x="-800" y="20113"/>
                              <a:pt x="3010" y="20113"/>
                              <a:pt x="3010" y="21065"/>
                            </a:cubicBezTo>
                            <a:cubicBezTo>
                              <a:pt x="3010" y="22970"/>
                              <a:pt x="153" y="28685"/>
                              <a:pt x="5868" y="31543"/>
                            </a:cubicBezTo>
                            <a:cubicBezTo>
                              <a:pt x="5868" y="31543"/>
                              <a:pt x="13488" y="34400"/>
                              <a:pt x="20155" y="28685"/>
                            </a:cubicBezTo>
                            <a:cubicBezTo>
                              <a:pt x="25870" y="23923"/>
                              <a:pt x="35395" y="7730"/>
                              <a:pt x="19203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5" name="Freeform: Shape 1524">
                        <a:extLst>
                          <a:ext uri="{FF2B5EF4-FFF2-40B4-BE49-F238E27FC236}">
                            <a16:creationId xmlns:a16="http://schemas.microsoft.com/office/drawing/2014/main" id="{34491E62-F7F7-48E5-B56D-D9DF5D2A6C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373754"/>
                        <a:ext cx="16445" cy="22859"/>
                      </a:xfrm>
                      <a:custGeom>
                        <a:avLst/>
                        <a:gdLst>
                          <a:gd name="connsiteX0" fmla="*/ 15240 w 16445"/>
                          <a:gd name="connsiteY0" fmla="*/ 0 h 22859"/>
                          <a:gd name="connsiteX1" fmla="*/ 16192 w 16445"/>
                          <a:gd name="connsiteY1" fmla="*/ 18097 h 22859"/>
                          <a:gd name="connsiteX2" fmla="*/ 13335 w 16445"/>
                          <a:gd name="connsiteY2" fmla="*/ 22860 h 22859"/>
                          <a:gd name="connsiteX3" fmla="*/ 2857 w 16445"/>
                          <a:gd name="connsiteY3" fmla="*/ 21907 h 22859"/>
                          <a:gd name="connsiteX4" fmla="*/ 952 w 16445"/>
                          <a:gd name="connsiteY4" fmla="*/ 18097 h 22859"/>
                          <a:gd name="connsiteX5" fmla="*/ 0 w 16445"/>
                          <a:gd name="connsiteY5" fmla="*/ 14288 h 22859"/>
                          <a:gd name="connsiteX6" fmla="*/ 15240 w 16445"/>
                          <a:gd name="connsiteY6" fmla="*/ 0 h 22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445" h="22859">
                            <a:moveTo>
                              <a:pt x="15240" y="0"/>
                            </a:moveTo>
                            <a:cubicBezTo>
                              <a:pt x="15240" y="0"/>
                              <a:pt x="13335" y="10477"/>
                              <a:pt x="16192" y="18097"/>
                            </a:cubicBezTo>
                            <a:cubicBezTo>
                              <a:pt x="17145" y="20002"/>
                              <a:pt x="15240" y="22860"/>
                              <a:pt x="13335" y="22860"/>
                            </a:cubicBezTo>
                            <a:cubicBezTo>
                              <a:pt x="10477" y="22860"/>
                              <a:pt x="7620" y="22860"/>
                              <a:pt x="2857" y="21907"/>
                            </a:cubicBezTo>
                            <a:cubicBezTo>
                              <a:pt x="952" y="20955"/>
                              <a:pt x="0" y="20002"/>
                              <a:pt x="952" y="18097"/>
                            </a:cubicBezTo>
                            <a:cubicBezTo>
                              <a:pt x="952" y="16192"/>
                              <a:pt x="952" y="15240"/>
                              <a:pt x="0" y="14288"/>
                            </a:cubicBezTo>
                            <a:cubicBezTo>
                              <a:pt x="0" y="13335"/>
                              <a:pt x="11430" y="9525"/>
                              <a:pt x="1524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6" name="Freeform: Shape 1525">
                        <a:extLst>
                          <a:ext uri="{FF2B5EF4-FFF2-40B4-BE49-F238E27FC236}">
                            <a16:creationId xmlns:a16="http://schemas.microsoft.com/office/drawing/2014/main" id="{B2575886-69C4-4B0C-BF04-276BC818E3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309" y="3376188"/>
                        <a:ext cx="5185" cy="3280"/>
                      </a:xfrm>
                      <a:custGeom>
                        <a:avLst/>
                        <a:gdLst>
                          <a:gd name="connsiteX0" fmla="*/ 1905 w 5185"/>
                          <a:gd name="connsiteY0" fmla="*/ 3281 h 3280"/>
                          <a:gd name="connsiteX1" fmla="*/ 953 w 5185"/>
                          <a:gd name="connsiteY1" fmla="*/ 3281 h 3280"/>
                          <a:gd name="connsiteX2" fmla="*/ 0 w 5185"/>
                          <a:gd name="connsiteY2" fmla="*/ 2328 h 3280"/>
                          <a:gd name="connsiteX3" fmla="*/ 953 w 5185"/>
                          <a:gd name="connsiteY3" fmla="*/ 1376 h 3280"/>
                          <a:gd name="connsiteX4" fmla="*/ 3810 w 5185"/>
                          <a:gd name="connsiteY4" fmla="*/ 423 h 3280"/>
                          <a:gd name="connsiteX5" fmla="*/ 4763 w 5185"/>
                          <a:gd name="connsiteY5" fmla="*/ 423 h 3280"/>
                          <a:gd name="connsiteX6" fmla="*/ 4763 w 5185"/>
                          <a:gd name="connsiteY6" fmla="*/ 1376 h 3280"/>
                          <a:gd name="connsiteX7" fmla="*/ 1905 w 5185"/>
                          <a:gd name="connsiteY7" fmla="*/ 3281 h 3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185" h="3280">
                            <a:moveTo>
                              <a:pt x="1905" y="3281"/>
                            </a:moveTo>
                            <a:cubicBezTo>
                              <a:pt x="953" y="3281"/>
                              <a:pt x="953" y="3281"/>
                              <a:pt x="953" y="3281"/>
                            </a:cubicBezTo>
                            <a:cubicBezTo>
                              <a:pt x="953" y="3281"/>
                              <a:pt x="0" y="2328"/>
                              <a:pt x="0" y="2328"/>
                            </a:cubicBezTo>
                            <a:cubicBezTo>
                              <a:pt x="0" y="2328"/>
                              <a:pt x="953" y="1376"/>
                              <a:pt x="953" y="1376"/>
                            </a:cubicBezTo>
                            <a:cubicBezTo>
                              <a:pt x="953" y="1376"/>
                              <a:pt x="2858" y="2328"/>
                              <a:pt x="3810" y="423"/>
                            </a:cubicBezTo>
                            <a:cubicBezTo>
                              <a:pt x="3810" y="423"/>
                              <a:pt x="4763" y="-529"/>
                              <a:pt x="4763" y="423"/>
                            </a:cubicBezTo>
                            <a:cubicBezTo>
                              <a:pt x="4763" y="423"/>
                              <a:pt x="5715" y="1376"/>
                              <a:pt x="4763" y="1376"/>
                            </a:cubicBezTo>
                            <a:cubicBezTo>
                              <a:pt x="3810" y="3281"/>
                              <a:pt x="2858" y="3281"/>
                              <a:pt x="1905" y="3281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7" name="Freeform: Shape 1526">
                        <a:extLst>
                          <a:ext uri="{FF2B5EF4-FFF2-40B4-BE49-F238E27FC236}">
                            <a16:creationId xmlns:a16="http://schemas.microsoft.com/office/drawing/2014/main" id="{A4210E48-9855-4595-8DEF-FDFE135ACD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167" y="3365739"/>
                        <a:ext cx="2299" cy="3646"/>
                      </a:xfrm>
                      <a:custGeom>
                        <a:avLst/>
                        <a:gdLst>
                          <a:gd name="connsiteX0" fmla="*/ 1905 w 2299"/>
                          <a:gd name="connsiteY0" fmla="*/ 2300 h 3646"/>
                          <a:gd name="connsiteX1" fmla="*/ 952 w 2299"/>
                          <a:gd name="connsiteY1" fmla="*/ 3252 h 3646"/>
                          <a:gd name="connsiteX2" fmla="*/ 0 w 2299"/>
                          <a:gd name="connsiteY2" fmla="*/ 1347 h 3646"/>
                          <a:gd name="connsiteX3" fmla="*/ 952 w 2299"/>
                          <a:gd name="connsiteY3" fmla="*/ 395 h 3646"/>
                          <a:gd name="connsiteX4" fmla="*/ 1905 w 2299"/>
                          <a:gd name="connsiteY4" fmla="*/ 2300 h 3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99" h="3646">
                            <a:moveTo>
                              <a:pt x="1905" y="2300"/>
                            </a:moveTo>
                            <a:cubicBezTo>
                              <a:pt x="1905" y="3252"/>
                              <a:pt x="952" y="4205"/>
                              <a:pt x="952" y="3252"/>
                            </a:cubicBezTo>
                            <a:cubicBezTo>
                              <a:pt x="0" y="3252"/>
                              <a:pt x="0" y="2300"/>
                              <a:pt x="0" y="1347"/>
                            </a:cubicBezTo>
                            <a:cubicBezTo>
                              <a:pt x="0" y="395"/>
                              <a:pt x="952" y="-558"/>
                              <a:pt x="952" y="395"/>
                            </a:cubicBezTo>
                            <a:cubicBezTo>
                              <a:pt x="1905" y="1347"/>
                              <a:pt x="2857" y="2300"/>
                              <a:pt x="1905" y="230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8" name="Freeform: Shape 1527">
                        <a:extLst>
                          <a:ext uri="{FF2B5EF4-FFF2-40B4-BE49-F238E27FC236}">
                            <a16:creationId xmlns:a16="http://schemas.microsoft.com/office/drawing/2014/main" id="{68CD2EED-72A2-457F-9756-F1BD064959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183" y="3349194"/>
                        <a:ext cx="34489" cy="28369"/>
                      </a:xfrm>
                      <a:custGeom>
                        <a:avLst/>
                        <a:gdLst>
                          <a:gd name="connsiteX0" fmla="*/ 3936 w 34489"/>
                          <a:gd name="connsiteY0" fmla="*/ 9320 h 28369"/>
                          <a:gd name="connsiteX1" fmla="*/ 126 w 34489"/>
                          <a:gd name="connsiteY1" fmla="*/ 4557 h 28369"/>
                          <a:gd name="connsiteX2" fmla="*/ 8698 w 34489"/>
                          <a:gd name="connsiteY2" fmla="*/ 747 h 28369"/>
                          <a:gd name="connsiteX3" fmla="*/ 22034 w 34489"/>
                          <a:gd name="connsiteY3" fmla="*/ 747 h 28369"/>
                          <a:gd name="connsiteX4" fmla="*/ 28701 w 34489"/>
                          <a:gd name="connsiteY4" fmla="*/ 4557 h 28369"/>
                          <a:gd name="connsiteX5" fmla="*/ 34416 w 34489"/>
                          <a:gd name="connsiteY5" fmla="*/ 9320 h 28369"/>
                          <a:gd name="connsiteX6" fmla="*/ 22986 w 34489"/>
                          <a:gd name="connsiteY6" fmla="*/ 28370 h 28369"/>
                          <a:gd name="connsiteX7" fmla="*/ 19176 w 34489"/>
                          <a:gd name="connsiteY7" fmla="*/ 19797 h 28369"/>
                          <a:gd name="connsiteX8" fmla="*/ 14413 w 34489"/>
                          <a:gd name="connsiteY8" fmla="*/ 17892 h 28369"/>
                          <a:gd name="connsiteX9" fmla="*/ 3936 w 34489"/>
                          <a:gd name="connsiteY9" fmla="*/ 9320 h 28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4489" h="28369">
                            <a:moveTo>
                              <a:pt x="3936" y="9320"/>
                            </a:moveTo>
                            <a:cubicBezTo>
                              <a:pt x="3936" y="9320"/>
                              <a:pt x="-827" y="8367"/>
                              <a:pt x="126" y="4557"/>
                            </a:cubicBezTo>
                            <a:cubicBezTo>
                              <a:pt x="1079" y="747"/>
                              <a:pt x="2984" y="-1158"/>
                              <a:pt x="8698" y="747"/>
                            </a:cubicBezTo>
                            <a:cubicBezTo>
                              <a:pt x="13461" y="2652"/>
                              <a:pt x="17271" y="-205"/>
                              <a:pt x="22034" y="747"/>
                            </a:cubicBezTo>
                            <a:cubicBezTo>
                              <a:pt x="28701" y="1700"/>
                              <a:pt x="28701" y="4557"/>
                              <a:pt x="28701" y="4557"/>
                            </a:cubicBezTo>
                            <a:cubicBezTo>
                              <a:pt x="28701" y="4557"/>
                              <a:pt x="34416" y="4557"/>
                              <a:pt x="34416" y="9320"/>
                            </a:cubicBezTo>
                            <a:cubicBezTo>
                              <a:pt x="35369" y="14082"/>
                              <a:pt x="26796" y="28370"/>
                              <a:pt x="22986" y="28370"/>
                            </a:cubicBezTo>
                            <a:cubicBezTo>
                              <a:pt x="20129" y="28370"/>
                              <a:pt x="20129" y="19797"/>
                              <a:pt x="19176" y="19797"/>
                            </a:cubicBezTo>
                            <a:cubicBezTo>
                              <a:pt x="18223" y="18845"/>
                              <a:pt x="16319" y="20750"/>
                              <a:pt x="14413" y="17892"/>
                            </a:cubicBezTo>
                            <a:cubicBezTo>
                              <a:pt x="11556" y="15035"/>
                              <a:pt x="20129" y="7415"/>
                              <a:pt x="3936" y="932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29" name="Freeform: Shape 1528">
                        <a:extLst>
                          <a:ext uri="{FF2B5EF4-FFF2-40B4-BE49-F238E27FC236}">
                            <a16:creationId xmlns:a16="http://schemas.microsoft.com/office/drawing/2014/main" id="{5D70AB54-9F59-4C0E-B157-25EAB0E7FE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7311" y="3364732"/>
                        <a:ext cx="7353" cy="9104"/>
                      </a:xfrm>
                      <a:custGeom>
                        <a:avLst/>
                        <a:gdLst>
                          <a:gd name="connsiteX0" fmla="*/ 238 w 7353"/>
                          <a:gd name="connsiteY0" fmla="*/ 3307 h 9104"/>
                          <a:gd name="connsiteX1" fmla="*/ 5953 w 7353"/>
                          <a:gd name="connsiteY1" fmla="*/ 450 h 9104"/>
                          <a:gd name="connsiteX2" fmla="*/ 1191 w 7353"/>
                          <a:gd name="connsiteY2" fmla="*/ 9022 h 9104"/>
                          <a:gd name="connsiteX3" fmla="*/ 238 w 7353"/>
                          <a:gd name="connsiteY3" fmla="*/ 3307 h 9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353" h="9104">
                            <a:moveTo>
                              <a:pt x="238" y="3307"/>
                            </a:moveTo>
                            <a:cubicBezTo>
                              <a:pt x="238" y="3307"/>
                              <a:pt x="3096" y="-1455"/>
                              <a:pt x="5953" y="450"/>
                            </a:cubicBezTo>
                            <a:cubicBezTo>
                              <a:pt x="9763" y="2355"/>
                              <a:pt x="5001" y="9975"/>
                              <a:pt x="1191" y="9022"/>
                            </a:cubicBezTo>
                            <a:cubicBezTo>
                              <a:pt x="-714" y="9022"/>
                              <a:pt x="238" y="3307"/>
                              <a:pt x="238" y="3307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0" name="Freeform: Shape 1529">
                        <a:extLst>
                          <a:ext uri="{FF2B5EF4-FFF2-40B4-BE49-F238E27FC236}">
                            <a16:creationId xmlns:a16="http://schemas.microsoft.com/office/drawing/2014/main" id="{98CC33E2-E856-47A6-8055-C3722634CC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731" y="3363277"/>
                        <a:ext cx="4198" cy="2545"/>
                      </a:xfrm>
                      <a:custGeom>
                        <a:avLst/>
                        <a:gdLst>
                          <a:gd name="connsiteX0" fmla="*/ 4199 w 4198"/>
                          <a:gd name="connsiteY0" fmla="*/ 1905 h 2545"/>
                          <a:gd name="connsiteX1" fmla="*/ 389 w 4198"/>
                          <a:gd name="connsiteY1" fmla="*/ 0 h 2545"/>
                          <a:gd name="connsiteX2" fmla="*/ 4199 w 4198"/>
                          <a:gd name="connsiteY2" fmla="*/ 1905 h 2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2545">
                            <a:moveTo>
                              <a:pt x="4199" y="1905"/>
                            </a:moveTo>
                            <a:cubicBezTo>
                              <a:pt x="4199" y="1905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3810"/>
                              <a:pt x="4199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1" name="Freeform: Shape 1530">
                        <a:extLst>
                          <a:ext uri="{FF2B5EF4-FFF2-40B4-BE49-F238E27FC236}">
                            <a16:creationId xmlns:a16="http://schemas.microsoft.com/office/drawing/2014/main" id="{474A9ACA-A600-4F9D-BA04-0760E3F16D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9455" y="3366663"/>
                        <a:ext cx="4524" cy="4233"/>
                      </a:xfrm>
                      <a:custGeom>
                        <a:avLst/>
                        <a:gdLst>
                          <a:gd name="connsiteX0" fmla="*/ 3810 w 4524"/>
                          <a:gd name="connsiteY0" fmla="*/ 4233 h 4233"/>
                          <a:gd name="connsiteX1" fmla="*/ 2857 w 4524"/>
                          <a:gd name="connsiteY1" fmla="*/ 3281 h 4233"/>
                          <a:gd name="connsiteX2" fmla="*/ 2857 w 4524"/>
                          <a:gd name="connsiteY2" fmla="*/ 1376 h 4233"/>
                          <a:gd name="connsiteX3" fmla="*/ 952 w 4524"/>
                          <a:gd name="connsiteY3" fmla="*/ 1376 h 4233"/>
                          <a:gd name="connsiteX4" fmla="*/ 0 w 4524"/>
                          <a:gd name="connsiteY4" fmla="*/ 1376 h 4233"/>
                          <a:gd name="connsiteX5" fmla="*/ 0 w 4524"/>
                          <a:gd name="connsiteY5" fmla="*/ 423 h 4233"/>
                          <a:gd name="connsiteX6" fmla="*/ 3810 w 4524"/>
                          <a:gd name="connsiteY6" fmla="*/ 423 h 4233"/>
                          <a:gd name="connsiteX7" fmla="*/ 3810 w 4524"/>
                          <a:gd name="connsiteY7" fmla="*/ 4233 h 4233"/>
                          <a:gd name="connsiteX8" fmla="*/ 3810 w 4524"/>
                          <a:gd name="connsiteY8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3810" y="4233"/>
                            </a:moveTo>
                            <a:cubicBezTo>
                              <a:pt x="2857" y="4233"/>
                              <a:pt x="2857" y="3281"/>
                              <a:pt x="2857" y="3281"/>
                            </a:cubicBezTo>
                            <a:cubicBezTo>
                              <a:pt x="2857" y="2328"/>
                              <a:pt x="2857" y="2328"/>
                              <a:pt x="2857" y="1376"/>
                            </a:cubicBezTo>
                            <a:cubicBezTo>
                              <a:pt x="2857" y="1376"/>
                              <a:pt x="1905" y="1376"/>
                              <a:pt x="952" y="1376"/>
                            </a:cubicBezTo>
                            <a:cubicBezTo>
                              <a:pt x="952" y="1376"/>
                              <a:pt x="0" y="1376"/>
                              <a:pt x="0" y="1376"/>
                            </a:cubicBezTo>
                            <a:cubicBezTo>
                              <a:pt x="0" y="1376"/>
                              <a:pt x="0" y="423"/>
                              <a:pt x="0" y="423"/>
                            </a:cubicBezTo>
                            <a:cubicBezTo>
                              <a:pt x="0" y="423"/>
                              <a:pt x="1905" y="-529"/>
                              <a:pt x="3810" y="423"/>
                            </a:cubicBezTo>
                            <a:cubicBezTo>
                              <a:pt x="4763" y="423"/>
                              <a:pt x="4763" y="2328"/>
                              <a:pt x="3810" y="4233"/>
                            </a:cubicBezTo>
                            <a:cubicBezTo>
                              <a:pt x="4763" y="4233"/>
                              <a:pt x="3810" y="4233"/>
                              <a:pt x="3810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532" name="Freeform: Shape 1531">
                        <a:extLst>
                          <a:ext uri="{FF2B5EF4-FFF2-40B4-BE49-F238E27FC236}">
                            <a16:creationId xmlns:a16="http://schemas.microsoft.com/office/drawing/2014/main" id="{D405B71A-1EDD-437F-9BCA-B0A447C3D7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4930" y="3375659"/>
                        <a:ext cx="6429" cy="7620"/>
                      </a:xfrm>
                      <a:custGeom>
                        <a:avLst/>
                        <a:gdLst>
                          <a:gd name="connsiteX0" fmla="*/ 714 w 6429"/>
                          <a:gd name="connsiteY0" fmla="*/ 7620 h 7620"/>
                          <a:gd name="connsiteX1" fmla="*/ 714 w 6429"/>
                          <a:gd name="connsiteY1" fmla="*/ 7620 h 7620"/>
                          <a:gd name="connsiteX2" fmla="*/ 714 w 6429"/>
                          <a:gd name="connsiteY2" fmla="*/ 5715 h 7620"/>
                          <a:gd name="connsiteX3" fmla="*/ 4524 w 6429"/>
                          <a:gd name="connsiteY3" fmla="*/ 953 h 7620"/>
                          <a:gd name="connsiteX4" fmla="*/ 5477 w 6429"/>
                          <a:gd name="connsiteY4" fmla="*/ 0 h 7620"/>
                          <a:gd name="connsiteX5" fmla="*/ 6429 w 6429"/>
                          <a:gd name="connsiteY5" fmla="*/ 953 h 7620"/>
                          <a:gd name="connsiteX6" fmla="*/ 714 w 6429"/>
                          <a:gd name="connsiteY6" fmla="*/ 7620 h 7620"/>
                          <a:gd name="connsiteX7" fmla="*/ 714 w 6429"/>
                          <a:gd name="connsiteY7" fmla="*/ 7620 h 76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29" h="7620">
                            <a:moveTo>
                              <a:pt x="714" y="7620"/>
                            </a:moveTo>
                            <a:cubicBezTo>
                              <a:pt x="714" y="6668"/>
                              <a:pt x="714" y="6668"/>
                              <a:pt x="714" y="7620"/>
                            </a:cubicBezTo>
                            <a:cubicBezTo>
                              <a:pt x="-238" y="6668"/>
                              <a:pt x="-238" y="6668"/>
                              <a:pt x="714" y="5715"/>
                            </a:cubicBezTo>
                            <a:cubicBezTo>
                              <a:pt x="714" y="5715"/>
                              <a:pt x="3572" y="3810"/>
                              <a:pt x="4524" y="953"/>
                            </a:cubicBezTo>
                            <a:cubicBezTo>
                              <a:pt x="4524" y="0"/>
                              <a:pt x="5477" y="0"/>
                              <a:pt x="5477" y="0"/>
                            </a:cubicBezTo>
                            <a:cubicBezTo>
                              <a:pt x="6429" y="0"/>
                              <a:pt x="6429" y="953"/>
                              <a:pt x="6429" y="953"/>
                            </a:cubicBezTo>
                            <a:cubicBezTo>
                              <a:pt x="5477" y="4763"/>
                              <a:pt x="1667" y="6668"/>
                              <a:pt x="714" y="7620"/>
                            </a:cubicBezTo>
                            <a:cubicBezTo>
                              <a:pt x="1667" y="6668"/>
                              <a:pt x="1667" y="7620"/>
                              <a:pt x="714" y="7620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510" name="Freeform: Shape 1509">
                      <a:extLst>
                        <a:ext uri="{FF2B5EF4-FFF2-40B4-BE49-F238E27FC236}">
                          <a16:creationId xmlns:a16="http://schemas.microsoft.com/office/drawing/2014/main" id="{1570AC98-F8BA-498A-86F6-430B53D984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3732" y="3368568"/>
                      <a:ext cx="25717" cy="38523"/>
                    </a:xfrm>
                    <a:custGeom>
                      <a:avLst/>
                      <a:gdLst>
                        <a:gd name="connsiteX0" fmla="*/ 7620 w 25717"/>
                        <a:gd name="connsiteY0" fmla="*/ 34713 h 38523"/>
                        <a:gd name="connsiteX1" fmla="*/ 19050 w 25717"/>
                        <a:gd name="connsiteY1" fmla="*/ 38523 h 38523"/>
                        <a:gd name="connsiteX2" fmla="*/ 20003 w 25717"/>
                        <a:gd name="connsiteY2" fmla="*/ 37571 h 38523"/>
                        <a:gd name="connsiteX3" fmla="*/ 25718 w 25717"/>
                        <a:gd name="connsiteY3" fmla="*/ 15663 h 38523"/>
                        <a:gd name="connsiteX4" fmla="*/ 24765 w 25717"/>
                        <a:gd name="connsiteY4" fmla="*/ 14711 h 38523"/>
                        <a:gd name="connsiteX5" fmla="*/ 12383 w 25717"/>
                        <a:gd name="connsiteY5" fmla="*/ 9948 h 38523"/>
                        <a:gd name="connsiteX6" fmla="*/ 12383 w 25717"/>
                        <a:gd name="connsiteY6" fmla="*/ 9948 h 38523"/>
                        <a:gd name="connsiteX7" fmla="*/ 5715 w 25717"/>
                        <a:gd name="connsiteY7" fmla="*/ 423 h 38523"/>
                        <a:gd name="connsiteX8" fmla="*/ 3810 w 25717"/>
                        <a:gd name="connsiteY8" fmla="*/ 423 h 38523"/>
                        <a:gd name="connsiteX9" fmla="*/ 0 w 25717"/>
                        <a:gd name="connsiteY9" fmla="*/ 23283 h 38523"/>
                        <a:gd name="connsiteX10" fmla="*/ 0 w 25717"/>
                        <a:gd name="connsiteY10" fmla="*/ 24236 h 38523"/>
                        <a:gd name="connsiteX11" fmla="*/ 7620 w 25717"/>
                        <a:gd name="connsiteY11" fmla="*/ 34713 h 38523"/>
                        <a:gd name="connsiteX12" fmla="*/ 7620 w 25717"/>
                        <a:gd name="connsiteY12" fmla="*/ 34713 h 38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717" h="38523">
                          <a:moveTo>
                            <a:pt x="7620" y="34713"/>
                          </a:moveTo>
                          <a:lnTo>
                            <a:pt x="19050" y="38523"/>
                          </a:lnTo>
                          <a:cubicBezTo>
                            <a:pt x="20003" y="38523"/>
                            <a:pt x="20003" y="38523"/>
                            <a:pt x="20003" y="37571"/>
                          </a:cubicBezTo>
                          <a:lnTo>
                            <a:pt x="25718" y="15663"/>
                          </a:lnTo>
                          <a:cubicBezTo>
                            <a:pt x="25718" y="14711"/>
                            <a:pt x="25718" y="14711"/>
                            <a:pt x="24765" y="14711"/>
                          </a:cubicBezTo>
                          <a:lnTo>
                            <a:pt x="12383" y="9948"/>
                          </a:lnTo>
                          <a:cubicBezTo>
                            <a:pt x="12383" y="9948"/>
                            <a:pt x="12383" y="9948"/>
                            <a:pt x="12383" y="9948"/>
                          </a:cubicBezTo>
                          <a:lnTo>
                            <a:pt x="5715" y="423"/>
                          </a:lnTo>
                          <a:cubicBezTo>
                            <a:pt x="4763" y="-529"/>
                            <a:pt x="3810" y="423"/>
                            <a:pt x="3810" y="423"/>
                          </a:cubicBezTo>
                          <a:lnTo>
                            <a:pt x="0" y="23283"/>
                          </a:lnTo>
                          <a:cubicBezTo>
                            <a:pt x="0" y="23283"/>
                            <a:pt x="0" y="23283"/>
                            <a:pt x="0" y="24236"/>
                          </a:cubicBezTo>
                          <a:lnTo>
                            <a:pt x="7620" y="34713"/>
                          </a:lnTo>
                          <a:cubicBezTo>
                            <a:pt x="7620" y="33761"/>
                            <a:pt x="7620" y="34713"/>
                            <a:pt x="7620" y="34713"/>
                          </a:cubicBezTo>
                          <a:close/>
                        </a:path>
                      </a:pathLst>
                    </a:custGeom>
                    <a:solidFill>
                      <a:srgbClr val="3D767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1" name="Freeform: Shape 1510">
                      <a:extLst>
                        <a:ext uri="{FF2B5EF4-FFF2-40B4-BE49-F238E27FC236}">
                          <a16:creationId xmlns:a16="http://schemas.microsoft.com/office/drawing/2014/main" id="{70D84ACF-6705-4CFB-8E17-3DEA115CE1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9447" y="3393421"/>
                      <a:ext cx="10386" cy="14961"/>
                    </a:xfrm>
                    <a:custGeom>
                      <a:avLst/>
                      <a:gdLst>
                        <a:gd name="connsiteX0" fmla="*/ 4763 w 10386"/>
                        <a:gd name="connsiteY0" fmla="*/ 14623 h 14961"/>
                        <a:gd name="connsiteX1" fmla="*/ 0 w 10386"/>
                        <a:gd name="connsiteY1" fmla="*/ 8908 h 14961"/>
                        <a:gd name="connsiteX2" fmla="*/ 5715 w 10386"/>
                        <a:gd name="connsiteY2" fmla="*/ 335 h 14961"/>
                        <a:gd name="connsiteX3" fmla="*/ 8572 w 10386"/>
                        <a:gd name="connsiteY3" fmla="*/ 7955 h 14961"/>
                        <a:gd name="connsiteX4" fmla="*/ 4763 w 10386"/>
                        <a:gd name="connsiteY4" fmla="*/ 14623 h 14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86" h="14961">
                          <a:moveTo>
                            <a:pt x="4763" y="14623"/>
                          </a:moveTo>
                          <a:cubicBezTo>
                            <a:pt x="4763" y="14623"/>
                            <a:pt x="0" y="12718"/>
                            <a:pt x="0" y="8908"/>
                          </a:cubicBezTo>
                          <a:cubicBezTo>
                            <a:pt x="0" y="5098"/>
                            <a:pt x="2858" y="-1570"/>
                            <a:pt x="5715" y="335"/>
                          </a:cubicBezTo>
                          <a:cubicBezTo>
                            <a:pt x="9525" y="3193"/>
                            <a:pt x="6668" y="6050"/>
                            <a:pt x="8572" y="7955"/>
                          </a:cubicBezTo>
                          <a:cubicBezTo>
                            <a:pt x="11430" y="9860"/>
                            <a:pt x="11430" y="16528"/>
                            <a:pt x="4763" y="14623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2" name="Freeform: Shape 1511">
                      <a:extLst>
                        <a:ext uri="{FF2B5EF4-FFF2-40B4-BE49-F238E27FC236}">
                          <a16:creationId xmlns:a16="http://schemas.microsoft.com/office/drawing/2014/main" id="{F1E83A88-9924-4F6A-96ED-27DA82248A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1281" y="3367994"/>
                      <a:ext cx="18298" cy="21147"/>
                    </a:xfrm>
                    <a:custGeom>
                      <a:avLst/>
                      <a:gdLst>
                        <a:gd name="connsiteX0" fmla="*/ 18174 w 18298"/>
                        <a:gd name="connsiteY0" fmla="*/ 1950 h 21147"/>
                        <a:gd name="connsiteX1" fmla="*/ 12459 w 18298"/>
                        <a:gd name="connsiteY1" fmla="*/ 3855 h 21147"/>
                        <a:gd name="connsiteX2" fmla="*/ 1029 w 18298"/>
                        <a:gd name="connsiteY2" fmla="*/ 7665 h 21147"/>
                        <a:gd name="connsiteX3" fmla="*/ 1029 w 18298"/>
                        <a:gd name="connsiteY3" fmla="*/ 11475 h 21147"/>
                        <a:gd name="connsiteX4" fmla="*/ 1981 w 18298"/>
                        <a:gd name="connsiteY4" fmla="*/ 20048 h 21147"/>
                        <a:gd name="connsiteX5" fmla="*/ 12459 w 18298"/>
                        <a:gd name="connsiteY5" fmla="*/ 20048 h 21147"/>
                        <a:gd name="connsiteX6" fmla="*/ 18174 w 18298"/>
                        <a:gd name="connsiteY6" fmla="*/ 1950 h 21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298" h="21147">
                          <a:moveTo>
                            <a:pt x="18174" y="1950"/>
                          </a:moveTo>
                          <a:cubicBezTo>
                            <a:pt x="17221" y="-907"/>
                            <a:pt x="14364" y="-907"/>
                            <a:pt x="12459" y="3855"/>
                          </a:cubicBezTo>
                          <a:cubicBezTo>
                            <a:pt x="10554" y="7665"/>
                            <a:pt x="2934" y="4808"/>
                            <a:pt x="1029" y="7665"/>
                          </a:cubicBezTo>
                          <a:cubicBezTo>
                            <a:pt x="76" y="9570"/>
                            <a:pt x="1029" y="10523"/>
                            <a:pt x="1029" y="11475"/>
                          </a:cubicBezTo>
                          <a:cubicBezTo>
                            <a:pt x="1029" y="14333"/>
                            <a:pt x="-1829" y="18143"/>
                            <a:pt x="1981" y="20048"/>
                          </a:cubicBezTo>
                          <a:cubicBezTo>
                            <a:pt x="4839" y="21000"/>
                            <a:pt x="7696" y="21953"/>
                            <a:pt x="12459" y="20048"/>
                          </a:cubicBezTo>
                          <a:cubicBezTo>
                            <a:pt x="14364" y="18143"/>
                            <a:pt x="19126" y="13380"/>
                            <a:pt x="18174" y="195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3" name="Freeform: Shape 1512">
                      <a:extLst>
                        <a:ext uri="{FF2B5EF4-FFF2-40B4-BE49-F238E27FC236}">
                          <a16:creationId xmlns:a16="http://schemas.microsoft.com/office/drawing/2014/main" id="{1416386C-69E5-4B27-9B8C-AD4A47AC7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2839" y="3347396"/>
                      <a:ext cx="24738" cy="25041"/>
                    </a:xfrm>
                    <a:custGeom>
                      <a:avLst/>
                      <a:gdLst>
                        <a:gd name="connsiteX0" fmla="*/ 0 w 24738"/>
                        <a:gd name="connsiteY0" fmla="*/ 2684 h 25041"/>
                        <a:gd name="connsiteX1" fmla="*/ 11430 w 24738"/>
                        <a:gd name="connsiteY1" fmla="*/ 19828 h 25041"/>
                        <a:gd name="connsiteX2" fmla="*/ 20003 w 24738"/>
                        <a:gd name="connsiteY2" fmla="*/ 23638 h 25041"/>
                        <a:gd name="connsiteX3" fmla="*/ 21908 w 24738"/>
                        <a:gd name="connsiteY3" fmla="*/ 17923 h 25041"/>
                        <a:gd name="connsiteX4" fmla="*/ 22860 w 24738"/>
                        <a:gd name="connsiteY4" fmla="*/ 1731 h 25041"/>
                        <a:gd name="connsiteX5" fmla="*/ 5715 w 24738"/>
                        <a:gd name="connsiteY5" fmla="*/ 778 h 25041"/>
                        <a:gd name="connsiteX6" fmla="*/ 0 w 24738"/>
                        <a:gd name="connsiteY6" fmla="*/ 2684 h 2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738" h="25041">
                          <a:moveTo>
                            <a:pt x="0" y="2684"/>
                          </a:moveTo>
                          <a:cubicBezTo>
                            <a:pt x="0" y="2684"/>
                            <a:pt x="4763" y="13161"/>
                            <a:pt x="11430" y="19828"/>
                          </a:cubicBezTo>
                          <a:cubicBezTo>
                            <a:pt x="18097" y="26496"/>
                            <a:pt x="19050" y="25544"/>
                            <a:pt x="20003" y="23638"/>
                          </a:cubicBezTo>
                          <a:cubicBezTo>
                            <a:pt x="20955" y="21734"/>
                            <a:pt x="20003" y="20781"/>
                            <a:pt x="21908" y="17923"/>
                          </a:cubicBezTo>
                          <a:cubicBezTo>
                            <a:pt x="23813" y="15066"/>
                            <a:pt x="26670" y="5541"/>
                            <a:pt x="22860" y="1731"/>
                          </a:cubicBezTo>
                          <a:cubicBezTo>
                            <a:pt x="19050" y="-2079"/>
                            <a:pt x="7620" y="1731"/>
                            <a:pt x="5715" y="778"/>
                          </a:cubicBezTo>
                          <a:cubicBezTo>
                            <a:pt x="4763" y="778"/>
                            <a:pt x="1905" y="-1127"/>
                            <a:pt x="0" y="2684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4" name="Freeform: Shape 1513">
                      <a:extLst>
                        <a:ext uri="{FF2B5EF4-FFF2-40B4-BE49-F238E27FC236}">
                          <a16:creationId xmlns:a16="http://schemas.microsoft.com/office/drawing/2014/main" id="{A54109C0-FB03-4334-B6A8-E6FF5FA3E9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8735" y="3414712"/>
                      <a:ext cx="42624" cy="44767"/>
                    </a:xfrm>
                    <a:custGeom>
                      <a:avLst/>
                      <a:gdLst>
                        <a:gd name="connsiteX0" fmla="*/ 714 w 42624"/>
                        <a:gd name="connsiteY0" fmla="*/ 44768 h 44767"/>
                        <a:gd name="connsiteX1" fmla="*/ 714 w 42624"/>
                        <a:gd name="connsiteY1" fmla="*/ 44768 h 44767"/>
                        <a:gd name="connsiteX2" fmla="*/ 714 w 42624"/>
                        <a:gd name="connsiteY2" fmla="*/ 42863 h 44767"/>
                        <a:gd name="connsiteX3" fmla="*/ 27384 w 42624"/>
                        <a:gd name="connsiteY3" fmla="*/ 38100 h 44767"/>
                        <a:gd name="connsiteX4" fmla="*/ 34052 w 42624"/>
                        <a:gd name="connsiteY4" fmla="*/ 33338 h 44767"/>
                        <a:gd name="connsiteX5" fmla="*/ 35957 w 42624"/>
                        <a:gd name="connsiteY5" fmla="*/ 26670 h 44767"/>
                        <a:gd name="connsiteX6" fmla="*/ 38814 w 42624"/>
                        <a:gd name="connsiteY6" fmla="*/ 13335 h 44767"/>
                        <a:gd name="connsiteX7" fmla="*/ 40720 w 42624"/>
                        <a:gd name="connsiteY7" fmla="*/ 953 h 44767"/>
                        <a:gd name="connsiteX8" fmla="*/ 41672 w 42624"/>
                        <a:gd name="connsiteY8" fmla="*/ 0 h 44767"/>
                        <a:gd name="connsiteX9" fmla="*/ 42624 w 42624"/>
                        <a:gd name="connsiteY9" fmla="*/ 953 h 44767"/>
                        <a:gd name="connsiteX10" fmla="*/ 37862 w 42624"/>
                        <a:gd name="connsiteY10" fmla="*/ 26670 h 44767"/>
                        <a:gd name="connsiteX11" fmla="*/ 35957 w 42624"/>
                        <a:gd name="connsiteY11" fmla="*/ 34290 h 44767"/>
                        <a:gd name="connsiteX12" fmla="*/ 27384 w 42624"/>
                        <a:gd name="connsiteY12" fmla="*/ 40005 h 44767"/>
                        <a:gd name="connsiteX13" fmla="*/ 714 w 42624"/>
                        <a:gd name="connsiteY13" fmla="*/ 44768 h 44767"/>
                        <a:gd name="connsiteX14" fmla="*/ 714 w 42624"/>
                        <a:gd name="connsiteY14" fmla="*/ 44768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2624" h="44767">
                          <a:moveTo>
                            <a:pt x="714" y="44768"/>
                          </a:moveTo>
                          <a:cubicBezTo>
                            <a:pt x="-238" y="44768"/>
                            <a:pt x="-238" y="44768"/>
                            <a:pt x="714" y="44768"/>
                          </a:cubicBezTo>
                          <a:cubicBezTo>
                            <a:pt x="-238" y="43815"/>
                            <a:pt x="-238" y="42863"/>
                            <a:pt x="714" y="42863"/>
                          </a:cubicBezTo>
                          <a:cubicBezTo>
                            <a:pt x="9287" y="40005"/>
                            <a:pt x="21670" y="39053"/>
                            <a:pt x="27384" y="38100"/>
                          </a:cubicBezTo>
                          <a:cubicBezTo>
                            <a:pt x="32147" y="38100"/>
                            <a:pt x="33099" y="36195"/>
                            <a:pt x="34052" y="33338"/>
                          </a:cubicBezTo>
                          <a:cubicBezTo>
                            <a:pt x="35004" y="31432"/>
                            <a:pt x="35004" y="28575"/>
                            <a:pt x="35957" y="26670"/>
                          </a:cubicBezTo>
                          <a:lnTo>
                            <a:pt x="38814" y="13335"/>
                          </a:lnTo>
                          <a:lnTo>
                            <a:pt x="40720" y="953"/>
                          </a:lnTo>
                          <a:cubicBezTo>
                            <a:pt x="40720" y="0"/>
                            <a:pt x="40720" y="0"/>
                            <a:pt x="41672" y="0"/>
                          </a:cubicBezTo>
                          <a:cubicBezTo>
                            <a:pt x="42624" y="0"/>
                            <a:pt x="42624" y="953"/>
                            <a:pt x="42624" y="953"/>
                          </a:cubicBezTo>
                          <a:lnTo>
                            <a:pt x="37862" y="26670"/>
                          </a:lnTo>
                          <a:cubicBezTo>
                            <a:pt x="37862" y="29528"/>
                            <a:pt x="36909" y="31432"/>
                            <a:pt x="35957" y="34290"/>
                          </a:cubicBezTo>
                          <a:cubicBezTo>
                            <a:pt x="35004" y="37147"/>
                            <a:pt x="33099" y="39053"/>
                            <a:pt x="27384" y="40005"/>
                          </a:cubicBezTo>
                          <a:cubicBezTo>
                            <a:pt x="20717" y="40957"/>
                            <a:pt x="9287" y="42863"/>
                            <a:pt x="714" y="44768"/>
                          </a:cubicBezTo>
                          <a:cubicBezTo>
                            <a:pt x="714" y="44768"/>
                            <a:pt x="714" y="44768"/>
                            <a:pt x="714" y="4476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5" name="Freeform: Shape 1514">
                      <a:extLst>
                        <a:ext uri="{FF2B5EF4-FFF2-40B4-BE49-F238E27FC236}">
                          <a16:creationId xmlns:a16="http://schemas.microsoft.com/office/drawing/2014/main" id="{532604E2-115A-4727-B7F6-523378EC2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8740" y="3397567"/>
                      <a:ext cx="7381" cy="3809"/>
                    </a:xfrm>
                    <a:custGeom>
                      <a:avLst/>
                      <a:gdLst>
                        <a:gd name="connsiteX0" fmla="*/ 714 w 7381"/>
                        <a:gd name="connsiteY0" fmla="*/ 3810 h 3809"/>
                        <a:gd name="connsiteX1" fmla="*/ 714 w 7381"/>
                        <a:gd name="connsiteY1" fmla="*/ 3810 h 3809"/>
                        <a:gd name="connsiteX2" fmla="*/ 714 w 7381"/>
                        <a:gd name="connsiteY2" fmla="*/ 1905 h 3809"/>
                        <a:gd name="connsiteX3" fmla="*/ 6429 w 7381"/>
                        <a:gd name="connsiteY3" fmla="*/ 0 h 3809"/>
                        <a:gd name="connsiteX4" fmla="*/ 7382 w 7381"/>
                        <a:gd name="connsiteY4" fmla="*/ 0 h 3809"/>
                        <a:gd name="connsiteX5" fmla="*/ 7382 w 7381"/>
                        <a:gd name="connsiteY5" fmla="*/ 952 h 3809"/>
                        <a:gd name="connsiteX6" fmla="*/ 714 w 7381"/>
                        <a:gd name="connsiteY6" fmla="*/ 3810 h 3809"/>
                        <a:gd name="connsiteX7" fmla="*/ 714 w 738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cubicBezTo>
                            <a:pt x="2619" y="1905"/>
                            <a:pt x="4524" y="952"/>
                            <a:pt x="6429" y="0"/>
                          </a:cubicBezTo>
                          <a:cubicBezTo>
                            <a:pt x="6429" y="0"/>
                            <a:pt x="7382" y="0"/>
                            <a:pt x="7382" y="0"/>
                          </a:cubicBezTo>
                          <a:cubicBezTo>
                            <a:pt x="7382" y="0"/>
                            <a:pt x="7382" y="952"/>
                            <a:pt x="7382" y="952"/>
                          </a:cubicBezTo>
                          <a:cubicBezTo>
                            <a:pt x="5477" y="2857"/>
                            <a:pt x="2619" y="3810"/>
                            <a:pt x="714" y="3810"/>
                          </a:cubicBez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6" name="Freeform: Shape 1515">
                      <a:extLst>
                        <a:ext uri="{FF2B5EF4-FFF2-40B4-BE49-F238E27FC236}">
                          <a16:creationId xmlns:a16="http://schemas.microsoft.com/office/drawing/2014/main" id="{4E17BBF7-CF98-486D-BB78-1DAA0E73F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8972" y="3410478"/>
                      <a:ext cx="8043" cy="9948"/>
                    </a:xfrm>
                    <a:custGeom>
                      <a:avLst/>
                      <a:gdLst>
                        <a:gd name="connsiteX0" fmla="*/ 953 w 8043"/>
                        <a:gd name="connsiteY0" fmla="*/ 9948 h 9948"/>
                        <a:gd name="connsiteX1" fmla="*/ 953 w 8043"/>
                        <a:gd name="connsiteY1" fmla="*/ 9948 h 9948"/>
                        <a:gd name="connsiteX2" fmla="*/ 0 w 8043"/>
                        <a:gd name="connsiteY2" fmla="*/ 8043 h 9948"/>
                        <a:gd name="connsiteX3" fmla="*/ 6668 w 8043"/>
                        <a:gd name="connsiteY3" fmla="*/ 423 h 9948"/>
                        <a:gd name="connsiteX4" fmla="*/ 7620 w 8043"/>
                        <a:gd name="connsiteY4" fmla="*/ 423 h 9948"/>
                        <a:gd name="connsiteX5" fmla="*/ 7620 w 8043"/>
                        <a:gd name="connsiteY5" fmla="*/ 1376 h 9948"/>
                        <a:gd name="connsiteX6" fmla="*/ 953 w 8043"/>
                        <a:gd name="connsiteY6" fmla="*/ 9948 h 9948"/>
                        <a:gd name="connsiteX7" fmla="*/ 953 w 8043"/>
                        <a:gd name="connsiteY7" fmla="*/ 9948 h 9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043" h="9948">
                          <a:moveTo>
                            <a:pt x="953" y="9948"/>
                          </a:moveTo>
                          <a:cubicBezTo>
                            <a:pt x="953" y="9948"/>
                            <a:pt x="953" y="9948"/>
                            <a:pt x="953" y="9948"/>
                          </a:cubicBezTo>
                          <a:cubicBezTo>
                            <a:pt x="0" y="8996"/>
                            <a:pt x="0" y="8996"/>
                            <a:pt x="0" y="8043"/>
                          </a:cubicBezTo>
                          <a:cubicBezTo>
                            <a:pt x="2858" y="6138"/>
                            <a:pt x="4763" y="3281"/>
                            <a:pt x="6668" y="423"/>
                          </a:cubicBezTo>
                          <a:cubicBezTo>
                            <a:pt x="6668" y="423"/>
                            <a:pt x="7620" y="-529"/>
                            <a:pt x="7620" y="423"/>
                          </a:cubicBezTo>
                          <a:cubicBezTo>
                            <a:pt x="7620" y="423"/>
                            <a:pt x="8572" y="1376"/>
                            <a:pt x="7620" y="1376"/>
                          </a:cubicBezTo>
                          <a:cubicBezTo>
                            <a:pt x="6668" y="4233"/>
                            <a:pt x="4763" y="7091"/>
                            <a:pt x="953" y="9948"/>
                          </a:cubicBezTo>
                          <a:cubicBezTo>
                            <a:pt x="1905" y="9948"/>
                            <a:pt x="1905" y="9948"/>
                            <a:pt x="953" y="994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7" name="Freeform: Shape 1516">
                      <a:extLst>
                        <a:ext uri="{FF2B5EF4-FFF2-40B4-BE49-F238E27FC236}">
                          <a16:creationId xmlns:a16="http://schemas.microsoft.com/office/drawing/2014/main" id="{B4B084EE-77D9-4C22-9BFA-785CC33DA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6216" y="3440429"/>
                      <a:ext cx="5136" cy="16192"/>
                    </a:xfrm>
                    <a:custGeom>
                      <a:avLst/>
                      <a:gdLst>
                        <a:gd name="connsiteX0" fmla="*/ 4184 w 5136"/>
                        <a:gd name="connsiteY0" fmla="*/ 16192 h 16192"/>
                        <a:gd name="connsiteX1" fmla="*/ 4184 w 5136"/>
                        <a:gd name="connsiteY1" fmla="*/ 16192 h 16192"/>
                        <a:gd name="connsiteX2" fmla="*/ 2279 w 5136"/>
                        <a:gd name="connsiteY2" fmla="*/ 14288 h 16192"/>
                        <a:gd name="connsiteX3" fmla="*/ 374 w 5136"/>
                        <a:gd name="connsiteY3" fmla="*/ 952 h 16192"/>
                        <a:gd name="connsiteX4" fmla="*/ 1326 w 5136"/>
                        <a:gd name="connsiteY4" fmla="*/ 0 h 16192"/>
                        <a:gd name="connsiteX5" fmla="*/ 2279 w 5136"/>
                        <a:gd name="connsiteY5" fmla="*/ 952 h 16192"/>
                        <a:gd name="connsiteX6" fmla="*/ 4184 w 5136"/>
                        <a:gd name="connsiteY6" fmla="*/ 13335 h 16192"/>
                        <a:gd name="connsiteX7" fmla="*/ 5136 w 5136"/>
                        <a:gd name="connsiteY7" fmla="*/ 14288 h 16192"/>
                        <a:gd name="connsiteX8" fmla="*/ 4184 w 5136"/>
                        <a:gd name="connsiteY8" fmla="*/ 16192 h 16192"/>
                        <a:gd name="connsiteX9" fmla="*/ 4184 w 5136"/>
                        <a:gd name="connsiteY9" fmla="*/ 16192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136" h="16192">
                          <a:moveTo>
                            <a:pt x="4184" y="16192"/>
                          </a:moveTo>
                          <a:cubicBezTo>
                            <a:pt x="4184" y="16192"/>
                            <a:pt x="4184" y="16192"/>
                            <a:pt x="4184" y="16192"/>
                          </a:cubicBezTo>
                          <a:cubicBezTo>
                            <a:pt x="3231" y="16192"/>
                            <a:pt x="2279" y="15240"/>
                            <a:pt x="2279" y="14288"/>
                          </a:cubicBezTo>
                          <a:cubicBezTo>
                            <a:pt x="374" y="10477"/>
                            <a:pt x="-579" y="5715"/>
                            <a:pt x="374" y="952"/>
                          </a:cubicBezTo>
                          <a:cubicBezTo>
                            <a:pt x="374" y="952"/>
                            <a:pt x="1326" y="0"/>
                            <a:pt x="1326" y="0"/>
                          </a:cubicBezTo>
                          <a:cubicBezTo>
                            <a:pt x="1326" y="0"/>
                            <a:pt x="2279" y="952"/>
                            <a:pt x="2279" y="952"/>
                          </a:cubicBezTo>
                          <a:cubicBezTo>
                            <a:pt x="1326" y="4763"/>
                            <a:pt x="2279" y="9525"/>
                            <a:pt x="4184" y="13335"/>
                          </a:cubicBezTo>
                          <a:cubicBezTo>
                            <a:pt x="4184" y="13335"/>
                            <a:pt x="4184" y="14288"/>
                            <a:pt x="5136" y="14288"/>
                          </a:cubicBezTo>
                          <a:cubicBezTo>
                            <a:pt x="5136" y="14288"/>
                            <a:pt x="5136" y="15240"/>
                            <a:pt x="4184" y="16192"/>
                          </a:cubicBezTo>
                          <a:cubicBezTo>
                            <a:pt x="5136" y="15240"/>
                            <a:pt x="4184" y="16192"/>
                            <a:pt x="4184" y="16192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8" name="Freeform: Shape 1517">
                      <a:extLst>
                        <a:ext uri="{FF2B5EF4-FFF2-40B4-BE49-F238E27FC236}">
                          <a16:creationId xmlns:a16="http://schemas.microsoft.com/office/drawing/2014/main" id="{67FB35F4-79CD-4A17-968B-D9FFD8AFB9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2312" y="3353752"/>
                      <a:ext cx="9672" cy="11429"/>
                    </a:xfrm>
                    <a:custGeom>
                      <a:avLst/>
                      <a:gdLst>
                        <a:gd name="connsiteX0" fmla="*/ 8572 w 9672"/>
                        <a:gd name="connsiteY0" fmla="*/ 11430 h 11429"/>
                        <a:gd name="connsiteX1" fmla="*/ 8572 w 9672"/>
                        <a:gd name="connsiteY1" fmla="*/ 11430 h 11429"/>
                        <a:gd name="connsiteX2" fmla="*/ 3810 w 9672"/>
                        <a:gd name="connsiteY2" fmla="*/ 6667 h 11429"/>
                        <a:gd name="connsiteX3" fmla="*/ 1905 w 9672"/>
                        <a:gd name="connsiteY3" fmla="*/ 2857 h 11429"/>
                        <a:gd name="connsiteX4" fmla="*/ 953 w 9672"/>
                        <a:gd name="connsiteY4" fmla="*/ 953 h 11429"/>
                        <a:gd name="connsiteX5" fmla="*/ 0 w 9672"/>
                        <a:gd name="connsiteY5" fmla="*/ 953 h 11429"/>
                        <a:gd name="connsiteX6" fmla="*/ 0 w 9672"/>
                        <a:gd name="connsiteY6" fmla="*/ 0 h 11429"/>
                        <a:gd name="connsiteX7" fmla="*/ 953 w 9672"/>
                        <a:gd name="connsiteY7" fmla="*/ 0 h 11429"/>
                        <a:gd name="connsiteX8" fmla="*/ 1905 w 9672"/>
                        <a:gd name="connsiteY8" fmla="*/ 953 h 11429"/>
                        <a:gd name="connsiteX9" fmla="*/ 2857 w 9672"/>
                        <a:gd name="connsiteY9" fmla="*/ 2857 h 11429"/>
                        <a:gd name="connsiteX10" fmla="*/ 4763 w 9672"/>
                        <a:gd name="connsiteY10" fmla="*/ 5715 h 11429"/>
                        <a:gd name="connsiteX11" fmla="*/ 8572 w 9672"/>
                        <a:gd name="connsiteY11" fmla="*/ 9525 h 11429"/>
                        <a:gd name="connsiteX12" fmla="*/ 8572 w 9672"/>
                        <a:gd name="connsiteY12" fmla="*/ 11430 h 11429"/>
                        <a:gd name="connsiteX13" fmla="*/ 8572 w 9672"/>
                        <a:gd name="connsiteY13" fmla="*/ 11430 h 11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72" h="11429">
                          <a:moveTo>
                            <a:pt x="8572" y="11430"/>
                          </a:moveTo>
                          <a:cubicBezTo>
                            <a:pt x="8572" y="11430"/>
                            <a:pt x="8572" y="11430"/>
                            <a:pt x="8572" y="11430"/>
                          </a:cubicBezTo>
                          <a:cubicBezTo>
                            <a:pt x="6668" y="10478"/>
                            <a:pt x="4763" y="9525"/>
                            <a:pt x="3810" y="6667"/>
                          </a:cubicBezTo>
                          <a:cubicBezTo>
                            <a:pt x="2857" y="5715"/>
                            <a:pt x="2857" y="4763"/>
                            <a:pt x="1905" y="2857"/>
                          </a:cubicBezTo>
                          <a:cubicBezTo>
                            <a:pt x="1905" y="1905"/>
                            <a:pt x="953" y="953"/>
                            <a:pt x="953" y="953"/>
                          </a:cubicBezTo>
                          <a:cubicBezTo>
                            <a:pt x="953" y="953"/>
                            <a:pt x="0" y="953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953"/>
                            <a:pt x="1905" y="953"/>
                          </a:cubicBezTo>
                          <a:cubicBezTo>
                            <a:pt x="1905" y="1905"/>
                            <a:pt x="2857" y="2857"/>
                            <a:pt x="2857" y="2857"/>
                          </a:cubicBezTo>
                          <a:cubicBezTo>
                            <a:pt x="3810" y="3810"/>
                            <a:pt x="3810" y="4763"/>
                            <a:pt x="4763" y="5715"/>
                          </a:cubicBezTo>
                          <a:cubicBezTo>
                            <a:pt x="5715" y="7620"/>
                            <a:pt x="7620" y="8572"/>
                            <a:pt x="8572" y="9525"/>
                          </a:cubicBezTo>
                          <a:cubicBezTo>
                            <a:pt x="9525" y="9525"/>
                            <a:pt x="10478" y="10478"/>
                            <a:pt x="8572" y="11430"/>
                          </a:cubicBezTo>
                          <a:cubicBezTo>
                            <a:pt x="9525" y="11430"/>
                            <a:pt x="9525" y="11430"/>
                            <a:pt x="8572" y="1143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19" name="Freeform: Shape 1518">
                      <a:extLst>
                        <a:ext uri="{FF2B5EF4-FFF2-40B4-BE49-F238E27FC236}">
                          <a16:creationId xmlns:a16="http://schemas.microsoft.com/office/drawing/2014/main" id="{4000DDFD-1389-448E-9E67-D7A318E03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8959" y="3418848"/>
                      <a:ext cx="67627" cy="3906"/>
                    </a:xfrm>
                    <a:custGeom>
                      <a:avLst/>
                      <a:gdLst>
                        <a:gd name="connsiteX0" fmla="*/ 3810 w 67627"/>
                        <a:gd name="connsiteY0" fmla="*/ 3483 h 3906"/>
                        <a:gd name="connsiteX1" fmla="*/ 953 w 67627"/>
                        <a:gd name="connsiteY1" fmla="*/ 3483 h 3906"/>
                        <a:gd name="connsiteX2" fmla="*/ 0 w 67627"/>
                        <a:gd name="connsiteY2" fmla="*/ 2531 h 3906"/>
                        <a:gd name="connsiteX3" fmla="*/ 953 w 67627"/>
                        <a:gd name="connsiteY3" fmla="*/ 1578 h 3906"/>
                        <a:gd name="connsiteX4" fmla="*/ 22860 w 67627"/>
                        <a:gd name="connsiteY4" fmla="*/ 1578 h 3906"/>
                        <a:gd name="connsiteX5" fmla="*/ 42863 w 67627"/>
                        <a:gd name="connsiteY5" fmla="*/ 626 h 3906"/>
                        <a:gd name="connsiteX6" fmla="*/ 66675 w 67627"/>
                        <a:gd name="connsiteY6" fmla="*/ 1578 h 3906"/>
                        <a:gd name="connsiteX7" fmla="*/ 67628 w 67627"/>
                        <a:gd name="connsiteY7" fmla="*/ 2531 h 3906"/>
                        <a:gd name="connsiteX8" fmla="*/ 66675 w 67627"/>
                        <a:gd name="connsiteY8" fmla="*/ 3483 h 3906"/>
                        <a:gd name="connsiteX9" fmla="*/ 42863 w 67627"/>
                        <a:gd name="connsiteY9" fmla="*/ 2531 h 3906"/>
                        <a:gd name="connsiteX10" fmla="*/ 22860 w 67627"/>
                        <a:gd name="connsiteY10" fmla="*/ 3483 h 3906"/>
                        <a:gd name="connsiteX11" fmla="*/ 3810 w 67627"/>
                        <a:gd name="connsiteY11" fmla="*/ 3483 h 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27" h="3906">
                          <a:moveTo>
                            <a:pt x="3810" y="3483"/>
                          </a:moveTo>
                          <a:cubicBezTo>
                            <a:pt x="2858" y="3483"/>
                            <a:pt x="1905" y="3483"/>
                            <a:pt x="953" y="3483"/>
                          </a:cubicBezTo>
                          <a:cubicBezTo>
                            <a:pt x="0" y="3483"/>
                            <a:pt x="0" y="2531"/>
                            <a:pt x="0" y="2531"/>
                          </a:cubicBezTo>
                          <a:cubicBezTo>
                            <a:pt x="0" y="1578"/>
                            <a:pt x="953" y="1578"/>
                            <a:pt x="953" y="1578"/>
                          </a:cubicBezTo>
                          <a:cubicBezTo>
                            <a:pt x="7620" y="2531"/>
                            <a:pt x="15240" y="2531"/>
                            <a:pt x="22860" y="1578"/>
                          </a:cubicBezTo>
                          <a:lnTo>
                            <a:pt x="42863" y="626"/>
                          </a:lnTo>
                          <a:cubicBezTo>
                            <a:pt x="50483" y="-327"/>
                            <a:pt x="59055" y="-327"/>
                            <a:pt x="66675" y="1578"/>
                          </a:cubicBezTo>
                          <a:cubicBezTo>
                            <a:pt x="66675" y="1578"/>
                            <a:pt x="67628" y="2531"/>
                            <a:pt x="67628" y="2531"/>
                          </a:cubicBezTo>
                          <a:cubicBezTo>
                            <a:pt x="67628" y="2531"/>
                            <a:pt x="66675" y="3483"/>
                            <a:pt x="66675" y="3483"/>
                          </a:cubicBezTo>
                          <a:cubicBezTo>
                            <a:pt x="59055" y="1578"/>
                            <a:pt x="50483" y="1578"/>
                            <a:pt x="42863" y="2531"/>
                          </a:cubicBezTo>
                          <a:lnTo>
                            <a:pt x="22860" y="3483"/>
                          </a:lnTo>
                          <a:cubicBezTo>
                            <a:pt x="17145" y="3483"/>
                            <a:pt x="10478" y="4436"/>
                            <a:pt x="3810" y="3483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0" name="Freeform: Shape 1519">
                      <a:extLst>
                        <a:ext uri="{FF2B5EF4-FFF2-40B4-BE49-F238E27FC236}">
                          <a16:creationId xmlns:a16="http://schemas.microsoft.com/office/drawing/2014/main" id="{1A871E42-E1BA-4429-960F-383C3178C7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6112" y="3423284"/>
                      <a:ext cx="9525" cy="3809"/>
                    </a:xfrm>
                    <a:custGeom>
                      <a:avLst/>
                      <a:gdLst>
                        <a:gd name="connsiteX0" fmla="*/ 8572 w 9525"/>
                        <a:gd name="connsiteY0" fmla="*/ 3810 h 3809"/>
                        <a:gd name="connsiteX1" fmla="*/ 8572 w 9525"/>
                        <a:gd name="connsiteY1" fmla="*/ 3810 h 3809"/>
                        <a:gd name="connsiteX2" fmla="*/ 2857 w 9525"/>
                        <a:gd name="connsiteY2" fmla="*/ 1905 h 3809"/>
                        <a:gd name="connsiteX3" fmla="*/ 0 w 9525"/>
                        <a:gd name="connsiteY3" fmla="*/ 953 h 3809"/>
                        <a:gd name="connsiteX4" fmla="*/ 0 w 9525"/>
                        <a:gd name="connsiteY4" fmla="*/ 0 h 3809"/>
                        <a:gd name="connsiteX5" fmla="*/ 953 w 9525"/>
                        <a:gd name="connsiteY5" fmla="*/ 0 h 3809"/>
                        <a:gd name="connsiteX6" fmla="*/ 2857 w 9525"/>
                        <a:gd name="connsiteY6" fmla="*/ 953 h 3809"/>
                        <a:gd name="connsiteX7" fmla="*/ 9525 w 9525"/>
                        <a:gd name="connsiteY7" fmla="*/ 2858 h 3809"/>
                        <a:gd name="connsiteX8" fmla="*/ 8572 w 9525"/>
                        <a:gd name="connsiteY8" fmla="*/ 3810 h 3809"/>
                        <a:gd name="connsiteX9" fmla="*/ 8572 w 9525"/>
                        <a:gd name="connsiteY9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525" h="3809">
                          <a:moveTo>
                            <a:pt x="8572" y="3810"/>
                          </a:moveTo>
                          <a:cubicBezTo>
                            <a:pt x="8572" y="3810"/>
                            <a:pt x="8572" y="3810"/>
                            <a:pt x="8572" y="3810"/>
                          </a:cubicBezTo>
                          <a:cubicBezTo>
                            <a:pt x="6668" y="2858"/>
                            <a:pt x="4763" y="2858"/>
                            <a:pt x="2857" y="1905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953"/>
                            <a:pt x="2857" y="953"/>
                          </a:cubicBezTo>
                          <a:cubicBezTo>
                            <a:pt x="4763" y="953"/>
                            <a:pt x="6668" y="1905"/>
                            <a:pt x="9525" y="2858"/>
                          </a:cubicBezTo>
                          <a:cubicBezTo>
                            <a:pt x="9525" y="1905"/>
                            <a:pt x="9525" y="2858"/>
                            <a:pt x="8572" y="3810"/>
                          </a:cubicBezTo>
                          <a:cubicBezTo>
                            <a:pt x="9525" y="3810"/>
                            <a:pt x="9525" y="3810"/>
                            <a:pt x="8572" y="3810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1" name="Freeform: Shape 1520">
                      <a:extLst>
                        <a:ext uri="{FF2B5EF4-FFF2-40B4-BE49-F238E27FC236}">
                          <a16:creationId xmlns:a16="http://schemas.microsoft.com/office/drawing/2014/main" id="{BF043393-B464-4917-979E-2714EFBC25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104" y="3382856"/>
                      <a:ext cx="21378" cy="10900"/>
                    </a:xfrm>
                    <a:custGeom>
                      <a:avLst/>
                      <a:gdLst>
                        <a:gd name="connsiteX0" fmla="*/ 20426 w 21378"/>
                        <a:gd name="connsiteY0" fmla="*/ 10901 h 10900"/>
                        <a:gd name="connsiteX1" fmla="*/ 20426 w 21378"/>
                        <a:gd name="connsiteY1" fmla="*/ 10901 h 10900"/>
                        <a:gd name="connsiteX2" fmla="*/ 423 w 21378"/>
                        <a:gd name="connsiteY2" fmla="*/ 1376 h 10900"/>
                        <a:gd name="connsiteX3" fmla="*/ 423 w 21378"/>
                        <a:gd name="connsiteY3" fmla="*/ 423 h 10900"/>
                        <a:gd name="connsiteX4" fmla="*/ 1376 w 21378"/>
                        <a:gd name="connsiteY4" fmla="*/ 423 h 10900"/>
                        <a:gd name="connsiteX5" fmla="*/ 21378 w 21378"/>
                        <a:gd name="connsiteY5" fmla="*/ 9948 h 10900"/>
                        <a:gd name="connsiteX6" fmla="*/ 20426 w 21378"/>
                        <a:gd name="connsiteY6" fmla="*/ 10901 h 10900"/>
                        <a:gd name="connsiteX7" fmla="*/ 20426 w 21378"/>
                        <a:gd name="connsiteY7" fmla="*/ 10901 h 10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378" h="10900">
                          <a:moveTo>
                            <a:pt x="20426" y="10901"/>
                          </a:moveTo>
                          <a:cubicBezTo>
                            <a:pt x="20426" y="10901"/>
                            <a:pt x="20426" y="10901"/>
                            <a:pt x="20426" y="10901"/>
                          </a:cubicBezTo>
                          <a:cubicBezTo>
                            <a:pt x="12806" y="8996"/>
                            <a:pt x="6138" y="5186"/>
                            <a:pt x="423" y="1376"/>
                          </a:cubicBezTo>
                          <a:cubicBezTo>
                            <a:pt x="423" y="1376"/>
                            <a:pt x="-529" y="423"/>
                            <a:pt x="423" y="423"/>
                          </a:cubicBezTo>
                          <a:cubicBezTo>
                            <a:pt x="423" y="423"/>
                            <a:pt x="1376" y="-529"/>
                            <a:pt x="1376" y="423"/>
                          </a:cubicBezTo>
                          <a:cubicBezTo>
                            <a:pt x="8043" y="4233"/>
                            <a:pt x="13758" y="7091"/>
                            <a:pt x="21378" y="9948"/>
                          </a:cubicBezTo>
                          <a:cubicBezTo>
                            <a:pt x="21378" y="8996"/>
                            <a:pt x="21378" y="8996"/>
                            <a:pt x="20426" y="10901"/>
                          </a:cubicBezTo>
                          <a:cubicBezTo>
                            <a:pt x="21378" y="9948"/>
                            <a:pt x="21378" y="10901"/>
                            <a:pt x="20426" y="1090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2" name="Freeform: Shape 1521">
                      <a:extLst>
                        <a:ext uri="{FF2B5EF4-FFF2-40B4-BE49-F238E27FC236}">
                          <a16:creationId xmlns:a16="http://schemas.microsoft.com/office/drawing/2014/main" id="{EDA931D9-1406-4280-94FD-1BF8D4FCF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4192" y="3396614"/>
                      <a:ext cx="2857" cy="4762"/>
                    </a:xfrm>
                    <a:custGeom>
                      <a:avLst/>
                      <a:gdLst>
                        <a:gd name="connsiteX0" fmla="*/ 1905 w 2857"/>
                        <a:gd name="connsiteY0" fmla="*/ 4763 h 4762"/>
                        <a:gd name="connsiteX1" fmla="*/ 1905 w 2857"/>
                        <a:gd name="connsiteY1" fmla="*/ 4763 h 4762"/>
                        <a:gd name="connsiteX2" fmla="*/ 0 w 2857"/>
                        <a:gd name="connsiteY2" fmla="*/ 953 h 4762"/>
                        <a:gd name="connsiteX3" fmla="*/ 952 w 2857"/>
                        <a:gd name="connsiteY3" fmla="*/ 0 h 4762"/>
                        <a:gd name="connsiteX4" fmla="*/ 1905 w 2857"/>
                        <a:gd name="connsiteY4" fmla="*/ 953 h 4762"/>
                        <a:gd name="connsiteX5" fmla="*/ 2857 w 2857"/>
                        <a:gd name="connsiteY5" fmla="*/ 3810 h 4762"/>
                        <a:gd name="connsiteX6" fmla="*/ 1905 w 2857"/>
                        <a:gd name="connsiteY6" fmla="*/ 4763 h 4762"/>
                        <a:gd name="connsiteX7" fmla="*/ 1905 w 285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4762">
                          <a:moveTo>
                            <a:pt x="1905" y="4763"/>
                          </a:moveTo>
                          <a:cubicBezTo>
                            <a:pt x="1905" y="4763"/>
                            <a:pt x="1905" y="3810"/>
                            <a:pt x="1905" y="4763"/>
                          </a:cubicBezTo>
                          <a:cubicBezTo>
                            <a:pt x="0" y="3810"/>
                            <a:pt x="0" y="1905"/>
                            <a:pt x="0" y="953"/>
                          </a:cubicBezTo>
                          <a:cubicBezTo>
                            <a:pt x="0" y="0"/>
                            <a:pt x="0" y="0"/>
                            <a:pt x="952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1905"/>
                            <a:pt x="1905" y="2857"/>
                            <a:pt x="2857" y="3810"/>
                          </a:cubicBezTo>
                          <a:cubicBezTo>
                            <a:pt x="2857" y="2857"/>
                            <a:pt x="2857" y="3810"/>
                            <a:pt x="1905" y="4763"/>
                          </a:cubicBezTo>
                          <a:cubicBezTo>
                            <a:pt x="2857" y="3810"/>
                            <a:pt x="2857" y="4763"/>
                            <a:pt x="1905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23" name="Freeform: Shape 1522">
                      <a:extLst>
                        <a:ext uri="{FF2B5EF4-FFF2-40B4-BE49-F238E27FC236}">
                          <a16:creationId xmlns:a16="http://schemas.microsoft.com/office/drawing/2014/main" id="{9C98D7A4-2CD3-469A-A40A-A74CD29A90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5147" y="3364229"/>
                      <a:ext cx="2299" cy="2857"/>
                    </a:xfrm>
                    <a:custGeom>
                      <a:avLst/>
                      <a:gdLst>
                        <a:gd name="connsiteX0" fmla="*/ 953 w 2299"/>
                        <a:gd name="connsiteY0" fmla="*/ 2857 h 2857"/>
                        <a:gd name="connsiteX1" fmla="*/ 953 w 2299"/>
                        <a:gd name="connsiteY1" fmla="*/ 2857 h 2857"/>
                        <a:gd name="connsiteX2" fmla="*/ 0 w 2299"/>
                        <a:gd name="connsiteY2" fmla="*/ 952 h 2857"/>
                        <a:gd name="connsiteX3" fmla="*/ 0 w 2299"/>
                        <a:gd name="connsiteY3" fmla="*/ 0 h 2857"/>
                        <a:gd name="connsiteX4" fmla="*/ 953 w 2299"/>
                        <a:gd name="connsiteY4" fmla="*/ 0 h 2857"/>
                        <a:gd name="connsiteX5" fmla="*/ 1905 w 2299"/>
                        <a:gd name="connsiteY5" fmla="*/ 952 h 2857"/>
                        <a:gd name="connsiteX6" fmla="*/ 953 w 2299"/>
                        <a:gd name="connsiteY6" fmla="*/ 2857 h 2857"/>
                        <a:gd name="connsiteX7" fmla="*/ 953 w 229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857">
                          <a:moveTo>
                            <a:pt x="953" y="2857"/>
                          </a:moveTo>
                          <a:cubicBezTo>
                            <a:pt x="953" y="2857"/>
                            <a:pt x="953" y="1905"/>
                            <a:pt x="953" y="2857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lnTo>
                            <a:pt x="1905" y="952"/>
                          </a:lnTo>
                          <a:cubicBezTo>
                            <a:pt x="2858" y="1905"/>
                            <a:pt x="1905" y="1905"/>
                            <a:pt x="953" y="2857"/>
                          </a:cubicBezTo>
                          <a:cubicBezTo>
                            <a:pt x="1905" y="2857"/>
                            <a:pt x="1905" y="2857"/>
                            <a:pt x="953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E1FAD8CD-86B2-445D-9573-870C70743AF5}"/>
                      </a:ext>
                    </a:extLst>
                  </p:cNvPr>
                  <p:cNvSpPr/>
                  <p:nvPr/>
                </p:nvSpPr>
                <p:spPr>
                  <a:xfrm>
                    <a:off x="6767512" y="3425189"/>
                    <a:ext cx="3809" cy="24765"/>
                  </a:xfrm>
                  <a:custGeom>
                    <a:avLst/>
                    <a:gdLst>
                      <a:gd name="connsiteX0" fmla="*/ 953 w 3809"/>
                      <a:gd name="connsiteY0" fmla="*/ 24765 h 24765"/>
                      <a:gd name="connsiteX1" fmla="*/ 953 w 3809"/>
                      <a:gd name="connsiteY1" fmla="*/ 24765 h 24765"/>
                      <a:gd name="connsiteX2" fmla="*/ 953 w 3809"/>
                      <a:gd name="connsiteY2" fmla="*/ 22860 h 24765"/>
                      <a:gd name="connsiteX3" fmla="*/ 2857 w 3809"/>
                      <a:gd name="connsiteY3" fmla="*/ 17145 h 24765"/>
                      <a:gd name="connsiteX4" fmla="*/ 0 w 3809"/>
                      <a:gd name="connsiteY4" fmla="*/ 953 h 24765"/>
                      <a:gd name="connsiteX5" fmla="*/ 0 w 3809"/>
                      <a:gd name="connsiteY5" fmla="*/ 0 h 24765"/>
                      <a:gd name="connsiteX6" fmla="*/ 953 w 3809"/>
                      <a:gd name="connsiteY6" fmla="*/ 0 h 24765"/>
                      <a:gd name="connsiteX7" fmla="*/ 3810 w 3809"/>
                      <a:gd name="connsiteY7" fmla="*/ 17145 h 24765"/>
                      <a:gd name="connsiteX8" fmla="*/ 953 w 3809"/>
                      <a:gd name="connsiteY8" fmla="*/ 24765 h 24765"/>
                      <a:gd name="connsiteX9" fmla="*/ 953 w 3809"/>
                      <a:gd name="connsiteY9" fmla="*/ 24765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809" h="24765">
                        <a:moveTo>
                          <a:pt x="953" y="24765"/>
                        </a:moveTo>
                        <a:cubicBezTo>
                          <a:pt x="953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3813"/>
                          <a:pt x="953" y="22860"/>
                        </a:cubicBezTo>
                        <a:cubicBezTo>
                          <a:pt x="1905" y="21907"/>
                          <a:pt x="2857" y="20003"/>
                          <a:pt x="2857" y="17145"/>
                        </a:cubicBezTo>
                        <a:cubicBezTo>
                          <a:pt x="2857" y="11430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7" y="5715"/>
                          <a:pt x="3810" y="11430"/>
                          <a:pt x="3810" y="17145"/>
                        </a:cubicBezTo>
                        <a:cubicBezTo>
                          <a:pt x="3810" y="20003"/>
                          <a:pt x="3810" y="22860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78FBCDFC-D807-4FDC-836D-F191C38E6EFF}"/>
                      </a:ext>
                    </a:extLst>
                  </p:cNvPr>
                  <p:cNvSpPr/>
                  <p:nvPr/>
                </p:nvSpPr>
                <p:spPr>
                  <a:xfrm>
                    <a:off x="6749415" y="3435667"/>
                    <a:ext cx="1904" cy="7619"/>
                  </a:xfrm>
                  <a:custGeom>
                    <a:avLst/>
                    <a:gdLst>
                      <a:gd name="connsiteX0" fmla="*/ 953 w 1904"/>
                      <a:gd name="connsiteY0" fmla="*/ 7620 h 7619"/>
                      <a:gd name="connsiteX1" fmla="*/ 953 w 1904"/>
                      <a:gd name="connsiteY1" fmla="*/ 7620 h 7619"/>
                      <a:gd name="connsiteX2" fmla="*/ 0 w 1904"/>
                      <a:gd name="connsiteY2" fmla="*/ 952 h 7619"/>
                      <a:gd name="connsiteX3" fmla="*/ 953 w 1904"/>
                      <a:gd name="connsiteY3" fmla="*/ 0 h 7619"/>
                      <a:gd name="connsiteX4" fmla="*/ 1905 w 1904"/>
                      <a:gd name="connsiteY4" fmla="*/ 952 h 7619"/>
                      <a:gd name="connsiteX5" fmla="*/ 1905 w 1904"/>
                      <a:gd name="connsiteY5" fmla="*/ 6667 h 7619"/>
                      <a:gd name="connsiteX6" fmla="*/ 953 w 1904"/>
                      <a:gd name="connsiteY6" fmla="*/ 7620 h 7619"/>
                      <a:gd name="connsiteX7" fmla="*/ 953 w 1904"/>
                      <a:gd name="connsiteY7" fmla="*/ 7620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4" h="7619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lnTo>
                          <a:pt x="0" y="952"/>
                        </a:ln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6667"/>
                        </a:lnTo>
                        <a:cubicBezTo>
                          <a:pt x="1905" y="6667"/>
                          <a:pt x="1905" y="7620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359FFF6B-6AB3-4C0E-BCCB-75589A0BC031}"/>
                      </a:ext>
                    </a:extLst>
                  </p:cNvPr>
                  <p:cNvSpPr/>
                  <p:nvPr/>
                </p:nvSpPr>
                <p:spPr>
                  <a:xfrm>
                    <a:off x="6737032" y="3425189"/>
                    <a:ext cx="3810" cy="1904"/>
                  </a:xfrm>
                  <a:custGeom>
                    <a:avLst/>
                    <a:gdLst>
                      <a:gd name="connsiteX0" fmla="*/ 2858 w 3810"/>
                      <a:gd name="connsiteY0" fmla="*/ 1905 h 1904"/>
                      <a:gd name="connsiteX1" fmla="*/ 953 w 3810"/>
                      <a:gd name="connsiteY1" fmla="*/ 1905 h 1904"/>
                      <a:gd name="connsiteX2" fmla="*/ 0 w 3810"/>
                      <a:gd name="connsiteY2" fmla="*/ 953 h 1904"/>
                      <a:gd name="connsiteX3" fmla="*/ 953 w 3810"/>
                      <a:gd name="connsiteY3" fmla="*/ 0 h 1904"/>
                      <a:gd name="connsiteX4" fmla="*/ 2858 w 3810"/>
                      <a:gd name="connsiteY4" fmla="*/ 0 h 1904"/>
                      <a:gd name="connsiteX5" fmla="*/ 3810 w 3810"/>
                      <a:gd name="connsiteY5" fmla="*/ 953 h 1904"/>
                      <a:gd name="connsiteX6" fmla="*/ 2858 w 3810"/>
                      <a:gd name="connsiteY6" fmla="*/ 1905 h 1904"/>
                      <a:gd name="connsiteX7" fmla="*/ 2858 w 3810"/>
                      <a:gd name="connsiteY7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10" h="1904">
                        <a:moveTo>
                          <a:pt x="2858" y="1905"/>
                        </a:moveTo>
                        <a:cubicBezTo>
                          <a:pt x="1905" y="1905"/>
                          <a:pt x="953" y="1905"/>
                          <a:pt x="953" y="1905"/>
                        </a:cubicBezTo>
                        <a:cubicBezTo>
                          <a:pt x="953" y="1905"/>
                          <a:pt x="0" y="953"/>
                          <a:pt x="0" y="953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2858" y="0"/>
                          <a:pt x="2858" y="0"/>
                        </a:cubicBezTo>
                        <a:cubicBezTo>
                          <a:pt x="3810" y="0"/>
                          <a:pt x="3810" y="0"/>
                          <a:pt x="3810" y="953"/>
                        </a:cubicBezTo>
                        <a:cubicBezTo>
                          <a:pt x="3810" y="1905"/>
                          <a:pt x="3810" y="1905"/>
                          <a:pt x="2858" y="1905"/>
                        </a:cubicBezTo>
                        <a:cubicBezTo>
                          <a:pt x="2858" y="1905"/>
                          <a:pt x="2858" y="1905"/>
                          <a:pt x="2858" y="190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C3E452EB-0594-4EE2-B3EE-7C4FA769481C}"/>
                      </a:ext>
                    </a:extLst>
                  </p:cNvPr>
                  <p:cNvSpPr/>
                  <p:nvPr/>
                </p:nvSpPr>
                <p:spPr>
                  <a:xfrm>
                    <a:off x="6764655" y="3458527"/>
                    <a:ext cx="20954" cy="18454"/>
                  </a:xfrm>
                  <a:custGeom>
                    <a:avLst/>
                    <a:gdLst>
                      <a:gd name="connsiteX0" fmla="*/ 6667 w 20954"/>
                      <a:gd name="connsiteY0" fmla="*/ 18097 h 18454"/>
                      <a:gd name="connsiteX1" fmla="*/ 4763 w 20954"/>
                      <a:gd name="connsiteY1" fmla="*/ 18097 h 18454"/>
                      <a:gd name="connsiteX2" fmla="*/ 952 w 20954"/>
                      <a:gd name="connsiteY2" fmla="*/ 16192 h 18454"/>
                      <a:gd name="connsiteX3" fmla="*/ 0 w 20954"/>
                      <a:gd name="connsiteY3" fmla="*/ 12382 h 18454"/>
                      <a:gd name="connsiteX4" fmla="*/ 0 w 20954"/>
                      <a:gd name="connsiteY4" fmla="*/ 953 h 18454"/>
                      <a:gd name="connsiteX5" fmla="*/ 952 w 20954"/>
                      <a:gd name="connsiteY5" fmla="*/ 0 h 18454"/>
                      <a:gd name="connsiteX6" fmla="*/ 1905 w 20954"/>
                      <a:gd name="connsiteY6" fmla="*/ 953 h 18454"/>
                      <a:gd name="connsiteX7" fmla="*/ 1905 w 20954"/>
                      <a:gd name="connsiteY7" fmla="*/ 12382 h 18454"/>
                      <a:gd name="connsiteX8" fmla="*/ 2857 w 20954"/>
                      <a:gd name="connsiteY8" fmla="*/ 15240 h 18454"/>
                      <a:gd name="connsiteX9" fmla="*/ 5715 w 20954"/>
                      <a:gd name="connsiteY9" fmla="*/ 16192 h 18454"/>
                      <a:gd name="connsiteX10" fmla="*/ 20002 w 20954"/>
                      <a:gd name="connsiteY10" fmla="*/ 14288 h 18454"/>
                      <a:gd name="connsiteX11" fmla="*/ 20955 w 20954"/>
                      <a:gd name="connsiteY11" fmla="*/ 14288 h 18454"/>
                      <a:gd name="connsiteX12" fmla="*/ 20955 w 20954"/>
                      <a:gd name="connsiteY12" fmla="*/ 15240 h 18454"/>
                      <a:gd name="connsiteX13" fmla="*/ 6667 w 20954"/>
                      <a:gd name="connsiteY13" fmla="*/ 18097 h 18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954" h="18454">
                        <a:moveTo>
                          <a:pt x="6667" y="18097"/>
                        </a:moveTo>
                        <a:cubicBezTo>
                          <a:pt x="5715" y="18097"/>
                          <a:pt x="5715" y="18097"/>
                          <a:pt x="4763" y="18097"/>
                        </a:cubicBezTo>
                        <a:cubicBezTo>
                          <a:pt x="3810" y="18097"/>
                          <a:pt x="1905" y="17145"/>
                          <a:pt x="952" y="16192"/>
                        </a:cubicBezTo>
                        <a:cubicBezTo>
                          <a:pt x="0" y="15240"/>
                          <a:pt x="0" y="13335"/>
                          <a:pt x="0" y="12382"/>
                        </a:cubicBezTo>
                        <a:cubicBezTo>
                          <a:pt x="0" y="8572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953"/>
                          <a:pt x="1905" y="953"/>
                        </a:cubicBezTo>
                        <a:cubicBezTo>
                          <a:pt x="1905" y="4763"/>
                          <a:pt x="952" y="8572"/>
                          <a:pt x="1905" y="12382"/>
                        </a:cubicBezTo>
                        <a:cubicBezTo>
                          <a:pt x="1905" y="13335"/>
                          <a:pt x="1905" y="14288"/>
                          <a:pt x="2857" y="15240"/>
                        </a:cubicBezTo>
                        <a:cubicBezTo>
                          <a:pt x="3810" y="16192"/>
                          <a:pt x="4763" y="16192"/>
                          <a:pt x="5715" y="16192"/>
                        </a:cubicBezTo>
                        <a:cubicBezTo>
                          <a:pt x="10477" y="17145"/>
                          <a:pt x="15240" y="16192"/>
                          <a:pt x="20002" y="14288"/>
                        </a:cubicBezTo>
                        <a:cubicBezTo>
                          <a:pt x="20002" y="14288"/>
                          <a:pt x="20955" y="14288"/>
                          <a:pt x="20955" y="14288"/>
                        </a:cubicBezTo>
                        <a:cubicBezTo>
                          <a:pt x="20955" y="14288"/>
                          <a:pt x="20955" y="15240"/>
                          <a:pt x="20955" y="15240"/>
                        </a:cubicBezTo>
                        <a:cubicBezTo>
                          <a:pt x="16192" y="18097"/>
                          <a:pt x="11430" y="19050"/>
                          <a:pt x="6667" y="18097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472" name="Graphic 4">
                    <a:extLst>
                      <a:ext uri="{FF2B5EF4-FFF2-40B4-BE49-F238E27FC236}">
                        <a16:creationId xmlns:a16="http://schemas.microsoft.com/office/drawing/2014/main" id="{4AF9F97B-EBCE-4294-A67A-8BDE9C72D0C0}"/>
                      </a:ext>
                    </a:extLst>
                  </p:cNvPr>
                  <p:cNvGrpSpPr/>
                  <p:nvPr/>
                </p:nvGrpSpPr>
                <p:grpSpPr>
                  <a:xfrm>
                    <a:off x="6710241" y="3272789"/>
                    <a:ext cx="73693" cy="59159"/>
                    <a:chOff x="6710241" y="3272789"/>
                    <a:chExt cx="73693" cy="59159"/>
                  </a:xfrm>
                </p:grpSpPr>
                <p:sp>
                  <p:nvSpPr>
                    <p:cNvPr id="1484" name="Freeform: Shape 1483">
                      <a:extLst>
                        <a:ext uri="{FF2B5EF4-FFF2-40B4-BE49-F238E27FC236}">
                          <a16:creationId xmlns:a16="http://schemas.microsoft.com/office/drawing/2014/main" id="{AF1CA0D1-9D3C-4987-AE40-619FC5E727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0241" y="3307887"/>
                      <a:ext cx="27810" cy="23148"/>
                    </a:xfrm>
                    <a:custGeom>
                      <a:avLst/>
                      <a:gdLst>
                        <a:gd name="connsiteX0" fmla="*/ 27744 w 27810"/>
                        <a:gd name="connsiteY0" fmla="*/ 12527 h 23148"/>
                        <a:gd name="connsiteX1" fmla="*/ 12504 w 27810"/>
                        <a:gd name="connsiteY1" fmla="*/ 145 h 23148"/>
                        <a:gd name="connsiteX2" fmla="*/ 121 w 27810"/>
                        <a:gd name="connsiteY2" fmla="*/ 9670 h 23148"/>
                        <a:gd name="connsiteX3" fmla="*/ 10599 w 27810"/>
                        <a:gd name="connsiteY3" fmla="*/ 23005 h 23148"/>
                        <a:gd name="connsiteX4" fmla="*/ 27744 w 27810"/>
                        <a:gd name="connsiteY4" fmla="*/ 12527 h 23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0" h="23148">
                          <a:moveTo>
                            <a:pt x="27744" y="12527"/>
                          </a:moveTo>
                          <a:cubicBezTo>
                            <a:pt x="28696" y="5860"/>
                            <a:pt x="19171" y="1097"/>
                            <a:pt x="12504" y="145"/>
                          </a:cubicBezTo>
                          <a:cubicBezTo>
                            <a:pt x="5836" y="-807"/>
                            <a:pt x="1074" y="3002"/>
                            <a:pt x="121" y="9670"/>
                          </a:cubicBezTo>
                          <a:cubicBezTo>
                            <a:pt x="-831" y="16337"/>
                            <a:pt x="3931" y="22052"/>
                            <a:pt x="10599" y="23005"/>
                          </a:cubicBezTo>
                          <a:cubicBezTo>
                            <a:pt x="18219" y="23957"/>
                            <a:pt x="27744" y="20147"/>
                            <a:pt x="27744" y="1252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5" name="Freeform: Shape 1484">
                      <a:extLst>
                        <a:ext uri="{FF2B5EF4-FFF2-40B4-BE49-F238E27FC236}">
                          <a16:creationId xmlns:a16="http://schemas.microsoft.com/office/drawing/2014/main" id="{AF567BAB-574D-4E89-B415-2F6896D990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5023" y="3305083"/>
                      <a:ext cx="27807" cy="26865"/>
                    </a:xfrm>
                    <a:custGeom>
                      <a:avLst/>
                      <a:gdLst>
                        <a:gd name="connsiteX0" fmla="*/ 27727 w 27807"/>
                        <a:gd name="connsiteY0" fmla="*/ 15331 h 26865"/>
                        <a:gd name="connsiteX1" fmla="*/ 14392 w 27807"/>
                        <a:gd name="connsiteY1" fmla="*/ 91 h 26865"/>
                        <a:gd name="connsiteX2" fmla="*/ 104 w 27807"/>
                        <a:gd name="connsiteY2" fmla="*/ 12474 h 26865"/>
                        <a:gd name="connsiteX3" fmla="*/ 11534 w 27807"/>
                        <a:gd name="connsiteY3" fmla="*/ 26761 h 26865"/>
                        <a:gd name="connsiteX4" fmla="*/ 27727 w 27807"/>
                        <a:gd name="connsiteY4" fmla="*/ 15331 h 26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07" h="26865">
                          <a:moveTo>
                            <a:pt x="27727" y="15331"/>
                          </a:moveTo>
                          <a:cubicBezTo>
                            <a:pt x="28679" y="8664"/>
                            <a:pt x="21059" y="1044"/>
                            <a:pt x="14392" y="91"/>
                          </a:cubicBezTo>
                          <a:cubicBezTo>
                            <a:pt x="7724" y="-861"/>
                            <a:pt x="1057" y="5806"/>
                            <a:pt x="104" y="12474"/>
                          </a:cubicBezTo>
                          <a:cubicBezTo>
                            <a:pt x="-848" y="19141"/>
                            <a:pt x="4867" y="26761"/>
                            <a:pt x="11534" y="26761"/>
                          </a:cubicBezTo>
                          <a:cubicBezTo>
                            <a:pt x="18202" y="27714"/>
                            <a:pt x="26774" y="21999"/>
                            <a:pt x="27727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6" name="Freeform: Shape 1485">
                      <a:extLst>
                        <a:ext uri="{FF2B5EF4-FFF2-40B4-BE49-F238E27FC236}">
                          <a16:creationId xmlns:a16="http://schemas.microsoft.com/office/drawing/2014/main" id="{BDB72DFF-128F-49F5-A5B6-8101E0C02E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0763" y="3310744"/>
                      <a:ext cx="23171" cy="20147"/>
                    </a:xfrm>
                    <a:custGeom>
                      <a:avLst/>
                      <a:gdLst>
                        <a:gd name="connsiteX0" fmla="*/ 22941 w 23171"/>
                        <a:gd name="connsiteY0" fmla="*/ 11575 h 20147"/>
                        <a:gd name="connsiteX1" fmla="*/ 15321 w 23171"/>
                        <a:gd name="connsiteY1" fmla="*/ 145 h 20147"/>
                        <a:gd name="connsiteX2" fmla="*/ 81 w 23171"/>
                        <a:gd name="connsiteY2" fmla="*/ 9670 h 20147"/>
                        <a:gd name="connsiteX3" fmla="*/ 13416 w 23171"/>
                        <a:gd name="connsiteY3" fmla="*/ 20147 h 20147"/>
                        <a:gd name="connsiteX4" fmla="*/ 22941 w 23171"/>
                        <a:gd name="connsiteY4" fmla="*/ 11575 h 20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171" h="20147">
                          <a:moveTo>
                            <a:pt x="22941" y="11575"/>
                          </a:moveTo>
                          <a:cubicBezTo>
                            <a:pt x="23894" y="4907"/>
                            <a:pt x="21989" y="145"/>
                            <a:pt x="15321" y="145"/>
                          </a:cubicBezTo>
                          <a:cubicBezTo>
                            <a:pt x="8654" y="-808"/>
                            <a:pt x="1034" y="3002"/>
                            <a:pt x="81" y="9670"/>
                          </a:cubicBezTo>
                          <a:cubicBezTo>
                            <a:pt x="-871" y="16337"/>
                            <a:pt x="6749" y="20147"/>
                            <a:pt x="13416" y="20147"/>
                          </a:cubicBezTo>
                          <a:cubicBezTo>
                            <a:pt x="20084" y="20147"/>
                            <a:pt x="21989" y="18242"/>
                            <a:pt x="22941" y="11575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7" name="Freeform: Shape 1486">
                      <a:extLst>
                        <a:ext uri="{FF2B5EF4-FFF2-40B4-BE49-F238E27FC236}">
                          <a16:creationId xmlns:a16="http://schemas.microsoft.com/office/drawing/2014/main" id="{98BAF476-6C16-4736-AA2C-F52A15EE61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3133" y="3288860"/>
                      <a:ext cx="25913" cy="24990"/>
                    </a:xfrm>
                    <a:custGeom>
                      <a:avLst/>
                      <a:gdLst>
                        <a:gd name="connsiteX0" fmla="*/ 25809 w 25913"/>
                        <a:gd name="connsiteY0" fmla="*/ 13457 h 24990"/>
                        <a:gd name="connsiteX1" fmla="*/ 14379 w 25913"/>
                        <a:gd name="connsiteY1" fmla="*/ 121 h 24990"/>
                        <a:gd name="connsiteX2" fmla="*/ 91 w 25913"/>
                        <a:gd name="connsiteY2" fmla="*/ 10599 h 24990"/>
                        <a:gd name="connsiteX3" fmla="*/ 12474 w 25913"/>
                        <a:gd name="connsiteY3" fmla="*/ 24886 h 24990"/>
                        <a:gd name="connsiteX4" fmla="*/ 25809 w 25913"/>
                        <a:gd name="connsiteY4" fmla="*/ 13457 h 24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13" h="24990">
                          <a:moveTo>
                            <a:pt x="25809" y="13457"/>
                          </a:moveTo>
                          <a:cubicBezTo>
                            <a:pt x="26761" y="6789"/>
                            <a:pt x="21046" y="1074"/>
                            <a:pt x="14379" y="121"/>
                          </a:cubicBezTo>
                          <a:cubicBezTo>
                            <a:pt x="7711" y="-831"/>
                            <a:pt x="91" y="3932"/>
                            <a:pt x="91" y="10599"/>
                          </a:cubicBezTo>
                          <a:cubicBezTo>
                            <a:pt x="-861" y="17266"/>
                            <a:pt x="5806" y="23934"/>
                            <a:pt x="12474" y="24886"/>
                          </a:cubicBezTo>
                          <a:cubicBezTo>
                            <a:pt x="19141" y="25839"/>
                            <a:pt x="24856" y="20124"/>
                            <a:pt x="25809" y="1345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8" name="Freeform: Shape 1487">
                      <a:extLst>
                        <a:ext uri="{FF2B5EF4-FFF2-40B4-BE49-F238E27FC236}">
                          <a16:creationId xmlns:a16="http://schemas.microsoft.com/office/drawing/2014/main" id="{3289DC38-BA07-4D24-9C81-096E256221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8813" y="3286033"/>
                      <a:ext cx="27816" cy="23181"/>
                    </a:xfrm>
                    <a:custGeom>
                      <a:avLst/>
                      <a:gdLst>
                        <a:gd name="connsiteX0" fmla="*/ 27744 w 27816"/>
                        <a:gd name="connsiteY0" fmla="*/ 15331 h 23181"/>
                        <a:gd name="connsiteX1" fmla="*/ 12504 w 27816"/>
                        <a:gd name="connsiteY1" fmla="*/ 91 h 23181"/>
                        <a:gd name="connsiteX2" fmla="*/ 121 w 27816"/>
                        <a:gd name="connsiteY2" fmla="*/ 12474 h 23181"/>
                        <a:gd name="connsiteX3" fmla="*/ 10599 w 27816"/>
                        <a:gd name="connsiteY3" fmla="*/ 22951 h 23181"/>
                        <a:gd name="connsiteX4" fmla="*/ 27744 w 27816"/>
                        <a:gd name="connsiteY4" fmla="*/ 15331 h 23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6" h="23181">
                          <a:moveTo>
                            <a:pt x="27744" y="15331"/>
                          </a:moveTo>
                          <a:cubicBezTo>
                            <a:pt x="28696" y="8664"/>
                            <a:pt x="20124" y="1044"/>
                            <a:pt x="12504" y="91"/>
                          </a:cubicBezTo>
                          <a:cubicBezTo>
                            <a:pt x="5836" y="-861"/>
                            <a:pt x="121" y="5806"/>
                            <a:pt x="121" y="12474"/>
                          </a:cubicBezTo>
                          <a:cubicBezTo>
                            <a:pt x="-831" y="19141"/>
                            <a:pt x="3931" y="21999"/>
                            <a:pt x="10599" y="22951"/>
                          </a:cubicBezTo>
                          <a:cubicBezTo>
                            <a:pt x="18219" y="23904"/>
                            <a:pt x="26792" y="21999"/>
                            <a:pt x="27744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89" name="Freeform: Shape 1488">
                      <a:extLst>
                        <a:ext uri="{FF2B5EF4-FFF2-40B4-BE49-F238E27FC236}">
                          <a16:creationId xmlns:a16="http://schemas.microsoft.com/office/drawing/2014/main" id="{A6098109-7C1F-4BEB-9B58-627F8F7FB5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032" y="3272789"/>
                      <a:ext cx="27713" cy="21907"/>
                    </a:xfrm>
                    <a:custGeom>
                      <a:avLst/>
                      <a:gdLst>
                        <a:gd name="connsiteX0" fmla="*/ 27623 w 27713"/>
                        <a:gd name="connsiteY0" fmla="*/ 14288 h 21907"/>
                        <a:gd name="connsiteX1" fmla="*/ 14288 w 27713"/>
                        <a:gd name="connsiteY1" fmla="*/ 0 h 21907"/>
                        <a:gd name="connsiteX2" fmla="*/ 0 w 27713"/>
                        <a:gd name="connsiteY2" fmla="*/ 12382 h 21907"/>
                        <a:gd name="connsiteX3" fmla="*/ 13335 w 27713"/>
                        <a:gd name="connsiteY3" fmla="*/ 21907 h 21907"/>
                        <a:gd name="connsiteX4" fmla="*/ 27623 w 27713"/>
                        <a:gd name="connsiteY4" fmla="*/ 14288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13" h="21907">
                          <a:moveTo>
                            <a:pt x="27623" y="14288"/>
                          </a:moveTo>
                          <a:cubicBezTo>
                            <a:pt x="28575" y="7620"/>
                            <a:pt x="21908" y="0"/>
                            <a:pt x="14288" y="0"/>
                          </a:cubicBezTo>
                          <a:cubicBezTo>
                            <a:pt x="6668" y="0"/>
                            <a:pt x="0" y="4763"/>
                            <a:pt x="0" y="12382"/>
                          </a:cubicBezTo>
                          <a:cubicBezTo>
                            <a:pt x="0" y="20003"/>
                            <a:pt x="5715" y="21907"/>
                            <a:pt x="13335" y="21907"/>
                          </a:cubicBezTo>
                          <a:cubicBezTo>
                            <a:pt x="20003" y="21907"/>
                            <a:pt x="26670" y="20955"/>
                            <a:pt x="27623" y="1428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0" name="Freeform: Shape 1489">
                      <a:extLst>
                        <a:ext uri="{FF2B5EF4-FFF2-40B4-BE49-F238E27FC236}">
                          <a16:creationId xmlns:a16="http://schemas.microsoft.com/office/drawing/2014/main" id="{C6A19D95-AD0F-4C07-8137-338A03C2DD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0128" y="3311127"/>
                      <a:ext cx="15954" cy="15954"/>
                    </a:xfrm>
                    <a:custGeom>
                      <a:avLst/>
                      <a:gdLst>
                        <a:gd name="connsiteX0" fmla="*/ 3572 w 15954"/>
                        <a:gd name="connsiteY0" fmla="*/ 15954 h 15954"/>
                        <a:gd name="connsiteX1" fmla="*/ 714 w 15954"/>
                        <a:gd name="connsiteY1" fmla="*/ 13097 h 15954"/>
                        <a:gd name="connsiteX2" fmla="*/ 714 w 15954"/>
                        <a:gd name="connsiteY2" fmla="*/ 3572 h 15954"/>
                        <a:gd name="connsiteX3" fmla="*/ 4524 w 15954"/>
                        <a:gd name="connsiteY3" fmla="*/ 714 h 15954"/>
                        <a:gd name="connsiteX4" fmla="*/ 11192 w 15954"/>
                        <a:gd name="connsiteY4" fmla="*/ 714 h 15954"/>
                        <a:gd name="connsiteX5" fmla="*/ 15954 w 15954"/>
                        <a:gd name="connsiteY5" fmla="*/ 7382 h 15954"/>
                        <a:gd name="connsiteX6" fmla="*/ 15954 w 15954"/>
                        <a:gd name="connsiteY6" fmla="*/ 11192 h 15954"/>
                        <a:gd name="connsiteX7" fmla="*/ 11192 w 15954"/>
                        <a:gd name="connsiteY7" fmla="*/ 15002 h 15954"/>
                        <a:gd name="connsiteX8" fmla="*/ 9287 w 15954"/>
                        <a:gd name="connsiteY8" fmla="*/ 15002 h 15954"/>
                        <a:gd name="connsiteX9" fmla="*/ 5477 w 15954"/>
                        <a:gd name="connsiteY9" fmla="*/ 11192 h 15954"/>
                        <a:gd name="connsiteX10" fmla="*/ 5477 w 15954"/>
                        <a:gd name="connsiteY10" fmla="*/ 10239 h 15954"/>
                        <a:gd name="connsiteX11" fmla="*/ 6429 w 15954"/>
                        <a:gd name="connsiteY11" fmla="*/ 10239 h 15954"/>
                        <a:gd name="connsiteX12" fmla="*/ 8334 w 15954"/>
                        <a:gd name="connsiteY12" fmla="*/ 13097 h 15954"/>
                        <a:gd name="connsiteX13" fmla="*/ 9287 w 15954"/>
                        <a:gd name="connsiteY13" fmla="*/ 13097 h 15954"/>
                        <a:gd name="connsiteX14" fmla="*/ 13097 w 15954"/>
                        <a:gd name="connsiteY14" fmla="*/ 10239 h 15954"/>
                        <a:gd name="connsiteX15" fmla="*/ 13097 w 15954"/>
                        <a:gd name="connsiteY15" fmla="*/ 7382 h 15954"/>
                        <a:gd name="connsiteX16" fmla="*/ 9287 w 15954"/>
                        <a:gd name="connsiteY16" fmla="*/ 1667 h 15954"/>
                        <a:gd name="connsiteX17" fmla="*/ 4524 w 15954"/>
                        <a:gd name="connsiteY17" fmla="*/ 1667 h 15954"/>
                        <a:gd name="connsiteX18" fmla="*/ 1667 w 15954"/>
                        <a:gd name="connsiteY18" fmla="*/ 3572 h 15954"/>
                        <a:gd name="connsiteX19" fmla="*/ 1667 w 15954"/>
                        <a:gd name="connsiteY19" fmla="*/ 11192 h 15954"/>
                        <a:gd name="connsiteX20" fmla="*/ 2619 w 15954"/>
                        <a:gd name="connsiteY20" fmla="*/ 13097 h 15954"/>
                        <a:gd name="connsiteX21" fmla="*/ 3572 w 15954"/>
                        <a:gd name="connsiteY21" fmla="*/ 14049 h 15954"/>
                        <a:gd name="connsiteX22" fmla="*/ 3572 w 15954"/>
                        <a:gd name="connsiteY22" fmla="*/ 15954 h 15954"/>
                        <a:gd name="connsiteX23" fmla="*/ 3572 w 15954"/>
                        <a:gd name="connsiteY23" fmla="*/ 15954 h 15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5954" h="15954">
                          <a:moveTo>
                            <a:pt x="3572" y="15954"/>
                          </a:moveTo>
                          <a:cubicBezTo>
                            <a:pt x="2619" y="15954"/>
                            <a:pt x="1667" y="15002"/>
                            <a:pt x="714" y="13097"/>
                          </a:cubicBezTo>
                          <a:cubicBezTo>
                            <a:pt x="-238" y="9287"/>
                            <a:pt x="-238" y="6429"/>
                            <a:pt x="714" y="3572"/>
                          </a:cubicBezTo>
                          <a:cubicBezTo>
                            <a:pt x="1667" y="2619"/>
                            <a:pt x="2619" y="1667"/>
                            <a:pt x="4524" y="714"/>
                          </a:cubicBezTo>
                          <a:cubicBezTo>
                            <a:pt x="6429" y="-238"/>
                            <a:pt x="9287" y="-238"/>
                            <a:pt x="11192" y="714"/>
                          </a:cubicBezTo>
                          <a:cubicBezTo>
                            <a:pt x="13097" y="1667"/>
                            <a:pt x="15002" y="4524"/>
                            <a:pt x="15954" y="7382"/>
                          </a:cubicBezTo>
                          <a:cubicBezTo>
                            <a:pt x="15954" y="8334"/>
                            <a:pt x="15954" y="10239"/>
                            <a:pt x="15954" y="11192"/>
                          </a:cubicBezTo>
                          <a:cubicBezTo>
                            <a:pt x="15002" y="13097"/>
                            <a:pt x="13097" y="14049"/>
                            <a:pt x="11192" y="15002"/>
                          </a:cubicBezTo>
                          <a:cubicBezTo>
                            <a:pt x="10239" y="15002"/>
                            <a:pt x="10239" y="15002"/>
                            <a:pt x="9287" y="15002"/>
                          </a:cubicBezTo>
                          <a:cubicBezTo>
                            <a:pt x="7382" y="15002"/>
                            <a:pt x="6429" y="12144"/>
                            <a:pt x="5477" y="11192"/>
                          </a:cubicBezTo>
                          <a:cubicBezTo>
                            <a:pt x="5477" y="11192"/>
                            <a:pt x="5477" y="10239"/>
                            <a:pt x="5477" y="10239"/>
                          </a:cubicBezTo>
                          <a:cubicBezTo>
                            <a:pt x="5477" y="10239"/>
                            <a:pt x="6429" y="10239"/>
                            <a:pt x="6429" y="10239"/>
                          </a:cubicBezTo>
                          <a:cubicBezTo>
                            <a:pt x="7382" y="11192"/>
                            <a:pt x="7382" y="12144"/>
                            <a:pt x="8334" y="13097"/>
                          </a:cubicBezTo>
                          <a:cubicBezTo>
                            <a:pt x="8334" y="13097"/>
                            <a:pt x="9287" y="13097"/>
                            <a:pt x="9287" y="13097"/>
                          </a:cubicBezTo>
                          <a:cubicBezTo>
                            <a:pt x="11192" y="13097"/>
                            <a:pt x="12144" y="12144"/>
                            <a:pt x="13097" y="10239"/>
                          </a:cubicBezTo>
                          <a:cubicBezTo>
                            <a:pt x="13097" y="9287"/>
                            <a:pt x="13097" y="8334"/>
                            <a:pt x="13097" y="7382"/>
                          </a:cubicBezTo>
                          <a:cubicBezTo>
                            <a:pt x="12144" y="4524"/>
                            <a:pt x="11192" y="2619"/>
                            <a:pt x="9287" y="1667"/>
                          </a:cubicBezTo>
                          <a:cubicBezTo>
                            <a:pt x="7382" y="714"/>
                            <a:pt x="5477" y="1667"/>
                            <a:pt x="4524" y="1667"/>
                          </a:cubicBezTo>
                          <a:cubicBezTo>
                            <a:pt x="3572" y="2619"/>
                            <a:pt x="2619" y="2619"/>
                            <a:pt x="1667" y="3572"/>
                          </a:cubicBezTo>
                          <a:cubicBezTo>
                            <a:pt x="714" y="5477"/>
                            <a:pt x="714" y="7382"/>
                            <a:pt x="1667" y="11192"/>
                          </a:cubicBezTo>
                          <a:cubicBezTo>
                            <a:pt x="1667" y="12144"/>
                            <a:pt x="2619" y="13097"/>
                            <a:pt x="2619" y="13097"/>
                          </a:cubicBezTo>
                          <a:cubicBezTo>
                            <a:pt x="3572" y="13097"/>
                            <a:pt x="3572" y="13097"/>
                            <a:pt x="3572" y="14049"/>
                          </a:cubicBezTo>
                          <a:cubicBezTo>
                            <a:pt x="4524" y="15002"/>
                            <a:pt x="4524" y="15954"/>
                            <a:pt x="3572" y="15954"/>
                          </a:cubicBezTo>
                          <a:cubicBezTo>
                            <a:pt x="3572" y="15954"/>
                            <a:pt x="3572" y="15954"/>
                            <a:pt x="3572" y="15954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1" name="Freeform: Shape 1490">
                      <a:extLst>
                        <a:ext uri="{FF2B5EF4-FFF2-40B4-BE49-F238E27FC236}">
                          <a16:creationId xmlns:a16="http://schemas.microsoft.com/office/drawing/2014/main" id="{6BDD1392-F4D7-4401-A6C0-F3C5C6A59E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8940" y="3291269"/>
                      <a:ext cx="15240" cy="16762"/>
                    </a:xfrm>
                    <a:custGeom>
                      <a:avLst/>
                      <a:gdLst>
                        <a:gd name="connsiteX0" fmla="*/ 3810 w 15240"/>
                        <a:gd name="connsiteY0" fmla="*/ 16762 h 16762"/>
                        <a:gd name="connsiteX1" fmla="*/ 1905 w 15240"/>
                        <a:gd name="connsiteY1" fmla="*/ 15810 h 16762"/>
                        <a:gd name="connsiteX2" fmla="*/ 953 w 15240"/>
                        <a:gd name="connsiteY2" fmla="*/ 12952 h 16762"/>
                        <a:gd name="connsiteX3" fmla="*/ 0 w 15240"/>
                        <a:gd name="connsiteY3" fmla="*/ 7237 h 16762"/>
                        <a:gd name="connsiteX4" fmla="*/ 1905 w 15240"/>
                        <a:gd name="connsiteY4" fmla="*/ 2475 h 16762"/>
                        <a:gd name="connsiteX5" fmla="*/ 10478 w 15240"/>
                        <a:gd name="connsiteY5" fmla="*/ 570 h 16762"/>
                        <a:gd name="connsiteX6" fmla="*/ 15240 w 15240"/>
                        <a:gd name="connsiteY6" fmla="*/ 8190 h 16762"/>
                        <a:gd name="connsiteX7" fmla="*/ 14288 w 15240"/>
                        <a:gd name="connsiteY7" fmla="*/ 11047 h 16762"/>
                        <a:gd name="connsiteX8" fmla="*/ 11430 w 15240"/>
                        <a:gd name="connsiteY8" fmla="*/ 12952 h 16762"/>
                        <a:gd name="connsiteX9" fmla="*/ 6667 w 15240"/>
                        <a:gd name="connsiteY9" fmla="*/ 12000 h 16762"/>
                        <a:gd name="connsiteX10" fmla="*/ 5715 w 15240"/>
                        <a:gd name="connsiteY10" fmla="*/ 9142 h 16762"/>
                        <a:gd name="connsiteX11" fmla="*/ 6667 w 15240"/>
                        <a:gd name="connsiteY11" fmla="*/ 5332 h 16762"/>
                        <a:gd name="connsiteX12" fmla="*/ 7620 w 15240"/>
                        <a:gd name="connsiteY12" fmla="*/ 4380 h 16762"/>
                        <a:gd name="connsiteX13" fmla="*/ 8572 w 15240"/>
                        <a:gd name="connsiteY13" fmla="*/ 5332 h 16762"/>
                        <a:gd name="connsiteX14" fmla="*/ 7620 w 15240"/>
                        <a:gd name="connsiteY14" fmla="*/ 8190 h 16762"/>
                        <a:gd name="connsiteX15" fmla="*/ 7620 w 15240"/>
                        <a:gd name="connsiteY15" fmla="*/ 10095 h 16762"/>
                        <a:gd name="connsiteX16" fmla="*/ 10478 w 15240"/>
                        <a:gd name="connsiteY16" fmla="*/ 10095 h 16762"/>
                        <a:gd name="connsiteX17" fmla="*/ 12382 w 15240"/>
                        <a:gd name="connsiteY17" fmla="*/ 9142 h 16762"/>
                        <a:gd name="connsiteX18" fmla="*/ 13335 w 15240"/>
                        <a:gd name="connsiteY18" fmla="*/ 7237 h 16762"/>
                        <a:gd name="connsiteX19" fmla="*/ 9525 w 15240"/>
                        <a:gd name="connsiteY19" fmla="*/ 1522 h 16762"/>
                        <a:gd name="connsiteX20" fmla="*/ 2857 w 15240"/>
                        <a:gd name="connsiteY20" fmla="*/ 3427 h 16762"/>
                        <a:gd name="connsiteX21" fmla="*/ 1905 w 15240"/>
                        <a:gd name="connsiteY21" fmla="*/ 7237 h 16762"/>
                        <a:gd name="connsiteX22" fmla="*/ 2857 w 15240"/>
                        <a:gd name="connsiteY22" fmla="*/ 12952 h 16762"/>
                        <a:gd name="connsiteX23" fmla="*/ 3810 w 15240"/>
                        <a:gd name="connsiteY23" fmla="*/ 14857 h 16762"/>
                        <a:gd name="connsiteX24" fmla="*/ 4763 w 15240"/>
                        <a:gd name="connsiteY24" fmla="*/ 14857 h 16762"/>
                        <a:gd name="connsiteX25" fmla="*/ 5715 w 15240"/>
                        <a:gd name="connsiteY25" fmla="*/ 14857 h 16762"/>
                        <a:gd name="connsiteX26" fmla="*/ 5715 w 15240"/>
                        <a:gd name="connsiteY26" fmla="*/ 15810 h 16762"/>
                        <a:gd name="connsiteX27" fmla="*/ 3810 w 15240"/>
                        <a:gd name="connsiteY27" fmla="*/ 16762 h 1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5240" h="16762">
                          <a:moveTo>
                            <a:pt x="3810" y="16762"/>
                          </a:moveTo>
                          <a:cubicBezTo>
                            <a:pt x="2857" y="16762"/>
                            <a:pt x="2857" y="16762"/>
                            <a:pt x="1905" y="15810"/>
                          </a:cubicBezTo>
                          <a:cubicBezTo>
                            <a:pt x="953" y="14857"/>
                            <a:pt x="953" y="13905"/>
                            <a:pt x="953" y="12952"/>
                          </a:cubicBezTo>
                          <a:cubicBezTo>
                            <a:pt x="0" y="11047"/>
                            <a:pt x="0" y="9142"/>
                            <a:pt x="0" y="7237"/>
                          </a:cubicBezTo>
                          <a:cubicBezTo>
                            <a:pt x="0" y="5332"/>
                            <a:pt x="953" y="3427"/>
                            <a:pt x="1905" y="2475"/>
                          </a:cubicBezTo>
                          <a:cubicBezTo>
                            <a:pt x="3810" y="-383"/>
                            <a:pt x="7620" y="-383"/>
                            <a:pt x="10478" y="570"/>
                          </a:cubicBezTo>
                          <a:cubicBezTo>
                            <a:pt x="13335" y="1522"/>
                            <a:pt x="15240" y="4380"/>
                            <a:pt x="15240" y="8190"/>
                          </a:cubicBezTo>
                          <a:cubicBezTo>
                            <a:pt x="15240" y="9142"/>
                            <a:pt x="15240" y="11047"/>
                            <a:pt x="14288" y="11047"/>
                          </a:cubicBezTo>
                          <a:cubicBezTo>
                            <a:pt x="13335" y="12000"/>
                            <a:pt x="12382" y="12000"/>
                            <a:pt x="11430" y="12952"/>
                          </a:cubicBezTo>
                          <a:cubicBezTo>
                            <a:pt x="10478" y="12952"/>
                            <a:pt x="8572" y="13905"/>
                            <a:pt x="6667" y="12000"/>
                          </a:cubicBezTo>
                          <a:cubicBezTo>
                            <a:pt x="5715" y="11047"/>
                            <a:pt x="5715" y="10095"/>
                            <a:pt x="5715" y="9142"/>
                          </a:cubicBezTo>
                          <a:cubicBezTo>
                            <a:pt x="5715" y="8190"/>
                            <a:pt x="5715" y="7237"/>
                            <a:pt x="6667" y="5332"/>
                          </a:cubicBezTo>
                          <a:cubicBezTo>
                            <a:pt x="6667" y="5332"/>
                            <a:pt x="7620" y="4380"/>
                            <a:pt x="7620" y="4380"/>
                          </a:cubicBezTo>
                          <a:cubicBezTo>
                            <a:pt x="7620" y="4380"/>
                            <a:pt x="8572" y="5332"/>
                            <a:pt x="8572" y="5332"/>
                          </a:cubicBezTo>
                          <a:cubicBezTo>
                            <a:pt x="8572" y="6285"/>
                            <a:pt x="7620" y="7237"/>
                            <a:pt x="7620" y="8190"/>
                          </a:cubicBezTo>
                          <a:cubicBezTo>
                            <a:pt x="7620" y="9142"/>
                            <a:pt x="7620" y="9142"/>
                            <a:pt x="7620" y="10095"/>
                          </a:cubicBezTo>
                          <a:cubicBezTo>
                            <a:pt x="7620" y="11047"/>
                            <a:pt x="8572" y="11047"/>
                            <a:pt x="10478" y="10095"/>
                          </a:cubicBezTo>
                          <a:cubicBezTo>
                            <a:pt x="11430" y="10095"/>
                            <a:pt x="12382" y="10095"/>
                            <a:pt x="12382" y="9142"/>
                          </a:cubicBezTo>
                          <a:cubicBezTo>
                            <a:pt x="12382" y="8190"/>
                            <a:pt x="13335" y="8190"/>
                            <a:pt x="13335" y="7237"/>
                          </a:cubicBezTo>
                          <a:cubicBezTo>
                            <a:pt x="13335" y="4380"/>
                            <a:pt x="11430" y="2475"/>
                            <a:pt x="9525" y="1522"/>
                          </a:cubicBezTo>
                          <a:cubicBezTo>
                            <a:pt x="7620" y="570"/>
                            <a:pt x="4763" y="1522"/>
                            <a:pt x="2857" y="3427"/>
                          </a:cubicBezTo>
                          <a:cubicBezTo>
                            <a:pt x="1905" y="4380"/>
                            <a:pt x="1905" y="5332"/>
                            <a:pt x="1905" y="7237"/>
                          </a:cubicBezTo>
                          <a:cubicBezTo>
                            <a:pt x="1905" y="9142"/>
                            <a:pt x="1905" y="11047"/>
                            <a:pt x="2857" y="12952"/>
                          </a:cubicBezTo>
                          <a:cubicBezTo>
                            <a:pt x="2857" y="13905"/>
                            <a:pt x="2857" y="13905"/>
                            <a:pt x="3810" y="14857"/>
                          </a:cubicBezTo>
                          <a:cubicBezTo>
                            <a:pt x="3810" y="14857"/>
                            <a:pt x="4763" y="14857"/>
                            <a:pt x="4763" y="14857"/>
                          </a:cubicBezTo>
                          <a:cubicBezTo>
                            <a:pt x="4763" y="14857"/>
                            <a:pt x="5715" y="14857"/>
                            <a:pt x="5715" y="14857"/>
                          </a:cubicBezTo>
                          <a:cubicBezTo>
                            <a:pt x="5715" y="14857"/>
                            <a:pt x="5715" y="15810"/>
                            <a:pt x="5715" y="15810"/>
                          </a:cubicBezTo>
                          <a:cubicBezTo>
                            <a:pt x="4763" y="16762"/>
                            <a:pt x="4763" y="16762"/>
                            <a:pt x="3810" y="16762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2" name="Freeform: Shape 1491">
                      <a:extLst>
                        <a:ext uri="{FF2B5EF4-FFF2-40B4-BE49-F238E27FC236}">
                          <a16:creationId xmlns:a16="http://schemas.microsoft.com/office/drawing/2014/main" id="{99A0E852-7FD0-4865-8C29-D59BF6296A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6559" y="3314699"/>
                      <a:ext cx="10900" cy="11430"/>
                    </a:xfrm>
                    <a:custGeom>
                      <a:avLst/>
                      <a:gdLst>
                        <a:gd name="connsiteX0" fmla="*/ 2858 w 10900"/>
                        <a:gd name="connsiteY0" fmla="*/ 11430 h 11430"/>
                        <a:gd name="connsiteX1" fmla="*/ 953 w 10900"/>
                        <a:gd name="connsiteY1" fmla="*/ 9525 h 11430"/>
                        <a:gd name="connsiteX2" fmla="*/ 0 w 10900"/>
                        <a:gd name="connsiteY2" fmla="*/ 6668 h 11430"/>
                        <a:gd name="connsiteX3" fmla="*/ 0 w 10900"/>
                        <a:gd name="connsiteY3" fmla="*/ 2857 h 11430"/>
                        <a:gd name="connsiteX4" fmla="*/ 3810 w 10900"/>
                        <a:gd name="connsiteY4" fmla="*/ 0 h 11430"/>
                        <a:gd name="connsiteX5" fmla="*/ 8572 w 10900"/>
                        <a:gd name="connsiteY5" fmla="*/ 1905 h 11430"/>
                        <a:gd name="connsiteX6" fmla="*/ 10478 w 10900"/>
                        <a:gd name="connsiteY6" fmla="*/ 5715 h 11430"/>
                        <a:gd name="connsiteX7" fmla="*/ 10478 w 10900"/>
                        <a:gd name="connsiteY7" fmla="*/ 8572 h 11430"/>
                        <a:gd name="connsiteX8" fmla="*/ 6668 w 10900"/>
                        <a:gd name="connsiteY8" fmla="*/ 10478 h 11430"/>
                        <a:gd name="connsiteX9" fmla="*/ 2858 w 10900"/>
                        <a:gd name="connsiteY9" fmla="*/ 9525 h 11430"/>
                        <a:gd name="connsiteX10" fmla="*/ 1905 w 10900"/>
                        <a:gd name="connsiteY10" fmla="*/ 6668 h 11430"/>
                        <a:gd name="connsiteX11" fmla="*/ 1905 w 10900"/>
                        <a:gd name="connsiteY11" fmla="*/ 5715 h 11430"/>
                        <a:gd name="connsiteX12" fmla="*/ 2858 w 10900"/>
                        <a:gd name="connsiteY12" fmla="*/ 4763 h 11430"/>
                        <a:gd name="connsiteX13" fmla="*/ 3810 w 10900"/>
                        <a:gd name="connsiteY13" fmla="*/ 5715 h 11430"/>
                        <a:gd name="connsiteX14" fmla="*/ 3810 w 10900"/>
                        <a:gd name="connsiteY14" fmla="*/ 6668 h 11430"/>
                        <a:gd name="connsiteX15" fmla="*/ 3810 w 10900"/>
                        <a:gd name="connsiteY15" fmla="*/ 8572 h 11430"/>
                        <a:gd name="connsiteX16" fmla="*/ 5715 w 10900"/>
                        <a:gd name="connsiteY16" fmla="*/ 8572 h 11430"/>
                        <a:gd name="connsiteX17" fmla="*/ 7620 w 10900"/>
                        <a:gd name="connsiteY17" fmla="*/ 7620 h 11430"/>
                        <a:gd name="connsiteX18" fmla="*/ 7620 w 10900"/>
                        <a:gd name="connsiteY18" fmla="*/ 5715 h 11430"/>
                        <a:gd name="connsiteX19" fmla="*/ 5715 w 10900"/>
                        <a:gd name="connsiteY19" fmla="*/ 2857 h 11430"/>
                        <a:gd name="connsiteX20" fmla="*/ 2858 w 10900"/>
                        <a:gd name="connsiteY20" fmla="*/ 1905 h 11430"/>
                        <a:gd name="connsiteX21" fmla="*/ 953 w 10900"/>
                        <a:gd name="connsiteY21" fmla="*/ 3810 h 11430"/>
                        <a:gd name="connsiteX22" fmla="*/ 953 w 10900"/>
                        <a:gd name="connsiteY22" fmla="*/ 7620 h 11430"/>
                        <a:gd name="connsiteX23" fmla="*/ 953 w 10900"/>
                        <a:gd name="connsiteY23" fmla="*/ 9525 h 11430"/>
                        <a:gd name="connsiteX24" fmla="*/ 1905 w 10900"/>
                        <a:gd name="connsiteY24" fmla="*/ 10478 h 11430"/>
                        <a:gd name="connsiteX25" fmla="*/ 2858 w 10900"/>
                        <a:gd name="connsiteY25" fmla="*/ 11430 h 11430"/>
                        <a:gd name="connsiteX26" fmla="*/ 2858 w 10900"/>
                        <a:gd name="connsiteY26" fmla="*/ 11430 h 11430"/>
                        <a:gd name="connsiteX27" fmla="*/ 2858 w 10900"/>
                        <a:gd name="connsiteY27" fmla="*/ 11430 h 11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0900" h="11430">
                          <a:moveTo>
                            <a:pt x="2858" y="11430"/>
                          </a:moveTo>
                          <a:cubicBezTo>
                            <a:pt x="1905" y="11430"/>
                            <a:pt x="953" y="10478"/>
                            <a:pt x="953" y="9525"/>
                          </a:cubicBezTo>
                          <a:cubicBezTo>
                            <a:pt x="953" y="8572"/>
                            <a:pt x="0" y="7620"/>
                            <a:pt x="0" y="6668"/>
                          </a:cubicBezTo>
                          <a:cubicBezTo>
                            <a:pt x="0" y="4763"/>
                            <a:pt x="0" y="3810"/>
                            <a:pt x="0" y="2857"/>
                          </a:cubicBezTo>
                          <a:cubicBezTo>
                            <a:pt x="953" y="953"/>
                            <a:pt x="1905" y="0"/>
                            <a:pt x="3810" y="0"/>
                          </a:cubicBezTo>
                          <a:cubicBezTo>
                            <a:pt x="5715" y="0"/>
                            <a:pt x="6668" y="0"/>
                            <a:pt x="8572" y="1905"/>
                          </a:cubicBezTo>
                          <a:cubicBezTo>
                            <a:pt x="9525" y="2857"/>
                            <a:pt x="10478" y="3810"/>
                            <a:pt x="10478" y="5715"/>
                          </a:cubicBezTo>
                          <a:cubicBezTo>
                            <a:pt x="10478" y="6668"/>
                            <a:pt x="11430" y="7620"/>
                            <a:pt x="10478" y="8572"/>
                          </a:cubicBezTo>
                          <a:cubicBezTo>
                            <a:pt x="9525" y="9525"/>
                            <a:pt x="8572" y="10478"/>
                            <a:pt x="6668" y="10478"/>
                          </a:cubicBezTo>
                          <a:cubicBezTo>
                            <a:pt x="4763" y="10478"/>
                            <a:pt x="3810" y="10478"/>
                            <a:pt x="2858" y="9525"/>
                          </a:cubicBezTo>
                          <a:cubicBezTo>
                            <a:pt x="1905" y="8572"/>
                            <a:pt x="1905" y="7620"/>
                            <a:pt x="1905" y="6668"/>
                          </a:cubicBezTo>
                          <a:cubicBezTo>
                            <a:pt x="1905" y="6668"/>
                            <a:pt x="1905" y="5715"/>
                            <a:pt x="1905" y="5715"/>
                          </a:cubicBezTo>
                          <a:cubicBezTo>
                            <a:pt x="1905" y="4763"/>
                            <a:pt x="1905" y="4763"/>
                            <a:pt x="2858" y="4763"/>
                          </a:cubicBezTo>
                          <a:cubicBezTo>
                            <a:pt x="3810" y="4763"/>
                            <a:pt x="3810" y="4763"/>
                            <a:pt x="3810" y="5715"/>
                          </a:cubicBezTo>
                          <a:cubicBezTo>
                            <a:pt x="3810" y="5715"/>
                            <a:pt x="3810" y="6668"/>
                            <a:pt x="3810" y="6668"/>
                          </a:cubicBezTo>
                          <a:cubicBezTo>
                            <a:pt x="3810" y="7620"/>
                            <a:pt x="3810" y="7620"/>
                            <a:pt x="3810" y="8572"/>
                          </a:cubicBezTo>
                          <a:cubicBezTo>
                            <a:pt x="3810" y="9525"/>
                            <a:pt x="4763" y="8572"/>
                            <a:pt x="5715" y="8572"/>
                          </a:cubicBezTo>
                          <a:cubicBezTo>
                            <a:pt x="6668" y="8572"/>
                            <a:pt x="7620" y="8572"/>
                            <a:pt x="7620" y="7620"/>
                          </a:cubicBezTo>
                          <a:cubicBezTo>
                            <a:pt x="7620" y="7620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6668" y="3810"/>
                            <a:pt x="5715" y="2857"/>
                          </a:cubicBezTo>
                          <a:cubicBezTo>
                            <a:pt x="4763" y="1905"/>
                            <a:pt x="3810" y="953"/>
                            <a:pt x="2858" y="1905"/>
                          </a:cubicBezTo>
                          <a:cubicBezTo>
                            <a:pt x="1905" y="1905"/>
                            <a:pt x="953" y="2857"/>
                            <a:pt x="953" y="3810"/>
                          </a:cubicBezTo>
                          <a:cubicBezTo>
                            <a:pt x="953" y="4763"/>
                            <a:pt x="953" y="5715"/>
                            <a:pt x="953" y="7620"/>
                          </a:cubicBezTo>
                          <a:cubicBezTo>
                            <a:pt x="953" y="8572"/>
                            <a:pt x="953" y="9525"/>
                            <a:pt x="953" y="9525"/>
                          </a:cubicBezTo>
                          <a:cubicBezTo>
                            <a:pt x="953" y="9525"/>
                            <a:pt x="1905" y="10478"/>
                            <a:pt x="1905" y="10478"/>
                          </a:cubicBezTo>
                          <a:cubicBezTo>
                            <a:pt x="1905" y="10478"/>
                            <a:pt x="2858" y="10478"/>
                            <a:pt x="2858" y="11430"/>
                          </a:cubicBezTo>
                          <a:cubicBezTo>
                            <a:pt x="4763" y="11430"/>
                            <a:pt x="4763" y="11430"/>
                            <a:pt x="2858" y="11430"/>
                          </a:cubicBezTo>
                          <a:cubicBezTo>
                            <a:pt x="3810" y="11430"/>
                            <a:pt x="3810" y="11430"/>
                            <a:pt x="2858" y="1143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3" name="Freeform: Shape 1492">
                      <a:extLst>
                        <a:ext uri="{FF2B5EF4-FFF2-40B4-BE49-F238E27FC236}">
                          <a16:creationId xmlns:a16="http://schemas.microsoft.com/office/drawing/2014/main" id="{42D3C511-CAEF-46F3-B3A8-B09478BA6E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700" y="3274694"/>
                      <a:ext cx="14682" cy="14287"/>
                    </a:xfrm>
                    <a:custGeom>
                      <a:avLst/>
                      <a:gdLst>
                        <a:gd name="connsiteX0" fmla="*/ 4763 w 14682"/>
                        <a:gd name="connsiteY0" fmla="*/ 14288 h 14287"/>
                        <a:gd name="connsiteX1" fmla="*/ 953 w 14682"/>
                        <a:gd name="connsiteY1" fmla="*/ 11430 h 14287"/>
                        <a:gd name="connsiteX2" fmla="*/ 0 w 14682"/>
                        <a:gd name="connsiteY2" fmla="*/ 6668 h 14287"/>
                        <a:gd name="connsiteX3" fmla="*/ 2857 w 14682"/>
                        <a:gd name="connsiteY3" fmla="*/ 953 h 14287"/>
                        <a:gd name="connsiteX4" fmla="*/ 5715 w 14682"/>
                        <a:gd name="connsiteY4" fmla="*/ 0 h 14287"/>
                        <a:gd name="connsiteX5" fmla="*/ 13335 w 14682"/>
                        <a:gd name="connsiteY5" fmla="*/ 4763 h 14287"/>
                        <a:gd name="connsiteX6" fmla="*/ 14288 w 14682"/>
                        <a:gd name="connsiteY6" fmla="*/ 10478 h 14287"/>
                        <a:gd name="connsiteX7" fmla="*/ 11430 w 14682"/>
                        <a:gd name="connsiteY7" fmla="*/ 12383 h 14287"/>
                        <a:gd name="connsiteX8" fmla="*/ 8572 w 14682"/>
                        <a:gd name="connsiteY8" fmla="*/ 11430 h 14287"/>
                        <a:gd name="connsiteX9" fmla="*/ 7620 w 14682"/>
                        <a:gd name="connsiteY9" fmla="*/ 5715 h 14287"/>
                        <a:gd name="connsiteX10" fmla="*/ 8572 w 14682"/>
                        <a:gd name="connsiteY10" fmla="*/ 4763 h 14287"/>
                        <a:gd name="connsiteX11" fmla="*/ 9525 w 14682"/>
                        <a:gd name="connsiteY11" fmla="*/ 5715 h 14287"/>
                        <a:gd name="connsiteX12" fmla="*/ 9525 w 14682"/>
                        <a:gd name="connsiteY12" fmla="*/ 9525 h 14287"/>
                        <a:gd name="connsiteX13" fmla="*/ 11430 w 14682"/>
                        <a:gd name="connsiteY13" fmla="*/ 9525 h 14287"/>
                        <a:gd name="connsiteX14" fmla="*/ 13335 w 14682"/>
                        <a:gd name="connsiteY14" fmla="*/ 8573 h 14287"/>
                        <a:gd name="connsiteX15" fmla="*/ 13335 w 14682"/>
                        <a:gd name="connsiteY15" fmla="*/ 3810 h 14287"/>
                        <a:gd name="connsiteX16" fmla="*/ 7620 w 14682"/>
                        <a:gd name="connsiteY16" fmla="*/ 0 h 14287"/>
                        <a:gd name="connsiteX17" fmla="*/ 5715 w 14682"/>
                        <a:gd name="connsiteY17" fmla="*/ 0 h 14287"/>
                        <a:gd name="connsiteX18" fmla="*/ 3810 w 14682"/>
                        <a:gd name="connsiteY18" fmla="*/ 4763 h 14287"/>
                        <a:gd name="connsiteX19" fmla="*/ 4763 w 14682"/>
                        <a:gd name="connsiteY19" fmla="*/ 8573 h 14287"/>
                        <a:gd name="connsiteX20" fmla="*/ 7620 w 14682"/>
                        <a:gd name="connsiteY20" fmla="*/ 10478 h 14287"/>
                        <a:gd name="connsiteX21" fmla="*/ 8572 w 14682"/>
                        <a:gd name="connsiteY21" fmla="*/ 11430 h 14287"/>
                        <a:gd name="connsiteX22" fmla="*/ 4763 w 14682"/>
                        <a:gd name="connsiteY22" fmla="*/ 14288 h 14287"/>
                        <a:gd name="connsiteX23" fmla="*/ 4763 w 14682"/>
                        <a:gd name="connsiteY23" fmla="*/ 14288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82" h="14287">
                          <a:moveTo>
                            <a:pt x="4763" y="14288"/>
                          </a:moveTo>
                          <a:cubicBezTo>
                            <a:pt x="2857" y="14288"/>
                            <a:pt x="1905" y="13335"/>
                            <a:pt x="953" y="11430"/>
                          </a:cubicBezTo>
                          <a:cubicBezTo>
                            <a:pt x="0" y="9525"/>
                            <a:pt x="0" y="8573"/>
                            <a:pt x="0" y="6668"/>
                          </a:cubicBezTo>
                          <a:cubicBezTo>
                            <a:pt x="0" y="3810"/>
                            <a:pt x="953" y="1905"/>
                            <a:pt x="2857" y="953"/>
                          </a:cubicBezTo>
                          <a:cubicBezTo>
                            <a:pt x="3810" y="0"/>
                            <a:pt x="4763" y="0"/>
                            <a:pt x="5715" y="0"/>
                          </a:cubicBezTo>
                          <a:cubicBezTo>
                            <a:pt x="8572" y="0"/>
                            <a:pt x="11430" y="1905"/>
                            <a:pt x="13335" y="4763"/>
                          </a:cubicBezTo>
                          <a:cubicBezTo>
                            <a:pt x="14288" y="6668"/>
                            <a:pt x="15240" y="8573"/>
                            <a:pt x="14288" y="10478"/>
                          </a:cubicBezTo>
                          <a:cubicBezTo>
                            <a:pt x="13335" y="11430"/>
                            <a:pt x="12382" y="12383"/>
                            <a:pt x="11430" y="12383"/>
                          </a:cubicBezTo>
                          <a:cubicBezTo>
                            <a:pt x="10478" y="12383"/>
                            <a:pt x="9525" y="12383"/>
                            <a:pt x="8572" y="11430"/>
                          </a:cubicBezTo>
                          <a:cubicBezTo>
                            <a:pt x="6668" y="9525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8572" y="4763"/>
                            <a:pt x="8572" y="4763"/>
                          </a:cubicBezTo>
                          <a:cubicBezTo>
                            <a:pt x="9525" y="4763"/>
                            <a:pt x="9525" y="5715"/>
                            <a:pt x="9525" y="5715"/>
                          </a:cubicBezTo>
                          <a:cubicBezTo>
                            <a:pt x="9525" y="7620"/>
                            <a:pt x="8572" y="8573"/>
                            <a:pt x="9525" y="9525"/>
                          </a:cubicBezTo>
                          <a:cubicBezTo>
                            <a:pt x="10478" y="9525"/>
                            <a:pt x="10478" y="9525"/>
                            <a:pt x="11430" y="9525"/>
                          </a:cubicBezTo>
                          <a:cubicBezTo>
                            <a:pt x="12382" y="9525"/>
                            <a:pt x="13335" y="8573"/>
                            <a:pt x="13335" y="8573"/>
                          </a:cubicBezTo>
                          <a:cubicBezTo>
                            <a:pt x="14288" y="7620"/>
                            <a:pt x="13335" y="5715"/>
                            <a:pt x="13335" y="3810"/>
                          </a:cubicBezTo>
                          <a:cubicBezTo>
                            <a:pt x="12382" y="1905"/>
                            <a:pt x="9525" y="0"/>
                            <a:pt x="7620" y="0"/>
                          </a:cubicBezTo>
                          <a:cubicBezTo>
                            <a:pt x="6668" y="0"/>
                            <a:pt x="5715" y="0"/>
                            <a:pt x="5715" y="0"/>
                          </a:cubicBezTo>
                          <a:cubicBezTo>
                            <a:pt x="4763" y="953"/>
                            <a:pt x="3810" y="2858"/>
                            <a:pt x="3810" y="4763"/>
                          </a:cubicBezTo>
                          <a:cubicBezTo>
                            <a:pt x="3810" y="5715"/>
                            <a:pt x="3810" y="7620"/>
                            <a:pt x="4763" y="8573"/>
                          </a:cubicBezTo>
                          <a:cubicBezTo>
                            <a:pt x="5715" y="9525"/>
                            <a:pt x="6668" y="10478"/>
                            <a:pt x="7620" y="10478"/>
                          </a:cubicBezTo>
                          <a:cubicBezTo>
                            <a:pt x="7620" y="10478"/>
                            <a:pt x="8572" y="10478"/>
                            <a:pt x="8572" y="11430"/>
                          </a:cubicBezTo>
                          <a:cubicBezTo>
                            <a:pt x="6668" y="14288"/>
                            <a:pt x="5715" y="14288"/>
                            <a:pt x="4763" y="14288"/>
                          </a:cubicBezTo>
                          <a:cubicBezTo>
                            <a:pt x="5715" y="14288"/>
                            <a:pt x="4763" y="14288"/>
                            <a:pt x="4763" y="14288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4" name="Freeform: Shape 1493">
                      <a:extLst>
                        <a:ext uri="{FF2B5EF4-FFF2-40B4-BE49-F238E27FC236}">
                          <a16:creationId xmlns:a16="http://schemas.microsoft.com/office/drawing/2014/main" id="{2A7F9208-0AC7-48BA-AF2D-9A9E068443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4650" y="3291465"/>
                      <a:ext cx="14661" cy="16566"/>
                    </a:xfrm>
                    <a:custGeom>
                      <a:avLst/>
                      <a:gdLst>
                        <a:gd name="connsiteX0" fmla="*/ 3810 w 14661"/>
                        <a:gd name="connsiteY0" fmla="*/ 14661 h 16566"/>
                        <a:gd name="connsiteX1" fmla="*/ 953 w 14661"/>
                        <a:gd name="connsiteY1" fmla="*/ 12756 h 16566"/>
                        <a:gd name="connsiteX2" fmla="*/ 0 w 14661"/>
                        <a:gd name="connsiteY2" fmla="*/ 7994 h 16566"/>
                        <a:gd name="connsiteX3" fmla="*/ 1905 w 14661"/>
                        <a:gd name="connsiteY3" fmla="*/ 2279 h 16566"/>
                        <a:gd name="connsiteX4" fmla="*/ 9525 w 14661"/>
                        <a:gd name="connsiteY4" fmla="*/ 374 h 16566"/>
                        <a:gd name="connsiteX5" fmla="*/ 14288 w 14661"/>
                        <a:gd name="connsiteY5" fmla="*/ 6089 h 16566"/>
                        <a:gd name="connsiteX6" fmla="*/ 12382 w 14661"/>
                        <a:gd name="connsiteY6" fmla="*/ 11804 h 16566"/>
                        <a:gd name="connsiteX7" fmla="*/ 6668 w 14661"/>
                        <a:gd name="connsiteY7" fmla="*/ 11804 h 16566"/>
                        <a:gd name="connsiteX8" fmla="*/ 5715 w 14661"/>
                        <a:gd name="connsiteY8" fmla="*/ 7994 h 16566"/>
                        <a:gd name="connsiteX9" fmla="*/ 8572 w 14661"/>
                        <a:gd name="connsiteY9" fmla="*/ 4184 h 16566"/>
                        <a:gd name="connsiteX10" fmla="*/ 9525 w 14661"/>
                        <a:gd name="connsiteY10" fmla="*/ 5136 h 16566"/>
                        <a:gd name="connsiteX11" fmla="*/ 8572 w 14661"/>
                        <a:gd name="connsiteY11" fmla="*/ 6089 h 16566"/>
                        <a:gd name="connsiteX12" fmla="*/ 7620 w 14661"/>
                        <a:gd name="connsiteY12" fmla="*/ 8946 h 16566"/>
                        <a:gd name="connsiteX13" fmla="*/ 8572 w 14661"/>
                        <a:gd name="connsiteY13" fmla="*/ 11804 h 16566"/>
                        <a:gd name="connsiteX14" fmla="*/ 12382 w 14661"/>
                        <a:gd name="connsiteY14" fmla="*/ 11804 h 16566"/>
                        <a:gd name="connsiteX15" fmla="*/ 13335 w 14661"/>
                        <a:gd name="connsiteY15" fmla="*/ 7994 h 16566"/>
                        <a:gd name="connsiteX16" fmla="*/ 9525 w 14661"/>
                        <a:gd name="connsiteY16" fmla="*/ 3231 h 16566"/>
                        <a:gd name="connsiteX17" fmla="*/ 3810 w 14661"/>
                        <a:gd name="connsiteY17" fmla="*/ 5136 h 16566"/>
                        <a:gd name="connsiteX18" fmla="*/ 2857 w 14661"/>
                        <a:gd name="connsiteY18" fmla="*/ 9899 h 16566"/>
                        <a:gd name="connsiteX19" fmla="*/ 2857 w 14661"/>
                        <a:gd name="connsiteY19" fmla="*/ 13709 h 16566"/>
                        <a:gd name="connsiteX20" fmla="*/ 4763 w 14661"/>
                        <a:gd name="connsiteY20" fmla="*/ 14661 h 16566"/>
                        <a:gd name="connsiteX21" fmla="*/ 5715 w 14661"/>
                        <a:gd name="connsiteY21" fmla="*/ 15614 h 16566"/>
                        <a:gd name="connsiteX22" fmla="*/ 4763 w 14661"/>
                        <a:gd name="connsiteY22" fmla="*/ 16566 h 16566"/>
                        <a:gd name="connsiteX23" fmla="*/ 3810 w 14661"/>
                        <a:gd name="connsiteY23" fmla="*/ 14661 h 16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61" h="16566">
                          <a:moveTo>
                            <a:pt x="3810" y="14661"/>
                          </a:moveTo>
                          <a:cubicBezTo>
                            <a:pt x="2857" y="14661"/>
                            <a:pt x="953" y="13709"/>
                            <a:pt x="953" y="12756"/>
                          </a:cubicBezTo>
                          <a:cubicBezTo>
                            <a:pt x="0" y="10851"/>
                            <a:pt x="0" y="9899"/>
                            <a:pt x="0" y="7994"/>
                          </a:cubicBezTo>
                          <a:cubicBezTo>
                            <a:pt x="0" y="6089"/>
                            <a:pt x="0" y="4184"/>
                            <a:pt x="1905" y="2279"/>
                          </a:cubicBezTo>
                          <a:cubicBezTo>
                            <a:pt x="3810" y="374"/>
                            <a:pt x="6668" y="-579"/>
                            <a:pt x="9525" y="374"/>
                          </a:cubicBezTo>
                          <a:cubicBezTo>
                            <a:pt x="12382" y="1326"/>
                            <a:pt x="14288" y="3231"/>
                            <a:pt x="14288" y="6089"/>
                          </a:cubicBezTo>
                          <a:cubicBezTo>
                            <a:pt x="15240" y="7994"/>
                            <a:pt x="14288" y="10851"/>
                            <a:pt x="12382" y="11804"/>
                          </a:cubicBezTo>
                          <a:cubicBezTo>
                            <a:pt x="10478" y="13709"/>
                            <a:pt x="7620" y="13709"/>
                            <a:pt x="6668" y="11804"/>
                          </a:cubicBezTo>
                          <a:cubicBezTo>
                            <a:pt x="5715" y="10851"/>
                            <a:pt x="5715" y="8946"/>
                            <a:pt x="5715" y="7994"/>
                          </a:cubicBezTo>
                          <a:cubicBezTo>
                            <a:pt x="5715" y="6089"/>
                            <a:pt x="6668" y="4184"/>
                            <a:pt x="8572" y="4184"/>
                          </a:cubicBezTo>
                          <a:cubicBezTo>
                            <a:pt x="9525" y="4184"/>
                            <a:pt x="9525" y="4184"/>
                            <a:pt x="9525" y="5136"/>
                          </a:cubicBezTo>
                          <a:cubicBezTo>
                            <a:pt x="9525" y="6089"/>
                            <a:pt x="9525" y="6089"/>
                            <a:pt x="8572" y="6089"/>
                          </a:cubicBezTo>
                          <a:cubicBezTo>
                            <a:pt x="7620" y="6089"/>
                            <a:pt x="7620" y="7041"/>
                            <a:pt x="7620" y="8946"/>
                          </a:cubicBezTo>
                          <a:cubicBezTo>
                            <a:pt x="7620" y="9899"/>
                            <a:pt x="7620" y="10851"/>
                            <a:pt x="8572" y="11804"/>
                          </a:cubicBezTo>
                          <a:cubicBezTo>
                            <a:pt x="9525" y="12756"/>
                            <a:pt x="11430" y="12756"/>
                            <a:pt x="12382" y="11804"/>
                          </a:cubicBezTo>
                          <a:cubicBezTo>
                            <a:pt x="13335" y="10851"/>
                            <a:pt x="13335" y="8946"/>
                            <a:pt x="13335" y="7994"/>
                          </a:cubicBezTo>
                          <a:cubicBezTo>
                            <a:pt x="13335" y="6089"/>
                            <a:pt x="11430" y="4184"/>
                            <a:pt x="9525" y="3231"/>
                          </a:cubicBezTo>
                          <a:cubicBezTo>
                            <a:pt x="7620" y="2279"/>
                            <a:pt x="5715" y="3231"/>
                            <a:pt x="3810" y="5136"/>
                          </a:cubicBezTo>
                          <a:cubicBezTo>
                            <a:pt x="2857" y="6089"/>
                            <a:pt x="2857" y="7994"/>
                            <a:pt x="2857" y="9899"/>
                          </a:cubicBezTo>
                          <a:cubicBezTo>
                            <a:pt x="2857" y="10851"/>
                            <a:pt x="2857" y="12756"/>
                            <a:pt x="2857" y="13709"/>
                          </a:cubicBezTo>
                          <a:cubicBezTo>
                            <a:pt x="2857" y="14661"/>
                            <a:pt x="3810" y="15614"/>
                            <a:pt x="4763" y="14661"/>
                          </a:cubicBezTo>
                          <a:cubicBezTo>
                            <a:pt x="4763" y="14661"/>
                            <a:pt x="5715" y="14661"/>
                            <a:pt x="5715" y="15614"/>
                          </a:cubicBezTo>
                          <a:cubicBezTo>
                            <a:pt x="5715" y="15614"/>
                            <a:pt x="5715" y="16566"/>
                            <a:pt x="4763" y="16566"/>
                          </a:cubicBezTo>
                          <a:cubicBezTo>
                            <a:pt x="4763" y="14661"/>
                            <a:pt x="4763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5" name="Freeform: Shape 1494">
                      <a:extLst>
                        <a:ext uri="{FF2B5EF4-FFF2-40B4-BE49-F238E27FC236}">
                          <a16:creationId xmlns:a16="http://schemas.microsoft.com/office/drawing/2014/main" id="{702C9A3B-45BE-4212-A5B4-29C8477B51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3219" y="3312794"/>
                      <a:ext cx="15240" cy="16192"/>
                    </a:xfrm>
                    <a:custGeom>
                      <a:avLst/>
                      <a:gdLst>
                        <a:gd name="connsiteX0" fmla="*/ 8573 w 15240"/>
                        <a:gd name="connsiteY0" fmla="*/ 16193 h 16192"/>
                        <a:gd name="connsiteX1" fmla="*/ 1905 w 15240"/>
                        <a:gd name="connsiteY1" fmla="*/ 12383 h 16192"/>
                        <a:gd name="connsiteX2" fmla="*/ 0 w 15240"/>
                        <a:gd name="connsiteY2" fmla="*/ 4763 h 16192"/>
                        <a:gd name="connsiteX3" fmla="*/ 953 w 15240"/>
                        <a:gd name="connsiteY3" fmla="*/ 1905 h 16192"/>
                        <a:gd name="connsiteX4" fmla="*/ 6668 w 15240"/>
                        <a:gd name="connsiteY4" fmla="*/ 0 h 16192"/>
                        <a:gd name="connsiteX5" fmla="*/ 12383 w 15240"/>
                        <a:gd name="connsiteY5" fmla="*/ 953 h 16192"/>
                        <a:gd name="connsiteX6" fmla="*/ 15240 w 15240"/>
                        <a:gd name="connsiteY6" fmla="*/ 5715 h 16192"/>
                        <a:gd name="connsiteX7" fmla="*/ 15240 w 15240"/>
                        <a:gd name="connsiteY7" fmla="*/ 11430 h 16192"/>
                        <a:gd name="connsiteX8" fmla="*/ 15240 w 15240"/>
                        <a:gd name="connsiteY8" fmla="*/ 13335 h 16192"/>
                        <a:gd name="connsiteX9" fmla="*/ 9525 w 15240"/>
                        <a:gd name="connsiteY9" fmla="*/ 15240 h 16192"/>
                        <a:gd name="connsiteX10" fmla="*/ 5715 w 15240"/>
                        <a:gd name="connsiteY10" fmla="*/ 10478 h 16192"/>
                        <a:gd name="connsiteX11" fmla="*/ 6668 w 15240"/>
                        <a:gd name="connsiteY11" fmla="*/ 4763 h 16192"/>
                        <a:gd name="connsiteX12" fmla="*/ 7620 w 15240"/>
                        <a:gd name="connsiteY12" fmla="*/ 4763 h 16192"/>
                        <a:gd name="connsiteX13" fmla="*/ 7620 w 15240"/>
                        <a:gd name="connsiteY13" fmla="*/ 5715 h 16192"/>
                        <a:gd name="connsiteX14" fmla="*/ 6668 w 15240"/>
                        <a:gd name="connsiteY14" fmla="*/ 9525 h 16192"/>
                        <a:gd name="connsiteX15" fmla="*/ 9525 w 15240"/>
                        <a:gd name="connsiteY15" fmla="*/ 12383 h 16192"/>
                        <a:gd name="connsiteX16" fmla="*/ 12383 w 15240"/>
                        <a:gd name="connsiteY16" fmla="*/ 11430 h 16192"/>
                        <a:gd name="connsiteX17" fmla="*/ 12383 w 15240"/>
                        <a:gd name="connsiteY17" fmla="*/ 10478 h 16192"/>
                        <a:gd name="connsiteX18" fmla="*/ 12383 w 15240"/>
                        <a:gd name="connsiteY18" fmla="*/ 5715 h 16192"/>
                        <a:gd name="connsiteX19" fmla="*/ 10478 w 15240"/>
                        <a:gd name="connsiteY19" fmla="*/ 1905 h 16192"/>
                        <a:gd name="connsiteX20" fmla="*/ 5715 w 15240"/>
                        <a:gd name="connsiteY20" fmla="*/ 953 h 16192"/>
                        <a:gd name="connsiteX21" fmla="*/ 953 w 15240"/>
                        <a:gd name="connsiteY21" fmla="*/ 2858 h 16192"/>
                        <a:gd name="connsiteX22" fmla="*/ 0 w 15240"/>
                        <a:gd name="connsiteY22" fmla="*/ 4763 h 16192"/>
                        <a:gd name="connsiteX23" fmla="*/ 953 w 15240"/>
                        <a:gd name="connsiteY23" fmla="*/ 10478 h 16192"/>
                        <a:gd name="connsiteX24" fmla="*/ 5715 w 15240"/>
                        <a:gd name="connsiteY24" fmla="*/ 13335 h 16192"/>
                        <a:gd name="connsiteX25" fmla="*/ 8573 w 15240"/>
                        <a:gd name="connsiteY25" fmla="*/ 16193 h 16192"/>
                        <a:gd name="connsiteX26" fmla="*/ 8573 w 15240"/>
                        <a:gd name="connsiteY26" fmla="*/ 16193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5240" h="16192">
                          <a:moveTo>
                            <a:pt x="8573" y="16193"/>
                          </a:moveTo>
                          <a:cubicBezTo>
                            <a:pt x="5715" y="16193"/>
                            <a:pt x="3810" y="14288"/>
                            <a:pt x="1905" y="12383"/>
                          </a:cubicBezTo>
                          <a:cubicBezTo>
                            <a:pt x="953" y="10478"/>
                            <a:pt x="0" y="7620"/>
                            <a:pt x="0" y="4763"/>
                          </a:cubicBezTo>
                          <a:cubicBezTo>
                            <a:pt x="0" y="3810"/>
                            <a:pt x="953" y="2858"/>
                            <a:pt x="953" y="1905"/>
                          </a:cubicBezTo>
                          <a:cubicBezTo>
                            <a:pt x="1905" y="0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0"/>
                            <a:pt x="12383" y="953"/>
                          </a:cubicBezTo>
                          <a:cubicBezTo>
                            <a:pt x="14288" y="1905"/>
                            <a:pt x="15240" y="3810"/>
                            <a:pt x="15240" y="5715"/>
                          </a:cubicBezTo>
                          <a:cubicBezTo>
                            <a:pt x="15240" y="7620"/>
                            <a:pt x="15240" y="9525"/>
                            <a:pt x="15240" y="11430"/>
                          </a:cubicBezTo>
                          <a:cubicBezTo>
                            <a:pt x="15240" y="12383"/>
                            <a:pt x="15240" y="12383"/>
                            <a:pt x="15240" y="13335"/>
                          </a:cubicBezTo>
                          <a:cubicBezTo>
                            <a:pt x="14288" y="15240"/>
                            <a:pt x="11430" y="16193"/>
                            <a:pt x="9525" y="15240"/>
                          </a:cubicBezTo>
                          <a:cubicBezTo>
                            <a:pt x="7620" y="14288"/>
                            <a:pt x="5715" y="13335"/>
                            <a:pt x="5715" y="10478"/>
                          </a:cubicBezTo>
                          <a:cubicBezTo>
                            <a:pt x="4763" y="8573"/>
                            <a:pt x="5715" y="6668"/>
                            <a:pt x="6668" y="4763"/>
                          </a:cubicBezTo>
                          <a:cubicBezTo>
                            <a:pt x="6668" y="4763"/>
                            <a:pt x="7620" y="4763"/>
                            <a:pt x="7620" y="4763"/>
                          </a:cubicBezTo>
                          <a:cubicBezTo>
                            <a:pt x="7620" y="4763"/>
                            <a:pt x="7620" y="5715"/>
                            <a:pt x="7620" y="5715"/>
                          </a:cubicBezTo>
                          <a:cubicBezTo>
                            <a:pt x="6668" y="6668"/>
                            <a:pt x="6668" y="8573"/>
                            <a:pt x="6668" y="9525"/>
                          </a:cubicBezTo>
                          <a:cubicBezTo>
                            <a:pt x="6668" y="11430"/>
                            <a:pt x="8573" y="12383"/>
                            <a:pt x="9525" y="12383"/>
                          </a:cubicBezTo>
                          <a:cubicBezTo>
                            <a:pt x="10478" y="12383"/>
                            <a:pt x="12383" y="12383"/>
                            <a:pt x="12383" y="11430"/>
                          </a:cubicBezTo>
                          <a:cubicBezTo>
                            <a:pt x="12383" y="11430"/>
                            <a:pt x="12383" y="10478"/>
                            <a:pt x="12383" y="10478"/>
                          </a:cubicBezTo>
                          <a:cubicBezTo>
                            <a:pt x="12383" y="8573"/>
                            <a:pt x="12383" y="7620"/>
                            <a:pt x="12383" y="5715"/>
                          </a:cubicBezTo>
                          <a:cubicBezTo>
                            <a:pt x="12383" y="3810"/>
                            <a:pt x="11430" y="2858"/>
                            <a:pt x="10478" y="1905"/>
                          </a:cubicBezTo>
                          <a:cubicBezTo>
                            <a:pt x="9525" y="953"/>
                            <a:pt x="7620" y="953"/>
                            <a:pt x="5715" y="953"/>
                          </a:cubicBezTo>
                          <a:cubicBezTo>
                            <a:pt x="3810" y="953"/>
                            <a:pt x="1905" y="953"/>
                            <a:pt x="953" y="2858"/>
                          </a:cubicBezTo>
                          <a:cubicBezTo>
                            <a:pt x="953" y="3810"/>
                            <a:pt x="0" y="3810"/>
                            <a:pt x="0" y="4763"/>
                          </a:cubicBezTo>
                          <a:cubicBezTo>
                            <a:pt x="0" y="6668"/>
                            <a:pt x="0" y="9525"/>
                            <a:pt x="953" y="10478"/>
                          </a:cubicBezTo>
                          <a:cubicBezTo>
                            <a:pt x="1905" y="12383"/>
                            <a:pt x="3810" y="13335"/>
                            <a:pt x="5715" y="13335"/>
                          </a:cubicBezTo>
                          <a:cubicBezTo>
                            <a:pt x="9525" y="14288"/>
                            <a:pt x="9525" y="15240"/>
                            <a:pt x="8573" y="16193"/>
                          </a:cubicBezTo>
                          <a:cubicBezTo>
                            <a:pt x="9525" y="16193"/>
                            <a:pt x="9525" y="16193"/>
                            <a:pt x="8573" y="1619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6" name="Freeform: Shape 1495">
                      <a:extLst>
                        <a:ext uri="{FF2B5EF4-FFF2-40B4-BE49-F238E27FC236}">
                          <a16:creationId xmlns:a16="http://schemas.microsoft.com/office/drawing/2014/main" id="{5AF4CE7B-6450-476A-A322-0184A3083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0365" y="331660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2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1905"/>
                            <a:pt x="953" y="952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2"/>
                            <a:pt x="1905" y="1905"/>
                            <a:pt x="1905" y="2857"/>
                          </a:cubicBezTo>
                          <a:cubicBezTo>
                            <a:pt x="2857" y="2857"/>
                            <a:pt x="2857" y="3810"/>
                            <a:pt x="1905" y="3810"/>
                          </a:cubicBezTo>
                          <a:cubicBezTo>
                            <a:pt x="1905" y="3810"/>
                            <a:pt x="1905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7" name="Freeform: Shape 1496">
                      <a:extLst>
                        <a:ext uri="{FF2B5EF4-FFF2-40B4-BE49-F238E27FC236}">
                          <a16:creationId xmlns:a16="http://schemas.microsoft.com/office/drawing/2014/main" id="{6A6236C2-76A9-49F5-95D7-DF392D1838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890" y="3295649"/>
                      <a:ext cx="3232" cy="5715"/>
                    </a:xfrm>
                    <a:custGeom>
                      <a:avLst/>
                      <a:gdLst>
                        <a:gd name="connsiteX0" fmla="*/ 1905 w 3232"/>
                        <a:gd name="connsiteY0" fmla="*/ 5715 h 5715"/>
                        <a:gd name="connsiteX1" fmla="*/ 1905 w 3232"/>
                        <a:gd name="connsiteY1" fmla="*/ 5715 h 5715"/>
                        <a:gd name="connsiteX2" fmla="*/ 953 w 3232"/>
                        <a:gd name="connsiteY2" fmla="*/ 4763 h 5715"/>
                        <a:gd name="connsiteX3" fmla="*/ 0 w 3232"/>
                        <a:gd name="connsiteY3" fmla="*/ 953 h 5715"/>
                        <a:gd name="connsiteX4" fmla="*/ 0 w 3232"/>
                        <a:gd name="connsiteY4" fmla="*/ 0 h 5715"/>
                        <a:gd name="connsiteX5" fmla="*/ 953 w 3232"/>
                        <a:gd name="connsiteY5" fmla="*/ 0 h 5715"/>
                        <a:gd name="connsiteX6" fmla="*/ 1905 w 3232"/>
                        <a:gd name="connsiteY6" fmla="*/ 5715 h 5715"/>
                        <a:gd name="connsiteX7" fmla="*/ 1905 w 323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2" h="5715">
                          <a:moveTo>
                            <a:pt x="1905" y="5715"/>
                          </a:moveTo>
                          <a:cubicBezTo>
                            <a:pt x="1905" y="5715"/>
                            <a:pt x="1905" y="5715"/>
                            <a:pt x="1905" y="5715"/>
                          </a:cubicBez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1905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953"/>
                            <a:pt x="3810" y="2857"/>
                            <a:pt x="1905" y="5715"/>
                          </a:cubicBezTo>
                          <a:cubicBezTo>
                            <a:pt x="2857" y="5715"/>
                            <a:pt x="2857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8" name="Freeform: Shape 1497">
                      <a:extLst>
                        <a:ext uri="{FF2B5EF4-FFF2-40B4-BE49-F238E27FC236}">
                          <a16:creationId xmlns:a16="http://schemas.microsoft.com/office/drawing/2014/main" id="{0D416255-D7DE-4B5D-BE70-2FEA86E59C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6080" y="3288029"/>
                      <a:ext cx="5476" cy="3809"/>
                    </a:xfrm>
                    <a:custGeom>
                      <a:avLst/>
                      <a:gdLst>
                        <a:gd name="connsiteX0" fmla="*/ 4763 w 5476"/>
                        <a:gd name="connsiteY0" fmla="*/ 3810 h 3809"/>
                        <a:gd name="connsiteX1" fmla="*/ 4763 w 5476"/>
                        <a:gd name="connsiteY1" fmla="*/ 3810 h 3809"/>
                        <a:gd name="connsiteX2" fmla="*/ 0 w 5476"/>
                        <a:gd name="connsiteY2" fmla="*/ 952 h 3809"/>
                        <a:gd name="connsiteX3" fmla="*/ 0 w 5476"/>
                        <a:gd name="connsiteY3" fmla="*/ 0 h 3809"/>
                        <a:gd name="connsiteX4" fmla="*/ 952 w 5476"/>
                        <a:gd name="connsiteY4" fmla="*/ 0 h 3809"/>
                        <a:gd name="connsiteX5" fmla="*/ 4763 w 5476"/>
                        <a:gd name="connsiteY5" fmla="*/ 2857 h 3809"/>
                        <a:gd name="connsiteX6" fmla="*/ 4763 w 5476"/>
                        <a:gd name="connsiteY6" fmla="*/ 3810 h 3809"/>
                        <a:gd name="connsiteX7" fmla="*/ 4763 w 547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6" h="3809">
                          <a:moveTo>
                            <a:pt x="4763" y="3810"/>
                          </a:moveTo>
                          <a:cubicBezTo>
                            <a:pt x="4763" y="3810"/>
                            <a:pt x="4763" y="3810"/>
                            <a:pt x="4763" y="3810"/>
                          </a:cubicBezTo>
                          <a:cubicBezTo>
                            <a:pt x="2857" y="2857"/>
                            <a:pt x="952" y="1905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2"/>
                            <a:pt x="3810" y="1905"/>
                            <a:pt x="4763" y="2857"/>
                          </a:cubicBezTo>
                          <a:cubicBezTo>
                            <a:pt x="5715" y="1905"/>
                            <a:pt x="5715" y="2857"/>
                            <a:pt x="4763" y="3810"/>
                          </a:cubicBezTo>
                          <a:cubicBezTo>
                            <a:pt x="5715" y="3810"/>
                            <a:pt x="4763" y="3810"/>
                            <a:pt x="476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99" name="Freeform: Shape 1498">
                      <a:extLst>
                        <a:ext uri="{FF2B5EF4-FFF2-40B4-BE49-F238E27FC236}">
                          <a16:creationId xmlns:a16="http://schemas.microsoft.com/office/drawing/2014/main" id="{CAA15252-E89D-440D-B4EA-0FCE98FE58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6082" y="3288029"/>
                      <a:ext cx="5715" cy="5714"/>
                    </a:xfrm>
                    <a:custGeom>
                      <a:avLst/>
                      <a:gdLst>
                        <a:gd name="connsiteX0" fmla="*/ 953 w 5715"/>
                        <a:gd name="connsiteY0" fmla="*/ 5715 h 5714"/>
                        <a:gd name="connsiteX1" fmla="*/ 953 w 5715"/>
                        <a:gd name="connsiteY1" fmla="*/ 5715 h 5714"/>
                        <a:gd name="connsiteX2" fmla="*/ 0 w 5715"/>
                        <a:gd name="connsiteY2" fmla="*/ 3810 h 5714"/>
                        <a:gd name="connsiteX3" fmla="*/ 4763 w 5715"/>
                        <a:gd name="connsiteY3" fmla="*/ 0 h 5714"/>
                        <a:gd name="connsiteX4" fmla="*/ 5715 w 5715"/>
                        <a:gd name="connsiteY4" fmla="*/ 952 h 5714"/>
                        <a:gd name="connsiteX5" fmla="*/ 4763 w 5715"/>
                        <a:gd name="connsiteY5" fmla="*/ 1905 h 5714"/>
                        <a:gd name="connsiteX6" fmla="*/ 953 w 5715"/>
                        <a:gd name="connsiteY6" fmla="*/ 5715 h 5714"/>
                        <a:gd name="connsiteX7" fmla="*/ 953 w 5715"/>
                        <a:gd name="connsiteY7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5714">
                          <a:moveTo>
                            <a:pt x="953" y="5715"/>
                          </a:moveTo>
                          <a:cubicBezTo>
                            <a:pt x="953" y="5715"/>
                            <a:pt x="953" y="4763"/>
                            <a:pt x="953" y="5715"/>
                          </a:cubicBez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953" y="1905"/>
                            <a:pt x="2858" y="952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2"/>
                          </a:cubicBezTo>
                          <a:cubicBezTo>
                            <a:pt x="5715" y="952"/>
                            <a:pt x="5715" y="1905"/>
                            <a:pt x="4763" y="1905"/>
                          </a:cubicBezTo>
                          <a:cubicBezTo>
                            <a:pt x="4763" y="2857"/>
                            <a:pt x="2858" y="3810"/>
                            <a:pt x="953" y="5715"/>
                          </a:cubicBezTo>
                          <a:cubicBezTo>
                            <a:pt x="1905" y="4763"/>
                            <a:pt x="953" y="5715"/>
                            <a:pt x="953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0" name="Freeform: Shape 1499">
                      <a:extLst>
                        <a:ext uri="{FF2B5EF4-FFF2-40B4-BE49-F238E27FC236}">
                          <a16:creationId xmlns:a16="http://schemas.microsoft.com/office/drawing/2014/main" id="{F6E543C3-90EC-4C18-AB17-32BE38654B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2272" y="3306127"/>
                      <a:ext cx="6667" cy="6667"/>
                    </a:xfrm>
                    <a:custGeom>
                      <a:avLst/>
                      <a:gdLst>
                        <a:gd name="connsiteX0" fmla="*/ 5715 w 6667"/>
                        <a:gd name="connsiteY0" fmla="*/ 6667 h 6667"/>
                        <a:gd name="connsiteX1" fmla="*/ 5715 w 6667"/>
                        <a:gd name="connsiteY1" fmla="*/ 6667 h 6667"/>
                        <a:gd name="connsiteX2" fmla="*/ 953 w 6667"/>
                        <a:gd name="connsiteY2" fmla="*/ 1905 h 6667"/>
                        <a:gd name="connsiteX3" fmla="*/ 0 w 6667"/>
                        <a:gd name="connsiteY3" fmla="*/ 953 h 6667"/>
                        <a:gd name="connsiteX4" fmla="*/ 953 w 6667"/>
                        <a:gd name="connsiteY4" fmla="*/ 0 h 6667"/>
                        <a:gd name="connsiteX5" fmla="*/ 6668 w 6667"/>
                        <a:gd name="connsiteY5" fmla="*/ 5715 h 6667"/>
                        <a:gd name="connsiteX6" fmla="*/ 5715 w 6667"/>
                        <a:gd name="connsiteY6" fmla="*/ 6667 h 6667"/>
                        <a:gd name="connsiteX7" fmla="*/ 5715 w 6667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6667">
                          <a:moveTo>
                            <a:pt x="5715" y="6667"/>
                          </a:moveTo>
                          <a:cubicBezTo>
                            <a:pt x="5715" y="6667"/>
                            <a:pt x="4763" y="6667"/>
                            <a:pt x="5715" y="6667"/>
                          </a:cubicBezTo>
                          <a:cubicBezTo>
                            <a:pt x="4763" y="3810"/>
                            <a:pt x="2858" y="1905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3810" y="953"/>
                            <a:pt x="5715" y="2857"/>
                            <a:pt x="6668" y="5715"/>
                          </a:cubicBezTo>
                          <a:cubicBezTo>
                            <a:pt x="6668" y="5715"/>
                            <a:pt x="6668" y="6667"/>
                            <a:pt x="5715" y="6667"/>
                          </a:cubicBezTo>
                          <a:cubicBezTo>
                            <a:pt x="5715" y="6667"/>
                            <a:pt x="5715" y="6667"/>
                            <a:pt x="5715" y="666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1" name="Freeform: Shape 1500">
                      <a:extLst>
                        <a:ext uri="{FF2B5EF4-FFF2-40B4-BE49-F238E27FC236}">
                          <a16:creationId xmlns:a16="http://schemas.microsoft.com/office/drawing/2014/main" id="{FCDD912E-8372-44C4-AEE1-039CB84CEE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937" y="3305174"/>
                      <a:ext cx="6667" cy="4762"/>
                    </a:xfrm>
                    <a:custGeom>
                      <a:avLst/>
                      <a:gdLst>
                        <a:gd name="connsiteX0" fmla="*/ 953 w 6667"/>
                        <a:gd name="connsiteY0" fmla="*/ 4763 h 4762"/>
                        <a:gd name="connsiteX1" fmla="*/ 953 w 6667"/>
                        <a:gd name="connsiteY1" fmla="*/ 4763 h 4762"/>
                        <a:gd name="connsiteX2" fmla="*/ 0 w 6667"/>
                        <a:gd name="connsiteY2" fmla="*/ 3810 h 4762"/>
                        <a:gd name="connsiteX3" fmla="*/ 5715 w 6667"/>
                        <a:gd name="connsiteY3" fmla="*/ 0 h 4762"/>
                        <a:gd name="connsiteX4" fmla="*/ 6668 w 6667"/>
                        <a:gd name="connsiteY4" fmla="*/ 953 h 4762"/>
                        <a:gd name="connsiteX5" fmla="*/ 5715 w 6667"/>
                        <a:gd name="connsiteY5" fmla="*/ 1905 h 4762"/>
                        <a:gd name="connsiteX6" fmla="*/ 953 w 6667"/>
                        <a:gd name="connsiteY6" fmla="*/ 4763 h 4762"/>
                        <a:gd name="connsiteX7" fmla="*/ 953 w 666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2857" y="0"/>
                            <a:pt x="5715" y="0"/>
                          </a:cubicBezTo>
                          <a:cubicBezTo>
                            <a:pt x="6668" y="0"/>
                            <a:pt x="6668" y="0"/>
                            <a:pt x="6668" y="953"/>
                          </a:cubicBezTo>
                          <a:cubicBezTo>
                            <a:pt x="6668" y="1905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7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502" name="Freeform: Shape 1501">
                      <a:extLst>
                        <a:ext uri="{FF2B5EF4-FFF2-40B4-BE49-F238E27FC236}">
                          <a16:creationId xmlns:a16="http://schemas.microsoft.com/office/drawing/2014/main" id="{64C04357-299E-4D70-87E1-AFB2240454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5607" y="3309683"/>
                      <a:ext cx="8572" cy="5015"/>
                    </a:xfrm>
                    <a:custGeom>
                      <a:avLst/>
                      <a:gdLst>
                        <a:gd name="connsiteX0" fmla="*/ 953 w 8572"/>
                        <a:gd name="connsiteY0" fmla="*/ 5016 h 5015"/>
                        <a:gd name="connsiteX1" fmla="*/ 953 w 8572"/>
                        <a:gd name="connsiteY1" fmla="*/ 5016 h 5015"/>
                        <a:gd name="connsiteX2" fmla="*/ 0 w 8572"/>
                        <a:gd name="connsiteY2" fmla="*/ 3111 h 5015"/>
                        <a:gd name="connsiteX3" fmla="*/ 7620 w 8572"/>
                        <a:gd name="connsiteY3" fmla="*/ 253 h 5015"/>
                        <a:gd name="connsiteX4" fmla="*/ 8573 w 8572"/>
                        <a:gd name="connsiteY4" fmla="*/ 1206 h 5015"/>
                        <a:gd name="connsiteX5" fmla="*/ 7620 w 8572"/>
                        <a:gd name="connsiteY5" fmla="*/ 2158 h 5015"/>
                        <a:gd name="connsiteX6" fmla="*/ 953 w 8572"/>
                        <a:gd name="connsiteY6" fmla="*/ 5016 h 5015"/>
                        <a:gd name="connsiteX7" fmla="*/ 953 w 8572"/>
                        <a:gd name="connsiteY7" fmla="*/ 5016 h 5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572" h="5015">
                          <a:moveTo>
                            <a:pt x="953" y="5016"/>
                          </a:moveTo>
                          <a:cubicBezTo>
                            <a:pt x="0" y="5016"/>
                            <a:pt x="0" y="5016"/>
                            <a:pt x="953" y="5016"/>
                          </a:cubicBezTo>
                          <a:cubicBezTo>
                            <a:pt x="0" y="4063"/>
                            <a:pt x="0" y="4063"/>
                            <a:pt x="0" y="3111"/>
                          </a:cubicBezTo>
                          <a:cubicBezTo>
                            <a:pt x="2858" y="1206"/>
                            <a:pt x="4763" y="-699"/>
                            <a:pt x="7620" y="253"/>
                          </a:cubicBezTo>
                          <a:cubicBezTo>
                            <a:pt x="7620" y="253"/>
                            <a:pt x="8573" y="1206"/>
                            <a:pt x="8573" y="1206"/>
                          </a:cubicBezTo>
                          <a:cubicBezTo>
                            <a:pt x="8573" y="1206"/>
                            <a:pt x="7620" y="2158"/>
                            <a:pt x="7620" y="2158"/>
                          </a:cubicBezTo>
                          <a:cubicBezTo>
                            <a:pt x="5715" y="1206"/>
                            <a:pt x="2858" y="3111"/>
                            <a:pt x="953" y="5016"/>
                          </a:cubicBezTo>
                          <a:cubicBezTo>
                            <a:pt x="953" y="5016"/>
                            <a:pt x="953" y="5016"/>
                            <a:pt x="953" y="5016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3175F4A6-26FF-4C37-92BE-D7AE40C8F16C}"/>
                      </a:ext>
                    </a:extLst>
                  </p:cNvPr>
                  <p:cNvSpPr/>
                  <p:nvPr/>
                </p:nvSpPr>
                <p:spPr>
                  <a:xfrm>
                    <a:off x="6745605" y="3164204"/>
                    <a:ext cx="9286" cy="8572"/>
                  </a:xfrm>
                  <a:custGeom>
                    <a:avLst/>
                    <a:gdLst>
                      <a:gd name="connsiteX0" fmla="*/ 8572 w 9286"/>
                      <a:gd name="connsiteY0" fmla="*/ 8572 h 8572"/>
                      <a:gd name="connsiteX1" fmla="*/ 8572 w 9286"/>
                      <a:gd name="connsiteY1" fmla="*/ 8572 h 8572"/>
                      <a:gd name="connsiteX2" fmla="*/ 0 w 9286"/>
                      <a:gd name="connsiteY2" fmla="*/ 952 h 8572"/>
                      <a:gd name="connsiteX3" fmla="*/ 0 w 9286"/>
                      <a:gd name="connsiteY3" fmla="*/ 0 h 8572"/>
                      <a:gd name="connsiteX4" fmla="*/ 952 w 9286"/>
                      <a:gd name="connsiteY4" fmla="*/ 0 h 8572"/>
                      <a:gd name="connsiteX5" fmla="*/ 8572 w 9286"/>
                      <a:gd name="connsiteY5" fmla="*/ 7620 h 8572"/>
                      <a:gd name="connsiteX6" fmla="*/ 8572 w 9286"/>
                      <a:gd name="connsiteY6" fmla="*/ 8572 h 8572"/>
                      <a:gd name="connsiteX7" fmla="*/ 8572 w 9286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8572">
                        <a:moveTo>
                          <a:pt x="8572" y="8572"/>
                        </a:moveTo>
                        <a:cubicBezTo>
                          <a:pt x="7620" y="8572"/>
                          <a:pt x="7620" y="8572"/>
                          <a:pt x="8572" y="8572"/>
                        </a:cubicBezTo>
                        <a:cubicBezTo>
                          <a:pt x="4763" y="6667"/>
                          <a:pt x="1905" y="3810"/>
                          <a:pt x="0" y="952"/>
                        </a:cubicBezTo>
                        <a:cubicBezTo>
                          <a:pt x="0" y="952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2857" y="2857"/>
                          <a:pt x="5715" y="5715"/>
                          <a:pt x="8572" y="7620"/>
                        </a:cubicBezTo>
                        <a:cubicBezTo>
                          <a:pt x="9525" y="7620"/>
                          <a:pt x="9525" y="8572"/>
                          <a:pt x="8572" y="8572"/>
                        </a:cubicBezTo>
                        <a:cubicBezTo>
                          <a:pt x="8572" y="8572"/>
                          <a:pt x="8572" y="8572"/>
                          <a:pt x="8572" y="8572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1B373F34-001A-4A24-9C90-8B026603E9ED}"/>
                      </a:ext>
                    </a:extLst>
                  </p:cNvPr>
                  <p:cNvSpPr/>
                  <p:nvPr/>
                </p:nvSpPr>
                <p:spPr>
                  <a:xfrm>
                    <a:off x="6762602" y="3157113"/>
                    <a:ext cx="2475" cy="8995"/>
                  </a:xfrm>
                  <a:custGeom>
                    <a:avLst/>
                    <a:gdLst>
                      <a:gd name="connsiteX0" fmla="*/ 1100 w 2475"/>
                      <a:gd name="connsiteY0" fmla="*/ 8996 h 8995"/>
                      <a:gd name="connsiteX1" fmla="*/ 1100 w 2475"/>
                      <a:gd name="connsiteY1" fmla="*/ 8996 h 8995"/>
                      <a:gd name="connsiteX2" fmla="*/ 1100 w 2475"/>
                      <a:gd name="connsiteY2" fmla="*/ 423 h 8995"/>
                      <a:gd name="connsiteX3" fmla="*/ 2052 w 2475"/>
                      <a:gd name="connsiteY3" fmla="*/ 423 h 8995"/>
                      <a:gd name="connsiteX4" fmla="*/ 2052 w 2475"/>
                      <a:gd name="connsiteY4" fmla="*/ 1376 h 8995"/>
                      <a:gd name="connsiteX5" fmla="*/ 1100 w 2475"/>
                      <a:gd name="connsiteY5" fmla="*/ 8043 h 8995"/>
                      <a:gd name="connsiteX6" fmla="*/ 1100 w 2475"/>
                      <a:gd name="connsiteY6" fmla="*/ 8996 h 8995"/>
                      <a:gd name="connsiteX7" fmla="*/ 1100 w 2475"/>
                      <a:gd name="connsiteY7" fmla="*/ 8996 h 8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75" h="8995">
                        <a:moveTo>
                          <a:pt x="1100" y="8996"/>
                        </a:moveTo>
                        <a:cubicBezTo>
                          <a:pt x="1100" y="8996"/>
                          <a:pt x="1100" y="8043"/>
                          <a:pt x="1100" y="8996"/>
                        </a:cubicBezTo>
                        <a:cubicBezTo>
                          <a:pt x="-805" y="6138"/>
                          <a:pt x="147" y="2328"/>
                          <a:pt x="1100" y="423"/>
                        </a:cubicBezTo>
                        <a:cubicBezTo>
                          <a:pt x="1100" y="423"/>
                          <a:pt x="2052" y="-529"/>
                          <a:pt x="2052" y="423"/>
                        </a:cubicBezTo>
                        <a:cubicBezTo>
                          <a:pt x="2052" y="423"/>
                          <a:pt x="3005" y="1376"/>
                          <a:pt x="2052" y="1376"/>
                        </a:cubicBezTo>
                        <a:cubicBezTo>
                          <a:pt x="1100" y="3281"/>
                          <a:pt x="1100" y="6138"/>
                          <a:pt x="1100" y="8043"/>
                        </a:cubicBezTo>
                        <a:cubicBezTo>
                          <a:pt x="3005" y="8043"/>
                          <a:pt x="2052" y="8043"/>
                          <a:pt x="1100" y="8996"/>
                        </a:cubicBezTo>
                        <a:cubicBezTo>
                          <a:pt x="2052" y="8996"/>
                          <a:pt x="2052" y="8996"/>
                          <a:pt x="1100" y="8996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582A1B17-391D-4E29-B872-12D9F31F7FAA}"/>
                      </a:ext>
                    </a:extLst>
                  </p:cNvPr>
                  <p:cNvSpPr/>
                  <p:nvPr/>
                </p:nvSpPr>
                <p:spPr>
                  <a:xfrm>
                    <a:off x="6801802" y="3155208"/>
                    <a:ext cx="3280" cy="10900"/>
                  </a:xfrm>
                  <a:custGeom>
                    <a:avLst/>
                    <a:gdLst>
                      <a:gd name="connsiteX0" fmla="*/ 1905 w 3280"/>
                      <a:gd name="connsiteY0" fmla="*/ 10901 h 10900"/>
                      <a:gd name="connsiteX1" fmla="*/ 1905 w 3280"/>
                      <a:gd name="connsiteY1" fmla="*/ 10901 h 10900"/>
                      <a:gd name="connsiteX2" fmla="*/ 0 w 3280"/>
                      <a:gd name="connsiteY2" fmla="*/ 5186 h 10900"/>
                      <a:gd name="connsiteX3" fmla="*/ 1905 w 3280"/>
                      <a:gd name="connsiteY3" fmla="*/ 423 h 10900"/>
                      <a:gd name="connsiteX4" fmla="*/ 2857 w 3280"/>
                      <a:gd name="connsiteY4" fmla="*/ 423 h 10900"/>
                      <a:gd name="connsiteX5" fmla="*/ 2857 w 3280"/>
                      <a:gd name="connsiteY5" fmla="*/ 1376 h 10900"/>
                      <a:gd name="connsiteX6" fmla="*/ 953 w 3280"/>
                      <a:gd name="connsiteY6" fmla="*/ 5186 h 10900"/>
                      <a:gd name="connsiteX7" fmla="*/ 1905 w 3280"/>
                      <a:gd name="connsiteY7" fmla="*/ 8996 h 10900"/>
                      <a:gd name="connsiteX8" fmla="*/ 1905 w 3280"/>
                      <a:gd name="connsiteY8" fmla="*/ 10901 h 10900"/>
                      <a:gd name="connsiteX9" fmla="*/ 1905 w 3280"/>
                      <a:gd name="connsiteY9" fmla="*/ 10901 h 10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280" h="10900">
                        <a:moveTo>
                          <a:pt x="1905" y="10901"/>
                        </a:moveTo>
                        <a:cubicBezTo>
                          <a:pt x="1905" y="10901"/>
                          <a:pt x="1905" y="9948"/>
                          <a:pt x="1905" y="10901"/>
                        </a:cubicBezTo>
                        <a:cubicBezTo>
                          <a:pt x="0" y="8996"/>
                          <a:pt x="0" y="7091"/>
                          <a:pt x="0" y="5186"/>
                        </a:cubicBezTo>
                        <a:cubicBezTo>
                          <a:pt x="0" y="3281"/>
                          <a:pt x="953" y="2328"/>
                          <a:pt x="1905" y="423"/>
                        </a:cubicBezTo>
                        <a:cubicBezTo>
                          <a:pt x="1905" y="423"/>
                          <a:pt x="2857" y="-529"/>
                          <a:pt x="2857" y="423"/>
                        </a:cubicBezTo>
                        <a:cubicBezTo>
                          <a:pt x="2857" y="423"/>
                          <a:pt x="3810" y="1376"/>
                          <a:pt x="2857" y="1376"/>
                        </a:cubicBezTo>
                        <a:cubicBezTo>
                          <a:pt x="1905" y="2328"/>
                          <a:pt x="1905" y="4233"/>
                          <a:pt x="953" y="5186"/>
                        </a:cubicBezTo>
                        <a:cubicBezTo>
                          <a:pt x="953" y="6138"/>
                          <a:pt x="953" y="8043"/>
                          <a:pt x="1905" y="8996"/>
                        </a:cubicBezTo>
                        <a:cubicBezTo>
                          <a:pt x="2857" y="9948"/>
                          <a:pt x="2857" y="9948"/>
                          <a:pt x="1905" y="10901"/>
                        </a:cubicBezTo>
                        <a:cubicBezTo>
                          <a:pt x="2857" y="10901"/>
                          <a:pt x="1905" y="10901"/>
                          <a:pt x="1905" y="10901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FACB1279-1E41-4C46-9D9D-2C965DBA3612}"/>
                      </a:ext>
                    </a:extLst>
                  </p:cNvPr>
                  <p:cNvSpPr/>
                  <p:nvPr/>
                </p:nvSpPr>
                <p:spPr>
                  <a:xfrm>
                    <a:off x="6802755" y="3135629"/>
                    <a:ext cx="7381" cy="5714"/>
                  </a:xfrm>
                  <a:custGeom>
                    <a:avLst/>
                    <a:gdLst>
                      <a:gd name="connsiteX0" fmla="*/ 6667 w 7381"/>
                      <a:gd name="connsiteY0" fmla="*/ 5715 h 5714"/>
                      <a:gd name="connsiteX1" fmla="*/ 6667 w 7381"/>
                      <a:gd name="connsiteY1" fmla="*/ 5715 h 5714"/>
                      <a:gd name="connsiteX2" fmla="*/ 952 w 7381"/>
                      <a:gd name="connsiteY2" fmla="*/ 1905 h 5714"/>
                      <a:gd name="connsiteX3" fmla="*/ 0 w 7381"/>
                      <a:gd name="connsiteY3" fmla="*/ 952 h 5714"/>
                      <a:gd name="connsiteX4" fmla="*/ 952 w 7381"/>
                      <a:gd name="connsiteY4" fmla="*/ 0 h 5714"/>
                      <a:gd name="connsiteX5" fmla="*/ 6667 w 7381"/>
                      <a:gd name="connsiteY5" fmla="*/ 4763 h 5714"/>
                      <a:gd name="connsiteX6" fmla="*/ 6667 w 7381"/>
                      <a:gd name="connsiteY6" fmla="*/ 5715 h 5714"/>
                      <a:gd name="connsiteX7" fmla="*/ 6667 w 7381"/>
                      <a:gd name="connsiteY7" fmla="*/ 5715 h 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81" h="5714">
                        <a:moveTo>
                          <a:pt x="6667" y="5715"/>
                        </a:moveTo>
                        <a:cubicBezTo>
                          <a:pt x="6667" y="5715"/>
                          <a:pt x="5715" y="5715"/>
                          <a:pt x="6667" y="5715"/>
                        </a:cubicBezTo>
                        <a:cubicBezTo>
                          <a:pt x="4763" y="3810"/>
                          <a:pt x="2857" y="1905"/>
                          <a:pt x="952" y="1905"/>
                        </a:cubicBezTo>
                        <a:cubicBezTo>
                          <a:pt x="952" y="1905"/>
                          <a:pt x="0" y="952"/>
                          <a:pt x="0" y="952"/>
                        </a:cubicBezTo>
                        <a:cubicBezTo>
                          <a:pt x="0" y="952"/>
                          <a:pt x="952" y="0"/>
                          <a:pt x="952" y="0"/>
                        </a:cubicBezTo>
                        <a:cubicBezTo>
                          <a:pt x="3810" y="952"/>
                          <a:pt x="5715" y="1905"/>
                          <a:pt x="6667" y="4763"/>
                        </a:cubicBezTo>
                        <a:cubicBezTo>
                          <a:pt x="7620" y="4763"/>
                          <a:pt x="7620" y="5715"/>
                          <a:pt x="6667" y="5715"/>
                        </a:cubicBezTo>
                        <a:cubicBezTo>
                          <a:pt x="6667" y="5715"/>
                          <a:pt x="6667" y="5715"/>
                          <a:pt x="6667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99A27707-7000-43F5-89F1-EC19FE7D44C2}"/>
                      </a:ext>
                    </a:extLst>
                  </p:cNvPr>
                  <p:cNvSpPr/>
                  <p:nvPr/>
                </p:nvSpPr>
                <p:spPr>
                  <a:xfrm>
                    <a:off x="6901189" y="3155208"/>
                    <a:ext cx="4858" cy="11853"/>
                  </a:xfrm>
                  <a:custGeom>
                    <a:avLst/>
                    <a:gdLst>
                      <a:gd name="connsiteX0" fmla="*/ 1578 w 4858"/>
                      <a:gd name="connsiteY0" fmla="*/ 11853 h 11853"/>
                      <a:gd name="connsiteX1" fmla="*/ 1578 w 4858"/>
                      <a:gd name="connsiteY1" fmla="*/ 11853 h 11853"/>
                      <a:gd name="connsiteX2" fmla="*/ 626 w 4858"/>
                      <a:gd name="connsiteY2" fmla="*/ 5186 h 11853"/>
                      <a:gd name="connsiteX3" fmla="*/ 3483 w 4858"/>
                      <a:gd name="connsiteY3" fmla="*/ 423 h 11853"/>
                      <a:gd name="connsiteX4" fmla="*/ 4436 w 4858"/>
                      <a:gd name="connsiteY4" fmla="*/ 423 h 11853"/>
                      <a:gd name="connsiteX5" fmla="*/ 4436 w 4858"/>
                      <a:gd name="connsiteY5" fmla="*/ 1376 h 11853"/>
                      <a:gd name="connsiteX6" fmla="*/ 1578 w 4858"/>
                      <a:gd name="connsiteY6" fmla="*/ 6138 h 11853"/>
                      <a:gd name="connsiteX7" fmla="*/ 1578 w 4858"/>
                      <a:gd name="connsiteY7" fmla="*/ 10901 h 11853"/>
                      <a:gd name="connsiteX8" fmla="*/ 1578 w 4858"/>
                      <a:gd name="connsiteY8" fmla="*/ 11853 h 11853"/>
                      <a:gd name="connsiteX9" fmla="*/ 1578 w 4858"/>
                      <a:gd name="connsiteY9" fmla="*/ 11853 h 11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58" h="11853">
                        <a:moveTo>
                          <a:pt x="1578" y="11853"/>
                        </a:moveTo>
                        <a:cubicBezTo>
                          <a:pt x="626" y="11853"/>
                          <a:pt x="626" y="11853"/>
                          <a:pt x="1578" y="11853"/>
                        </a:cubicBezTo>
                        <a:cubicBezTo>
                          <a:pt x="-327" y="9948"/>
                          <a:pt x="-327" y="7091"/>
                          <a:pt x="626" y="5186"/>
                        </a:cubicBezTo>
                        <a:cubicBezTo>
                          <a:pt x="1578" y="3281"/>
                          <a:pt x="2531" y="1376"/>
                          <a:pt x="3483" y="423"/>
                        </a:cubicBezTo>
                        <a:cubicBezTo>
                          <a:pt x="3483" y="423"/>
                          <a:pt x="4436" y="-529"/>
                          <a:pt x="4436" y="423"/>
                        </a:cubicBezTo>
                        <a:cubicBezTo>
                          <a:pt x="4436" y="423"/>
                          <a:pt x="5388" y="1376"/>
                          <a:pt x="4436" y="1376"/>
                        </a:cubicBezTo>
                        <a:cubicBezTo>
                          <a:pt x="3483" y="3281"/>
                          <a:pt x="2531" y="4233"/>
                          <a:pt x="1578" y="6138"/>
                        </a:cubicBezTo>
                        <a:cubicBezTo>
                          <a:pt x="1578" y="7091"/>
                          <a:pt x="626" y="8996"/>
                          <a:pt x="1578" y="10901"/>
                        </a:cubicBezTo>
                        <a:cubicBezTo>
                          <a:pt x="2531" y="10901"/>
                          <a:pt x="1578" y="11853"/>
                          <a:pt x="1578" y="11853"/>
                        </a:cubicBezTo>
                        <a:cubicBezTo>
                          <a:pt x="1578" y="11853"/>
                          <a:pt x="1578" y="11853"/>
                          <a:pt x="1578" y="1185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8DB8F628-D5A5-4E9E-A51A-7D75EA0ACCD0}"/>
                      </a:ext>
                    </a:extLst>
                  </p:cNvPr>
                  <p:cNvSpPr/>
                  <p:nvPr/>
                </p:nvSpPr>
                <p:spPr>
                  <a:xfrm>
                    <a:off x="6902767" y="3142296"/>
                    <a:ext cx="10477" cy="5715"/>
                  </a:xfrm>
                  <a:custGeom>
                    <a:avLst/>
                    <a:gdLst>
                      <a:gd name="connsiteX0" fmla="*/ 9525 w 10477"/>
                      <a:gd name="connsiteY0" fmla="*/ 5715 h 5715"/>
                      <a:gd name="connsiteX1" fmla="*/ 0 w 10477"/>
                      <a:gd name="connsiteY1" fmla="*/ 953 h 5715"/>
                      <a:gd name="connsiteX2" fmla="*/ 0 w 10477"/>
                      <a:gd name="connsiteY2" fmla="*/ 0 h 5715"/>
                      <a:gd name="connsiteX3" fmla="*/ 952 w 10477"/>
                      <a:gd name="connsiteY3" fmla="*/ 0 h 5715"/>
                      <a:gd name="connsiteX4" fmla="*/ 10477 w 10477"/>
                      <a:gd name="connsiteY4" fmla="*/ 4763 h 5715"/>
                      <a:gd name="connsiteX5" fmla="*/ 9525 w 10477"/>
                      <a:gd name="connsiteY5" fmla="*/ 5715 h 5715"/>
                      <a:gd name="connsiteX6" fmla="*/ 9525 w 10477"/>
                      <a:gd name="connsiteY6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477" h="5715">
                        <a:moveTo>
                          <a:pt x="9525" y="5715"/>
                        </a:moveTo>
                        <a:cubicBezTo>
                          <a:pt x="5715" y="4763"/>
                          <a:pt x="2857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3810" y="1905"/>
                          <a:pt x="6667" y="3810"/>
                          <a:pt x="10477" y="4763"/>
                        </a:cubicBezTo>
                        <a:cubicBezTo>
                          <a:pt x="9525" y="3810"/>
                          <a:pt x="10477" y="4763"/>
                          <a:pt x="9525" y="5715"/>
                        </a:cubicBezTo>
                        <a:cubicBezTo>
                          <a:pt x="9525" y="5715"/>
                          <a:pt x="9525" y="5715"/>
                          <a:pt x="9525" y="5715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BB5728BF-D073-4E99-994E-B6E1936779C1}"/>
                      </a:ext>
                    </a:extLst>
                  </p:cNvPr>
                  <p:cNvSpPr/>
                  <p:nvPr/>
                </p:nvSpPr>
                <p:spPr>
                  <a:xfrm>
                    <a:off x="6922907" y="3149493"/>
                    <a:ext cx="3143" cy="8043"/>
                  </a:xfrm>
                  <a:custGeom>
                    <a:avLst/>
                    <a:gdLst>
                      <a:gd name="connsiteX0" fmla="*/ 815 w 3143"/>
                      <a:gd name="connsiteY0" fmla="*/ 8043 h 8043"/>
                      <a:gd name="connsiteX1" fmla="*/ 815 w 3143"/>
                      <a:gd name="connsiteY1" fmla="*/ 8043 h 8043"/>
                      <a:gd name="connsiteX2" fmla="*/ 1768 w 3143"/>
                      <a:gd name="connsiteY2" fmla="*/ 423 h 8043"/>
                      <a:gd name="connsiteX3" fmla="*/ 2720 w 3143"/>
                      <a:gd name="connsiteY3" fmla="*/ 423 h 8043"/>
                      <a:gd name="connsiteX4" fmla="*/ 2720 w 3143"/>
                      <a:gd name="connsiteY4" fmla="*/ 1376 h 8043"/>
                      <a:gd name="connsiteX5" fmla="*/ 1768 w 3143"/>
                      <a:gd name="connsiteY5" fmla="*/ 7091 h 8043"/>
                      <a:gd name="connsiteX6" fmla="*/ 815 w 3143"/>
                      <a:gd name="connsiteY6" fmla="*/ 8043 h 8043"/>
                      <a:gd name="connsiteX7" fmla="*/ 815 w 314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3" h="8043">
                        <a:moveTo>
                          <a:pt x="815" y="8043"/>
                        </a:moveTo>
                        <a:cubicBezTo>
                          <a:pt x="815" y="8043"/>
                          <a:pt x="815" y="8043"/>
                          <a:pt x="815" y="8043"/>
                        </a:cubicBezTo>
                        <a:cubicBezTo>
                          <a:pt x="-1090" y="5186"/>
                          <a:pt x="815" y="2328"/>
                          <a:pt x="1768" y="423"/>
                        </a:cubicBezTo>
                        <a:cubicBezTo>
                          <a:pt x="1768" y="423"/>
                          <a:pt x="2720" y="-529"/>
                          <a:pt x="2720" y="423"/>
                        </a:cubicBezTo>
                        <a:cubicBezTo>
                          <a:pt x="2720" y="423"/>
                          <a:pt x="3673" y="1376"/>
                          <a:pt x="2720" y="1376"/>
                        </a:cubicBezTo>
                        <a:cubicBezTo>
                          <a:pt x="1768" y="4233"/>
                          <a:pt x="815" y="5186"/>
                          <a:pt x="1768" y="7091"/>
                        </a:cubicBezTo>
                        <a:cubicBezTo>
                          <a:pt x="1768" y="7091"/>
                          <a:pt x="1768" y="8043"/>
                          <a:pt x="815" y="8043"/>
                        </a:cubicBezTo>
                        <a:cubicBezTo>
                          <a:pt x="1768" y="8043"/>
                          <a:pt x="815" y="8043"/>
                          <a:pt x="815" y="804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29DAF893-DD35-4285-8CA5-4154478ACA8F}"/>
                      </a:ext>
                    </a:extLst>
                  </p:cNvPr>
                  <p:cNvSpPr/>
                  <p:nvPr/>
                </p:nvSpPr>
                <p:spPr>
                  <a:xfrm>
                    <a:off x="6935152" y="3141344"/>
                    <a:ext cx="4762" cy="7620"/>
                  </a:xfrm>
                  <a:custGeom>
                    <a:avLst/>
                    <a:gdLst>
                      <a:gd name="connsiteX0" fmla="*/ 953 w 4762"/>
                      <a:gd name="connsiteY0" fmla="*/ 7620 h 7620"/>
                      <a:gd name="connsiteX1" fmla="*/ 953 w 4762"/>
                      <a:gd name="connsiteY1" fmla="*/ 7620 h 7620"/>
                      <a:gd name="connsiteX2" fmla="*/ 0 w 4762"/>
                      <a:gd name="connsiteY2" fmla="*/ 5715 h 7620"/>
                      <a:gd name="connsiteX3" fmla="*/ 2857 w 4762"/>
                      <a:gd name="connsiteY3" fmla="*/ 953 h 7620"/>
                      <a:gd name="connsiteX4" fmla="*/ 3810 w 4762"/>
                      <a:gd name="connsiteY4" fmla="*/ 0 h 7620"/>
                      <a:gd name="connsiteX5" fmla="*/ 4763 w 4762"/>
                      <a:gd name="connsiteY5" fmla="*/ 953 h 7620"/>
                      <a:gd name="connsiteX6" fmla="*/ 953 w 4762"/>
                      <a:gd name="connsiteY6" fmla="*/ 7620 h 7620"/>
                      <a:gd name="connsiteX7" fmla="*/ 953 w 4762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7620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cubicBezTo>
                          <a:pt x="0" y="6668"/>
                          <a:pt x="0" y="6668"/>
                          <a:pt x="0" y="5715"/>
                        </a:cubicBezTo>
                        <a:cubicBezTo>
                          <a:pt x="953" y="4763"/>
                          <a:pt x="1905" y="2858"/>
                          <a:pt x="2857" y="953"/>
                        </a:cubicBezTo>
                        <a:cubicBezTo>
                          <a:pt x="2857" y="953"/>
                          <a:pt x="3810" y="0"/>
                          <a:pt x="3810" y="0"/>
                        </a:cubicBezTo>
                        <a:cubicBezTo>
                          <a:pt x="3810" y="0"/>
                          <a:pt x="4763" y="953"/>
                          <a:pt x="4763" y="953"/>
                        </a:cubicBezTo>
                        <a:cubicBezTo>
                          <a:pt x="3810" y="3810"/>
                          <a:pt x="2857" y="5715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53558C2F-D4FD-44E2-ABF0-2391300A139D}"/>
                      </a:ext>
                    </a:extLst>
                  </p:cNvPr>
                  <p:cNvSpPr/>
                  <p:nvPr/>
                </p:nvSpPr>
                <p:spPr>
                  <a:xfrm>
                    <a:off x="6887342" y="3481192"/>
                    <a:ext cx="55430" cy="33024"/>
                  </a:xfrm>
                  <a:custGeom>
                    <a:avLst/>
                    <a:gdLst>
                      <a:gd name="connsiteX0" fmla="*/ 185 w 55430"/>
                      <a:gd name="connsiteY0" fmla="*/ 2100 h 33024"/>
                      <a:gd name="connsiteX1" fmla="*/ 30665 w 55430"/>
                      <a:gd name="connsiteY1" fmla="*/ 194 h 33024"/>
                      <a:gd name="connsiteX2" fmla="*/ 55430 w 55430"/>
                      <a:gd name="connsiteY2" fmla="*/ 28769 h 33024"/>
                      <a:gd name="connsiteX3" fmla="*/ 14473 w 55430"/>
                      <a:gd name="connsiteY3" fmla="*/ 32579 h 33024"/>
                      <a:gd name="connsiteX4" fmla="*/ 185 w 55430"/>
                      <a:gd name="connsiteY4" fmla="*/ 2100 h 3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0" h="33024">
                        <a:moveTo>
                          <a:pt x="185" y="2100"/>
                        </a:moveTo>
                        <a:cubicBezTo>
                          <a:pt x="185" y="2100"/>
                          <a:pt x="29713" y="-758"/>
                          <a:pt x="30665" y="194"/>
                        </a:cubicBezTo>
                        <a:cubicBezTo>
                          <a:pt x="31618" y="1147"/>
                          <a:pt x="55430" y="27817"/>
                          <a:pt x="55430" y="28769"/>
                        </a:cubicBezTo>
                        <a:cubicBezTo>
                          <a:pt x="54478" y="29722"/>
                          <a:pt x="17330" y="34484"/>
                          <a:pt x="14473" y="32579"/>
                        </a:cubicBezTo>
                        <a:cubicBezTo>
                          <a:pt x="11615" y="30675"/>
                          <a:pt x="-1720" y="2100"/>
                          <a:pt x="185" y="2100"/>
                        </a:cubicBezTo>
                        <a:close/>
                      </a:path>
                    </a:pathLst>
                  </a:custGeom>
                  <a:solidFill>
                    <a:srgbClr val="D7695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82738803-F253-4341-AA76-23B157760076}"/>
                      </a:ext>
                    </a:extLst>
                  </p:cNvPr>
                  <p:cNvSpPr/>
                  <p:nvPr/>
                </p:nvSpPr>
                <p:spPr>
                  <a:xfrm>
                    <a:off x="6888281" y="3478335"/>
                    <a:ext cx="53565" cy="32072"/>
                  </a:xfrm>
                  <a:custGeom>
                    <a:avLst/>
                    <a:gdLst>
                      <a:gd name="connsiteX0" fmla="*/ 198 w 53565"/>
                      <a:gd name="connsiteY0" fmla="*/ 2099 h 32072"/>
                      <a:gd name="connsiteX1" fmla="*/ 29726 w 53565"/>
                      <a:gd name="connsiteY1" fmla="*/ 194 h 32072"/>
                      <a:gd name="connsiteX2" fmla="*/ 53538 w 53565"/>
                      <a:gd name="connsiteY2" fmla="*/ 27817 h 32072"/>
                      <a:gd name="connsiteX3" fmla="*/ 13533 w 53565"/>
                      <a:gd name="connsiteY3" fmla="*/ 31627 h 32072"/>
                      <a:gd name="connsiteX4" fmla="*/ 198 w 53565"/>
                      <a:gd name="connsiteY4" fmla="*/ 2099 h 32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565" h="32072">
                        <a:moveTo>
                          <a:pt x="198" y="2099"/>
                        </a:moveTo>
                        <a:cubicBezTo>
                          <a:pt x="198" y="2099"/>
                          <a:pt x="28773" y="-758"/>
                          <a:pt x="29726" y="194"/>
                        </a:cubicBezTo>
                        <a:cubicBezTo>
                          <a:pt x="30678" y="1147"/>
                          <a:pt x="54491" y="27817"/>
                          <a:pt x="53538" y="27817"/>
                        </a:cubicBezTo>
                        <a:cubicBezTo>
                          <a:pt x="52586" y="28769"/>
                          <a:pt x="16391" y="33532"/>
                          <a:pt x="13533" y="31627"/>
                        </a:cubicBezTo>
                        <a:cubicBezTo>
                          <a:pt x="10676" y="29722"/>
                          <a:pt x="-1707" y="2099"/>
                          <a:pt x="198" y="2099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37C87870-BCB6-4BE5-ACA6-1CD9DA62128C}"/>
                      </a:ext>
                    </a:extLst>
                  </p:cNvPr>
                  <p:cNvSpPr/>
                  <p:nvPr/>
                </p:nvSpPr>
                <p:spPr>
                  <a:xfrm>
                    <a:off x="6893480" y="3489959"/>
                    <a:ext cx="34051" cy="4762"/>
                  </a:xfrm>
                  <a:custGeom>
                    <a:avLst/>
                    <a:gdLst>
                      <a:gd name="connsiteX0" fmla="*/ 714 w 34051"/>
                      <a:gd name="connsiteY0" fmla="*/ 4763 h 4762"/>
                      <a:gd name="connsiteX1" fmla="*/ 714 w 34051"/>
                      <a:gd name="connsiteY1" fmla="*/ 4763 h 4762"/>
                      <a:gd name="connsiteX2" fmla="*/ 714 w 34051"/>
                      <a:gd name="connsiteY2" fmla="*/ 4763 h 4762"/>
                      <a:gd name="connsiteX3" fmla="*/ 33099 w 34051"/>
                      <a:gd name="connsiteY3" fmla="*/ 0 h 4762"/>
                      <a:gd name="connsiteX4" fmla="*/ 34052 w 34051"/>
                      <a:gd name="connsiteY4" fmla="*/ 0 h 4762"/>
                      <a:gd name="connsiteX5" fmla="*/ 34052 w 34051"/>
                      <a:gd name="connsiteY5" fmla="*/ 953 h 4762"/>
                      <a:gd name="connsiteX6" fmla="*/ 714 w 34051"/>
                      <a:gd name="connsiteY6" fmla="*/ 4763 h 4762"/>
                      <a:gd name="connsiteX7" fmla="*/ 714 w 3405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051" h="4762">
                        <a:moveTo>
                          <a:pt x="714" y="4763"/>
                        </a:moveTo>
                        <a:cubicBezTo>
                          <a:pt x="-238" y="4763"/>
                          <a:pt x="-238" y="3810"/>
                          <a:pt x="714" y="4763"/>
                        </a:cubicBezTo>
                        <a:cubicBezTo>
                          <a:pt x="-238" y="3810"/>
                          <a:pt x="-238" y="3810"/>
                          <a:pt x="714" y="4763"/>
                        </a:cubicBezTo>
                        <a:lnTo>
                          <a:pt x="33099" y="0"/>
                        </a:lnTo>
                        <a:cubicBezTo>
                          <a:pt x="33099" y="0"/>
                          <a:pt x="33099" y="0"/>
                          <a:pt x="34052" y="0"/>
                        </a:cubicBezTo>
                        <a:cubicBezTo>
                          <a:pt x="34052" y="0"/>
                          <a:pt x="34052" y="0"/>
                          <a:pt x="34052" y="953"/>
                        </a:cubicBezTo>
                        <a:lnTo>
                          <a:pt x="714" y="4763"/>
                        </a:ln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E6D0B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420" name="Group 1419">
              <a:extLst>
                <a:ext uri="{FF2B5EF4-FFF2-40B4-BE49-F238E27FC236}">
                  <a16:creationId xmlns:a16="http://schemas.microsoft.com/office/drawing/2014/main" id="{5306151C-1529-4717-86D6-22910E020F56}"/>
                </a:ext>
              </a:extLst>
            </p:cNvPr>
            <p:cNvGrpSpPr/>
            <p:nvPr/>
          </p:nvGrpSpPr>
          <p:grpSpPr>
            <a:xfrm>
              <a:off x="7166596" y="6066735"/>
              <a:ext cx="184086" cy="70319"/>
              <a:chOff x="6574249" y="8595702"/>
              <a:chExt cx="184086" cy="70319"/>
            </a:xfrm>
            <a:solidFill>
              <a:srgbClr val="C38963"/>
            </a:solidFill>
          </p:grpSpPr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A732BC8C-5ED8-430D-ABCA-A4345A762B51}"/>
                  </a:ext>
                </a:extLst>
              </p:cNvPr>
              <p:cNvSpPr/>
              <p:nvPr/>
            </p:nvSpPr>
            <p:spPr>
              <a:xfrm rot="21317729">
                <a:off x="6574249" y="8642876"/>
                <a:ext cx="184086" cy="23145"/>
              </a:xfrm>
              <a:custGeom>
                <a:avLst/>
                <a:gdLst>
                  <a:gd name="connsiteX0" fmla="*/ 953 w 77390"/>
                  <a:gd name="connsiteY0" fmla="*/ 4004 h 9719"/>
                  <a:gd name="connsiteX1" fmla="*/ 2858 w 77390"/>
                  <a:gd name="connsiteY1" fmla="*/ 2099 h 9719"/>
                  <a:gd name="connsiteX2" fmla="*/ 77153 w 77390"/>
                  <a:gd name="connsiteY2" fmla="*/ 194 h 9719"/>
                  <a:gd name="connsiteX3" fmla="*/ 76200 w 77390"/>
                  <a:gd name="connsiteY3" fmla="*/ 9719 h 9719"/>
                  <a:gd name="connsiteX4" fmla="*/ 1905 w 77390"/>
                  <a:gd name="connsiteY4" fmla="*/ 9719 h 9719"/>
                  <a:gd name="connsiteX5" fmla="*/ 0 w 77390"/>
                  <a:gd name="connsiteY5" fmla="*/ 7814 h 9719"/>
                  <a:gd name="connsiteX6" fmla="*/ 953 w 77390"/>
                  <a:gd name="connsiteY6" fmla="*/ 4004 h 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390" h="9719">
                    <a:moveTo>
                      <a:pt x="953" y="4004"/>
                    </a:moveTo>
                    <a:cubicBezTo>
                      <a:pt x="953" y="3052"/>
                      <a:pt x="1905" y="2099"/>
                      <a:pt x="2858" y="2099"/>
                    </a:cubicBezTo>
                    <a:cubicBezTo>
                      <a:pt x="13335" y="2099"/>
                      <a:pt x="76200" y="-758"/>
                      <a:pt x="77153" y="194"/>
                    </a:cubicBezTo>
                    <a:cubicBezTo>
                      <a:pt x="77153" y="194"/>
                      <a:pt x="78105" y="9719"/>
                      <a:pt x="76200" y="9719"/>
                    </a:cubicBezTo>
                    <a:cubicBezTo>
                      <a:pt x="75248" y="9719"/>
                      <a:pt x="13335" y="9719"/>
                      <a:pt x="1905" y="9719"/>
                    </a:cubicBezTo>
                    <a:cubicBezTo>
                      <a:pt x="953" y="9719"/>
                      <a:pt x="0" y="8767"/>
                      <a:pt x="0" y="7814"/>
                    </a:cubicBezTo>
                    <a:lnTo>
                      <a:pt x="953" y="40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856C5A3F-BBD5-4C78-9859-76AAF01E9C21}"/>
                  </a:ext>
                </a:extLst>
              </p:cNvPr>
              <p:cNvSpPr/>
              <p:nvPr/>
            </p:nvSpPr>
            <p:spPr>
              <a:xfrm rot="21317729">
                <a:off x="6574886" y="8595702"/>
                <a:ext cx="178988" cy="22683"/>
              </a:xfrm>
              <a:custGeom>
                <a:avLst/>
                <a:gdLst>
                  <a:gd name="connsiteX0" fmla="*/ 1905 w 75247"/>
                  <a:gd name="connsiteY0" fmla="*/ 953 h 9525"/>
                  <a:gd name="connsiteX1" fmla="*/ 73343 w 75247"/>
                  <a:gd name="connsiteY1" fmla="*/ 0 h 9525"/>
                  <a:gd name="connsiteX2" fmla="*/ 75247 w 75247"/>
                  <a:gd name="connsiteY2" fmla="*/ 1905 h 9525"/>
                  <a:gd name="connsiteX3" fmla="*/ 75247 w 75247"/>
                  <a:gd name="connsiteY3" fmla="*/ 6667 h 9525"/>
                  <a:gd name="connsiteX4" fmla="*/ 73343 w 75247"/>
                  <a:gd name="connsiteY4" fmla="*/ 8572 h 9525"/>
                  <a:gd name="connsiteX5" fmla="*/ 1905 w 75247"/>
                  <a:gd name="connsiteY5" fmla="*/ 9525 h 9525"/>
                  <a:gd name="connsiteX6" fmla="*/ 0 w 75247"/>
                  <a:gd name="connsiteY6" fmla="*/ 7620 h 9525"/>
                  <a:gd name="connsiteX7" fmla="*/ 0 w 75247"/>
                  <a:gd name="connsiteY7" fmla="*/ 2857 h 9525"/>
                  <a:gd name="connsiteX8" fmla="*/ 1905 w 75247"/>
                  <a:gd name="connsiteY8" fmla="*/ 95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247" h="9525">
                    <a:moveTo>
                      <a:pt x="1905" y="953"/>
                    </a:moveTo>
                    <a:lnTo>
                      <a:pt x="73343" y="0"/>
                    </a:lnTo>
                    <a:cubicBezTo>
                      <a:pt x="74295" y="0"/>
                      <a:pt x="75247" y="953"/>
                      <a:pt x="75247" y="1905"/>
                    </a:cubicBezTo>
                    <a:lnTo>
                      <a:pt x="75247" y="6667"/>
                    </a:lnTo>
                    <a:cubicBezTo>
                      <a:pt x="75247" y="7620"/>
                      <a:pt x="74295" y="8572"/>
                      <a:pt x="73343" y="8572"/>
                    </a:cubicBezTo>
                    <a:lnTo>
                      <a:pt x="1905" y="9525"/>
                    </a:lnTo>
                    <a:cubicBezTo>
                      <a:pt x="953" y="9525"/>
                      <a:pt x="0" y="8572"/>
                      <a:pt x="0" y="7620"/>
                    </a:cubicBezTo>
                    <a:lnTo>
                      <a:pt x="0" y="2857"/>
                    </a:lnTo>
                    <a:cubicBezTo>
                      <a:pt x="0" y="953"/>
                      <a:pt x="953" y="953"/>
                      <a:pt x="1905" y="9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559F8BBB-6EF2-41CE-AE92-5EB20C573F7B}"/>
                  </a:ext>
                </a:extLst>
              </p:cNvPr>
              <p:cNvSpPr/>
              <p:nvPr/>
            </p:nvSpPr>
            <p:spPr>
              <a:xfrm rot="21317729">
                <a:off x="6586243" y="8612997"/>
                <a:ext cx="13594" cy="49900"/>
              </a:xfrm>
              <a:custGeom>
                <a:avLst/>
                <a:gdLst>
                  <a:gd name="connsiteX0" fmla="*/ 0 w 5715"/>
                  <a:gd name="connsiteY0" fmla="*/ 953 h 20954"/>
                  <a:gd name="connsiteX1" fmla="*/ 0 w 5715"/>
                  <a:gd name="connsiteY1" fmla="*/ 20955 h 20954"/>
                  <a:gd name="connsiteX2" fmla="*/ 4763 w 5715"/>
                  <a:gd name="connsiteY2" fmla="*/ 20955 h 20954"/>
                  <a:gd name="connsiteX3" fmla="*/ 5715 w 5715"/>
                  <a:gd name="connsiteY3" fmla="*/ 0 h 20954"/>
                  <a:gd name="connsiteX4" fmla="*/ 0 w 5715"/>
                  <a:gd name="connsiteY4" fmla="*/ 953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5" h="20954">
                    <a:moveTo>
                      <a:pt x="0" y="953"/>
                    </a:moveTo>
                    <a:cubicBezTo>
                      <a:pt x="0" y="953"/>
                      <a:pt x="0" y="20955"/>
                      <a:pt x="0" y="20955"/>
                    </a:cubicBezTo>
                    <a:cubicBezTo>
                      <a:pt x="0" y="20955"/>
                      <a:pt x="4763" y="20955"/>
                      <a:pt x="4763" y="20955"/>
                    </a:cubicBezTo>
                    <a:lnTo>
                      <a:pt x="5715" y="0"/>
                    </a:lnTo>
                    <a:lnTo>
                      <a:pt x="0" y="9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DDF487CB-48CD-47B2-95BF-972DB9943A20}"/>
                  </a:ext>
                </a:extLst>
              </p:cNvPr>
              <p:cNvSpPr/>
              <p:nvPr/>
            </p:nvSpPr>
            <p:spPr>
              <a:xfrm rot="21317729">
                <a:off x="6735368" y="8602998"/>
                <a:ext cx="13594" cy="47633"/>
              </a:xfrm>
              <a:custGeom>
                <a:avLst/>
                <a:gdLst>
                  <a:gd name="connsiteX0" fmla="*/ 5715 w 5715"/>
                  <a:gd name="connsiteY0" fmla="*/ 0 h 20002"/>
                  <a:gd name="connsiteX1" fmla="*/ 4763 w 5715"/>
                  <a:gd name="connsiteY1" fmla="*/ 19050 h 20002"/>
                  <a:gd name="connsiteX2" fmla="*/ 0 w 5715"/>
                  <a:gd name="connsiteY2" fmla="*/ 20002 h 20002"/>
                  <a:gd name="connsiteX3" fmla="*/ 953 w 5715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5" h="20002">
                    <a:moveTo>
                      <a:pt x="5715" y="0"/>
                    </a:moveTo>
                    <a:lnTo>
                      <a:pt x="4763" y="19050"/>
                    </a:lnTo>
                    <a:lnTo>
                      <a:pt x="0" y="20002"/>
                    </a:lnTo>
                    <a:lnTo>
                      <a:pt x="95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8976F16D-24EF-4985-B212-A1B70DE50B72}"/>
              </a:ext>
            </a:extLst>
          </p:cNvPr>
          <p:cNvGrpSpPr/>
          <p:nvPr/>
        </p:nvGrpSpPr>
        <p:grpSpPr>
          <a:xfrm>
            <a:off x="7246488" y="-10059539"/>
            <a:ext cx="7652625" cy="9691519"/>
            <a:chOff x="4254500" y="5015879"/>
            <a:chExt cx="1626806" cy="2060237"/>
          </a:xfrm>
        </p:grpSpPr>
        <p:grpSp>
          <p:nvGrpSpPr>
            <p:cNvPr id="1316" name="Group 1315">
              <a:extLst>
                <a:ext uri="{FF2B5EF4-FFF2-40B4-BE49-F238E27FC236}">
                  <a16:creationId xmlns:a16="http://schemas.microsoft.com/office/drawing/2014/main" id="{C626EC62-642C-4E3E-B752-A452C6C18453}"/>
                </a:ext>
              </a:extLst>
            </p:cNvPr>
            <p:cNvGrpSpPr/>
            <p:nvPr/>
          </p:nvGrpSpPr>
          <p:grpSpPr>
            <a:xfrm>
              <a:off x="4254500" y="5015879"/>
              <a:ext cx="1626806" cy="2060237"/>
              <a:chOff x="4254496" y="5022837"/>
              <a:chExt cx="1626806" cy="2060237"/>
            </a:xfrm>
          </p:grpSpPr>
          <p:grpSp>
            <p:nvGrpSpPr>
              <p:cNvPr id="1322" name="Group 1321">
                <a:extLst>
                  <a:ext uri="{FF2B5EF4-FFF2-40B4-BE49-F238E27FC236}">
                    <a16:creationId xmlns:a16="http://schemas.microsoft.com/office/drawing/2014/main" id="{5861E58F-E6F4-41C1-9FD4-42C0236A8BA3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254496" y="5022837"/>
                <a:ext cx="1626806" cy="2060237"/>
                <a:chOff x="12008129" y="-4564375"/>
                <a:chExt cx="6404072" cy="8406549"/>
              </a:xfrm>
            </p:grpSpPr>
            <p:grpSp>
              <p:nvGrpSpPr>
                <p:cNvPr id="1324" name="Group 1323">
                  <a:extLst>
                    <a:ext uri="{FF2B5EF4-FFF2-40B4-BE49-F238E27FC236}">
                      <a16:creationId xmlns:a16="http://schemas.microsoft.com/office/drawing/2014/main" id="{91A79B04-C521-446B-B375-210424C64291}"/>
                    </a:ext>
                  </a:extLst>
                </p:cNvPr>
                <p:cNvGrpSpPr/>
                <p:nvPr/>
              </p:nvGrpSpPr>
              <p:grpSpPr>
                <a:xfrm>
                  <a:off x="12008129" y="-4564375"/>
                  <a:ext cx="6404072" cy="8406549"/>
                  <a:chOff x="12008129" y="-4564375"/>
                  <a:chExt cx="6404072" cy="8406549"/>
                </a:xfrm>
              </p:grpSpPr>
              <p:grpSp>
                <p:nvGrpSpPr>
                  <p:cNvPr id="1326" name="Graphic 4">
                    <a:extLst>
                      <a:ext uri="{FF2B5EF4-FFF2-40B4-BE49-F238E27FC236}">
                        <a16:creationId xmlns:a16="http://schemas.microsoft.com/office/drawing/2014/main" id="{0245C563-F092-4A5B-8CCC-4962CC0CEF4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>
                  <a:xfrm rot="21360340">
                    <a:off x="12008129" y="-4564375"/>
                    <a:ext cx="6404072" cy="8406549"/>
                    <a:chOff x="4930140" y="3092767"/>
                    <a:chExt cx="630554" cy="822007"/>
                  </a:xfrm>
                </p:grpSpPr>
                <p:grpSp>
                  <p:nvGrpSpPr>
                    <p:cNvPr id="1328" name="Graphic 4">
                      <a:extLst>
                        <a:ext uri="{FF2B5EF4-FFF2-40B4-BE49-F238E27FC236}">
                          <a16:creationId xmlns:a16="http://schemas.microsoft.com/office/drawing/2014/main" id="{C2FA37CC-BB23-4699-B6C4-9CD1EDFA8A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930140" y="3092767"/>
                      <a:ext cx="630554" cy="822007"/>
                      <a:chOff x="4930140" y="3092767"/>
                      <a:chExt cx="630554" cy="822007"/>
                    </a:xfrm>
                  </p:grpSpPr>
                  <p:sp>
                    <p:nvSpPr>
                      <p:cNvPr id="1411" name="Freeform: Shape 1410">
                        <a:extLst>
                          <a:ext uri="{FF2B5EF4-FFF2-40B4-BE49-F238E27FC236}">
                            <a16:creationId xmlns:a16="http://schemas.microsoft.com/office/drawing/2014/main" id="{8F95D50E-8C2C-43F8-80E3-012425395E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0140" y="3284219"/>
                        <a:ext cx="630554" cy="630555"/>
                      </a:xfrm>
                      <a:custGeom>
                        <a:avLst/>
                        <a:gdLst>
                          <a:gd name="connsiteX0" fmla="*/ 630555 w 630554"/>
                          <a:gd name="connsiteY0" fmla="*/ 315277 h 630555"/>
                          <a:gd name="connsiteX1" fmla="*/ 315277 w 630554"/>
                          <a:gd name="connsiteY1" fmla="*/ 630555 h 630555"/>
                          <a:gd name="connsiteX2" fmla="*/ 0 w 630554"/>
                          <a:gd name="connsiteY2" fmla="*/ 315277 h 630555"/>
                          <a:gd name="connsiteX3" fmla="*/ 315277 w 630554"/>
                          <a:gd name="connsiteY3" fmla="*/ 0 h 630555"/>
                          <a:gd name="connsiteX4" fmla="*/ 630555 w 630554"/>
                          <a:gd name="connsiteY4" fmla="*/ 315277 h 630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0554" h="630555">
                            <a:moveTo>
                              <a:pt x="630555" y="315277"/>
                            </a:moveTo>
                            <a:cubicBezTo>
                              <a:pt x="630555" y="489401"/>
                              <a:pt x="489400" y="630555"/>
                              <a:pt x="315277" y="630555"/>
                            </a:cubicBezTo>
                            <a:cubicBezTo>
                              <a:pt x="141155" y="630555"/>
                              <a:pt x="0" y="489401"/>
                              <a:pt x="0" y="315277"/>
                            </a:cubicBezTo>
                            <a:cubicBezTo>
                              <a:pt x="0" y="141154"/>
                              <a:pt x="141155" y="0"/>
                              <a:pt x="315277" y="0"/>
                            </a:cubicBezTo>
                            <a:cubicBezTo>
                              <a:pt x="489400" y="0"/>
                              <a:pt x="630555" y="141154"/>
                              <a:pt x="630555" y="315277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3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412" name="Graphic 4">
                        <a:extLst>
                          <a:ext uri="{FF2B5EF4-FFF2-40B4-BE49-F238E27FC236}">
                            <a16:creationId xmlns:a16="http://schemas.microsoft.com/office/drawing/2014/main" id="{A7D319B9-9AE2-4B72-9CD8-E9BDD21172E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4019" y="3092767"/>
                        <a:ext cx="192363" cy="244792"/>
                        <a:chOff x="5154019" y="3092767"/>
                        <a:chExt cx="192363" cy="244792"/>
                      </a:xfrm>
                      <a:solidFill>
                        <a:srgbClr val="F2B775"/>
                      </a:solidFill>
                    </p:grpSpPr>
                    <p:grpSp>
                      <p:nvGrpSpPr>
                        <p:cNvPr id="1413" name="Graphic 4">
                          <a:extLst>
                            <a:ext uri="{FF2B5EF4-FFF2-40B4-BE49-F238E27FC236}">
                              <a16:creationId xmlns:a16="http://schemas.microsoft.com/office/drawing/2014/main" id="{6F0BEAAD-CAE2-4BE2-A308-49ECA05DB4E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154019" y="3217229"/>
                          <a:ext cx="192363" cy="120329"/>
                          <a:chOff x="5154019" y="3217229"/>
                          <a:chExt cx="192363" cy="120329"/>
                        </a:xfrm>
                        <a:solidFill>
                          <a:srgbClr val="F2B775"/>
                        </a:solidFill>
                      </p:grpSpPr>
                      <p:sp>
                        <p:nvSpPr>
                          <p:cNvPr id="1415" name="Freeform: Shape 1414">
                            <a:extLst>
                              <a:ext uri="{FF2B5EF4-FFF2-40B4-BE49-F238E27FC236}">
                                <a16:creationId xmlns:a16="http://schemas.microsoft.com/office/drawing/2014/main" id="{E8087B69-8C29-4C67-8D0A-77C4B731F73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54019" y="3217229"/>
                            <a:ext cx="94731" cy="73971"/>
                          </a:xfrm>
                          <a:custGeom>
                            <a:avLst/>
                            <a:gdLst>
                              <a:gd name="connsiteX0" fmla="*/ 89493 w 94731"/>
                              <a:gd name="connsiteY0" fmla="*/ 42225 h 73971"/>
                              <a:gd name="connsiteX1" fmla="*/ 89493 w 94731"/>
                              <a:gd name="connsiteY1" fmla="*/ 42225 h 73971"/>
                              <a:gd name="connsiteX2" fmla="*/ 69491 w 94731"/>
                              <a:gd name="connsiteY2" fmla="*/ 20317 h 73971"/>
                              <a:gd name="connsiteX3" fmla="*/ 5673 w 94731"/>
                              <a:gd name="connsiteY3" fmla="*/ 4125 h 73971"/>
                              <a:gd name="connsiteX4" fmla="*/ 24723 w 94731"/>
                              <a:gd name="connsiteY4" fmla="*/ 53655 h 73971"/>
                              <a:gd name="connsiteX5" fmla="*/ 88541 w 94731"/>
                              <a:gd name="connsiteY5" fmla="*/ 69847 h 73971"/>
                              <a:gd name="connsiteX6" fmla="*/ 89493 w 94731"/>
                              <a:gd name="connsiteY6" fmla="*/ 42225 h 73971"/>
                              <a:gd name="connsiteX7" fmla="*/ 74253 w 94731"/>
                              <a:gd name="connsiteY7" fmla="*/ 58417 h 73971"/>
                              <a:gd name="connsiteX8" fmla="*/ 33296 w 94731"/>
                              <a:gd name="connsiteY8" fmla="*/ 47939 h 73971"/>
                              <a:gd name="connsiteX9" fmla="*/ 20913 w 94731"/>
                              <a:gd name="connsiteY9" fmla="*/ 16507 h 73971"/>
                              <a:gd name="connsiteX10" fmla="*/ 61871 w 94731"/>
                              <a:gd name="connsiteY10" fmla="*/ 26985 h 73971"/>
                              <a:gd name="connsiteX11" fmla="*/ 74253 w 94731"/>
                              <a:gd name="connsiteY11" fmla="*/ 58417 h 739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731" h="73971">
                                <a:moveTo>
                                  <a:pt x="89493" y="42225"/>
                                </a:moveTo>
                                <a:lnTo>
                                  <a:pt x="89493" y="42225"/>
                                </a:lnTo>
                                <a:cubicBezTo>
                                  <a:pt x="85683" y="34605"/>
                                  <a:pt x="79016" y="27937"/>
                                  <a:pt x="69491" y="20317"/>
                                </a:cubicBezTo>
                                <a:cubicBezTo>
                                  <a:pt x="46631" y="2220"/>
                                  <a:pt x="18056" y="-5400"/>
                                  <a:pt x="5673" y="4125"/>
                                </a:cubicBezTo>
                                <a:cubicBezTo>
                                  <a:pt x="-6709" y="13650"/>
                                  <a:pt x="1863" y="35557"/>
                                  <a:pt x="24723" y="53655"/>
                                </a:cubicBezTo>
                                <a:cubicBezTo>
                                  <a:pt x="47583" y="71752"/>
                                  <a:pt x="76158" y="79372"/>
                                  <a:pt x="88541" y="69847"/>
                                </a:cubicBezTo>
                                <a:cubicBezTo>
                                  <a:pt x="97113" y="64132"/>
                                  <a:pt x="96161" y="53655"/>
                                  <a:pt x="89493" y="42225"/>
                                </a:cubicBezTo>
                                <a:close/>
                                <a:moveTo>
                                  <a:pt x="74253" y="58417"/>
                                </a:moveTo>
                                <a:cubicBezTo>
                                  <a:pt x="66633" y="64132"/>
                                  <a:pt x="47583" y="59370"/>
                                  <a:pt x="33296" y="47939"/>
                                </a:cubicBezTo>
                                <a:cubicBezTo>
                                  <a:pt x="18056" y="36510"/>
                                  <a:pt x="13293" y="22222"/>
                                  <a:pt x="20913" y="16507"/>
                                </a:cubicBezTo>
                                <a:cubicBezTo>
                                  <a:pt x="28533" y="10792"/>
                                  <a:pt x="47583" y="15555"/>
                                  <a:pt x="61871" y="26985"/>
                                </a:cubicBezTo>
                                <a:cubicBezTo>
                                  <a:pt x="77111" y="38414"/>
                                  <a:pt x="82826" y="52702"/>
                                  <a:pt x="74253" y="5841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416" name="Freeform: Shape 1415">
                            <a:extLst>
                              <a:ext uri="{FF2B5EF4-FFF2-40B4-BE49-F238E27FC236}">
                                <a16:creationId xmlns:a16="http://schemas.microsoft.com/office/drawing/2014/main" id="{2EE0F5FD-ADED-4D4A-9677-3390F45557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9101" y="3218927"/>
                            <a:ext cx="94644" cy="72481"/>
                          </a:xfrm>
                          <a:custGeom>
                            <a:avLst/>
                            <a:gdLst>
                              <a:gd name="connsiteX0" fmla="*/ 89184 w 94644"/>
                              <a:gd name="connsiteY0" fmla="*/ 4332 h 72481"/>
                              <a:gd name="connsiteX1" fmla="*/ 25366 w 94644"/>
                              <a:gd name="connsiteY1" fmla="*/ 19572 h 72481"/>
                              <a:gd name="connsiteX2" fmla="*/ 5364 w 94644"/>
                              <a:gd name="connsiteY2" fmla="*/ 40527 h 72481"/>
                              <a:gd name="connsiteX3" fmla="*/ 5364 w 94644"/>
                              <a:gd name="connsiteY3" fmla="*/ 40527 h 72481"/>
                              <a:gd name="connsiteX4" fmla="*/ 5364 w 94644"/>
                              <a:gd name="connsiteY4" fmla="*/ 68150 h 72481"/>
                              <a:gd name="connsiteX5" fmla="*/ 69181 w 94644"/>
                              <a:gd name="connsiteY5" fmla="*/ 52910 h 72481"/>
                              <a:gd name="connsiteX6" fmla="*/ 89184 w 94644"/>
                              <a:gd name="connsiteY6" fmla="*/ 4332 h 72481"/>
                              <a:gd name="connsiteX7" fmla="*/ 62514 w 94644"/>
                              <a:gd name="connsiteY7" fmla="*/ 48147 h 72481"/>
                              <a:gd name="connsiteX8" fmla="*/ 16794 w 94644"/>
                              <a:gd name="connsiteY8" fmla="*/ 58625 h 72481"/>
                              <a:gd name="connsiteX9" fmla="*/ 32034 w 94644"/>
                              <a:gd name="connsiteY9" fmla="*/ 23382 h 72481"/>
                              <a:gd name="connsiteX10" fmla="*/ 78706 w 94644"/>
                              <a:gd name="connsiteY10" fmla="*/ 12904 h 72481"/>
                              <a:gd name="connsiteX11" fmla="*/ 62514 w 94644"/>
                              <a:gd name="connsiteY11" fmla="*/ 48147 h 724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644" h="72481">
                                <a:moveTo>
                                  <a:pt x="89184" y="4332"/>
                                </a:moveTo>
                                <a:cubicBezTo>
                                  <a:pt x="76801" y="-5193"/>
                                  <a:pt x="48226" y="1475"/>
                                  <a:pt x="25366" y="19572"/>
                                </a:cubicBezTo>
                                <a:cubicBezTo>
                                  <a:pt x="16794" y="26240"/>
                                  <a:pt x="9174" y="33860"/>
                                  <a:pt x="5364" y="40527"/>
                                </a:cubicBezTo>
                                <a:lnTo>
                                  <a:pt x="5364" y="40527"/>
                                </a:lnTo>
                                <a:cubicBezTo>
                                  <a:pt x="-1304" y="51957"/>
                                  <a:pt x="-2256" y="62435"/>
                                  <a:pt x="5364" y="68150"/>
                                </a:cubicBezTo>
                                <a:cubicBezTo>
                                  <a:pt x="17746" y="77675"/>
                                  <a:pt x="46321" y="71007"/>
                                  <a:pt x="69181" y="52910"/>
                                </a:cubicBezTo>
                                <a:cubicBezTo>
                                  <a:pt x="92041" y="35765"/>
                                  <a:pt x="101566" y="13857"/>
                                  <a:pt x="89184" y="4332"/>
                                </a:cubicBezTo>
                                <a:close/>
                                <a:moveTo>
                                  <a:pt x="62514" y="48147"/>
                                </a:moveTo>
                                <a:cubicBezTo>
                                  <a:pt x="45369" y="60529"/>
                                  <a:pt x="25366" y="66244"/>
                                  <a:pt x="16794" y="58625"/>
                                </a:cubicBezTo>
                                <a:cubicBezTo>
                                  <a:pt x="8221" y="51957"/>
                                  <a:pt x="14889" y="36717"/>
                                  <a:pt x="32034" y="23382"/>
                                </a:cubicBezTo>
                                <a:cubicBezTo>
                                  <a:pt x="49179" y="11000"/>
                                  <a:pt x="69181" y="5285"/>
                                  <a:pt x="78706" y="12904"/>
                                </a:cubicBezTo>
                                <a:cubicBezTo>
                                  <a:pt x="85374" y="19572"/>
                                  <a:pt x="78706" y="35765"/>
                                  <a:pt x="62514" y="4814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417" name="Freeform: Shape 1416">
                            <a:extLst>
                              <a:ext uri="{FF2B5EF4-FFF2-40B4-BE49-F238E27FC236}">
                                <a16:creationId xmlns:a16="http://schemas.microsoft.com/office/drawing/2014/main" id="{8A0FAC74-7AB9-451A-93DA-5779C65F53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69201" y="3277157"/>
                            <a:ext cx="79333" cy="60401"/>
                          </a:xfrm>
                          <a:custGeom>
                            <a:avLst/>
                            <a:gdLst>
                              <a:gd name="connsiteX0" fmla="*/ 77169 w 79333"/>
                              <a:gd name="connsiteY0" fmla="*/ 395 h 60401"/>
                              <a:gd name="connsiteX1" fmla="*/ 16 w 79333"/>
                              <a:gd name="connsiteY1" fmla="*/ 60402 h 60401"/>
                              <a:gd name="connsiteX2" fmla="*/ 21924 w 79333"/>
                              <a:gd name="connsiteY2" fmla="*/ 60402 h 60401"/>
                              <a:gd name="connsiteX3" fmla="*/ 62881 w 79333"/>
                              <a:gd name="connsiteY3" fmla="*/ 34685 h 60401"/>
                              <a:gd name="connsiteX4" fmla="*/ 79074 w 79333"/>
                              <a:gd name="connsiteY4" fmla="*/ 1347 h 60401"/>
                              <a:gd name="connsiteX5" fmla="*/ 77169 w 79333"/>
                              <a:gd name="connsiteY5" fmla="*/ 395 h 6040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79333" h="60401">
                                <a:moveTo>
                                  <a:pt x="77169" y="395"/>
                                </a:moveTo>
                                <a:cubicBezTo>
                                  <a:pt x="40021" y="38495"/>
                                  <a:pt x="-936" y="60402"/>
                                  <a:pt x="16" y="60402"/>
                                </a:cubicBezTo>
                                <a:lnTo>
                                  <a:pt x="21924" y="60402"/>
                                </a:lnTo>
                                <a:cubicBezTo>
                                  <a:pt x="40021" y="60402"/>
                                  <a:pt x="55261" y="49924"/>
                                  <a:pt x="62881" y="34685"/>
                                </a:cubicBezTo>
                                <a:lnTo>
                                  <a:pt x="79074" y="1347"/>
                                </a:lnTo>
                                <a:cubicBezTo>
                                  <a:pt x="80026" y="395"/>
                                  <a:pt x="78121" y="-558"/>
                                  <a:pt x="77169" y="395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1418" name="Freeform: Shape 1417">
                            <a:extLst>
                              <a:ext uri="{FF2B5EF4-FFF2-40B4-BE49-F238E27FC236}">
                                <a16:creationId xmlns:a16="http://schemas.microsoft.com/office/drawing/2014/main" id="{D16336D3-5094-46D6-86E2-DF2ADFD148B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7537" y="3283845"/>
                            <a:ext cx="108844" cy="53584"/>
                          </a:xfrm>
                          <a:custGeom>
                            <a:avLst/>
                            <a:gdLst>
                              <a:gd name="connsiteX0" fmla="*/ 2165 w 108844"/>
                              <a:gd name="connsiteY0" fmla="*/ 374 h 53584"/>
                              <a:gd name="connsiteX1" fmla="*/ 108845 w 108844"/>
                              <a:gd name="connsiteY1" fmla="*/ 44189 h 53584"/>
                              <a:gd name="connsiteX2" fmla="*/ 69792 w 108844"/>
                              <a:gd name="connsiteY2" fmla="*/ 52761 h 53584"/>
                              <a:gd name="connsiteX3" fmla="*/ 34550 w 108844"/>
                              <a:gd name="connsiteY3" fmla="*/ 41331 h 53584"/>
                              <a:gd name="connsiteX4" fmla="*/ 260 w 108844"/>
                              <a:gd name="connsiteY4" fmla="*/ 2279 h 53584"/>
                              <a:gd name="connsiteX5" fmla="*/ 2165 w 108844"/>
                              <a:gd name="connsiteY5" fmla="*/ 374 h 5358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08844" h="53584">
                                <a:moveTo>
                                  <a:pt x="2165" y="374"/>
                                </a:moveTo>
                                <a:cubicBezTo>
                                  <a:pt x="19310" y="12756"/>
                                  <a:pt x="60267" y="37521"/>
                                  <a:pt x="108845" y="44189"/>
                                </a:cubicBezTo>
                                <a:lnTo>
                                  <a:pt x="69792" y="52761"/>
                                </a:lnTo>
                                <a:cubicBezTo>
                                  <a:pt x="56457" y="55619"/>
                                  <a:pt x="43122" y="50856"/>
                                  <a:pt x="34550" y="41331"/>
                                </a:cubicBezTo>
                                <a:lnTo>
                                  <a:pt x="260" y="2279"/>
                                </a:lnTo>
                                <a:cubicBezTo>
                                  <a:pt x="-693" y="374"/>
                                  <a:pt x="1212" y="-579"/>
                                  <a:pt x="2165" y="37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</p:grpSp>
                    <p:sp>
                      <p:nvSpPr>
                        <p:cNvPr id="1414" name="Freeform: Shape 1413">
                          <a:extLst>
                            <a:ext uri="{FF2B5EF4-FFF2-40B4-BE49-F238E27FC236}">
                              <a16:creationId xmlns:a16="http://schemas.microsoft.com/office/drawing/2014/main" id="{DCCE33EB-D78C-4222-9E50-CF342EF6E4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2557" y="3092767"/>
                          <a:ext cx="37147" cy="199072"/>
                        </a:xfrm>
                        <a:custGeom>
                          <a:avLst/>
                          <a:gdLst>
                            <a:gd name="connsiteX0" fmla="*/ 20955 w 37147"/>
                            <a:gd name="connsiteY0" fmla="*/ 199072 h 199072"/>
                            <a:gd name="connsiteX1" fmla="*/ 0 w 37147"/>
                            <a:gd name="connsiteY1" fmla="*/ 2857 h 199072"/>
                            <a:gd name="connsiteX2" fmla="*/ 2858 w 37147"/>
                            <a:gd name="connsiteY2" fmla="*/ 0 h 199072"/>
                            <a:gd name="connsiteX3" fmla="*/ 34290 w 37147"/>
                            <a:gd name="connsiteY3" fmla="*/ 0 h 199072"/>
                            <a:gd name="connsiteX4" fmla="*/ 37147 w 37147"/>
                            <a:gd name="connsiteY4" fmla="*/ 2857 h 199072"/>
                            <a:gd name="connsiteX5" fmla="*/ 20955 w 37147"/>
                            <a:gd name="connsiteY5" fmla="*/ 199072 h 19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7147" h="199072">
                              <a:moveTo>
                                <a:pt x="20955" y="199072"/>
                              </a:moveTo>
                              <a:lnTo>
                                <a:pt x="0" y="2857"/>
                              </a:lnTo>
                              <a:cubicBezTo>
                                <a:pt x="0" y="952"/>
                                <a:pt x="952" y="0"/>
                                <a:pt x="2858" y="0"/>
                              </a:cubicBezTo>
                              <a:lnTo>
                                <a:pt x="34290" y="0"/>
                              </a:lnTo>
                              <a:cubicBezTo>
                                <a:pt x="36195" y="0"/>
                                <a:pt x="37147" y="952"/>
                                <a:pt x="37147" y="2857"/>
                              </a:cubicBezTo>
                              <a:lnTo>
                                <a:pt x="20955" y="1990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2B775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grpSp>
                  <p:nvGrpSpPr>
                    <p:cNvPr id="1329" name="Graphic 4">
                      <a:extLst>
                        <a:ext uri="{FF2B5EF4-FFF2-40B4-BE49-F238E27FC236}">
                          <a16:creationId xmlns:a16="http://schemas.microsoft.com/office/drawing/2014/main" id="{05F9B666-4E45-4B46-9AC4-434FF1A167F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31629" y="3339350"/>
                      <a:ext cx="438891" cy="454456"/>
                      <a:chOff x="5031629" y="3339350"/>
                      <a:chExt cx="438891" cy="454456"/>
                    </a:xfrm>
                  </p:grpSpPr>
                  <p:sp>
                    <p:nvSpPr>
                      <p:cNvPr id="1330" name="Freeform: Shape 1329">
                        <a:extLst>
                          <a:ext uri="{FF2B5EF4-FFF2-40B4-BE49-F238E27FC236}">
                            <a16:creationId xmlns:a16="http://schemas.microsoft.com/office/drawing/2014/main" id="{0E3AFE68-9BF4-4009-A4D2-FDB1511FA8B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0186" y="3339350"/>
                        <a:ext cx="368588" cy="442074"/>
                      </a:xfrm>
                      <a:custGeom>
                        <a:avLst/>
                        <a:gdLst>
                          <a:gd name="connsiteX0" fmla="*/ 364779 w 368588"/>
                          <a:gd name="connsiteY0" fmla="*/ 410642 h 442074"/>
                          <a:gd name="connsiteX1" fmla="*/ 349539 w 368588"/>
                          <a:gd name="connsiteY1" fmla="*/ 351587 h 442074"/>
                          <a:gd name="connsiteX2" fmla="*/ 348586 w 368588"/>
                          <a:gd name="connsiteY2" fmla="*/ 277292 h 442074"/>
                          <a:gd name="connsiteX3" fmla="*/ 350491 w 368588"/>
                          <a:gd name="connsiteY3" fmla="*/ 266814 h 442074"/>
                          <a:gd name="connsiteX4" fmla="*/ 357159 w 368588"/>
                          <a:gd name="connsiteY4" fmla="*/ 233477 h 442074"/>
                          <a:gd name="connsiteX5" fmla="*/ 360016 w 368588"/>
                          <a:gd name="connsiteY5" fmla="*/ 171564 h 442074"/>
                          <a:gd name="connsiteX6" fmla="*/ 308581 w 368588"/>
                          <a:gd name="connsiteY6" fmla="*/ 80124 h 442074"/>
                          <a:gd name="connsiteX7" fmla="*/ 253336 w 368588"/>
                          <a:gd name="connsiteY7" fmla="*/ 67742 h 442074"/>
                          <a:gd name="connsiteX8" fmla="*/ 218094 w 368588"/>
                          <a:gd name="connsiteY8" fmla="*/ 28689 h 442074"/>
                          <a:gd name="connsiteX9" fmla="*/ 162849 w 368588"/>
                          <a:gd name="connsiteY9" fmla="*/ 2019 h 442074"/>
                          <a:gd name="connsiteX10" fmla="*/ 49501 w 368588"/>
                          <a:gd name="connsiteY10" fmla="*/ 35357 h 442074"/>
                          <a:gd name="connsiteX11" fmla="*/ 10449 w 368588"/>
                          <a:gd name="connsiteY11" fmla="*/ 127749 h 442074"/>
                          <a:gd name="connsiteX12" fmla="*/ 15211 w 368588"/>
                          <a:gd name="connsiteY12" fmla="*/ 151562 h 442074"/>
                          <a:gd name="connsiteX13" fmla="*/ 38071 w 368588"/>
                          <a:gd name="connsiteY13" fmla="*/ 202997 h 442074"/>
                          <a:gd name="connsiteX14" fmla="*/ 40929 w 368588"/>
                          <a:gd name="connsiteY14" fmla="*/ 243002 h 442074"/>
                          <a:gd name="connsiteX15" fmla="*/ 2829 w 368588"/>
                          <a:gd name="connsiteY15" fmla="*/ 324917 h 442074"/>
                          <a:gd name="connsiteX16" fmla="*/ 26641 w 368588"/>
                          <a:gd name="connsiteY16" fmla="*/ 442074 h 442074"/>
                          <a:gd name="connsiteX17" fmla="*/ 368589 w 368588"/>
                          <a:gd name="connsiteY17" fmla="*/ 440169 h 442074"/>
                          <a:gd name="connsiteX18" fmla="*/ 364779 w 368588"/>
                          <a:gd name="connsiteY18" fmla="*/ 410642 h 442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68588" h="442074">
                            <a:moveTo>
                              <a:pt x="364779" y="410642"/>
                            </a:moveTo>
                            <a:cubicBezTo>
                              <a:pt x="360969" y="389687"/>
                              <a:pt x="353349" y="371589"/>
                              <a:pt x="349539" y="351587"/>
                            </a:cubicBezTo>
                            <a:cubicBezTo>
                              <a:pt x="344776" y="327774"/>
                              <a:pt x="344776" y="301104"/>
                              <a:pt x="348586" y="277292"/>
                            </a:cubicBezTo>
                            <a:cubicBezTo>
                              <a:pt x="349539" y="273482"/>
                              <a:pt x="349539" y="270624"/>
                              <a:pt x="350491" y="266814"/>
                            </a:cubicBezTo>
                            <a:cubicBezTo>
                              <a:pt x="352396" y="255384"/>
                              <a:pt x="355254" y="243954"/>
                              <a:pt x="357159" y="233477"/>
                            </a:cubicBezTo>
                            <a:cubicBezTo>
                              <a:pt x="360969" y="213474"/>
                              <a:pt x="362874" y="191567"/>
                              <a:pt x="360016" y="171564"/>
                            </a:cubicBezTo>
                            <a:cubicBezTo>
                              <a:pt x="353349" y="124892"/>
                              <a:pt x="333346" y="89649"/>
                              <a:pt x="308581" y="80124"/>
                            </a:cubicBezTo>
                            <a:cubicBezTo>
                              <a:pt x="289531" y="72504"/>
                              <a:pt x="270481" y="81077"/>
                              <a:pt x="253336" y="67742"/>
                            </a:cubicBezTo>
                            <a:cubicBezTo>
                              <a:pt x="240954" y="58217"/>
                              <a:pt x="230476" y="42024"/>
                              <a:pt x="218094" y="28689"/>
                            </a:cubicBezTo>
                            <a:cubicBezTo>
                              <a:pt x="200949" y="9639"/>
                              <a:pt x="181899" y="5829"/>
                              <a:pt x="162849" y="2019"/>
                            </a:cubicBezTo>
                            <a:cubicBezTo>
                              <a:pt x="123796" y="-4648"/>
                              <a:pt x="84744" y="4877"/>
                              <a:pt x="49501" y="35357"/>
                            </a:cubicBezTo>
                            <a:cubicBezTo>
                              <a:pt x="30451" y="51549"/>
                              <a:pt x="5686" y="80124"/>
                              <a:pt x="10449" y="127749"/>
                            </a:cubicBezTo>
                            <a:cubicBezTo>
                              <a:pt x="11401" y="136322"/>
                              <a:pt x="13306" y="142989"/>
                              <a:pt x="15211" y="151562"/>
                            </a:cubicBezTo>
                            <a:cubicBezTo>
                              <a:pt x="19021" y="173469"/>
                              <a:pt x="30451" y="182994"/>
                              <a:pt x="38071" y="202997"/>
                            </a:cubicBezTo>
                            <a:cubicBezTo>
                              <a:pt x="42834" y="215379"/>
                              <a:pt x="43786" y="229667"/>
                              <a:pt x="40929" y="243002"/>
                            </a:cubicBezTo>
                            <a:cubicBezTo>
                              <a:pt x="31404" y="283007"/>
                              <a:pt x="14259" y="289674"/>
                              <a:pt x="2829" y="324917"/>
                            </a:cubicBezTo>
                            <a:cubicBezTo>
                              <a:pt x="-6696" y="356349"/>
                              <a:pt x="9496" y="419214"/>
                              <a:pt x="26641" y="442074"/>
                            </a:cubicBezTo>
                            <a:lnTo>
                              <a:pt x="368589" y="440169"/>
                            </a:lnTo>
                            <a:cubicBezTo>
                              <a:pt x="367636" y="429692"/>
                              <a:pt x="366684" y="420167"/>
                              <a:pt x="364779" y="410642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331" name="Freeform: Shape 1330">
                        <a:extLst>
                          <a:ext uri="{FF2B5EF4-FFF2-40B4-BE49-F238E27FC236}">
                            <a16:creationId xmlns:a16="http://schemas.microsoft.com/office/drawing/2014/main" id="{3D0069F7-DD0C-4564-B54B-417585EBBB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31629" y="3749039"/>
                        <a:ext cx="438891" cy="44767"/>
                      </a:xfrm>
                      <a:custGeom>
                        <a:avLst/>
                        <a:gdLst>
                          <a:gd name="connsiteX0" fmla="*/ 10905 w 438891"/>
                          <a:gd name="connsiteY0" fmla="*/ 24765 h 44767"/>
                          <a:gd name="connsiteX1" fmla="*/ 54720 w 438891"/>
                          <a:gd name="connsiteY1" fmla="*/ 18097 h 44767"/>
                          <a:gd name="connsiteX2" fmla="*/ 148065 w 438891"/>
                          <a:gd name="connsiteY2" fmla="*/ 1905 h 44767"/>
                          <a:gd name="connsiteX3" fmla="*/ 148065 w 438891"/>
                          <a:gd name="connsiteY3" fmla="*/ 1905 h 44767"/>
                          <a:gd name="connsiteX4" fmla="*/ 232838 w 438891"/>
                          <a:gd name="connsiteY4" fmla="*/ 953 h 44767"/>
                          <a:gd name="connsiteX5" fmla="*/ 232838 w 438891"/>
                          <a:gd name="connsiteY5" fmla="*/ 953 h 44767"/>
                          <a:gd name="connsiteX6" fmla="*/ 311895 w 438891"/>
                          <a:gd name="connsiteY6" fmla="*/ 0 h 44767"/>
                          <a:gd name="connsiteX7" fmla="*/ 365235 w 438891"/>
                          <a:gd name="connsiteY7" fmla="*/ 1905 h 44767"/>
                          <a:gd name="connsiteX8" fmla="*/ 385238 w 438891"/>
                          <a:gd name="connsiteY8" fmla="*/ 10478 h 44767"/>
                          <a:gd name="connsiteX9" fmla="*/ 355710 w 438891"/>
                          <a:gd name="connsiteY9" fmla="*/ 14288 h 44767"/>
                          <a:gd name="connsiteX10" fmla="*/ 321420 w 438891"/>
                          <a:gd name="connsiteY10" fmla="*/ 16192 h 44767"/>
                          <a:gd name="connsiteX11" fmla="*/ 317610 w 438891"/>
                          <a:gd name="connsiteY11" fmla="*/ 18097 h 44767"/>
                          <a:gd name="connsiteX12" fmla="*/ 323325 w 438891"/>
                          <a:gd name="connsiteY12" fmla="*/ 19050 h 44767"/>
                          <a:gd name="connsiteX13" fmla="*/ 427148 w 438891"/>
                          <a:gd name="connsiteY13" fmla="*/ 24765 h 44767"/>
                          <a:gd name="connsiteX14" fmla="*/ 437625 w 438891"/>
                          <a:gd name="connsiteY14" fmla="*/ 26670 h 44767"/>
                          <a:gd name="connsiteX15" fmla="*/ 423338 w 438891"/>
                          <a:gd name="connsiteY15" fmla="*/ 32385 h 44767"/>
                          <a:gd name="connsiteX16" fmla="*/ 267128 w 438891"/>
                          <a:gd name="connsiteY16" fmla="*/ 42863 h 44767"/>
                          <a:gd name="connsiteX17" fmla="*/ 44242 w 438891"/>
                          <a:gd name="connsiteY17" fmla="*/ 40957 h 44767"/>
                          <a:gd name="connsiteX18" fmla="*/ 6143 w 438891"/>
                          <a:gd name="connsiteY18" fmla="*/ 35242 h 44767"/>
                          <a:gd name="connsiteX19" fmla="*/ 10905 w 438891"/>
                          <a:gd name="connsiteY19" fmla="*/ 24765 h 44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438891" h="44767">
                            <a:moveTo>
                              <a:pt x="10905" y="24765"/>
                            </a:moveTo>
                            <a:cubicBezTo>
                              <a:pt x="21383" y="21907"/>
                              <a:pt x="38528" y="19050"/>
                              <a:pt x="54720" y="18097"/>
                            </a:cubicBezTo>
                            <a:cubicBezTo>
                              <a:pt x="83295" y="15240"/>
                              <a:pt x="116633" y="2857"/>
                              <a:pt x="148065" y="1905"/>
                            </a:cubicBezTo>
                            <a:lnTo>
                              <a:pt x="148065" y="1905"/>
                            </a:lnTo>
                            <a:lnTo>
                              <a:pt x="232838" y="953"/>
                            </a:lnTo>
                            <a:lnTo>
                              <a:pt x="232838" y="953"/>
                            </a:lnTo>
                            <a:cubicBezTo>
                              <a:pt x="258555" y="0"/>
                              <a:pt x="286178" y="0"/>
                              <a:pt x="311895" y="0"/>
                            </a:cubicBezTo>
                            <a:cubicBezTo>
                              <a:pt x="329993" y="0"/>
                              <a:pt x="349043" y="0"/>
                              <a:pt x="365235" y="1905"/>
                            </a:cubicBezTo>
                            <a:cubicBezTo>
                              <a:pt x="378570" y="3810"/>
                              <a:pt x="390953" y="6667"/>
                              <a:pt x="385238" y="10478"/>
                            </a:cubicBezTo>
                            <a:cubicBezTo>
                              <a:pt x="380475" y="13335"/>
                              <a:pt x="367140" y="14288"/>
                              <a:pt x="355710" y="14288"/>
                            </a:cubicBezTo>
                            <a:cubicBezTo>
                              <a:pt x="344280" y="14288"/>
                              <a:pt x="330945" y="14288"/>
                              <a:pt x="321420" y="16192"/>
                            </a:cubicBezTo>
                            <a:cubicBezTo>
                              <a:pt x="318563" y="17145"/>
                              <a:pt x="315705" y="17145"/>
                              <a:pt x="317610" y="18097"/>
                            </a:cubicBezTo>
                            <a:cubicBezTo>
                              <a:pt x="318563" y="19050"/>
                              <a:pt x="320468" y="19050"/>
                              <a:pt x="323325" y="19050"/>
                            </a:cubicBezTo>
                            <a:cubicBezTo>
                              <a:pt x="356663" y="21907"/>
                              <a:pt x="395715" y="20955"/>
                              <a:pt x="427148" y="24765"/>
                            </a:cubicBezTo>
                            <a:cubicBezTo>
                              <a:pt x="430958" y="25717"/>
                              <a:pt x="435720" y="25717"/>
                              <a:pt x="437625" y="26670"/>
                            </a:cubicBezTo>
                            <a:cubicBezTo>
                              <a:pt x="442388" y="28575"/>
                              <a:pt x="432863" y="31432"/>
                              <a:pt x="423338" y="32385"/>
                            </a:cubicBezTo>
                            <a:cubicBezTo>
                              <a:pt x="377618" y="40005"/>
                              <a:pt x="321420" y="41910"/>
                              <a:pt x="267128" y="42863"/>
                            </a:cubicBezTo>
                            <a:cubicBezTo>
                              <a:pt x="192833" y="44767"/>
                              <a:pt x="115680" y="46672"/>
                              <a:pt x="44242" y="40957"/>
                            </a:cubicBezTo>
                            <a:cubicBezTo>
                              <a:pt x="29003" y="40005"/>
                              <a:pt x="13763" y="38100"/>
                              <a:pt x="6143" y="35242"/>
                            </a:cubicBezTo>
                            <a:cubicBezTo>
                              <a:pt x="-4335" y="32385"/>
                              <a:pt x="-525" y="27622"/>
                              <a:pt x="1090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EFEAE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332" name="Freeform: Shape 1331">
                        <a:extLst>
                          <a:ext uri="{FF2B5EF4-FFF2-40B4-BE49-F238E27FC236}">
                            <a16:creationId xmlns:a16="http://schemas.microsoft.com/office/drawing/2014/main" id="{BD7F3A1D-54B6-4743-BBBE-19DF2A04BB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84482" y="3586162"/>
                        <a:ext cx="17145" cy="10477"/>
                      </a:xfrm>
                      <a:custGeom>
                        <a:avLst/>
                        <a:gdLst>
                          <a:gd name="connsiteX0" fmla="*/ 13335 w 17145"/>
                          <a:gd name="connsiteY0" fmla="*/ 2857 h 10477"/>
                          <a:gd name="connsiteX1" fmla="*/ 11430 w 17145"/>
                          <a:gd name="connsiteY1" fmla="*/ 3810 h 10477"/>
                          <a:gd name="connsiteX2" fmla="*/ 10477 w 17145"/>
                          <a:gd name="connsiteY2" fmla="*/ 3810 h 10477"/>
                          <a:gd name="connsiteX3" fmla="*/ 5715 w 17145"/>
                          <a:gd name="connsiteY3" fmla="*/ 2857 h 10477"/>
                          <a:gd name="connsiteX4" fmla="*/ 5715 w 17145"/>
                          <a:gd name="connsiteY4" fmla="*/ 2857 h 10477"/>
                          <a:gd name="connsiteX5" fmla="*/ 6667 w 17145"/>
                          <a:gd name="connsiteY5" fmla="*/ 2857 h 10477"/>
                          <a:gd name="connsiteX6" fmla="*/ 7620 w 17145"/>
                          <a:gd name="connsiteY6" fmla="*/ 2857 h 10477"/>
                          <a:gd name="connsiteX7" fmla="*/ 10477 w 17145"/>
                          <a:gd name="connsiteY7" fmla="*/ 3810 h 10477"/>
                          <a:gd name="connsiteX8" fmla="*/ 12383 w 17145"/>
                          <a:gd name="connsiteY8" fmla="*/ 3810 h 10477"/>
                          <a:gd name="connsiteX9" fmla="*/ 13335 w 17145"/>
                          <a:gd name="connsiteY9" fmla="*/ 3810 h 10477"/>
                          <a:gd name="connsiteX10" fmla="*/ 13335 w 17145"/>
                          <a:gd name="connsiteY10" fmla="*/ 2857 h 10477"/>
                          <a:gd name="connsiteX11" fmla="*/ 13335 w 17145"/>
                          <a:gd name="connsiteY11" fmla="*/ 2857 h 10477"/>
                          <a:gd name="connsiteX12" fmla="*/ 11430 w 17145"/>
                          <a:gd name="connsiteY12" fmla="*/ 1905 h 10477"/>
                          <a:gd name="connsiteX13" fmla="*/ 8572 w 17145"/>
                          <a:gd name="connsiteY13" fmla="*/ 953 h 10477"/>
                          <a:gd name="connsiteX14" fmla="*/ 7620 w 17145"/>
                          <a:gd name="connsiteY14" fmla="*/ 953 h 10477"/>
                          <a:gd name="connsiteX15" fmla="*/ 4763 w 17145"/>
                          <a:gd name="connsiteY15" fmla="*/ 0 h 10477"/>
                          <a:gd name="connsiteX16" fmla="*/ 0 w 17145"/>
                          <a:gd name="connsiteY16" fmla="*/ 953 h 10477"/>
                          <a:gd name="connsiteX17" fmla="*/ 952 w 17145"/>
                          <a:gd name="connsiteY17" fmla="*/ 6668 h 10477"/>
                          <a:gd name="connsiteX18" fmla="*/ 1905 w 17145"/>
                          <a:gd name="connsiteY18" fmla="*/ 6668 h 10477"/>
                          <a:gd name="connsiteX19" fmla="*/ 4763 w 17145"/>
                          <a:gd name="connsiteY19" fmla="*/ 7620 h 10477"/>
                          <a:gd name="connsiteX20" fmla="*/ 7620 w 17145"/>
                          <a:gd name="connsiteY20" fmla="*/ 9525 h 10477"/>
                          <a:gd name="connsiteX21" fmla="*/ 10477 w 17145"/>
                          <a:gd name="connsiteY21" fmla="*/ 10478 h 10477"/>
                          <a:gd name="connsiteX22" fmla="*/ 12383 w 17145"/>
                          <a:gd name="connsiteY22" fmla="*/ 9525 h 10477"/>
                          <a:gd name="connsiteX23" fmla="*/ 16192 w 17145"/>
                          <a:gd name="connsiteY23" fmla="*/ 6668 h 10477"/>
                          <a:gd name="connsiteX24" fmla="*/ 17145 w 17145"/>
                          <a:gd name="connsiteY24" fmla="*/ 5715 h 10477"/>
                          <a:gd name="connsiteX25" fmla="*/ 17145 w 17145"/>
                          <a:gd name="connsiteY25" fmla="*/ 4763 h 10477"/>
                          <a:gd name="connsiteX26" fmla="*/ 13335 w 17145"/>
                          <a:gd name="connsiteY26" fmla="*/ 2857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7145" h="10477">
                            <a:moveTo>
                              <a:pt x="13335" y="2857"/>
                            </a:moveTo>
                            <a:cubicBezTo>
                              <a:pt x="12383" y="2857"/>
                              <a:pt x="11430" y="3810"/>
                              <a:pt x="11430" y="3810"/>
                            </a:cubicBezTo>
                            <a:cubicBezTo>
                              <a:pt x="11430" y="3810"/>
                              <a:pt x="10477" y="3810"/>
                              <a:pt x="10477" y="3810"/>
                            </a:cubicBezTo>
                            <a:cubicBezTo>
                              <a:pt x="8572" y="3810"/>
                              <a:pt x="6667" y="2857"/>
                              <a:pt x="5715" y="2857"/>
                            </a:cubicBezTo>
                            <a:cubicBezTo>
                              <a:pt x="5715" y="2857"/>
                              <a:pt x="5715" y="2857"/>
                              <a:pt x="5715" y="2857"/>
                            </a:cubicBezTo>
                            <a:cubicBezTo>
                              <a:pt x="6667" y="2857"/>
                              <a:pt x="6667" y="2857"/>
                              <a:pt x="6667" y="2857"/>
                            </a:cubicBezTo>
                            <a:cubicBezTo>
                              <a:pt x="6667" y="2857"/>
                              <a:pt x="6667" y="2857"/>
                              <a:pt x="7620" y="2857"/>
                            </a:cubicBezTo>
                            <a:cubicBezTo>
                              <a:pt x="8572" y="2857"/>
                              <a:pt x="9525" y="2857"/>
                              <a:pt x="10477" y="3810"/>
                            </a:cubicBezTo>
                            <a:cubicBezTo>
                              <a:pt x="11430" y="3810"/>
                              <a:pt x="11430" y="3810"/>
                              <a:pt x="12383" y="3810"/>
                            </a:cubicBezTo>
                            <a:cubicBezTo>
                              <a:pt x="12383" y="3810"/>
                              <a:pt x="12383" y="3810"/>
                              <a:pt x="13335" y="3810"/>
                            </a:cubicBezTo>
                            <a:cubicBezTo>
                              <a:pt x="13335" y="3810"/>
                              <a:pt x="13335" y="3810"/>
                              <a:pt x="13335" y="2857"/>
                            </a:cubicBezTo>
                            <a:cubicBezTo>
                              <a:pt x="13335" y="2857"/>
                              <a:pt x="13335" y="2857"/>
                              <a:pt x="13335" y="2857"/>
                            </a:cubicBezTo>
                            <a:cubicBezTo>
                              <a:pt x="12383" y="2857"/>
                              <a:pt x="12383" y="1905"/>
                              <a:pt x="11430" y="1905"/>
                            </a:cubicBezTo>
                            <a:cubicBezTo>
                              <a:pt x="10477" y="1905"/>
                              <a:pt x="9525" y="953"/>
                              <a:pt x="8572" y="953"/>
                            </a:cubicBezTo>
                            <a:cubicBezTo>
                              <a:pt x="8572" y="953"/>
                              <a:pt x="7620" y="953"/>
                              <a:pt x="7620" y="953"/>
                            </a:cubicBezTo>
                            <a:cubicBezTo>
                              <a:pt x="6667" y="953"/>
                              <a:pt x="5715" y="0"/>
                              <a:pt x="4763" y="0"/>
                            </a:cubicBezTo>
                            <a:cubicBezTo>
                              <a:pt x="3810" y="0"/>
                              <a:pt x="952" y="953"/>
                              <a:pt x="0" y="953"/>
                            </a:cubicBezTo>
                            <a:lnTo>
                              <a:pt x="952" y="6668"/>
                            </a:lnTo>
                            <a:cubicBezTo>
                              <a:pt x="952" y="6668"/>
                              <a:pt x="952" y="6668"/>
                              <a:pt x="1905" y="6668"/>
                            </a:cubicBezTo>
                            <a:cubicBezTo>
                              <a:pt x="2858" y="6668"/>
                              <a:pt x="3810" y="6668"/>
                              <a:pt x="4763" y="7620"/>
                            </a:cubicBezTo>
                            <a:cubicBezTo>
                              <a:pt x="5715" y="8572"/>
                              <a:pt x="6667" y="8572"/>
                              <a:pt x="7620" y="9525"/>
                            </a:cubicBezTo>
                            <a:cubicBezTo>
                              <a:pt x="8572" y="10478"/>
                              <a:pt x="9525" y="10478"/>
                              <a:pt x="10477" y="10478"/>
                            </a:cubicBezTo>
                            <a:cubicBezTo>
                              <a:pt x="11430" y="10478"/>
                              <a:pt x="11430" y="10478"/>
                              <a:pt x="12383" y="9525"/>
                            </a:cubicBezTo>
                            <a:cubicBezTo>
                              <a:pt x="13335" y="8572"/>
                              <a:pt x="15240" y="7620"/>
                              <a:pt x="16192" y="6668"/>
                            </a:cubicBezTo>
                            <a:cubicBezTo>
                              <a:pt x="16192" y="6668"/>
                              <a:pt x="17145" y="5715"/>
                              <a:pt x="17145" y="5715"/>
                            </a:cubicBezTo>
                            <a:cubicBezTo>
                              <a:pt x="17145" y="5715"/>
                              <a:pt x="17145" y="4763"/>
                              <a:pt x="17145" y="4763"/>
                            </a:cubicBezTo>
                            <a:cubicBezTo>
                              <a:pt x="14288" y="2857"/>
                              <a:pt x="13335" y="2857"/>
                              <a:pt x="1333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3" name="Freeform: Shape 1332">
                        <a:extLst>
                          <a:ext uri="{FF2B5EF4-FFF2-40B4-BE49-F238E27FC236}">
                            <a16:creationId xmlns:a16="http://schemas.microsoft.com/office/drawing/2014/main" id="{46F17E83-0828-4DB8-9484-C2AB4E8A7F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7797" y="3541394"/>
                        <a:ext cx="10477" cy="15240"/>
                      </a:xfrm>
                      <a:custGeom>
                        <a:avLst/>
                        <a:gdLst>
                          <a:gd name="connsiteX0" fmla="*/ 1905 w 10477"/>
                          <a:gd name="connsiteY0" fmla="*/ 1905 h 15240"/>
                          <a:gd name="connsiteX1" fmla="*/ 3810 w 10477"/>
                          <a:gd name="connsiteY1" fmla="*/ 3810 h 15240"/>
                          <a:gd name="connsiteX2" fmla="*/ 3810 w 10477"/>
                          <a:gd name="connsiteY2" fmla="*/ 4763 h 15240"/>
                          <a:gd name="connsiteX3" fmla="*/ 5715 w 10477"/>
                          <a:gd name="connsiteY3" fmla="*/ 9525 h 15240"/>
                          <a:gd name="connsiteX4" fmla="*/ 5715 w 10477"/>
                          <a:gd name="connsiteY4" fmla="*/ 10478 h 15240"/>
                          <a:gd name="connsiteX5" fmla="*/ 4763 w 10477"/>
                          <a:gd name="connsiteY5" fmla="*/ 9525 h 15240"/>
                          <a:gd name="connsiteX6" fmla="*/ 4763 w 10477"/>
                          <a:gd name="connsiteY6" fmla="*/ 8573 h 15240"/>
                          <a:gd name="connsiteX7" fmla="*/ 3810 w 10477"/>
                          <a:gd name="connsiteY7" fmla="*/ 5715 h 15240"/>
                          <a:gd name="connsiteX8" fmla="*/ 2858 w 10477"/>
                          <a:gd name="connsiteY8" fmla="*/ 3810 h 15240"/>
                          <a:gd name="connsiteX9" fmla="*/ 1905 w 10477"/>
                          <a:gd name="connsiteY9" fmla="*/ 3810 h 15240"/>
                          <a:gd name="connsiteX10" fmla="*/ 953 w 10477"/>
                          <a:gd name="connsiteY10" fmla="*/ 3810 h 15240"/>
                          <a:gd name="connsiteX11" fmla="*/ 953 w 10477"/>
                          <a:gd name="connsiteY11" fmla="*/ 4763 h 15240"/>
                          <a:gd name="connsiteX12" fmla="*/ 1905 w 10477"/>
                          <a:gd name="connsiteY12" fmla="*/ 6668 h 15240"/>
                          <a:gd name="connsiteX13" fmla="*/ 2858 w 10477"/>
                          <a:gd name="connsiteY13" fmla="*/ 9525 h 15240"/>
                          <a:gd name="connsiteX14" fmla="*/ 2858 w 10477"/>
                          <a:gd name="connsiteY14" fmla="*/ 10478 h 15240"/>
                          <a:gd name="connsiteX15" fmla="*/ 3810 w 10477"/>
                          <a:gd name="connsiteY15" fmla="*/ 12383 h 15240"/>
                          <a:gd name="connsiteX16" fmla="*/ 6668 w 10477"/>
                          <a:gd name="connsiteY16" fmla="*/ 15240 h 15240"/>
                          <a:gd name="connsiteX17" fmla="*/ 10478 w 10477"/>
                          <a:gd name="connsiteY17" fmla="*/ 11430 h 15240"/>
                          <a:gd name="connsiteX18" fmla="*/ 10478 w 10477"/>
                          <a:gd name="connsiteY18" fmla="*/ 11430 h 15240"/>
                          <a:gd name="connsiteX19" fmla="*/ 9525 w 10477"/>
                          <a:gd name="connsiteY19" fmla="*/ 8573 h 15240"/>
                          <a:gd name="connsiteX20" fmla="*/ 9525 w 10477"/>
                          <a:gd name="connsiteY20" fmla="*/ 5715 h 15240"/>
                          <a:gd name="connsiteX21" fmla="*/ 8573 w 10477"/>
                          <a:gd name="connsiteY21" fmla="*/ 2858 h 15240"/>
                          <a:gd name="connsiteX22" fmla="*/ 7620 w 10477"/>
                          <a:gd name="connsiteY22" fmla="*/ 1905 h 15240"/>
                          <a:gd name="connsiteX23" fmla="*/ 2858 w 10477"/>
                          <a:gd name="connsiteY23" fmla="*/ 0 h 15240"/>
                          <a:gd name="connsiteX24" fmla="*/ 953 w 10477"/>
                          <a:gd name="connsiteY24" fmla="*/ 0 h 15240"/>
                          <a:gd name="connsiteX25" fmla="*/ 0 w 10477"/>
                          <a:gd name="connsiteY25" fmla="*/ 0 h 15240"/>
                          <a:gd name="connsiteX26" fmla="*/ 1905 w 10477"/>
                          <a:gd name="connsiteY26" fmla="*/ 1905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0477" h="15240">
                            <a:moveTo>
                              <a:pt x="1905" y="1905"/>
                            </a:moveTo>
                            <a:cubicBezTo>
                              <a:pt x="2858" y="1905"/>
                              <a:pt x="3810" y="2858"/>
                              <a:pt x="3810" y="3810"/>
                            </a:cubicBezTo>
                            <a:cubicBezTo>
                              <a:pt x="3810" y="3810"/>
                              <a:pt x="3810" y="4763"/>
                              <a:pt x="3810" y="4763"/>
                            </a:cubicBezTo>
                            <a:cubicBezTo>
                              <a:pt x="4763" y="6668"/>
                              <a:pt x="5715" y="7620"/>
                              <a:pt x="5715" y="9525"/>
                            </a:cubicBezTo>
                            <a:cubicBezTo>
                              <a:pt x="5715" y="9525"/>
                              <a:pt x="5715" y="10478"/>
                              <a:pt x="5715" y="10478"/>
                            </a:cubicBezTo>
                            <a:cubicBezTo>
                              <a:pt x="4763" y="10478"/>
                              <a:pt x="4763" y="9525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8573"/>
                            </a:cubicBezTo>
                            <a:cubicBezTo>
                              <a:pt x="4763" y="7620"/>
                              <a:pt x="3810" y="6668"/>
                              <a:pt x="3810" y="5715"/>
                            </a:cubicBezTo>
                            <a:cubicBezTo>
                              <a:pt x="3810" y="4763"/>
                              <a:pt x="3810" y="4763"/>
                              <a:pt x="2858" y="3810"/>
                            </a:cubicBezTo>
                            <a:cubicBezTo>
                              <a:pt x="2858" y="3810"/>
                              <a:pt x="2858" y="3810"/>
                              <a:pt x="1905" y="3810"/>
                            </a:cubicBezTo>
                            <a:cubicBezTo>
                              <a:pt x="1905" y="3810"/>
                              <a:pt x="1905" y="3810"/>
                              <a:pt x="953" y="3810"/>
                            </a:cubicBezTo>
                            <a:cubicBezTo>
                              <a:pt x="953" y="3810"/>
                              <a:pt x="953" y="3810"/>
                              <a:pt x="953" y="4763"/>
                            </a:cubicBezTo>
                            <a:cubicBezTo>
                              <a:pt x="953" y="5715"/>
                              <a:pt x="953" y="6668"/>
                              <a:pt x="1905" y="6668"/>
                            </a:cubicBezTo>
                            <a:cubicBezTo>
                              <a:pt x="1905" y="7620"/>
                              <a:pt x="2858" y="8573"/>
                              <a:pt x="2858" y="9525"/>
                            </a:cubicBezTo>
                            <a:cubicBezTo>
                              <a:pt x="2858" y="9525"/>
                              <a:pt x="2858" y="10478"/>
                              <a:pt x="2858" y="10478"/>
                            </a:cubicBezTo>
                            <a:cubicBezTo>
                              <a:pt x="2858" y="11430"/>
                              <a:pt x="3810" y="12383"/>
                              <a:pt x="3810" y="12383"/>
                            </a:cubicBezTo>
                            <a:cubicBezTo>
                              <a:pt x="4763" y="13335"/>
                              <a:pt x="6668" y="15240"/>
                              <a:pt x="6668" y="15240"/>
                            </a:cubicBezTo>
                            <a:lnTo>
                              <a:pt x="10478" y="11430"/>
                            </a:lnTo>
                            <a:cubicBezTo>
                              <a:pt x="10478" y="11430"/>
                              <a:pt x="10478" y="11430"/>
                              <a:pt x="10478" y="11430"/>
                            </a:cubicBezTo>
                            <a:cubicBezTo>
                              <a:pt x="9525" y="10478"/>
                              <a:pt x="9525" y="9525"/>
                              <a:pt x="9525" y="8573"/>
                            </a:cubicBezTo>
                            <a:cubicBezTo>
                              <a:pt x="9525" y="7620"/>
                              <a:pt x="9525" y="6668"/>
                              <a:pt x="9525" y="5715"/>
                            </a:cubicBezTo>
                            <a:cubicBezTo>
                              <a:pt x="9525" y="4763"/>
                              <a:pt x="9525" y="3810"/>
                              <a:pt x="8573" y="2858"/>
                            </a:cubicBezTo>
                            <a:cubicBezTo>
                              <a:pt x="8573" y="2858"/>
                              <a:pt x="7620" y="1905"/>
                              <a:pt x="7620" y="1905"/>
                            </a:cubicBezTo>
                            <a:cubicBezTo>
                              <a:pt x="5715" y="953"/>
                              <a:pt x="4763" y="953"/>
                              <a:pt x="2858" y="0"/>
                            </a:cubicBezTo>
                            <a:cubicBezTo>
                              <a:pt x="1905" y="0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0"/>
                              <a:pt x="0" y="0"/>
                            </a:cubicBezTo>
                            <a:cubicBezTo>
                              <a:pt x="953" y="1905"/>
                              <a:pt x="1905" y="1905"/>
                              <a:pt x="1905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4" name="Freeform: Shape 1333">
                        <a:extLst>
                          <a:ext uri="{FF2B5EF4-FFF2-40B4-BE49-F238E27FC236}">
                            <a16:creationId xmlns:a16="http://schemas.microsoft.com/office/drawing/2014/main" id="{4A8A365E-97F5-4452-87F7-E40B7EE8E9E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379" y="3546156"/>
                        <a:ext cx="57150" cy="45720"/>
                      </a:xfrm>
                      <a:custGeom>
                        <a:avLst/>
                        <a:gdLst>
                          <a:gd name="connsiteX0" fmla="*/ 56198 w 57150"/>
                          <a:gd name="connsiteY0" fmla="*/ 40005 h 45720"/>
                          <a:gd name="connsiteX1" fmla="*/ 20003 w 57150"/>
                          <a:gd name="connsiteY1" fmla="*/ 31433 h 45720"/>
                          <a:gd name="connsiteX2" fmla="*/ 3810 w 57150"/>
                          <a:gd name="connsiteY2" fmla="*/ 4763 h 45720"/>
                          <a:gd name="connsiteX3" fmla="*/ 0 w 57150"/>
                          <a:gd name="connsiteY3" fmla="*/ 0 h 45720"/>
                          <a:gd name="connsiteX4" fmla="*/ 0 w 57150"/>
                          <a:gd name="connsiteY4" fmla="*/ 23813 h 45720"/>
                          <a:gd name="connsiteX5" fmla="*/ 16192 w 57150"/>
                          <a:gd name="connsiteY5" fmla="*/ 41910 h 45720"/>
                          <a:gd name="connsiteX6" fmla="*/ 56198 w 57150"/>
                          <a:gd name="connsiteY6" fmla="*/ 45720 h 45720"/>
                          <a:gd name="connsiteX7" fmla="*/ 57150 w 57150"/>
                          <a:gd name="connsiteY7" fmla="*/ 44768 h 45720"/>
                          <a:gd name="connsiteX8" fmla="*/ 57150 w 57150"/>
                          <a:gd name="connsiteY8" fmla="*/ 40958 h 45720"/>
                          <a:gd name="connsiteX9" fmla="*/ 56198 w 57150"/>
                          <a:gd name="connsiteY9" fmla="*/ 40005 h 45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50" h="45720">
                            <a:moveTo>
                              <a:pt x="56198" y="40005"/>
                            </a:moveTo>
                            <a:cubicBezTo>
                              <a:pt x="41910" y="39053"/>
                              <a:pt x="26670" y="37148"/>
                              <a:pt x="20003" y="31433"/>
                            </a:cubicBezTo>
                            <a:cubicBezTo>
                              <a:pt x="14288" y="24765"/>
                              <a:pt x="7620" y="13335"/>
                              <a:pt x="3810" y="4763"/>
                            </a:cubicBezTo>
                            <a:cubicBezTo>
                              <a:pt x="2858" y="2858"/>
                              <a:pt x="953" y="953"/>
                              <a:pt x="0" y="0"/>
                            </a:cubicBezTo>
                            <a:lnTo>
                              <a:pt x="0" y="23813"/>
                            </a:lnTo>
                            <a:cubicBezTo>
                              <a:pt x="3810" y="27623"/>
                              <a:pt x="13335" y="40958"/>
                              <a:pt x="16192" y="41910"/>
                            </a:cubicBezTo>
                            <a:cubicBezTo>
                              <a:pt x="19050" y="43815"/>
                              <a:pt x="39053" y="44768"/>
                              <a:pt x="56198" y="45720"/>
                            </a:cubicBezTo>
                            <a:cubicBezTo>
                              <a:pt x="57150" y="45720"/>
                              <a:pt x="57150" y="44768"/>
                              <a:pt x="57150" y="44768"/>
                            </a:cubicBezTo>
                            <a:lnTo>
                              <a:pt x="57150" y="40958"/>
                            </a:lnTo>
                            <a:cubicBezTo>
                              <a:pt x="57150" y="40958"/>
                              <a:pt x="57150" y="40005"/>
                              <a:pt x="56198" y="4000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5" name="Freeform: Shape 1334">
                        <a:extLst>
                          <a:ext uri="{FF2B5EF4-FFF2-40B4-BE49-F238E27FC236}">
                            <a16:creationId xmlns:a16="http://schemas.microsoft.com/office/drawing/2014/main" id="{D35D2632-E09B-4C98-9059-98EEE81003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36857" y="3726179"/>
                        <a:ext cx="13588" cy="44171"/>
                      </a:xfrm>
                      <a:custGeom>
                        <a:avLst/>
                        <a:gdLst>
                          <a:gd name="connsiteX0" fmla="*/ 0 w 13588"/>
                          <a:gd name="connsiteY0" fmla="*/ 952 h 44171"/>
                          <a:gd name="connsiteX1" fmla="*/ 0 w 13588"/>
                          <a:gd name="connsiteY1" fmla="*/ 2857 h 44171"/>
                          <a:gd name="connsiteX2" fmla="*/ 5715 w 13588"/>
                          <a:gd name="connsiteY2" fmla="*/ 40957 h 44171"/>
                          <a:gd name="connsiteX3" fmla="*/ 10477 w 13588"/>
                          <a:gd name="connsiteY3" fmla="*/ 43815 h 44171"/>
                          <a:gd name="connsiteX4" fmla="*/ 13335 w 13588"/>
                          <a:gd name="connsiteY4" fmla="*/ 38100 h 44171"/>
                          <a:gd name="connsiteX5" fmla="*/ 12383 w 13588"/>
                          <a:gd name="connsiteY5" fmla="*/ 0 h 44171"/>
                          <a:gd name="connsiteX6" fmla="*/ 0 w 13588"/>
                          <a:gd name="connsiteY6" fmla="*/ 0 h 44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588" h="44171">
                            <a:moveTo>
                              <a:pt x="0" y="952"/>
                            </a:moveTo>
                            <a:cubicBezTo>
                              <a:pt x="0" y="1905"/>
                              <a:pt x="0" y="1905"/>
                              <a:pt x="0" y="2857"/>
                            </a:cubicBezTo>
                            <a:cubicBezTo>
                              <a:pt x="1905" y="17145"/>
                              <a:pt x="4763" y="36195"/>
                              <a:pt x="5715" y="40957"/>
                            </a:cubicBezTo>
                            <a:cubicBezTo>
                              <a:pt x="5715" y="43815"/>
                              <a:pt x="8572" y="44767"/>
                              <a:pt x="10477" y="43815"/>
                            </a:cubicBezTo>
                            <a:cubicBezTo>
                              <a:pt x="12383" y="43815"/>
                              <a:pt x="14288" y="40957"/>
                              <a:pt x="13335" y="38100"/>
                            </a:cubicBezTo>
                            <a:cubicBezTo>
                              <a:pt x="13335" y="25717"/>
                              <a:pt x="13335" y="12382"/>
                              <a:pt x="12383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6" name="Freeform: Shape 1335">
                        <a:extLst>
                          <a:ext uri="{FF2B5EF4-FFF2-40B4-BE49-F238E27FC236}">
                            <a16:creationId xmlns:a16="http://schemas.microsoft.com/office/drawing/2014/main" id="{4D644419-A967-4F1A-A0FB-E6A6229091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216" y="3688079"/>
                        <a:ext cx="34543" cy="84214"/>
                      </a:xfrm>
                      <a:custGeom>
                        <a:avLst/>
                        <a:gdLst>
                          <a:gd name="connsiteX0" fmla="*/ 18351 w 34543"/>
                          <a:gd name="connsiteY0" fmla="*/ 0 h 84214"/>
                          <a:gd name="connsiteX1" fmla="*/ 19303 w 34543"/>
                          <a:gd name="connsiteY1" fmla="*/ 10477 h 84214"/>
                          <a:gd name="connsiteX2" fmla="*/ 11683 w 34543"/>
                          <a:gd name="connsiteY2" fmla="*/ 39052 h 84214"/>
                          <a:gd name="connsiteX3" fmla="*/ 253 w 34543"/>
                          <a:gd name="connsiteY3" fmla="*/ 76200 h 84214"/>
                          <a:gd name="connsiteX4" fmla="*/ 3111 w 34543"/>
                          <a:gd name="connsiteY4" fmla="*/ 83820 h 84214"/>
                          <a:gd name="connsiteX5" fmla="*/ 6921 w 34543"/>
                          <a:gd name="connsiteY5" fmla="*/ 82867 h 84214"/>
                          <a:gd name="connsiteX6" fmla="*/ 9778 w 34543"/>
                          <a:gd name="connsiteY6" fmla="*/ 76200 h 84214"/>
                          <a:gd name="connsiteX7" fmla="*/ 10731 w 34543"/>
                          <a:gd name="connsiteY7" fmla="*/ 73342 h 84214"/>
                          <a:gd name="connsiteX8" fmla="*/ 25018 w 34543"/>
                          <a:gd name="connsiteY8" fmla="*/ 38100 h 84214"/>
                          <a:gd name="connsiteX9" fmla="*/ 32638 w 34543"/>
                          <a:gd name="connsiteY9" fmla="*/ 20002 h 84214"/>
                          <a:gd name="connsiteX10" fmla="*/ 34543 w 34543"/>
                          <a:gd name="connsiteY10" fmla="*/ 10477 h 84214"/>
                          <a:gd name="connsiteX11" fmla="*/ 33591 w 34543"/>
                          <a:gd name="connsiteY11" fmla="*/ 952 h 84214"/>
                          <a:gd name="connsiteX12" fmla="*/ 18351 w 34543"/>
                          <a:gd name="connsiteY12" fmla="*/ 952 h 842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4543" h="84214">
                            <a:moveTo>
                              <a:pt x="18351" y="0"/>
                            </a:moveTo>
                            <a:cubicBezTo>
                              <a:pt x="19303" y="3810"/>
                              <a:pt x="19303" y="7620"/>
                              <a:pt x="19303" y="10477"/>
                            </a:cubicBezTo>
                            <a:cubicBezTo>
                              <a:pt x="20256" y="18097"/>
                              <a:pt x="16446" y="27622"/>
                              <a:pt x="11683" y="39052"/>
                            </a:cubicBezTo>
                            <a:cubicBezTo>
                              <a:pt x="7873" y="48577"/>
                              <a:pt x="3111" y="60960"/>
                              <a:pt x="253" y="76200"/>
                            </a:cubicBezTo>
                            <a:cubicBezTo>
                              <a:pt x="-699" y="80010"/>
                              <a:pt x="1206" y="82867"/>
                              <a:pt x="3111" y="83820"/>
                            </a:cubicBezTo>
                            <a:cubicBezTo>
                              <a:pt x="5016" y="84772"/>
                              <a:pt x="5968" y="83820"/>
                              <a:pt x="6921" y="82867"/>
                            </a:cubicBezTo>
                            <a:cubicBezTo>
                              <a:pt x="7873" y="80963"/>
                              <a:pt x="8826" y="79057"/>
                              <a:pt x="9778" y="76200"/>
                            </a:cubicBezTo>
                            <a:lnTo>
                              <a:pt x="10731" y="73342"/>
                            </a:lnTo>
                            <a:cubicBezTo>
                              <a:pt x="16446" y="58102"/>
                              <a:pt x="21208" y="46672"/>
                              <a:pt x="25018" y="38100"/>
                            </a:cubicBezTo>
                            <a:cubicBezTo>
                              <a:pt x="27876" y="30480"/>
                              <a:pt x="30733" y="24765"/>
                              <a:pt x="32638" y="20002"/>
                            </a:cubicBezTo>
                            <a:cubicBezTo>
                              <a:pt x="33591" y="18097"/>
                              <a:pt x="34543" y="12382"/>
                              <a:pt x="34543" y="10477"/>
                            </a:cubicBezTo>
                            <a:cubicBezTo>
                              <a:pt x="34543" y="10477"/>
                              <a:pt x="34543" y="6667"/>
                              <a:pt x="33591" y="952"/>
                            </a:cubicBezTo>
                            <a:lnTo>
                              <a:pt x="18351" y="952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7" name="Freeform: Shape 1336">
                        <a:extLst>
                          <a:ext uri="{FF2B5EF4-FFF2-40B4-BE49-F238E27FC236}">
                            <a16:creationId xmlns:a16="http://schemas.microsoft.com/office/drawing/2014/main" id="{7D7D14DC-2648-4E23-BC4E-E3F8701215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187" y="3539840"/>
                        <a:ext cx="67910" cy="197481"/>
                      </a:xfrm>
                      <a:custGeom>
                        <a:avLst/>
                        <a:gdLst>
                          <a:gd name="connsiteX0" fmla="*/ 56480 w 67910"/>
                          <a:gd name="connsiteY0" fmla="*/ 90136 h 197481"/>
                          <a:gd name="connsiteX1" fmla="*/ 42193 w 67910"/>
                          <a:gd name="connsiteY1" fmla="*/ 62514 h 197481"/>
                          <a:gd name="connsiteX2" fmla="*/ 46003 w 67910"/>
                          <a:gd name="connsiteY2" fmla="*/ 32034 h 197481"/>
                          <a:gd name="connsiteX3" fmla="*/ 35525 w 67910"/>
                          <a:gd name="connsiteY3" fmla="*/ 4411 h 197481"/>
                          <a:gd name="connsiteX4" fmla="*/ 7903 w 67910"/>
                          <a:gd name="connsiteY4" fmla="*/ 6316 h 197481"/>
                          <a:gd name="connsiteX5" fmla="*/ 2188 w 67910"/>
                          <a:gd name="connsiteY5" fmla="*/ 54894 h 197481"/>
                          <a:gd name="connsiteX6" fmla="*/ 283 w 67910"/>
                          <a:gd name="connsiteY6" fmla="*/ 87279 h 197481"/>
                          <a:gd name="connsiteX7" fmla="*/ 5998 w 67910"/>
                          <a:gd name="connsiteY7" fmla="*/ 186339 h 197481"/>
                          <a:gd name="connsiteX8" fmla="*/ 9808 w 67910"/>
                          <a:gd name="connsiteY8" fmla="*/ 193959 h 197481"/>
                          <a:gd name="connsiteX9" fmla="*/ 62195 w 67910"/>
                          <a:gd name="connsiteY9" fmla="*/ 193006 h 197481"/>
                          <a:gd name="connsiteX10" fmla="*/ 67910 w 67910"/>
                          <a:gd name="connsiteY10" fmla="*/ 184434 h 197481"/>
                          <a:gd name="connsiteX11" fmla="*/ 56480 w 67910"/>
                          <a:gd name="connsiteY11" fmla="*/ 90136 h 197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7910" h="197481">
                            <a:moveTo>
                              <a:pt x="56480" y="90136"/>
                            </a:moveTo>
                            <a:cubicBezTo>
                              <a:pt x="53623" y="78706"/>
                              <a:pt x="45050" y="72991"/>
                              <a:pt x="42193" y="62514"/>
                            </a:cubicBezTo>
                            <a:cubicBezTo>
                              <a:pt x="39335" y="52036"/>
                              <a:pt x="43145" y="43464"/>
                              <a:pt x="46003" y="32034"/>
                            </a:cubicBezTo>
                            <a:cubicBezTo>
                              <a:pt x="46003" y="32034"/>
                              <a:pt x="50765" y="9174"/>
                              <a:pt x="35525" y="4411"/>
                            </a:cubicBezTo>
                            <a:cubicBezTo>
                              <a:pt x="27905" y="-351"/>
                              <a:pt x="19333" y="-3209"/>
                              <a:pt x="7903" y="6316"/>
                            </a:cubicBezTo>
                            <a:cubicBezTo>
                              <a:pt x="-670" y="13936"/>
                              <a:pt x="2188" y="40606"/>
                              <a:pt x="2188" y="54894"/>
                            </a:cubicBezTo>
                            <a:cubicBezTo>
                              <a:pt x="2188" y="61561"/>
                              <a:pt x="1235" y="81564"/>
                              <a:pt x="283" y="87279"/>
                            </a:cubicBezTo>
                            <a:cubicBezTo>
                              <a:pt x="-2575" y="117759"/>
                              <a:pt x="17428" y="150144"/>
                              <a:pt x="5998" y="186339"/>
                            </a:cubicBezTo>
                            <a:cubicBezTo>
                              <a:pt x="5045" y="189196"/>
                              <a:pt x="6950" y="193006"/>
                              <a:pt x="9808" y="193959"/>
                            </a:cubicBezTo>
                            <a:cubicBezTo>
                              <a:pt x="21238" y="196816"/>
                              <a:pt x="45050" y="200626"/>
                              <a:pt x="62195" y="193006"/>
                            </a:cubicBezTo>
                            <a:cubicBezTo>
                              <a:pt x="66005" y="191101"/>
                              <a:pt x="67910" y="188244"/>
                              <a:pt x="67910" y="184434"/>
                            </a:cubicBezTo>
                            <a:cubicBezTo>
                              <a:pt x="66958" y="167289"/>
                              <a:pt x="65053" y="120616"/>
                              <a:pt x="56480" y="90136"/>
                            </a:cubicBezTo>
                            <a:close/>
                          </a:path>
                        </a:pathLst>
                      </a:custGeom>
                      <a:solidFill>
                        <a:srgbClr val="FFB7D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8" name="Freeform: Shape 1337">
                        <a:extLst>
                          <a:ext uri="{FF2B5EF4-FFF2-40B4-BE49-F238E27FC236}">
                            <a16:creationId xmlns:a16="http://schemas.microsoft.com/office/drawing/2014/main" id="{2311F46E-3F3B-4AE8-996A-C0A82BCB85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5879" y="3758564"/>
                        <a:ext cx="13335" cy="15240"/>
                      </a:xfrm>
                      <a:custGeom>
                        <a:avLst/>
                        <a:gdLst>
                          <a:gd name="connsiteX0" fmla="*/ 0 w 13335"/>
                          <a:gd name="connsiteY0" fmla="*/ 953 h 15240"/>
                          <a:gd name="connsiteX1" fmla="*/ 1905 w 13335"/>
                          <a:gd name="connsiteY1" fmla="*/ 12382 h 15240"/>
                          <a:gd name="connsiteX2" fmla="*/ 6667 w 13335"/>
                          <a:gd name="connsiteY2" fmla="*/ 15240 h 15240"/>
                          <a:gd name="connsiteX3" fmla="*/ 12383 w 13335"/>
                          <a:gd name="connsiteY3" fmla="*/ 15240 h 15240"/>
                          <a:gd name="connsiteX4" fmla="*/ 13335 w 13335"/>
                          <a:gd name="connsiteY4" fmla="*/ 9525 h 15240"/>
                          <a:gd name="connsiteX5" fmla="*/ 11430 w 13335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3335" h="15240">
                            <a:moveTo>
                              <a:pt x="0" y="953"/>
                            </a:moveTo>
                            <a:lnTo>
                              <a:pt x="1905" y="12382"/>
                            </a:lnTo>
                            <a:lnTo>
                              <a:pt x="6667" y="15240"/>
                            </a:lnTo>
                            <a:lnTo>
                              <a:pt x="12383" y="15240"/>
                            </a:lnTo>
                            <a:lnTo>
                              <a:pt x="13335" y="9525"/>
                            </a:lnTo>
                            <a:lnTo>
                              <a:pt x="1143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39" name="Freeform: Shape 1338">
                        <a:extLst>
                          <a:ext uri="{FF2B5EF4-FFF2-40B4-BE49-F238E27FC236}">
                            <a16:creationId xmlns:a16="http://schemas.microsoft.com/office/drawing/2014/main" id="{9A63D5CF-618C-422B-9C61-817EFD512CB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082" y="3548062"/>
                        <a:ext cx="10477" cy="9525"/>
                      </a:xfrm>
                      <a:custGeom>
                        <a:avLst/>
                        <a:gdLst>
                          <a:gd name="connsiteX0" fmla="*/ 3810 w 10477"/>
                          <a:gd name="connsiteY0" fmla="*/ 0 h 9525"/>
                          <a:gd name="connsiteX1" fmla="*/ 0 w 10477"/>
                          <a:gd name="connsiteY1" fmla="*/ 5715 h 9525"/>
                          <a:gd name="connsiteX2" fmla="*/ 7620 w 10477"/>
                          <a:gd name="connsiteY2" fmla="*/ 9525 h 9525"/>
                          <a:gd name="connsiteX3" fmla="*/ 10477 w 10477"/>
                          <a:gd name="connsiteY3" fmla="*/ 1905 h 9525"/>
                          <a:gd name="connsiteX4" fmla="*/ 3810 w 10477"/>
                          <a:gd name="connsiteY4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9525">
                            <a:moveTo>
                              <a:pt x="3810" y="0"/>
                            </a:moveTo>
                            <a:cubicBezTo>
                              <a:pt x="2858" y="1905"/>
                              <a:pt x="952" y="3810"/>
                              <a:pt x="0" y="5715"/>
                            </a:cubicBezTo>
                            <a:lnTo>
                              <a:pt x="7620" y="9525"/>
                            </a:lnTo>
                            <a:cubicBezTo>
                              <a:pt x="8572" y="6668"/>
                              <a:pt x="9525" y="3810"/>
                              <a:pt x="10477" y="1905"/>
                            </a:cubicBezTo>
                            <a:lnTo>
                              <a:pt x="381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0" name="Freeform: Shape 1339">
                        <a:extLst>
                          <a:ext uri="{FF2B5EF4-FFF2-40B4-BE49-F238E27FC236}">
                            <a16:creationId xmlns:a16="http://schemas.microsoft.com/office/drawing/2014/main" id="{833A6871-57B7-439E-BF91-E995F70827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775" y="3534727"/>
                        <a:ext cx="14017" cy="18811"/>
                      </a:xfrm>
                      <a:custGeom>
                        <a:avLst/>
                        <a:gdLst>
                          <a:gd name="connsiteX0" fmla="*/ 5022 w 14017"/>
                          <a:gd name="connsiteY0" fmla="*/ 0 h 18811"/>
                          <a:gd name="connsiteX1" fmla="*/ 3117 w 14017"/>
                          <a:gd name="connsiteY1" fmla="*/ 1905 h 18811"/>
                          <a:gd name="connsiteX2" fmla="*/ 2165 w 14017"/>
                          <a:gd name="connsiteY2" fmla="*/ 5715 h 18811"/>
                          <a:gd name="connsiteX3" fmla="*/ 260 w 14017"/>
                          <a:gd name="connsiteY3" fmla="*/ 11430 h 18811"/>
                          <a:gd name="connsiteX4" fmla="*/ 1212 w 14017"/>
                          <a:gd name="connsiteY4" fmla="*/ 14288 h 18811"/>
                          <a:gd name="connsiteX5" fmla="*/ 3117 w 14017"/>
                          <a:gd name="connsiteY5" fmla="*/ 16192 h 18811"/>
                          <a:gd name="connsiteX6" fmla="*/ 5022 w 14017"/>
                          <a:gd name="connsiteY6" fmla="*/ 18097 h 18811"/>
                          <a:gd name="connsiteX7" fmla="*/ 6927 w 14017"/>
                          <a:gd name="connsiteY7" fmla="*/ 18097 h 18811"/>
                          <a:gd name="connsiteX8" fmla="*/ 9785 w 14017"/>
                          <a:gd name="connsiteY8" fmla="*/ 16192 h 18811"/>
                          <a:gd name="connsiteX9" fmla="*/ 11690 w 14017"/>
                          <a:gd name="connsiteY9" fmla="*/ 11430 h 18811"/>
                          <a:gd name="connsiteX10" fmla="*/ 13595 w 14017"/>
                          <a:gd name="connsiteY10" fmla="*/ 9525 h 18811"/>
                          <a:gd name="connsiteX11" fmla="*/ 13595 w 14017"/>
                          <a:gd name="connsiteY11" fmla="*/ 7620 h 18811"/>
                          <a:gd name="connsiteX12" fmla="*/ 6927 w 14017"/>
                          <a:gd name="connsiteY12" fmla="*/ 2857 h 18811"/>
                          <a:gd name="connsiteX13" fmla="*/ 5022 w 14017"/>
                          <a:gd name="connsiteY13" fmla="*/ 0 h 18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017" h="18811">
                            <a:moveTo>
                              <a:pt x="5022" y="0"/>
                            </a:moveTo>
                            <a:cubicBezTo>
                              <a:pt x="4070" y="0"/>
                              <a:pt x="3117" y="953"/>
                              <a:pt x="3117" y="1905"/>
                            </a:cubicBezTo>
                            <a:cubicBezTo>
                              <a:pt x="3117" y="3810"/>
                              <a:pt x="3117" y="4763"/>
                              <a:pt x="2165" y="5715"/>
                            </a:cubicBezTo>
                            <a:cubicBezTo>
                              <a:pt x="1212" y="6667"/>
                              <a:pt x="-693" y="9525"/>
                              <a:pt x="260" y="11430"/>
                            </a:cubicBezTo>
                            <a:cubicBezTo>
                              <a:pt x="260" y="12382"/>
                              <a:pt x="260" y="13335"/>
                              <a:pt x="1212" y="14288"/>
                            </a:cubicBezTo>
                            <a:cubicBezTo>
                              <a:pt x="2165" y="15240"/>
                              <a:pt x="3117" y="15240"/>
                              <a:pt x="3117" y="16192"/>
                            </a:cubicBezTo>
                            <a:cubicBezTo>
                              <a:pt x="4070" y="17145"/>
                              <a:pt x="4070" y="18097"/>
                              <a:pt x="5022" y="18097"/>
                            </a:cubicBezTo>
                            <a:cubicBezTo>
                              <a:pt x="5975" y="19050"/>
                              <a:pt x="6927" y="19050"/>
                              <a:pt x="6927" y="18097"/>
                            </a:cubicBezTo>
                            <a:lnTo>
                              <a:pt x="9785" y="16192"/>
                            </a:lnTo>
                            <a:cubicBezTo>
                              <a:pt x="9785" y="14288"/>
                              <a:pt x="10737" y="13335"/>
                              <a:pt x="11690" y="11430"/>
                            </a:cubicBezTo>
                            <a:cubicBezTo>
                              <a:pt x="12642" y="10478"/>
                              <a:pt x="12642" y="10478"/>
                              <a:pt x="13595" y="9525"/>
                            </a:cubicBezTo>
                            <a:cubicBezTo>
                              <a:pt x="13595" y="8572"/>
                              <a:pt x="14547" y="7620"/>
                              <a:pt x="13595" y="7620"/>
                            </a:cubicBezTo>
                            <a:cubicBezTo>
                              <a:pt x="12642" y="6667"/>
                              <a:pt x="7880" y="2857"/>
                              <a:pt x="6927" y="2857"/>
                            </a:cubicBezTo>
                            <a:cubicBezTo>
                              <a:pt x="6927" y="953"/>
                              <a:pt x="5975" y="0"/>
                              <a:pt x="50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1" name="Freeform: Shape 1340">
                        <a:extLst>
                          <a:ext uri="{FF2B5EF4-FFF2-40B4-BE49-F238E27FC236}">
                            <a16:creationId xmlns:a16="http://schemas.microsoft.com/office/drawing/2014/main" id="{60BCB0C4-44F8-4488-8FD3-5F56C7FDBC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549014"/>
                        <a:ext cx="71139" cy="48019"/>
                      </a:xfrm>
                      <a:custGeom>
                        <a:avLst/>
                        <a:gdLst>
                          <a:gd name="connsiteX0" fmla="*/ 0 w 71139"/>
                          <a:gd name="connsiteY0" fmla="*/ 4763 h 48019"/>
                          <a:gd name="connsiteX1" fmla="*/ 0 w 71139"/>
                          <a:gd name="connsiteY1" fmla="*/ 4763 h 48019"/>
                          <a:gd name="connsiteX2" fmla="*/ 0 w 71139"/>
                          <a:gd name="connsiteY2" fmla="*/ 5715 h 48019"/>
                          <a:gd name="connsiteX3" fmla="*/ 3810 w 71139"/>
                          <a:gd name="connsiteY3" fmla="*/ 11430 h 48019"/>
                          <a:gd name="connsiteX4" fmla="*/ 13335 w 71139"/>
                          <a:gd name="connsiteY4" fmla="*/ 24765 h 48019"/>
                          <a:gd name="connsiteX5" fmla="*/ 39053 w 71139"/>
                          <a:gd name="connsiteY5" fmla="*/ 46672 h 48019"/>
                          <a:gd name="connsiteX6" fmla="*/ 46672 w 71139"/>
                          <a:gd name="connsiteY6" fmla="*/ 47625 h 48019"/>
                          <a:gd name="connsiteX7" fmla="*/ 53340 w 71139"/>
                          <a:gd name="connsiteY7" fmla="*/ 43815 h 48019"/>
                          <a:gd name="connsiteX8" fmla="*/ 57150 w 71139"/>
                          <a:gd name="connsiteY8" fmla="*/ 36195 h 48019"/>
                          <a:gd name="connsiteX9" fmla="*/ 67628 w 71139"/>
                          <a:gd name="connsiteY9" fmla="*/ 20003 h 48019"/>
                          <a:gd name="connsiteX10" fmla="*/ 70485 w 71139"/>
                          <a:gd name="connsiteY10" fmla="*/ 11430 h 48019"/>
                          <a:gd name="connsiteX11" fmla="*/ 69533 w 71139"/>
                          <a:gd name="connsiteY11" fmla="*/ 4763 h 48019"/>
                          <a:gd name="connsiteX12" fmla="*/ 68580 w 71139"/>
                          <a:gd name="connsiteY12" fmla="*/ 3810 h 48019"/>
                          <a:gd name="connsiteX13" fmla="*/ 59055 w 71139"/>
                          <a:gd name="connsiteY13" fmla="*/ 1905 h 48019"/>
                          <a:gd name="connsiteX14" fmla="*/ 57150 w 71139"/>
                          <a:gd name="connsiteY14" fmla="*/ 4763 h 48019"/>
                          <a:gd name="connsiteX15" fmla="*/ 48578 w 71139"/>
                          <a:gd name="connsiteY15" fmla="*/ 17145 h 48019"/>
                          <a:gd name="connsiteX16" fmla="*/ 43815 w 71139"/>
                          <a:gd name="connsiteY16" fmla="*/ 19050 h 48019"/>
                          <a:gd name="connsiteX17" fmla="*/ 41910 w 71139"/>
                          <a:gd name="connsiteY17" fmla="*/ 17145 h 48019"/>
                          <a:gd name="connsiteX18" fmla="*/ 31433 w 71139"/>
                          <a:gd name="connsiteY18" fmla="*/ 0 h 48019"/>
                          <a:gd name="connsiteX19" fmla="*/ 31433 w 71139"/>
                          <a:gd name="connsiteY19" fmla="*/ 0 h 48019"/>
                          <a:gd name="connsiteX20" fmla="*/ 0 w 71139"/>
                          <a:gd name="connsiteY20" fmla="*/ 4763 h 48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71139" h="48019">
                            <a:moveTo>
                              <a:pt x="0" y="4763"/>
                            </a:moveTo>
                            <a:cubicBezTo>
                              <a:pt x="953" y="4763"/>
                              <a:pt x="0" y="5715"/>
                              <a:pt x="0" y="4763"/>
                            </a:cubicBezTo>
                            <a:lnTo>
                              <a:pt x="0" y="5715"/>
                            </a:lnTo>
                            <a:cubicBezTo>
                              <a:pt x="0" y="7620"/>
                              <a:pt x="2858" y="10478"/>
                              <a:pt x="3810" y="11430"/>
                            </a:cubicBezTo>
                            <a:cubicBezTo>
                              <a:pt x="6667" y="16192"/>
                              <a:pt x="9525" y="20955"/>
                              <a:pt x="13335" y="24765"/>
                            </a:cubicBezTo>
                            <a:cubicBezTo>
                              <a:pt x="20955" y="33338"/>
                              <a:pt x="29528" y="40005"/>
                              <a:pt x="39053" y="46672"/>
                            </a:cubicBezTo>
                            <a:cubicBezTo>
                              <a:pt x="40958" y="47625"/>
                              <a:pt x="43815" y="48578"/>
                              <a:pt x="46672" y="47625"/>
                            </a:cubicBezTo>
                            <a:cubicBezTo>
                              <a:pt x="49530" y="46672"/>
                              <a:pt x="52388" y="44767"/>
                              <a:pt x="53340" y="43815"/>
                            </a:cubicBezTo>
                            <a:cubicBezTo>
                              <a:pt x="54292" y="40957"/>
                              <a:pt x="56197" y="39053"/>
                              <a:pt x="57150" y="36195"/>
                            </a:cubicBezTo>
                            <a:cubicBezTo>
                              <a:pt x="60960" y="30480"/>
                              <a:pt x="61913" y="30480"/>
                              <a:pt x="67628" y="20003"/>
                            </a:cubicBezTo>
                            <a:cubicBezTo>
                              <a:pt x="68580" y="17145"/>
                              <a:pt x="68580" y="14288"/>
                              <a:pt x="70485" y="11430"/>
                            </a:cubicBezTo>
                            <a:cubicBezTo>
                              <a:pt x="72390" y="9525"/>
                              <a:pt x="69533" y="6667"/>
                              <a:pt x="69533" y="4763"/>
                            </a:cubicBezTo>
                            <a:cubicBezTo>
                              <a:pt x="69533" y="4763"/>
                              <a:pt x="69533" y="3810"/>
                              <a:pt x="68580" y="3810"/>
                            </a:cubicBezTo>
                            <a:cubicBezTo>
                              <a:pt x="65722" y="1905"/>
                              <a:pt x="61913" y="0"/>
                              <a:pt x="59055" y="1905"/>
                            </a:cubicBezTo>
                            <a:cubicBezTo>
                              <a:pt x="58103" y="2857"/>
                              <a:pt x="58103" y="3810"/>
                              <a:pt x="57150" y="4763"/>
                            </a:cubicBezTo>
                            <a:cubicBezTo>
                              <a:pt x="51435" y="10478"/>
                              <a:pt x="52388" y="14288"/>
                              <a:pt x="48578" y="17145"/>
                            </a:cubicBezTo>
                            <a:cubicBezTo>
                              <a:pt x="47625" y="18097"/>
                              <a:pt x="45720" y="19050"/>
                              <a:pt x="43815" y="19050"/>
                            </a:cubicBezTo>
                            <a:cubicBezTo>
                              <a:pt x="42863" y="19050"/>
                              <a:pt x="41910" y="18097"/>
                              <a:pt x="41910" y="17145"/>
                            </a:cubicBezTo>
                            <a:cubicBezTo>
                              <a:pt x="39053" y="11430"/>
                              <a:pt x="35242" y="4763"/>
                              <a:pt x="31433" y="0"/>
                            </a:cubicBezTo>
                            <a:cubicBezTo>
                              <a:pt x="31433" y="0"/>
                              <a:pt x="31433" y="0"/>
                              <a:pt x="31433" y="0"/>
                            </a:cubicBezTo>
                            <a:lnTo>
                              <a:pt x="0" y="4763"/>
                            </a:ln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42" name="Graphic 4">
                        <a:extLst>
                          <a:ext uri="{FF2B5EF4-FFF2-40B4-BE49-F238E27FC236}">
                            <a16:creationId xmlns:a16="http://schemas.microsoft.com/office/drawing/2014/main" id="{0C98DB9B-CC86-46B1-AE9F-EFBE50601C7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18734" y="3499484"/>
                        <a:ext cx="16906" cy="19050"/>
                        <a:chOff x="5118734" y="3499484"/>
                        <a:chExt cx="16906" cy="19050"/>
                      </a:xfrm>
                      <a:solidFill>
                        <a:srgbClr val="FFB288"/>
                      </a:solidFill>
                    </p:grpSpPr>
                    <p:sp>
                      <p:nvSpPr>
                        <p:cNvPr id="1409" name="Freeform: Shape 1408">
                          <a:extLst>
                            <a:ext uri="{FF2B5EF4-FFF2-40B4-BE49-F238E27FC236}">
                              <a16:creationId xmlns:a16="http://schemas.microsoft.com/office/drawing/2014/main" id="{51F86CAA-F94D-4689-B316-C555394582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18734" y="3509009"/>
                          <a:ext cx="8572" cy="9525"/>
                        </a:xfrm>
                        <a:custGeom>
                          <a:avLst/>
                          <a:gdLst>
                            <a:gd name="connsiteX0" fmla="*/ 8573 w 8572"/>
                            <a:gd name="connsiteY0" fmla="*/ 2858 h 9525"/>
                            <a:gd name="connsiteX1" fmla="*/ 7620 w 8572"/>
                            <a:gd name="connsiteY1" fmla="*/ 9525 h 9525"/>
                            <a:gd name="connsiteX2" fmla="*/ 0 w 8572"/>
                            <a:gd name="connsiteY2" fmla="*/ 7620 h 9525"/>
                            <a:gd name="connsiteX3" fmla="*/ 2858 w 8572"/>
                            <a:gd name="connsiteY3" fmla="*/ 0 h 9525"/>
                            <a:gd name="connsiteX4" fmla="*/ 8573 w 8572"/>
                            <a:gd name="connsiteY4" fmla="*/ 2858 h 9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72" h="9525">
                              <a:moveTo>
                                <a:pt x="8573" y="2858"/>
                              </a:moveTo>
                              <a:cubicBezTo>
                                <a:pt x="8573" y="4763"/>
                                <a:pt x="7620" y="7620"/>
                                <a:pt x="7620" y="9525"/>
                              </a:cubicBezTo>
                              <a:lnTo>
                                <a:pt x="0" y="7620"/>
                              </a:lnTo>
                              <a:cubicBezTo>
                                <a:pt x="953" y="4763"/>
                                <a:pt x="1905" y="1905"/>
                                <a:pt x="2858" y="0"/>
                              </a:cubicBezTo>
                              <a:lnTo>
                                <a:pt x="8573" y="28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10" name="Freeform: Shape 1409">
                          <a:extLst>
                            <a:ext uri="{FF2B5EF4-FFF2-40B4-BE49-F238E27FC236}">
                              <a16:creationId xmlns:a16="http://schemas.microsoft.com/office/drawing/2014/main" id="{4DD1E054-5042-462D-9242-EB9A1C8C9D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0640" y="3499484"/>
                          <a:ext cx="15001" cy="14287"/>
                        </a:xfrm>
                        <a:custGeom>
                          <a:avLst/>
                          <a:gdLst>
                            <a:gd name="connsiteX0" fmla="*/ 14288 w 15001"/>
                            <a:gd name="connsiteY0" fmla="*/ 0 h 14287"/>
                            <a:gd name="connsiteX1" fmla="*/ 14288 w 15001"/>
                            <a:gd name="connsiteY1" fmla="*/ 2858 h 14287"/>
                            <a:gd name="connsiteX2" fmla="*/ 12382 w 15001"/>
                            <a:gd name="connsiteY2" fmla="*/ 5715 h 14287"/>
                            <a:gd name="connsiteX3" fmla="*/ 10477 w 15001"/>
                            <a:gd name="connsiteY3" fmla="*/ 11430 h 14287"/>
                            <a:gd name="connsiteX4" fmla="*/ 8572 w 15001"/>
                            <a:gd name="connsiteY4" fmla="*/ 13335 h 14287"/>
                            <a:gd name="connsiteX5" fmla="*/ 5715 w 15001"/>
                            <a:gd name="connsiteY5" fmla="*/ 13335 h 14287"/>
                            <a:gd name="connsiteX6" fmla="*/ 2857 w 15001"/>
                            <a:gd name="connsiteY6" fmla="*/ 14288 h 14287"/>
                            <a:gd name="connsiteX7" fmla="*/ 952 w 15001"/>
                            <a:gd name="connsiteY7" fmla="*/ 12383 h 14287"/>
                            <a:gd name="connsiteX8" fmla="*/ 0 w 15001"/>
                            <a:gd name="connsiteY8" fmla="*/ 9525 h 14287"/>
                            <a:gd name="connsiteX9" fmla="*/ 952 w 15001"/>
                            <a:gd name="connsiteY9" fmla="*/ 4763 h 14287"/>
                            <a:gd name="connsiteX10" fmla="*/ 952 w 15001"/>
                            <a:gd name="connsiteY10" fmla="*/ 2858 h 14287"/>
                            <a:gd name="connsiteX11" fmla="*/ 1905 w 15001"/>
                            <a:gd name="connsiteY11" fmla="*/ 953 h 14287"/>
                            <a:gd name="connsiteX12" fmla="*/ 9525 w 15001"/>
                            <a:gd name="connsiteY12" fmla="*/ 953 h 14287"/>
                            <a:gd name="connsiteX13" fmla="*/ 14288 w 15001"/>
                            <a:gd name="connsiteY13" fmla="*/ 0 h 14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5001" h="14287">
                              <a:moveTo>
                                <a:pt x="14288" y="0"/>
                              </a:moveTo>
                              <a:cubicBezTo>
                                <a:pt x="15240" y="953"/>
                                <a:pt x="15240" y="1905"/>
                                <a:pt x="14288" y="2858"/>
                              </a:cubicBezTo>
                              <a:cubicBezTo>
                                <a:pt x="13335" y="3810"/>
                                <a:pt x="12382" y="5715"/>
                                <a:pt x="12382" y="5715"/>
                              </a:cubicBezTo>
                              <a:cubicBezTo>
                                <a:pt x="12382" y="7620"/>
                                <a:pt x="11430" y="10478"/>
                                <a:pt x="10477" y="11430"/>
                              </a:cubicBezTo>
                              <a:cubicBezTo>
                                <a:pt x="9525" y="12383"/>
                                <a:pt x="9525" y="12383"/>
                                <a:pt x="8572" y="13335"/>
                              </a:cubicBezTo>
                              <a:cubicBezTo>
                                <a:pt x="7620" y="13335"/>
                                <a:pt x="6667" y="13335"/>
                                <a:pt x="5715" y="13335"/>
                              </a:cubicBezTo>
                              <a:cubicBezTo>
                                <a:pt x="4763" y="13335"/>
                                <a:pt x="3810" y="14288"/>
                                <a:pt x="2857" y="14288"/>
                              </a:cubicBezTo>
                              <a:cubicBezTo>
                                <a:pt x="1905" y="14288"/>
                                <a:pt x="952" y="13335"/>
                                <a:pt x="952" y="12383"/>
                              </a:cubicBezTo>
                              <a:lnTo>
                                <a:pt x="0" y="9525"/>
                              </a:lnTo>
                              <a:cubicBezTo>
                                <a:pt x="952" y="7620"/>
                                <a:pt x="952" y="6668"/>
                                <a:pt x="952" y="4763"/>
                              </a:cubicBezTo>
                              <a:cubicBezTo>
                                <a:pt x="952" y="3810"/>
                                <a:pt x="952" y="2858"/>
                                <a:pt x="952" y="2858"/>
                              </a:cubicBezTo>
                              <a:cubicBezTo>
                                <a:pt x="952" y="1905"/>
                                <a:pt x="1905" y="953"/>
                                <a:pt x="1905" y="953"/>
                              </a:cubicBezTo>
                              <a:cubicBezTo>
                                <a:pt x="2857" y="0"/>
                                <a:pt x="9525" y="953"/>
                                <a:pt x="9525" y="953"/>
                              </a:cubicBezTo>
                              <a:cubicBezTo>
                                <a:pt x="11430" y="0"/>
                                <a:pt x="13335" y="0"/>
                                <a:pt x="1428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43" name="Freeform: Shape 1342">
                        <a:extLst>
                          <a:ext uri="{FF2B5EF4-FFF2-40B4-BE49-F238E27FC236}">
                            <a16:creationId xmlns:a16="http://schemas.microsoft.com/office/drawing/2014/main" id="{7D7D6203-AB4B-434F-99A4-447DA74CC3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4956" y="3767137"/>
                        <a:ext cx="26163" cy="8572"/>
                      </a:xfrm>
                      <a:custGeom>
                        <a:avLst/>
                        <a:gdLst>
                          <a:gd name="connsiteX0" fmla="*/ 2351 w 26163"/>
                          <a:gd name="connsiteY0" fmla="*/ 2857 h 8572"/>
                          <a:gd name="connsiteX1" fmla="*/ 11876 w 26163"/>
                          <a:gd name="connsiteY1" fmla="*/ 0 h 8572"/>
                          <a:gd name="connsiteX2" fmla="*/ 14734 w 26163"/>
                          <a:gd name="connsiteY2" fmla="*/ 2857 h 8572"/>
                          <a:gd name="connsiteX3" fmla="*/ 24259 w 26163"/>
                          <a:gd name="connsiteY3" fmla="*/ 953 h 8572"/>
                          <a:gd name="connsiteX4" fmla="*/ 26163 w 26163"/>
                          <a:gd name="connsiteY4" fmla="*/ 7620 h 8572"/>
                          <a:gd name="connsiteX5" fmla="*/ 24259 w 26163"/>
                          <a:gd name="connsiteY5" fmla="*/ 8572 h 8572"/>
                          <a:gd name="connsiteX6" fmla="*/ 4256 w 26163"/>
                          <a:gd name="connsiteY6" fmla="*/ 8572 h 8572"/>
                          <a:gd name="connsiteX7" fmla="*/ 2351 w 26163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163" h="8572">
                            <a:moveTo>
                              <a:pt x="2351" y="2857"/>
                            </a:moveTo>
                            <a:lnTo>
                              <a:pt x="11876" y="0"/>
                            </a:lnTo>
                            <a:cubicBezTo>
                              <a:pt x="12828" y="953"/>
                              <a:pt x="13781" y="1905"/>
                              <a:pt x="14734" y="2857"/>
                            </a:cubicBezTo>
                            <a:cubicBezTo>
                              <a:pt x="17591" y="5715"/>
                              <a:pt x="21401" y="4763"/>
                              <a:pt x="24259" y="953"/>
                            </a:cubicBezTo>
                            <a:lnTo>
                              <a:pt x="26163" y="7620"/>
                            </a:lnTo>
                            <a:cubicBezTo>
                              <a:pt x="26163" y="8572"/>
                              <a:pt x="25211" y="8572"/>
                              <a:pt x="24259" y="8572"/>
                            </a:cubicBezTo>
                            <a:lnTo>
                              <a:pt x="4256" y="8572"/>
                            </a:lnTo>
                            <a:cubicBezTo>
                              <a:pt x="-507" y="8572"/>
                              <a:pt x="-1459" y="4763"/>
                              <a:pt x="2351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4" name="Freeform: Shape 1343">
                        <a:extLst>
                          <a:ext uri="{FF2B5EF4-FFF2-40B4-BE49-F238E27FC236}">
                            <a16:creationId xmlns:a16="http://schemas.microsoft.com/office/drawing/2014/main" id="{067677D5-D3E4-4D76-ABD8-A05193B0F4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3979" y="3758564"/>
                        <a:ext cx="15240" cy="15240"/>
                      </a:xfrm>
                      <a:custGeom>
                        <a:avLst/>
                        <a:gdLst>
                          <a:gd name="connsiteX0" fmla="*/ 15240 w 15240"/>
                          <a:gd name="connsiteY0" fmla="*/ 953 h 15240"/>
                          <a:gd name="connsiteX1" fmla="*/ 10478 w 15240"/>
                          <a:gd name="connsiteY1" fmla="*/ 12382 h 15240"/>
                          <a:gd name="connsiteX2" fmla="*/ 5715 w 15240"/>
                          <a:gd name="connsiteY2" fmla="*/ 15240 h 15240"/>
                          <a:gd name="connsiteX3" fmla="*/ 0 w 15240"/>
                          <a:gd name="connsiteY3" fmla="*/ 15240 h 15240"/>
                          <a:gd name="connsiteX4" fmla="*/ 0 w 15240"/>
                          <a:gd name="connsiteY4" fmla="*/ 10478 h 15240"/>
                          <a:gd name="connsiteX5" fmla="*/ 4763 w 15240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40" h="15240">
                            <a:moveTo>
                              <a:pt x="15240" y="953"/>
                            </a:moveTo>
                            <a:lnTo>
                              <a:pt x="10478" y="12382"/>
                            </a:lnTo>
                            <a:lnTo>
                              <a:pt x="5715" y="15240"/>
                            </a:lnTo>
                            <a:lnTo>
                              <a:pt x="0" y="15240"/>
                            </a:lnTo>
                            <a:lnTo>
                              <a:pt x="0" y="10478"/>
                            </a:lnTo>
                            <a:lnTo>
                              <a:pt x="4763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5" name="Freeform: Shape 1344">
                        <a:extLst>
                          <a:ext uri="{FF2B5EF4-FFF2-40B4-BE49-F238E27FC236}">
                            <a16:creationId xmlns:a16="http://schemas.microsoft.com/office/drawing/2014/main" id="{60C2F963-1B4B-468F-8682-A4C1FF1F2B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767137"/>
                        <a:ext cx="26571" cy="8572"/>
                      </a:xfrm>
                      <a:custGeom>
                        <a:avLst/>
                        <a:gdLst>
                          <a:gd name="connsiteX0" fmla="*/ 23813 w 26571"/>
                          <a:gd name="connsiteY0" fmla="*/ 2857 h 8572"/>
                          <a:gd name="connsiteX1" fmla="*/ 14288 w 26571"/>
                          <a:gd name="connsiteY1" fmla="*/ 0 h 8572"/>
                          <a:gd name="connsiteX2" fmla="*/ 11430 w 26571"/>
                          <a:gd name="connsiteY2" fmla="*/ 2857 h 8572"/>
                          <a:gd name="connsiteX3" fmla="*/ 1905 w 26571"/>
                          <a:gd name="connsiteY3" fmla="*/ 953 h 8572"/>
                          <a:gd name="connsiteX4" fmla="*/ 0 w 26571"/>
                          <a:gd name="connsiteY4" fmla="*/ 7620 h 8572"/>
                          <a:gd name="connsiteX5" fmla="*/ 1905 w 26571"/>
                          <a:gd name="connsiteY5" fmla="*/ 8572 h 8572"/>
                          <a:gd name="connsiteX6" fmla="*/ 21908 w 26571"/>
                          <a:gd name="connsiteY6" fmla="*/ 8572 h 8572"/>
                          <a:gd name="connsiteX7" fmla="*/ 23813 w 26571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571" h="8572">
                            <a:moveTo>
                              <a:pt x="23813" y="2857"/>
                            </a:moveTo>
                            <a:lnTo>
                              <a:pt x="14288" y="0"/>
                            </a:lnTo>
                            <a:cubicBezTo>
                              <a:pt x="13335" y="953"/>
                              <a:pt x="12383" y="1905"/>
                              <a:pt x="11430" y="2857"/>
                            </a:cubicBezTo>
                            <a:cubicBezTo>
                              <a:pt x="8572" y="5715"/>
                              <a:pt x="4763" y="4763"/>
                              <a:pt x="1905" y="953"/>
                            </a:cubicBezTo>
                            <a:lnTo>
                              <a:pt x="0" y="7620"/>
                            </a:lnTo>
                            <a:cubicBezTo>
                              <a:pt x="0" y="8572"/>
                              <a:pt x="953" y="8572"/>
                              <a:pt x="1905" y="8572"/>
                            </a:cubicBezTo>
                            <a:lnTo>
                              <a:pt x="21908" y="8572"/>
                            </a:lnTo>
                            <a:cubicBezTo>
                              <a:pt x="26670" y="8572"/>
                              <a:pt x="28575" y="4763"/>
                              <a:pt x="2381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6" name="Freeform: Shape 1345">
                        <a:extLst>
                          <a:ext uri="{FF2B5EF4-FFF2-40B4-BE49-F238E27FC236}">
                            <a16:creationId xmlns:a16="http://schemas.microsoft.com/office/drawing/2014/main" id="{C01A1770-7921-4E07-AD2C-D9351CCAAD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98757" y="3541394"/>
                        <a:ext cx="17145" cy="9525"/>
                      </a:xfrm>
                      <a:custGeom>
                        <a:avLst/>
                        <a:gdLst>
                          <a:gd name="connsiteX0" fmla="*/ 4763 w 17145"/>
                          <a:gd name="connsiteY0" fmla="*/ 9525 h 9525"/>
                          <a:gd name="connsiteX1" fmla="*/ 12383 w 17145"/>
                          <a:gd name="connsiteY1" fmla="*/ 9525 h 9525"/>
                          <a:gd name="connsiteX2" fmla="*/ 17145 w 17145"/>
                          <a:gd name="connsiteY2" fmla="*/ 4763 h 9525"/>
                          <a:gd name="connsiteX3" fmla="*/ 12383 w 17145"/>
                          <a:gd name="connsiteY3" fmla="*/ 0 h 9525"/>
                          <a:gd name="connsiteX4" fmla="*/ 4763 w 17145"/>
                          <a:gd name="connsiteY4" fmla="*/ 0 h 9525"/>
                          <a:gd name="connsiteX5" fmla="*/ 0 w 17145"/>
                          <a:gd name="connsiteY5" fmla="*/ 4763 h 9525"/>
                          <a:gd name="connsiteX6" fmla="*/ 4763 w 17145"/>
                          <a:gd name="connsiteY6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45" h="9525">
                            <a:moveTo>
                              <a:pt x="4763" y="9525"/>
                            </a:moveTo>
                            <a:lnTo>
                              <a:pt x="12383" y="9525"/>
                            </a:lnTo>
                            <a:cubicBezTo>
                              <a:pt x="15240" y="9525"/>
                              <a:pt x="17145" y="7620"/>
                              <a:pt x="17145" y="4763"/>
                            </a:cubicBezTo>
                            <a:cubicBezTo>
                              <a:pt x="17145" y="1905"/>
                              <a:pt x="15240" y="0"/>
                              <a:pt x="12383" y="0"/>
                            </a:cubicBezTo>
                            <a:lnTo>
                              <a:pt x="4763" y="0"/>
                            </a:lnTo>
                            <a:cubicBezTo>
                              <a:pt x="1905" y="0"/>
                              <a:pt x="0" y="1905"/>
                              <a:pt x="0" y="4763"/>
                            </a:cubicBezTo>
                            <a:cubicBezTo>
                              <a:pt x="0" y="7620"/>
                              <a:pt x="2858" y="9525"/>
                              <a:pt x="476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47" name="Freeform: Shape 1346">
                        <a:extLst>
                          <a:ext uri="{FF2B5EF4-FFF2-40B4-BE49-F238E27FC236}">
                            <a16:creationId xmlns:a16="http://schemas.microsoft.com/office/drawing/2014/main" id="{26FF1584-9DB7-4124-9CB0-6AB9C58154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117" y="3548062"/>
                        <a:ext cx="54687" cy="47298"/>
                      </a:xfrm>
                      <a:custGeom>
                        <a:avLst/>
                        <a:gdLst>
                          <a:gd name="connsiteX0" fmla="*/ 54687 w 54687"/>
                          <a:gd name="connsiteY0" fmla="*/ 19050 h 47298"/>
                          <a:gd name="connsiteX1" fmla="*/ 54687 w 54687"/>
                          <a:gd name="connsiteY1" fmla="*/ 18097 h 47298"/>
                          <a:gd name="connsiteX2" fmla="*/ 50877 w 54687"/>
                          <a:gd name="connsiteY2" fmla="*/ 2857 h 47298"/>
                          <a:gd name="connsiteX3" fmla="*/ 47067 w 54687"/>
                          <a:gd name="connsiteY3" fmla="*/ 0 h 47298"/>
                          <a:gd name="connsiteX4" fmla="*/ 26112 w 54687"/>
                          <a:gd name="connsiteY4" fmla="*/ 31432 h 47298"/>
                          <a:gd name="connsiteX5" fmla="*/ 23255 w 54687"/>
                          <a:gd name="connsiteY5" fmla="*/ 31432 h 47298"/>
                          <a:gd name="connsiteX6" fmla="*/ 8015 w 54687"/>
                          <a:gd name="connsiteY6" fmla="*/ 6668 h 47298"/>
                          <a:gd name="connsiteX7" fmla="*/ 6110 w 54687"/>
                          <a:gd name="connsiteY7" fmla="*/ 5715 h 47298"/>
                          <a:gd name="connsiteX8" fmla="*/ 1347 w 54687"/>
                          <a:gd name="connsiteY8" fmla="*/ 6668 h 47298"/>
                          <a:gd name="connsiteX9" fmla="*/ 395 w 54687"/>
                          <a:gd name="connsiteY9" fmla="*/ 8572 h 47298"/>
                          <a:gd name="connsiteX10" fmla="*/ 20397 w 54687"/>
                          <a:gd name="connsiteY10" fmla="*/ 45720 h 47298"/>
                          <a:gd name="connsiteX11" fmla="*/ 26112 w 54687"/>
                          <a:gd name="connsiteY11" fmla="*/ 46672 h 47298"/>
                          <a:gd name="connsiteX12" fmla="*/ 45162 w 54687"/>
                          <a:gd name="connsiteY12" fmla="*/ 28575 h 47298"/>
                          <a:gd name="connsiteX13" fmla="*/ 54687 w 54687"/>
                          <a:gd name="connsiteY13" fmla="*/ 19050 h 472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54687" h="47298">
                            <a:moveTo>
                              <a:pt x="54687" y="19050"/>
                            </a:moveTo>
                            <a:cubicBezTo>
                              <a:pt x="54687" y="19050"/>
                              <a:pt x="54687" y="18097"/>
                              <a:pt x="54687" y="18097"/>
                            </a:cubicBezTo>
                            <a:lnTo>
                              <a:pt x="50877" y="2857"/>
                            </a:lnTo>
                            <a:lnTo>
                              <a:pt x="47067" y="0"/>
                            </a:lnTo>
                            <a:cubicBezTo>
                              <a:pt x="45162" y="3810"/>
                              <a:pt x="30875" y="24765"/>
                              <a:pt x="26112" y="31432"/>
                            </a:cubicBezTo>
                            <a:cubicBezTo>
                              <a:pt x="25160" y="32385"/>
                              <a:pt x="24207" y="32385"/>
                              <a:pt x="23255" y="31432"/>
                            </a:cubicBezTo>
                            <a:cubicBezTo>
                              <a:pt x="19445" y="25718"/>
                              <a:pt x="11825" y="13335"/>
                              <a:pt x="8015" y="6668"/>
                            </a:cubicBezTo>
                            <a:cubicBezTo>
                              <a:pt x="8015" y="5715"/>
                              <a:pt x="7062" y="5715"/>
                              <a:pt x="6110" y="5715"/>
                            </a:cubicBezTo>
                            <a:lnTo>
                              <a:pt x="1347" y="6668"/>
                            </a:lnTo>
                            <a:cubicBezTo>
                              <a:pt x="395" y="6668"/>
                              <a:pt x="-558" y="7620"/>
                              <a:pt x="395" y="8572"/>
                            </a:cubicBezTo>
                            <a:cubicBezTo>
                              <a:pt x="4205" y="17145"/>
                              <a:pt x="12777" y="37147"/>
                              <a:pt x="20397" y="45720"/>
                            </a:cubicBezTo>
                            <a:cubicBezTo>
                              <a:pt x="21350" y="47625"/>
                              <a:pt x="24207" y="47625"/>
                              <a:pt x="26112" y="46672"/>
                            </a:cubicBezTo>
                            <a:cubicBezTo>
                              <a:pt x="30875" y="43815"/>
                              <a:pt x="38495" y="36195"/>
                              <a:pt x="45162" y="28575"/>
                            </a:cubicBezTo>
                            <a:cubicBezTo>
                              <a:pt x="48972" y="25718"/>
                              <a:pt x="51830" y="21907"/>
                              <a:pt x="54687" y="1905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48" name="Graphic 4">
                        <a:extLst>
                          <a:ext uri="{FF2B5EF4-FFF2-40B4-BE49-F238E27FC236}">
                            <a16:creationId xmlns:a16="http://schemas.microsoft.com/office/drawing/2014/main" id="{95EBFB2E-C5F8-4EF1-B25B-E77670EA92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02833" y="3513425"/>
                        <a:ext cx="56289" cy="64770"/>
                        <a:chOff x="5102833" y="3513425"/>
                        <a:chExt cx="56289" cy="64770"/>
                      </a:xfrm>
                      <a:solidFill>
                        <a:srgbClr val="936052"/>
                      </a:solidFill>
                    </p:grpSpPr>
                    <p:sp>
                      <p:nvSpPr>
                        <p:cNvPr id="1407" name="Freeform: Shape 1406">
                          <a:extLst>
                            <a:ext uri="{FF2B5EF4-FFF2-40B4-BE49-F238E27FC236}">
                              <a16:creationId xmlns:a16="http://schemas.microsoft.com/office/drawing/2014/main" id="{60632E66-7323-4DD5-BB4C-7330765D13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833" y="3513425"/>
                          <a:ext cx="31011" cy="64770"/>
                        </a:xfrm>
                        <a:custGeom>
                          <a:avLst/>
                          <a:gdLst>
                            <a:gd name="connsiteX0" fmla="*/ 23546 w 30213"/>
                            <a:gd name="connsiteY0" fmla="*/ 40005 h 64770"/>
                            <a:gd name="connsiteX1" fmla="*/ 19736 w 30213"/>
                            <a:gd name="connsiteY1" fmla="*/ 42863 h 64770"/>
                            <a:gd name="connsiteX2" fmla="*/ 26403 w 30213"/>
                            <a:gd name="connsiteY2" fmla="*/ 4763 h 64770"/>
                            <a:gd name="connsiteX3" fmla="*/ 26403 w 30213"/>
                            <a:gd name="connsiteY3" fmla="*/ 3810 h 64770"/>
                            <a:gd name="connsiteX4" fmla="*/ 15926 w 30213"/>
                            <a:gd name="connsiteY4" fmla="*/ 0 h 64770"/>
                            <a:gd name="connsiteX5" fmla="*/ 14973 w 30213"/>
                            <a:gd name="connsiteY5" fmla="*/ 953 h 64770"/>
                            <a:gd name="connsiteX6" fmla="*/ 14021 w 30213"/>
                            <a:gd name="connsiteY6" fmla="*/ 2858 h 64770"/>
                            <a:gd name="connsiteX7" fmla="*/ 1638 w 30213"/>
                            <a:gd name="connsiteY7" fmla="*/ 61913 h 64770"/>
                            <a:gd name="connsiteX8" fmla="*/ 2591 w 30213"/>
                            <a:gd name="connsiteY8" fmla="*/ 62865 h 64770"/>
                            <a:gd name="connsiteX9" fmla="*/ 12116 w 30213"/>
                            <a:gd name="connsiteY9" fmla="*/ 64770 h 64770"/>
                            <a:gd name="connsiteX10" fmla="*/ 16878 w 30213"/>
                            <a:gd name="connsiteY10" fmla="*/ 64770 h 64770"/>
                            <a:gd name="connsiteX11" fmla="*/ 29261 w 30213"/>
                            <a:gd name="connsiteY11" fmla="*/ 60008 h 64770"/>
                            <a:gd name="connsiteX12" fmla="*/ 30213 w 30213"/>
                            <a:gd name="connsiteY12" fmla="*/ 59055 h 64770"/>
                            <a:gd name="connsiteX13" fmla="*/ 23546 w 30213"/>
                            <a:gd name="connsiteY13" fmla="*/ 40005 h 647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30213" h="64770">
                              <a:moveTo>
                                <a:pt x="23546" y="40005"/>
                              </a:moveTo>
                              <a:lnTo>
                                <a:pt x="19736" y="42863"/>
                              </a:lnTo>
                              <a:cubicBezTo>
                                <a:pt x="19736" y="40005"/>
                                <a:pt x="21641" y="31433"/>
                                <a:pt x="26403" y="4763"/>
                              </a:cubicBezTo>
                              <a:lnTo>
                                <a:pt x="26403" y="3810"/>
                              </a:lnTo>
                              <a:lnTo>
                                <a:pt x="15926" y="0"/>
                              </a:lnTo>
                              <a:lnTo>
                                <a:pt x="14973" y="953"/>
                              </a:lnTo>
                              <a:cubicBezTo>
                                <a:pt x="14973" y="1905"/>
                                <a:pt x="14973" y="1905"/>
                                <a:pt x="14021" y="2858"/>
                              </a:cubicBezTo>
                              <a:cubicBezTo>
                                <a:pt x="6401" y="21908"/>
                                <a:pt x="-4077" y="55245"/>
                                <a:pt x="1638" y="61913"/>
                              </a:cubicBezTo>
                              <a:lnTo>
                                <a:pt x="2591" y="62865"/>
                              </a:lnTo>
                              <a:cubicBezTo>
                                <a:pt x="2591" y="62865"/>
                                <a:pt x="5448" y="64770"/>
                                <a:pt x="12116" y="64770"/>
                              </a:cubicBezTo>
                              <a:cubicBezTo>
                                <a:pt x="13068" y="64770"/>
                                <a:pt x="14973" y="64770"/>
                                <a:pt x="16878" y="64770"/>
                              </a:cubicBezTo>
                              <a:cubicBezTo>
                                <a:pt x="21641" y="63818"/>
                                <a:pt x="26403" y="61913"/>
                                <a:pt x="29261" y="60008"/>
                              </a:cubicBezTo>
                              <a:lnTo>
                                <a:pt x="30213" y="59055"/>
                              </a:lnTo>
                              <a:lnTo>
                                <a:pt x="23546" y="400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8" name="Freeform: Shape 1407">
                          <a:extLst>
                            <a:ext uri="{FF2B5EF4-FFF2-40B4-BE49-F238E27FC236}">
                              <a16:creationId xmlns:a16="http://schemas.microsoft.com/office/drawing/2014/main" id="{16BC2B7C-D3BB-455D-B9D8-1FB575582D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570684">
                          <a:off x="5125391" y="3540225"/>
                          <a:ext cx="33731" cy="32555"/>
                        </a:xfrm>
                        <a:custGeom>
                          <a:avLst/>
                          <a:gdLst>
                            <a:gd name="connsiteX0" fmla="*/ 30480 w 32186"/>
                            <a:gd name="connsiteY0" fmla="*/ 4233 h 33760"/>
                            <a:gd name="connsiteX1" fmla="*/ 30480 w 32186"/>
                            <a:gd name="connsiteY1" fmla="*/ 4233 h 33760"/>
                            <a:gd name="connsiteX2" fmla="*/ 24765 w 32186"/>
                            <a:gd name="connsiteY2" fmla="*/ 24236 h 33760"/>
                            <a:gd name="connsiteX3" fmla="*/ 7620 w 32186"/>
                            <a:gd name="connsiteY3" fmla="*/ 33761 h 33760"/>
                            <a:gd name="connsiteX4" fmla="*/ 0 w 32186"/>
                            <a:gd name="connsiteY4" fmla="*/ 14711 h 33760"/>
                            <a:gd name="connsiteX5" fmla="*/ 18097 w 32186"/>
                            <a:gd name="connsiteY5" fmla="*/ 1376 h 33760"/>
                            <a:gd name="connsiteX6" fmla="*/ 30480 w 32186"/>
                            <a:gd name="connsiteY6" fmla="*/ 4233 h 3376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2186" h="33760">
                              <a:moveTo>
                                <a:pt x="30480" y="4233"/>
                              </a:moveTo>
                              <a:cubicBezTo>
                                <a:pt x="30480" y="4233"/>
                                <a:pt x="30480" y="5186"/>
                                <a:pt x="30480" y="4233"/>
                              </a:cubicBezTo>
                              <a:cubicBezTo>
                                <a:pt x="34290" y="11853"/>
                                <a:pt x="31432" y="20426"/>
                                <a:pt x="24765" y="24236"/>
                              </a:cubicBezTo>
                              <a:cubicBezTo>
                                <a:pt x="3810" y="35666"/>
                                <a:pt x="16192" y="28998"/>
                                <a:pt x="7620" y="33761"/>
                              </a:cubicBezTo>
                              <a:lnTo>
                                <a:pt x="0" y="14711"/>
                              </a:lnTo>
                              <a:cubicBezTo>
                                <a:pt x="5715" y="10901"/>
                                <a:pt x="12382" y="5186"/>
                                <a:pt x="18097" y="1376"/>
                              </a:cubicBezTo>
                              <a:cubicBezTo>
                                <a:pt x="21907" y="-1482"/>
                                <a:pt x="27622" y="423"/>
                                <a:pt x="30480" y="4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49" name="Freeform: Shape 1348">
                        <a:extLst>
                          <a:ext uri="{FF2B5EF4-FFF2-40B4-BE49-F238E27FC236}">
                            <a16:creationId xmlns:a16="http://schemas.microsoft.com/office/drawing/2014/main" id="{A8806961-2A03-40AC-AE8B-F615D7D20E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619499"/>
                        <a:ext cx="55812" cy="142875"/>
                      </a:xfrm>
                      <a:custGeom>
                        <a:avLst/>
                        <a:gdLst>
                          <a:gd name="connsiteX0" fmla="*/ 34290 w 55812"/>
                          <a:gd name="connsiteY0" fmla="*/ 12382 h 142875"/>
                          <a:gd name="connsiteX1" fmla="*/ 31433 w 55812"/>
                          <a:gd name="connsiteY1" fmla="*/ 11430 h 142875"/>
                          <a:gd name="connsiteX2" fmla="*/ 27622 w 55812"/>
                          <a:gd name="connsiteY2" fmla="*/ 0 h 142875"/>
                          <a:gd name="connsiteX3" fmla="*/ 6667 w 55812"/>
                          <a:gd name="connsiteY3" fmla="*/ 13335 h 142875"/>
                          <a:gd name="connsiteX4" fmla="*/ 0 w 55812"/>
                          <a:gd name="connsiteY4" fmla="*/ 14288 h 142875"/>
                          <a:gd name="connsiteX5" fmla="*/ 30480 w 55812"/>
                          <a:gd name="connsiteY5" fmla="*/ 80010 h 142875"/>
                          <a:gd name="connsiteX6" fmla="*/ 20003 w 55812"/>
                          <a:gd name="connsiteY6" fmla="*/ 100965 h 142875"/>
                          <a:gd name="connsiteX7" fmla="*/ 1905 w 55812"/>
                          <a:gd name="connsiteY7" fmla="*/ 138113 h 142875"/>
                          <a:gd name="connsiteX8" fmla="*/ 4763 w 55812"/>
                          <a:gd name="connsiteY8" fmla="*/ 142875 h 142875"/>
                          <a:gd name="connsiteX9" fmla="*/ 19050 w 55812"/>
                          <a:gd name="connsiteY9" fmla="*/ 142875 h 142875"/>
                          <a:gd name="connsiteX10" fmla="*/ 21908 w 55812"/>
                          <a:gd name="connsiteY10" fmla="*/ 140970 h 142875"/>
                          <a:gd name="connsiteX11" fmla="*/ 41910 w 55812"/>
                          <a:gd name="connsiteY11" fmla="*/ 106680 h 142875"/>
                          <a:gd name="connsiteX12" fmla="*/ 34290 w 55812"/>
                          <a:gd name="connsiteY12" fmla="*/ 12382 h 1428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55812" h="142875">
                            <a:moveTo>
                              <a:pt x="34290" y="12382"/>
                            </a:moveTo>
                            <a:lnTo>
                              <a:pt x="31433" y="11430"/>
                            </a:lnTo>
                            <a:cubicBezTo>
                              <a:pt x="25717" y="1905"/>
                              <a:pt x="27622" y="2857"/>
                              <a:pt x="27622" y="0"/>
                            </a:cubicBezTo>
                            <a:lnTo>
                              <a:pt x="6667" y="13335"/>
                            </a:lnTo>
                            <a:lnTo>
                              <a:pt x="0" y="14288"/>
                            </a:lnTo>
                            <a:cubicBezTo>
                              <a:pt x="6667" y="32385"/>
                              <a:pt x="27622" y="57150"/>
                              <a:pt x="30480" y="80010"/>
                            </a:cubicBezTo>
                            <a:cubicBezTo>
                              <a:pt x="29528" y="84772"/>
                              <a:pt x="24765" y="92393"/>
                              <a:pt x="20003" y="100965"/>
                            </a:cubicBezTo>
                            <a:cubicBezTo>
                              <a:pt x="12383" y="115253"/>
                              <a:pt x="6667" y="124778"/>
                              <a:pt x="1905" y="138113"/>
                            </a:cubicBezTo>
                            <a:cubicBezTo>
                              <a:pt x="953" y="140018"/>
                              <a:pt x="2858" y="142875"/>
                              <a:pt x="4763" y="142875"/>
                            </a:cubicBezTo>
                            <a:lnTo>
                              <a:pt x="19050" y="142875"/>
                            </a:lnTo>
                            <a:cubicBezTo>
                              <a:pt x="20003" y="142875"/>
                              <a:pt x="20955" y="141922"/>
                              <a:pt x="21908" y="140970"/>
                            </a:cubicBezTo>
                            <a:cubicBezTo>
                              <a:pt x="29528" y="127635"/>
                              <a:pt x="34290" y="120015"/>
                              <a:pt x="41910" y="106680"/>
                            </a:cubicBezTo>
                            <a:cubicBezTo>
                              <a:pt x="52388" y="91440"/>
                              <a:pt x="70485" y="73343"/>
                              <a:pt x="34290" y="12382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0" name="Freeform: Shape 1349">
                        <a:extLst>
                          <a:ext uri="{FF2B5EF4-FFF2-40B4-BE49-F238E27FC236}">
                            <a16:creationId xmlns:a16="http://schemas.microsoft.com/office/drawing/2014/main" id="{1350F432-3C56-4277-A7F8-3598DA7E85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1479" y="3622356"/>
                        <a:ext cx="70120" cy="140017"/>
                      </a:xfrm>
                      <a:custGeom>
                        <a:avLst/>
                        <a:gdLst>
                          <a:gd name="connsiteX0" fmla="*/ 63453 w 70120"/>
                          <a:gd name="connsiteY0" fmla="*/ 18098 h 140017"/>
                          <a:gd name="connsiteX1" fmla="*/ 46308 w 70120"/>
                          <a:gd name="connsiteY1" fmla="*/ 0 h 140017"/>
                          <a:gd name="connsiteX2" fmla="*/ 32973 w 70120"/>
                          <a:gd name="connsiteY2" fmla="*/ 10478 h 140017"/>
                          <a:gd name="connsiteX3" fmla="*/ 588 w 70120"/>
                          <a:gd name="connsiteY3" fmla="*/ 67628 h 140017"/>
                          <a:gd name="connsiteX4" fmla="*/ 7255 w 70120"/>
                          <a:gd name="connsiteY4" fmla="*/ 101918 h 140017"/>
                          <a:gd name="connsiteX5" fmla="*/ 17733 w 70120"/>
                          <a:gd name="connsiteY5" fmla="*/ 137160 h 140017"/>
                          <a:gd name="connsiteX6" fmla="*/ 21543 w 70120"/>
                          <a:gd name="connsiteY6" fmla="*/ 140018 h 140017"/>
                          <a:gd name="connsiteX7" fmla="*/ 32973 w 70120"/>
                          <a:gd name="connsiteY7" fmla="*/ 140018 h 140017"/>
                          <a:gd name="connsiteX8" fmla="*/ 37735 w 70120"/>
                          <a:gd name="connsiteY8" fmla="*/ 135255 h 140017"/>
                          <a:gd name="connsiteX9" fmla="*/ 29163 w 70120"/>
                          <a:gd name="connsiteY9" fmla="*/ 98108 h 140017"/>
                          <a:gd name="connsiteX10" fmla="*/ 26305 w 70120"/>
                          <a:gd name="connsiteY10" fmla="*/ 84773 h 140017"/>
                          <a:gd name="connsiteX11" fmla="*/ 29163 w 70120"/>
                          <a:gd name="connsiteY11" fmla="*/ 67628 h 140017"/>
                          <a:gd name="connsiteX12" fmla="*/ 70120 w 70120"/>
                          <a:gd name="connsiteY12" fmla="*/ 20003 h 140017"/>
                          <a:gd name="connsiteX13" fmla="*/ 63453 w 70120"/>
                          <a:gd name="connsiteY13" fmla="*/ 18098 h 140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0120" h="140017">
                            <a:moveTo>
                              <a:pt x="63453" y="18098"/>
                            </a:moveTo>
                            <a:lnTo>
                              <a:pt x="46308" y="0"/>
                            </a:lnTo>
                            <a:cubicBezTo>
                              <a:pt x="45355" y="3810"/>
                              <a:pt x="40593" y="2858"/>
                              <a:pt x="32973" y="10478"/>
                            </a:cubicBezTo>
                            <a:cubicBezTo>
                              <a:pt x="18685" y="24765"/>
                              <a:pt x="4398" y="48578"/>
                              <a:pt x="588" y="67628"/>
                            </a:cubicBezTo>
                            <a:cubicBezTo>
                              <a:pt x="-1317" y="76200"/>
                              <a:pt x="1540" y="84773"/>
                              <a:pt x="7255" y="101918"/>
                            </a:cubicBezTo>
                            <a:cubicBezTo>
                              <a:pt x="11065" y="114300"/>
                              <a:pt x="14875" y="123825"/>
                              <a:pt x="17733" y="137160"/>
                            </a:cubicBezTo>
                            <a:cubicBezTo>
                              <a:pt x="18685" y="139065"/>
                              <a:pt x="19638" y="140018"/>
                              <a:pt x="21543" y="140018"/>
                            </a:cubicBezTo>
                            <a:lnTo>
                              <a:pt x="32973" y="140018"/>
                            </a:lnTo>
                            <a:cubicBezTo>
                              <a:pt x="35830" y="140018"/>
                              <a:pt x="37735" y="137160"/>
                              <a:pt x="37735" y="135255"/>
                            </a:cubicBezTo>
                            <a:cubicBezTo>
                              <a:pt x="35830" y="122873"/>
                              <a:pt x="32973" y="112395"/>
                              <a:pt x="29163" y="98108"/>
                            </a:cubicBezTo>
                            <a:cubicBezTo>
                              <a:pt x="28210" y="93345"/>
                              <a:pt x="26305" y="88583"/>
                              <a:pt x="26305" y="84773"/>
                            </a:cubicBezTo>
                            <a:cubicBezTo>
                              <a:pt x="25353" y="79058"/>
                              <a:pt x="26305" y="73343"/>
                              <a:pt x="29163" y="67628"/>
                            </a:cubicBezTo>
                            <a:cubicBezTo>
                              <a:pt x="39640" y="49530"/>
                              <a:pt x="60595" y="34290"/>
                              <a:pt x="70120" y="20003"/>
                            </a:cubicBezTo>
                            <a:lnTo>
                              <a:pt x="63453" y="18098"/>
                            </a:ln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1" name="Freeform: Shape 1350">
                        <a:extLst>
                          <a:ext uri="{FF2B5EF4-FFF2-40B4-BE49-F238E27FC236}">
                            <a16:creationId xmlns:a16="http://schemas.microsoft.com/office/drawing/2014/main" id="{FAE70FE6-CD3E-4FC1-A353-BA8CA1CD1C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4929" y="3533774"/>
                        <a:ext cx="37147" cy="39052"/>
                      </a:xfrm>
                      <a:custGeom>
                        <a:avLst/>
                        <a:gdLst>
                          <a:gd name="connsiteX0" fmla="*/ 36195 w 37147"/>
                          <a:gd name="connsiteY0" fmla="*/ 3810 h 39052"/>
                          <a:gd name="connsiteX1" fmla="*/ 22860 w 37147"/>
                          <a:gd name="connsiteY1" fmla="*/ 0 h 39052"/>
                          <a:gd name="connsiteX2" fmla="*/ 0 w 37147"/>
                          <a:gd name="connsiteY2" fmla="*/ 953 h 39052"/>
                          <a:gd name="connsiteX3" fmla="*/ 953 w 37147"/>
                          <a:gd name="connsiteY3" fmla="*/ 36195 h 39052"/>
                          <a:gd name="connsiteX4" fmla="*/ 37148 w 37147"/>
                          <a:gd name="connsiteY4" fmla="*/ 39053 h 39052"/>
                          <a:gd name="connsiteX5" fmla="*/ 36195 w 37147"/>
                          <a:gd name="connsiteY5" fmla="*/ 3810 h 39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147" h="39052">
                            <a:moveTo>
                              <a:pt x="36195" y="3810"/>
                            </a:moveTo>
                            <a:cubicBezTo>
                              <a:pt x="32385" y="1905"/>
                              <a:pt x="27623" y="0"/>
                              <a:pt x="22860" y="0"/>
                            </a:cubicBezTo>
                            <a:cubicBezTo>
                              <a:pt x="14288" y="0"/>
                              <a:pt x="5715" y="0"/>
                              <a:pt x="0" y="953"/>
                            </a:cubicBezTo>
                            <a:lnTo>
                              <a:pt x="953" y="36195"/>
                            </a:lnTo>
                            <a:cubicBezTo>
                              <a:pt x="13335" y="38100"/>
                              <a:pt x="24765" y="38100"/>
                              <a:pt x="37148" y="39053"/>
                            </a:cubicBezTo>
                            <a:lnTo>
                              <a:pt x="36195" y="3810"/>
                            </a:ln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2" name="Freeform: Shape 1351">
                        <a:extLst>
                          <a:ext uri="{FF2B5EF4-FFF2-40B4-BE49-F238E27FC236}">
                            <a16:creationId xmlns:a16="http://schemas.microsoft.com/office/drawing/2014/main" id="{A91BDE53-141D-4B5F-8DA2-D5FE51FCF259}"/>
                          </a:ext>
                        </a:extLst>
                      </p:cNvPr>
                      <p:cNvSpPr/>
                      <p:nvPr/>
                    </p:nvSpPr>
                    <p:spPr>
                      <a:xfrm rot="20889309">
                        <a:off x="5158602" y="3565297"/>
                        <a:ext cx="36195" cy="17248"/>
                      </a:xfrm>
                      <a:custGeom>
                        <a:avLst/>
                        <a:gdLst>
                          <a:gd name="connsiteX0" fmla="*/ 36195 w 36195"/>
                          <a:gd name="connsiteY0" fmla="*/ 2858 h 6667"/>
                          <a:gd name="connsiteX1" fmla="*/ 0 w 36195"/>
                          <a:gd name="connsiteY1" fmla="*/ 0 h 6667"/>
                          <a:gd name="connsiteX2" fmla="*/ 0 w 36195"/>
                          <a:gd name="connsiteY2" fmla="*/ 2858 h 6667"/>
                          <a:gd name="connsiteX3" fmla="*/ 36195 w 36195"/>
                          <a:gd name="connsiteY3" fmla="*/ 6668 h 6667"/>
                          <a:gd name="connsiteX4" fmla="*/ 36195 w 36195"/>
                          <a:gd name="connsiteY4" fmla="*/ 2858 h 66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6667">
                            <a:moveTo>
                              <a:pt x="36195" y="2858"/>
                            </a:moveTo>
                            <a:cubicBezTo>
                              <a:pt x="23813" y="2858"/>
                              <a:pt x="12383" y="1905"/>
                              <a:pt x="0" y="0"/>
                            </a:cubicBezTo>
                            <a:lnTo>
                              <a:pt x="0" y="2858"/>
                            </a:lnTo>
                            <a:cubicBezTo>
                              <a:pt x="11430" y="3810"/>
                              <a:pt x="24765" y="5715"/>
                              <a:pt x="36195" y="6668"/>
                            </a:cubicBezTo>
                            <a:lnTo>
                              <a:pt x="36195" y="285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3" name="Freeform: Shape 1352">
                        <a:extLst>
                          <a:ext uri="{FF2B5EF4-FFF2-40B4-BE49-F238E27FC236}">
                            <a16:creationId xmlns:a16="http://schemas.microsoft.com/office/drawing/2014/main" id="{8F144B4E-A099-483C-8A32-560E3004CC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7787" y="3588067"/>
                        <a:ext cx="36195" cy="11085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11085"/>
                          <a:gd name="connsiteX1" fmla="*/ 36195 w 36195"/>
                          <a:gd name="connsiteY1" fmla="*/ 952 h 11085"/>
                          <a:gd name="connsiteX2" fmla="*/ 0 w 36195"/>
                          <a:gd name="connsiteY2" fmla="*/ 0 h 11085"/>
                          <a:gd name="connsiteX3" fmla="*/ 0 w 36195"/>
                          <a:gd name="connsiteY3" fmla="*/ 8572 h 11085"/>
                          <a:gd name="connsiteX4" fmla="*/ 36195 w 36195"/>
                          <a:gd name="connsiteY4" fmla="*/ 8572 h 11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11085">
                            <a:moveTo>
                              <a:pt x="36195" y="8572"/>
                            </a:moveTo>
                            <a:lnTo>
                              <a:pt x="36195" y="952"/>
                            </a:lnTo>
                            <a:cubicBezTo>
                              <a:pt x="23813" y="2857"/>
                              <a:pt x="11430" y="1905"/>
                              <a:pt x="0" y="0"/>
                            </a:cubicBezTo>
                            <a:lnTo>
                              <a:pt x="0" y="8572"/>
                            </a:lnTo>
                            <a:cubicBezTo>
                              <a:pt x="11430" y="11430"/>
                              <a:pt x="23813" y="12382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4" name="Freeform: Shape 1353">
                        <a:extLst>
                          <a:ext uri="{FF2B5EF4-FFF2-40B4-BE49-F238E27FC236}">
                            <a16:creationId xmlns:a16="http://schemas.microsoft.com/office/drawing/2014/main" id="{F8E13F82-C7D7-4E8F-AD5C-6E16C59A2F4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9194" y="3595473"/>
                        <a:ext cx="38380" cy="50184"/>
                      </a:xfrm>
                      <a:custGeom>
                        <a:avLst/>
                        <a:gdLst>
                          <a:gd name="connsiteX0" fmla="*/ 0 w 38100"/>
                          <a:gd name="connsiteY0" fmla="*/ 0 h 50184"/>
                          <a:gd name="connsiteX1" fmla="*/ 953 w 38100"/>
                          <a:gd name="connsiteY1" fmla="*/ 49530 h 50184"/>
                          <a:gd name="connsiteX2" fmla="*/ 38100 w 38100"/>
                          <a:gd name="connsiteY2" fmla="*/ 48577 h 50184"/>
                          <a:gd name="connsiteX3" fmla="*/ 36195 w 38100"/>
                          <a:gd name="connsiteY3" fmla="*/ 0 h 50184"/>
                          <a:gd name="connsiteX4" fmla="*/ 0 w 38100"/>
                          <a:gd name="connsiteY4" fmla="*/ 0 h 501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00" h="50184">
                            <a:moveTo>
                              <a:pt x="0" y="0"/>
                            </a:moveTo>
                            <a:lnTo>
                              <a:pt x="953" y="49530"/>
                            </a:lnTo>
                            <a:cubicBezTo>
                              <a:pt x="17145" y="51435"/>
                              <a:pt x="26670" y="48577"/>
                              <a:pt x="38100" y="48577"/>
                            </a:cubicBezTo>
                            <a:lnTo>
                              <a:pt x="36195" y="0"/>
                            </a:lnTo>
                            <a:cubicBezTo>
                              <a:pt x="24765" y="2857"/>
                              <a:pt x="12383" y="1905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5" name="Freeform: Shape 1354">
                        <a:extLst>
                          <a:ext uri="{FF2B5EF4-FFF2-40B4-BE49-F238E27FC236}">
                            <a16:creationId xmlns:a16="http://schemas.microsoft.com/office/drawing/2014/main" id="{A8DA5547-A7CC-4328-807A-A084E93769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3779"/>
                        <a:ext cx="36195" cy="9339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9339"/>
                          <a:gd name="connsiteX1" fmla="*/ 36195 w 36195"/>
                          <a:gd name="connsiteY1" fmla="*/ 3810 h 9339"/>
                          <a:gd name="connsiteX2" fmla="*/ 0 w 36195"/>
                          <a:gd name="connsiteY2" fmla="*/ 0 h 9339"/>
                          <a:gd name="connsiteX3" fmla="*/ 0 w 36195"/>
                          <a:gd name="connsiteY3" fmla="*/ 5715 h 9339"/>
                          <a:gd name="connsiteX4" fmla="*/ 36195 w 36195"/>
                          <a:gd name="connsiteY4" fmla="*/ 8572 h 9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9339">
                            <a:moveTo>
                              <a:pt x="36195" y="8572"/>
                            </a:moveTo>
                            <a:lnTo>
                              <a:pt x="36195" y="3810"/>
                            </a:lnTo>
                            <a:cubicBezTo>
                              <a:pt x="23813" y="2857"/>
                              <a:pt x="11430" y="952"/>
                              <a:pt x="0" y="0"/>
                            </a:cubicBezTo>
                            <a:lnTo>
                              <a:pt x="0" y="5715"/>
                            </a:lnTo>
                            <a:cubicBezTo>
                              <a:pt x="12383" y="8572"/>
                              <a:pt x="23813" y="10477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6" name="Freeform: Shape 1355">
                        <a:extLst>
                          <a:ext uri="{FF2B5EF4-FFF2-40B4-BE49-F238E27FC236}">
                            <a16:creationId xmlns:a16="http://schemas.microsoft.com/office/drawing/2014/main" id="{A36810CD-448E-43BE-AA60-001304CFD1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9494"/>
                        <a:ext cx="36195" cy="7042"/>
                      </a:xfrm>
                      <a:custGeom>
                        <a:avLst/>
                        <a:gdLst>
                          <a:gd name="connsiteX0" fmla="*/ 36195 w 36195"/>
                          <a:gd name="connsiteY0" fmla="*/ 5715 h 7042"/>
                          <a:gd name="connsiteX1" fmla="*/ 36195 w 36195"/>
                          <a:gd name="connsiteY1" fmla="*/ 2858 h 7042"/>
                          <a:gd name="connsiteX2" fmla="*/ 0 w 36195"/>
                          <a:gd name="connsiteY2" fmla="*/ 0 h 7042"/>
                          <a:gd name="connsiteX3" fmla="*/ 0 w 36195"/>
                          <a:gd name="connsiteY3" fmla="*/ 4763 h 7042"/>
                          <a:gd name="connsiteX4" fmla="*/ 36195 w 36195"/>
                          <a:gd name="connsiteY4" fmla="*/ 5715 h 7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7042">
                            <a:moveTo>
                              <a:pt x="36195" y="5715"/>
                            </a:moveTo>
                            <a:lnTo>
                              <a:pt x="36195" y="2858"/>
                            </a:lnTo>
                            <a:cubicBezTo>
                              <a:pt x="23813" y="4763"/>
                              <a:pt x="12383" y="2858"/>
                              <a:pt x="0" y="0"/>
                            </a:cubicBezTo>
                            <a:lnTo>
                              <a:pt x="0" y="4763"/>
                            </a:lnTo>
                            <a:cubicBezTo>
                              <a:pt x="11430" y="7620"/>
                              <a:pt x="23813" y="7620"/>
                              <a:pt x="3619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7" name="Freeform: Shape 1356">
                        <a:extLst>
                          <a:ext uri="{FF2B5EF4-FFF2-40B4-BE49-F238E27FC236}">
                            <a16:creationId xmlns:a16="http://schemas.microsoft.com/office/drawing/2014/main" id="{7AE9901D-A064-42AC-800D-D6CC665DC7D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509" y="3584044"/>
                        <a:ext cx="38845" cy="6225"/>
                      </a:xfrm>
                      <a:custGeom>
                        <a:avLst/>
                        <a:gdLst>
                          <a:gd name="connsiteX0" fmla="*/ 0 w 36195"/>
                          <a:gd name="connsiteY0" fmla="*/ 0 h 5800"/>
                          <a:gd name="connsiteX1" fmla="*/ 0 w 36195"/>
                          <a:gd name="connsiteY1" fmla="*/ 3810 h 5800"/>
                          <a:gd name="connsiteX2" fmla="*/ 36195 w 36195"/>
                          <a:gd name="connsiteY2" fmla="*/ 4763 h 5800"/>
                          <a:gd name="connsiteX3" fmla="*/ 36195 w 36195"/>
                          <a:gd name="connsiteY3" fmla="*/ 0 h 5800"/>
                          <a:gd name="connsiteX4" fmla="*/ 0 w 36195"/>
                          <a:gd name="connsiteY4" fmla="*/ 0 h 5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5800">
                            <a:moveTo>
                              <a:pt x="0" y="0"/>
                            </a:moveTo>
                            <a:lnTo>
                              <a:pt x="0" y="3810"/>
                            </a:lnTo>
                            <a:cubicBezTo>
                              <a:pt x="11430" y="5715"/>
                              <a:pt x="24765" y="6668"/>
                              <a:pt x="36195" y="4763"/>
                            </a:cubicBezTo>
                            <a:lnTo>
                              <a:pt x="36195" y="0"/>
                            </a:lnTo>
                            <a:cubicBezTo>
                              <a:pt x="23813" y="2858"/>
                              <a:pt x="11430" y="285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58" name="Freeform: Shape 1357">
                        <a:extLst>
                          <a:ext uri="{FF2B5EF4-FFF2-40B4-BE49-F238E27FC236}">
                            <a16:creationId xmlns:a16="http://schemas.microsoft.com/office/drawing/2014/main" id="{77EB0F6E-28BC-4485-BD55-85A5AA03A3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588" y="3535757"/>
                        <a:ext cx="23966" cy="113591"/>
                      </a:xfrm>
                      <a:custGeom>
                        <a:avLst/>
                        <a:gdLst>
                          <a:gd name="connsiteX0" fmla="*/ 5715 w 15478"/>
                          <a:gd name="connsiteY0" fmla="*/ 65722 h 111816"/>
                          <a:gd name="connsiteX1" fmla="*/ 11430 w 15478"/>
                          <a:gd name="connsiteY1" fmla="*/ 28575 h 111816"/>
                          <a:gd name="connsiteX2" fmla="*/ 12382 w 15478"/>
                          <a:gd name="connsiteY2" fmla="*/ 22860 h 111816"/>
                          <a:gd name="connsiteX3" fmla="*/ 0 w 15478"/>
                          <a:gd name="connsiteY3" fmla="*/ 0 h 111816"/>
                          <a:gd name="connsiteX4" fmla="*/ 3810 w 15478"/>
                          <a:gd name="connsiteY4" fmla="*/ 109538 h 111816"/>
                          <a:gd name="connsiteX5" fmla="*/ 7620 w 15478"/>
                          <a:gd name="connsiteY5" fmla="*/ 111443 h 111816"/>
                          <a:gd name="connsiteX6" fmla="*/ 13335 w 15478"/>
                          <a:gd name="connsiteY6" fmla="*/ 104775 h 111816"/>
                          <a:gd name="connsiteX7" fmla="*/ 13335 w 15478"/>
                          <a:gd name="connsiteY7" fmla="*/ 90488 h 111816"/>
                          <a:gd name="connsiteX8" fmla="*/ 5715 w 15478"/>
                          <a:gd name="connsiteY8" fmla="*/ 65722 h 11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78" h="111816">
                            <a:moveTo>
                              <a:pt x="5715" y="65722"/>
                            </a:moveTo>
                            <a:cubicBezTo>
                              <a:pt x="4763" y="52388"/>
                              <a:pt x="8572" y="41910"/>
                              <a:pt x="11430" y="28575"/>
                            </a:cubicBezTo>
                            <a:cubicBezTo>
                              <a:pt x="11430" y="26670"/>
                              <a:pt x="12382" y="24765"/>
                              <a:pt x="12382" y="22860"/>
                            </a:cubicBezTo>
                            <a:cubicBezTo>
                              <a:pt x="13335" y="13335"/>
                              <a:pt x="7620" y="4763"/>
                              <a:pt x="0" y="0"/>
                            </a:cubicBezTo>
                            <a:lnTo>
                              <a:pt x="3810" y="109538"/>
                            </a:lnTo>
                            <a:cubicBezTo>
                              <a:pt x="3810" y="111443"/>
                              <a:pt x="6667" y="112395"/>
                              <a:pt x="7620" y="111443"/>
                            </a:cubicBezTo>
                            <a:cubicBezTo>
                              <a:pt x="10477" y="109538"/>
                              <a:pt x="12382" y="107632"/>
                              <a:pt x="13335" y="104775"/>
                            </a:cubicBezTo>
                            <a:cubicBezTo>
                              <a:pt x="16192" y="100965"/>
                              <a:pt x="16192" y="95250"/>
                              <a:pt x="13335" y="90488"/>
                            </a:cubicBezTo>
                            <a:cubicBezTo>
                              <a:pt x="9525" y="82868"/>
                              <a:pt x="6667" y="75247"/>
                              <a:pt x="5715" y="65722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59" name="Graphic 4">
                        <a:extLst>
                          <a:ext uri="{FF2B5EF4-FFF2-40B4-BE49-F238E27FC236}">
                            <a16:creationId xmlns:a16="http://schemas.microsoft.com/office/drawing/2014/main" id="{DCEE0734-4A15-4CF7-BDA7-2402C334B0F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61835" y="3487812"/>
                        <a:ext cx="34943" cy="53581"/>
                        <a:chOff x="5161835" y="3487812"/>
                        <a:chExt cx="34943" cy="53581"/>
                      </a:xfrm>
                    </p:grpSpPr>
                    <p:sp>
                      <p:nvSpPr>
                        <p:cNvPr id="1390" name="Freeform: Shape 1389">
                          <a:extLst>
                            <a:ext uri="{FF2B5EF4-FFF2-40B4-BE49-F238E27FC236}">
                              <a16:creationId xmlns:a16="http://schemas.microsoft.com/office/drawing/2014/main" id="{2CFA0F05-F8A2-4906-B3D2-C1FB5FEC28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1835" y="3488054"/>
                          <a:ext cx="14049" cy="32146"/>
                        </a:xfrm>
                        <a:custGeom>
                          <a:avLst/>
                          <a:gdLst>
                            <a:gd name="connsiteX0" fmla="*/ 2619 w 14049"/>
                            <a:gd name="connsiteY0" fmla="*/ 6667 h 32146"/>
                            <a:gd name="connsiteX1" fmla="*/ 714 w 14049"/>
                            <a:gd name="connsiteY1" fmla="*/ 11430 h 32146"/>
                            <a:gd name="connsiteX2" fmla="*/ 1667 w 14049"/>
                            <a:gd name="connsiteY2" fmla="*/ 13335 h 32146"/>
                            <a:gd name="connsiteX3" fmla="*/ 714 w 14049"/>
                            <a:gd name="connsiteY3" fmla="*/ 17145 h 32146"/>
                            <a:gd name="connsiteX4" fmla="*/ 714 w 14049"/>
                            <a:gd name="connsiteY4" fmla="*/ 20955 h 32146"/>
                            <a:gd name="connsiteX5" fmla="*/ 3572 w 14049"/>
                            <a:gd name="connsiteY5" fmla="*/ 22860 h 32146"/>
                            <a:gd name="connsiteX6" fmla="*/ 5477 w 14049"/>
                            <a:gd name="connsiteY6" fmla="*/ 27622 h 32146"/>
                            <a:gd name="connsiteX7" fmla="*/ 7382 w 14049"/>
                            <a:gd name="connsiteY7" fmla="*/ 28575 h 32146"/>
                            <a:gd name="connsiteX8" fmla="*/ 9287 w 14049"/>
                            <a:gd name="connsiteY8" fmla="*/ 31432 h 32146"/>
                            <a:gd name="connsiteX9" fmla="*/ 11192 w 14049"/>
                            <a:gd name="connsiteY9" fmla="*/ 31432 h 32146"/>
                            <a:gd name="connsiteX10" fmla="*/ 13097 w 14049"/>
                            <a:gd name="connsiteY10" fmla="*/ 29527 h 32146"/>
                            <a:gd name="connsiteX11" fmla="*/ 14049 w 14049"/>
                            <a:gd name="connsiteY11" fmla="*/ 24765 h 32146"/>
                            <a:gd name="connsiteX12" fmla="*/ 11192 w 14049"/>
                            <a:gd name="connsiteY12" fmla="*/ 20002 h 32146"/>
                            <a:gd name="connsiteX13" fmla="*/ 10239 w 14049"/>
                            <a:gd name="connsiteY13" fmla="*/ 12382 h 32146"/>
                            <a:gd name="connsiteX14" fmla="*/ 12144 w 14049"/>
                            <a:gd name="connsiteY14" fmla="*/ 10477 h 32146"/>
                            <a:gd name="connsiteX15" fmla="*/ 13097 w 14049"/>
                            <a:gd name="connsiteY15" fmla="*/ 7620 h 32146"/>
                            <a:gd name="connsiteX16" fmla="*/ 12144 w 14049"/>
                            <a:gd name="connsiteY16" fmla="*/ 5715 h 32146"/>
                            <a:gd name="connsiteX17" fmla="*/ 12144 w 14049"/>
                            <a:gd name="connsiteY17" fmla="*/ 2857 h 32146"/>
                            <a:gd name="connsiteX18" fmla="*/ 13097 w 14049"/>
                            <a:gd name="connsiteY18" fmla="*/ 1905 h 32146"/>
                            <a:gd name="connsiteX19" fmla="*/ 12144 w 14049"/>
                            <a:gd name="connsiteY19" fmla="*/ 0 h 32146"/>
                            <a:gd name="connsiteX20" fmla="*/ 10239 w 14049"/>
                            <a:gd name="connsiteY20" fmla="*/ 952 h 32146"/>
                            <a:gd name="connsiteX21" fmla="*/ 2619 w 14049"/>
                            <a:gd name="connsiteY21" fmla="*/ 6667 h 321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14049" h="32146">
                              <a:moveTo>
                                <a:pt x="2619" y="6667"/>
                              </a:moveTo>
                              <a:cubicBezTo>
                                <a:pt x="1667" y="8572"/>
                                <a:pt x="714" y="9525"/>
                                <a:pt x="714" y="11430"/>
                              </a:cubicBezTo>
                              <a:cubicBezTo>
                                <a:pt x="714" y="12382"/>
                                <a:pt x="1667" y="13335"/>
                                <a:pt x="1667" y="13335"/>
                              </a:cubicBezTo>
                              <a:cubicBezTo>
                                <a:pt x="1667" y="14288"/>
                                <a:pt x="714" y="16192"/>
                                <a:pt x="714" y="17145"/>
                              </a:cubicBezTo>
                              <a:cubicBezTo>
                                <a:pt x="-238" y="18097"/>
                                <a:pt x="-238" y="20002"/>
                                <a:pt x="714" y="20955"/>
                              </a:cubicBezTo>
                              <a:cubicBezTo>
                                <a:pt x="1667" y="21907"/>
                                <a:pt x="2619" y="21907"/>
                                <a:pt x="3572" y="22860"/>
                              </a:cubicBezTo>
                              <a:cubicBezTo>
                                <a:pt x="4524" y="24765"/>
                                <a:pt x="3572" y="26670"/>
                                <a:pt x="5477" y="27622"/>
                              </a:cubicBezTo>
                              <a:cubicBezTo>
                                <a:pt x="6429" y="27622"/>
                                <a:pt x="7382" y="27622"/>
                                <a:pt x="7382" y="28575"/>
                              </a:cubicBezTo>
                              <a:cubicBezTo>
                                <a:pt x="8334" y="29527"/>
                                <a:pt x="8334" y="30480"/>
                                <a:pt x="9287" y="31432"/>
                              </a:cubicBezTo>
                              <a:cubicBezTo>
                                <a:pt x="10239" y="32385"/>
                                <a:pt x="11192" y="32385"/>
                                <a:pt x="11192" y="31432"/>
                              </a:cubicBezTo>
                              <a:cubicBezTo>
                                <a:pt x="12144" y="31432"/>
                                <a:pt x="12144" y="30480"/>
                                <a:pt x="13097" y="29527"/>
                              </a:cubicBezTo>
                              <a:cubicBezTo>
                                <a:pt x="14049" y="28575"/>
                                <a:pt x="14049" y="26670"/>
                                <a:pt x="14049" y="24765"/>
                              </a:cubicBezTo>
                              <a:cubicBezTo>
                                <a:pt x="14049" y="22860"/>
                                <a:pt x="12144" y="21907"/>
                                <a:pt x="11192" y="20002"/>
                              </a:cubicBezTo>
                              <a:cubicBezTo>
                                <a:pt x="9287" y="18097"/>
                                <a:pt x="9287" y="14288"/>
                                <a:pt x="10239" y="12382"/>
                              </a:cubicBezTo>
                              <a:cubicBezTo>
                                <a:pt x="11192" y="11430"/>
                                <a:pt x="11192" y="10477"/>
                                <a:pt x="12144" y="10477"/>
                              </a:cubicBezTo>
                              <a:cubicBezTo>
                                <a:pt x="13097" y="9525"/>
                                <a:pt x="13097" y="8572"/>
                                <a:pt x="13097" y="7620"/>
                              </a:cubicBezTo>
                              <a:cubicBezTo>
                                <a:pt x="13097" y="6667"/>
                                <a:pt x="12144" y="5715"/>
                                <a:pt x="12144" y="5715"/>
                              </a:cubicBezTo>
                              <a:cubicBezTo>
                                <a:pt x="12144" y="4763"/>
                                <a:pt x="11192" y="3810"/>
                                <a:pt x="12144" y="2857"/>
                              </a:cubicBezTo>
                              <a:cubicBezTo>
                                <a:pt x="12144" y="2857"/>
                                <a:pt x="13097" y="1905"/>
                                <a:pt x="13097" y="1905"/>
                              </a:cubicBezTo>
                              <a:cubicBezTo>
                                <a:pt x="14049" y="952"/>
                                <a:pt x="13097" y="0"/>
                                <a:pt x="12144" y="0"/>
                              </a:cubicBezTo>
                              <a:cubicBezTo>
                                <a:pt x="11192" y="0"/>
                                <a:pt x="11192" y="0"/>
                                <a:pt x="10239" y="952"/>
                              </a:cubicBezTo>
                              <a:cubicBezTo>
                                <a:pt x="5477" y="3810"/>
                                <a:pt x="3572" y="5715"/>
                                <a:pt x="2619" y="666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1" name="Freeform: Shape 1390">
                          <a:extLst>
                            <a:ext uri="{FF2B5EF4-FFF2-40B4-BE49-F238E27FC236}">
                              <a16:creationId xmlns:a16="http://schemas.microsoft.com/office/drawing/2014/main" id="{93F460BA-A131-4D6D-8082-2153B33C25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489959"/>
                          <a:ext cx="15178" cy="11430"/>
                        </a:xfrm>
                        <a:custGeom>
                          <a:avLst/>
                          <a:gdLst>
                            <a:gd name="connsiteX0" fmla="*/ 1905 w 15178"/>
                            <a:gd name="connsiteY0" fmla="*/ 8572 h 11430"/>
                            <a:gd name="connsiteX1" fmla="*/ 12383 w 15178"/>
                            <a:gd name="connsiteY1" fmla="*/ 11430 h 11430"/>
                            <a:gd name="connsiteX2" fmla="*/ 14288 w 15178"/>
                            <a:gd name="connsiteY2" fmla="*/ 8572 h 11430"/>
                            <a:gd name="connsiteX3" fmla="*/ 10478 w 15178"/>
                            <a:gd name="connsiteY3" fmla="*/ 0 h 11430"/>
                            <a:gd name="connsiteX4" fmla="*/ 0 w 15178"/>
                            <a:gd name="connsiteY4" fmla="*/ 9525 h 11430"/>
                            <a:gd name="connsiteX5" fmla="*/ 1905 w 15178"/>
                            <a:gd name="connsiteY5" fmla="*/ 8572 h 114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5178" h="11430">
                              <a:moveTo>
                                <a:pt x="1905" y="8572"/>
                              </a:moveTo>
                              <a:cubicBezTo>
                                <a:pt x="5715" y="8572"/>
                                <a:pt x="9525" y="9525"/>
                                <a:pt x="12383" y="11430"/>
                              </a:cubicBezTo>
                              <a:cubicBezTo>
                                <a:pt x="13335" y="10478"/>
                                <a:pt x="14288" y="9525"/>
                                <a:pt x="14288" y="8572"/>
                              </a:cubicBezTo>
                              <a:cubicBezTo>
                                <a:pt x="17145" y="4763"/>
                                <a:pt x="12383" y="0"/>
                                <a:pt x="10478" y="0"/>
                              </a:cubicBezTo>
                              <a:cubicBezTo>
                                <a:pt x="6667" y="0"/>
                                <a:pt x="953" y="953"/>
                                <a:pt x="0" y="9525"/>
                              </a:cubicBezTo>
                              <a:cubicBezTo>
                                <a:pt x="0" y="8572"/>
                                <a:pt x="953" y="8572"/>
                                <a:pt x="1905" y="85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2" name="Freeform: Shape 1391">
                          <a:extLst>
                            <a:ext uri="{FF2B5EF4-FFF2-40B4-BE49-F238E27FC236}">
                              <a16:creationId xmlns:a16="http://schemas.microsoft.com/office/drawing/2014/main" id="{59C10C2F-BE0B-4665-9366-0E5E8F7409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3979" y="3489959"/>
                          <a:ext cx="19236" cy="10477"/>
                        </a:xfrm>
                        <a:custGeom>
                          <a:avLst/>
                          <a:gdLst>
                            <a:gd name="connsiteX0" fmla="*/ 14288 w 19236"/>
                            <a:gd name="connsiteY0" fmla="*/ 10478 h 10477"/>
                            <a:gd name="connsiteX1" fmla="*/ 953 w 19236"/>
                            <a:gd name="connsiteY1" fmla="*/ 10478 h 10477"/>
                            <a:gd name="connsiteX2" fmla="*/ 0 w 19236"/>
                            <a:gd name="connsiteY2" fmla="*/ 9525 h 10477"/>
                            <a:gd name="connsiteX3" fmla="*/ 0 w 19236"/>
                            <a:gd name="connsiteY3" fmla="*/ 1905 h 10477"/>
                            <a:gd name="connsiteX4" fmla="*/ 1905 w 19236"/>
                            <a:gd name="connsiteY4" fmla="*/ 0 h 10477"/>
                            <a:gd name="connsiteX5" fmla="*/ 14288 w 19236"/>
                            <a:gd name="connsiteY5" fmla="*/ 0 h 10477"/>
                            <a:gd name="connsiteX6" fmla="*/ 19050 w 19236"/>
                            <a:gd name="connsiteY6" fmla="*/ 4763 h 10477"/>
                            <a:gd name="connsiteX7" fmla="*/ 14288 w 19236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9236" h="10477">
                              <a:moveTo>
                                <a:pt x="14288" y="10478"/>
                              </a:moveTo>
                              <a:lnTo>
                                <a:pt x="953" y="10478"/>
                              </a:lnTo>
                              <a:cubicBezTo>
                                <a:pt x="0" y="10478"/>
                                <a:pt x="0" y="9525"/>
                                <a:pt x="0" y="952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14288" y="0"/>
                              </a:lnTo>
                              <a:cubicBezTo>
                                <a:pt x="17145" y="0"/>
                                <a:pt x="19050" y="1905"/>
                                <a:pt x="19050" y="4763"/>
                              </a:cubicBezTo>
                              <a:cubicBezTo>
                                <a:pt x="20003" y="7620"/>
                                <a:pt x="17145" y="10478"/>
                                <a:pt x="14288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3" name="Freeform: Shape 1392">
                          <a:extLst>
                            <a:ext uri="{FF2B5EF4-FFF2-40B4-BE49-F238E27FC236}">
                              <a16:creationId xmlns:a16="http://schemas.microsoft.com/office/drawing/2014/main" id="{5B784A65-BCE1-4879-9380-EF0681512E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502" y="3497579"/>
                          <a:ext cx="8572" cy="21907"/>
                        </a:xfrm>
                        <a:custGeom>
                          <a:avLst/>
                          <a:gdLst>
                            <a:gd name="connsiteX0" fmla="*/ 2857 w 8572"/>
                            <a:gd name="connsiteY0" fmla="*/ 17145 h 21907"/>
                            <a:gd name="connsiteX1" fmla="*/ 5715 w 8572"/>
                            <a:gd name="connsiteY1" fmla="*/ 21907 h 21907"/>
                            <a:gd name="connsiteX2" fmla="*/ 8572 w 8572"/>
                            <a:gd name="connsiteY2" fmla="*/ 15240 h 21907"/>
                            <a:gd name="connsiteX3" fmla="*/ 6667 w 8572"/>
                            <a:gd name="connsiteY3" fmla="*/ 11430 h 21907"/>
                            <a:gd name="connsiteX4" fmla="*/ 8572 w 8572"/>
                            <a:gd name="connsiteY4" fmla="*/ 7620 h 21907"/>
                            <a:gd name="connsiteX5" fmla="*/ 8572 w 8572"/>
                            <a:gd name="connsiteY5" fmla="*/ 7620 h 21907"/>
                            <a:gd name="connsiteX6" fmla="*/ 0 w 8572"/>
                            <a:gd name="connsiteY6" fmla="*/ 0 h 21907"/>
                            <a:gd name="connsiteX7" fmla="*/ 2857 w 8572"/>
                            <a:gd name="connsiteY7" fmla="*/ 17145 h 2190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572" h="21907">
                              <a:moveTo>
                                <a:pt x="2857" y="17145"/>
                              </a:moveTo>
                              <a:cubicBezTo>
                                <a:pt x="3810" y="19050"/>
                                <a:pt x="4763" y="20955"/>
                                <a:pt x="5715" y="21907"/>
                              </a:cubicBezTo>
                              <a:cubicBezTo>
                                <a:pt x="8572" y="19050"/>
                                <a:pt x="8572" y="15240"/>
                                <a:pt x="8572" y="15240"/>
                              </a:cubicBezTo>
                              <a:cubicBezTo>
                                <a:pt x="7620" y="14288"/>
                                <a:pt x="6667" y="13335"/>
                                <a:pt x="6667" y="11430"/>
                              </a:cubicBezTo>
                              <a:cubicBezTo>
                                <a:pt x="6667" y="9525"/>
                                <a:pt x="7620" y="7620"/>
                                <a:pt x="8572" y="7620"/>
                              </a:cubicBezTo>
                              <a:cubicBezTo>
                                <a:pt x="8572" y="7620"/>
                                <a:pt x="8572" y="7620"/>
                                <a:pt x="8572" y="7620"/>
                              </a:cubicBezTo>
                              <a:lnTo>
                                <a:pt x="0" y="0"/>
                              </a:lnTo>
                              <a:cubicBezTo>
                                <a:pt x="0" y="2857"/>
                                <a:pt x="0" y="8572"/>
                                <a:pt x="2857" y="17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4" name="Freeform: Shape 1393">
                          <a:extLst>
                            <a:ext uri="{FF2B5EF4-FFF2-40B4-BE49-F238E27FC236}">
                              <a16:creationId xmlns:a16="http://schemas.microsoft.com/office/drawing/2014/main" id="{591E2CBC-8B3C-4057-AA47-582F1F40F0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359" y="3505199"/>
                          <a:ext cx="7620" cy="7619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19"/>
                            <a:gd name="connsiteX1" fmla="*/ 0 w 7620"/>
                            <a:gd name="connsiteY1" fmla="*/ 3810 h 7619"/>
                            <a:gd name="connsiteX2" fmla="*/ 3810 w 7620"/>
                            <a:gd name="connsiteY2" fmla="*/ 7620 h 7619"/>
                            <a:gd name="connsiteX3" fmla="*/ 7620 w 7620"/>
                            <a:gd name="connsiteY3" fmla="*/ 3810 h 7619"/>
                            <a:gd name="connsiteX4" fmla="*/ 3810 w 7620"/>
                            <a:gd name="connsiteY4" fmla="*/ 0 h 76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19">
                              <a:moveTo>
                                <a:pt x="3810" y="0"/>
                              </a:moveTo>
                              <a:cubicBezTo>
                                <a:pt x="1905" y="0"/>
                                <a:pt x="0" y="1905"/>
                                <a:pt x="0" y="3810"/>
                              </a:cubicBezTo>
                              <a:cubicBezTo>
                                <a:pt x="0" y="5715"/>
                                <a:pt x="1905" y="7620"/>
                                <a:pt x="3810" y="7620"/>
                              </a:cubicBezTo>
                              <a:cubicBezTo>
                                <a:pt x="5715" y="7620"/>
                                <a:pt x="7620" y="5715"/>
                                <a:pt x="7620" y="3810"/>
                              </a:cubicBezTo>
                              <a:cubicBezTo>
                                <a:pt x="6668" y="1905"/>
                                <a:pt x="571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5" name="Freeform: Shape 1394">
                          <a:extLst>
                            <a:ext uri="{FF2B5EF4-FFF2-40B4-BE49-F238E27FC236}">
                              <a16:creationId xmlns:a16="http://schemas.microsoft.com/office/drawing/2014/main" id="{1BB53B7E-56C9-4AD0-B554-25BC6835A6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9217" y="3490912"/>
                          <a:ext cx="26670" cy="34290"/>
                        </a:xfrm>
                        <a:custGeom>
                          <a:avLst/>
                          <a:gdLst>
                            <a:gd name="connsiteX0" fmla="*/ 21908 w 26670"/>
                            <a:gd name="connsiteY0" fmla="*/ 0 h 34290"/>
                            <a:gd name="connsiteX1" fmla="*/ 26670 w 26670"/>
                            <a:gd name="connsiteY1" fmla="*/ 10478 h 34290"/>
                            <a:gd name="connsiteX2" fmla="*/ 26670 w 26670"/>
                            <a:gd name="connsiteY2" fmla="*/ 20955 h 34290"/>
                            <a:gd name="connsiteX3" fmla="*/ 13335 w 26670"/>
                            <a:gd name="connsiteY3" fmla="*/ 34290 h 34290"/>
                            <a:gd name="connsiteX4" fmla="*/ 0 w 26670"/>
                            <a:gd name="connsiteY4" fmla="*/ 20955 h 34290"/>
                            <a:gd name="connsiteX5" fmla="*/ 0 w 26670"/>
                            <a:gd name="connsiteY5" fmla="*/ 10478 h 34290"/>
                            <a:gd name="connsiteX6" fmla="*/ 21908 w 26670"/>
                            <a:gd name="connsiteY6" fmla="*/ 0 h 342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6670" h="34290">
                              <a:moveTo>
                                <a:pt x="21908" y="0"/>
                              </a:moveTo>
                              <a:cubicBezTo>
                                <a:pt x="24765" y="2857"/>
                                <a:pt x="26670" y="6668"/>
                                <a:pt x="26670" y="10478"/>
                              </a:cubicBezTo>
                              <a:lnTo>
                                <a:pt x="26670" y="20955"/>
                              </a:lnTo>
                              <a:cubicBezTo>
                                <a:pt x="26670" y="28575"/>
                                <a:pt x="20955" y="34290"/>
                                <a:pt x="13335" y="34290"/>
                              </a:cubicBezTo>
                              <a:cubicBezTo>
                                <a:pt x="5715" y="34290"/>
                                <a:pt x="0" y="28575"/>
                                <a:pt x="0" y="20955"/>
                              </a:cubicBezTo>
                              <a:lnTo>
                                <a:pt x="0" y="10478"/>
                              </a:lnTo>
                              <a:lnTo>
                                <a:pt x="2190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 dirty="0"/>
                        </a:p>
                      </p:txBody>
                    </p:sp>
                    <p:sp>
                      <p:nvSpPr>
                        <p:cNvPr id="1396" name="Freeform: Shape 1395">
                          <a:extLst>
                            <a:ext uri="{FF2B5EF4-FFF2-40B4-BE49-F238E27FC236}">
                              <a16:creationId xmlns:a16="http://schemas.microsoft.com/office/drawing/2014/main" id="{4F3C5B02-662A-4B79-90DE-0547D3F355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938" y="3509009"/>
                          <a:ext cx="18471" cy="32384"/>
                        </a:xfrm>
                        <a:custGeom>
                          <a:avLst/>
                          <a:gdLst>
                            <a:gd name="connsiteX0" fmla="*/ 2279 w 18471"/>
                            <a:gd name="connsiteY0" fmla="*/ 31433 h 32384"/>
                            <a:gd name="connsiteX1" fmla="*/ 12756 w 18471"/>
                            <a:gd name="connsiteY1" fmla="*/ 32385 h 32384"/>
                            <a:gd name="connsiteX2" fmla="*/ 15614 w 18471"/>
                            <a:gd name="connsiteY2" fmla="*/ 30480 h 32384"/>
                            <a:gd name="connsiteX3" fmla="*/ 18471 w 18471"/>
                            <a:gd name="connsiteY3" fmla="*/ 3810 h 32384"/>
                            <a:gd name="connsiteX4" fmla="*/ 16566 w 18471"/>
                            <a:gd name="connsiteY4" fmla="*/ 953 h 32384"/>
                            <a:gd name="connsiteX5" fmla="*/ 6089 w 18471"/>
                            <a:gd name="connsiteY5" fmla="*/ 0 h 32384"/>
                            <a:gd name="connsiteX6" fmla="*/ 3231 w 18471"/>
                            <a:gd name="connsiteY6" fmla="*/ 1905 h 32384"/>
                            <a:gd name="connsiteX7" fmla="*/ 374 w 18471"/>
                            <a:gd name="connsiteY7" fmla="*/ 28575 h 32384"/>
                            <a:gd name="connsiteX8" fmla="*/ 2279 w 18471"/>
                            <a:gd name="connsiteY8" fmla="*/ 31433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8471" h="32384">
                              <a:moveTo>
                                <a:pt x="2279" y="31433"/>
                              </a:moveTo>
                              <a:lnTo>
                                <a:pt x="12756" y="32385"/>
                              </a:lnTo>
                              <a:cubicBezTo>
                                <a:pt x="13709" y="32385"/>
                                <a:pt x="15614" y="31433"/>
                                <a:pt x="15614" y="30480"/>
                              </a:cubicBezTo>
                              <a:lnTo>
                                <a:pt x="18471" y="3810"/>
                              </a:lnTo>
                              <a:cubicBezTo>
                                <a:pt x="18471" y="2858"/>
                                <a:pt x="17519" y="953"/>
                                <a:pt x="16566" y="953"/>
                              </a:cubicBezTo>
                              <a:lnTo>
                                <a:pt x="6089" y="0"/>
                              </a:lnTo>
                              <a:cubicBezTo>
                                <a:pt x="5136" y="0"/>
                                <a:pt x="3231" y="953"/>
                                <a:pt x="3231" y="1905"/>
                              </a:cubicBezTo>
                              <a:lnTo>
                                <a:pt x="374" y="28575"/>
                              </a:lnTo>
                              <a:cubicBezTo>
                                <a:pt x="-579" y="29528"/>
                                <a:pt x="374" y="31433"/>
                                <a:pt x="2279" y="314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7" name="Freeform: Shape 1396">
                          <a:extLst>
                            <a:ext uri="{FF2B5EF4-FFF2-40B4-BE49-F238E27FC236}">
                              <a16:creationId xmlns:a16="http://schemas.microsoft.com/office/drawing/2014/main" id="{C2563DBA-620B-4E47-A72F-31E29F1EA41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7940" y="3493770"/>
                          <a:ext cx="28209" cy="33594"/>
                        </a:xfrm>
                        <a:custGeom>
                          <a:avLst/>
                          <a:gdLst>
                            <a:gd name="connsiteX0" fmla="*/ 0 w 26670"/>
                            <a:gd name="connsiteY0" fmla="*/ 5715 h 30718"/>
                            <a:gd name="connsiteX1" fmla="*/ 0 w 26670"/>
                            <a:gd name="connsiteY1" fmla="*/ 16192 h 30718"/>
                            <a:gd name="connsiteX2" fmla="*/ 2858 w 26670"/>
                            <a:gd name="connsiteY2" fmla="*/ 25717 h 30718"/>
                            <a:gd name="connsiteX3" fmla="*/ 8573 w 26670"/>
                            <a:gd name="connsiteY3" fmla="*/ 29528 h 30718"/>
                            <a:gd name="connsiteX4" fmla="*/ 20955 w 26670"/>
                            <a:gd name="connsiteY4" fmla="*/ 30480 h 30718"/>
                            <a:gd name="connsiteX5" fmla="*/ 26670 w 26670"/>
                            <a:gd name="connsiteY5" fmla="*/ 24765 h 30718"/>
                            <a:gd name="connsiteX6" fmla="*/ 26670 w 26670"/>
                            <a:gd name="connsiteY6" fmla="*/ 16192 h 30718"/>
                            <a:gd name="connsiteX7" fmla="*/ 11430 w 26670"/>
                            <a:gd name="connsiteY7" fmla="*/ 16192 h 30718"/>
                            <a:gd name="connsiteX8" fmla="*/ 4763 w 26670"/>
                            <a:gd name="connsiteY8" fmla="*/ 9525 h 30718"/>
                            <a:gd name="connsiteX9" fmla="*/ 1905 w 26670"/>
                            <a:gd name="connsiteY9" fmla="*/ 0 h 30718"/>
                            <a:gd name="connsiteX10" fmla="*/ 0 w 26670"/>
                            <a:gd name="connsiteY10" fmla="*/ 5715 h 307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26670" h="30718">
                              <a:moveTo>
                                <a:pt x="0" y="5715"/>
                              </a:moveTo>
                              <a:lnTo>
                                <a:pt x="0" y="16192"/>
                              </a:lnTo>
                              <a:cubicBezTo>
                                <a:pt x="0" y="20003"/>
                                <a:pt x="953" y="23813"/>
                                <a:pt x="2858" y="25717"/>
                              </a:cubicBezTo>
                              <a:cubicBezTo>
                                <a:pt x="3810" y="26670"/>
                                <a:pt x="6667" y="29528"/>
                                <a:pt x="8573" y="29528"/>
                              </a:cubicBezTo>
                              <a:cubicBezTo>
                                <a:pt x="11430" y="31432"/>
                                <a:pt x="18098" y="30480"/>
                                <a:pt x="20955" y="30480"/>
                              </a:cubicBezTo>
                              <a:cubicBezTo>
                                <a:pt x="23813" y="30480"/>
                                <a:pt x="26670" y="27622"/>
                                <a:pt x="26670" y="24765"/>
                              </a:cubicBezTo>
                              <a:lnTo>
                                <a:pt x="26670" y="16192"/>
                              </a:lnTo>
                              <a:cubicBezTo>
                                <a:pt x="26670" y="16192"/>
                                <a:pt x="17145" y="17145"/>
                                <a:pt x="11430" y="16192"/>
                              </a:cubicBezTo>
                              <a:cubicBezTo>
                                <a:pt x="6667" y="15240"/>
                                <a:pt x="6667" y="14288"/>
                                <a:pt x="4763" y="9525"/>
                              </a:cubicBezTo>
                              <a:lnTo>
                                <a:pt x="1905" y="0"/>
                              </a:lnTo>
                              <a:lnTo>
                                <a:pt x="0" y="57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8" name="Freeform: Shape 1397">
                          <a:extLst>
                            <a:ext uri="{FF2B5EF4-FFF2-40B4-BE49-F238E27FC236}">
                              <a16:creationId xmlns:a16="http://schemas.microsoft.com/office/drawing/2014/main" id="{8389F99E-BC4C-4E19-94B4-2AAD110553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515677"/>
                          <a:ext cx="5714" cy="1904"/>
                        </a:xfrm>
                        <a:custGeom>
                          <a:avLst/>
                          <a:gdLst>
                            <a:gd name="connsiteX0" fmla="*/ 0 w 5714"/>
                            <a:gd name="connsiteY0" fmla="*/ 0 h 1904"/>
                            <a:gd name="connsiteX1" fmla="*/ 2858 w 5714"/>
                            <a:gd name="connsiteY1" fmla="*/ 1905 h 1904"/>
                            <a:gd name="connsiteX2" fmla="*/ 5715 w 5714"/>
                            <a:gd name="connsiteY2" fmla="*/ 0 h 1904"/>
                            <a:gd name="connsiteX3" fmla="*/ 0 w 5714"/>
                            <a:gd name="connsiteY3" fmla="*/ 0 h 19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4">
                              <a:moveTo>
                                <a:pt x="0" y="0"/>
                              </a:moveTo>
                              <a:cubicBezTo>
                                <a:pt x="0" y="953"/>
                                <a:pt x="952" y="1905"/>
                                <a:pt x="2858" y="1905"/>
                              </a:cubicBezTo>
                              <a:cubicBezTo>
                                <a:pt x="2858" y="1905"/>
                                <a:pt x="5715" y="1905"/>
                                <a:pt x="5715" y="0"/>
                              </a:cubicBez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99" name="Freeform: Shape 1398">
                          <a:extLst>
                            <a:ext uri="{FF2B5EF4-FFF2-40B4-BE49-F238E27FC236}">
                              <a16:creationId xmlns:a16="http://schemas.microsoft.com/office/drawing/2014/main" id="{7A4A926A-6F46-4096-A313-7D88B613CC7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064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3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3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3" y="0"/>
                              </a:lnTo>
                              <a:cubicBezTo>
                                <a:pt x="953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3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0" name="Freeform: Shape 1399">
                          <a:extLst>
                            <a:ext uri="{FF2B5EF4-FFF2-40B4-BE49-F238E27FC236}">
                              <a16:creationId xmlns:a16="http://schemas.microsoft.com/office/drawing/2014/main" id="{E9FA45CE-5444-4EA7-979B-12A5F9B3435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2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2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2" y="0"/>
                              </a:lnTo>
                              <a:cubicBezTo>
                                <a:pt x="952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2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1" name="Freeform: Shape 1400">
                          <a:extLst>
                            <a:ext uri="{FF2B5EF4-FFF2-40B4-BE49-F238E27FC236}">
                              <a16:creationId xmlns:a16="http://schemas.microsoft.com/office/drawing/2014/main" id="{56A30B8E-BB98-47E0-9B7B-582225A9A81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2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2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2" name="Freeform: Shape 1401">
                          <a:extLst>
                            <a:ext uri="{FF2B5EF4-FFF2-40B4-BE49-F238E27FC236}">
                              <a16:creationId xmlns:a16="http://schemas.microsoft.com/office/drawing/2014/main" id="{B3B6484B-2231-4DB2-87A3-CAA2B5981B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3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3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3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3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3" name="Freeform: Shape 1402">
                          <a:extLst>
                            <a:ext uri="{FF2B5EF4-FFF2-40B4-BE49-F238E27FC236}">
                              <a16:creationId xmlns:a16="http://schemas.microsoft.com/office/drawing/2014/main" id="{5567366D-27F1-4AB0-913D-4B21F164B6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6837" y="3487944"/>
                          <a:ext cx="14287" cy="3920"/>
                        </a:xfrm>
                        <a:custGeom>
                          <a:avLst/>
                          <a:gdLst>
                            <a:gd name="connsiteX0" fmla="*/ 14288 w 14287"/>
                            <a:gd name="connsiteY0" fmla="*/ 2015 h 3920"/>
                            <a:gd name="connsiteX1" fmla="*/ 0 w 14287"/>
                            <a:gd name="connsiteY1" fmla="*/ 1063 h 3920"/>
                            <a:gd name="connsiteX2" fmla="*/ 2858 w 14287"/>
                            <a:gd name="connsiteY2" fmla="*/ 3920 h 3920"/>
                            <a:gd name="connsiteX3" fmla="*/ 14288 w 14287"/>
                            <a:gd name="connsiteY3" fmla="*/ 2015 h 39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4287" h="3920">
                              <a:moveTo>
                                <a:pt x="14288" y="2015"/>
                              </a:moveTo>
                              <a:cubicBezTo>
                                <a:pt x="14288" y="2015"/>
                                <a:pt x="8572" y="-1795"/>
                                <a:pt x="0" y="1063"/>
                              </a:cubicBezTo>
                              <a:lnTo>
                                <a:pt x="2858" y="3920"/>
                              </a:lnTo>
                              <a:lnTo>
                                <a:pt x="14288" y="20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4" name="Freeform: Shape 1403">
                          <a:extLst>
                            <a:ext uri="{FF2B5EF4-FFF2-40B4-BE49-F238E27FC236}">
                              <a16:creationId xmlns:a16="http://schemas.microsoft.com/office/drawing/2014/main" id="{CE4A936C-DCB7-46D5-AD90-A938EA9952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4734" y="3487812"/>
                          <a:ext cx="16192" cy="16192"/>
                        </a:xfrm>
                        <a:custGeom>
                          <a:avLst/>
                          <a:gdLst>
                            <a:gd name="connsiteX0" fmla="*/ 16192 w 16192"/>
                            <a:gd name="connsiteY0" fmla="*/ 2857 h 16192"/>
                            <a:gd name="connsiteX1" fmla="*/ 12383 w 16192"/>
                            <a:gd name="connsiteY1" fmla="*/ 0 h 16192"/>
                            <a:gd name="connsiteX2" fmla="*/ 0 w 16192"/>
                            <a:gd name="connsiteY2" fmla="*/ 8572 h 16192"/>
                            <a:gd name="connsiteX3" fmla="*/ 8573 w 16192"/>
                            <a:gd name="connsiteY3" fmla="*/ 16192 h 16192"/>
                            <a:gd name="connsiteX4" fmla="*/ 8573 w 16192"/>
                            <a:gd name="connsiteY4" fmla="*/ 14288 h 16192"/>
                            <a:gd name="connsiteX5" fmla="*/ 12383 w 16192"/>
                            <a:gd name="connsiteY5" fmla="*/ 8572 h 16192"/>
                            <a:gd name="connsiteX6" fmla="*/ 16192 w 16192"/>
                            <a:gd name="connsiteY6" fmla="*/ 2857 h 16192"/>
                            <a:gd name="connsiteX7" fmla="*/ 16192 w 16192"/>
                            <a:gd name="connsiteY7" fmla="*/ 2857 h 161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6192" h="16192">
                              <a:moveTo>
                                <a:pt x="16192" y="2857"/>
                              </a:moveTo>
                              <a:cubicBezTo>
                                <a:pt x="16192" y="952"/>
                                <a:pt x="14288" y="0"/>
                                <a:pt x="12383" y="0"/>
                              </a:cubicBezTo>
                              <a:cubicBezTo>
                                <a:pt x="8573" y="0"/>
                                <a:pt x="1905" y="952"/>
                                <a:pt x="0" y="8572"/>
                              </a:cubicBezTo>
                              <a:lnTo>
                                <a:pt x="8573" y="16192"/>
                              </a:lnTo>
                              <a:cubicBezTo>
                                <a:pt x="8573" y="16192"/>
                                <a:pt x="8573" y="14288"/>
                                <a:pt x="8573" y="14288"/>
                              </a:cubicBezTo>
                              <a:cubicBezTo>
                                <a:pt x="8573" y="12382"/>
                                <a:pt x="10478" y="10477"/>
                                <a:pt x="12383" y="8572"/>
                              </a:cubicBezTo>
                              <a:cubicBezTo>
                                <a:pt x="14288" y="7620"/>
                                <a:pt x="16192" y="5715"/>
                                <a:pt x="16192" y="2857"/>
                              </a:cubicBezTo>
                              <a:cubicBezTo>
                                <a:pt x="16192" y="2857"/>
                                <a:pt x="16192" y="2857"/>
                                <a:pt x="16192" y="28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5" name="Freeform: Shape 1404">
                          <a:extLst>
                            <a:ext uri="{FF2B5EF4-FFF2-40B4-BE49-F238E27FC236}">
                              <a16:creationId xmlns:a16="http://schemas.microsoft.com/office/drawing/2014/main" id="{50FBD656-041F-4DD8-9224-F0B4C753575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315" y="3498770"/>
                          <a:ext cx="4762" cy="714"/>
                        </a:xfrm>
                        <a:custGeom>
                          <a:avLst/>
                          <a:gdLst>
                            <a:gd name="connsiteX0" fmla="*/ 4763 w 4762"/>
                            <a:gd name="connsiteY0" fmla="*/ 714 h 714"/>
                            <a:gd name="connsiteX1" fmla="*/ 0 w 4762"/>
                            <a:gd name="connsiteY1" fmla="*/ 714 h 714"/>
                            <a:gd name="connsiteX2" fmla="*/ 0 w 4762"/>
                            <a:gd name="connsiteY2" fmla="*/ 714 h 714"/>
                            <a:gd name="connsiteX3" fmla="*/ 0 w 4762"/>
                            <a:gd name="connsiteY3" fmla="*/ 714 h 714"/>
                            <a:gd name="connsiteX4" fmla="*/ 4763 w 4762"/>
                            <a:gd name="connsiteY4" fmla="*/ 714 h 714"/>
                            <a:gd name="connsiteX5" fmla="*/ 4763 w 4762"/>
                            <a:gd name="connsiteY5" fmla="*/ 714 h 714"/>
                            <a:gd name="connsiteX6" fmla="*/ 4763 w 476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62" h="714">
                              <a:moveTo>
                                <a:pt x="4763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4763" y="714"/>
                              </a:lnTo>
                              <a:cubicBezTo>
                                <a:pt x="4763" y="-238"/>
                                <a:pt x="4763" y="-238"/>
                                <a:pt x="4763" y="714"/>
                              </a:cubicBezTo>
                              <a:cubicBezTo>
                                <a:pt x="4763" y="714"/>
                                <a:pt x="4763" y="714"/>
                                <a:pt x="4763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406" name="Freeform: Shape 1405">
                          <a:extLst>
                            <a:ext uri="{FF2B5EF4-FFF2-40B4-BE49-F238E27FC236}">
                              <a16:creationId xmlns:a16="http://schemas.microsoft.com/office/drawing/2014/main" id="{5079EF6F-388B-4EB5-935A-616E2938F7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496865"/>
                          <a:ext cx="8572" cy="714"/>
                        </a:xfrm>
                        <a:custGeom>
                          <a:avLst/>
                          <a:gdLst>
                            <a:gd name="connsiteX0" fmla="*/ 8572 w 8572"/>
                            <a:gd name="connsiteY0" fmla="*/ 714 h 714"/>
                            <a:gd name="connsiteX1" fmla="*/ 0 w 8572"/>
                            <a:gd name="connsiteY1" fmla="*/ 714 h 714"/>
                            <a:gd name="connsiteX2" fmla="*/ 0 w 8572"/>
                            <a:gd name="connsiteY2" fmla="*/ 714 h 714"/>
                            <a:gd name="connsiteX3" fmla="*/ 0 w 8572"/>
                            <a:gd name="connsiteY3" fmla="*/ 714 h 714"/>
                            <a:gd name="connsiteX4" fmla="*/ 8572 w 8572"/>
                            <a:gd name="connsiteY4" fmla="*/ 714 h 714"/>
                            <a:gd name="connsiteX5" fmla="*/ 8572 w 8572"/>
                            <a:gd name="connsiteY5" fmla="*/ 714 h 714"/>
                            <a:gd name="connsiteX6" fmla="*/ 8572 w 857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714">
                              <a:moveTo>
                                <a:pt x="8572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8572" y="714"/>
                              </a:lnTo>
                              <a:cubicBezTo>
                                <a:pt x="8572" y="-238"/>
                                <a:pt x="8572" y="-238"/>
                                <a:pt x="8572" y="714"/>
                              </a:cubicBezTo>
                              <a:cubicBezTo>
                                <a:pt x="8572" y="-238"/>
                                <a:pt x="8572" y="714"/>
                                <a:pt x="8572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60" name="Freeform: Shape 1359">
                        <a:extLst>
                          <a:ext uri="{FF2B5EF4-FFF2-40B4-BE49-F238E27FC236}">
                            <a16:creationId xmlns:a16="http://schemas.microsoft.com/office/drawing/2014/main" id="{3927C51D-DF78-4F27-93DC-A509A81DEF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0635" y="3533245"/>
                        <a:ext cx="24764" cy="11429"/>
                      </a:xfrm>
                      <a:custGeom>
                        <a:avLst/>
                        <a:gdLst>
                          <a:gd name="connsiteX0" fmla="*/ 24765 w 24764"/>
                          <a:gd name="connsiteY0" fmla="*/ 5715 h 11429"/>
                          <a:gd name="connsiteX1" fmla="*/ 12382 w 24764"/>
                          <a:gd name="connsiteY1" fmla="*/ 11430 h 11429"/>
                          <a:gd name="connsiteX2" fmla="*/ 0 w 24764"/>
                          <a:gd name="connsiteY2" fmla="*/ 5715 h 11429"/>
                          <a:gd name="connsiteX3" fmla="*/ 12382 w 24764"/>
                          <a:gd name="connsiteY3" fmla="*/ 0 h 11429"/>
                          <a:gd name="connsiteX4" fmla="*/ 24765 w 24764"/>
                          <a:gd name="connsiteY4" fmla="*/ 5715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764" h="11429">
                            <a:moveTo>
                              <a:pt x="24765" y="5715"/>
                            </a:moveTo>
                            <a:cubicBezTo>
                              <a:pt x="24765" y="8572"/>
                              <a:pt x="19050" y="11430"/>
                              <a:pt x="12382" y="11430"/>
                            </a:cubicBezTo>
                            <a:cubicBezTo>
                              <a:pt x="5715" y="11430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5715" y="0"/>
                              <a:pt x="12382" y="0"/>
                            </a:cubicBezTo>
                            <a:cubicBezTo>
                              <a:pt x="19050" y="0"/>
                              <a:pt x="24765" y="2857"/>
                              <a:pt x="2476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1" name="Freeform: Shape 1360">
                        <a:extLst>
                          <a:ext uri="{FF2B5EF4-FFF2-40B4-BE49-F238E27FC236}">
                            <a16:creationId xmlns:a16="http://schemas.microsoft.com/office/drawing/2014/main" id="{9F8FE49A-C0B1-4FD2-9622-EB5DEFA5EFD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2244" y="3538856"/>
                        <a:ext cx="9788" cy="107397"/>
                      </a:xfrm>
                      <a:custGeom>
                        <a:avLst/>
                        <a:gdLst>
                          <a:gd name="connsiteX0" fmla="*/ 2107 w 8152"/>
                          <a:gd name="connsiteY0" fmla="*/ 0 h 113347"/>
                          <a:gd name="connsiteX1" fmla="*/ 4964 w 8152"/>
                          <a:gd name="connsiteY1" fmla="*/ 113347 h 113347"/>
                          <a:gd name="connsiteX2" fmla="*/ 2107 w 8152"/>
                          <a:gd name="connsiteY2" fmla="*/ 0 h 113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8152" h="113347">
                            <a:moveTo>
                              <a:pt x="2107" y="0"/>
                            </a:moveTo>
                            <a:cubicBezTo>
                              <a:pt x="2107" y="0"/>
                              <a:pt x="13537" y="77152"/>
                              <a:pt x="4964" y="113347"/>
                            </a:cubicBezTo>
                            <a:cubicBezTo>
                              <a:pt x="4012" y="113347"/>
                              <a:pt x="-3608" y="30480"/>
                              <a:pt x="2107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1362" name="Graphic 4">
                        <a:extLst>
                          <a:ext uri="{FF2B5EF4-FFF2-40B4-BE49-F238E27FC236}">
                            <a16:creationId xmlns:a16="http://schemas.microsoft.com/office/drawing/2014/main" id="{46D61AEF-8460-4679-8E79-593ECAC864E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88279" y="3491238"/>
                        <a:ext cx="41331" cy="52061"/>
                        <a:chOff x="5288279" y="3491238"/>
                        <a:chExt cx="41331" cy="52061"/>
                      </a:xfrm>
                    </p:grpSpPr>
                    <p:sp>
                      <p:nvSpPr>
                        <p:cNvPr id="1378" name="Freeform: Shape 1377">
                          <a:extLst>
                            <a:ext uri="{FF2B5EF4-FFF2-40B4-BE49-F238E27FC236}">
                              <a16:creationId xmlns:a16="http://schemas.microsoft.com/office/drawing/2014/main" id="{E6B9DE3B-42FF-41FD-A4D4-D5DBD1B7008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8279" y="3491238"/>
                          <a:ext cx="41331" cy="43488"/>
                        </a:xfrm>
                        <a:custGeom>
                          <a:avLst/>
                          <a:gdLst>
                            <a:gd name="connsiteX0" fmla="*/ 1905 w 41331"/>
                            <a:gd name="connsiteY0" fmla="*/ 9198 h 43488"/>
                            <a:gd name="connsiteX1" fmla="*/ 6667 w 41331"/>
                            <a:gd name="connsiteY1" fmla="*/ 5388 h 43488"/>
                            <a:gd name="connsiteX2" fmla="*/ 8573 w 41331"/>
                            <a:gd name="connsiteY2" fmla="*/ 3483 h 43488"/>
                            <a:gd name="connsiteX3" fmla="*/ 10478 w 41331"/>
                            <a:gd name="connsiteY3" fmla="*/ 1578 h 43488"/>
                            <a:gd name="connsiteX4" fmla="*/ 19050 w 41331"/>
                            <a:gd name="connsiteY4" fmla="*/ 626 h 43488"/>
                            <a:gd name="connsiteX5" fmla="*/ 23813 w 41331"/>
                            <a:gd name="connsiteY5" fmla="*/ 4436 h 43488"/>
                            <a:gd name="connsiteX6" fmla="*/ 33338 w 41331"/>
                            <a:gd name="connsiteY6" fmla="*/ 9198 h 43488"/>
                            <a:gd name="connsiteX7" fmla="*/ 35242 w 41331"/>
                            <a:gd name="connsiteY7" fmla="*/ 15866 h 43488"/>
                            <a:gd name="connsiteX8" fmla="*/ 36195 w 41331"/>
                            <a:gd name="connsiteY8" fmla="*/ 18723 h 43488"/>
                            <a:gd name="connsiteX9" fmla="*/ 39053 w 41331"/>
                            <a:gd name="connsiteY9" fmla="*/ 21581 h 43488"/>
                            <a:gd name="connsiteX10" fmla="*/ 40958 w 41331"/>
                            <a:gd name="connsiteY10" fmla="*/ 30153 h 43488"/>
                            <a:gd name="connsiteX11" fmla="*/ 39053 w 41331"/>
                            <a:gd name="connsiteY11" fmla="*/ 33963 h 43488"/>
                            <a:gd name="connsiteX12" fmla="*/ 36195 w 41331"/>
                            <a:gd name="connsiteY12" fmla="*/ 38726 h 43488"/>
                            <a:gd name="connsiteX13" fmla="*/ 29528 w 41331"/>
                            <a:gd name="connsiteY13" fmla="*/ 43488 h 43488"/>
                            <a:gd name="connsiteX14" fmla="*/ 20955 w 41331"/>
                            <a:gd name="connsiteY14" fmla="*/ 37773 h 43488"/>
                            <a:gd name="connsiteX15" fmla="*/ 19050 w 41331"/>
                            <a:gd name="connsiteY15" fmla="*/ 32058 h 43488"/>
                            <a:gd name="connsiteX16" fmla="*/ 13335 w 41331"/>
                            <a:gd name="connsiteY16" fmla="*/ 27296 h 43488"/>
                            <a:gd name="connsiteX17" fmla="*/ 13335 w 41331"/>
                            <a:gd name="connsiteY17" fmla="*/ 19676 h 43488"/>
                            <a:gd name="connsiteX18" fmla="*/ 8573 w 41331"/>
                            <a:gd name="connsiteY18" fmla="*/ 13008 h 43488"/>
                            <a:gd name="connsiteX19" fmla="*/ 6667 w 41331"/>
                            <a:gd name="connsiteY19" fmla="*/ 12056 h 43488"/>
                            <a:gd name="connsiteX20" fmla="*/ 0 w 41331"/>
                            <a:gd name="connsiteY20" fmla="*/ 13961 h 43488"/>
                            <a:gd name="connsiteX21" fmla="*/ 1905 w 41331"/>
                            <a:gd name="connsiteY21" fmla="*/ 9198 h 434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41331" h="43488">
                              <a:moveTo>
                                <a:pt x="1905" y="9198"/>
                              </a:moveTo>
                              <a:cubicBezTo>
                                <a:pt x="2858" y="7293"/>
                                <a:pt x="5715" y="5388"/>
                                <a:pt x="6667" y="5388"/>
                              </a:cubicBezTo>
                              <a:cubicBezTo>
                                <a:pt x="7620" y="4436"/>
                                <a:pt x="7620" y="4436"/>
                                <a:pt x="8573" y="3483"/>
                              </a:cubicBezTo>
                              <a:cubicBezTo>
                                <a:pt x="9525" y="2531"/>
                                <a:pt x="10478" y="1578"/>
                                <a:pt x="10478" y="1578"/>
                              </a:cubicBezTo>
                              <a:cubicBezTo>
                                <a:pt x="13335" y="-327"/>
                                <a:pt x="16192" y="-327"/>
                                <a:pt x="19050" y="626"/>
                              </a:cubicBezTo>
                              <a:cubicBezTo>
                                <a:pt x="22860" y="1578"/>
                                <a:pt x="20955" y="2531"/>
                                <a:pt x="23813" y="4436"/>
                              </a:cubicBezTo>
                              <a:cubicBezTo>
                                <a:pt x="26670" y="6341"/>
                                <a:pt x="29528" y="4436"/>
                                <a:pt x="33338" y="9198"/>
                              </a:cubicBezTo>
                              <a:cubicBezTo>
                                <a:pt x="35242" y="12056"/>
                                <a:pt x="35242" y="13961"/>
                                <a:pt x="35242" y="15866"/>
                              </a:cubicBezTo>
                              <a:cubicBezTo>
                                <a:pt x="35242" y="16818"/>
                                <a:pt x="36195" y="18723"/>
                                <a:pt x="36195" y="18723"/>
                              </a:cubicBezTo>
                              <a:cubicBezTo>
                                <a:pt x="37148" y="19676"/>
                                <a:pt x="38100" y="20628"/>
                                <a:pt x="39053" y="21581"/>
                              </a:cubicBezTo>
                              <a:cubicBezTo>
                                <a:pt x="40958" y="23486"/>
                                <a:pt x="41910" y="27296"/>
                                <a:pt x="40958" y="30153"/>
                              </a:cubicBezTo>
                              <a:cubicBezTo>
                                <a:pt x="40958" y="32058"/>
                                <a:pt x="40005" y="33011"/>
                                <a:pt x="39053" y="33963"/>
                              </a:cubicBezTo>
                              <a:cubicBezTo>
                                <a:pt x="38100" y="35868"/>
                                <a:pt x="37148" y="36821"/>
                                <a:pt x="36195" y="38726"/>
                              </a:cubicBezTo>
                              <a:cubicBezTo>
                                <a:pt x="35242" y="41583"/>
                                <a:pt x="33338" y="43488"/>
                                <a:pt x="29528" y="43488"/>
                              </a:cubicBezTo>
                              <a:cubicBezTo>
                                <a:pt x="25717" y="43488"/>
                                <a:pt x="21908" y="41583"/>
                                <a:pt x="20955" y="37773"/>
                              </a:cubicBezTo>
                              <a:cubicBezTo>
                                <a:pt x="20003" y="35868"/>
                                <a:pt x="20955" y="33011"/>
                                <a:pt x="19050" y="32058"/>
                              </a:cubicBezTo>
                              <a:cubicBezTo>
                                <a:pt x="17145" y="30153"/>
                                <a:pt x="14288" y="30153"/>
                                <a:pt x="13335" y="27296"/>
                              </a:cubicBezTo>
                              <a:cubicBezTo>
                                <a:pt x="11430" y="25391"/>
                                <a:pt x="13335" y="22533"/>
                                <a:pt x="13335" y="19676"/>
                              </a:cubicBezTo>
                              <a:cubicBezTo>
                                <a:pt x="13335" y="16818"/>
                                <a:pt x="11430" y="14913"/>
                                <a:pt x="8573" y="13008"/>
                              </a:cubicBezTo>
                              <a:cubicBezTo>
                                <a:pt x="8573" y="13008"/>
                                <a:pt x="7620" y="12056"/>
                                <a:pt x="6667" y="12056"/>
                              </a:cubicBezTo>
                              <a:cubicBezTo>
                                <a:pt x="4763" y="11103"/>
                                <a:pt x="2858" y="13961"/>
                                <a:pt x="0" y="13961"/>
                              </a:cubicBezTo>
                              <a:cubicBezTo>
                                <a:pt x="953" y="14913"/>
                                <a:pt x="0" y="13008"/>
                                <a:pt x="1905" y="91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79" name="Freeform: Shape 1378">
                          <a:extLst>
                            <a:ext uri="{FF2B5EF4-FFF2-40B4-BE49-F238E27FC236}">
                              <a16:creationId xmlns:a16="http://schemas.microsoft.com/office/drawing/2014/main" id="{D97F8217-2B43-4FDF-8ED3-F62B80EE5A6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1137" y="3498531"/>
                          <a:ext cx="20002" cy="10477"/>
                        </a:xfrm>
                        <a:custGeom>
                          <a:avLst/>
                          <a:gdLst>
                            <a:gd name="connsiteX0" fmla="*/ 5715 w 20002"/>
                            <a:gd name="connsiteY0" fmla="*/ 10478 h 10477"/>
                            <a:gd name="connsiteX1" fmla="*/ 19050 w 20002"/>
                            <a:gd name="connsiteY1" fmla="*/ 10478 h 10477"/>
                            <a:gd name="connsiteX2" fmla="*/ 20003 w 20002"/>
                            <a:gd name="connsiteY2" fmla="*/ 9525 h 10477"/>
                            <a:gd name="connsiteX3" fmla="*/ 20003 w 20002"/>
                            <a:gd name="connsiteY3" fmla="*/ 1905 h 10477"/>
                            <a:gd name="connsiteX4" fmla="*/ 18097 w 20002"/>
                            <a:gd name="connsiteY4" fmla="*/ 0 h 10477"/>
                            <a:gd name="connsiteX5" fmla="*/ 5715 w 20002"/>
                            <a:gd name="connsiteY5" fmla="*/ 0 h 10477"/>
                            <a:gd name="connsiteX6" fmla="*/ 0 w 20002"/>
                            <a:gd name="connsiteY6" fmla="*/ 5715 h 10477"/>
                            <a:gd name="connsiteX7" fmla="*/ 5715 w 20002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20002" h="10477">
                              <a:moveTo>
                                <a:pt x="5715" y="10478"/>
                              </a:moveTo>
                              <a:lnTo>
                                <a:pt x="19050" y="10478"/>
                              </a:lnTo>
                              <a:cubicBezTo>
                                <a:pt x="20003" y="10478"/>
                                <a:pt x="20003" y="9525"/>
                                <a:pt x="20003" y="9525"/>
                              </a:cubicBezTo>
                              <a:lnTo>
                                <a:pt x="20003" y="1905"/>
                              </a:lnTo>
                              <a:cubicBezTo>
                                <a:pt x="20003" y="953"/>
                                <a:pt x="19050" y="0"/>
                                <a:pt x="18097" y="0"/>
                              </a:cubicBezTo>
                              <a:lnTo>
                                <a:pt x="5715" y="0"/>
                              </a:lnTo>
                              <a:cubicBezTo>
                                <a:pt x="2858" y="0"/>
                                <a:pt x="0" y="2858"/>
                                <a:pt x="0" y="5715"/>
                              </a:cubicBezTo>
                              <a:cubicBezTo>
                                <a:pt x="0" y="8573"/>
                                <a:pt x="2858" y="10478"/>
                                <a:pt x="5715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0" name="Freeform: Shape 1379">
                          <a:extLst>
                            <a:ext uri="{FF2B5EF4-FFF2-40B4-BE49-F238E27FC236}">
                              <a16:creationId xmlns:a16="http://schemas.microsoft.com/office/drawing/2014/main" id="{E4C9E6C3-954A-47CA-B604-A0B3AA17EC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499484"/>
                          <a:ext cx="24764" cy="32384"/>
                        </a:xfrm>
                        <a:custGeom>
                          <a:avLst/>
                          <a:gdLst>
                            <a:gd name="connsiteX0" fmla="*/ 4763 w 24764"/>
                            <a:gd name="connsiteY0" fmla="*/ 0 h 32384"/>
                            <a:gd name="connsiteX1" fmla="*/ 0 w 24764"/>
                            <a:gd name="connsiteY1" fmla="*/ 9525 h 32384"/>
                            <a:gd name="connsiteX2" fmla="*/ 0 w 24764"/>
                            <a:gd name="connsiteY2" fmla="*/ 20003 h 32384"/>
                            <a:gd name="connsiteX3" fmla="*/ 12383 w 24764"/>
                            <a:gd name="connsiteY3" fmla="*/ 32385 h 32384"/>
                            <a:gd name="connsiteX4" fmla="*/ 24765 w 24764"/>
                            <a:gd name="connsiteY4" fmla="*/ 20003 h 32384"/>
                            <a:gd name="connsiteX5" fmla="*/ 24765 w 24764"/>
                            <a:gd name="connsiteY5" fmla="*/ 10478 h 32384"/>
                            <a:gd name="connsiteX6" fmla="*/ 4763 w 24764"/>
                            <a:gd name="connsiteY6" fmla="*/ 0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764" h="32384">
                              <a:moveTo>
                                <a:pt x="4763" y="0"/>
                              </a:moveTo>
                              <a:cubicBezTo>
                                <a:pt x="1905" y="1905"/>
                                <a:pt x="0" y="5715"/>
                                <a:pt x="0" y="9525"/>
                              </a:cubicBezTo>
                              <a:lnTo>
                                <a:pt x="0" y="20003"/>
                              </a:lnTo>
                              <a:cubicBezTo>
                                <a:pt x="0" y="26670"/>
                                <a:pt x="5715" y="32385"/>
                                <a:pt x="12383" y="32385"/>
                              </a:cubicBezTo>
                              <a:cubicBezTo>
                                <a:pt x="19050" y="32385"/>
                                <a:pt x="24765" y="26670"/>
                                <a:pt x="24765" y="20003"/>
                              </a:cubicBezTo>
                              <a:lnTo>
                                <a:pt x="24765" y="10478"/>
                              </a:lnTo>
                              <a:lnTo>
                                <a:pt x="4763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1" name="Freeform: Shape 1380">
                          <a:extLst>
                            <a:ext uri="{FF2B5EF4-FFF2-40B4-BE49-F238E27FC236}">
                              <a16:creationId xmlns:a16="http://schemas.microsoft.com/office/drawing/2014/main" id="{E67B36C4-956C-45EF-AF04-79AFD3EAD79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2567" y="3518534"/>
                          <a:ext cx="11429" cy="24765"/>
                        </a:xfrm>
                        <a:custGeom>
                          <a:avLst/>
                          <a:gdLst>
                            <a:gd name="connsiteX0" fmla="*/ 9525 w 11429"/>
                            <a:gd name="connsiteY0" fmla="*/ 24765 h 24765"/>
                            <a:gd name="connsiteX1" fmla="*/ 1905 w 11429"/>
                            <a:gd name="connsiteY1" fmla="*/ 24765 h 24765"/>
                            <a:gd name="connsiteX2" fmla="*/ 0 w 11429"/>
                            <a:gd name="connsiteY2" fmla="*/ 22860 h 24765"/>
                            <a:gd name="connsiteX3" fmla="*/ 0 w 11429"/>
                            <a:gd name="connsiteY3" fmla="*/ 1905 h 24765"/>
                            <a:gd name="connsiteX4" fmla="*/ 1905 w 11429"/>
                            <a:gd name="connsiteY4" fmla="*/ 0 h 24765"/>
                            <a:gd name="connsiteX5" fmla="*/ 9525 w 11429"/>
                            <a:gd name="connsiteY5" fmla="*/ 0 h 24765"/>
                            <a:gd name="connsiteX6" fmla="*/ 11430 w 11429"/>
                            <a:gd name="connsiteY6" fmla="*/ 1905 h 24765"/>
                            <a:gd name="connsiteX7" fmla="*/ 11430 w 11429"/>
                            <a:gd name="connsiteY7" fmla="*/ 22860 h 24765"/>
                            <a:gd name="connsiteX8" fmla="*/ 9525 w 11429"/>
                            <a:gd name="connsiteY8" fmla="*/ 24765 h 247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429" h="24765">
                              <a:moveTo>
                                <a:pt x="9525" y="24765"/>
                              </a:moveTo>
                              <a:lnTo>
                                <a:pt x="1905" y="24765"/>
                              </a:lnTo>
                              <a:cubicBezTo>
                                <a:pt x="953" y="24765"/>
                                <a:pt x="0" y="23813"/>
                                <a:pt x="0" y="22860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9525" y="0"/>
                              </a:lnTo>
                              <a:cubicBezTo>
                                <a:pt x="10478" y="0"/>
                                <a:pt x="11430" y="953"/>
                                <a:pt x="11430" y="1905"/>
                              </a:cubicBezTo>
                              <a:lnTo>
                                <a:pt x="11430" y="22860"/>
                              </a:lnTo>
                              <a:cubicBezTo>
                                <a:pt x="11430" y="23813"/>
                                <a:pt x="10478" y="24765"/>
                                <a:pt x="9525" y="247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2" name="Freeform: Shape 1381">
                          <a:extLst>
                            <a:ext uri="{FF2B5EF4-FFF2-40B4-BE49-F238E27FC236}">
                              <a16:creationId xmlns:a16="http://schemas.microsoft.com/office/drawing/2014/main" id="{5FDAA376-E81C-4DDE-8729-023448492A9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3995" y="3523296"/>
                          <a:ext cx="5714" cy="1905"/>
                        </a:xfrm>
                        <a:custGeom>
                          <a:avLst/>
                          <a:gdLst>
                            <a:gd name="connsiteX0" fmla="*/ 5715 w 5714"/>
                            <a:gd name="connsiteY0" fmla="*/ 0 h 1905"/>
                            <a:gd name="connsiteX1" fmla="*/ 2858 w 5714"/>
                            <a:gd name="connsiteY1" fmla="*/ 1905 h 1905"/>
                            <a:gd name="connsiteX2" fmla="*/ 0 w 5714"/>
                            <a:gd name="connsiteY2" fmla="*/ 0 h 1905"/>
                            <a:gd name="connsiteX3" fmla="*/ 5715 w 5714"/>
                            <a:gd name="connsiteY3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5">
                              <a:moveTo>
                                <a:pt x="5715" y="0"/>
                              </a:moveTo>
                              <a:cubicBezTo>
                                <a:pt x="5715" y="953"/>
                                <a:pt x="4763" y="1905"/>
                                <a:pt x="2858" y="1905"/>
                              </a:cubicBezTo>
                              <a:cubicBezTo>
                                <a:pt x="2858" y="1905"/>
                                <a:pt x="0" y="1905"/>
                                <a:pt x="0" y="0"/>
                              </a:cubicBezTo>
                              <a:lnTo>
                                <a:pt x="571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3" name="Freeform: Shape 1382">
                          <a:extLst>
                            <a:ext uri="{FF2B5EF4-FFF2-40B4-BE49-F238E27FC236}">
                              <a16:creationId xmlns:a16="http://schemas.microsoft.com/office/drawing/2014/main" id="{5E82A88F-C91D-4376-B2E0-CFE4242AC76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0239" y="3509962"/>
                          <a:ext cx="4233" cy="1905"/>
                        </a:xfrm>
                        <a:custGeom>
                          <a:avLst/>
                          <a:gdLst>
                            <a:gd name="connsiteX0" fmla="*/ 423 w 4233"/>
                            <a:gd name="connsiteY0" fmla="*/ 0 h 1905"/>
                            <a:gd name="connsiteX1" fmla="*/ 3281 w 4233"/>
                            <a:gd name="connsiteY1" fmla="*/ 0 h 1905"/>
                            <a:gd name="connsiteX2" fmla="*/ 4233 w 4233"/>
                            <a:gd name="connsiteY2" fmla="*/ 953 h 1905"/>
                            <a:gd name="connsiteX3" fmla="*/ 3281 w 4233"/>
                            <a:gd name="connsiteY3" fmla="*/ 1905 h 1905"/>
                            <a:gd name="connsiteX4" fmla="*/ 423 w 4233"/>
                            <a:gd name="connsiteY4" fmla="*/ 1905 h 1905"/>
                            <a:gd name="connsiteX5" fmla="*/ 423 w 4233"/>
                            <a:gd name="connsiteY5" fmla="*/ 0 h 1905"/>
                            <a:gd name="connsiteX6" fmla="*/ 423 w 4233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33" h="1905">
                              <a:moveTo>
                                <a:pt x="423" y="0"/>
                              </a:moveTo>
                              <a:lnTo>
                                <a:pt x="3281" y="0"/>
                              </a:lnTo>
                              <a:cubicBezTo>
                                <a:pt x="3281" y="0"/>
                                <a:pt x="4233" y="0"/>
                                <a:pt x="4233" y="953"/>
                              </a:cubicBezTo>
                              <a:cubicBezTo>
                                <a:pt x="4233" y="953"/>
                                <a:pt x="4233" y="1905"/>
                                <a:pt x="3281" y="1905"/>
                              </a:cubicBezTo>
                              <a:lnTo>
                                <a:pt x="423" y="1905"/>
                              </a:lnTo>
                              <a:cubicBezTo>
                                <a:pt x="423" y="953"/>
                                <a:pt x="-529" y="953"/>
                                <a:pt x="423" y="0"/>
                              </a:cubicBezTo>
                              <a:cubicBezTo>
                                <a:pt x="-529" y="0"/>
                                <a:pt x="423" y="0"/>
                                <a:pt x="423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4" name="Freeform: Shape 1383">
                          <a:extLst>
                            <a:ext uri="{FF2B5EF4-FFF2-40B4-BE49-F238E27FC236}">
                              <a16:creationId xmlns:a16="http://schemas.microsoft.com/office/drawing/2014/main" id="{3799B6DE-2637-4E6E-9D4F-2419D49F1E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509962"/>
                          <a:ext cx="2857" cy="1905"/>
                        </a:xfrm>
                        <a:custGeom>
                          <a:avLst/>
                          <a:gdLst>
                            <a:gd name="connsiteX0" fmla="*/ 0 w 2857"/>
                            <a:gd name="connsiteY0" fmla="*/ 0 h 1905"/>
                            <a:gd name="connsiteX1" fmla="*/ 1905 w 2857"/>
                            <a:gd name="connsiteY1" fmla="*/ 0 h 1905"/>
                            <a:gd name="connsiteX2" fmla="*/ 2858 w 2857"/>
                            <a:gd name="connsiteY2" fmla="*/ 953 h 1905"/>
                            <a:gd name="connsiteX3" fmla="*/ 1905 w 2857"/>
                            <a:gd name="connsiteY3" fmla="*/ 1905 h 1905"/>
                            <a:gd name="connsiteX4" fmla="*/ 0 w 2857"/>
                            <a:gd name="connsiteY4" fmla="*/ 1905 h 1905"/>
                            <a:gd name="connsiteX5" fmla="*/ 0 w 2857"/>
                            <a:gd name="connsiteY5" fmla="*/ 0 h 1905"/>
                            <a:gd name="connsiteX6" fmla="*/ 0 w 2857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57" h="1905">
                              <a:moveTo>
                                <a:pt x="0" y="0"/>
                              </a:moveTo>
                              <a:lnTo>
                                <a:pt x="1905" y="0"/>
                              </a:lnTo>
                              <a:cubicBezTo>
                                <a:pt x="1905" y="0"/>
                                <a:pt x="2858" y="0"/>
                                <a:pt x="2858" y="953"/>
                              </a:cubicBezTo>
                              <a:cubicBezTo>
                                <a:pt x="2858" y="953"/>
                                <a:pt x="2858" y="1905"/>
                                <a:pt x="1905" y="190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0" y="953"/>
                                <a:pt x="0" y="0"/>
                              </a:cubicBezTo>
                              <a:cubicBezTo>
                                <a:pt x="0" y="0"/>
                                <a:pt x="0" y="0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5" name="Freeform: Shape 1384">
                          <a:extLst>
                            <a:ext uri="{FF2B5EF4-FFF2-40B4-BE49-F238E27FC236}">
                              <a16:creationId xmlns:a16="http://schemas.microsoft.com/office/drawing/2014/main" id="{69CAD035-82A4-44FC-BCAB-BA0A351C39D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090" y="3505728"/>
                          <a:ext cx="8572" cy="423"/>
                        </a:xfrm>
                        <a:custGeom>
                          <a:avLst/>
                          <a:gdLst>
                            <a:gd name="connsiteX0" fmla="*/ 0 w 8572"/>
                            <a:gd name="connsiteY0" fmla="*/ 423 h 423"/>
                            <a:gd name="connsiteX1" fmla="*/ 8572 w 8572"/>
                            <a:gd name="connsiteY1" fmla="*/ 423 h 423"/>
                            <a:gd name="connsiteX2" fmla="*/ 8572 w 8572"/>
                            <a:gd name="connsiteY2" fmla="*/ 423 h 423"/>
                            <a:gd name="connsiteX3" fmla="*/ 8572 w 8572"/>
                            <a:gd name="connsiteY3" fmla="*/ 423 h 423"/>
                            <a:gd name="connsiteX4" fmla="*/ 0 w 8572"/>
                            <a:gd name="connsiteY4" fmla="*/ 423 h 423"/>
                            <a:gd name="connsiteX5" fmla="*/ 0 w 8572"/>
                            <a:gd name="connsiteY5" fmla="*/ 423 h 423"/>
                            <a:gd name="connsiteX6" fmla="*/ 0 w 8572"/>
                            <a:gd name="connsiteY6" fmla="*/ 423 h 4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423">
                              <a:moveTo>
                                <a:pt x="0" y="423"/>
                              </a:moveTo>
                              <a:lnTo>
                                <a:pt x="8572" y="423"/>
                              </a:ln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lnTo>
                                <a:pt x="0" y="423"/>
                              </a:lnTo>
                              <a:cubicBezTo>
                                <a:pt x="0" y="-529"/>
                                <a:pt x="0" y="423"/>
                                <a:pt x="0" y="423"/>
                              </a:cubicBezTo>
                              <a:cubicBezTo>
                                <a:pt x="0" y="423"/>
                                <a:pt x="0" y="423"/>
                                <a:pt x="0" y="4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6" name="Freeform: Shape 1385">
                          <a:extLst>
                            <a:ext uri="{FF2B5EF4-FFF2-40B4-BE49-F238E27FC236}">
                              <a16:creationId xmlns:a16="http://schemas.microsoft.com/office/drawing/2014/main" id="{63A25B1A-E092-498A-9911-DE65674CDD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615" y="3512819"/>
                          <a:ext cx="1904" cy="1905"/>
                        </a:xfrm>
                        <a:custGeom>
                          <a:avLst/>
                          <a:gdLst>
                            <a:gd name="connsiteX0" fmla="*/ 0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1905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0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2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2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7" name="Freeform: Shape 1386">
                          <a:extLst>
                            <a:ext uri="{FF2B5EF4-FFF2-40B4-BE49-F238E27FC236}">
                              <a16:creationId xmlns:a16="http://schemas.microsoft.com/office/drawing/2014/main" id="{D0A569F0-0AE0-4C0F-8C2E-016C775618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0184" y="3512819"/>
                          <a:ext cx="1905" cy="1905"/>
                        </a:xfrm>
                        <a:custGeom>
                          <a:avLst/>
                          <a:gdLst>
                            <a:gd name="connsiteX0" fmla="*/ 0 w 1905"/>
                            <a:gd name="connsiteY0" fmla="*/ 953 h 1905"/>
                            <a:gd name="connsiteX1" fmla="*/ 953 w 1905"/>
                            <a:gd name="connsiteY1" fmla="*/ 1905 h 1905"/>
                            <a:gd name="connsiteX2" fmla="*/ 1905 w 1905"/>
                            <a:gd name="connsiteY2" fmla="*/ 953 h 1905"/>
                            <a:gd name="connsiteX3" fmla="*/ 953 w 1905"/>
                            <a:gd name="connsiteY3" fmla="*/ 0 h 1905"/>
                            <a:gd name="connsiteX4" fmla="*/ 0 w 1905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5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3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3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8" name="Freeform: Shape 1387">
                          <a:extLst>
                            <a:ext uri="{FF2B5EF4-FFF2-40B4-BE49-F238E27FC236}">
                              <a16:creationId xmlns:a16="http://schemas.microsoft.com/office/drawing/2014/main" id="{77D3DA61-BEBE-45E6-8B66-9682C71010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0187" y="3513771"/>
                          <a:ext cx="7620" cy="7620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20"/>
                            <a:gd name="connsiteX1" fmla="*/ 7620 w 7620"/>
                            <a:gd name="connsiteY1" fmla="*/ 3810 h 7620"/>
                            <a:gd name="connsiteX2" fmla="*/ 3810 w 7620"/>
                            <a:gd name="connsiteY2" fmla="*/ 7620 h 7620"/>
                            <a:gd name="connsiteX3" fmla="*/ 0 w 7620"/>
                            <a:gd name="connsiteY3" fmla="*/ 3810 h 7620"/>
                            <a:gd name="connsiteX4" fmla="*/ 3810 w 7620"/>
                            <a:gd name="connsiteY4" fmla="*/ 0 h 76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20">
                              <a:moveTo>
                                <a:pt x="3810" y="0"/>
                              </a:moveTo>
                              <a:cubicBezTo>
                                <a:pt x="5715" y="0"/>
                                <a:pt x="7620" y="1905"/>
                                <a:pt x="7620" y="3810"/>
                              </a:cubicBezTo>
                              <a:cubicBezTo>
                                <a:pt x="7620" y="5715"/>
                                <a:pt x="5715" y="7620"/>
                                <a:pt x="3810" y="7620"/>
                              </a:cubicBezTo>
                              <a:cubicBezTo>
                                <a:pt x="1905" y="7620"/>
                                <a:pt x="0" y="5715"/>
                                <a:pt x="0" y="3810"/>
                              </a:cubicBezTo>
                              <a:cubicBezTo>
                                <a:pt x="0" y="1905"/>
                                <a:pt x="190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1389" name="Freeform: Shape 1388">
                          <a:extLst>
                            <a:ext uri="{FF2B5EF4-FFF2-40B4-BE49-F238E27FC236}">
                              <a16:creationId xmlns:a16="http://schemas.microsoft.com/office/drawing/2014/main" id="{1D9AC9F1-3227-4213-B64E-423A198C69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775" y="3495674"/>
                          <a:ext cx="32324" cy="26817"/>
                        </a:xfrm>
                        <a:custGeom>
                          <a:avLst/>
                          <a:gdLst>
                            <a:gd name="connsiteX0" fmla="*/ 16459 w 32324"/>
                            <a:gd name="connsiteY0" fmla="*/ 15240 h 26817"/>
                            <a:gd name="connsiteX1" fmla="*/ 20269 w 32324"/>
                            <a:gd name="connsiteY1" fmla="*/ 21907 h 26817"/>
                            <a:gd name="connsiteX2" fmla="*/ 24079 w 32324"/>
                            <a:gd name="connsiteY2" fmla="*/ 25718 h 26817"/>
                            <a:gd name="connsiteX3" fmla="*/ 30747 w 32324"/>
                            <a:gd name="connsiteY3" fmla="*/ 25718 h 26817"/>
                            <a:gd name="connsiteX4" fmla="*/ 31699 w 32324"/>
                            <a:gd name="connsiteY4" fmla="*/ 20003 h 26817"/>
                            <a:gd name="connsiteX5" fmla="*/ 24079 w 32324"/>
                            <a:gd name="connsiteY5" fmla="*/ 9525 h 26817"/>
                            <a:gd name="connsiteX6" fmla="*/ 19317 w 32324"/>
                            <a:gd name="connsiteY6" fmla="*/ 953 h 26817"/>
                            <a:gd name="connsiteX7" fmla="*/ 13602 w 32324"/>
                            <a:gd name="connsiteY7" fmla="*/ 0 h 26817"/>
                            <a:gd name="connsiteX8" fmla="*/ 6934 w 32324"/>
                            <a:gd name="connsiteY8" fmla="*/ 953 h 26817"/>
                            <a:gd name="connsiteX9" fmla="*/ 2172 w 32324"/>
                            <a:gd name="connsiteY9" fmla="*/ 1905 h 26817"/>
                            <a:gd name="connsiteX10" fmla="*/ 1219 w 32324"/>
                            <a:gd name="connsiteY10" fmla="*/ 1905 h 26817"/>
                            <a:gd name="connsiteX11" fmla="*/ 1219 w 32324"/>
                            <a:gd name="connsiteY11" fmla="*/ 2857 h 26817"/>
                            <a:gd name="connsiteX12" fmla="*/ 267 w 32324"/>
                            <a:gd name="connsiteY12" fmla="*/ 6668 h 26817"/>
                            <a:gd name="connsiteX13" fmla="*/ 2172 w 32324"/>
                            <a:gd name="connsiteY13" fmla="*/ 7620 h 26817"/>
                            <a:gd name="connsiteX14" fmla="*/ 16459 w 32324"/>
                            <a:gd name="connsiteY14" fmla="*/ 15240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2324" h="26817">
                              <a:moveTo>
                                <a:pt x="16459" y="15240"/>
                              </a:moveTo>
                              <a:cubicBezTo>
                                <a:pt x="18364" y="17145"/>
                                <a:pt x="18364" y="20003"/>
                                <a:pt x="20269" y="21907"/>
                              </a:cubicBezTo>
                              <a:cubicBezTo>
                                <a:pt x="21222" y="23813"/>
                                <a:pt x="22174" y="24765"/>
                                <a:pt x="24079" y="25718"/>
                              </a:cubicBezTo>
                              <a:cubicBezTo>
                                <a:pt x="25984" y="26670"/>
                                <a:pt x="28842" y="27622"/>
                                <a:pt x="30747" y="25718"/>
                              </a:cubicBezTo>
                              <a:cubicBezTo>
                                <a:pt x="32652" y="24765"/>
                                <a:pt x="32652" y="21907"/>
                                <a:pt x="31699" y="20003"/>
                              </a:cubicBezTo>
                              <a:cubicBezTo>
                                <a:pt x="29794" y="16193"/>
                                <a:pt x="25984" y="13335"/>
                                <a:pt x="24079" y="9525"/>
                              </a:cubicBezTo>
                              <a:cubicBezTo>
                                <a:pt x="23127" y="6668"/>
                                <a:pt x="22174" y="2857"/>
                                <a:pt x="19317" y="953"/>
                              </a:cubicBezTo>
                              <a:cubicBezTo>
                                <a:pt x="17412" y="0"/>
                                <a:pt x="15507" y="0"/>
                                <a:pt x="13602" y="0"/>
                              </a:cubicBezTo>
                              <a:cubicBezTo>
                                <a:pt x="11697" y="0"/>
                                <a:pt x="8839" y="953"/>
                                <a:pt x="6934" y="953"/>
                              </a:cubicBezTo>
                              <a:cubicBezTo>
                                <a:pt x="5029" y="953"/>
                                <a:pt x="3124" y="1905"/>
                                <a:pt x="2172" y="1905"/>
                              </a:cubicBezTo>
                              <a:cubicBezTo>
                                <a:pt x="2172" y="1905"/>
                                <a:pt x="2172" y="1905"/>
                                <a:pt x="1219" y="1905"/>
                              </a:cubicBezTo>
                              <a:cubicBezTo>
                                <a:pt x="1219" y="1905"/>
                                <a:pt x="1219" y="1905"/>
                                <a:pt x="1219" y="2857"/>
                              </a:cubicBezTo>
                              <a:cubicBezTo>
                                <a:pt x="1219" y="3810"/>
                                <a:pt x="-686" y="5715"/>
                                <a:pt x="267" y="6668"/>
                              </a:cubicBezTo>
                              <a:cubicBezTo>
                                <a:pt x="267" y="7620"/>
                                <a:pt x="2172" y="7620"/>
                                <a:pt x="2172" y="7620"/>
                              </a:cubicBezTo>
                              <a:cubicBezTo>
                                <a:pt x="9792" y="7620"/>
                                <a:pt x="14554" y="12382"/>
                                <a:pt x="16459" y="15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1363" name="Freeform: Shape 1362">
                        <a:extLst>
                          <a:ext uri="{FF2B5EF4-FFF2-40B4-BE49-F238E27FC236}">
                            <a16:creationId xmlns:a16="http://schemas.microsoft.com/office/drawing/2014/main" id="{5C69D79B-F372-41F8-9FD9-4E8DFEA445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2663" y="3540708"/>
                        <a:ext cx="16773" cy="81222"/>
                      </a:xfrm>
                      <a:custGeom>
                        <a:avLst/>
                        <a:gdLst>
                          <a:gd name="connsiteX0" fmla="*/ 15821 w 16773"/>
                          <a:gd name="connsiteY0" fmla="*/ 40958 h 81222"/>
                          <a:gd name="connsiteX1" fmla="*/ 5344 w 16773"/>
                          <a:gd name="connsiteY1" fmla="*/ 79058 h 81222"/>
                          <a:gd name="connsiteX2" fmla="*/ 2486 w 16773"/>
                          <a:gd name="connsiteY2" fmla="*/ 80963 h 81222"/>
                          <a:gd name="connsiteX3" fmla="*/ 1534 w 16773"/>
                          <a:gd name="connsiteY3" fmla="*/ 78105 h 81222"/>
                          <a:gd name="connsiteX4" fmla="*/ 7249 w 16773"/>
                          <a:gd name="connsiteY4" fmla="*/ 10478 h 81222"/>
                          <a:gd name="connsiteX5" fmla="*/ 16774 w 16773"/>
                          <a:gd name="connsiteY5" fmla="*/ 0 h 81222"/>
                          <a:gd name="connsiteX6" fmla="*/ 16774 w 16773"/>
                          <a:gd name="connsiteY6" fmla="*/ 11430 h 81222"/>
                          <a:gd name="connsiteX7" fmla="*/ 15821 w 16773"/>
                          <a:gd name="connsiteY7" fmla="*/ 40958 h 81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6773" h="81222">
                            <a:moveTo>
                              <a:pt x="15821" y="40958"/>
                            </a:moveTo>
                            <a:cubicBezTo>
                              <a:pt x="14869" y="54293"/>
                              <a:pt x="12011" y="67628"/>
                              <a:pt x="5344" y="79058"/>
                            </a:cubicBezTo>
                            <a:cubicBezTo>
                              <a:pt x="4391" y="80010"/>
                              <a:pt x="3439" y="81915"/>
                              <a:pt x="2486" y="80963"/>
                            </a:cubicBezTo>
                            <a:cubicBezTo>
                              <a:pt x="1534" y="80963"/>
                              <a:pt x="1534" y="79058"/>
                              <a:pt x="1534" y="78105"/>
                            </a:cubicBezTo>
                            <a:cubicBezTo>
                              <a:pt x="-2276" y="55245"/>
                              <a:pt x="1534" y="33338"/>
                              <a:pt x="7249" y="10478"/>
                            </a:cubicBezTo>
                            <a:cubicBezTo>
                              <a:pt x="9154" y="2858"/>
                              <a:pt x="16774" y="0"/>
                              <a:pt x="16774" y="0"/>
                            </a:cubicBezTo>
                            <a:cubicBezTo>
                              <a:pt x="16774" y="0"/>
                              <a:pt x="16774" y="8572"/>
                              <a:pt x="16774" y="11430"/>
                            </a:cubicBezTo>
                            <a:cubicBezTo>
                              <a:pt x="16774" y="20003"/>
                              <a:pt x="16774" y="31433"/>
                              <a:pt x="15821" y="40958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4" name="Freeform: Shape 1363">
                        <a:extLst>
                          <a:ext uri="{FF2B5EF4-FFF2-40B4-BE49-F238E27FC236}">
                            <a16:creationId xmlns:a16="http://schemas.microsoft.com/office/drawing/2014/main" id="{27B80CC5-29C0-4245-AB0B-7E7F77B2748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7807" y="3542346"/>
                        <a:ext cx="16615" cy="74718"/>
                      </a:xfrm>
                      <a:custGeom>
                        <a:avLst/>
                        <a:gdLst>
                          <a:gd name="connsiteX0" fmla="*/ 2858 w 16615"/>
                          <a:gd name="connsiteY0" fmla="*/ 50483 h 74718"/>
                          <a:gd name="connsiteX1" fmla="*/ 3810 w 16615"/>
                          <a:gd name="connsiteY1" fmla="*/ 60960 h 74718"/>
                          <a:gd name="connsiteX2" fmla="*/ 13335 w 16615"/>
                          <a:gd name="connsiteY2" fmla="*/ 74295 h 74718"/>
                          <a:gd name="connsiteX3" fmla="*/ 16192 w 16615"/>
                          <a:gd name="connsiteY3" fmla="*/ 74295 h 74718"/>
                          <a:gd name="connsiteX4" fmla="*/ 16192 w 16615"/>
                          <a:gd name="connsiteY4" fmla="*/ 71438 h 74718"/>
                          <a:gd name="connsiteX5" fmla="*/ 11430 w 16615"/>
                          <a:gd name="connsiteY5" fmla="*/ 42863 h 74718"/>
                          <a:gd name="connsiteX6" fmla="*/ 14288 w 16615"/>
                          <a:gd name="connsiteY6" fmla="*/ 26670 h 74718"/>
                          <a:gd name="connsiteX7" fmla="*/ 13335 w 16615"/>
                          <a:gd name="connsiteY7" fmla="*/ 10478 h 74718"/>
                          <a:gd name="connsiteX8" fmla="*/ 0 w 16615"/>
                          <a:gd name="connsiteY8" fmla="*/ 0 h 74718"/>
                          <a:gd name="connsiteX9" fmla="*/ 1905 w 16615"/>
                          <a:gd name="connsiteY9" fmla="*/ 4763 h 74718"/>
                          <a:gd name="connsiteX10" fmla="*/ 2858 w 16615"/>
                          <a:gd name="connsiteY10" fmla="*/ 10478 h 74718"/>
                          <a:gd name="connsiteX11" fmla="*/ 3810 w 16615"/>
                          <a:gd name="connsiteY11" fmla="*/ 23813 h 74718"/>
                          <a:gd name="connsiteX12" fmla="*/ 2858 w 16615"/>
                          <a:gd name="connsiteY12" fmla="*/ 50483 h 7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6615" h="74718">
                            <a:moveTo>
                              <a:pt x="2858" y="50483"/>
                            </a:moveTo>
                            <a:cubicBezTo>
                              <a:pt x="2858" y="54293"/>
                              <a:pt x="2858" y="57150"/>
                              <a:pt x="3810" y="60960"/>
                            </a:cubicBezTo>
                            <a:cubicBezTo>
                              <a:pt x="4763" y="66675"/>
                              <a:pt x="8572" y="71438"/>
                              <a:pt x="13335" y="74295"/>
                            </a:cubicBezTo>
                            <a:cubicBezTo>
                              <a:pt x="14288" y="74295"/>
                              <a:pt x="15240" y="75247"/>
                              <a:pt x="16192" y="74295"/>
                            </a:cubicBezTo>
                            <a:cubicBezTo>
                              <a:pt x="17145" y="73343"/>
                              <a:pt x="16192" y="72390"/>
                              <a:pt x="16192" y="71438"/>
                            </a:cubicBezTo>
                            <a:cubicBezTo>
                              <a:pt x="12383" y="62865"/>
                              <a:pt x="10477" y="52388"/>
                              <a:pt x="11430" y="42863"/>
                            </a:cubicBezTo>
                            <a:cubicBezTo>
                              <a:pt x="12383" y="37147"/>
                              <a:pt x="13335" y="32385"/>
                              <a:pt x="14288" y="26670"/>
                            </a:cubicBezTo>
                            <a:cubicBezTo>
                              <a:pt x="15240" y="20955"/>
                              <a:pt x="15240" y="15240"/>
                              <a:pt x="13335" y="10478"/>
                            </a:cubicBezTo>
                            <a:cubicBezTo>
                              <a:pt x="11430" y="5715"/>
                              <a:pt x="5715" y="0"/>
                              <a:pt x="0" y="0"/>
                            </a:cubicBezTo>
                            <a:cubicBezTo>
                              <a:pt x="0" y="953"/>
                              <a:pt x="1905" y="2858"/>
                              <a:pt x="1905" y="4763"/>
                            </a:cubicBezTo>
                            <a:cubicBezTo>
                              <a:pt x="2858" y="6668"/>
                              <a:pt x="2858" y="8572"/>
                              <a:pt x="2858" y="10478"/>
                            </a:cubicBezTo>
                            <a:cubicBezTo>
                              <a:pt x="3810" y="14288"/>
                              <a:pt x="3810" y="19050"/>
                              <a:pt x="3810" y="23813"/>
                            </a:cubicBezTo>
                            <a:cubicBezTo>
                              <a:pt x="3810" y="32385"/>
                              <a:pt x="3810" y="40958"/>
                              <a:pt x="2858" y="5048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5" name="Freeform: Shape 1364">
                        <a:extLst>
                          <a:ext uri="{FF2B5EF4-FFF2-40B4-BE49-F238E27FC236}">
                            <a16:creationId xmlns:a16="http://schemas.microsoft.com/office/drawing/2014/main" id="{A6C31A22-266B-483A-A4C4-50190F7767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141" y="3550919"/>
                        <a:ext cx="49768" cy="36195"/>
                      </a:xfrm>
                      <a:custGeom>
                        <a:avLst/>
                        <a:gdLst>
                          <a:gd name="connsiteX0" fmla="*/ 12621 w 49768"/>
                          <a:gd name="connsiteY0" fmla="*/ 15240 h 36195"/>
                          <a:gd name="connsiteX1" fmla="*/ 18336 w 49768"/>
                          <a:gd name="connsiteY1" fmla="*/ 24765 h 36195"/>
                          <a:gd name="connsiteX2" fmla="*/ 31671 w 49768"/>
                          <a:gd name="connsiteY2" fmla="*/ 30480 h 36195"/>
                          <a:gd name="connsiteX3" fmla="*/ 49768 w 49768"/>
                          <a:gd name="connsiteY3" fmla="*/ 35243 h 36195"/>
                          <a:gd name="connsiteX4" fmla="*/ 37386 w 49768"/>
                          <a:gd name="connsiteY4" fmla="*/ 36195 h 36195"/>
                          <a:gd name="connsiteX5" fmla="*/ 25003 w 49768"/>
                          <a:gd name="connsiteY5" fmla="*/ 33338 h 36195"/>
                          <a:gd name="connsiteX6" fmla="*/ 6906 w 49768"/>
                          <a:gd name="connsiteY6" fmla="*/ 20955 h 36195"/>
                          <a:gd name="connsiteX7" fmla="*/ 238 w 49768"/>
                          <a:gd name="connsiteY7" fmla="*/ 6668 h 36195"/>
                          <a:gd name="connsiteX8" fmla="*/ 1191 w 49768"/>
                          <a:gd name="connsiteY8" fmla="*/ 0 h 36195"/>
                          <a:gd name="connsiteX9" fmla="*/ 5953 w 49768"/>
                          <a:gd name="connsiteY9" fmla="*/ 6668 h 36195"/>
                          <a:gd name="connsiteX10" fmla="*/ 12621 w 49768"/>
                          <a:gd name="connsiteY10" fmla="*/ 15240 h 36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9768" h="36195">
                            <a:moveTo>
                              <a:pt x="12621" y="15240"/>
                            </a:moveTo>
                            <a:cubicBezTo>
                              <a:pt x="14526" y="19050"/>
                              <a:pt x="15478" y="22860"/>
                              <a:pt x="18336" y="24765"/>
                            </a:cubicBezTo>
                            <a:cubicBezTo>
                              <a:pt x="22146" y="28575"/>
                              <a:pt x="26908" y="29528"/>
                              <a:pt x="31671" y="30480"/>
                            </a:cubicBezTo>
                            <a:cubicBezTo>
                              <a:pt x="37386" y="32385"/>
                              <a:pt x="44053" y="33338"/>
                              <a:pt x="49768" y="35243"/>
                            </a:cubicBezTo>
                            <a:cubicBezTo>
                              <a:pt x="45958" y="35243"/>
                              <a:pt x="41196" y="36195"/>
                              <a:pt x="37386" y="36195"/>
                            </a:cubicBezTo>
                            <a:cubicBezTo>
                              <a:pt x="33576" y="36195"/>
                              <a:pt x="28813" y="35243"/>
                              <a:pt x="25003" y="33338"/>
                            </a:cubicBezTo>
                            <a:cubicBezTo>
                              <a:pt x="18336" y="30480"/>
                              <a:pt x="11668" y="26670"/>
                              <a:pt x="6906" y="20955"/>
                            </a:cubicBezTo>
                            <a:cubicBezTo>
                              <a:pt x="4048" y="17145"/>
                              <a:pt x="1191" y="11430"/>
                              <a:pt x="238" y="6668"/>
                            </a:cubicBezTo>
                            <a:cubicBezTo>
                              <a:pt x="238" y="5715"/>
                              <a:pt x="-714" y="0"/>
                              <a:pt x="1191" y="0"/>
                            </a:cubicBezTo>
                            <a:cubicBezTo>
                              <a:pt x="3096" y="0"/>
                              <a:pt x="5001" y="4763"/>
                              <a:pt x="5953" y="6668"/>
                            </a:cubicBezTo>
                            <a:cubicBezTo>
                              <a:pt x="9763" y="8573"/>
                              <a:pt x="10716" y="11430"/>
                              <a:pt x="12621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6" name="Freeform: Shape 1365">
                        <a:extLst>
                          <a:ext uri="{FF2B5EF4-FFF2-40B4-BE49-F238E27FC236}">
                            <a16:creationId xmlns:a16="http://schemas.microsoft.com/office/drawing/2014/main" id="{EE07620B-B66E-45CA-8996-E6B2B8EE9C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432" y="3572827"/>
                        <a:ext cx="50429" cy="19416"/>
                      </a:xfrm>
                      <a:custGeom>
                        <a:avLst/>
                        <a:gdLst>
                          <a:gd name="connsiteX0" fmla="*/ 10425 w 50429"/>
                          <a:gd name="connsiteY0" fmla="*/ 13335 h 19416"/>
                          <a:gd name="connsiteX1" fmla="*/ 50430 w 50429"/>
                          <a:gd name="connsiteY1" fmla="*/ 19050 h 19416"/>
                          <a:gd name="connsiteX2" fmla="*/ 30427 w 50429"/>
                          <a:gd name="connsiteY2" fmla="*/ 14288 h 19416"/>
                          <a:gd name="connsiteX3" fmla="*/ 11377 w 50429"/>
                          <a:gd name="connsiteY3" fmla="*/ 7620 h 19416"/>
                          <a:gd name="connsiteX4" fmla="*/ 3757 w 50429"/>
                          <a:gd name="connsiteY4" fmla="*/ 953 h 19416"/>
                          <a:gd name="connsiteX5" fmla="*/ 1852 w 50429"/>
                          <a:gd name="connsiteY5" fmla="*/ 0 h 19416"/>
                          <a:gd name="connsiteX6" fmla="*/ 10425 w 50429"/>
                          <a:gd name="connsiteY6" fmla="*/ 13335 h 19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0429" h="19416">
                            <a:moveTo>
                              <a:pt x="10425" y="13335"/>
                            </a:moveTo>
                            <a:cubicBezTo>
                              <a:pt x="29475" y="23813"/>
                              <a:pt x="32332" y="17145"/>
                              <a:pt x="50430" y="19050"/>
                            </a:cubicBezTo>
                            <a:cubicBezTo>
                              <a:pt x="44714" y="16192"/>
                              <a:pt x="37095" y="15240"/>
                              <a:pt x="30427" y="14288"/>
                            </a:cubicBezTo>
                            <a:cubicBezTo>
                              <a:pt x="23759" y="13335"/>
                              <a:pt x="16139" y="12382"/>
                              <a:pt x="11377" y="7620"/>
                            </a:cubicBezTo>
                            <a:cubicBezTo>
                              <a:pt x="8520" y="5715"/>
                              <a:pt x="6614" y="2857"/>
                              <a:pt x="3757" y="953"/>
                            </a:cubicBezTo>
                            <a:cubicBezTo>
                              <a:pt x="2805" y="0"/>
                              <a:pt x="2805" y="0"/>
                              <a:pt x="1852" y="0"/>
                            </a:cubicBezTo>
                            <a:cubicBezTo>
                              <a:pt x="-4816" y="1905"/>
                              <a:pt x="8520" y="12382"/>
                              <a:pt x="10425" y="1333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7" name="Freeform: Shape 1366">
                        <a:extLst>
                          <a:ext uri="{FF2B5EF4-FFF2-40B4-BE49-F238E27FC236}">
                            <a16:creationId xmlns:a16="http://schemas.microsoft.com/office/drawing/2014/main" id="{A660490E-9196-47E4-8BCD-EFFCFFEC1C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5417" y="3557587"/>
                        <a:ext cx="20954" cy="37147"/>
                      </a:xfrm>
                      <a:custGeom>
                        <a:avLst/>
                        <a:gdLst>
                          <a:gd name="connsiteX0" fmla="*/ 4763 w 20954"/>
                          <a:gd name="connsiteY0" fmla="*/ 16193 h 37147"/>
                          <a:gd name="connsiteX1" fmla="*/ 8573 w 20954"/>
                          <a:gd name="connsiteY1" fmla="*/ 23813 h 37147"/>
                          <a:gd name="connsiteX2" fmla="*/ 11430 w 20954"/>
                          <a:gd name="connsiteY2" fmla="*/ 27622 h 37147"/>
                          <a:gd name="connsiteX3" fmla="*/ 15240 w 20954"/>
                          <a:gd name="connsiteY3" fmla="*/ 33338 h 37147"/>
                          <a:gd name="connsiteX4" fmla="*/ 20955 w 20954"/>
                          <a:gd name="connsiteY4" fmla="*/ 37147 h 37147"/>
                          <a:gd name="connsiteX5" fmla="*/ 20955 w 20954"/>
                          <a:gd name="connsiteY5" fmla="*/ 35243 h 37147"/>
                          <a:gd name="connsiteX6" fmla="*/ 9525 w 20954"/>
                          <a:gd name="connsiteY6" fmla="*/ 19050 h 37147"/>
                          <a:gd name="connsiteX7" fmla="*/ 3810 w 20954"/>
                          <a:gd name="connsiteY7" fmla="*/ 9525 h 37147"/>
                          <a:gd name="connsiteX8" fmla="*/ 0 w 20954"/>
                          <a:gd name="connsiteY8" fmla="*/ 0 h 37147"/>
                          <a:gd name="connsiteX9" fmla="*/ 4763 w 20954"/>
                          <a:gd name="connsiteY9" fmla="*/ 16193 h 37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0954" h="37147">
                            <a:moveTo>
                              <a:pt x="4763" y="16193"/>
                            </a:moveTo>
                            <a:cubicBezTo>
                              <a:pt x="5715" y="19050"/>
                              <a:pt x="6667" y="20955"/>
                              <a:pt x="8573" y="23813"/>
                            </a:cubicBezTo>
                            <a:cubicBezTo>
                              <a:pt x="9525" y="25718"/>
                              <a:pt x="10478" y="26670"/>
                              <a:pt x="11430" y="27622"/>
                            </a:cubicBezTo>
                            <a:cubicBezTo>
                              <a:pt x="12383" y="29528"/>
                              <a:pt x="13335" y="31432"/>
                              <a:pt x="15240" y="33338"/>
                            </a:cubicBezTo>
                            <a:cubicBezTo>
                              <a:pt x="16192" y="35243"/>
                              <a:pt x="18098" y="37147"/>
                              <a:pt x="20955" y="37147"/>
                            </a:cubicBezTo>
                            <a:cubicBezTo>
                              <a:pt x="20955" y="36195"/>
                              <a:pt x="20955" y="36195"/>
                              <a:pt x="20955" y="35243"/>
                            </a:cubicBezTo>
                            <a:cubicBezTo>
                              <a:pt x="17145" y="29528"/>
                              <a:pt x="12383" y="24765"/>
                              <a:pt x="9525" y="19050"/>
                            </a:cubicBezTo>
                            <a:cubicBezTo>
                              <a:pt x="7620" y="16193"/>
                              <a:pt x="5715" y="12382"/>
                              <a:pt x="3810" y="9525"/>
                            </a:cubicBezTo>
                            <a:cubicBezTo>
                              <a:pt x="1905" y="6668"/>
                              <a:pt x="953" y="2857"/>
                              <a:pt x="0" y="0"/>
                            </a:cubicBezTo>
                            <a:cubicBezTo>
                              <a:pt x="953" y="5715"/>
                              <a:pt x="2858" y="10478"/>
                              <a:pt x="4763" y="1619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68" name="Freeform: Shape 1367">
                        <a:extLst>
                          <a:ext uri="{FF2B5EF4-FFF2-40B4-BE49-F238E27FC236}">
                            <a16:creationId xmlns:a16="http://schemas.microsoft.com/office/drawing/2014/main" id="{AAF61857-7412-4B9F-A387-13BDF12D2D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0850" y="3544252"/>
                        <a:ext cx="23144" cy="34441"/>
                      </a:xfrm>
                      <a:custGeom>
                        <a:avLst/>
                        <a:gdLst>
                          <a:gd name="connsiteX0" fmla="*/ 8857 w 23144"/>
                          <a:gd name="connsiteY0" fmla="*/ 15240 h 34441"/>
                          <a:gd name="connsiteX1" fmla="*/ 23145 w 23144"/>
                          <a:gd name="connsiteY1" fmla="*/ 0 h 34441"/>
                          <a:gd name="connsiteX2" fmla="*/ 19335 w 23144"/>
                          <a:gd name="connsiteY2" fmla="*/ 9525 h 34441"/>
                          <a:gd name="connsiteX3" fmla="*/ 13620 w 23144"/>
                          <a:gd name="connsiteY3" fmla="*/ 20955 h 34441"/>
                          <a:gd name="connsiteX4" fmla="*/ 6952 w 23144"/>
                          <a:gd name="connsiteY4" fmla="*/ 29528 h 34441"/>
                          <a:gd name="connsiteX5" fmla="*/ 1237 w 23144"/>
                          <a:gd name="connsiteY5" fmla="*/ 34290 h 34441"/>
                          <a:gd name="connsiteX6" fmla="*/ 2190 w 23144"/>
                          <a:gd name="connsiteY6" fmla="*/ 30480 h 34441"/>
                          <a:gd name="connsiteX7" fmla="*/ 8857 w 23144"/>
                          <a:gd name="connsiteY7" fmla="*/ 15240 h 344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144" h="34441">
                            <a:moveTo>
                              <a:pt x="8857" y="15240"/>
                            </a:moveTo>
                            <a:cubicBezTo>
                              <a:pt x="11715" y="10478"/>
                              <a:pt x="17430" y="2857"/>
                              <a:pt x="23145" y="0"/>
                            </a:cubicBezTo>
                            <a:cubicBezTo>
                              <a:pt x="23145" y="2857"/>
                              <a:pt x="20287" y="7620"/>
                              <a:pt x="19335" y="9525"/>
                            </a:cubicBezTo>
                            <a:cubicBezTo>
                              <a:pt x="17430" y="13335"/>
                              <a:pt x="15525" y="17145"/>
                              <a:pt x="13620" y="20955"/>
                            </a:cubicBezTo>
                            <a:cubicBezTo>
                              <a:pt x="11715" y="23813"/>
                              <a:pt x="9810" y="27622"/>
                              <a:pt x="6952" y="29528"/>
                            </a:cubicBezTo>
                            <a:cubicBezTo>
                              <a:pt x="6000" y="30480"/>
                              <a:pt x="3142" y="33338"/>
                              <a:pt x="1237" y="34290"/>
                            </a:cubicBezTo>
                            <a:cubicBezTo>
                              <a:pt x="-1620" y="35242"/>
                              <a:pt x="1237" y="31432"/>
                              <a:pt x="2190" y="30480"/>
                            </a:cubicBezTo>
                            <a:cubicBezTo>
                              <a:pt x="4095" y="24765"/>
                              <a:pt x="6000" y="20003"/>
                              <a:pt x="8857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369" name="Freeform: Shape 1368">
                        <a:extLst>
                          <a:ext uri="{FF2B5EF4-FFF2-40B4-BE49-F238E27FC236}">
                            <a16:creationId xmlns:a16="http://schemas.microsoft.com/office/drawing/2014/main" id="{539D5999-59D0-4DD5-9877-0D07F003BE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2547" y="3612831"/>
                        <a:ext cx="13335" cy="24765"/>
                      </a:xfrm>
                      <a:custGeom>
                        <a:avLst/>
                        <a:gdLst>
                          <a:gd name="connsiteX0" fmla="*/ 13335 w 13335"/>
                          <a:gd name="connsiteY0" fmla="*/ 24765 h 24765"/>
                          <a:gd name="connsiteX1" fmla="*/ 13335 w 13335"/>
                          <a:gd name="connsiteY1" fmla="*/ 24765 h 24765"/>
                          <a:gd name="connsiteX2" fmla="*/ 12383 w 13335"/>
                          <a:gd name="connsiteY2" fmla="*/ 4763 h 24765"/>
                          <a:gd name="connsiteX3" fmla="*/ 9525 w 13335"/>
                          <a:gd name="connsiteY3" fmla="*/ 1905 h 24765"/>
                          <a:gd name="connsiteX4" fmla="*/ 953 w 13335"/>
                          <a:gd name="connsiteY4" fmla="*/ 1905 h 24765"/>
                          <a:gd name="connsiteX5" fmla="*/ 0 w 13335"/>
                          <a:gd name="connsiteY5" fmla="*/ 953 h 24765"/>
                          <a:gd name="connsiteX6" fmla="*/ 953 w 13335"/>
                          <a:gd name="connsiteY6" fmla="*/ 0 h 24765"/>
                          <a:gd name="connsiteX7" fmla="*/ 9525 w 13335"/>
                          <a:gd name="connsiteY7" fmla="*/ 0 h 24765"/>
                          <a:gd name="connsiteX8" fmla="*/ 13335 w 13335"/>
                          <a:gd name="connsiteY8" fmla="*/ 3810 h 24765"/>
                          <a:gd name="connsiteX9" fmla="*/ 13335 w 13335"/>
                          <a:gd name="connsiteY9" fmla="*/ 24765 h 24765"/>
                          <a:gd name="connsiteX10" fmla="*/ 13335 w 13335"/>
                          <a:gd name="connsiteY10" fmla="*/ 24765 h 24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3335" h="24765">
                            <a:moveTo>
                              <a:pt x="13335" y="24765"/>
                            </a:moveTo>
                            <a:cubicBezTo>
                              <a:pt x="12383" y="24765"/>
                              <a:pt x="12383" y="24765"/>
                              <a:pt x="13335" y="24765"/>
                            </a:cubicBezTo>
                            <a:lnTo>
                              <a:pt x="12383" y="4763"/>
                            </a:lnTo>
                            <a:cubicBezTo>
                              <a:pt x="12383" y="3810"/>
                              <a:pt x="11430" y="1905"/>
                              <a:pt x="9525" y="1905"/>
                            </a:cubicBezTo>
                            <a:lnTo>
                              <a:pt x="953" y="1905"/>
                            </a:lnTo>
                            <a:cubicBezTo>
                              <a:pt x="953" y="1905"/>
                              <a:pt x="0" y="1905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953" y="0"/>
                            </a:cubicBezTo>
                            <a:lnTo>
                              <a:pt x="9525" y="0"/>
                            </a:lnTo>
                            <a:cubicBezTo>
                              <a:pt x="11430" y="0"/>
                              <a:pt x="13335" y="1905"/>
                              <a:pt x="13335" y="3810"/>
                            </a:cubicBezTo>
                            <a:lnTo>
                              <a:pt x="13335" y="24765"/>
                            </a:lnTo>
                            <a:cubicBezTo>
                              <a:pt x="13335" y="24765"/>
                              <a:pt x="13335" y="24765"/>
                              <a:pt x="1333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6D4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0" name="Freeform: Shape 1369">
                        <a:extLst>
                          <a:ext uri="{FF2B5EF4-FFF2-40B4-BE49-F238E27FC236}">
                            <a16:creationId xmlns:a16="http://schemas.microsoft.com/office/drawing/2014/main" id="{AB3BEA3D-AE77-4919-9D49-FE3453D318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3045" y="3453764"/>
                        <a:ext cx="7620" cy="7619"/>
                      </a:xfrm>
                      <a:custGeom>
                        <a:avLst/>
                        <a:gdLst>
                          <a:gd name="connsiteX0" fmla="*/ 3810 w 7620"/>
                          <a:gd name="connsiteY0" fmla="*/ 0 h 7619"/>
                          <a:gd name="connsiteX1" fmla="*/ 0 w 7620"/>
                          <a:gd name="connsiteY1" fmla="*/ 3810 h 7619"/>
                          <a:gd name="connsiteX2" fmla="*/ 3810 w 7620"/>
                          <a:gd name="connsiteY2" fmla="*/ 7620 h 7619"/>
                          <a:gd name="connsiteX3" fmla="*/ 7620 w 7620"/>
                          <a:gd name="connsiteY3" fmla="*/ 3810 h 7619"/>
                          <a:gd name="connsiteX4" fmla="*/ 3810 w 7620"/>
                          <a:gd name="connsiteY4" fmla="*/ 0 h 7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20" h="7619">
                            <a:moveTo>
                              <a:pt x="3810" y="0"/>
                            </a:moveTo>
                            <a:cubicBezTo>
                              <a:pt x="3810" y="1905"/>
                              <a:pt x="1905" y="3810"/>
                              <a:pt x="0" y="3810"/>
                            </a:cubicBezTo>
                            <a:cubicBezTo>
                              <a:pt x="1905" y="3810"/>
                              <a:pt x="3810" y="5715"/>
                              <a:pt x="3810" y="7620"/>
                            </a:cubicBezTo>
                            <a:cubicBezTo>
                              <a:pt x="3810" y="5715"/>
                              <a:pt x="5715" y="3810"/>
                              <a:pt x="7620" y="3810"/>
                            </a:cubicBezTo>
                            <a:cubicBezTo>
                              <a:pt x="5715" y="3810"/>
                              <a:pt x="3810" y="1905"/>
                              <a:pt x="38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1" name="Freeform: Shape 1370">
                        <a:extLst>
                          <a:ext uri="{FF2B5EF4-FFF2-40B4-BE49-F238E27FC236}">
                            <a16:creationId xmlns:a16="http://schemas.microsoft.com/office/drawing/2014/main" id="{CB3D4214-B076-4855-9063-581B661566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70195" y="3520439"/>
                        <a:ext cx="12382" cy="13334"/>
                      </a:xfrm>
                      <a:custGeom>
                        <a:avLst/>
                        <a:gdLst>
                          <a:gd name="connsiteX0" fmla="*/ 6667 w 12382"/>
                          <a:gd name="connsiteY0" fmla="*/ 0 h 13334"/>
                          <a:gd name="connsiteX1" fmla="*/ 0 w 12382"/>
                          <a:gd name="connsiteY1" fmla="*/ 6667 h 13334"/>
                          <a:gd name="connsiteX2" fmla="*/ 0 w 12382"/>
                          <a:gd name="connsiteY2" fmla="*/ 6667 h 13334"/>
                          <a:gd name="connsiteX3" fmla="*/ 6667 w 12382"/>
                          <a:gd name="connsiteY3" fmla="*/ 13335 h 13334"/>
                          <a:gd name="connsiteX4" fmla="*/ 6667 w 12382"/>
                          <a:gd name="connsiteY4" fmla="*/ 13335 h 13334"/>
                          <a:gd name="connsiteX5" fmla="*/ 12383 w 12382"/>
                          <a:gd name="connsiteY5" fmla="*/ 6667 h 13334"/>
                          <a:gd name="connsiteX6" fmla="*/ 6667 w 12382"/>
                          <a:gd name="connsiteY6" fmla="*/ 0 h 13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82" h="13334">
                            <a:moveTo>
                              <a:pt x="6667" y="0"/>
                            </a:moveTo>
                            <a:cubicBezTo>
                              <a:pt x="6667" y="3810"/>
                              <a:pt x="3810" y="6667"/>
                              <a:pt x="0" y="6667"/>
                            </a:cubicBezTo>
                            <a:cubicBezTo>
                              <a:pt x="0" y="6667"/>
                              <a:pt x="0" y="6667"/>
                              <a:pt x="0" y="6667"/>
                            </a:cubicBezTo>
                            <a:cubicBezTo>
                              <a:pt x="3810" y="6667"/>
                              <a:pt x="6667" y="9525"/>
                              <a:pt x="6667" y="13335"/>
                            </a:cubicBezTo>
                            <a:cubicBezTo>
                              <a:pt x="6667" y="13335"/>
                              <a:pt x="6667" y="13335"/>
                              <a:pt x="6667" y="13335"/>
                            </a:cubicBezTo>
                            <a:cubicBezTo>
                              <a:pt x="6667" y="9525"/>
                              <a:pt x="9525" y="7620"/>
                              <a:pt x="12383" y="6667"/>
                            </a:cubicBezTo>
                            <a:cubicBezTo>
                              <a:pt x="9525" y="6667"/>
                              <a:pt x="6667" y="3810"/>
                              <a:pt x="666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2" name="Freeform: Shape 1371">
                        <a:extLst>
                          <a:ext uri="{FF2B5EF4-FFF2-40B4-BE49-F238E27FC236}">
                            <a16:creationId xmlns:a16="http://schemas.microsoft.com/office/drawing/2014/main" id="{61F13214-3DBF-4046-B1EC-D3BF403238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8259" y="3460431"/>
                        <a:ext cx="9525" cy="9525"/>
                      </a:xfrm>
                      <a:custGeom>
                        <a:avLst/>
                        <a:gdLst>
                          <a:gd name="connsiteX0" fmla="*/ 4763 w 9525"/>
                          <a:gd name="connsiteY0" fmla="*/ 0 h 9525"/>
                          <a:gd name="connsiteX1" fmla="*/ 0 w 9525"/>
                          <a:gd name="connsiteY1" fmla="*/ 4763 h 9525"/>
                          <a:gd name="connsiteX2" fmla="*/ 4763 w 9525"/>
                          <a:gd name="connsiteY2" fmla="*/ 9525 h 9525"/>
                          <a:gd name="connsiteX3" fmla="*/ 4763 w 9525"/>
                          <a:gd name="connsiteY3" fmla="*/ 9525 h 9525"/>
                          <a:gd name="connsiteX4" fmla="*/ 9525 w 9525"/>
                          <a:gd name="connsiteY4" fmla="*/ 4763 h 9525"/>
                          <a:gd name="connsiteX5" fmla="*/ 4763 w 9525"/>
                          <a:gd name="connsiteY5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525" h="9525">
                            <a:moveTo>
                              <a:pt x="4763" y="0"/>
                            </a:moveTo>
                            <a:cubicBezTo>
                              <a:pt x="4763" y="2858"/>
                              <a:pt x="2858" y="4763"/>
                              <a:pt x="0" y="4763"/>
                            </a:cubicBezTo>
                            <a:cubicBezTo>
                              <a:pt x="2858" y="4763"/>
                              <a:pt x="4763" y="6668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9525"/>
                            </a:cubicBezTo>
                            <a:cubicBezTo>
                              <a:pt x="4763" y="6668"/>
                              <a:pt x="6668" y="4763"/>
                              <a:pt x="9525" y="4763"/>
                            </a:cubicBezTo>
                            <a:cubicBezTo>
                              <a:pt x="6668" y="3810"/>
                              <a:pt x="4763" y="1905"/>
                              <a:pt x="4763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3" name="Freeform: Shape 1372">
                        <a:extLst>
                          <a:ext uri="{FF2B5EF4-FFF2-40B4-BE49-F238E27FC236}">
                            <a16:creationId xmlns:a16="http://schemas.microsoft.com/office/drawing/2014/main" id="{0AB793E0-371A-4529-9978-B06254E374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1597" y="3404234"/>
                        <a:ext cx="14287" cy="14287"/>
                      </a:xfrm>
                      <a:custGeom>
                        <a:avLst/>
                        <a:gdLst>
                          <a:gd name="connsiteX0" fmla="*/ 7620 w 14287"/>
                          <a:gd name="connsiteY0" fmla="*/ 0 h 14287"/>
                          <a:gd name="connsiteX1" fmla="*/ 0 w 14287"/>
                          <a:gd name="connsiteY1" fmla="*/ 7620 h 14287"/>
                          <a:gd name="connsiteX2" fmla="*/ 0 w 14287"/>
                          <a:gd name="connsiteY2" fmla="*/ 7620 h 14287"/>
                          <a:gd name="connsiteX3" fmla="*/ 7620 w 14287"/>
                          <a:gd name="connsiteY3" fmla="*/ 14288 h 14287"/>
                          <a:gd name="connsiteX4" fmla="*/ 7620 w 14287"/>
                          <a:gd name="connsiteY4" fmla="*/ 14288 h 14287"/>
                          <a:gd name="connsiteX5" fmla="*/ 14288 w 14287"/>
                          <a:gd name="connsiteY5" fmla="*/ 6668 h 14287"/>
                          <a:gd name="connsiteX6" fmla="*/ 7620 w 14287"/>
                          <a:gd name="connsiteY6" fmla="*/ 0 h 14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87" h="14287">
                            <a:moveTo>
                              <a:pt x="7620" y="0"/>
                            </a:moveTo>
                            <a:cubicBezTo>
                              <a:pt x="7620" y="3810"/>
                              <a:pt x="4763" y="7620"/>
                              <a:pt x="0" y="7620"/>
                            </a:cubicBezTo>
                            <a:cubicBezTo>
                              <a:pt x="0" y="7620"/>
                              <a:pt x="0" y="7620"/>
                              <a:pt x="0" y="7620"/>
                            </a:cubicBezTo>
                            <a:cubicBezTo>
                              <a:pt x="3810" y="7620"/>
                              <a:pt x="6668" y="10478"/>
                              <a:pt x="7620" y="14288"/>
                            </a:cubicBezTo>
                            <a:cubicBezTo>
                              <a:pt x="7620" y="14288"/>
                              <a:pt x="7620" y="14288"/>
                              <a:pt x="7620" y="14288"/>
                            </a:cubicBezTo>
                            <a:cubicBezTo>
                              <a:pt x="7620" y="10478"/>
                              <a:pt x="10478" y="7620"/>
                              <a:pt x="14288" y="6668"/>
                            </a:cubicBezTo>
                            <a:cubicBezTo>
                              <a:pt x="11430" y="7620"/>
                              <a:pt x="7620" y="3810"/>
                              <a:pt x="76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4" name="Freeform: Shape 1373">
                        <a:extLst>
                          <a:ext uri="{FF2B5EF4-FFF2-40B4-BE49-F238E27FC236}">
                            <a16:creationId xmlns:a16="http://schemas.microsoft.com/office/drawing/2014/main" id="{31FF88CB-1211-4D6C-B37F-7BC5117AAF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9225" y="3493769"/>
                        <a:ext cx="4762" cy="3810"/>
                      </a:xfrm>
                      <a:custGeom>
                        <a:avLst/>
                        <a:gdLst>
                          <a:gd name="connsiteX0" fmla="*/ 1905 w 4762"/>
                          <a:gd name="connsiteY0" fmla="*/ 0 h 3810"/>
                          <a:gd name="connsiteX1" fmla="*/ 0 w 4762"/>
                          <a:gd name="connsiteY1" fmla="*/ 1905 h 3810"/>
                          <a:gd name="connsiteX2" fmla="*/ 2858 w 4762"/>
                          <a:gd name="connsiteY2" fmla="*/ 3810 h 3810"/>
                          <a:gd name="connsiteX3" fmla="*/ 4763 w 4762"/>
                          <a:gd name="connsiteY3" fmla="*/ 953 h 3810"/>
                          <a:gd name="connsiteX4" fmla="*/ 1905 w 4762"/>
                          <a:gd name="connsiteY4" fmla="*/ 0 h 3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62" h="3810">
                            <a:moveTo>
                              <a:pt x="1905" y="0"/>
                            </a:moveTo>
                            <a:cubicBezTo>
                              <a:pt x="1905" y="953"/>
                              <a:pt x="953" y="1905"/>
                              <a:pt x="0" y="1905"/>
                            </a:cubicBezTo>
                            <a:cubicBezTo>
                              <a:pt x="953" y="1905"/>
                              <a:pt x="1905" y="2858"/>
                              <a:pt x="2858" y="3810"/>
                            </a:cubicBezTo>
                            <a:cubicBezTo>
                              <a:pt x="2858" y="2858"/>
                              <a:pt x="3810" y="1905"/>
                              <a:pt x="4763" y="953"/>
                            </a:cubicBezTo>
                            <a:cubicBezTo>
                              <a:pt x="2858" y="1905"/>
                              <a:pt x="1905" y="953"/>
                              <a:pt x="19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5" name="Freeform: Shape 1374">
                        <a:extLst>
                          <a:ext uri="{FF2B5EF4-FFF2-40B4-BE49-F238E27FC236}">
                            <a16:creationId xmlns:a16="http://schemas.microsoft.com/office/drawing/2014/main" id="{559BAB9F-7E48-435D-97B9-0098E9EAFE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481" y="3535059"/>
                        <a:ext cx="22353" cy="117405"/>
                      </a:xfrm>
                      <a:custGeom>
                        <a:avLst/>
                        <a:gdLst>
                          <a:gd name="connsiteX0" fmla="*/ 16638 w 22353"/>
                          <a:gd name="connsiteY0" fmla="*/ 0 h 117405"/>
                          <a:gd name="connsiteX1" fmla="*/ 2351 w 22353"/>
                          <a:gd name="connsiteY1" fmla="*/ 21907 h 117405"/>
                          <a:gd name="connsiteX2" fmla="*/ 4256 w 22353"/>
                          <a:gd name="connsiteY2" fmla="*/ 97155 h 117405"/>
                          <a:gd name="connsiteX3" fmla="*/ 16638 w 22353"/>
                          <a:gd name="connsiteY3" fmla="*/ 117157 h 117405"/>
                          <a:gd name="connsiteX4" fmla="*/ 22353 w 22353"/>
                          <a:gd name="connsiteY4" fmla="*/ 113347 h 117405"/>
                          <a:gd name="connsiteX5" fmla="*/ 19496 w 22353"/>
                          <a:gd name="connsiteY5" fmla="*/ 0 h 117405"/>
                          <a:gd name="connsiteX6" fmla="*/ 16638 w 22353"/>
                          <a:gd name="connsiteY6" fmla="*/ 0 h 1174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2353" h="117405">
                            <a:moveTo>
                              <a:pt x="16638" y="0"/>
                            </a:moveTo>
                            <a:cubicBezTo>
                              <a:pt x="5208" y="2857"/>
                              <a:pt x="4256" y="10477"/>
                              <a:pt x="2351" y="21907"/>
                            </a:cubicBezTo>
                            <a:cubicBezTo>
                              <a:pt x="-1459" y="48577"/>
                              <a:pt x="-507" y="70485"/>
                              <a:pt x="4256" y="97155"/>
                            </a:cubicBezTo>
                            <a:cubicBezTo>
                              <a:pt x="5208" y="102870"/>
                              <a:pt x="9018" y="113347"/>
                              <a:pt x="16638" y="117157"/>
                            </a:cubicBezTo>
                            <a:cubicBezTo>
                              <a:pt x="19496" y="118110"/>
                              <a:pt x="22353" y="116205"/>
                              <a:pt x="22353" y="113347"/>
                            </a:cubicBezTo>
                            <a:lnTo>
                              <a:pt x="19496" y="0"/>
                            </a:lnTo>
                            <a:cubicBezTo>
                              <a:pt x="18543" y="0"/>
                              <a:pt x="17591" y="0"/>
                              <a:pt x="166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6" name="Freeform: Shape 1375">
                        <a:extLst>
                          <a:ext uri="{FF2B5EF4-FFF2-40B4-BE49-F238E27FC236}">
                            <a16:creationId xmlns:a16="http://schemas.microsoft.com/office/drawing/2014/main" id="{9AED0C9D-310F-405B-B4E5-250A245ED6F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5281719" y="3765108"/>
                        <a:ext cx="2592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6668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377" name="Freeform: Shape 1376">
                        <a:extLst>
                          <a:ext uri="{FF2B5EF4-FFF2-40B4-BE49-F238E27FC236}">
                            <a16:creationId xmlns:a16="http://schemas.microsoft.com/office/drawing/2014/main" id="{C8EA00F9-8A64-4E0A-9F75-00F2037F99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40355" y="3765209"/>
                        <a:ext cx="2436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7620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A0A59B2F-3AF3-4AD8-82A2-8CD75AB5F40E}"/>
                      </a:ext>
                    </a:extLst>
                  </p:cNvPr>
                  <p:cNvSpPr/>
                  <p:nvPr/>
                </p:nvSpPr>
                <p:spPr>
                  <a:xfrm>
                    <a:off x="14611993" y="-326998"/>
                    <a:ext cx="32400" cy="72000"/>
                  </a:xfrm>
                  <a:custGeom>
                    <a:avLst/>
                    <a:gdLst>
                      <a:gd name="connsiteX0" fmla="*/ 23813 w 36774"/>
                      <a:gd name="connsiteY0" fmla="*/ 0 h 70799"/>
                      <a:gd name="connsiteX1" fmla="*/ 35719 w 36774"/>
                      <a:gd name="connsiteY1" fmla="*/ 61913 h 70799"/>
                      <a:gd name="connsiteX2" fmla="*/ 0 w 36774"/>
                      <a:gd name="connsiteY2" fmla="*/ 69056 h 70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774" h="70799">
                        <a:moveTo>
                          <a:pt x="23813" y="0"/>
                        </a:moveTo>
                        <a:cubicBezTo>
                          <a:pt x="31750" y="25202"/>
                          <a:pt x="39688" y="50404"/>
                          <a:pt x="35719" y="61913"/>
                        </a:cubicBezTo>
                        <a:cubicBezTo>
                          <a:pt x="31750" y="73422"/>
                          <a:pt x="15875" y="71239"/>
                          <a:pt x="0" y="69056"/>
                        </a:cubicBezTo>
                      </a:path>
                    </a:pathLst>
                  </a:custGeom>
                  <a:noFill/>
                  <a:ln w="3175">
                    <a:solidFill>
                      <a:srgbClr val="F78C57"/>
                    </a:solidFill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sp>
              <p:nvSpPr>
                <p:cNvPr id="1325" name="Freeform: Shape 1324">
                  <a:extLst>
                    <a:ext uri="{FF2B5EF4-FFF2-40B4-BE49-F238E27FC236}">
                      <a16:creationId xmlns:a16="http://schemas.microsoft.com/office/drawing/2014/main" id="{971BE228-D525-45A0-AF40-DD127170A290}"/>
                    </a:ext>
                  </a:extLst>
                </p:cNvPr>
                <p:cNvSpPr/>
                <p:nvPr/>
              </p:nvSpPr>
              <p:spPr>
                <a:xfrm flipH="1">
                  <a:off x="15722196" y="-300807"/>
                  <a:ext cx="32400" cy="72000"/>
                </a:xfrm>
                <a:custGeom>
                  <a:avLst/>
                  <a:gdLst>
                    <a:gd name="connsiteX0" fmla="*/ 23813 w 36774"/>
                    <a:gd name="connsiteY0" fmla="*/ 0 h 70799"/>
                    <a:gd name="connsiteX1" fmla="*/ 35719 w 36774"/>
                    <a:gd name="connsiteY1" fmla="*/ 61913 h 70799"/>
                    <a:gd name="connsiteX2" fmla="*/ 0 w 36774"/>
                    <a:gd name="connsiteY2" fmla="*/ 69056 h 70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774" h="70799">
                      <a:moveTo>
                        <a:pt x="23813" y="0"/>
                      </a:moveTo>
                      <a:cubicBezTo>
                        <a:pt x="31750" y="25202"/>
                        <a:pt x="39688" y="50404"/>
                        <a:pt x="35719" y="61913"/>
                      </a:cubicBezTo>
                      <a:cubicBezTo>
                        <a:pt x="31750" y="73422"/>
                        <a:pt x="15875" y="71239"/>
                        <a:pt x="0" y="69056"/>
                      </a:cubicBezTo>
                    </a:path>
                  </a:pathLst>
                </a:custGeom>
                <a:noFill/>
                <a:ln w="3175">
                  <a:solidFill>
                    <a:srgbClr val="F78C57"/>
                  </a:solidFill>
                  <a:round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  <p:pic>
            <p:nvPicPr>
              <p:cNvPr id="1323" name="Graphic 1322">
                <a:extLst>
                  <a:ext uri="{FF2B5EF4-FFF2-40B4-BE49-F238E27FC236}">
                    <a16:creationId xmlns:a16="http://schemas.microsoft.com/office/drawing/2014/main" id="{5EEB3240-2BC2-4848-937B-F65751C743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45777" y="5785108"/>
                <a:ext cx="242591" cy="278383"/>
              </a:xfrm>
              <a:prstGeom prst="rect">
                <a:avLst/>
              </a:prstGeom>
            </p:spPr>
          </p:pic>
        </p:grpSp>
        <p:grpSp>
          <p:nvGrpSpPr>
            <p:cNvPr id="1317" name="Graphic 119">
              <a:extLst>
                <a:ext uri="{FF2B5EF4-FFF2-40B4-BE49-F238E27FC236}">
                  <a16:creationId xmlns:a16="http://schemas.microsoft.com/office/drawing/2014/main" id="{31614083-FBE3-431C-A47E-C230E22A1CF4}"/>
                </a:ext>
              </a:extLst>
            </p:cNvPr>
            <p:cNvGrpSpPr/>
            <p:nvPr/>
          </p:nvGrpSpPr>
          <p:grpSpPr>
            <a:xfrm rot="20107153">
              <a:off x="4812139" y="5989854"/>
              <a:ext cx="117746" cy="84365"/>
              <a:chOff x="5087888" y="5952148"/>
              <a:chExt cx="191201" cy="136995"/>
            </a:xfrm>
          </p:grpSpPr>
          <p:grpSp>
            <p:nvGrpSpPr>
              <p:cNvPr id="1318" name="Graphic 119">
                <a:extLst>
                  <a:ext uri="{FF2B5EF4-FFF2-40B4-BE49-F238E27FC236}">
                    <a16:creationId xmlns:a16="http://schemas.microsoft.com/office/drawing/2014/main" id="{A4BBC8B8-233B-4AA6-AD77-249E6A280D6A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1320" name="Freeform: Shape 1319">
                  <a:extLst>
                    <a:ext uri="{FF2B5EF4-FFF2-40B4-BE49-F238E27FC236}">
                      <a16:creationId xmlns:a16="http://schemas.microsoft.com/office/drawing/2014/main" id="{0ED86AC6-7669-4D91-9D2A-9B69FB90463C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1321" name="Freeform: Shape 1320">
                  <a:extLst>
                    <a:ext uri="{FF2B5EF4-FFF2-40B4-BE49-F238E27FC236}">
                      <a16:creationId xmlns:a16="http://schemas.microsoft.com/office/drawing/2014/main" id="{024088B4-A208-43C9-9706-365B2DA3CD21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D9DF0BE1-F87A-40E2-B372-59842755C076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D031B1FA-4328-4E93-8B2C-707E3DD4C448}"/>
              </a:ext>
            </a:extLst>
          </p:cNvPr>
          <p:cNvGrpSpPr/>
          <p:nvPr/>
        </p:nvGrpSpPr>
        <p:grpSpPr>
          <a:xfrm>
            <a:off x="16446727" y="-764794"/>
            <a:ext cx="7055597" cy="9261816"/>
            <a:chOff x="6210300" y="6991769"/>
            <a:chExt cx="1499889" cy="1968890"/>
          </a:xfrm>
        </p:grpSpPr>
        <p:grpSp>
          <p:nvGrpSpPr>
            <p:cNvPr id="820" name="Graphic 4">
              <a:extLst>
                <a:ext uri="{FF2B5EF4-FFF2-40B4-BE49-F238E27FC236}">
                  <a16:creationId xmlns:a16="http://schemas.microsoft.com/office/drawing/2014/main" id="{AD7D487C-A039-4FD7-BE5F-D95AC014A17E}"/>
                </a:ext>
              </a:extLst>
            </p:cNvPr>
            <p:cNvGrpSpPr>
              <a:grpSpLocks/>
            </p:cNvGrpSpPr>
            <p:nvPr/>
          </p:nvGrpSpPr>
          <p:grpSpPr>
            <a:xfrm rot="21317729">
              <a:off x="6210300" y="6991769"/>
              <a:ext cx="1499889" cy="1968890"/>
              <a:chOff x="7160895" y="4255769"/>
              <a:chExt cx="630555" cy="826770"/>
            </a:xfrm>
          </p:grpSpPr>
          <p:grpSp>
            <p:nvGrpSpPr>
              <p:cNvPr id="826" name="Graphic 4">
                <a:extLst>
                  <a:ext uri="{FF2B5EF4-FFF2-40B4-BE49-F238E27FC236}">
                    <a16:creationId xmlns:a16="http://schemas.microsoft.com/office/drawing/2014/main" id="{03B85A81-120B-492D-AFB9-279E9FDBAB43}"/>
                  </a:ext>
                </a:extLst>
              </p:cNvPr>
              <p:cNvGrpSpPr/>
              <p:nvPr/>
            </p:nvGrpSpPr>
            <p:grpSpPr>
              <a:xfrm>
                <a:off x="7160895" y="4255769"/>
                <a:ext cx="630555" cy="826770"/>
                <a:chOff x="7160895" y="4255769"/>
                <a:chExt cx="630555" cy="826770"/>
              </a:xfrm>
            </p:grpSpPr>
            <p:sp>
              <p:nvSpPr>
                <p:cNvPr id="1308" name="Freeform: Shape 1307">
                  <a:extLst>
                    <a:ext uri="{FF2B5EF4-FFF2-40B4-BE49-F238E27FC236}">
                      <a16:creationId xmlns:a16="http://schemas.microsoft.com/office/drawing/2014/main" id="{9504FAE1-74E0-469F-BD65-45F51B8AD2CB}"/>
                    </a:ext>
                  </a:extLst>
                </p:cNvPr>
                <p:cNvSpPr/>
                <p:nvPr/>
              </p:nvSpPr>
              <p:spPr>
                <a:xfrm>
                  <a:off x="7160895" y="445198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8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8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8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8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8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8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1309" name="Graphic 4">
                  <a:extLst>
                    <a:ext uri="{FF2B5EF4-FFF2-40B4-BE49-F238E27FC236}">
                      <a16:creationId xmlns:a16="http://schemas.microsoft.com/office/drawing/2014/main" id="{4711D51D-0465-4C93-92C2-FD493DFEF959}"/>
                    </a:ext>
                  </a:extLst>
                </p:cNvPr>
                <p:cNvGrpSpPr/>
                <p:nvPr/>
              </p:nvGrpSpPr>
              <p:grpSpPr>
                <a:xfrm>
                  <a:off x="7388584" y="4255769"/>
                  <a:ext cx="192363" cy="244792"/>
                  <a:chOff x="7388584" y="4255769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1310" name="Graphic 4">
                    <a:extLst>
                      <a:ext uri="{FF2B5EF4-FFF2-40B4-BE49-F238E27FC236}">
                        <a16:creationId xmlns:a16="http://schemas.microsoft.com/office/drawing/2014/main" id="{D2C8975B-4438-4C0E-86A9-7B92F7721A86}"/>
                      </a:ext>
                    </a:extLst>
                  </p:cNvPr>
                  <p:cNvGrpSpPr/>
                  <p:nvPr/>
                </p:nvGrpSpPr>
                <p:grpSpPr>
                  <a:xfrm>
                    <a:off x="7388584" y="4380232"/>
                    <a:ext cx="192363" cy="120329"/>
                    <a:chOff x="7388584" y="4380232"/>
                    <a:chExt cx="192363" cy="120329"/>
                  </a:xfrm>
                  <a:solidFill>
                    <a:srgbClr val="F2B775"/>
                  </a:solidFill>
                </p:grpSpPr>
                <p:sp>
                  <p:nvSpPr>
                    <p:cNvPr id="1312" name="Freeform: Shape 1311">
                      <a:extLst>
                        <a:ext uri="{FF2B5EF4-FFF2-40B4-BE49-F238E27FC236}">
                          <a16:creationId xmlns:a16="http://schemas.microsoft.com/office/drawing/2014/main" id="{318AB78D-BDF6-4C76-84CA-A74AA77487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8584" y="4380232"/>
                      <a:ext cx="94380" cy="73972"/>
                    </a:xfrm>
                    <a:custGeom>
                      <a:avLst/>
                      <a:gdLst>
                        <a:gd name="connsiteX0" fmla="*/ 89493 w 94380"/>
                        <a:gd name="connsiteY0" fmla="*/ 42225 h 73972"/>
                        <a:gd name="connsiteX1" fmla="*/ 89493 w 94380"/>
                        <a:gd name="connsiteY1" fmla="*/ 42225 h 73972"/>
                        <a:gd name="connsiteX2" fmla="*/ 69491 w 94380"/>
                        <a:gd name="connsiteY2" fmla="*/ 20317 h 73972"/>
                        <a:gd name="connsiteX3" fmla="*/ 5673 w 94380"/>
                        <a:gd name="connsiteY3" fmla="*/ 4125 h 73972"/>
                        <a:gd name="connsiteX4" fmla="*/ 24723 w 94380"/>
                        <a:gd name="connsiteY4" fmla="*/ 53655 h 73972"/>
                        <a:gd name="connsiteX5" fmla="*/ 88541 w 94380"/>
                        <a:gd name="connsiteY5" fmla="*/ 69847 h 73972"/>
                        <a:gd name="connsiteX6" fmla="*/ 89493 w 94380"/>
                        <a:gd name="connsiteY6" fmla="*/ 42225 h 73972"/>
                        <a:gd name="connsiteX7" fmla="*/ 74253 w 94380"/>
                        <a:gd name="connsiteY7" fmla="*/ 58417 h 73972"/>
                        <a:gd name="connsiteX8" fmla="*/ 33296 w 94380"/>
                        <a:gd name="connsiteY8" fmla="*/ 47940 h 73972"/>
                        <a:gd name="connsiteX9" fmla="*/ 20913 w 94380"/>
                        <a:gd name="connsiteY9" fmla="*/ 16507 h 73972"/>
                        <a:gd name="connsiteX10" fmla="*/ 61871 w 94380"/>
                        <a:gd name="connsiteY10" fmla="*/ 26985 h 73972"/>
                        <a:gd name="connsiteX11" fmla="*/ 74253 w 94380"/>
                        <a:gd name="connsiteY11" fmla="*/ 58417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380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6161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8417"/>
                          </a:moveTo>
                          <a:cubicBezTo>
                            <a:pt x="66633" y="64132"/>
                            <a:pt x="47583" y="59370"/>
                            <a:pt x="33296" y="47940"/>
                          </a:cubicBezTo>
                          <a:cubicBezTo>
                            <a:pt x="18056" y="36510"/>
                            <a:pt x="13293" y="22222"/>
                            <a:pt x="20913" y="16507"/>
                          </a:cubicBezTo>
                          <a:cubicBezTo>
                            <a:pt x="28533" y="10792"/>
                            <a:pt x="47583" y="15555"/>
                            <a:pt x="61871" y="26985"/>
                          </a:cubicBezTo>
                          <a:cubicBezTo>
                            <a:pt x="76158" y="38415"/>
                            <a:pt x="81873" y="52702"/>
                            <a:pt x="74253" y="5841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3" name="Freeform: Shape 1312">
                      <a:extLst>
                        <a:ext uri="{FF2B5EF4-FFF2-40B4-BE49-F238E27FC236}">
                          <a16:creationId xmlns:a16="http://schemas.microsoft.com/office/drawing/2014/main" id="{92BEC448-22E6-4B76-A82F-572D59D7ED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713" y="4381930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8147 h 72481"/>
                        <a:gd name="connsiteX8" fmla="*/ 16794 w 94644"/>
                        <a:gd name="connsiteY8" fmla="*/ 58625 h 72481"/>
                        <a:gd name="connsiteX9" fmla="*/ 32034 w 94644"/>
                        <a:gd name="connsiteY9" fmla="*/ 23382 h 72481"/>
                        <a:gd name="connsiteX10" fmla="*/ 78706 w 94644"/>
                        <a:gd name="connsiteY10" fmla="*/ 12904 h 72481"/>
                        <a:gd name="connsiteX11" fmla="*/ 62514 w 94644"/>
                        <a:gd name="connsiteY11" fmla="*/ 48147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39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4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8147"/>
                          </a:moveTo>
                          <a:cubicBezTo>
                            <a:pt x="45369" y="60529"/>
                            <a:pt x="25366" y="66244"/>
                            <a:pt x="16794" y="58625"/>
                          </a:cubicBezTo>
                          <a:cubicBezTo>
                            <a:pt x="8221" y="51957"/>
                            <a:pt x="14889" y="36717"/>
                            <a:pt x="32034" y="23382"/>
                          </a:cubicBezTo>
                          <a:cubicBezTo>
                            <a:pt x="49179" y="11000"/>
                            <a:pt x="69181" y="5285"/>
                            <a:pt x="78706" y="12904"/>
                          </a:cubicBezTo>
                          <a:cubicBezTo>
                            <a:pt x="86326" y="19572"/>
                            <a:pt x="79659" y="35764"/>
                            <a:pt x="62514" y="4814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4" name="Freeform: Shape 1313">
                      <a:extLst>
                        <a:ext uri="{FF2B5EF4-FFF2-40B4-BE49-F238E27FC236}">
                          <a16:creationId xmlns:a16="http://schemas.microsoft.com/office/drawing/2014/main" id="{01537ACA-87BD-474A-8955-6A110483A6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66" y="4440160"/>
                      <a:ext cx="79073" cy="60401"/>
                    </a:xfrm>
                    <a:custGeom>
                      <a:avLst/>
                      <a:gdLst>
                        <a:gd name="connsiteX0" fmla="*/ 77169 w 79073"/>
                        <a:gd name="connsiteY0" fmla="*/ 395 h 60401"/>
                        <a:gd name="connsiteX1" fmla="*/ 16 w 79073"/>
                        <a:gd name="connsiteY1" fmla="*/ 60402 h 60401"/>
                        <a:gd name="connsiteX2" fmla="*/ 21924 w 79073"/>
                        <a:gd name="connsiteY2" fmla="*/ 60402 h 60401"/>
                        <a:gd name="connsiteX3" fmla="*/ 62881 w 79073"/>
                        <a:gd name="connsiteY3" fmla="*/ 34684 h 60401"/>
                        <a:gd name="connsiteX4" fmla="*/ 79074 w 79073"/>
                        <a:gd name="connsiteY4" fmla="*/ 1347 h 60401"/>
                        <a:gd name="connsiteX5" fmla="*/ 77169 w 7907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07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4"/>
                          </a:cubicBezTo>
                          <a:lnTo>
                            <a:pt x="79074" y="1347"/>
                          </a:lnTo>
                          <a:cubicBezTo>
                            <a:pt x="79074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15" name="Freeform: Shape 1314">
                      <a:extLst>
                        <a:ext uri="{FF2B5EF4-FFF2-40B4-BE49-F238E27FC236}">
                          <a16:creationId xmlns:a16="http://schemas.microsoft.com/office/drawing/2014/main" id="{E3C6D4CA-2EAA-4CE3-B12F-BC3E8A441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102" y="4446848"/>
                      <a:ext cx="108844" cy="53584"/>
                    </a:xfrm>
                    <a:custGeom>
                      <a:avLst/>
                      <a:gdLst>
                        <a:gd name="connsiteX0" fmla="*/ 2165 w 108844"/>
                        <a:gd name="connsiteY0" fmla="*/ 374 h 53584"/>
                        <a:gd name="connsiteX1" fmla="*/ 108845 w 108844"/>
                        <a:gd name="connsiteY1" fmla="*/ 44189 h 53584"/>
                        <a:gd name="connsiteX2" fmla="*/ 69792 w 108844"/>
                        <a:gd name="connsiteY2" fmla="*/ 52761 h 53584"/>
                        <a:gd name="connsiteX3" fmla="*/ 34550 w 108844"/>
                        <a:gd name="connsiteY3" fmla="*/ 41331 h 53584"/>
                        <a:gd name="connsiteX4" fmla="*/ 260 w 108844"/>
                        <a:gd name="connsiteY4" fmla="*/ 2279 h 53584"/>
                        <a:gd name="connsiteX5" fmla="*/ 2165 w 108844"/>
                        <a:gd name="connsiteY5" fmla="*/ 374 h 53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844" h="53584">
                          <a:moveTo>
                            <a:pt x="2165" y="374"/>
                          </a:moveTo>
                          <a:cubicBezTo>
                            <a:pt x="19310" y="12756"/>
                            <a:pt x="60267" y="37521"/>
                            <a:pt x="108845" y="44189"/>
                          </a:cubicBezTo>
                          <a:lnTo>
                            <a:pt x="69792" y="52761"/>
                          </a:lnTo>
                          <a:cubicBezTo>
                            <a:pt x="56457" y="55619"/>
                            <a:pt x="43122" y="50856"/>
                            <a:pt x="34550" y="41331"/>
                          </a:cubicBezTo>
                          <a:lnTo>
                            <a:pt x="260" y="2279"/>
                          </a:lnTo>
                          <a:cubicBezTo>
                            <a:pt x="-693" y="374"/>
                            <a:pt x="1212" y="-579"/>
                            <a:pt x="2165" y="374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74CDC401-809E-4067-AFEF-2BB5A7212306}"/>
                      </a:ext>
                    </a:extLst>
                  </p:cNvPr>
                  <p:cNvSpPr/>
                  <p:nvPr/>
                </p:nvSpPr>
                <p:spPr>
                  <a:xfrm>
                    <a:off x="7457122" y="4255769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8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8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827" name="Graphic 4">
                <a:extLst>
                  <a:ext uri="{FF2B5EF4-FFF2-40B4-BE49-F238E27FC236}">
                    <a16:creationId xmlns:a16="http://schemas.microsoft.com/office/drawing/2014/main" id="{2BF1EB93-7EEF-45BC-B6D2-B5F4BAC79D96}"/>
                  </a:ext>
                </a:extLst>
              </p:cNvPr>
              <p:cNvGrpSpPr/>
              <p:nvPr/>
            </p:nvGrpSpPr>
            <p:grpSpPr>
              <a:xfrm>
                <a:off x="7232332" y="4517267"/>
                <a:ext cx="506745" cy="448512"/>
                <a:chOff x="7232332" y="4517267"/>
                <a:chExt cx="506745" cy="448512"/>
              </a:xfrm>
            </p:grpSpPr>
            <p:sp>
              <p:nvSpPr>
                <p:cNvPr id="828" name="Freeform: Shape 827">
                  <a:extLst>
                    <a:ext uri="{FF2B5EF4-FFF2-40B4-BE49-F238E27FC236}">
                      <a16:creationId xmlns:a16="http://schemas.microsoft.com/office/drawing/2014/main" id="{EAA06A9E-1FE6-4CFD-9E07-25CBCC05342F}"/>
                    </a:ext>
                  </a:extLst>
                </p:cNvPr>
                <p:cNvSpPr/>
                <p:nvPr/>
              </p:nvSpPr>
              <p:spPr>
                <a:xfrm>
                  <a:off x="7243991" y="4580518"/>
                  <a:ext cx="449351" cy="281040"/>
                </a:xfrm>
                <a:custGeom>
                  <a:avLst/>
                  <a:gdLst>
                    <a:gd name="connsiteX0" fmla="*/ 443636 w 449351"/>
                    <a:gd name="connsiteY0" fmla="*/ 230559 h 281040"/>
                    <a:gd name="connsiteX1" fmla="*/ 437921 w 449351"/>
                    <a:gd name="connsiteY1" fmla="*/ 280088 h 281040"/>
                    <a:gd name="connsiteX2" fmla="*/ 46444 w 449351"/>
                    <a:gd name="connsiteY2" fmla="*/ 281041 h 281040"/>
                    <a:gd name="connsiteX3" fmla="*/ 17869 w 449351"/>
                    <a:gd name="connsiteY3" fmla="*/ 277231 h 281040"/>
                    <a:gd name="connsiteX4" fmla="*/ 9296 w 449351"/>
                    <a:gd name="connsiteY4" fmla="*/ 215318 h 281040"/>
                    <a:gd name="connsiteX5" fmla="*/ 27394 w 449351"/>
                    <a:gd name="connsiteY5" fmla="*/ 177218 h 281040"/>
                    <a:gd name="connsiteX6" fmla="*/ 26441 w 449351"/>
                    <a:gd name="connsiteY6" fmla="*/ 133403 h 281040"/>
                    <a:gd name="connsiteX7" fmla="*/ 35014 w 449351"/>
                    <a:gd name="connsiteY7" fmla="*/ 91493 h 281040"/>
                    <a:gd name="connsiteX8" fmla="*/ 89306 w 449351"/>
                    <a:gd name="connsiteY8" fmla="*/ 52441 h 281040"/>
                    <a:gd name="connsiteX9" fmla="*/ 100736 w 449351"/>
                    <a:gd name="connsiteY9" fmla="*/ 21009 h 281040"/>
                    <a:gd name="connsiteX10" fmla="*/ 128359 w 449351"/>
                    <a:gd name="connsiteY10" fmla="*/ 6721 h 281040"/>
                    <a:gd name="connsiteX11" fmla="*/ 234086 w 449351"/>
                    <a:gd name="connsiteY11" fmla="*/ 2911 h 281040"/>
                    <a:gd name="connsiteX12" fmla="*/ 319811 w 449351"/>
                    <a:gd name="connsiteY12" fmla="*/ 16246 h 281040"/>
                    <a:gd name="connsiteX13" fmla="*/ 353149 w 449351"/>
                    <a:gd name="connsiteY13" fmla="*/ 20056 h 281040"/>
                    <a:gd name="connsiteX14" fmla="*/ 373151 w 449351"/>
                    <a:gd name="connsiteY14" fmla="*/ 35296 h 281040"/>
                    <a:gd name="connsiteX15" fmla="*/ 433159 w 449351"/>
                    <a:gd name="connsiteY15" fmla="*/ 138166 h 281040"/>
                    <a:gd name="connsiteX16" fmla="*/ 447446 w 449351"/>
                    <a:gd name="connsiteY16" fmla="*/ 159121 h 281040"/>
                    <a:gd name="connsiteX17" fmla="*/ 448399 w 449351"/>
                    <a:gd name="connsiteY17" fmla="*/ 185791 h 281040"/>
                    <a:gd name="connsiteX18" fmla="*/ 443636 w 449351"/>
                    <a:gd name="connsiteY18" fmla="*/ 230559 h 28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9351" h="281040">
                      <a:moveTo>
                        <a:pt x="443636" y="230559"/>
                      </a:moveTo>
                      <a:cubicBezTo>
                        <a:pt x="441731" y="246751"/>
                        <a:pt x="439826" y="263896"/>
                        <a:pt x="437921" y="280088"/>
                      </a:cubicBezTo>
                      <a:cubicBezTo>
                        <a:pt x="307429" y="280088"/>
                        <a:pt x="176936" y="280088"/>
                        <a:pt x="46444" y="281041"/>
                      </a:cubicBezTo>
                      <a:cubicBezTo>
                        <a:pt x="36919" y="281041"/>
                        <a:pt x="27394" y="281041"/>
                        <a:pt x="17869" y="277231"/>
                      </a:cubicBezTo>
                      <a:cubicBezTo>
                        <a:pt x="-7849" y="266753"/>
                        <a:pt x="-1181" y="234368"/>
                        <a:pt x="9296" y="215318"/>
                      </a:cubicBezTo>
                      <a:cubicBezTo>
                        <a:pt x="15964" y="202936"/>
                        <a:pt x="24536" y="190553"/>
                        <a:pt x="27394" y="177218"/>
                      </a:cubicBezTo>
                      <a:cubicBezTo>
                        <a:pt x="30251" y="162931"/>
                        <a:pt x="27394" y="147691"/>
                        <a:pt x="26441" y="133403"/>
                      </a:cubicBezTo>
                      <a:cubicBezTo>
                        <a:pt x="25489" y="119116"/>
                        <a:pt x="26441" y="102924"/>
                        <a:pt x="35014" y="91493"/>
                      </a:cubicBezTo>
                      <a:cubicBezTo>
                        <a:pt x="49301" y="73396"/>
                        <a:pt x="78829" y="72443"/>
                        <a:pt x="89306" y="52441"/>
                      </a:cubicBezTo>
                      <a:cubicBezTo>
                        <a:pt x="95021" y="42916"/>
                        <a:pt x="94069" y="29581"/>
                        <a:pt x="100736" y="21009"/>
                      </a:cubicBezTo>
                      <a:cubicBezTo>
                        <a:pt x="106451" y="12436"/>
                        <a:pt x="117881" y="9578"/>
                        <a:pt x="128359" y="6721"/>
                      </a:cubicBezTo>
                      <a:cubicBezTo>
                        <a:pt x="162649" y="-899"/>
                        <a:pt x="198844" y="-1851"/>
                        <a:pt x="234086" y="2911"/>
                      </a:cubicBezTo>
                      <a:cubicBezTo>
                        <a:pt x="262661" y="6721"/>
                        <a:pt x="290284" y="15293"/>
                        <a:pt x="319811" y="16246"/>
                      </a:cubicBezTo>
                      <a:cubicBezTo>
                        <a:pt x="331241" y="16246"/>
                        <a:pt x="342671" y="15293"/>
                        <a:pt x="353149" y="20056"/>
                      </a:cubicBezTo>
                      <a:cubicBezTo>
                        <a:pt x="360769" y="22913"/>
                        <a:pt x="367436" y="28628"/>
                        <a:pt x="373151" y="35296"/>
                      </a:cubicBezTo>
                      <a:cubicBezTo>
                        <a:pt x="399821" y="64824"/>
                        <a:pt x="408394" y="106734"/>
                        <a:pt x="433159" y="138166"/>
                      </a:cubicBezTo>
                      <a:cubicBezTo>
                        <a:pt x="437921" y="144834"/>
                        <a:pt x="444589" y="151501"/>
                        <a:pt x="447446" y="159121"/>
                      </a:cubicBezTo>
                      <a:cubicBezTo>
                        <a:pt x="450304" y="167693"/>
                        <a:pt x="449351" y="177218"/>
                        <a:pt x="448399" y="185791"/>
                      </a:cubicBezTo>
                      <a:cubicBezTo>
                        <a:pt x="446494" y="201031"/>
                        <a:pt x="444589" y="215318"/>
                        <a:pt x="443636" y="23055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829" name="Graphic 4">
                  <a:extLst>
                    <a:ext uri="{FF2B5EF4-FFF2-40B4-BE49-F238E27FC236}">
                      <a16:creationId xmlns:a16="http://schemas.microsoft.com/office/drawing/2014/main" id="{75F997F4-347A-4E28-AF47-9BCB5A3C538E}"/>
                    </a:ext>
                  </a:extLst>
                </p:cNvPr>
                <p:cNvGrpSpPr/>
                <p:nvPr/>
              </p:nvGrpSpPr>
              <p:grpSpPr>
                <a:xfrm>
                  <a:off x="7232332" y="4517267"/>
                  <a:ext cx="506745" cy="448512"/>
                  <a:chOff x="7232332" y="4517267"/>
                  <a:chExt cx="506745" cy="448512"/>
                </a:xfrm>
              </p:grpSpPr>
              <p:sp>
                <p:nvSpPr>
                  <p:cNvPr id="830" name="Freeform: Shape 829">
                    <a:extLst>
                      <a:ext uri="{FF2B5EF4-FFF2-40B4-BE49-F238E27FC236}">
                        <a16:creationId xmlns:a16="http://schemas.microsoft.com/office/drawing/2014/main" id="{BB98305E-31EC-429A-8137-09BCCC629C20}"/>
                      </a:ext>
                    </a:extLst>
                  </p:cNvPr>
                  <p:cNvSpPr/>
                  <p:nvPr/>
                </p:nvSpPr>
                <p:spPr>
                  <a:xfrm>
                    <a:off x="7351394" y="4517267"/>
                    <a:ext cx="245745" cy="358579"/>
                  </a:xfrm>
                  <a:custGeom>
                    <a:avLst/>
                    <a:gdLst>
                      <a:gd name="connsiteX0" fmla="*/ 0 w 245745"/>
                      <a:gd name="connsiteY0" fmla="*/ 358580 h 358579"/>
                      <a:gd name="connsiteX1" fmla="*/ 4763 w 245745"/>
                      <a:gd name="connsiteY1" fmla="*/ 184272 h 358579"/>
                      <a:gd name="connsiteX2" fmla="*/ 47625 w 245745"/>
                      <a:gd name="connsiteY2" fmla="*/ 179510 h 358579"/>
                      <a:gd name="connsiteX3" fmla="*/ 75248 w 245745"/>
                      <a:gd name="connsiteY3" fmla="*/ 87117 h 358579"/>
                      <a:gd name="connsiteX4" fmla="*/ 79058 w 245745"/>
                      <a:gd name="connsiteY4" fmla="*/ 2345 h 358579"/>
                      <a:gd name="connsiteX5" fmla="*/ 166688 w 245745"/>
                      <a:gd name="connsiteY5" fmla="*/ 2345 h 358579"/>
                      <a:gd name="connsiteX6" fmla="*/ 166688 w 245745"/>
                      <a:gd name="connsiteY6" fmla="*/ 88070 h 358579"/>
                      <a:gd name="connsiteX7" fmla="*/ 196215 w 245745"/>
                      <a:gd name="connsiteY7" fmla="*/ 175700 h 358579"/>
                      <a:gd name="connsiteX8" fmla="*/ 245745 w 245745"/>
                      <a:gd name="connsiteY8" fmla="*/ 175700 h 358579"/>
                      <a:gd name="connsiteX9" fmla="*/ 243840 w 245745"/>
                      <a:gd name="connsiteY9" fmla="*/ 350007 h 358579"/>
                      <a:gd name="connsiteX10" fmla="*/ 0 w 245745"/>
                      <a:gd name="connsiteY10" fmla="*/ 358580 h 358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5745" h="358579">
                        <a:moveTo>
                          <a:pt x="0" y="358580"/>
                        </a:moveTo>
                        <a:cubicBezTo>
                          <a:pt x="0" y="358580"/>
                          <a:pt x="3810" y="186177"/>
                          <a:pt x="4763" y="184272"/>
                        </a:cubicBezTo>
                        <a:cubicBezTo>
                          <a:pt x="5715" y="182367"/>
                          <a:pt x="44768" y="180462"/>
                          <a:pt x="47625" y="179510"/>
                        </a:cubicBezTo>
                        <a:cubicBezTo>
                          <a:pt x="49530" y="178557"/>
                          <a:pt x="75248" y="87117"/>
                          <a:pt x="75248" y="87117"/>
                        </a:cubicBezTo>
                        <a:cubicBezTo>
                          <a:pt x="78105" y="54732"/>
                          <a:pt x="76200" y="3297"/>
                          <a:pt x="79058" y="2345"/>
                        </a:cubicBezTo>
                        <a:cubicBezTo>
                          <a:pt x="81915" y="1392"/>
                          <a:pt x="165735" y="-2418"/>
                          <a:pt x="166688" y="2345"/>
                        </a:cubicBezTo>
                        <a:cubicBezTo>
                          <a:pt x="167640" y="7107"/>
                          <a:pt x="166688" y="88070"/>
                          <a:pt x="166688" y="88070"/>
                        </a:cubicBezTo>
                        <a:lnTo>
                          <a:pt x="196215" y="175700"/>
                        </a:lnTo>
                        <a:cubicBezTo>
                          <a:pt x="206693" y="174747"/>
                          <a:pt x="245745" y="173795"/>
                          <a:pt x="245745" y="175700"/>
                        </a:cubicBezTo>
                        <a:cubicBezTo>
                          <a:pt x="245745" y="177605"/>
                          <a:pt x="245745" y="348102"/>
                          <a:pt x="243840" y="350007"/>
                        </a:cubicBezTo>
                        <a:cubicBezTo>
                          <a:pt x="241935" y="351912"/>
                          <a:pt x="0" y="358580"/>
                          <a:pt x="0" y="358580"/>
                        </a:cubicBezTo>
                        <a:close/>
                      </a:path>
                    </a:pathLst>
                  </a:custGeom>
                  <a:solidFill>
                    <a:srgbClr val="9B857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831" name="Graphic 4">
                    <a:extLst>
                      <a:ext uri="{FF2B5EF4-FFF2-40B4-BE49-F238E27FC236}">
                        <a16:creationId xmlns:a16="http://schemas.microsoft.com/office/drawing/2014/main" id="{20288A8A-F507-4617-A342-D938C232DC03}"/>
                      </a:ext>
                    </a:extLst>
                  </p:cNvPr>
                  <p:cNvGrpSpPr/>
                  <p:nvPr/>
                </p:nvGrpSpPr>
                <p:grpSpPr>
                  <a:xfrm>
                    <a:off x="7357639" y="4786312"/>
                    <a:ext cx="131868" cy="86677"/>
                    <a:chOff x="7357639" y="4786312"/>
                    <a:chExt cx="131868" cy="86677"/>
                  </a:xfrm>
                  <a:solidFill>
                    <a:srgbClr val="74645B"/>
                  </a:solidFill>
                </p:grpSpPr>
                <p:sp>
                  <p:nvSpPr>
                    <p:cNvPr id="1294" name="Freeform: Shape 1293">
                      <a:extLst>
                        <a:ext uri="{FF2B5EF4-FFF2-40B4-BE49-F238E27FC236}">
                          <a16:creationId xmlns:a16="http://schemas.microsoft.com/office/drawing/2014/main" id="{FAFCBF93-4EF3-4A13-994F-79F3BBAC5E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9015" y="486917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7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2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2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2"/>
                          </a:cubicBezTo>
                          <a:cubicBezTo>
                            <a:pt x="59055" y="952"/>
                            <a:pt x="59055" y="1905"/>
                            <a:pt x="58103" y="1905"/>
                          </a:cubicBezTo>
                          <a:cubicBezTo>
                            <a:pt x="52388" y="2857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5" name="Freeform: Shape 1294">
                      <a:extLst>
                        <a:ext uri="{FF2B5EF4-FFF2-40B4-BE49-F238E27FC236}">
                          <a16:creationId xmlns:a16="http://schemas.microsoft.com/office/drawing/2014/main" id="{4EA9FFFF-E933-4C87-AB52-AB87796086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639" y="4848224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6" name="Freeform: Shape 1295">
                      <a:extLst>
                        <a:ext uri="{FF2B5EF4-FFF2-40B4-BE49-F238E27FC236}">
                          <a16:creationId xmlns:a16="http://schemas.microsoft.com/office/drawing/2014/main" id="{E8F2AC7C-A8A8-4AFF-AA20-E7F5B698ED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2917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3 h 2857"/>
                        <a:gd name="connsiteX3" fmla="*/ 953 w 55245"/>
                        <a:gd name="connsiteY3" fmla="*/ 953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3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3"/>
                          </a:cubicBezTo>
                          <a:cubicBezTo>
                            <a:pt x="55245" y="953"/>
                            <a:pt x="55245" y="1905"/>
                            <a:pt x="54293" y="1905"/>
                          </a:cubicBezTo>
                          <a:cubicBezTo>
                            <a:pt x="23813" y="2857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7" name="Freeform: Shape 1296">
                      <a:extLst>
                        <a:ext uri="{FF2B5EF4-FFF2-40B4-BE49-F238E27FC236}">
                          <a16:creationId xmlns:a16="http://schemas.microsoft.com/office/drawing/2014/main" id="{5E8FD44D-FF8B-41C1-89A0-8DD48E60D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2401" y="4807267"/>
                      <a:ext cx="54715" cy="2857"/>
                    </a:xfrm>
                    <a:custGeom>
                      <a:avLst/>
                      <a:gdLst>
                        <a:gd name="connsiteX0" fmla="*/ 423 w 54715"/>
                        <a:gd name="connsiteY0" fmla="*/ 2857 h 2857"/>
                        <a:gd name="connsiteX1" fmla="*/ 423 w 54715"/>
                        <a:gd name="connsiteY1" fmla="*/ 2857 h 2857"/>
                        <a:gd name="connsiteX2" fmla="*/ 423 w 54715"/>
                        <a:gd name="connsiteY2" fmla="*/ 952 h 2857"/>
                        <a:gd name="connsiteX3" fmla="*/ 53763 w 54715"/>
                        <a:gd name="connsiteY3" fmla="*/ 0 h 2857"/>
                        <a:gd name="connsiteX4" fmla="*/ 54716 w 54715"/>
                        <a:gd name="connsiteY4" fmla="*/ 952 h 2857"/>
                        <a:gd name="connsiteX5" fmla="*/ 53763 w 54715"/>
                        <a:gd name="connsiteY5" fmla="*/ 1905 h 2857"/>
                        <a:gd name="connsiteX6" fmla="*/ 423 w 54715"/>
                        <a:gd name="connsiteY6" fmla="*/ 2857 h 2857"/>
                        <a:gd name="connsiteX7" fmla="*/ 423 w 5471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15" h="2857">
                          <a:moveTo>
                            <a:pt x="423" y="2857"/>
                          </a:moveTo>
                          <a:cubicBezTo>
                            <a:pt x="423" y="2857"/>
                            <a:pt x="-529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3763" y="0"/>
                          </a:lnTo>
                          <a:cubicBezTo>
                            <a:pt x="53763" y="0"/>
                            <a:pt x="54716" y="0"/>
                            <a:pt x="54716" y="952"/>
                          </a:cubicBezTo>
                          <a:cubicBezTo>
                            <a:pt x="54716" y="952"/>
                            <a:pt x="54716" y="1905"/>
                            <a:pt x="53763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8" name="Freeform: Shape 1297">
                      <a:extLst>
                        <a:ext uri="{FF2B5EF4-FFF2-40B4-BE49-F238E27FC236}">
                          <a16:creationId xmlns:a16="http://schemas.microsoft.com/office/drawing/2014/main" id="{22C64E12-CE2D-4ADF-9733-94EFA4C25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3063" y="4786312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7 h 2857"/>
                        <a:gd name="connsiteX1" fmla="*/ 714 w 52149"/>
                        <a:gd name="connsiteY1" fmla="*/ 2857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7 h 2857"/>
                        <a:gd name="connsiteX7" fmla="*/ 714 w 5214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7"/>
                          </a:moveTo>
                          <a:cubicBezTo>
                            <a:pt x="-238" y="2857"/>
                            <a:pt x="-238" y="1905"/>
                            <a:pt x="714" y="2857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1197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7"/>
                          </a:lnTo>
                          <a:cubicBezTo>
                            <a:pt x="714" y="2857"/>
                            <a:pt x="714" y="2857"/>
                            <a:pt x="714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9" name="Freeform: Shape 1298">
                      <a:extLst>
                        <a:ext uri="{FF2B5EF4-FFF2-40B4-BE49-F238E27FC236}">
                          <a16:creationId xmlns:a16="http://schemas.microsoft.com/office/drawing/2014/main" id="{C40A2BE4-7773-4C94-B8D9-B8083DF6C0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673" y="4849177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1347" y="22860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2299" y="8572"/>
                            <a:pt x="2299" y="15240"/>
                            <a:pt x="1347" y="23813"/>
                          </a:cubicBezTo>
                          <a:cubicBezTo>
                            <a:pt x="2299" y="22860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0" name="Freeform: Shape 1299">
                      <a:extLst>
                        <a:ext uri="{FF2B5EF4-FFF2-40B4-BE49-F238E27FC236}">
                          <a16:creationId xmlns:a16="http://schemas.microsoft.com/office/drawing/2014/main" id="{4BA9F21C-1C36-4050-94FB-1406AFFC8C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4820" y="484822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2"/>
                            <a:pt x="1347" y="16193"/>
                            <a:pt x="1347" y="23813"/>
                          </a:cubicBezTo>
                          <a:cubicBezTo>
                            <a:pt x="2299" y="23813"/>
                            <a:pt x="1347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1" name="Freeform: Shape 1300">
                      <a:extLst>
                        <a:ext uri="{FF2B5EF4-FFF2-40B4-BE49-F238E27FC236}">
                          <a16:creationId xmlns:a16="http://schemas.microsoft.com/office/drawing/2014/main" id="{AE23E796-2002-47FA-B645-5CE34FCC5C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207" y="4846319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3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3"/>
                            <a:pt x="2299" y="16193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2" name="Freeform: Shape 1301">
                      <a:extLst>
                        <a:ext uri="{FF2B5EF4-FFF2-40B4-BE49-F238E27FC236}">
                          <a16:creationId xmlns:a16="http://schemas.microsoft.com/office/drawing/2014/main" id="{07AA7145-8DBF-4C0E-B455-D9D5BE4A8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50129"/>
                      <a:ext cx="1905" cy="20954"/>
                    </a:xfrm>
                    <a:custGeom>
                      <a:avLst/>
                      <a:gdLst>
                        <a:gd name="connsiteX0" fmla="*/ 1905 w 1905"/>
                        <a:gd name="connsiteY0" fmla="*/ 20955 h 20954"/>
                        <a:gd name="connsiteX1" fmla="*/ 1905 w 1905"/>
                        <a:gd name="connsiteY1" fmla="*/ 20955 h 20954"/>
                        <a:gd name="connsiteX2" fmla="*/ 0 w 1905"/>
                        <a:gd name="connsiteY2" fmla="*/ 0 h 20954"/>
                        <a:gd name="connsiteX3" fmla="*/ 0 w 1905"/>
                        <a:gd name="connsiteY3" fmla="*/ 0 h 20954"/>
                        <a:gd name="connsiteX4" fmla="*/ 0 w 1905"/>
                        <a:gd name="connsiteY4" fmla="*/ 0 h 20954"/>
                        <a:gd name="connsiteX5" fmla="*/ 1905 w 1905"/>
                        <a:gd name="connsiteY5" fmla="*/ 0 h 20954"/>
                        <a:gd name="connsiteX6" fmla="*/ 1905 w 1905"/>
                        <a:gd name="connsiteY6" fmla="*/ 20955 h 20954"/>
                        <a:gd name="connsiteX7" fmla="*/ 1905 w 1905"/>
                        <a:gd name="connsiteY7" fmla="*/ 20955 h 20954"/>
                        <a:gd name="connsiteX8" fmla="*/ 1905 w 1905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05" h="20954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3" name="Freeform: Shape 1302">
                      <a:extLst>
                        <a:ext uri="{FF2B5EF4-FFF2-40B4-BE49-F238E27FC236}">
                          <a16:creationId xmlns:a16="http://schemas.microsoft.com/office/drawing/2014/main" id="{B632685D-1CFC-4AF5-B00A-17BEC047C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1875" y="4830127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20003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7"/>
                            <a:pt x="2857" y="13335"/>
                            <a:pt x="953" y="20003"/>
                          </a:cubicBezTo>
                          <a:cubicBezTo>
                            <a:pt x="1905" y="20003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4" name="Freeform: Shape 1303">
                      <a:extLst>
                        <a:ext uri="{FF2B5EF4-FFF2-40B4-BE49-F238E27FC236}">
                          <a16:creationId xmlns:a16="http://schemas.microsoft.com/office/drawing/2014/main" id="{0FEF7935-B67E-4E92-929D-FCEFBAAA05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640" y="4808219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5" name="Freeform: Shape 1304">
                      <a:extLst>
                        <a:ext uri="{FF2B5EF4-FFF2-40B4-BE49-F238E27FC236}">
                          <a16:creationId xmlns:a16="http://schemas.microsoft.com/office/drawing/2014/main" id="{9B07EAE2-428B-4928-9B4E-50B4E7D2E0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587" y="4809171"/>
                      <a:ext cx="1905" cy="17145"/>
                    </a:xfrm>
                    <a:custGeom>
                      <a:avLst/>
                      <a:gdLst>
                        <a:gd name="connsiteX0" fmla="*/ 1905 w 1905"/>
                        <a:gd name="connsiteY0" fmla="*/ 17145 h 17145"/>
                        <a:gd name="connsiteX1" fmla="*/ 1905 w 1905"/>
                        <a:gd name="connsiteY1" fmla="*/ 17145 h 17145"/>
                        <a:gd name="connsiteX2" fmla="*/ 0 w 1905"/>
                        <a:gd name="connsiteY2" fmla="*/ 953 h 17145"/>
                        <a:gd name="connsiteX3" fmla="*/ 953 w 1905"/>
                        <a:gd name="connsiteY3" fmla="*/ 0 h 17145"/>
                        <a:gd name="connsiteX4" fmla="*/ 1905 w 1905"/>
                        <a:gd name="connsiteY4" fmla="*/ 953 h 17145"/>
                        <a:gd name="connsiteX5" fmla="*/ 1905 w 1905"/>
                        <a:gd name="connsiteY5" fmla="*/ 17145 h 17145"/>
                        <a:gd name="connsiteX6" fmla="*/ 1905 w 1905"/>
                        <a:gd name="connsiteY6" fmla="*/ 17145 h 17145"/>
                        <a:gd name="connsiteX7" fmla="*/ 1905 w 1905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6193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953" y="5715"/>
                            <a:pt x="1905" y="10478"/>
                            <a:pt x="1905" y="17145"/>
                          </a:cubicBezTo>
                          <a:cubicBezTo>
                            <a:pt x="1905" y="16193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6" name="Freeform: Shape 1305">
                      <a:extLst>
                        <a:ext uri="{FF2B5EF4-FFF2-40B4-BE49-F238E27FC236}">
                          <a16:creationId xmlns:a16="http://schemas.microsoft.com/office/drawing/2014/main" id="{FD93DDC9-0596-4052-84EA-03156B5A7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3307" y="4828221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953 h 20955"/>
                        <a:gd name="connsiteX3" fmla="*/ 953 w 2619"/>
                        <a:gd name="connsiteY3" fmla="*/ 0 h 20955"/>
                        <a:gd name="connsiteX4" fmla="*/ 1905 w 2619"/>
                        <a:gd name="connsiteY4" fmla="*/ 953 h 20955"/>
                        <a:gd name="connsiteX5" fmla="*/ 1905 w 2619"/>
                        <a:gd name="connsiteY5" fmla="*/ 20955 h 20955"/>
                        <a:gd name="connsiteX6" fmla="*/ 1905 w 2619"/>
                        <a:gd name="connsiteY6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4288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07" name="Freeform: Shape 1306">
                      <a:extLst>
                        <a:ext uri="{FF2B5EF4-FFF2-40B4-BE49-F238E27FC236}">
                          <a16:creationId xmlns:a16="http://schemas.microsoft.com/office/drawing/2014/main" id="{0F2393DA-65A6-4F2D-AB1F-99C956FB6A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6486" y="478631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9050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832" name="Graphic 4">
                    <a:extLst>
                      <a:ext uri="{FF2B5EF4-FFF2-40B4-BE49-F238E27FC236}">
                        <a16:creationId xmlns:a16="http://schemas.microsoft.com/office/drawing/2014/main" id="{5230953E-8366-4A69-A99A-9D4BC52E7D5E}"/>
                      </a:ext>
                    </a:extLst>
                  </p:cNvPr>
                  <p:cNvGrpSpPr/>
                  <p:nvPr/>
                </p:nvGrpSpPr>
                <p:grpSpPr>
                  <a:xfrm>
                    <a:off x="7352876" y="4702492"/>
                    <a:ext cx="66145" cy="85725"/>
                    <a:chOff x="7352876" y="4702492"/>
                    <a:chExt cx="66145" cy="85725"/>
                  </a:xfrm>
                  <a:solidFill>
                    <a:srgbClr val="74645B"/>
                  </a:solidFill>
                </p:grpSpPr>
                <p:sp>
                  <p:nvSpPr>
                    <p:cNvPr id="1284" name="Freeform: Shape 1283">
                      <a:extLst>
                        <a:ext uri="{FF2B5EF4-FFF2-40B4-BE49-F238E27FC236}">
                          <a16:creationId xmlns:a16="http://schemas.microsoft.com/office/drawing/2014/main" id="{50820BFB-1B99-47BF-A732-9555FAEE18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2876" y="4763452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5" name="Freeform: Shape 1284">
                      <a:extLst>
                        <a:ext uri="{FF2B5EF4-FFF2-40B4-BE49-F238E27FC236}">
                          <a16:creationId xmlns:a16="http://schemas.microsoft.com/office/drawing/2014/main" id="{A62BE35A-D496-418A-B598-3AF02CCE5C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453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6" name="Freeform: Shape 1285">
                      <a:extLst>
                        <a:ext uri="{FF2B5EF4-FFF2-40B4-BE49-F238E27FC236}">
                          <a16:creationId xmlns:a16="http://schemas.microsoft.com/office/drawing/2014/main" id="{38E736BE-C555-4867-BDFD-025E5E2EF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348" y="4723446"/>
                      <a:ext cx="55007" cy="2857"/>
                    </a:xfrm>
                    <a:custGeom>
                      <a:avLst/>
                      <a:gdLst>
                        <a:gd name="connsiteX0" fmla="*/ 714 w 55007"/>
                        <a:gd name="connsiteY0" fmla="*/ 2858 h 2857"/>
                        <a:gd name="connsiteX1" fmla="*/ 714 w 55007"/>
                        <a:gd name="connsiteY1" fmla="*/ 2858 h 2857"/>
                        <a:gd name="connsiteX2" fmla="*/ 714 w 55007"/>
                        <a:gd name="connsiteY2" fmla="*/ 953 h 2857"/>
                        <a:gd name="connsiteX3" fmla="*/ 54054 w 55007"/>
                        <a:gd name="connsiteY3" fmla="*/ 0 h 2857"/>
                        <a:gd name="connsiteX4" fmla="*/ 55007 w 55007"/>
                        <a:gd name="connsiteY4" fmla="*/ 953 h 2857"/>
                        <a:gd name="connsiteX5" fmla="*/ 54054 w 55007"/>
                        <a:gd name="connsiteY5" fmla="*/ 1905 h 2857"/>
                        <a:gd name="connsiteX6" fmla="*/ 714 w 55007"/>
                        <a:gd name="connsiteY6" fmla="*/ 2858 h 2857"/>
                        <a:gd name="connsiteX7" fmla="*/ 714 w 55007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7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4054" y="0"/>
                          </a:lnTo>
                          <a:cubicBezTo>
                            <a:pt x="55007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7" name="Freeform: Shape 1286">
                      <a:extLst>
                        <a:ext uri="{FF2B5EF4-FFF2-40B4-BE49-F238E27FC236}">
                          <a16:creationId xmlns:a16="http://schemas.microsoft.com/office/drawing/2014/main" id="{60DE4840-5786-401D-9C81-108864E99D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2910" y="47644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8" name="Freeform: Shape 1287">
                      <a:extLst>
                        <a:ext uri="{FF2B5EF4-FFF2-40B4-BE49-F238E27FC236}">
                          <a16:creationId xmlns:a16="http://schemas.microsoft.com/office/drawing/2014/main" id="{492D2DDA-3F7B-4F7A-8353-05C97CE7A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66309"/>
                      <a:ext cx="1905" cy="20955"/>
                    </a:xfrm>
                    <a:custGeom>
                      <a:avLst/>
                      <a:gdLst>
                        <a:gd name="connsiteX0" fmla="*/ 1905 w 1905"/>
                        <a:gd name="connsiteY0" fmla="*/ 20955 h 20955"/>
                        <a:gd name="connsiteX1" fmla="*/ 1905 w 1905"/>
                        <a:gd name="connsiteY1" fmla="*/ 20955 h 20955"/>
                        <a:gd name="connsiteX2" fmla="*/ 0 w 1905"/>
                        <a:gd name="connsiteY2" fmla="*/ 0 h 20955"/>
                        <a:gd name="connsiteX3" fmla="*/ 0 w 1905"/>
                        <a:gd name="connsiteY3" fmla="*/ 0 h 20955"/>
                        <a:gd name="connsiteX4" fmla="*/ 1905 w 1905"/>
                        <a:gd name="connsiteY4" fmla="*/ 0 h 20955"/>
                        <a:gd name="connsiteX5" fmla="*/ 1905 w 1905"/>
                        <a:gd name="connsiteY5" fmla="*/ 20955 h 20955"/>
                        <a:gd name="connsiteX6" fmla="*/ 1905 w 1905"/>
                        <a:gd name="connsiteY6" fmla="*/ 20955 h 20955"/>
                        <a:gd name="connsiteX7" fmla="*/ 1905 w 190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0955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1905" y="20003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9" name="Freeform: Shape 1288">
                      <a:extLst>
                        <a:ext uri="{FF2B5EF4-FFF2-40B4-BE49-F238E27FC236}">
                          <a16:creationId xmlns:a16="http://schemas.microsoft.com/office/drawing/2014/main" id="{49BC8FB2-5B10-4A96-840E-A14A7DCB2A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7112" y="47463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0" name="Freeform: Shape 1289">
                      <a:extLst>
                        <a:ext uri="{FF2B5EF4-FFF2-40B4-BE49-F238E27FC236}">
                          <a16:creationId xmlns:a16="http://schemas.microsoft.com/office/drawing/2014/main" id="{CC9B277B-BAAD-4BA2-AD72-832C69DE97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77" y="4723446"/>
                      <a:ext cx="1904" cy="22859"/>
                    </a:xfrm>
                    <a:custGeom>
                      <a:avLst/>
                      <a:gdLst>
                        <a:gd name="connsiteX0" fmla="*/ 953 w 1904"/>
                        <a:gd name="connsiteY0" fmla="*/ 22860 h 22859"/>
                        <a:gd name="connsiteX1" fmla="*/ 953 w 1904"/>
                        <a:gd name="connsiteY1" fmla="*/ 22860 h 22859"/>
                        <a:gd name="connsiteX2" fmla="*/ 0 w 1904"/>
                        <a:gd name="connsiteY2" fmla="*/ 953 h 22859"/>
                        <a:gd name="connsiteX3" fmla="*/ 953 w 1904"/>
                        <a:gd name="connsiteY3" fmla="*/ 0 h 22859"/>
                        <a:gd name="connsiteX4" fmla="*/ 1905 w 1904"/>
                        <a:gd name="connsiteY4" fmla="*/ 953 h 22859"/>
                        <a:gd name="connsiteX5" fmla="*/ 953 w 1904"/>
                        <a:gd name="connsiteY5" fmla="*/ 22860 h 22859"/>
                        <a:gd name="connsiteX6" fmla="*/ 953 w 1904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59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1" name="Freeform: Shape 1290">
                      <a:extLst>
                        <a:ext uri="{FF2B5EF4-FFF2-40B4-BE49-F238E27FC236}">
                          <a16:creationId xmlns:a16="http://schemas.microsoft.com/office/drawing/2014/main" id="{0B8FEAA4-1B28-40A6-8C24-D62CB3F79E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7243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2858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2858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2" name="Freeform: Shape 1291">
                      <a:extLst>
                        <a:ext uri="{FF2B5EF4-FFF2-40B4-BE49-F238E27FC236}">
                          <a16:creationId xmlns:a16="http://schemas.microsoft.com/office/drawing/2014/main" id="{52FAE4B2-B3D4-4DCD-9C4A-22E6A4B651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8544" y="47444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3335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93" name="Freeform: Shape 1292">
                      <a:extLst>
                        <a:ext uri="{FF2B5EF4-FFF2-40B4-BE49-F238E27FC236}">
                          <a16:creationId xmlns:a16="http://schemas.microsoft.com/office/drawing/2014/main" id="{6E21C9C8-4484-43B2-8059-B2A6E20CC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1724" y="470249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2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2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8097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2"/>
                          </a:cubicBezTo>
                          <a:cubicBezTo>
                            <a:pt x="626" y="952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2"/>
                          </a:cubicBezTo>
                          <a:cubicBezTo>
                            <a:pt x="1578" y="6667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1578" y="18097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833" name="Graphic 4">
                    <a:extLst>
                      <a:ext uri="{FF2B5EF4-FFF2-40B4-BE49-F238E27FC236}">
                        <a16:creationId xmlns:a16="http://schemas.microsoft.com/office/drawing/2014/main" id="{FF48021A-D281-4E4B-B102-B8CD8E4BA087}"/>
                      </a:ext>
                    </a:extLst>
                  </p:cNvPr>
                  <p:cNvGrpSpPr/>
                  <p:nvPr/>
                </p:nvGrpSpPr>
                <p:grpSpPr>
                  <a:xfrm>
                    <a:off x="7354284" y="4884540"/>
                    <a:ext cx="261966" cy="81239"/>
                    <a:chOff x="7354284" y="4884540"/>
                    <a:chExt cx="261966" cy="81239"/>
                  </a:xfrm>
                </p:grpSpPr>
                <p:sp>
                  <p:nvSpPr>
                    <p:cNvPr id="1278" name="Freeform: Shape 1277">
                      <a:extLst>
                        <a:ext uri="{FF2B5EF4-FFF2-40B4-BE49-F238E27FC236}">
                          <a16:creationId xmlns:a16="http://schemas.microsoft.com/office/drawing/2014/main" id="{FFABA51E-EE17-4629-91DE-F89C96D776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4284" y="4884540"/>
                      <a:ext cx="261966" cy="81239"/>
                    </a:xfrm>
                    <a:custGeom>
                      <a:avLst/>
                      <a:gdLst>
                        <a:gd name="connsiteX0" fmla="*/ 124745 w 261966"/>
                        <a:gd name="connsiteY0" fmla="*/ 80842 h 81239"/>
                        <a:gd name="connsiteX1" fmla="*/ 5683 w 261966"/>
                        <a:gd name="connsiteY1" fmla="*/ 57982 h 81239"/>
                        <a:gd name="connsiteX2" fmla="*/ 63785 w 261966"/>
                        <a:gd name="connsiteY2" fmla="*/ 5594 h 81239"/>
                        <a:gd name="connsiteX3" fmla="*/ 253333 w 261966"/>
                        <a:gd name="connsiteY3" fmla="*/ 21787 h 81239"/>
                        <a:gd name="connsiteX4" fmla="*/ 124745 w 261966"/>
                        <a:gd name="connsiteY4" fmla="*/ 80842 h 81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966" h="81239">
                          <a:moveTo>
                            <a:pt x="124745" y="80842"/>
                          </a:moveTo>
                          <a:cubicBezTo>
                            <a:pt x="124745" y="80842"/>
                            <a:pt x="26638" y="76079"/>
                            <a:pt x="5683" y="57982"/>
                          </a:cubicBezTo>
                          <a:cubicBezTo>
                            <a:pt x="-12415" y="40837"/>
                            <a:pt x="14255" y="14167"/>
                            <a:pt x="63785" y="5594"/>
                          </a:cubicBezTo>
                          <a:cubicBezTo>
                            <a:pt x="121888" y="-3931"/>
                            <a:pt x="214280" y="-2978"/>
                            <a:pt x="253333" y="21787"/>
                          </a:cubicBezTo>
                          <a:cubicBezTo>
                            <a:pt x="291433" y="46552"/>
                            <a:pt x="195230" y="85604"/>
                            <a:pt x="124745" y="80842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9" name="Freeform: Shape 1278">
                      <a:extLst>
                        <a:ext uri="{FF2B5EF4-FFF2-40B4-BE49-F238E27FC236}">
                          <a16:creationId xmlns:a16="http://schemas.microsoft.com/office/drawing/2014/main" id="{5458DF51-3C22-4FDC-9215-8EA3FE4904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255" y="4894896"/>
                      <a:ext cx="220027" cy="57150"/>
                    </a:xfrm>
                    <a:custGeom>
                      <a:avLst/>
                      <a:gdLst>
                        <a:gd name="connsiteX0" fmla="*/ 100013 w 220027"/>
                        <a:gd name="connsiteY0" fmla="*/ 56197 h 57150"/>
                        <a:gd name="connsiteX1" fmla="*/ 33338 w 220027"/>
                        <a:gd name="connsiteY1" fmla="*/ 50483 h 57150"/>
                        <a:gd name="connsiteX2" fmla="*/ 0 w 220027"/>
                        <a:gd name="connsiteY2" fmla="*/ 32385 h 57150"/>
                        <a:gd name="connsiteX3" fmla="*/ 4763 w 220027"/>
                        <a:gd name="connsiteY3" fmla="*/ 21908 h 57150"/>
                        <a:gd name="connsiteX4" fmla="*/ 100013 w 220027"/>
                        <a:gd name="connsiteY4" fmla="*/ 0 h 57150"/>
                        <a:gd name="connsiteX5" fmla="*/ 103822 w 220027"/>
                        <a:gd name="connsiteY5" fmla="*/ 0 h 57150"/>
                        <a:gd name="connsiteX6" fmla="*/ 220027 w 220027"/>
                        <a:gd name="connsiteY6" fmla="*/ 27622 h 57150"/>
                        <a:gd name="connsiteX7" fmla="*/ 110490 w 220027"/>
                        <a:gd name="connsiteY7" fmla="*/ 57150 h 57150"/>
                        <a:gd name="connsiteX8" fmla="*/ 100013 w 220027"/>
                        <a:gd name="connsiteY8" fmla="*/ 56197 h 57150"/>
                        <a:gd name="connsiteX9" fmla="*/ 100013 w 220027"/>
                        <a:gd name="connsiteY9" fmla="*/ 953 h 57150"/>
                        <a:gd name="connsiteX10" fmla="*/ 6667 w 220027"/>
                        <a:gd name="connsiteY10" fmla="*/ 22860 h 57150"/>
                        <a:gd name="connsiteX11" fmla="*/ 1905 w 220027"/>
                        <a:gd name="connsiteY11" fmla="*/ 32385 h 57150"/>
                        <a:gd name="connsiteX12" fmla="*/ 33338 w 220027"/>
                        <a:gd name="connsiteY12" fmla="*/ 49530 h 57150"/>
                        <a:gd name="connsiteX13" fmla="*/ 110490 w 220027"/>
                        <a:gd name="connsiteY13" fmla="*/ 55245 h 57150"/>
                        <a:gd name="connsiteX14" fmla="*/ 218122 w 220027"/>
                        <a:gd name="connsiteY14" fmla="*/ 27622 h 57150"/>
                        <a:gd name="connsiteX15" fmla="*/ 103822 w 220027"/>
                        <a:gd name="connsiteY15" fmla="*/ 1905 h 57150"/>
                        <a:gd name="connsiteX16" fmla="*/ 100013 w 220027"/>
                        <a:gd name="connsiteY16" fmla="*/ 953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20027" h="57150">
                          <a:moveTo>
                            <a:pt x="100013" y="56197"/>
                          </a:moveTo>
                          <a:cubicBezTo>
                            <a:pt x="75247" y="56197"/>
                            <a:pt x="51435" y="54293"/>
                            <a:pt x="33338" y="50483"/>
                          </a:cubicBezTo>
                          <a:cubicBezTo>
                            <a:pt x="12382" y="45720"/>
                            <a:pt x="0" y="39053"/>
                            <a:pt x="0" y="32385"/>
                          </a:cubicBezTo>
                          <a:cubicBezTo>
                            <a:pt x="0" y="28575"/>
                            <a:pt x="1905" y="25718"/>
                            <a:pt x="4763" y="21908"/>
                          </a:cubicBezTo>
                          <a:cubicBezTo>
                            <a:pt x="15240" y="11430"/>
                            <a:pt x="45720" y="0"/>
                            <a:pt x="100013" y="0"/>
                          </a:cubicBezTo>
                          <a:cubicBezTo>
                            <a:pt x="100965" y="0"/>
                            <a:pt x="102870" y="0"/>
                            <a:pt x="103822" y="0"/>
                          </a:cubicBezTo>
                          <a:cubicBezTo>
                            <a:pt x="159067" y="953"/>
                            <a:pt x="219075" y="11430"/>
                            <a:pt x="220027" y="27622"/>
                          </a:cubicBezTo>
                          <a:cubicBezTo>
                            <a:pt x="220027" y="42863"/>
                            <a:pt x="172402" y="55245"/>
                            <a:pt x="110490" y="57150"/>
                          </a:cubicBezTo>
                          <a:cubicBezTo>
                            <a:pt x="107632" y="56197"/>
                            <a:pt x="103822" y="56197"/>
                            <a:pt x="100013" y="56197"/>
                          </a:cubicBezTo>
                          <a:close/>
                          <a:moveTo>
                            <a:pt x="100013" y="953"/>
                          </a:moveTo>
                          <a:cubicBezTo>
                            <a:pt x="46672" y="953"/>
                            <a:pt x="17145" y="12383"/>
                            <a:pt x="6667" y="22860"/>
                          </a:cubicBezTo>
                          <a:cubicBezTo>
                            <a:pt x="3810" y="25718"/>
                            <a:pt x="1905" y="29528"/>
                            <a:pt x="1905" y="32385"/>
                          </a:cubicBezTo>
                          <a:cubicBezTo>
                            <a:pt x="1905" y="39053"/>
                            <a:pt x="13335" y="44768"/>
                            <a:pt x="33338" y="49530"/>
                          </a:cubicBezTo>
                          <a:cubicBezTo>
                            <a:pt x="54292" y="54293"/>
                            <a:pt x="81915" y="56197"/>
                            <a:pt x="110490" y="55245"/>
                          </a:cubicBezTo>
                          <a:cubicBezTo>
                            <a:pt x="169545" y="53340"/>
                            <a:pt x="219075" y="40958"/>
                            <a:pt x="218122" y="27622"/>
                          </a:cubicBezTo>
                          <a:cubicBezTo>
                            <a:pt x="218122" y="14288"/>
                            <a:pt x="165735" y="2858"/>
                            <a:pt x="103822" y="1905"/>
                          </a:cubicBezTo>
                          <a:cubicBezTo>
                            <a:pt x="102870" y="953"/>
                            <a:pt x="101917" y="953"/>
                            <a:pt x="100013" y="953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0" name="Freeform: Shape 1279">
                      <a:extLst>
                        <a:ext uri="{FF2B5EF4-FFF2-40B4-BE49-F238E27FC236}">
                          <a16:creationId xmlns:a16="http://schemas.microsoft.com/office/drawing/2014/main" id="{26956FB4-8CC1-4441-8790-30E8D0168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4257" y="4904319"/>
                      <a:ext cx="174307" cy="38202"/>
                    </a:xfrm>
                    <a:custGeom>
                      <a:avLst/>
                      <a:gdLst>
                        <a:gd name="connsiteX0" fmla="*/ 82868 w 174307"/>
                        <a:gd name="connsiteY0" fmla="*/ 38202 h 38202"/>
                        <a:gd name="connsiteX1" fmla="*/ 0 w 174307"/>
                        <a:gd name="connsiteY1" fmla="*/ 19152 h 38202"/>
                        <a:gd name="connsiteX2" fmla="*/ 28575 w 174307"/>
                        <a:gd name="connsiteY2" fmla="*/ 5817 h 38202"/>
                        <a:gd name="connsiteX3" fmla="*/ 89535 w 174307"/>
                        <a:gd name="connsiteY3" fmla="*/ 102 h 38202"/>
                        <a:gd name="connsiteX4" fmla="*/ 174308 w 174307"/>
                        <a:gd name="connsiteY4" fmla="*/ 16295 h 38202"/>
                        <a:gd name="connsiteX5" fmla="*/ 148590 w 174307"/>
                        <a:gd name="connsiteY5" fmla="*/ 30583 h 38202"/>
                        <a:gd name="connsiteX6" fmla="*/ 90488 w 174307"/>
                        <a:gd name="connsiteY6" fmla="*/ 37250 h 38202"/>
                        <a:gd name="connsiteX7" fmla="*/ 82868 w 174307"/>
                        <a:gd name="connsiteY7" fmla="*/ 38202 h 38202"/>
                        <a:gd name="connsiteX8" fmla="*/ 100013 w 174307"/>
                        <a:gd name="connsiteY8" fmla="*/ 2960 h 38202"/>
                        <a:gd name="connsiteX9" fmla="*/ 90488 w 174307"/>
                        <a:gd name="connsiteY9" fmla="*/ 2960 h 38202"/>
                        <a:gd name="connsiteX10" fmla="*/ 29528 w 174307"/>
                        <a:gd name="connsiteY10" fmla="*/ 7723 h 38202"/>
                        <a:gd name="connsiteX11" fmla="*/ 2858 w 174307"/>
                        <a:gd name="connsiteY11" fmla="*/ 19152 h 38202"/>
                        <a:gd name="connsiteX12" fmla="*/ 90488 w 174307"/>
                        <a:gd name="connsiteY12" fmla="*/ 36298 h 38202"/>
                        <a:gd name="connsiteX13" fmla="*/ 148590 w 174307"/>
                        <a:gd name="connsiteY13" fmla="*/ 29630 h 38202"/>
                        <a:gd name="connsiteX14" fmla="*/ 173355 w 174307"/>
                        <a:gd name="connsiteY14" fmla="*/ 17248 h 38202"/>
                        <a:gd name="connsiteX15" fmla="*/ 100013 w 174307"/>
                        <a:gd name="connsiteY15" fmla="*/ 2960 h 38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74307" h="38202">
                          <a:moveTo>
                            <a:pt x="82868" y="38202"/>
                          </a:moveTo>
                          <a:cubicBezTo>
                            <a:pt x="43815" y="38202"/>
                            <a:pt x="953" y="30583"/>
                            <a:pt x="0" y="19152"/>
                          </a:cubicBezTo>
                          <a:cubicBezTo>
                            <a:pt x="0" y="13437"/>
                            <a:pt x="9525" y="9627"/>
                            <a:pt x="28575" y="5817"/>
                          </a:cubicBezTo>
                          <a:cubicBezTo>
                            <a:pt x="44768" y="2960"/>
                            <a:pt x="66675" y="1055"/>
                            <a:pt x="89535" y="102"/>
                          </a:cubicBezTo>
                          <a:cubicBezTo>
                            <a:pt x="130493" y="-850"/>
                            <a:pt x="174308" y="4865"/>
                            <a:pt x="174308" y="16295"/>
                          </a:cubicBezTo>
                          <a:cubicBezTo>
                            <a:pt x="174308" y="22962"/>
                            <a:pt x="160020" y="27725"/>
                            <a:pt x="148590" y="30583"/>
                          </a:cubicBezTo>
                          <a:cubicBezTo>
                            <a:pt x="133350" y="34392"/>
                            <a:pt x="111443" y="36298"/>
                            <a:pt x="90488" y="37250"/>
                          </a:cubicBezTo>
                          <a:cubicBezTo>
                            <a:pt x="87630" y="38202"/>
                            <a:pt x="85725" y="38202"/>
                            <a:pt x="82868" y="38202"/>
                          </a:cubicBezTo>
                          <a:close/>
                          <a:moveTo>
                            <a:pt x="100013" y="2960"/>
                          </a:moveTo>
                          <a:cubicBezTo>
                            <a:pt x="97155" y="2960"/>
                            <a:pt x="93345" y="2960"/>
                            <a:pt x="90488" y="2960"/>
                          </a:cubicBezTo>
                          <a:cubicBezTo>
                            <a:pt x="67628" y="3912"/>
                            <a:pt x="45720" y="5817"/>
                            <a:pt x="29528" y="7723"/>
                          </a:cubicBezTo>
                          <a:cubicBezTo>
                            <a:pt x="5715" y="11533"/>
                            <a:pt x="2858" y="16295"/>
                            <a:pt x="2858" y="19152"/>
                          </a:cubicBezTo>
                          <a:cubicBezTo>
                            <a:pt x="2858" y="28677"/>
                            <a:pt x="47625" y="37250"/>
                            <a:pt x="90488" y="36298"/>
                          </a:cubicBezTo>
                          <a:cubicBezTo>
                            <a:pt x="112395" y="35345"/>
                            <a:pt x="133350" y="33440"/>
                            <a:pt x="148590" y="29630"/>
                          </a:cubicBezTo>
                          <a:cubicBezTo>
                            <a:pt x="164783" y="25820"/>
                            <a:pt x="173355" y="21058"/>
                            <a:pt x="173355" y="17248"/>
                          </a:cubicBezTo>
                          <a:cubicBezTo>
                            <a:pt x="172403" y="9627"/>
                            <a:pt x="140970" y="2960"/>
                            <a:pt x="100013" y="296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1" name="Freeform: Shape 1280">
                      <a:extLst>
                        <a:ext uri="{FF2B5EF4-FFF2-40B4-BE49-F238E27FC236}">
                          <a16:creationId xmlns:a16="http://schemas.microsoft.com/office/drawing/2014/main" id="{25D811DA-5B86-4BA2-8F64-9BD74BADCC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088" y="4936806"/>
                      <a:ext cx="29289" cy="13335"/>
                    </a:xfrm>
                    <a:custGeom>
                      <a:avLst/>
                      <a:gdLst>
                        <a:gd name="connsiteX0" fmla="*/ 714 w 29289"/>
                        <a:gd name="connsiteY0" fmla="*/ 13335 h 13335"/>
                        <a:gd name="connsiteX1" fmla="*/ 714 w 29289"/>
                        <a:gd name="connsiteY1" fmla="*/ 13335 h 13335"/>
                        <a:gd name="connsiteX2" fmla="*/ 714 w 29289"/>
                        <a:gd name="connsiteY2" fmla="*/ 11430 h 13335"/>
                        <a:gd name="connsiteX3" fmla="*/ 28337 w 29289"/>
                        <a:gd name="connsiteY3" fmla="*/ 0 h 13335"/>
                        <a:gd name="connsiteX4" fmla="*/ 29289 w 29289"/>
                        <a:gd name="connsiteY4" fmla="*/ 0 h 13335"/>
                        <a:gd name="connsiteX5" fmla="*/ 29289 w 29289"/>
                        <a:gd name="connsiteY5" fmla="*/ 953 h 13335"/>
                        <a:gd name="connsiteX6" fmla="*/ 714 w 29289"/>
                        <a:gd name="connsiteY6" fmla="*/ 13335 h 13335"/>
                        <a:gd name="connsiteX7" fmla="*/ 714 w 29289"/>
                        <a:gd name="connsiteY7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289" h="13335">
                          <a:moveTo>
                            <a:pt x="714" y="13335"/>
                          </a:moveTo>
                          <a:cubicBezTo>
                            <a:pt x="714" y="13335"/>
                            <a:pt x="-238" y="13335"/>
                            <a:pt x="714" y="13335"/>
                          </a:cubicBezTo>
                          <a:cubicBezTo>
                            <a:pt x="-238" y="12383"/>
                            <a:pt x="-238" y="11430"/>
                            <a:pt x="714" y="11430"/>
                          </a:cubicBezTo>
                          <a:cubicBezTo>
                            <a:pt x="11192" y="10478"/>
                            <a:pt x="20717" y="5715"/>
                            <a:pt x="28337" y="0"/>
                          </a:cubicBezTo>
                          <a:cubicBezTo>
                            <a:pt x="28337" y="0"/>
                            <a:pt x="29289" y="0"/>
                            <a:pt x="29289" y="0"/>
                          </a:cubicBezTo>
                          <a:cubicBezTo>
                            <a:pt x="29289" y="0"/>
                            <a:pt x="29289" y="953"/>
                            <a:pt x="29289" y="953"/>
                          </a:cubicBezTo>
                          <a:cubicBezTo>
                            <a:pt x="21669" y="8573"/>
                            <a:pt x="11192" y="12383"/>
                            <a:pt x="714" y="13335"/>
                          </a:cubicBezTo>
                          <a:cubicBezTo>
                            <a:pt x="714" y="13335"/>
                            <a:pt x="714" y="13335"/>
                            <a:pt x="714" y="13335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2" name="Freeform: Shape 1281">
                      <a:extLst>
                        <a:ext uri="{FF2B5EF4-FFF2-40B4-BE49-F238E27FC236}">
                          <a16:creationId xmlns:a16="http://schemas.microsoft.com/office/drawing/2014/main" id="{84085679-9AD5-4D7A-AA3A-2A963C92F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6165" y="4912768"/>
                      <a:ext cx="131444" cy="21181"/>
                    </a:xfrm>
                    <a:custGeom>
                      <a:avLst/>
                      <a:gdLst>
                        <a:gd name="connsiteX0" fmla="*/ 60007 w 131444"/>
                        <a:gd name="connsiteY0" fmla="*/ 20229 h 21181"/>
                        <a:gd name="connsiteX1" fmla="*/ 21907 w 131444"/>
                        <a:gd name="connsiteY1" fmla="*/ 18324 h 21181"/>
                        <a:gd name="connsiteX2" fmla="*/ 0 w 131444"/>
                        <a:gd name="connsiteY2" fmla="*/ 10704 h 21181"/>
                        <a:gd name="connsiteX3" fmla="*/ 21907 w 131444"/>
                        <a:gd name="connsiteY3" fmla="*/ 3084 h 21181"/>
                        <a:gd name="connsiteX4" fmla="*/ 67628 w 131444"/>
                        <a:gd name="connsiteY4" fmla="*/ 226 h 21181"/>
                        <a:gd name="connsiteX5" fmla="*/ 131445 w 131444"/>
                        <a:gd name="connsiteY5" fmla="*/ 8799 h 21181"/>
                        <a:gd name="connsiteX6" fmla="*/ 111442 w 131444"/>
                        <a:gd name="connsiteY6" fmla="*/ 17371 h 21181"/>
                        <a:gd name="connsiteX7" fmla="*/ 67628 w 131444"/>
                        <a:gd name="connsiteY7" fmla="*/ 21181 h 21181"/>
                        <a:gd name="connsiteX8" fmla="*/ 60007 w 131444"/>
                        <a:gd name="connsiteY8" fmla="*/ 20229 h 21181"/>
                        <a:gd name="connsiteX9" fmla="*/ 79057 w 131444"/>
                        <a:gd name="connsiteY9" fmla="*/ 1179 h 21181"/>
                        <a:gd name="connsiteX10" fmla="*/ 68580 w 131444"/>
                        <a:gd name="connsiteY10" fmla="*/ 1179 h 21181"/>
                        <a:gd name="connsiteX11" fmla="*/ 22860 w 131444"/>
                        <a:gd name="connsiteY11" fmla="*/ 4036 h 21181"/>
                        <a:gd name="connsiteX12" fmla="*/ 2857 w 131444"/>
                        <a:gd name="connsiteY12" fmla="*/ 9751 h 21181"/>
                        <a:gd name="connsiteX13" fmla="*/ 22860 w 131444"/>
                        <a:gd name="connsiteY13" fmla="*/ 15466 h 21181"/>
                        <a:gd name="connsiteX14" fmla="*/ 68580 w 131444"/>
                        <a:gd name="connsiteY14" fmla="*/ 17371 h 21181"/>
                        <a:gd name="connsiteX15" fmla="*/ 112395 w 131444"/>
                        <a:gd name="connsiteY15" fmla="*/ 13561 h 21181"/>
                        <a:gd name="connsiteX16" fmla="*/ 130492 w 131444"/>
                        <a:gd name="connsiteY16" fmla="*/ 6894 h 21181"/>
                        <a:gd name="connsiteX17" fmla="*/ 79057 w 131444"/>
                        <a:gd name="connsiteY17" fmla="*/ 1179 h 21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31444" h="21181">
                          <a:moveTo>
                            <a:pt x="60007" y="20229"/>
                          </a:moveTo>
                          <a:cubicBezTo>
                            <a:pt x="46672" y="20229"/>
                            <a:pt x="33338" y="19276"/>
                            <a:pt x="21907" y="18324"/>
                          </a:cubicBezTo>
                          <a:cubicBezTo>
                            <a:pt x="7620" y="16419"/>
                            <a:pt x="0" y="13561"/>
                            <a:pt x="0" y="10704"/>
                          </a:cubicBezTo>
                          <a:cubicBezTo>
                            <a:pt x="0" y="8799"/>
                            <a:pt x="1905" y="5941"/>
                            <a:pt x="21907" y="3084"/>
                          </a:cubicBezTo>
                          <a:cubicBezTo>
                            <a:pt x="34290" y="1179"/>
                            <a:pt x="50482" y="226"/>
                            <a:pt x="67628" y="226"/>
                          </a:cubicBezTo>
                          <a:cubicBezTo>
                            <a:pt x="89535" y="-726"/>
                            <a:pt x="131445" y="1179"/>
                            <a:pt x="131445" y="8799"/>
                          </a:cubicBezTo>
                          <a:cubicBezTo>
                            <a:pt x="131445" y="9751"/>
                            <a:pt x="131445" y="13561"/>
                            <a:pt x="111442" y="17371"/>
                          </a:cubicBezTo>
                          <a:cubicBezTo>
                            <a:pt x="100013" y="19276"/>
                            <a:pt x="83820" y="21181"/>
                            <a:pt x="67628" y="21181"/>
                          </a:cubicBezTo>
                          <a:cubicBezTo>
                            <a:pt x="65722" y="20229"/>
                            <a:pt x="62865" y="20229"/>
                            <a:pt x="60007" y="20229"/>
                          </a:cubicBezTo>
                          <a:close/>
                          <a:moveTo>
                            <a:pt x="79057" y="1179"/>
                          </a:moveTo>
                          <a:cubicBezTo>
                            <a:pt x="75247" y="1179"/>
                            <a:pt x="71438" y="1179"/>
                            <a:pt x="68580" y="1179"/>
                          </a:cubicBezTo>
                          <a:cubicBezTo>
                            <a:pt x="51435" y="1179"/>
                            <a:pt x="35242" y="3084"/>
                            <a:pt x="22860" y="4036"/>
                          </a:cubicBezTo>
                          <a:cubicBezTo>
                            <a:pt x="3810" y="6894"/>
                            <a:pt x="2857" y="9751"/>
                            <a:pt x="2857" y="9751"/>
                          </a:cubicBezTo>
                          <a:cubicBezTo>
                            <a:pt x="2857" y="10704"/>
                            <a:pt x="7620" y="13561"/>
                            <a:pt x="22860" y="15466"/>
                          </a:cubicBezTo>
                          <a:cubicBezTo>
                            <a:pt x="36195" y="17371"/>
                            <a:pt x="52388" y="18324"/>
                            <a:pt x="68580" y="17371"/>
                          </a:cubicBezTo>
                          <a:cubicBezTo>
                            <a:pt x="84772" y="17371"/>
                            <a:pt x="100965" y="15466"/>
                            <a:pt x="112395" y="13561"/>
                          </a:cubicBezTo>
                          <a:cubicBezTo>
                            <a:pt x="125730" y="11656"/>
                            <a:pt x="130492" y="8799"/>
                            <a:pt x="130492" y="6894"/>
                          </a:cubicBezTo>
                          <a:cubicBezTo>
                            <a:pt x="129540" y="4989"/>
                            <a:pt x="109538" y="1179"/>
                            <a:pt x="79057" y="1179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83" name="Freeform: Shape 1282">
                      <a:extLst>
                        <a:ext uri="{FF2B5EF4-FFF2-40B4-BE49-F238E27FC236}">
                          <a16:creationId xmlns:a16="http://schemas.microsoft.com/office/drawing/2014/main" id="{1D9F4916-5308-4F0F-92F4-5F9F3D232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0919" y="4934902"/>
                      <a:ext cx="49953" cy="19050"/>
                    </a:xfrm>
                    <a:custGeom>
                      <a:avLst/>
                      <a:gdLst>
                        <a:gd name="connsiteX0" fmla="*/ 49530 w 49953"/>
                        <a:gd name="connsiteY0" fmla="*/ 19050 h 19050"/>
                        <a:gd name="connsiteX1" fmla="*/ 953 w 49953"/>
                        <a:gd name="connsiteY1" fmla="*/ 1905 h 19050"/>
                        <a:gd name="connsiteX2" fmla="*/ 0 w 49953"/>
                        <a:gd name="connsiteY2" fmla="*/ 953 h 19050"/>
                        <a:gd name="connsiteX3" fmla="*/ 953 w 49953"/>
                        <a:gd name="connsiteY3" fmla="*/ 0 h 19050"/>
                        <a:gd name="connsiteX4" fmla="*/ 1905 w 49953"/>
                        <a:gd name="connsiteY4" fmla="*/ 953 h 19050"/>
                        <a:gd name="connsiteX5" fmla="*/ 1905 w 49953"/>
                        <a:gd name="connsiteY5" fmla="*/ 1905 h 19050"/>
                        <a:gd name="connsiteX6" fmla="*/ 49530 w 49953"/>
                        <a:gd name="connsiteY6" fmla="*/ 18097 h 19050"/>
                        <a:gd name="connsiteX7" fmla="*/ 49530 w 49953"/>
                        <a:gd name="connsiteY7" fmla="*/ 19050 h 19050"/>
                        <a:gd name="connsiteX8" fmla="*/ 49530 w 49953"/>
                        <a:gd name="connsiteY8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953" h="19050">
                          <a:moveTo>
                            <a:pt x="49530" y="19050"/>
                          </a:moveTo>
                          <a:cubicBezTo>
                            <a:pt x="32385" y="15240"/>
                            <a:pt x="15240" y="11430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0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1905"/>
                            <a:pt x="1905" y="1905"/>
                          </a:cubicBezTo>
                          <a:cubicBezTo>
                            <a:pt x="16193" y="11430"/>
                            <a:pt x="33338" y="15240"/>
                            <a:pt x="49530" y="18097"/>
                          </a:cubicBezTo>
                          <a:cubicBezTo>
                            <a:pt x="49530" y="18097"/>
                            <a:pt x="50483" y="18097"/>
                            <a:pt x="49530" y="19050"/>
                          </a:cubicBezTo>
                          <a:cubicBezTo>
                            <a:pt x="49530" y="19050"/>
                            <a:pt x="49530" y="19050"/>
                            <a:pt x="49530" y="1905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34" name="Freeform: Shape 833">
                    <a:extLst>
                      <a:ext uri="{FF2B5EF4-FFF2-40B4-BE49-F238E27FC236}">
                        <a16:creationId xmlns:a16="http://schemas.microsoft.com/office/drawing/2014/main" id="{383398D2-9751-483E-9440-F3BEA1204F84}"/>
                      </a:ext>
                    </a:extLst>
                  </p:cNvPr>
                  <p:cNvSpPr/>
                  <p:nvPr/>
                </p:nvSpPr>
                <p:spPr>
                  <a:xfrm>
                    <a:off x="7454832" y="4893730"/>
                    <a:ext cx="72234" cy="37361"/>
                  </a:xfrm>
                  <a:custGeom>
                    <a:avLst/>
                    <a:gdLst>
                      <a:gd name="connsiteX0" fmla="*/ 36580 w 72234"/>
                      <a:gd name="connsiteY0" fmla="*/ 28789 h 37361"/>
                      <a:gd name="connsiteX1" fmla="*/ 32770 w 72234"/>
                      <a:gd name="connsiteY1" fmla="*/ 31646 h 37361"/>
                      <a:gd name="connsiteX2" fmla="*/ 55630 w 72234"/>
                      <a:gd name="connsiteY2" fmla="*/ 29741 h 37361"/>
                      <a:gd name="connsiteX3" fmla="*/ 49915 w 72234"/>
                      <a:gd name="connsiteY3" fmla="*/ 35456 h 37361"/>
                      <a:gd name="connsiteX4" fmla="*/ 71823 w 72234"/>
                      <a:gd name="connsiteY4" fmla="*/ 12596 h 37361"/>
                      <a:gd name="connsiteX5" fmla="*/ 32770 w 72234"/>
                      <a:gd name="connsiteY5" fmla="*/ 1166 h 37361"/>
                      <a:gd name="connsiteX6" fmla="*/ 385 w 72234"/>
                      <a:gd name="connsiteY6" fmla="*/ 29741 h 37361"/>
                      <a:gd name="connsiteX7" fmla="*/ 15625 w 72234"/>
                      <a:gd name="connsiteY7" fmla="*/ 37362 h 37361"/>
                      <a:gd name="connsiteX8" fmla="*/ 15625 w 72234"/>
                      <a:gd name="connsiteY8" fmla="*/ 34504 h 37361"/>
                      <a:gd name="connsiteX9" fmla="*/ 22293 w 72234"/>
                      <a:gd name="connsiteY9" fmla="*/ 35456 h 37361"/>
                      <a:gd name="connsiteX10" fmla="*/ 18483 w 72234"/>
                      <a:gd name="connsiteY10" fmla="*/ 31646 h 37361"/>
                      <a:gd name="connsiteX11" fmla="*/ 36580 w 72234"/>
                      <a:gd name="connsiteY11" fmla="*/ 28789 h 37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2234" h="37361">
                        <a:moveTo>
                          <a:pt x="36580" y="28789"/>
                        </a:moveTo>
                        <a:cubicBezTo>
                          <a:pt x="36580" y="28789"/>
                          <a:pt x="30865" y="30694"/>
                          <a:pt x="32770" y="31646"/>
                        </a:cubicBezTo>
                        <a:cubicBezTo>
                          <a:pt x="34675" y="33551"/>
                          <a:pt x="54678" y="30694"/>
                          <a:pt x="55630" y="29741"/>
                        </a:cubicBezTo>
                        <a:cubicBezTo>
                          <a:pt x="56583" y="28789"/>
                          <a:pt x="46105" y="35456"/>
                          <a:pt x="49915" y="35456"/>
                        </a:cubicBezTo>
                        <a:cubicBezTo>
                          <a:pt x="51820" y="35456"/>
                          <a:pt x="75633" y="32599"/>
                          <a:pt x="71823" y="12596"/>
                        </a:cubicBezTo>
                        <a:cubicBezTo>
                          <a:pt x="71823" y="12596"/>
                          <a:pt x="68013" y="-4549"/>
                          <a:pt x="32770" y="1166"/>
                        </a:cubicBezTo>
                        <a:cubicBezTo>
                          <a:pt x="-2472" y="5929"/>
                          <a:pt x="-567" y="27837"/>
                          <a:pt x="385" y="29741"/>
                        </a:cubicBezTo>
                        <a:cubicBezTo>
                          <a:pt x="3243" y="36409"/>
                          <a:pt x="10863" y="37362"/>
                          <a:pt x="15625" y="37362"/>
                        </a:cubicBezTo>
                        <a:cubicBezTo>
                          <a:pt x="21340" y="37362"/>
                          <a:pt x="15625" y="34504"/>
                          <a:pt x="15625" y="34504"/>
                        </a:cubicBezTo>
                        <a:cubicBezTo>
                          <a:pt x="15625" y="34504"/>
                          <a:pt x="20388" y="36409"/>
                          <a:pt x="22293" y="35456"/>
                        </a:cubicBezTo>
                        <a:cubicBezTo>
                          <a:pt x="23245" y="34504"/>
                          <a:pt x="18483" y="31646"/>
                          <a:pt x="18483" y="31646"/>
                        </a:cubicBezTo>
                        <a:lnTo>
                          <a:pt x="36580" y="28789"/>
                        </a:ln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5" name="Freeform: Shape 834">
                    <a:extLst>
                      <a:ext uri="{FF2B5EF4-FFF2-40B4-BE49-F238E27FC236}">
                        <a16:creationId xmlns:a16="http://schemas.microsoft.com/office/drawing/2014/main" id="{BCC0BA3D-0FA5-4644-AB66-80ACE329439E}"/>
                      </a:ext>
                    </a:extLst>
                  </p:cNvPr>
                  <p:cNvSpPr/>
                  <p:nvPr/>
                </p:nvSpPr>
                <p:spPr>
                  <a:xfrm>
                    <a:off x="7472362" y="4920092"/>
                    <a:ext cx="11402" cy="6237"/>
                  </a:xfrm>
                  <a:custGeom>
                    <a:avLst/>
                    <a:gdLst>
                      <a:gd name="connsiteX0" fmla="*/ 0 w 11402"/>
                      <a:gd name="connsiteY0" fmla="*/ 4332 h 6237"/>
                      <a:gd name="connsiteX1" fmla="*/ 9525 w 11402"/>
                      <a:gd name="connsiteY1" fmla="*/ 6238 h 6237"/>
                      <a:gd name="connsiteX2" fmla="*/ 8572 w 11402"/>
                      <a:gd name="connsiteY2" fmla="*/ 1475 h 6237"/>
                      <a:gd name="connsiteX3" fmla="*/ 0 w 11402"/>
                      <a:gd name="connsiteY3" fmla="*/ 4332 h 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402" h="6237">
                        <a:moveTo>
                          <a:pt x="0" y="4332"/>
                        </a:moveTo>
                        <a:cubicBezTo>
                          <a:pt x="0" y="4332"/>
                          <a:pt x="6668" y="6238"/>
                          <a:pt x="9525" y="6238"/>
                        </a:cubicBezTo>
                        <a:cubicBezTo>
                          <a:pt x="13335" y="6238"/>
                          <a:pt x="10478" y="3380"/>
                          <a:pt x="8572" y="1475"/>
                        </a:cubicBezTo>
                        <a:cubicBezTo>
                          <a:pt x="6668" y="-430"/>
                          <a:pt x="953" y="-1383"/>
                          <a:pt x="0" y="433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6" name="Freeform: Shape 835">
                    <a:extLst>
                      <a:ext uri="{FF2B5EF4-FFF2-40B4-BE49-F238E27FC236}">
                        <a16:creationId xmlns:a16="http://schemas.microsoft.com/office/drawing/2014/main" id="{DC2936EA-5D52-4128-AB91-0F17358DCBBE}"/>
                      </a:ext>
                    </a:extLst>
                  </p:cNvPr>
                  <p:cNvSpPr/>
                  <p:nvPr/>
                </p:nvSpPr>
                <p:spPr>
                  <a:xfrm>
                    <a:off x="7394453" y="4943044"/>
                    <a:ext cx="29939" cy="12812"/>
                  </a:xfrm>
                  <a:custGeom>
                    <a:avLst/>
                    <a:gdLst>
                      <a:gd name="connsiteX0" fmla="*/ 757 w 29939"/>
                      <a:gd name="connsiteY0" fmla="*/ 12813 h 12812"/>
                      <a:gd name="connsiteX1" fmla="*/ 27427 w 29939"/>
                      <a:gd name="connsiteY1" fmla="*/ 8050 h 12812"/>
                      <a:gd name="connsiteX2" fmla="*/ 15997 w 29939"/>
                      <a:gd name="connsiteY2" fmla="*/ 430 h 12812"/>
                      <a:gd name="connsiteX3" fmla="*/ 757 w 29939"/>
                      <a:gd name="connsiteY3" fmla="*/ 12813 h 12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39" h="12812">
                        <a:moveTo>
                          <a:pt x="757" y="12813"/>
                        </a:moveTo>
                        <a:cubicBezTo>
                          <a:pt x="757" y="12813"/>
                          <a:pt x="19807" y="12813"/>
                          <a:pt x="27427" y="8050"/>
                        </a:cubicBezTo>
                        <a:cubicBezTo>
                          <a:pt x="35047" y="3288"/>
                          <a:pt x="23617" y="-1475"/>
                          <a:pt x="15997" y="430"/>
                        </a:cubicBezTo>
                        <a:cubicBezTo>
                          <a:pt x="8377" y="2335"/>
                          <a:pt x="-3053" y="6145"/>
                          <a:pt x="757" y="12813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7" name="Freeform: Shape 836">
                    <a:extLst>
                      <a:ext uri="{FF2B5EF4-FFF2-40B4-BE49-F238E27FC236}">
                        <a16:creationId xmlns:a16="http://schemas.microsoft.com/office/drawing/2014/main" id="{B85B75DA-2B20-46AE-80EC-71D25BDBAF3C}"/>
                      </a:ext>
                    </a:extLst>
                  </p:cNvPr>
                  <p:cNvSpPr/>
                  <p:nvPr/>
                </p:nvSpPr>
                <p:spPr>
                  <a:xfrm>
                    <a:off x="7361458" y="4878413"/>
                    <a:ext cx="126381" cy="74007"/>
                  </a:xfrm>
                  <a:custGeom>
                    <a:avLst/>
                    <a:gdLst>
                      <a:gd name="connsiteX0" fmla="*/ 402 w 120654"/>
                      <a:gd name="connsiteY0" fmla="*/ 65061 h 74007"/>
                      <a:gd name="connsiteX1" fmla="*/ 7069 w 120654"/>
                      <a:gd name="connsiteY1" fmla="*/ 43153 h 74007"/>
                      <a:gd name="connsiteX2" fmla="*/ 62314 w 120654"/>
                      <a:gd name="connsiteY2" fmla="*/ 291 h 74007"/>
                      <a:gd name="connsiteX3" fmla="*/ 91842 w 120654"/>
                      <a:gd name="connsiteY3" fmla="*/ 9816 h 74007"/>
                      <a:gd name="connsiteX4" fmla="*/ 115654 w 120654"/>
                      <a:gd name="connsiteY4" fmla="*/ 20293 h 74007"/>
                      <a:gd name="connsiteX5" fmla="*/ 118512 w 120654"/>
                      <a:gd name="connsiteY5" fmla="*/ 26961 h 74007"/>
                      <a:gd name="connsiteX6" fmla="*/ 81364 w 120654"/>
                      <a:gd name="connsiteY6" fmla="*/ 24103 h 74007"/>
                      <a:gd name="connsiteX7" fmla="*/ 61362 w 120654"/>
                      <a:gd name="connsiteY7" fmla="*/ 48868 h 74007"/>
                      <a:gd name="connsiteX8" fmla="*/ 66124 w 120654"/>
                      <a:gd name="connsiteY8" fmla="*/ 69823 h 74007"/>
                      <a:gd name="connsiteX9" fmla="*/ 45169 w 120654"/>
                      <a:gd name="connsiteY9" fmla="*/ 70776 h 74007"/>
                      <a:gd name="connsiteX10" fmla="*/ 402 w 120654"/>
                      <a:gd name="connsiteY10" fmla="*/ 65061 h 74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0654" h="74007">
                        <a:moveTo>
                          <a:pt x="402" y="65061"/>
                        </a:moveTo>
                        <a:cubicBezTo>
                          <a:pt x="402" y="65061"/>
                          <a:pt x="-2456" y="50773"/>
                          <a:pt x="7069" y="43153"/>
                        </a:cubicBezTo>
                        <a:cubicBezTo>
                          <a:pt x="15642" y="35533"/>
                          <a:pt x="58504" y="1243"/>
                          <a:pt x="62314" y="291"/>
                        </a:cubicBezTo>
                        <a:cubicBezTo>
                          <a:pt x="66124" y="-662"/>
                          <a:pt x="81364" y="291"/>
                          <a:pt x="91842" y="9816"/>
                        </a:cubicBezTo>
                        <a:cubicBezTo>
                          <a:pt x="103272" y="19341"/>
                          <a:pt x="108034" y="21246"/>
                          <a:pt x="115654" y="20293"/>
                        </a:cubicBezTo>
                        <a:cubicBezTo>
                          <a:pt x="123274" y="19341"/>
                          <a:pt x="120417" y="24103"/>
                          <a:pt x="118512" y="26961"/>
                        </a:cubicBezTo>
                        <a:cubicBezTo>
                          <a:pt x="115654" y="29818"/>
                          <a:pt x="93747" y="30771"/>
                          <a:pt x="81364" y="24103"/>
                        </a:cubicBezTo>
                        <a:cubicBezTo>
                          <a:pt x="68982" y="17436"/>
                          <a:pt x="59457" y="41248"/>
                          <a:pt x="61362" y="48868"/>
                        </a:cubicBezTo>
                        <a:cubicBezTo>
                          <a:pt x="62314" y="51726"/>
                          <a:pt x="73744" y="62203"/>
                          <a:pt x="66124" y="69823"/>
                        </a:cubicBezTo>
                        <a:cubicBezTo>
                          <a:pt x="62314" y="73633"/>
                          <a:pt x="52789" y="76491"/>
                          <a:pt x="45169" y="70776"/>
                        </a:cubicBezTo>
                        <a:cubicBezTo>
                          <a:pt x="35644" y="64108"/>
                          <a:pt x="6117" y="83158"/>
                          <a:pt x="402" y="65061"/>
                        </a:cubicBezTo>
                        <a:close/>
                      </a:path>
                    </a:pathLst>
                  </a:custGeom>
                  <a:solidFill>
                    <a:srgbClr val="99CC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8" name="Freeform: Shape 837">
                    <a:extLst>
                      <a:ext uri="{FF2B5EF4-FFF2-40B4-BE49-F238E27FC236}">
                        <a16:creationId xmlns:a16="http://schemas.microsoft.com/office/drawing/2014/main" id="{E8C85831-61C1-4BBC-9F75-F46BBF04E654}"/>
                      </a:ext>
                    </a:extLst>
                  </p:cNvPr>
                  <p:cNvSpPr/>
                  <p:nvPr/>
                </p:nvSpPr>
                <p:spPr>
                  <a:xfrm>
                    <a:off x="7242809" y="4860606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8573 h 18097"/>
                      <a:gd name="connsiteX1" fmla="*/ 8572 w 20955"/>
                      <a:gd name="connsiteY1" fmla="*/ 0 h 18097"/>
                      <a:gd name="connsiteX2" fmla="*/ 0 w 20955"/>
                      <a:gd name="connsiteY2" fmla="*/ 8573 h 18097"/>
                      <a:gd name="connsiteX3" fmla="*/ 8572 w 20955"/>
                      <a:gd name="connsiteY3" fmla="*/ 18098 h 18097"/>
                      <a:gd name="connsiteX4" fmla="*/ 20955 w 20955"/>
                      <a:gd name="connsiteY4" fmla="*/ 8573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8573"/>
                        </a:moveTo>
                        <a:cubicBezTo>
                          <a:pt x="20955" y="2858"/>
                          <a:pt x="14288" y="0"/>
                          <a:pt x="8572" y="0"/>
                        </a:cubicBezTo>
                        <a:cubicBezTo>
                          <a:pt x="2858" y="0"/>
                          <a:pt x="0" y="2858"/>
                          <a:pt x="0" y="8573"/>
                        </a:cubicBezTo>
                        <a:cubicBezTo>
                          <a:pt x="0" y="14288"/>
                          <a:pt x="3810" y="18098"/>
                          <a:pt x="8572" y="18098"/>
                        </a:cubicBezTo>
                        <a:cubicBezTo>
                          <a:pt x="14288" y="18098"/>
                          <a:pt x="20955" y="14288"/>
                          <a:pt x="20955" y="857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39" name="Freeform: Shape 838">
                    <a:extLst>
                      <a:ext uri="{FF2B5EF4-FFF2-40B4-BE49-F238E27FC236}">
                        <a16:creationId xmlns:a16="http://schemas.microsoft.com/office/drawing/2014/main" id="{4BEC1A80-0D79-4A38-861D-D302BD0E8AC7}"/>
                      </a:ext>
                    </a:extLst>
                  </p:cNvPr>
                  <p:cNvSpPr/>
                  <p:nvPr/>
                </p:nvSpPr>
                <p:spPr>
                  <a:xfrm>
                    <a:off x="7260907" y="4856796"/>
                    <a:ext cx="20955" cy="20955"/>
                  </a:xfrm>
                  <a:custGeom>
                    <a:avLst/>
                    <a:gdLst>
                      <a:gd name="connsiteX0" fmla="*/ 20955 w 20955"/>
                      <a:gd name="connsiteY0" fmla="*/ 10478 h 20955"/>
                      <a:gd name="connsiteX1" fmla="*/ 9525 w 20955"/>
                      <a:gd name="connsiteY1" fmla="*/ 0 h 20955"/>
                      <a:gd name="connsiteX2" fmla="*/ 0 w 20955"/>
                      <a:gd name="connsiteY2" fmla="*/ 10478 h 20955"/>
                      <a:gd name="connsiteX3" fmla="*/ 9525 w 20955"/>
                      <a:gd name="connsiteY3" fmla="*/ 20955 h 20955"/>
                      <a:gd name="connsiteX4" fmla="*/ 20955 w 20955"/>
                      <a:gd name="connsiteY4" fmla="*/ 10478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20955">
                        <a:moveTo>
                          <a:pt x="20955" y="10478"/>
                        </a:moveTo>
                        <a:cubicBezTo>
                          <a:pt x="20955" y="4763"/>
                          <a:pt x="15240" y="0"/>
                          <a:pt x="9525" y="0"/>
                        </a:cubicBezTo>
                        <a:cubicBezTo>
                          <a:pt x="3810" y="0"/>
                          <a:pt x="0" y="5715"/>
                          <a:pt x="0" y="10478"/>
                        </a:cubicBezTo>
                        <a:cubicBezTo>
                          <a:pt x="0" y="16193"/>
                          <a:pt x="4763" y="20955"/>
                          <a:pt x="9525" y="20955"/>
                        </a:cubicBezTo>
                        <a:cubicBezTo>
                          <a:pt x="15240" y="20955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0" name="Freeform: Shape 839">
                    <a:extLst>
                      <a:ext uri="{FF2B5EF4-FFF2-40B4-BE49-F238E27FC236}">
                        <a16:creationId xmlns:a16="http://schemas.microsoft.com/office/drawing/2014/main" id="{7F4807AF-D198-47C8-BE63-E1E183A42AA9}"/>
                      </a:ext>
                    </a:extLst>
                  </p:cNvPr>
                  <p:cNvSpPr/>
                  <p:nvPr/>
                </p:nvSpPr>
                <p:spPr>
                  <a:xfrm>
                    <a:off x="7279957" y="4858702"/>
                    <a:ext cx="18097" cy="16192"/>
                  </a:xfrm>
                  <a:custGeom>
                    <a:avLst/>
                    <a:gdLst>
                      <a:gd name="connsiteX0" fmla="*/ 18098 w 18097"/>
                      <a:gd name="connsiteY0" fmla="*/ 8572 h 16192"/>
                      <a:gd name="connsiteX1" fmla="*/ 11430 w 18097"/>
                      <a:gd name="connsiteY1" fmla="*/ 0 h 16192"/>
                      <a:gd name="connsiteX2" fmla="*/ 0 w 18097"/>
                      <a:gd name="connsiteY2" fmla="*/ 8572 h 16192"/>
                      <a:gd name="connsiteX3" fmla="*/ 11430 w 18097"/>
                      <a:gd name="connsiteY3" fmla="*/ 16192 h 16192"/>
                      <a:gd name="connsiteX4" fmla="*/ 18098 w 18097"/>
                      <a:gd name="connsiteY4" fmla="*/ 857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7" h="16192">
                        <a:moveTo>
                          <a:pt x="18098" y="8572"/>
                        </a:moveTo>
                        <a:cubicBezTo>
                          <a:pt x="18098" y="2857"/>
                          <a:pt x="17145" y="0"/>
                          <a:pt x="11430" y="0"/>
                        </a:cubicBezTo>
                        <a:cubicBezTo>
                          <a:pt x="5715" y="0"/>
                          <a:pt x="0" y="2857"/>
                          <a:pt x="0" y="8572"/>
                        </a:cubicBezTo>
                        <a:cubicBezTo>
                          <a:pt x="0" y="14288"/>
                          <a:pt x="5715" y="16192"/>
                          <a:pt x="11430" y="16192"/>
                        </a:cubicBezTo>
                        <a:cubicBezTo>
                          <a:pt x="17145" y="16192"/>
                          <a:pt x="18098" y="14288"/>
                          <a:pt x="18098" y="857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1" name="Freeform: Shape 840">
                    <a:extLst>
                      <a:ext uri="{FF2B5EF4-FFF2-40B4-BE49-F238E27FC236}">
                        <a16:creationId xmlns:a16="http://schemas.microsoft.com/office/drawing/2014/main" id="{463EE46C-2F47-4E70-B40B-A6E587E2D2B6}"/>
                      </a:ext>
                    </a:extLst>
                  </p:cNvPr>
                  <p:cNvSpPr/>
                  <p:nvPr/>
                </p:nvSpPr>
                <p:spPr>
                  <a:xfrm>
                    <a:off x="7273290" y="4842509"/>
                    <a:ext cx="20002" cy="19171"/>
                  </a:xfrm>
                  <a:custGeom>
                    <a:avLst/>
                    <a:gdLst>
                      <a:gd name="connsiteX0" fmla="*/ 20003 w 20002"/>
                      <a:gd name="connsiteY0" fmla="*/ 9525 h 19171"/>
                      <a:gd name="connsiteX1" fmla="*/ 10478 w 20002"/>
                      <a:gd name="connsiteY1" fmla="*/ 0 h 19171"/>
                      <a:gd name="connsiteX2" fmla="*/ 0 w 20002"/>
                      <a:gd name="connsiteY2" fmla="*/ 9525 h 19171"/>
                      <a:gd name="connsiteX3" fmla="*/ 10478 w 20002"/>
                      <a:gd name="connsiteY3" fmla="*/ 19050 h 19171"/>
                      <a:gd name="connsiteX4" fmla="*/ 20003 w 20002"/>
                      <a:gd name="connsiteY4" fmla="*/ 9525 h 19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02" h="19171">
                        <a:moveTo>
                          <a:pt x="20003" y="9525"/>
                        </a:moveTo>
                        <a:cubicBezTo>
                          <a:pt x="20003" y="3810"/>
                          <a:pt x="15240" y="0"/>
                          <a:pt x="10478" y="0"/>
                        </a:cubicBezTo>
                        <a:cubicBezTo>
                          <a:pt x="4763" y="0"/>
                          <a:pt x="0" y="3810"/>
                          <a:pt x="0" y="9525"/>
                        </a:cubicBezTo>
                        <a:cubicBezTo>
                          <a:pt x="0" y="15240"/>
                          <a:pt x="4763" y="19050"/>
                          <a:pt x="10478" y="19050"/>
                        </a:cubicBezTo>
                        <a:cubicBezTo>
                          <a:pt x="16192" y="20003"/>
                          <a:pt x="20003" y="15240"/>
                          <a:pt x="20003" y="9525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2" name="Freeform: Shape 841">
                    <a:extLst>
                      <a:ext uri="{FF2B5EF4-FFF2-40B4-BE49-F238E27FC236}">
                        <a16:creationId xmlns:a16="http://schemas.microsoft.com/office/drawing/2014/main" id="{4C9B807B-74BA-44E9-A475-BC6A8C024688}"/>
                      </a:ext>
                    </a:extLst>
                  </p:cNvPr>
                  <p:cNvSpPr/>
                  <p:nvPr/>
                </p:nvSpPr>
                <p:spPr>
                  <a:xfrm>
                    <a:off x="7247572" y="4843462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10478 h 18097"/>
                      <a:gd name="connsiteX1" fmla="*/ 8572 w 20955"/>
                      <a:gd name="connsiteY1" fmla="*/ 0 h 18097"/>
                      <a:gd name="connsiteX2" fmla="*/ 0 w 20955"/>
                      <a:gd name="connsiteY2" fmla="*/ 10478 h 18097"/>
                      <a:gd name="connsiteX3" fmla="*/ 8572 w 20955"/>
                      <a:gd name="connsiteY3" fmla="*/ 18097 h 18097"/>
                      <a:gd name="connsiteX4" fmla="*/ 20955 w 20955"/>
                      <a:gd name="connsiteY4" fmla="*/ 10478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10478"/>
                        </a:moveTo>
                        <a:cubicBezTo>
                          <a:pt x="20955" y="4763"/>
                          <a:pt x="14288" y="0"/>
                          <a:pt x="8572" y="0"/>
                        </a:cubicBezTo>
                        <a:cubicBezTo>
                          <a:pt x="2858" y="0"/>
                          <a:pt x="0" y="4763"/>
                          <a:pt x="0" y="10478"/>
                        </a:cubicBezTo>
                        <a:cubicBezTo>
                          <a:pt x="0" y="16193"/>
                          <a:pt x="3810" y="18097"/>
                          <a:pt x="8572" y="18097"/>
                        </a:cubicBezTo>
                        <a:cubicBezTo>
                          <a:pt x="14288" y="18097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3" name="Freeform: Shape 842">
                    <a:extLst>
                      <a:ext uri="{FF2B5EF4-FFF2-40B4-BE49-F238E27FC236}">
                        <a16:creationId xmlns:a16="http://schemas.microsoft.com/office/drawing/2014/main" id="{6753BD3F-29B6-4E7F-9CF5-F4788B577AF3}"/>
                      </a:ext>
                    </a:extLst>
                  </p:cNvPr>
                  <p:cNvSpPr/>
                  <p:nvPr/>
                </p:nvSpPr>
                <p:spPr>
                  <a:xfrm>
                    <a:off x="7259955" y="4831079"/>
                    <a:ext cx="21907" cy="17144"/>
                  </a:xfrm>
                  <a:custGeom>
                    <a:avLst/>
                    <a:gdLst>
                      <a:gd name="connsiteX0" fmla="*/ 21907 w 21907"/>
                      <a:gd name="connsiteY0" fmla="*/ 10477 h 17144"/>
                      <a:gd name="connsiteX1" fmla="*/ 10477 w 21907"/>
                      <a:gd name="connsiteY1" fmla="*/ 0 h 17144"/>
                      <a:gd name="connsiteX2" fmla="*/ 0 w 21907"/>
                      <a:gd name="connsiteY2" fmla="*/ 10477 h 17144"/>
                      <a:gd name="connsiteX3" fmla="*/ 10477 w 21907"/>
                      <a:gd name="connsiteY3" fmla="*/ 17145 h 17144"/>
                      <a:gd name="connsiteX4" fmla="*/ 21907 w 21907"/>
                      <a:gd name="connsiteY4" fmla="*/ 10477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7" h="17144">
                        <a:moveTo>
                          <a:pt x="21907" y="10477"/>
                        </a:moveTo>
                        <a:cubicBezTo>
                          <a:pt x="21907" y="4763"/>
                          <a:pt x="16192" y="0"/>
                          <a:pt x="10477" y="0"/>
                        </a:cubicBezTo>
                        <a:cubicBezTo>
                          <a:pt x="4763" y="0"/>
                          <a:pt x="0" y="4763"/>
                          <a:pt x="0" y="10477"/>
                        </a:cubicBezTo>
                        <a:cubicBezTo>
                          <a:pt x="0" y="16192"/>
                          <a:pt x="4763" y="17145"/>
                          <a:pt x="10477" y="17145"/>
                        </a:cubicBezTo>
                        <a:cubicBezTo>
                          <a:pt x="16192" y="17145"/>
                          <a:pt x="21907" y="16192"/>
                          <a:pt x="21907" y="1047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4" name="Freeform: Shape 843">
                    <a:extLst>
                      <a:ext uri="{FF2B5EF4-FFF2-40B4-BE49-F238E27FC236}">
                        <a16:creationId xmlns:a16="http://schemas.microsoft.com/office/drawing/2014/main" id="{41D0A11F-B428-40C7-9A03-4731B825EA9D}"/>
                      </a:ext>
                    </a:extLst>
                  </p:cNvPr>
                  <p:cNvSpPr/>
                  <p:nvPr/>
                </p:nvSpPr>
                <p:spPr>
                  <a:xfrm>
                    <a:off x="7558859" y="488822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8572"/>
                          <a:pt x="27803" y="0"/>
                          <a:pt x="26851" y="0"/>
                        </a:cubicBezTo>
                        <a:cubicBezTo>
                          <a:pt x="25898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5" name="Freeform: Shape 844">
                    <a:extLst>
                      <a:ext uri="{FF2B5EF4-FFF2-40B4-BE49-F238E27FC236}">
                        <a16:creationId xmlns:a16="http://schemas.microsoft.com/office/drawing/2014/main" id="{992C06F4-CBC0-4F36-AFB9-C1BBF10C4352}"/>
                      </a:ext>
                    </a:extLst>
                  </p:cNvPr>
                  <p:cNvSpPr/>
                  <p:nvPr/>
                </p:nvSpPr>
                <p:spPr>
                  <a:xfrm>
                    <a:off x="7594101" y="489584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7620"/>
                          <a:pt x="27804" y="0"/>
                          <a:pt x="26851" y="0"/>
                        </a:cubicBezTo>
                        <a:cubicBezTo>
                          <a:pt x="24946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6" name="Freeform: Shape 845">
                    <a:extLst>
                      <a:ext uri="{FF2B5EF4-FFF2-40B4-BE49-F238E27FC236}">
                        <a16:creationId xmlns:a16="http://schemas.microsoft.com/office/drawing/2014/main" id="{B7AFBD3A-6FA0-435E-A8F7-621A5792505C}"/>
                      </a:ext>
                    </a:extLst>
                  </p:cNvPr>
                  <p:cNvSpPr/>
                  <p:nvPr/>
                </p:nvSpPr>
                <p:spPr>
                  <a:xfrm>
                    <a:off x="7643494" y="4886663"/>
                    <a:ext cx="11323" cy="34991"/>
                  </a:xfrm>
                  <a:custGeom>
                    <a:avLst/>
                    <a:gdLst>
                      <a:gd name="connsiteX0" fmla="*/ 1270 w 11323"/>
                      <a:gd name="connsiteY0" fmla="*/ 4423 h 34991"/>
                      <a:gd name="connsiteX1" fmla="*/ 1270 w 11323"/>
                      <a:gd name="connsiteY1" fmla="*/ 34903 h 34991"/>
                      <a:gd name="connsiteX2" fmla="*/ 10795 w 11323"/>
                      <a:gd name="connsiteY2" fmla="*/ 1566 h 34991"/>
                      <a:gd name="connsiteX3" fmla="*/ 1270 w 11323"/>
                      <a:gd name="connsiteY3" fmla="*/ 4423 h 34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4991">
                        <a:moveTo>
                          <a:pt x="1270" y="4423"/>
                        </a:moveTo>
                        <a:cubicBezTo>
                          <a:pt x="1270" y="4423"/>
                          <a:pt x="-1588" y="32998"/>
                          <a:pt x="1270" y="34903"/>
                        </a:cubicBezTo>
                        <a:cubicBezTo>
                          <a:pt x="4127" y="36808"/>
                          <a:pt x="13652" y="7281"/>
                          <a:pt x="10795" y="1566"/>
                        </a:cubicBezTo>
                        <a:cubicBezTo>
                          <a:pt x="7937" y="-3197"/>
                          <a:pt x="1270" y="4423"/>
                          <a:pt x="1270" y="442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7" name="Freeform: Shape 846">
                    <a:extLst>
                      <a:ext uri="{FF2B5EF4-FFF2-40B4-BE49-F238E27FC236}">
                        <a16:creationId xmlns:a16="http://schemas.microsoft.com/office/drawing/2014/main" id="{0FA9BA9F-FE1E-45A7-A7A3-CFFB0C05C722}"/>
                      </a:ext>
                    </a:extLst>
                  </p:cNvPr>
                  <p:cNvSpPr/>
                  <p:nvPr/>
                </p:nvSpPr>
                <p:spPr>
                  <a:xfrm>
                    <a:off x="7687627" y="4874973"/>
                    <a:ext cx="9719" cy="36138"/>
                  </a:xfrm>
                  <a:custGeom>
                    <a:avLst/>
                    <a:gdLst>
                      <a:gd name="connsiteX0" fmla="*/ 0 w 9719"/>
                      <a:gd name="connsiteY0" fmla="*/ 5636 h 36138"/>
                      <a:gd name="connsiteX1" fmla="*/ 2857 w 9719"/>
                      <a:gd name="connsiteY1" fmla="*/ 36116 h 36138"/>
                      <a:gd name="connsiteX2" fmla="*/ 8572 w 9719"/>
                      <a:gd name="connsiteY2" fmla="*/ 1826 h 36138"/>
                      <a:gd name="connsiteX3" fmla="*/ 0 w 9719"/>
                      <a:gd name="connsiteY3" fmla="*/ 5636 h 3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19" h="36138">
                        <a:moveTo>
                          <a:pt x="0" y="5636"/>
                        </a:moveTo>
                        <a:cubicBezTo>
                          <a:pt x="0" y="5636"/>
                          <a:pt x="953" y="35164"/>
                          <a:pt x="2857" y="36116"/>
                        </a:cubicBezTo>
                        <a:cubicBezTo>
                          <a:pt x="5715" y="37069"/>
                          <a:pt x="12382" y="7541"/>
                          <a:pt x="8572" y="1826"/>
                        </a:cubicBezTo>
                        <a:cubicBezTo>
                          <a:pt x="4763" y="-3889"/>
                          <a:pt x="0" y="5636"/>
                          <a:pt x="0" y="5636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8" name="Freeform: Shape 847">
                    <a:extLst>
                      <a:ext uri="{FF2B5EF4-FFF2-40B4-BE49-F238E27FC236}">
                        <a16:creationId xmlns:a16="http://schemas.microsoft.com/office/drawing/2014/main" id="{A9548F8C-C0D0-4C48-9998-47A76ABBFA3C}"/>
                      </a:ext>
                    </a:extLst>
                  </p:cNvPr>
                  <p:cNvSpPr/>
                  <p:nvPr/>
                </p:nvSpPr>
                <p:spPr>
                  <a:xfrm>
                    <a:off x="7597774" y="4869119"/>
                    <a:ext cx="11323" cy="35390"/>
                  </a:xfrm>
                  <a:custGeom>
                    <a:avLst/>
                    <a:gdLst>
                      <a:gd name="connsiteX0" fmla="*/ 1270 w 11323"/>
                      <a:gd name="connsiteY0" fmla="*/ 4822 h 35390"/>
                      <a:gd name="connsiteX1" fmla="*/ 1270 w 11323"/>
                      <a:gd name="connsiteY1" fmla="*/ 35302 h 35390"/>
                      <a:gd name="connsiteX2" fmla="*/ 10795 w 11323"/>
                      <a:gd name="connsiteY2" fmla="*/ 1965 h 35390"/>
                      <a:gd name="connsiteX3" fmla="*/ 1270 w 11323"/>
                      <a:gd name="connsiteY3" fmla="*/ 4822 h 35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5390">
                        <a:moveTo>
                          <a:pt x="1270" y="4822"/>
                        </a:moveTo>
                        <a:cubicBezTo>
                          <a:pt x="1270" y="4822"/>
                          <a:pt x="-1587" y="33397"/>
                          <a:pt x="1270" y="35302"/>
                        </a:cubicBezTo>
                        <a:cubicBezTo>
                          <a:pt x="4128" y="37207"/>
                          <a:pt x="13653" y="7680"/>
                          <a:pt x="10795" y="1965"/>
                        </a:cubicBezTo>
                        <a:cubicBezTo>
                          <a:pt x="7938" y="-3751"/>
                          <a:pt x="1270" y="4822"/>
                          <a:pt x="1270" y="482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49" name="Freeform: Shape 848">
                    <a:extLst>
                      <a:ext uri="{FF2B5EF4-FFF2-40B4-BE49-F238E27FC236}">
                        <a16:creationId xmlns:a16="http://schemas.microsoft.com/office/drawing/2014/main" id="{8D09BF6A-03CA-4818-B08D-CBAE5B998C00}"/>
                      </a:ext>
                    </a:extLst>
                  </p:cNvPr>
                  <p:cNvSpPr/>
                  <p:nvPr/>
                </p:nvSpPr>
                <p:spPr>
                  <a:xfrm>
                    <a:off x="7596036" y="4721510"/>
                    <a:ext cx="143041" cy="170795"/>
                  </a:xfrm>
                  <a:custGeom>
                    <a:avLst/>
                    <a:gdLst>
                      <a:gd name="connsiteX0" fmla="*/ 40156 w 143041"/>
                      <a:gd name="connsiteY0" fmla="*/ 169576 h 170795"/>
                      <a:gd name="connsiteX1" fmla="*/ 50633 w 143041"/>
                      <a:gd name="connsiteY1" fmla="*/ 170529 h 170795"/>
                      <a:gd name="connsiteX2" fmla="*/ 98258 w 143041"/>
                      <a:gd name="connsiteY2" fmla="*/ 158146 h 170795"/>
                      <a:gd name="connsiteX3" fmla="*/ 143026 w 143041"/>
                      <a:gd name="connsiteY3" fmla="*/ 35274 h 170795"/>
                      <a:gd name="connsiteX4" fmla="*/ 106831 w 143041"/>
                      <a:gd name="connsiteY4" fmla="*/ 31 h 170795"/>
                      <a:gd name="connsiteX5" fmla="*/ 50633 w 143041"/>
                      <a:gd name="connsiteY5" fmla="*/ 72421 h 170795"/>
                      <a:gd name="connsiteX6" fmla="*/ 7771 w 143041"/>
                      <a:gd name="connsiteY6" fmla="*/ 88614 h 170795"/>
                      <a:gd name="connsiteX7" fmla="*/ 1103 w 143041"/>
                      <a:gd name="connsiteY7" fmla="*/ 156241 h 170795"/>
                      <a:gd name="connsiteX8" fmla="*/ 40156 w 143041"/>
                      <a:gd name="connsiteY8" fmla="*/ 169576 h 17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3041" h="170795">
                        <a:moveTo>
                          <a:pt x="40156" y="169576"/>
                        </a:moveTo>
                        <a:cubicBezTo>
                          <a:pt x="43013" y="169576"/>
                          <a:pt x="45871" y="171481"/>
                          <a:pt x="50633" y="170529"/>
                        </a:cubicBezTo>
                        <a:cubicBezTo>
                          <a:pt x="56348" y="168624"/>
                          <a:pt x="94448" y="163861"/>
                          <a:pt x="98258" y="158146"/>
                        </a:cubicBezTo>
                        <a:cubicBezTo>
                          <a:pt x="102069" y="153384"/>
                          <a:pt x="143978" y="50514"/>
                          <a:pt x="143026" y="35274"/>
                        </a:cubicBezTo>
                        <a:cubicBezTo>
                          <a:pt x="143026" y="20034"/>
                          <a:pt x="134453" y="-921"/>
                          <a:pt x="106831" y="31"/>
                        </a:cubicBezTo>
                        <a:cubicBezTo>
                          <a:pt x="66826" y="1936"/>
                          <a:pt x="54443" y="64801"/>
                          <a:pt x="50633" y="72421"/>
                        </a:cubicBezTo>
                        <a:cubicBezTo>
                          <a:pt x="46823" y="80041"/>
                          <a:pt x="14438" y="80994"/>
                          <a:pt x="7771" y="88614"/>
                        </a:cubicBezTo>
                        <a:cubicBezTo>
                          <a:pt x="1103" y="96234"/>
                          <a:pt x="-1754" y="150526"/>
                          <a:pt x="1103" y="156241"/>
                        </a:cubicBezTo>
                        <a:cubicBezTo>
                          <a:pt x="4913" y="162909"/>
                          <a:pt x="30631" y="168624"/>
                          <a:pt x="40156" y="169576"/>
                        </a:cubicBezTo>
                        <a:close/>
                      </a:path>
                    </a:pathLst>
                  </a:custGeom>
                  <a:solidFill>
                    <a:srgbClr val="ED7D3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0" name="Freeform: Shape 849">
                    <a:extLst>
                      <a:ext uri="{FF2B5EF4-FFF2-40B4-BE49-F238E27FC236}">
                        <a16:creationId xmlns:a16="http://schemas.microsoft.com/office/drawing/2014/main" id="{92358187-2F82-4DD8-8D3C-77416E9E5C0E}"/>
                      </a:ext>
                    </a:extLst>
                  </p:cNvPr>
                  <p:cNvSpPr/>
                  <p:nvPr/>
                </p:nvSpPr>
                <p:spPr>
                  <a:xfrm>
                    <a:off x="7607617" y="4816792"/>
                    <a:ext cx="62864" cy="82152"/>
                  </a:xfrm>
                  <a:custGeom>
                    <a:avLst/>
                    <a:gdLst>
                      <a:gd name="connsiteX0" fmla="*/ 62865 w 62864"/>
                      <a:gd name="connsiteY0" fmla="*/ 5715 h 82152"/>
                      <a:gd name="connsiteX1" fmla="*/ 40957 w 62864"/>
                      <a:gd name="connsiteY1" fmla="*/ 20955 h 82152"/>
                      <a:gd name="connsiteX2" fmla="*/ 17145 w 62864"/>
                      <a:gd name="connsiteY2" fmla="*/ 80963 h 82152"/>
                      <a:gd name="connsiteX3" fmla="*/ 0 w 62864"/>
                      <a:gd name="connsiteY3" fmla="*/ 79057 h 82152"/>
                      <a:gd name="connsiteX4" fmla="*/ 19050 w 62864"/>
                      <a:gd name="connsiteY4" fmla="*/ 21907 h 82152"/>
                      <a:gd name="connsiteX5" fmla="*/ 46672 w 62864"/>
                      <a:gd name="connsiteY5" fmla="*/ 0 h 82152"/>
                      <a:gd name="connsiteX6" fmla="*/ 62865 w 62864"/>
                      <a:gd name="connsiteY6" fmla="*/ 5715 h 82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864" h="82152">
                        <a:moveTo>
                          <a:pt x="62865" y="5715"/>
                        </a:moveTo>
                        <a:cubicBezTo>
                          <a:pt x="62865" y="5715"/>
                          <a:pt x="44767" y="11430"/>
                          <a:pt x="40957" y="20955"/>
                        </a:cubicBezTo>
                        <a:cubicBezTo>
                          <a:pt x="36195" y="29527"/>
                          <a:pt x="23813" y="80010"/>
                          <a:pt x="17145" y="80963"/>
                        </a:cubicBezTo>
                        <a:cubicBezTo>
                          <a:pt x="10477" y="81915"/>
                          <a:pt x="0" y="83820"/>
                          <a:pt x="0" y="79057"/>
                        </a:cubicBezTo>
                        <a:cubicBezTo>
                          <a:pt x="0" y="74295"/>
                          <a:pt x="15240" y="27622"/>
                          <a:pt x="19050" y="21907"/>
                        </a:cubicBezTo>
                        <a:cubicBezTo>
                          <a:pt x="22860" y="16192"/>
                          <a:pt x="37147" y="3810"/>
                          <a:pt x="46672" y="0"/>
                        </a:cubicBezTo>
                        <a:lnTo>
                          <a:pt x="62865" y="5715"/>
                        </a:ln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1" name="Freeform: Shape 850">
                    <a:extLst>
                      <a:ext uri="{FF2B5EF4-FFF2-40B4-BE49-F238E27FC236}">
                        <a16:creationId xmlns:a16="http://schemas.microsoft.com/office/drawing/2014/main" id="{DF8B395C-B844-425A-9F9B-A37D879AE8E6}"/>
                      </a:ext>
                    </a:extLst>
                  </p:cNvPr>
                  <p:cNvSpPr/>
                  <p:nvPr/>
                </p:nvSpPr>
                <p:spPr>
                  <a:xfrm>
                    <a:off x="7573849" y="4809171"/>
                    <a:ext cx="83297" cy="82765"/>
                  </a:xfrm>
                  <a:custGeom>
                    <a:avLst/>
                    <a:gdLst>
                      <a:gd name="connsiteX0" fmla="*/ 16623 w 83297"/>
                      <a:gd name="connsiteY0" fmla="*/ 81915 h 82765"/>
                      <a:gd name="connsiteX1" fmla="*/ 23291 w 83297"/>
                      <a:gd name="connsiteY1" fmla="*/ 76200 h 82765"/>
                      <a:gd name="connsiteX2" fmla="*/ 50913 w 83297"/>
                      <a:gd name="connsiteY2" fmla="*/ 40005 h 82765"/>
                      <a:gd name="connsiteX3" fmla="*/ 83298 w 83297"/>
                      <a:gd name="connsiteY3" fmla="*/ 8572 h 82765"/>
                      <a:gd name="connsiteX4" fmla="*/ 73773 w 83297"/>
                      <a:gd name="connsiteY4" fmla="*/ 0 h 82765"/>
                      <a:gd name="connsiteX5" fmla="*/ 37578 w 83297"/>
                      <a:gd name="connsiteY5" fmla="*/ 18097 h 82765"/>
                      <a:gd name="connsiteX6" fmla="*/ 431 w 83297"/>
                      <a:gd name="connsiteY6" fmla="*/ 80010 h 82765"/>
                      <a:gd name="connsiteX7" fmla="*/ 16623 w 83297"/>
                      <a:gd name="connsiteY7" fmla="*/ 81915 h 82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297" h="82765">
                        <a:moveTo>
                          <a:pt x="16623" y="81915"/>
                        </a:moveTo>
                        <a:cubicBezTo>
                          <a:pt x="16623" y="81915"/>
                          <a:pt x="19481" y="81915"/>
                          <a:pt x="23291" y="76200"/>
                        </a:cubicBezTo>
                        <a:cubicBezTo>
                          <a:pt x="26148" y="70485"/>
                          <a:pt x="48056" y="42863"/>
                          <a:pt x="50913" y="40005"/>
                        </a:cubicBezTo>
                        <a:cubicBezTo>
                          <a:pt x="53770" y="37147"/>
                          <a:pt x="83298" y="8572"/>
                          <a:pt x="83298" y="8572"/>
                        </a:cubicBezTo>
                        <a:lnTo>
                          <a:pt x="73773" y="0"/>
                        </a:lnTo>
                        <a:cubicBezTo>
                          <a:pt x="73773" y="0"/>
                          <a:pt x="43293" y="11430"/>
                          <a:pt x="37578" y="18097"/>
                        </a:cubicBezTo>
                        <a:cubicBezTo>
                          <a:pt x="31863" y="25718"/>
                          <a:pt x="-4332" y="74295"/>
                          <a:pt x="431" y="80010"/>
                        </a:cubicBezTo>
                        <a:cubicBezTo>
                          <a:pt x="3288" y="84772"/>
                          <a:pt x="16623" y="81915"/>
                          <a:pt x="16623" y="81915"/>
                        </a:cubicBez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2" name="Freeform: Shape 851">
                    <a:extLst>
                      <a:ext uri="{FF2B5EF4-FFF2-40B4-BE49-F238E27FC236}">
                        <a16:creationId xmlns:a16="http://schemas.microsoft.com/office/drawing/2014/main" id="{EDBA9298-5EEA-4120-9EC8-FF4C26885704}"/>
                      </a:ext>
                    </a:extLst>
                  </p:cNvPr>
                  <p:cNvSpPr/>
                  <p:nvPr/>
                </p:nvSpPr>
                <p:spPr>
                  <a:xfrm>
                    <a:off x="7640310" y="4751775"/>
                    <a:ext cx="80271" cy="71304"/>
                  </a:xfrm>
                  <a:custGeom>
                    <a:avLst/>
                    <a:gdLst>
                      <a:gd name="connsiteX0" fmla="*/ 57795 w 80271"/>
                      <a:gd name="connsiteY0" fmla="*/ 247 h 71304"/>
                      <a:gd name="connsiteX1" fmla="*/ 79702 w 80271"/>
                      <a:gd name="connsiteY1" fmla="*/ 20249 h 71304"/>
                      <a:gd name="connsiteX2" fmla="*/ 55890 w 80271"/>
                      <a:gd name="connsiteY2" fmla="*/ 61207 h 71304"/>
                      <a:gd name="connsiteX3" fmla="*/ 30172 w 80271"/>
                      <a:gd name="connsiteY3" fmla="*/ 70732 h 71304"/>
                      <a:gd name="connsiteX4" fmla="*/ 13980 w 80271"/>
                      <a:gd name="connsiteY4" fmla="*/ 66922 h 71304"/>
                      <a:gd name="connsiteX5" fmla="*/ 4455 w 80271"/>
                      <a:gd name="connsiteY5" fmla="*/ 51682 h 71304"/>
                      <a:gd name="connsiteX6" fmla="*/ 645 w 80271"/>
                      <a:gd name="connsiteY6" fmla="*/ 33584 h 71304"/>
                      <a:gd name="connsiteX7" fmla="*/ 13027 w 80271"/>
                      <a:gd name="connsiteY7" fmla="*/ 22154 h 71304"/>
                      <a:gd name="connsiteX8" fmla="*/ 57795 w 80271"/>
                      <a:gd name="connsiteY8" fmla="*/ 247 h 71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271" h="71304">
                        <a:moveTo>
                          <a:pt x="57795" y="247"/>
                        </a:moveTo>
                        <a:cubicBezTo>
                          <a:pt x="57795" y="247"/>
                          <a:pt x="84465" y="5009"/>
                          <a:pt x="79702" y="20249"/>
                        </a:cubicBezTo>
                        <a:cubicBezTo>
                          <a:pt x="74940" y="35489"/>
                          <a:pt x="67320" y="58349"/>
                          <a:pt x="55890" y="61207"/>
                        </a:cubicBezTo>
                        <a:cubicBezTo>
                          <a:pt x="44460" y="65017"/>
                          <a:pt x="35887" y="73589"/>
                          <a:pt x="30172" y="70732"/>
                        </a:cubicBezTo>
                        <a:cubicBezTo>
                          <a:pt x="30172" y="70732"/>
                          <a:pt x="23505" y="69779"/>
                          <a:pt x="13980" y="66922"/>
                        </a:cubicBezTo>
                        <a:cubicBezTo>
                          <a:pt x="4455" y="64064"/>
                          <a:pt x="3502" y="56444"/>
                          <a:pt x="4455" y="51682"/>
                        </a:cubicBezTo>
                        <a:cubicBezTo>
                          <a:pt x="5408" y="46919"/>
                          <a:pt x="-2213" y="39299"/>
                          <a:pt x="645" y="33584"/>
                        </a:cubicBezTo>
                        <a:cubicBezTo>
                          <a:pt x="3502" y="27869"/>
                          <a:pt x="9217" y="25964"/>
                          <a:pt x="13027" y="22154"/>
                        </a:cubicBezTo>
                        <a:cubicBezTo>
                          <a:pt x="16837" y="20249"/>
                          <a:pt x="20647" y="-2611"/>
                          <a:pt x="57795" y="24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3" name="Freeform: Shape 852">
                    <a:extLst>
                      <a:ext uri="{FF2B5EF4-FFF2-40B4-BE49-F238E27FC236}">
                        <a16:creationId xmlns:a16="http://schemas.microsoft.com/office/drawing/2014/main" id="{FD783995-F3A8-4971-878B-1CCBA384003A}"/>
                      </a:ext>
                    </a:extLst>
                  </p:cNvPr>
                  <p:cNvSpPr/>
                  <p:nvPr/>
                </p:nvSpPr>
                <p:spPr>
                  <a:xfrm>
                    <a:off x="7683069" y="4723075"/>
                    <a:ext cx="28807" cy="32101"/>
                  </a:xfrm>
                  <a:custGeom>
                    <a:avLst/>
                    <a:gdLst>
                      <a:gd name="connsiteX0" fmla="*/ 1700 w 28807"/>
                      <a:gd name="connsiteY0" fmla="*/ 10849 h 32101"/>
                      <a:gd name="connsiteX1" fmla="*/ 5510 w 28807"/>
                      <a:gd name="connsiteY1" fmla="*/ 31804 h 32101"/>
                      <a:gd name="connsiteX2" fmla="*/ 22655 w 28807"/>
                      <a:gd name="connsiteY2" fmla="*/ 19421 h 32101"/>
                      <a:gd name="connsiteX3" fmla="*/ 28370 w 28807"/>
                      <a:gd name="connsiteY3" fmla="*/ 15611 h 32101"/>
                      <a:gd name="connsiteX4" fmla="*/ 22655 w 28807"/>
                      <a:gd name="connsiteY4" fmla="*/ 12754 h 32101"/>
                      <a:gd name="connsiteX5" fmla="*/ 15035 w 28807"/>
                      <a:gd name="connsiteY5" fmla="*/ 371 h 32101"/>
                      <a:gd name="connsiteX6" fmla="*/ 1700 w 28807"/>
                      <a:gd name="connsiteY6" fmla="*/ 10849 h 32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807" h="32101">
                        <a:moveTo>
                          <a:pt x="1700" y="10849"/>
                        </a:moveTo>
                        <a:cubicBezTo>
                          <a:pt x="1700" y="10849"/>
                          <a:pt x="-4015" y="29899"/>
                          <a:pt x="5510" y="31804"/>
                        </a:cubicBezTo>
                        <a:cubicBezTo>
                          <a:pt x="15035" y="33709"/>
                          <a:pt x="19798" y="26089"/>
                          <a:pt x="22655" y="19421"/>
                        </a:cubicBezTo>
                        <a:cubicBezTo>
                          <a:pt x="22655" y="19421"/>
                          <a:pt x="26465" y="20374"/>
                          <a:pt x="28370" y="15611"/>
                        </a:cubicBezTo>
                        <a:cubicBezTo>
                          <a:pt x="30275" y="10849"/>
                          <a:pt x="25513" y="10849"/>
                          <a:pt x="22655" y="12754"/>
                        </a:cubicBezTo>
                        <a:cubicBezTo>
                          <a:pt x="22655" y="12754"/>
                          <a:pt x="22655" y="3229"/>
                          <a:pt x="15035" y="371"/>
                        </a:cubicBezTo>
                        <a:cubicBezTo>
                          <a:pt x="9320" y="-1533"/>
                          <a:pt x="3605" y="4181"/>
                          <a:pt x="1700" y="108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4" name="Freeform: Shape 853">
                    <a:extLst>
                      <a:ext uri="{FF2B5EF4-FFF2-40B4-BE49-F238E27FC236}">
                        <a16:creationId xmlns:a16="http://schemas.microsoft.com/office/drawing/2014/main" id="{2155A47B-FF05-4E3C-A0A9-3F6B04E1D6D4}"/>
                      </a:ext>
                    </a:extLst>
                  </p:cNvPr>
                  <p:cNvSpPr/>
                  <p:nvPr/>
                </p:nvSpPr>
                <p:spPr>
                  <a:xfrm>
                    <a:off x="7684582" y="4718760"/>
                    <a:ext cx="28629" cy="20453"/>
                  </a:xfrm>
                  <a:custGeom>
                    <a:avLst/>
                    <a:gdLst>
                      <a:gd name="connsiteX0" fmla="*/ 20155 w 28629"/>
                      <a:gd name="connsiteY0" fmla="*/ 19999 h 20453"/>
                      <a:gd name="connsiteX1" fmla="*/ 20155 w 28629"/>
                      <a:gd name="connsiteY1" fmla="*/ 12379 h 20453"/>
                      <a:gd name="connsiteX2" fmla="*/ 4915 w 28629"/>
                      <a:gd name="connsiteY2" fmla="*/ 8569 h 20453"/>
                      <a:gd name="connsiteX3" fmla="*/ 152 w 28629"/>
                      <a:gd name="connsiteY3" fmla="*/ 15236 h 20453"/>
                      <a:gd name="connsiteX4" fmla="*/ 2058 w 28629"/>
                      <a:gd name="connsiteY4" fmla="*/ 6664 h 20453"/>
                      <a:gd name="connsiteX5" fmla="*/ 27775 w 28629"/>
                      <a:gd name="connsiteY5" fmla="*/ 8569 h 20453"/>
                      <a:gd name="connsiteX6" fmla="*/ 20155 w 28629"/>
                      <a:gd name="connsiteY6" fmla="*/ 19999 h 20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629" h="20453">
                        <a:moveTo>
                          <a:pt x="20155" y="19999"/>
                        </a:moveTo>
                        <a:cubicBezTo>
                          <a:pt x="20155" y="19999"/>
                          <a:pt x="17298" y="19046"/>
                          <a:pt x="20155" y="12379"/>
                        </a:cubicBezTo>
                        <a:cubicBezTo>
                          <a:pt x="20155" y="12379"/>
                          <a:pt x="17298" y="2854"/>
                          <a:pt x="4915" y="8569"/>
                        </a:cubicBezTo>
                        <a:cubicBezTo>
                          <a:pt x="4915" y="8569"/>
                          <a:pt x="2058" y="10474"/>
                          <a:pt x="152" y="15236"/>
                        </a:cubicBezTo>
                        <a:cubicBezTo>
                          <a:pt x="152" y="15236"/>
                          <a:pt x="-800" y="7616"/>
                          <a:pt x="2058" y="6664"/>
                        </a:cubicBezTo>
                        <a:cubicBezTo>
                          <a:pt x="2058" y="6664"/>
                          <a:pt x="19202" y="-9529"/>
                          <a:pt x="27775" y="8569"/>
                        </a:cubicBezTo>
                        <a:cubicBezTo>
                          <a:pt x="30633" y="11426"/>
                          <a:pt x="25870" y="22856"/>
                          <a:pt x="20155" y="19999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5" name="Freeform: Shape 854">
                    <a:extLst>
                      <a:ext uri="{FF2B5EF4-FFF2-40B4-BE49-F238E27FC236}">
                        <a16:creationId xmlns:a16="http://schemas.microsoft.com/office/drawing/2014/main" id="{8F69CEBC-340F-4B6B-B90B-4BB437168D4E}"/>
                      </a:ext>
                    </a:extLst>
                  </p:cNvPr>
                  <p:cNvSpPr/>
                  <p:nvPr/>
                </p:nvSpPr>
                <p:spPr>
                  <a:xfrm>
                    <a:off x="7688390" y="4734877"/>
                    <a:ext cx="4951" cy="8572"/>
                  </a:xfrm>
                  <a:custGeom>
                    <a:avLst/>
                    <a:gdLst>
                      <a:gd name="connsiteX0" fmla="*/ 2094 w 4951"/>
                      <a:gd name="connsiteY0" fmla="*/ 8572 h 8572"/>
                      <a:gd name="connsiteX1" fmla="*/ 189 w 4951"/>
                      <a:gd name="connsiteY1" fmla="*/ 7620 h 8572"/>
                      <a:gd name="connsiteX2" fmla="*/ 3999 w 4951"/>
                      <a:gd name="connsiteY2" fmla="*/ 0 h 8572"/>
                      <a:gd name="connsiteX3" fmla="*/ 4952 w 4951"/>
                      <a:gd name="connsiteY3" fmla="*/ 0 h 8572"/>
                      <a:gd name="connsiteX4" fmla="*/ 4952 w 4951"/>
                      <a:gd name="connsiteY4" fmla="*/ 953 h 8572"/>
                      <a:gd name="connsiteX5" fmla="*/ 2094 w 4951"/>
                      <a:gd name="connsiteY5" fmla="*/ 6667 h 8572"/>
                      <a:gd name="connsiteX6" fmla="*/ 3047 w 4951"/>
                      <a:gd name="connsiteY6" fmla="*/ 6667 h 8572"/>
                      <a:gd name="connsiteX7" fmla="*/ 2094 w 4951"/>
                      <a:gd name="connsiteY7" fmla="*/ 8572 h 8572"/>
                      <a:gd name="connsiteX8" fmla="*/ 2094 w 4951"/>
                      <a:gd name="connsiteY8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51" h="8572">
                        <a:moveTo>
                          <a:pt x="2094" y="8572"/>
                        </a:moveTo>
                        <a:cubicBezTo>
                          <a:pt x="1141" y="8572"/>
                          <a:pt x="189" y="7620"/>
                          <a:pt x="189" y="7620"/>
                        </a:cubicBezTo>
                        <a:cubicBezTo>
                          <a:pt x="-763" y="5715"/>
                          <a:pt x="2094" y="1905"/>
                          <a:pt x="3999" y="0"/>
                        </a:cubicBezTo>
                        <a:cubicBezTo>
                          <a:pt x="3999" y="0"/>
                          <a:pt x="4952" y="0"/>
                          <a:pt x="4952" y="0"/>
                        </a:cubicBezTo>
                        <a:cubicBezTo>
                          <a:pt x="4952" y="0"/>
                          <a:pt x="4952" y="953"/>
                          <a:pt x="4952" y="953"/>
                        </a:cubicBezTo>
                        <a:cubicBezTo>
                          <a:pt x="3047" y="2857"/>
                          <a:pt x="1141" y="5715"/>
                          <a:pt x="2094" y="6667"/>
                        </a:cubicBezTo>
                        <a:cubicBezTo>
                          <a:pt x="2094" y="6667"/>
                          <a:pt x="3047" y="6667"/>
                          <a:pt x="3047" y="6667"/>
                        </a:cubicBezTo>
                        <a:cubicBezTo>
                          <a:pt x="3047" y="7620"/>
                          <a:pt x="3047" y="7620"/>
                          <a:pt x="2094" y="8572"/>
                        </a:cubicBezTo>
                        <a:cubicBezTo>
                          <a:pt x="3047" y="8572"/>
                          <a:pt x="3047" y="8572"/>
                          <a:pt x="2094" y="857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6" name="Freeform: Shape 855">
                    <a:extLst>
                      <a:ext uri="{FF2B5EF4-FFF2-40B4-BE49-F238E27FC236}">
                        <a16:creationId xmlns:a16="http://schemas.microsoft.com/office/drawing/2014/main" id="{D18A8F77-105A-46B7-AAC4-C523C8ACD604}"/>
                      </a:ext>
                    </a:extLst>
                  </p:cNvPr>
                  <p:cNvSpPr/>
                  <p:nvPr/>
                </p:nvSpPr>
                <p:spPr>
                  <a:xfrm>
                    <a:off x="7687501" y="4742496"/>
                    <a:ext cx="19175" cy="16430"/>
                  </a:xfrm>
                  <a:custGeom>
                    <a:avLst/>
                    <a:gdLst>
                      <a:gd name="connsiteX0" fmla="*/ 19176 w 19175"/>
                      <a:gd name="connsiteY0" fmla="*/ 0 h 16430"/>
                      <a:gd name="connsiteX1" fmla="*/ 12508 w 19175"/>
                      <a:gd name="connsiteY1" fmla="*/ 14288 h 16430"/>
                      <a:gd name="connsiteX2" fmla="*/ 126 w 19175"/>
                      <a:gd name="connsiteY2" fmla="*/ 14288 h 16430"/>
                      <a:gd name="connsiteX3" fmla="*/ 3936 w 19175"/>
                      <a:gd name="connsiteY3" fmla="*/ 3810 h 16430"/>
                      <a:gd name="connsiteX4" fmla="*/ 19176 w 19175"/>
                      <a:gd name="connsiteY4" fmla="*/ 0 h 1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75" h="16430">
                        <a:moveTo>
                          <a:pt x="19176" y="0"/>
                        </a:moveTo>
                        <a:cubicBezTo>
                          <a:pt x="19176" y="0"/>
                          <a:pt x="13461" y="11430"/>
                          <a:pt x="12508" y="14288"/>
                        </a:cubicBezTo>
                        <a:cubicBezTo>
                          <a:pt x="11556" y="17145"/>
                          <a:pt x="1079" y="17145"/>
                          <a:pt x="126" y="14288"/>
                        </a:cubicBezTo>
                        <a:cubicBezTo>
                          <a:pt x="-827" y="11430"/>
                          <a:pt x="3936" y="3810"/>
                          <a:pt x="3936" y="3810"/>
                        </a:cubicBezTo>
                        <a:lnTo>
                          <a:pt x="1917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7" name="Freeform: Shape 856">
                    <a:extLst>
                      <a:ext uri="{FF2B5EF4-FFF2-40B4-BE49-F238E27FC236}">
                        <a16:creationId xmlns:a16="http://schemas.microsoft.com/office/drawing/2014/main" id="{9E4990E6-DB36-45C5-9307-813B4F3A4676}"/>
                      </a:ext>
                    </a:extLst>
                  </p:cNvPr>
                  <p:cNvSpPr/>
                  <p:nvPr/>
                </p:nvSpPr>
                <p:spPr>
                  <a:xfrm>
                    <a:off x="7691437" y="4752021"/>
                    <a:ext cx="12382" cy="9709"/>
                  </a:xfrm>
                  <a:custGeom>
                    <a:avLst/>
                    <a:gdLst>
                      <a:gd name="connsiteX0" fmla="*/ 0 w 12382"/>
                      <a:gd name="connsiteY0" fmla="*/ 5715 h 9709"/>
                      <a:gd name="connsiteX1" fmla="*/ 1905 w 12382"/>
                      <a:gd name="connsiteY1" fmla="*/ 9525 h 9709"/>
                      <a:gd name="connsiteX2" fmla="*/ 12382 w 12382"/>
                      <a:gd name="connsiteY2" fmla="*/ 3810 h 9709"/>
                      <a:gd name="connsiteX3" fmla="*/ 10478 w 12382"/>
                      <a:gd name="connsiteY3" fmla="*/ 0 h 9709"/>
                      <a:gd name="connsiteX4" fmla="*/ 5715 w 12382"/>
                      <a:gd name="connsiteY4" fmla="*/ 3810 h 9709"/>
                      <a:gd name="connsiteX5" fmla="*/ 0 w 12382"/>
                      <a:gd name="connsiteY5" fmla="*/ 5715 h 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82" h="9709">
                        <a:moveTo>
                          <a:pt x="0" y="5715"/>
                        </a:moveTo>
                        <a:cubicBezTo>
                          <a:pt x="0" y="5715"/>
                          <a:pt x="0" y="8572"/>
                          <a:pt x="1905" y="9525"/>
                        </a:cubicBezTo>
                        <a:cubicBezTo>
                          <a:pt x="3810" y="10478"/>
                          <a:pt x="12382" y="7620"/>
                          <a:pt x="12382" y="3810"/>
                        </a:cubicBezTo>
                        <a:cubicBezTo>
                          <a:pt x="12382" y="0"/>
                          <a:pt x="10478" y="0"/>
                          <a:pt x="10478" y="0"/>
                        </a:cubicBezTo>
                        <a:cubicBezTo>
                          <a:pt x="10478" y="0"/>
                          <a:pt x="8572" y="3810"/>
                          <a:pt x="5715" y="3810"/>
                        </a:cubicBezTo>
                        <a:cubicBezTo>
                          <a:pt x="2857" y="3810"/>
                          <a:pt x="0" y="476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8" name="Freeform: Shape 857">
                    <a:extLst>
                      <a:ext uri="{FF2B5EF4-FFF2-40B4-BE49-F238E27FC236}">
                        <a16:creationId xmlns:a16="http://schemas.microsoft.com/office/drawing/2014/main" id="{4B60CF48-BB59-4881-85D5-1B98963BC27B}"/>
                      </a:ext>
                    </a:extLst>
                  </p:cNvPr>
                  <p:cNvSpPr/>
                  <p:nvPr/>
                </p:nvSpPr>
                <p:spPr>
                  <a:xfrm>
                    <a:off x="7685749" y="4753927"/>
                    <a:ext cx="5687" cy="6667"/>
                  </a:xfrm>
                  <a:custGeom>
                    <a:avLst/>
                    <a:gdLst>
                      <a:gd name="connsiteX0" fmla="*/ 5688 w 5687"/>
                      <a:gd name="connsiteY0" fmla="*/ 3810 h 6667"/>
                      <a:gd name="connsiteX1" fmla="*/ 2831 w 5687"/>
                      <a:gd name="connsiteY1" fmla="*/ 6667 h 6667"/>
                      <a:gd name="connsiteX2" fmla="*/ 1878 w 5687"/>
                      <a:gd name="connsiteY2" fmla="*/ 0 h 6667"/>
                      <a:gd name="connsiteX3" fmla="*/ 2831 w 5687"/>
                      <a:gd name="connsiteY3" fmla="*/ 0 h 6667"/>
                      <a:gd name="connsiteX4" fmla="*/ 3783 w 5687"/>
                      <a:gd name="connsiteY4" fmla="*/ 1905 h 6667"/>
                      <a:gd name="connsiteX5" fmla="*/ 5688 w 5687"/>
                      <a:gd name="connsiteY5" fmla="*/ 3810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87" h="6667">
                        <a:moveTo>
                          <a:pt x="5688" y="3810"/>
                        </a:moveTo>
                        <a:cubicBezTo>
                          <a:pt x="5688" y="3810"/>
                          <a:pt x="4735" y="6667"/>
                          <a:pt x="2831" y="6667"/>
                        </a:cubicBezTo>
                        <a:cubicBezTo>
                          <a:pt x="925" y="6667"/>
                          <a:pt x="-1932" y="2857"/>
                          <a:pt x="1878" y="0"/>
                        </a:cubicBezTo>
                        <a:lnTo>
                          <a:pt x="2831" y="0"/>
                        </a:lnTo>
                        <a:cubicBezTo>
                          <a:pt x="2831" y="0"/>
                          <a:pt x="2831" y="1905"/>
                          <a:pt x="3783" y="1905"/>
                        </a:cubicBezTo>
                        <a:cubicBezTo>
                          <a:pt x="3783" y="2857"/>
                          <a:pt x="5688" y="2857"/>
                          <a:pt x="5688" y="3810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59" name="Freeform: Shape 858">
                    <a:extLst>
                      <a:ext uri="{FF2B5EF4-FFF2-40B4-BE49-F238E27FC236}">
                        <a16:creationId xmlns:a16="http://schemas.microsoft.com/office/drawing/2014/main" id="{B09380C3-C044-43F7-BB11-332BF36DBE17}"/>
                      </a:ext>
                    </a:extLst>
                  </p:cNvPr>
                  <p:cNvSpPr/>
                  <p:nvPr/>
                </p:nvSpPr>
                <p:spPr>
                  <a:xfrm>
                    <a:off x="7696200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0" name="Freeform: Shape 859">
                    <a:extLst>
                      <a:ext uri="{FF2B5EF4-FFF2-40B4-BE49-F238E27FC236}">
                        <a16:creationId xmlns:a16="http://schemas.microsoft.com/office/drawing/2014/main" id="{9C4E6D54-899C-4F77-BAD3-A942462F3A6A}"/>
                      </a:ext>
                    </a:extLst>
                  </p:cNvPr>
                  <p:cNvSpPr/>
                  <p:nvPr/>
                </p:nvSpPr>
                <p:spPr>
                  <a:xfrm>
                    <a:off x="7685722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1" name="Freeform: Shape 860">
                    <a:extLst>
                      <a:ext uri="{FF2B5EF4-FFF2-40B4-BE49-F238E27FC236}">
                        <a16:creationId xmlns:a16="http://schemas.microsoft.com/office/drawing/2014/main" id="{912D92A2-E6E6-4C08-B237-A2C34A07D5EB}"/>
                      </a:ext>
                    </a:extLst>
                  </p:cNvPr>
                  <p:cNvSpPr/>
                  <p:nvPr/>
                </p:nvSpPr>
                <p:spPr>
                  <a:xfrm>
                    <a:off x="7688580" y="4744402"/>
                    <a:ext cx="5714" cy="2857"/>
                  </a:xfrm>
                  <a:custGeom>
                    <a:avLst/>
                    <a:gdLst>
                      <a:gd name="connsiteX0" fmla="*/ 1905 w 5714"/>
                      <a:gd name="connsiteY0" fmla="*/ 2857 h 2857"/>
                      <a:gd name="connsiteX1" fmla="*/ 0 w 5714"/>
                      <a:gd name="connsiteY1" fmla="*/ 1905 h 2857"/>
                      <a:gd name="connsiteX2" fmla="*/ 0 w 5714"/>
                      <a:gd name="connsiteY2" fmla="*/ 953 h 2857"/>
                      <a:gd name="connsiteX3" fmla="*/ 952 w 5714"/>
                      <a:gd name="connsiteY3" fmla="*/ 953 h 2857"/>
                      <a:gd name="connsiteX4" fmla="*/ 4763 w 5714"/>
                      <a:gd name="connsiteY4" fmla="*/ 0 h 2857"/>
                      <a:gd name="connsiteX5" fmla="*/ 5715 w 5714"/>
                      <a:gd name="connsiteY5" fmla="*/ 0 h 2857"/>
                      <a:gd name="connsiteX6" fmla="*/ 5715 w 5714"/>
                      <a:gd name="connsiteY6" fmla="*/ 953 h 2857"/>
                      <a:gd name="connsiteX7" fmla="*/ 1905 w 5714"/>
                      <a:gd name="connsiteY7" fmla="*/ 2857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4" h="2857">
                        <a:moveTo>
                          <a:pt x="1905" y="2857"/>
                        </a:moveTo>
                        <a:cubicBezTo>
                          <a:pt x="0" y="2857"/>
                          <a:pt x="0" y="1905"/>
                          <a:pt x="0" y="1905"/>
                        </a:cubicBezTo>
                        <a:cubicBezTo>
                          <a:pt x="0" y="1905"/>
                          <a:pt x="0" y="953"/>
                          <a:pt x="0" y="953"/>
                        </a:cubicBezTo>
                        <a:cubicBezTo>
                          <a:pt x="0" y="953"/>
                          <a:pt x="952" y="953"/>
                          <a:pt x="952" y="953"/>
                        </a:cubicBezTo>
                        <a:cubicBezTo>
                          <a:pt x="952" y="953"/>
                          <a:pt x="1905" y="1905"/>
                          <a:pt x="4763" y="0"/>
                        </a:cubicBezTo>
                        <a:cubicBezTo>
                          <a:pt x="4763" y="0"/>
                          <a:pt x="5715" y="0"/>
                          <a:pt x="5715" y="0"/>
                        </a:cubicBezTo>
                        <a:cubicBezTo>
                          <a:pt x="5715" y="0"/>
                          <a:pt x="5715" y="953"/>
                          <a:pt x="5715" y="953"/>
                        </a:cubicBezTo>
                        <a:cubicBezTo>
                          <a:pt x="4763" y="1905"/>
                          <a:pt x="2857" y="2857"/>
                          <a:pt x="1905" y="2857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2" name="Freeform: Shape 861">
                    <a:extLst>
                      <a:ext uri="{FF2B5EF4-FFF2-40B4-BE49-F238E27FC236}">
                        <a16:creationId xmlns:a16="http://schemas.microsoft.com/office/drawing/2014/main" id="{E720A052-C6BA-42CD-9073-5049DF29BC72}"/>
                      </a:ext>
                    </a:extLst>
                  </p:cNvPr>
                  <p:cNvSpPr/>
                  <p:nvPr/>
                </p:nvSpPr>
                <p:spPr>
                  <a:xfrm>
                    <a:off x="7694294" y="4732971"/>
                    <a:ext cx="7620" cy="9525"/>
                  </a:xfrm>
                  <a:custGeom>
                    <a:avLst/>
                    <a:gdLst>
                      <a:gd name="connsiteX0" fmla="*/ 3810 w 7620"/>
                      <a:gd name="connsiteY0" fmla="*/ 9525 h 9525"/>
                      <a:gd name="connsiteX1" fmla="*/ 0 w 7620"/>
                      <a:gd name="connsiteY1" fmla="*/ 4763 h 9525"/>
                      <a:gd name="connsiteX2" fmla="*/ 3810 w 7620"/>
                      <a:gd name="connsiteY2" fmla="*/ 0 h 9525"/>
                      <a:gd name="connsiteX3" fmla="*/ 7620 w 7620"/>
                      <a:gd name="connsiteY3" fmla="*/ 4763 h 9525"/>
                      <a:gd name="connsiteX4" fmla="*/ 3810 w 7620"/>
                      <a:gd name="connsiteY4" fmla="*/ 9525 h 9525"/>
                      <a:gd name="connsiteX5" fmla="*/ 3810 w 7620"/>
                      <a:gd name="connsiteY5" fmla="*/ 1905 h 9525"/>
                      <a:gd name="connsiteX6" fmla="*/ 953 w 7620"/>
                      <a:gd name="connsiteY6" fmla="*/ 4763 h 9525"/>
                      <a:gd name="connsiteX7" fmla="*/ 3810 w 7620"/>
                      <a:gd name="connsiteY7" fmla="*/ 7620 h 9525"/>
                      <a:gd name="connsiteX8" fmla="*/ 6668 w 7620"/>
                      <a:gd name="connsiteY8" fmla="*/ 4763 h 9525"/>
                      <a:gd name="connsiteX9" fmla="*/ 3810 w 7620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20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8" y="6668"/>
                          <a:pt x="6668" y="4763"/>
                        </a:cubicBezTo>
                        <a:cubicBezTo>
                          <a:pt x="6668" y="2858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3" name="Freeform: Shape 862">
                    <a:extLst>
                      <a:ext uri="{FF2B5EF4-FFF2-40B4-BE49-F238E27FC236}">
                        <a16:creationId xmlns:a16="http://schemas.microsoft.com/office/drawing/2014/main" id="{A511063F-2BD1-426A-9367-0064C59776E7}"/>
                      </a:ext>
                    </a:extLst>
                  </p:cNvPr>
                  <p:cNvSpPr/>
                  <p:nvPr/>
                </p:nvSpPr>
                <p:spPr>
                  <a:xfrm>
                    <a:off x="7682865" y="4732019"/>
                    <a:ext cx="7619" cy="9525"/>
                  </a:xfrm>
                  <a:custGeom>
                    <a:avLst/>
                    <a:gdLst>
                      <a:gd name="connsiteX0" fmla="*/ 3810 w 7619"/>
                      <a:gd name="connsiteY0" fmla="*/ 9525 h 9525"/>
                      <a:gd name="connsiteX1" fmla="*/ 0 w 7619"/>
                      <a:gd name="connsiteY1" fmla="*/ 4763 h 9525"/>
                      <a:gd name="connsiteX2" fmla="*/ 3810 w 7619"/>
                      <a:gd name="connsiteY2" fmla="*/ 0 h 9525"/>
                      <a:gd name="connsiteX3" fmla="*/ 7620 w 7619"/>
                      <a:gd name="connsiteY3" fmla="*/ 4763 h 9525"/>
                      <a:gd name="connsiteX4" fmla="*/ 3810 w 7619"/>
                      <a:gd name="connsiteY4" fmla="*/ 9525 h 9525"/>
                      <a:gd name="connsiteX5" fmla="*/ 3810 w 7619"/>
                      <a:gd name="connsiteY5" fmla="*/ 1905 h 9525"/>
                      <a:gd name="connsiteX6" fmla="*/ 953 w 7619"/>
                      <a:gd name="connsiteY6" fmla="*/ 4763 h 9525"/>
                      <a:gd name="connsiteX7" fmla="*/ 3810 w 7619"/>
                      <a:gd name="connsiteY7" fmla="*/ 7620 h 9525"/>
                      <a:gd name="connsiteX8" fmla="*/ 6667 w 7619"/>
                      <a:gd name="connsiteY8" fmla="*/ 4763 h 9525"/>
                      <a:gd name="connsiteX9" fmla="*/ 3810 w 7619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19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7" y="6668"/>
                          <a:pt x="6667" y="4763"/>
                        </a:cubicBezTo>
                        <a:cubicBezTo>
                          <a:pt x="6667" y="3810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4" name="Freeform: Shape 863">
                    <a:extLst>
                      <a:ext uri="{FF2B5EF4-FFF2-40B4-BE49-F238E27FC236}">
                        <a16:creationId xmlns:a16="http://schemas.microsoft.com/office/drawing/2014/main" id="{95269F66-FA46-4244-848F-C348EEA7DD85}"/>
                      </a:ext>
                    </a:extLst>
                  </p:cNvPr>
                  <p:cNvSpPr/>
                  <p:nvPr/>
                </p:nvSpPr>
                <p:spPr>
                  <a:xfrm>
                    <a:off x="7689532" y="4736634"/>
                    <a:ext cx="5715" cy="2052"/>
                  </a:xfrm>
                  <a:custGeom>
                    <a:avLst/>
                    <a:gdLst>
                      <a:gd name="connsiteX0" fmla="*/ 4763 w 5715"/>
                      <a:gd name="connsiteY0" fmla="*/ 2052 h 2052"/>
                      <a:gd name="connsiteX1" fmla="*/ 4763 w 5715"/>
                      <a:gd name="connsiteY1" fmla="*/ 2052 h 2052"/>
                      <a:gd name="connsiteX2" fmla="*/ 953 w 5715"/>
                      <a:gd name="connsiteY2" fmla="*/ 2052 h 2052"/>
                      <a:gd name="connsiteX3" fmla="*/ 0 w 5715"/>
                      <a:gd name="connsiteY3" fmla="*/ 2052 h 2052"/>
                      <a:gd name="connsiteX4" fmla="*/ 0 w 5715"/>
                      <a:gd name="connsiteY4" fmla="*/ 1100 h 2052"/>
                      <a:gd name="connsiteX5" fmla="*/ 5715 w 5715"/>
                      <a:gd name="connsiteY5" fmla="*/ 1100 h 2052"/>
                      <a:gd name="connsiteX6" fmla="*/ 4763 w 5715"/>
                      <a:gd name="connsiteY6" fmla="*/ 2052 h 2052"/>
                      <a:gd name="connsiteX7" fmla="*/ 4763 w 5715"/>
                      <a:gd name="connsiteY7" fmla="*/ 2052 h 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2052">
                        <a:moveTo>
                          <a:pt x="4763" y="2052"/>
                        </a:moveTo>
                        <a:cubicBezTo>
                          <a:pt x="4763" y="2052"/>
                          <a:pt x="4763" y="2052"/>
                          <a:pt x="4763" y="2052"/>
                        </a:cubicBezTo>
                        <a:cubicBezTo>
                          <a:pt x="1905" y="147"/>
                          <a:pt x="953" y="2052"/>
                          <a:pt x="953" y="2052"/>
                        </a:cubicBezTo>
                        <a:cubicBezTo>
                          <a:pt x="953" y="2052"/>
                          <a:pt x="0" y="2052"/>
                          <a:pt x="0" y="2052"/>
                        </a:cubicBezTo>
                        <a:cubicBezTo>
                          <a:pt x="0" y="2052"/>
                          <a:pt x="0" y="1100"/>
                          <a:pt x="0" y="1100"/>
                        </a:cubicBezTo>
                        <a:cubicBezTo>
                          <a:pt x="953" y="147"/>
                          <a:pt x="2858" y="-805"/>
                          <a:pt x="5715" y="1100"/>
                        </a:cubicBezTo>
                        <a:cubicBezTo>
                          <a:pt x="5715" y="1100"/>
                          <a:pt x="5715" y="1100"/>
                          <a:pt x="4763" y="2052"/>
                        </a:cubicBezTo>
                        <a:cubicBezTo>
                          <a:pt x="5715" y="2052"/>
                          <a:pt x="4763" y="2052"/>
                          <a:pt x="4763" y="205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5" name="Freeform: Shape 864">
                    <a:extLst>
                      <a:ext uri="{FF2B5EF4-FFF2-40B4-BE49-F238E27FC236}">
                        <a16:creationId xmlns:a16="http://schemas.microsoft.com/office/drawing/2014/main" id="{4B0446FF-6F37-46A0-B3CC-7504A483E643}"/>
                      </a:ext>
                    </a:extLst>
                  </p:cNvPr>
                  <p:cNvSpPr/>
                  <p:nvPr/>
                </p:nvSpPr>
                <p:spPr>
                  <a:xfrm>
                    <a:off x="7657732" y="4818251"/>
                    <a:ext cx="16072" cy="10672"/>
                  </a:xfrm>
                  <a:custGeom>
                    <a:avLst/>
                    <a:gdLst>
                      <a:gd name="connsiteX0" fmla="*/ 14655 w 16072"/>
                      <a:gd name="connsiteY0" fmla="*/ 4255 h 10672"/>
                      <a:gd name="connsiteX1" fmla="*/ 3225 w 16072"/>
                      <a:gd name="connsiteY1" fmla="*/ 9970 h 10672"/>
                      <a:gd name="connsiteX2" fmla="*/ 3225 w 16072"/>
                      <a:gd name="connsiteY2" fmla="*/ 4255 h 10672"/>
                      <a:gd name="connsiteX3" fmla="*/ 1320 w 16072"/>
                      <a:gd name="connsiteY3" fmla="*/ 4255 h 10672"/>
                      <a:gd name="connsiteX4" fmla="*/ 10845 w 16072"/>
                      <a:gd name="connsiteY4" fmla="*/ 445 h 10672"/>
                      <a:gd name="connsiteX5" fmla="*/ 14655 w 16072"/>
                      <a:gd name="connsiteY5" fmla="*/ 4255 h 10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0672">
                        <a:moveTo>
                          <a:pt x="14655" y="4255"/>
                        </a:moveTo>
                        <a:cubicBezTo>
                          <a:pt x="14655" y="4255"/>
                          <a:pt x="7987" y="7113"/>
                          <a:pt x="3225" y="9970"/>
                        </a:cubicBezTo>
                        <a:cubicBezTo>
                          <a:pt x="-1538" y="12828"/>
                          <a:pt x="-585" y="6160"/>
                          <a:pt x="3225" y="4255"/>
                        </a:cubicBezTo>
                        <a:cubicBezTo>
                          <a:pt x="7035" y="2351"/>
                          <a:pt x="2272" y="4255"/>
                          <a:pt x="1320" y="4255"/>
                        </a:cubicBezTo>
                        <a:cubicBezTo>
                          <a:pt x="367" y="3303"/>
                          <a:pt x="7035" y="445"/>
                          <a:pt x="10845" y="445"/>
                        </a:cubicBezTo>
                        <a:cubicBezTo>
                          <a:pt x="13702" y="-1459"/>
                          <a:pt x="18465" y="3303"/>
                          <a:pt x="14655" y="425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6" name="Freeform: Shape 865">
                    <a:extLst>
                      <a:ext uri="{FF2B5EF4-FFF2-40B4-BE49-F238E27FC236}">
                        <a16:creationId xmlns:a16="http://schemas.microsoft.com/office/drawing/2014/main" id="{BCFA9845-D8B3-4F25-8638-BC02D598F628}"/>
                      </a:ext>
                    </a:extLst>
                  </p:cNvPr>
                  <p:cNvSpPr/>
                  <p:nvPr/>
                </p:nvSpPr>
                <p:spPr>
                  <a:xfrm>
                    <a:off x="7484846" y="4897380"/>
                    <a:ext cx="10074" cy="6240"/>
                  </a:xfrm>
                  <a:custGeom>
                    <a:avLst/>
                    <a:gdLst>
                      <a:gd name="connsiteX0" fmla="*/ 1803 w 10074"/>
                      <a:gd name="connsiteY0" fmla="*/ 6088 h 6240"/>
                      <a:gd name="connsiteX1" fmla="*/ 8471 w 10074"/>
                      <a:gd name="connsiteY1" fmla="*/ 4184 h 6240"/>
                      <a:gd name="connsiteX2" fmla="*/ 5613 w 10074"/>
                      <a:gd name="connsiteY2" fmla="*/ 1326 h 6240"/>
                      <a:gd name="connsiteX3" fmla="*/ 6566 w 10074"/>
                      <a:gd name="connsiteY3" fmla="*/ 374 h 6240"/>
                      <a:gd name="connsiteX4" fmla="*/ 1803 w 10074"/>
                      <a:gd name="connsiteY4" fmla="*/ 2279 h 6240"/>
                      <a:gd name="connsiteX5" fmla="*/ 1803 w 10074"/>
                      <a:gd name="connsiteY5" fmla="*/ 6088 h 6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074" h="6240">
                        <a:moveTo>
                          <a:pt x="1803" y="6088"/>
                        </a:moveTo>
                        <a:cubicBezTo>
                          <a:pt x="1803" y="6088"/>
                          <a:pt x="4661" y="4184"/>
                          <a:pt x="8471" y="4184"/>
                        </a:cubicBezTo>
                        <a:cubicBezTo>
                          <a:pt x="12281" y="3231"/>
                          <a:pt x="8471" y="374"/>
                          <a:pt x="5613" y="1326"/>
                        </a:cubicBezTo>
                        <a:cubicBezTo>
                          <a:pt x="2756" y="2279"/>
                          <a:pt x="6566" y="1326"/>
                          <a:pt x="6566" y="374"/>
                        </a:cubicBezTo>
                        <a:cubicBezTo>
                          <a:pt x="6566" y="-579"/>
                          <a:pt x="3709" y="374"/>
                          <a:pt x="1803" y="2279"/>
                        </a:cubicBezTo>
                        <a:cubicBezTo>
                          <a:pt x="-102" y="3231"/>
                          <a:pt x="-1054" y="7041"/>
                          <a:pt x="1803" y="6088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7" name="Freeform: Shape 866">
                    <a:extLst>
                      <a:ext uri="{FF2B5EF4-FFF2-40B4-BE49-F238E27FC236}">
                        <a16:creationId xmlns:a16="http://schemas.microsoft.com/office/drawing/2014/main" id="{0E7579AD-277C-4182-B099-0F9E059880AB}"/>
                      </a:ext>
                    </a:extLst>
                  </p:cNvPr>
                  <p:cNvSpPr/>
                  <p:nvPr/>
                </p:nvSpPr>
                <p:spPr>
                  <a:xfrm>
                    <a:off x="7373800" y="4948089"/>
                    <a:ext cx="26352" cy="17365"/>
                  </a:xfrm>
                  <a:custGeom>
                    <a:avLst/>
                    <a:gdLst>
                      <a:gd name="connsiteX0" fmla="*/ 26172 w 26352"/>
                      <a:gd name="connsiteY0" fmla="*/ 1100 h 17365"/>
                      <a:gd name="connsiteX1" fmla="*/ 19505 w 26352"/>
                      <a:gd name="connsiteY1" fmla="*/ 8720 h 17365"/>
                      <a:gd name="connsiteX2" fmla="*/ 455 w 26352"/>
                      <a:gd name="connsiteY2" fmla="*/ 17292 h 17365"/>
                      <a:gd name="connsiteX3" fmla="*/ 11885 w 26352"/>
                      <a:gd name="connsiteY3" fmla="*/ 1100 h 17365"/>
                      <a:gd name="connsiteX4" fmla="*/ 26172 w 26352"/>
                      <a:gd name="connsiteY4" fmla="*/ 1100 h 17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52" h="17365">
                        <a:moveTo>
                          <a:pt x="26172" y="1100"/>
                        </a:moveTo>
                        <a:cubicBezTo>
                          <a:pt x="26172" y="1100"/>
                          <a:pt x="28077" y="7767"/>
                          <a:pt x="19505" y="8720"/>
                        </a:cubicBezTo>
                        <a:cubicBezTo>
                          <a:pt x="11885" y="9672"/>
                          <a:pt x="3312" y="18245"/>
                          <a:pt x="455" y="17292"/>
                        </a:cubicBezTo>
                        <a:cubicBezTo>
                          <a:pt x="-2403" y="15387"/>
                          <a:pt x="9027" y="2052"/>
                          <a:pt x="11885" y="1100"/>
                        </a:cubicBezTo>
                        <a:cubicBezTo>
                          <a:pt x="14742" y="147"/>
                          <a:pt x="27125" y="-805"/>
                          <a:pt x="26172" y="110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8" name="Freeform: Shape 867">
                    <a:extLst>
                      <a:ext uri="{FF2B5EF4-FFF2-40B4-BE49-F238E27FC236}">
                        <a16:creationId xmlns:a16="http://schemas.microsoft.com/office/drawing/2014/main" id="{82817AA0-3C37-40F6-AFC3-B0BA8D222FCF}"/>
                      </a:ext>
                    </a:extLst>
                  </p:cNvPr>
                  <p:cNvSpPr/>
                  <p:nvPr/>
                </p:nvSpPr>
                <p:spPr>
                  <a:xfrm>
                    <a:off x="7360465" y="4948151"/>
                    <a:ext cx="27124" cy="17304"/>
                  </a:xfrm>
                  <a:custGeom>
                    <a:avLst/>
                    <a:gdLst>
                      <a:gd name="connsiteX0" fmla="*/ 27125 w 27124"/>
                      <a:gd name="connsiteY0" fmla="*/ 1991 h 17304"/>
                      <a:gd name="connsiteX1" fmla="*/ 19505 w 27124"/>
                      <a:gd name="connsiteY1" fmla="*/ 8658 h 17304"/>
                      <a:gd name="connsiteX2" fmla="*/ 455 w 27124"/>
                      <a:gd name="connsiteY2" fmla="*/ 17231 h 17304"/>
                      <a:gd name="connsiteX3" fmla="*/ 11885 w 27124"/>
                      <a:gd name="connsiteY3" fmla="*/ 1038 h 17304"/>
                      <a:gd name="connsiteX4" fmla="*/ 27125 w 27124"/>
                      <a:gd name="connsiteY4" fmla="*/ 1991 h 1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4" h="17304">
                        <a:moveTo>
                          <a:pt x="27125" y="1991"/>
                        </a:moveTo>
                        <a:cubicBezTo>
                          <a:pt x="27125" y="1991"/>
                          <a:pt x="27125" y="7706"/>
                          <a:pt x="19505" y="8658"/>
                        </a:cubicBezTo>
                        <a:cubicBezTo>
                          <a:pt x="11885" y="9611"/>
                          <a:pt x="3312" y="18183"/>
                          <a:pt x="455" y="17231"/>
                        </a:cubicBezTo>
                        <a:cubicBezTo>
                          <a:pt x="-2403" y="15326"/>
                          <a:pt x="9027" y="1991"/>
                          <a:pt x="11885" y="1038"/>
                        </a:cubicBezTo>
                        <a:cubicBezTo>
                          <a:pt x="13790" y="-867"/>
                          <a:pt x="27125" y="86"/>
                          <a:pt x="27125" y="199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69" name="Freeform: Shape 868">
                    <a:extLst>
                      <a:ext uri="{FF2B5EF4-FFF2-40B4-BE49-F238E27FC236}">
                        <a16:creationId xmlns:a16="http://schemas.microsoft.com/office/drawing/2014/main" id="{05BFE68D-E7DB-4C2E-BE14-928A7D680B11}"/>
                      </a:ext>
                    </a:extLst>
                  </p:cNvPr>
                  <p:cNvSpPr/>
                  <p:nvPr/>
                </p:nvSpPr>
                <p:spPr>
                  <a:xfrm>
                    <a:off x="7436167" y="4854847"/>
                    <a:ext cx="21021" cy="23857"/>
                  </a:xfrm>
                  <a:custGeom>
                    <a:avLst/>
                    <a:gdLst>
                      <a:gd name="connsiteX0" fmla="*/ 5715 w 21021"/>
                      <a:gd name="connsiteY0" fmla="*/ 23857 h 23857"/>
                      <a:gd name="connsiteX1" fmla="*/ 10477 w 21021"/>
                      <a:gd name="connsiteY1" fmla="*/ 20047 h 23857"/>
                      <a:gd name="connsiteX2" fmla="*/ 20955 w 21021"/>
                      <a:gd name="connsiteY2" fmla="*/ 7665 h 23857"/>
                      <a:gd name="connsiteX3" fmla="*/ 9525 w 21021"/>
                      <a:gd name="connsiteY3" fmla="*/ 1949 h 23857"/>
                      <a:gd name="connsiteX4" fmla="*/ 0 w 21021"/>
                      <a:gd name="connsiteY4" fmla="*/ 22905 h 23857"/>
                      <a:gd name="connsiteX5" fmla="*/ 5715 w 21021"/>
                      <a:gd name="connsiteY5" fmla="*/ 23857 h 23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021" h="23857">
                        <a:moveTo>
                          <a:pt x="5715" y="23857"/>
                        </a:moveTo>
                        <a:cubicBezTo>
                          <a:pt x="5715" y="23857"/>
                          <a:pt x="6667" y="20999"/>
                          <a:pt x="10477" y="20047"/>
                        </a:cubicBezTo>
                        <a:cubicBezTo>
                          <a:pt x="14288" y="19095"/>
                          <a:pt x="20002" y="13380"/>
                          <a:pt x="20955" y="7665"/>
                        </a:cubicBezTo>
                        <a:cubicBezTo>
                          <a:pt x="21907" y="1949"/>
                          <a:pt x="12382" y="-2813"/>
                          <a:pt x="9525" y="1949"/>
                        </a:cubicBezTo>
                        <a:cubicBezTo>
                          <a:pt x="5715" y="6712"/>
                          <a:pt x="0" y="22905"/>
                          <a:pt x="0" y="22905"/>
                        </a:cubicBezTo>
                        <a:lnTo>
                          <a:pt x="5715" y="23857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870" name="Graphic 4">
                    <a:extLst>
                      <a:ext uri="{FF2B5EF4-FFF2-40B4-BE49-F238E27FC236}">
                        <a16:creationId xmlns:a16="http://schemas.microsoft.com/office/drawing/2014/main" id="{CDE66FB9-6887-49E4-B82E-FFA7DD8E5339}"/>
                      </a:ext>
                    </a:extLst>
                  </p:cNvPr>
                  <p:cNvGrpSpPr/>
                  <p:nvPr/>
                </p:nvGrpSpPr>
                <p:grpSpPr>
                  <a:xfrm>
                    <a:off x="7390447" y="4653914"/>
                    <a:ext cx="17145" cy="55244"/>
                    <a:chOff x="7390447" y="4653914"/>
                    <a:chExt cx="17145" cy="55244"/>
                  </a:xfrm>
                </p:grpSpPr>
                <p:sp>
                  <p:nvSpPr>
                    <p:cNvPr id="1275" name="Freeform: Shape 1274">
                      <a:extLst>
                        <a:ext uri="{FF2B5EF4-FFF2-40B4-BE49-F238E27FC236}">
                          <a16:creationId xmlns:a16="http://schemas.microsoft.com/office/drawing/2014/main" id="{17D31DFF-F66C-41FF-ADCE-6FA449A901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6162" y="466043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6" name="Freeform: Shape 1275">
                      <a:extLst>
                        <a:ext uri="{FF2B5EF4-FFF2-40B4-BE49-F238E27FC236}">
                          <a16:creationId xmlns:a16="http://schemas.microsoft.com/office/drawing/2014/main" id="{8E05D82A-E31F-475A-B606-17ABEAA7B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0447" y="4684156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3098"/>
                            <a:pt x="10478" y="20241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7" name="Freeform: Shape 1276">
                      <a:extLst>
                        <a:ext uri="{FF2B5EF4-FFF2-40B4-BE49-F238E27FC236}">
                          <a16:creationId xmlns:a16="http://schemas.microsoft.com/office/drawing/2014/main" id="{188045B6-972B-4821-9E92-9031D5D6F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829" y="465391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7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7"/>
                          </a:moveTo>
                          <a:cubicBezTo>
                            <a:pt x="238" y="6667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7"/>
                            <a:pt x="1190" y="6667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71" name="Freeform: Shape 870">
                    <a:extLst>
                      <a:ext uri="{FF2B5EF4-FFF2-40B4-BE49-F238E27FC236}">
                        <a16:creationId xmlns:a16="http://schemas.microsoft.com/office/drawing/2014/main" id="{A28FFABB-8C6B-495C-B8BD-CD1371381E68}"/>
                      </a:ext>
                    </a:extLst>
                  </p:cNvPr>
                  <p:cNvSpPr/>
                  <p:nvPr/>
                </p:nvSpPr>
                <p:spPr>
                  <a:xfrm>
                    <a:off x="7343474" y="4642387"/>
                    <a:ext cx="25288" cy="33267"/>
                  </a:xfrm>
                  <a:custGeom>
                    <a:avLst/>
                    <a:gdLst>
                      <a:gd name="connsiteX0" fmla="*/ 21255 w 25288"/>
                      <a:gd name="connsiteY0" fmla="*/ 97 h 33267"/>
                      <a:gd name="connsiteX1" fmla="*/ 24113 w 25288"/>
                      <a:gd name="connsiteY1" fmla="*/ 14385 h 33267"/>
                      <a:gd name="connsiteX2" fmla="*/ 24113 w 25288"/>
                      <a:gd name="connsiteY2" fmla="*/ 21052 h 33267"/>
                      <a:gd name="connsiteX3" fmla="*/ 22208 w 25288"/>
                      <a:gd name="connsiteY3" fmla="*/ 23910 h 33267"/>
                      <a:gd name="connsiteX4" fmla="*/ 15540 w 25288"/>
                      <a:gd name="connsiteY4" fmla="*/ 32482 h 33267"/>
                      <a:gd name="connsiteX5" fmla="*/ 300 w 25288"/>
                      <a:gd name="connsiteY5" fmla="*/ 27720 h 33267"/>
                      <a:gd name="connsiteX6" fmla="*/ 21255 w 25288"/>
                      <a:gd name="connsiteY6" fmla="*/ 97 h 33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88" h="33267">
                        <a:moveTo>
                          <a:pt x="21255" y="97"/>
                        </a:moveTo>
                        <a:cubicBezTo>
                          <a:pt x="21255" y="97"/>
                          <a:pt x="27923" y="2002"/>
                          <a:pt x="24113" y="14385"/>
                        </a:cubicBezTo>
                        <a:cubicBezTo>
                          <a:pt x="24113" y="14385"/>
                          <a:pt x="23160" y="17242"/>
                          <a:pt x="24113" y="21052"/>
                        </a:cubicBezTo>
                        <a:cubicBezTo>
                          <a:pt x="24113" y="21052"/>
                          <a:pt x="25065" y="23910"/>
                          <a:pt x="22208" y="23910"/>
                        </a:cubicBezTo>
                        <a:cubicBezTo>
                          <a:pt x="18398" y="23910"/>
                          <a:pt x="19350" y="30577"/>
                          <a:pt x="15540" y="32482"/>
                        </a:cubicBezTo>
                        <a:cubicBezTo>
                          <a:pt x="9825" y="35340"/>
                          <a:pt x="2205" y="29625"/>
                          <a:pt x="300" y="27720"/>
                        </a:cubicBezTo>
                        <a:cubicBezTo>
                          <a:pt x="-652" y="24862"/>
                          <a:pt x="-652" y="-1808"/>
                          <a:pt x="21255" y="9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2" name="Freeform: Shape 871">
                    <a:extLst>
                      <a:ext uri="{FF2B5EF4-FFF2-40B4-BE49-F238E27FC236}">
                        <a16:creationId xmlns:a16="http://schemas.microsoft.com/office/drawing/2014/main" id="{31338B8D-EBF2-4298-A611-5D1F5D913525}"/>
                      </a:ext>
                    </a:extLst>
                  </p:cNvPr>
                  <p:cNvSpPr/>
                  <p:nvPr/>
                </p:nvSpPr>
                <p:spPr>
                  <a:xfrm>
                    <a:off x="7359015" y="4664392"/>
                    <a:ext cx="2857" cy="3809"/>
                  </a:xfrm>
                  <a:custGeom>
                    <a:avLst/>
                    <a:gdLst>
                      <a:gd name="connsiteX0" fmla="*/ 1905 w 2857"/>
                      <a:gd name="connsiteY0" fmla="*/ 3810 h 3809"/>
                      <a:gd name="connsiteX1" fmla="*/ 1905 w 2857"/>
                      <a:gd name="connsiteY1" fmla="*/ 3810 h 3809"/>
                      <a:gd name="connsiteX2" fmla="*/ 0 w 2857"/>
                      <a:gd name="connsiteY2" fmla="*/ 952 h 3809"/>
                      <a:gd name="connsiteX3" fmla="*/ 953 w 2857"/>
                      <a:gd name="connsiteY3" fmla="*/ 0 h 3809"/>
                      <a:gd name="connsiteX4" fmla="*/ 1905 w 2857"/>
                      <a:gd name="connsiteY4" fmla="*/ 952 h 3809"/>
                      <a:gd name="connsiteX5" fmla="*/ 2857 w 2857"/>
                      <a:gd name="connsiteY5" fmla="*/ 1905 h 3809"/>
                      <a:gd name="connsiteX6" fmla="*/ 1905 w 2857"/>
                      <a:gd name="connsiteY6" fmla="*/ 3810 h 3809"/>
                      <a:gd name="connsiteX7" fmla="*/ 1905 w 2857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57" h="3809">
                        <a:moveTo>
                          <a:pt x="1905" y="3810"/>
                        </a:moveTo>
                        <a:cubicBezTo>
                          <a:pt x="1905" y="3810"/>
                          <a:pt x="1905" y="3810"/>
                          <a:pt x="1905" y="3810"/>
                        </a:cubicBezTo>
                        <a:cubicBezTo>
                          <a:pt x="0" y="3810"/>
                          <a:pt x="0" y="1905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1905" y="952"/>
                          <a:pt x="1905" y="1905"/>
                          <a:pt x="2857" y="1905"/>
                        </a:cubicBezTo>
                        <a:cubicBezTo>
                          <a:pt x="2857" y="2857"/>
                          <a:pt x="2857" y="2857"/>
                          <a:pt x="1905" y="3810"/>
                        </a:cubicBezTo>
                        <a:cubicBezTo>
                          <a:pt x="2857" y="3810"/>
                          <a:pt x="2857" y="3810"/>
                          <a:pt x="1905" y="3810"/>
                        </a:cubicBezTo>
                        <a:close/>
                      </a:path>
                    </a:pathLst>
                  </a:custGeom>
                  <a:solidFill>
                    <a:srgbClr val="F460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3" name="Freeform: Shape 872">
                    <a:extLst>
                      <a:ext uri="{FF2B5EF4-FFF2-40B4-BE49-F238E27FC236}">
                        <a16:creationId xmlns:a16="http://schemas.microsoft.com/office/drawing/2014/main" id="{DAD21F91-B708-4D44-8D9B-4A92478B3657}"/>
                      </a:ext>
                    </a:extLst>
                  </p:cNvPr>
                  <p:cNvSpPr/>
                  <p:nvPr/>
                </p:nvSpPr>
                <p:spPr>
                  <a:xfrm>
                    <a:off x="7361872" y="4656771"/>
                    <a:ext cx="1905" cy="3809"/>
                  </a:xfrm>
                  <a:custGeom>
                    <a:avLst/>
                    <a:gdLst>
                      <a:gd name="connsiteX0" fmla="*/ 1905 w 1905"/>
                      <a:gd name="connsiteY0" fmla="*/ 1905 h 3809"/>
                      <a:gd name="connsiteX1" fmla="*/ 953 w 1905"/>
                      <a:gd name="connsiteY1" fmla="*/ 3810 h 3809"/>
                      <a:gd name="connsiteX2" fmla="*/ 0 w 1905"/>
                      <a:gd name="connsiteY2" fmla="*/ 1905 h 3809"/>
                      <a:gd name="connsiteX3" fmla="*/ 953 w 1905"/>
                      <a:gd name="connsiteY3" fmla="*/ 0 h 3809"/>
                      <a:gd name="connsiteX4" fmla="*/ 1905 w 1905"/>
                      <a:gd name="connsiteY4" fmla="*/ 1905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09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0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1905" y="953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92E4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4" name="Freeform: Shape 873">
                    <a:extLst>
                      <a:ext uri="{FF2B5EF4-FFF2-40B4-BE49-F238E27FC236}">
                        <a16:creationId xmlns:a16="http://schemas.microsoft.com/office/drawing/2014/main" id="{8BA2B392-211B-4324-B5EE-2D144581E057}"/>
                      </a:ext>
                    </a:extLst>
                  </p:cNvPr>
                  <p:cNvSpPr/>
                  <p:nvPr/>
                </p:nvSpPr>
                <p:spPr>
                  <a:xfrm>
                    <a:off x="7314219" y="4844414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7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5" name="Freeform: Shape 874">
                    <a:extLst>
                      <a:ext uri="{FF2B5EF4-FFF2-40B4-BE49-F238E27FC236}">
                        <a16:creationId xmlns:a16="http://schemas.microsoft.com/office/drawing/2014/main" id="{FB3E943A-F57C-400E-8F79-DDB9C8BC22EF}"/>
                      </a:ext>
                    </a:extLst>
                  </p:cNvPr>
                  <p:cNvSpPr/>
                  <p:nvPr/>
                </p:nvSpPr>
                <p:spPr>
                  <a:xfrm>
                    <a:off x="7347556" y="4841556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8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6" name="Freeform: Shape 875">
                    <a:extLst>
                      <a:ext uri="{FF2B5EF4-FFF2-40B4-BE49-F238E27FC236}">
                        <a16:creationId xmlns:a16="http://schemas.microsoft.com/office/drawing/2014/main" id="{54F9EBDF-B5FC-4A1A-8EC7-A160C53AB744}"/>
                      </a:ext>
                    </a:extLst>
                  </p:cNvPr>
                  <p:cNvSpPr/>
                  <p:nvPr/>
                </p:nvSpPr>
                <p:spPr>
                  <a:xfrm>
                    <a:off x="7303973" y="4674846"/>
                    <a:ext cx="70373" cy="178888"/>
                  </a:xfrm>
                  <a:custGeom>
                    <a:avLst/>
                    <a:gdLst>
                      <a:gd name="connsiteX0" fmla="*/ 42658 w 70373"/>
                      <a:gd name="connsiteY0" fmla="*/ 23 h 178888"/>
                      <a:gd name="connsiteX1" fmla="*/ 18846 w 70373"/>
                      <a:gd name="connsiteY1" fmla="*/ 23836 h 178888"/>
                      <a:gd name="connsiteX2" fmla="*/ 2654 w 70373"/>
                      <a:gd name="connsiteY2" fmla="*/ 132421 h 178888"/>
                      <a:gd name="connsiteX3" fmla="*/ 4558 w 70373"/>
                      <a:gd name="connsiteY3" fmla="*/ 171473 h 178888"/>
                      <a:gd name="connsiteX4" fmla="*/ 70281 w 70373"/>
                      <a:gd name="connsiteY4" fmla="*/ 174331 h 178888"/>
                      <a:gd name="connsiteX5" fmla="*/ 62661 w 70373"/>
                      <a:gd name="connsiteY5" fmla="*/ 38123 h 178888"/>
                      <a:gd name="connsiteX6" fmla="*/ 42658 w 70373"/>
                      <a:gd name="connsiteY6" fmla="*/ 23 h 178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373" h="178888">
                        <a:moveTo>
                          <a:pt x="42658" y="23"/>
                        </a:moveTo>
                        <a:cubicBezTo>
                          <a:pt x="34086" y="976"/>
                          <a:pt x="25514" y="3833"/>
                          <a:pt x="18846" y="23836"/>
                        </a:cubicBezTo>
                        <a:cubicBezTo>
                          <a:pt x="13131" y="43838"/>
                          <a:pt x="3606" y="115276"/>
                          <a:pt x="2654" y="132421"/>
                        </a:cubicBezTo>
                        <a:cubicBezTo>
                          <a:pt x="749" y="150518"/>
                          <a:pt x="-3061" y="167663"/>
                          <a:pt x="4558" y="171473"/>
                        </a:cubicBezTo>
                        <a:cubicBezTo>
                          <a:pt x="13131" y="176236"/>
                          <a:pt x="70281" y="183856"/>
                          <a:pt x="70281" y="174331"/>
                        </a:cubicBezTo>
                        <a:cubicBezTo>
                          <a:pt x="71234" y="154328"/>
                          <a:pt x="64566" y="50506"/>
                          <a:pt x="62661" y="38123"/>
                        </a:cubicBezTo>
                        <a:cubicBezTo>
                          <a:pt x="59804" y="27646"/>
                          <a:pt x="47421" y="-929"/>
                          <a:pt x="42658" y="23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7" name="Freeform: Shape 876">
                    <a:extLst>
                      <a:ext uri="{FF2B5EF4-FFF2-40B4-BE49-F238E27FC236}">
                        <a16:creationId xmlns:a16="http://schemas.microsoft.com/office/drawing/2014/main" id="{0B3E2BA8-D318-4C68-988F-A277E2B30A20}"/>
                      </a:ext>
                    </a:extLst>
                  </p:cNvPr>
                  <p:cNvSpPr/>
                  <p:nvPr/>
                </p:nvSpPr>
                <p:spPr>
                  <a:xfrm>
                    <a:off x="7315795" y="4885950"/>
                    <a:ext cx="21184" cy="22541"/>
                  </a:xfrm>
                  <a:custGeom>
                    <a:avLst/>
                    <a:gdLst>
                      <a:gd name="connsiteX0" fmla="*/ 10835 w 21184"/>
                      <a:gd name="connsiteY0" fmla="*/ 1327 h 22541"/>
                      <a:gd name="connsiteX1" fmla="*/ 357 w 21184"/>
                      <a:gd name="connsiteY1" fmla="*/ 2279 h 22541"/>
                      <a:gd name="connsiteX2" fmla="*/ 3215 w 21184"/>
                      <a:gd name="connsiteY2" fmla="*/ 20377 h 22541"/>
                      <a:gd name="connsiteX3" fmla="*/ 20360 w 21184"/>
                      <a:gd name="connsiteY3" fmla="*/ 22282 h 22541"/>
                      <a:gd name="connsiteX4" fmla="*/ 12740 w 21184"/>
                      <a:gd name="connsiteY4" fmla="*/ 15614 h 22541"/>
                      <a:gd name="connsiteX5" fmla="*/ 10835 w 21184"/>
                      <a:gd name="connsiteY5" fmla="*/ 12757 h 22541"/>
                      <a:gd name="connsiteX6" fmla="*/ 10835 w 21184"/>
                      <a:gd name="connsiteY6" fmla="*/ 1327 h 22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541">
                        <a:moveTo>
                          <a:pt x="10835" y="1327"/>
                        </a:moveTo>
                        <a:cubicBezTo>
                          <a:pt x="9882" y="374"/>
                          <a:pt x="2262" y="-1531"/>
                          <a:pt x="357" y="2279"/>
                        </a:cubicBezTo>
                        <a:cubicBezTo>
                          <a:pt x="-595" y="6089"/>
                          <a:pt x="357" y="19424"/>
                          <a:pt x="3215" y="20377"/>
                        </a:cubicBezTo>
                        <a:cubicBezTo>
                          <a:pt x="5120" y="21329"/>
                          <a:pt x="18455" y="23234"/>
                          <a:pt x="20360" y="22282"/>
                        </a:cubicBezTo>
                        <a:cubicBezTo>
                          <a:pt x="22265" y="21329"/>
                          <a:pt x="21312" y="17519"/>
                          <a:pt x="12740" y="15614"/>
                        </a:cubicBezTo>
                        <a:cubicBezTo>
                          <a:pt x="11787" y="15614"/>
                          <a:pt x="10835" y="13709"/>
                          <a:pt x="10835" y="12757"/>
                        </a:cubicBezTo>
                        <a:cubicBezTo>
                          <a:pt x="11787" y="8947"/>
                          <a:pt x="11787" y="3232"/>
                          <a:pt x="10835" y="132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8" name="Freeform: Shape 877">
                    <a:extLst>
                      <a:ext uri="{FF2B5EF4-FFF2-40B4-BE49-F238E27FC236}">
                        <a16:creationId xmlns:a16="http://schemas.microsoft.com/office/drawing/2014/main" id="{A0BFB6BA-80A3-4909-881B-3EA948E3C908}"/>
                      </a:ext>
                    </a:extLst>
                  </p:cNvPr>
                  <p:cNvSpPr/>
                  <p:nvPr/>
                </p:nvSpPr>
                <p:spPr>
                  <a:xfrm>
                    <a:off x="7349132" y="4885371"/>
                    <a:ext cx="21184" cy="22167"/>
                  </a:xfrm>
                  <a:custGeom>
                    <a:avLst/>
                    <a:gdLst>
                      <a:gd name="connsiteX0" fmla="*/ 10835 w 21184"/>
                      <a:gd name="connsiteY0" fmla="*/ 953 h 22167"/>
                      <a:gd name="connsiteX1" fmla="*/ 357 w 21184"/>
                      <a:gd name="connsiteY1" fmla="*/ 1905 h 22167"/>
                      <a:gd name="connsiteX2" fmla="*/ 3215 w 21184"/>
                      <a:gd name="connsiteY2" fmla="*/ 20003 h 22167"/>
                      <a:gd name="connsiteX3" fmla="*/ 20360 w 21184"/>
                      <a:gd name="connsiteY3" fmla="*/ 21908 h 22167"/>
                      <a:gd name="connsiteX4" fmla="*/ 12740 w 21184"/>
                      <a:gd name="connsiteY4" fmla="*/ 15240 h 22167"/>
                      <a:gd name="connsiteX5" fmla="*/ 10835 w 21184"/>
                      <a:gd name="connsiteY5" fmla="*/ 12383 h 22167"/>
                      <a:gd name="connsiteX6" fmla="*/ 10835 w 21184"/>
                      <a:gd name="connsiteY6" fmla="*/ 953 h 22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167">
                        <a:moveTo>
                          <a:pt x="10835" y="953"/>
                        </a:moveTo>
                        <a:cubicBezTo>
                          <a:pt x="9882" y="0"/>
                          <a:pt x="2262" y="-953"/>
                          <a:pt x="357" y="1905"/>
                        </a:cubicBezTo>
                        <a:cubicBezTo>
                          <a:pt x="-595" y="5715"/>
                          <a:pt x="357" y="19050"/>
                          <a:pt x="3215" y="20003"/>
                        </a:cubicBezTo>
                        <a:cubicBezTo>
                          <a:pt x="5120" y="20955"/>
                          <a:pt x="18455" y="22860"/>
                          <a:pt x="20360" y="21908"/>
                        </a:cubicBezTo>
                        <a:cubicBezTo>
                          <a:pt x="22265" y="20955"/>
                          <a:pt x="21312" y="17145"/>
                          <a:pt x="12740" y="15240"/>
                        </a:cubicBezTo>
                        <a:cubicBezTo>
                          <a:pt x="11787" y="15240"/>
                          <a:pt x="10835" y="13335"/>
                          <a:pt x="10835" y="12383"/>
                        </a:cubicBezTo>
                        <a:cubicBezTo>
                          <a:pt x="11787" y="9525"/>
                          <a:pt x="11787" y="2858"/>
                          <a:pt x="10835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79" name="Freeform: Shape 878">
                    <a:extLst>
                      <a:ext uri="{FF2B5EF4-FFF2-40B4-BE49-F238E27FC236}">
                        <a16:creationId xmlns:a16="http://schemas.microsoft.com/office/drawing/2014/main" id="{011D598C-F50E-435A-8287-91C570C16E91}"/>
                      </a:ext>
                    </a:extLst>
                  </p:cNvPr>
                  <p:cNvSpPr/>
                  <p:nvPr/>
                </p:nvSpPr>
                <p:spPr>
                  <a:xfrm>
                    <a:off x="7342822" y="4670685"/>
                    <a:ext cx="9525" cy="6941"/>
                  </a:xfrm>
                  <a:custGeom>
                    <a:avLst/>
                    <a:gdLst>
                      <a:gd name="connsiteX0" fmla="*/ 9525 w 9525"/>
                      <a:gd name="connsiteY0" fmla="*/ 3232 h 6941"/>
                      <a:gd name="connsiteX1" fmla="*/ 4763 w 9525"/>
                      <a:gd name="connsiteY1" fmla="*/ 6089 h 6941"/>
                      <a:gd name="connsiteX2" fmla="*/ 0 w 9525"/>
                      <a:gd name="connsiteY2" fmla="*/ 4184 h 6941"/>
                      <a:gd name="connsiteX3" fmla="*/ 9525 w 9525"/>
                      <a:gd name="connsiteY3" fmla="*/ 3232 h 6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6941">
                        <a:moveTo>
                          <a:pt x="9525" y="3232"/>
                        </a:moveTo>
                        <a:cubicBezTo>
                          <a:pt x="9525" y="3232"/>
                          <a:pt x="7620" y="3232"/>
                          <a:pt x="4763" y="6089"/>
                        </a:cubicBezTo>
                        <a:cubicBezTo>
                          <a:pt x="3810" y="7042"/>
                          <a:pt x="0" y="7994"/>
                          <a:pt x="0" y="4184"/>
                        </a:cubicBezTo>
                        <a:cubicBezTo>
                          <a:pt x="0" y="374"/>
                          <a:pt x="2858" y="-2483"/>
                          <a:pt x="9525" y="3232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0" name="Freeform: Shape 879">
                    <a:extLst>
                      <a:ext uri="{FF2B5EF4-FFF2-40B4-BE49-F238E27FC236}">
                        <a16:creationId xmlns:a16="http://schemas.microsoft.com/office/drawing/2014/main" id="{6D627EF2-29D8-48C3-98E1-3979E5200FB8}"/>
                      </a:ext>
                    </a:extLst>
                  </p:cNvPr>
                  <p:cNvSpPr/>
                  <p:nvPr/>
                </p:nvSpPr>
                <p:spPr>
                  <a:xfrm>
                    <a:off x="7321533" y="4635326"/>
                    <a:ext cx="47079" cy="42773"/>
                  </a:xfrm>
                  <a:custGeom>
                    <a:avLst/>
                    <a:gdLst>
                      <a:gd name="connsiteX0" fmla="*/ 47007 w 47079"/>
                      <a:gd name="connsiteY0" fmla="*/ 9063 h 42773"/>
                      <a:gd name="connsiteX1" fmla="*/ 33672 w 47079"/>
                      <a:gd name="connsiteY1" fmla="*/ 24303 h 42773"/>
                      <a:gd name="connsiteX2" fmla="*/ 16527 w 47079"/>
                      <a:gd name="connsiteY2" fmla="*/ 42400 h 42773"/>
                      <a:gd name="connsiteX3" fmla="*/ 7954 w 47079"/>
                      <a:gd name="connsiteY3" fmla="*/ 24303 h 42773"/>
                      <a:gd name="connsiteX4" fmla="*/ 27957 w 47079"/>
                      <a:gd name="connsiteY4" fmla="*/ 490 h 42773"/>
                      <a:gd name="connsiteX5" fmla="*/ 47007 w 47079"/>
                      <a:gd name="connsiteY5" fmla="*/ 9063 h 42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079" h="42773">
                        <a:moveTo>
                          <a:pt x="47007" y="9063"/>
                        </a:moveTo>
                        <a:cubicBezTo>
                          <a:pt x="47007" y="9063"/>
                          <a:pt x="47007" y="17635"/>
                          <a:pt x="33672" y="24303"/>
                        </a:cubicBezTo>
                        <a:cubicBezTo>
                          <a:pt x="21289" y="30970"/>
                          <a:pt x="38434" y="40495"/>
                          <a:pt x="16527" y="42400"/>
                        </a:cubicBezTo>
                        <a:cubicBezTo>
                          <a:pt x="-5381" y="45258"/>
                          <a:pt x="-2523" y="30970"/>
                          <a:pt x="7954" y="24303"/>
                        </a:cubicBezTo>
                        <a:cubicBezTo>
                          <a:pt x="18432" y="17635"/>
                          <a:pt x="11764" y="4300"/>
                          <a:pt x="27957" y="490"/>
                        </a:cubicBezTo>
                        <a:cubicBezTo>
                          <a:pt x="39387" y="-1415"/>
                          <a:pt x="47959" y="2395"/>
                          <a:pt x="47007" y="9063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1" name="Freeform: Shape 880">
                    <a:extLst>
                      <a:ext uri="{FF2B5EF4-FFF2-40B4-BE49-F238E27FC236}">
                        <a16:creationId xmlns:a16="http://schemas.microsoft.com/office/drawing/2014/main" id="{1E86D092-C282-4544-B089-A4F6A52F4AB6}"/>
                      </a:ext>
                    </a:extLst>
                  </p:cNvPr>
                  <p:cNvSpPr/>
                  <p:nvPr/>
                </p:nvSpPr>
                <p:spPr>
                  <a:xfrm>
                    <a:off x="7389934" y="4695550"/>
                    <a:ext cx="13080" cy="13924"/>
                  </a:xfrm>
                  <a:custGeom>
                    <a:avLst/>
                    <a:gdLst>
                      <a:gd name="connsiteX0" fmla="*/ 5275 w 13080"/>
                      <a:gd name="connsiteY0" fmla="*/ 12656 h 13924"/>
                      <a:gd name="connsiteX1" fmla="*/ 11943 w 13080"/>
                      <a:gd name="connsiteY1" fmla="*/ 4084 h 13924"/>
                      <a:gd name="connsiteX2" fmla="*/ 5275 w 13080"/>
                      <a:gd name="connsiteY2" fmla="*/ 3131 h 13924"/>
                      <a:gd name="connsiteX3" fmla="*/ 5275 w 13080"/>
                      <a:gd name="connsiteY3" fmla="*/ 1226 h 13924"/>
                      <a:gd name="connsiteX4" fmla="*/ 513 w 13080"/>
                      <a:gd name="connsiteY4" fmla="*/ 7894 h 13924"/>
                      <a:gd name="connsiteX5" fmla="*/ 5275 w 13080"/>
                      <a:gd name="connsiteY5" fmla="*/ 12656 h 13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080" h="13924">
                        <a:moveTo>
                          <a:pt x="5275" y="12656"/>
                        </a:moveTo>
                        <a:cubicBezTo>
                          <a:pt x="5275" y="12656"/>
                          <a:pt x="8133" y="7894"/>
                          <a:pt x="11943" y="4084"/>
                        </a:cubicBezTo>
                        <a:cubicBezTo>
                          <a:pt x="15753" y="-679"/>
                          <a:pt x="9085" y="-1631"/>
                          <a:pt x="5275" y="3131"/>
                        </a:cubicBezTo>
                        <a:cubicBezTo>
                          <a:pt x="1465" y="6941"/>
                          <a:pt x="6228" y="2179"/>
                          <a:pt x="5275" y="1226"/>
                        </a:cubicBezTo>
                        <a:cubicBezTo>
                          <a:pt x="4323" y="274"/>
                          <a:pt x="1465" y="4084"/>
                          <a:pt x="513" y="7894"/>
                        </a:cubicBezTo>
                        <a:cubicBezTo>
                          <a:pt x="-1392" y="10751"/>
                          <a:pt x="2418" y="16466"/>
                          <a:pt x="5275" y="12656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2" name="Freeform: Shape 881">
                    <a:extLst>
                      <a:ext uri="{FF2B5EF4-FFF2-40B4-BE49-F238E27FC236}">
                        <a16:creationId xmlns:a16="http://schemas.microsoft.com/office/drawing/2014/main" id="{5B8F0679-1D13-4165-917F-1E708062C38C}"/>
                      </a:ext>
                    </a:extLst>
                  </p:cNvPr>
                  <p:cNvSpPr/>
                  <p:nvPr/>
                </p:nvSpPr>
                <p:spPr>
                  <a:xfrm>
                    <a:off x="7325677" y="4680427"/>
                    <a:ext cx="70484" cy="57495"/>
                  </a:xfrm>
                  <a:custGeom>
                    <a:avLst/>
                    <a:gdLst>
                      <a:gd name="connsiteX0" fmla="*/ 9525 w 70484"/>
                      <a:gd name="connsiteY0" fmla="*/ 157 h 57495"/>
                      <a:gd name="connsiteX1" fmla="*/ 0 w 70484"/>
                      <a:gd name="connsiteY1" fmla="*/ 20159 h 57495"/>
                      <a:gd name="connsiteX2" fmla="*/ 32385 w 70484"/>
                      <a:gd name="connsiteY2" fmla="*/ 57307 h 57495"/>
                      <a:gd name="connsiteX3" fmla="*/ 70485 w 70484"/>
                      <a:gd name="connsiteY3" fmla="*/ 26827 h 57495"/>
                      <a:gd name="connsiteX4" fmla="*/ 57150 w 70484"/>
                      <a:gd name="connsiteY4" fmla="*/ 25874 h 57495"/>
                      <a:gd name="connsiteX5" fmla="*/ 31432 w 70484"/>
                      <a:gd name="connsiteY5" fmla="*/ 38257 h 57495"/>
                      <a:gd name="connsiteX6" fmla="*/ 9525 w 70484"/>
                      <a:gd name="connsiteY6" fmla="*/ 157 h 57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484" h="57495">
                        <a:moveTo>
                          <a:pt x="9525" y="157"/>
                        </a:moveTo>
                        <a:cubicBezTo>
                          <a:pt x="4763" y="2062"/>
                          <a:pt x="0" y="8729"/>
                          <a:pt x="0" y="20159"/>
                        </a:cubicBezTo>
                        <a:cubicBezTo>
                          <a:pt x="0" y="31589"/>
                          <a:pt x="16192" y="54449"/>
                          <a:pt x="32385" y="57307"/>
                        </a:cubicBezTo>
                        <a:cubicBezTo>
                          <a:pt x="47625" y="60164"/>
                          <a:pt x="70485" y="29684"/>
                          <a:pt x="70485" y="26827"/>
                        </a:cubicBezTo>
                        <a:cubicBezTo>
                          <a:pt x="70485" y="23969"/>
                          <a:pt x="62865" y="21112"/>
                          <a:pt x="57150" y="25874"/>
                        </a:cubicBezTo>
                        <a:cubicBezTo>
                          <a:pt x="51435" y="30637"/>
                          <a:pt x="35242" y="43019"/>
                          <a:pt x="31432" y="38257"/>
                        </a:cubicBezTo>
                        <a:cubicBezTo>
                          <a:pt x="27622" y="34447"/>
                          <a:pt x="19050" y="-2701"/>
                          <a:pt x="9525" y="157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883" name="Graphic 4">
                    <a:extLst>
                      <a:ext uri="{FF2B5EF4-FFF2-40B4-BE49-F238E27FC236}">
                        <a16:creationId xmlns:a16="http://schemas.microsoft.com/office/drawing/2014/main" id="{3402CEF3-10F7-429F-9C00-468DC0E5DDBA}"/>
                      </a:ext>
                    </a:extLst>
                  </p:cNvPr>
                  <p:cNvGrpSpPr/>
                  <p:nvPr/>
                </p:nvGrpSpPr>
                <p:grpSpPr>
                  <a:xfrm>
                    <a:off x="7538084" y="4638674"/>
                    <a:ext cx="17145" cy="54292"/>
                    <a:chOff x="7538084" y="4638674"/>
                    <a:chExt cx="17145" cy="54292"/>
                  </a:xfrm>
                </p:grpSpPr>
                <p:sp>
                  <p:nvSpPr>
                    <p:cNvPr id="1272" name="Freeform: Shape 1271">
                      <a:extLst>
                        <a:ext uri="{FF2B5EF4-FFF2-40B4-BE49-F238E27FC236}">
                          <a16:creationId xmlns:a16="http://schemas.microsoft.com/office/drawing/2014/main" id="{DF424DFF-1EB7-46E6-92B0-E0019CBBA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752" y="464519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3" name="Freeform: Shape 1272">
                      <a:extLst>
                        <a:ext uri="{FF2B5EF4-FFF2-40B4-BE49-F238E27FC236}">
                          <a16:creationId xmlns:a16="http://schemas.microsoft.com/office/drawing/2014/main" id="{6A7B0B29-4EEE-4A88-AB61-0BC7D4CC6F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8084" y="4667963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4051"/>
                            <a:pt x="11430" y="21193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4" name="Freeform: Shape 1273">
                      <a:extLst>
                        <a:ext uri="{FF2B5EF4-FFF2-40B4-BE49-F238E27FC236}">
                          <a16:creationId xmlns:a16="http://schemas.microsoft.com/office/drawing/2014/main" id="{DA842F9F-7563-487E-80DC-8D282518EC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5466" y="463867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8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8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8"/>
                          </a:moveTo>
                          <a:cubicBezTo>
                            <a:pt x="238" y="6668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8"/>
                            <a:pt x="1190" y="6668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884" name="Graphic 4">
                    <a:extLst>
                      <a:ext uri="{FF2B5EF4-FFF2-40B4-BE49-F238E27FC236}">
                        <a16:creationId xmlns:a16="http://schemas.microsoft.com/office/drawing/2014/main" id="{06E9FDEB-F460-408C-81EB-506F4F124BA1}"/>
                      </a:ext>
                    </a:extLst>
                  </p:cNvPr>
                  <p:cNvGrpSpPr/>
                  <p:nvPr/>
                </p:nvGrpSpPr>
                <p:grpSpPr>
                  <a:xfrm>
                    <a:off x="7403359" y="4518659"/>
                    <a:ext cx="138535" cy="180975"/>
                    <a:chOff x="7403359" y="4518659"/>
                    <a:chExt cx="138535" cy="180975"/>
                  </a:xfrm>
                  <a:solidFill>
                    <a:srgbClr val="74645B"/>
                  </a:solidFill>
                </p:grpSpPr>
                <p:sp>
                  <p:nvSpPr>
                    <p:cNvPr id="1245" name="Freeform: Shape 1244">
                      <a:extLst>
                        <a:ext uri="{FF2B5EF4-FFF2-40B4-BE49-F238E27FC236}">
                          <a16:creationId xmlns:a16="http://schemas.microsoft.com/office/drawing/2014/main" id="{70CC517F-8104-41B8-88B4-84F1965727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59" y="4692967"/>
                      <a:ext cx="138535" cy="6667"/>
                    </a:xfrm>
                    <a:custGeom>
                      <a:avLst/>
                      <a:gdLst>
                        <a:gd name="connsiteX0" fmla="*/ 423 w 138535"/>
                        <a:gd name="connsiteY0" fmla="*/ 6667 h 6667"/>
                        <a:gd name="connsiteX1" fmla="*/ 423 w 138535"/>
                        <a:gd name="connsiteY1" fmla="*/ 6667 h 6667"/>
                        <a:gd name="connsiteX2" fmla="*/ 423 w 138535"/>
                        <a:gd name="connsiteY2" fmla="*/ 4763 h 6667"/>
                        <a:gd name="connsiteX3" fmla="*/ 137583 w 138535"/>
                        <a:gd name="connsiteY3" fmla="*/ 0 h 6667"/>
                        <a:gd name="connsiteX4" fmla="*/ 138536 w 138535"/>
                        <a:gd name="connsiteY4" fmla="*/ 952 h 6667"/>
                        <a:gd name="connsiteX5" fmla="*/ 137583 w 138535"/>
                        <a:gd name="connsiteY5" fmla="*/ 1905 h 6667"/>
                        <a:gd name="connsiteX6" fmla="*/ 423 w 138535"/>
                        <a:gd name="connsiteY6" fmla="*/ 6667 h 6667"/>
                        <a:gd name="connsiteX7" fmla="*/ 423 w 138535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535" h="6667">
                          <a:moveTo>
                            <a:pt x="423" y="6667"/>
                          </a:moveTo>
                          <a:cubicBezTo>
                            <a:pt x="423" y="6667"/>
                            <a:pt x="-529" y="5715"/>
                            <a:pt x="423" y="6667"/>
                          </a:cubicBezTo>
                          <a:cubicBezTo>
                            <a:pt x="-529" y="5715"/>
                            <a:pt x="423" y="4763"/>
                            <a:pt x="423" y="4763"/>
                          </a:cubicBezTo>
                          <a:lnTo>
                            <a:pt x="137583" y="0"/>
                          </a:lnTo>
                          <a:cubicBezTo>
                            <a:pt x="137583" y="0"/>
                            <a:pt x="138536" y="0"/>
                            <a:pt x="138536" y="952"/>
                          </a:cubicBezTo>
                          <a:cubicBezTo>
                            <a:pt x="138536" y="952"/>
                            <a:pt x="138536" y="1905"/>
                            <a:pt x="137583" y="1905"/>
                          </a:cubicBezTo>
                          <a:lnTo>
                            <a:pt x="423" y="6667"/>
                          </a:lnTo>
                          <a:cubicBezTo>
                            <a:pt x="423" y="6667"/>
                            <a:pt x="423" y="6667"/>
                            <a:pt x="423" y="666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6" name="Freeform: Shape 1245">
                      <a:extLst>
                        <a:ext uri="{FF2B5EF4-FFF2-40B4-BE49-F238E27FC236}">
                          <a16:creationId xmlns:a16="http://schemas.microsoft.com/office/drawing/2014/main" id="{DD50F010-80BD-40F7-8B9B-7718867DF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8308" y="4672964"/>
                      <a:ext cx="118824" cy="5715"/>
                    </a:xfrm>
                    <a:custGeom>
                      <a:avLst/>
                      <a:gdLst>
                        <a:gd name="connsiteX0" fmla="*/ 714 w 118824"/>
                        <a:gd name="connsiteY0" fmla="*/ 5715 h 5715"/>
                        <a:gd name="connsiteX1" fmla="*/ 714 w 118824"/>
                        <a:gd name="connsiteY1" fmla="*/ 5715 h 5715"/>
                        <a:gd name="connsiteX2" fmla="*/ 714 w 118824"/>
                        <a:gd name="connsiteY2" fmla="*/ 3810 h 5715"/>
                        <a:gd name="connsiteX3" fmla="*/ 117872 w 118824"/>
                        <a:gd name="connsiteY3" fmla="*/ 0 h 5715"/>
                        <a:gd name="connsiteX4" fmla="*/ 118824 w 118824"/>
                        <a:gd name="connsiteY4" fmla="*/ 953 h 5715"/>
                        <a:gd name="connsiteX5" fmla="*/ 117872 w 118824"/>
                        <a:gd name="connsiteY5" fmla="*/ 1905 h 5715"/>
                        <a:gd name="connsiteX6" fmla="*/ 714 w 118824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882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4763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cubicBezTo>
                            <a:pt x="4524" y="3810"/>
                            <a:pt x="116920" y="953"/>
                            <a:pt x="117872" y="0"/>
                          </a:cubicBezTo>
                          <a:cubicBezTo>
                            <a:pt x="117872" y="0"/>
                            <a:pt x="118824" y="0"/>
                            <a:pt x="118824" y="953"/>
                          </a:cubicBezTo>
                          <a:cubicBezTo>
                            <a:pt x="118824" y="953"/>
                            <a:pt x="118824" y="1905"/>
                            <a:pt x="117872" y="1905"/>
                          </a:cubicBezTo>
                          <a:cubicBezTo>
                            <a:pt x="105489" y="1905"/>
                            <a:pt x="452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7" name="Freeform: Shape 1246">
                      <a:extLst>
                        <a:ext uri="{FF2B5EF4-FFF2-40B4-BE49-F238E27FC236}">
                          <a16:creationId xmlns:a16="http://schemas.microsoft.com/office/drawing/2014/main" id="{725371FC-AB02-43D8-A87C-44C2E1C2C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165" y="4652009"/>
                      <a:ext cx="106441" cy="4762"/>
                    </a:xfrm>
                    <a:custGeom>
                      <a:avLst/>
                      <a:gdLst>
                        <a:gd name="connsiteX0" fmla="*/ 714 w 106441"/>
                        <a:gd name="connsiteY0" fmla="*/ 4763 h 4762"/>
                        <a:gd name="connsiteX1" fmla="*/ 714 w 106441"/>
                        <a:gd name="connsiteY1" fmla="*/ 4763 h 4762"/>
                        <a:gd name="connsiteX2" fmla="*/ 714 w 106441"/>
                        <a:gd name="connsiteY2" fmla="*/ 2858 h 4762"/>
                        <a:gd name="connsiteX3" fmla="*/ 105489 w 106441"/>
                        <a:gd name="connsiteY3" fmla="*/ 0 h 4762"/>
                        <a:gd name="connsiteX4" fmla="*/ 106442 w 106441"/>
                        <a:gd name="connsiteY4" fmla="*/ 953 h 4762"/>
                        <a:gd name="connsiteX5" fmla="*/ 105489 w 106441"/>
                        <a:gd name="connsiteY5" fmla="*/ 1905 h 4762"/>
                        <a:gd name="connsiteX6" fmla="*/ 714 w 106441"/>
                        <a:gd name="connsiteY6" fmla="*/ 4763 h 4762"/>
                        <a:gd name="connsiteX7" fmla="*/ 714 w 1064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64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105489" y="0"/>
                          </a:lnTo>
                          <a:cubicBezTo>
                            <a:pt x="105489" y="0"/>
                            <a:pt x="106442" y="0"/>
                            <a:pt x="106442" y="953"/>
                          </a:cubicBezTo>
                          <a:cubicBezTo>
                            <a:pt x="106442" y="953"/>
                            <a:pt x="106442" y="1905"/>
                            <a:pt x="1054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8" name="Freeform: Shape 1247">
                      <a:extLst>
                        <a:ext uri="{FF2B5EF4-FFF2-40B4-BE49-F238E27FC236}">
                          <a16:creationId xmlns:a16="http://schemas.microsoft.com/office/drawing/2014/main" id="{421A3361-E58D-433B-9751-DD430CE517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8547" y="4632006"/>
                      <a:ext cx="92392" cy="5715"/>
                    </a:xfrm>
                    <a:custGeom>
                      <a:avLst/>
                      <a:gdLst>
                        <a:gd name="connsiteX0" fmla="*/ 2858 w 92392"/>
                        <a:gd name="connsiteY0" fmla="*/ 5715 h 5715"/>
                        <a:gd name="connsiteX1" fmla="*/ 0 w 92392"/>
                        <a:gd name="connsiteY1" fmla="*/ 4763 h 5715"/>
                        <a:gd name="connsiteX2" fmla="*/ 953 w 92392"/>
                        <a:gd name="connsiteY2" fmla="*/ 3810 h 5715"/>
                        <a:gd name="connsiteX3" fmla="*/ 953 w 92392"/>
                        <a:gd name="connsiteY3" fmla="*/ 3810 h 5715"/>
                        <a:gd name="connsiteX4" fmla="*/ 91440 w 92392"/>
                        <a:gd name="connsiteY4" fmla="*/ 0 h 5715"/>
                        <a:gd name="connsiteX5" fmla="*/ 92393 w 92392"/>
                        <a:gd name="connsiteY5" fmla="*/ 953 h 5715"/>
                        <a:gd name="connsiteX6" fmla="*/ 91440 w 92392"/>
                        <a:gd name="connsiteY6" fmla="*/ 1905 h 5715"/>
                        <a:gd name="connsiteX7" fmla="*/ 45720 w 92392"/>
                        <a:gd name="connsiteY7" fmla="*/ 3810 h 5715"/>
                        <a:gd name="connsiteX8" fmla="*/ 2858 w 92392"/>
                        <a:gd name="connsiteY8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392" h="5715">
                          <a:moveTo>
                            <a:pt x="2858" y="5715"/>
                          </a:moveTo>
                          <a:cubicBezTo>
                            <a:pt x="0" y="5715"/>
                            <a:pt x="0" y="5715"/>
                            <a:pt x="0" y="4763"/>
                          </a:cubicBezTo>
                          <a:cubicBezTo>
                            <a:pt x="0" y="4763"/>
                            <a:pt x="0" y="3810"/>
                            <a:pt x="953" y="3810"/>
                          </a:cubicBez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3810" y="3810"/>
                            <a:pt x="60960" y="1905"/>
                            <a:pt x="91440" y="0"/>
                          </a:cubicBezTo>
                          <a:cubicBezTo>
                            <a:pt x="91440" y="0"/>
                            <a:pt x="92393" y="0"/>
                            <a:pt x="92393" y="953"/>
                          </a:cubicBezTo>
                          <a:cubicBezTo>
                            <a:pt x="92393" y="953"/>
                            <a:pt x="92393" y="1905"/>
                            <a:pt x="91440" y="1905"/>
                          </a:cubicBezTo>
                          <a:cubicBezTo>
                            <a:pt x="91440" y="1905"/>
                            <a:pt x="68580" y="2858"/>
                            <a:pt x="45720" y="3810"/>
                          </a:cubicBezTo>
                          <a:cubicBezTo>
                            <a:pt x="19050" y="5715"/>
                            <a:pt x="7620" y="5715"/>
                            <a:pt x="2858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9" name="Freeform: Shape 1248">
                      <a:extLst>
                        <a:ext uri="{FF2B5EF4-FFF2-40B4-BE49-F238E27FC236}">
                          <a16:creationId xmlns:a16="http://schemas.microsoft.com/office/drawing/2014/main" id="{CDFBBCC4-1FC0-4246-894A-7FE391652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2595" y="4610099"/>
                      <a:ext cx="84534" cy="5715"/>
                    </a:xfrm>
                    <a:custGeom>
                      <a:avLst/>
                      <a:gdLst>
                        <a:gd name="connsiteX0" fmla="*/ 714 w 84534"/>
                        <a:gd name="connsiteY0" fmla="*/ 5715 h 5715"/>
                        <a:gd name="connsiteX1" fmla="*/ 714 w 84534"/>
                        <a:gd name="connsiteY1" fmla="*/ 5715 h 5715"/>
                        <a:gd name="connsiteX2" fmla="*/ 714 w 84534"/>
                        <a:gd name="connsiteY2" fmla="*/ 3810 h 5715"/>
                        <a:gd name="connsiteX3" fmla="*/ 83582 w 84534"/>
                        <a:gd name="connsiteY3" fmla="*/ 0 h 5715"/>
                        <a:gd name="connsiteX4" fmla="*/ 84535 w 84534"/>
                        <a:gd name="connsiteY4" fmla="*/ 953 h 5715"/>
                        <a:gd name="connsiteX5" fmla="*/ 83582 w 84534"/>
                        <a:gd name="connsiteY5" fmla="*/ 1905 h 5715"/>
                        <a:gd name="connsiteX6" fmla="*/ 714 w 84534"/>
                        <a:gd name="connsiteY6" fmla="*/ 5715 h 5715"/>
                        <a:gd name="connsiteX7" fmla="*/ 714 w 84534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453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5715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lnTo>
                            <a:pt x="83582" y="0"/>
                          </a:lnTo>
                          <a:cubicBezTo>
                            <a:pt x="83582" y="0"/>
                            <a:pt x="84535" y="0"/>
                            <a:pt x="84535" y="953"/>
                          </a:cubicBezTo>
                          <a:cubicBezTo>
                            <a:pt x="84535" y="953"/>
                            <a:pt x="84535" y="1905"/>
                            <a:pt x="83582" y="1905"/>
                          </a:cubicBezTo>
                          <a:lnTo>
                            <a:pt x="714" y="5715"/>
                          </a:lnTo>
                          <a:cubicBezTo>
                            <a:pt x="714" y="5715"/>
                            <a:pt x="71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0" name="Freeform: Shape 1249">
                      <a:extLst>
                        <a:ext uri="{FF2B5EF4-FFF2-40B4-BE49-F238E27FC236}">
                          <a16:creationId xmlns:a16="http://schemas.microsoft.com/office/drawing/2014/main" id="{CB3C3AC0-0280-45DA-AE9D-A3D391A5ED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6883" y="4589144"/>
                      <a:ext cx="68341" cy="4762"/>
                    </a:xfrm>
                    <a:custGeom>
                      <a:avLst/>
                      <a:gdLst>
                        <a:gd name="connsiteX0" fmla="*/ 714 w 68341"/>
                        <a:gd name="connsiteY0" fmla="*/ 4763 h 4762"/>
                        <a:gd name="connsiteX1" fmla="*/ 714 w 68341"/>
                        <a:gd name="connsiteY1" fmla="*/ 4763 h 4762"/>
                        <a:gd name="connsiteX2" fmla="*/ 714 w 68341"/>
                        <a:gd name="connsiteY2" fmla="*/ 2858 h 4762"/>
                        <a:gd name="connsiteX3" fmla="*/ 67389 w 68341"/>
                        <a:gd name="connsiteY3" fmla="*/ 0 h 4762"/>
                        <a:gd name="connsiteX4" fmla="*/ 68342 w 68341"/>
                        <a:gd name="connsiteY4" fmla="*/ 953 h 4762"/>
                        <a:gd name="connsiteX5" fmla="*/ 67389 w 68341"/>
                        <a:gd name="connsiteY5" fmla="*/ 1905 h 4762"/>
                        <a:gd name="connsiteX6" fmla="*/ 714 w 68341"/>
                        <a:gd name="connsiteY6" fmla="*/ 4763 h 4762"/>
                        <a:gd name="connsiteX7" fmla="*/ 714 w 683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3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67389" y="0"/>
                          </a:lnTo>
                          <a:cubicBezTo>
                            <a:pt x="68342" y="0"/>
                            <a:pt x="68342" y="0"/>
                            <a:pt x="68342" y="953"/>
                          </a:cubicBezTo>
                          <a:cubicBezTo>
                            <a:pt x="68342" y="953"/>
                            <a:pt x="68342" y="1905"/>
                            <a:pt x="673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1" name="Freeform: Shape 1250">
                      <a:extLst>
                        <a:ext uri="{FF2B5EF4-FFF2-40B4-BE49-F238E27FC236}">
                          <a16:creationId xmlns:a16="http://schemas.microsoft.com/office/drawing/2014/main" id="{E5B4757F-F5DA-4D88-959A-E64646B54C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3790" y="4676774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  <a:gd name="connsiteX7" fmla="*/ 953 w 1904"/>
                        <a:gd name="connsiteY7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953" y="20003"/>
                            <a:pt x="953" y="19050"/>
                            <a:pt x="953" y="2000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0003"/>
                          </a:ln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ubicBezTo>
                            <a:pt x="953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2" name="Freeform: Shape 1251">
                      <a:extLst>
                        <a:ext uri="{FF2B5EF4-FFF2-40B4-BE49-F238E27FC236}">
                          <a16:creationId xmlns:a16="http://schemas.microsoft.com/office/drawing/2014/main" id="{03147E58-0D09-465A-95C8-953128E1C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3792" y="4652962"/>
                      <a:ext cx="2328" cy="23812"/>
                    </a:xfrm>
                    <a:custGeom>
                      <a:avLst/>
                      <a:gdLst>
                        <a:gd name="connsiteX0" fmla="*/ 1905 w 2328"/>
                        <a:gd name="connsiteY0" fmla="*/ 23813 h 23812"/>
                        <a:gd name="connsiteX1" fmla="*/ 1905 w 2328"/>
                        <a:gd name="connsiteY1" fmla="*/ 23813 h 23812"/>
                        <a:gd name="connsiteX2" fmla="*/ 0 w 2328"/>
                        <a:gd name="connsiteY2" fmla="*/ 953 h 23812"/>
                        <a:gd name="connsiteX3" fmla="*/ 952 w 2328"/>
                        <a:gd name="connsiteY3" fmla="*/ 0 h 23812"/>
                        <a:gd name="connsiteX4" fmla="*/ 1905 w 2328"/>
                        <a:gd name="connsiteY4" fmla="*/ 953 h 23812"/>
                        <a:gd name="connsiteX5" fmla="*/ 1905 w 2328"/>
                        <a:gd name="connsiteY5" fmla="*/ 23813 h 23812"/>
                        <a:gd name="connsiteX6" fmla="*/ 1905 w 2328"/>
                        <a:gd name="connsiteY6" fmla="*/ 23813 h 23812"/>
                        <a:gd name="connsiteX7" fmla="*/ 1905 w 2328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23812">
                          <a:moveTo>
                            <a:pt x="1905" y="23813"/>
                          </a:moveTo>
                          <a:cubicBezTo>
                            <a:pt x="952" y="23813"/>
                            <a:pt x="952" y="23813"/>
                            <a:pt x="1905" y="23813"/>
                          </a:cubicBezTo>
                          <a:cubicBezTo>
                            <a:pt x="0" y="16193"/>
                            <a:pt x="0" y="8572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8572"/>
                            <a:pt x="1905" y="16193"/>
                            <a:pt x="1905" y="23813"/>
                          </a:cubicBezTo>
                          <a:cubicBezTo>
                            <a:pt x="2857" y="23813"/>
                            <a:pt x="1905" y="23813"/>
                            <a:pt x="1905" y="23813"/>
                          </a:cubicBezTo>
                          <a:cubicBezTo>
                            <a:pt x="1905" y="23813"/>
                            <a:pt x="1905" y="23813"/>
                            <a:pt x="1905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3" name="Freeform: Shape 1252">
                      <a:extLst>
                        <a:ext uri="{FF2B5EF4-FFF2-40B4-BE49-F238E27FC236}">
                          <a16:creationId xmlns:a16="http://schemas.microsoft.com/office/drawing/2014/main" id="{9AB0073F-C089-43AB-8467-E0EBF70A65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5690" y="4676774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3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3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0" y="14288"/>
                            <a:pt x="0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7620"/>
                            <a:pt x="2857" y="13335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4" name="Freeform: Shape 1253">
                      <a:extLst>
                        <a:ext uri="{FF2B5EF4-FFF2-40B4-BE49-F238E27FC236}">
                          <a16:creationId xmlns:a16="http://schemas.microsoft.com/office/drawing/2014/main" id="{4DF0FF8A-A256-4767-B252-1A1FEDE554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5700" y="4673917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2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2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953" y="14288"/>
                            <a:pt x="0" y="7620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1905" y="7620"/>
                            <a:pt x="2857" y="14288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5" name="Freeform: Shape 1254">
                      <a:extLst>
                        <a:ext uri="{FF2B5EF4-FFF2-40B4-BE49-F238E27FC236}">
                          <a16:creationId xmlns:a16="http://schemas.microsoft.com/office/drawing/2014/main" id="{7FD76E86-D1C9-4ED9-95A6-F33D50329B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7597" y="4655819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0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6" name="Freeform: Shape 1255">
                      <a:extLst>
                        <a:ext uri="{FF2B5EF4-FFF2-40B4-BE49-F238E27FC236}">
                          <a16:creationId xmlns:a16="http://schemas.microsoft.com/office/drawing/2014/main" id="{C03B9E81-E52B-497E-801C-D35487AF27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7600" y="4635817"/>
                      <a:ext cx="2530" cy="19050"/>
                    </a:xfrm>
                    <a:custGeom>
                      <a:avLst/>
                      <a:gdLst>
                        <a:gd name="connsiteX0" fmla="*/ 953 w 2530"/>
                        <a:gd name="connsiteY0" fmla="*/ 19050 h 19050"/>
                        <a:gd name="connsiteX1" fmla="*/ 953 w 2530"/>
                        <a:gd name="connsiteY1" fmla="*/ 19050 h 19050"/>
                        <a:gd name="connsiteX2" fmla="*/ 0 w 2530"/>
                        <a:gd name="connsiteY2" fmla="*/ 952 h 19050"/>
                        <a:gd name="connsiteX3" fmla="*/ 953 w 2530"/>
                        <a:gd name="connsiteY3" fmla="*/ 0 h 19050"/>
                        <a:gd name="connsiteX4" fmla="*/ 1905 w 2530"/>
                        <a:gd name="connsiteY4" fmla="*/ 952 h 19050"/>
                        <a:gd name="connsiteX5" fmla="*/ 953 w 2530"/>
                        <a:gd name="connsiteY5" fmla="*/ 19050 h 19050"/>
                        <a:gd name="connsiteX6" fmla="*/ 953 w 2530"/>
                        <a:gd name="connsiteY6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953" y="19050"/>
                          </a:moveTo>
                          <a:cubicBezTo>
                            <a:pt x="953" y="19050"/>
                            <a:pt x="0" y="19050"/>
                            <a:pt x="953" y="19050"/>
                          </a:cubicBezTo>
                          <a:cubicBezTo>
                            <a:pt x="953" y="12382"/>
                            <a:pt x="953" y="6667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2857" y="6667"/>
                            <a:pt x="2857" y="12382"/>
                            <a:pt x="953" y="19050"/>
                          </a:cubicBezTo>
                          <a:cubicBezTo>
                            <a:pt x="1905" y="19050"/>
                            <a:pt x="1905" y="19050"/>
                            <a:pt x="953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7" name="Freeform: Shape 1256">
                      <a:extLst>
                        <a:ext uri="{FF2B5EF4-FFF2-40B4-BE49-F238E27FC236}">
                          <a16:creationId xmlns:a16="http://schemas.microsoft.com/office/drawing/2014/main" id="{1E1235AA-EDBF-4C18-8516-74C63D3CC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412" y="4612004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2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2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  <a:gd name="connsiteX7" fmla="*/ 953 w 1905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8" name="Freeform: Shape 1257">
                      <a:extLst>
                        <a:ext uri="{FF2B5EF4-FFF2-40B4-BE49-F238E27FC236}">
                          <a16:creationId xmlns:a16="http://schemas.microsoft.com/office/drawing/2014/main" id="{DAB30472-9665-4046-AE92-350EDFEA4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1407" y="4613909"/>
                      <a:ext cx="3281" cy="17145"/>
                    </a:xfrm>
                    <a:custGeom>
                      <a:avLst/>
                      <a:gdLst>
                        <a:gd name="connsiteX0" fmla="*/ 2858 w 3281"/>
                        <a:gd name="connsiteY0" fmla="*/ 17145 h 17145"/>
                        <a:gd name="connsiteX1" fmla="*/ 2858 w 3281"/>
                        <a:gd name="connsiteY1" fmla="*/ 17145 h 17145"/>
                        <a:gd name="connsiteX2" fmla="*/ 0 w 3281"/>
                        <a:gd name="connsiteY2" fmla="*/ 953 h 17145"/>
                        <a:gd name="connsiteX3" fmla="*/ 953 w 3281"/>
                        <a:gd name="connsiteY3" fmla="*/ 0 h 17145"/>
                        <a:gd name="connsiteX4" fmla="*/ 1905 w 3281"/>
                        <a:gd name="connsiteY4" fmla="*/ 953 h 17145"/>
                        <a:gd name="connsiteX5" fmla="*/ 2858 w 3281"/>
                        <a:gd name="connsiteY5" fmla="*/ 17145 h 17145"/>
                        <a:gd name="connsiteX6" fmla="*/ 2858 w 3281"/>
                        <a:gd name="connsiteY6" fmla="*/ 17145 h 17145"/>
                        <a:gd name="connsiteX7" fmla="*/ 2858 w 3281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81" h="17145">
                          <a:moveTo>
                            <a:pt x="2858" y="17145"/>
                          </a:moveTo>
                          <a:cubicBezTo>
                            <a:pt x="1905" y="17145"/>
                            <a:pt x="1905" y="17145"/>
                            <a:pt x="2858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8" y="11430"/>
                            <a:pt x="2858" y="17145"/>
                          </a:cubicBezTo>
                          <a:cubicBezTo>
                            <a:pt x="3810" y="16193"/>
                            <a:pt x="2858" y="17145"/>
                            <a:pt x="2858" y="17145"/>
                          </a:cubicBezTo>
                          <a:cubicBezTo>
                            <a:pt x="2858" y="17145"/>
                            <a:pt x="2858" y="17145"/>
                            <a:pt x="2858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59" name="Freeform: Shape 1258">
                      <a:extLst>
                        <a:ext uri="{FF2B5EF4-FFF2-40B4-BE49-F238E27FC236}">
                          <a16:creationId xmlns:a16="http://schemas.microsoft.com/office/drawing/2014/main" id="{BF650AD1-82C8-4E1E-AEFA-3DD1EB525F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9032" y="4633912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953 w 2857"/>
                        <a:gd name="connsiteY2" fmla="*/ 18097 h 19050"/>
                        <a:gd name="connsiteX3" fmla="*/ 0 w 2857"/>
                        <a:gd name="connsiteY3" fmla="*/ 953 h 19050"/>
                        <a:gd name="connsiteX4" fmla="*/ 953 w 2857"/>
                        <a:gd name="connsiteY4" fmla="*/ 0 h 19050"/>
                        <a:gd name="connsiteX5" fmla="*/ 1905 w 2857"/>
                        <a:gd name="connsiteY5" fmla="*/ 953 h 19050"/>
                        <a:gd name="connsiteX6" fmla="*/ 2858 w 2857"/>
                        <a:gd name="connsiteY6" fmla="*/ 19050 h 19050"/>
                        <a:gd name="connsiteX7" fmla="*/ 1905 w 2857"/>
                        <a:gd name="connsiteY7" fmla="*/ 19050 h 19050"/>
                        <a:gd name="connsiteX8" fmla="*/ 1905 w 2857"/>
                        <a:gd name="connsiteY8" fmla="*/ 19050 h 19050"/>
                        <a:gd name="connsiteX9" fmla="*/ 1905 w 2857"/>
                        <a:gd name="connsiteY9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lnTo>
                            <a:pt x="953" y="18097"/>
                          </a:lnTo>
                          <a:cubicBezTo>
                            <a:pt x="953" y="12382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2382"/>
                            <a:pt x="2858" y="19050"/>
                          </a:cubicBezTo>
                          <a:lnTo>
                            <a:pt x="1905" y="19050"/>
                          </a:lnTo>
                          <a:cubicBezTo>
                            <a:pt x="2858" y="19050"/>
                            <a:pt x="2858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0" name="Freeform: Shape 1259">
                      <a:extLst>
                        <a:ext uri="{FF2B5EF4-FFF2-40B4-BE49-F238E27FC236}">
                          <a16:creationId xmlns:a16="http://schemas.microsoft.com/office/drawing/2014/main" id="{C7FBDACB-4179-41EA-9E8B-24C36E6AF9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1405" y="4636769"/>
                      <a:ext cx="2857" cy="20002"/>
                    </a:xfrm>
                    <a:custGeom>
                      <a:avLst/>
                      <a:gdLst>
                        <a:gd name="connsiteX0" fmla="*/ 1905 w 2857"/>
                        <a:gd name="connsiteY0" fmla="*/ 20003 h 20002"/>
                        <a:gd name="connsiteX1" fmla="*/ 1905 w 2857"/>
                        <a:gd name="connsiteY1" fmla="*/ 20003 h 20002"/>
                        <a:gd name="connsiteX2" fmla="*/ 952 w 2857"/>
                        <a:gd name="connsiteY2" fmla="*/ 19050 h 20002"/>
                        <a:gd name="connsiteX3" fmla="*/ 0 w 2857"/>
                        <a:gd name="connsiteY3" fmla="*/ 953 h 20002"/>
                        <a:gd name="connsiteX4" fmla="*/ 952 w 2857"/>
                        <a:gd name="connsiteY4" fmla="*/ 0 h 20002"/>
                        <a:gd name="connsiteX5" fmla="*/ 1905 w 2857"/>
                        <a:gd name="connsiteY5" fmla="*/ 953 h 20002"/>
                        <a:gd name="connsiteX6" fmla="*/ 2857 w 2857"/>
                        <a:gd name="connsiteY6" fmla="*/ 19050 h 20002"/>
                        <a:gd name="connsiteX7" fmla="*/ 1905 w 2857"/>
                        <a:gd name="connsiteY7" fmla="*/ 20003 h 20002"/>
                        <a:gd name="connsiteX8" fmla="*/ 1905 w 2857"/>
                        <a:gd name="connsiteY8" fmla="*/ 20003 h 20002"/>
                        <a:gd name="connsiteX9" fmla="*/ 1905 w 2857"/>
                        <a:gd name="connsiteY9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20002">
                          <a:moveTo>
                            <a:pt x="1905" y="20003"/>
                          </a:moveTo>
                          <a:cubicBezTo>
                            <a:pt x="1905" y="20003"/>
                            <a:pt x="952" y="20003"/>
                            <a:pt x="1905" y="20003"/>
                          </a:cubicBezTo>
                          <a:lnTo>
                            <a:pt x="952" y="19050"/>
                          </a:lnTo>
                          <a:cubicBezTo>
                            <a:pt x="952" y="13335"/>
                            <a:pt x="952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2857" y="7620"/>
                            <a:pt x="2857" y="12383"/>
                            <a:pt x="2857" y="19050"/>
                          </a:cubicBezTo>
                          <a:lnTo>
                            <a:pt x="1905" y="20003"/>
                          </a:lnTo>
                          <a:cubicBezTo>
                            <a:pt x="2857" y="20003"/>
                            <a:pt x="1905" y="20003"/>
                            <a:pt x="1905" y="20003"/>
                          </a:cubicBezTo>
                          <a:cubicBezTo>
                            <a:pt x="1905" y="20003"/>
                            <a:pt x="1905" y="20003"/>
                            <a:pt x="1905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1" name="Freeform: Shape 1260">
                      <a:extLst>
                        <a:ext uri="{FF2B5EF4-FFF2-40B4-BE49-F238E27FC236}">
                          <a16:creationId xmlns:a16="http://schemas.microsoft.com/office/drawing/2014/main" id="{8997F90C-BF87-41B3-AA2A-6F92CD26E6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0558" y="4592002"/>
                      <a:ext cx="3231" cy="22859"/>
                    </a:xfrm>
                    <a:custGeom>
                      <a:avLst/>
                      <a:gdLst>
                        <a:gd name="connsiteX0" fmla="*/ 2279 w 3231"/>
                        <a:gd name="connsiteY0" fmla="*/ 22860 h 22859"/>
                        <a:gd name="connsiteX1" fmla="*/ 2279 w 3231"/>
                        <a:gd name="connsiteY1" fmla="*/ 22860 h 22859"/>
                        <a:gd name="connsiteX2" fmla="*/ 374 w 3231"/>
                        <a:gd name="connsiteY2" fmla="*/ 953 h 22859"/>
                        <a:gd name="connsiteX3" fmla="*/ 1326 w 3231"/>
                        <a:gd name="connsiteY3" fmla="*/ 0 h 22859"/>
                        <a:gd name="connsiteX4" fmla="*/ 2279 w 3231"/>
                        <a:gd name="connsiteY4" fmla="*/ 953 h 22859"/>
                        <a:gd name="connsiteX5" fmla="*/ 3231 w 3231"/>
                        <a:gd name="connsiteY5" fmla="*/ 21907 h 22859"/>
                        <a:gd name="connsiteX6" fmla="*/ 2279 w 3231"/>
                        <a:gd name="connsiteY6" fmla="*/ 22860 h 22859"/>
                        <a:gd name="connsiteX7" fmla="*/ 2279 w 3231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1" h="22859">
                          <a:moveTo>
                            <a:pt x="2279" y="22860"/>
                          </a:moveTo>
                          <a:cubicBezTo>
                            <a:pt x="2279" y="22860"/>
                            <a:pt x="1326" y="21907"/>
                            <a:pt x="2279" y="22860"/>
                          </a:cubicBezTo>
                          <a:cubicBezTo>
                            <a:pt x="374" y="16192"/>
                            <a:pt x="-579" y="6667"/>
                            <a:pt x="374" y="953"/>
                          </a:cubicBezTo>
                          <a:cubicBezTo>
                            <a:pt x="374" y="953"/>
                            <a:pt x="374" y="0"/>
                            <a:pt x="1326" y="0"/>
                          </a:cubicBezTo>
                          <a:cubicBezTo>
                            <a:pt x="1326" y="0"/>
                            <a:pt x="2279" y="0"/>
                            <a:pt x="2279" y="953"/>
                          </a:cubicBezTo>
                          <a:cubicBezTo>
                            <a:pt x="2279" y="6667"/>
                            <a:pt x="2279" y="16192"/>
                            <a:pt x="3231" y="21907"/>
                          </a:cubicBezTo>
                          <a:cubicBezTo>
                            <a:pt x="3231" y="21907"/>
                            <a:pt x="3231" y="22860"/>
                            <a:pt x="2279" y="22860"/>
                          </a:cubicBezTo>
                          <a:cubicBezTo>
                            <a:pt x="2279" y="22860"/>
                            <a:pt x="2279" y="22860"/>
                            <a:pt x="2279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2" name="Freeform: Shape 1261">
                      <a:extLst>
                        <a:ext uri="{FF2B5EF4-FFF2-40B4-BE49-F238E27FC236}">
                          <a16:creationId xmlns:a16="http://schemas.microsoft.com/office/drawing/2014/main" id="{E3E13335-9D69-45A5-8C99-89DB0800F3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0" y="4571999"/>
                      <a:ext cx="69532" cy="4762"/>
                    </a:xfrm>
                    <a:custGeom>
                      <a:avLst/>
                      <a:gdLst>
                        <a:gd name="connsiteX0" fmla="*/ 2857 w 69532"/>
                        <a:gd name="connsiteY0" fmla="*/ 4763 h 4762"/>
                        <a:gd name="connsiteX1" fmla="*/ 0 w 69532"/>
                        <a:gd name="connsiteY1" fmla="*/ 3810 h 4762"/>
                        <a:gd name="connsiteX2" fmla="*/ 953 w 69532"/>
                        <a:gd name="connsiteY2" fmla="*/ 2857 h 4762"/>
                        <a:gd name="connsiteX3" fmla="*/ 953 w 69532"/>
                        <a:gd name="connsiteY3" fmla="*/ 2857 h 4762"/>
                        <a:gd name="connsiteX4" fmla="*/ 68580 w 69532"/>
                        <a:gd name="connsiteY4" fmla="*/ 0 h 4762"/>
                        <a:gd name="connsiteX5" fmla="*/ 69532 w 69532"/>
                        <a:gd name="connsiteY5" fmla="*/ 953 h 4762"/>
                        <a:gd name="connsiteX6" fmla="*/ 68580 w 69532"/>
                        <a:gd name="connsiteY6" fmla="*/ 1905 h 4762"/>
                        <a:gd name="connsiteX7" fmla="*/ 2857 w 69532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532" h="4762">
                          <a:moveTo>
                            <a:pt x="2857" y="4763"/>
                          </a:move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0" y="3810"/>
                            <a:pt x="0" y="2857"/>
                            <a:pt x="953" y="2857"/>
                          </a:cubicBezTo>
                          <a:cubicBezTo>
                            <a:pt x="953" y="2857"/>
                            <a:pt x="953" y="2857"/>
                            <a:pt x="953" y="2857"/>
                          </a:cubicBezTo>
                          <a:cubicBezTo>
                            <a:pt x="3810" y="2857"/>
                            <a:pt x="50482" y="953"/>
                            <a:pt x="68580" y="0"/>
                          </a:cubicBezTo>
                          <a:cubicBezTo>
                            <a:pt x="68580" y="0"/>
                            <a:pt x="69532" y="0"/>
                            <a:pt x="69532" y="953"/>
                          </a:cubicBezTo>
                          <a:cubicBezTo>
                            <a:pt x="69532" y="953"/>
                            <a:pt x="69532" y="1905"/>
                            <a:pt x="68580" y="1905"/>
                          </a:cubicBezTo>
                          <a:cubicBezTo>
                            <a:pt x="23813" y="3810"/>
                            <a:pt x="8572" y="4763"/>
                            <a:pt x="2857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3" name="Freeform: Shape 1262">
                      <a:extLst>
                        <a:ext uri="{FF2B5EF4-FFF2-40B4-BE49-F238E27FC236}">
                          <a16:creationId xmlns:a16="http://schemas.microsoft.com/office/drawing/2014/main" id="{F30D2E24-D813-4218-ABCF-132E35C4A3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51044"/>
                      <a:ext cx="55006" cy="3810"/>
                    </a:xfrm>
                    <a:custGeom>
                      <a:avLst/>
                      <a:gdLst>
                        <a:gd name="connsiteX0" fmla="*/ 714 w 55006"/>
                        <a:gd name="connsiteY0" fmla="*/ 3810 h 3810"/>
                        <a:gd name="connsiteX1" fmla="*/ 714 w 55006"/>
                        <a:gd name="connsiteY1" fmla="*/ 3810 h 3810"/>
                        <a:gd name="connsiteX2" fmla="*/ 714 w 55006"/>
                        <a:gd name="connsiteY2" fmla="*/ 1905 h 3810"/>
                        <a:gd name="connsiteX3" fmla="*/ 54054 w 55006"/>
                        <a:gd name="connsiteY3" fmla="*/ 0 h 3810"/>
                        <a:gd name="connsiteX4" fmla="*/ 55007 w 55006"/>
                        <a:gd name="connsiteY4" fmla="*/ 953 h 3810"/>
                        <a:gd name="connsiteX5" fmla="*/ 54054 w 55006"/>
                        <a:gd name="connsiteY5" fmla="*/ 1905 h 3810"/>
                        <a:gd name="connsiteX6" fmla="*/ 714 w 55006"/>
                        <a:gd name="connsiteY6" fmla="*/ 3810 h 3810"/>
                        <a:gd name="connsiteX7" fmla="*/ 714 w 55006"/>
                        <a:gd name="connsiteY7" fmla="*/ 3810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6" h="3810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8"/>
                            <a:pt x="-238" y="1905"/>
                            <a:pt x="714" y="1905"/>
                          </a:cubicBezTo>
                          <a:lnTo>
                            <a:pt x="54054" y="0"/>
                          </a:lnTo>
                          <a:cubicBezTo>
                            <a:pt x="54054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4" name="Freeform: Shape 1263">
                      <a:extLst>
                        <a:ext uri="{FF2B5EF4-FFF2-40B4-BE49-F238E27FC236}">
                          <a16:creationId xmlns:a16="http://schemas.microsoft.com/office/drawing/2014/main" id="{2788AB16-B855-43AE-BD67-5DFEC8C1CE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29137"/>
                      <a:ext cx="52149" cy="3809"/>
                    </a:xfrm>
                    <a:custGeom>
                      <a:avLst/>
                      <a:gdLst>
                        <a:gd name="connsiteX0" fmla="*/ 714 w 52149"/>
                        <a:gd name="connsiteY0" fmla="*/ 3810 h 3809"/>
                        <a:gd name="connsiteX1" fmla="*/ 714 w 52149"/>
                        <a:gd name="connsiteY1" fmla="*/ 3810 h 3809"/>
                        <a:gd name="connsiteX2" fmla="*/ 714 w 52149"/>
                        <a:gd name="connsiteY2" fmla="*/ 1905 h 3809"/>
                        <a:gd name="connsiteX3" fmla="*/ 51197 w 52149"/>
                        <a:gd name="connsiteY3" fmla="*/ 0 h 3809"/>
                        <a:gd name="connsiteX4" fmla="*/ 52149 w 52149"/>
                        <a:gd name="connsiteY4" fmla="*/ 953 h 3809"/>
                        <a:gd name="connsiteX5" fmla="*/ 51197 w 52149"/>
                        <a:gd name="connsiteY5" fmla="*/ 1905 h 3809"/>
                        <a:gd name="connsiteX6" fmla="*/ 714 w 52149"/>
                        <a:gd name="connsiteY6" fmla="*/ 3810 h 3809"/>
                        <a:gd name="connsiteX7" fmla="*/ 714 w 5214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3809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5" name="Freeform: Shape 1264">
                      <a:extLst>
                        <a:ext uri="{FF2B5EF4-FFF2-40B4-BE49-F238E27FC236}">
                          <a16:creationId xmlns:a16="http://schemas.microsoft.com/office/drawing/2014/main" id="{05D40350-60E0-4201-9BEE-0C3B2B284D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574856"/>
                      <a:ext cx="2619" cy="18097"/>
                    </a:xfrm>
                    <a:custGeom>
                      <a:avLst/>
                      <a:gdLst>
                        <a:gd name="connsiteX0" fmla="*/ 1905 w 2619"/>
                        <a:gd name="connsiteY0" fmla="*/ 18098 h 18097"/>
                        <a:gd name="connsiteX1" fmla="*/ 1905 w 2619"/>
                        <a:gd name="connsiteY1" fmla="*/ 18098 h 18097"/>
                        <a:gd name="connsiteX2" fmla="*/ 0 w 2619"/>
                        <a:gd name="connsiteY2" fmla="*/ 953 h 18097"/>
                        <a:gd name="connsiteX3" fmla="*/ 953 w 2619"/>
                        <a:gd name="connsiteY3" fmla="*/ 0 h 18097"/>
                        <a:gd name="connsiteX4" fmla="*/ 1905 w 2619"/>
                        <a:gd name="connsiteY4" fmla="*/ 953 h 18097"/>
                        <a:gd name="connsiteX5" fmla="*/ 1905 w 2619"/>
                        <a:gd name="connsiteY5" fmla="*/ 18098 h 18097"/>
                        <a:gd name="connsiteX6" fmla="*/ 1905 w 2619"/>
                        <a:gd name="connsiteY6" fmla="*/ 1809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18097">
                          <a:moveTo>
                            <a:pt x="1905" y="18098"/>
                          </a:moveTo>
                          <a:cubicBezTo>
                            <a:pt x="953" y="18098"/>
                            <a:pt x="953" y="18098"/>
                            <a:pt x="1905" y="18098"/>
                          </a:cubicBezTo>
                          <a:cubicBezTo>
                            <a:pt x="1905" y="11430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8" y="6668"/>
                            <a:pt x="2858" y="11430"/>
                            <a:pt x="1905" y="18098"/>
                          </a:cubicBezTo>
                          <a:cubicBezTo>
                            <a:pt x="1905" y="18098"/>
                            <a:pt x="1905" y="18098"/>
                            <a:pt x="1905" y="1809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6" name="Freeform: Shape 1265">
                      <a:extLst>
                        <a:ext uri="{FF2B5EF4-FFF2-40B4-BE49-F238E27FC236}">
                          <a16:creationId xmlns:a16="http://schemas.microsoft.com/office/drawing/2014/main" id="{D360EA3B-444F-4F88-9772-5082910CA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9507" y="4551044"/>
                      <a:ext cx="1905" cy="22860"/>
                    </a:xfrm>
                    <a:custGeom>
                      <a:avLst/>
                      <a:gdLst>
                        <a:gd name="connsiteX0" fmla="*/ 953 w 1905"/>
                        <a:gd name="connsiteY0" fmla="*/ 22860 h 22860"/>
                        <a:gd name="connsiteX1" fmla="*/ 953 w 1905"/>
                        <a:gd name="connsiteY1" fmla="*/ 22860 h 22860"/>
                        <a:gd name="connsiteX2" fmla="*/ 0 w 1905"/>
                        <a:gd name="connsiteY2" fmla="*/ 953 h 22860"/>
                        <a:gd name="connsiteX3" fmla="*/ 953 w 1905"/>
                        <a:gd name="connsiteY3" fmla="*/ 0 h 22860"/>
                        <a:gd name="connsiteX4" fmla="*/ 1905 w 1905"/>
                        <a:gd name="connsiteY4" fmla="*/ 953 h 22860"/>
                        <a:gd name="connsiteX5" fmla="*/ 953 w 1905"/>
                        <a:gd name="connsiteY5" fmla="*/ 22860 h 22860"/>
                        <a:gd name="connsiteX6" fmla="*/ 953 w 1905"/>
                        <a:gd name="connsiteY6" fmla="*/ 22860 h 22860"/>
                        <a:gd name="connsiteX7" fmla="*/ 953 w 1905"/>
                        <a:gd name="connsiteY7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7" name="Freeform: Shape 1266">
                      <a:extLst>
                        <a:ext uri="{FF2B5EF4-FFF2-40B4-BE49-F238E27FC236}">
                          <a16:creationId xmlns:a16="http://schemas.microsoft.com/office/drawing/2014/main" id="{569C28AC-B21C-4AE7-A1FA-38D338BD6F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9502" y="45529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3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7145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8" name="Freeform: Shape 1267">
                      <a:extLst>
                        <a:ext uri="{FF2B5EF4-FFF2-40B4-BE49-F238E27FC236}">
                          <a16:creationId xmlns:a16="http://schemas.microsoft.com/office/drawing/2014/main" id="{75139258-A520-46CD-9275-EC7BACC15A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317" y="45910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2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2" y="11430"/>
                            <a:pt x="952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6193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69" name="Freeform: Shape 1268">
                      <a:extLst>
                        <a:ext uri="{FF2B5EF4-FFF2-40B4-BE49-F238E27FC236}">
                          <a16:creationId xmlns:a16="http://schemas.microsoft.com/office/drawing/2014/main" id="{8457D7EA-8FA2-406B-BD5E-C5A43C5DE3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8080" y="4572952"/>
                      <a:ext cx="2328" cy="19050"/>
                    </a:xfrm>
                    <a:custGeom>
                      <a:avLst/>
                      <a:gdLst>
                        <a:gd name="connsiteX0" fmla="*/ 1905 w 2328"/>
                        <a:gd name="connsiteY0" fmla="*/ 19050 h 19050"/>
                        <a:gd name="connsiteX1" fmla="*/ 1905 w 2328"/>
                        <a:gd name="connsiteY1" fmla="*/ 19050 h 19050"/>
                        <a:gd name="connsiteX2" fmla="*/ 0 w 2328"/>
                        <a:gd name="connsiteY2" fmla="*/ 953 h 19050"/>
                        <a:gd name="connsiteX3" fmla="*/ 952 w 2328"/>
                        <a:gd name="connsiteY3" fmla="*/ 0 h 19050"/>
                        <a:gd name="connsiteX4" fmla="*/ 1905 w 2328"/>
                        <a:gd name="connsiteY4" fmla="*/ 953 h 19050"/>
                        <a:gd name="connsiteX5" fmla="*/ 1905 w 2328"/>
                        <a:gd name="connsiteY5" fmla="*/ 19050 h 19050"/>
                        <a:gd name="connsiteX6" fmla="*/ 1905 w 2328"/>
                        <a:gd name="connsiteY6" fmla="*/ 19050 h 19050"/>
                        <a:gd name="connsiteX7" fmla="*/ 1905 w 2328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9050">
                          <a:moveTo>
                            <a:pt x="1905" y="19050"/>
                          </a:moveTo>
                          <a:cubicBezTo>
                            <a:pt x="952" y="19050"/>
                            <a:pt x="952" y="18097"/>
                            <a:pt x="1905" y="19050"/>
                          </a:cubicBezTo>
                          <a:cubicBezTo>
                            <a:pt x="952" y="11430"/>
                            <a:pt x="952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2857" y="11430"/>
                            <a:pt x="1905" y="19050"/>
                          </a:cubicBezTo>
                          <a:cubicBezTo>
                            <a:pt x="2857" y="18097"/>
                            <a:pt x="1905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0" name="Freeform: Shape 1269">
                      <a:extLst>
                        <a:ext uri="{FF2B5EF4-FFF2-40B4-BE49-F238E27FC236}">
                          <a16:creationId xmlns:a16="http://schemas.microsoft.com/office/drawing/2014/main" id="{C89DCAD6-DA88-436C-A75A-14092087F6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9027" y="4530089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0 w 2857"/>
                        <a:gd name="connsiteY2" fmla="*/ 953 h 19050"/>
                        <a:gd name="connsiteX3" fmla="*/ 953 w 2857"/>
                        <a:gd name="connsiteY3" fmla="*/ 0 h 19050"/>
                        <a:gd name="connsiteX4" fmla="*/ 1905 w 2857"/>
                        <a:gd name="connsiteY4" fmla="*/ 953 h 19050"/>
                        <a:gd name="connsiteX5" fmla="*/ 2857 w 2857"/>
                        <a:gd name="connsiteY5" fmla="*/ 18097 h 19050"/>
                        <a:gd name="connsiteX6" fmla="*/ 1905 w 2857"/>
                        <a:gd name="connsiteY6" fmla="*/ 19050 h 19050"/>
                        <a:gd name="connsiteX7" fmla="*/ 1905 w 2857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953" y="19050"/>
                            <a:pt x="953" y="19050"/>
                            <a:pt x="1905" y="19050"/>
                          </a:cubicBezTo>
                          <a:cubicBezTo>
                            <a:pt x="0" y="12382"/>
                            <a:pt x="0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2857" y="18097"/>
                          </a:cubicBezTo>
                          <a:cubicBezTo>
                            <a:pt x="2857" y="19050"/>
                            <a:pt x="1905" y="19050"/>
                            <a:pt x="1905" y="19050"/>
                          </a:cubicBez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71" name="Freeform: Shape 1270">
                      <a:extLst>
                        <a:ext uri="{FF2B5EF4-FFF2-40B4-BE49-F238E27FC236}">
                          <a16:creationId xmlns:a16="http://schemas.microsoft.com/office/drawing/2014/main" id="{F6ABD0BB-A581-485C-B241-881BD6B4A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602" y="4518659"/>
                      <a:ext cx="1904" cy="12382"/>
                    </a:xfrm>
                    <a:custGeom>
                      <a:avLst/>
                      <a:gdLst>
                        <a:gd name="connsiteX0" fmla="*/ 953 w 1904"/>
                        <a:gd name="connsiteY0" fmla="*/ 12383 h 12382"/>
                        <a:gd name="connsiteX1" fmla="*/ 953 w 1904"/>
                        <a:gd name="connsiteY1" fmla="*/ 12383 h 12382"/>
                        <a:gd name="connsiteX2" fmla="*/ 0 w 1904"/>
                        <a:gd name="connsiteY2" fmla="*/ 953 h 12382"/>
                        <a:gd name="connsiteX3" fmla="*/ 953 w 1904"/>
                        <a:gd name="connsiteY3" fmla="*/ 0 h 12382"/>
                        <a:gd name="connsiteX4" fmla="*/ 1905 w 1904"/>
                        <a:gd name="connsiteY4" fmla="*/ 953 h 12382"/>
                        <a:gd name="connsiteX5" fmla="*/ 953 w 1904"/>
                        <a:gd name="connsiteY5" fmla="*/ 12383 h 12382"/>
                        <a:gd name="connsiteX6" fmla="*/ 953 w 1904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1430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1430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885" name="Freeform: Shape 884">
                    <a:extLst>
                      <a:ext uri="{FF2B5EF4-FFF2-40B4-BE49-F238E27FC236}">
                        <a16:creationId xmlns:a16="http://schemas.microsoft.com/office/drawing/2014/main" id="{2F0C564B-6147-49A1-A725-1BE0D4F747DF}"/>
                      </a:ext>
                    </a:extLst>
                  </p:cNvPr>
                  <p:cNvSpPr/>
                  <p:nvPr/>
                </p:nvSpPr>
                <p:spPr>
                  <a:xfrm>
                    <a:off x="7669530" y="4773506"/>
                    <a:ext cx="37570" cy="42333"/>
                  </a:xfrm>
                  <a:custGeom>
                    <a:avLst/>
                    <a:gdLst>
                      <a:gd name="connsiteX0" fmla="*/ 952 w 37570"/>
                      <a:gd name="connsiteY0" fmla="*/ 42333 h 42333"/>
                      <a:gd name="connsiteX1" fmla="*/ 952 w 37570"/>
                      <a:gd name="connsiteY1" fmla="*/ 42333 h 42333"/>
                      <a:gd name="connsiteX2" fmla="*/ 0 w 37570"/>
                      <a:gd name="connsiteY2" fmla="*/ 41381 h 42333"/>
                      <a:gd name="connsiteX3" fmla="*/ 15240 w 37570"/>
                      <a:gd name="connsiteY3" fmla="*/ 28998 h 42333"/>
                      <a:gd name="connsiteX4" fmla="*/ 16192 w 37570"/>
                      <a:gd name="connsiteY4" fmla="*/ 28046 h 42333"/>
                      <a:gd name="connsiteX5" fmla="*/ 22860 w 37570"/>
                      <a:gd name="connsiteY5" fmla="*/ 22331 h 42333"/>
                      <a:gd name="connsiteX6" fmla="*/ 26670 w 37570"/>
                      <a:gd name="connsiteY6" fmla="*/ 16616 h 42333"/>
                      <a:gd name="connsiteX7" fmla="*/ 36195 w 37570"/>
                      <a:gd name="connsiteY7" fmla="*/ 423 h 42333"/>
                      <a:gd name="connsiteX8" fmla="*/ 37147 w 37570"/>
                      <a:gd name="connsiteY8" fmla="*/ 423 h 42333"/>
                      <a:gd name="connsiteX9" fmla="*/ 37147 w 37570"/>
                      <a:gd name="connsiteY9" fmla="*/ 1376 h 42333"/>
                      <a:gd name="connsiteX10" fmla="*/ 27622 w 37570"/>
                      <a:gd name="connsiteY10" fmla="*/ 17568 h 42333"/>
                      <a:gd name="connsiteX11" fmla="*/ 23813 w 37570"/>
                      <a:gd name="connsiteY11" fmla="*/ 24236 h 42333"/>
                      <a:gd name="connsiteX12" fmla="*/ 17145 w 37570"/>
                      <a:gd name="connsiteY12" fmla="*/ 29951 h 42333"/>
                      <a:gd name="connsiteX13" fmla="*/ 16192 w 37570"/>
                      <a:gd name="connsiteY13" fmla="*/ 30903 h 42333"/>
                      <a:gd name="connsiteX14" fmla="*/ 952 w 37570"/>
                      <a:gd name="connsiteY14" fmla="*/ 42333 h 42333"/>
                      <a:gd name="connsiteX15" fmla="*/ 952 w 37570"/>
                      <a:gd name="connsiteY15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570" h="42333">
                        <a:moveTo>
                          <a:pt x="952" y="42333"/>
                        </a:moveTo>
                        <a:cubicBezTo>
                          <a:pt x="952" y="42333"/>
                          <a:pt x="0" y="42333"/>
                          <a:pt x="952" y="42333"/>
                        </a:cubicBezTo>
                        <a:cubicBezTo>
                          <a:pt x="0" y="41381"/>
                          <a:pt x="0" y="41381"/>
                          <a:pt x="0" y="41381"/>
                        </a:cubicBezTo>
                        <a:cubicBezTo>
                          <a:pt x="4763" y="36618"/>
                          <a:pt x="9525" y="32808"/>
                          <a:pt x="15240" y="28998"/>
                        </a:cubicBezTo>
                        <a:lnTo>
                          <a:pt x="16192" y="28046"/>
                        </a:lnTo>
                        <a:cubicBezTo>
                          <a:pt x="18097" y="26141"/>
                          <a:pt x="20955" y="24236"/>
                          <a:pt x="22860" y="22331"/>
                        </a:cubicBezTo>
                        <a:cubicBezTo>
                          <a:pt x="24765" y="20426"/>
                          <a:pt x="25717" y="18521"/>
                          <a:pt x="26670" y="16616"/>
                        </a:cubicBezTo>
                        <a:lnTo>
                          <a:pt x="36195" y="423"/>
                        </a:lnTo>
                        <a:cubicBezTo>
                          <a:pt x="36195" y="423"/>
                          <a:pt x="37147" y="-529"/>
                          <a:pt x="37147" y="423"/>
                        </a:cubicBezTo>
                        <a:cubicBezTo>
                          <a:pt x="37147" y="423"/>
                          <a:pt x="38100" y="1376"/>
                          <a:pt x="37147" y="1376"/>
                        </a:cubicBezTo>
                        <a:lnTo>
                          <a:pt x="27622" y="17568"/>
                        </a:lnTo>
                        <a:cubicBezTo>
                          <a:pt x="26670" y="19473"/>
                          <a:pt x="24765" y="22331"/>
                          <a:pt x="23813" y="24236"/>
                        </a:cubicBezTo>
                        <a:cubicBezTo>
                          <a:pt x="21907" y="26141"/>
                          <a:pt x="19050" y="28046"/>
                          <a:pt x="17145" y="29951"/>
                        </a:cubicBezTo>
                        <a:lnTo>
                          <a:pt x="16192" y="30903"/>
                        </a:lnTo>
                        <a:cubicBezTo>
                          <a:pt x="11430" y="33761"/>
                          <a:pt x="5715" y="38523"/>
                          <a:pt x="952" y="42333"/>
                        </a:cubicBezTo>
                        <a:cubicBezTo>
                          <a:pt x="952" y="42333"/>
                          <a:pt x="952" y="42333"/>
                          <a:pt x="952" y="4233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6" name="Freeform: Shape 885">
                    <a:extLst>
                      <a:ext uri="{FF2B5EF4-FFF2-40B4-BE49-F238E27FC236}">
                        <a16:creationId xmlns:a16="http://schemas.microsoft.com/office/drawing/2014/main" id="{65FD5AFC-5156-492A-B959-FBDD13AB580F}"/>
                      </a:ext>
                    </a:extLst>
                  </p:cNvPr>
                  <p:cNvSpPr/>
                  <p:nvPr/>
                </p:nvSpPr>
                <p:spPr>
                  <a:xfrm>
                    <a:off x="7645955" y="4789169"/>
                    <a:ext cx="12144" cy="10477"/>
                  </a:xfrm>
                  <a:custGeom>
                    <a:avLst/>
                    <a:gdLst>
                      <a:gd name="connsiteX0" fmla="*/ 714 w 12144"/>
                      <a:gd name="connsiteY0" fmla="*/ 10478 h 10477"/>
                      <a:gd name="connsiteX1" fmla="*/ 714 w 12144"/>
                      <a:gd name="connsiteY1" fmla="*/ 10478 h 10477"/>
                      <a:gd name="connsiteX2" fmla="*/ 714 w 12144"/>
                      <a:gd name="connsiteY2" fmla="*/ 8573 h 10477"/>
                      <a:gd name="connsiteX3" fmla="*/ 11192 w 12144"/>
                      <a:gd name="connsiteY3" fmla="*/ 0 h 10477"/>
                      <a:gd name="connsiteX4" fmla="*/ 12144 w 12144"/>
                      <a:gd name="connsiteY4" fmla="*/ 0 h 10477"/>
                      <a:gd name="connsiteX5" fmla="*/ 12144 w 12144"/>
                      <a:gd name="connsiteY5" fmla="*/ 953 h 10477"/>
                      <a:gd name="connsiteX6" fmla="*/ 714 w 12144"/>
                      <a:gd name="connsiteY6" fmla="*/ 10478 h 10477"/>
                      <a:gd name="connsiteX7" fmla="*/ 714 w 1214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4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3"/>
                        </a:cubicBezTo>
                        <a:cubicBezTo>
                          <a:pt x="4524" y="6668"/>
                          <a:pt x="8334" y="3810"/>
                          <a:pt x="11192" y="0"/>
                        </a:cubicBezTo>
                        <a:cubicBezTo>
                          <a:pt x="11192" y="0"/>
                          <a:pt x="12144" y="0"/>
                          <a:pt x="12144" y="0"/>
                        </a:cubicBezTo>
                        <a:cubicBezTo>
                          <a:pt x="12144" y="0"/>
                          <a:pt x="12144" y="953"/>
                          <a:pt x="12144" y="953"/>
                        </a:cubicBezTo>
                        <a:cubicBezTo>
                          <a:pt x="8334" y="5715"/>
                          <a:pt x="4524" y="8573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887" name="Freeform: Shape 886">
                    <a:extLst>
                      <a:ext uri="{FF2B5EF4-FFF2-40B4-BE49-F238E27FC236}">
                        <a16:creationId xmlns:a16="http://schemas.microsoft.com/office/drawing/2014/main" id="{879350BF-953A-491F-BDC2-9E825C5C2AA5}"/>
                      </a:ext>
                    </a:extLst>
                  </p:cNvPr>
                  <p:cNvSpPr/>
                  <p:nvPr/>
                </p:nvSpPr>
                <p:spPr>
                  <a:xfrm>
                    <a:off x="7656433" y="4808219"/>
                    <a:ext cx="15001" cy="4762"/>
                  </a:xfrm>
                  <a:custGeom>
                    <a:avLst/>
                    <a:gdLst>
                      <a:gd name="connsiteX0" fmla="*/ 714 w 15001"/>
                      <a:gd name="connsiteY0" fmla="*/ 4763 h 4762"/>
                      <a:gd name="connsiteX1" fmla="*/ 714 w 15001"/>
                      <a:gd name="connsiteY1" fmla="*/ 4763 h 4762"/>
                      <a:gd name="connsiteX2" fmla="*/ 714 w 15001"/>
                      <a:gd name="connsiteY2" fmla="*/ 2858 h 4762"/>
                      <a:gd name="connsiteX3" fmla="*/ 14049 w 15001"/>
                      <a:gd name="connsiteY3" fmla="*/ 0 h 4762"/>
                      <a:gd name="connsiteX4" fmla="*/ 15002 w 15001"/>
                      <a:gd name="connsiteY4" fmla="*/ 0 h 4762"/>
                      <a:gd name="connsiteX5" fmla="*/ 15002 w 15001"/>
                      <a:gd name="connsiteY5" fmla="*/ 953 h 4762"/>
                      <a:gd name="connsiteX6" fmla="*/ 714 w 15001"/>
                      <a:gd name="connsiteY6" fmla="*/ 4763 h 4762"/>
                      <a:gd name="connsiteX7" fmla="*/ 714 w 1500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001" h="4762">
                        <a:moveTo>
                          <a:pt x="714" y="4763"/>
                        </a:moveTo>
                        <a:cubicBezTo>
                          <a:pt x="-238" y="4763"/>
                          <a:pt x="-238" y="4763"/>
                          <a:pt x="714" y="4763"/>
                        </a:cubicBezTo>
                        <a:cubicBezTo>
                          <a:pt x="-238" y="3810"/>
                          <a:pt x="714" y="2858"/>
                          <a:pt x="714" y="2858"/>
                        </a:cubicBezTo>
                        <a:cubicBezTo>
                          <a:pt x="5477" y="2858"/>
                          <a:pt x="10239" y="1905"/>
                          <a:pt x="14049" y="0"/>
                        </a:cubicBezTo>
                        <a:cubicBezTo>
                          <a:pt x="14049" y="0"/>
                          <a:pt x="15002" y="0"/>
                          <a:pt x="15002" y="0"/>
                        </a:cubicBezTo>
                        <a:cubicBezTo>
                          <a:pt x="15002" y="0"/>
                          <a:pt x="15002" y="953"/>
                          <a:pt x="15002" y="953"/>
                        </a:cubicBezTo>
                        <a:cubicBezTo>
                          <a:pt x="10239" y="3810"/>
                          <a:pt x="5477" y="4763"/>
                          <a:pt x="714" y="4763"/>
                        </a:cubicBez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64B1238-DB37-4DD3-B122-2EE01EEB12A5}"/>
                      </a:ext>
                    </a:extLst>
                  </p:cNvPr>
                  <p:cNvSpPr/>
                  <p:nvPr/>
                </p:nvSpPr>
                <p:spPr>
                  <a:xfrm>
                    <a:off x="7669768" y="4785359"/>
                    <a:ext cx="23574" cy="7620"/>
                  </a:xfrm>
                  <a:custGeom>
                    <a:avLst/>
                    <a:gdLst>
                      <a:gd name="connsiteX0" fmla="*/ 714 w 23574"/>
                      <a:gd name="connsiteY0" fmla="*/ 7620 h 7620"/>
                      <a:gd name="connsiteX1" fmla="*/ 714 w 23574"/>
                      <a:gd name="connsiteY1" fmla="*/ 7620 h 7620"/>
                      <a:gd name="connsiteX2" fmla="*/ 714 w 23574"/>
                      <a:gd name="connsiteY2" fmla="*/ 5715 h 7620"/>
                      <a:gd name="connsiteX3" fmla="*/ 22622 w 23574"/>
                      <a:gd name="connsiteY3" fmla="*/ 0 h 7620"/>
                      <a:gd name="connsiteX4" fmla="*/ 23574 w 23574"/>
                      <a:gd name="connsiteY4" fmla="*/ 953 h 7620"/>
                      <a:gd name="connsiteX5" fmla="*/ 22622 w 23574"/>
                      <a:gd name="connsiteY5" fmla="*/ 1905 h 7620"/>
                      <a:gd name="connsiteX6" fmla="*/ 714 w 23574"/>
                      <a:gd name="connsiteY6" fmla="*/ 7620 h 7620"/>
                      <a:gd name="connsiteX7" fmla="*/ 714 w 23574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574" h="7620">
                        <a:moveTo>
                          <a:pt x="714" y="7620"/>
                        </a:moveTo>
                        <a:cubicBezTo>
                          <a:pt x="714" y="7620"/>
                          <a:pt x="-238" y="6668"/>
                          <a:pt x="714" y="7620"/>
                        </a:cubicBezTo>
                        <a:cubicBezTo>
                          <a:pt x="-238" y="6668"/>
                          <a:pt x="-238" y="6668"/>
                          <a:pt x="714" y="5715"/>
                        </a:cubicBezTo>
                        <a:cubicBezTo>
                          <a:pt x="7382" y="2858"/>
                          <a:pt x="15002" y="953"/>
                          <a:pt x="22622" y="0"/>
                        </a:cubicBezTo>
                        <a:cubicBezTo>
                          <a:pt x="22622" y="0"/>
                          <a:pt x="23574" y="0"/>
                          <a:pt x="23574" y="953"/>
                        </a:cubicBezTo>
                        <a:cubicBezTo>
                          <a:pt x="23574" y="953"/>
                          <a:pt x="23574" y="1905"/>
                          <a:pt x="22622" y="1905"/>
                        </a:cubicBezTo>
                        <a:cubicBezTo>
                          <a:pt x="15002" y="2858"/>
                          <a:pt x="8334" y="4763"/>
                          <a:pt x="714" y="7620"/>
                        </a:cubicBezTo>
                        <a:cubicBezTo>
                          <a:pt x="714" y="7620"/>
                          <a:pt x="714" y="7620"/>
                          <a:pt x="714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6D197204-A685-4010-9DFE-94742BAE2BF8}"/>
                      </a:ext>
                    </a:extLst>
                  </p:cNvPr>
                  <p:cNvSpPr/>
                  <p:nvPr/>
                </p:nvSpPr>
                <p:spPr>
                  <a:xfrm>
                    <a:off x="7420927" y="4914899"/>
                    <a:ext cx="5715" cy="13334"/>
                  </a:xfrm>
                  <a:custGeom>
                    <a:avLst/>
                    <a:gdLst>
                      <a:gd name="connsiteX0" fmla="*/ 4763 w 5715"/>
                      <a:gd name="connsiteY0" fmla="*/ 13335 h 13334"/>
                      <a:gd name="connsiteX1" fmla="*/ 4763 w 5715"/>
                      <a:gd name="connsiteY1" fmla="*/ 13335 h 13334"/>
                      <a:gd name="connsiteX2" fmla="*/ 0 w 5715"/>
                      <a:gd name="connsiteY2" fmla="*/ 953 h 13334"/>
                      <a:gd name="connsiteX3" fmla="*/ 953 w 5715"/>
                      <a:gd name="connsiteY3" fmla="*/ 0 h 13334"/>
                      <a:gd name="connsiteX4" fmla="*/ 1905 w 5715"/>
                      <a:gd name="connsiteY4" fmla="*/ 953 h 13334"/>
                      <a:gd name="connsiteX5" fmla="*/ 5715 w 5715"/>
                      <a:gd name="connsiteY5" fmla="*/ 12382 h 13334"/>
                      <a:gd name="connsiteX6" fmla="*/ 4763 w 5715"/>
                      <a:gd name="connsiteY6" fmla="*/ 13335 h 13334"/>
                      <a:gd name="connsiteX7" fmla="*/ 4763 w 5715"/>
                      <a:gd name="connsiteY7" fmla="*/ 13335 h 13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13334">
                        <a:moveTo>
                          <a:pt x="4763" y="13335"/>
                        </a:moveTo>
                        <a:cubicBezTo>
                          <a:pt x="4763" y="13335"/>
                          <a:pt x="4763" y="12382"/>
                          <a:pt x="4763" y="13335"/>
                        </a:cubicBezTo>
                        <a:cubicBezTo>
                          <a:pt x="1905" y="9525"/>
                          <a:pt x="0" y="4763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4763"/>
                          <a:pt x="2857" y="8572"/>
                          <a:pt x="5715" y="12382"/>
                        </a:cubicBezTo>
                        <a:cubicBezTo>
                          <a:pt x="5715" y="12382"/>
                          <a:pt x="5715" y="12382"/>
                          <a:pt x="4763" y="13335"/>
                        </a:cubicBezTo>
                        <a:cubicBezTo>
                          <a:pt x="4763" y="12382"/>
                          <a:pt x="4763" y="13335"/>
                          <a:pt x="4763" y="1333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A295D113-8407-40C4-8FEC-077EEA245ECA}"/>
                      </a:ext>
                    </a:extLst>
                  </p:cNvPr>
                  <p:cNvSpPr/>
                  <p:nvPr/>
                </p:nvSpPr>
                <p:spPr>
                  <a:xfrm>
                    <a:off x="7438072" y="4897754"/>
                    <a:ext cx="5715" cy="1904"/>
                  </a:xfrm>
                  <a:custGeom>
                    <a:avLst/>
                    <a:gdLst>
                      <a:gd name="connsiteX0" fmla="*/ 953 w 5715"/>
                      <a:gd name="connsiteY0" fmla="*/ 1905 h 1904"/>
                      <a:gd name="connsiteX1" fmla="*/ 953 w 5715"/>
                      <a:gd name="connsiteY1" fmla="*/ 1905 h 1904"/>
                      <a:gd name="connsiteX2" fmla="*/ 0 w 5715"/>
                      <a:gd name="connsiteY2" fmla="*/ 952 h 1904"/>
                      <a:gd name="connsiteX3" fmla="*/ 953 w 5715"/>
                      <a:gd name="connsiteY3" fmla="*/ 0 h 1904"/>
                      <a:gd name="connsiteX4" fmla="*/ 4763 w 5715"/>
                      <a:gd name="connsiteY4" fmla="*/ 0 h 1904"/>
                      <a:gd name="connsiteX5" fmla="*/ 5715 w 5715"/>
                      <a:gd name="connsiteY5" fmla="*/ 952 h 1904"/>
                      <a:gd name="connsiteX6" fmla="*/ 4763 w 5715"/>
                      <a:gd name="connsiteY6" fmla="*/ 1905 h 1904"/>
                      <a:gd name="connsiteX7" fmla="*/ 953 w 5715"/>
                      <a:gd name="connsiteY7" fmla="*/ 1905 h 1904"/>
                      <a:gd name="connsiteX8" fmla="*/ 953 w 5715"/>
                      <a:gd name="connsiteY8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15" h="1904">
                        <a:moveTo>
                          <a:pt x="953" y="1905"/>
                        </a:moveTo>
                        <a:cubicBezTo>
                          <a:pt x="953" y="1905"/>
                          <a:pt x="953" y="1905"/>
                          <a:pt x="953" y="1905"/>
                        </a:cubicBezTo>
                        <a:cubicBezTo>
                          <a:pt x="0" y="1905"/>
                          <a:pt x="0" y="952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1905" y="0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2"/>
                        </a:cubicBezTo>
                        <a:cubicBezTo>
                          <a:pt x="5715" y="952"/>
                          <a:pt x="5715" y="1905"/>
                          <a:pt x="4763" y="1905"/>
                        </a:cubicBezTo>
                        <a:cubicBezTo>
                          <a:pt x="3810" y="1905"/>
                          <a:pt x="2858" y="1905"/>
                          <a:pt x="953" y="1905"/>
                        </a:cubicBezTo>
                        <a:cubicBezTo>
                          <a:pt x="953" y="1905"/>
                          <a:pt x="953" y="1905"/>
                          <a:pt x="953" y="190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7E754747-AD50-46A1-8B99-367D24EFEB59}"/>
                      </a:ext>
                    </a:extLst>
                  </p:cNvPr>
                  <p:cNvSpPr/>
                  <p:nvPr/>
                </p:nvSpPr>
                <p:spPr>
                  <a:xfrm>
                    <a:off x="7387590" y="4941569"/>
                    <a:ext cx="14287" cy="4762"/>
                  </a:xfrm>
                  <a:custGeom>
                    <a:avLst/>
                    <a:gdLst>
                      <a:gd name="connsiteX0" fmla="*/ 13335 w 14287"/>
                      <a:gd name="connsiteY0" fmla="*/ 4763 h 4762"/>
                      <a:gd name="connsiteX1" fmla="*/ 13335 w 14287"/>
                      <a:gd name="connsiteY1" fmla="*/ 4763 h 4762"/>
                      <a:gd name="connsiteX2" fmla="*/ 953 w 14287"/>
                      <a:gd name="connsiteY2" fmla="*/ 1905 h 4762"/>
                      <a:gd name="connsiteX3" fmla="*/ 0 w 14287"/>
                      <a:gd name="connsiteY3" fmla="*/ 953 h 4762"/>
                      <a:gd name="connsiteX4" fmla="*/ 953 w 14287"/>
                      <a:gd name="connsiteY4" fmla="*/ 0 h 4762"/>
                      <a:gd name="connsiteX5" fmla="*/ 14288 w 14287"/>
                      <a:gd name="connsiteY5" fmla="*/ 2858 h 4762"/>
                      <a:gd name="connsiteX6" fmla="*/ 13335 w 14287"/>
                      <a:gd name="connsiteY6" fmla="*/ 4763 h 4762"/>
                      <a:gd name="connsiteX7" fmla="*/ 13335 w 14287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287" h="4762">
                        <a:moveTo>
                          <a:pt x="13335" y="4763"/>
                        </a:moveTo>
                        <a:cubicBezTo>
                          <a:pt x="13335" y="4763"/>
                          <a:pt x="13335" y="4763"/>
                          <a:pt x="13335" y="4763"/>
                        </a:cubicBezTo>
                        <a:cubicBezTo>
                          <a:pt x="9525" y="2858"/>
                          <a:pt x="4763" y="1905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4763" y="0"/>
                          <a:pt x="9525" y="953"/>
                          <a:pt x="14288" y="2858"/>
                        </a:cubicBezTo>
                        <a:cubicBezTo>
                          <a:pt x="14288" y="2858"/>
                          <a:pt x="14288" y="3810"/>
                          <a:pt x="13335" y="4763"/>
                        </a:cubicBezTo>
                        <a:cubicBezTo>
                          <a:pt x="14288" y="3810"/>
                          <a:pt x="13335" y="4763"/>
                          <a:pt x="13335" y="4763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BC68B16-1B74-4AC1-B6E3-4760807AE8DF}"/>
                      </a:ext>
                    </a:extLst>
                  </p:cNvPr>
                  <p:cNvSpPr/>
                  <p:nvPr/>
                </p:nvSpPr>
                <p:spPr>
                  <a:xfrm>
                    <a:off x="7619047" y="4844943"/>
                    <a:ext cx="4233" cy="8043"/>
                  </a:xfrm>
                  <a:custGeom>
                    <a:avLst/>
                    <a:gdLst>
                      <a:gd name="connsiteX0" fmla="*/ 953 w 4233"/>
                      <a:gd name="connsiteY0" fmla="*/ 8043 h 8043"/>
                      <a:gd name="connsiteX1" fmla="*/ 953 w 4233"/>
                      <a:gd name="connsiteY1" fmla="*/ 8043 h 8043"/>
                      <a:gd name="connsiteX2" fmla="*/ 0 w 4233"/>
                      <a:gd name="connsiteY2" fmla="*/ 7091 h 8043"/>
                      <a:gd name="connsiteX3" fmla="*/ 2858 w 4233"/>
                      <a:gd name="connsiteY3" fmla="*/ 423 h 8043"/>
                      <a:gd name="connsiteX4" fmla="*/ 3810 w 4233"/>
                      <a:gd name="connsiteY4" fmla="*/ 423 h 8043"/>
                      <a:gd name="connsiteX5" fmla="*/ 3810 w 4233"/>
                      <a:gd name="connsiteY5" fmla="*/ 1376 h 8043"/>
                      <a:gd name="connsiteX6" fmla="*/ 953 w 4233"/>
                      <a:gd name="connsiteY6" fmla="*/ 8043 h 8043"/>
                      <a:gd name="connsiteX7" fmla="*/ 953 w 423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33" h="8043">
                        <a:moveTo>
                          <a:pt x="953" y="8043"/>
                        </a:moveTo>
                        <a:cubicBezTo>
                          <a:pt x="953" y="8043"/>
                          <a:pt x="953" y="8043"/>
                          <a:pt x="953" y="8043"/>
                        </a:cubicBezTo>
                        <a:cubicBezTo>
                          <a:pt x="0" y="8043"/>
                          <a:pt x="0" y="7091"/>
                          <a:pt x="0" y="7091"/>
                        </a:cubicBezTo>
                        <a:lnTo>
                          <a:pt x="2858" y="423"/>
                        </a:lnTo>
                        <a:cubicBezTo>
                          <a:pt x="2858" y="423"/>
                          <a:pt x="3810" y="-529"/>
                          <a:pt x="3810" y="423"/>
                        </a:cubicBezTo>
                        <a:cubicBezTo>
                          <a:pt x="3810" y="423"/>
                          <a:pt x="4763" y="1376"/>
                          <a:pt x="3810" y="1376"/>
                        </a:cubicBezTo>
                        <a:lnTo>
                          <a:pt x="953" y="8043"/>
                        </a:lnTo>
                        <a:cubicBezTo>
                          <a:pt x="1905" y="8043"/>
                          <a:pt x="1905" y="8043"/>
                          <a:pt x="953" y="804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DB62A824-83F7-4D52-AD0D-BE4ECD4A4A00}"/>
                      </a:ext>
                    </a:extLst>
                  </p:cNvPr>
                  <p:cNvSpPr/>
                  <p:nvPr/>
                </p:nvSpPr>
                <p:spPr>
                  <a:xfrm>
                    <a:off x="7328534" y="4710112"/>
                    <a:ext cx="37147" cy="26669"/>
                  </a:xfrm>
                  <a:custGeom>
                    <a:avLst/>
                    <a:gdLst>
                      <a:gd name="connsiteX0" fmla="*/ 35243 w 37147"/>
                      <a:gd name="connsiteY0" fmla="*/ 26670 h 26669"/>
                      <a:gd name="connsiteX1" fmla="*/ 14288 w 37147"/>
                      <a:gd name="connsiteY1" fmla="*/ 19050 h 26669"/>
                      <a:gd name="connsiteX2" fmla="*/ 0 w 37147"/>
                      <a:gd name="connsiteY2" fmla="*/ 953 h 26669"/>
                      <a:gd name="connsiteX3" fmla="*/ 0 w 37147"/>
                      <a:gd name="connsiteY3" fmla="*/ 0 h 26669"/>
                      <a:gd name="connsiteX4" fmla="*/ 953 w 37147"/>
                      <a:gd name="connsiteY4" fmla="*/ 0 h 26669"/>
                      <a:gd name="connsiteX5" fmla="*/ 15240 w 37147"/>
                      <a:gd name="connsiteY5" fmla="*/ 17145 h 26669"/>
                      <a:gd name="connsiteX6" fmla="*/ 36195 w 37147"/>
                      <a:gd name="connsiteY6" fmla="*/ 24765 h 26669"/>
                      <a:gd name="connsiteX7" fmla="*/ 37147 w 37147"/>
                      <a:gd name="connsiteY7" fmla="*/ 25718 h 26669"/>
                      <a:gd name="connsiteX8" fmla="*/ 35243 w 37147"/>
                      <a:gd name="connsiteY8" fmla="*/ 26670 h 26669"/>
                      <a:gd name="connsiteX9" fmla="*/ 35243 w 37147"/>
                      <a:gd name="connsiteY9" fmla="*/ 26670 h 2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147" h="26669">
                        <a:moveTo>
                          <a:pt x="35243" y="26670"/>
                        </a:moveTo>
                        <a:cubicBezTo>
                          <a:pt x="27622" y="26670"/>
                          <a:pt x="20955" y="23813"/>
                          <a:pt x="14288" y="19050"/>
                        </a:cubicBezTo>
                        <a:cubicBezTo>
                          <a:pt x="8572" y="15240"/>
                          <a:pt x="3810" y="8572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5715" y="7620"/>
                          <a:pt x="9525" y="13335"/>
                          <a:pt x="15240" y="17145"/>
                        </a:cubicBezTo>
                        <a:cubicBezTo>
                          <a:pt x="21908" y="21907"/>
                          <a:pt x="28575" y="24765"/>
                          <a:pt x="36195" y="24765"/>
                        </a:cubicBezTo>
                        <a:cubicBezTo>
                          <a:pt x="36195" y="24765"/>
                          <a:pt x="37147" y="24765"/>
                          <a:pt x="37147" y="25718"/>
                        </a:cubicBezTo>
                        <a:cubicBezTo>
                          <a:pt x="36195" y="25718"/>
                          <a:pt x="36195" y="26670"/>
                          <a:pt x="35243" y="26670"/>
                        </a:cubicBezTo>
                        <a:cubicBezTo>
                          <a:pt x="35243" y="26670"/>
                          <a:pt x="35243" y="26670"/>
                          <a:pt x="35243" y="2667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B3D324A8-5099-4C74-88CD-67805994CE12}"/>
                      </a:ext>
                    </a:extLst>
                  </p:cNvPr>
                  <p:cNvSpPr/>
                  <p:nvPr/>
                </p:nvSpPr>
                <p:spPr>
                  <a:xfrm>
                    <a:off x="7347584" y="4693919"/>
                    <a:ext cx="17145" cy="24765"/>
                  </a:xfrm>
                  <a:custGeom>
                    <a:avLst/>
                    <a:gdLst>
                      <a:gd name="connsiteX0" fmla="*/ 15240 w 17145"/>
                      <a:gd name="connsiteY0" fmla="*/ 23813 h 24765"/>
                      <a:gd name="connsiteX1" fmla="*/ 8572 w 17145"/>
                      <a:gd name="connsiteY1" fmla="*/ 20955 h 24765"/>
                      <a:gd name="connsiteX2" fmla="*/ 4763 w 17145"/>
                      <a:gd name="connsiteY2" fmla="*/ 14288 h 24765"/>
                      <a:gd name="connsiteX3" fmla="*/ 0 w 17145"/>
                      <a:gd name="connsiteY3" fmla="*/ 953 h 24765"/>
                      <a:gd name="connsiteX4" fmla="*/ 953 w 17145"/>
                      <a:gd name="connsiteY4" fmla="*/ 0 h 24765"/>
                      <a:gd name="connsiteX5" fmla="*/ 1905 w 17145"/>
                      <a:gd name="connsiteY5" fmla="*/ 953 h 24765"/>
                      <a:gd name="connsiteX6" fmla="*/ 5715 w 17145"/>
                      <a:gd name="connsiteY6" fmla="*/ 14288 h 24765"/>
                      <a:gd name="connsiteX7" fmla="*/ 9525 w 17145"/>
                      <a:gd name="connsiteY7" fmla="*/ 20955 h 24765"/>
                      <a:gd name="connsiteX8" fmla="*/ 16193 w 17145"/>
                      <a:gd name="connsiteY8" fmla="*/ 23813 h 24765"/>
                      <a:gd name="connsiteX9" fmla="*/ 17145 w 17145"/>
                      <a:gd name="connsiteY9" fmla="*/ 24765 h 24765"/>
                      <a:gd name="connsiteX10" fmla="*/ 15240 w 17145"/>
                      <a:gd name="connsiteY10" fmla="*/ 23813 h 24765"/>
                      <a:gd name="connsiteX11" fmla="*/ 15240 w 17145"/>
                      <a:gd name="connsiteY11" fmla="*/ 23813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145" h="24765">
                        <a:moveTo>
                          <a:pt x="15240" y="23813"/>
                        </a:moveTo>
                        <a:cubicBezTo>
                          <a:pt x="13335" y="23813"/>
                          <a:pt x="10478" y="22860"/>
                          <a:pt x="8572" y="20955"/>
                        </a:cubicBezTo>
                        <a:cubicBezTo>
                          <a:pt x="6668" y="19050"/>
                          <a:pt x="5715" y="16193"/>
                          <a:pt x="4763" y="14288"/>
                        </a:cubicBezTo>
                        <a:cubicBezTo>
                          <a:pt x="2858" y="9525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2858" y="5715"/>
                          <a:pt x="4763" y="9525"/>
                          <a:pt x="5715" y="14288"/>
                        </a:cubicBezTo>
                        <a:cubicBezTo>
                          <a:pt x="6668" y="16193"/>
                          <a:pt x="7620" y="19050"/>
                          <a:pt x="9525" y="20955"/>
                        </a:cubicBezTo>
                        <a:cubicBezTo>
                          <a:pt x="11430" y="22860"/>
                          <a:pt x="13335" y="23813"/>
                          <a:pt x="16193" y="23813"/>
                        </a:cubicBezTo>
                        <a:cubicBezTo>
                          <a:pt x="16193" y="23813"/>
                          <a:pt x="17145" y="23813"/>
                          <a:pt x="17145" y="24765"/>
                        </a:cubicBezTo>
                        <a:cubicBezTo>
                          <a:pt x="17145" y="22860"/>
                          <a:pt x="16193" y="23813"/>
                          <a:pt x="15240" y="23813"/>
                        </a:cubicBezTo>
                        <a:cubicBezTo>
                          <a:pt x="16193" y="23813"/>
                          <a:pt x="15240" y="23813"/>
                          <a:pt x="15240" y="2381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3EEB26C0-579D-4789-B679-D6E368E2F632}"/>
                      </a:ext>
                    </a:extLst>
                  </p:cNvPr>
                  <p:cNvSpPr/>
                  <p:nvPr/>
                </p:nvSpPr>
                <p:spPr>
                  <a:xfrm>
                    <a:off x="7339250" y="4803986"/>
                    <a:ext cx="14472" cy="42333"/>
                  </a:xfrm>
                  <a:custGeom>
                    <a:avLst/>
                    <a:gdLst>
                      <a:gd name="connsiteX0" fmla="*/ 714 w 14472"/>
                      <a:gd name="connsiteY0" fmla="*/ 42333 h 42333"/>
                      <a:gd name="connsiteX1" fmla="*/ 714 w 14472"/>
                      <a:gd name="connsiteY1" fmla="*/ 42333 h 42333"/>
                      <a:gd name="connsiteX2" fmla="*/ 13097 w 14472"/>
                      <a:gd name="connsiteY2" fmla="*/ 423 h 42333"/>
                      <a:gd name="connsiteX3" fmla="*/ 14049 w 14472"/>
                      <a:gd name="connsiteY3" fmla="*/ 423 h 42333"/>
                      <a:gd name="connsiteX4" fmla="*/ 14049 w 14472"/>
                      <a:gd name="connsiteY4" fmla="*/ 1376 h 42333"/>
                      <a:gd name="connsiteX5" fmla="*/ 714 w 14472"/>
                      <a:gd name="connsiteY5" fmla="*/ 42333 h 42333"/>
                      <a:gd name="connsiteX6" fmla="*/ 714 w 14472"/>
                      <a:gd name="connsiteY6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2" h="42333">
                        <a:moveTo>
                          <a:pt x="714" y="42333"/>
                        </a:moveTo>
                        <a:cubicBezTo>
                          <a:pt x="-238" y="42333"/>
                          <a:pt x="-238" y="41381"/>
                          <a:pt x="714" y="42333"/>
                        </a:cubicBezTo>
                        <a:cubicBezTo>
                          <a:pt x="2619" y="27094"/>
                          <a:pt x="6429" y="13758"/>
                          <a:pt x="13097" y="423"/>
                        </a:cubicBezTo>
                        <a:cubicBezTo>
                          <a:pt x="13097" y="423"/>
                          <a:pt x="14049" y="-529"/>
                          <a:pt x="14049" y="423"/>
                        </a:cubicBezTo>
                        <a:cubicBezTo>
                          <a:pt x="14049" y="423"/>
                          <a:pt x="15002" y="1376"/>
                          <a:pt x="14049" y="1376"/>
                        </a:cubicBezTo>
                        <a:cubicBezTo>
                          <a:pt x="8334" y="13758"/>
                          <a:pt x="3572" y="27094"/>
                          <a:pt x="714" y="42333"/>
                        </a:cubicBezTo>
                        <a:cubicBezTo>
                          <a:pt x="1667" y="41381"/>
                          <a:pt x="714" y="42333"/>
                          <a:pt x="714" y="4233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24AECAD5-BA51-413F-B7EB-269B9D48B7B0}"/>
                      </a:ext>
                    </a:extLst>
                  </p:cNvPr>
                  <p:cNvSpPr/>
                  <p:nvPr/>
                </p:nvSpPr>
                <p:spPr>
                  <a:xfrm>
                    <a:off x="7352876" y="4798694"/>
                    <a:ext cx="6138" cy="20955"/>
                  </a:xfrm>
                  <a:custGeom>
                    <a:avLst/>
                    <a:gdLst>
                      <a:gd name="connsiteX0" fmla="*/ 423 w 6138"/>
                      <a:gd name="connsiteY0" fmla="*/ 20955 h 20955"/>
                      <a:gd name="connsiteX1" fmla="*/ 423 w 6138"/>
                      <a:gd name="connsiteY1" fmla="*/ 20955 h 20955"/>
                      <a:gd name="connsiteX2" fmla="*/ 4233 w 6138"/>
                      <a:gd name="connsiteY2" fmla="*/ 953 h 20955"/>
                      <a:gd name="connsiteX3" fmla="*/ 5186 w 6138"/>
                      <a:gd name="connsiteY3" fmla="*/ 0 h 20955"/>
                      <a:gd name="connsiteX4" fmla="*/ 6138 w 6138"/>
                      <a:gd name="connsiteY4" fmla="*/ 953 h 20955"/>
                      <a:gd name="connsiteX5" fmla="*/ 423 w 6138"/>
                      <a:gd name="connsiteY5" fmla="*/ 20955 h 20955"/>
                      <a:gd name="connsiteX6" fmla="*/ 423 w 6138"/>
                      <a:gd name="connsiteY6" fmla="*/ 20955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38" h="20955">
                        <a:moveTo>
                          <a:pt x="423" y="20955"/>
                        </a:moveTo>
                        <a:cubicBezTo>
                          <a:pt x="423" y="20955"/>
                          <a:pt x="-529" y="20955"/>
                          <a:pt x="423" y="20955"/>
                        </a:cubicBezTo>
                        <a:cubicBezTo>
                          <a:pt x="423" y="13335"/>
                          <a:pt x="2328" y="7620"/>
                          <a:pt x="4233" y="953"/>
                        </a:cubicBezTo>
                        <a:cubicBezTo>
                          <a:pt x="4233" y="953"/>
                          <a:pt x="5186" y="0"/>
                          <a:pt x="5186" y="0"/>
                        </a:cubicBezTo>
                        <a:cubicBezTo>
                          <a:pt x="5186" y="0"/>
                          <a:pt x="6138" y="953"/>
                          <a:pt x="6138" y="953"/>
                        </a:cubicBezTo>
                        <a:cubicBezTo>
                          <a:pt x="4233" y="7620"/>
                          <a:pt x="2328" y="14288"/>
                          <a:pt x="423" y="20955"/>
                        </a:cubicBezTo>
                        <a:cubicBezTo>
                          <a:pt x="1376" y="20955"/>
                          <a:pt x="1376" y="20955"/>
                          <a:pt x="423" y="20955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016" name="Graphic 4">
                    <a:extLst>
                      <a:ext uri="{FF2B5EF4-FFF2-40B4-BE49-F238E27FC236}">
                        <a16:creationId xmlns:a16="http://schemas.microsoft.com/office/drawing/2014/main" id="{42A2A77A-6C6D-4F50-954F-958F776A29F8}"/>
                      </a:ext>
                    </a:extLst>
                  </p:cNvPr>
                  <p:cNvGrpSpPr/>
                  <p:nvPr/>
                </p:nvGrpSpPr>
                <p:grpSpPr>
                  <a:xfrm>
                    <a:off x="7243762" y="4832031"/>
                    <a:ext cx="53101" cy="46672"/>
                    <a:chOff x="7243762" y="4832031"/>
                    <a:chExt cx="53101" cy="46672"/>
                  </a:xfrm>
                  <a:solidFill>
                    <a:srgbClr val="662F25"/>
                  </a:solidFill>
                </p:grpSpPr>
                <p:sp>
                  <p:nvSpPr>
                    <p:cNvPr id="1232" name="Freeform: Shape 1231">
                      <a:extLst>
                        <a:ext uri="{FF2B5EF4-FFF2-40B4-BE49-F238E27FC236}">
                          <a16:creationId xmlns:a16="http://schemas.microsoft.com/office/drawing/2014/main" id="{73E0559E-D2C6-48FC-A920-C92CF0622A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5522" y="4862512"/>
                      <a:ext cx="14434" cy="14287"/>
                    </a:xfrm>
                    <a:custGeom>
                      <a:avLst/>
                      <a:gdLst>
                        <a:gd name="connsiteX0" fmla="*/ 3957 w 14434"/>
                        <a:gd name="connsiteY0" fmla="*/ 13335 h 14287"/>
                        <a:gd name="connsiteX1" fmla="*/ 1100 w 14434"/>
                        <a:gd name="connsiteY1" fmla="*/ 11430 h 14287"/>
                        <a:gd name="connsiteX2" fmla="*/ 1100 w 14434"/>
                        <a:gd name="connsiteY2" fmla="*/ 3810 h 14287"/>
                        <a:gd name="connsiteX3" fmla="*/ 3957 w 14434"/>
                        <a:gd name="connsiteY3" fmla="*/ 953 h 14287"/>
                        <a:gd name="connsiteX4" fmla="*/ 9672 w 14434"/>
                        <a:gd name="connsiteY4" fmla="*/ 0 h 14287"/>
                        <a:gd name="connsiteX5" fmla="*/ 14435 w 14434"/>
                        <a:gd name="connsiteY5" fmla="*/ 5715 h 14287"/>
                        <a:gd name="connsiteX6" fmla="*/ 14435 w 14434"/>
                        <a:gd name="connsiteY6" fmla="*/ 8572 h 14287"/>
                        <a:gd name="connsiteX7" fmla="*/ 10625 w 14434"/>
                        <a:gd name="connsiteY7" fmla="*/ 12382 h 14287"/>
                        <a:gd name="connsiteX8" fmla="*/ 8720 w 14434"/>
                        <a:gd name="connsiteY8" fmla="*/ 12382 h 14287"/>
                        <a:gd name="connsiteX9" fmla="*/ 5862 w 14434"/>
                        <a:gd name="connsiteY9" fmla="*/ 9525 h 14287"/>
                        <a:gd name="connsiteX10" fmla="*/ 5862 w 14434"/>
                        <a:gd name="connsiteY10" fmla="*/ 8572 h 14287"/>
                        <a:gd name="connsiteX11" fmla="*/ 6815 w 14434"/>
                        <a:gd name="connsiteY11" fmla="*/ 8572 h 14287"/>
                        <a:gd name="connsiteX12" fmla="*/ 8720 w 14434"/>
                        <a:gd name="connsiteY12" fmla="*/ 10478 h 14287"/>
                        <a:gd name="connsiteX13" fmla="*/ 9672 w 14434"/>
                        <a:gd name="connsiteY13" fmla="*/ 10478 h 14287"/>
                        <a:gd name="connsiteX14" fmla="*/ 12530 w 14434"/>
                        <a:gd name="connsiteY14" fmla="*/ 8572 h 14287"/>
                        <a:gd name="connsiteX15" fmla="*/ 12530 w 14434"/>
                        <a:gd name="connsiteY15" fmla="*/ 6668 h 14287"/>
                        <a:gd name="connsiteX16" fmla="*/ 9672 w 14434"/>
                        <a:gd name="connsiteY16" fmla="*/ 2857 h 14287"/>
                        <a:gd name="connsiteX17" fmla="*/ 5862 w 14434"/>
                        <a:gd name="connsiteY17" fmla="*/ 3810 h 14287"/>
                        <a:gd name="connsiteX18" fmla="*/ 3957 w 14434"/>
                        <a:gd name="connsiteY18" fmla="*/ 5715 h 14287"/>
                        <a:gd name="connsiteX19" fmla="*/ 3957 w 14434"/>
                        <a:gd name="connsiteY19" fmla="*/ 12382 h 14287"/>
                        <a:gd name="connsiteX20" fmla="*/ 4910 w 14434"/>
                        <a:gd name="connsiteY20" fmla="*/ 13335 h 14287"/>
                        <a:gd name="connsiteX21" fmla="*/ 5862 w 14434"/>
                        <a:gd name="connsiteY21" fmla="*/ 14288 h 14287"/>
                        <a:gd name="connsiteX22" fmla="*/ 3957 w 14434"/>
                        <a:gd name="connsiteY22" fmla="*/ 13335 h 14287"/>
                        <a:gd name="connsiteX23" fmla="*/ 3957 w 14434"/>
                        <a:gd name="connsiteY23" fmla="*/ 13335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434" h="14287">
                          <a:moveTo>
                            <a:pt x="3957" y="13335"/>
                          </a:moveTo>
                          <a:cubicBezTo>
                            <a:pt x="3005" y="13335"/>
                            <a:pt x="2052" y="12382"/>
                            <a:pt x="1100" y="11430"/>
                          </a:cubicBezTo>
                          <a:cubicBezTo>
                            <a:pt x="147" y="8572"/>
                            <a:pt x="-805" y="5715"/>
                            <a:pt x="1100" y="3810"/>
                          </a:cubicBezTo>
                          <a:cubicBezTo>
                            <a:pt x="2052" y="2857"/>
                            <a:pt x="3005" y="1905"/>
                            <a:pt x="3957" y="953"/>
                          </a:cubicBezTo>
                          <a:cubicBezTo>
                            <a:pt x="5862" y="0"/>
                            <a:pt x="7767" y="0"/>
                            <a:pt x="9672" y="0"/>
                          </a:cubicBezTo>
                          <a:cubicBezTo>
                            <a:pt x="11577" y="953"/>
                            <a:pt x="13482" y="2857"/>
                            <a:pt x="14435" y="5715"/>
                          </a:cubicBezTo>
                          <a:cubicBezTo>
                            <a:pt x="14435" y="6668"/>
                            <a:pt x="14435" y="7620"/>
                            <a:pt x="14435" y="8572"/>
                          </a:cubicBezTo>
                          <a:cubicBezTo>
                            <a:pt x="13482" y="10478"/>
                            <a:pt x="11577" y="11430"/>
                            <a:pt x="10625" y="12382"/>
                          </a:cubicBezTo>
                          <a:cubicBezTo>
                            <a:pt x="9672" y="12382"/>
                            <a:pt x="9672" y="12382"/>
                            <a:pt x="8720" y="12382"/>
                          </a:cubicBezTo>
                          <a:cubicBezTo>
                            <a:pt x="6815" y="12382"/>
                            <a:pt x="5862" y="10478"/>
                            <a:pt x="5862" y="9525"/>
                          </a:cubicBezTo>
                          <a:cubicBezTo>
                            <a:pt x="5862" y="9525"/>
                            <a:pt x="5862" y="8572"/>
                            <a:pt x="5862" y="8572"/>
                          </a:cubicBezTo>
                          <a:cubicBezTo>
                            <a:pt x="5862" y="8572"/>
                            <a:pt x="6815" y="8572"/>
                            <a:pt x="6815" y="8572"/>
                          </a:cubicBezTo>
                          <a:cubicBezTo>
                            <a:pt x="7767" y="9525"/>
                            <a:pt x="7767" y="10478"/>
                            <a:pt x="8720" y="10478"/>
                          </a:cubicBezTo>
                          <a:cubicBezTo>
                            <a:pt x="8720" y="10478"/>
                            <a:pt x="9672" y="10478"/>
                            <a:pt x="9672" y="10478"/>
                          </a:cubicBezTo>
                          <a:cubicBezTo>
                            <a:pt x="10625" y="10478"/>
                            <a:pt x="12530" y="9525"/>
                            <a:pt x="12530" y="8572"/>
                          </a:cubicBezTo>
                          <a:cubicBezTo>
                            <a:pt x="12530" y="7620"/>
                            <a:pt x="12530" y="7620"/>
                            <a:pt x="12530" y="6668"/>
                          </a:cubicBezTo>
                          <a:cubicBezTo>
                            <a:pt x="11577" y="4763"/>
                            <a:pt x="10625" y="2857"/>
                            <a:pt x="9672" y="2857"/>
                          </a:cubicBezTo>
                          <a:cubicBezTo>
                            <a:pt x="8720" y="2857"/>
                            <a:pt x="6815" y="2857"/>
                            <a:pt x="5862" y="3810"/>
                          </a:cubicBezTo>
                          <a:cubicBezTo>
                            <a:pt x="4910" y="4763"/>
                            <a:pt x="3957" y="4763"/>
                            <a:pt x="3957" y="5715"/>
                          </a:cubicBezTo>
                          <a:cubicBezTo>
                            <a:pt x="3005" y="7620"/>
                            <a:pt x="3005" y="9525"/>
                            <a:pt x="3957" y="12382"/>
                          </a:cubicBezTo>
                          <a:cubicBezTo>
                            <a:pt x="3957" y="13335"/>
                            <a:pt x="4910" y="13335"/>
                            <a:pt x="4910" y="13335"/>
                          </a:cubicBezTo>
                          <a:cubicBezTo>
                            <a:pt x="4910" y="13335"/>
                            <a:pt x="5862" y="13335"/>
                            <a:pt x="5862" y="14288"/>
                          </a:cubicBezTo>
                          <a:cubicBezTo>
                            <a:pt x="4910" y="12382"/>
                            <a:pt x="3957" y="12382"/>
                            <a:pt x="3957" y="13335"/>
                          </a:cubicBezTo>
                          <a:cubicBezTo>
                            <a:pt x="3957" y="13335"/>
                            <a:pt x="3957" y="13335"/>
                            <a:pt x="3957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3" name="Freeform: Shape 1232">
                      <a:extLst>
                        <a:ext uri="{FF2B5EF4-FFF2-40B4-BE49-F238E27FC236}">
                          <a16:creationId xmlns:a16="http://schemas.microsoft.com/office/drawing/2014/main" id="{FB81D904-1CB9-444A-923E-3489B1C556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9957" y="4844040"/>
                      <a:ext cx="12382" cy="14661"/>
                    </a:xfrm>
                    <a:custGeom>
                      <a:avLst/>
                      <a:gdLst>
                        <a:gd name="connsiteX0" fmla="*/ 3810 w 12382"/>
                        <a:gd name="connsiteY0" fmla="*/ 14661 h 14661"/>
                        <a:gd name="connsiteX1" fmla="*/ 1905 w 12382"/>
                        <a:gd name="connsiteY1" fmla="*/ 13709 h 14661"/>
                        <a:gd name="connsiteX2" fmla="*/ 953 w 12382"/>
                        <a:gd name="connsiteY2" fmla="*/ 11804 h 14661"/>
                        <a:gd name="connsiteX3" fmla="*/ 0 w 12382"/>
                        <a:gd name="connsiteY3" fmla="*/ 7041 h 14661"/>
                        <a:gd name="connsiteX4" fmla="*/ 953 w 12382"/>
                        <a:gd name="connsiteY4" fmla="*/ 2279 h 14661"/>
                        <a:gd name="connsiteX5" fmla="*/ 7620 w 12382"/>
                        <a:gd name="connsiteY5" fmla="*/ 374 h 14661"/>
                        <a:gd name="connsiteX6" fmla="*/ 12383 w 12382"/>
                        <a:gd name="connsiteY6" fmla="*/ 6089 h 14661"/>
                        <a:gd name="connsiteX7" fmla="*/ 11430 w 12382"/>
                        <a:gd name="connsiteY7" fmla="*/ 8946 h 14661"/>
                        <a:gd name="connsiteX8" fmla="*/ 9525 w 12382"/>
                        <a:gd name="connsiteY8" fmla="*/ 10851 h 14661"/>
                        <a:gd name="connsiteX9" fmla="*/ 5715 w 12382"/>
                        <a:gd name="connsiteY9" fmla="*/ 10851 h 14661"/>
                        <a:gd name="connsiteX10" fmla="*/ 4763 w 12382"/>
                        <a:gd name="connsiteY10" fmla="*/ 7994 h 14661"/>
                        <a:gd name="connsiteX11" fmla="*/ 4763 w 12382"/>
                        <a:gd name="connsiteY11" fmla="*/ 5136 h 14661"/>
                        <a:gd name="connsiteX12" fmla="*/ 5715 w 12382"/>
                        <a:gd name="connsiteY12" fmla="*/ 4184 h 14661"/>
                        <a:gd name="connsiteX13" fmla="*/ 6668 w 12382"/>
                        <a:gd name="connsiteY13" fmla="*/ 5136 h 14661"/>
                        <a:gd name="connsiteX14" fmla="*/ 6668 w 12382"/>
                        <a:gd name="connsiteY14" fmla="*/ 7994 h 14661"/>
                        <a:gd name="connsiteX15" fmla="*/ 6668 w 12382"/>
                        <a:gd name="connsiteY15" fmla="*/ 8946 h 14661"/>
                        <a:gd name="connsiteX16" fmla="*/ 8573 w 12382"/>
                        <a:gd name="connsiteY16" fmla="*/ 8946 h 14661"/>
                        <a:gd name="connsiteX17" fmla="*/ 10478 w 12382"/>
                        <a:gd name="connsiteY17" fmla="*/ 7994 h 14661"/>
                        <a:gd name="connsiteX18" fmla="*/ 10478 w 12382"/>
                        <a:gd name="connsiteY18" fmla="*/ 6089 h 14661"/>
                        <a:gd name="connsiteX19" fmla="*/ 6668 w 12382"/>
                        <a:gd name="connsiteY19" fmla="*/ 1326 h 14661"/>
                        <a:gd name="connsiteX20" fmla="*/ 1905 w 12382"/>
                        <a:gd name="connsiteY20" fmla="*/ 3231 h 14661"/>
                        <a:gd name="connsiteX21" fmla="*/ 953 w 12382"/>
                        <a:gd name="connsiteY21" fmla="*/ 7041 h 14661"/>
                        <a:gd name="connsiteX22" fmla="*/ 1905 w 12382"/>
                        <a:gd name="connsiteY22" fmla="*/ 11804 h 14661"/>
                        <a:gd name="connsiteX23" fmla="*/ 2858 w 12382"/>
                        <a:gd name="connsiteY23" fmla="*/ 12756 h 14661"/>
                        <a:gd name="connsiteX24" fmla="*/ 3810 w 12382"/>
                        <a:gd name="connsiteY24" fmla="*/ 12756 h 14661"/>
                        <a:gd name="connsiteX25" fmla="*/ 4763 w 12382"/>
                        <a:gd name="connsiteY25" fmla="*/ 12756 h 14661"/>
                        <a:gd name="connsiteX26" fmla="*/ 4763 w 12382"/>
                        <a:gd name="connsiteY26" fmla="*/ 13709 h 14661"/>
                        <a:gd name="connsiteX27" fmla="*/ 3810 w 12382"/>
                        <a:gd name="connsiteY27" fmla="*/ 14661 h 1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2382" h="14661">
                          <a:moveTo>
                            <a:pt x="3810" y="14661"/>
                          </a:moveTo>
                          <a:cubicBezTo>
                            <a:pt x="2858" y="14661"/>
                            <a:pt x="2858" y="14661"/>
                            <a:pt x="1905" y="13709"/>
                          </a:cubicBezTo>
                          <a:cubicBezTo>
                            <a:pt x="953" y="12756"/>
                            <a:pt x="953" y="12756"/>
                            <a:pt x="953" y="11804"/>
                          </a:cubicBezTo>
                          <a:cubicBezTo>
                            <a:pt x="0" y="9899"/>
                            <a:pt x="0" y="8946"/>
                            <a:pt x="0" y="7041"/>
                          </a:cubicBezTo>
                          <a:cubicBezTo>
                            <a:pt x="0" y="5136"/>
                            <a:pt x="0" y="4184"/>
                            <a:pt x="953" y="2279"/>
                          </a:cubicBezTo>
                          <a:cubicBezTo>
                            <a:pt x="1905" y="374"/>
                            <a:pt x="5715" y="-579"/>
                            <a:pt x="7620" y="374"/>
                          </a:cubicBezTo>
                          <a:cubicBezTo>
                            <a:pt x="9525" y="1326"/>
                            <a:pt x="11430" y="3231"/>
                            <a:pt x="12383" y="6089"/>
                          </a:cubicBezTo>
                          <a:cubicBezTo>
                            <a:pt x="12383" y="7041"/>
                            <a:pt x="12383" y="7994"/>
                            <a:pt x="11430" y="8946"/>
                          </a:cubicBezTo>
                          <a:cubicBezTo>
                            <a:pt x="10478" y="9899"/>
                            <a:pt x="9525" y="9899"/>
                            <a:pt x="9525" y="10851"/>
                          </a:cubicBezTo>
                          <a:cubicBezTo>
                            <a:pt x="8573" y="10851"/>
                            <a:pt x="6668" y="11804"/>
                            <a:pt x="5715" y="10851"/>
                          </a:cubicBezTo>
                          <a:cubicBezTo>
                            <a:pt x="4763" y="9899"/>
                            <a:pt x="4763" y="9899"/>
                            <a:pt x="4763" y="7994"/>
                          </a:cubicBezTo>
                          <a:cubicBezTo>
                            <a:pt x="4763" y="7041"/>
                            <a:pt x="4763" y="6089"/>
                            <a:pt x="4763" y="5136"/>
                          </a:cubicBezTo>
                          <a:cubicBezTo>
                            <a:pt x="4763" y="5136"/>
                            <a:pt x="5715" y="4184"/>
                            <a:pt x="5715" y="4184"/>
                          </a:cubicBezTo>
                          <a:cubicBezTo>
                            <a:pt x="5715" y="4184"/>
                            <a:pt x="6668" y="5136"/>
                            <a:pt x="6668" y="5136"/>
                          </a:cubicBezTo>
                          <a:cubicBezTo>
                            <a:pt x="6668" y="6089"/>
                            <a:pt x="6668" y="7041"/>
                            <a:pt x="6668" y="7994"/>
                          </a:cubicBezTo>
                          <a:cubicBezTo>
                            <a:pt x="6668" y="8946"/>
                            <a:pt x="6668" y="8946"/>
                            <a:pt x="6668" y="8946"/>
                          </a:cubicBezTo>
                          <a:cubicBezTo>
                            <a:pt x="6668" y="8946"/>
                            <a:pt x="7620" y="8946"/>
                            <a:pt x="8573" y="8946"/>
                          </a:cubicBezTo>
                          <a:cubicBezTo>
                            <a:pt x="9525" y="8946"/>
                            <a:pt x="9525" y="8946"/>
                            <a:pt x="10478" y="7994"/>
                          </a:cubicBezTo>
                          <a:cubicBezTo>
                            <a:pt x="10478" y="7994"/>
                            <a:pt x="10478" y="7041"/>
                            <a:pt x="10478" y="6089"/>
                          </a:cubicBezTo>
                          <a:cubicBezTo>
                            <a:pt x="10478" y="4184"/>
                            <a:pt x="8573" y="2279"/>
                            <a:pt x="6668" y="1326"/>
                          </a:cubicBezTo>
                          <a:cubicBezTo>
                            <a:pt x="4763" y="374"/>
                            <a:pt x="2858" y="1326"/>
                            <a:pt x="1905" y="3231"/>
                          </a:cubicBezTo>
                          <a:cubicBezTo>
                            <a:pt x="953" y="4184"/>
                            <a:pt x="953" y="5136"/>
                            <a:pt x="953" y="7041"/>
                          </a:cubicBezTo>
                          <a:cubicBezTo>
                            <a:pt x="953" y="8946"/>
                            <a:pt x="953" y="9899"/>
                            <a:pt x="1905" y="11804"/>
                          </a:cubicBezTo>
                          <a:cubicBezTo>
                            <a:pt x="1905" y="12756"/>
                            <a:pt x="1905" y="12756"/>
                            <a:pt x="2858" y="12756"/>
                          </a:cubicBezTo>
                          <a:cubicBezTo>
                            <a:pt x="2858" y="12756"/>
                            <a:pt x="3810" y="12756"/>
                            <a:pt x="3810" y="12756"/>
                          </a:cubicBezTo>
                          <a:cubicBezTo>
                            <a:pt x="3810" y="12756"/>
                            <a:pt x="4763" y="12756"/>
                            <a:pt x="4763" y="12756"/>
                          </a:cubicBezTo>
                          <a:cubicBezTo>
                            <a:pt x="4763" y="12756"/>
                            <a:pt x="4763" y="13709"/>
                            <a:pt x="4763" y="13709"/>
                          </a:cubicBezTo>
                          <a:cubicBezTo>
                            <a:pt x="4763" y="14661"/>
                            <a:pt x="3810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4" name="Freeform: Shape 1233">
                      <a:extLst>
                        <a:ext uri="{FF2B5EF4-FFF2-40B4-BE49-F238E27FC236}">
                          <a16:creationId xmlns:a16="http://schemas.microsoft.com/office/drawing/2014/main" id="{56324979-D1D8-4345-A636-CA17AF4FD2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7577" y="4864417"/>
                      <a:ext cx="9286" cy="9525"/>
                    </a:xfrm>
                    <a:custGeom>
                      <a:avLst/>
                      <a:gdLst>
                        <a:gd name="connsiteX0" fmla="*/ 2857 w 9286"/>
                        <a:gd name="connsiteY0" fmla="*/ 9525 h 9525"/>
                        <a:gd name="connsiteX1" fmla="*/ 953 w 9286"/>
                        <a:gd name="connsiteY1" fmla="*/ 8572 h 9525"/>
                        <a:gd name="connsiteX2" fmla="*/ 0 w 9286"/>
                        <a:gd name="connsiteY2" fmla="*/ 6667 h 9525"/>
                        <a:gd name="connsiteX3" fmla="*/ 0 w 9286"/>
                        <a:gd name="connsiteY3" fmla="*/ 2857 h 9525"/>
                        <a:gd name="connsiteX4" fmla="*/ 2857 w 9286"/>
                        <a:gd name="connsiteY4" fmla="*/ 0 h 9525"/>
                        <a:gd name="connsiteX5" fmla="*/ 6667 w 9286"/>
                        <a:gd name="connsiteY5" fmla="*/ 952 h 9525"/>
                        <a:gd name="connsiteX6" fmla="*/ 8572 w 9286"/>
                        <a:gd name="connsiteY6" fmla="*/ 3810 h 9525"/>
                        <a:gd name="connsiteX7" fmla="*/ 8572 w 9286"/>
                        <a:gd name="connsiteY7" fmla="*/ 6667 h 9525"/>
                        <a:gd name="connsiteX8" fmla="*/ 5715 w 9286"/>
                        <a:gd name="connsiteY8" fmla="*/ 8572 h 9525"/>
                        <a:gd name="connsiteX9" fmla="*/ 2857 w 9286"/>
                        <a:gd name="connsiteY9" fmla="*/ 7620 h 9525"/>
                        <a:gd name="connsiteX10" fmla="*/ 1905 w 9286"/>
                        <a:gd name="connsiteY10" fmla="*/ 4763 h 9525"/>
                        <a:gd name="connsiteX11" fmla="*/ 1905 w 9286"/>
                        <a:gd name="connsiteY11" fmla="*/ 3810 h 9525"/>
                        <a:gd name="connsiteX12" fmla="*/ 2857 w 9286"/>
                        <a:gd name="connsiteY12" fmla="*/ 2857 h 9525"/>
                        <a:gd name="connsiteX13" fmla="*/ 3810 w 9286"/>
                        <a:gd name="connsiteY13" fmla="*/ 3810 h 9525"/>
                        <a:gd name="connsiteX14" fmla="*/ 3810 w 9286"/>
                        <a:gd name="connsiteY14" fmla="*/ 4763 h 9525"/>
                        <a:gd name="connsiteX15" fmla="*/ 3810 w 9286"/>
                        <a:gd name="connsiteY15" fmla="*/ 5715 h 9525"/>
                        <a:gd name="connsiteX16" fmla="*/ 5715 w 9286"/>
                        <a:gd name="connsiteY16" fmla="*/ 5715 h 9525"/>
                        <a:gd name="connsiteX17" fmla="*/ 7620 w 9286"/>
                        <a:gd name="connsiteY17" fmla="*/ 4763 h 9525"/>
                        <a:gd name="connsiteX18" fmla="*/ 7620 w 9286"/>
                        <a:gd name="connsiteY18" fmla="*/ 2857 h 9525"/>
                        <a:gd name="connsiteX19" fmla="*/ 5715 w 9286"/>
                        <a:gd name="connsiteY19" fmla="*/ 952 h 9525"/>
                        <a:gd name="connsiteX20" fmla="*/ 2857 w 9286"/>
                        <a:gd name="connsiteY20" fmla="*/ 0 h 9525"/>
                        <a:gd name="connsiteX21" fmla="*/ 953 w 9286"/>
                        <a:gd name="connsiteY21" fmla="*/ 1905 h 9525"/>
                        <a:gd name="connsiteX22" fmla="*/ 953 w 9286"/>
                        <a:gd name="connsiteY22" fmla="*/ 4763 h 9525"/>
                        <a:gd name="connsiteX23" fmla="*/ 953 w 9286"/>
                        <a:gd name="connsiteY23" fmla="*/ 6667 h 9525"/>
                        <a:gd name="connsiteX24" fmla="*/ 1905 w 9286"/>
                        <a:gd name="connsiteY24" fmla="*/ 6667 h 9525"/>
                        <a:gd name="connsiteX25" fmla="*/ 2857 w 9286"/>
                        <a:gd name="connsiteY25" fmla="*/ 7620 h 9525"/>
                        <a:gd name="connsiteX26" fmla="*/ 2857 w 9286"/>
                        <a:gd name="connsiteY26" fmla="*/ 9525 h 9525"/>
                        <a:gd name="connsiteX27" fmla="*/ 2857 w 9286"/>
                        <a:gd name="connsiteY27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9286" h="9525">
                          <a:moveTo>
                            <a:pt x="2857" y="9525"/>
                          </a:moveTo>
                          <a:cubicBezTo>
                            <a:pt x="1905" y="9525"/>
                            <a:pt x="953" y="9525"/>
                            <a:pt x="953" y="8572"/>
                          </a:cubicBezTo>
                          <a:cubicBezTo>
                            <a:pt x="953" y="7620"/>
                            <a:pt x="0" y="6667"/>
                            <a:pt x="0" y="6667"/>
                          </a:cubicBezTo>
                          <a:cubicBezTo>
                            <a:pt x="0" y="5715"/>
                            <a:pt x="0" y="3810"/>
                            <a:pt x="0" y="2857"/>
                          </a:cubicBezTo>
                          <a:cubicBezTo>
                            <a:pt x="0" y="952"/>
                            <a:pt x="953" y="0"/>
                            <a:pt x="2857" y="0"/>
                          </a:cubicBezTo>
                          <a:cubicBezTo>
                            <a:pt x="3810" y="0"/>
                            <a:pt x="5715" y="0"/>
                            <a:pt x="6667" y="952"/>
                          </a:cubicBezTo>
                          <a:cubicBezTo>
                            <a:pt x="7620" y="1905"/>
                            <a:pt x="8572" y="2857"/>
                            <a:pt x="8572" y="3810"/>
                          </a:cubicBezTo>
                          <a:cubicBezTo>
                            <a:pt x="9525" y="4763"/>
                            <a:pt x="9525" y="5715"/>
                            <a:pt x="8572" y="6667"/>
                          </a:cubicBezTo>
                          <a:cubicBezTo>
                            <a:pt x="8572" y="7620"/>
                            <a:pt x="7620" y="8572"/>
                            <a:pt x="5715" y="8572"/>
                          </a:cubicBezTo>
                          <a:cubicBezTo>
                            <a:pt x="3810" y="8572"/>
                            <a:pt x="2857" y="8572"/>
                            <a:pt x="2857" y="7620"/>
                          </a:cubicBezTo>
                          <a:cubicBezTo>
                            <a:pt x="1905" y="6667"/>
                            <a:pt x="1905" y="5715"/>
                            <a:pt x="1905" y="4763"/>
                          </a:cubicBezTo>
                          <a:cubicBezTo>
                            <a:pt x="1905" y="4763"/>
                            <a:pt x="1905" y="3810"/>
                            <a:pt x="1905" y="3810"/>
                          </a:cubicBezTo>
                          <a:cubicBezTo>
                            <a:pt x="1905" y="3810"/>
                            <a:pt x="1905" y="2857"/>
                            <a:pt x="2857" y="2857"/>
                          </a:cubicBezTo>
                          <a:cubicBezTo>
                            <a:pt x="2857" y="2857"/>
                            <a:pt x="3810" y="2857"/>
                            <a:pt x="3810" y="3810"/>
                          </a:cubicBezTo>
                          <a:cubicBezTo>
                            <a:pt x="3810" y="3810"/>
                            <a:pt x="3810" y="4763"/>
                            <a:pt x="3810" y="4763"/>
                          </a:cubicBezTo>
                          <a:cubicBezTo>
                            <a:pt x="3810" y="5715"/>
                            <a:pt x="3810" y="5715"/>
                            <a:pt x="3810" y="5715"/>
                          </a:cubicBezTo>
                          <a:cubicBezTo>
                            <a:pt x="3810" y="5715"/>
                            <a:pt x="4763" y="5715"/>
                            <a:pt x="5715" y="5715"/>
                          </a:cubicBezTo>
                          <a:cubicBezTo>
                            <a:pt x="6667" y="5715"/>
                            <a:pt x="7620" y="5715"/>
                            <a:pt x="7620" y="4763"/>
                          </a:cubicBezTo>
                          <a:cubicBezTo>
                            <a:pt x="7620" y="4763"/>
                            <a:pt x="7620" y="3810"/>
                            <a:pt x="7620" y="2857"/>
                          </a:cubicBezTo>
                          <a:cubicBezTo>
                            <a:pt x="7620" y="1905"/>
                            <a:pt x="6667" y="952"/>
                            <a:pt x="5715" y="952"/>
                          </a:cubicBezTo>
                          <a:cubicBezTo>
                            <a:pt x="5715" y="952"/>
                            <a:pt x="3810" y="0"/>
                            <a:pt x="2857" y="0"/>
                          </a:cubicBezTo>
                          <a:cubicBezTo>
                            <a:pt x="1905" y="0"/>
                            <a:pt x="1905" y="952"/>
                            <a:pt x="953" y="1905"/>
                          </a:cubicBezTo>
                          <a:cubicBezTo>
                            <a:pt x="953" y="2857"/>
                            <a:pt x="953" y="3810"/>
                            <a:pt x="953" y="4763"/>
                          </a:cubicBezTo>
                          <a:cubicBezTo>
                            <a:pt x="953" y="5715"/>
                            <a:pt x="953" y="5715"/>
                            <a:pt x="953" y="6667"/>
                          </a:cubicBezTo>
                          <a:cubicBezTo>
                            <a:pt x="953" y="6667"/>
                            <a:pt x="1905" y="7620"/>
                            <a:pt x="1905" y="6667"/>
                          </a:cubicBezTo>
                          <a:cubicBezTo>
                            <a:pt x="1905" y="6667"/>
                            <a:pt x="2857" y="6667"/>
                            <a:pt x="2857" y="7620"/>
                          </a:cubicBezTo>
                          <a:cubicBezTo>
                            <a:pt x="4763" y="8572"/>
                            <a:pt x="3810" y="8572"/>
                            <a:pt x="2857" y="9525"/>
                          </a:cubicBezTo>
                          <a:cubicBezTo>
                            <a:pt x="3810" y="9525"/>
                            <a:pt x="3810" y="9525"/>
                            <a:pt x="2857" y="952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5" name="Freeform: Shape 1234">
                      <a:extLst>
                        <a:ext uri="{FF2B5EF4-FFF2-40B4-BE49-F238E27FC236}">
                          <a16:creationId xmlns:a16="http://schemas.microsoft.com/office/drawing/2014/main" id="{C6A55E78-A5E7-45C0-AFCE-2E28946A8A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22" y="4832031"/>
                      <a:ext cx="12777" cy="12382"/>
                    </a:xfrm>
                    <a:custGeom>
                      <a:avLst/>
                      <a:gdLst>
                        <a:gd name="connsiteX0" fmla="*/ 3810 w 12777"/>
                        <a:gd name="connsiteY0" fmla="*/ 12383 h 12382"/>
                        <a:gd name="connsiteX1" fmla="*/ 953 w 12777"/>
                        <a:gd name="connsiteY1" fmla="*/ 10478 h 12382"/>
                        <a:gd name="connsiteX2" fmla="*/ 0 w 12777"/>
                        <a:gd name="connsiteY2" fmla="*/ 6668 h 12382"/>
                        <a:gd name="connsiteX3" fmla="*/ 1905 w 12777"/>
                        <a:gd name="connsiteY3" fmla="*/ 953 h 12382"/>
                        <a:gd name="connsiteX4" fmla="*/ 4763 w 12777"/>
                        <a:gd name="connsiteY4" fmla="*/ 0 h 12382"/>
                        <a:gd name="connsiteX5" fmla="*/ 11430 w 12777"/>
                        <a:gd name="connsiteY5" fmla="*/ 2858 h 12382"/>
                        <a:gd name="connsiteX6" fmla="*/ 12383 w 12777"/>
                        <a:gd name="connsiteY6" fmla="*/ 7620 h 12382"/>
                        <a:gd name="connsiteX7" fmla="*/ 9525 w 12777"/>
                        <a:gd name="connsiteY7" fmla="*/ 9525 h 12382"/>
                        <a:gd name="connsiteX8" fmla="*/ 6668 w 12777"/>
                        <a:gd name="connsiteY8" fmla="*/ 9525 h 12382"/>
                        <a:gd name="connsiteX9" fmla="*/ 5715 w 12777"/>
                        <a:gd name="connsiteY9" fmla="*/ 4763 h 12382"/>
                        <a:gd name="connsiteX10" fmla="*/ 6668 w 12777"/>
                        <a:gd name="connsiteY10" fmla="*/ 3810 h 12382"/>
                        <a:gd name="connsiteX11" fmla="*/ 7620 w 12777"/>
                        <a:gd name="connsiteY11" fmla="*/ 4763 h 12382"/>
                        <a:gd name="connsiteX12" fmla="*/ 8572 w 12777"/>
                        <a:gd name="connsiteY12" fmla="*/ 7620 h 12382"/>
                        <a:gd name="connsiteX13" fmla="*/ 9525 w 12777"/>
                        <a:gd name="connsiteY13" fmla="*/ 7620 h 12382"/>
                        <a:gd name="connsiteX14" fmla="*/ 10478 w 12777"/>
                        <a:gd name="connsiteY14" fmla="*/ 6668 h 12382"/>
                        <a:gd name="connsiteX15" fmla="*/ 9525 w 12777"/>
                        <a:gd name="connsiteY15" fmla="*/ 2858 h 12382"/>
                        <a:gd name="connsiteX16" fmla="*/ 4763 w 12777"/>
                        <a:gd name="connsiteY16" fmla="*/ 0 h 12382"/>
                        <a:gd name="connsiteX17" fmla="*/ 2858 w 12777"/>
                        <a:gd name="connsiteY17" fmla="*/ 0 h 12382"/>
                        <a:gd name="connsiteX18" fmla="*/ 1905 w 12777"/>
                        <a:gd name="connsiteY18" fmla="*/ 3810 h 12382"/>
                        <a:gd name="connsiteX19" fmla="*/ 2858 w 12777"/>
                        <a:gd name="connsiteY19" fmla="*/ 6668 h 12382"/>
                        <a:gd name="connsiteX20" fmla="*/ 4763 w 12777"/>
                        <a:gd name="connsiteY20" fmla="*/ 7620 h 12382"/>
                        <a:gd name="connsiteX21" fmla="*/ 5715 w 12777"/>
                        <a:gd name="connsiteY21" fmla="*/ 8573 h 12382"/>
                        <a:gd name="connsiteX22" fmla="*/ 3810 w 12777"/>
                        <a:gd name="connsiteY22" fmla="*/ 12383 h 12382"/>
                        <a:gd name="connsiteX23" fmla="*/ 3810 w 12777"/>
                        <a:gd name="connsiteY23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777" h="12382">
                          <a:moveTo>
                            <a:pt x="3810" y="12383"/>
                          </a:moveTo>
                          <a:cubicBezTo>
                            <a:pt x="2858" y="12383"/>
                            <a:pt x="953" y="11430"/>
                            <a:pt x="953" y="10478"/>
                          </a:cubicBezTo>
                          <a:cubicBezTo>
                            <a:pt x="0" y="9525"/>
                            <a:pt x="0" y="7620"/>
                            <a:pt x="0" y="6668"/>
                          </a:cubicBezTo>
                          <a:cubicBezTo>
                            <a:pt x="0" y="3810"/>
                            <a:pt x="0" y="1905"/>
                            <a:pt x="1905" y="953"/>
                          </a:cubicBezTo>
                          <a:cubicBezTo>
                            <a:pt x="2858" y="953"/>
                            <a:pt x="3810" y="0"/>
                            <a:pt x="4763" y="0"/>
                          </a:cubicBezTo>
                          <a:cubicBezTo>
                            <a:pt x="7620" y="0"/>
                            <a:pt x="9525" y="953"/>
                            <a:pt x="11430" y="2858"/>
                          </a:cubicBezTo>
                          <a:cubicBezTo>
                            <a:pt x="12383" y="4763"/>
                            <a:pt x="13335" y="6668"/>
                            <a:pt x="12383" y="7620"/>
                          </a:cubicBezTo>
                          <a:cubicBezTo>
                            <a:pt x="12383" y="8573"/>
                            <a:pt x="11430" y="9525"/>
                            <a:pt x="9525" y="9525"/>
                          </a:cubicBezTo>
                          <a:cubicBezTo>
                            <a:pt x="8572" y="9525"/>
                            <a:pt x="7620" y="9525"/>
                            <a:pt x="6668" y="9525"/>
                          </a:cubicBezTo>
                          <a:cubicBezTo>
                            <a:pt x="4763" y="8573"/>
                            <a:pt x="5715" y="5715"/>
                            <a:pt x="5715" y="4763"/>
                          </a:cubicBezTo>
                          <a:cubicBezTo>
                            <a:pt x="5715" y="4763"/>
                            <a:pt x="5715" y="3810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4763"/>
                          </a:cubicBezTo>
                          <a:cubicBezTo>
                            <a:pt x="7620" y="5715"/>
                            <a:pt x="7620" y="7620"/>
                            <a:pt x="8572" y="7620"/>
                          </a:cubicBezTo>
                          <a:cubicBezTo>
                            <a:pt x="8572" y="7620"/>
                            <a:pt x="9525" y="7620"/>
                            <a:pt x="9525" y="7620"/>
                          </a:cubicBezTo>
                          <a:cubicBezTo>
                            <a:pt x="10478" y="7620"/>
                            <a:pt x="10478" y="6668"/>
                            <a:pt x="10478" y="6668"/>
                          </a:cubicBezTo>
                          <a:cubicBezTo>
                            <a:pt x="10478" y="5715"/>
                            <a:pt x="10478" y="4763"/>
                            <a:pt x="9525" y="2858"/>
                          </a:cubicBezTo>
                          <a:cubicBezTo>
                            <a:pt x="8572" y="953"/>
                            <a:pt x="6668" y="0"/>
                            <a:pt x="4763" y="0"/>
                          </a:cubicBezTo>
                          <a:cubicBezTo>
                            <a:pt x="3810" y="0"/>
                            <a:pt x="3810" y="0"/>
                            <a:pt x="2858" y="0"/>
                          </a:cubicBezTo>
                          <a:cubicBezTo>
                            <a:pt x="1905" y="953"/>
                            <a:pt x="1905" y="2858"/>
                            <a:pt x="1905" y="3810"/>
                          </a:cubicBezTo>
                          <a:cubicBezTo>
                            <a:pt x="1905" y="4763"/>
                            <a:pt x="1905" y="5715"/>
                            <a:pt x="2858" y="6668"/>
                          </a:cubicBezTo>
                          <a:cubicBezTo>
                            <a:pt x="3810" y="7620"/>
                            <a:pt x="3810" y="7620"/>
                            <a:pt x="4763" y="7620"/>
                          </a:cubicBezTo>
                          <a:cubicBezTo>
                            <a:pt x="4763" y="7620"/>
                            <a:pt x="5715" y="7620"/>
                            <a:pt x="5715" y="8573"/>
                          </a:cubicBezTo>
                          <a:cubicBezTo>
                            <a:pt x="5715" y="11430"/>
                            <a:pt x="4763" y="11430"/>
                            <a:pt x="3810" y="12383"/>
                          </a:cubicBezTo>
                          <a:cubicBezTo>
                            <a:pt x="4763" y="12383"/>
                            <a:pt x="3810" y="12383"/>
                            <a:pt x="3810" y="1238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6" name="Freeform: Shape 1235">
                      <a:extLst>
                        <a:ext uri="{FF2B5EF4-FFF2-40B4-BE49-F238E27FC236}">
                          <a16:creationId xmlns:a16="http://schemas.microsoft.com/office/drawing/2014/main" id="{2E328A13-3C4F-4A1C-9CBD-EF501D299D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1382" y="4846319"/>
                      <a:ext cx="11824" cy="13335"/>
                    </a:xfrm>
                    <a:custGeom>
                      <a:avLst/>
                      <a:gdLst>
                        <a:gd name="connsiteX0" fmla="*/ 3810 w 11824"/>
                        <a:gd name="connsiteY0" fmla="*/ 13335 h 13335"/>
                        <a:gd name="connsiteX1" fmla="*/ 953 w 11824"/>
                        <a:gd name="connsiteY1" fmla="*/ 11430 h 13335"/>
                        <a:gd name="connsiteX2" fmla="*/ 0 w 11824"/>
                        <a:gd name="connsiteY2" fmla="*/ 7620 h 13335"/>
                        <a:gd name="connsiteX3" fmla="*/ 953 w 11824"/>
                        <a:gd name="connsiteY3" fmla="*/ 2858 h 13335"/>
                        <a:gd name="connsiteX4" fmla="*/ 6668 w 11824"/>
                        <a:gd name="connsiteY4" fmla="*/ 0 h 13335"/>
                        <a:gd name="connsiteX5" fmla="*/ 11430 w 11824"/>
                        <a:gd name="connsiteY5" fmla="*/ 4763 h 13335"/>
                        <a:gd name="connsiteX6" fmla="*/ 10478 w 11824"/>
                        <a:gd name="connsiteY6" fmla="*/ 9525 h 13335"/>
                        <a:gd name="connsiteX7" fmla="*/ 5715 w 11824"/>
                        <a:gd name="connsiteY7" fmla="*/ 10478 h 13335"/>
                        <a:gd name="connsiteX8" fmla="*/ 4763 w 11824"/>
                        <a:gd name="connsiteY8" fmla="*/ 6668 h 13335"/>
                        <a:gd name="connsiteX9" fmla="*/ 6668 w 11824"/>
                        <a:gd name="connsiteY9" fmla="*/ 2858 h 13335"/>
                        <a:gd name="connsiteX10" fmla="*/ 7620 w 11824"/>
                        <a:gd name="connsiteY10" fmla="*/ 3810 h 13335"/>
                        <a:gd name="connsiteX11" fmla="*/ 6668 w 11824"/>
                        <a:gd name="connsiteY11" fmla="*/ 4763 h 13335"/>
                        <a:gd name="connsiteX12" fmla="*/ 5715 w 11824"/>
                        <a:gd name="connsiteY12" fmla="*/ 6668 h 13335"/>
                        <a:gd name="connsiteX13" fmla="*/ 6668 w 11824"/>
                        <a:gd name="connsiteY13" fmla="*/ 8573 h 13335"/>
                        <a:gd name="connsiteX14" fmla="*/ 9525 w 11824"/>
                        <a:gd name="connsiteY14" fmla="*/ 8573 h 13335"/>
                        <a:gd name="connsiteX15" fmla="*/ 10478 w 11824"/>
                        <a:gd name="connsiteY15" fmla="*/ 4763 h 13335"/>
                        <a:gd name="connsiteX16" fmla="*/ 6668 w 11824"/>
                        <a:gd name="connsiteY16" fmla="*/ 953 h 13335"/>
                        <a:gd name="connsiteX17" fmla="*/ 1905 w 11824"/>
                        <a:gd name="connsiteY17" fmla="*/ 2858 h 13335"/>
                        <a:gd name="connsiteX18" fmla="*/ 953 w 11824"/>
                        <a:gd name="connsiteY18" fmla="*/ 6668 h 13335"/>
                        <a:gd name="connsiteX19" fmla="*/ 1905 w 11824"/>
                        <a:gd name="connsiteY19" fmla="*/ 9525 h 13335"/>
                        <a:gd name="connsiteX20" fmla="*/ 3810 w 11824"/>
                        <a:gd name="connsiteY20" fmla="*/ 10478 h 13335"/>
                        <a:gd name="connsiteX21" fmla="*/ 4763 w 11824"/>
                        <a:gd name="connsiteY21" fmla="*/ 10478 h 13335"/>
                        <a:gd name="connsiteX22" fmla="*/ 4763 w 11824"/>
                        <a:gd name="connsiteY22" fmla="*/ 11430 h 13335"/>
                        <a:gd name="connsiteX23" fmla="*/ 3810 w 11824"/>
                        <a:gd name="connsiteY23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824" h="13335">
                          <a:moveTo>
                            <a:pt x="3810" y="13335"/>
                          </a:moveTo>
                          <a:cubicBezTo>
                            <a:pt x="2858" y="13335"/>
                            <a:pt x="1905" y="12383"/>
                            <a:pt x="953" y="11430"/>
                          </a:cubicBezTo>
                          <a:cubicBezTo>
                            <a:pt x="0" y="10478"/>
                            <a:pt x="0" y="8573"/>
                            <a:pt x="0" y="7620"/>
                          </a:cubicBezTo>
                          <a:cubicBezTo>
                            <a:pt x="0" y="5715"/>
                            <a:pt x="0" y="4763"/>
                            <a:pt x="953" y="2858"/>
                          </a:cubicBezTo>
                          <a:cubicBezTo>
                            <a:pt x="1905" y="953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1905"/>
                            <a:pt x="11430" y="4763"/>
                          </a:cubicBezTo>
                          <a:cubicBezTo>
                            <a:pt x="12383" y="6668"/>
                            <a:pt x="11430" y="8573"/>
                            <a:pt x="10478" y="9525"/>
                          </a:cubicBezTo>
                          <a:cubicBezTo>
                            <a:pt x="9525" y="11430"/>
                            <a:pt x="6668" y="11430"/>
                            <a:pt x="5715" y="10478"/>
                          </a:cubicBezTo>
                          <a:cubicBezTo>
                            <a:pt x="4763" y="9525"/>
                            <a:pt x="4763" y="8573"/>
                            <a:pt x="4763" y="6668"/>
                          </a:cubicBezTo>
                          <a:cubicBezTo>
                            <a:pt x="4763" y="4763"/>
                            <a:pt x="5715" y="3810"/>
                            <a:pt x="6668" y="2858"/>
                          </a:cubicBezTo>
                          <a:cubicBezTo>
                            <a:pt x="6668" y="2858"/>
                            <a:pt x="7620" y="2858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6668" y="4763"/>
                          </a:cubicBezTo>
                          <a:cubicBezTo>
                            <a:pt x="5715" y="4763"/>
                            <a:pt x="5715" y="5715"/>
                            <a:pt x="5715" y="6668"/>
                          </a:cubicBezTo>
                          <a:cubicBezTo>
                            <a:pt x="5715" y="7620"/>
                            <a:pt x="5715" y="8573"/>
                            <a:pt x="6668" y="8573"/>
                          </a:cubicBezTo>
                          <a:cubicBezTo>
                            <a:pt x="7620" y="9525"/>
                            <a:pt x="8573" y="8573"/>
                            <a:pt x="9525" y="8573"/>
                          </a:cubicBezTo>
                          <a:cubicBezTo>
                            <a:pt x="10478" y="7620"/>
                            <a:pt x="10478" y="6668"/>
                            <a:pt x="10478" y="4763"/>
                          </a:cubicBezTo>
                          <a:cubicBezTo>
                            <a:pt x="9525" y="2858"/>
                            <a:pt x="8573" y="1905"/>
                            <a:pt x="6668" y="953"/>
                          </a:cubicBezTo>
                          <a:cubicBezTo>
                            <a:pt x="4763" y="953"/>
                            <a:pt x="2858" y="953"/>
                            <a:pt x="1905" y="2858"/>
                          </a:cubicBezTo>
                          <a:cubicBezTo>
                            <a:pt x="953" y="3810"/>
                            <a:pt x="953" y="5715"/>
                            <a:pt x="953" y="6668"/>
                          </a:cubicBezTo>
                          <a:cubicBezTo>
                            <a:pt x="953" y="7620"/>
                            <a:pt x="953" y="8573"/>
                            <a:pt x="1905" y="9525"/>
                          </a:cubicBezTo>
                          <a:cubicBezTo>
                            <a:pt x="1905" y="10478"/>
                            <a:pt x="2858" y="10478"/>
                            <a:pt x="3810" y="10478"/>
                          </a:cubicBezTo>
                          <a:cubicBezTo>
                            <a:pt x="3810" y="10478"/>
                            <a:pt x="4763" y="10478"/>
                            <a:pt x="4763" y="10478"/>
                          </a:cubicBezTo>
                          <a:cubicBezTo>
                            <a:pt x="4763" y="10478"/>
                            <a:pt x="4763" y="11430"/>
                            <a:pt x="4763" y="11430"/>
                          </a:cubicBezTo>
                          <a:cubicBezTo>
                            <a:pt x="4763" y="13335"/>
                            <a:pt x="4763" y="13335"/>
                            <a:pt x="381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7" name="Freeform: Shape 1236">
                      <a:extLst>
                        <a:ext uri="{FF2B5EF4-FFF2-40B4-BE49-F238E27FC236}">
                          <a16:creationId xmlns:a16="http://schemas.microsoft.com/office/drawing/2014/main" id="{95DC89B6-85FA-4A3B-8B9C-B0AD8A662F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3762" y="4865369"/>
                      <a:ext cx="14287" cy="13335"/>
                    </a:xfrm>
                    <a:custGeom>
                      <a:avLst/>
                      <a:gdLst>
                        <a:gd name="connsiteX0" fmla="*/ 7620 w 14287"/>
                        <a:gd name="connsiteY0" fmla="*/ 13335 h 13335"/>
                        <a:gd name="connsiteX1" fmla="*/ 1905 w 14287"/>
                        <a:gd name="connsiteY1" fmla="*/ 10478 h 13335"/>
                        <a:gd name="connsiteX2" fmla="*/ 0 w 14287"/>
                        <a:gd name="connsiteY2" fmla="*/ 4763 h 13335"/>
                        <a:gd name="connsiteX3" fmla="*/ 953 w 14287"/>
                        <a:gd name="connsiteY3" fmla="*/ 1905 h 13335"/>
                        <a:gd name="connsiteX4" fmla="*/ 5715 w 14287"/>
                        <a:gd name="connsiteY4" fmla="*/ 0 h 13335"/>
                        <a:gd name="connsiteX5" fmla="*/ 10478 w 14287"/>
                        <a:gd name="connsiteY5" fmla="*/ 0 h 13335"/>
                        <a:gd name="connsiteX6" fmla="*/ 13335 w 14287"/>
                        <a:gd name="connsiteY6" fmla="*/ 3810 h 13335"/>
                        <a:gd name="connsiteX7" fmla="*/ 14288 w 14287"/>
                        <a:gd name="connsiteY7" fmla="*/ 8573 h 13335"/>
                        <a:gd name="connsiteX8" fmla="*/ 14288 w 14287"/>
                        <a:gd name="connsiteY8" fmla="*/ 10478 h 13335"/>
                        <a:gd name="connsiteX9" fmla="*/ 9525 w 14287"/>
                        <a:gd name="connsiteY9" fmla="*/ 12383 h 13335"/>
                        <a:gd name="connsiteX10" fmla="*/ 5715 w 14287"/>
                        <a:gd name="connsiteY10" fmla="*/ 8573 h 13335"/>
                        <a:gd name="connsiteX11" fmla="*/ 6668 w 14287"/>
                        <a:gd name="connsiteY11" fmla="*/ 3810 h 13335"/>
                        <a:gd name="connsiteX12" fmla="*/ 7620 w 14287"/>
                        <a:gd name="connsiteY12" fmla="*/ 3810 h 13335"/>
                        <a:gd name="connsiteX13" fmla="*/ 7620 w 14287"/>
                        <a:gd name="connsiteY13" fmla="*/ 4763 h 13335"/>
                        <a:gd name="connsiteX14" fmla="*/ 6668 w 14287"/>
                        <a:gd name="connsiteY14" fmla="*/ 8573 h 13335"/>
                        <a:gd name="connsiteX15" fmla="*/ 9525 w 14287"/>
                        <a:gd name="connsiteY15" fmla="*/ 10478 h 13335"/>
                        <a:gd name="connsiteX16" fmla="*/ 12382 w 14287"/>
                        <a:gd name="connsiteY16" fmla="*/ 9525 h 13335"/>
                        <a:gd name="connsiteX17" fmla="*/ 12382 w 14287"/>
                        <a:gd name="connsiteY17" fmla="*/ 8573 h 13335"/>
                        <a:gd name="connsiteX18" fmla="*/ 11430 w 14287"/>
                        <a:gd name="connsiteY18" fmla="*/ 4763 h 13335"/>
                        <a:gd name="connsiteX19" fmla="*/ 9525 w 14287"/>
                        <a:gd name="connsiteY19" fmla="*/ 1905 h 13335"/>
                        <a:gd name="connsiteX20" fmla="*/ 5715 w 14287"/>
                        <a:gd name="connsiteY20" fmla="*/ 1905 h 13335"/>
                        <a:gd name="connsiteX21" fmla="*/ 1905 w 14287"/>
                        <a:gd name="connsiteY21" fmla="*/ 3810 h 13335"/>
                        <a:gd name="connsiteX22" fmla="*/ 1905 w 14287"/>
                        <a:gd name="connsiteY22" fmla="*/ 5715 h 13335"/>
                        <a:gd name="connsiteX23" fmla="*/ 2857 w 14287"/>
                        <a:gd name="connsiteY23" fmla="*/ 10478 h 13335"/>
                        <a:gd name="connsiteX24" fmla="*/ 7620 w 14287"/>
                        <a:gd name="connsiteY24" fmla="*/ 12383 h 13335"/>
                        <a:gd name="connsiteX25" fmla="*/ 7620 w 14287"/>
                        <a:gd name="connsiteY25" fmla="*/ 13335 h 13335"/>
                        <a:gd name="connsiteX26" fmla="*/ 7620 w 14287"/>
                        <a:gd name="connsiteY26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4287" h="13335">
                          <a:moveTo>
                            <a:pt x="7620" y="13335"/>
                          </a:moveTo>
                          <a:cubicBezTo>
                            <a:pt x="5715" y="13335"/>
                            <a:pt x="3810" y="12383"/>
                            <a:pt x="1905" y="10478"/>
                          </a:cubicBezTo>
                          <a:cubicBezTo>
                            <a:pt x="953" y="8573"/>
                            <a:pt x="0" y="6668"/>
                            <a:pt x="0" y="4763"/>
                          </a:cubicBezTo>
                          <a:cubicBezTo>
                            <a:pt x="0" y="3810"/>
                            <a:pt x="0" y="2858"/>
                            <a:pt x="953" y="1905"/>
                          </a:cubicBezTo>
                          <a:cubicBezTo>
                            <a:pt x="1905" y="0"/>
                            <a:pt x="3810" y="0"/>
                            <a:pt x="5715" y="0"/>
                          </a:cubicBezTo>
                          <a:cubicBezTo>
                            <a:pt x="7620" y="0"/>
                            <a:pt x="9525" y="0"/>
                            <a:pt x="10478" y="0"/>
                          </a:cubicBezTo>
                          <a:cubicBezTo>
                            <a:pt x="11430" y="953"/>
                            <a:pt x="13335" y="1905"/>
                            <a:pt x="13335" y="3810"/>
                          </a:cubicBezTo>
                          <a:cubicBezTo>
                            <a:pt x="13335" y="4763"/>
                            <a:pt x="14288" y="6668"/>
                            <a:pt x="14288" y="8573"/>
                          </a:cubicBezTo>
                          <a:cubicBezTo>
                            <a:pt x="14288" y="9525"/>
                            <a:pt x="14288" y="9525"/>
                            <a:pt x="14288" y="10478"/>
                          </a:cubicBezTo>
                          <a:cubicBezTo>
                            <a:pt x="13335" y="12383"/>
                            <a:pt x="11430" y="13335"/>
                            <a:pt x="9525" y="12383"/>
                          </a:cubicBezTo>
                          <a:cubicBezTo>
                            <a:pt x="7620" y="12383"/>
                            <a:pt x="6668" y="10478"/>
                            <a:pt x="5715" y="8573"/>
                          </a:cubicBezTo>
                          <a:cubicBezTo>
                            <a:pt x="4763" y="6668"/>
                            <a:pt x="5715" y="4763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7620" y="4763"/>
                          </a:cubicBezTo>
                          <a:cubicBezTo>
                            <a:pt x="6668" y="5715"/>
                            <a:pt x="6668" y="6668"/>
                            <a:pt x="6668" y="8573"/>
                          </a:cubicBezTo>
                          <a:cubicBezTo>
                            <a:pt x="6668" y="9525"/>
                            <a:pt x="8572" y="10478"/>
                            <a:pt x="9525" y="10478"/>
                          </a:cubicBezTo>
                          <a:cubicBezTo>
                            <a:pt x="10478" y="10478"/>
                            <a:pt x="11430" y="10478"/>
                            <a:pt x="12382" y="9525"/>
                          </a:cubicBezTo>
                          <a:cubicBezTo>
                            <a:pt x="12382" y="9525"/>
                            <a:pt x="12382" y="8573"/>
                            <a:pt x="12382" y="8573"/>
                          </a:cubicBezTo>
                          <a:cubicBezTo>
                            <a:pt x="12382" y="7620"/>
                            <a:pt x="12382" y="5715"/>
                            <a:pt x="11430" y="4763"/>
                          </a:cubicBezTo>
                          <a:cubicBezTo>
                            <a:pt x="11430" y="3810"/>
                            <a:pt x="10478" y="2858"/>
                            <a:pt x="9525" y="1905"/>
                          </a:cubicBezTo>
                          <a:cubicBezTo>
                            <a:pt x="8572" y="953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8"/>
                            <a:pt x="1905" y="3810"/>
                          </a:cubicBezTo>
                          <a:cubicBezTo>
                            <a:pt x="1905" y="3810"/>
                            <a:pt x="1905" y="4763"/>
                            <a:pt x="1905" y="5715"/>
                          </a:cubicBezTo>
                          <a:cubicBezTo>
                            <a:pt x="1905" y="7620"/>
                            <a:pt x="1905" y="9525"/>
                            <a:pt x="2857" y="10478"/>
                          </a:cubicBezTo>
                          <a:cubicBezTo>
                            <a:pt x="3810" y="11430"/>
                            <a:pt x="5715" y="12383"/>
                            <a:pt x="7620" y="12383"/>
                          </a:cubicBezTo>
                          <a:cubicBezTo>
                            <a:pt x="8572" y="12383"/>
                            <a:pt x="8572" y="12383"/>
                            <a:pt x="7620" y="13335"/>
                          </a:cubicBezTo>
                          <a:cubicBezTo>
                            <a:pt x="8572" y="13335"/>
                            <a:pt x="7620" y="13335"/>
                            <a:pt x="762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8" name="Freeform: Shape 1237">
                      <a:extLst>
                        <a:ext uri="{FF2B5EF4-FFF2-40B4-BE49-F238E27FC236}">
                          <a16:creationId xmlns:a16="http://schemas.microsoft.com/office/drawing/2014/main" id="{D60CA694-6D50-4C33-AA2E-DBB9DD3E2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7097" y="486727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3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2857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3"/>
                            <a:pt x="1905" y="1905"/>
                            <a:pt x="1905" y="2857"/>
                          </a:cubicBezTo>
                          <a:cubicBezTo>
                            <a:pt x="2858" y="2857"/>
                            <a:pt x="2858" y="3810"/>
                            <a:pt x="1905" y="3810"/>
                          </a:cubicBezTo>
                          <a:cubicBezTo>
                            <a:pt x="2858" y="3810"/>
                            <a:pt x="2858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9" name="Freeform: Shape 1238">
                      <a:extLst>
                        <a:ext uri="{FF2B5EF4-FFF2-40B4-BE49-F238E27FC236}">
                          <a16:creationId xmlns:a16="http://schemas.microsoft.com/office/drawing/2014/main" id="{502A668A-5A3F-4DD8-AA6D-9A1ACDF0B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4717" y="4849177"/>
                      <a:ext cx="2299" cy="5715"/>
                    </a:xfrm>
                    <a:custGeom>
                      <a:avLst/>
                      <a:gdLst>
                        <a:gd name="connsiteX0" fmla="*/ 1905 w 2299"/>
                        <a:gd name="connsiteY0" fmla="*/ 5715 h 5715"/>
                        <a:gd name="connsiteX1" fmla="*/ 1905 w 2299"/>
                        <a:gd name="connsiteY1" fmla="*/ 5715 h 5715"/>
                        <a:gd name="connsiteX2" fmla="*/ 952 w 2299"/>
                        <a:gd name="connsiteY2" fmla="*/ 4763 h 5715"/>
                        <a:gd name="connsiteX3" fmla="*/ 0 w 2299"/>
                        <a:gd name="connsiteY3" fmla="*/ 953 h 5715"/>
                        <a:gd name="connsiteX4" fmla="*/ 0 w 2299"/>
                        <a:gd name="connsiteY4" fmla="*/ 0 h 5715"/>
                        <a:gd name="connsiteX5" fmla="*/ 952 w 2299"/>
                        <a:gd name="connsiteY5" fmla="*/ 0 h 5715"/>
                        <a:gd name="connsiteX6" fmla="*/ 1905 w 2299"/>
                        <a:gd name="connsiteY6" fmla="*/ 5715 h 5715"/>
                        <a:gd name="connsiteX7" fmla="*/ 1905 w 229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5715">
                          <a:moveTo>
                            <a:pt x="1905" y="5715"/>
                          </a:moveTo>
                          <a:cubicBezTo>
                            <a:pt x="952" y="5715"/>
                            <a:pt x="952" y="5715"/>
                            <a:pt x="1905" y="5715"/>
                          </a:cubicBezTo>
                          <a:cubicBezTo>
                            <a:pt x="952" y="5715"/>
                            <a:pt x="952" y="4763"/>
                            <a:pt x="952" y="4763"/>
                          </a:cubicBezTo>
                          <a:cubicBezTo>
                            <a:pt x="952" y="3810"/>
                            <a:pt x="952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3"/>
                            <a:pt x="2857" y="2857"/>
                            <a:pt x="1905" y="5715"/>
                          </a:cubicBezTo>
                          <a:cubicBezTo>
                            <a:pt x="1905" y="4763"/>
                            <a:pt x="1905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0" name="Freeform: Shape 1239">
                      <a:extLst>
                        <a:ext uri="{FF2B5EF4-FFF2-40B4-BE49-F238E27FC236}">
                          <a16:creationId xmlns:a16="http://schemas.microsoft.com/office/drawing/2014/main" id="{FD175FB3-5093-4ABB-A479-A25844D93C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0907" y="4843462"/>
                      <a:ext cx="4762" cy="2857"/>
                    </a:xfrm>
                    <a:custGeom>
                      <a:avLst/>
                      <a:gdLst>
                        <a:gd name="connsiteX0" fmla="*/ 3810 w 4762"/>
                        <a:gd name="connsiteY0" fmla="*/ 2857 h 2857"/>
                        <a:gd name="connsiteX1" fmla="*/ 3810 w 4762"/>
                        <a:gd name="connsiteY1" fmla="*/ 2857 h 2857"/>
                        <a:gd name="connsiteX2" fmla="*/ 0 w 4762"/>
                        <a:gd name="connsiteY2" fmla="*/ 953 h 2857"/>
                        <a:gd name="connsiteX3" fmla="*/ 0 w 4762"/>
                        <a:gd name="connsiteY3" fmla="*/ 0 h 2857"/>
                        <a:gd name="connsiteX4" fmla="*/ 953 w 4762"/>
                        <a:gd name="connsiteY4" fmla="*/ 0 h 2857"/>
                        <a:gd name="connsiteX5" fmla="*/ 4763 w 4762"/>
                        <a:gd name="connsiteY5" fmla="*/ 1905 h 2857"/>
                        <a:gd name="connsiteX6" fmla="*/ 3810 w 4762"/>
                        <a:gd name="connsiteY6" fmla="*/ 2857 h 2857"/>
                        <a:gd name="connsiteX7" fmla="*/ 3810 w 4762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2857">
                          <a:moveTo>
                            <a:pt x="3810" y="2857"/>
                          </a:moveTo>
                          <a:cubicBezTo>
                            <a:pt x="3810" y="2857"/>
                            <a:pt x="3810" y="2857"/>
                            <a:pt x="3810" y="2857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953"/>
                            <a:pt x="2858" y="953"/>
                            <a:pt x="4763" y="1905"/>
                          </a:cubicBezTo>
                          <a:cubicBezTo>
                            <a:pt x="3810" y="1905"/>
                            <a:pt x="4763" y="1905"/>
                            <a:pt x="3810" y="2857"/>
                          </a:cubicBezTo>
                          <a:cubicBezTo>
                            <a:pt x="3810" y="2857"/>
                            <a:pt x="3810" y="2857"/>
                            <a:pt x="3810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1" name="Freeform: Shape 1240">
                      <a:extLst>
                        <a:ext uri="{FF2B5EF4-FFF2-40B4-BE49-F238E27FC236}">
                          <a16:creationId xmlns:a16="http://schemas.microsoft.com/office/drawing/2014/main" id="{E0FC49D5-1B80-45D9-910E-0937E2F832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7100" y="4843462"/>
                      <a:ext cx="4762" cy="3809"/>
                    </a:xfrm>
                    <a:custGeom>
                      <a:avLst/>
                      <a:gdLst>
                        <a:gd name="connsiteX0" fmla="*/ 953 w 4762"/>
                        <a:gd name="connsiteY0" fmla="*/ 3810 h 3809"/>
                        <a:gd name="connsiteX1" fmla="*/ 953 w 4762"/>
                        <a:gd name="connsiteY1" fmla="*/ 3810 h 3809"/>
                        <a:gd name="connsiteX2" fmla="*/ 0 w 4762"/>
                        <a:gd name="connsiteY2" fmla="*/ 2857 h 3809"/>
                        <a:gd name="connsiteX3" fmla="*/ 3810 w 4762"/>
                        <a:gd name="connsiteY3" fmla="*/ 0 h 3809"/>
                        <a:gd name="connsiteX4" fmla="*/ 4763 w 4762"/>
                        <a:gd name="connsiteY4" fmla="*/ 0 h 3809"/>
                        <a:gd name="connsiteX5" fmla="*/ 4763 w 4762"/>
                        <a:gd name="connsiteY5" fmla="*/ 953 h 3809"/>
                        <a:gd name="connsiteX6" fmla="*/ 953 w 4762"/>
                        <a:gd name="connsiteY6" fmla="*/ 3810 h 3809"/>
                        <a:gd name="connsiteX7" fmla="*/ 953 w 476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3809">
                          <a:moveTo>
                            <a:pt x="953" y="3810"/>
                          </a:moveTo>
                          <a:cubicBezTo>
                            <a:pt x="953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2857"/>
                            <a:pt x="0" y="2857"/>
                          </a:cubicBezTo>
                          <a:cubicBezTo>
                            <a:pt x="953" y="953"/>
                            <a:pt x="2857" y="0"/>
                            <a:pt x="3810" y="0"/>
                          </a:cubicBezTo>
                          <a:cubicBezTo>
                            <a:pt x="3810" y="0"/>
                            <a:pt x="4763" y="0"/>
                            <a:pt x="4763" y="0"/>
                          </a:cubicBezTo>
                          <a:cubicBezTo>
                            <a:pt x="4763" y="0"/>
                            <a:pt x="4763" y="953"/>
                            <a:pt x="4763" y="953"/>
                          </a:cubicBezTo>
                          <a:cubicBezTo>
                            <a:pt x="3810" y="953"/>
                            <a:pt x="1905" y="1905"/>
                            <a:pt x="953" y="3810"/>
                          </a:cubicBezTo>
                          <a:cubicBezTo>
                            <a:pt x="953" y="2857"/>
                            <a:pt x="95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2" name="Freeform: Shape 1241">
                      <a:extLst>
                        <a:ext uri="{FF2B5EF4-FFF2-40B4-BE49-F238E27FC236}">
                          <a16:creationId xmlns:a16="http://schemas.microsoft.com/office/drawing/2014/main" id="{C305C61C-A61C-4D03-9443-A0F509BD5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4242" y="4856796"/>
                      <a:ext cx="6429" cy="5715"/>
                    </a:xfrm>
                    <a:custGeom>
                      <a:avLst/>
                      <a:gdLst>
                        <a:gd name="connsiteX0" fmla="*/ 5715 w 6429"/>
                        <a:gd name="connsiteY0" fmla="*/ 5715 h 5715"/>
                        <a:gd name="connsiteX1" fmla="*/ 5715 w 6429"/>
                        <a:gd name="connsiteY1" fmla="*/ 5715 h 5715"/>
                        <a:gd name="connsiteX2" fmla="*/ 952 w 6429"/>
                        <a:gd name="connsiteY2" fmla="*/ 1905 h 5715"/>
                        <a:gd name="connsiteX3" fmla="*/ 0 w 6429"/>
                        <a:gd name="connsiteY3" fmla="*/ 953 h 5715"/>
                        <a:gd name="connsiteX4" fmla="*/ 952 w 6429"/>
                        <a:gd name="connsiteY4" fmla="*/ 0 h 5715"/>
                        <a:gd name="connsiteX5" fmla="*/ 5715 w 6429"/>
                        <a:gd name="connsiteY5" fmla="*/ 4763 h 5715"/>
                        <a:gd name="connsiteX6" fmla="*/ 5715 w 6429"/>
                        <a:gd name="connsiteY6" fmla="*/ 5715 h 5715"/>
                        <a:gd name="connsiteX7" fmla="*/ 5715 w 642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29" h="5715">
                          <a:moveTo>
                            <a:pt x="5715" y="5715"/>
                          </a:moveTo>
                          <a:cubicBezTo>
                            <a:pt x="5715" y="5715"/>
                            <a:pt x="4763" y="5715"/>
                            <a:pt x="5715" y="5715"/>
                          </a:cubicBezTo>
                          <a:cubicBezTo>
                            <a:pt x="4763" y="3810"/>
                            <a:pt x="2857" y="1905"/>
                            <a:pt x="952" y="1905"/>
                          </a:cubicBezTo>
                          <a:cubicBezTo>
                            <a:pt x="952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2" y="0"/>
                            <a:pt x="952" y="0"/>
                          </a:cubicBezTo>
                          <a:cubicBezTo>
                            <a:pt x="2857" y="0"/>
                            <a:pt x="4763" y="1905"/>
                            <a:pt x="5715" y="4763"/>
                          </a:cubicBezTo>
                          <a:cubicBezTo>
                            <a:pt x="6667" y="5715"/>
                            <a:pt x="6667" y="5715"/>
                            <a:pt x="5715" y="5715"/>
                          </a:cubicBezTo>
                          <a:cubicBezTo>
                            <a:pt x="5715" y="5715"/>
                            <a:pt x="5715" y="5715"/>
                            <a:pt x="571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3" name="Freeform: Shape 1242">
                      <a:extLst>
                        <a:ext uri="{FF2B5EF4-FFF2-40B4-BE49-F238E27FC236}">
                          <a16:creationId xmlns:a16="http://schemas.microsoft.com/office/drawing/2014/main" id="{B52F6C93-2DFF-4201-8261-F8C8B0308B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765" y="4856796"/>
                      <a:ext cx="5715" cy="4762"/>
                    </a:xfrm>
                    <a:custGeom>
                      <a:avLst/>
                      <a:gdLst>
                        <a:gd name="connsiteX0" fmla="*/ 953 w 5715"/>
                        <a:gd name="connsiteY0" fmla="*/ 4763 h 4762"/>
                        <a:gd name="connsiteX1" fmla="*/ 953 w 5715"/>
                        <a:gd name="connsiteY1" fmla="*/ 4763 h 4762"/>
                        <a:gd name="connsiteX2" fmla="*/ 0 w 5715"/>
                        <a:gd name="connsiteY2" fmla="*/ 3810 h 4762"/>
                        <a:gd name="connsiteX3" fmla="*/ 4763 w 5715"/>
                        <a:gd name="connsiteY3" fmla="*/ 0 h 4762"/>
                        <a:gd name="connsiteX4" fmla="*/ 5715 w 5715"/>
                        <a:gd name="connsiteY4" fmla="*/ 953 h 4762"/>
                        <a:gd name="connsiteX5" fmla="*/ 4763 w 5715"/>
                        <a:gd name="connsiteY5" fmla="*/ 1905 h 4762"/>
                        <a:gd name="connsiteX6" fmla="*/ 953 w 5715"/>
                        <a:gd name="connsiteY6" fmla="*/ 4763 h 4762"/>
                        <a:gd name="connsiteX7" fmla="*/ 953 w 5715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1905" y="0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3"/>
                          </a:cubicBezTo>
                          <a:cubicBezTo>
                            <a:pt x="5715" y="953"/>
                            <a:pt x="5715" y="1905"/>
                            <a:pt x="4763" y="1905"/>
                          </a:cubicBezTo>
                          <a:cubicBezTo>
                            <a:pt x="3810" y="1905"/>
                            <a:pt x="2857" y="2858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44" name="Freeform: Shape 1243">
                      <a:extLst>
                        <a:ext uri="{FF2B5EF4-FFF2-40B4-BE49-F238E27FC236}">
                          <a16:creationId xmlns:a16="http://schemas.microsoft.com/office/drawing/2014/main" id="{F3BFC31C-8D87-43F4-A42A-BCA7A7E334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5672" y="4860353"/>
                      <a:ext cx="7620" cy="4063"/>
                    </a:xfrm>
                    <a:custGeom>
                      <a:avLst/>
                      <a:gdLst>
                        <a:gd name="connsiteX0" fmla="*/ 953 w 7620"/>
                        <a:gd name="connsiteY0" fmla="*/ 4063 h 4063"/>
                        <a:gd name="connsiteX1" fmla="*/ 953 w 7620"/>
                        <a:gd name="connsiteY1" fmla="*/ 4063 h 4063"/>
                        <a:gd name="connsiteX2" fmla="*/ 0 w 7620"/>
                        <a:gd name="connsiteY2" fmla="*/ 3111 h 4063"/>
                        <a:gd name="connsiteX3" fmla="*/ 6668 w 7620"/>
                        <a:gd name="connsiteY3" fmla="*/ 253 h 4063"/>
                        <a:gd name="connsiteX4" fmla="*/ 7620 w 7620"/>
                        <a:gd name="connsiteY4" fmla="*/ 1206 h 4063"/>
                        <a:gd name="connsiteX5" fmla="*/ 6668 w 7620"/>
                        <a:gd name="connsiteY5" fmla="*/ 2158 h 4063"/>
                        <a:gd name="connsiteX6" fmla="*/ 953 w 7620"/>
                        <a:gd name="connsiteY6" fmla="*/ 4063 h 4063"/>
                        <a:gd name="connsiteX7" fmla="*/ 953 w 7620"/>
                        <a:gd name="connsiteY7" fmla="*/ 4063 h 4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620" h="4063">
                          <a:moveTo>
                            <a:pt x="953" y="4063"/>
                          </a:moveTo>
                          <a:cubicBezTo>
                            <a:pt x="953" y="4063"/>
                            <a:pt x="953" y="4063"/>
                            <a:pt x="953" y="4063"/>
                          </a:cubicBezTo>
                          <a:cubicBezTo>
                            <a:pt x="0" y="3111"/>
                            <a:pt x="0" y="3111"/>
                            <a:pt x="0" y="3111"/>
                          </a:cubicBezTo>
                          <a:cubicBezTo>
                            <a:pt x="1905" y="1206"/>
                            <a:pt x="3810" y="-699"/>
                            <a:pt x="6668" y="253"/>
                          </a:cubicBezTo>
                          <a:cubicBezTo>
                            <a:pt x="6668" y="253"/>
                            <a:pt x="7620" y="253"/>
                            <a:pt x="7620" y="1206"/>
                          </a:cubicBezTo>
                          <a:cubicBezTo>
                            <a:pt x="7620" y="1206"/>
                            <a:pt x="7620" y="2158"/>
                            <a:pt x="6668" y="2158"/>
                          </a:cubicBezTo>
                          <a:cubicBezTo>
                            <a:pt x="4763" y="253"/>
                            <a:pt x="3810" y="2158"/>
                            <a:pt x="953" y="4063"/>
                          </a:cubicBezTo>
                          <a:cubicBezTo>
                            <a:pt x="1905" y="4063"/>
                            <a:pt x="1905" y="4063"/>
                            <a:pt x="953" y="40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17C79DF6-B8BA-4F8F-8A41-BC9679A65101}"/>
                      </a:ext>
                    </a:extLst>
                  </p:cNvPr>
                  <p:cNvSpPr/>
                  <p:nvPr/>
                </p:nvSpPr>
                <p:spPr>
                  <a:xfrm>
                    <a:off x="7460218" y="4912042"/>
                    <a:ext cx="11586" cy="16192"/>
                  </a:xfrm>
                  <a:custGeom>
                    <a:avLst/>
                    <a:gdLst>
                      <a:gd name="connsiteX0" fmla="*/ 11192 w 11586"/>
                      <a:gd name="connsiteY0" fmla="*/ 16192 h 16192"/>
                      <a:gd name="connsiteX1" fmla="*/ 11192 w 11586"/>
                      <a:gd name="connsiteY1" fmla="*/ 16192 h 16192"/>
                      <a:gd name="connsiteX2" fmla="*/ 714 w 11586"/>
                      <a:gd name="connsiteY2" fmla="*/ 8572 h 16192"/>
                      <a:gd name="connsiteX3" fmla="*/ 714 w 11586"/>
                      <a:gd name="connsiteY3" fmla="*/ 952 h 16192"/>
                      <a:gd name="connsiteX4" fmla="*/ 1667 w 11586"/>
                      <a:gd name="connsiteY4" fmla="*/ 0 h 16192"/>
                      <a:gd name="connsiteX5" fmla="*/ 1667 w 11586"/>
                      <a:gd name="connsiteY5" fmla="*/ 952 h 16192"/>
                      <a:gd name="connsiteX6" fmla="*/ 1667 w 11586"/>
                      <a:gd name="connsiteY6" fmla="*/ 7620 h 16192"/>
                      <a:gd name="connsiteX7" fmla="*/ 10239 w 11586"/>
                      <a:gd name="connsiteY7" fmla="*/ 14288 h 16192"/>
                      <a:gd name="connsiteX8" fmla="*/ 11192 w 11586"/>
                      <a:gd name="connsiteY8" fmla="*/ 16192 h 16192"/>
                      <a:gd name="connsiteX9" fmla="*/ 11192 w 11586"/>
                      <a:gd name="connsiteY9" fmla="*/ 1619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86" h="16192">
                        <a:moveTo>
                          <a:pt x="11192" y="16192"/>
                        </a:moveTo>
                        <a:cubicBezTo>
                          <a:pt x="11192" y="16192"/>
                          <a:pt x="11192" y="16192"/>
                          <a:pt x="11192" y="16192"/>
                        </a:cubicBezTo>
                        <a:cubicBezTo>
                          <a:pt x="10239" y="16192"/>
                          <a:pt x="3572" y="13335"/>
                          <a:pt x="714" y="8572"/>
                        </a:cubicBezTo>
                        <a:cubicBezTo>
                          <a:pt x="-238" y="6667"/>
                          <a:pt x="-238" y="3810"/>
                          <a:pt x="714" y="952"/>
                        </a:cubicBezTo>
                        <a:cubicBezTo>
                          <a:pt x="714" y="952"/>
                          <a:pt x="1667" y="0"/>
                          <a:pt x="1667" y="0"/>
                        </a:cubicBezTo>
                        <a:cubicBezTo>
                          <a:pt x="1667" y="0"/>
                          <a:pt x="2619" y="952"/>
                          <a:pt x="1667" y="952"/>
                        </a:cubicBezTo>
                        <a:cubicBezTo>
                          <a:pt x="714" y="2857"/>
                          <a:pt x="714" y="5715"/>
                          <a:pt x="1667" y="7620"/>
                        </a:cubicBezTo>
                        <a:cubicBezTo>
                          <a:pt x="3572" y="12382"/>
                          <a:pt x="10239" y="14288"/>
                          <a:pt x="10239" y="14288"/>
                        </a:cubicBezTo>
                        <a:cubicBezTo>
                          <a:pt x="11192" y="15240"/>
                          <a:pt x="12144" y="15240"/>
                          <a:pt x="11192" y="16192"/>
                        </a:cubicBezTo>
                        <a:cubicBezTo>
                          <a:pt x="11192" y="16192"/>
                          <a:pt x="11192" y="16192"/>
                          <a:pt x="11192" y="1619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813A235A-AE73-4734-AFA2-76FAB45DEAAD}"/>
                      </a:ext>
                    </a:extLst>
                  </p:cNvPr>
                  <p:cNvSpPr/>
                  <p:nvPr/>
                </p:nvSpPr>
                <p:spPr>
                  <a:xfrm>
                    <a:off x="7509748" y="4913946"/>
                    <a:ext cx="11191" cy="10477"/>
                  </a:xfrm>
                  <a:custGeom>
                    <a:avLst/>
                    <a:gdLst>
                      <a:gd name="connsiteX0" fmla="*/ 714 w 11191"/>
                      <a:gd name="connsiteY0" fmla="*/ 10478 h 10477"/>
                      <a:gd name="connsiteX1" fmla="*/ 714 w 11191"/>
                      <a:gd name="connsiteY1" fmla="*/ 10478 h 10477"/>
                      <a:gd name="connsiteX2" fmla="*/ 714 w 11191"/>
                      <a:gd name="connsiteY2" fmla="*/ 8572 h 10477"/>
                      <a:gd name="connsiteX3" fmla="*/ 9287 w 11191"/>
                      <a:gd name="connsiteY3" fmla="*/ 953 h 10477"/>
                      <a:gd name="connsiteX4" fmla="*/ 10239 w 11191"/>
                      <a:gd name="connsiteY4" fmla="*/ 0 h 10477"/>
                      <a:gd name="connsiteX5" fmla="*/ 11192 w 11191"/>
                      <a:gd name="connsiteY5" fmla="*/ 953 h 10477"/>
                      <a:gd name="connsiteX6" fmla="*/ 714 w 11191"/>
                      <a:gd name="connsiteY6" fmla="*/ 10478 h 10477"/>
                      <a:gd name="connsiteX7" fmla="*/ 714 w 11191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91" h="10477">
                        <a:moveTo>
                          <a:pt x="714" y="10478"/>
                        </a:moveTo>
                        <a:cubicBezTo>
                          <a:pt x="714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2"/>
                        </a:cubicBezTo>
                        <a:cubicBezTo>
                          <a:pt x="2620" y="7620"/>
                          <a:pt x="8334" y="3810"/>
                          <a:pt x="9287" y="953"/>
                        </a:cubicBezTo>
                        <a:cubicBezTo>
                          <a:pt x="9287" y="953"/>
                          <a:pt x="9287" y="0"/>
                          <a:pt x="10239" y="0"/>
                        </a:cubicBezTo>
                        <a:cubicBezTo>
                          <a:pt x="10239" y="0"/>
                          <a:pt x="11192" y="0"/>
                          <a:pt x="11192" y="953"/>
                        </a:cubicBezTo>
                        <a:cubicBezTo>
                          <a:pt x="9287" y="5715"/>
                          <a:pt x="1667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65446320-6F19-4271-8AB1-7BE75454FE30}"/>
                      </a:ext>
                    </a:extLst>
                  </p:cNvPr>
                  <p:cNvSpPr/>
                  <p:nvPr/>
                </p:nvSpPr>
                <p:spPr>
                  <a:xfrm>
                    <a:off x="7497127" y="4907712"/>
                    <a:ext cx="15240" cy="14806"/>
                  </a:xfrm>
                  <a:custGeom>
                    <a:avLst/>
                    <a:gdLst>
                      <a:gd name="connsiteX0" fmla="*/ 953 w 15240"/>
                      <a:gd name="connsiteY0" fmla="*/ 14807 h 14806"/>
                      <a:gd name="connsiteX1" fmla="*/ 953 w 15240"/>
                      <a:gd name="connsiteY1" fmla="*/ 14807 h 14806"/>
                      <a:gd name="connsiteX2" fmla="*/ 0 w 15240"/>
                      <a:gd name="connsiteY2" fmla="*/ 13854 h 14806"/>
                      <a:gd name="connsiteX3" fmla="*/ 3810 w 15240"/>
                      <a:gd name="connsiteY3" fmla="*/ 7187 h 14806"/>
                      <a:gd name="connsiteX4" fmla="*/ 5715 w 15240"/>
                      <a:gd name="connsiteY4" fmla="*/ 4329 h 14806"/>
                      <a:gd name="connsiteX5" fmla="*/ 14288 w 15240"/>
                      <a:gd name="connsiteY5" fmla="*/ 519 h 14806"/>
                      <a:gd name="connsiteX6" fmla="*/ 15240 w 15240"/>
                      <a:gd name="connsiteY6" fmla="*/ 1472 h 14806"/>
                      <a:gd name="connsiteX7" fmla="*/ 14288 w 15240"/>
                      <a:gd name="connsiteY7" fmla="*/ 2424 h 14806"/>
                      <a:gd name="connsiteX8" fmla="*/ 7620 w 15240"/>
                      <a:gd name="connsiteY8" fmla="*/ 5282 h 14806"/>
                      <a:gd name="connsiteX9" fmla="*/ 5715 w 15240"/>
                      <a:gd name="connsiteY9" fmla="*/ 8139 h 14806"/>
                      <a:gd name="connsiteX10" fmla="*/ 953 w 15240"/>
                      <a:gd name="connsiteY10" fmla="*/ 14807 h 14806"/>
                      <a:gd name="connsiteX11" fmla="*/ 953 w 15240"/>
                      <a:gd name="connsiteY11" fmla="*/ 14807 h 1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240" h="14806">
                        <a:moveTo>
                          <a:pt x="953" y="14807"/>
                        </a:moveTo>
                        <a:cubicBezTo>
                          <a:pt x="953" y="14807"/>
                          <a:pt x="953" y="14807"/>
                          <a:pt x="953" y="14807"/>
                        </a:cubicBezTo>
                        <a:cubicBezTo>
                          <a:pt x="0" y="14807"/>
                          <a:pt x="0" y="13854"/>
                          <a:pt x="0" y="13854"/>
                        </a:cubicBezTo>
                        <a:cubicBezTo>
                          <a:pt x="953" y="11949"/>
                          <a:pt x="2857" y="9092"/>
                          <a:pt x="3810" y="7187"/>
                        </a:cubicBezTo>
                        <a:cubicBezTo>
                          <a:pt x="4763" y="6234"/>
                          <a:pt x="4763" y="5282"/>
                          <a:pt x="5715" y="4329"/>
                        </a:cubicBezTo>
                        <a:cubicBezTo>
                          <a:pt x="6667" y="2424"/>
                          <a:pt x="9525" y="-1386"/>
                          <a:pt x="14288" y="519"/>
                        </a:cubicBezTo>
                        <a:cubicBezTo>
                          <a:pt x="14288" y="519"/>
                          <a:pt x="15240" y="1472"/>
                          <a:pt x="15240" y="1472"/>
                        </a:cubicBezTo>
                        <a:cubicBezTo>
                          <a:pt x="15240" y="1472"/>
                          <a:pt x="14288" y="2424"/>
                          <a:pt x="14288" y="2424"/>
                        </a:cubicBezTo>
                        <a:cubicBezTo>
                          <a:pt x="9525" y="1472"/>
                          <a:pt x="7620" y="5282"/>
                          <a:pt x="7620" y="5282"/>
                        </a:cubicBezTo>
                        <a:cubicBezTo>
                          <a:pt x="6667" y="6234"/>
                          <a:pt x="6667" y="7187"/>
                          <a:pt x="5715" y="8139"/>
                        </a:cubicBezTo>
                        <a:cubicBezTo>
                          <a:pt x="4763" y="10044"/>
                          <a:pt x="2857" y="12902"/>
                          <a:pt x="953" y="14807"/>
                        </a:cubicBezTo>
                        <a:cubicBezTo>
                          <a:pt x="1905" y="14807"/>
                          <a:pt x="953" y="14807"/>
                          <a:pt x="953" y="14807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DBEE6AD5-9B1E-4DD5-BCE9-4260E2D91E45}"/>
                      </a:ext>
                    </a:extLst>
                  </p:cNvPr>
                  <p:cNvSpPr/>
                  <p:nvPr/>
                </p:nvSpPr>
                <p:spPr>
                  <a:xfrm>
                    <a:off x="7508183" y="4911089"/>
                    <a:ext cx="8388" cy="10477"/>
                  </a:xfrm>
                  <a:custGeom>
                    <a:avLst/>
                    <a:gdLst>
                      <a:gd name="connsiteX0" fmla="*/ 2279 w 8388"/>
                      <a:gd name="connsiteY0" fmla="*/ 10478 h 10477"/>
                      <a:gd name="connsiteX1" fmla="*/ 2279 w 8388"/>
                      <a:gd name="connsiteY1" fmla="*/ 10478 h 10477"/>
                      <a:gd name="connsiteX2" fmla="*/ 374 w 8388"/>
                      <a:gd name="connsiteY2" fmla="*/ 953 h 10477"/>
                      <a:gd name="connsiteX3" fmla="*/ 1326 w 8388"/>
                      <a:gd name="connsiteY3" fmla="*/ 0 h 10477"/>
                      <a:gd name="connsiteX4" fmla="*/ 2279 w 8388"/>
                      <a:gd name="connsiteY4" fmla="*/ 953 h 10477"/>
                      <a:gd name="connsiteX5" fmla="*/ 3231 w 8388"/>
                      <a:gd name="connsiteY5" fmla="*/ 8572 h 10477"/>
                      <a:gd name="connsiteX6" fmla="*/ 5136 w 8388"/>
                      <a:gd name="connsiteY6" fmla="*/ 7620 h 10477"/>
                      <a:gd name="connsiteX7" fmla="*/ 6089 w 8388"/>
                      <a:gd name="connsiteY7" fmla="*/ 953 h 10477"/>
                      <a:gd name="connsiteX8" fmla="*/ 7041 w 8388"/>
                      <a:gd name="connsiteY8" fmla="*/ 0 h 10477"/>
                      <a:gd name="connsiteX9" fmla="*/ 7994 w 8388"/>
                      <a:gd name="connsiteY9" fmla="*/ 953 h 10477"/>
                      <a:gd name="connsiteX10" fmla="*/ 7041 w 8388"/>
                      <a:gd name="connsiteY10" fmla="*/ 9525 h 10477"/>
                      <a:gd name="connsiteX11" fmla="*/ 2279 w 8388"/>
                      <a:gd name="connsiteY11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388" h="10477">
                        <a:moveTo>
                          <a:pt x="2279" y="10478"/>
                        </a:moveTo>
                        <a:cubicBezTo>
                          <a:pt x="2279" y="10478"/>
                          <a:pt x="2279" y="10478"/>
                          <a:pt x="2279" y="10478"/>
                        </a:cubicBezTo>
                        <a:cubicBezTo>
                          <a:pt x="374" y="10478"/>
                          <a:pt x="-579" y="7620"/>
                          <a:pt x="374" y="953"/>
                        </a:cubicBezTo>
                        <a:cubicBezTo>
                          <a:pt x="374" y="953"/>
                          <a:pt x="374" y="0"/>
                          <a:pt x="1326" y="0"/>
                        </a:cubicBezTo>
                        <a:cubicBezTo>
                          <a:pt x="1326" y="0"/>
                          <a:pt x="2279" y="0"/>
                          <a:pt x="2279" y="953"/>
                        </a:cubicBezTo>
                        <a:cubicBezTo>
                          <a:pt x="2279" y="4763"/>
                          <a:pt x="2279" y="8572"/>
                          <a:pt x="3231" y="8572"/>
                        </a:cubicBezTo>
                        <a:cubicBezTo>
                          <a:pt x="4184" y="8572"/>
                          <a:pt x="4184" y="8572"/>
                          <a:pt x="5136" y="7620"/>
                        </a:cubicBezTo>
                        <a:cubicBezTo>
                          <a:pt x="6089" y="6667"/>
                          <a:pt x="6089" y="4763"/>
                          <a:pt x="6089" y="953"/>
                        </a:cubicBezTo>
                        <a:cubicBezTo>
                          <a:pt x="6089" y="953"/>
                          <a:pt x="6089" y="0"/>
                          <a:pt x="7041" y="0"/>
                        </a:cubicBezTo>
                        <a:cubicBezTo>
                          <a:pt x="7041" y="0"/>
                          <a:pt x="7994" y="0"/>
                          <a:pt x="7994" y="953"/>
                        </a:cubicBezTo>
                        <a:cubicBezTo>
                          <a:pt x="8946" y="4763"/>
                          <a:pt x="7994" y="7620"/>
                          <a:pt x="7041" y="9525"/>
                        </a:cubicBezTo>
                        <a:cubicBezTo>
                          <a:pt x="4184" y="9525"/>
                          <a:pt x="3231" y="10478"/>
                          <a:pt x="2279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4194530A-80FC-4873-BF57-65FC031ED45D}"/>
                      </a:ext>
                    </a:extLst>
                  </p:cNvPr>
                  <p:cNvSpPr/>
                  <p:nvPr/>
                </p:nvSpPr>
                <p:spPr>
                  <a:xfrm>
                    <a:off x="7490698" y="4919662"/>
                    <a:ext cx="9286" cy="3809"/>
                  </a:xfrm>
                  <a:custGeom>
                    <a:avLst/>
                    <a:gdLst>
                      <a:gd name="connsiteX0" fmla="*/ 714 w 9286"/>
                      <a:gd name="connsiteY0" fmla="*/ 3810 h 3809"/>
                      <a:gd name="connsiteX1" fmla="*/ 714 w 9286"/>
                      <a:gd name="connsiteY1" fmla="*/ 3810 h 3809"/>
                      <a:gd name="connsiteX2" fmla="*/ 714 w 9286"/>
                      <a:gd name="connsiteY2" fmla="*/ 1905 h 3809"/>
                      <a:gd name="connsiteX3" fmla="*/ 8334 w 9286"/>
                      <a:gd name="connsiteY3" fmla="*/ 0 h 3809"/>
                      <a:gd name="connsiteX4" fmla="*/ 9287 w 9286"/>
                      <a:gd name="connsiteY4" fmla="*/ 0 h 3809"/>
                      <a:gd name="connsiteX5" fmla="*/ 9287 w 9286"/>
                      <a:gd name="connsiteY5" fmla="*/ 953 h 3809"/>
                      <a:gd name="connsiteX6" fmla="*/ 714 w 9286"/>
                      <a:gd name="connsiteY6" fmla="*/ 3810 h 3809"/>
                      <a:gd name="connsiteX7" fmla="*/ 714 w 9286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1905"/>
                          <a:pt x="714" y="1905"/>
                        </a:cubicBezTo>
                        <a:cubicBezTo>
                          <a:pt x="714" y="1905"/>
                          <a:pt x="6429" y="953"/>
                          <a:pt x="8334" y="0"/>
                        </a:cubicBezTo>
                        <a:cubicBezTo>
                          <a:pt x="8334" y="0"/>
                          <a:pt x="9287" y="0"/>
                          <a:pt x="9287" y="0"/>
                        </a:cubicBezTo>
                        <a:cubicBezTo>
                          <a:pt x="9287" y="0"/>
                          <a:pt x="9287" y="953"/>
                          <a:pt x="9287" y="953"/>
                        </a:cubicBezTo>
                        <a:cubicBezTo>
                          <a:pt x="6429" y="2857"/>
                          <a:pt x="714" y="3810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075E5A31-450A-4F36-B31A-C50C97B8E19B}"/>
                      </a:ext>
                    </a:extLst>
                  </p:cNvPr>
                  <p:cNvSpPr/>
                  <p:nvPr/>
                </p:nvSpPr>
                <p:spPr>
                  <a:xfrm>
                    <a:off x="7470457" y="4917756"/>
                    <a:ext cx="12382" cy="5715"/>
                  </a:xfrm>
                  <a:custGeom>
                    <a:avLst/>
                    <a:gdLst>
                      <a:gd name="connsiteX0" fmla="*/ 12383 w 12382"/>
                      <a:gd name="connsiteY0" fmla="*/ 5715 h 5715"/>
                      <a:gd name="connsiteX1" fmla="*/ 12383 w 12382"/>
                      <a:gd name="connsiteY1" fmla="*/ 5715 h 5715"/>
                      <a:gd name="connsiteX2" fmla="*/ 953 w 12382"/>
                      <a:gd name="connsiteY2" fmla="*/ 1905 h 5715"/>
                      <a:gd name="connsiteX3" fmla="*/ 0 w 12382"/>
                      <a:gd name="connsiteY3" fmla="*/ 953 h 5715"/>
                      <a:gd name="connsiteX4" fmla="*/ 953 w 12382"/>
                      <a:gd name="connsiteY4" fmla="*/ 0 h 5715"/>
                      <a:gd name="connsiteX5" fmla="*/ 12383 w 12382"/>
                      <a:gd name="connsiteY5" fmla="*/ 3810 h 5715"/>
                      <a:gd name="connsiteX6" fmla="*/ 12383 w 12382"/>
                      <a:gd name="connsiteY6" fmla="*/ 5715 h 5715"/>
                      <a:gd name="connsiteX7" fmla="*/ 12383 w 12382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82" h="5715">
                        <a:moveTo>
                          <a:pt x="12383" y="5715"/>
                        </a:moveTo>
                        <a:cubicBezTo>
                          <a:pt x="11430" y="5715"/>
                          <a:pt x="11430" y="5715"/>
                          <a:pt x="12383" y="5715"/>
                        </a:cubicBezTo>
                        <a:cubicBezTo>
                          <a:pt x="9525" y="2858"/>
                          <a:pt x="3810" y="2858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0478" y="953"/>
                          <a:pt x="12383" y="3810"/>
                        </a:cubicBezTo>
                        <a:cubicBezTo>
                          <a:pt x="12383" y="4763"/>
                          <a:pt x="12383" y="5715"/>
                          <a:pt x="12383" y="5715"/>
                        </a:cubicBezTo>
                        <a:cubicBezTo>
                          <a:pt x="12383" y="5715"/>
                          <a:pt x="12383" y="5715"/>
                          <a:pt x="12383" y="571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69E6727A-1922-4904-8EA5-EA787675ECB3}"/>
                      </a:ext>
                    </a:extLst>
                  </p:cNvPr>
                  <p:cNvSpPr/>
                  <p:nvPr/>
                </p:nvSpPr>
                <p:spPr>
                  <a:xfrm>
                    <a:off x="7471409" y="4922519"/>
                    <a:ext cx="4524" cy="2857"/>
                  </a:xfrm>
                  <a:custGeom>
                    <a:avLst/>
                    <a:gdLst>
                      <a:gd name="connsiteX0" fmla="*/ 3810 w 4524"/>
                      <a:gd name="connsiteY0" fmla="*/ 2858 h 2857"/>
                      <a:gd name="connsiteX1" fmla="*/ 3810 w 4524"/>
                      <a:gd name="connsiteY1" fmla="*/ 2858 h 2857"/>
                      <a:gd name="connsiteX2" fmla="*/ 0 w 4524"/>
                      <a:gd name="connsiteY2" fmla="*/ 953 h 2857"/>
                      <a:gd name="connsiteX3" fmla="*/ 0 w 4524"/>
                      <a:gd name="connsiteY3" fmla="*/ 0 h 2857"/>
                      <a:gd name="connsiteX4" fmla="*/ 953 w 4524"/>
                      <a:gd name="connsiteY4" fmla="*/ 0 h 2857"/>
                      <a:gd name="connsiteX5" fmla="*/ 3810 w 4524"/>
                      <a:gd name="connsiteY5" fmla="*/ 1905 h 2857"/>
                      <a:gd name="connsiteX6" fmla="*/ 3810 w 4524"/>
                      <a:gd name="connsiteY6" fmla="*/ 2858 h 2857"/>
                      <a:gd name="connsiteX7" fmla="*/ 3810 w 4524"/>
                      <a:gd name="connsiteY7" fmla="*/ 2858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2857">
                        <a:moveTo>
                          <a:pt x="3810" y="2858"/>
                        </a:moveTo>
                        <a:cubicBezTo>
                          <a:pt x="2858" y="2858"/>
                          <a:pt x="2858" y="2858"/>
                          <a:pt x="3810" y="2858"/>
                        </a:cubicBezTo>
                        <a:cubicBezTo>
                          <a:pt x="2858" y="1905"/>
                          <a:pt x="0" y="953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953" y="0"/>
                          <a:pt x="2858" y="953"/>
                          <a:pt x="3810" y="1905"/>
                        </a:cubicBezTo>
                        <a:cubicBezTo>
                          <a:pt x="4763" y="1905"/>
                          <a:pt x="4763" y="2858"/>
                          <a:pt x="3810" y="2858"/>
                        </a:cubicBezTo>
                        <a:cubicBezTo>
                          <a:pt x="3810" y="2858"/>
                          <a:pt x="3810" y="2858"/>
                          <a:pt x="3810" y="285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DF71B24E-6740-4932-8C4A-CB4DB9354581}"/>
                      </a:ext>
                    </a:extLst>
                  </p:cNvPr>
                  <p:cNvSpPr/>
                  <p:nvPr/>
                </p:nvSpPr>
                <p:spPr>
                  <a:xfrm>
                    <a:off x="7503371" y="4917333"/>
                    <a:ext cx="3906" cy="1375"/>
                  </a:xfrm>
                  <a:custGeom>
                    <a:avLst/>
                    <a:gdLst>
                      <a:gd name="connsiteX0" fmla="*/ 2328 w 3906"/>
                      <a:gd name="connsiteY0" fmla="*/ 1376 h 1375"/>
                      <a:gd name="connsiteX1" fmla="*/ 423 w 3906"/>
                      <a:gd name="connsiteY1" fmla="*/ 1376 h 1375"/>
                      <a:gd name="connsiteX2" fmla="*/ 423 w 3906"/>
                      <a:gd name="connsiteY2" fmla="*/ 423 h 1375"/>
                      <a:gd name="connsiteX3" fmla="*/ 1376 w 3906"/>
                      <a:gd name="connsiteY3" fmla="*/ 423 h 1375"/>
                      <a:gd name="connsiteX4" fmla="*/ 2328 w 3906"/>
                      <a:gd name="connsiteY4" fmla="*/ 423 h 1375"/>
                      <a:gd name="connsiteX5" fmla="*/ 2328 w 3906"/>
                      <a:gd name="connsiteY5" fmla="*/ 423 h 1375"/>
                      <a:gd name="connsiteX6" fmla="*/ 3281 w 3906"/>
                      <a:gd name="connsiteY6" fmla="*/ 423 h 1375"/>
                      <a:gd name="connsiteX7" fmla="*/ 3281 w 3906"/>
                      <a:gd name="connsiteY7" fmla="*/ 1376 h 1375"/>
                      <a:gd name="connsiteX8" fmla="*/ 2328 w 3906"/>
                      <a:gd name="connsiteY8" fmla="*/ 1376 h 1375"/>
                      <a:gd name="connsiteX9" fmla="*/ 2328 w 3906"/>
                      <a:gd name="connsiteY9" fmla="*/ 1376 h 1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06" h="1375">
                        <a:moveTo>
                          <a:pt x="2328" y="1376"/>
                        </a:moveTo>
                        <a:cubicBezTo>
                          <a:pt x="1376" y="1376"/>
                          <a:pt x="423" y="1376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2328" y="423"/>
                          <a:pt x="2328" y="423"/>
                        </a:cubicBezTo>
                        <a:cubicBezTo>
                          <a:pt x="2328" y="423"/>
                          <a:pt x="2328" y="423"/>
                          <a:pt x="2328" y="423"/>
                        </a:cubicBezTo>
                        <a:cubicBezTo>
                          <a:pt x="2328" y="423"/>
                          <a:pt x="3281" y="-529"/>
                          <a:pt x="3281" y="423"/>
                        </a:cubicBezTo>
                        <a:cubicBezTo>
                          <a:pt x="3281" y="423"/>
                          <a:pt x="4233" y="1376"/>
                          <a:pt x="3281" y="1376"/>
                        </a:cubicBezTo>
                        <a:cubicBezTo>
                          <a:pt x="4233" y="423"/>
                          <a:pt x="4233" y="1376"/>
                          <a:pt x="2328" y="1376"/>
                        </a:cubicBezTo>
                        <a:cubicBezTo>
                          <a:pt x="3281" y="1376"/>
                          <a:pt x="3281" y="1376"/>
                          <a:pt x="2328" y="137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D32AEA74-DEB2-4990-AC37-424E6B8E751B}"/>
                      </a:ext>
                    </a:extLst>
                  </p:cNvPr>
                  <p:cNvSpPr/>
                  <p:nvPr/>
                </p:nvSpPr>
                <p:spPr>
                  <a:xfrm>
                    <a:off x="7495980" y="4921567"/>
                    <a:ext cx="3289" cy="3957"/>
                  </a:xfrm>
                  <a:custGeom>
                    <a:avLst/>
                    <a:gdLst>
                      <a:gd name="connsiteX0" fmla="*/ 2100 w 3289"/>
                      <a:gd name="connsiteY0" fmla="*/ 0 h 3957"/>
                      <a:gd name="connsiteX1" fmla="*/ 194 w 3289"/>
                      <a:gd name="connsiteY1" fmla="*/ 2857 h 3957"/>
                      <a:gd name="connsiteX2" fmla="*/ 3052 w 3289"/>
                      <a:gd name="connsiteY2" fmla="*/ 2857 h 3957"/>
                      <a:gd name="connsiteX3" fmla="*/ 2100 w 3289"/>
                      <a:gd name="connsiteY3" fmla="*/ 0 h 3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89" h="3957">
                        <a:moveTo>
                          <a:pt x="2100" y="0"/>
                        </a:moveTo>
                        <a:cubicBezTo>
                          <a:pt x="2100" y="0"/>
                          <a:pt x="-758" y="952"/>
                          <a:pt x="194" y="2857"/>
                        </a:cubicBezTo>
                        <a:cubicBezTo>
                          <a:pt x="1147" y="4763"/>
                          <a:pt x="3052" y="3810"/>
                          <a:pt x="3052" y="2857"/>
                        </a:cubicBezTo>
                        <a:cubicBezTo>
                          <a:pt x="3052" y="3810"/>
                          <a:pt x="4004" y="0"/>
                          <a:pt x="2100" y="0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1EE15461-68E6-4985-A0EE-77355A92174C}"/>
                      </a:ext>
                    </a:extLst>
                  </p:cNvPr>
                  <p:cNvSpPr/>
                  <p:nvPr/>
                </p:nvSpPr>
                <p:spPr>
                  <a:xfrm>
                    <a:off x="7505276" y="4903998"/>
                    <a:ext cx="4947" cy="5185"/>
                  </a:xfrm>
                  <a:custGeom>
                    <a:avLst/>
                    <a:gdLst>
                      <a:gd name="connsiteX0" fmla="*/ 4233 w 4947"/>
                      <a:gd name="connsiteY0" fmla="*/ 5186 h 5185"/>
                      <a:gd name="connsiteX1" fmla="*/ 4233 w 4947"/>
                      <a:gd name="connsiteY1" fmla="*/ 5186 h 5185"/>
                      <a:gd name="connsiteX2" fmla="*/ 423 w 4947"/>
                      <a:gd name="connsiteY2" fmla="*/ 1376 h 5185"/>
                      <a:gd name="connsiteX3" fmla="*/ 423 w 4947"/>
                      <a:gd name="connsiteY3" fmla="*/ 423 h 5185"/>
                      <a:gd name="connsiteX4" fmla="*/ 1376 w 4947"/>
                      <a:gd name="connsiteY4" fmla="*/ 423 h 5185"/>
                      <a:gd name="connsiteX5" fmla="*/ 4233 w 4947"/>
                      <a:gd name="connsiteY5" fmla="*/ 5186 h 5185"/>
                      <a:gd name="connsiteX6" fmla="*/ 4233 w 4947"/>
                      <a:gd name="connsiteY6" fmla="*/ 5186 h 5185"/>
                      <a:gd name="connsiteX7" fmla="*/ 4233 w 4947"/>
                      <a:gd name="connsiteY7" fmla="*/ 5186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5185">
                        <a:moveTo>
                          <a:pt x="4233" y="5186"/>
                        </a:moveTo>
                        <a:cubicBezTo>
                          <a:pt x="4233" y="5186"/>
                          <a:pt x="3281" y="5186"/>
                          <a:pt x="4233" y="5186"/>
                        </a:cubicBezTo>
                        <a:cubicBezTo>
                          <a:pt x="3281" y="3281"/>
                          <a:pt x="1376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5186" y="1376"/>
                          <a:pt x="4233" y="5186"/>
                        </a:cubicBezTo>
                        <a:cubicBezTo>
                          <a:pt x="5186" y="4233"/>
                          <a:pt x="5186" y="5186"/>
                          <a:pt x="4233" y="5186"/>
                        </a:cubicBezTo>
                        <a:cubicBezTo>
                          <a:pt x="4233" y="5186"/>
                          <a:pt x="4233" y="5186"/>
                          <a:pt x="4233" y="518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07DAAF3F-6FD2-44BA-858B-E14F5FF0D326}"/>
                      </a:ext>
                    </a:extLst>
                  </p:cNvPr>
                  <p:cNvSpPr/>
                  <p:nvPr/>
                </p:nvSpPr>
                <p:spPr>
                  <a:xfrm>
                    <a:off x="7378065" y="4948237"/>
                    <a:ext cx="10477" cy="8572"/>
                  </a:xfrm>
                  <a:custGeom>
                    <a:avLst/>
                    <a:gdLst>
                      <a:gd name="connsiteX0" fmla="*/ 953 w 10477"/>
                      <a:gd name="connsiteY0" fmla="*/ 8572 h 8572"/>
                      <a:gd name="connsiteX1" fmla="*/ 953 w 10477"/>
                      <a:gd name="connsiteY1" fmla="*/ 8572 h 8572"/>
                      <a:gd name="connsiteX2" fmla="*/ 0 w 10477"/>
                      <a:gd name="connsiteY2" fmla="*/ 7620 h 8572"/>
                      <a:gd name="connsiteX3" fmla="*/ 9525 w 10477"/>
                      <a:gd name="connsiteY3" fmla="*/ 0 h 8572"/>
                      <a:gd name="connsiteX4" fmla="*/ 10478 w 10477"/>
                      <a:gd name="connsiteY4" fmla="*/ 953 h 8572"/>
                      <a:gd name="connsiteX5" fmla="*/ 9525 w 10477"/>
                      <a:gd name="connsiteY5" fmla="*/ 1905 h 8572"/>
                      <a:gd name="connsiteX6" fmla="*/ 953 w 10477"/>
                      <a:gd name="connsiteY6" fmla="*/ 8572 h 8572"/>
                      <a:gd name="connsiteX7" fmla="*/ 953 w 10477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77" h="8572">
                        <a:moveTo>
                          <a:pt x="953" y="8572"/>
                        </a:moveTo>
                        <a:cubicBezTo>
                          <a:pt x="953" y="8572"/>
                          <a:pt x="953" y="8572"/>
                          <a:pt x="953" y="8572"/>
                        </a:cubicBezTo>
                        <a:cubicBezTo>
                          <a:pt x="0" y="8572"/>
                          <a:pt x="0" y="7620"/>
                          <a:pt x="0" y="7620"/>
                        </a:cubicBezTo>
                        <a:cubicBezTo>
                          <a:pt x="0" y="7620"/>
                          <a:pt x="3810" y="953"/>
                          <a:pt x="9525" y="0"/>
                        </a:cubicBezTo>
                        <a:cubicBezTo>
                          <a:pt x="9525" y="0"/>
                          <a:pt x="10478" y="0"/>
                          <a:pt x="10478" y="953"/>
                        </a:cubicBezTo>
                        <a:cubicBezTo>
                          <a:pt x="10478" y="953"/>
                          <a:pt x="10478" y="1905"/>
                          <a:pt x="9525" y="1905"/>
                        </a:cubicBezTo>
                        <a:cubicBezTo>
                          <a:pt x="4763" y="1905"/>
                          <a:pt x="1905" y="7620"/>
                          <a:pt x="953" y="8572"/>
                        </a:cubicBezTo>
                        <a:cubicBezTo>
                          <a:pt x="1905" y="8572"/>
                          <a:pt x="953" y="8572"/>
                          <a:pt x="953" y="857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4C472141-A426-49A5-9FC3-D66E49BF916C}"/>
                      </a:ext>
                    </a:extLst>
                  </p:cNvPr>
                  <p:cNvSpPr/>
                  <p:nvPr/>
                </p:nvSpPr>
                <p:spPr>
                  <a:xfrm>
                    <a:off x="7640955" y="4844943"/>
                    <a:ext cx="14710" cy="40428"/>
                  </a:xfrm>
                  <a:custGeom>
                    <a:avLst/>
                    <a:gdLst>
                      <a:gd name="connsiteX0" fmla="*/ 952 w 14710"/>
                      <a:gd name="connsiteY0" fmla="*/ 40428 h 40428"/>
                      <a:gd name="connsiteX1" fmla="*/ 952 w 14710"/>
                      <a:gd name="connsiteY1" fmla="*/ 40428 h 40428"/>
                      <a:gd name="connsiteX2" fmla="*/ 0 w 14710"/>
                      <a:gd name="connsiteY2" fmla="*/ 39476 h 40428"/>
                      <a:gd name="connsiteX3" fmla="*/ 13335 w 14710"/>
                      <a:gd name="connsiteY3" fmla="*/ 423 h 40428"/>
                      <a:gd name="connsiteX4" fmla="*/ 14288 w 14710"/>
                      <a:gd name="connsiteY4" fmla="*/ 423 h 40428"/>
                      <a:gd name="connsiteX5" fmla="*/ 14288 w 14710"/>
                      <a:gd name="connsiteY5" fmla="*/ 1376 h 40428"/>
                      <a:gd name="connsiteX6" fmla="*/ 952 w 14710"/>
                      <a:gd name="connsiteY6" fmla="*/ 40428 h 40428"/>
                      <a:gd name="connsiteX7" fmla="*/ 952 w 14710"/>
                      <a:gd name="connsiteY7" fmla="*/ 40428 h 40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710" h="40428">
                        <a:moveTo>
                          <a:pt x="952" y="40428"/>
                        </a:moveTo>
                        <a:cubicBezTo>
                          <a:pt x="952" y="40428"/>
                          <a:pt x="952" y="40428"/>
                          <a:pt x="952" y="40428"/>
                        </a:cubicBezTo>
                        <a:cubicBezTo>
                          <a:pt x="0" y="40428"/>
                          <a:pt x="0" y="39476"/>
                          <a:pt x="0" y="39476"/>
                        </a:cubicBezTo>
                        <a:cubicBezTo>
                          <a:pt x="0" y="37571"/>
                          <a:pt x="11430" y="4233"/>
                          <a:pt x="13335" y="423"/>
                        </a:cubicBezTo>
                        <a:cubicBezTo>
                          <a:pt x="13335" y="423"/>
                          <a:pt x="14288" y="-529"/>
                          <a:pt x="14288" y="423"/>
                        </a:cubicBezTo>
                        <a:cubicBezTo>
                          <a:pt x="14288" y="423"/>
                          <a:pt x="15240" y="1376"/>
                          <a:pt x="14288" y="1376"/>
                        </a:cubicBezTo>
                        <a:cubicBezTo>
                          <a:pt x="13335" y="3281"/>
                          <a:pt x="5715" y="27093"/>
                          <a:pt x="952" y="40428"/>
                        </a:cubicBezTo>
                        <a:cubicBezTo>
                          <a:pt x="1905" y="40428"/>
                          <a:pt x="952" y="40428"/>
                          <a:pt x="952" y="4042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0BD2D4E4-B82E-4CC6-AB81-0637881B65E2}"/>
                      </a:ext>
                    </a:extLst>
                  </p:cNvPr>
                  <p:cNvSpPr/>
                  <p:nvPr/>
                </p:nvSpPr>
                <p:spPr>
                  <a:xfrm>
                    <a:off x="7712630" y="4744402"/>
                    <a:ext cx="4524" cy="10477"/>
                  </a:xfrm>
                  <a:custGeom>
                    <a:avLst/>
                    <a:gdLst>
                      <a:gd name="connsiteX0" fmla="*/ 714 w 4524"/>
                      <a:gd name="connsiteY0" fmla="*/ 10478 h 10477"/>
                      <a:gd name="connsiteX1" fmla="*/ 714 w 4524"/>
                      <a:gd name="connsiteY1" fmla="*/ 10478 h 10477"/>
                      <a:gd name="connsiteX2" fmla="*/ 3572 w 4524"/>
                      <a:gd name="connsiteY2" fmla="*/ 0 h 10477"/>
                      <a:gd name="connsiteX3" fmla="*/ 4524 w 4524"/>
                      <a:gd name="connsiteY3" fmla="*/ 0 h 10477"/>
                      <a:gd name="connsiteX4" fmla="*/ 4524 w 4524"/>
                      <a:gd name="connsiteY4" fmla="*/ 953 h 10477"/>
                      <a:gd name="connsiteX5" fmla="*/ 714 w 4524"/>
                      <a:gd name="connsiteY5" fmla="*/ 10478 h 10477"/>
                      <a:gd name="connsiteX6" fmla="*/ 714 w 4524"/>
                      <a:gd name="connsiteY6" fmla="*/ 10478 h 10477"/>
                      <a:gd name="connsiteX7" fmla="*/ 714 w 452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5715"/>
                          <a:pt x="714" y="2857"/>
                          <a:pt x="3572" y="0"/>
                        </a:cubicBezTo>
                        <a:cubicBezTo>
                          <a:pt x="3572" y="0"/>
                          <a:pt x="4524" y="0"/>
                          <a:pt x="4524" y="0"/>
                        </a:cubicBezTo>
                        <a:cubicBezTo>
                          <a:pt x="4524" y="0"/>
                          <a:pt x="4524" y="953"/>
                          <a:pt x="4524" y="953"/>
                        </a:cubicBezTo>
                        <a:cubicBezTo>
                          <a:pt x="2619" y="2857"/>
                          <a:pt x="714" y="6667"/>
                          <a:pt x="714" y="10478"/>
                        </a:cubicBezTo>
                        <a:cubicBezTo>
                          <a:pt x="1667" y="10478"/>
                          <a:pt x="714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512529B0-AD5E-4C80-87EF-FAD48AB4084A}"/>
                      </a:ext>
                    </a:extLst>
                  </p:cNvPr>
                  <p:cNvSpPr/>
                  <p:nvPr/>
                </p:nvSpPr>
                <p:spPr>
                  <a:xfrm>
                    <a:off x="7676197" y="4741544"/>
                    <a:ext cx="5715" cy="8572"/>
                  </a:xfrm>
                  <a:custGeom>
                    <a:avLst/>
                    <a:gdLst>
                      <a:gd name="connsiteX0" fmla="*/ 4763 w 5715"/>
                      <a:gd name="connsiteY0" fmla="*/ 8573 h 8572"/>
                      <a:gd name="connsiteX1" fmla="*/ 4763 w 5715"/>
                      <a:gd name="connsiteY1" fmla="*/ 8573 h 8572"/>
                      <a:gd name="connsiteX2" fmla="*/ 0 w 5715"/>
                      <a:gd name="connsiteY2" fmla="*/ 953 h 8572"/>
                      <a:gd name="connsiteX3" fmla="*/ 953 w 5715"/>
                      <a:gd name="connsiteY3" fmla="*/ 0 h 8572"/>
                      <a:gd name="connsiteX4" fmla="*/ 1905 w 5715"/>
                      <a:gd name="connsiteY4" fmla="*/ 953 h 8572"/>
                      <a:gd name="connsiteX5" fmla="*/ 5715 w 5715"/>
                      <a:gd name="connsiteY5" fmla="*/ 7620 h 8572"/>
                      <a:gd name="connsiteX6" fmla="*/ 4763 w 5715"/>
                      <a:gd name="connsiteY6" fmla="*/ 8573 h 8572"/>
                      <a:gd name="connsiteX7" fmla="*/ 4763 w 5715"/>
                      <a:gd name="connsiteY7" fmla="*/ 8573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8572">
                        <a:moveTo>
                          <a:pt x="4763" y="8573"/>
                        </a:moveTo>
                        <a:cubicBezTo>
                          <a:pt x="4763" y="8573"/>
                          <a:pt x="4763" y="8573"/>
                          <a:pt x="4763" y="8573"/>
                        </a:cubicBezTo>
                        <a:cubicBezTo>
                          <a:pt x="1905" y="6668"/>
                          <a:pt x="0" y="3810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3810"/>
                          <a:pt x="3810" y="5715"/>
                          <a:pt x="5715" y="7620"/>
                        </a:cubicBezTo>
                        <a:cubicBezTo>
                          <a:pt x="5715" y="7620"/>
                          <a:pt x="5715" y="7620"/>
                          <a:pt x="4763" y="8573"/>
                        </a:cubicBezTo>
                        <a:cubicBezTo>
                          <a:pt x="4763" y="8573"/>
                          <a:pt x="4763" y="8573"/>
                          <a:pt x="4763" y="857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CEBF8161-308E-4204-A25B-302800161A40}"/>
                      </a:ext>
                    </a:extLst>
                  </p:cNvPr>
                  <p:cNvSpPr/>
                  <p:nvPr/>
                </p:nvSpPr>
                <p:spPr>
                  <a:xfrm>
                    <a:off x="7692390" y="4860606"/>
                    <a:ext cx="4762" cy="12382"/>
                  </a:xfrm>
                  <a:custGeom>
                    <a:avLst/>
                    <a:gdLst>
                      <a:gd name="connsiteX0" fmla="*/ 953 w 4762"/>
                      <a:gd name="connsiteY0" fmla="*/ 12383 h 12382"/>
                      <a:gd name="connsiteX1" fmla="*/ 953 w 4762"/>
                      <a:gd name="connsiteY1" fmla="*/ 12383 h 12382"/>
                      <a:gd name="connsiteX2" fmla="*/ 0 w 4762"/>
                      <a:gd name="connsiteY2" fmla="*/ 11430 h 12382"/>
                      <a:gd name="connsiteX3" fmla="*/ 2857 w 4762"/>
                      <a:gd name="connsiteY3" fmla="*/ 953 h 12382"/>
                      <a:gd name="connsiteX4" fmla="*/ 3810 w 4762"/>
                      <a:gd name="connsiteY4" fmla="*/ 0 h 12382"/>
                      <a:gd name="connsiteX5" fmla="*/ 4763 w 4762"/>
                      <a:gd name="connsiteY5" fmla="*/ 953 h 12382"/>
                      <a:gd name="connsiteX6" fmla="*/ 953 w 4762"/>
                      <a:gd name="connsiteY6" fmla="*/ 12383 h 12382"/>
                      <a:gd name="connsiteX7" fmla="*/ 953 w 4762"/>
                      <a:gd name="connsiteY7" fmla="*/ 12383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2382">
                        <a:moveTo>
                          <a:pt x="953" y="12383"/>
                        </a:moveTo>
                        <a:cubicBezTo>
                          <a:pt x="953" y="12383"/>
                          <a:pt x="953" y="12383"/>
                          <a:pt x="953" y="12383"/>
                        </a:cubicBezTo>
                        <a:cubicBezTo>
                          <a:pt x="0" y="12383"/>
                          <a:pt x="0" y="11430"/>
                          <a:pt x="0" y="11430"/>
                        </a:cubicBezTo>
                        <a:cubicBezTo>
                          <a:pt x="1905" y="8573"/>
                          <a:pt x="2857" y="4763"/>
                          <a:pt x="2857" y="953"/>
                        </a:cubicBezTo>
                        <a:cubicBezTo>
                          <a:pt x="2857" y="953"/>
                          <a:pt x="2857" y="0"/>
                          <a:pt x="3810" y="0"/>
                        </a:cubicBezTo>
                        <a:cubicBezTo>
                          <a:pt x="3810" y="0"/>
                          <a:pt x="4763" y="0"/>
                          <a:pt x="4763" y="953"/>
                        </a:cubicBezTo>
                        <a:cubicBezTo>
                          <a:pt x="4763" y="4763"/>
                          <a:pt x="3810" y="8573"/>
                          <a:pt x="953" y="12383"/>
                        </a:cubicBezTo>
                        <a:cubicBezTo>
                          <a:pt x="1905" y="12383"/>
                          <a:pt x="1905" y="12383"/>
                          <a:pt x="953" y="1238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64" name="Graphic 4">
                    <a:extLst>
                      <a:ext uri="{FF2B5EF4-FFF2-40B4-BE49-F238E27FC236}">
                        <a16:creationId xmlns:a16="http://schemas.microsoft.com/office/drawing/2014/main" id="{544DFF0C-768D-4EA2-A2B7-C992475D02B4}"/>
                      </a:ext>
                    </a:extLst>
                  </p:cNvPr>
                  <p:cNvGrpSpPr/>
                  <p:nvPr/>
                </p:nvGrpSpPr>
                <p:grpSpPr>
                  <a:xfrm>
                    <a:off x="7530465" y="4703444"/>
                    <a:ext cx="65722" cy="98107"/>
                    <a:chOff x="7530465" y="4703444"/>
                    <a:chExt cx="65722" cy="98107"/>
                  </a:xfrm>
                  <a:solidFill>
                    <a:srgbClr val="74645B"/>
                  </a:solidFill>
                </p:grpSpPr>
                <p:sp>
                  <p:nvSpPr>
                    <p:cNvPr id="1220" name="Freeform: Shape 1219">
                      <a:extLst>
                        <a:ext uri="{FF2B5EF4-FFF2-40B4-BE49-F238E27FC236}">
                          <a16:creationId xmlns:a16="http://schemas.microsoft.com/office/drawing/2014/main" id="{0CA719E1-646D-41B8-8CA7-17FE4C64C1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0465" y="4797742"/>
                      <a:ext cx="65722" cy="3809"/>
                    </a:xfrm>
                    <a:custGeom>
                      <a:avLst/>
                      <a:gdLst>
                        <a:gd name="connsiteX0" fmla="*/ 953 w 65722"/>
                        <a:gd name="connsiteY0" fmla="*/ 3810 h 3809"/>
                        <a:gd name="connsiteX1" fmla="*/ 953 w 65722"/>
                        <a:gd name="connsiteY1" fmla="*/ 3810 h 3809"/>
                        <a:gd name="connsiteX2" fmla="*/ 0 w 65722"/>
                        <a:gd name="connsiteY2" fmla="*/ 2857 h 3809"/>
                        <a:gd name="connsiteX3" fmla="*/ 953 w 65722"/>
                        <a:gd name="connsiteY3" fmla="*/ 1905 h 3809"/>
                        <a:gd name="connsiteX4" fmla="*/ 64770 w 65722"/>
                        <a:gd name="connsiteY4" fmla="*/ 0 h 3809"/>
                        <a:gd name="connsiteX5" fmla="*/ 65722 w 65722"/>
                        <a:gd name="connsiteY5" fmla="*/ 952 h 3809"/>
                        <a:gd name="connsiteX6" fmla="*/ 64770 w 65722"/>
                        <a:gd name="connsiteY6" fmla="*/ 1905 h 3809"/>
                        <a:gd name="connsiteX7" fmla="*/ 953 w 6572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5722" h="3809">
                          <a:moveTo>
                            <a:pt x="953" y="3810"/>
                          </a:moveTo>
                          <a:cubicBezTo>
                            <a:pt x="0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42863" y="952"/>
                            <a:pt x="64770" y="0"/>
                          </a:cubicBezTo>
                          <a:cubicBezTo>
                            <a:pt x="64770" y="0"/>
                            <a:pt x="65722" y="0"/>
                            <a:pt x="65722" y="952"/>
                          </a:cubicBezTo>
                          <a:cubicBezTo>
                            <a:pt x="65722" y="952"/>
                            <a:pt x="65722" y="1905"/>
                            <a:pt x="64770" y="1905"/>
                          </a:cubicBezTo>
                          <a:cubicBezTo>
                            <a:pt x="58103" y="2857"/>
                            <a:pt x="476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1" name="Freeform: Shape 1220">
                      <a:extLst>
                        <a:ext uri="{FF2B5EF4-FFF2-40B4-BE49-F238E27FC236}">
                          <a16:creationId xmlns:a16="http://schemas.microsoft.com/office/drawing/2014/main" id="{61D51A2A-28CF-40D5-82BB-CE7E86D13E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9275" y="4776787"/>
                      <a:ext cx="56911" cy="3809"/>
                    </a:xfrm>
                    <a:custGeom>
                      <a:avLst/>
                      <a:gdLst>
                        <a:gd name="connsiteX0" fmla="*/ 714 w 56911"/>
                        <a:gd name="connsiteY0" fmla="*/ 3810 h 3809"/>
                        <a:gd name="connsiteX1" fmla="*/ 714 w 56911"/>
                        <a:gd name="connsiteY1" fmla="*/ 3810 h 3809"/>
                        <a:gd name="connsiteX2" fmla="*/ 714 w 56911"/>
                        <a:gd name="connsiteY2" fmla="*/ 1905 h 3809"/>
                        <a:gd name="connsiteX3" fmla="*/ 55959 w 56911"/>
                        <a:gd name="connsiteY3" fmla="*/ 0 h 3809"/>
                        <a:gd name="connsiteX4" fmla="*/ 56912 w 56911"/>
                        <a:gd name="connsiteY4" fmla="*/ 953 h 3809"/>
                        <a:gd name="connsiteX5" fmla="*/ 55959 w 56911"/>
                        <a:gd name="connsiteY5" fmla="*/ 1905 h 3809"/>
                        <a:gd name="connsiteX6" fmla="*/ 714 w 56911"/>
                        <a:gd name="connsiteY6" fmla="*/ 3810 h 3809"/>
                        <a:gd name="connsiteX7" fmla="*/ 714 w 5691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691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55959" y="0"/>
                          </a:lnTo>
                          <a:cubicBezTo>
                            <a:pt x="55959" y="0"/>
                            <a:pt x="56912" y="0"/>
                            <a:pt x="56912" y="953"/>
                          </a:cubicBezTo>
                          <a:cubicBezTo>
                            <a:pt x="56912" y="953"/>
                            <a:pt x="56912" y="1905"/>
                            <a:pt x="55959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2" name="Freeform: Shape 1221">
                      <a:extLst>
                        <a:ext uri="{FF2B5EF4-FFF2-40B4-BE49-F238E27FC236}">
                          <a16:creationId xmlns:a16="http://schemas.microsoft.com/office/drawing/2014/main" id="{9557B211-0455-429A-9B7E-436F0AC972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57737"/>
                      <a:ext cx="52387" cy="2857"/>
                    </a:xfrm>
                    <a:custGeom>
                      <a:avLst/>
                      <a:gdLst>
                        <a:gd name="connsiteX0" fmla="*/ 4763 w 52387"/>
                        <a:gd name="connsiteY0" fmla="*/ 2857 h 2857"/>
                        <a:gd name="connsiteX1" fmla="*/ 0 w 52387"/>
                        <a:gd name="connsiteY1" fmla="*/ 1905 h 2857"/>
                        <a:gd name="connsiteX2" fmla="*/ 953 w 52387"/>
                        <a:gd name="connsiteY2" fmla="*/ 953 h 2857"/>
                        <a:gd name="connsiteX3" fmla="*/ 953 w 52387"/>
                        <a:gd name="connsiteY3" fmla="*/ 953 h 2857"/>
                        <a:gd name="connsiteX4" fmla="*/ 51435 w 52387"/>
                        <a:gd name="connsiteY4" fmla="*/ 0 h 2857"/>
                        <a:gd name="connsiteX5" fmla="*/ 52388 w 52387"/>
                        <a:gd name="connsiteY5" fmla="*/ 953 h 2857"/>
                        <a:gd name="connsiteX6" fmla="*/ 51435 w 52387"/>
                        <a:gd name="connsiteY6" fmla="*/ 1905 h 2857"/>
                        <a:gd name="connsiteX7" fmla="*/ 4763 w 52387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387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2385" y="0"/>
                            <a:pt x="51435" y="0"/>
                          </a:cubicBezTo>
                          <a:cubicBezTo>
                            <a:pt x="51435" y="0"/>
                            <a:pt x="52388" y="0"/>
                            <a:pt x="52388" y="953"/>
                          </a:cubicBezTo>
                          <a:cubicBezTo>
                            <a:pt x="52388" y="953"/>
                            <a:pt x="52388" y="1905"/>
                            <a:pt x="51435" y="1905"/>
                          </a:cubicBezTo>
                          <a:cubicBezTo>
                            <a:pt x="22860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3" name="Freeform: Shape 1222">
                      <a:extLst>
                        <a:ext uri="{FF2B5EF4-FFF2-40B4-BE49-F238E27FC236}">
                          <a16:creationId xmlns:a16="http://schemas.microsoft.com/office/drawing/2014/main" id="{AF0D3CAC-1584-4954-A1B2-40AAEF336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376" y="4735829"/>
                      <a:ext cx="51858" cy="2857"/>
                    </a:xfrm>
                    <a:custGeom>
                      <a:avLst/>
                      <a:gdLst>
                        <a:gd name="connsiteX0" fmla="*/ 423 w 51858"/>
                        <a:gd name="connsiteY0" fmla="*/ 2857 h 2857"/>
                        <a:gd name="connsiteX1" fmla="*/ 423 w 51858"/>
                        <a:gd name="connsiteY1" fmla="*/ 2857 h 2857"/>
                        <a:gd name="connsiteX2" fmla="*/ 423 w 51858"/>
                        <a:gd name="connsiteY2" fmla="*/ 952 h 2857"/>
                        <a:gd name="connsiteX3" fmla="*/ 50906 w 51858"/>
                        <a:gd name="connsiteY3" fmla="*/ 0 h 2857"/>
                        <a:gd name="connsiteX4" fmla="*/ 51858 w 51858"/>
                        <a:gd name="connsiteY4" fmla="*/ 952 h 2857"/>
                        <a:gd name="connsiteX5" fmla="*/ 50906 w 51858"/>
                        <a:gd name="connsiteY5" fmla="*/ 1905 h 2857"/>
                        <a:gd name="connsiteX6" fmla="*/ 423 w 51858"/>
                        <a:gd name="connsiteY6" fmla="*/ 2857 h 2857"/>
                        <a:gd name="connsiteX7" fmla="*/ 423 w 51858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858" h="2857">
                          <a:moveTo>
                            <a:pt x="423" y="2857"/>
                          </a:moveTo>
                          <a:cubicBezTo>
                            <a:pt x="423" y="2857"/>
                            <a:pt x="423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0906" y="0"/>
                          </a:lnTo>
                          <a:cubicBezTo>
                            <a:pt x="50906" y="0"/>
                            <a:pt x="51858" y="0"/>
                            <a:pt x="51858" y="952"/>
                          </a:cubicBezTo>
                          <a:cubicBezTo>
                            <a:pt x="51858" y="952"/>
                            <a:pt x="51858" y="1905"/>
                            <a:pt x="50906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4" name="Freeform: Shape 1223">
                      <a:extLst>
                        <a:ext uri="{FF2B5EF4-FFF2-40B4-BE49-F238E27FC236}">
                          <a16:creationId xmlns:a16="http://schemas.microsoft.com/office/drawing/2014/main" id="{FF52AFF3-5F80-4D61-9814-C759BD5D9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038" y="4713921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8 h 2857"/>
                        <a:gd name="connsiteX1" fmla="*/ 714 w 52149"/>
                        <a:gd name="connsiteY1" fmla="*/ 2858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8 h 2857"/>
                        <a:gd name="connsiteX7" fmla="*/ 714 w 52149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5" name="Freeform: Shape 1224">
                      <a:extLst>
                        <a:ext uri="{FF2B5EF4-FFF2-40B4-BE49-F238E27FC236}">
                          <a16:creationId xmlns:a16="http://schemas.microsoft.com/office/drawing/2014/main" id="{8AF4B4BB-8445-464A-87FE-506FD1648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600" y="4776787"/>
                      <a:ext cx="2299" cy="22859"/>
                    </a:xfrm>
                    <a:custGeom>
                      <a:avLst/>
                      <a:gdLst>
                        <a:gd name="connsiteX0" fmla="*/ 1347 w 2299"/>
                        <a:gd name="connsiteY0" fmla="*/ 22860 h 22859"/>
                        <a:gd name="connsiteX1" fmla="*/ 1347 w 2299"/>
                        <a:gd name="connsiteY1" fmla="*/ 22860 h 22859"/>
                        <a:gd name="connsiteX2" fmla="*/ 394 w 2299"/>
                        <a:gd name="connsiteY2" fmla="*/ 953 h 22859"/>
                        <a:gd name="connsiteX3" fmla="*/ 1347 w 2299"/>
                        <a:gd name="connsiteY3" fmla="*/ 0 h 22859"/>
                        <a:gd name="connsiteX4" fmla="*/ 2300 w 2299"/>
                        <a:gd name="connsiteY4" fmla="*/ 953 h 22859"/>
                        <a:gd name="connsiteX5" fmla="*/ 1347 w 2299"/>
                        <a:gd name="connsiteY5" fmla="*/ 22860 h 22859"/>
                        <a:gd name="connsiteX6" fmla="*/ 1347 w 2299"/>
                        <a:gd name="connsiteY6" fmla="*/ 22860 h 22859"/>
                        <a:gd name="connsiteX7" fmla="*/ 1347 w 2299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2859">
                          <a:moveTo>
                            <a:pt x="1347" y="22860"/>
                          </a:moveTo>
                          <a:cubicBezTo>
                            <a:pt x="394" y="22860"/>
                            <a:pt x="394" y="22860"/>
                            <a:pt x="1347" y="22860"/>
                          </a:cubicBezTo>
                          <a:cubicBezTo>
                            <a:pt x="394" y="15240"/>
                            <a:pt x="-558" y="8572"/>
                            <a:pt x="394" y="953"/>
                          </a:cubicBezTo>
                          <a:cubicBezTo>
                            <a:pt x="394" y="953"/>
                            <a:pt x="394" y="0"/>
                            <a:pt x="1347" y="0"/>
                          </a:cubicBezTo>
                          <a:cubicBezTo>
                            <a:pt x="1347" y="0"/>
                            <a:pt x="2300" y="0"/>
                            <a:pt x="2300" y="953"/>
                          </a:cubicBezTo>
                          <a:cubicBezTo>
                            <a:pt x="1347" y="8572"/>
                            <a:pt x="1347" y="15240"/>
                            <a:pt x="1347" y="22860"/>
                          </a:cubicBezTo>
                          <a:cubicBezTo>
                            <a:pt x="2300" y="22860"/>
                            <a:pt x="1347" y="22860"/>
                            <a:pt x="1347" y="22860"/>
                          </a:cubicBezTo>
                          <a:cubicBezTo>
                            <a:pt x="1347" y="22860"/>
                            <a:pt x="1347" y="22860"/>
                            <a:pt x="1347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6" name="Freeform: Shape 1225">
                      <a:extLst>
                        <a:ext uri="{FF2B5EF4-FFF2-40B4-BE49-F238E27FC236}">
                          <a16:creationId xmlns:a16="http://schemas.microsoft.com/office/drawing/2014/main" id="{5FA3C457-AF16-4EB8-90B8-C60B42B3E0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78692"/>
                      <a:ext cx="2328" cy="20954"/>
                    </a:xfrm>
                    <a:custGeom>
                      <a:avLst/>
                      <a:gdLst>
                        <a:gd name="connsiteX0" fmla="*/ 1905 w 2328"/>
                        <a:gd name="connsiteY0" fmla="*/ 20955 h 20954"/>
                        <a:gd name="connsiteX1" fmla="*/ 1905 w 2328"/>
                        <a:gd name="connsiteY1" fmla="*/ 20955 h 20954"/>
                        <a:gd name="connsiteX2" fmla="*/ 0 w 2328"/>
                        <a:gd name="connsiteY2" fmla="*/ 0 h 20954"/>
                        <a:gd name="connsiteX3" fmla="*/ 0 w 2328"/>
                        <a:gd name="connsiteY3" fmla="*/ 0 h 20954"/>
                        <a:gd name="connsiteX4" fmla="*/ 0 w 2328"/>
                        <a:gd name="connsiteY4" fmla="*/ 0 h 20954"/>
                        <a:gd name="connsiteX5" fmla="*/ 1905 w 2328"/>
                        <a:gd name="connsiteY5" fmla="*/ 0 h 20954"/>
                        <a:gd name="connsiteX6" fmla="*/ 1905 w 2328"/>
                        <a:gd name="connsiteY6" fmla="*/ 20955 h 20954"/>
                        <a:gd name="connsiteX7" fmla="*/ 1905 w 2328"/>
                        <a:gd name="connsiteY7" fmla="*/ 20955 h 20954"/>
                        <a:gd name="connsiteX8" fmla="*/ 1905 w 2328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28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7" name="Freeform: Shape 1226">
                      <a:extLst>
                        <a:ext uri="{FF2B5EF4-FFF2-40B4-BE49-F238E27FC236}">
                          <a16:creationId xmlns:a16="http://schemas.microsoft.com/office/drawing/2014/main" id="{B1771AF1-CFE3-4EDF-B13F-0A47C9433E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802" y="4758689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0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953" y="20003"/>
                          </a:cubicBezTo>
                          <a:cubicBezTo>
                            <a:pt x="1905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8" name="Freeform: Shape 1227">
                      <a:extLst>
                        <a:ext uri="{FF2B5EF4-FFF2-40B4-BE49-F238E27FC236}">
                          <a16:creationId xmlns:a16="http://schemas.microsoft.com/office/drawing/2014/main" id="{E7757ECC-086E-4DED-B97F-D0A80B0A8B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7615" y="4736781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1908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1908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29" name="Freeform: Shape 1228">
                      <a:extLst>
                        <a:ext uri="{FF2B5EF4-FFF2-40B4-BE49-F238E27FC236}">
                          <a16:creationId xmlns:a16="http://schemas.microsoft.com/office/drawing/2014/main" id="{3916B7F1-65E3-4CA3-A0F9-863CA4361A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736781"/>
                      <a:ext cx="2328" cy="17145"/>
                    </a:xfrm>
                    <a:custGeom>
                      <a:avLst/>
                      <a:gdLst>
                        <a:gd name="connsiteX0" fmla="*/ 1905 w 2328"/>
                        <a:gd name="connsiteY0" fmla="*/ 17145 h 17145"/>
                        <a:gd name="connsiteX1" fmla="*/ 1905 w 2328"/>
                        <a:gd name="connsiteY1" fmla="*/ 17145 h 17145"/>
                        <a:gd name="connsiteX2" fmla="*/ 0 w 2328"/>
                        <a:gd name="connsiteY2" fmla="*/ 953 h 17145"/>
                        <a:gd name="connsiteX3" fmla="*/ 953 w 2328"/>
                        <a:gd name="connsiteY3" fmla="*/ 0 h 17145"/>
                        <a:gd name="connsiteX4" fmla="*/ 1905 w 2328"/>
                        <a:gd name="connsiteY4" fmla="*/ 953 h 17145"/>
                        <a:gd name="connsiteX5" fmla="*/ 1905 w 2328"/>
                        <a:gd name="connsiteY5" fmla="*/ 17145 h 17145"/>
                        <a:gd name="connsiteX6" fmla="*/ 1905 w 2328"/>
                        <a:gd name="connsiteY6" fmla="*/ 17145 h 17145"/>
                        <a:gd name="connsiteX7" fmla="*/ 1905 w 2328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1905" y="11430"/>
                            <a:pt x="1905" y="17145"/>
                          </a:cubicBezTo>
                          <a:cubicBezTo>
                            <a:pt x="2857" y="17145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0" name="Freeform: Shape 1229">
                      <a:extLst>
                        <a:ext uri="{FF2B5EF4-FFF2-40B4-BE49-F238E27FC236}">
                          <a16:creationId xmlns:a16="http://schemas.microsoft.com/office/drawing/2014/main" id="{A2D89509-C2D5-4BCB-8D54-5F4C6E4752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7461" y="4714874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1578" y="18097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31" name="Freeform: Shape 1230">
                      <a:extLst>
                        <a:ext uri="{FF2B5EF4-FFF2-40B4-BE49-F238E27FC236}">
                          <a16:creationId xmlns:a16="http://schemas.microsoft.com/office/drawing/2014/main" id="{770E43BC-AE69-4F26-A84A-B8CE717EEC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6662" y="4703444"/>
                      <a:ext cx="1905" cy="12382"/>
                    </a:xfrm>
                    <a:custGeom>
                      <a:avLst/>
                      <a:gdLst>
                        <a:gd name="connsiteX0" fmla="*/ 953 w 1905"/>
                        <a:gd name="connsiteY0" fmla="*/ 12383 h 12382"/>
                        <a:gd name="connsiteX1" fmla="*/ 953 w 1905"/>
                        <a:gd name="connsiteY1" fmla="*/ 12383 h 12382"/>
                        <a:gd name="connsiteX2" fmla="*/ 0 w 1905"/>
                        <a:gd name="connsiteY2" fmla="*/ 953 h 12382"/>
                        <a:gd name="connsiteX3" fmla="*/ 953 w 1905"/>
                        <a:gd name="connsiteY3" fmla="*/ 0 h 12382"/>
                        <a:gd name="connsiteX4" fmla="*/ 1905 w 1905"/>
                        <a:gd name="connsiteY4" fmla="*/ 953 h 12382"/>
                        <a:gd name="connsiteX5" fmla="*/ 953 w 1905"/>
                        <a:gd name="connsiteY5" fmla="*/ 12383 h 12382"/>
                        <a:gd name="connsiteX6" fmla="*/ 953 w 1905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2383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2383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165" name="Graphic 4">
                    <a:extLst>
                      <a:ext uri="{FF2B5EF4-FFF2-40B4-BE49-F238E27FC236}">
                        <a16:creationId xmlns:a16="http://schemas.microsoft.com/office/drawing/2014/main" id="{4ACB93A4-8139-446C-841D-ECA37180F4B1}"/>
                      </a:ext>
                    </a:extLst>
                  </p:cNvPr>
                  <p:cNvGrpSpPr/>
                  <p:nvPr/>
                </p:nvGrpSpPr>
                <p:grpSpPr>
                  <a:xfrm>
                    <a:off x="7524035" y="4777739"/>
                    <a:ext cx="66436" cy="87629"/>
                    <a:chOff x="7524035" y="4777739"/>
                    <a:chExt cx="66436" cy="87629"/>
                  </a:xfrm>
                  <a:solidFill>
                    <a:srgbClr val="74645B"/>
                  </a:solidFill>
                </p:grpSpPr>
                <p:sp>
                  <p:nvSpPr>
                    <p:cNvPr id="1210" name="Freeform: Shape 1209">
                      <a:extLst>
                        <a:ext uri="{FF2B5EF4-FFF2-40B4-BE49-F238E27FC236}">
                          <a16:creationId xmlns:a16="http://schemas.microsoft.com/office/drawing/2014/main" id="{C758B2BB-D1DF-44EC-86AC-7C670EE31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5702" y="486155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8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3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8"/>
                          </a:cubicBezTo>
                          <a:cubicBezTo>
                            <a:pt x="0" y="2858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3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3"/>
                          </a:cubicBezTo>
                          <a:cubicBezTo>
                            <a:pt x="59055" y="953"/>
                            <a:pt x="59055" y="1905"/>
                            <a:pt x="58103" y="1905"/>
                          </a:cubicBezTo>
                          <a:cubicBezTo>
                            <a:pt x="52388" y="1905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1" name="Freeform: Shape 1210">
                      <a:extLst>
                        <a:ext uri="{FF2B5EF4-FFF2-40B4-BE49-F238E27FC236}">
                          <a16:creationId xmlns:a16="http://schemas.microsoft.com/office/drawing/2014/main" id="{7A90DE13-4735-4087-8DC3-22110A8C09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4035" y="4839652"/>
                      <a:ext cx="66436" cy="3809"/>
                    </a:xfrm>
                    <a:custGeom>
                      <a:avLst/>
                      <a:gdLst>
                        <a:gd name="connsiteX0" fmla="*/ 714 w 66436"/>
                        <a:gd name="connsiteY0" fmla="*/ 3810 h 3809"/>
                        <a:gd name="connsiteX1" fmla="*/ 714 w 66436"/>
                        <a:gd name="connsiteY1" fmla="*/ 3810 h 3809"/>
                        <a:gd name="connsiteX2" fmla="*/ 714 w 66436"/>
                        <a:gd name="connsiteY2" fmla="*/ 1905 h 3809"/>
                        <a:gd name="connsiteX3" fmla="*/ 65484 w 66436"/>
                        <a:gd name="connsiteY3" fmla="*/ 0 h 3809"/>
                        <a:gd name="connsiteX4" fmla="*/ 66437 w 66436"/>
                        <a:gd name="connsiteY4" fmla="*/ 953 h 3809"/>
                        <a:gd name="connsiteX5" fmla="*/ 65484 w 66436"/>
                        <a:gd name="connsiteY5" fmla="*/ 1905 h 3809"/>
                        <a:gd name="connsiteX6" fmla="*/ 714 w 66436"/>
                        <a:gd name="connsiteY6" fmla="*/ 3810 h 3809"/>
                        <a:gd name="connsiteX7" fmla="*/ 714 w 6643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43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65484" y="0"/>
                          </a:lnTo>
                          <a:cubicBezTo>
                            <a:pt x="65484" y="0"/>
                            <a:pt x="66437" y="0"/>
                            <a:pt x="66437" y="953"/>
                          </a:cubicBezTo>
                          <a:cubicBezTo>
                            <a:pt x="66437" y="953"/>
                            <a:pt x="66437" y="1905"/>
                            <a:pt x="6548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2" name="Freeform: Shape 1211">
                      <a:extLst>
                        <a:ext uri="{FF2B5EF4-FFF2-40B4-BE49-F238E27FC236}">
                          <a16:creationId xmlns:a16="http://schemas.microsoft.com/office/drawing/2014/main" id="{B9B84F3E-AFEF-4AE0-9754-4F0A6A0D1E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8559" y="48215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3" name="Freeform: Shape 1212">
                      <a:extLst>
                        <a:ext uri="{FF2B5EF4-FFF2-40B4-BE49-F238E27FC236}">
                          <a16:creationId xmlns:a16="http://schemas.microsoft.com/office/drawing/2014/main" id="{D2CDB63D-169D-46F4-A959-F6C27A4CC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4360" y="48406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4" name="Freeform: Shape 1213">
                      <a:extLst>
                        <a:ext uri="{FF2B5EF4-FFF2-40B4-BE49-F238E27FC236}">
                          <a16:creationId xmlns:a16="http://schemas.microsoft.com/office/drawing/2014/main" id="{FF6783B5-B550-4AE5-9BA3-AEB6450E4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843462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953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5" name="Freeform: Shape 1214">
                      <a:extLst>
                        <a:ext uri="{FF2B5EF4-FFF2-40B4-BE49-F238E27FC236}">
                          <a16:creationId xmlns:a16="http://schemas.microsoft.com/office/drawing/2014/main" id="{92D20A21-B641-4FA8-A844-22A811C979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8225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6" name="Freeform: Shape 1215">
                      <a:extLst>
                        <a:ext uri="{FF2B5EF4-FFF2-40B4-BE49-F238E27FC236}">
                          <a16:creationId xmlns:a16="http://schemas.microsoft.com/office/drawing/2014/main" id="{0A951E7C-2B8E-43DC-A50E-C5229EBBC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375" y="4799646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3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3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953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7" name="Freeform: Shape 1216">
                      <a:extLst>
                        <a:ext uri="{FF2B5EF4-FFF2-40B4-BE49-F238E27FC236}">
                          <a16:creationId xmlns:a16="http://schemas.microsoft.com/office/drawing/2014/main" id="{096A057C-142F-4C10-B757-6E87363B9E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3322" y="48005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1905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8" name="Freeform: Shape 1217">
                      <a:extLst>
                        <a:ext uri="{FF2B5EF4-FFF2-40B4-BE49-F238E27FC236}">
                          <a16:creationId xmlns:a16="http://schemas.microsoft.com/office/drawing/2014/main" id="{9771EB8B-ECFB-45C0-A37F-69EA34A45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994" y="48206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6667"/>
                            <a:pt x="2858" y="13335"/>
                            <a:pt x="1905" y="20955"/>
                          </a:cubicBez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19" name="Freeform: Shape 1218">
                      <a:extLst>
                        <a:ext uri="{FF2B5EF4-FFF2-40B4-BE49-F238E27FC236}">
                          <a16:creationId xmlns:a16="http://schemas.microsoft.com/office/drawing/2014/main" id="{255C1E5B-8DE6-4F90-BBBD-9747C3EE8C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174" y="4777739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626" y="7620"/>
                            <a:pt x="1578" y="13335"/>
                            <a:pt x="1578" y="19050"/>
                          </a:cubicBezTo>
                          <a:cubicBezTo>
                            <a:pt x="2531" y="19050"/>
                            <a:pt x="1578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01605707-254C-4928-9156-4B1A8B25A4C7}"/>
                      </a:ext>
                    </a:extLst>
                  </p:cNvPr>
                  <p:cNvSpPr/>
                  <p:nvPr/>
                </p:nvSpPr>
                <p:spPr>
                  <a:xfrm>
                    <a:off x="7612909" y="4849610"/>
                    <a:ext cx="4233" cy="12715"/>
                  </a:xfrm>
                  <a:custGeom>
                    <a:avLst/>
                    <a:gdLst>
                      <a:gd name="connsiteX0" fmla="*/ 423 w 4233"/>
                      <a:gd name="connsiteY0" fmla="*/ 519 h 12715"/>
                      <a:gd name="connsiteX1" fmla="*/ 423 w 4233"/>
                      <a:gd name="connsiteY1" fmla="*/ 9092 h 12715"/>
                      <a:gd name="connsiteX2" fmla="*/ 4233 w 4233"/>
                      <a:gd name="connsiteY2" fmla="*/ 11949 h 12715"/>
                      <a:gd name="connsiteX3" fmla="*/ 3281 w 4233"/>
                      <a:gd name="connsiteY3" fmla="*/ 4329 h 12715"/>
                      <a:gd name="connsiteX4" fmla="*/ 423 w 4233"/>
                      <a:gd name="connsiteY4" fmla="*/ 519 h 12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715">
                        <a:moveTo>
                          <a:pt x="423" y="519"/>
                        </a:moveTo>
                        <a:cubicBezTo>
                          <a:pt x="423" y="519"/>
                          <a:pt x="-529" y="5282"/>
                          <a:pt x="423" y="9092"/>
                        </a:cubicBezTo>
                        <a:cubicBezTo>
                          <a:pt x="1376" y="11949"/>
                          <a:pt x="4233" y="13854"/>
                          <a:pt x="4233" y="11949"/>
                        </a:cubicBezTo>
                        <a:cubicBezTo>
                          <a:pt x="4233" y="10044"/>
                          <a:pt x="3281" y="5282"/>
                          <a:pt x="3281" y="4329"/>
                        </a:cubicBezTo>
                        <a:cubicBezTo>
                          <a:pt x="3281" y="2424"/>
                          <a:pt x="3281" y="-1386"/>
                          <a:pt x="423" y="5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731BF998-0B58-4D5F-8BEF-758C0120368F}"/>
                      </a:ext>
                    </a:extLst>
                  </p:cNvPr>
                  <p:cNvSpPr/>
                  <p:nvPr/>
                </p:nvSpPr>
                <p:spPr>
                  <a:xfrm>
                    <a:off x="7625291" y="4844225"/>
                    <a:ext cx="4233" cy="12385"/>
                  </a:xfrm>
                  <a:custGeom>
                    <a:avLst/>
                    <a:gdLst>
                      <a:gd name="connsiteX0" fmla="*/ 423 w 4233"/>
                      <a:gd name="connsiteY0" fmla="*/ 189 h 12385"/>
                      <a:gd name="connsiteX1" fmla="*/ 423 w 4233"/>
                      <a:gd name="connsiteY1" fmla="*/ 8762 h 12385"/>
                      <a:gd name="connsiteX2" fmla="*/ 4233 w 4233"/>
                      <a:gd name="connsiteY2" fmla="*/ 11619 h 12385"/>
                      <a:gd name="connsiteX3" fmla="*/ 3281 w 4233"/>
                      <a:gd name="connsiteY3" fmla="*/ 3999 h 12385"/>
                      <a:gd name="connsiteX4" fmla="*/ 423 w 4233"/>
                      <a:gd name="connsiteY4" fmla="*/ 189 h 1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385">
                        <a:moveTo>
                          <a:pt x="423" y="189"/>
                        </a:moveTo>
                        <a:cubicBezTo>
                          <a:pt x="423" y="189"/>
                          <a:pt x="-529" y="4952"/>
                          <a:pt x="423" y="8762"/>
                        </a:cubicBezTo>
                        <a:cubicBezTo>
                          <a:pt x="1376" y="11619"/>
                          <a:pt x="4233" y="13524"/>
                          <a:pt x="4233" y="11619"/>
                        </a:cubicBezTo>
                        <a:cubicBezTo>
                          <a:pt x="4233" y="9714"/>
                          <a:pt x="3281" y="4952"/>
                          <a:pt x="3281" y="3999"/>
                        </a:cubicBezTo>
                        <a:cubicBezTo>
                          <a:pt x="3281" y="2094"/>
                          <a:pt x="4233" y="-763"/>
                          <a:pt x="423" y="18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F625E959-B2F6-4DEB-A4AE-172CAC7079FE}"/>
                      </a:ext>
                    </a:extLst>
                  </p:cNvPr>
                  <p:cNvSpPr/>
                  <p:nvPr/>
                </p:nvSpPr>
                <p:spPr>
                  <a:xfrm>
                    <a:off x="7612258" y="4766309"/>
                    <a:ext cx="35877" cy="42862"/>
                  </a:xfrm>
                  <a:custGeom>
                    <a:avLst/>
                    <a:gdLst>
                      <a:gd name="connsiteX0" fmla="*/ 23934 w 35877"/>
                      <a:gd name="connsiteY0" fmla="*/ 0 h 42862"/>
                      <a:gd name="connsiteX1" fmla="*/ 2027 w 35877"/>
                      <a:gd name="connsiteY1" fmla="*/ 19050 h 42862"/>
                      <a:gd name="connsiteX2" fmla="*/ 4884 w 35877"/>
                      <a:gd name="connsiteY2" fmla="*/ 42863 h 42862"/>
                      <a:gd name="connsiteX3" fmla="*/ 30602 w 35877"/>
                      <a:gd name="connsiteY3" fmla="*/ 40005 h 42862"/>
                      <a:gd name="connsiteX4" fmla="*/ 35364 w 35877"/>
                      <a:gd name="connsiteY4" fmla="*/ 9525 h 42862"/>
                      <a:gd name="connsiteX5" fmla="*/ 23934 w 35877"/>
                      <a:gd name="connsiteY5" fmla="*/ 0 h 42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877" h="42862">
                        <a:moveTo>
                          <a:pt x="23934" y="0"/>
                        </a:moveTo>
                        <a:cubicBezTo>
                          <a:pt x="16314" y="953"/>
                          <a:pt x="5837" y="0"/>
                          <a:pt x="2027" y="19050"/>
                        </a:cubicBezTo>
                        <a:cubicBezTo>
                          <a:pt x="-1783" y="38100"/>
                          <a:pt x="122" y="42863"/>
                          <a:pt x="4884" y="42863"/>
                        </a:cubicBezTo>
                        <a:cubicBezTo>
                          <a:pt x="9647" y="42863"/>
                          <a:pt x="27744" y="42863"/>
                          <a:pt x="30602" y="40005"/>
                        </a:cubicBezTo>
                        <a:cubicBezTo>
                          <a:pt x="33459" y="37147"/>
                          <a:pt x="37269" y="15240"/>
                          <a:pt x="35364" y="9525"/>
                        </a:cubicBezTo>
                        <a:cubicBezTo>
                          <a:pt x="32507" y="4763"/>
                          <a:pt x="28697" y="0"/>
                          <a:pt x="23934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EDD9E9BD-7923-46A9-9E80-56A06B9C3ACE}"/>
                      </a:ext>
                    </a:extLst>
                  </p:cNvPr>
                  <p:cNvSpPr/>
                  <p:nvPr/>
                </p:nvSpPr>
                <p:spPr>
                  <a:xfrm>
                    <a:off x="7611747" y="4804973"/>
                    <a:ext cx="31010" cy="46108"/>
                  </a:xfrm>
                  <a:custGeom>
                    <a:avLst/>
                    <a:gdLst>
                      <a:gd name="connsiteX0" fmla="*/ 5395 w 31010"/>
                      <a:gd name="connsiteY0" fmla="*/ 4199 h 46108"/>
                      <a:gd name="connsiteX1" fmla="*/ 2538 w 31010"/>
                      <a:gd name="connsiteY1" fmla="*/ 23249 h 46108"/>
                      <a:gd name="connsiteX2" fmla="*/ 3490 w 31010"/>
                      <a:gd name="connsiteY2" fmla="*/ 46109 h 46108"/>
                      <a:gd name="connsiteX3" fmla="*/ 17778 w 31010"/>
                      <a:gd name="connsiteY3" fmla="*/ 16581 h 46108"/>
                      <a:gd name="connsiteX4" fmla="*/ 14920 w 31010"/>
                      <a:gd name="connsiteY4" fmla="*/ 40394 h 46108"/>
                      <a:gd name="connsiteX5" fmla="*/ 30160 w 31010"/>
                      <a:gd name="connsiteY5" fmla="*/ 17534 h 46108"/>
                      <a:gd name="connsiteX6" fmla="*/ 28255 w 31010"/>
                      <a:gd name="connsiteY6" fmla="*/ 389 h 46108"/>
                      <a:gd name="connsiteX7" fmla="*/ 5395 w 31010"/>
                      <a:gd name="connsiteY7" fmla="*/ 4199 h 46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010" h="46108">
                        <a:moveTo>
                          <a:pt x="5395" y="4199"/>
                        </a:moveTo>
                        <a:cubicBezTo>
                          <a:pt x="5395" y="4199"/>
                          <a:pt x="4443" y="17534"/>
                          <a:pt x="2538" y="23249"/>
                        </a:cubicBezTo>
                        <a:cubicBezTo>
                          <a:pt x="1585" y="29916"/>
                          <a:pt x="-3177" y="46109"/>
                          <a:pt x="3490" y="46109"/>
                        </a:cubicBezTo>
                        <a:cubicBezTo>
                          <a:pt x="8253" y="46109"/>
                          <a:pt x="15873" y="15629"/>
                          <a:pt x="17778" y="16581"/>
                        </a:cubicBezTo>
                        <a:cubicBezTo>
                          <a:pt x="19683" y="16581"/>
                          <a:pt x="10158" y="39441"/>
                          <a:pt x="14920" y="40394"/>
                        </a:cubicBezTo>
                        <a:cubicBezTo>
                          <a:pt x="19683" y="42299"/>
                          <a:pt x="29208" y="23249"/>
                          <a:pt x="30160" y="17534"/>
                        </a:cubicBezTo>
                        <a:cubicBezTo>
                          <a:pt x="30160" y="11819"/>
                          <a:pt x="33018" y="4199"/>
                          <a:pt x="28255" y="389"/>
                        </a:cubicBezTo>
                        <a:cubicBezTo>
                          <a:pt x="24445" y="-1516"/>
                          <a:pt x="5395" y="4199"/>
                          <a:pt x="5395" y="4199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70" name="Graphic 4">
                    <a:extLst>
                      <a:ext uri="{FF2B5EF4-FFF2-40B4-BE49-F238E27FC236}">
                        <a16:creationId xmlns:a16="http://schemas.microsoft.com/office/drawing/2014/main" id="{C7D1E536-2EFE-43D5-9211-5A3331598074}"/>
                      </a:ext>
                    </a:extLst>
                  </p:cNvPr>
                  <p:cNvGrpSpPr/>
                  <p:nvPr/>
                </p:nvGrpSpPr>
                <p:grpSpPr>
                  <a:xfrm>
                    <a:off x="7624192" y="4741347"/>
                    <a:ext cx="23582" cy="29450"/>
                    <a:chOff x="7624192" y="4741347"/>
                    <a:chExt cx="23582" cy="29450"/>
                  </a:xfrm>
                </p:grpSpPr>
                <p:sp>
                  <p:nvSpPr>
                    <p:cNvPr id="1201" name="Freeform: Shape 1200">
                      <a:extLst>
                        <a:ext uri="{FF2B5EF4-FFF2-40B4-BE49-F238E27FC236}">
                          <a16:creationId xmlns:a16="http://schemas.microsoft.com/office/drawing/2014/main" id="{64B4E4CF-F486-410B-BFA4-F77848D5AE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9144" y="4747458"/>
                      <a:ext cx="16655" cy="23339"/>
                    </a:xfrm>
                    <a:custGeom>
                      <a:avLst/>
                      <a:gdLst>
                        <a:gd name="connsiteX0" fmla="*/ 7049 w 16655"/>
                        <a:gd name="connsiteY0" fmla="*/ 21709 h 23339"/>
                        <a:gd name="connsiteX1" fmla="*/ 13716 w 16655"/>
                        <a:gd name="connsiteY1" fmla="*/ 17899 h 23339"/>
                        <a:gd name="connsiteX2" fmla="*/ 16574 w 16655"/>
                        <a:gd name="connsiteY2" fmla="*/ 7422 h 23339"/>
                        <a:gd name="connsiteX3" fmla="*/ 6096 w 16655"/>
                        <a:gd name="connsiteY3" fmla="*/ 1706 h 23339"/>
                        <a:gd name="connsiteX4" fmla="*/ 1333 w 16655"/>
                        <a:gd name="connsiteY4" fmla="*/ 14089 h 23339"/>
                        <a:gd name="connsiteX5" fmla="*/ 381 w 16655"/>
                        <a:gd name="connsiteY5" fmla="*/ 19804 h 23339"/>
                        <a:gd name="connsiteX6" fmla="*/ 7049 w 16655"/>
                        <a:gd name="connsiteY6" fmla="*/ 21709 h 23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655" h="23339">
                          <a:moveTo>
                            <a:pt x="7049" y="21709"/>
                          </a:moveTo>
                          <a:cubicBezTo>
                            <a:pt x="8001" y="19804"/>
                            <a:pt x="10858" y="20756"/>
                            <a:pt x="13716" y="17899"/>
                          </a:cubicBezTo>
                          <a:cubicBezTo>
                            <a:pt x="16574" y="15041"/>
                            <a:pt x="16574" y="9326"/>
                            <a:pt x="16574" y="7422"/>
                          </a:cubicBezTo>
                          <a:cubicBezTo>
                            <a:pt x="17526" y="754"/>
                            <a:pt x="9906" y="-2103"/>
                            <a:pt x="6096" y="1706"/>
                          </a:cubicBezTo>
                          <a:cubicBezTo>
                            <a:pt x="1333" y="6469"/>
                            <a:pt x="381" y="10279"/>
                            <a:pt x="1333" y="14089"/>
                          </a:cubicBezTo>
                          <a:cubicBezTo>
                            <a:pt x="2286" y="16947"/>
                            <a:pt x="381" y="17899"/>
                            <a:pt x="381" y="19804"/>
                          </a:cubicBezTo>
                          <a:cubicBezTo>
                            <a:pt x="-1524" y="21709"/>
                            <a:pt x="4191" y="25519"/>
                            <a:pt x="7049" y="2170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202" name="Graphic 4">
                      <a:extLst>
                        <a:ext uri="{FF2B5EF4-FFF2-40B4-BE49-F238E27FC236}">
                          <a16:creationId xmlns:a16="http://schemas.microsoft.com/office/drawing/2014/main" id="{0220E1D3-6B36-4209-BF43-4AA29F8603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35045" y="4755437"/>
                      <a:ext cx="8767" cy="8014"/>
                      <a:chOff x="7635045" y="4755437"/>
                      <a:chExt cx="8767" cy="8014"/>
                    </a:xfrm>
                  </p:grpSpPr>
                  <p:sp>
                    <p:nvSpPr>
                      <p:cNvPr id="1204" name="Freeform: Shape 1203">
                        <a:extLst>
                          <a:ext uri="{FF2B5EF4-FFF2-40B4-BE49-F238E27FC236}">
                            <a16:creationId xmlns:a16="http://schemas.microsoft.com/office/drawing/2014/main" id="{7829AD41-5B54-4613-89B3-13490BBAE8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717" y="4757191"/>
                        <a:ext cx="1904" cy="1861"/>
                      </a:xfrm>
                      <a:custGeom>
                        <a:avLst/>
                        <a:gdLst>
                          <a:gd name="connsiteX0" fmla="*/ 0 w 1904"/>
                          <a:gd name="connsiteY0" fmla="*/ 714 h 1137"/>
                          <a:gd name="connsiteX1" fmla="*/ 0 w 1904"/>
                          <a:gd name="connsiteY1" fmla="*/ 714 h 1137"/>
                          <a:gd name="connsiteX2" fmla="*/ 1905 w 1904"/>
                          <a:gd name="connsiteY2" fmla="*/ 714 h 1137"/>
                          <a:gd name="connsiteX3" fmla="*/ 0 w 1904"/>
                          <a:gd name="connsiteY3" fmla="*/ 714 h 1137"/>
                          <a:gd name="connsiteX4" fmla="*/ 0 w 1904"/>
                          <a:gd name="connsiteY4" fmla="*/ 714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1137">
                            <a:moveTo>
                              <a:pt x="0" y="714"/>
                            </a:moveTo>
                            <a:cubicBezTo>
                              <a:pt x="0" y="-238"/>
                              <a:pt x="0" y="-238"/>
                              <a:pt x="0" y="714"/>
                            </a:cubicBezTo>
                            <a:cubicBezTo>
                              <a:pt x="953" y="-238"/>
                              <a:pt x="1905" y="714"/>
                              <a:pt x="1905" y="714"/>
                            </a:cubicBezTo>
                            <a:cubicBezTo>
                              <a:pt x="1905" y="714"/>
                              <a:pt x="953" y="1667"/>
                              <a:pt x="0" y="714"/>
                            </a:cubicBezTo>
                            <a:cubicBezTo>
                              <a:pt x="0" y="1667"/>
                              <a:pt x="0" y="714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5" name="Freeform: Shape 1204">
                        <a:extLst>
                          <a:ext uri="{FF2B5EF4-FFF2-40B4-BE49-F238E27FC236}">
                            <a16:creationId xmlns:a16="http://schemas.microsoft.com/office/drawing/2014/main" id="{C2C851F1-639B-4289-92A6-6232944CC3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7313"/>
                        <a:ext cx="1905" cy="1861"/>
                      </a:xfrm>
                      <a:custGeom>
                        <a:avLst/>
                        <a:gdLst>
                          <a:gd name="connsiteX0" fmla="*/ 0 w 1905"/>
                          <a:gd name="connsiteY0" fmla="*/ 423 h 1137"/>
                          <a:gd name="connsiteX1" fmla="*/ 0 w 1905"/>
                          <a:gd name="connsiteY1" fmla="*/ 423 h 1137"/>
                          <a:gd name="connsiteX2" fmla="*/ 1905 w 1905"/>
                          <a:gd name="connsiteY2" fmla="*/ 423 h 1137"/>
                          <a:gd name="connsiteX3" fmla="*/ 0 w 1905"/>
                          <a:gd name="connsiteY3" fmla="*/ 423 h 1137"/>
                          <a:gd name="connsiteX4" fmla="*/ 0 w 1905"/>
                          <a:gd name="connsiteY4" fmla="*/ 423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5" h="1137">
                            <a:moveTo>
                              <a:pt x="0" y="423"/>
                            </a:moveTo>
                            <a:cubicBezTo>
                              <a:pt x="0" y="423"/>
                              <a:pt x="0" y="-529"/>
                              <a:pt x="0" y="423"/>
                            </a:cubicBezTo>
                            <a:cubicBezTo>
                              <a:pt x="953" y="-529"/>
                              <a:pt x="1905" y="423"/>
                              <a:pt x="1905" y="423"/>
                            </a:cubicBezTo>
                            <a:cubicBezTo>
                              <a:pt x="1905" y="1376"/>
                              <a:pt x="953" y="1376"/>
                              <a:pt x="0" y="423"/>
                            </a:cubicBezTo>
                            <a:cubicBezTo>
                              <a:pt x="0" y="1376"/>
                              <a:pt x="0" y="1376"/>
                              <a:pt x="0" y="42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6" name="Freeform: Shape 1205">
                        <a:extLst>
                          <a:ext uri="{FF2B5EF4-FFF2-40B4-BE49-F238E27FC236}">
                            <a16:creationId xmlns:a16="http://schemas.microsoft.com/office/drawing/2014/main" id="{43950756-9BF2-47F6-8B4D-0625178BC3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7723" y="4761546"/>
                        <a:ext cx="4183" cy="1905"/>
                      </a:xfrm>
                      <a:custGeom>
                        <a:avLst/>
                        <a:gdLst>
                          <a:gd name="connsiteX0" fmla="*/ 4184 w 4183"/>
                          <a:gd name="connsiteY0" fmla="*/ 0 h 1905"/>
                          <a:gd name="connsiteX1" fmla="*/ 2279 w 4183"/>
                          <a:gd name="connsiteY1" fmla="*/ 1905 h 1905"/>
                          <a:gd name="connsiteX2" fmla="*/ 374 w 4183"/>
                          <a:gd name="connsiteY2" fmla="*/ 953 h 1905"/>
                          <a:gd name="connsiteX3" fmla="*/ 4184 w 4183"/>
                          <a:gd name="connsiteY3" fmla="*/ 0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183" h="1905">
                            <a:moveTo>
                              <a:pt x="4184" y="0"/>
                            </a:moveTo>
                            <a:cubicBezTo>
                              <a:pt x="4184" y="0"/>
                              <a:pt x="4184" y="1905"/>
                              <a:pt x="2279" y="1905"/>
                            </a:cubicBezTo>
                            <a:cubicBezTo>
                              <a:pt x="374" y="1905"/>
                              <a:pt x="-579" y="953"/>
                              <a:pt x="374" y="953"/>
                            </a:cubicBezTo>
                            <a:cubicBezTo>
                              <a:pt x="1326" y="0"/>
                              <a:pt x="4184" y="0"/>
                              <a:pt x="41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7" name="Freeform: Shape 1206">
                        <a:extLst>
                          <a:ext uri="{FF2B5EF4-FFF2-40B4-BE49-F238E27FC236}">
                            <a16:creationId xmlns:a16="http://schemas.microsoft.com/office/drawing/2014/main" id="{F859A680-9587-4A07-B849-EC24DEC62F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9288" y="4757737"/>
                        <a:ext cx="1428" cy="2857"/>
                      </a:xfrm>
                      <a:custGeom>
                        <a:avLst/>
                        <a:gdLst>
                          <a:gd name="connsiteX0" fmla="*/ 714 w 1428"/>
                          <a:gd name="connsiteY0" fmla="*/ 2857 h 2857"/>
                          <a:gd name="connsiteX1" fmla="*/ 714 w 1428"/>
                          <a:gd name="connsiteY1" fmla="*/ 2857 h 2857"/>
                          <a:gd name="connsiteX2" fmla="*/ 714 w 1428"/>
                          <a:gd name="connsiteY2" fmla="*/ 2857 h 2857"/>
                          <a:gd name="connsiteX3" fmla="*/ 714 w 1428"/>
                          <a:gd name="connsiteY3" fmla="*/ 2857 h 2857"/>
                          <a:gd name="connsiteX4" fmla="*/ 714 w 1428"/>
                          <a:gd name="connsiteY4" fmla="*/ 2857 h 2857"/>
                          <a:gd name="connsiteX5" fmla="*/ 714 w 1428"/>
                          <a:gd name="connsiteY5" fmla="*/ 1905 h 2857"/>
                          <a:gd name="connsiteX6" fmla="*/ 714 w 1428"/>
                          <a:gd name="connsiteY6" fmla="*/ 0 h 2857"/>
                          <a:gd name="connsiteX7" fmla="*/ 714 w 1428"/>
                          <a:gd name="connsiteY7" fmla="*/ 0 h 2857"/>
                          <a:gd name="connsiteX8" fmla="*/ 714 w 1428"/>
                          <a:gd name="connsiteY8" fmla="*/ 0 h 2857"/>
                          <a:gd name="connsiteX9" fmla="*/ 714 w 1428"/>
                          <a:gd name="connsiteY9" fmla="*/ 1905 h 2857"/>
                          <a:gd name="connsiteX10" fmla="*/ 714 w 1428"/>
                          <a:gd name="connsiteY10" fmla="*/ 2857 h 2857"/>
                          <a:gd name="connsiteX11" fmla="*/ 714 w 1428"/>
                          <a:gd name="connsiteY11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28" h="2857">
                            <a:moveTo>
                              <a:pt x="714" y="2857"/>
                            </a:moveTo>
                            <a:cubicBezTo>
                              <a:pt x="714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1905"/>
                              <a:pt x="714" y="2857"/>
                            </a:cubicBezTo>
                            <a:cubicBezTo>
                              <a:pt x="714" y="2857"/>
                              <a:pt x="714" y="2857"/>
                              <a:pt x="714" y="2857"/>
                            </a:cubicBezTo>
                            <a:cubicBezTo>
                              <a:pt x="714" y="1905"/>
                              <a:pt x="714" y="1905"/>
                              <a:pt x="714" y="1905"/>
                            </a:cubicBezTo>
                            <a:cubicBezTo>
                              <a:pt x="714" y="953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953"/>
                              <a:pt x="714" y="1905"/>
                            </a:cubicBezTo>
                            <a:cubicBezTo>
                              <a:pt x="1667" y="1905"/>
                              <a:pt x="1667" y="2857"/>
                              <a:pt x="714" y="2857"/>
                            </a:cubicBezTo>
                            <a:cubicBezTo>
                              <a:pt x="1667" y="2857"/>
                              <a:pt x="714" y="2857"/>
                              <a:pt x="714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8" name="Freeform: Shape 1207">
                        <a:extLst>
                          <a:ext uri="{FF2B5EF4-FFF2-40B4-BE49-F238E27FC236}">
                            <a16:creationId xmlns:a16="http://schemas.microsoft.com/office/drawing/2014/main" id="{F3045A69-AE34-4AE6-9770-E82E71829B7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045" y="4755437"/>
                        <a:ext cx="2099" cy="1346"/>
                      </a:xfrm>
                      <a:custGeom>
                        <a:avLst/>
                        <a:gdLst>
                          <a:gd name="connsiteX0" fmla="*/ 194 w 2099"/>
                          <a:gd name="connsiteY0" fmla="*/ 1347 h 1346"/>
                          <a:gd name="connsiteX1" fmla="*/ 1147 w 2099"/>
                          <a:gd name="connsiteY1" fmla="*/ 1347 h 1346"/>
                          <a:gd name="connsiteX2" fmla="*/ 2099 w 2099"/>
                          <a:gd name="connsiteY2" fmla="*/ 394 h 1346"/>
                          <a:gd name="connsiteX3" fmla="*/ 194 w 2099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1346">
                            <a:moveTo>
                              <a:pt x="194" y="1347"/>
                            </a:moveTo>
                            <a:cubicBezTo>
                              <a:pt x="194" y="1347"/>
                              <a:pt x="194" y="1347"/>
                              <a:pt x="1147" y="1347"/>
                            </a:cubicBezTo>
                            <a:cubicBezTo>
                              <a:pt x="2099" y="1347"/>
                              <a:pt x="2099" y="394"/>
                              <a:pt x="2099" y="394"/>
                            </a:cubicBezTo>
                            <a:cubicBezTo>
                              <a:pt x="2099" y="-558"/>
                              <a:pt x="-758" y="394"/>
                              <a:pt x="194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209" name="Freeform: Shape 1208">
                        <a:extLst>
                          <a:ext uri="{FF2B5EF4-FFF2-40B4-BE49-F238E27FC236}">
                            <a16:creationId xmlns:a16="http://schemas.microsoft.com/office/drawing/2014/main" id="{E192D935-56D9-4DA9-AFF8-3F1A9D9E864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5437"/>
                        <a:ext cx="1905" cy="1346"/>
                      </a:xfrm>
                      <a:custGeom>
                        <a:avLst/>
                        <a:gdLst>
                          <a:gd name="connsiteX0" fmla="*/ 1905 w 1905"/>
                          <a:gd name="connsiteY0" fmla="*/ 1347 h 1346"/>
                          <a:gd name="connsiteX1" fmla="*/ 953 w 1905"/>
                          <a:gd name="connsiteY1" fmla="*/ 1347 h 1346"/>
                          <a:gd name="connsiteX2" fmla="*/ 0 w 1905"/>
                          <a:gd name="connsiteY2" fmla="*/ 394 h 1346"/>
                          <a:gd name="connsiteX3" fmla="*/ 1905 w 1905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05" h="1346">
                            <a:moveTo>
                              <a:pt x="1905" y="1347"/>
                            </a:moveTo>
                            <a:cubicBezTo>
                              <a:pt x="1905" y="1347"/>
                              <a:pt x="1905" y="1347"/>
                              <a:pt x="953" y="1347"/>
                            </a:cubicBezTo>
                            <a:cubicBezTo>
                              <a:pt x="0" y="1347"/>
                              <a:pt x="0" y="394"/>
                              <a:pt x="0" y="394"/>
                            </a:cubicBezTo>
                            <a:cubicBezTo>
                              <a:pt x="0" y="-558"/>
                              <a:pt x="1905" y="394"/>
                              <a:pt x="1905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203" name="Freeform: Shape 1202">
                      <a:extLst>
                        <a:ext uri="{FF2B5EF4-FFF2-40B4-BE49-F238E27FC236}">
                          <a16:creationId xmlns:a16="http://schemas.microsoft.com/office/drawing/2014/main" id="{BC3C893B-3E8A-4B37-BC1B-A8DCC58624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4192" y="4741347"/>
                      <a:ext cx="23582" cy="22462"/>
                    </a:xfrm>
                    <a:custGeom>
                      <a:avLst/>
                      <a:gdLst>
                        <a:gd name="connsiteX0" fmla="*/ 5332 w 23582"/>
                        <a:gd name="connsiteY0" fmla="*/ 22105 h 22462"/>
                        <a:gd name="connsiteX1" fmla="*/ 1522 w 23582"/>
                        <a:gd name="connsiteY1" fmla="*/ 19247 h 22462"/>
                        <a:gd name="connsiteX2" fmla="*/ 570 w 23582"/>
                        <a:gd name="connsiteY2" fmla="*/ 12580 h 22462"/>
                        <a:gd name="connsiteX3" fmla="*/ 2475 w 23582"/>
                        <a:gd name="connsiteY3" fmla="*/ 5912 h 22462"/>
                        <a:gd name="connsiteX4" fmla="*/ 8190 w 23582"/>
                        <a:gd name="connsiteY4" fmla="*/ 197 h 22462"/>
                        <a:gd name="connsiteX5" fmla="*/ 15810 w 23582"/>
                        <a:gd name="connsiteY5" fmla="*/ 1150 h 22462"/>
                        <a:gd name="connsiteX6" fmla="*/ 21525 w 23582"/>
                        <a:gd name="connsiteY6" fmla="*/ 3055 h 22462"/>
                        <a:gd name="connsiteX7" fmla="*/ 23430 w 23582"/>
                        <a:gd name="connsiteY7" fmla="*/ 11627 h 22462"/>
                        <a:gd name="connsiteX8" fmla="*/ 20572 w 23582"/>
                        <a:gd name="connsiteY8" fmla="*/ 15437 h 22462"/>
                        <a:gd name="connsiteX9" fmla="*/ 20572 w 23582"/>
                        <a:gd name="connsiteY9" fmla="*/ 11627 h 22462"/>
                        <a:gd name="connsiteX10" fmla="*/ 16762 w 23582"/>
                        <a:gd name="connsiteY10" fmla="*/ 9722 h 22462"/>
                        <a:gd name="connsiteX11" fmla="*/ 12000 w 23582"/>
                        <a:gd name="connsiteY11" fmla="*/ 9722 h 22462"/>
                        <a:gd name="connsiteX12" fmla="*/ 7237 w 23582"/>
                        <a:gd name="connsiteY12" fmla="*/ 15437 h 22462"/>
                        <a:gd name="connsiteX13" fmla="*/ 5332 w 23582"/>
                        <a:gd name="connsiteY13" fmla="*/ 22105 h 22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3582" h="22462">
                          <a:moveTo>
                            <a:pt x="5332" y="22105"/>
                          </a:moveTo>
                          <a:cubicBezTo>
                            <a:pt x="4380" y="23057"/>
                            <a:pt x="1522" y="22105"/>
                            <a:pt x="1522" y="19247"/>
                          </a:cubicBezTo>
                          <a:cubicBezTo>
                            <a:pt x="1522" y="17342"/>
                            <a:pt x="1522" y="16390"/>
                            <a:pt x="570" y="12580"/>
                          </a:cubicBezTo>
                          <a:cubicBezTo>
                            <a:pt x="-383" y="8770"/>
                            <a:pt x="-383" y="7817"/>
                            <a:pt x="2475" y="5912"/>
                          </a:cubicBezTo>
                          <a:cubicBezTo>
                            <a:pt x="5332" y="4960"/>
                            <a:pt x="5332" y="2102"/>
                            <a:pt x="8190" y="197"/>
                          </a:cubicBezTo>
                          <a:cubicBezTo>
                            <a:pt x="11047" y="-755"/>
                            <a:pt x="12952" y="2102"/>
                            <a:pt x="15810" y="1150"/>
                          </a:cubicBezTo>
                          <a:cubicBezTo>
                            <a:pt x="18667" y="197"/>
                            <a:pt x="20572" y="1150"/>
                            <a:pt x="21525" y="3055"/>
                          </a:cubicBezTo>
                          <a:cubicBezTo>
                            <a:pt x="23430" y="5912"/>
                            <a:pt x="21525" y="5912"/>
                            <a:pt x="23430" y="11627"/>
                          </a:cubicBezTo>
                          <a:cubicBezTo>
                            <a:pt x="24382" y="13532"/>
                            <a:pt x="20572" y="15437"/>
                            <a:pt x="20572" y="15437"/>
                          </a:cubicBezTo>
                          <a:cubicBezTo>
                            <a:pt x="20572" y="15437"/>
                            <a:pt x="21525" y="12580"/>
                            <a:pt x="20572" y="11627"/>
                          </a:cubicBezTo>
                          <a:cubicBezTo>
                            <a:pt x="18667" y="9722"/>
                            <a:pt x="18667" y="11627"/>
                            <a:pt x="16762" y="9722"/>
                          </a:cubicBezTo>
                          <a:cubicBezTo>
                            <a:pt x="14857" y="7817"/>
                            <a:pt x="14857" y="9722"/>
                            <a:pt x="12000" y="9722"/>
                          </a:cubicBezTo>
                          <a:cubicBezTo>
                            <a:pt x="8190" y="9722"/>
                            <a:pt x="12000" y="13532"/>
                            <a:pt x="7237" y="15437"/>
                          </a:cubicBezTo>
                          <a:cubicBezTo>
                            <a:pt x="4380" y="16390"/>
                            <a:pt x="7237" y="20200"/>
                            <a:pt x="5332" y="22105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BF0B4208-018E-4251-8B2A-2CED6A26B25D}"/>
                      </a:ext>
                    </a:extLst>
                  </p:cNvPr>
                  <p:cNvSpPr/>
                  <p:nvPr/>
                </p:nvSpPr>
                <p:spPr>
                  <a:xfrm>
                    <a:off x="7611549" y="4780698"/>
                    <a:ext cx="6820" cy="13776"/>
                  </a:xfrm>
                  <a:custGeom>
                    <a:avLst/>
                    <a:gdLst>
                      <a:gd name="connsiteX0" fmla="*/ 3010 w 6820"/>
                      <a:gd name="connsiteY0" fmla="*/ 5715 h 13776"/>
                      <a:gd name="connsiteX1" fmla="*/ 3962 w 6820"/>
                      <a:gd name="connsiteY1" fmla="*/ 0 h 13776"/>
                      <a:gd name="connsiteX2" fmla="*/ 152 w 6820"/>
                      <a:gd name="connsiteY2" fmla="*/ 8572 h 13776"/>
                      <a:gd name="connsiteX3" fmla="*/ 2058 w 6820"/>
                      <a:gd name="connsiteY3" fmla="*/ 13335 h 13776"/>
                      <a:gd name="connsiteX4" fmla="*/ 6820 w 6820"/>
                      <a:gd name="connsiteY4" fmla="*/ 5715 h 13776"/>
                      <a:gd name="connsiteX5" fmla="*/ 3010 w 6820"/>
                      <a:gd name="connsiteY5" fmla="*/ 5715 h 13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0" h="13776">
                        <a:moveTo>
                          <a:pt x="3010" y="5715"/>
                        </a:moveTo>
                        <a:cubicBezTo>
                          <a:pt x="3010" y="5715"/>
                          <a:pt x="4915" y="0"/>
                          <a:pt x="3962" y="0"/>
                        </a:cubicBezTo>
                        <a:cubicBezTo>
                          <a:pt x="3010" y="0"/>
                          <a:pt x="1105" y="6668"/>
                          <a:pt x="152" y="8572"/>
                        </a:cubicBezTo>
                        <a:cubicBezTo>
                          <a:pt x="152" y="10478"/>
                          <a:pt x="-800" y="15240"/>
                          <a:pt x="2058" y="13335"/>
                        </a:cubicBezTo>
                        <a:cubicBezTo>
                          <a:pt x="4915" y="11430"/>
                          <a:pt x="6820" y="7620"/>
                          <a:pt x="6820" y="5715"/>
                        </a:cubicBezTo>
                        <a:cubicBezTo>
                          <a:pt x="6820" y="5715"/>
                          <a:pt x="6820" y="3810"/>
                          <a:pt x="3010" y="571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B10ABC58-000D-4FE6-93C1-7F9716015875}"/>
                      </a:ext>
                    </a:extLst>
                  </p:cNvPr>
                  <p:cNvSpPr/>
                  <p:nvPr/>
                </p:nvSpPr>
                <p:spPr>
                  <a:xfrm>
                    <a:off x="7639050" y="4768214"/>
                    <a:ext cx="20434" cy="24333"/>
                  </a:xfrm>
                  <a:custGeom>
                    <a:avLst/>
                    <a:gdLst>
                      <a:gd name="connsiteX0" fmla="*/ 2857 w 20434"/>
                      <a:gd name="connsiteY0" fmla="*/ 0 h 24333"/>
                      <a:gd name="connsiteX1" fmla="*/ 10478 w 20434"/>
                      <a:gd name="connsiteY1" fmla="*/ 10478 h 24333"/>
                      <a:gd name="connsiteX2" fmla="*/ 19050 w 20434"/>
                      <a:gd name="connsiteY2" fmla="*/ 4763 h 24333"/>
                      <a:gd name="connsiteX3" fmla="*/ 13335 w 20434"/>
                      <a:gd name="connsiteY3" fmla="*/ 23813 h 24333"/>
                      <a:gd name="connsiteX4" fmla="*/ 0 w 20434"/>
                      <a:gd name="connsiteY4" fmla="*/ 10478 h 24333"/>
                      <a:gd name="connsiteX5" fmla="*/ 2857 w 20434"/>
                      <a:gd name="connsiteY5" fmla="*/ 0 h 24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34" h="24333">
                        <a:moveTo>
                          <a:pt x="2857" y="0"/>
                        </a:moveTo>
                        <a:cubicBezTo>
                          <a:pt x="2857" y="0"/>
                          <a:pt x="8572" y="2857"/>
                          <a:pt x="10478" y="10478"/>
                        </a:cubicBezTo>
                        <a:cubicBezTo>
                          <a:pt x="12382" y="19050"/>
                          <a:pt x="13335" y="2857"/>
                          <a:pt x="19050" y="4763"/>
                        </a:cubicBezTo>
                        <a:cubicBezTo>
                          <a:pt x="22860" y="5715"/>
                          <a:pt x="18097" y="21907"/>
                          <a:pt x="13335" y="23813"/>
                        </a:cubicBezTo>
                        <a:cubicBezTo>
                          <a:pt x="7620" y="26670"/>
                          <a:pt x="0" y="17145"/>
                          <a:pt x="0" y="10478"/>
                        </a:cubicBezTo>
                        <a:cubicBezTo>
                          <a:pt x="0" y="4763"/>
                          <a:pt x="2857" y="0"/>
                          <a:pt x="2857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4E9DEDD3-22A0-4C14-B2BA-D4173F12AAA5}"/>
                      </a:ext>
                    </a:extLst>
                  </p:cNvPr>
                  <p:cNvSpPr/>
                  <p:nvPr/>
                </p:nvSpPr>
                <p:spPr>
                  <a:xfrm>
                    <a:off x="7614318" y="4803047"/>
                    <a:ext cx="12280" cy="6985"/>
                  </a:xfrm>
                  <a:custGeom>
                    <a:avLst/>
                    <a:gdLst>
                      <a:gd name="connsiteX0" fmla="*/ 0 w 12280"/>
                      <a:gd name="connsiteY0" fmla="*/ 5715 h 6985"/>
                      <a:gd name="connsiteX1" fmla="*/ 9525 w 12280"/>
                      <a:gd name="connsiteY1" fmla="*/ 5715 h 6985"/>
                      <a:gd name="connsiteX2" fmla="*/ 11430 w 12280"/>
                      <a:gd name="connsiteY2" fmla="*/ 0 h 6985"/>
                      <a:gd name="connsiteX3" fmla="*/ 0 w 12280"/>
                      <a:gd name="connsiteY3" fmla="*/ 5715 h 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80" h="6985">
                        <a:moveTo>
                          <a:pt x="0" y="5715"/>
                        </a:moveTo>
                        <a:cubicBezTo>
                          <a:pt x="0" y="5715"/>
                          <a:pt x="4763" y="8573"/>
                          <a:pt x="9525" y="5715"/>
                        </a:cubicBezTo>
                        <a:cubicBezTo>
                          <a:pt x="14288" y="2858"/>
                          <a:pt x="11430" y="0"/>
                          <a:pt x="11430" y="0"/>
                        </a:cubicBezTo>
                        <a:cubicBezTo>
                          <a:pt x="11430" y="0"/>
                          <a:pt x="4763" y="95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A4352F4-A505-415E-AC1E-239CF1728CD1}"/>
                      </a:ext>
                    </a:extLst>
                  </p:cNvPr>
                  <p:cNvSpPr/>
                  <p:nvPr/>
                </p:nvSpPr>
                <p:spPr>
                  <a:xfrm>
                    <a:off x="7621829" y="4805170"/>
                    <a:ext cx="7884" cy="7378"/>
                  </a:xfrm>
                  <a:custGeom>
                    <a:avLst/>
                    <a:gdLst>
                      <a:gd name="connsiteX0" fmla="*/ 1027 w 7884"/>
                      <a:gd name="connsiteY0" fmla="*/ 3049 h 7378"/>
                      <a:gd name="connsiteX1" fmla="*/ 5790 w 7884"/>
                      <a:gd name="connsiteY1" fmla="*/ 6859 h 7378"/>
                      <a:gd name="connsiteX2" fmla="*/ 6743 w 7884"/>
                      <a:gd name="connsiteY2" fmla="*/ 3049 h 7378"/>
                      <a:gd name="connsiteX3" fmla="*/ 7695 w 7884"/>
                      <a:gd name="connsiteY3" fmla="*/ 3049 h 7378"/>
                      <a:gd name="connsiteX4" fmla="*/ 3885 w 7884"/>
                      <a:gd name="connsiteY4" fmla="*/ 192 h 7378"/>
                      <a:gd name="connsiteX5" fmla="*/ 1027 w 7884"/>
                      <a:gd name="connsiteY5" fmla="*/ 3049 h 7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84" h="7378">
                        <a:moveTo>
                          <a:pt x="1027" y="3049"/>
                        </a:moveTo>
                        <a:cubicBezTo>
                          <a:pt x="1027" y="3049"/>
                          <a:pt x="2933" y="4002"/>
                          <a:pt x="5790" y="6859"/>
                        </a:cubicBezTo>
                        <a:cubicBezTo>
                          <a:pt x="7695" y="8764"/>
                          <a:pt x="8648" y="4954"/>
                          <a:pt x="6743" y="3049"/>
                        </a:cubicBezTo>
                        <a:cubicBezTo>
                          <a:pt x="4838" y="1144"/>
                          <a:pt x="7695" y="3049"/>
                          <a:pt x="7695" y="3049"/>
                        </a:cubicBezTo>
                        <a:cubicBezTo>
                          <a:pt x="8648" y="3049"/>
                          <a:pt x="5790" y="1144"/>
                          <a:pt x="3885" y="192"/>
                        </a:cubicBezTo>
                        <a:cubicBezTo>
                          <a:pt x="1980" y="-761"/>
                          <a:pt x="-1830" y="2097"/>
                          <a:pt x="1027" y="30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3225A18D-C902-4D1E-A86B-0076EC4C2EDF}"/>
                      </a:ext>
                    </a:extLst>
                  </p:cNvPr>
                  <p:cNvSpPr/>
                  <p:nvPr/>
                </p:nvSpPr>
                <p:spPr>
                  <a:xfrm>
                    <a:off x="7656194" y="4768977"/>
                    <a:ext cx="7186" cy="7884"/>
                  </a:xfrm>
                  <a:custGeom>
                    <a:avLst/>
                    <a:gdLst>
                      <a:gd name="connsiteX0" fmla="*/ 2858 w 7186"/>
                      <a:gd name="connsiteY0" fmla="*/ 6857 h 7884"/>
                      <a:gd name="connsiteX1" fmla="*/ 6668 w 7186"/>
                      <a:gd name="connsiteY1" fmla="*/ 2094 h 7884"/>
                      <a:gd name="connsiteX2" fmla="*/ 2858 w 7186"/>
                      <a:gd name="connsiteY2" fmla="*/ 1141 h 7884"/>
                      <a:gd name="connsiteX3" fmla="*/ 2858 w 7186"/>
                      <a:gd name="connsiteY3" fmla="*/ 189 h 7884"/>
                      <a:gd name="connsiteX4" fmla="*/ 0 w 7186"/>
                      <a:gd name="connsiteY4" fmla="*/ 3999 h 7884"/>
                      <a:gd name="connsiteX5" fmla="*/ 2858 w 7186"/>
                      <a:gd name="connsiteY5" fmla="*/ 6857 h 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86" h="7884">
                        <a:moveTo>
                          <a:pt x="2858" y="6857"/>
                        </a:moveTo>
                        <a:cubicBezTo>
                          <a:pt x="2858" y="6857"/>
                          <a:pt x="3810" y="4952"/>
                          <a:pt x="6668" y="2094"/>
                        </a:cubicBezTo>
                        <a:cubicBezTo>
                          <a:pt x="8573" y="189"/>
                          <a:pt x="4763" y="-763"/>
                          <a:pt x="2858" y="1141"/>
                        </a:cubicBezTo>
                        <a:cubicBezTo>
                          <a:pt x="953" y="3047"/>
                          <a:pt x="2858" y="189"/>
                          <a:pt x="2858" y="189"/>
                        </a:cubicBezTo>
                        <a:cubicBezTo>
                          <a:pt x="2858" y="-763"/>
                          <a:pt x="953" y="2094"/>
                          <a:pt x="0" y="3999"/>
                        </a:cubicBezTo>
                        <a:cubicBezTo>
                          <a:pt x="0" y="5904"/>
                          <a:pt x="1905" y="9714"/>
                          <a:pt x="2858" y="685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74B1440D-2656-4CC4-9BFF-38588C206B0C}"/>
                      </a:ext>
                    </a:extLst>
                  </p:cNvPr>
                  <p:cNvSpPr/>
                  <p:nvPr/>
                </p:nvSpPr>
                <p:spPr>
                  <a:xfrm>
                    <a:off x="7620952" y="4781549"/>
                    <a:ext cx="5715" cy="23812"/>
                  </a:xfrm>
                  <a:custGeom>
                    <a:avLst/>
                    <a:gdLst>
                      <a:gd name="connsiteX0" fmla="*/ 2857 w 5715"/>
                      <a:gd name="connsiteY0" fmla="*/ 23813 h 23812"/>
                      <a:gd name="connsiteX1" fmla="*/ 0 w 5715"/>
                      <a:gd name="connsiteY1" fmla="*/ 20003 h 23812"/>
                      <a:gd name="connsiteX2" fmla="*/ 1905 w 5715"/>
                      <a:gd name="connsiteY2" fmla="*/ 7620 h 23812"/>
                      <a:gd name="connsiteX3" fmla="*/ 3810 w 5715"/>
                      <a:gd name="connsiteY3" fmla="*/ 953 h 23812"/>
                      <a:gd name="connsiteX4" fmla="*/ 4763 w 5715"/>
                      <a:gd name="connsiteY4" fmla="*/ 0 h 23812"/>
                      <a:gd name="connsiteX5" fmla="*/ 5715 w 5715"/>
                      <a:gd name="connsiteY5" fmla="*/ 953 h 23812"/>
                      <a:gd name="connsiteX6" fmla="*/ 3810 w 5715"/>
                      <a:gd name="connsiteY6" fmla="*/ 8572 h 23812"/>
                      <a:gd name="connsiteX7" fmla="*/ 1905 w 5715"/>
                      <a:gd name="connsiteY7" fmla="*/ 20003 h 23812"/>
                      <a:gd name="connsiteX8" fmla="*/ 2857 w 5715"/>
                      <a:gd name="connsiteY8" fmla="*/ 21907 h 23812"/>
                      <a:gd name="connsiteX9" fmla="*/ 2857 w 5715"/>
                      <a:gd name="connsiteY9" fmla="*/ 23813 h 23812"/>
                      <a:gd name="connsiteX10" fmla="*/ 2857 w 5715"/>
                      <a:gd name="connsiteY10" fmla="*/ 23813 h 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15" h="23812">
                        <a:moveTo>
                          <a:pt x="2857" y="23813"/>
                        </a:moveTo>
                        <a:cubicBezTo>
                          <a:pt x="953" y="23813"/>
                          <a:pt x="0" y="21907"/>
                          <a:pt x="0" y="20003"/>
                        </a:cubicBezTo>
                        <a:cubicBezTo>
                          <a:pt x="0" y="16193"/>
                          <a:pt x="953" y="11430"/>
                          <a:pt x="1905" y="7620"/>
                        </a:cubicBezTo>
                        <a:cubicBezTo>
                          <a:pt x="2857" y="5715"/>
                          <a:pt x="2857" y="2857"/>
                          <a:pt x="3810" y="953"/>
                        </a:cubicBezTo>
                        <a:cubicBezTo>
                          <a:pt x="3810" y="953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3"/>
                        </a:cubicBezTo>
                        <a:cubicBezTo>
                          <a:pt x="5715" y="3810"/>
                          <a:pt x="4763" y="5715"/>
                          <a:pt x="3810" y="8572"/>
                        </a:cubicBezTo>
                        <a:cubicBezTo>
                          <a:pt x="2857" y="12382"/>
                          <a:pt x="1905" y="16193"/>
                          <a:pt x="1905" y="20003"/>
                        </a:cubicBezTo>
                        <a:cubicBezTo>
                          <a:pt x="1905" y="20955"/>
                          <a:pt x="2857" y="21907"/>
                          <a:pt x="2857" y="21907"/>
                        </a:cubicBezTo>
                        <a:cubicBezTo>
                          <a:pt x="2857" y="21907"/>
                          <a:pt x="3810" y="22860"/>
                          <a:pt x="2857" y="23813"/>
                        </a:cubicBezTo>
                        <a:cubicBezTo>
                          <a:pt x="2857" y="23813"/>
                          <a:pt x="2857" y="23813"/>
                          <a:pt x="2857" y="23813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34E15494-D02C-48B8-84D1-02C95413D5A1}"/>
                      </a:ext>
                    </a:extLst>
                  </p:cNvPr>
                  <p:cNvSpPr/>
                  <p:nvPr/>
                </p:nvSpPr>
                <p:spPr>
                  <a:xfrm>
                    <a:off x="7640002" y="4783454"/>
                    <a:ext cx="6667" cy="9525"/>
                  </a:xfrm>
                  <a:custGeom>
                    <a:avLst/>
                    <a:gdLst>
                      <a:gd name="connsiteX0" fmla="*/ 5715 w 6667"/>
                      <a:gd name="connsiteY0" fmla="*/ 9525 h 9525"/>
                      <a:gd name="connsiteX1" fmla="*/ 5715 w 6667"/>
                      <a:gd name="connsiteY1" fmla="*/ 9525 h 9525"/>
                      <a:gd name="connsiteX2" fmla="*/ 0 w 6667"/>
                      <a:gd name="connsiteY2" fmla="*/ 952 h 9525"/>
                      <a:gd name="connsiteX3" fmla="*/ 953 w 6667"/>
                      <a:gd name="connsiteY3" fmla="*/ 0 h 9525"/>
                      <a:gd name="connsiteX4" fmla="*/ 1905 w 6667"/>
                      <a:gd name="connsiteY4" fmla="*/ 952 h 9525"/>
                      <a:gd name="connsiteX5" fmla="*/ 6667 w 6667"/>
                      <a:gd name="connsiteY5" fmla="*/ 8572 h 9525"/>
                      <a:gd name="connsiteX6" fmla="*/ 5715 w 6667"/>
                      <a:gd name="connsiteY6" fmla="*/ 9525 h 9525"/>
                      <a:gd name="connsiteX7" fmla="*/ 5715 w 6667"/>
                      <a:gd name="connsiteY7" fmla="*/ 952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667" h="9525">
                        <a:moveTo>
                          <a:pt x="5715" y="9525"/>
                        </a:moveTo>
                        <a:cubicBezTo>
                          <a:pt x="5715" y="9525"/>
                          <a:pt x="5715" y="9525"/>
                          <a:pt x="5715" y="9525"/>
                        </a:cubicBezTo>
                        <a:cubicBezTo>
                          <a:pt x="2857" y="7620"/>
                          <a:pt x="953" y="3810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3810"/>
                          <a:pt x="3810" y="6667"/>
                          <a:pt x="6667" y="8572"/>
                        </a:cubicBezTo>
                        <a:cubicBezTo>
                          <a:pt x="6667" y="7620"/>
                          <a:pt x="6667" y="8572"/>
                          <a:pt x="5715" y="9525"/>
                        </a:cubicBezTo>
                        <a:cubicBezTo>
                          <a:pt x="6667" y="8572"/>
                          <a:pt x="5715" y="9525"/>
                          <a:pt x="5715" y="952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9F28DF4E-8AE4-47E8-B169-BCEF80C4EDDC}"/>
                      </a:ext>
                    </a:extLst>
                  </p:cNvPr>
                  <p:cNvSpPr/>
                  <p:nvPr/>
                </p:nvSpPr>
                <p:spPr>
                  <a:xfrm>
                    <a:off x="7629525" y="4811077"/>
                    <a:ext cx="3809" cy="10477"/>
                  </a:xfrm>
                  <a:custGeom>
                    <a:avLst/>
                    <a:gdLst>
                      <a:gd name="connsiteX0" fmla="*/ 953 w 3809"/>
                      <a:gd name="connsiteY0" fmla="*/ 10478 h 10477"/>
                      <a:gd name="connsiteX1" fmla="*/ 953 w 3809"/>
                      <a:gd name="connsiteY1" fmla="*/ 10478 h 10477"/>
                      <a:gd name="connsiteX2" fmla="*/ 0 w 3809"/>
                      <a:gd name="connsiteY2" fmla="*/ 9525 h 10477"/>
                      <a:gd name="connsiteX3" fmla="*/ 1905 w 3809"/>
                      <a:gd name="connsiteY3" fmla="*/ 953 h 10477"/>
                      <a:gd name="connsiteX4" fmla="*/ 2857 w 3809"/>
                      <a:gd name="connsiteY4" fmla="*/ 0 h 10477"/>
                      <a:gd name="connsiteX5" fmla="*/ 3810 w 3809"/>
                      <a:gd name="connsiteY5" fmla="*/ 953 h 10477"/>
                      <a:gd name="connsiteX6" fmla="*/ 953 w 3809"/>
                      <a:gd name="connsiteY6" fmla="*/ 10478 h 10477"/>
                      <a:gd name="connsiteX7" fmla="*/ 953 w 3809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10477">
                        <a:moveTo>
                          <a:pt x="953" y="10478"/>
                        </a:moveTo>
                        <a:cubicBezTo>
                          <a:pt x="0" y="10478"/>
                          <a:pt x="0" y="10478"/>
                          <a:pt x="953" y="10478"/>
                        </a:cubicBezTo>
                        <a:cubicBezTo>
                          <a:pt x="0" y="10478"/>
                          <a:pt x="0" y="9525"/>
                          <a:pt x="0" y="9525"/>
                        </a:cubicBezTo>
                        <a:cubicBezTo>
                          <a:pt x="953" y="6667"/>
                          <a:pt x="1905" y="3810"/>
                          <a:pt x="1905" y="953"/>
                        </a:cubicBezTo>
                        <a:cubicBezTo>
                          <a:pt x="1905" y="953"/>
                          <a:pt x="1905" y="0"/>
                          <a:pt x="2857" y="0"/>
                        </a:cubicBezTo>
                        <a:cubicBezTo>
                          <a:pt x="2857" y="0"/>
                          <a:pt x="3810" y="0"/>
                          <a:pt x="3810" y="953"/>
                        </a:cubicBezTo>
                        <a:cubicBezTo>
                          <a:pt x="2857" y="3810"/>
                          <a:pt x="2857" y="7620"/>
                          <a:pt x="953" y="10478"/>
                        </a:cubicBezTo>
                        <a:cubicBezTo>
                          <a:pt x="953" y="10478"/>
                          <a:pt x="953" y="10478"/>
                          <a:pt x="953" y="10478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79" name="Graphic 4">
                    <a:extLst>
                      <a:ext uri="{FF2B5EF4-FFF2-40B4-BE49-F238E27FC236}">
                        <a16:creationId xmlns:a16="http://schemas.microsoft.com/office/drawing/2014/main" id="{D4E4F3EE-2099-4B31-892F-8C2FB024ECA0}"/>
                      </a:ext>
                    </a:extLst>
                  </p:cNvPr>
                  <p:cNvGrpSpPr/>
                  <p:nvPr/>
                </p:nvGrpSpPr>
                <p:grpSpPr>
                  <a:xfrm>
                    <a:off x="7232332" y="4849177"/>
                    <a:ext cx="77390" cy="29527"/>
                    <a:chOff x="7232332" y="4849177"/>
                    <a:chExt cx="77390" cy="29527"/>
                  </a:xfrm>
                  <a:solidFill>
                    <a:srgbClr val="292E4E"/>
                  </a:solidFill>
                </p:grpSpPr>
                <p:sp>
                  <p:nvSpPr>
                    <p:cNvPr id="1197" name="Freeform: Shape 1196">
                      <a:extLst>
                        <a:ext uri="{FF2B5EF4-FFF2-40B4-BE49-F238E27FC236}">
                          <a16:creationId xmlns:a16="http://schemas.microsoft.com/office/drawing/2014/main" id="{11ED102F-3449-45A4-B17F-16535C6342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2332" y="4868985"/>
                      <a:ext cx="77390" cy="9719"/>
                    </a:xfrm>
                    <a:custGeom>
                      <a:avLst/>
                      <a:gdLst>
                        <a:gd name="connsiteX0" fmla="*/ 953 w 77390"/>
                        <a:gd name="connsiteY0" fmla="*/ 4004 h 9719"/>
                        <a:gd name="connsiteX1" fmla="*/ 2858 w 77390"/>
                        <a:gd name="connsiteY1" fmla="*/ 2099 h 9719"/>
                        <a:gd name="connsiteX2" fmla="*/ 77153 w 77390"/>
                        <a:gd name="connsiteY2" fmla="*/ 194 h 9719"/>
                        <a:gd name="connsiteX3" fmla="*/ 76200 w 77390"/>
                        <a:gd name="connsiteY3" fmla="*/ 9719 h 9719"/>
                        <a:gd name="connsiteX4" fmla="*/ 1905 w 77390"/>
                        <a:gd name="connsiteY4" fmla="*/ 9719 h 9719"/>
                        <a:gd name="connsiteX5" fmla="*/ 0 w 77390"/>
                        <a:gd name="connsiteY5" fmla="*/ 7814 h 9719"/>
                        <a:gd name="connsiteX6" fmla="*/ 953 w 77390"/>
                        <a:gd name="connsiteY6" fmla="*/ 4004 h 9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90" h="9719">
                          <a:moveTo>
                            <a:pt x="953" y="4004"/>
                          </a:moveTo>
                          <a:cubicBezTo>
                            <a:pt x="953" y="3052"/>
                            <a:pt x="1905" y="2099"/>
                            <a:pt x="2858" y="2099"/>
                          </a:cubicBezTo>
                          <a:cubicBezTo>
                            <a:pt x="13335" y="2099"/>
                            <a:pt x="76200" y="-758"/>
                            <a:pt x="77153" y="194"/>
                          </a:cubicBezTo>
                          <a:cubicBezTo>
                            <a:pt x="77153" y="194"/>
                            <a:pt x="78105" y="9719"/>
                            <a:pt x="76200" y="9719"/>
                          </a:cubicBezTo>
                          <a:cubicBezTo>
                            <a:pt x="75248" y="9719"/>
                            <a:pt x="13335" y="9719"/>
                            <a:pt x="1905" y="9719"/>
                          </a:cubicBezTo>
                          <a:cubicBezTo>
                            <a:pt x="953" y="9719"/>
                            <a:pt x="0" y="8767"/>
                            <a:pt x="0" y="7814"/>
                          </a:cubicBezTo>
                          <a:lnTo>
                            <a:pt x="953" y="4004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8" name="Freeform: Shape 1197">
                      <a:extLst>
                        <a:ext uri="{FF2B5EF4-FFF2-40B4-BE49-F238E27FC236}">
                          <a16:creationId xmlns:a16="http://schemas.microsoft.com/office/drawing/2014/main" id="{B66BB4F8-0E77-4A14-AFC2-9A8AD70DB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4237" y="4849177"/>
                      <a:ext cx="75247" cy="9525"/>
                    </a:xfrm>
                    <a:custGeom>
                      <a:avLst/>
                      <a:gdLst>
                        <a:gd name="connsiteX0" fmla="*/ 1905 w 75247"/>
                        <a:gd name="connsiteY0" fmla="*/ 953 h 9525"/>
                        <a:gd name="connsiteX1" fmla="*/ 73343 w 75247"/>
                        <a:gd name="connsiteY1" fmla="*/ 0 h 9525"/>
                        <a:gd name="connsiteX2" fmla="*/ 75247 w 75247"/>
                        <a:gd name="connsiteY2" fmla="*/ 1905 h 9525"/>
                        <a:gd name="connsiteX3" fmla="*/ 75247 w 75247"/>
                        <a:gd name="connsiteY3" fmla="*/ 6667 h 9525"/>
                        <a:gd name="connsiteX4" fmla="*/ 73343 w 75247"/>
                        <a:gd name="connsiteY4" fmla="*/ 8572 h 9525"/>
                        <a:gd name="connsiteX5" fmla="*/ 1905 w 75247"/>
                        <a:gd name="connsiteY5" fmla="*/ 9525 h 9525"/>
                        <a:gd name="connsiteX6" fmla="*/ 0 w 75247"/>
                        <a:gd name="connsiteY6" fmla="*/ 7620 h 9525"/>
                        <a:gd name="connsiteX7" fmla="*/ 0 w 75247"/>
                        <a:gd name="connsiteY7" fmla="*/ 2857 h 9525"/>
                        <a:gd name="connsiteX8" fmla="*/ 1905 w 75247"/>
                        <a:gd name="connsiteY8" fmla="*/ 953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5247" h="9525">
                          <a:moveTo>
                            <a:pt x="1905" y="953"/>
                          </a:moveTo>
                          <a:lnTo>
                            <a:pt x="73343" y="0"/>
                          </a:lnTo>
                          <a:cubicBezTo>
                            <a:pt x="74295" y="0"/>
                            <a:pt x="75247" y="953"/>
                            <a:pt x="75247" y="1905"/>
                          </a:cubicBezTo>
                          <a:lnTo>
                            <a:pt x="75247" y="6667"/>
                          </a:lnTo>
                          <a:cubicBezTo>
                            <a:pt x="75247" y="7620"/>
                            <a:pt x="74295" y="8572"/>
                            <a:pt x="73343" y="8572"/>
                          </a:cubicBezTo>
                          <a:lnTo>
                            <a:pt x="1905" y="9525"/>
                          </a:lnTo>
                          <a:cubicBezTo>
                            <a:pt x="953" y="9525"/>
                            <a:pt x="0" y="8572"/>
                            <a:pt x="0" y="7620"/>
                          </a:cubicBezTo>
                          <a:lnTo>
                            <a:pt x="0" y="2857"/>
                          </a:lnTo>
                          <a:cubicBezTo>
                            <a:pt x="0" y="953"/>
                            <a:pt x="953" y="953"/>
                            <a:pt x="1905" y="95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9" name="Freeform: Shape 1198">
                      <a:extLst>
                        <a:ext uri="{FF2B5EF4-FFF2-40B4-BE49-F238E27FC236}">
                          <a16:creationId xmlns:a16="http://schemas.microsoft.com/office/drawing/2014/main" id="{05AE79A4-5D71-4779-BCE8-49A9EEA480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8047" y="4853939"/>
                      <a:ext cx="5715" cy="20954"/>
                    </a:xfrm>
                    <a:custGeom>
                      <a:avLst/>
                      <a:gdLst>
                        <a:gd name="connsiteX0" fmla="*/ 0 w 5715"/>
                        <a:gd name="connsiteY0" fmla="*/ 953 h 20954"/>
                        <a:gd name="connsiteX1" fmla="*/ 0 w 5715"/>
                        <a:gd name="connsiteY1" fmla="*/ 20955 h 20954"/>
                        <a:gd name="connsiteX2" fmla="*/ 4763 w 5715"/>
                        <a:gd name="connsiteY2" fmla="*/ 20955 h 20954"/>
                        <a:gd name="connsiteX3" fmla="*/ 5715 w 5715"/>
                        <a:gd name="connsiteY3" fmla="*/ 0 h 20954"/>
                        <a:gd name="connsiteX4" fmla="*/ 0 w 5715"/>
                        <a:gd name="connsiteY4" fmla="*/ 953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5" h="20954">
                          <a:moveTo>
                            <a:pt x="0" y="953"/>
                          </a:moveTo>
                          <a:cubicBezTo>
                            <a:pt x="0" y="953"/>
                            <a:pt x="0" y="20955"/>
                            <a:pt x="0" y="20955"/>
                          </a:cubicBezTo>
                          <a:cubicBezTo>
                            <a:pt x="0" y="20955"/>
                            <a:pt x="4763" y="20955"/>
                            <a:pt x="4763" y="20955"/>
                          </a:cubicBezTo>
                          <a:lnTo>
                            <a:pt x="5715" y="0"/>
                          </a:lnTo>
                          <a:lnTo>
                            <a:pt x="0" y="953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200" name="Freeform: Shape 1199">
                      <a:extLst>
                        <a:ext uri="{FF2B5EF4-FFF2-40B4-BE49-F238E27FC236}">
                          <a16:creationId xmlns:a16="http://schemas.microsoft.com/office/drawing/2014/main" id="{3F161E26-2C6E-4243-B6A6-2AEF066B5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0912" y="4854892"/>
                      <a:ext cx="5715" cy="20002"/>
                    </a:xfrm>
                    <a:custGeom>
                      <a:avLst/>
                      <a:gdLst>
                        <a:gd name="connsiteX0" fmla="*/ 5715 w 5715"/>
                        <a:gd name="connsiteY0" fmla="*/ 0 h 20002"/>
                        <a:gd name="connsiteX1" fmla="*/ 4763 w 5715"/>
                        <a:gd name="connsiteY1" fmla="*/ 19050 h 20002"/>
                        <a:gd name="connsiteX2" fmla="*/ 0 w 5715"/>
                        <a:gd name="connsiteY2" fmla="*/ 20002 h 20002"/>
                        <a:gd name="connsiteX3" fmla="*/ 953 w 5715"/>
                        <a:gd name="connsiteY3" fmla="*/ 0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715" h="20002">
                          <a:moveTo>
                            <a:pt x="5715" y="0"/>
                          </a:moveTo>
                          <a:lnTo>
                            <a:pt x="4763" y="19050"/>
                          </a:lnTo>
                          <a:lnTo>
                            <a:pt x="0" y="20002"/>
                          </a:lnTo>
                          <a:lnTo>
                            <a:pt x="953" y="0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54C27E46-7208-417A-AD7C-7D4B2EE55543}"/>
                      </a:ext>
                    </a:extLst>
                  </p:cNvPr>
                  <p:cNvSpPr/>
                  <p:nvPr/>
                </p:nvSpPr>
                <p:spPr>
                  <a:xfrm>
                    <a:off x="7388542" y="4718859"/>
                    <a:ext cx="167792" cy="138472"/>
                  </a:xfrm>
                  <a:custGeom>
                    <a:avLst/>
                    <a:gdLst>
                      <a:gd name="connsiteX0" fmla="*/ 2857 w 167792"/>
                      <a:gd name="connsiteY0" fmla="*/ 8397 h 138472"/>
                      <a:gd name="connsiteX1" fmla="*/ 167640 w 167792"/>
                      <a:gd name="connsiteY1" fmla="*/ 778 h 138472"/>
                      <a:gd name="connsiteX2" fmla="*/ 165735 w 167792"/>
                      <a:gd name="connsiteY2" fmla="*/ 131270 h 138472"/>
                      <a:gd name="connsiteX3" fmla="*/ 0 w 167792"/>
                      <a:gd name="connsiteY3" fmla="*/ 137937 h 138472"/>
                      <a:gd name="connsiteX4" fmla="*/ 2857 w 167792"/>
                      <a:gd name="connsiteY4" fmla="*/ 8397 h 138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792" h="138472">
                        <a:moveTo>
                          <a:pt x="2857" y="8397"/>
                        </a:moveTo>
                        <a:cubicBezTo>
                          <a:pt x="2857" y="8397"/>
                          <a:pt x="167640" y="-3032"/>
                          <a:pt x="167640" y="778"/>
                        </a:cubicBezTo>
                        <a:cubicBezTo>
                          <a:pt x="167640" y="4587"/>
                          <a:pt x="168592" y="131270"/>
                          <a:pt x="165735" y="131270"/>
                        </a:cubicBezTo>
                        <a:cubicBezTo>
                          <a:pt x="162877" y="131270"/>
                          <a:pt x="952" y="140795"/>
                          <a:pt x="0" y="137937"/>
                        </a:cubicBezTo>
                        <a:cubicBezTo>
                          <a:pt x="952" y="135080"/>
                          <a:pt x="-953" y="9350"/>
                          <a:pt x="2857" y="8397"/>
                        </a:cubicBezTo>
                        <a:close/>
                      </a:path>
                    </a:pathLst>
                  </a:custGeom>
                  <a:solidFill>
                    <a:srgbClr val="A14F3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82CD983-389B-4186-878B-6754EA9D00FA}"/>
                      </a:ext>
                    </a:extLst>
                  </p:cNvPr>
                  <p:cNvSpPr/>
                  <p:nvPr/>
                </p:nvSpPr>
                <p:spPr>
                  <a:xfrm>
                    <a:off x="7428727" y="4804516"/>
                    <a:ext cx="99133" cy="50485"/>
                  </a:xfrm>
                  <a:custGeom>
                    <a:avLst/>
                    <a:gdLst>
                      <a:gd name="connsiteX0" fmla="*/ 7440 w 99133"/>
                      <a:gd name="connsiteY0" fmla="*/ 49423 h 50485"/>
                      <a:gd name="connsiteX1" fmla="*/ 772 w 99133"/>
                      <a:gd name="connsiteY1" fmla="*/ 35135 h 50485"/>
                      <a:gd name="connsiteX2" fmla="*/ 16965 w 99133"/>
                      <a:gd name="connsiteY2" fmla="*/ 20848 h 50485"/>
                      <a:gd name="connsiteX3" fmla="*/ 26490 w 99133"/>
                      <a:gd name="connsiteY3" fmla="*/ 13228 h 50485"/>
                      <a:gd name="connsiteX4" fmla="*/ 31252 w 99133"/>
                      <a:gd name="connsiteY4" fmla="*/ 17990 h 50485"/>
                      <a:gd name="connsiteX5" fmla="*/ 51255 w 99133"/>
                      <a:gd name="connsiteY5" fmla="*/ 1798 h 50485"/>
                      <a:gd name="connsiteX6" fmla="*/ 47445 w 99133"/>
                      <a:gd name="connsiteY6" fmla="*/ 16085 h 50485"/>
                      <a:gd name="connsiteX7" fmla="*/ 60780 w 99133"/>
                      <a:gd name="connsiteY7" fmla="*/ 6560 h 50485"/>
                      <a:gd name="connsiteX8" fmla="*/ 58875 w 99133"/>
                      <a:gd name="connsiteY8" fmla="*/ 19895 h 50485"/>
                      <a:gd name="connsiteX9" fmla="*/ 79830 w 99133"/>
                      <a:gd name="connsiteY9" fmla="*/ 845 h 50485"/>
                      <a:gd name="connsiteX10" fmla="*/ 76972 w 99133"/>
                      <a:gd name="connsiteY10" fmla="*/ 18943 h 50485"/>
                      <a:gd name="connsiteX11" fmla="*/ 96022 w 99133"/>
                      <a:gd name="connsiteY11" fmla="*/ 7513 h 50485"/>
                      <a:gd name="connsiteX12" fmla="*/ 90307 w 99133"/>
                      <a:gd name="connsiteY12" fmla="*/ 24658 h 50485"/>
                      <a:gd name="connsiteX13" fmla="*/ 98880 w 99133"/>
                      <a:gd name="connsiteY13" fmla="*/ 13228 h 50485"/>
                      <a:gd name="connsiteX14" fmla="*/ 96022 w 99133"/>
                      <a:gd name="connsiteY14" fmla="*/ 34183 h 50485"/>
                      <a:gd name="connsiteX15" fmla="*/ 76972 w 99133"/>
                      <a:gd name="connsiteY15" fmla="*/ 48470 h 50485"/>
                      <a:gd name="connsiteX16" fmla="*/ 7440 w 99133"/>
                      <a:gd name="connsiteY16" fmla="*/ 49423 h 50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9133" h="50485">
                        <a:moveTo>
                          <a:pt x="7440" y="49423"/>
                        </a:moveTo>
                        <a:cubicBezTo>
                          <a:pt x="3630" y="48470"/>
                          <a:pt x="-2085" y="42755"/>
                          <a:pt x="772" y="35135"/>
                        </a:cubicBezTo>
                        <a:cubicBezTo>
                          <a:pt x="4582" y="24658"/>
                          <a:pt x="12202" y="26563"/>
                          <a:pt x="16965" y="20848"/>
                        </a:cubicBezTo>
                        <a:cubicBezTo>
                          <a:pt x="21727" y="15133"/>
                          <a:pt x="29347" y="7513"/>
                          <a:pt x="26490" y="13228"/>
                        </a:cubicBezTo>
                        <a:cubicBezTo>
                          <a:pt x="23632" y="18943"/>
                          <a:pt x="23632" y="27515"/>
                          <a:pt x="31252" y="17990"/>
                        </a:cubicBezTo>
                        <a:cubicBezTo>
                          <a:pt x="38872" y="8465"/>
                          <a:pt x="51255" y="-4870"/>
                          <a:pt x="51255" y="1798"/>
                        </a:cubicBezTo>
                        <a:cubicBezTo>
                          <a:pt x="51255" y="7513"/>
                          <a:pt x="42682" y="15133"/>
                          <a:pt x="47445" y="16085"/>
                        </a:cubicBezTo>
                        <a:cubicBezTo>
                          <a:pt x="52207" y="17038"/>
                          <a:pt x="57922" y="6560"/>
                          <a:pt x="60780" y="6560"/>
                        </a:cubicBezTo>
                        <a:cubicBezTo>
                          <a:pt x="63637" y="6560"/>
                          <a:pt x="55065" y="17990"/>
                          <a:pt x="58875" y="19895"/>
                        </a:cubicBezTo>
                        <a:cubicBezTo>
                          <a:pt x="62685" y="21800"/>
                          <a:pt x="76972" y="-107"/>
                          <a:pt x="79830" y="845"/>
                        </a:cubicBezTo>
                        <a:cubicBezTo>
                          <a:pt x="81735" y="1798"/>
                          <a:pt x="71257" y="17038"/>
                          <a:pt x="76972" y="18943"/>
                        </a:cubicBezTo>
                        <a:cubicBezTo>
                          <a:pt x="81735" y="19895"/>
                          <a:pt x="96975" y="845"/>
                          <a:pt x="96022" y="7513"/>
                        </a:cubicBezTo>
                        <a:cubicBezTo>
                          <a:pt x="95070" y="14180"/>
                          <a:pt x="87450" y="26563"/>
                          <a:pt x="90307" y="24658"/>
                        </a:cubicBezTo>
                        <a:cubicBezTo>
                          <a:pt x="93165" y="23705"/>
                          <a:pt x="97927" y="10370"/>
                          <a:pt x="98880" y="13228"/>
                        </a:cubicBezTo>
                        <a:cubicBezTo>
                          <a:pt x="99832" y="16085"/>
                          <a:pt x="97927" y="26563"/>
                          <a:pt x="96022" y="34183"/>
                        </a:cubicBezTo>
                        <a:cubicBezTo>
                          <a:pt x="94117" y="40850"/>
                          <a:pt x="93165" y="48470"/>
                          <a:pt x="76972" y="48470"/>
                        </a:cubicBezTo>
                        <a:cubicBezTo>
                          <a:pt x="60780" y="48470"/>
                          <a:pt x="24585" y="52280"/>
                          <a:pt x="7440" y="4942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FDD05CED-50A8-4D2C-A3C8-FE2701B854BE}"/>
                      </a:ext>
                    </a:extLst>
                  </p:cNvPr>
                  <p:cNvSpPr/>
                  <p:nvPr/>
                </p:nvSpPr>
                <p:spPr>
                  <a:xfrm>
                    <a:off x="7407892" y="4849920"/>
                    <a:ext cx="51329" cy="48859"/>
                  </a:xfrm>
                  <a:custGeom>
                    <a:avLst/>
                    <a:gdLst>
                      <a:gd name="connsiteX0" fmla="*/ 49230 w 51329"/>
                      <a:gd name="connsiteY0" fmla="*/ 4019 h 48859"/>
                      <a:gd name="connsiteX1" fmla="*/ 45420 w 51329"/>
                      <a:gd name="connsiteY1" fmla="*/ 18307 h 48859"/>
                      <a:gd name="connsiteX2" fmla="*/ 33038 w 51329"/>
                      <a:gd name="connsiteY2" fmla="*/ 29736 h 48859"/>
                      <a:gd name="connsiteX3" fmla="*/ 17798 w 51329"/>
                      <a:gd name="connsiteY3" fmla="*/ 48786 h 48859"/>
                      <a:gd name="connsiteX4" fmla="*/ 653 w 51329"/>
                      <a:gd name="connsiteY4" fmla="*/ 34499 h 48859"/>
                      <a:gd name="connsiteX5" fmla="*/ 13988 w 51329"/>
                      <a:gd name="connsiteY5" fmla="*/ 23069 h 48859"/>
                      <a:gd name="connsiteX6" fmla="*/ 23513 w 51329"/>
                      <a:gd name="connsiteY6" fmla="*/ 12591 h 48859"/>
                      <a:gd name="connsiteX7" fmla="*/ 49230 w 51329"/>
                      <a:gd name="connsiteY7" fmla="*/ 4019 h 48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329" h="48859">
                        <a:moveTo>
                          <a:pt x="49230" y="4019"/>
                        </a:moveTo>
                        <a:cubicBezTo>
                          <a:pt x="52088" y="6876"/>
                          <a:pt x="53040" y="13544"/>
                          <a:pt x="45420" y="18307"/>
                        </a:cubicBezTo>
                        <a:cubicBezTo>
                          <a:pt x="38753" y="23069"/>
                          <a:pt x="33990" y="20211"/>
                          <a:pt x="33038" y="29736"/>
                        </a:cubicBezTo>
                        <a:cubicBezTo>
                          <a:pt x="32086" y="39261"/>
                          <a:pt x="31133" y="48786"/>
                          <a:pt x="17798" y="48786"/>
                        </a:cubicBezTo>
                        <a:cubicBezTo>
                          <a:pt x="4463" y="49739"/>
                          <a:pt x="-2205" y="41166"/>
                          <a:pt x="653" y="34499"/>
                        </a:cubicBezTo>
                        <a:cubicBezTo>
                          <a:pt x="3511" y="27832"/>
                          <a:pt x="11130" y="31641"/>
                          <a:pt x="13988" y="23069"/>
                        </a:cubicBezTo>
                        <a:cubicBezTo>
                          <a:pt x="16845" y="15449"/>
                          <a:pt x="19703" y="15449"/>
                          <a:pt x="23513" y="12591"/>
                        </a:cubicBezTo>
                        <a:cubicBezTo>
                          <a:pt x="26370" y="8782"/>
                          <a:pt x="38753" y="-7411"/>
                          <a:pt x="49230" y="4019"/>
                        </a:cubicBezTo>
                        <a:close/>
                      </a:path>
                    </a:pathLst>
                  </a:custGeom>
                  <a:solidFill>
                    <a:srgbClr val="090D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183" name="Graphic 4">
                    <a:extLst>
                      <a:ext uri="{FF2B5EF4-FFF2-40B4-BE49-F238E27FC236}">
                        <a16:creationId xmlns:a16="http://schemas.microsoft.com/office/drawing/2014/main" id="{28687E1B-475F-4890-AEFF-5662C9C555E9}"/>
                      </a:ext>
                    </a:extLst>
                  </p:cNvPr>
                  <p:cNvGrpSpPr/>
                  <p:nvPr/>
                </p:nvGrpSpPr>
                <p:grpSpPr>
                  <a:xfrm>
                    <a:off x="7406640" y="4685453"/>
                    <a:ext cx="129622" cy="53142"/>
                    <a:chOff x="7406640" y="4685453"/>
                    <a:chExt cx="129622" cy="53142"/>
                  </a:xfrm>
                </p:grpSpPr>
                <p:grpSp>
                  <p:nvGrpSpPr>
                    <p:cNvPr id="1184" name="Graphic 4">
                      <a:extLst>
                        <a:ext uri="{FF2B5EF4-FFF2-40B4-BE49-F238E27FC236}">
                          <a16:creationId xmlns:a16="http://schemas.microsoft.com/office/drawing/2014/main" id="{B2251F90-33F2-442A-A461-A58E1722F99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406640" y="4685453"/>
                      <a:ext cx="129622" cy="53142"/>
                      <a:chOff x="7406640" y="4685453"/>
                      <a:chExt cx="129622" cy="53142"/>
                    </a:xfrm>
                  </p:grpSpPr>
                  <p:sp>
                    <p:nvSpPr>
                      <p:cNvPr id="1193" name="Freeform: Shape 1192">
                        <a:extLst>
                          <a:ext uri="{FF2B5EF4-FFF2-40B4-BE49-F238E27FC236}">
                            <a16:creationId xmlns:a16="http://schemas.microsoft.com/office/drawing/2014/main" id="{82EF156D-2FA9-4F0F-A1EC-25F6C5952D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6640" y="4685453"/>
                        <a:ext cx="38475" cy="53142"/>
                      </a:xfrm>
                      <a:custGeom>
                        <a:avLst/>
                        <a:gdLst>
                          <a:gd name="connsiteX0" fmla="*/ 18097 w 38475"/>
                          <a:gd name="connsiteY0" fmla="*/ 846 h 53142"/>
                          <a:gd name="connsiteX1" fmla="*/ 0 w 38475"/>
                          <a:gd name="connsiteY1" fmla="*/ 33231 h 53142"/>
                          <a:gd name="connsiteX2" fmla="*/ 32385 w 38475"/>
                          <a:gd name="connsiteY2" fmla="*/ 52281 h 53142"/>
                          <a:gd name="connsiteX3" fmla="*/ 23813 w 38475"/>
                          <a:gd name="connsiteY3" fmla="*/ 32278 h 53142"/>
                          <a:gd name="connsiteX4" fmla="*/ 38100 w 38475"/>
                          <a:gd name="connsiteY4" fmla="*/ 9418 h 53142"/>
                          <a:gd name="connsiteX5" fmla="*/ 18097 w 38475"/>
                          <a:gd name="connsiteY5" fmla="*/ 846 h 53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475" h="53142">
                            <a:moveTo>
                              <a:pt x="18097" y="846"/>
                            </a:moveTo>
                            <a:cubicBezTo>
                              <a:pt x="18097" y="846"/>
                              <a:pt x="0" y="25611"/>
                              <a:pt x="0" y="33231"/>
                            </a:cubicBezTo>
                            <a:cubicBezTo>
                              <a:pt x="0" y="40851"/>
                              <a:pt x="26670" y="57043"/>
                              <a:pt x="32385" y="52281"/>
                            </a:cubicBezTo>
                            <a:cubicBezTo>
                              <a:pt x="41910" y="43708"/>
                              <a:pt x="21907" y="37041"/>
                              <a:pt x="23813" y="32278"/>
                            </a:cubicBezTo>
                            <a:cubicBezTo>
                              <a:pt x="26670" y="27516"/>
                              <a:pt x="40957" y="15133"/>
                              <a:pt x="38100" y="9418"/>
                            </a:cubicBezTo>
                            <a:cubicBezTo>
                              <a:pt x="36195" y="2751"/>
                              <a:pt x="20955" y="-2011"/>
                              <a:pt x="18097" y="846"/>
                            </a:cubicBezTo>
                            <a:close/>
                          </a:path>
                        </a:pathLst>
                      </a:custGeom>
                      <a:solidFill>
                        <a:srgbClr val="3068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94" name="Freeform: Shape 1193">
                        <a:extLst>
                          <a:ext uri="{FF2B5EF4-FFF2-40B4-BE49-F238E27FC236}">
                            <a16:creationId xmlns:a16="http://schemas.microsoft.com/office/drawing/2014/main" id="{5FFC0B09-5413-4079-9C84-AC1C89D026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50455" y="4691042"/>
                        <a:ext cx="32583" cy="43555"/>
                      </a:xfrm>
                      <a:custGeom>
                        <a:avLst/>
                        <a:gdLst>
                          <a:gd name="connsiteX0" fmla="*/ 14288 w 32583"/>
                          <a:gd name="connsiteY0" fmla="*/ 972 h 43555"/>
                          <a:gd name="connsiteX1" fmla="*/ 0 w 32583"/>
                          <a:gd name="connsiteY1" fmla="*/ 27642 h 43555"/>
                          <a:gd name="connsiteX2" fmla="*/ 26670 w 32583"/>
                          <a:gd name="connsiteY2" fmla="*/ 42882 h 43555"/>
                          <a:gd name="connsiteX3" fmla="*/ 20002 w 32583"/>
                          <a:gd name="connsiteY3" fmla="*/ 26689 h 43555"/>
                          <a:gd name="connsiteX4" fmla="*/ 32385 w 32583"/>
                          <a:gd name="connsiteY4" fmla="*/ 7639 h 43555"/>
                          <a:gd name="connsiteX5" fmla="*/ 14288 w 32583"/>
                          <a:gd name="connsiteY5" fmla="*/ 972 h 43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583" h="43555">
                            <a:moveTo>
                              <a:pt x="14288" y="972"/>
                            </a:moveTo>
                            <a:cubicBezTo>
                              <a:pt x="14288" y="972"/>
                              <a:pt x="0" y="20974"/>
                              <a:pt x="0" y="27642"/>
                            </a:cubicBezTo>
                            <a:cubicBezTo>
                              <a:pt x="0" y="33357"/>
                              <a:pt x="21907" y="46692"/>
                              <a:pt x="26670" y="42882"/>
                            </a:cubicBezTo>
                            <a:cubicBezTo>
                              <a:pt x="34290" y="36214"/>
                              <a:pt x="18097" y="30499"/>
                              <a:pt x="20002" y="26689"/>
                            </a:cubicBezTo>
                            <a:cubicBezTo>
                              <a:pt x="21907" y="22879"/>
                              <a:pt x="34290" y="12402"/>
                              <a:pt x="32385" y="7639"/>
                            </a:cubicBezTo>
                            <a:cubicBezTo>
                              <a:pt x="28575" y="1924"/>
                              <a:pt x="16192" y="-1886"/>
                              <a:pt x="14288" y="97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95" name="Freeform: Shape 1194">
                        <a:extLst>
                          <a:ext uri="{FF2B5EF4-FFF2-40B4-BE49-F238E27FC236}">
                            <a16:creationId xmlns:a16="http://schemas.microsoft.com/office/drawing/2014/main" id="{2669D175-0935-4A4E-B6BB-29BC2CCB12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2840" y="4690555"/>
                        <a:ext cx="27852" cy="37418"/>
                      </a:xfrm>
                      <a:custGeom>
                        <a:avLst/>
                        <a:gdLst>
                          <a:gd name="connsiteX0" fmla="*/ 12382 w 27852"/>
                          <a:gd name="connsiteY0" fmla="*/ 507 h 37418"/>
                          <a:gd name="connsiteX1" fmla="*/ 0 w 27852"/>
                          <a:gd name="connsiteY1" fmla="*/ 23367 h 37418"/>
                          <a:gd name="connsiteX2" fmla="*/ 22860 w 27852"/>
                          <a:gd name="connsiteY2" fmla="*/ 36702 h 37418"/>
                          <a:gd name="connsiteX3" fmla="*/ 17145 w 27852"/>
                          <a:gd name="connsiteY3" fmla="*/ 22414 h 37418"/>
                          <a:gd name="connsiteX4" fmla="*/ 27622 w 27852"/>
                          <a:gd name="connsiteY4" fmla="*/ 6222 h 37418"/>
                          <a:gd name="connsiteX5" fmla="*/ 12382 w 27852"/>
                          <a:gd name="connsiteY5" fmla="*/ 507 h 374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852" h="37418">
                            <a:moveTo>
                              <a:pt x="12382" y="507"/>
                            </a:moveTo>
                            <a:cubicBezTo>
                              <a:pt x="12382" y="507"/>
                              <a:pt x="0" y="18604"/>
                              <a:pt x="0" y="23367"/>
                            </a:cubicBezTo>
                            <a:cubicBezTo>
                              <a:pt x="0" y="28129"/>
                              <a:pt x="19050" y="40512"/>
                              <a:pt x="22860" y="36702"/>
                            </a:cubicBezTo>
                            <a:cubicBezTo>
                              <a:pt x="29528" y="30987"/>
                              <a:pt x="15240" y="26224"/>
                              <a:pt x="17145" y="22414"/>
                            </a:cubicBezTo>
                            <a:cubicBezTo>
                              <a:pt x="19050" y="18604"/>
                              <a:pt x="29528" y="10032"/>
                              <a:pt x="27622" y="6222"/>
                            </a:cubicBezTo>
                            <a:cubicBezTo>
                              <a:pt x="24765" y="2412"/>
                              <a:pt x="13335" y="-1398"/>
                              <a:pt x="12382" y="507"/>
                            </a:cubicBezTo>
                            <a:close/>
                          </a:path>
                        </a:pathLst>
                      </a:custGeom>
                      <a:solidFill>
                        <a:srgbClr val="384A8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196" name="Freeform: Shape 1195">
                        <a:extLst>
                          <a:ext uri="{FF2B5EF4-FFF2-40B4-BE49-F238E27FC236}">
                            <a16:creationId xmlns:a16="http://schemas.microsoft.com/office/drawing/2014/main" id="{45D47126-04F9-4999-BEAD-8FE1AA4D81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4211" y="4687587"/>
                        <a:ext cx="22050" cy="29718"/>
                      </a:xfrm>
                      <a:custGeom>
                        <a:avLst/>
                        <a:gdLst>
                          <a:gd name="connsiteX0" fmla="*/ 9586 w 22050"/>
                          <a:gd name="connsiteY0" fmla="*/ 617 h 29718"/>
                          <a:gd name="connsiteX1" fmla="*/ 61 w 22050"/>
                          <a:gd name="connsiteY1" fmla="*/ 18714 h 29718"/>
                          <a:gd name="connsiteX2" fmla="*/ 18159 w 22050"/>
                          <a:gd name="connsiteY2" fmla="*/ 29192 h 29718"/>
                          <a:gd name="connsiteX3" fmla="*/ 13396 w 22050"/>
                          <a:gd name="connsiteY3" fmla="*/ 17762 h 29718"/>
                          <a:gd name="connsiteX4" fmla="*/ 21969 w 22050"/>
                          <a:gd name="connsiteY4" fmla="*/ 4427 h 29718"/>
                          <a:gd name="connsiteX5" fmla="*/ 9586 w 22050"/>
                          <a:gd name="connsiteY5" fmla="*/ 617 h 29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050" h="29718">
                            <a:moveTo>
                              <a:pt x="9586" y="617"/>
                            </a:moveTo>
                            <a:cubicBezTo>
                              <a:pt x="9586" y="617"/>
                              <a:pt x="-891" y="14904"/>
                              <a:pt x="61" y="18714"/>
                            </a:cubicBezTo>
                            <a:cubicBezTo>
                              <a:pt x="61" y="22524"/>
                              <a:pt x="14349" y="32049"/>
                              <a:pt x="18159" y="29192"/>
                            </a:cubicBezTo>
                            <a:cubicBezTo>
                              <a:pt x="23874" y="24429"/>
                              <a:pt x="12444" y="20619"/>
                              <a:pt x="13396" y="17762"/>
                            </a:cubicBezTo>
                            <a:cubicBezTo>
                              <a:pt x="15301" y="14904"/>
                              <a:pt x="22921" y="8237"/>
                              <a:pt x="21969" y="4427"/>
                            </a:cubicBezTo>
                            <a:cubicBezTo>
                              <a:pt x="19111" y="1569"/>
                              <a:pt x="10539" y="-1288"/>
                              <a:pt x="9586" y="617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185" name="Freeform: Shape 1184">
                      <a:extLst>
                        <a:ext uri="{FF2B5EF4-FFF2-40B4-BE49-F238E27FC236}">
                          <a16:creationId xmlns:a16="http://schemas.microsoft.com/office/drawing/2014/main" id="{9F16C7C7-9C10-4004-8F27-16C2BCC56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0450" y="4719637"/>
                      <a:ext cx="8995" cy="8572"/>
                    </a:xfrm>
                    <a:custGeom>
                      <a:avLst/>
                      <a:gdLst>
                        <a:gd name="connsiteX0" fmla="*/ 8572 w 8995"/>
                        <a:gd name="connsiteY0" fmla="*/ 8572 h 8572"/>
                        <a:gd name="connsiteX1" fmla="*/ 8572 w 8995"/>
                        <a:gd name="connsiteY1" fmla="*/ 8572 h 8572"/>
                        <a:gd name="connsiteX2" fmla="*/ 0 w 8995"/>
                        <a:gd name="connsiteY2" fmla="*/ 953 h 8572"/>
                        <a:gd name="connsiteX3" fmla="*/ 0 w 8995"/>
                        <a:gd name="connsiteY3" fmla="*/ 0 h 8572"/>
                        <a:gd name="connsiteX4" fmla="*/ 953 w 8995"/>
                        <a:gd name="connsiteY4" fmla="*/ 0 h 8572"/>
                        <a:gd name="connsiteX5" fmla="*/ 8572 w 8995"/>
                        <a:gd name="connsiteY5" fmla="*/ 6668 h 8572"/>
                        <a:gd name="connsiteX6" fmla="*/ 8572 w 8995"/>
                        <a:gd name="connsiteY6" fmla="*/ 8572 h 8572"/>
                        <a:gd name="connsiteX7" fmla="*/ 8572 w 8995"/>
                        <a:gd name="connsiteY7" fmla="*/ 8572 h 8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995" h="8572">
                          <a:moveTo>
                            <a:pt x="8572" y="8572"/>
                          </a:moveTo>
                          <a:cubicBezTo>
                            <a:pt x="7620" y="8572"/>
                            <a:pt x="7620" y="8572"/>
                            <a:pt x="8572" y="8572"/>
                          </a:cubicBezTo>
                          <a:cubicBezTo>
                            <a:pt x="4763" y="6668"/>
                            <a:pt x="1905" y="3810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7" y="2857"/>
                            <a:pt x="4763" y="5715"/>
                            <a:pt x="8572" y="6668"/>
                          </a:cubicBezTo>
                          <a:cubicBezTo>
                            <a:pt x="8572" y="6668"/>
                            <a:pt x="9525" y="7620"/>
                            <a:pt x="8572" y="8572"/>
                          </a:cubicBezTo>
                          <a:cubicBezTo>
                            <a:pt x="8572" y="8572"/>
                            <a:pt x="8572" y="8572"/>
                            <a:pt x="8572" y="8572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6" name="Freeform: Shape 1185">
                      <a:extLst>
                        <a:ext uri="{FF2B5EF4-FFF2-40B4-BE49-F238E27FC236}">
                          <a16:creationId xmlns:a16="http://schemas.microsoft.com/office/drawing/2014/main" id="{B8A47757-2E52-498B-903F-3236E54ABE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7833" y="4711593"/>
                      <a:ext cx="2090" cy="8995"/>
                    </a:xfrm>
                    <a:custGeom>
                      <a:avLst/>
                      <a:gdLst>
                        <a:gd name="connsiteX0" fmla="*/ 714 w 2090"/>
                        <a:gd name="connsiteY0" fmla="*/ 8996 h 8995"/>
                        <a:gd name="connsiteX1" fmla="*/ 714 w 2090"/>
                        <a:gd name="connsiteY1" fmla="*/ 8996 h 8995"/>
                        <a:gd name="connsiteX2" fmla="*/ 714 w 2090"/>
                        <a:gd name="connsiteY2" fmla="*/ 423 h 8995"/>
                        <a:gd name="connsiteX3" fmla="*/ 1667 w 2090"/>
                        <a:gd name="connsiteY3" fmla="*/ 423 h 8995"/>
                        <a:gd name="connsiteX4" fmla="*/ 1667 w 2090"/>
                        <a:gd name="connsiteY4" fmla="*/ 1376 h 8995"/>
                        <a:gd name="connsiteX5" fmla="*/ 714 w 2090"/>
                        <a:gd name="connsiteY5" fmla="*/ 8043 h 8995"/>
                        <a:gd name="connsiteX6" fmla="*/ 714 w 2090"/>
                        <a:gd name="connsiteY6" fmla="*/ 8996 h 8995"/>
                        <a:gd name="connsiteX7" fmla="*/ 714 w 2090"/>
                        <a:gd name="connsiteY7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90" h="8995">
                          <a:moveTo>
                            <a:pt x="714" y="8996"/>
                          </a:moveTo>
                          <a:cubicBezTo>
                            <a:pt x="714" y="8996"/>
                            <a:pt x="-238" y="8996"/>
                            <a:pt x="714" y="8996"/>
                          </a:cubicBezTo>
                          <a:cubicBezTo>
                            <a:pt x="-238" y="6138"/>
                            <a:pt x="-238" y="3281"/>
                            <a:pt x="714" y="423"/>
                          </a:cubicBezTo>
                          <a:cubicBezTo>
                            <a:pt x="714" y="423"/>
                            <a:pt x="1667" y="-529"/>
                            <a:pt x="1667" y="423"/>
                          </a:cubicBezTo>
                          <a:cubicBezTo>
                            <a:pt x="1667" y="423"/>
                            <a:pt x="2620" y="1376"/>
                            <a:pt x="1667" y="1376"/>
                          </a:cubicBezTo>
                          <a:cubicBezTo>
                            <a:pt x="714" y="3281"/>
                            <a:pt x="714" y="6138"/>
                            <a:pt x="714" y="8043"/>
                          </a:cubicBezTo>
                          <a:cubicBezTo>
                            <a:pt x="1667" y="8996"/>
                            <a:pt x="1667" y="8996"/>
                            <a:pt x="714" y="8996"/>
                          </a:cubicBezTo>
                          <a:cubicBezTo>
                            <a:pt x="714" y="8996"/>
                            <a:pt x="714" y="8996"/>
                            <a:pt x="714" y="8996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7" name="Freeform: Shape 1186">
                      <a:extLst>
                        <a:ext uri="{FF2B5EF4-FFF2-40B4-BE49-F238E27FC236}">
                          <a16:creationId xmlns:a16="http://schemas.microsoft.com/office/drawing/2014/main" id="{09AB7824-3F03-44E5-BD67-0458F1E102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300" y="4711593"/>
                      <a:ext cx="3675" cy="8995"/>
                    </a:xfrm>
                    <a:custGeom>
                      <a:avLst/>
                      <a:gdLst>
                        <a:gd name="connsiteX0" fmla="*/ 1347 w 3675"/>
                        <a:gd name="connsiteY0" fmla="*/ 8996 h 8995"/>
                        <a:gd name="connsiteX1" fmla="*/ 1347 w 3675"/>
                        <a:gd name="connsiteY1" fmla="*/ 8996 h 8995"/>
                        <a:gd name="connsiteX2" fmla="*/ 394 w 3675"/>
                        <a:gd name="connsiteY2" fmla="*/ 4233 h 8995"/>
                        <a:gd name="connsiteX3" fmla="*/ 2300 w 3675"/>
                        <a:gd name="connsiteY3" fmla="*/ 423 h 8995"/>
                        <a:gd name="connsiteX4" fmla="*/ 3252 w 3675"/>
                        <a:gd name="connsiteY4" fmla="*/ 423 h 8995"/>
                        <a:gd name="connsiteX5" fmla="*/ 3252 w 3675"/>
                        <a:gd name="connsiteY5" fmla="*/ 1376 h 8995"/>
                        <a:gd name="connsiteX6" fmla="*/ 2300 w 3675"/>
                        <a:gd name="connsiteY6" fmla="*/ 5186 h 8995"/>
                        <a:gd name="connsiteX7" fmla="*/ 3252 w 3675"/>
                        <a:gd name="connsiteY7" fmla="*/ 8996 h 8995"/>
                        <a:gd name="connsiteX8" fmla="*/ 1347 w 3675"/>
                        <a:gd name="connsiteY8" fmla="*/ 8996 h 8995"/>
                        <a:gd name="connsiteX9" fmla="*/ 1347 w 3675"/>
                        <a:gd name="connsiteY9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675" h="8995">
                          <a:moveTo>
                            <a:pt x="1347" y="8996"/>
                          </a:moveTo>
                          <a:cubicBezTo>
                            <a:pt x="1347" y="8996"/>
                            <a:pt x="394" y="8996"/>
                            <a:pt x="1347" y="8996"/>
                          </a:cubicBezTo>
                          <a:cubicBezTo>
                            <a:pt x="394" y="7091"/>
                            <a:pt x="-558" y="5186"/>
                            <a:pt x="394" y="4233"/>
                          </a:cubicBezTo>
                          <a:cubicBezTo>
                            <a:pt x="394" y="2328"/>
                            <a:pt x="1347" y="1376"/>
                            <a:pt x="2300" y="423"/>
                          </a:cubicBezTo>
                          <a:cubicBezTo>
                            <a:pt x="2300" y="423"/>
                            <a:pt x="3252" y="-529"/>
                            <a:pt x="3252" y="423"/>
                          </a:cubicBezTo>
                          <a:cubicBezTo>
                            <a:pt x="3252" y="423"/>
                            <a:pt x="4205" y="1376"/>
                            <a:pt x="3252" y="1376"/>
                          </a:cubicBezTo>
                          <a:cubicBezTo>
                            <a:pt x="2300" y="2328"/>
                            <a:pt x="2300" y="4233"/>
                            <a:pt x="2300" y="5186"/>
                          </a:cubicBezTo>
                          <a:cubicBezTo>
                            <a:pt x="2300" y="6138"/>
                            <a:pt x="2300" y="8043"/>
                            <a:pt x="3252" y="8996"/>
                          </a:cubicBezTo>
                          <a:cubicBezTo>
                            <a:pt x="2300" y="8996"/>
                            <a:pt x="2300" y="8996"/>
                            <a:pt x="1347" y="8996"/>
                          </a:cubicBezTo>
                          <a:cubicBezTo>
                            <a:pt x="1347" y="8996"/>
                            <a:pt x="1347" y="8996"/>
                            <a:pt x="1347" y="8996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8" name="Freeform: Shape 1187">
                      <a:extLst>
                        <a:ext uri="{FF2B5EF4-FFF2-40B4-BE49-F238E27FC236}">
                          <a16:creationId xmlns:a16="http://schemas.microsoft.com/office/drawing/2014/main" id="{46CB348D-3138-4C58-B989-A7F1972E3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692014"/>
                      <a:ext cx="7382" cy="5715"/>
                    </a:xfrm>
                    <a:custGeom>
                      <a:avLst/>
                      <a:gdLst>
                        <a:gd name="connsiteX0" fmla="*/ 6668 w 7382"/>
                        <a:gd name="connsiteY0" fmla="*/ 5715 h 5715"/>
                        <a:gd name="connsiteX1" fmla="*/ 6668 w 7382"/>
                        <a:gd name="connsiteY1" fmla="*/ 5715 h 5715"/>
                        <a:gd name="connsiteX2" fmla="*/ 953 w 7382"/>
                        <a:gd name="connsiteY2" fmla="*/ 1905 h 5715"/>
                        <a:gd name="connsiteX3" fmla="*/ 0 w 7382"/>
                        <a:gd name="connsiteY3" fmla="*/ 953 h 5715"/>
                        <a:gd name="connsiteX4" fmla="*/ 953 w 7382"/>
                        <a:gd name="connsiteY4" fmla="*/ 0 h 5715"/>
                        <a:gd name="connsiteX5" fmla="*/ 6668 w 7382"/>
                        <a:gd name="connsiteY5" fmla="*/ 3810 h 5715"/>
                        <a:gd name="connsiteX6" fmla="*/ 6668 w 7382"/>
                        <a:gd name="connsiteY6" fmla="*/ 5715 h 5715"/>
                        <a:gd name="connsiteX7" fmla="*/ 6668 w 738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2" h="5715">
                          <a:moveTo>
                            <a:pt x="6668" y="5715"/>
                          </a:moveTo>
                          <a:cubicBezTo>
                            <a:pt x="5715" y="5715"/>
                            <a:pt x="5715" y="5715"/>
                            <a:pt x="6668" y="5715"/>
                          </a:cubicBezTo>
                          <a:cubicBezTo>
                            <a:pt x="4763" y="3810"/>
                            <a:pt x="2858" y="2857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2858" y="953"/>
                            <a:pt x="5715" y="1905"/>
                            <a:pt x="6668" y="3810"/>
                          </a:cubicBezTo>
                          <a:cubicBezTo>
                            <a:pt x="7620" y="4763"/>
                            <a:pt x="7620" y="5715"/>
                            <a:pt x="6668" y="5715"/>
                          </a:cubicBezTo>
                          <a:cubicBezTo>
                            <a:pt x="6668" y="5715"/>
                            <a:pt x="6668" y="5715"/>
                            <a:pt x="6668" y="5715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89" name="Freeform: Shape 1188">
                      <a:extLst>
                        <a:ext uri="{FF2B5EF4-FFF2-40B4-BE49-F238E27FC236}">
                          <a16:creationId xmlns:a16="http://schemas.microsoft.com/office/drawing/2014/main" id="{8CC89D3D-65CC-4279-83A7-6CD9B8E7F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596" y="4704926"/>
                      <a:ext cx="4435" cy="11853"/>
                    </a:xfrm>
                    <a:custGeom>
                      <a:avLst/>
                      <a:gdLst>
                        <a:gd name="connsiteX0" fmla="*/ 1578 w 4435"/>
                        <a:gd name="connsiteY0" fmla="*/ 11853 h 11853"/>
                        <a:gd name="connsiteX1" fmla="*/ 1578 w 4435"/>
                        <a:gd name="connsiteY1" fmla="*/ 11853 h 11853"/>
                        <a:gd name="connsiteX2" fmla="*/ 626 w 4435"/>
                        <a:gd name="connsiteY2" fmla="*/ 5186 h 11853"/>
                        <a:gd name="connsiteX3" fmla="*/ 3483 w 4435"/>
                        <a:gd name="connsiteY3" fmla="*/ 423 h 11853"/>
                        <a:gd name="connsiteX4" fmla="*/ 4436 w 4435"/>
                        <a:gd name="connsiteY4" fmla="*/ 423 h 11853"/>
                        <a:gd name="connsiteX5" fmla="*/ 4436 w 4435"/>
                        <a:gd name="connsiteY5" fmla="*/ 1376 h 11853"/>
                        <a:gd name="connsiteX6" fmla="*/ 1578 w 4435"/>
                        <a:gd name="connsiteY6" fmla="*/ 6138 h 11853"/>
                        <a:gd name="connsiteX7" fmla="*/ 1578 w 4435"/>
                        <a:gd name="connsiteY7" fmla="*/ 10901 h 11853"/>
                        <a:gd name="connsiteX8" fmla="*/ 1578 w 4435"/>
                        <a:gd name="connsiteY8" fmla="*/ 11853 h 11853"/>
                        <a:gd name="connsiteX9" fmla="*/ 1578 w 4435"/>
                        <a:gd name="connsiteY9" fmla="*/ 11853 h 11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435" h="11853">
                          <a:moveTo>
                            <a:pt x="1578" y="11853"/>
                          </a:moveTo>
                          <a:cubicBezTo>
                            <a:pt x="1578" y="11853"/>
                            <a:pt x="626" y="11853"/>
                            <a:pt x="1578" y="11853"/>
                          </a:cubicBezTo>
                          <a:cubicBezTo>
                            <a:pt x="-327" y="9948"/>
                            <a:pt x="-327" y="8043"/>
                            <a:pt x="626" y="5186"/>
                          </a:cubicBezTo>
                          <a:cubicBezTo>
                            <a:pt x="1578" y="3281"/>
                            <a:pt x="2531" y="2328"/>
                            <a:pt x="3483" y="423"/>
                          </a:cubicBezTo>
                          <a:cubicBezTo>
                            <a:pt x="3483" y="423"/>
                            <a:pt x="4436" y="-529"/>
                            <a:pt x="4436" y="423"/>
                          </a:cubicBezTo>
                          <a:cubicBezTo>
                            <a:pt x="4436" y="423"/>
                            <a:pt x="4436" y="1376"/>
                            <a:pt x="4436" y="1376"/>
                          </a:cubicBezTo>
                          <a:cubicBezTo>
                            <a:pt x="3483" y="2328"/>
                            <a:pt x="2531" y="4233"/>
                            <a:pt x="1578" y="6138"/>
                          </a:cubicBezTo>
                          <a:cubicBezTo>
                            <a:pt x="1578" y="7091"/>
                            <a:pt x="626" y="8996"/>
                            <a:pt x="1578" y="10901"/>
                          </a:cubicBezTo>
                          <a:cubicBezTo>
                            <a:pt x="2531" y="10901"/>
                            <a:pt x="2531" y="11853"/>
                            <a:pt x="1578" y="11853"/>
                          </a:cubicBezTo>
                          <a:cubicBezTo>
                            <a:pt x="1578" y="11853"/>
                            <a:pt x="1578" y="11853"/>
                            <a:pt x="1578" y="11853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0" name="Freeform: Shape 1189">
                      <a:extLst>
                        <a:ext uri="{FF2B5EF4-FFF2-40B4-BE49-F238E27FC236}">
                          <a16:creationId xmlns:a16="http://schemas.microsoft.com/office/drawing/2014/main" id="{F6986A59-2914-4F80-9E99-151ACED371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6175" y="4692967"/>
                      <a:ext cx="9948" cy="5714"/>
                    </a:xfrm>
                    <a:custGeom>
                      <a:avLst/>
                      <a:gdLst>
                        <a:gd name="connsiteX0" fmla="*/ 9525 w 9948"/>
                        <a:gd name="connsiteY0" fmla="*/ 5715 h 5714"/>
                        <a:gd name="connsiteX1" fmla="*/ 0 w 9948"/>
                        <a:gd name="connsiteY1" fmla="*/ 952 h 5714"/>
                        <a:gd name="connsiteX2" fmla="*/ 0 w 9948"/>
                        <a:gd name="connsiteY2" fmla="*/ 0 h 5714"/>
                        <a:gd name="connsiteX3" fmla="*/ 953 w 9948"/>
                        <a:gd name="connsiteY3" fmla="*/ 0 h 5714"/>
                        <a:gd name="connsiteX4" fmla="*/ 9525 w 9948"/>
                        <a:gd name="connsiteY4" fmla="*/ 4763 h 5714"/>
                        <a:gd name="connsiteX5" fmla="*/ 9525 w 9948"/>
                        <a:gd name="connsiteY5" fmla="*/ 5715 h 5714"/>
                        <a:gd name="connsiteX6" fmla="*/ 9525 w 9948"/>
                        <a:gd name="connsiteY6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48" h="5714">
                          <a:moveTo>
                            <a:pt x="9525" y="5715"/>
                          </a:moveTo>
                          <a:cubicBezTo>
                            <a:pt x="5715" y="4763"/>
                            <a:pt x="2857" y="2857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1905"/>
                            <a:pt x="6668" y="3810"/>
                            <a:pt x="9525" y="4763"/>
                          </a:cubicBezTo>
                          <a:cubicBezTo>
                            <a:pt x="9525" y="3810"/>
                            <a:pt x="10478" y="4763"/>
                            <a:pt x="9525" y="5715"/>
                          </a:cubicBezTo>
                          <a:cubicBezTo>
                            <a:pt x="9525" y="5715"/>
                            <a:pt x="9525" y="5715"/>
                            <a:pt x="9525" y="5715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1" name="Freeform: Shape 1190">
                      <a:extLst>
                        <a:ext uri="{FF2B5EF4-FFF2-40B4-BE49-F238E27FC236}">
                          <a16:creationId xmlns:a16="http://schemas.microsoft.com/office/drawing/2014/main" id="{26B00267-9C22-4EE6-96A5-E7F9B33C21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6314" y="4700163"/>
                      <a:ext cx="3143" cy="8043"/>
                    </a:xfrm>
                    <a:custGeom>
                      <a:avLst/>
                      <a:gdLst>
                        <a:gd name="connsiteX0" fmla="*/ 815 w 3143"/>
                        <a:gd name="connsiteY0" fmla="*/ 8043 h 8043"/>
                        <a:gd name="connsiteX1" fmla="*/ 815 w 3143"/>
                        <a:gd name="connsiteY1" fmla="*/ 8043 h 8043"/>
                        <a:gd name="connsiteX2" fmla="*/ 1767 w 3143"/>
                        <a:gd name="connsiteY2" fmla="*/ 423 h 8043"/>
                        <a:gd name="connsiteX3" fmla="*/ 2720 w 3143"/>
                        <a:gd name="connsiteY3" fmla="*/ 423 h 8043"/>
                        <a:gd name="connsiteX4" fmla="*/ 2720 w 3143"/>
                        <a:gd name="connsiteY4" fmla="*/ 1376 h 8043"/>
                        <a:gd name="connsiteX5" fmla="*/ 1767 w 3143"/>
                        <a:gd name="connsiteY5" fmla="*/ 7091 h 8043"/>
                        <a:gd name="connsiteX6" fmla="*/ 815 w 3143"/>
                        <a:gd name="connsiteY6" fmla="*/ 8043 h 8043"/>
                        <a:gd name="connsiteX7" fmla="*/ 815 w 3143"/>
                        <a:gd name="connsiteY7" fmla="*/ 8043 h 8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43" h="8043">
                          <a:moveTo>
                            <a:pt x="815" y="8043"/>
                          </a:moveTo>
                          <a:cubicBezTo>
                            <a:pt x="-137" y="8043"/>
                            <a:pt x="-137" y="7091"/>
                            <a:pt x="815" y="8043"/>
                          </a:cubicBezTo>
                          <a:cubicBezTo>
                            <a:pt x="-1090" y="5186"/>
                            <a:pt x="815" y="2328"/>
                            <a:pt x="1767" y="423"/>
                          </a:cubicBezTo>
                          <a:cubicBezTo>
                            <a:pt x="1767" y="423"/>
                            <a:pt x="2720" y="-529"/>
                            <a:pt x="2720" y="423"/>
                          </a:cubicBezTo>
                          <a:cubicBezTo>
                            <a:pt x="2720" y="423"/>
                            <a:pt x="3673" y="1376"/>
                            <a:pt x="2720" y="1376"/>
                          </a:cubicBezTo>
                          <a:cubicBezTo>
                            <a:pt x="1767" y="3281"/>
                            <a:pt x="815" y="5186"/>
                            <a:pt x="1767" y="7091"/>
                          </a:cubicBezTo>
                          <a:cubicBezTo>
                            <a:pt x="1767" y="7091"/>
                            <a:pt x="1767" y="7091"/>
                            <a:pt x="815" y="8043"/>
                          </a:cubicBezTo>
                          <a:cubicBezTo>
                            <a:pt x="815" y="8043"/>
                            <a:pt x="815" y="8043"/>
                            <a:pt x="815" y="8043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192" name="Freeform: Shape 1191">
                      <a:extLst>
                        <a:ext uri="{FF2B5EF4-FFF2-40B4-BE49-F238E27FC236}">
                          <a16:creationId xmlns:a16="http://schemas.microsoft.com/office/drawing/2014/main" id="{40D2C75A-FC64-4F39-9FC0-E07F761E76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693496"/>
                      <a:ext cx="4233" cy="6138"/>
                    </a:xfrm>
                    <a:custGeom>
                      <a:avLst/>
                      <a:gdLst>
                        <a:gd name="connsiteX0" fmla="*/ 953 w 4233"/>
                        <a:gd name="connsiteY0" fmla="*/ 6138 h 6138"/>
                        <a:gd name="connsiteX1" fmla="*/ 953 w 4233"/>
                        <a:gd name="connsiteY1" fmla="*/ 6138 h 6138"/>
                        <a:gd name="connsiteX2" fmla="*/ 0 w 4233"/>
                        <a:gd name="connsiteY2" fmla="*/ 4233 h 6138"/>
                        <a:gd name="connsiteX3" fmla="*/ 2858 w 4233"/>
                        <a:gd name="connsiteY3" fmla="*/ 423 h 6138"/>
                        <a:gd name="connsiteX4" fmla="*/ 3810 w 4233"/>
                        <a:gd name="connsiteY4" fmla="*/ 423 h 6138"/>
                        <a:gd name="connsiteX5" fmla="*/ 3810 w 4233"/>
                        <a:gd name="connsiteY5" fmla="*/ 1376 h 6138"/>
                        <a:gd name="connsiteX6" fmla="*/ 953 w 4233"/>
                        <a:gd name="connsiteY6" fmla="*/ 6138 h 6138"/>
                        <a:gd name="connsiteX7" fmla="*/ 953 w 4233"/>
                        <a:gd name="connsiteY7" fmla="*/ 6138 h 6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233" h="6138">
                          <a:moveTo>
                            <a:pt x="953" y="6138"/>
                          </a:moveTo>
                          <a:cubicBezTo>
                            <a:pt x="953" y="6138"/>
                            <a:pt x="0" y="6138"/>
                            <a:pt x="953" y="6138"/>
                          </a:cubicBezTo>
                          <a:cubicBezTo>
                            <a:pt x="0" y="5186"/>
                            <a:pt x="0" y="5186"/>
                            <a:pt x="0" y="4233"/>
                          </a:cubicBezTo>
                          <a:cubicBezTo>
                            <a:pt x="953" y="3281"/>
                            <a:pt x="1905" y="1376"/>
                            <a:pt x="2858" y="423"/>
                          </a:cubicBezTo>
                          <a:cubicBezTo>
                            <a:pt x="2858" y="423"/>
                            <a:pt x="3810" y="-529"/>
                            <a:pt x="3810" y="423"/>
                          </a:cubicBezTo>
                          <a:cubicBezTo>
                            <a:pt x="3810" y="423"/>
                            <a:pt x="4763" y="1376"/>
                            <a:pt x="3810" y="1376"/>
                          </a:cubicBezTo>
                          <a:cubicBezTo>
                            <a:pt x="3810" y="3281"/>
                            <a:pt x="2858" y="4233"/>
                            <a:pt x="953" y="6138"/>
                          </a:cubicBezTo>
                          <a:cubicBezTo>
                            <a:pt x="953" y="6138"/>
                            <a:pt x="953" y="6138"/>
                            <a:pt x="953" y="613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821" name="Graphic 119">
              <a:extLst>
                <a:ext uri="{FF2B5EF4-FFF2-40B4-BE49-F238E27FC236}">
                  <a16:creationId xmlns:a16="http://schemas.microsoft.com/office/drawing/2014/main" id="{C6156523-871B-41D0-B12F-731B1102B2A0}"/>
                </a:ext>
              </a:extLst>
            </p:cNvPr>
            <p:cNvGrpSpPr>
              <a:grpSpLocks noChangeAspect="1"/>
            </p:cNvGrpSpPr>
            <p:nvPr/>
          </p:nvGrpSpPr>
          <p:grpSpPr>
            <a:xfrm rot="893833" flipH="1">
              <a:off x="7463664" y="8032865"/>
              <a:ext cx="100488" cy="72000"/>
              <a:chOff x="5087888" y="5952148"/>
              <a:chExt cx="191201" cy="136995"/>
            </a:xfrm>
          </p:grpSpPr>
          <p:grpSp>
            <p:nvGrpSpPr>
              <p:cNvPr id="822" name="Graphic 119">
                <a:extLst>
                  <a:ext uri="{FF2B5EF4-FFF2-40B4-BE49-F238E27FC236}">
                    <a16:creationId xmlns:a16="http://schemas.microsoft.com/office/drawing/2014/main" id="{72E295CB-8184-42C3-9D18-93AB0F783737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824" name="Freeform: Shape 823">
                  <a:extLst>
                    <a:ext uri="{FF2B5EF4-FFF2-40B4-BE49-F238E27FC236}">
                      <a16:creationId xmlns:a16="http://schemas.microsoft.com/office/drawing/2014/main" id="{91ED2A2C-6E4E-4B7A-B2BF-3A87248215E3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825" name="Freeform: Shape 824">
                  <a:extLst>
                    <a:ext uri="{FF2B5EF4-FFF2-40B4-BE49-F238E27FC236}">
                      <a16:creationId xmlns:a16="http://schemas.microsoft.com/office/drawing/2014/main" id="{7235330D-1E2F-48DB-878C-D10F65584486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982E743D-97D0-4514-B9FE-E396056BF807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54664558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advClick="0" advTm="1600">
        <p159:morph option="byObject"/>
      </p:transition>
    </mc:Choice>
    <mc:Fallback>
      <p:transition advClick="0" advTm="16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2000" accel="52000" decel="48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900000">
                                      <p:cBhvr>
                                        <p:cTn id="6" dur="750" fill="hold"/>
                                        <p:tgtEl>
                                          <p:spTgt spid="8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" name="Rectangle 1023">
            <a:extLst>
              <a:ext uri="{FF2B5EF4-FFF2-40B4-BE49-F238E27FC236}">
                <a16:creationId xmlns:a16="http://schemas.microsoft.com/office/drawing/2014/main" id="{A5F69DB0-D05B-4C75-A68B-609BB677088A}"/>
              </a:ext>
            </a:extLst>
          </p:cNvPr>
          <p:cNvSpPr/>
          <p:nvPr/>
        </p:nvSpPr>
        <p:spPr>
          <a:xfrm>
            <a:off x="0" y="9264352"/>
            <a:ext cx="12192000" cy="292764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5" name="Freeform: Shape 1024">
            <a:extLst>
              <a:ext uri="{FF2B5EF4-FFF2-40B4-BE49-F238E27FC236}">
                <a16:creationId xmlns:a16="http://schemas.microsoft.com/office/drawing/2014/main" id="{80BEAED7-4DD8-4CE8-BB95-00F4275B3E89}"/>
              </a:ext>
            </a:extLst>
          </p:cNvPr>
          <p:cNvSpPr/>
          <p:nvPr/>
        </p:nvSpPr>
        <p:spPr>
          <a:xfrm>
            <a:off x="2071136" y="3486444"/>
            <a:ext cx="8061817" cy="6334759"/>
          </a:xfrm>
          <a:custGeom>
            <a:avLst/>
            <a:gdLst>
              <a:gd name="connsiteX0" fmla="*/ 4518554 w 4534772"/>
              <a:gd name="connsiteY0" fmla="*/ 3563302 h 3563302"/>
              <a:gd name="connsiteX1" fmla="*/ 9418 w 4534772"/>
              <a:gd name="connsiteY1" fmla="*/ 3558540 h 3563302"/>
              <a:gd name="connsiteX2" fmla="*/ 846 w 4534772"/>
              <a:gd name="connsiteY2" fmla="*/ 3545205 h 3563302"/>
              <a:gd name="connsiteX3" fmla="*/ 1578186 w 4534772"/>
              <a:gd name="connsiteY3" fmla="*/ 67628 h 3563302"/>
              <a:gd name="connsiteX4" fmla="*/ 1596283 w 4534772"/>
              <a:gd name="connsiteY4" fmla="*/ 28575 h 3563302"/>
              <a:gd name="connsiteX5" fmla="*/ 1597236 w 4534772"/>
              <a:gd name="connsiteY5" fmla="*/ 30480 h 3563302"/>
              <a:gd name="connsiteX6" fmla="*/ 1603904 w 4534772"/>
              <a:gd name="connsiteY6" fmla="*/ 17145 h 3563302"/>
              <a:gd name="connsiteX7" fmla="*/ 1675341 w 4534772"/>
              <a:gd name="connsiteY7" fmla="*/ 193358 h 3563302"/>
              <a:gd name="connsiteX8" fmla="*/ 1755351 w 4534772"/>
              <a:gd name="connsiteY8" fmla="*/ 239078 h 3563302"/>
              <a:gd name="connsiteX9" fmla="*/ 1755351 w 4534772"/>
              <a:gd name="connsiteY9" fmla="*/ 239078 h 3563302"/>
              <a:gd name="connsiteX10" fmla="*/ 1759161 w 4534772"/>
              <a:gd name="connsiteY10" fmla="*/ 240030 h 3563302"/>
              <a:gd name="connsiteX11" fmla="*/ 1763924 w 4534772"/>
              <a:gd name="connsiteY11" fmla="*/ 240030 h 3563302"/>
              <a:gd name="connsiteX12" fmla="*/ 1806786 w 4534772"/>
              <a:gd name="connsiteY12" fmla="*/ 230505 h 3563302"/>
              <a:gd name="connsiteX13" fmla="*/ 1906799 w 4534772"/>
              <a:gd name="connsiteY13" fmla="*/ 174308 h 3563302"/>
              <a:gd name="connsiteX14" fmla="*/ 1925849 w 4534772"/>
              <a:gd name="connsiteY14" fmla="*/ 166688 h 3563302"/>
              <a:gd name="connsiteX15" fmla="*/ 1929658 w 4534772"/>
              <a:gd name="connsiteY15" fmla="*/ 165735 h 3563302"/>
              <a:gd name="connsiteX16" fmla="*/ 1933469 w 4534772"/>
              <a:gd name="connsiteY16" fmla="*/ 164783 h 3563302"/>
              <a:gd name="connsiteX17" fmla="*/ 1936326 w 4534772"/>
              <a:gd name="connsiteY17" fmla="*/ 164783 h 3563302"/>
              <a:gd name="connsiteX18" fmla="*/ 1942994 w 4534772"/>
              <a:gd name="connsiteY18" fmla="*/ 164783 h 3563302"/>
              <a:gd name="connsiteX19" fmla="*/ 1942994 w 4534772"/>
              <a:gd name="connsiteY19" fmla="*/ 164783 h 3563302"/>
              <a:gd name="connsiteX20" fmla="*/ 1996333 w 4534772"/>
              <a:gd name="connsiteY20" fmla="*/ 186690 h 3563302"/>
              <a:gd name="connsiteX21" fmla="*/ 2043006 w 4534772"/>
              <a:gd name="connsiteY21" fmla="*/ 231458 h 3563302"/>
              <a:gd name="connsiteX22" fmla="*/ 2048721 w 4534772"/>
              <a:gd name="connsiteY22" fmla="*/ 236220 h 3563302"/>
              <a:gd name="connsiteX23" fmla="*/ 2054436 w 4534772"/>
              <a:gd name="connsiteY23" fmla="*/ 240983 h 3563302"/>
              <a:gd name="connsiteX24" fmla="*/ 2061104 w 4534772"/>
              <a:gd name="connsiteY24" fmla="*/ 244792 h 3563302"/>
              <a:gd name="connsiteX25" fmla="*/ 2067771 w 4534772"/>
              <a:gd name="connsiteY25" fmla="*/ 247650 h 3563302"/>
              <a:gd name="connsiteX26" fmla="*/ 2074439 w 4534772"/>
              <a:gd name="connsiteY26" fmla="*/ 249555 h 3563302"/>
              <a:gd name="connsiteX27" fmla="*/ 2080154 w 4534772"/>
              <a:gd name="connsiteY27" fmla="*/ 251460 h 3563302"/>
              <a:gd name="connsiteX28" fmla="*/ 2083964 w 4534772"/>
              <a:gd name="connsiteY28" fmla="*/ 252413 h 3563302"/>
              <a:gd name="connsiteX29" fmla="*/ 2084916 w 4534772"/>
              <a:gd name="connsiteY29" fmla="*/ 252413 h 3563302"/>
              <a:gd name="connsiteX30" fmla="*/ 2084916 w 4534772"/>
              <a:gd name="connsiteY30" fmla="*/ 252413 h 3563302"/>
              <a:gd name="connsiteX31" fmla="*/ 2085869 w 4534772"/>
              <a:gd name="connsiteY31" fmla="*/ 252413 h 3563302"/>
              <a:gd name="connsiteX32" fmla="*/ 2089679 w 4534772"/>
              <a:gd name="connsiteY32" fmla="*/ 252413 h 3563302"/>
              <a:gd name="connsiteX33" fmla="*/ 2096346 w 4534772"/>
              <a:gd name="connsiteY33" fmla="*/ 252413 h 3563302"/>
              <a:gd name="connsiteX34" fmla="*/ 2105871 w 4534772"/>
              <a:gd name="connsiteY34" fmla="*/ 251460 h 3563302"/>
              <a:gd name="connsiteX35" fmla="*/ 2115396 w 4534772"/>
              <a:gd name="connsiteY35" fmla="*/ 249555 h 3563302"/>
              <a:gd name="connsiteX36" fmla="*/ 2124921 w 4534772"/>
              <a:gd name="connsiteY36" fmla="*/ 246697 h 3563302"/>
              <a:gd name="connsiteX37" fmla="*/ 2133494 w 4534772"/>
              <a:gd name="connsiteY37" fmla="*/ 241935 h 3563302"/>
              <a:gd name="connsiteX38" fmla="*/ 2232554 w 4534772"/>
              <a:gd name="connsiteY38" fmla="*/ 186690 h 3563302"/>
              <a:gd name="connsiteX39" fmla="*/ 2274464 w 4534772"/>
              <a:gd name="connsiteY39" fmla="*/ 177165 h 3563302"/>
              <a:gd name="connsiteX40" fmla="*/ 2274464 w 4534772"/>
              <a:gd name="connsiteY40" fmla="*/ 177165 h 3563302"/>
              <a:gd name="connsiteX41" fmla="*/ 2285894 w 4534772"/>
              <a:gd name="connsiteY41" fmla="*/ 179070 h 3563302"/>
              <a:gd name="connsiteX42" fmla="*/ 2290656 w 4534772"/>
              <a:gd name="connsiteY42" fmla="*/ 180022 h 3563302"/>
              <a:gd name="connsiteX43" fmla="*/ 2297324 w 4534772"/>
              <a:gd name="connsiteY43" fmla="*/ 181928 h 3563302"/>
              <a:gd name="connsiteX44" fmla="*/ 2301134 w 4534772"/>
              <a:gd name="connsiteY44" fmla="*/ 183833 h 3563302"/>
              <a:gd name="connsiteX45" fmla="*/ 2305896 w 4534772"/>
              <a:gd name="connsiteY45" fmla="*/ 186690 h 3563302"/>
              <a:gd name="connsiteX46" fmla="*/ 2310659 w 4534772"/>
              <a:gd name="connsiteY46" fmla="*/ 189547 h 3563302"/>
              <a:gd name="connsiteX47" fmla="*/ 2435436 w 4534772"/>
              <a:gd name="connsiteY47" fmla="*/ 273367 h 3563302"/>
              <a:gd name="connsiteX48" fmla="*/ 2440199 w 4534772"/>
              <a:gd name="connsiteY48" fmla="*/ 276225 h 3563302"/>
              <a:gd name="connsiteX49" fmla="*/ 2444961 w 4534772"/>
              <a:gd name="connsiteY49" fmla="*/ 279083 h 3563302"/>
              <a:gd name="connsiteX50" fmla="*/ 2449724 w 4534772"/>
              <a:gd name="connsiteY50" fmla="*/ 280988 h 3563302"/>
              <a:gd name="connsiteX51" fmla="*/ 2456391 w 4534772"/>
              <a:gd name="connsiteY51" fmla="*/ 282892 h 3563302"/>
              <a:gd name="connsiteX52" fmla="*/ 2460201 w 4534772"/>
              <a:gd name="connsiteY52" fmla="*/ 283845 h 3563302"/>
              <a:gd name="connsiteX53" fmla="*/ 2471631 w 4534772"/>
              <a:gd name="connsiteY53" fmla="*/ 285750 h 3563302"/>
              <a:gd name="connsiteX54" fmla="*/ 2471631 w 4534772"/>
              <a:gd name="connsiteY54" fmla="*/ 285750 h 3563302"/>
              <a:gd name="connsiteX55" fmla="*/ 2477346 w 4534772"/>
              <a:gd name="connsiteY55" fmla="*/ 285750 h 3563302"/>
              <a:gd name="connsiteX56" fmla="*/ 2486871 w 4534772"/>
              <a:gd name="connsiteY56" fmla="*/ 284797 h 3563302"/>
              <a:gd name="connsiteX57" fmla="*/ 2522114 w 4534772"/>
              <a:gd name="connsiteY57" fmla="*/ 269558 h 3563302"/>
              <a:gd name="connsiteX58" fmla="*/ 2627841 w 4534772"/>
              <a:gd name="connsiteY58" fmla="*/ 188595 h 3563302"/>
              <a:gd name="connsiteX59" fmla="*/ 2690706 w 4534772"/>
              <a:gd name="connsiteY59" fmla="*/ 174308 h 3563302"/>
              <a:gd name="connsiteX60" fmla="*/ 2839296 w 4534772"/>
              <a:gd name="connsiteY60" fmla="*/ 208597 h 3563302"/>
              <a:gd name="connsiteX61" fmla="*/ 2926926 w 4534772"/>
              <a:gd name="connsiteY61" fmla="*/ 162878 h 3563302"/>
              <a:gd name="connsiteX62" fmla="*/ 2926926 w 4534772"/>
              <a:gd name="connsiteY62" fmla="*/ 0 h 3563302"/>
              <a:gd name="connsiteX63" fmla="*/ 2958359 w 4534772"/>
              <a:gd name="connsiteY63" fmla="*/ 69533 h 3563302"/>
              <a:gd name="connsiteX64" fmla="*/ 2958359 w 4534772"/>
              <a:gd name="connsiteY64" fmla="*/ 69533 h 3563302"/>
              <a:gd name="connsiteX65" fmla="*/ 4532841 w 4534772"/>
              <a:gd name="connsiteY65" fmla="*/ 3539490 h 3563302"/>
              <a:gd name="connsiteX66" fmla="*/ 4532841 w 4534772"/>
              <a:gd name="connsiteY66" fmla="*/ 3539490 h 3563302"/>
              <a:gd name="connsiteX67" fmla="*/ 4518554 w 4534772"/>
              <a:gd name="connsiteY67" fmla="*/ 3563302 h 3563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4534772" h="3563302">
                <a:moveTo>
                  <a:pt x="4518554" y="3563302"/>
                </a:moveTo>
                <a:lnTo>
                  <a:pt x="9418" y="3558540"/>
                </a:lnTo>
                <a:cubicBezTo>
                  <a:pt x="2751" y="3558540"/>
                  <a:pt x="-2012" y="3550920"/>
                  <a:pt x="846" y="3545205"/>
                </a:cubicBezTo>
                <a:lnTo>
                  <a:pt x="1578186" y="67628"/>
                </a:lnTo>
                <a:lnTo>
                  <a:pt x="1596283" y="28575"/>
                </a:lnTo>
                <a:lnTo>
                  <a:pt x="1597236" y="30480"/>
                </a:lnTo>
                <a:lnTo>
                  <a:pt x="1603904" y="17145"/>
                </a:lnTo>
                <a:lnTo>
                  <a:pt x="1675341" y="193358"/>
                </a:lnTo>
                <a:cubicBezTo>
                  <a:pt x="1690581" y="225742"/>
                  <a:pt x="1722966" y="241935"/>
                  <a:pt x="1755351" y="239078"/>
                </a:cubicBezTo>
                <a:lnTo>
                  <a:pt x="1755351" y="239078"/>
                </a:lnTo>
                <a:cubicBezTo>
                  <a:pt x="1756304" y="239078"/>
                  <a:pt x="1758208" y="240030"/>
                  <a:pt x="1759161" y="240030"/>
                </a:cubicBezTo>
                <a:cubicBezTo>
                  <a:pt x="1761066" y="240030"/>
                  <a:pt x="1762971" y="240030"/>
                  <a:pt x="1763924" y="240030"/>
                </a:cubicBezTo>
                <a:cubicBezTo>
                  <a:pt x="1778211" y="240983"/>
                  <a:pt x="1792499" y="238125"/>
                  <a:pt x="1806786" y="230505"/>
                </a:cubicBezTo>
                <a:lnTo>
                  <a:pt x="1906799" y="174308"/>
                </a:lnTo>
                <a:cubicBezTo>
                  <a:pt x="1912514" y="170497"/>
                  <a:pt x="1919181" y="168592"/>
                  <a:pt x="1925849" y="166688"/>
                </a:cubicBezTo>
                <a:cubicBezTo>
                  <a:pt x="1926801" y="166688"/>
                  <a:pt x="1928706" y="165735"/>
                  <a:pt x="1929658" y="165735"/>
                </a:cubicBezTo>
                <a:cubicBezTo>
                  <a:pt x="1931564" y="165735"/>
                  <a:pt x="1932516" y="164783"/>
                  <a:pt x="1933469" y="164783"/>
                </a:cubicBezTo>
                <a:cubicBezTo>
                  <a:pt x="1934421" y="164783"/>
                  <a:pt x="1935374" y="164783"/>
                  <a:pt x="1936326" y="164783"/>
                </a:cubicBezTo>
                <a:cubicBezTo>
                  <a:pt x="1938231" y="164783"/>
                  <a:pt x="1941089" y="164783"/>
                  <a:pt x="1942994" y="164783"/>
                </a:cubicBezTo>
                <a:lnTo>
                  <a:pt x="1942994" y="164783"/>
                </a:lnTo>
                <a:cubicBezTo>
                  <a:pt x="1962996" y="164783"/>
                  <a:pt x="1982046" y="172403"/>
                  <a:pt x="1996333" y="186690"/>
                </a:cubicBezTo>
                <a:lnTo>
                  <a:pt x="2043006" y="231458"/>
                </a:lnTo>
                <a:cubicBezTo>
                  <a:pt x="2044911" y="233363"/>
                  <a:pt x="2046816" y="235267"/>
                  <a:pt x="2048721" y="236220"/>
                </a:cubicBezTo>
                <a:cubicBezTo>
                  <a:pt x="2050626" y="238125"/>
                  <a:pt x="2052531" y="239078"/>
                  <a:pt x="2054436" y="240983"/>
                </a:cubicBezTo>
                <a:cubicBezTo>
                  <a:pt x="2056341" y="242888"/>
                  <a:pt x="2058246" y="243840"/>
                  <a:pt x="2061104" y="244792"/>
                </a:cubicBezTo>
                <a:cubicBezTo>
                  <a:pt x="2063008" y="245745"/>
                  <a:pt x="2065866" y="246697"/>
                  <a:pt x="2067771" y="247650"/>
                </a:cubicBezTo>
                <a:cubicBezTo>
                  <a:pt x="2069676" y="248603"/>
                  <a:pt x="2071581" y="249555"/>
                  <a:pt x="2074439" y="249555"/>
                </a:cubicBezTo>
                <a:cubicBezTo>
                  <a:pt x="2076344" y="250508"/>
                  <a:pt x="2078249" y="250508"/>
                  <a:pt x="2080154" y="251460"/>
                </a:cubicBezTo>
                <a:cubicBezTo>
                  <a:pt x="2081106" y="251460"/>
                  <a:pt x="2082058" y="251460"/>
                  <a:pt x="2083964" y="252413"/>
                </a:cubicBezTo>
                <a:cubicBezTo>
                  <a:pt x="2083964" y="252413"/>
                  <a:pt x="2084916" y="252413"/>
                  <a:pt x="2084916" y="252413"/>
                </a:cubicBezTo>
                <a:cubicBezTo>
                  <a:pt x="2084916" y="252413"/>
                  <a:pt x="2084916" y="252413"/>
                  <a:pt x="2084916" y="252413"/>
                </a:cubicBezTo>
                <a:cubicBezTo>
                  <a:pt x="2084916" y="252413"/>
                  <a:pt x="2085869" y="252413"/>
                  <a:pt x="2085869" y="252413"/>
                </a:cubicBezTo>
                <a:cubicBezTo>
                  <a:pt x="2086821" y="252413"/>
                  <a:pt x="2088726" y="252413"/>
                  <a:pt x="2089679" y="252413"/>
                </a:cubicBezTo>
                <a:cubicBezTo>
                  <a:pt x="2091583" y="252413"/>
                  <a:pt x="2093489" y="252413"/>
                  <a:pt x="2096346" y="252413"/>
                </a:cubicBezTo>
                <a:cubicBezTo>
                  <a:pt x="2099204" y="252413"/>
                  <a:pt x="2102061" y="252413"/>
                  <a:pt x="2105871" y="251460"/>
                </a:cubicBezTo>
                <a:cubicBezTo>
                  <a:pt x="2108729" y="251460"/>
                  <a:pt x="2112539" y="250508"/>
                  <a:pt x="2115396" y="249555"/>
                </a:cubicBezTo>
                <a:cubicBezTo>
                  <a:pt x="2118254" y="248603"/>
                  <a:pt x="2122064" y="247650"/>
                  <a:pt x="2124921" y="246697"/>
                </a:cubicBezTo>
                <a:cubicBezTo>
                  <a:pt x="2127779" y="245745"/>
                  <a:pt x="2130636" y="243840"/>
                  <a:pt x="2133494" y="241935"/>
                </a:cubicBezTo>
                <a:lnTo>
                  <a:pt x="2232554" y="186690"/>
                </a:lnTo>
                <a:cubicBezTo>
                  <a:pt x="2245889" y="179070"/>
                  <a:pt x="2260176" y="176213"/>
                  <a:pt x="2274464" y="177165"/>
                </a:cubicBezTo>
                <a:lnTo>
                  <a:pt x="2274464" y="177165"/>
                </a:lnTo>
                <a:cubicBezTo>
                  <a:pt x="2278274" y="177165"/>
                  <a:pt x="2282084" y="178117"/>
                  <a:pt x="2285894" y="179070"/>
                </a:cubicBezTo>
                <a:cubicBezTo>
                  <a:pt x="2287799" y="179070"/>
                  <a:pt x="2288751" y="180022"/>
                  <a:pt x="2290656" y="180022"/>
                </a:cubicBezTo>
                <a:cubicBezTo>
                  <a:pt x="2292561" y="180975"/>
                  <a:pt x="2295419" y="181928"/>
                  <a:pt x="2297324" y="181928"/>
                </a:cubicBezTo>
                <a:cubicBezTo>
                  <a:pt x="2298276" y="182880"/>
                  <a:pt x="2300181" y="182880"/>
                  <a:pt x="2301134" y="183833"/>
                </a:cubicBezTo>
                <a:cubicBezTo>
                  <a:pt x="2303039" y="184785"/>
                  <a:pt x="2304944" y="185738"/>
                  <a:pt x="2305896" y="186690"/>
                </a:cubicBezTo>
                <a:cubicBezTo>
                  <a:pt x="2307801" y="187642"/>
                  <a:pt x="2308754" y="188595"/>
                  <a:pt x="2310659" y="189547"/>
                </a:cubicBezTo>
                <a:lnTo>
                  <a:pt x="2435436" y="273367"/>
                </a:lnTo>
                <a:cubicBezTo>
                  <a:pt x="2437341" y="274320"/>
                  <a:pt x="2438293" y="275272"/>
                  <a:pt x="2440199" y="276225"/>
                </a:cubicBezTo>
                <a:cubicBezTo>
                  <a:pt x="2442104" y="277178"/>
                  <a:pt x="2444009" y="278130"/>
                  <a:pt x="2444961" y="279083"/>
                </a:cubicBezTo>
                <a:cubicBezTo>
                  <a:pt x="2446866" y="280035"/>
                  <a:pt x="2447818" y="280035"/>
                  <a:pt x="2449724" y="280988"/>
                </a:cubicBezTo>
                <a:cubicBezTo>
                  <a:pt x="2451629" y="281940"/>
                  <a:pt x="2454486" y="282892"/>
                  <a:pt x="2456391" y="282892"/>
                </a:cubicBezTo>
                <a:cubicBezTo>
                  <a:pt x="2457343" y="282892"/>
                  <a:pt x="2459249" y="283845"/>
                  <a:pt x="2460201" y="283845"/>
                </a:cubicBezTo>
                <a:cubicBezTo>
                  <a:pt x="2464011" y="284797"/>
                  <a:pt x="2467821" y="285750"/>
                  <a:pt x="2471631" y="285750"/>
                </a:cubicBezTo>
                <a:lnTo>
                  <a:pt x="2471631" y="285750"/>
                </a:lnTo>
                <a:cubicBezTo>
                  <a:pt x="2473536" y="285750"/>
                  <a:pt x="2475441" y="285750"/>
                  <a:pt x="2477346" y="285750"/>
                </a:cubicBezTo>
                <a:cubicBezTo>
                  <a:pt x="2481156" y="285750"/>
                  <a:pt x="2484014" y="285750"/>
                  <a:pt x="2486871" y="284797"/>
                </a:cubicBezTo>
                <a:cubicBezTo>
                  <a:pt x="2499254" y="282892"/>
                  <a:pt x="2511636" y="278130"/>
                  <a:pt x="2522114" y="269558"/>
                </a:cubicBezTo>
                <a:lnTo>
                  <a:pt x="2627841" y="188595"/>
                </a:lnTo>
                <a:cubicBezTo>
                  <a:pt x="2645939" y="174308"/>
                  <a:pt x="2668799" y="169545"/>
                  <a:pt x="2690706" y="174308"/>
                </a:cubicBezTo>
                <a:lnTo>
                  <a:pt x="2839296" y="208597"/>
                </a:lnTo>
                <a:cubicBezTo>
                  <a:pt x="2876443" y="217170"/>
                  <a:pt x="2912639" y="196215"/>
                  <a:pt x="2926926" y="162878"/>
                </a:cubicBezTo>
                <a:lnTo>
                  <a:pt x="2926926" y="0"/>
                </a:lnTo>
                <a:lnTo>
                  <a:pt x="2958359" y="69533"/>
                </a:lnTo>
                <a:lnTo>
                  <a:pt x="2958359" y="69533"/>
                </a:lnTo>
                <a:lnTo>
                  <a:pt x="4532841" y="3539490"/>
                </a:lnTo>
                <a:lnTo>
                  <a:pt x="4532841" y="3539490"/>
                </a:lnTo>
                <a:cubicBezTo>
                  <a:pt x="4538556" y="3551873"/>
                  <a:pt x="4530936" y="3563302"/>
                  <a:pt x="4518554" y="3563302"/>
                </a:cubicBezTo>
                <a:close/>
              </a:path>
            </a:pathLst>
          </a:custGeom>
          <a:solidFill>
            <a:srgbClr val="B92127"/>
          </a:solidFill>
          <a:ln w="9525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GB" dirty="0"/>
          </a:p>
        </p:txBody>
      </p:sp>
      <p:grpSp>
        <p:nvGrpSpPr>
          <p:cNvPr id="1026" name="Graphic 4">
            <a:extLst>
              <a:ext uri="{FF2B5EF4-FFF2-40B4-BE49-F238E27FC236}">
                <a16:creationId xmlns:a16="http://schemas.microsoft.com/office/drawing/2014/main" id="{D83F8E38-FD2C-421A-BF1F-081B5E0F7C26}"/>
              </a:ext>
            </a:extLst>
          </p:cNvPr>
          <p:cNvGrpSpPr/>
          <p:nvPr/>
        </p:nvGrpSpPr>
        <p:grpSpPr>
          <a:xfrm>
            <a:off x="4430258" y="9780565"/>
            <a:ext cx="3395829" cy="1593426"/>
            <a:chOff x="5159020" y="5559742"/>
            <a:chExt cx="1910154" cy="896302"/>
          </a:xfrm>
        </p:grpSpPr>
        <p:grpSp>
          <p:nvGrpSpPr>
            <p:cNvPr id="1027" name="Graphic 4">
              <a:extLst>
                <a:ext uri="{FF2B5EF4-FFF2-40B4-BE49-F238E27FC236}">
                  <a16:creationId xmlns:a16="http://schemas.microsoft.com/office/drawing/2014/main" id="{F681AE3B-7CE3-49AF-A44C-2ABE56B9C133}"/>
                </a:ext>
              </a:extLst>
            </p:cNvPr>
            <p:cNvGrpSpPr/>
            <p:nvPr/>
          </p:nvGrpSpPr>
          <p:grpSpPr>
            <a:xfrm>
              <a:off x="6254115" y="5559742"/>
              <a:ext cx="815059" cy="896302"/>
              <a:chOff x="6254115" y="5559742"/>
              <a:chExt cx="815059" cy="896302"/>
            </a:xfrm>
          </p:grpSpPr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E8491B22-94B2-452A-9417-53124C86E9AB}"/>
                  </a:ext>
                </a:extLst>
              </p:cNvPr>
              <p:cNvSpPr/>
              <p:nvPr/>
            </p:nvSpPr>
            <p:spPr>
              <a:xfrm>
                <a:off x="6264592" y="5901689"/>
                <a:ext cx="804582" cy="554355"/>
              </a:xfrm>
              <a:custGeom>
                <a:avLst/>
                <a:gdLst>
                  <a:gd name="connsiteX0" fmla="*/ 782002 w 804582"/>
                  <a:gd name="connsiteY0" fmla="*/ 397193 h 554355"/>
                  <a:gd name="connsiteX1" fmla="*/ 798195 w 804582"/>
                  <a:gd name="connsiteY1" fmla="*/ 441960 h 554355"/>
                  <a:gd name="connsiteX2" fmla="*/ 561975 w 804582"/>
                  <a:gd name="connsiteY2" fmla="*/ 553403 h 554355"/>
                  <a:gd name="connsiteX3" fmla="*/ 538163 w 804582"/>
                  <a:gd name="connsiteY3" fmla="*/ 554355 h 554355"/>
                  <a:gd name="connsiteX4" fmla="*/ 525780 w 804582"/>
                  <a:gd name="connsiteY4" fmla="*/ 554355 h 554355"/>
                  <a:gd name="connsiteX5" fmla="*/ 302895 w 804582"/>
                  <a:gd name="connsiteY5" fmla="*/ 488633 h 554355"/>
                  <a:gd name="connsiteX6" fmla="*/ 226695 w 804582"/>
                  <a:gd name="connsiteY6" fmla="*/ 526733 h 554355"/>
                  <a:gd name="connsiteX7" fmla="*/ 226695 w 804582"/>
                  <a:gd name="connsiteY7" fmla="*/ 526733 h 554355"/>
                  <a:gd name="connsiteX8" fmla="*/ 199073 w 804582"/>
                  <a:gd name="connsiteY8" fmla="*/ 554355 h 554355"/>
                  <a:gd name="connsiteX9" fmla="*/ 27623 w 804582"/>
                  <a:gd name="connsiteY9" fmla="*/ 554355 h 554355"/>
                  <a:gd name="connsiteX10" fmla="*/ 0 w 804582"/>
                  <a:gd name="connsiteY10" fmla="*/ 526733 h 554355"/>
                  <a:gd name="connsiteX11" fmla="*/ 0 w 804582"/>
                  <a:gd name="connsiteY11" fmla="*/ 27623 h 554355"/>
                  <a:gd name="connsiteX12" fmla="*/ 27623 w 804582"/>
                  <a:gd name="connsiteY12" fmla="*/ 0 h 554355"/>
                  <a:gd name="connsiteX13" fmla="*/ 534352 w 804582"/>
                  <a:gd name="connsiteY13" fmla="*/ 0 h 554355"/>
                  <a:gd name="connsiteX14" fmla="*/ 561975 w 804582"/>
                  <a:gd name="connsiteY14" fmla="*/ 27623 h 554355"/>
                  <a:gd name="connsiteX15" fmla="*/ 561975 w 804582"/>
                  <a:gd name="connsiteY15" fmla="*/ 139065 h 554355"/>
                  <a:gd name="connsiteX16" fmla="*/ 782002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782002" y="397193"/>
                    </a:moveTo>
                    <a:cubicBezTo>
                      <a:pt x="802958" y="401003"/>
                      <a:pt x="811530" y="425768"/>
                      <a:pt x="798195" y="441960"/>
                    </a:cubicBezTo>
                    <a:cubicBezTo>
                      <a:pt x="763905" y="483870"/>
                      <a:pt x="693420" y="543878"/>
                      <a:pt x="561975" y="553403"/>
                    </a:cubicBezTo>
                    <a:cubicBezTo>
                      <a:pt x="554355" y="554355"/>
                      <a:pt x="545783" y="554355"/>
                      <a:pt x="538163" y="554355"/>
                    </a:cubicBezTo>
                    <a:cubicBezTo>
                      <a:pt x="534352" y="554355"/>
                      <a:pt x="530543" y="554355"/>
                      <a:pt x="525780" y="554355"/>
                    </a:cubicBezTo>
                    <a:cubicBezTo>
                      <a:pt x="420052" y="554355"/>
                      <a:pt x="349567" y="522923"/>
                      <a:pt x="302895" y="488633"/>
                    </a:cubicBezTo>
                    <a:cubicBezTo>
                      <a:pt x="271463" y="464820"/>
                      <a:pt x="226695" y="487680"/>
                      <a:pt x="226695" y="526733"/>
                    </a:cubicBezTo>
                    <a:lnTo>
                      <a:pt x="226695" y="526733"/>
                    </a:lnTo>
                    <a:cubicBezTo>
                      <a:pt x="226695" y="541973"/>
                      <a:pt x="214313" y="554355"/>
                      <a:pt x="199073" y="554355"/>
                    </a:cubicBezTo>
                    <a:lnTo>
                      <a:pt x="27623" y="554355"/>
                    </a:lnTo>
                    <a:cubicBezTo>
                      <a:pt x="12383" y="554355"/>
                      <a:pt x="0" y="541973"/>
                      <a:pt x="0" y="526733"/>
                    </a:cubicBezTo>
                    <a:lnTo>
                      <a:pt x="0" y="27623"/>
                    </a:lnTo>
                    <a:cubicBezTo>
                      <a:pt x="0" y="12383"/>
                      <a:pt x="12383" y="0"/>
                      <a:pt x="27623" y="0"/>
                    </a:cubicBezTo>
                    <a:lnTo>
                      <a:pt x="534352" y="0"/>
                    </a:lnTo>
                    <a:cubicBezTo>
                      <a:pt x="549593" y="0"/>
                      <a:pt x="561975" y="12383"/>
                      <a:pt x="561975" y="27623"/>
                    </a:cubicBezTo>
                    <a:lnTo>
                      <a:pt x="561975" y="139065"/>
                    </a:lnTo>
                    <a:cubicBezTo>
                      <a:pt x="562927" y="268605"/>
                      <a:pt x="658177" y="376238"/>
                      <a:pt x="782002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55E7E21D-912D-40B8-A5E4-C8799274DD52}"/>
                  </a:ext>
                </a:extLst>
              </p:cNvPr>
              <p:cNvSpPr/>
              <p:nvPr/>
            </p:nvSpPr>
            <p:spPr>
              <a:xfrm>
                <a:off x="6265545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50F9A4FD-4BAC-419E-85BA-8DE0BBE80997}"/>
                  </a:ext>
                </a:extLst>
              </p:cNvPr>
              <p:cNvSpPr/>
              <p:nvPr/>
            </p:nvSpPr>
            <p:spPr>
              <a:xfrm>
                <a:off x="6254115" y="5748337"/>
                <a:ext cx="583882" cy="191942"/>
              </a:xfrm>
              <a:custGeom>
                <a:avLst/>
                <a:gdLst>
                  <a:gd name="connsiteX0" fmla="*/ 583882 w 583882"/>
                  <a:gd name="connsiteY0" fmla="*/ 20002 h 153352"/>
                  <a:gd name="connsiteX1" fmla="*/ 583882 w 583882"/>
                  <a:gd name="connsiteY1" fmla="*/ 133350 h 153352"/>
                  <a:gd name="connsiteX2" fmla="*/ 563880 w 583882"/>
                  <a:gd name="connsiteY2" fmla="*/ 153352 h 153352"/>
                  <a:gd name="connsiteX3" fmla="*/ 20003 w 583882"/>
                  <a:gd name="connsiteY3" fmla="*/ 153352 h 153352"/>
                  <a:gd name="connsiteX4" fmla="*/ 0 w 583882"/>
                  <a:gd name="connsiteY4" fmla="*/ 133350 h 153352"/>
                  <a:gd name="connsiteX5" fmla="*/ 0 w 583882"/>
                  <a:gd name="connsiteY5" fmla="*/ 20002 h 153352"/>
                  <a:gd name="connsiteX6" fmla="*/ 20003 w 583882"/>
                  <a:gd name="connsiteY6" fmla="*/ 0 h 153352"/>
                  <a:gd name="connsiteX7" fmla="*/ 563880 w 583882"/>
                  <a:gd name="connsiteY7" fmla="*/ 0 h 153352"/>
                  <a:gd name="connsiteX8" fmla="*/ 583882 w 583882"/>
                  <a:gd name="connsiteY8" fmla="*/ 20002 h 15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3882" h="153352">
                    <a:moveTo>
                      <a:pt x="583882" y="20002"/>
                    </a:moveTo>
                    <a:lnTo>
                      <a:pt x="583882" y="133350"/>
                    </a:lnTo>
                    <a:cubicBezTo>
                      <a:pt x="583882" y="144780"/>
                      <a:pt x="575310" y="153352"/>
                      <a:pt x="563880" y="153352"/>
                    </a:cubicBezTo>
                    <a:lnTo>
                      <a:pt x="20003" y="153352"/>
                    </a:lnTo>
                    <a:cubicBezTo>
                      <a:pt x="8572" y="153352"/>
                      <a:pt x="0" y="144780"/>
                      <a:pt x="0" y="133350"/>
                    </a:cubicBezTo>
                    <a:lnTo>
                      <a:pt x="0" y="20002"/>
                    </a:lnTo>
                    <a:cubicBezTo>
                      <a:pt x="0" y="8573"/>
                      <a:pt x="8572" y="0"/>
                      <a:pt x="20003" y="0"/>
                    </a:cubicBezTo>
                    <a:lnTo>
                      <a:pt x="563880" y="0"/>
                    </a:lnTo>
                    <a:cubicBezTo>
                      <a:pt x="575310" y="0"/>
                      <a:pt x="583882" y="8573"/>
                      <a:pt x="583882" y="20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1028" name="Graphic 4">
              <a:extLst>
                <a:ext uri="{FF2B5EF4-FFF2-40B4-BE49-F238E27FC236}">
                  <a16:creationId xmlns:a16="http://schemas.microsoft.com/office/drawing/2014/main" id="{BD3D6173-4C9E-49AA-A5BB-DC5B0CAA0EF3}"/>
                </a:ext>
              </a:extLst>
            </p:cNvPr>
            <p:cNvGrpSpPr/>
            <p:nvPr/>
          </p:nvGrpSpPr>
          <p:grpSpPr>
            <a:xfrm>
              <a:off x="5159020" y="5559742"/>
              <a:ext cx="816012" cy="896302"/>
              <a:chOff x="5159020" y="5559742"/>
              <a:chExt cx="816012" cy="896302"/>
            </a:xfrm>
          </p:grpSpPr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31F2FEE9-5AFB-46C9-8BBE-38ACB10F4753}"/>
                  </a:ext>
                </a:extLst>
              </p:cNvPr>
              <p:cNvSpPr/>
              <p:nvPr/>
            </p:nvSpPr>
            <p:spPr>
              <a:xfrm>
                <a:off x="5159020" y="5901689"/>
                <a:ext cx="804582" cy="554355"/>
              </a:xfrm>
              <a:custGeom>
                <a:avLst/>
                <a:gdLst>
                  <a:gd name="connsiteX0" fmla="*/ 22580 w 804582"/>
                  <a:gd name="connsiteY0" fmla="*/ 397193 h 554355"/>
                  <a:gd name="connsiteX1" fmla="*/ 6387 w 804582"/>
                  <a:gd name="connsiteY1" fmla="*/ 441960 h 554355"/>
                  <a:gd name="connsiteX2" fmla="*/ 242607 w 804582"/>
                  <a:gd name="connsiteY2" fmla="*/ 553403 h 554355"/>
                  <a:gd name="connsiteX3" fmla="*/ 266420 w 804582"/>
                  <a:gd name="connsiteY3" fmla="*/ 554355 h 554355"/>
                  <a:gd name="connsiteX4" fmla="*/ 278802 w 804582"/>
                  <a:gd name="connsiteY4" fmla="*/ 554355 h 554355"/>
                  <a:gd name="connsiteX5" fmla="*/ 501687 w 804582"/>
                  <a:gd name="connsiteY5" fmla="*/ 488633 h 554355"/>
                  <a:gd name="connsiteX6" fmla="*/ 577887 w 804582"/>
                  <a:gd name="connsiteY6" fmla="*/ 526733 h 554355"/>
                  <a:gd name="connsiteX7" fmla="*/ 577887 w 804582"/>
                  <a:gd name="connsiteY7" fmla="*/ 526733 h 554355"/>
                  <a:gd name="connsiteX8" fmla="*/ 605510 w 804582"/>
                  <a:gd name="connsiteY8" fmla="*/ 554355 h 554355"/>
                  <a:gd name="connsiteX9" fmla="*/ 776960 w 804582"/>
                  <a:gd name="connsiteY9" fmla="*/ 554355 h 554355"/>
                  <a:gd name="connsiteX10" fmla="*/ 804582 w 804582"/>
                  <a:gd name="connsiteY10" fmla="*/ 526733 h 554355"/>
                  <a:gd name="connsiteX11" fmla="*/ 804582 w 804582"/>
                  <a:gd name="connsiteY11" fmla="*/ 27623 h 554355"/>
                  <a:gd name="connsiteX12" fmla="*/ 776960 w 804582"/>
                  <a:gd name="connsiteY12" fmla="*/ 0 h 554355"/>
                  <a:gd name="connsiteX13" fmla="*/ 270230 w 804582"/>
                  <a:gd name="connsiteY13" fmla="*/ 0 h 554355"/>
                  <a:gd name="connsiteX14" fmla="*/ 242607 w 804582"/>
                  <a:gd name="connsiteY14" fmla="*/ 27623 h 554355"/>
                  <a:gd name="connsiteX15" fmla="*/ 242607 w 804582"/>
                  <a:gd name="connsiteY15" fmla="*/ 139065 h 554355"/>
                  <a:gd name="connsiteX16" fmla="*/ 22580 w 804582"/>
                  <a:gd name="connsiteY16" fmla="*/ 397193 h 5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04582" h="554355">
                    <a:moveTo>
                      <a:pt x="22580" y="397193"/>
                    </a:moveTo>
                    <a:cubicBezTo>
                      <a:pt x="1625" y="401003"/>
                      <a:pt x="-6948" y="425768"/>
                      <a:pt x="6387" y="441960"/>
                    </a:cubicBezTo>
                    <a:cubicBezTo>
                      <a:pt x="40677" y="483870"/>
                      <a:pt x="111162" y="543878"/>
                      <a:pt x="242607" y="553403"/>
                    </a:cubicBezTo>
                    <a:cubicBezTo>
                      <a:pt x="250227" y="554355"/>
                      <a:pt x="258800" y="554355"/>
                      <a:pt x="266420" y="554355"/>
                    </a:cubicBezTo>
                    <a:cubicBezTo>
                      <a:pt x="270230" y="554355"/>
                      <a:pt x="274040" y="554355"/>
                      <a:pt x="278802" y="554355"/>
                    </a:cubicBezTo>
                    <a:cubicBezTo>
                      <a:pt x="384530" y="554355"/>
                      <a:pt x="455015" y="522923"/>
                      <a:pt x="501687" y="488633"/>
                    </a:cubicBezTo>
                    <a:cubicBezTo>
                      <a:pt x="533120" y="464820"/>
                      <a:pt x="577887" y="487680"/>
                      <a:pt x="577887" y="526733"/>
                    </a:cubicBezTo>
                    <a:lnTo>
                      <a:pt x="577887" y="526733"/>
                    </a:lnTo>
                    <a:cubicBezTo>
                      <a:pt x="577887" y="541973"/>
                      <a:pt x="590270" y="554355"/>
                      <a:pt x="605510" y="554355"/>
                    </a:cubicBezTo>
                    <a:lnTo>
                      <a:pt x="776960" y="554355"/>
                    </a:lnTo>
                    <a:cubicBezTo>
                      <a:pt x="792200" y="554355"/>
                      <a:pt x="804582" y="541973"/>
                      <a:pt x="804582" y="526733"/>
                    </a:cubicBezTo>
                    <a:lnTo>
                      <a:pt x="804582" y="27623"/>
                    </a:lnTo>
                    <a:cubicBezTo>
                      <a:pt x="804582" y="12383"/>
                      <a:pt x="792200" y="0"/>
                      <a:pt x="776960" y="0"/>
                    </a:cubicBezTo>
                    <a:lnTo>
                      <a:pt x="270230" y="0"/>
                    </a:lnTo>
                    <a:cubicBezTo>
                      <a:pt x="254990" y="0"/>
                      <a:pt x="242607" y="12383"/>
                      <a:pt x="242607" y="27623"/>
                    </a:cubicBezTo>
                    <a:lnTo>
                      <a:pt x="242607" y="139065"/>
                    </a:lnTo>
                    <a:cubicBezTo>
                      <a:pt x="242607" y="268605"/>
                      <a:pt x="147357" y="376238"/>
                      <a:pt x="22580" y="397193"/>
                    </a:cubicBezTo>
                    <a:close/>
                  </a:path>
                </a:pathLst>
              </a:custGeom>
              <a:solidFill>
                <a:srgbClr val="261A40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3773EFEC-442A-43CB-8463-75839F80ACF5}"/>
                  </a:ext>
                </a:extLst>
              </p:cNvPr>
              <p:cNvSpPr/>
              <p:nvPr/>
            </p:nvSpPr>
            <p:spPr>
              <a:xfrm>
                <a:off x="5401627" y="5559742"/>
                <a:ext cx="561975" cy="340994"/>
              </a:xfrm>
              <a:custGeom>
                <a:avLst/>
                <a:gdLst>
                  <a:gd name="connsiteX0" fmla="*/ 0 w 561975"/>
                  <a:gd name="connsiteY0" fmla="*/ 0 h 340994"/>
                  <a:gd name="connsiteX1" fmla="*/ 561975 w 561975"/>
                  <a:gd name="connsiteY1" fmla="*/ 0 h 340994"/>
                  <a:gd name="connsiteX2" fmla="*/ 561975 w 561975"/>
                  <a:gd name="connsiteY2" fmla="*/ 340995 h 340994"/>
                  <a:gd name="connsiteX3" fmla="*/ 0 w 561975"/>
                  <a:gd name="connsiteY3" fmla="*/ 340995 h 3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" h="340994">
                    <a:moveTo>
                      <a:pt x="0" y="0"/>
                    </a:moveTo>
                    <a:lnTo>
                      <a:pt x="561975" y="0"/>
                    </a:lnTo>
                    <a:lnTo>
                      <a:pt x="561975" y="340995"/>
                    </a:lnTo>
                    <a:lnTo>
                      <a:pt x="0" y="340995"/>
                    </a:lnTo>
                    <a:close/>
                  </a:path>
                </a:pathLst>
              </a:custGeom>
              <a:solidFill>
                <a:srgbClr val="A61E2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AB59B1A7-B40E-4586-BD7B-4B59CCBB84CC}"/>
                  </a:ext>
                </a:extLst>
              </p:cNvPr>
              <p:cNvSpPr/>
              <p:nvPr/>
            </p:nvSpPr>
            <p:spPr>
              <a:xfrm>
                <a:off x="5390197" y="5747384"/>
                <a:ext cx="584835" cy="192895"/>
              </a:xfrm>
              <a:custGeom>
                <a:avLst/>
                <a:gdLst>
                  <a:gd name="connsiteX0" fmla="*/ 0 w 584835"/>
                  <a:gd name="connsiteY0" fmla="*/ 20955 h 154304"/>
                  <a:gd name="connsiteX1" fmla="*/ 0 w 584835"/>
                  <a:gd name="connsiteY1" fmla="*/ 133350 h 154304"/>
                  <a:gd name="connsiteX2" fmla="*/ 20955 w 584835"/>
                  <a:gd name="connsiteY2" fmla="*/ 154305 h 154304"/>
                  <a:gd name="connsiteX3" fmla="*/ 563880 w 584835"/>
                  <a:gd name="connsiteY3" fmla="*/ 154305 h 154304"/>
                  <a:gd name="connsiteX4" fmla="*/ 584835 w 584835"/>
                  <a:gd name="connsiteY4" fmla="*/ 133350 h 154304"/>
                  <a:gd name="connsiteX5" fmla="*/ 584835 w 584835"/>
                  <a:gd name="connsiteY5" fmla="*/ 20955 h 154304"/>
                  <a:gd name="connsiteX6" fmla="*/ 563880 w 584835"/>
                  <a:gd name="connsiteY6" fmla="*/ 0 h 154304"/>
                  <a:gd name="connsiteX7" fmla="*/ 20955 w 584835"/>
                  <a:gd name="connsiteY7" fmla="*/ 0 h 154304"/>
                  <a:gd name="connsiteX8" fmla="*/ 0 w 584835"/>
                  <a:gd name="connsiteY8" fmla="*/ 20955 h 15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4835" h="154304">
                    <a:moveTo>
                      <a:pt x="0" y="20955"/>
                    </a:moveTo>
                    <a:lnTo>
                      <a:pt x="0" y="133350"/>
                    </a:lnTo>
                    <a:cubicBezTo>
                      <a:pt x="0" y="144780"/>
                      <a:pt x="9525" y="154305"/>
                      <a:pt x="20955" y="154305"/>
                    </a:cubicBezTo>
                    <a:lnTo>
                      <a:pt x="563880" y="154305"/>
                    </a:lnTo>
                    <a:cubicBezTo>
                      <a:pt x="575310" y="154305"/>
                      <a:pt x="584835" y="144780"/>
                      <a:pt x="584835" y="133350"/>
                    </a:cubicBezTo>
                    <a:lnTo>
                      <a:pt x="584835" y="20955"/>
                    </a:lnTo>
                    <a:cubicBezTo>
                      <a:pt x="584835" y="9525"/>
                      <a:pt x="575310" y="0"/>
                      <a:pt x="563880" y="0"/>
                    </a:cubicBezTo>
                    <a:lnTo>
                      <a:pt x="20955" y="0"/>
                    </a:lnTo>
                    <a:cubicBezTo>
                      <a:pt x="9525" y="952"/>
                      <a:pt x="0" y="9525"/>
                      <a:pt x="0" y="20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1035" name="Graphic 4">
            <a:extLst>
              <a:ext uri="{FF2B5EF4-FFF2-40B4-BE49-F238E27FC236}">
                <a16:creationId xmlns:a16="http://schemas.microsoft.com/office/drawing/2014/main" id="{5988D756-3780-493A-AC4F-12A2B43243C4}"/>
              </a:ext>
            </a:extLst>
          </p:cNvPr>
          <p:cNvGrpSpPr/>
          <p:nvPr/>
        </p:nvGrpSpPr>
        <p:grpSpPr>
          <a:xfrm>
            <a:off x="2065867" y="616246"/>
            <a:ext cx="8053173" cy="9201253"/>
            <a:chOff x="3829050" y="404812"/>
            <a:chExt cx="4529910" cy="5175705"/>
          </a:xfrm>
          <a:noFill/>
        </p:grpSpPr>
        <p:grpSp>
          <p:nvGrpSpPr>
            <p:cNvPr id="1036" name="Graphic 4">
              <a:extLst>
                <a:ext uri="{FF2B5EF4-FFF2-40B4-BE49-F238E27FC236}">
                  <a16:creationId xmlns:a16="http://schemas.microsoft.com/office/drawing/2014/main" id="{68A04012-2289-4AEF-9C94-A98678CAF96A}"/>
                </a:ext>
              </a:extLst>
            </p:cNvPr>
            <p:cNvGrpSpPr/>
            <p:nvPr/>
          </p:nvGrpSpPr>
          <p:grpSpPr>
            <a:xfrm>
              <a:off x="3829050" y="404812"/>
              <a:ext cx="4529910" cy="5175705"/>
              <a:chOff x="3829050" y="404812"/>
              <a:chExt cx="4529910" cy="5175705"/>
            </a:xfrm>
            <a:noFill/>
          </p:grpSpPr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5DFB3196-3453-415A-8CBD-1884FF1370EF}"/>
                  </a:ext>
                </a:extLst>
              </p:cNvPr>
              <p:cNvSpPr/>
              <p:nvPr/>
            </p:nvSpPr>
            <p:spPr>
              <a:xfrm>
                <a:off x="3829050" y="404812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525" h="9525"/>
                </a:pathLst>
              </a:custGeom>
              <a:noFill/>
              <a:ln w="19020" cap="rnd">
                <a:solidFill>
                  <a:srgbClr val="A6221F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03C735C6-2B85-414D-AD2D-E332171E5F01}"/>
                  </a:ext>
                </a:extLst>
              </p:cNvPr>
              <p:cNvSpPr/>
              <p:nvPr/>
            </p:nvSpPr>
            <p:spPr>
              <a:xfrm>
                <a:off x="4579441" y="3926978"/>
                <a:ext cx="3779519" cy="1653539"/>
              </a:xfrm>
              <a:custGeom>
                <a:avLst/>
                <a:gdLst>
                  <a:gd name="connsiteX0" fmla="*/ 0 w 3779519"/>
                  <a:gd name="connsiteY0" fmla="*/ 0 h 1653539"/>
                  <a:gd name="connsiteX1" fmla="*/ 3779520 w 3779519"/>
                  <a:gd name="connsiteY1" fmla="*/ 1653540 h 1653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79519" h="1653539">
                    <a:moveTo>
                      <a:pt x="0" y="0"/>
                    </a:moveTo>
                    <a:cubicBezTo>
                      <a:pt x="0" y="0"/>
                      <a:pt x="1915478" y="1128713"/>
                      <a:pt x="3779520" y="165354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AF0891A9-8298-454E-975A-C551ABDA4A3F}"/>
                  </a:ext>
                </a:extLst>
              </p:cNvPr>
              <p:cNvSpPr/>
              <p:nvPr/>
            </p:nvSpPr>
            <p:spPr>
              <a:xfrm>
                <a:off x="4619029" y="3848873"/>
                <a:ext cx="2985134" cy="197334"/>
              </a:xfrm>
              <a:custGeom>
                <a:avLst/>
                <a:gdLst>
                  <a:gd name="connsiteX0" fmla="*/ 0 w 2985134"/>
                  <a:gd name="connsiteY0" fmla="*/ 0 h 197334"/>
                  <a:gd name="connsiteX1" fmla="*/ 2985135 w 2985134"/>
                  <a:gd name="connsiteY1" fmla="*/ 40958 h 19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85134" h="197334">
                    <a:moveTo>
                      <a:pt x="0" y="0"/>
                    </a:moveTo>
                    <a:cubicBezTo>
                      <a:pt x="0" y="0"/>
                      <a:pt x="1452563" y="415290"/>
                      <a:pt x="2985135" y="40958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8329B78A-3F0B-4A1A-997E-B5B7AAFE60D5}"/>
                  </a:ext>
                </a:extLst>
              </p:cNvPr>
              <p:cNvSpPr/>
              <p:nvPr/>
            </p:nvSpPr>
            <p:spPr>
              <a:xfrm>
                <a:off x="5005387" y="2980371"/>
                <a:ext cx="2556509" cy="812337"/>
              </a:xfrm>
              <a:custGeom>
                <a:avLst/>
                <a:gdLst>
                  <a:gd name="connsiteX0" fmla="*/ 2556510 w 2556509"/>
                  <a:gd name="connsiteY0" fmla="*/ 811530 h 812337"/>
                  <a:gd name="connsiteX1" fmla="*/ 0 w 2556509"/>
                  <a:gd name="connsiteY1" fmla="*/ 0 h 812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56509" h="812337">
                    <a:moveTo>
                      <a:pt x="2556510" y="811530"/>
                    </a:moveTo>
                    <a:cubicBezTo>
                      <a:pt x="2556510" y="811530"/>
                      <a:pt x="1802130" y="869633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458D7D54-0E16-41C0-B707-5F98F01E41E1}"/>
                  </a:ext>
                </a:extLst>
              </p:cNvPr>
              <p:cNvSpPr/>
              <p:nvPr/>
            </p:nvSpPr>
            <p:spPr>
              <a:xfrm>
                <a:off x="5040629" y="2724149"/>
                <a:ext cx="2039302" cy="209472"/>
              </a:xfrm>
              <a:custGeom>
                <a:avLst/>
                <a:gdLst>
                  <a:gd name="connsiteX0" fmla="*/ 0 w 2039302"/>
                  <a:gd name="connsiteY0" fmla="*/ 178118 h 209472"/>
                  <a:gd name="connsiteX1" fmla="*/ 2039302 w 2039302"/>
                  <a:gd name="connsiteY1" fmla="*/ 0 h 209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39302" h="209472">
                    <a:moveTo>
                      <a:pt x="0" y="178118"/>
                    </a:moveTo>
                    <a:cubicBezTo>
                      <a:pt x="0" y="178118"/>
                      <a:pt x="945833" y="320040"/>
                      <a:pt x="2039302" y="0"/>
                    </a:cubicBezTo>
                  </a:path>
                </a:pathLst>
              </a:custGeom>
              <a:noFill/>
              <a:ln w="31750" cap="rnd">
                <a:solidFill>
                  <a:srgbClr val="8A181D"/>
                </a:solidFill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C7E6E737-2851-400F-9794-03E52768BCB8}"/>
                </a:ext>
              </a:extLst>
            </p:cNvPr>
            <p:cNvSpPr/>
            <p:nvPr/>
          </p:nvSpPr>
          <p:spPr>
            <a:xfrm>
              <a:off x="3835003" y="4120276"/>
              <a:ext cx="3873817" cy="1450657"/>
            </a:xfrm>
            <a:custGeom>
              <a:avLst/>
              <a:gdLst>
                <a:gd name="connsiteX0" fmla="*/ 3873818 w 3873817"/>
                <a:gd name="connsiteY0" fmla="*/ 0 h 1450657"/>
                <a:gd name="connsiteX1" fmla="*/ 0 w 3873817"/>
                <a:gd name="connsiteY1" fmla="*/ 1450657 h 145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73817" h="1450657">
                  <a:moveTo>
                    <a:pt x="3873818" y="0"/>
                  </a:moveTo>
                  <a:cubicBezTo>
                    <a:pt x="3687128" y="107632"/>
                    <a:pt x="2004060" y="1044892"/>
                    <a:pt x="0" y="1450657"/>
                  </a:cubicBezTo>
                </a:path>
              </a:pathLst>
            </a:custGeom>
            <a:noFill/>
            <a:ln w="31750" cap="rnd">
              <a:solidFill>
                <a:srgbClr val="8A181D"/>
              </a:solidFill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1043" name="Graphic 4">
            <a:extLst>
              <a:ext uri="{FF2B5EF4-FFF2-40B4-BE49-F238E27FC236}">
                <a16:creationId xmlns:a16="http://schemas.microsoft.com/office/drawing/2014/main" id="{F91DD658-57B2-458A-93FA-0C1E2D1876F7}"/>
              </a:ext>
            </a:extLst>
          </p:cNvPr>
          <p:cNvGrpSpPr/>
          <p:nvPr/>
        </p:nvGrpSpPr>
        <p:grpSpPr>
          <a:xfrm>
            <a:off x="4897968" y="909192"/>
            <a:ext cx="2422171" cy="3088640"/>
            <a:chOff x="5422105" y="569594"/>
            <a:chExt cx="1362471" cy="1737360"/>
          </a:xfrm>
        </p:grpSpPr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E986F32-D61C-4982-8BC1-A54E89B926A0}"/>
                </a:ext>
              </a:extLst>
            </p:cNvPr>
            <p:cNvSpPr/>
            <p:nvPr/>
          </p:nvSpPr>
          <p:spPr>
            <a:xfrm>
              <a:off x="5436870" y="1545907"/>
              <a:ext cx="1323022" cy="761047"/>
            </a:xfrm>
            <a:custGeom>
              <a:avLst/>
              <a:gdLst>
                <a:gd name="connsiteX0" fmla="*/ 1323023 w 1323022"/>
                <a:gd name="connsiteY0" fmla="*/ 478155 h 761047"/>
                <a:gd name="connsiteX1" fmla="*/ 1323023 w 1323022"/>
                <a:gd name="connsiteY1" fmla="*/ 610552 h 761047"/>
                <a:gd name="connsiteX2" fmla="*/ 1242060 w 1323022"/>
                <a:gd name="connsiteY2" fmla="*/ 684847 h 761047"/>
                <a:gd name="connsiteX3" fmla="*/ 1235393 w 1323022"/>
                <a:gd name="connsiteY3" fmla="*/ 683895 h 761047"/>
                <a:gd name="connsiteX4" fmla="*/ 1086802 w 1323022"/>
                <a:gd name="connsiteY4" fmla="*/ 649605 h 761047"/>
                <a:gd name="connsiteX5" fmla="*/ 1023937 w 1323022"/>
                <a:gd name="connsiteY5" fmla="*/ 663893 h 761047"/>
                <a:gd name="connsiteX6" fmla="*/ 918210 w 1323022"/>
                <a:gd name="connsiteY6" fmla="*/ 744855 h 761047"/>
                <a:gd name="connsiteX7" fmla="*/ 882968 w 1323022"/>
                <a:gd name="connsiteY7" fmla="*/ 760095 h 761047"/>
                <a:gd name="connsiteX8" fmla="*/ 873443 w 1323022"/>
                <a:gd name="connsiteY8" fmla="*/ 761047 h 761047"/>
                <a:gd name="connsiteX9" fmla="*/ 867727 w 1323022"/>
                <a:gd name="connsiteY9" fmla="*/ 761047 h 761047"/>
                <a:gd name="connsiteX10" fmla="*/ 867727 w 1323022"/>
                <a:gd name="connsiteY10" fmla="*/ 761047 h 761047"/>
                <a:gd name="connsiteX11" fmla="*/ 856298 w 1323022"/>
                <a:gd name="connsiteY11" fmla="*/ 759143 h 761047"/>
                <a:gd name="connsiteX12" fmla="*/ 852487 w 1323022"/>
                <a:gd name="connsiteY12" fmla="*/ 758190 h 761047"/>
                <a:gd name="connsiteX13" fmla="*/ 845820 w 1323022"/>
                <a:gd name="connsiteY13" fmla="*/ 756285 h 761047"/>
                <a:gd name="connsiteX14" fmla="*/ 841058 w 1323022"/>
                <a:gd name="connsiteY14" fmla="*/ 754380 h 761047"/>
                <a:gd name="connsiteX15" fmla="*/ 836295 w 1323022"/>
                <a:gd name="connsiteY15" fmla="*/ 751522 h 761047"/>
                <a:gd name="connsiteX16" fmla="*/ 831533 w 1323022"/>
                <a:gd name="connsiteY16" fmla="*/ 748665 h 761047"/>
                <a:gd name="connsiteX17" fmla="*/ 706755 w 1323022"/>
                <a:gd name="connsiteY17" fmla="*/ 664845 h 761047"/>
                <a:gd name="connsiteX18" fmla="*/ 701993 w 1323022"/>
                <a:gd name="connsiteY18" fmla="*/ 661988 h 761047"/>
                <a:gd name="connsiteX19" fmla="*/ 697230 w 1323022"/>
                <a:gd name="connsiteY19" fmla="*/ 659130 h 761047"/>
                <a:gd name="connsiteX20" fmla="*/ 693420 w 1323022"/>
                <a:gd name="connsiteY20" fmla="*/ 657225 h 761047"/>
                <a:gd name="connsiteX21" fmla="*/ 686752 w 1323022"/>
                <a:gd name="connsiteY21" fmla="*/ 655320 h 761047"/>
                <a:gd name="connsiteX22" fmla="*/ 681990 w 1323022"/>
                <a:gd name="connsiteY22" fmla="*/ 654368 h 761047"/>
                <a:gd name="connsiteX23" fmla="*/ 670560 w 1323022"/>
                <a:gd name="connsiteY23" fmla="*/ 652463 h 761047"/>
                <a:gd name="connsiteX24" fmla="*/ 670560 w 1323022"/>
                <a:gd name="connsiteY24" fmla="*/ 652463 h 761047"/>
                <a:gd name="connsiteX25" fmla="*/ 628650 w 1323022"/>
                <a:gd name="connsiteY25" fmla="*/ 661988 h 761047"/>
                <a:gd name="connsiteX26" fmla="*/ 529590 w 1323022"/>
                <a:gd name="connsiteY26" fmla="*/ 717233 h 761047"/>
                <a:gd name="connsiteX27" fmla="*/ 521017 w 1323022"/>
                <a:gd name="connsiteY27" fmla="*/ 721995 h 761047"/>
                <a:gd name="connsiteX28" fmla="*/ 511492 w 1323022"/>
                <a:gd name="connsiteY28" fmla="*/ 724852 h 761047"/>
                <a:gd name="connsiteX29" fmla="*/ 501967 w 1323022"/>
                <a:gd name="connsiteY29" fmla="*/ 726758 h 761047"/>
                <a:gd name="connsiteX30" fmla="*/ 492442 w 1323022"/>
                <a:gd name="connsiteY30" fmla="*/ 727710 h 761047"/>
                <a:gd name="connsiteX31" fmla="*/ 485775 w 1323022"/>
                <a:gd name="connsiteY31" fmla="*/ 727710 h 761047"/>
                <a:gd name="connsiteX32" fmla="*/ 481965 w 1323022"/>
                <a:gd name="connsiteY32" fmla="*/ 727710 h 761047"/>
                <a:gd name="connsiteX33" fmla="*/ 481013 w 1323022"/>
                <a:gd name="connsiteY33" fmla="*/ 727710 h 761047"/>
                <a:gd name="connsiteX34" fmla="*/ 481013 w 1323022"/>
                <a:gd name="connsiteY34" fmla="*/ 727710 h 761047"/>
                <a:gd name="connsiteX35" fmla="*/ 480060 w 1323022"/>
                <a:gd name="connsiteY35" fmla="*/ 727710 h 761047"/>
                <a:gd name="connsiteX36" fmla="*/ 476250 w 1323022"/>
                <a:gd name="connsiteY36" fmla="*/ 726758 h 761047"/>
                <a:gd name="connsiteX37" fmla="*/ 470535 w 1323022"/>
                <a:gd name="connsiteY37" fmla="*/ 724852 h 761047"/>
                <a:gd name="connsiteX38" fmla="*/ 463867 w 1323022"/>
                <a:gd name="connsiteY38" fmla="*/ 722947 h 761047"/>
                <a:gd name="connsiteX39" fmla="*/ 457200 w 1323022"/>
                <a:gd name="connsiteY39" fmla="*/ 720090 h 761047"/>
                <a:gd name="connsiteX40" fmla="*/ 450533 w 1323022"/>
                <a:gd name="connsiteY40" fmla="*/ 716280 h 761047"/>
                <a:gd name="connsiteX41" fmla="*/ 444817 w 1323022"/>
                <a:gd name="connsiteY41" fmla="*/ 711518 h 761047"/>
                <a:gd name="connsiteX42" fmla="*/ 439102 w 1323022"/>
                <a:gd name="connsiteY42" fmla="*/ 706755 h 761047"/>
                <a:gd name="connsiteX43" fmla="*/ 392430 w 1323022"/>
                <a:gd name="connsiteY43" fmla="*/ 661988 h 761047"/>
                <a:gd name="connsiteX44" fmla="*/ 339090 w 1323022"/>
                <a:gd name="connsiteY44" fmla="*/ 640080 h 761047"/>
                <a:gd name="connsiteX45" fmla="*/ 339090 w 1323022"/>
                <a:gd name="connsiteY45" fmla="*/ 640080 h 761047"/>
                <a:gd name="connsiteX46" fmla="*/ 332422 w 1323022"/>
                <a:gd name="connsiteY46" fmla="*/ 640080 h 761047"/>
                <a:gd name="connsiteX47" fmla="*/ 329565 w 1323022"/>
                <a:gd name="connsiteY47" fmla="*/ 640080 h 761047"/>
                <a:gd name="connsiteX48" fmla="*/ 325755 w 1323022"/>
                <a:gd name="connsiteY48" fmla="*/ 641033 h 761047"/>
                <a:gd name="connsiteX49" fmla="*/ 321945 w 1323022"/>
                <a:gd name="connsiteY49" fmla="*/ 641985 h 761047"/>
                <a:gd name="connsiteX50" fmla="*/ 302895 w 1323022"/>
                <a:gd name="connsiteY50" fmla="*/ 649605 h 761047"/>
                <a:gd name="connsiteX51" fmla="*/ 202883 w 1323022"/>
                <a:gd name="connsiteY51" fmla="*/ 705802 h 761047"/>
                <a:gd name="connsiteX52" fmla="*/ 160020 w 1323022"/>
                <a:gd name="connsiteY52" fmla="*/ 715327 h 761047"/>
                <a:gd name="connsiteX53" fmla="*/ 155258 w 1323022"/>
                <a:gd name="connsiteY53" fmla="*/ 715327 h 761047"/>
                <a:gd name="connsiteX54" fmla="*/ 151447 w 1323022"/>
                <a:gd name="connsiteY54" fmla="*/ 714375 h 761047"/>
                <a:gd name="connsiteX55" fmla="*/ 151447 w 1323022"/>
                <a:gd name="connsiteY55" fmla="*/ 714375 h 761047"/>
                <a:gd name="connsiteX56" fmla="*/ 71438 w 1323022"/>
                <a:gd name="connsiteY56" fmla="*/ 668655 h 761047"/>
                <a:gd name="connsiteX57" fmla="*/ 0 w 1323022"/>
                <a:gd name="connsiteY57" fmla="*/ 492442 h 761047"/>
                <a:gd name="connsiteX58" fmla="*/ 17145 w 1323022"/>
                <a:gd name="connsiteY58" fmla="*/ 454342 h 761047"/>
                <a:gd name="connsiteX59" fmla="*/ 222885 w 1323022"/>
                <a:gd name="connsiteY59" fmla="*/ 952 h 761047"/>
                <a:gd name="connsiteX60" fmla="*/ 1106805 w 1323022"/>
                <a:gd name="connsiteY60" fmla="*/ 0 h 761047"/>
                <a:gd name="connsiteX61" fmla="*/ 1301115 w 1323022"/>
                <a:gd name="connsiteY61" fmla="*/ 428625 h 761047"/>
                <a:gd name="connsiteX62" fmla="*/ 1323023 w 1323022"/>
                <a:gd name="connsiteY62" fmla="*/ 478155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23022" h="761047">
                  <a:moveTo>
                    <a:pt x="1323023" y="478155"/>
                  </a:moveTo>
                  <a:lnTo>
                    <a:pt x="1323023" y="610552"/>
                  </a:lnTo>
                  <a:cubicBezTo>
                    <a:pt x="1323023" y="654368"/>
                    <a:pt x="1285875" y="690563"/>
                    <a:pt x="1242060" y="684847"/>
                  </a:cubicBezTo>
                  <a:cubicBezTo>
                    <a:pt x="1240155" y="684847"/>
                    <a:pt x="1237298" y="683895"/>
                    <a:pt x="1235393" y="683895"/>
                  </a:cubicBezTo>
                  <a:lnTo>
                    <a:pt x="1086802" y="649605"/>
                  </a:lnTo>
                  <a:cubicBezTo>
                    <a:pt x="1064895" y="644843"/>
                    <a:pt x="1042035" y="649605"/>
                    <a:pt x="1023937" y="663893"/>
                  </a:cubicBezTo>
                  <a:lnTo>
                    <a:pt x="918210" y="744855"/>
                  </a:lnTo>
                  <a:cubicBezTo>
                    <a:pt x="907733" y="753427"/>
                    <a:pt x="895350" y="758190"/>
                    <a:pt x="882968" y="760095"/>
                  </a:cubicBezTo>
                  <a:cubicBezTo>
                    <a:pt x="880110" y="761047"/>
                    <a:pt x="876300" y="761047"/>
                    <a:pt x="873443" y="761047"/>
                  </a:cubicBezTo>
                  <a:cubicBezTo>
                    <a:pt x="871537" y="761047"/>
                    <a:pt x="869633" y="761047"/>
                    <a:pt x="867727" y="761047"/>
                  </a:cubicBezTo>
                  <a:lnTo>
                    <a:pt x="867727" y="761047"/>
                  </a:lnTo>
                  <a:cubicBezTo>
                    <a:pt x="863918" y="761047"/>
                    <a:pt x="860108" y="760095"/>
                    <a:pt x="856298" y="759143"/>
                  </a:cubicBezTo>
                  <a:cubicBezTo>
                    <a:pt x="855345" y="759143"/>
                    <a:pt x="853440" y="758190"/>
                    <a:pt x="852487" y="758190"/>
                  </a:cubicBezTo>
                  <a:cubicBezTo>
                    <a:pt x="850583" y="757238"/>
                    <a:pt x="847725" y="757238"/>
                    <a:pt x="845820" y="756285"/>
                  </a:cubicBezTo>
                  <a:cubicBezTo>
                    <a:pt x="843915" y="755333"/>
                    <a:pt x="842962" y="755333"/>
                    <a:pt x="841058" y="754380"/>
                  </a:cubicBezTo>
                  <a:cubicBezTo>
                    <a:pt x="839152" y="753427"/>
                    <a:pt x="837248" y="752475"/>
                    <a:pt x="836295" y="751522"/>
                  </a:cubicBezTo>
                  <a:cubicBezTo>
                    <a:pt x="834390" y="750570"/>
                    <a:pt x="833437" y="749618"/>
                    <a:pt x="831533" y="748665"/>
                  </a:cubicBezTo>
                  <a:lnTo>
                    <a:pt x="706755" y="664845"/>
                  </a:lnTo>
                  <a:cubicBezTo>
                    <a:pt x="704850" y="663893"/>
                    <a:pt x="702945" y="662940"/>
                    <a:pt x="701993" y="661988"/>
                  </a:cubicBezTo>
                  <a:cubicBezTo>
                    <a:pt x="700088" y="661035"/>
                    <a:pt x="698183" y="660083"/>
                    <a:pt x="697230" y="659130"/>
                  </a:cubicBezTo>
                  <a:cubicBezTo>
                    <a:pt x="696277" y="658177"/>
                    <a:pt x="694372" y="658177"/>
                    <a:pt x="693420" y="657225"/>
                  </a:cubicBezTo>
                  <a:cubicBezTo>
                    <a:pt x="691515" y="656272"/>
                    <a:pt x="689610" y="655320"/>
                    <a:pt x="686752" y="655320"/>
                  </a:cubicBezTo>
                  <a:cubicBezTo>
                    <a:pt x="685800" y="655320"/>
                    <a:pt x="683895" y="654368"/>
                    <a:pt x="681990" y="654368"/>
                  </a:cubicBezTo>
                  <a:cubicBezTo>
                    <a:pt x="678180" y="653415"/>
                    <a:pt x="674370" y="653415"/>
                    <a:pt x="670560" y="652463"/>
                  </a:cubicBezTo>
                  <a:lnTo>
                    <a:pt x="670560" y="652463"/>
                  </a:lnTo>
                  <a:cubicBezTo>
                    <a:pt x="656272" y="651510"/>
                    <a:pt x="641985" y="654368"/>
                    <a:pt x="628650" y="661988"/>
                  </a:cubicBezTo>
                  <a:lnTo>
                    <a:pt x="529590" y="717233"/>
                  </a:lnTo>
                  <a:cubicBezTo>
                    <a:pt x="526733" y="719138"/>
                    <a:pt x="523875" y="720090"/>
                    <a:pt x="521017" y="721995"/>
                  </a:cubicBezTo>
                  <a:cubicBezTo>
                    <a:pt x="518160" y="722947"/>
                    <a:pt x="515302" y="723900"/>
                    <a:pt x="511492" y="724852"/>
                  </a:cubicBezTo>
                  <a:cubicBezTo>
                    <a:pt x="508635" y="725805"/>
                    <a:pt x="505777" y="726758"/>
                    <a:pt x="501967" y="726758"/>
                  </a:cubicBezTo>
                  <a:cubicBezTo>
                    <a:pt x="499110" y="726758"/>
                    <a:pt x="495300" y="727710"/>
                    <a:pt x="492442" y="727710"/>
                  </a:cubicBezTo>
                  <a:cubicBezTo>
                    <a:pt x="490538" y="727710"/>
                    <a:pt x="487680" y="727710"/>
                    <a:pt x="485775" y="727710"/>
                  </a:cubicBezTo>
                  <a:cubicBezTo>
                    <a:pt x="484822" y="727710"/>
                    <a:pt x="483870" y="727710"/>
                    <a:pt x="481965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1013" y="727710"/>
                    <a:pt x="481013" y="727710"/>
                  </a:cubicBezTo>
                  <a:cubicBezTo>
                    <a:pt x="481013" y="727710"/>
                    <a:pt x="480060" y="727710"/>
                    <a:pt x="480060" y="727710"/>
                  </a:cubicBezTo>
                  <a:cubicBezTo>
                    <a:pt x="479108" y="727710"/>
                    <a:pt x="477202" y="727710"/>
                    <a:pt x="476250" y="726758"/>
                  </a:cubicBezTo>
                  <a:cubicBezTo>
                    <a:pt x="474345" y="726758"/>
                    <a:pt x="472440" y="725805"/>
                    <a:pt x="470535" y="724852"/>
                  </a:cubicBezTo>
                  <a:cubicBezTo>
                    <a:pt x="468630" y="723900"/>
                    <a:pt x="466725" y="722947"/>
                    <a:pt x="463867" y="722947"/>
                  </a:cubicBezTo>
                  <a:cubicBezTo>
                    <a:pt x="461963" y="721995"/>
                    <a:pt x="459105" y="721043"/>
                    <a:pt x="457200" y="720090"/>
                  </a:cubicBezTo>
                  <a:cubicBezTo>
                    <a:pt x="455295" y="719138"/>
                    <a:pt x="452438" y="718185"/>
                    <a:pt x="450533" y="716280"/>
                  </a:cubicBezTo>
                  <a:cubicBezTo>
                    <a:pt x="448627" y="715327"/>
                    <a:pt x="446722" y="713422"/>
                    <a:pt x="444817" y="711518"/>
                  </a:cubicBezTo>
                  <a:cubicBezTo>
                    <a:pt x="442913" y="709613"/>
                    <a:pt x="441008" y="708660"/>
                    <a:pt x="439102" y="706755"/>
                  </a:cubicBezTo>
                  <a:lnTo>
                    <a:pt x="392430" y="661988"/>
                  </a:lnTo>
                  <a:cubicBezTo>
                    <a:pt x="377190" y="647700"/>
                    <a:pt x="358140" y="640080"/>
                    <a:pt x="339090" y="640080"/>
                  </a:cubicBezTo>
                  <a:lnTo>
                    <a:pt x="339090" y="640080"/>
                  </a:lnTo>
                  <a:cubicBezTo>
                    <a:pt x="337185" y="640080"/>
                    <a:pt x="334327" y="640080"/>
                    <a:pt x="332422" y="640080"/>
                  </a:cubicBezTo>
                  <a:cubicBezTo>
                    <a:pt x="331470" y="640080"/>
                    <a:pt x="330517" y="640080"/>
                    <a:pt x="329565" y="640080"/>
                  </a:cubicBezTo>
                  <a:cubicBezTo>
                    <a:pt x="328613" y="640080"/>
                    <a:pt x="326708" y="640080"/>
                    <a:pt x="325755" y="641033"/>
                  </a:cubicBezTo>
                  <a:cubicBezTo>
                    <a:pt x="324802" y="641033"/>
                    <a:pt x="322897" y="641033"/>
                    <a:pt x="321945" y="641985"/>
                  </a:cubicBezTo>
                  <a:cubicBezTo>
                    <a:pt x="315277" y="643890"/>
                    <a:pt x="308610" y="645795"/>
                    <a:pt x="302895" y="649605"/>
                  </a:cubicBezTo>
                  <a:lnTo>
                    <a:pt x="202883" y="705802"/>
                  </a:lnTo>
                  <a:cubicBezTo>
                    <a:pt x="189547" y="713422"/>
                    <a:pt x="174308" y="716280"/>
                    <a:pt x="160020" y="715327"/>
                  </a:cubicBezTo>
                  <a:cubicBezTo>
                    <a:pt x="158115" y="715327"/>
                    <a:pt x="156210" y="715327"/>
                    <a:pt x="155258" y="715327"/>
                  </a:cubicBezTo>
                  <a:cubicBezTo>
                    <a:pt x="154305" y="715327"/>
                    <a:pt x="153352" y="715327"/>
                    <a:pt x="151447" y="714375"/>
                  </a:cubicBezTo>
                  <a:lnTo>
                    <a:pt x="151447" y="714375"/>
                  </a:lnTo>
                  <a:cubicBezTo>
                    <a:pt x="119063" y="718185"/>
                    <a:pt x="86677" y="701040"/>
                    <a:pt x="71438" y="668655"/>
                  </a:cubicBezTo>
                  <a:lnTo>
                    <a:pt x="0" y="492442"/>
                  </a:lnTo>
                  <a:lnTo>
                    <a:pt x="17145" y="454342"/>
                  </a:lnTo>
                  <a:lnTo>
                    <a:pt x="222885" y="952"/>
                  </a:lnTo>
                  <a:lnTo>
                    <a:pt x="1106805" y="0"/>
                  </a:lnTo>
                  <a:lnTo>
                    <a:pt x="1301115" y="428625"/>
                  </a:lnTo>
                  <a:lnTo>
                    <a:pt x="1323023" y="478155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D6B56E35-C54A-4EFC-8EAD-24A64B91E94F}"/>
                </a:ext>
              </a:extLst>
            </p:cNvPr>
            <p:cNvSpPr/>
            <p:nvPr/>
          </p:nvSpPr>
          <p:spPr>
            <a:xfrm>
              <a:off x="5657850" y="1055369"/>
              <a:ext cx="883919" cy="517963"/>
            </a:xfrm>
            <a:custGeom>
              <a:avLst/>
              <a:gdLst>
                <a:gd name="connsiteX0" fmla="*/ 883920 w 883919"/>
                <a:gd name="connsiteY0" fmla="*/ 487680 h 517963"/>
                <a:gd name="connsiteX1" fmla="*/ 0 w 883919"/>
                <a:gd name="connsiteY1" fmla="*/ 488632 h 517963"/>
                <a:gd name="connsiteX2" fmla="*/ 1905 w 883919"/>
                <a:gd name="connsiteY2" fmla="*/ 483870 h 517963"/>
                <a:gd name="connsiteX3" fmla="*/ 14288 w 883919"/>
                <a:gd name="connsiteY3" fmla="*/ 457200 h 517963"/>
                <a:gd name="connsiteX4" fmla="*/ 221933 w 883919"/>
                <a:gd name="connsiteY4" fmla="*/ 0 h 517963"/>
                <a:gd name="connsiteX5" fmla="*/ 663893 w 883919"/>
                <a:gd name="connsiteY5" fmla="*/ 0 h 517963"/>
                <a:gd name="connsiteX6" fmla="*/ 870585 w 883919"/>
                <a:gd name="connsiteY6" fmla="*/ 456247 h 517963"/>
                <a:gd name="connsiteX7" fmla="*/ 882015 w 883919"/>
                <a:gd name="connsiteY7" fmla="*/ 481013 h 517963"/>
                <a:gd name="connsiteX8" fmla="*/ 883920 w 883919"/>
                <a:gd name="connsiteY8" fmla="*/ 487680 h 517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3919" h="517963">
                  <a:moveTo>
                    <a:pt x="883920" y="487680"/>
                  </a:moveTo>
                  <a:cubicBezTo>
                    <a:pt x="474345" y="549593"/>
                    <a:pt x="74295" y="499110"/>
                    <a:pt x="0" y="488632"/>
                  </a:cubicBezTo>
                  <a:lnTo>
                    <a:pt x="1905" y="483870"/>
                  </a:lnTo>
                  <a:lnTo>
                    <a:pt x="14288" y="457200"/>
                  </a:lnTo>
                  <a:lnTo>
                    <a:pt x="221933" y="0"/>
                  </a:lnTo>
                  <a:lnTo>
                    <a:pt x="663893" y="0"/>
                  </a:lnTo>
                  <a:lnTo>
                    <a:pt x="870585" y="456247"/>
                  </a:lnTo>
                  <a:lnTo>
                    <a:pt x="882015" y="481013"/>
                  </a:lnTo>
                  <a:lnTo>
                    <a:pt x="883920" y="48768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24ECDD9-7460-422D-B34A-A579D16C08F7}"/>
                </a:ext>
              </a:extLst>
            </p:cNvPr>
            <p:cNvSpPr/>
            <p:nvPr/>
          </p:nvSpPr>
          <p:spPr>
            <a:xfrm>
              <a:off x="5422105" y="1514474"/>
              <a:ext cx="1362471" cy="792479"/>
            </a:xfrm>
            <a:custGeom>
              <a:avLst/>
              <a:gdLst>
                <a:gd name="connsiteX0" fmla="*/ 1322070 w 1332895"/>
                <a:gd name="connsiteY0" fmla="*/ 509588 h 792479"/>
                <a:gd name="connsiteX1" fmla="*/ 1332548 w 1332895"/>
                <a:gd name="connsiteY1" fmla="*/ 627697 h 792479"/>
                <a:gd name="connsiteX2" fmla="*/ 1242060 w 1332895"/>
                <a:gd name="connsiteY2" fmla="*/ 716280 h 792479"/>
                <a:gd name="connsiteX3" fmla="*/ 1235393 w 1332895"/>
                <a:gd name="connsiteY3" fmla="*/ 715328 h 792479"/>
                <a:gd name="connsiteX4" fmla="*/ 1086803 w 1332895"/>
                <a:gd name="connsiteY4" fmla="*/ 681038 h 792479"/>
                <a:gd name="connsiteX5" fmla="*/ 1023938 w 1332895"/>
                <a:gd name="connsiteY5" fmla="*/ 695325 h 792479"/>
                <a:gd name="connsiteX6" fmla="*/ 918210 w 1332895"/>
                <a:gd name="connsiteY6" fmla="*/ 776288 h 792479"/>
                <a:gd name="connsiteX7" fmla="*/ 882968 w 1332895"/>
                <a:gd name="connsiteY7" fmla="*/ 791528 h 792479"/>
                <a:gd name="connsiteX8" fmla="*/ 873443 w 1332895"/>
                <a:gd name="connsiteY8" fmla="*/ 792480 h 792479"/>
                <a:gd name="connsiteX9" fmla="*/ 867728 w 1332895"/>
                <a:gd name="connsiteY9" fmla="*/ 792480 h 792479"/>
                <a:gd name="connsiteX10" fmla="*/ 867728 w 1332895"/>
                <a:gd name="connsiteY10" fmla="*/ 792480 h 792479"/>
                <a:gd name="connsiteX11" fmla="*/ 856297 w 1332895"/>
                <a:gd name="connsiteY11" fmla="*/ 790575 h 792479"/>
                <a:gd name="connsiteX12" fmla="*/ 852488 w 1332895"/>
                <a:gd name="connsiteY12" fmla="*/ 789622 h 792479"/>
                <a:gd name="connsiteX13" fmla="*/ 845820 w 1332895"/>
                <a:gd name="connsiteY13" fmla="*/ 787718 h 792479"/>
                <a:gd name="connsiteX14" fmla="*/ 841058 w 1332895"/>
                <a:gd name="connsiteY14" fmla="*/ 785813 h 792479"/>
                <a:gd name="connsiteX15" fmla="*/ 836295 w 1332895"/>
                <a:gd name="connsiteY15" fmla="*/ 782955 h 792479"/>
                <a:gd name="connsiteX16" fmla="*/ 831533 w 1332895"/>
                <a:gd name="connsiteY16" fmla="*/ 780097 h 792479"/>
                <a:gd name="connsiteX17" fmla="*/ 706755 w 1332895"/>
                <a:gd name="connsiteY17" fmla="*/ 696278 h 792479"/>
                <a:gd name="connsiteX18" fmla="*/ 701993 w 1332895"/>
                <a:gd name="connsiteY18" fmla="*/ 693420 h 792479"/>
                <a:gd name="connsiteX19" fmla="*/ 697230 w 1332895"/>
                <a:gd name="connsiteY19" fmla="*/ 690563 h 792479"/>
                <a:gd name="connsiteX20" fmla="*/ 693420 w 1332895"/>
                <a:gd name="connsiteY20" fmla="*/ 688658 h 792479"/>
                <a:gd name="connsiteX21" fmla="*/ 686753 w 1332895"/>
                <a:gd name="connsiteY21" fmla="*/ 686753 h 792479"/>
                <a:gd name="connsiteX22" fmla="*/ 681990 w 1332895"/>
                <a:gd name="connsiteY22" fmla="*/ 685800 h 792479"/>
                <a:gd name="connsiteX23" fmla="*/ 670560 w 1332895"/>
                <a:gd name="connsiteY23" fmla="*/ 683895 h 792479"/>
                <a:gd name="connsiteX24" fmla="*/ 670560 w 1332895"/>
                <a:gd name="connsiteY24" fmla="*/ 683895 h 792479"/>
                <a:gd name="connsiteX25" fmla="*/ 628650 w 1332895"/>
                <a:gd name="connsiteY25" fmla="*/ 693420 h 792479"/>
                <a:gd name="connsiteX26" fmla="*/ 529590 w 1332895"/>
                <a:gd name="connsiteY26" fmla="*/ 748665 h 792479"/>
                <a:gd name="connsiteX27" fmla="*/ 521018 w 1332895"/>
                <a:gd name="connsiteY27" fmla="*/ 753428 h 792479"/>
                <a:gd name="connsiteX28" fmla="*/ 511493 w 1332895"/>
                <a:gd name="connsiteY28" fmla="*/ 756285 h 792479"/>
                <a:gd name="connsiteX29" fmla="*/ 501968 w 1332895"/>
                <a:gd name="connsiteY29" fmla="*/ 758190 h 792479"/>
                <a:gd name="connsiteX30" fmla="*/ 492443 w 1332895"/>
                <a:gd name="connsiteY30" fmla="*/ 759143 h 792479"/>
                <a:gd name="connsiteX31" fmla="*/ 485775 w 1332895"/>
                <a:gd name="connsiteY31" fmla="*/ 759143 h 792479"/>
                <a:gd name="connsiteX32" fmla="*/ 481965 w 1332895"/>
                <a:gd name="connsiteY32" fmla="*/ 759143 h 792479"/>
                <a:gd name="connsiteX33" fmla="*/ 481013 w 1332895"/>
                <a:gd name="connsiteY33" fmla="*/ 759143 h 792479"/>
                <a:gd name="connsiteX34" fmla="*/ 481013 w 1332895"/>
                <a:gd name="connsiteY34" fmla="*/ 759143 h 792479"/>
                <a:gd name="connsiteX35" fmla="*/ 480060 w 1332895"/>
                <a:gd name="connsiteY35" fmla="*/ 759143 h 792479"/>
                <a:gd name="connsiteX36" fmla="*/ 476250 w 1332895"/>
                <a:gd name="connsiteY36" fmla="*/ 758190 h 792479"/>
                <a:gd name="connsiteX37" fmla="*/ 470535 w 1332895"/>
                <a:gd name="connsiteY37" fmla="*/ 756285 h 792479"/>
                <a:gd name="connsiteX38" fmla="*/ 463868 w 1332895"/>
                <a:gd name="connsiteY38" fmla="*/ 754380 h 792479"/>
                <a:gd name="connsiteX39" fmla="*/ 457200 w 1332895"/>
                <a:gd name="connsiteY39" fmla="*/ 751522 h 792479"/>
                <a:gd name="connsiteX40" fmla="*/ 450533 w 1332895"/>
                <a:gd name="connsiteY40" fmla="*/ 747713 h 792479"/>
                <a:gd name="connsiteX41" fmla="*/ 444818 w 1332895"/>
                <a:gd name="connsiteY41" fmla="*/ 742950 h 792479"/>
                <a:gd name="connsiteX42" fmla="*/ 439103 w 1332895"/>
                <a:gd name="connsiteY42" fmla="*/ 738188 h 792479"/>
                <a:gd name="connsiteX43" fmla="*/ 392430 w 1332895"/>
                <a:gd name="connsiteY43" fmla="*/ 693420 h 792479"/>
                <a:gd name="connsiteX44" fmla="*/ 339090 w 1332895"/>
                <a:gd name="connsiteY44" fmla="*/ 671513 h 792479"/>
                <a:gd name="connsiteX45" fmla="*/ 339090 w 1332895"/>
                <a:gd name="connsiteY45" fmla="*/ 671513 h 792479"/>
                <a:gd name="connsiteX46" fmla="*/ 332423 w 1332895"/>
                <a:gd name="connsiteY46" fmla="*/ 671513 h 792479"/>
                <a:gd name="connsiteX47" fmla="*/ 329565 w 1332895"/>
                <a:gd name="connsiteY47" fmla="*/ 671513 h 792479"/>
                <a:gd name="connsiteX48" fmla="*/ 325755 w 1332895"/>
                <a:gd name="connsiteY48" fmla="*/ 672465 h 792479"/>
                <a:gd name="connsiteX49" fmla="*/ 321945 w 1332895"/>
                <a:gd name="connsiteY49" fmla="*/ 673418 h 792479"/>
                <a:gd name="connsiteX50" fmla="*/ 302895 w 1332895"/>
                <a:gd name="connsiteY50" fmla="*/ 681038 h 792479"/>
                <a:gd name="connsiteX51" fmla="*/ 213360 w 1332895"/>
                <a:gd name="connsiteY51" fmla="*/ 731520 h 792479"/>
                <a:gd name="connsiteX52" fmla="*/ 187643 w 1332895"/>
                <a:gd name="connsiteY52" fmla="*/ 742950 h 792479"/>
                <a:gd name="connsiteX53" fmla="*/ 71438 w 1332895"/>
                <a:gd name="connsiteY53" fmla="*/ 700088 h 792479"/>
                <a:gd name="connsiteX54" fmla="*/ 0 w 1332895"/>
                <a:gd name="connsiteY54" fmla="*/ 523875 h 792479"/>
                <a:gd name="connsiteX55" fmla="*/ 17145 w 1332895"/>
                <a:gd name="connsiteY55" fmla="*/ 485775 h 792479"/>
                <a:gd name="connsiteX56" fmla="*/ 222885 w 1332895"/>
                <a:gd name="connsiteY56" fmla="*/ 32385 h 792479"/>
                <a:gd name="connsiteX57" fmla="*/ 224790 w 1332895"/>
                <a:gd name="connsiteY57" fmla="*/ 27623 h 792479"/>
                <a:gd name="connsiteX58" fmla="*/ 237173 w 1332895"/>
                <a:gd name="connsiteY58" fmla="*/ 952 h 792479"/>
                <a:gd name="connsiteX59" fmla="*/ 1093470 w 1332895"/>
                <a:gd name="connsiteY59" fmla="*/ 0 h 792479"/>
                <a:gd name="connsiteX60" fmla="*/ 1104900 w 1332895"/>
                <a:gd name="connsiteY60" fmla="*/ 24765 h 792479"/>
                <a:gd name="connsiteX61" fmla="*/ 1107758 w 1332895"/>
                <a:gd name="connsiteY61" fmla="*/ 30480 h 792479"/>
                <a:gd name="connsiteX62" fmla="*/ 1302068 w 1332895"/>
                <a:gd name="connsiteY62" fmla="*/ 459105 h 792479"/>
                <a:gd name="connsiteX63" fmla="*/ 1322070 w 1332895"/>
                <a:gd name="connsiteY63" fmla="*/ 509588 h 79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32895" h="792479">
                  <a:moveTo>
                    <a:pt x="1322070" y="509588"/>
                  </a:moveTo>
                  <a:lnTo>
                    <a:pt x="1332548" y="627697"/>
                  </a:lnTo>
                  <a:cubicBezTo>
                    <a:pt x="1337310" y="679133"/>
                    <a:pt x="1292543" y="723900"/>
                    <a:pt x="1242060" y="716280"/>
                  </a:cubicBezTo>
                  <a:cubicBezTo>
                    <a:pt x="1239203" y="716280"/>
                    <a:pt x="1237298" y="715328"/>
                    <a:pt x="1235393" y="715328"/>
                  </a:cubicBezTo>
                  <a:lnTo>
                    <a:pt x="1086803" y="681038"/>
                  </a:lnTo>
                  <a:cubicBezTo>
                    <a:pt x="1064895" y="676275"/>
                    <a:pt x="1042035" y="681038"/>
                    <a:pt x="1023938" y="695325"/>
                  </a:cubicBezTo>
                  <a:lnTo>
                    <a:pt x="918210" y="776288"/>
                  </a:lnTo>
                  <a:cubicBezTo>
                    <a:pt x="907733" y="784860"/>
                    <a:pt x="895350" y="789622"/>
                    <a:pt x="882968" y="791528"/>
                  </a:cubicBezTo>
                  <a:cubicBezTo>
                    <a:pt x="880110" y="792480"/>
                    <a:pt x="876300" y="792480"/>
                    <a:pt x="873443" y="792480"/>
                  </a:cubicBezTo>
                  <a:cubicBezTo>
                    <a:pt x="871538" y="792480"/>
                    <a:pt x="869633" y="792480"/>
                    <a:pt x="867728" y="792480"/>
                  </a:cubicBezTo>
                  <a:lnTo>
                    <a:pt x="867728" y="792480"/>
                  </a:lnTo>
                  <a:cubicBezTo>
                    <a:pt x="863918" y="792480"/>
                    <a:pt x="860108" y="791528"/>
                    <a:pt x="856297" y="790575"/>
                  </a:cubicBezTo>
                  <a:cubicBezTo>
                    <a:pt x="855345" y="790575"/>
                    <a:pt x="853440" y="789622"/>
                    <a:pt x="852488" y="789622"/>
                  </a:cubicBezTo>
                  <a:cubicBezTo>
                    <a:pt x="850583" y="788670"/>
                    <a:pt x="847725" y="788670"/>
                    <a:pt x="845820" y="787718"/>
                  </a:cubicBezTo>
                  <a:cubicBezTo>
                    <a:pt x="843915" y="786765"/>
                    <a:pt x="842963" y="786765"/>
                    <a:pt x="841058" y="785813"/>
                  </a:cubicBezTo>
                  <a:cubicBezTo>
                    <a:pt x="839153" y="784860"/>
                    <a:pt x="837247" y="783908"/>
                    <a:pt x="836295" y="782955"/>
                  </a:cubicBezTo>
                  <a:cubicBezTo>
                    <a:pt x="834390" y="782003"/>
                    <a:pt x="833438" y="781050"/>
                    <a:pt x="831533" y="780097"/>
                  </a:cubicBezTo>
                  <a:lnTo>
                    <a:pt x="706755" y="696278"/>
                  </a:lnTo>
                  <a:cubicBezTo>
                    <a:pt x="704850" y="695325"/>
                    <a:pt x="702945" y="694372"/>
                    <a:pt x="701993" y="693420"/>
                  </a:cubicBezTo>
                  <a:cubicBezTo>
                    <a:pt x="700088" y="692468"/>
                    <a:pt x="698183" y="691515"/>
                    <a:pt x="697230" y="690563"/>
                  </a:cubicBezTo>
                  <a:cubicBezTo>
                    <a:pt x="696278" y="689610"/>
                    <a:pt x="694373" y="689610"/>
                    <a:pt x="693420" y="688658"/>
                  </a:cubicBezTo>
                  <a:cubicBezTo>
                    <a:pt x="691515" y="687705"/>
                    <a:pt x="689610" y="686753"/>
                    <a:pt x="686753" y="686753"/>
                  </a:cubicBezTo>
                  <a:cubicBezTo>
                    <a:pt x="685800" y="686753"/>
                    <a:pt x="683895" y="685800"/>
                    <a:pt x="681990" y="685800"/>
                  </a:cubicBezTo>
                  <a:cubicBezTo>
                    <a:pt x="678180" y="684847"/>
                    <a:pt x="674370" y="684847"/>
                    <a:pt x="670560" y="683895"/>
                  </a:cubicBezTo>
                  <a:lnTo>
                    <a:pt x="670560" y="683895"/>
                  </a:lnTo>
                  <a:cubicBezTo>
                    <a:pt x="656273" y="682943"/>
                    <a:pt x="641985" y="685800"/>
                    <a:pt x="628650" y="693420"/>
                  </a:cubicBezTo>
                  <a:lnTo>
                    <a:pt x="529590" y="748665"/>
                  </a:lnTo>
                  <a:cubicBezTo>
                    <a:pt x="526733" y="750570"/>
                    <a:pt x="523875" y="751522"/>
                    <a:pt x="521018" y="753428"/>
                  </a:cubicBezTo>
                  <a:cubicBezTo>
                    <a:pt x="518160" y="754380"/>
                    <a:pt x="515303" y="755333"/>
                    <a:pt x="511493" y="756285"/>
                  </a:cubicBezTo>
                  <a:cubicBezTo>
                    <a:pt x="508635" y="757238"/>
                    <a:pt x="505778" y="758190"/>
                    <a:pt x="501968" y="758190"/>
                  </a:cubicBezTo>
                  <a:cubicBezTo>
                    <a:pt x="499110" y="758190"/>
                    <a:pt x="495300" y="759143"/>
                    <a:pt x="492443" y="759143"/>
                  </a:cubicBezTo>
                  <a:cubicBezTo>
                    <a:pt x="490538" y="759143"/>
                    <a:pt x="487680" y="759143"/>
                    <a:pt x="485775" y="759143"/>
                  </a:cubicBezTo>
                  <a:cubicBezTo>
                    <a:pt x="484823" y="759143"/>
                    <a:pt x="483870" y="759143"/>
                    <a:pt x="481965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1013" y="759143"/>
                    <a:pt x="481013" y="759143"/>
                  </a:cubicBezTo>
                  <a:cubicBezTo>
                    <a:pt x="481013" y="759143"/>
                    <a:pt x="480060" y="759143"/>
                    <a:pt x="480060" y="759143"/>
                  </a:cubicBezTo>
                  <a:cubicBezTo>
                    <a:pt x="479108" y="759143"/>
                    <a:pt x="477203" y="759143"/>
                    <a:pt x="476250" y="758190"/>
                  </a:cubicBezTo>
                  <a:cubicBezTo>
                    <a:pt x="474345" y="758190"/>
                    <a:pt x="472440" y="757238"/>
                    <a:pt x="470535" y="756285"/>
                  </a:cubicBezTo>
                  <a:cubicBezTo>
                    <a:pt x="468630" y="755333"/>
                    <a:pt x="466725" y="754380"/>
                    <a:pt x="463868" y="754380"/>
                  </a:cubicBezTo>
                  <a:cubicBezTo>
                    <a:pt x="461963" y="753428"/>
                    <a:pt x="459105" y="752475"/>
                    <a:pt x="457200" y="751522"/>
                  </a:cubicBezTo>
                  <a:cubicBezTo>
                    <a:pt x="455295" y="750570"/>
                    <a:pt x="452438" y="749618"/>
                    <a:pt x="450533" y="747713"/>
                  </a:cubicBezTo>
                  <a:cubicBezTo>
                    <a:pt x="448628" y="746760"/>
                    <a:pt x="446723" y="744855"/>
                    <a:pt x="444818" y="742950"/>
                  </a:cubicBezTo>
                  <a:cubicBezTo>
                    <a:pt x="442913" y="741045"/>
                    <a:pt x="441008" y="740093"/>
                    <a:pt x="439103" y="738188"/>
                  </a:cubicBezTo>
                  <a:lnTo>
                    <a:pt x="392430" y="693420"/>
                  </a:lnTo>
                  <a:cubicBezTo>
                    <a:pt x="377190" y="679133"/>
                    <a:pt x="358140" y="671513"/>
                    <a:pt x="339090" y="671513"/>
                  </a:cubicBezTo>
                  <a:lnTo>
                    <a:pt x="339090" y="671513"/>
                  </a:lnTo>
                  <a:cubicBezTo>
                    <a:pt x="337185" y="671513"/>
                    <a:pt x="334328" y="671513"/>
                    <a:pt x="332423" y="671513"/>
                  </a:cubicBezTo>
                  <a:cubicBezTo>
                    <a:pt x="331470" y="671513"/>
                    <a:pt x="330518" y="671513"/>
                    <a:pt x="329565" y="671513"/>
                  </a:cubicBezTo>
                  <a:cubicBezTo>
                    <a:pt x="328613" y="671513"/>
                    <a:pt x="326708" y="671513"/>
                    <a:pt x="325755" y="672465"/>
                  </a:cubicBezTo>
                  <a:cubicBezTo>
                    <a:pt x="324803" y="672465"/>
                    <a:pt x="322898" y="672465"/>
                    <a:pt x="321945" y="673418"/>
                  </a:cubicBezTo>
                  <a:cubicBezTo>
                    <a:pt x="315278" y="675322"/>
                    <a:pt x="308610" y="677228"/>
                    <a:pt x="302895" y="681038"/>
                  </a:cubicBezTo>
                  <a:lnTo>
                    <a:pt x="213360" y="731520"/>
                  </a:lnTo>
                  <a:cubicBezTo>
                    <a:pt x="204788" y="736283"/>
                    <a:pt x="197168" y="740093"/>
                    <a:pt x="187643" y="742950"/>
                  </a:cubicBezTo>
                  <a:cubicBezTo>
                    <a:pt x="122873" y="765810"/>
                    <a:pt x="85725" y="729615"/>
                    <a:pt x="71438" y="700088"/>
                  </a:cubicBezTo>
                  <a:lnTo>
                    <a:pt x="0" y="523875"/>
                  </a:lnTo>
                  <a:lnTo>
                    <a:pt x="17145" y="485775"/>
                  </a:lnTo>
                  <a:lnTo>
                    <a:pt x="222885" y="32385"/>
                  </a:lnTo>
                  <a:lnTo>
                    <a:pt x="224790" y="27623"/>
                  </a:lnTo>
                  <a:lnTo>
                    <a:pt x="237173" y="952"/>
                  </a:lnTo>
                  <a:cubicBezTo>
                    <a:pt x="362903" y="17145"/>
                    <a:pt x="721043" y="53340"/>
                    <a:pt x="1093470" y="0"/>
                  </a:cubicBezTo>
                  <a:lnTo>
                    <a:pt x="1104900" y="24765"/>
                  </a:lnTo>
                  <a:lnTo>
                    <a:pt x="1107758" y="30480"/>
                  </a:lnTo>
                  <a:lnTo>
                    <a:pt x="1302068" y="459105"/>
                  </a:lnTo>
                  <a:lnTo>
                    <a:pt x="1322070" y="509588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C828EA24-7852-419F-A9FB-D0FB1364D966}"/>
                </a:ext>
              </a:extLst>
            </p:cNvPr>
            <p:cNvSpPr/>
            <p:nvPr/>
          </p:nvSpPr>
          <p:spPr>
            <a:xfrm>
              <a:off x="5966028" y="1632584"/>
              <a:ext cx="257606" cy="103061"/>
            </a:xfrm>
            <a:custGeom>
              <a:avLst/>
              <a:gdLst>
                <a:gd name="connsiteX0" fmla="*/ 257606 w 257606"/>
                <a:gd name="connsiteY0" fmla="*/ 0 h 103061"/>
                <a:gd name="connsiteX1" fmla="*/ 159499 w 257606"/>
                <a:gd name="connsiteY1" fmla="*/ 98108 h 103061"/>
                <a:gd name="connsiteX2" fmla="*/ 82346 w 257606"/>
                <a:gd name="connsiteY2" fmla="*/ 100013 h 103061"/>
                <a:gd name="connsiteX3" fmla="*/ 2336 w 257606"/>
                <a:gd name="connsiteY3" fmla="*/ 3810 h 103061"/>
                <a:gd name="connsiteX4" fmla="*/ 257606 w 257606"/>
                <a:gd name="connsiteY4" fmla="*/ 0 h 10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606" h="103061">
                  <a:moveTo>
                    <a:pt x="257606" y="0"/>
                  </a:moveTo>
                  <a:cubicBezTo>
                    <a:pt x="249986" y="38100"/>
                    <a:pt x="228079" y="81915"/>
                    <a:pt x="159499" y="98108"/>
                  </a:cubicBezTo>
                  <a:cubicBezTo>
                    <a:pt x="133781" y="103823"/>
                    <a:pt x="107111" y="104775"/>
                    <a:pt x="82346" y="100013"/>
                  </a:cubicBezTo>
                  <a:cubicBezTo>
                    <a:pt x="42341" y="92393"/>
                    <a:pt x="-11951" y="70485"/>
                    <a:pt x="2336" y="3810"/>
                  </a:cubicBezTo>
                  <a:lnTo>
                    <a:pt x="257606" y="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BBA33D0E-EC72-4361-9DEB-5F4ADF689E6E}"/>
                </a:ext>
              </a:extLst>
            </p:cNvPr>
            <p:cNvSpPr/>
            <p:nvPr/>
          </p:nvSpPr>
          <p:spPr>
            <a:xfrm>
              <a:off x="6172200" y="1308734"/>
              <a:ext cx="125730" cy="36194"/>
            </a:xfrm>
            <a:custGeom>
              <a:avLst/>
              <a:gdLst>
                <a:gd name="connsiteX0" fmla="*/ 21908 w 125730"/>
                <a:gd name="connsiteY0" fmla="*/ 0 h 36194"/>
                <a:gd name="connsiteX1" fmla="*/ 103822 w 125730"/>
                <a:gd name="connsiteY1" fmla="*/ 0 h 36194"/>
                <a:gd name="connsiteX2" fmla="*/ 125730 w 125730"/>
                <a:gd name="connsiteY2" fmla="*/ 18098 h 36194"/>
                <a:gd name="connsiteX3" fmla="*/ 103822 w 125730"/>
                <a:gd name="connsiteY3" fmla="*/ 36195 h 36194"/>
                <a:gd name="connsiteX4" fmla="*/ 21908 w 125730"/>
                <a:gd name="connsiteY4" fmla="*/ 36195 h 36194"/>
                <a:gd name="connsiteX5" fmla="*/ 0 w 125730"/>
                <a:gd name="connsiteY5" fmla="*/ 18098 h 36194"/>
                <a:gd name="connsiteX6" fmla="*/ 21908 w 125730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30" h="36194">
                  <a:moveTo>
                    <a:pt x="21908" y="0"/>
                  </a:moveTo>
                  <a:lnTo>
                    <a:pt x="103822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2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2E406182-8C4A-4F12-B8ED-B9813C25B082}"/>
                </a:ext>
              </a:extLst>
            </p:cNvPr>
            <p:cNvSpPr/>
            <p:nvPr/>
          </p:nvSpPr>
          <p:spPr>
            <a:xfrm>
              <a:off x="5902642" y="1308734"/>
              <a:ext cx="125729" cy="36194"/>
            </a:xfrm>
            <a:custGeom>
              <a:avLst/>
              <a:gdLst>
                <a:gd name="connsiteX0" fmla="*/ 21908 w 125729"/>
                <a:gd name="connsiteY0" fmla="*/ 0 h 36194"/>
                <a:gd name="connsiteX1" fmla="*/ 103823 w 125729"/>
                <a:gd name="connsiteY1" fmla="*/ 0 h 36194"/>
                <a:gd name="connsiteX2" fmla="*/ 125730 w 125729"/>
                <a:gd name="connsiteY2" fmla="*/ 18098 h 36194"/>
                <a:gd name="connsiteX3" fmla="*/ 103823 w 125729"/>
                <a:gd name="connsiteY3" fmla="*/ 36195 h 36194"/>
                <a:gd name="connsiteX4" fmla="*/ 21908 w 125729"/>
                <a:gd name="connsiteY4" fmla="*/ 36195 h 36194"/>
                <a:gd name="connsiteX5" fmla="*/ 0 w 125729"/>
                <a:gd name="connsiteY5" fmla="*/ 18098 h 36194"/>
                <a:gd name="connsiteX6" fmla="*/ 21908 w 125729"/>
                <a:gd name="connsiteY6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729" h="36194">
                  <a:moveTo>
                    <a:pt x="21908" y="0"/>
                  </a:moveTo>
                  <a:lnTo>
                    <a:pt x="103823" y="0"/>
                  </a:lnTo>
                  <a:cubicBezTo>
                    <a:pt x="116205" y="0"/>
                    <a:pt x="125730" y="7620"/>
                    <a:pt x="125730" y="18098"/>
                  </a:cubicBezTo>
                  <a:cubicBezTo>
                    <a:pt x="125730" y="27623"/>
                    <a:pt x="116205" y="36195"/>
                    <a:pt x="103823" y="36195"/>
                  </a:cubicBezTo>
                  <a:lnTo>
                    <a:pt x="21908" y="36195"/>
                  </a:lnTo>
                  <a:cubicBezTo>
                    <a:pt x="9525" y="36195"/>
                    <a:pt x="0" y="28575"/>
                    <a:pt x="0" y="18098"/>
                  </a:cubicBezTo>
                  <a:cubicBezTo>
                    <a:pt x="0" y="7620"/>
                    <a:pt x="9525" y="0"/>
                    <a:pt x="21908" y="0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6E63C84-7DD1-4E28-A081-CB19F3B93D19}"/>
                </a:ext>
              </a:extLst>
            </p:cNvPr>
            <p:cNvSpPr/>
            <p:nvPr/>
          </p:nvSpPr>
          <p:spPr>
            <a:xfrm>
              <a:off x="5955029" y="1224914"/>
              <a:ext cx="294322" cy="15239"/>
            </a:xfrm>
            <a:custGeom>
              <a:avLst/>
              <a:gdLst>
                <a:gd name="connsiteX0" fmla="*/ 13335 w 294322"/>
                <a:gd name="connsiteY0" fmla="*/ 15240 h 15239"/>
                <a:gd name="connsiteX1" fmla="*/ 280988 w 294322"/>
                <a:gd name="connsiteY1" fmla="*/ 15240 h 15239"/>
                <a:gd name="connsiteX2" fmla="*/ 294323 w 294322"/>
                <a:gd name="connsiteY2" fmla="*/ 7620 h 15239"/>
                <a:gd name="connsiteX3" fmla="*/ 280988 w 294322"/>
                <a:gd name="connsiteY3" fmla="*/ 0 h 15239"/>
                <a:gd name="connsiteX4" fmla="*/ 13335 w 294322"/>
                <a:gd name="connsiteY4" fmla="*/ 0 h 15239"/>
                <a:gd name="connsiteX5" fmla="*/ 0 w 294322"/>
                <a:gd name="connsiteY5" fmla="*/ 7620 h 15239"/>
                <a:gd name="connsiteX6" fmla="*/ 13335 w 294322"/>
                <a:gd name="connsiteY6" fmla="*/ 1524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4322" h="15239">
                  <a:moveTo>
                    <a:pt x="13335" y="15240"/>
                  </a:moveTo>
                  <a:lnTo>
                    <a:pt x="280988" y="15240"/>
                  </a:lnTo>
                  <a:cubicBezTo>
                    <a:pt x="287655" y="15240"/>
                    <a:pt x="294323" y="11430"/>
                    <a:pt x="294323" y="7620"/>
                  </a:cubicBezTo>
                  <a:cubicBezTo>
                    <a:pt x="294323" y="3810"/>
                    <a:pt x="288608" y="0"/>
                    <a:pt x="280988" y="0"/>
                  </a:cubicBezTo>
                  <a:lnTo>
                    <a:pt x="13335" y="0"/>
                  </a:lnTo>
                  <a:cubicBezTo>
                    <a:pt x="6667" y="0"/>
                    <a:pt x="0" y="3810"/>
                    <a:pt x="0" y="7620"/>
                  </a:cubicBezTo>
                  <a:cubicBezTo>
                    <a:pt x="0" y="11430"/>
                    <a:pt x="5715" y="15240"/>
                    <a:pt x="13335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87E72AF5-4867-47B9-93AF-9624350976A3}"/>
                </a:ext>
              </a:extLst>
            </p:cNvPr>
            <p:cNvSpPr/>
            <p:nvPr/>
          </p:nvSpPr>
          <p:spPr>
            <a:xfrm>
              <a:off x="6006465" y="1263966"/>
              <a:ext cx="189547" cy="15240"/>
            </a:xfrm>
            <a:custGeom>
              <a:avLst/>
              <a:gdLst>
                <a:gd name="connsiteX0" fmla="*/ 8572 w 189547"/>
                <a:gd name="connsiteY0" fmla="*/ 15240 h 15240"/>
                <a:gd name="connsiteX1" fmla="*/ 180975 w 189547"/>
                <a:gd name="connsiteY1" fmla="*/ 15240 h 15240"/>
                <a:gd name="connsiteX2" fmla="*/ 189547 w 189547"/>
                <a:gd name="connsiteY2" fmla="*/ 7620 h 15240"/>
                <a:gd name="connsiteX3" fmla="*/ 180975 w 189547"/>
                <a:gd name="connsiteY3" fmla="*/ 0 h 15240"/>
                <a:gd name="connsiteX4" fmla="*/ 8572 w 189547"/>
                <a:gd name="connsiteY4" fmla="*/ 0 h 15240"/>
                <a:gd name="connsiteX5" fmla="*/ 0 w 189547"/>
                <a:gd name="connsiteY5" fmla="*/ 7620 h 15240"/>
                <a:gd name="connsiteX6" fmla="*/ 8572 w 189547"/>
                <a:gd name="connsiteY6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547" h="15240">
                  <a:moveTo>
                    <a:pt x="8572" y="15240"/>
                  </a:moveTo>
                  <a:lnTo>
                    <a:pt x="180975" y="15240"/>
                  </a:lnTo>
                  <a:cubicBezTo>
                    <a:pt x="185738" y="15240"/>
                    <a:pt x="189547" y="11430"/>
                    <a:pt x="189547" y="7620"/>
                  </a:cubicBezTo>
                  <a:cubicBezTo>
                    <a:pt x="189547" y="3810"/>
                    <a:pt x="185738" y="0"/>
                    <a:pt x="180975" y="0"/>
                  </a:cubicBezTo>
                  <a:lnTo>
                    <a:pt x="8572" y="0"/>
                  </a:lnTo>
                  <a:cubicBezTo>
                    <a:pt x="3810" y="0"/>
                    <a:pt x="0" y="3810"/>
                    <a:pt x="0" y="7620"/>
                  </a:cubicBezTo>
                  <a:cubicBezTo>
                    <a:pt x="952" y="11430"/>
                    <a:pt x="4763" y="15240"/>
                    <a:pt x="8572" y="1524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0DACD092-F3BC-4159-8098-A18AD7955563}"/>
                </a:ext>
              </a:extLst>
            </p:cNvPr>
            <p:cNvSpPr/>
            <p:nvPr/>
          </p:nvSpPr>
          <p:spPr>
            <a:xfrm>
              <a:off x="6218872" y="1357312"/>
              <a:ext cx="32385" cy="49529"/>
            </a:xfrm>
            <a:custGeom>
              <a:avLst/>
              <a:gdLst>
                <a:gd name="connsiteX0" fmla="*/ 0 w 32385"/>
                <a:gd name="connsiteY0" fmla="*/ 24765 h 49529"/>
                <a:gd name="connsiteX1" fmla="*/ 16193 w 32385"/>
                <a:gd name="connsiteY1" fmla="*/ 49530 h 49529"/>
                <a:gd name="connsiteX2" fmla="*/ 32385 w 32385"/>
                <a:gd name="connsiteY2" fmla="*/ 24765 h 49529"/>
                <a:gd name="connsiteX3" fmla="*/ 16193 w 32385"/>
                <a:gd name="connsiteY3" fmla="*/ 0 h 49529"/>
                <a:gd name="connsiteX4" fmla="*/ 0 w 32385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" h="49529">
                  <a:moveTo>
                    <a:pt x="0" y="24765"/>
                  </a:moveTo>
                  <a:cubicBezTo>
                    <a:pt x="0" y="38100"/>
                    <a:pt x="7620" y="49530"/>
                    <a:pt x="16193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3" y="0"/>
                  </a:cubicBezTo>
                  <a:cubicBezTo>
                    <a:pt x="7620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3F3F3E1B-864E-4EFA-972C-8D0A50C8D20D}"/>
                </a:ext>
              </a:extLst>
            </p:cNvPr>
            <p:cNvSpPr/>
            <p:nvPr/>
          </p:nvSpPr>
          <p:spPr>
            <a:xfrm>
              <a:off x="5949315" y="1357312"/>
              <a:ext cx="32384" cy="49529"/>
            </a:xfrm>
            <a:custGeom>
              <a:avLst/>
              <a:gdLst>
                <a:gd name="connsiteX0" fmla="*/ 0 w 32384"/>
                <a:gd name="connsiteY0" fmla="*/ 24765 h 49529"/>
                <a:gd name="connsiteX1" fmla="*/ 16192 w 32384"/>
                <a:gd name="connsiteY1" fmla="*/ 49530 h 49529"/>
                <a:gd name="connsiteX2" fmla="*/ 32385 w 32384"/>
                <a:gd name="connsiteY2" fmla="*/ 24765 h 49529"/>
                <a:gd name="connsiteX3" fmla="*/ 16192 w 32384"/>
                <a:gd name="connsiteY3" fmla="*/ 0 h 49529"/>
                <a:gd name="connsiteX4" fmla="*/ 0 w 32384"/>
                <a:gd name="connsiteY4" fmla="*/ 24765 h 4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4" h="49529">
                  <a:moveTo>
                    <a:pt x="0" y="24765"/>
                  </a:moveTo>
                  <a:cubicBezTo>
                    <a:pt x="0" y="38100"/>
                    <a:pt x="7620" y="49530"/>
                    <a:pt x="16192" y="49530"/>
                  </a:cubicBezTo>
                  <a:cubicBezTo>
                    <a:pt x="24765" y="49530"/>
                    <a:pt x="32385" y="38100"/>
                    <a:pt x="32385" y="24765"/>
                  </a:cubicBezTo>
                  <a:cubicBezTo>
                    <a:pt x="32385" y="11430"/>
                    <a:pt x="24765" y="0"/>
                    <a:pt x="16192" y="0"/>
                  </a:cubicBezTo>
                  <a:cubicBezTo>
                    <a:pt x="6667" y="0"/>
                    <a:pt x="0" y="11430"/>
                    <a:pt x="0" y="24765"/>
                  </a:cubicBezTo>
                  <a:close/>
                </a:path>
              </a:pathLst>
            </a:custGeom>
            <a:solidFill>
              <a:srgbClr val="693523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2B8D5F44-41EA-4CE8-9C86-EF66B8EFB8FA}"/>
                </a:ext>
              </a:extLst>
            </p:cNvPr>
            <p:cNvSpPr/>
            <p:nvPr/>
          </p:nvSpPr>
          <p:spPr>
            <a:xfrm>
              <a:off x="6073345" y="1423034"/>
              <a:ext cx="50903" cy="84206"/>
            </a:xfrm>
            <a:custGeom>
              <a:avLst/>
              <a:gdLst>
                <a:gd name="connsiteX0" fmla="*/ 33132 w 50903"/>
                <a:gd name="connsiteY0" fmla="*/ 83820 h 84206"/>
                <a:gd name="connsiteX1" fmla="*/ 4557 w 50903"/>
                <a:gd name="connsiteY1" fmla="*/ 79057 h 84206"/>
                <a:gd name="connsiteX2" fmla="*/ 747 w 50903"/>
                <a:gd name="connsiteY2" fmla="*/ 69532 h 84206"/>
                <a:gd name="connsiteX3" fmla="*/ 10272 w 50903"/>
                <a:gd name="connsiteY3" fmla="*/ 65723 h 84206"/>
                <a:gd name="connsiteX4" fmla="*/ 35037 w 50903"/>
                <a:gd name="connsiteY4" fmla="*/ 68580 h 84206"/>
                <a:gd name="connsiteX5" fmla="*/ 35037 w 50903"/>
                <a:gd name="connsiteY5" fmla="*/ 60960 h 84206"/>
                <a:gd name="connsiteX6" fmla="*/ 28370 w 50903"/>
                <a:gd name="connsiteY6" fmla="*/ 6667 h 84206"/>
                <a:gd name="connsiteX7" fmla="*/ 35990 w 50903"/>
                <a:gd name="connsiteY7" fmla="*/ 0 h 84206"/>
                <a:gd name="connsiteX8" fmla="*/ 42657 w 50903"/>
                <a:gd name="connsiteY8" fmla="*/ 7620 h 84206"/>
                <a:gd name="connsiteX9" fmla="*/ 49325 w 50903"/>
                <a:gd name="connsiteY9" fmla="*/ 57150 h 84206"/>
                <a:gd name="connsiteX10" fmla="*/ 45515 w 50903"/>
                <a:gd name="connsiteY10" fmla="*/ 79057 h 84206"/>
                <a:gd name="connsiteX11" fmla="*/ 33132 w 50903"/>
                <a:gd name="connsiteY11" fmla="*/ 83820 h 8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903" h="84206">
                  <a:moveTo>
                    <a:pt x="33132" y="83820"/>
                  </a:moveTo>
                  <a:cubicBezTo>
                    <a:pt x="21702" y="85725"/>
                    <a:pt x="7415" y="80010"/>
                    <a:pt x="4557" y="79057"/>
                  </a:cubicBezTo>
                  <a:cubicBezTo>
                    <a:pt x="747" y="77152"/>
                    <a:pt x="-1158" y="73342"/>
                    <a:pt x="747" y="69532"/>
                  </a:cubicBezTo>
                  <a:cubicBezTo>
                    <a:pt x="2652" y="65723"/>
                    <a:pt x="6462" y="63817"/>
                    <a:pt x="10272" y="65723"/>
                  </a:cubicBezTo>
                  <a:cubicBezTo>
                    <a:pt x="19797" y="69532"/>
                    <a:pt x="32180" y="71438"/>
                    <a:pt x="35037" y="68580"/>
                  </a:cubicBezTo>
                  <a:cubicBezTo>
                    <a:pt x="35990" y="67627"/>
                    <a:pt x="35990" y="65723"/>
                    <a:pt x="35037" y="60960"/>
                  </a:cubicBezTo>
                  <a:cubicBezTo>
                    <a:pt x="26465" y="30480"/>
                    <a:pt x="28370" y="7620"/>
                    <a:pt x="28370" y="6667"/>
                  </a:cubicBezTo>
                  <a:cubicBezTo>
                    <a:pt x="28370" y="2857"/>
                    <a:pt x="32180" y="0"/>
                    <a:pt x="35990" y="0"/>
                  </a:cubicBezTo>
                  <a:cubicBezTo>
                    <a:pt x="39800" y="0"/>
                    <a:pt x="42657" y="3810"/>
                    <a:pt x="42657" y="7620"/>
                  </a:cubicBezTo>
                  <a:cubicBezTo>
                    <a:pt x="42657" y="7620"/>
                    <a:pt x="40752" y="28575"/>
                    <a:pt x="49325" y="57150"/>
                  </a:cubicBezTo>
                  <a:cubicBezTo>
                    <a:pt x="53135" y="69532"/>
                    <a:pt x="49325" y="76200"/>
                    <a:pt x="45515" y="79057"/>
                  </a:cubicBezTo>
                  <a:cubicBezTo>
                    <a:pt x="40752" y="81915"/>
                    <a:pt x="36942" y="82867"/>
                    <a:pt x="33132" y="83820"/>
                  </a:cubicBezTo>
                  <a:close/>
                </a:path>
              </a:pathLst>
            </a:custGeom>
            <a:solidFill>
              <a:srgbClr val="F78C5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878101E1-86A6-43B7-8848-7D5ABA6C1177}"/>
                </a:ext>
              </a:extLst>
            </p:cNvPr>
            <p:cNvSpPr/>
            <p:nvPr/>
          </p:nvSpPr>
          <p:spPr>
            <a:xfrm>
              <a:off x="5854065" y="569594"/>
              <a:ext cx="492442" cy="541972"/>
            </a:xfrm>
            <a:custGeom>
              <a:avLst/>
              <a:gdLst>
                <a:gd name="connsiteX0" fmla="*/ 492442 w 492442"/>
                <a:gd name="connsiteY0" fmla="*/ 541973 h 541972"/>
                <a:gd name="connsiteX1" fmla="*/ 0 w 492442"/>
                <a:gd name="connsiteY1" fmla="*/ 541973 h 541972"/>
                <a:gd name="connsiteX2" fmla="*/ 245745 w 492442"/>
                <a:gd name="connsiteY2" fmla="*/ 0 h 541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2442" h="541972">
                  <a:moveTo>
                    <a:pt x="492442" y="541973"/>
                  </a:moveTo>
                  <a:lnTo>
                    <a:pt x="0" y="541973"/>
                  </a:lnTo>
                  <a:lnTo>
                    <a:pt x="245745" y="0"/>
                  </a:ln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8F36802-141B-4433-8E1A-6EB2B201B285}"/>
                </a:ext>
              </a:extLst>
            </p:cNvPr>
            <p:cNvSpPr/>
            <p:nvPr/>
          </p:nvSpPr>
          <p:spPr>
            <a:xfrm>
              <a:off x="5787390" y="1111566"/>
              <a:ext cx="312419" cy="145732"/>
            </a:xfrm>
            <a:custGeom>
              <a:avLst/>
              <a:gdLst>
                <a:gd name="connsiteX0" fmla="*/ 312420 w 312419"/>
                <a:gd name="connsiteY0" fmla="*/ 0 h 145732"/>
                <a:gd name="connsiteX1" fmla="*/ 0 w 312419"/>
                <a:gd name="connsiteY1" fmla="*/ 145733 h 145732"/>
                <a:gd name="connsiteX2" fmla="*/ 66675 w 312419"/>
                <a:gd name="connsiteY2" fmla="*/ 0 h 145732"/>
                <a:gd name="connsiteX3" fmla="*/ 31242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312420" y="0"/>
                  </a:moveTo>
                  <a:cubicBezTo>
                    <a:pt x="312420" y="0"/>
                    <a:pt x="175260" y="107633"/>
                    <a:pt x="0" y="145733"/>
                  </a:cubicBezTo>
                  <a:lnTo>
                    <a:pt x="66675" y="0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C55FD085-C169-4375-AE25-662997040297}"/>
                </a:ext>
              </a:extLst>
            </p:cNvPr>
            <p:cNvSpPr/>
            <p:nvPr/>
          </p:nvSpPr>
          <p:spPr>
            <a:xfrm>
              <a:off x="6101715" y="1111566"/>
              <a:ext cx="312419" cy="145732"/>
            </a:xfrm>
            <a:custGeom>
              <a:avLst/>
              <a:gdLst>
                <a:gd name="connsiteX0" fmla="*/ 0 w 312419"/>
                <a:gd name="connsiteY0" fmla="*/ 0 h 145732"/>
                <a:gd name="connsiteX1" fmla="*/ 312420 w 312419"/>
                <a:gd name="connsiteY1" fmla="*/ 145733 h 145732"/>
                <a:gd name="connsiteX2" fmla="*/ 245745 w 312419"/>
                <a:gd name="connsiteY2" fmla="*/ 0 h 145732"/>
                <a:gd name="connsiteX3" fmla="*/ 0 w 312419"/>
                <a:gd name="connsiteY3" fmla="*/ 0 h 14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419" h="145732">
                  <a:moveTo>
                    <a:pt x="0" y="0"/>
                  </a:moveTo>
                  <a:cubicBezTo>
                    <a:pt x="0" y="0"/>
                    <a:pt x="137160" y="107633"/>
                    <a:pt x="312420" y="145733"/>
                  </a:cubicBezTo>
                  <a:lnTo>
                    <a:pt x="2457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1058" name="Graphic 4">
            <a:extLst>
              <a:ext uri="{FF2B5EF4-FFF2-40B4-BE49-F238E27FC236}">
                <a16:creationId xmlns:a16="http://schemas.microsoft.com/office/drawing/2014/main" id="{3AD9425E-9834-4922-ABB5-7E43A94AC684}"/>
              </a:ext>
            </a:extLst>
          </p:cNvPr>
          <p:cNvGrpSpPr/>
          <p:nvPr/>
        </p:nvGrpSpPr>
        <p:grpSpPr>
          <a:xfrm>
            <a:off x="2951479" y="4776765"/>
            <a:ext cx="6512078" cy="5045854"/>
            <a:chOff x="4327207" y="2745104"/>
            <a:chExt cx="3663044" cy="2838293"/>
          </a:xfrm>
          <a:solidFill>
            <a:srgbClr val="F5FEFC"/>
          </a:solidFill>
        </p:grpSpPr>
        <p:grpSp>
          <p:nvGrpSpPr>
            <p:cNvPr id="1059" name="Graphic 4">
              <a:extLst>
                <a:ext uri="{FF2B5EF4-FFF2-40B4-BE49-F238E27FC236}">
                  <a16:creationId xmlns:a16="http://schemas.microsoft.com/office/drawing/2014/main" id="{718A49DD-B216-41F1-8B10-B3ADD29F98A2}"/>
                </a:ext>
              </a:extLst>
            </p:cNvPr>
            <p:cNvGrpSpPr/>
            <p:nvPr/>
          </p:nvGrpSpPr>
          <p:grpSpPr>
            <a:xfrm>
              <a:off x="5090759" y="2745104"/>
              <a:ext cx="1988958" cy="309562"/>
              <a:chOff x="5090759" y="2745104"/>
              <a:chExt cx="1988958" cy="309562"/>
            </a:xfrm>
            <a:solidFill>
              <a:srgbClr val="F5FEFC"/>
            </a:solidFill>
          </p:grpSpPr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6E7F89E4-0F02-49B6-95BB-830D2C044E62}"/>
                  </a:ext>
                </a:extLst>
              </p:cNvPr>
              <p:cNvSpPr/>
              <p:nvPr/>
            </p:nvSpPr>
            <p:spPr>
              <a:xfrm>
                <a:off x="7000875" y="274510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2392"/>
                      <a:pt x="58103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495DE3EC-0CF4-4582-BB23-BCB664711E4F}"/>
                  </a:ext>
                </a:extLst>
              </p:cNvPr>
              <p:cNvSpPr/>
              <p:nvPr/>
            </p:nvSpPr>
            <p:spPr>
              <a:xfrm rot="485541">
                <a:off x="6745605" y="2811005"/>
                <a:ext cx="73891" cy="113184"/>
              </a:xfrm>
              <a:custGeom>
                <a:avLst/>
                <a:gdLst>
                  <a:gd name="connsiteX0" fmla="*/ 29527 w 73891"/>
                  <a:gd name="connsiteY0" fmla="*/ 0 h 113184"/>
                  <a:gd name="connsiteX1" fmla="*/ 51435 w 73891"/>
                  <a:gd name="connsiteY1" fmla="*/ 110490 h 113184"/>
                  <a:gd name="connsiteX2" fmla="*/ 0 w 73891"/>
                  <a:gd name="connsiteY2" fmla="*/ 9525 h 113184"/>
                  <a:gd name="connsiteX3" fmla="*/ 29527 w 73891"/>
                  <a:gd name="connsiteY3" fmla="*/ 0 h 113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91" h="113184">
                    <a:moveTo>
                      <a:pt x="29527" y="0"/>
                    </a:moveTo>
                    <a:cubicBezTo>
                      <a:pt x="69532" y="58103"/>
                      <a:pt x="94297" y="96203"/>
                      <a:pt x="51435" y="110490"/>
                    </a:cubicBezTo>
                    <a:cubicBezTo>
                      <a:pt x="5715" y="124778"/>
                      <a:pt x="3810" y="80963"/>
                      <a:pt x="0" y="9525"/>
                    </a:cubicBezTo>
                    <a:lnTo>
                      <a:pt x="2952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EA3894BD-F4E8-49BB-A4A7-91C76685ECBC}"/>
                  </a:ext>
                </a:extLst>
              </p:cNvPr>
              <p:cNvSpPr/>
              <p:nvPr/>
            </p:nvSpPr>
            <p:spPr>
              <a:xfrm>
                <a:off x="6526273" y="2856546"/>
                <a:ext cx="66468" cy="113461"/>
              </a:xfrm>
              <a:custGeom>
                <a:avLst/>
                <a:gdLst>
                  <a:gd name="connsiteX0" fmla="*/ 32641 w 66468"/>
                  <a:gd name="connsiteY0" fmla="*/ 0 h 113461"/>
                  <a:gd name="connsiteX1" fmla="*/ 41214 w 66468"/>
                  <a:gd name="connsiteY1" fmla="*/ 112395 h 113461"/>
                  <a:gd name="connsiteX2" fmla="*/ 3114 w 66468"/>
                  <a:gd name="connsiteY2" fmla="*/ 5715 h 113461"/>
                  <a:gd name="connsiteX3" fmla="*/ 32641 w 66468"/>
                  <a:gd name="connsiteY3" fmla="*/ 0 h 113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68" h="113461">
                    <a:moveTo>
                      <a:pt x="32641" y="0"/>
                    </a:moveTo>
                    <a:cubicBezTo>
                      <a:pt x="65026" y="62865"/>
                      <a:pt x="85029" y="103822"/>
                      <a:pt x="41214" y="112395"/>
                    </a:cubicBezTo>
                    <a:cubicBezTo>
                      <a:pt x="-5459" y="120968"/>
                      <a:pt x="-2601" y="77153"/>
                      <a:pt x="3114" y="5715"/>
                    </a:cubicBezTo>
                    <a:lnTo>
                      <a:pt x="326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34D5980B-61E2-44C1-9C6A-D473A11B04C9}"/>
                  </a:ext>
                </a:extLst>
              </p:cNvPr>
              <p:cNvSpPr/>
              <p:nvPr/>
            </p:nvSpPr>
            <p:spPr>
              <a:xfrm>
                <a:off x="6279076" y="2897504"/>
                <a:ext cx="66400" cy="113062"/>
              </a:xfrm>
              <a:custGeom>
                <a:avLst/>
                <a:gdLst>
                  <a:gd name="connsiteX0" fmla="*/ 35998 w 66400"/>
                  <a:gd name="connsiteY0" fmla="*/ 0 h 113062"/>
                  <a:gd name="connsiteX1" fmla="*/ 39808 w 66400"/>
                  <a:gd name="connsiteY1" fmla="*/ 112395 h 113062"/>
                  <a:gd name="connsiteX2" fmla="*/ 5518 w 66400"/>
                  <a:gd name="connsiteY2" fmla="*/ 4763 h 113062"/>
                  <a:gd name="connsiteX3" fmla="*/ 35998 w 66400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400" h="113062">
                    <a:moveTo>
                      <a:pt x="35998" y="0"/>
                    </a:moveTo>
                    <a:cubicBezTo>
                      <a:pt x="65526" y="63817"/>
                      <a:pt x="84576" y="105727"/>
                      <a:pt x="39808" y="112395"/>
                    </a:cubicBezTo>
                    <a:cubicBezTo>
                      <a:pt x="-7817" y="119063"/>
                      <a:pt x="-3054" y="75247"/>
                      <a:pt x="5518" y="4763"/>
                    </a:cubicBezTo>
                    <a:lnTo>
                      <a:pt x="3599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A6DBA4AD-1E08-4C5F-905E-408A360B4682}"/>
                  </a:ext>
                </a:extLst>
              </p:cNvPr>
              <p:cNvSpPr/>
              <p:nvPr/>
            </p:nvSpPr>
            <p:spPr>
              <a:xfrm>
                <a:off x="6040731" y="2920364"/>
                <a:ext cx="65971" cy="112747"/>
              </a:xfrm>
              <a:custGeom>
                <a:avLst/>
                <a:gdLst>
                  <a:gd name="connsiteX0" fmla="*/ 40029 w 65971"/>
                  <a:gd name="connsiteY0" fmla="*/ 0 h 112747"/>
                  <a:gd name="connsiteX1" fmla="*/ 37171 w 65971"/>
                  <a:gd name="connsiteY1" fmla="*/ 112395 h 112747"/>
                  <a:gd name="connsiteX2" fmla="*/ 8596 w 65971"/>
                  <a:gd name="connsiteY2" fmla="*/ 2857 h 112747"/>
                  <a:gd name="connsiteX3" fmla="*/ 40029 w 65971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971" h="112747">
                    <a:moveTo>
                      <a:pt x="40029" y="0"/>
                    </a:moveTo>
                    <a:cubicBezTo>
                      <a:pt x="66699" y="65722"/>
                      <a:pt x="82891" y="108585"/>
                      <a:pt x="37171" y="112395"/>
                    </a:cubicBezTo>
                    <a:cubicBezTo>
                      <a:pt x="-10454" y="117157"/>
                      <a:pt x="-2834" y="73342"/>
                      <a:pt x="8596" y="2857"/>
                    </a:cubicBezTo>
                    <a:lnTo>
                      <a:pt x="4002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5C919BD0-241E-4ECB-A8ED-10D922EC63B6}"/>
                  </a:ext>
                </a:extLst>
              </p:cNvPr>
              <p:cNvSpPr/>
              <p:nvPr/>
            </p:nvSpPr>
            <p:spPr>
              <a:xfrm>
                <a:off x="5809828" y="2935604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8DA1E2B8-85B9-411B-AC96-8A7D973698D8}"/>
                  </a:ext>
                </a:extLst>
              </p:cNvPr>
              <p:cNvSpPr/>
              <p:nvPr/>
            </p:nvSpPr>
            <p:spPr>
              <a:xfrm>
                <a:off x="5580276" y="2943224"/>
                <a:ext cx="64239" cy="111442"/>
              </a:xfrm>
              <a:custGeom>
                <a:avLst/>
                <a:gdLst>
                  <a:gd name="connsiteX0" fmla="*/ 46141 w 64239"/>
                  <a:gd name="connsiteY0" fmla="*/ 0 h 111442"/>
                  <a:gd name="connsiteX1" fmla="*/ 33759 w 64239"/>
                  <a:gd name="connsiteY1" fmla="*/ 111443 h 111442"/>
                  <a:gd name="connsiteX2" fmla="*/ 15661 w 64239"/>
                  <a:gd name="connsiteY2" fmla="*/ 0 h 111442"/>
                  <a:gd name="connsiteX3" fmla="*/ 46141 w 64239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9" h="111442">
                    <a:moveTo>
                      <a:pt x="46141" y="0"/>
                    </a:moveTo>
                    <a:cubicBezTo>
                      <a:pt x="66144" y="67628"/>
                      <a:pt x="78527" y="111443"/>
                      <a:pt x="33759" y="111443"/>
                    </a:cubicBezTo>
                    <a:cubicBezTo>
                      <a:pt x="-13866" y="111443"/>
                      <a:pt x="-2436" y="68580"/>
                      <a:pt x="15661" y="0"/>
                    </a:cubicBezTo>
                    <a:lnTo>
                      <a:pt x="4614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47925A1A-4181-443D-A632-0FD619F64048}"/>
                  </a:ext>
                </a:extLst>
              </p:cNvPr>
              <p:cNvSpPr/>
              <p:nvPr/>
            </p:nvSpPr>
            <p:spPr>
              <a:xfrm>
                <a:off x="5347866" y="2939621"/>
                <a:ext cx="64238" cy="111442"/>
              </a:xfrm>
              <a:custGeom>
                <a:avLst/>
                <a:gdLst>
                  <a:gd name="connsiteX0" fmla="*/ 46142 w 64238"/>
                  <a:gd name="connsiteY0" fmla="*/ 0 h 111442"/>
                  <a:gd name="connsiteX1" fmla="*/ 33759 w 64238"/>
                  <a:gd name="connsiteY1" fmla="*/ 111442 h 111442"/>
                  <a:gd name="connsiteX2" fmla="*/ 15662 w 64238"/>
                  <a:gd name="connsiteY2" fmla="*/ 0 h 111442"/>
                  <a:gd name="connsiteX3" fmla="*/ 46142 w 64238"/>
                  <a:gd name="connsiteY3" fmla="*/ 0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38" h="111442">
                    <a:moveTo>
                      <a:pt x="46142" y="0"/>
                    </a:moveTo>
                    <a:cubicBezTo>
                      <a:pt x="66144" y="67627"/>
                      <a:pt x="78526" y="111442"/>
                      <a:pt x="33759" y="111442"/>
                    </a:cubicBezTo>
                    <a:cubicBezTo>
                      <a:pt x="-13866" y="111442"/>
                      <a:pt x="-2436" y="68580"/>
                      <a:pt x="15662" y="0"/>
                    </a:cubicBezTo>
                    <a:lnTo>
                      <a:pt x="4614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1F56FF28-BFB4-4C26-9458-31EFA2B4C482}"/>
                  </a:ext>
                </a:extLst>
              </p:cNvPr>
              <p:cNvSpPr/>
              <p:nvPr/>
            </p:nvSpPr>
            <p:spPr>
              <a:xfrm rot="21299354">
                <a:off x="5090759" y="2920752"/>
                <a:ext cx="65773" cy="114189"/>
              </a:xfrm>
              <a:custGeom>
                <a:avLst/>
                <a:gdLst>
                  <a:gd name="connsiteX0" fmla="*/ 60360 w 65773"/>
                  <a:gd name="connsiteY0" fmla="*/ 5715 h 114189"/>
                  <a:gd name="connsiteX1" fmla="*/ 28928 w 65773"/>
                  <a:gd name="connsiteY1" fmla="*/ 113347 h 114189"/>
                  <a:gd name="connsiteX2" fmla="*/ 29880 w 65773"/>
                  <a:gd name="connsiteY2" fmla="*/ 0 h 114189"/>
                  <a:gd name="connsiteX3" fmla="*/ 60360 w 65773"/>
                  <a:gd name="connsiteY3" fmla="*/ 5715 h 11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73" h="114189">
                    <a:moveTo>
                      <a:pt x="60360" y="5715"/>
                    </a:moveTo>
                    <a:cubicBezTo>
                      <a:pt x="68933" y="76200"/>
                      <a:pt x="72743" y="120968"/>
                      <a:pt x="28928" y="113347"/>
                    </a:cubicBezTo>
                    <a:cubicBezTo>
                      <a:pt x="-18697" y="104775"/>
                      <a:pt x="353" y="64770"/>
                      <a:pt x="29880" y="0"/>
                    </a:cubicBezTo>
                    <a:lnTo>
                      <a:pt x="60360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1060" name="Graphic 4">
              <a:extLst>
                <a:ext uri="{FF2B5EF4-FFF2-40B4-BE49-F238E27FC236}">
                  <a16:creationId xmlns:a16="http://schemas.microsoft.com/office/drawing/2014/main" id="{7EEBC44D-A948-496B-A046-98BDE760098F}"/>
                </a:ext>
              </a:extLst>
            </p:cNvPr>
            <p:cNvGrpSpPr/>
            <p:nvPr/>
          </p:nvGrpSpPr>
          <p:grpSpPr>
            <a:xfrm>
              <a:off x="4816868" y="3912690"/>
              <a:ext cx="2634101" cy="254268"/>
              <a:chOff x="4816868" y="3912690"/>
              <a:chExt cx="2634101" cy="254268"/>
            </a:xfrm>
            <a:solidFill>
              <a:srgbClr val="F5FEFC"/>
            </a:solidFill>
          </p:grpSpPr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24C1E477-AE3D-41B2-93BB-7119D1310E7E}"/>
                  </a:ext>
                </a:extLst>
              </p:cNvPr>
              <p:cNvSpPr/>
              <p:nvPr/>
            </p:nvSpPr>
            <p:spPr>
              <a:xfrm>
                <a:off x="7382163" y="3940492"/>
                <a:ext cx="68806" cy="113219"/>
              </a:xfrm>
              <a:custGeom>
                <a:avLst/>
                <a:gdLst>
                  <a:gd name="connsiteX0" fmla="*/ 30192 w 68806"/>
                  <a:gd name="connsiteY0" fmla="*/ 0 h 113219"/>
                  <a:gd name="connsiteX1" fmla="*/ 44479 w 68806"/>
                  <a:gd name="connsiteY1" fmla="*/ 111442 h 113219"/>
                  <a:gd name="connsiteX2" fmla="*/ 664 w 68806"/>
                  <a:gd name="connsiteY2" fmla="*/ 7620 h 113219"/>
                  <a:gd name="connsiteX3" fmla="*/ 30192 w 68806"/>
                  <a:gd name="connsiteY3" fmla="*/ 0 h 113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806" h="113219">
                    <a:moveTo>
                      <a:pt x="30192" y="0"/>
                    </a:moveTo>
                    <a:cubicBezTo>
                      <a:pt x="66387" y="60960"/>
                      <a:pt x="88294" y="100965"/>
                      <a:pt x="44479" y="111442"/>
                    </a:cubicBezTo>
                    <a:cubicBezTo>
                      <a:pt x="-2193" y="122872"/>
                      <a:pt x="-1241" y="78105"/>
                      <a:pt x="664" y="7620"/>
                    </a:cubicBezTo>
                    <a:lnTo>
                      <a:pt x="3019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507CDBC8-B078-4F27-B2BD-B095EC6F1857}"/>
                  </a:ext>
                </a:extLst>
              </p:cNvPr>
              <p:cNvSpPr/>
              <p:nvPr/>
            </p:nvSpPr>
            <p:spPr>
              <a:xfrm rot="222706">
                <a:off x="7126381" y="3986212"/>
                <a:ext cx="69891" cy="113495"/>
              </a:xfrm>
              <a:custGeom>
                <a:avLst/>
                <a:gdLst>
                  <a:gd name="connsiteX0" fmla="*/ 29751 w 69891"/>
                  <a:gd name="connsiteY0" fmla="*/ 0 h 113495"/>
                  <a:gd name="connsiteX1" fmla="*/ 45943 w 69891"/>
                  <a:gd name="connsiteY1" fmla="*/ 111443 h 113495"/>
                  <a:gd name="connsiteX2" fmla="*/ 223 w 69891"/>
                  <a:gd name="connsiteY2" fmla="*/ 7620 h 113495"/>
                  <a:gd name="connsiteX3" fmla="*/ 29751 w 69891"/>
                  <a:gd name="connsiteY3" fmla="*/ 0 h 11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91" h="113495">
                    <a:moveTo>
                      <a:pt x="29751" y="0"/>
                    </a:moveTo>
                    <a:cubicBezTo>
                      <a:pt x="66898" y="60007"/>
                      <a:pt x="89758" y="100013"/>
                      <a:pt x="45943" y="111443"/>
                    </a:cubicBezTo>
                    <a:cubicBezTo>
                      <a:pt x="-729" y="123825"/>
                      <a:pt x="-729" y="79057"/>
                      <a:pt x="223" y="7620"/>
                    </a:cubicBezTo>
                    <a:lnTo>
                      <a:pt x="297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3E667174-57A6-40E5-A939-DD513AB56937}"/>
                  </a:ext>
                </a:extLst>
              </p:cNvPr>
              <p:cNvSpPr/>
              <p:nvPr/>
            </p:nvSpPr>
            <p:spPr>
              <a:xfrm>
                <a:off x="6888402" y="4017852"/>
                <a:ext cx="66098" cy="113062"/>
              </a:xfrm>
              <a:custGeom>
                <a:avLst/>
                <a:gdLst>
                  <a:gd name="connsiteX0" fmla="*/ 36272 w 66098"/>
                  <a:gd name="connsiteY0" fmla="*/ 0 h 113062"/>
                  <a:gd name="connsiteX1" fmla="*/ 39129 w 66098"/>
                  <a:gd name="connsiteY1" fmla="*/ 112395 h 113062"/>
                  <a:gd name="connsiteX2" fmla="*/ 5792 w 66098"/>
                  <a:gd name="connsiteY2" fmla="*/ 3810 h 113062"/>
                  <a:gd name="connsiteX3" fmla="*/ 36272 w 66098"/>
                  <a:gd name="connsiteY3" fmla="*/ 0 h 113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098" h="113062">
                    <a:moveTo>
                      <a:pt x="36272" y="0"/>
                    </a:moveTo>
                    <a:cubicBezTo>
                      <a:pt x="65800" y="63818"/>
                      <a:pt x="83897" y="106680"/>
                      <a:pt x="39129" y="112395"/>
                    </a:cubicBezTo>
                    <a:cubicBezTo>
                      <a:pt x="-8496" y="119063"/>
                      <a:pt x="-2780" y="75247"/>
                      <a:pt x="5792" y="3810"/>
                    </a:cubicBezTo>
                    <a:lnTo>
                      <a:pt x="3627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61AB2130-FA10-45E2-A363-7396CC517676}"/>
                  </a:ext>
                </a:extLst>
              </p:cNvPr>
              <p:cNvSpPr/>
              <p:nvPr/>
            </p:nvSpPr>
            <p:spPr>
              <a:xfrm>
                <a:off x="6650331" y="4038599"/>
                <a:ext cx="65174" cy="112747"/>
              </a:xfrm>
              <a:custGeom>
                <a:avLst/>
                <a:gdLst>
                  <a:gd name="connsiteX0" fmla="*/ 39076 w 65174"/>
                  <a:gd name="connsiteY0" fmla="*/ 0 h 112747"/>
                  <a:gd name="connsiteX1" fmla="*/ 37171 w 65174"/>
                  <a:gd name="connsiteY1" fmla="*/ 112395 h 112747"/>
                  <a:gd name="connsiteX2" fmla="*/ 8596 w 65174"/>
                  <a:gd name="connsiteY2" fmla="*/ 2857 h 112747"/>
                  <a:gd name="connsiteX3" fmla="*/ 39076 w 65174"/>
                  <a:gd name="connsiteY3" fmla="*/ 0 h 1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174" h="112747">
                    <a:moveTo>
                      <a:pt x="39076" y="0"/>
                    </a:moveTo>
                    <a:cubicBezTo>
                      <a:pt x="65746" y="65722"/>
                      <a:pt x="81938" y="108585"/>
                      <a:pt x="37171" y="112395"/>
                    </a:cubicBezTo>
                    <a:cubicBezTo>
                      <a:pt x="-10454" y="117157"/>
                      <a:pt x="-2834" y="73343"/>
                      <a:pt x="8596" y="2857"/>
                    </a:cubicBezTo>
                    <a:lnTo>
                      <a:pt x="39076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44DBA2FA-E3E7-4D71-A18E-C7491139B578}"/>
                  </a:ext>
                </a:extLst>
              </p:cNvPr>
              <p:cNvSpPr/>
              <p:nvPr/>
            </p:nvSpPr>
            <p:spPr>
              <a:xfrm>
                <a:off x="6416004" y="4050029"/>
                <a:ext cx="65325" cy="112455"/>
              </a:xfrm>
              <a:custGeom>
                <a:avLst/>
                <a:gdLst>
                  <a:gd name="connsiteX0" fmla="*/ 43851 w 65325"/>
                  <a:gd name="connsiteY0" fmla="*/ 0 h 112455"/>
                  <a:gd name="connsiteX1" fmla="*/ 35278 w 65325"/>
                  <a:gd name="connsiteY1" fmla="*/ 112395 h 112455"/>
                  <a:gd name="connsiteX2" fmla="*/ 12418 w 65325"/>
                  <a:gd name="connsiteY2" fmla="*/ 1905 h 112455"/>
                  <a:gd name="connsiteX3" fmla="*/ 43851 w 65325"/>
                  <a:gd name="connsiteY3" fmla="*/ 0 h 1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25" h="112455">
                    <a:moveTo>
                      <a:pt x="43851" y="0"/>
                    </a:moveTo>
                    <a:cubicBezTo>
                      <a:pt x="66710" y="66675"/>
                      <a:pt x="80998" y="110490"/>
                      <a:pt x="35278" y="112395"/>
                    </a:cubicBezTo>
                    <a:cubicBezTo>
                      <a:pt x="-12347" y="114300"/>
                      <a:pt x="-2822" y="71438"/>
                      <a:pt x="12418" y="1905"/>
                    </a:cubicBezTo>
                    <a:lnTo>
                      <a:pt x="43851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C4DE4FCB-6984-4508-A512-8D51BC0BC1F0}"/>
                  </a:ext>
                </a:extLst>
              </p:cNvPr>
              <p:cNvSpPr/>
              <p:nvPr/>
            </p:nvSpPr>
            <p:spPr>
              <a:xfrm rot="21373116">
                <a:off x="6178985" y="4054434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E02C1E1D-3510-4E40-BD17-952048FC5184}"/>
                  </a:ext>
                </a:extLst>
              </p:cNvPr>
              <p:cNvSpPr/>
              <p:nvPr/>
            </p:nvSpPr>
            <p:spPr>
              <a:xfrm>
                <a:off x="5938955" y="4049077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3"/>
                      <a:pt x="32267" y="112395"/>
                    </a:cubicBezTo>
                    <a:cubicBezTo>
                      <a:pt x="-15358" y="109538"/>
                      <a:pt x="-2023" y="67628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3A9D0E47-4990-44C0-9EFC-8A63DF809173}"/>
                  </a:ext>
                </a:extLst>
              </p:cNvPr>
              <p:cNvSpPr/>
              <p:nvPr/>
            </p:nvSpPr>
            <p:spPr>
              <a:xfrm>
                <a:off x="5703687" y="4034996"/>
                <a:ext cx="64646" cy="112524"/>
              </a:xfrm>
              <a:custGeom>
                <a:avLst/>
                <a:gdLst>
                  <a:gd name="connsiteX0" fmla="*/ 50365 w 64646"/>
                  <a:gd name="connsiteY0" fmla="*/ 1905 h 112524"/>
                  <a:gd name="connsiteX1" fmla="*/ 32267 w 64646"/>
                  <a:gd name="connsiteY1" fmla="*/ 112395 h 112524"/>
                  <a:gd name="connsiteX2" fmla="*/ 19885 w 64646"/>
                  <a:gd name="connsiteY2" fmla="*/ 0 h 112524"/>
                  <a:gd name="connsiteX3" fmla="*/ 50365 w 64646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46" h="112524">
                    <a:moveTo>
                      <a:pt x="50365" y="1905"/>
                    </a:moveTo>
                    <a:cubicBezTo>
                      <a:pt x="67510" y="70485"/>
                      <a:pt x="77035" y="115252"/>
                      <a:pt x="32267" y="112395"/>
                    </a:cubicBezTo>
                    <a:cubicBezTo>
                      <a:pt x="-15358" y="109538"/>
                      <a:pt x="-2023" y="67627"/>
                      <a:pt x="19885" y="0"/>
                    </a:cubicBezTo>
                    <a:lnTo>
                      <a:pt x="5036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877E57CF-2D0B-4473-9574-4A506CC70AA7}"/>
                  </a:ext>
                </a:extLst>
              </p:cNvPr>
              <p:cNvSpPr/>
              <p:nvPr/>
            </p:nvSpPr>
            <p:spPr>
              <a:xfrm>
                <a:off x="5467426" y="4013268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2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F9FC044B-3852-40B7-8944-FBEE48DB3138}"/>
                  </a:ext>
                </a:extLst>
              </p:cNvPr>
              <p:cNvSpPr/>
              <p:nvPr/>
            </p:nvSpPr>
            <p:spPr>
              <a:xfrm>
                <a:off x="5250256" y="3986212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BF6F2F68-FA03-42ED-B495-199468B690C3}"/>
                  </a:ext>
                </a:extLst>
              </p:cNvPr>
              <p:cNvSpPr/>
              <p:nvPr/>
            </p:nvSpPr>
            <p:spPr>
              <a:xfrm>
                <a:off x="5040706" y="3954987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8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8"/>
                    </a:cubicBezTo>
                    <a:cubicBezTo>
                      <a:pt x="-17221" y="107633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C380E6D5-75A3-4ACC-868E-3C834BC030F3}"/>
                  </a:ext>
                </a:extLst>
              </p:cNvPr>
              <p:cNvSpPr/>
              <p:nvPr/>
            </p:nvSpPr>
            <p:spPr>
              <a:xfrm>
                <a:off x="4816868" y="3912690"/>
                <a:ext cx="65318" cy="113693"/>
              </a:xfrm>
              <a:custGeom>
                <a:avLst/>
                <a:gdLst>
                  <a:gd name="connsiteX0" fmla="*/ 56121 w 65318"/>
                  <a:gd name="connsiteY0" fmla="*/ 3810 h 113693"/>
                  <a:gd name="connsiteX1" fmla="*/ 30404 w 65318"/>
                  <a:gd name="connsiteY1" fmla="*/ 113347 h 113693"/>
                  <a:gd name="connsiteX2" fmla="*/ 25641 w 65318"/>
                  <a:gd name="connsiteY2" fmla="*/ 0 h 113693"/>
                  <a:gd name="connsiteX3" fmla="*/ 56121 w 65318"/>
                  <a:gd name="connsiteY3" fmla="*/ 3810 h 1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318" h="113693">
                    <a:moveTo>
                      <a:pt x="56121" y="3810"/>
                    </a:moveTo>
                    <a:cubicBezTo>
                      <a:pt x="68504" y="73343"/>
                      <a:pt x="75171" y="118110"/>
                      <a:pt x="30404" y="113347"/>
                    </a:cubicBezTo>
                    <a:cubicBezTo>
                      <a:pt x="-17221" y="107632"/>
                      <a:pt x="-1029" y="66675"/>
                      <a:pt x="25641" y="0"/>
                    </a:cubicBezTo>
                    <a:lnTo>
                      <a:pt x="56121" y="381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1061" name="Graphic 4">
              <a:extLst>
                <a:ext uri="{FF2B5EF4-FFF2-40B4-BE49-F238E27FC236}">
                  <a16:creationId xmlns:a16="http://schemas.microsoft.com/office/drawing/2014/main" id="{F86EDF6A-E7C3-4266-9903-9CDC6711B543}"/>
                </a:ext>
              </a:extLst>
            </p:cNvPr>
            <p:cNvGrpSpPr/>
            <p:nvPr/>
          </p:nvGrpSpPr>
          <p:grpSpPr>
            <a:xfrm>
              <a:off x="4327207" y="4190999"/>
              <a:ext cx="3340192" cy="1382790"/>
              <a:chOff x="4327207" y="4190999"/>
              <a:chExt cx="3340192" cy="1382790"/>
            </a:xfrm>
            <a:solidFill>
              <a:srgbClr val="F5FEFC"/>
            </a:solidFill>
          </p:grpSpPr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1FF10170-510A-4D0B-AE17-9130B50A486C}"/>
                  </a:ext>
                </a:extLst>
              </p:cNvPr>
              <p:cNvSpPr/>
              <p:nvPr/>
            </p:nvSpPr>
            <p:spPr>
              <a:xfrm>
                <a:off x="7574280" y="4190999"/>
                <a:ext cx="93119" cy="108139"/>
              </a:xfrm>
              <a:custGeom>
                <a:avLst/>
                <a:gdLst>
                  <a:gd name="connsiteX0" fmla="*/ 25717 w 93119"/>
                  <a:gd name="connsiteY0" fmla="*/ 0 h 108139"/>
                  <a:gd name="connsiteX1" fmla="*/ 77152 w 93119"/>
                  <a:gd name="connsiteY1" fmla="*/ 100013 h 108139"/>
                  <a:gd name="connsiteX2" fmla="*/ 0 w 93119"/>
                  <a:gd name="connsiteY2" fmla="*/ 17145 h 108139"/>
                  <a:gd name="connsiteX3" fmla="*/ 25717 w 93119"/>
                  <a:gd name="connsiteY3" fmla="*/ 0 h 10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119" h="108139">
                    <a:moveTo>
                      <a:pt x="25717" y="0"/>
                    </a:moveTo>
                    <a:cubicBezTo>
                      <a:pt x="80010" y="44768"/>
                      <a:pt x="115252" y="74295"/>
                      <a:pt x="77152" y="100013"/>
                    </a:cubicBezTo>
                    <a:cubicBezTo>
                      <a:pt x="37147" y="126682"/>
                      <a:pt x="22860" y="84772"/>
                      <a:pt x="0" y="17145"/>
                    </a:cubicBezTo>
                    <a:lnTo>
                      <a:pt x="25717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8959DDD6-136A-4147-85A8-B570EE8F35A9}"/>
                  </a:ext>
                </a:extLst>
              </p:cNvPr>
              <p:cNvSpPr/>
              <p:nvPr/>
            </p:nvSpPr>
            <p:spPr>
              <a:xfrm>
                <a:off x="7343775" y="4311967"/>
                <a:ext cx="87162" cy="109062"/>
              </a:xfrm>
              <a:custGeom>
                <a:avLst/>
                <a:gdLst>
                  <a:gd name="connsiteX0" fmla="*/ 25718 w 87162"/>
                  <a:gd name="connsiteY0" fmla="*/ 0 h 109062"/>
                  <a:gd name="connsiteX1" fmla="*/ 70485 w 87162"/>
                  <a:gd name="connsiteY1" fmla="*/ 102870 h 109062"/>
                  <a:gd name="connsiteX2" fmla="*/ 0 w 87162"/>
                  <a:gd name="connsiteY2" fmla="*/ 14288 h 109062"/>
                  <a:gd name="connsiteX3" fmla="*/ 25718 w 87162"/>
                  <a:gd name="connsiteY3" fmla="*/ 0 h 10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162" h="109062">
                    <a:moveTo>
                      <a:pt x="25718" y="0"/>
                    </a:moveTo>
                    <a:cubicBezTo>
                      <a:pt x="76200" y="48577"/>
                      <a:pt x="108585" y="80963"/>
                      <a:pt x="70485" y="102870"/>
                    </a:cubicBezTo>
                    <a:cubicBezTo>
                      <a:pt x="30480" y="125730"/>
                      <a:pt x="18097" y="82867"/>
                      <a:pt x="0" y="14288"/>
                    </a:cubicBezTo>
                    <a:lnTo>
                      <a:pt x="25718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D42D93AD-4D04-474D-8BBD-77123E4088BB}"/>
                  </a:ext>
                </a:extLst>
              </p:cNvPr>
              <p:cNvSpPr/>
              <p:nvPr/>
            </p:nvSpPr>
            <p:spPr>
              <a:xfrm>
                <a:off x="7126605" y="4421711"/>
                <a:ext cx="90386" cy="109953"/>
              </a:xfrm>
              <a:custGeom>
                <a:avLst/>
                <a:gdLst>
                  <a:gd name="connsiteX0" fmla="*/ 26670 w 90386"/>
                  <a:gd name="connsiteY0" fmla="*/ 0 h 109953"/>
                  <a:gd name="connsiteX1" fmla="*/ 73342 w 90386"/>
                  <a:gd name="connsiteY1" fmla="*/ 102870 h 109953"/>
                  <a:gd name="connsiteX2" fmla="*/ 0 w 90386"/>
                  <a:gd name="connsiteY2" fmla="*/ 16193 h 109953"/>
                  <a:gd name="connsiteX3" fmla="*/ 26670 w 90386"/>
                  <a:gd name="connsiteY3" fmla="*/ 0 h 10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386" h="109953">
                    <a:moveTo>
                      <a:pt x="26670" y="0"/>
                    </a:moveTo>
                    <a:cubicBezTo>
                      <a:pt x="79057" y="47625"/>
                      <a:pt x="112395" y="79058"/>
                      <a:pt x="73342" y="102870"/>
                    </a:cubicBezTo>
                    <a:cubicBezTo>
                      <a:pt x="32385" y="127635"/>
                      <a:pt x="20002" y="84773"/>
                      <a:pt x="0" y="16193"/>
                    </a:cubicBezTo>
                    <a:lnTo>
                      <a:pt x="26670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A59374BF-6575-4782-91A9-73FF00D41D3F}"/>
                  </a:ext>
                </a:extLst>
              </p:cNvPr>
              <p:cNvSpPr/>
              <p:nvPr/>
            </p:nvSpPr>
            <p:spPr>
              <a:xfrm>
                <a:off x="6920865" y="4521723"/>
                <a:ext cx="87709" cy="110009"/>
              </a:xfrm>
              <a:custGeom>
                <a:avLst/>
                <a:gdLst>
                  <a:gd name="connsiteX0" fmla="*/ 27622 w 87709"/>
                  <a:gd name="connsiteY0" fmla="*/ 0 h 110009"/>
                  <a:gd name="connsiteX1" fmla="*/ 69532 w 87709"/>
                  <a:gd name="connsiteY1" fmla="*/ 103823 h 110009"/>
                  <a:gd name="connsiteX2" fmla="*/ 0 w 87709"/>
                  <a:gd name="connsiteY2" fmla="*/ 14288 h 110009"/>
                  <a:gd name="connsiteX3" fmla="*/ 27622 w 87709"/>
                  <a:gd name="connsiteY3" fmla="*/ 0 h 110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709" h="110009">
                    <a:moveTo>
                      <a:pt x="27622" y="0"/>
                    </a:moveTo>
                    <a:cubicBezTo>
                      <a:pt x="78105" y="49530"/>
                      <a:pt x="109538" y="82868"/>
                      <a:pt x="69532" y="103823"/>
                    </a:cubicBezTo>
                    <a:cubicBezTo>
                      <a:pt x="27622" y="126683"/>
                      <a:pt x="17145" y="83820"/>
                      <a:pt x="0" y="14288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7D41956C-A64B-4CD6-92AE-892CF491181E}"/>
                  </a:ext>
                </a:extLst>
              </p:cNvPr>
              <p:cNvSpPr/>
              <p:nvPr/>
            </p:nvSpPr>
            <p:spPr>
              <a:xfrm>
                <a:off x="6699884" y="4620577"/>
                <a:ext cx="83508" cy="111938"/>
              </a:xfrm>
              <a:custGeom>
                <a:avLst/>
                <a:gdLst>
                  <a:gd name="connsiteX0" fmla="*/ 27622 w 83508"/>
                  <a:gd name="connsiteY0" fmla="*/ 0 h 111938"/>
                  <a:gd name="connsiteX1" fmla="*/ 64770 w 83508"/>
                  <a:gd name="connsiteY1" fmla="*/ 106680 h 111938"/>
                  <a:gd name="connsiteX2" fmla="*/ 0 w 83508"/>
                  <a:gd name="connsiteY2" fmla="*/ 13335 h 111938"/>
                  <a:gd name="connsiteX3" fmla="*/ 27622 w 83508"/>
                  <a:gd name="connsiteY3" fmla="*/ 0 h 11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508" h="111938">
                    <a:moveTo>
                      <a:pt x="27622" y="0"/>
                    </a:moveTo>
                    <a:cubicBezTo>
                      <a:pt x="75247" y="52388"/>
                      <a:pt x="104775" y="86678"/>
                      <a:pt x="64770" y="106680"/>
                    </a:cubicBezTo>
                    <a:cubicBezTo>
                      <a:pt x="21908" y="127635"/>
                      <a:pt x="13335" y="83820"/>
                      <a:pt x="0" y="13335"/>
                    </a:cubicBezTo>
                    <a:lnTo>
                      <a:pt x="27622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710CED91-F724-4680-8BE6-D03393A70A68}"/>
                  </a:ext>
                </a:extLst>
              </p:cNvPr>
              <p:cNvSpPr/>
              <p:nvPr/>
            </p:nvSpPr>
            <p:spPr>
              <a:xfrm>
                <a:off x="6509384" y="4707254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B902A3CC-832B-491C-9D5C-EFB9F012C96A}"/>
                  </a:ext>
                </a:extLst>
              </p:cNvPr>
              <p:cNvSpPr/>
              <p:nvPr/>
            </p:nvSpPr>
            <p:spPr>
              <a:xfrm>
                <a:off x="6348412" y="4776787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3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3" y="108585"/>
                    </a:cubicBezTo>
                    <a:cubicBezTo>
                      <a:pt x="13335" y="126682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A776C62A-0554-4186-81F3-76895366F171}"/>
                  </a:ext>
                </a:extLst>
              </p:cNvPr>
              <p:cNvSpPr/>
              <p:nvPr/>
            </p:nvSpPr>
            <p:spPr>
              <a:xfrm>
                <a:off x="6063615" y="4893556"/>
                <a:ext cx="78842" cy="112610"/>
              </a:xfrm>
              <a:custGeom>
                <a:avLst/>
                <a:gdLst>
                  <a:gd name="connsiteX0" fmla="*/ 28575 w 78842"/>
                  <a:gd name="connsiteY0" fmla="*/ 0 h 112610"/>
                  <a:gd name="connsiteX1" fmla="*/ 58102 w 78842"/>
                  <a:gd name="connsiteY1" fmla="*/ 108585 h 112610"/>
                  <a:gd name="connsiteX2" fmla="*/ 0 w 78842"/>
                  <a:gd name="connsiteY2" fmla="*/ 11430 h 112610"/>
                  <a:gd name="connsiteX3" fmla="*/ 28575 w 78842"/>
                  <a:gd name="connsiteY3" fmla="*/ 0 h 11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2" h="112610">
                    <a:moveTo>
                      <a:pt x="28575" y="0"/>
                    </a:moveTo>
                    <a:cubicBezTo>
                      <a:pt x="72390" y="55245"/>
                      <a:pt x="100013" y="91440"/>
                      <a:pt x="58102" y="108585"/>
                    </a:cubicBezTo>
                    <a:cubicBezTo>
                      <a:pt x="13335" y="126683"/>
                      <a:pt x="8572" y="81915"/>
                      <a:pt x="0" y="11430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6C28EDB0-7830-4F28-A793-7440CB230624}"/>
                  </a:ext>
                </a:extLst>
              </p:cNvPr>
              <p:cNvSpPr/>
              <p:nvPr/>
            </p:nvSpPr>
            <p:spPr>
              <a:xfrm>
                <a:off x="5864542" y="4972049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476257E6-E1D0-4667-8AC1-A9039F28B5BD}"/>
                  </a:ext>
                </a:extLst>
              </p:cNvPr>
              <p:cNvSpPr/>
              <p:nvPr/>
            </p:nvSpPr>
            <p:spPr>
              <a:xfrm>
                <a:off x="5662612" y="5048457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B62E9887-9E19-41CA-B0CF-55309FBFFB44}"/>
                  </a:ext>
                </a:extLst>
              </p:cNvPr>
              <p:cNvSpPr/>
              <p:nvPr/>
            </p:nvSpPr>
            <p:spPr>
              <a:xfrm>
                <a:off x="5448300" y="5123883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E3DDC995-F32F-4B7E-BD98-E671B839AD16}"/>
                  </a:ext>
                </a:extLst>
              </p:cNvPr>
              <p:cNvSpPr/>
              <p:nvPr/>
            </p:nvSpPr>
            <p:spPr>
              <a:xfrm>
                <a:off x="5233034" y="5197613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8" y="96203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9967860C-2C6D-4D18-95A5-1F24E4E73D8E}"/>
                  </a:ext>
                </a:extLst>
              </p:cNvPr>
              <p:cNvSpPr/>
              <p:nvPr/>
            </p:nvSpPr>
            <p:spPr>
              <a:xfrm>
                <a:off x="5036820" y="5261431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2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A9BFB26C-B613-45F3-9CD7-064DC695E6F6}"/>
                  </a:ext>
                </a:extLst>
              </p:cNvPr>
              <p:cNvSpPr/>
              <p:nvPr/>
            </p:nvSpPr>
            <p:spPr>
              <a:xfrm>
                <a:off x="4812982" y="5329444"/>
                <a:ext cx="73599" cy="113465"/>
              </a:xfrm>
              <a:custGeom>
                <a:avLst/>
                <a:gdLst>
                  <a:gd name="connsiteX0" fmla="*/ 28575 w 73599"/>
                  <a:gd name="connsiteY0" fmla="*/ 0 h 113465"/>
                  <a:gd name="connsiteX1" fmla="*/ 51435 w 73599"/>
                  <a:gd name="connsiteY1" fmla="*/ 110490 h 113465"/>
                  <a:gd name="connsiteX2" fmla="*/ 0 w 73599"/>
                  <a:gd name="connsiteY2" fmla="*/ 9525 h 113465"/>
                  <a:gd name="connsiteX3" fmla="*/ 28575 w 73599"/>
                  <a:gd name="connsiteY3" fmla="*/ 0 h 11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5">
                    <a:moveTo>
                      <a:pt x="28575" y="0"/>
                    </a:moveTo>
                    <a:cubicBezTo>
                      <a:pt x="68580" y="58103"/>
                      <a:pt x="94297" y="96203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EA186500-5A68-4A31-B8F3-46B811F7067B}"/>
                  </a:ext>
                </a:extLst>
              </p:cNvPr>
              <p:cNvSpPr/>
              <p:nvPr/>
            </p:nvSpPr>
            <p:spPr>
              <a:xfrm>
                <a:off x="4601527" y="5387726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8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8FFC2A0E-BB27-41DF-8672-5CCD577626FC}"/>
                  </a:ext>
                </a:extLst>
              </p:cNvPr>
              <p:cNvSpPr/>
              <p:nvPr/>
            </p:nvSpPr>
            <p:spPr>
              <a:xfrm rot="365266">
                <a:off x="4327207" y="5460325"/>
                <a:ext cx="73599" cy="113464"/>
              </a:xfrm>
              <a:custGeom>
                <a:avLst/>
                <a:gdLst>
                  <a:gd name="connsiteX0" fmla="*/ 28575 w 73599"/>
                  <a:gd name="connsiteY0" fmla="*/ 0 h 113464"/>
                  <a:gd name="connsiteX1" fmla="*/ 51435 w 73599"/>
                  <a:gd name="connsiteY1" fmla="*/ 110490 h 113464"/>
                  <a:gd name="connsiteX2" fmla="*/ 0 w 73599"/>
                  <a:gd name="connsiteY2" fmla="*/ 9525 h 113464"/>
                  <a:gd name="connsiteX3" fmla="*/ 28575 w 73599"/>
                  <a:gd name="connsiteY3" fmla="*/ 0 h 11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599" h="113464">
                    <a:moveTo>
                      <a:pt x="28575" y="0"/>
                    </a:moveTo>
                    <a:cubicBezTo>
                      <a:pt x="68580" y="58102"/>
                      <a:pt x="94298" y="96202"/>
                      <a:pt x="51435" y="110490"/>
                    </a:cubicBezTo>
                    <a:cubicBezTo>
                      <a:pt x="5715" y="125730"/>
                      <a:pt x="2857" y="80963"/>
                      <a:pt x="0" y="9525"/>
                    </a:cubicBezTo>
                    <a:lnTo>
                      <a:pt x="28575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1062" name="Graphic 4">
              <a:extLst>
                <a:ext uri="{FF2B5EF4-FFF2-40B4-BE49-F238E27FC236}">
                  <a16:creationId xmlns:a16="http://schemas.microsoft.com/office/drawing/2014/main" id="{9467CC30-BBA5-40CA-80F4-2F39E53F6932}"/>
                </a:ext>
              </a:extLst>
            </p:cNvPr>
            <p:cNvGrpSpPr/>
            <p:nvPr/>
          </p:nvGrpSpPr>
          <p:grpSpPr>
            <a:xfrm>
              <a:off x="4570957" y="3963738"/>
              <a:ext cx="3419294" cy="1619659"/>
              <a:chOff x="4570957" y="3963738"/>
              <a:chExt cx="3419294" cy="1619659"/>
            </a:xfrm>
            <a:solidFill>
              <a:srgbClr val="F5FEFC"/>
            </a:solidFill>
          </p:grpSpPr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16397301-540C-40E9-9D37-A409F48AF2F6}"/>
                  </a:ext>
                </a:extLst>
              </p:cNvPr>
              <p:cNvSpPr/>
              <p:nvPr/>
            </p:nvSpPr>
            <p:spPr>
              <a:xfrm>
                <a:off x="7742022" y="540829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23EE5981-C034-412A-8A35-0E891397ECDB}"/>
                  </a:ext>
                </a:extLst>
              </p:cNvPr>
              <p:cNvSpPr/>
              <p:nvPr/>
            </p:nvSpPr>
            <p:spPr>
              <a:xfrm>
                <a:off x="7922045" y="5469254"/>
                <a:ext cx="68206" cy="114143"/>
              </a:xfrm>
              <a:custGeom>
                <a:avLst/>
                <a:gdLst>
                  <a:gd name="connsiteX0" fmla="*/ 67525 w 68206"/>
                  <a:gd name="connsiteY0" fmla="*/ 7620 h 114143"/>
                  <a:gd name="connsiteX1" fmla="*/ 26567 w 68206"/>
                  <a:gd name="connsiteY1" fmla="*/ 112395 h 114143"/>
                  <a:gd name="connsiteX2" fmla="*/ 37997 w 68206"/>
                  <a:gd name="connsiteY2" fmla="*/ 0 h 114143"/>
                  <a:gd name="connsiteX3" fmla="*/ 67525 w 68206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206" h="114143">
                    <a:moveTo>
                      <a:pt x="67525" y="7620"/>
                    </a:moveTo>
                    <a:cubicBezTo>
                      <a:pt x="69430" y="78105"/>
                      <a:pt x="70382" y="123825"/>
                      <a:pt x="26567" y="112395"/>
                    </a:cubicBezTo>
                    <a:cubicBezTo>
                      <a:pt x="-20105" y="100013"/>
                      <a:pt x="1802" y="61913"/>
                      <a:pt x="37997" y="0"/>
                    </a:cubicBezTo>
                    <a:lnTo>
                      <a:pt x="6752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2B30E383-11DD-431A-A1FC-0EE4601FC1AB}"/>
                  </a:ext>
                </a:extLst>
              </p:cNvPr>
              <p:cNvSpPr/>
              <p:nvPr/>
            </p:nvSpPr>
            <p:spPr>
              <a:xfrm>
                <a:off x="7494244" y="5321617"/>
                <a:ext cx="67853" cy="114143"/>
              </a:xfrm>
              <a:custGeom>
                <a:avLst/>
                <a:gdLst>
                  <a:gd name="connsiteX0" fmla="*/ 66701 w 67853"/>
                  <a:gd name="connsiteY0" fmla="*/ 7620 h 114143"/>
                  <a:gd name="connsiteX1" fmla="*/ 26696 w 67853"/>
                  <a:gd name="connsiteY1" fmla="*/ 112395 h 114143"/>
                  <a:gd name="connsiteX2" fmla="*/ 36221 w 67853"/>
                  <a:gd name="connsiteY2" fmla="*/ 0 h 114143"/>
                  <a:gd name="connsiteX3" fmla="*/ 66701 w 67853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53" h="114143">
                    <a:moveTo>
                      <a:pt x="66701" y="7620"/>
                    </a:moveTo>
                    <a:cubicBezTo>
                      <a:pt x="69558" y="78105"/>
                      <a:pt x="70511" y="123825"/>
                      <a:pt x="26696" y="112395"/>
                    </a:cubicBezTo>
                    <a:cubicBezTo>
                      <a:pt x="-19977" y="100965"/>
                      <a:pt x="1931" y="61913"/>
                      <a:pt x="36221" y="0"/>
                    </a:cubicBezTo>
                    <a:lnTo>
                      <a:pt x="66701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183218CA-BB52-4C22-B4E3-3CA81EE8B164}"/>
                  </a:ext>
                </a:extLst>
              </p:cNvPr>
              <p:cNvSpPr/>
              <p:nvPr/>
            </p:nvSpPr>
            <p:spPr>
              <a:xfrm>
                <a:off x="7262851" y="5235892"/>
                <a:ext cx="67789" cy="114143"/>
              </a:xfrm>
              <a:custGeom>
                <a:avLst/>
                <a:gdLst>
                  <a:gd name="connsiteX0" fmla="*/ 66636 w 67789"/>
                  <a:gd name="connsiteY0" fmla="*/ 7620 h 114143"/>
                  <a:gd name="connsiteX1" fmla="*/ 26631 w 67789"/>
                  <a:gd name="connsiteY1" fmla="*/ 112395 h 114143"/>
                  <a:gd name="connsiteX2" fmla="*/ 37109 w 67789"/>
                  <a:gd name="connsiteY2" fmla="*/ 0 h 114143"/>
                  <a:gd name="connsiteX3" fmla="*/ 66636 w 67789"/>
                  <a:gd name="connsiteY3" fmla="*/ 7620 h 114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789" h="114143">
                    <a:moveTo>
                      <a:pt x="66636" y="7620"/>
                    </a:moveTo>
                    <a:cubicBezTo>
                      <a:pt x="69493" y="78105"/>
                      <a:pt x="70446" y="123825"/>
                      <a:pt x="26631" y="112395"/>
                    </a:cubicBezTo>
                    <a:cubicBezTo>
                      <a:pt x="-20041" y="100965"/>
                      <a:pt x="1866" y="61913"/>
                      <a:pt x="37109" y="0"/>
                    </a:cubicBezTo>
                    <a:lnTo>
                      <a:pt x="66636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63C06263-2DD2-4F0A-A275-1BB7D62B86E9}"/>
                  </a:ext>
                </a:extLst>
              </p:cNvPr>
              <p:cNvSpPr/>
              <p:nvPr/>
            </p:nvSpPr>
            <p:spPr>
              <a:xfrm>
                <a:off x="7050757" y="5155881"/>
                <a:ext cx="70132" cy="114416"/>
              </a:xfrm>
              <a:custGeom>
                <a:avLst/>
                <a:gdLst>
                  <a:gd name="connsiteX0" fmla="*/ 70133 w 70132"/>
                  <a:gd name="connsiteY0" fmla="*/ 8573 h 114416"/>
                  <a:gd name="connsiteX1" fmla="*/ 25365 w 70132"/>
                  <a:gd name="connsiteY1" fmla="*/ 112395 h 114416"/>
                  <a:gd name="connsiteX2" fmla="*/ 40605 w 70132"/>
                  <a:gd name="connsiteY2" fmla="*/ 0 h 114416"/>
                  <a:gd name="connsiteX3" fmla="*/ 70133 w 70132"/>
                  <a:gd name="connsiteY3" fmla="*/ 8573 h 114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132" h="114416">
                    <a:moveTo>
                      <a:pt x="70133" y="8573"/>
                    </a:moveTo>
                    <a:cubicBezTo>
                      <a:pt x="70133" y="79058"/>
                      <a:pt x="69180" y="124778"/>
                      <a:pt x="25365" y="112395"/>
                    </a:cubicBezTo>
                    <a:cubicBezTo>
                      <a:pt x="-20355" y="99060"/>
                      <a:pt x="2505" y="60960"/>
                      <a:pt x="40605" y="0"/>
                    </a:cubicBezTo>
                    <a:lnTo>
                      <a:pt x="70133" y="857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85C67C9A-B755-4736-9104-C48A7475A60D}"/>
                  </a:ext>
                </a:extLst>
              </p:cNvPr>
              <p:cNvSpPr/>
              <p:nvPr/>
            </p:nvSpPr>
            <p:spPr>
              <a:xfrm>
                <a:off x="6826837" y="5063489"/>
                <a:ext cx="74977" cy="114706"/>
              </a:xfrm>
              <a:custGeom>
                <a:avLst/>
                <a:gdLst>
                  <a:gd name="connsiteX0" fmla="*/ 74978 w 74977"/>
                  <a:gd name="connsiteY0" fmla="*/ 11430 h 114706"/>
                  <a:gd name="connsiteX1" fmla="*/ 23543 w 74977"/>
                  <a:gd name="connsiteY1" fmla="*/ 111442 h 114706"/>
                  <a:gd name="connsiteX2" fmla="*/ 45450 w 74977"/>
                  <a:gd name="connsiteY2" fmla="*/ 0 h 114706"/>
                  <a:gd name="connsiteX3" fmla="*/ 74978 w 74977"/>
                  <a:gd name="connsiteY3" fmla="*/ 11430 h 11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977" h="114706">
                    <a:moveTo>
                      <a:pt x="74978" y="11430"/>
                    </a:moveTo>
                    <a:cubicBezTo>
                      <a:pt x="70215" y="81915"/>
                      <a:pt x="66405" y="127635"/>
                      <a:pt x="23543" y="111442"/>
                    </a:cubicBezTo>
                    <a:cubicBezTo>
                      <a:pt x="-21225" y="94297"/>
                      <a:pt x="4493" y="58103"/>
                      <a:pt x="45450" y="0"/>
                    </a:cubicBezTo>
                    <a:lnTo>
                      <a:pt x="74978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4F88DC73-1880-4110-8E3F-B4EA43B1E81F}"/>
                  </a:ext>
                </a:extLst>
              </p:cNvPr>
              <p:cNvSpPr/>
              <p:nvPr/>
            </p:nvSpPr>
            <p:spPr>
              <a:xfrm>
                <a:off x="6622642" y="4978717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7"/>
                      <a:pt x="62002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46C7BB64-7F79-49CA-BE38-302AB2467529}"/>
                  </a:ext>
                </a:extLst>
              </p:cNvPr>
              <p:cNvSpPr/>
              <p:nvPr/>
            </p:nvSpPr>
            <p:spPr>
              <a:xfrm>
                <a:off x="6423570" y="4894896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2002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2C263EA4-AD9F-49D9-99F7-CA154504338F}"/>
                  </a:ext>
                </a:extLst>
              </p:cNvPr>
              <p:cNvSpPr/>
              <p:nvPr/>
            </p:nvSpPr>
            <p:spPr>
              <a:xfrm>
                <a:off x="6170045" y="4781549"/>
                <a:ext cx="77401" cy="113803"/>
              </a:xfrm>
              <a:custGeom>
                <a:avLst/>
                <a:gdLst>
                  <a:gd name="connsiteX0" fmla="*/ 77401 w 77401"/>
                  <a:gd name="connsiteY0" fmla="*/ 11430 h 113803"/>
                  <a:gd name="connsiteX1" fmla="*/ 23109 w 77401"/>
                  <a:gd name="connsiteY1" fmla="*/ 110490 h 113803"/>
                  <a:gd name="connsiteX2" fmla="*/ 48826 w 77401"/>
                  <a:gd name="connsiteY2" fmla="*/ 0 h 113803"/>
                  <a:gd name="connsiteX3" fmla="*/ 77401 w 77401"/>
                  <a:gd name="connsiteY3" fmla="*/ 11430 h 11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401" h="113803">
                    <a:moveTo>
                      <a:pt x="77401" y="11430"/>
                    </a:moveTo>
                    <a:cubicBezTo>
                      <a:pt x="70734" y="81915"/>
                      <a:pt x="65019" y="126682"/>
                      <a:pt x="23109" y="110490"/>
                    </a:cubicBezTo>
                    <a:cubicBezTo>
                      <a:pt x="-21658" y="92393"/>
                      <a:pt x="5012" y="57150"/>
                      <a:pt x="48826" y="0"/>
                    </a:cubicBezTo>
                    <a:lnTo>
                      <a:pt x="77401" y="1143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1351E4C2-E1D2-45AE-A3AD-B155B3187EEF}"/>
                  </a:ext>
                </a:extLst>
              </p:cNvPr>
              <p:cNvSpPr/>
              <p:nvPr/>
            </p:nvSpPr>
            <p:spPr>
              <a:xfrm>
                <a:off x="5982562" y="469487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2504DB24-5FD6-4CD6-A042-52A2A0DBA89D}"/>
                  </a:ext>
                </a:extLst>
              </p:cNvPr>
              <p:cNvSpPr/>
              <p:nvPr/>
            </p:nvSpPr>
            <p:spPr>
              <a:xfrm>
                <a:off x="5792062" y="4601527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D07BAF84-CB40-441D-A8F7-F90F9E9D76C0}"/>
                  </a:ext>
                </a:extLst>
              </p:cNvPr>
              <p:cNvSpPr/>
              <p:nvPr/>
            </p:nvSpPr>
            <p:spPr>
              <a:xfrm>
                <a:off x="5586322" y="4502467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7"/>
                      <a:pt x="61050" y="127635"/>
                      <a:pt x="21045" y="108585"/>
                    </a:cubicBezTo>
                    <a:cubicBezTo>
                      <a:pt x="-21818" y="87630"/>
                      <a:pt x="6757" y="54292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2715C8F2-290B-42D5-92A5-E4BB034BD3F6}"/>
                  </a:ext>
                </a:extLst>
              </p:cNvPr>
              <p:cNvSpPr/>
              <p:nvPr/>
            </p:nvSpPr>
            <p:spPr>
              <a:xfrm>
                <a:off x="5380582" y="4399983"/>
                <a:ext cx="81051" cy="112989"/>
              </a:xfrm>
              <a:custGeom>
                <a:avLst/>
                <a:gdLst>
                  <a:gd name="connsiteX0" fmla="*/ 81052 w 81051"/>
                  <a:gd name="connsiteY0" fmla="*/ 13335 h 112989"/>
                  <a:gd name="connsiteX1" fmla="*/ 21045 w 81051"/>
                  <a:gd name="connsiteY1" fmla="*/ 108585 h 112989"/>
                  <a:gd name="connsiteX2" fmla="*/ 53430 w 81051"/>
                  <a:gd name="connsiteY2" fmla="*/ 0 h 112989"/>
                  <a:gd name="connsiteX3" fmla="*/ 81052 w 81051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1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426FC23D-B3EA-48F1-BE82-84A0CAC05B32}"/>
                  </a:ext>
                </a:extLst>
              </p:cNvPr>
              <p:cNvSpPr/>
              <p:nvPr/>
            </p:nvSpPr>
            <p:spPr>
              <a:xfrm>
                <a:off x="5196750" y="4306072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9E9EA7E8-317F-4C0F-9177-F797AC4B8B2F}"/>
                  </a:ext>
                </a:extLst>
              </p:cNvPr>
              <p:cNvSpPr/>
              <p:nvPr/>
            </p:nvSpPr>
            <p:spPr>
              <a:xfrm>
                <a:off x="4994820" y="4198441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23BB34E4-135D-4CE1-BCDB-A62C1FB236E3}"/>
                  </a:ext>
                </a:extLst>
              </p:cNvPr>
              <p:cNvSpPr/>
              <p:nvPr/>
            </p:nvSpPr>
            <p:spPr>
              <a:xfrm>
                <a:off x="4811940" y="4099766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D23E215C-6398-41B3-B0A7-C61BFB22A5A5}"/>
                  </a:ext>
                </a:extLst>
              </p:cNvPr>
              <p:cNvSpPr/>
              <p:nvPr/>
            </p:nvSpPr>
            <p:spPr>
              <a:xfrm rot="218719">
                <a:off x="4570957" y="3963738"/>
                <a:ext cx="81052" cy="112989"/>
              </a:xfrm>
              <a:custGeom>
                <a:avLst/>
                <a:gdLst>
                  <a:gd name="connsiteX0" fmla="*/ 81052 w 81052"/>
                  <a:gd name="connsiteY0" fmla="*/ 13335 h 112989"/>
                  <a:gd name="connsiteX1" fmla="*/ 21045 w 81052"/>
                  <a:gd name="connsiteY1" fmla="*/ 108585 h 112989"/>
                  <a:gd name="connsiteX2" fmla="*/ 53430 w 81052"/>
                  <a:gd name="connsiteY2" fmla="*/ 0 h 112989"/>
                  <a:gd name="connsiteX3" fmla="*/ 81052 w 81052"/>
                  <a:gd name="connsiteY3" fmla="*/ 13335 h 112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52" h="112989">
                    <a:moveTo>
                      <a:pt x="81052" y="13335"/>
                    </a:moveTo>
                    <a:cubicBezTo>
                      <a:pt x="69622" y="82868"/>
                      <a:pt x="61050" y="127635"/>
                      <a:pt x="21045" y="108585"/>
                    </a:cubicBezTo>
                    <a:cubicBezTo>
                      <a:pt x="-21818" y="87630"/>
                      <a:pt x="6757" y="54293"/>
                      <a:pt x="53430" y="0"/>
                    </a:cubicBezTo>
                    <a:lnTo>
                      <a:pt x="81052" y="1333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  <p:grpSp>
          <p:nvGrpSpPr>
            <p:cNvPr id="1063" name="Graphic 4">
              <a:extLst>
                <a:ext uri="{FF2B5EF4-FFF2-40B4-BE49-F238E27FC236}">
                  <a16:creationId xmlns:a16="http://schemas.microsoft.com/office/drawing/2014/main" id="{3915AA18-FBC8-4C3B-9C80-A7AFA62FF9EF}"/>
                </a:ext>
              </a:extLst>
            </p:cNvPr>
            <p:cNvGrpSpPr/>
            <p:nvPr/>
          </p:nvGrpSpPr>
          <p:grpSpPr>
            <a:xfrm>
              <a:off x="5346592" y="3175427"/>
              <a:ext cx="2186193" cy="738526"/>
              <a:chOff x="5346592" y="3175427"/>
              <a:chExt cx="2186193" cy="738526"/>
            </a:xfrm>
            <a:solidFill>
              <a:srgbClr val="F5FEFC"/>
            </a:solidFill>
          </p:grpSpPr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45C15BF2-4C15-4A25-A4B2-0F3287A9892B}"/>
                  </a:ext>
                </a:extLst>
              </p:cNvPr>
              <p:cNvSpPr/>
              <p:nvPr/>
            </p:nvSpPr>
            <p:spPr>
              <a:xfrm rot="269235">
                <a:off x="7229217" y="3778387"/>
                <a:ext cx="65233" cy="112524"/>
              </a:xfrm>
              <a:custGeom>
                <a:avLst/>
                <a:gdLst>
                  <a:gd name="connsiteX0" fmla="*/ 52645 w 65233"/>
                  <a:gd name="connsiteY0" fmla="*/ 1905 h 112524"/>
                  <a:gd name="connsiteX1" fmla="*/ 31690 w 65233"/>
                  <a:gd name="connsiteY1" fmla="*/ 112395 h 112524"/>
                  <a:gd name="connsiteX2" fmla="*/ 21213 w 65233"/>
                  <a:gd name="connsiteY2" fmla="*/ 0 h 112524"/>
                  <a:gd name="connsiteX3" fmla="*/ 52645 w 65233"/>
                  <a:gd name="connsiteY3" fmla="*/ 1905 h 11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33" h="112524">
                    <a:moveTo>
                      <a:pt x="52645" y="1905"/>
                    </a:moveTo>
                    <a:cubicBezTo>
                      <a:pt x="67885" y="70485"/>
                      <a:pt x="77410" y="115253"/>
                      <a:pt x="31690" y="112395"/>
                    </a:cubicBezTo>
                    <a:cubicBezTo>
                      <a:pt x="-15935" y="109538"/>
                      <a:pt x="-1648" y="66675"/>
                      <a:pt x="21213" y="0"/>
                    </a:cubicBezTo>
                    <a:lnTo>
                      <a:pt x="52645" y="190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98092638-5BA3-4383-9D89-6C9F5D302221}"/>
                  </a:ext>
                </a:extLst>
              </p:cNvPr>
              <p:cNvSpPr/>
              <p:nvPr/>
            </p:nvSpPr>
            <p:spPr>
              <a:xfrm rot="202763">
                <a:off x="7467003" y="3801427"/>
                <a:ext cx="65782" cy="112526"/>
              </a:xfrm>
              <a:custGeom>
                <a:avLst/>
                <a:gdLst>
                  <a:gd name="connsiteX0" fmla="*/ 43459 w 65782"/>
                  <a:gd name="connsiteY0" fmla="*/ 0 h 112526"/>
                  <a:gd name="connsiteX1" fmla="*/ 35839 w 65782"/>
                  <a:gd name="connsiteY1" fmla="*/ 112395 h 112526"/>
                  <a:gd name="connsiteX2" fmla="*/ 12026 w 65782"/>
                  <a:gd name="connsiteY2" fmla="*/ 1905 h 112526"/>
                  <a:gd name="connsiteX3" fmla="*/ 43459 w 65782"/>
                  <a:gd name="connsiteY3" fmla="*/ 0 h 112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82" h="112526">
                    <a:moveTo>
                      <a:pt x="43459" y="0"/>
                    </a:moveTo>
                    <a:cubicBezTo>
                      <a:pt x="67271" y="66675"/>
                      <a:pt x="81559" y="109538"/>
                      <a:pt x="35839" y="112395"/>
                    </a:cubicBezTo>
                    <a:cubicBezTo>
                      <a:pt x="-11786" y="115253"/>
                      <a:pt x="-3214" y="71438"/>
                      <a:pt x="12026" y="1905"/>
                    </a:cubicBezTo>
                    <a:lnTo>
                      <a:pt x="43459" y="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F8DF1566-94A2-4528-9100-942D8124B9CC}"/>
                  </a:ext>
                </a:extLst>
              </p:cNvPr>
              <p:cNvSpPr/>
              <p:nvPr/>
            </p:nvSpPr>
            <p:spPr>
              <a:xfrm>
                <a:off x="6962898" y="3730555"/>
                <a:ext cx="65578" cy="113991"/>
              </a:xfrm>
              <a:custGeom>
                <a:avLst/>
                <a:gdLst>
                  <a:gd name="connsiteX0" fmla="*/ 58931 w 65578"/>
                  <a:gd name="connsiteY0" fmla="*/ 4763 h 113991"/>
                  <a:gd name="connsiteX1" fmla="*/ 29404 w 65578"/>
                  <a:gd name="connsiteY1" fmla="*/ 113348 h 113991"/>
                  <a:gd name="connsiteX2" fmla="*/ 28451 w 65578"/>
                  <a:gd name="connsiteY2" fmla="*/ 0 h 113991"/>
                  <a:gd name="connsiteX3" fmla="*/ 58931 w 65578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78" h="113991">
                    <a:moveTo>
                      <a:pt x="58931" y="4763"/>
                    </a:moveTo>
                    <a:cubicBezTo>
                      <a:pt x="68456" y="74295"/>
                      <a:pt x="74171" y="120015"/>
                      <a:pt x="29404" y="113348"/>
                    </a:cubicBezTo>
                    <a:cubicBezTo>
                      <a:pt x="-18221" y="105728"/>
                      <a:pt x="-124" y="65723"/>
                      <a:pt x="28451" y="0"/>
                    </a:cubicBezTo>
                    <a:lnTo>
                      <a:pt x="58931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61C2836D-AC85-4F86-B500-25EC9C074DEF}"/>
                  </a:ext>
                </a:extLst>
              </p:cNvPr>
              <p:cNvSpPr/>
              <p:nvPr/>
            </p:nvSpPr>
            <p:spPr>
              <a:xfrm>
                <a:off x="6725621" y="3670726"/>
                <a:ext cx="65215" cy="113991"/>
              </a:xfrm>
              <a:custGeom>
                <a:avLst/>
                <a:gdLst>
                  <a:gd name="connsiteX0" fmla="*/ 57518 w 65215"/>
                  <a:gd name="connsiteY0" fmla="*/ 4763 h 113991"/>
                  <a:gd name="connsiteX1" fmla="*/ 29895 w 65215"/>
                  <a:gd name="connsiteY1" fmla="*/ 113348 h 113991"/>
                  <a:gd name="connsiteX2" fmla="*/ 27038 w 65215"/>
                  <a:gd name="connsiteY2" fmla="*/ 0 h 113991"/>
                  <a:gd name="connsiteX3" fmla="*/ 57518 w 65215"/>
                  <a:gd name="connsiteY3" fmla="*/ 4763 h 113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15" h="113991">
                    <a:moveTo>
                      <a:pt x="57518" y="4763"/>
                    </a:moveTo>
                    <a:cubicBezTo>
                      <a:pt x="67995" y="74295"/>
                      <a:pt x="74663" y="120015"/>
                      <a:pt x="29895" y="113348"/>
                    </a:cubicBezTo>
                    <a:cubicBezTo>
                      <a:pt x="-17730" y="106680"/>
                      <a:pt x="-585" y="65723"/>
                      <a:pt x="27038" y="0"/>
                    </a:cubicBezTo>
                    <a:lnTo>
                      <a:pt x="57518" y="4763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C466F303-79F2-4742-9C3C-79643CA3830C}"/>
                  </a:ext>
                </a:extLst>
              </p:cNvPr>
              <p:cNvSpPr/>
              <p:nvPr/>
            </p:nvSpPr>
            <p:spPr>
              <a:xfrm rot="286536">
                <a:off x="6485299" y="3602354"/>
                <a:ext cx="66183" cy="114377"/>
              </a:xfrm>
              <a:custGeom>
                <a:avLst/>
                <a:gdLst>
                  <a:gd name="connsiteX0" fmla="*/ 61233 w 66183"/>
                  <a:gd name="connsiteY0" fmla="*/ 5715 h 114377"/>
                  <a:gd name="connsiteX1" fmla="*/ 28848 w 66183"/>
                  <a:gd name="connsiteY1" fmla="*/ 113347 h 114377"/>
                  <a:gd name="connsiteX2" fmla="*/ 30753 w 66183"/>
                  <a:gd name="connsiteY2" fmla="*/ 0 h 114377"/>
                  <a:gd name="connsiteX3" fmla="*/ 61233 w 66183"/>
                  <a:gd name="connsiteY3" fmla="*/ 5715 h 114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83" h="114377">
                    <a:moveTo>
                      <a:pt x="61233" y="5715"/>
                    </a:moveTo>
                    <a:cubicBezTo>
                      <a:pt x="68853" y="76200"/>
                      <a:pt x="73616" y="121920"/>
                      <a:pt x="28848" y="113347"/>
                    </a:cubicBezTo>
                    <a:cubicBezTo>
                      <a:pt x="-18777" y="104775"/>
                      <a:pt x="273" y="64770"/>
                      <a:pt x="30753" y="0"/>
                    </a:cubicBezTo>
                    <a:lnTo>
                      <a:pt x="61233" y="571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3B8C79E8-AE0F-4846-848B-3130E4159C15}"/>
                  </a:ext>
                </a:extLst>
              </p:cNvPr>
              <p:cNvSpPr/>
              <p:nvPr/>
            </p:nvSpPr>
            <p:spPr>
              <a:xfrm rot="339867">
                <a:off x="6260338" y="3531482"/>
                <a:ext cx="67436" cy="114839"/>
              </a:xfrm>
              <a:custGeom>
                <a:avLst/>
                <a:gdLst>
                  <a:gd name="connsiteX0" fmla="*/ 65215 w 67436"/>
                  <a:gd name="connsiteY0" fmla="*/ 7620 h 114839"/>
                  <a:gd name="connsiteX1" fmla="*/ 27115 w 67436"/>
                  <a:gd name="connsiteY1" fmla="*/ 113347 h 114839"/>
                  <a:gd name="connsiteX2" fmla="*/ 34734 w 67436"/>
                  <a:gd name="connsiteY2" fmla="*/ 0 h 114839"/>
                  <a:gd name="connsiteX3" fmla="*/ 65215 w 67436"/>
                  <a:gd name="connsiteY3" fmla="*/ 7620 h 1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436" h="114839">
                    <a:moveTo>
                      <a:pt x="65215" y="7620"/>
                    </a:moveTo>
                    <a:cubicBezTo>
                      <a:pt x="69977" y="78105"/>
                      <a:pt x="70930" y="123825"/>
                      <a:pt x="27115" y="113347"/>
                    </a:cubicBezTo>
                    <a:cubicBezTo>
                      <a:pt x="-19558" y="102870"/>
                      <a:pt x="1397" y="62865"/>
                      <a:pt x="34734" y="0"/>
                    </a:cubicBezTo>
                    <a:lnTo>
                      <a:pt x="65215" y="7620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C7CF6DE4-ADC0-4D8B-978D-9C9F7B7CA373}"/>
                  </a:ext>
                </a:extLst>
              </p:cNvPr>
              <p:cNvSpPr/>
              <p:nvPr/>
            </p:nvSpPr>
            <p:spPr>
              <a:xfrm>
                <a:off x="6034181" y="3452812"/>
                <a:ext cx="72296" cy="114056"/>
              </a:xfrm>
              <a:custGeom>
                <a:avLst/>
                <a:gdLst>
                  <a:gd name="connsiteX0" fmla="*/ 72297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7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7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7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EE9B6BA3-A2DB-4958-A48A-7C8E06BC7FCB}"/>
                  </a:ext>
                </a:extLst>
              </p:cNvPr>
              <p:cNvSpPr/>
              <p:nvPr/>
            </p:nvSpPr>
            <p:spPr>
              <a:xfrm>
                <a:off x="5812248" y="3369944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3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3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073672FB-70A7-48CD-B880-9A9BC09F9A63}"/>
                  </a:ext>
                </a:extLst>
              </p:cNvPr>
              <p:cNvSpPr/>
              <p:nvPr/>
            </p:nvSpPr>
            <p:spPr>
              <a:xfrm>
                <a:off x="5578886" y="3272789"/>
                <a:ext cx="72296" cy="114056"/>
              </a:xfrm>
              <a:custGeom>
                <a:avLst/>
                <a:gdLst>
                  <a:gd name="connsiteX0" fmla="*/ 72296 w 72296"/>
                  <a:gd name="connsiteY0" fmla="*/ 9525 h 114056"/>
                  <a:gd name="connsiteX1" fmla="*/ 24671 w 72296"/>
                  <a:gd name="connsiteY1" fmla="*/ 111442 h 114056"/>
                  <a:gd name="connsiteX2" fmla="*/ 42769 w 72296"/>
                  <a:gd name="connsiteY2" fmla="*/ 0 h 114056"/>
                  <a:gd name="connsiteX3" fmla="*/ 72296 w 72296"/>
                  <a:gd name="connsiteY3" fmla="*/ 9525 h 114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296" h="114056">
                    <a:moveTo>
                      <a:pt x="72296" y="9525"/>
                    </a:moveTo>
                    <a:cubicBezTo>
                      <a:pt x="70391" y="80010"/>
                      <a:pt x="67534" y="125730"/>
                      <a:pt x="24671" y="111442"/>
                    </a:cubicBezTo>
                    <a:cubicBezTo>
                      <a:pt x="-21049" y="96203"/>
                      <a:pt x="3716" y="59055"/>
                      <a:pt x="42769" y="0"/>
                    </a:cubicBezTo>
                    <a:lnTo>
                      <a:pt x="72296" y="9525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2323DEEC-7582-4F14-AF54-BC27CD59BABE}"/>
                  </a:ext>
                </a:extLst>
              </p:cNvPr>
              <p:cNvSpPr/>
              <p:nvPr/>
            </p:nvSpPr>
            <p:spPr>
              <a:xfrm>
                <a:off x="5346592" y="3175427"/>
                <a:ext cx="84562" cy="111943"/>
              </a:xfrm>
              <a:custGeom>
                <a:avLst/>
                <a:gdLst>
                  <a:gd name="connsiteX0" fmla="*/ 84562 w 84562"/>
                  <a:gd name="connsiteY0" fmla="*/ 14288 h 111943"/>
                  <a:gd name="connsiteX1" fmla="*/ 19792 w 84562"/>
                  <a:gd name="connsiteY1" fmla="*/ 106680 h 111943"/>
                  <a:gd name="connsiteX2" fmla="*/ 56940 w 84562"/>
                  <a:gd name="connsiteY2" fmla="*/ 0 h 111943"/>
                  <a:gd name="connsiteX3" fmla="*/ 84562 w 84562"/>
                  <a:gd name="connsiteY3" fmla="*/ 14288 h 111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62" h="111943">
                    <a:moveTo>
                      <a:pt x="84562" y="14288"/>
                    </a:moveTo>
                    <a:cubicBezTo>
                      <a:pt x="70275" y="83820"/>
                      <a:pt x="59797" y="127635"/>
                      <a:pt x="19792" y="106680"/>
                    </a:cubicBezTo>
                    <a:cubicBezTo>
                      <a:pt x="-22118" y="83820"/>
                      <a:pt x="8362" y="51435"/>
                      <a:pt x="56940" y="0"/>
                    </a:cubicBezTo>
                    <a:lnTo>
                      <a:pt x="84562" y="14288"/>
                    </a:lnTo>
                    <a:close/>
                  </a:path>
                </a:pathLst>
              </a:custGeom>
              <a:solidFill>
                <a:srgbClr val="F5FEF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</p:grpSp>
      </p:grpSp>
      <p:grpSp>
        <p:nvGrpSpPr>
          <p:cNvPr id="1128" name="Graphic 4">
            <a:extLst>
              <a:ext uri="{FF2B5EF4-FFF2-40B4-BE49-F238E27FC236}">
                <a16:creationId xmlns:a16="http://schemas.microsoft.com/office/drawing/2014/main" id="{23426ECC-6511-4902-9885-9192E87AD36E}"/>
              </a:ext>
            </a:extLst>
          </p:cNvPr>
          <p:cNvGrpSpPr/>
          <p:nvPr/>
        </p:nvGrpSpPr>
        <p:grpSpPr>
          <a:xfrm>
            <a:off x="5562599" y="4086859"/>
            <a:ext cx="1076960" cy="1306277"/>
            <a:chOff x="5795962" y="2357032"/>
            <a:chExt cx="605790" cy="734781"/>
          </a:xfrm>
        </p:grpSpPr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45DA2B8-8E75-4921-848F-D20C327E4FED}"/>
                </a:ext>
              </a:extLst>
            </p:cNvPr>
            <p:cNvSpPr/>
            <p:nvPr/>
          </p:nvSpPr>
          <p:spPr>
            <a:xfrm>
              <a:off x="5797867" y="2488882"/>
              <a:ext cx="601067" cy="601027"/>
            </a:xfrm>
            <a:custGeom>
              <a:avLst/>
              <a:gdLst>
                <a:gd name="connsiteX0" fmla="*/ 564833 w 601067"/>
                <a:gd name="connsiteY0" fmla="*/ 601027 h 601027"/>
                <a:gd name="connsiteX1" fmla="*/ 36195 w 601067"/>
                <a:gd name="connsiteY1" fmla="*/ 601027 h 601027"/>
                <a:gd name="connsiteX2" fmla="*/ 0 w 601067"/>
                <a:gd name="connsiteY2" fmla="*/ 564833 h 601027"/>
                <a:gd name="connsiteX3" fmla="*/ 0 w 601067"/>
                <a:gd name="connsiteY3" fmla="*/ 36195 h 601027"/>
                <a:gd name="connsiteX4" fmla="*/ 36195 w 601067"/>
                <a:gd name="connsiteY4" fmla="*/ 0 h 601027"/>
                <a:gd name="connsiteX5" fmla="*/ 276225 w 601067"/>
                <a:gd name="connsiteY5" fmla="*/ 0 h 601027"/>
                <a:gd name="connsiteX6" fmla="*/ 564833 w 601067"/>
                <a:gd name="connsiteY6" fmla="*/ 0 h 601027"/>
                <a:gd name="connsiteX7" fmla="*/ 601027 w 601067"/>
                <a:gd name="connsiteY7" fmla="*/ 36195 h 601027"/>
                <a:gd name="connsiteX8" fmla="*/ 601027 w 601067"/>
                <a:gd name="connsiteY8" fmla="*/ 564833 h 601027"/>
                <a:gd name="connsiteX9" fmla="*/ 564833 w 601067"/>
                <a:gd name="connsiteY9" fmla="*/ 601027 h 60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1067" h="601027">
                  <a:moveTo>
                    <a:pt x="564833" y="601027"/>
                  </a:moveTo>
                  <a:lnTo>
                    <a:pt x="36195" y="601027"/>
                  </a:lnTo>
                  <a:cubicBezTo>
                    <a:pt x="16192" y="601027"/>
                    <a:pt x="0" y="584835"/>
                    <a:pt x="0" y="564833"/>
                  </a:cubicBezTo>
                  <a:lnTo>
                    <a:pt x="0" y="36195"/>
                  </a:lnTo>
                  <a:cubicBezTo>
                    <a:pt x="0" y="16192"/>
                    <a:pt x="16192" y="0"/>
                    <a:pt x="36195" y="0"/>
                  </a:cubicBezTo>
                  <a:lnTo>
                    <a:pt x="276225" y="0"/>
                  </a:lnTo>
                  <a:lnTo>
                    <a:pt x="564833" y="0"/>
                  </a:lnTo>
                  <a:cubicBezTo>
                    <a:pt x="584835" y="0"/>
                    <a:pt x="601027" y="16192"/>
                    <a:pt x="601027" y="36195"/>
                  </a:cubicBezTo>
                  <a:lnTo>
                    <a:pt x="601027" y="564833"/>
                  </a:lnTo>
                  <a:cubicBezTo>
                    <a:pt x="601980" y="584835"/>
                    <a:pt x="585788" y="601027"/>
                    <a:pt x="564833" y="601027"/>
                  </a:cubicBezTo>
                  <a:close/>
                </a:path>
              </a:pathLst>
            </a:custGeom>
            <a:solidFill>
              <a:srgbClr val="261A40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249D71F5-CB6F-435A-8FE7-E750F792B796}"/>
                </a:ext>
              </a:extLst>
            </p:cNvPr>
            <p:cNvSpPr/>
            <p:nvPr/>
          </p:nvSpPr>
          <p:spPr>
            <a:xfrm>
              <a:off x="6072187" y="2486977"/>
              <a:ext cx="53340" cy="604837"/>
            </a:xfrm>
            <a:custGeom>
              <a:avLst/>
              <a:gdLst>
                <a:gd name="connsiteX0" fmla="*/ 43815 w 53340"/>
                <a:gd name="connsiteY0" fmla="*/ 604838 h 604837"/>
                <a:gd name="connsiteX1" fmla="*/ 9525 w 53340"/>
                <a:gd name="connsiteY1" fmla="*/ 604838 h 604837"/>
                <a:gd name="connsiteX2" fmla="*/ 0 w 53340"/>
                <a:gd name="connsiteY2" fmla="*/ 595313 h 604837"/>
                <a:gd name="connsiteX3" fmla="*/ 0 w 53340"/>
                <a:gd name="connsiteY3" fmla="*/ 9525 h 604837"/>
                <a:gd name="connsiteX4" fmla="*/ 9525 w 53340"/>
                <a:gd name="connsiteY4" fmla="*/ 0 h 604837"/>
                <a:gd name="connsiteX5" fmla="*/ 43815 w 53340"/>
                <a:gd name="connsiteY5" fmla="*/ 0 h 604837"/>
                <a:gd name="connsiteX6" fmla="*/ 53340 w 53340"/>
                <a:gd name="connsiteY6" fmla="*/ 9525 h 604837"/>
                <a:gd name="connsiteX7" fmla="*/ 53340 w 53340"/>
                <a:gd name="connsiteY7" fmla="*/ 594360 h 604837"/>
                <a:gd name="connsiteX8" fmla="*/ 43815 w 53340"/>
                <a:gd name="connsiteY8" fmla="*/ 604838 h 604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340" h="604837">
                  <a:moveTo>
                    <a:pt x="43815" y="604838"/>
                  </a:moveTo>
                  <a:lnTo>
                    <a:pt x="9525" y="604838"/>
                  </a:lnTo>
                  <a:cubicBezTo>
                    <a:pt x="3810" y="604838"/>
                    <a:pt x="0" y="600075"/>
                    <a:pt x="0" y="595313"/>
                  </a:cubicBezTo>
                  <a:lnTo>
                    <a:pt x="0" y="9525"/>
                  </a:lnTo>
                  <a:cubicBezTo>
                    <a:pt x="0" y="3810"/>
                    <a:pt x="4763" y="0"/>
                    <a:pt x="9525" y="0"/>
                  </a:cubicBezTo>
                  <a:lnTo>
                    <a:pt x="43815" y="0"/>
                  </a:lnTo>
                  <a:cubicBezTo>
                    <a:pt x="49530" y="0"/>
                    <a:pt x="53340" y="4763"/>
                    <a:pt x="53340" y="9525"/>
                  </a:cubicBezTo>
                  <a:lnTo>
                    <a:pt x="53340" y="594360"/>
                  </a:lnTo>
                  <a:cubicBezTo>
                    <a:pt x="53340" y="600075"/>
                    <a:pt x="49530" y="604838"/>
                    <a:pt x="43815" y="604838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FA4A7FFF-8656-4AED-816B-52136A8D64F0}"/>
                </a:ext>
              </a:extLst>
            </p:cNvPr>
            <p:cNvSpPr/>
            <p:nvPr/>
          </p:nvSpPr>
          <p:spPr>
            <a:xfrm>
              <a:off x="5795962" y="2764154"/>
              <a:ext cx="605790" cy="53340"/>
            </a:xfrm>
            <a:custGeom>
              <a:avLst/>
              <a:gdLst>
                <a:gd name="connsiteX0" fmla="*/ 0 w 605790"/>
                <a:gd name="connsiteY0" fmla="*/ 43815 h 53340"/>
                <a:gd name="connsiteX1" fmla="*/ 0 w 605790"/>
                <a:gd name="connsiteY1" fmla="*/ 9525 h 53340"/>
                <a:gd name="connsiteX2" fmla="*/ 9525 w 605790"/>
                <a:gd name="connsiteY2" fmla="*/ 0 h 53340"/>
                <a:gd name="connsiteX3" fmla="*/ 596265 w 605790"/>
                <a:gd name="connsiteY3" fmla="*/ 0 h 53340"/>
                <a:gd name="connsiteX4" fmla="*/ 605790 w 605790"/>
                <a:gd name="connsiteY4" fmla="*/ 9525 h 53340"/>
                <a:gd name="connsiteX5" fmla="*/ 605790 w 605790"/>
                <a:gd name="connsiteY5" fmla="*/ 43815 h 53340"/>
                <a:gd name="connsiteX6" fmla="*/ 596265 w 605790"/>
                <a:gd name="connsiteY6" fmla="*/ 53340 h 53340"/>
                <a:gd name="connsiteX7" fmla="*/ 9525 w 605790"/>
                <a:gd name="connsiteY7" fmla="*/ 53340 h 53340"/>
                <a:gd name="connsiteX8" fmla="*/ 0 w 605790"/>
                <a:gd name="connsiteY8" fmla="*/ 43815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5790" h="53340">
                  <a:moveTo>
                    <a:pt x="0" y="43815"/>
                  </a:moveTo>
                  <a:lnTo>
                    <a:pt x="0" y="9525"/>
                  </a:lnTo>
                  <a:cubicBezTo>
                    <a:pt x="0" y="4763"/>
                    <a:pt x="3810" y="0"/>
                    <a:pt x="9525" y="0"/>
                  </a:cubicBezTo>
                  <a:lnTo>
                    <a:pt x="596265" y="0"/>
                  </a:lnTo>
                  <a:cubicBezTo>
                    <a:pt x="601028" y="0"/>
                    <a:pt x="605790" y="3810"/>
                    <a:pt x="605790" y="9525"/>
                  </a:cubicBezTo>
                  <a:lnTo>
                    <a:pt x="605790" y="43815"/>
                  </a:lnTo>
                  <a:cubicBezTo>
                    <a:pt x="605790" y="48578"/>
                    <a:pt x="601980" y="53340"/>
                    <a:pt x="596265" y="53340"/>
                  </a:cubicBezTo>
                  <a:lnTo>
                    <a:pt x="9525" y="53340"/>
                  </a:lnTo>
                  <a:cubicBezTo>
                    <a:pt x="4763" y="52388"/>
                    <a:pt x="0" y="48578"/>
                    <a:pt x="0" y="43815"/>
                  </a:cubicBezTo>
                  <a:close/>
                </a:path>
              </a:pathLst>
            </a:custGeom>
            <a:solidFill>
              <a:srgbClr val="FFC8E6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grpSp>
          <p:nvGrpSpPr>
            <p:cNvPr id="1132" name="Graphic 4">
              <a:extLst>
                <a:ext uri="{FF2B5EF4-FFF2-40B4-BE49-F238E27FC236}">
                  <a16:creationId xmlns:a16="http://schemas.microsoft.com/office/drawing/2014/main" id="{075E7BF8-9913-4048-8347-CD63BD9F0FFF}"/>
                </a:ext>
              </a:extLst>
            </p:cNvPr>
            <p:cNvGrpSpPr/>
            <p:nvPr/>
          </p:nvGrpSpPr>
          <p:grpSpPr>
            <a:xfrm>
              <a:off x="5890205" y="2357032"/>
              <a:ext cx="496307" cy="297584"/>
              <a:chOff x="5890205" y="2357032"/>
              <a:chExt cx="496307" cy="297584"/>
            </a:xfrm>
            <a:solidFill>
              <a:srgbClr val="F2B775"/>
            </a:solidFill>
          </p:grpSpPr>
          <p:sp>
            <p:nvSpPr>
              <p:cNvPr id="1133" name="Freeform: Shape 1132">
                <a:extLst>
                  <a:ext uri="{FF2B5EF4-FFF2-40B4-BE49-F238E27FC236}">
                    <a16:creationId xmlns:a16="http://schemas.microsoft.com/office/drawing/2014/main" id="{70CA052B-6093-4F5A-B94A-E82D175AB23F}"/>
                  </a:ext>
                </a:extLst>
              </p:cNvPr>
              <p:cNvSpPr/>
              <p:nvPr/>
            </p:nvSpPr>
            <p:spPr>
              <a:xfrm>
                <a:off x="5890205" y="2357032"/>
                <a:ext cx="228061" cy="177973"/>
              </a:xfrm>
              <a:custGeom>
                <a:avLst/>
                <a:gdLst>
                  <a:gd name="connsiteX0" fmla="*/ 215320 w 228061"/>
                  <a:gd name="connsiteY0" fmla="*/ 101369 h 177973"/>
                  <a:gd name="connsiteX1" fmla="*/ 215320 w 228061"/>
                  <a:gd name="connsiteY1" fmla="*/ 101369 h 177973"/>
                  <a:gd name="connsiteX2" fmla="*/ 167695 w 228061"/>
                  <a:gd name="connsiteY2" fmla="*/ 48982 h 177973"/>
                  <a:gd name="connsiteX3" fmla="*/ 13390 w 228061"/>
                  <a:gd name="connsiteY3" fmla="*/ 9929 h 177973"/>
                  <a:gd name="connsiteX4" fmla="*/ 60062 w 228061"/>
                  <a:gd name="connsiteY4" fmla="*/ 128992 h 177973"/>
                  <a:gd name="connsiteX5" fmla="*/ 214367 w 228061"/>
                  <a:gd name="connsiteY5" fmla="*/ 168044 h 177973"/>
                  <a:gd name="connsiteX6" fmla="*/ 215320 w 228061"/>
                  <a:gd name="connsiteY6" fmla="*/ 101369 h 177973"/>
                  <a:gd name="connsiteX7" fmla="*/ 179125 w 228061"/>
                  <a:gd name="connsiteY7" fmla="*/ 140422 h 177973"/>
                  <a:gd name="connsiteX8" fmla="*/ 79112 w 228061"/>
                  <a:gd name="connsiteY8" fmla="*/ 114704 h 177973"/>
                  <a:gd name="connsiteX9" fmla="*/ 48632 w 228061"/>
                  <a:gd name="connsiteY9" fmla="*/ 37552 h 177973"/>
                  <a:gd name="connsiteX10" fmla="*/ 148645 w 228061"/>
                  <a:gd name="connsiteY10" fmla="*/ 63269 h 177973"/>
                  <a:gd name="connsiteX11" fmla="*/ 179125 w 228061"/>
                  <a:gd name="connsiteY11" fmla="*/ 140422 h 177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8061" h="177973">
                    <a:moveTo>
                      <a:pt x="215320" y="101369"/>
                    </a:moveTo>
                    <a:lnTo>
                      <a:pt x="215320" y="101369"/>
                    </a:lnTo>
                    <a:cubicBezTo>
                      <a:pt x="204842" y="84224"/>
                      <a:pt x="188650" y="66127"/>
                      <a:pt x="167695" y="48982"/>
                    </a:cubicBezTo>
                    <a:cubicBezTo>
                      <a:pt x="112450" y="5167"/>
                      <a:pt x="42917" y="-12931"/>
                      <a:pt x="13390" y="9929"/>
                    </a:cubicBezTo>
                    <a:cubicBezTo>
                      <a:pt x="-16138" y="31837"/>
                      <a:pt x="4817" y="85177"/>
                      <a:pt x="60062" y="128992"/>
                    </a:cubicBezTo>
                    <a:cubicBezTo>
                      <a:pt x="116260" y="172807"/>
                      <a:pt x="184840" y="190904"/>
                      <a:pt x="214367" y="168044"/>
                    </a:cubicBezTo>
                    <a:cubicBezTo>
                      <a:pt x="232465" y="154709"/>
                      <a:pt x="232465" y="128992"/>
                      <a:pt x="215320" y="101369"/>
                    </a:cubicBezTo>
                    <a:close/>
                    <a:moveTo>
                      <a:pt x="179125" y="140422"/>
                    </a:moveTo>
                    <a:cubicBezTo>
                      <a:pt x="160075" y="154709"/>
                      <a:pt x="115307" y="143279"/>
                      <a:pt x="79112" y="114704"/>
                    </a:cubicBezTo>
                    <a:cubicBezTo>
                      <a:pt x="42917" y="86129"/>
                      <a:pt x="29582" y="51839"/>
                      <a:pt x="48632" y="37552"/>
                    </a:cubicBezTo>
                    <a:cubicBezTo>
                      <a:pt x="67682" y="23264"/>
                      <a:pt x="112450" y="34694"/>
                      <a:pt x="148645" y="63269"/>
                    </a:cubicBezTo>
                    <a:cubicBezTo>
                      <a:pt x="184840" y="91844"/>
                      <a:pt x="198175" y="126134"/>
                      <a:pt x="179125" y="140422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7FACE12C-1877-49A6-97A0-3E7C1CB52F72}"/>
                  </a:ext>
                </a:extLst>
              </p:cNvPr>
              <p:cNvSpPr/>
              <p:nvPr/>
            </p:nvSpPr>
            <p:spPr>
              <a:xfrm>
                <a:off x="6090858" y="2359660"/>
                <a:ext cx="232373" cy="175575"/>
              </a:xfrm>
              <a:custGeom>
                <a:avLst/>
                <a:gdLst>
                  <a:gd name="connsiteX0" fmla="*/ 219454 w 232373"/>
                  <a:gd name="connsiteY0" fmla="*/ 10159 h 175575"/>
                  <a:gd name="connsiteX1" fmla="*/ 63244 w 232373"/>
                  <a:gd name="connsiteY1" fmla="*/ 47306 h 175575"/>
                  <a:gd name="connsiteX2" fmla="*/ 13714 w 232373"/>
                  <a:gd name="connsiteY2" fmla="*/ 98741 h 175575"/>
                  <a:gd name="connsiteX3" fmla="*/ 13714 w 232373"/>
                  <a:gd name="connsiteY3" fmla="*/ 98741 h 175575"/>
                  <a:gd name="connsiteX4" fmla="*/ 12761 w 232373"/>
                  <a:gd name="connsiteY4" fmla="*/ 165416 h 175575"/>
                  <a:gd name="connsiteX5" fmla="*/ 168971 w 232373"/>
                  <a:gd name="connsiteY5" fmla="*/ 128269 h 175575"/>
                  <a:gd name="connsiteX6" fmla="*/ 219454 w 232373"/>
                  <a:gd name="connsiteY6" fmla="*/ 10159 h 175575"/>
                  <a:gd name="connsiteX7" fmla="*/ 154684 w 232373"/>
                  <a:gd name="connsiteY7" fmla="*/ 116839 h 175575"/>
                  <a:gd name="connsiteX8" fmla="*/ 43241 w 232373"/>
                  <a:gd name="connsiteY8" fmla="*/ 143509 h 175575"/>
                  <a:gd name="connsiteX9" fmla="*/ 79436 w 232373"/>
                  <a:gd name="connsiteY9" fmla="*/ 58736 h 175575"/>
                  <a:gd name="connsiteX10" fmla="*/ 191831 w 232373"/>
                  <a:gd name="connsiteY10" fmla="*/ 32066 h 175575"/>
                  <a:gd name="connsiteX11" fmla="*/ 154684 w 232373"/>
                  <a:gd name="connsiteY11" fmla="*/ 116839 h 175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2373" h="175575">
                    <a:moveTo>
                      <a:pt x="219454" y="10159"/>
                    </a:moveTo>
                    <a:cubicBezTo>
                      <a:pt x="189926" y="-12701"/>
                      <a:pt x="120394" y="4444"/>
                      <a:pt x="63244" y="47306"/>
                    </a:cubicBezTo>
                    <a:cubicBezTo>
                      <a:pt x="41336" y="63499"/>
                      <a:pt x="24191" y="81596"/>
                      <a:pt x="13714" y="98741"/>
                    </a:cubicBezTo>
                    <a:lnTo>
                      <a:pt x="13714" y="98741"/>
                    </a:lnTo>
                    <a:cubicBezTo>
                      <a:pt x="-3431" y="126364"/>
                      <a:pt x="-5336" y="151129"/>
                      <a:pt x="12761" y="165416"/>
                    </a:cubicBezTo>
                    <a:cubicBezTo>
                      <a:pt x="42289" y="188276"/>
                      <a:pt x="111821" y="171131"/>
                      <a:pt x="168971" y="128269"/>
                    </a:cubicBezTo>
                    <a:cubicBezTo>
                      <a:pt x="226121" y="85406"/>
                      <a:pt x="248981" y="33019"/>
                      <a:pt x="219454" y="10159"/>
                    </a:cubicBezTo>
                    <a:close/>
                    <a:moveTo>
                      <a:pt x="154684" y="116839"/>
                    </a:moveTo>
                    <a:cubicBezTo>
                      <a:pt x="113726" y="147319"/>
                      <a:pt x="64196" y="159701"/>
                      <a:pt x="43241" y="143509"/>
                    </a:cubicBezTo>
                    <a:cubicBezTo>
                      <a:pt x="22286" y="127316"/>
                      <a:pt x="38479" y="89216"/>
                      <a:pt x="79436" y="58736"/>
                    </a:cubicBezTo>
                    <a:cubicBezTo>
                      <a:pt x="120394" y="28256"/>
                      <a:pt x="170876" y="15874"/>
                      <a:pt x="191831" y="32066"/>
                    </a:cubicBezTo>
                    <a:cubicBezTo>
                      <a:pt x="211834" y="48259"/>
                      <a:pt x="195641" y="86359"/>
                      <a:pt x="154684" y="116839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EF605A70-64BC-4D4E-A930-9A3AEBF128EB}"/>
                  </a:ext>
                </a:extLst>
              </p:cNvPr>
              <p:cNvSpPr/>
              <p:nvPr/>
            </p:nvSpPr>
            <p:spPr>
              <a:xfrm>
                <a:off x="5903536" y="2504843"/>
                <a:ext cx="200524" cy="149773"/>
              </a:xfrm>
              <a:custGeom>
                <a:avLst/>
                <a:gdLst>
                  <a:gd name="connsiteX0" fmla="*/ 195321 w 200524"/>
                  <a:gd name="connsiteY0" fmla="*/ 1184 h 149773"/>
                  <a:gd name="connsiteX1" fmla="*/ 58 w 200524"/>
                  <a:gd name="connsiteY1" fmla="*/ 149774 h 149773"/>
                  <a:gd name="connsiteX2" fmla="*/ 55303 w 200524"/>
                  <a:gd name="connsiteY2" fmla="*/ 149774 h 149773"/>
                  <a:gd name="connsiteX3" fmla="*/ 160078 w 200524"/>
                  <a:gd name="connsiteY3" fmla="*/ 85956 h 149773"/>
                  <a:gd name="connsiteX4" fmla="*/ 200083 w 200524"/>
                  <a:gd name="connsiteY4" fmla="*/ 4041 h 149773"/>
                  <a:gd name="connsiteX5" fmla="*/ 195321 w 200524"/>
                  <a:gd name="connsiteY5" fmla="*/ 1184 h 149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524" h="149773">
                    <a:moveTo>
                      <a:pt x="195321" y="1184"/>
                    </a:moveTo>
                    <a:cubicBezTo>
                      <a:pt x="100071" y="96434"/>
                      <a:pt x="-2799" y="149774"/>
                      <a:pt x="58" y="149774"/>
                    </a:cubicBezTo>
                    <a:lnTo>
                      <a:pt x="55303" y="149774"/>
                    </a:lnTo>
                    <a:cubicBezTo>
                      <a:pt x="100071" y="149774"/>
                      <a:pt x="140076" y="125009"/>
                      <a:pt x="160078" y="85956"/>
                    </a:cubicBezTo>
                    <a:lnTo>
                      <a:pt x="200083" y="4041"/>
                    </a:lnTo>
                    <a:cubicBezTo>
                      <a:pt x="201988" y="1184"/>
                      <a:pt x="197226" y="-1674"/>
                      <a:pt x="195321" y="1184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56634D3E-5918-4F1B-88E3-CEE04FE9027F}"/>
                  </a:ext>
                </a:extLst>
              </p:cNvPr>
              <p:cNvSpPr/>
              <p:nvPr/>
            </p:nvSpPr>
            <p:spPr>
              <a:xfrm>
                <a:off x="6077986" y="2511314"/>
                <a:ext cx="308525" cy="85523"/>
              </a:xfrm>
              <a:custGeom>
                <a:avLst/>
                <a:gdLst>
                  <a:gd name="connsiteX0" fmla="*/ 30396 w 308525"/>
                  <a:gd name="connsiteY0" fmla="*/ 1380 h 85523"/>
                  <a:gd name="connsiteX1" fmla="*/ 308526 w 308525"/>
                  <a:gd name="connsiteY1" fmla="*/ 57578 h 85523"/>
                  <a:gd name="connsiteX2" fmla="*/ 206608 w 308525"/>
                  <a:gd name="connsiteY2" fmla="*/ 81390 h 85523"/>
                  <a:gd name="connsiteX3" fmla="*/ 101833 w 308525"/>
                  <a:gd name="connsiteY3" fmla="*/ 67103 h 85523"/>
                  <a:gd name="connsiteX4" fmla="*/ 39921 w 308525"/>
                  <a:gd name="connsiteY4" fmla="*/ 20430 h 85523"/>
                  <a:gd name="connsiteX5" fmla="*/ 3726 w 308525"/>
                  <a:gd name="connsiteY5" fmla="*/ 25193 h 85523"/>
                  <a:gd name="connsiteX6" fmla="*/ 30396 w 308525"/>
                  <a:gd name="connsiteY6" fmla="*/ 1380 h 85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8525" h="85523">
                    <a:moveTo>
                      <a:pt x="30396" y="1380"/>
                    </a:moveTo>
                    <a:cubicBezTo>
                      <a:pt x="99928" y="27098"/>
                      <a:pt x="197083" y="53768"/>
                      <a:pt x="308526" y="57578"/>
                    </a:cubicBezTo>
                    <a:lnTo>
                      <a:pt x="206608" y="81390"/>
                    </a:lnTo>
                    <a:cubicBezTo>
                      <a:pt x="171366" y="89963"/>
                      <a:pt x="133266" y="85200"/>
                      <a:pt x="101833" y="67103"/>
                    </a:cubicBezTo>
                    <a:cubicBezTo>
                      <a:pt x="76116" y="52815"/>
                      <a:pt x="56113" y="34718"/>
                      <a:pt x="39921" y="20430"/>
                    </a:cubicBezTo>
                    <a:lnTo>
                      <a:pt x="3726" y="25193"/>
                    </a:lnTo>
                    <a:cubicBezTo>
                      <a:pt x="-8657" y="13763"/>
                      <a:pt x="12298" y="-5287"/>
                      <a:pt x="30396" y="1380"/>
                    </a:cubicBezTo>
                    <a:close/>
                  </a:path>
                </a:pathLst>
              </a:custGeom>
              <a:solidFill>
                <a:srgbClr val="FFC8E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1137" name="Graphic 4">
            <a:extLst>
              <a:ext uri="{FF2B5EF4-FFF2-40B4-BE49-F238E27FC236}">
                <a16:creationId xmlns:a16="http://schemas.microsoft.com/office/drawing/2014/main" id="{4B939AD7-2D7C-4716-A313-74EEF33DAEA9}"/>
              </a:ext>
            </a:extLst>
          </p:cNvPr>
          <p:cNvGrpSpPr/>
          <p:nvPr/>
        </p:nvGrpSpPr>
        <p:grpSpPr>
          <a:xfrm>
            <a:off x="6240885" y="4173110"/>
            <a:ext cx="1471374" cy="893100"/>
            <a:chOff x="6177498" y="2405549"/>
            <a:chExt cx="827648" cy="502369"/>
          </a:xfrm>
        </p:grpSpPr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3F9C717-DE6A-4379-A766-0F1CED1F3805}"/>
                </a:ext>
              </a:extLst>
            </p:cNvPr>
            <p:cNvSpPr/>
            <p:nvPr/>
          </p:nvSpPr>
          <p:spPr>
            <a:xfrm>
              <a:off x="6177498" y="2540316"/>
              <a:ext cx="420469" cy="367602"/>
            </a:xfrm>
            <a:custGeom>
              <a:avLst/>
              <a:gdLst>
                <a:gd name="connsiteX0" fmla="*/ 420470 w 420469"/>
                <a:gd name="connsiteY0" fmla="*/ 276225 h 367602"/>
                <a:gd name="connsiteX1" fmla="*/ 325220 w 420469"/>
                <a:gd name="connsiteY1" fmla="*/ 305752 h 367602"/>
                <a:gd name="connsiteX2" fmla="*/ 249020 w 420469"/>
                <a:gd name="connsiteY2" fmla="*/ 329565 h 367602"/>
                <a:gd name="connsiteX3" fmla="*/ 137577 w 420469"/>
                <a:gd name="connsiteY3" fmla="*/ 362902 h 367602"/>
                <a:gd name="connsiteX4" fmla="*/ 42327 w 420469"/>
                <a:gd name="connsiteY4" fmla="*/ 343852 h 367602"/>
                <a:gd name="connsiteX5" fmla="*/ 49947 w 420469"/>
                <a:gd name="connsiteY5" fmla="*/ 329565 h 367602"/>
                <a:gd name="connsiteX6" fmla="*/ 44232 w 420469"/>
                <a:gd name="connsiteY6" fmla="*/ 310515 h 367602"/>
                <a:gd name="connsiteX7" fmla="*/ 41374 w 420469"/>
                <a:gd name="connsiteY7" fmla="*/ 308610 h 367602"/>
                <a:gd name="connsiteX8" fmla="*/ 33754 w 420469"/>
                <a:gd name="connsiteY8" fmla="*/ 284798 h 367602"/>
                <a:gd name="connsiteX9" fmla="*/ 35659 w 420469"/>
                <a:gd name="connsiteY9" fmla="*/ 280988 h 367602"/>
                <a:gd name="connsiteX10" fmla="*/ 29944 w 420469"/>
                <a:gd name="connsiteY10" fmla="*/ 263842 h 367602"/>
                <a:gd name="connsiteX11" fmla="*/ 25182 w 420469"/>
                <a:gd name="connsiteY11" fmla="*/ 260985 h 367602"/>
                <a:gd name="connsiteX12" fmla="*/ 17562 w 420469"/>
                <a:gd name="connsiteY12" fmla="*/ 238125 h 367602"/>
                <a:gd name="connsiteX13" fmla="*/ 19467 w 420469"/>
                <a:gd name="connsiteY13" fmla="*/ 233363 h 367602"/>
                <a:gd name="connsiteX14" fmla="*/ 11847 w 420469"/>
                <a:gd name="connsiteY14" fmla="*/ 215265 h 367602"/>
                <a:gd name="connsiteX15" fmla="*/ 417 w 420469"/>
                <a:gd name="connsiteY15" fmla="*/ 198120 h 367602"/>
                <a:gd name="connsiteX16" fmla="*/ 1369 w 420469"/>
                <a:gd name="connsiteY16" fmla="*/ 192405 h 367602"/>
                <a:gd name="connsiteX17" fmla="*/ 6132 w 420469"/>
                <a:gd name="connsiteY17" fmla="*/ 179070 h 367602"/>
                <a:gd name="connsiteX18" fmla="*/ 6132 w 420469"/>
                <a:gd name="connsiteY18" fmla="*/ 170498 h 367602"/>
                <a:gd name="connsiteX19" fmla="*/ 29944 w 420469"/>
                <a:gd name="connsiteY19" fmla="*/ 99060 h 367602"/>
                <a:gd name="connsiteX20" fmla="*/ 325220 w 420469"/>
                <a:gd name="connsiteY20" fmla="*/ 0 h 367602"/>
                <a:gd name="connsiteX21" fmla="*/ 420470 w 420469"/>
                <a:gd name="connsiteY21" fmla="*/ 276225 h 367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0469" h="367602">
                  <a:moveTo>
                    <a:pt x="420470" y="276225"/>
                  </a:moveTo>
                  <a:cubicBezTo>
                    <a:pt x="389037" y="285750"/>
                    <a:pt x="356652" y="296228"/>
                    <a:pt x="325220" y="305752"/>
                  </a:cubicBezTo>
                  <a:cubicBezTo>
                    <a:pt x="299502" y="313373"/>
                    <a:pt x="274737" y="321945"/>
                    <a:pt x="249020" y="329565"/>
                  </a:cubicBezTo>
                  <a:cubicBezTo>
                    <a:pt x="211872" y="340995"/>
                    <a:pt x="175677" y="356235"/>
                    <a:pt x="137577" y="362902"/>
                  </a:cubicBezTo>
                  <a:cubicBezTo>
                    <a:pt x="110907" y="367665"/>
                    <a:pt x="52804" y="376238"/>
                    <a:pt x="42327" y="343852"/>
                  </a:cubicBezTo>
                  <a:lnTo>
                    <a:pt x="49947" y="329565"/>
                  </a:lnTo>
                  <a:cubicBezTo>
                    <a:pt x="53757" y="322898"/>
                    <a:pt x="50899" y="314325"/>
                    <a:pt x="44232" y="310515"/>
                  </a:cubicBezTo>
                  <a:lnTo>
                    <a:pt x="41374" y="308610"/>
                  </a:lnTo>
                  <a:cubicBezTo>
                    <a:pt x="32802" y="303848"/>
                    <a:pt x="29944" y="293370"/>
                    <a:pt x="33754" y="284798"/>
                  </a:cubicBezTo>
                  <a:lnTo>
                    <a:pt x="35659" y="280988"/>
                  </a:lnTo>
                  <a:cubicBezTo>
                    <a:pt x="38517" y="274320"/>
                    <a:pt x="35659" y="266700"/>
                    <a:pt x="29944" y="263842"/>
                  </a:cubicBezTo>
                  <a:lnTo>
                    <a:pt x="25182" y="260985"/>
                  </a:lnTo>
                  <a:cubicBezTo>
                    <a:pt x="17562" y="256223"/>
                    <a:pt x="13752" y="246698"/>
                    <a:pt x="17562" y="238125"/>
                  </a:cubicBezTo>
                  <a:lnTo>
                    <a:pt x="19467" y="233363"/>
                  </a:lnTo>
                  <a:cubicBezTo>
                    <a:pt x="22324" y="226695"/>
                    <a:pt x="18514" y="219075"/>
                    <a:pt x="11847" y="215265"/>
                  </a:cubicBezTo>
                  <a:cubicBezTo>
                    <a:pt x="5179" y="212408"/>
                    <a:pt x="417" y="205740"/>
                    <a:pt x="417" y="198120"/>
                  </a:cubicBezTo>
                  <a:cubicBezTo>
                    <a:pt x="417" y="196215"/>
                    <a:pt x="417" y="194310"/>
                    <a:pt x="1369" y="192405"/>
                  </a:cubicBezTo>
                  <a:lnTo>
                    <a:pt x="6132" y="179070"/>
                  </a:lnTo>
                  <a:cubicBezTo>
                    <a:pt x="7084" y="176213"/>
                    <a:pt x="7084" y="173355"/>
                    <a:pt x="6132" y="170498"/>
                  </a:cubicBezTo>
                  <a:cubicBezTo>
                    <a:pt x="-4346" y="137160"/>
                    <a:pt x="-4346" y="110490"/>
                    <a:pt x="29944" y="99060"/>
                  </a:cubicBezTo>
                  <a:lnTo>
                    <a:pt x="325220" y="0"/>
                  </a:lnTo>
                  <a:lnTo>
                    <a:pt x="420470" y="276225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F6F0327A-8D96-4201-A48D-4DE6A294866A}"/>
                </a:ext>
              </a:extLst>
            </p:cNvPr>
            <p:cNvSpPr/>
            <p:nvPr/>
          </p:nvSpPr>
          <p:spPr>
            <a:xfrm>
              <a:off x="6629400" y="2405549"/>
              <a:ext cx="375746" cy="370987"/>
            </a:xfrm>
            <a:custGeom>
              <a:avLst/>
              <a:gdLst>
                <a:gd name="connsiteX0" fmla="*/ 330518 w 375746"/>
                <a:gd name="connsiteY0" fmla="*/ 290978 h 370987"/>
                <a:gd name="connsiteX1" fmla="*/ 206693 w 375746"/>
                <a:gd name="connsiteY1" fmla="*/ 330030 h 370987"/>
                <a:gd name="connsiteX2" fmla="*/ 93345 w 375746"/>
                <a:gd name="connsiteY2" fmla="*/ 370988 h 370987"/>
                <a:gd name="connsiteX3" fmla="*/ 63818 w 375746"/>
                <a:gd name="connsiteY3" fmla="*/ 345271 h 370987"/>
                <a:gd name="connsiteX4" fmla="*/ 50482 w 375746"/>
                <a:gd name="connsiteY4" fmla="*/ 315743 h 370987"/>
                <a:gd name="connsiteX5" fmla="*/ 51435 w 375746"/>
                <a:gd name="connsiteY5" fmla="*/ 263355 h 370987"/>
                <a:gd name="connsiteX6" fmla="*/ 37147 w 375746"/>
                <a:gd name="connsiteY6" fmla="*/ 232876 h 370987"/>
                <a:gd name="connsiteX7" fmla="*/ 14288 w 375746"/>
                <a:gd name="connsiteY7" fmla="*/ 214778 h 370987"/>
                <a:gd name="connsiteX8" fmla="*/ 0 w 375746"/>
                <a:gd name="connsiteY8" fmla="*/ 184298 h 370987"/>
                <a:gd name="connsiteX9" fmla="*/ 2857 w 375746"/>
                <a:gd name="connsiteY9" fmla="*/ 90001 h 370987"/>
                <a:gd name="connsiteX10" fmla="*/ 232410 w 375746"/>
                <a:gd name="connsiteY10" fmla="*/ 3323 h 370987"/>
                <a:gd name="connsiteX11" fmla="*/ 317182 w 375746"/>
                <a:gd name="connsiteY11" fmla="*/ 45233 h 370987"/>
                <a:gd name="connsiteX12" fmla="*/ 371475 w 375746"/>
                <a:gd name="connsiteY12" fmla="*/ 205253 h 370987"/>
                <a:gd name="connsiteX13" fmla="*/ 330518 w 375746"/>
                <a:gd name="connsiteY13" fmla="*/ 290978 h 37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746" h="370987">
                  <a:moveTo>
                    <a:pt x="330518" y="290978"/>
                  </a:moveTo>
                  <a:cubicBezTo>
                    <a:pt x="289560" y="304313"/>
                    <a:pt x="247650" y="316696"/>
                    <a:pt x="206693" y="330030"/>
                  </a:cubicBezTo>
                  <a:cubicBezTo>
                    <a:pt x="114300" y="359558"/>
                    <a:pt x="116205" y="363368"/>
                    <a:pt x="93345" y="370988"/>
                  </a:cubicBezTo>
                  <a:lnTo>
                    <a:pt x="63818" y="345271"/>
                  </a:lnTo>
                  <a:cubicBezTo>
                    <a:pt x="55245" y="337651"/>
                    <a:pt x="50482" y="327173"/>
                    <a:pt x="50482" y="315743"/>
                  </a:cubicBezTo>
                  <a:lnTo>
                    <a:pt x="51435" y="263355"/>
                  </a:lnTo>
                  <a:cubicBezTo>
                    <a:pt x="51435" y="251926"/>
                    <a:pt x="46672" y="240496"/>
                    <a:pt x="37147" y="232876"/>
                  </a:cubicBezTo>
                  <a:lnTo>
                    <a:pt x="14288" y="214778"/>
                  </a:lnTo>
                  <a:cubicBezTo>
                    <a:pt x="4763" y="207158"/>
                    <a:pt x="0" y="195728"/>
                    <a:pt x="0" y="184298"/>
                  </a:cubicBezTo>
                  <a:lnTo>
                    <a:pt x="2857" y="90001"/>
                  </a:lnTo>
                  <a:lnTo>
                    <a:pt x="232410" y="3323"/>
                  </a:lnTo>
                  <a:cubicBezTo>
                    <a:pt x="267653" y="-8107"/>
                    <a:pt x="305753" y="10943"/>
                    <a:pt x="317182" y="45233"/>
                  </a:cubicBezTo>
                  <a:lnTo>
                    <a:pt x="371475" y="205253"/>
                  </a:lnTo>
                  <a:cubicBezTo>
                    <a:pt x="384810" y="241448"/>
                    <a:pt x="365760" y="279548"/>
                    <a:pt x="330518" y="290978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89ABB45B-F240-4397-94A3-4C36E7503F66}"/>
                </a:ext>
              </a:extLst>
            </p:cNvPr>
            <p:cNvSpPr/>
            <p:nvPr/>
          </p:nvSpPr>
          <p:spPr>
            <a:xfrm>
              <a:off x="6471254" y="2501415"/>
              <a:ext cx="243027" cy="328166"/>
            </a:xfrm>
            <a:custGeom>
              <a:avLst/>
              <a:gdLst>
                <a:gd name="connsiteX0" fmla="*/ 216591 w 219805"/>
                <a:gd name="connsiteY0" fmla="*/ 289813 h 328166"/>
                <a:gd name="connsiteX1" fmla="*/ 101339 w 219805"/>
                <a:gd name="connsiteY1" fmla="*/ 327913 h 328166"/>
                <a:gd name="connsiteX2" fmla="*/ 94671 w 219805"/>
                <a:gd name="connsiteY2" fmla="*/ 325056 h 328166"/>
                <a:gd name="connsiteX3" fmla="*/ 374 w 219805"/>
                <a:gd name="connsiteY3" fmla="*/ 45973 h 328166"/>
                <a:gd name="connsiteX4" fmla="*/ 2279 w 219805"/>
                <a:gd name="connsiteY4" fmla="*/ 42163 h 328166"/>
                <a:gd name="connsiteX5" fmla="*/ 127056 w 219805"/>
                <a:gd name="connsiteY5" fmla="*/ 253 h 328166"/>
                <a:gd name="connsiteX6" fmla="*/ 130866 w 219805"/>
                <a:gd name="connsiteY6" fmla="*/ 3111 h 328166"/>
                <a:gd name="connsiteX7" fmla="*/ 128009 w 219805"/>
                <a:gd name="connsiteY7" fmla="*/ 98361 h 328166"/>
                <a:gd name="connsiteX8" fmla="*/ 142296 w 219805"/>
                <a:gd name="connsiteY8" fmla="*/ 128841 h 328166"/>
                <a:gd name="connsiteX9" fmla="*/ 165156 w 219805"/>
                <a:gd name="connsiteY9" fmla="*/ 146938 h 328166"/>
                <a:gd name="connsiteX10" fmla="*/ 179444 w 219805"/>
                <a:gd name="connsiteY10" fmla="*/ 177418 h 328166"/>
                <a:gd name="connsiteX11" fmla="*/ 178491 w 219805"/>
                <a:gd name="connsiteY11" fmla="*/ 229806 h 328166"/>
                <a:gd name="connsiteX12" fmla="*/ 191826 w 219805"/>
                <a:gd name="connsiteY12" fmla="*/ 259333 h 328166"/>
                <a:gd name="connsiteX13" fmla="*/ 219449 w 219805"/>
                <a:gd name="connsiteY13" fmla="*/ 283146 h 328166"/>
                <a:gd name="connsiteX14" fmla="*/ 216591 w 219805"/>
                <a:gd name="connsiteY14" fmla="*/ 289813 h 328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9805" h="328166">
                  <a:moveTo>
                    <a:pt x="216591" y="289813"/>
                  </a:moveTo>
                  <a:lnTo>
                    <a:pt x="101339" y="327913"/>
                  </a:lnTo>
                  <a:cubicBezTo>
                    <a:pt x="98481" y="328866"/>
                    <a:pt x="95624" y="326961"/>
                    <a:pt x="94671" y="325056"/>
                  </a:cubicBezTo>
                  <a:lnTo>
                    <a:pt x="374" y="45973"/>
                  </a:lnTo>
                  <a:cubicBezTo>
                    <a:pt x="-579" y="44068"/>
                    <a:pt x="374" y="42163"/>
                    <a:pt x="2279" y="42163"/>
                  </a:cubicBezTo>
                  <a:lnTo>
                    <a:pt x="127056" y="253"/>
                  </a:lnTo>
                  <a:cubicBezTo>
                    <a:pt x="128961" y="-699"/>
                    <a:pt x="130866" y="1206"/>
                    <a:pt x="130866" y="3111"/>
                  </a:cubicBezTo>
                  <a:lnTo>
                    <a:pt x="128009" y="98361"/>
                  </a:lnTo>
                  <a:cubicBezTo>
                    <a:pt x="128009" y="109791"/>
                    <a:pt x="132771" y="121221"/>
                    <a:pt x="142296" y="128841"/>
                  </a:cubicBezTo>
                  <a:lnTo>
                    <a:pt x="165156" y="146938"/>
                  </a:lnTo>
                  <a:cubicBezTo>
                    <a:pt x="174681" y="154558"/>
                    <a:pt x="179444" y="165036"/>
                    <a:pt x="179444" y="177418"/>
                  </a:cubicBezTo>
                  <a:lnTo>
                    <a:pt x="178491" y="229806"/>
                  </a:lnTo>
                  <a:cubicBezTo>
                    <a:pt x="178491" y="241236"/>
                    <a:pt x="183254" y="251713"/>
                    <a:pt x="191826" y="259333"/>
                  </a:cubicBezTo>
                  <a:lnTo>
                    <a:pt x="219449" y="283146"/>
                  </a:lnTo>
                  <a:cubicBezTo>
                    <a:pt x="220401" y="284098"/>
                    <a:pt x="219449" y="288861"/>
                    <a:pt x="216591" y="289813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1141" name="Graphic 4">
            <a:extLst>
              <a:ext uri="{FF2B5EF4-FFF2-40B4-BE49-F238E27FC236}">
                <a16:creationId xmlns:a16="http://schemas.microsoft.com/office/drawing/2014/main" id="{5435BF85-D59F-4823-96AB-42E5B0B6632A}"/>
              </a:ext>
            </a:extLst>
          </p:cNvPr>
          <p:cNvGrpSpPr/>
          <p:nvPr/>
        </p:nvGrpSpPr>
        <p:grpSpPr>
          <a:xfrm>
            <a:off x="4512372" y="4095683"/>
            <a:ext cx="1475504" cy="1042105"/>
            <a:chOff x="5205209" y="2361996"/>
            <a:chExt cx="829971" cy="586184"/>
          </a:xfrm>
        </p:grpSpPr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7227D372-2E48-4B56-A37E-FB997CE1675D}"/>
                </a:ext>
              </a:extLst>
            </p:cNvPr>
            <p:cNvSpPr/>
            <p:nvPr/>
          </p:nvSpPr>
          <p:spPr>
            <a:xfrm>
              <a:off x="5587365" y="2541269"/>
              <a:ext cx="447815" cy="406911"/>
            </a:xfrm>
            <a:custGeom>
              <a:avLst/>
              <a:gdLst>
                <a:gd name="connsiteX0" fmla="*/ 129540 w 447815"/>
                <a:gd name="connsiteY0" fmla="*/ 0 h 406911"/>
                <a:gd name="connsiteX1" fmla="*/ 218122 w 447815"/>
                <a:gd name="connsiteY1" fmla="*/ 45720 h 406911"/>
                <a:gd name="connsiteX2" fmla="*/ 288607 w 447815"/>
                <a:gd name="connsiteY2" fmla="*/ 82867 h 406911"/>
                <a:gd name="connsiteX3" fmla="*/ 390525 w 447815"/>
                <a:gd name="connsiteY3" fmla="*/ 138113 h 406911"/>
                <a:gd name="connsiteX4" fmla="*/ 444817 w 447815"/>
                <a:gd name="connsiteY4" fmla="*/ 219075 h 406911"/>
                <a:gd name="connsiteX5" fmla="*/ 428625 w 447815"/>
                <a:gd name="connsiteY5" fmla="*/ 223838 h 406911"/>
                <a:gd name="connsiteX6" fmla="*/ 419100 w 447815"/>
                <a:gd name="connsiteY6" fmla="*/ 240983 h 406911"/>
                <a:gd name="connsiteX7" fmla="*/ 420052 w 447815"/>
                <a:gd name="connsiteY7" fmla="*/ 243840 h 406911"/>
                <a:gd name="connsiteX8" fmla="*/ 408622 w 447815"/>
                <a:gd name="connsiteY8" fmla="*/ 265747 h 406911"/>
                <a:gd name="connsiteX9" fmla="*/ 404813 w 447815"/>
                <a:gd name="connsiteY9" fmla="*/ 267652 h 406911"/>
                <a:gd name="connsiteX10" fmla="*/ 396240 w 447815"/>
                <a:gd name="connsiteY10" fmla="*/ 283845 h 406911"/>
                <a:gd name="connsiteX11" fmla="*/ 397192 w 447815"/>
                <a:gd name="connsiteY11" fmla="*/ 289560 h 406911"/>
                <a:gd name="connsiteX12" fmla="*/ 386715 w 447815"/>
                <a:gd name="connsiteY12" fmla="*/ 311467 h 406911"/>
                <a:gd name="connsiteX13" fmla="*/ 381952 w 447815"/>
                <a:gd name="connsiteY13" fmla="*/ 313373 h 406911"/>
                <a:gd name="connsiteX14" fmla="*/ 374332 w 447815"/>
                <a:gd name="connsiteY14" fmla="*/ 331470 h 406911"/>
                <a:gd name="connsiteX15" fmla="*/ 370522 w 447815"/>
                <a:gd name="connsiteY15" fmla="*/ 351473 h 406911"/>
                <a:gd name="connsiteX16" fmla="*/ 365760 w 447815"/>
                <a:gd name="connsiteY16" fmla="*/ 355283 h 406911"/>
                <a:gd name="connsiteX17" fmla="*/ 352425 w 447815"/>
                <a:gd name="connsiteY17" fmla="*/ 361950 h 406911"/>
                <a:gd name="connsiteX18" fmla="*/ 345757 w 447815"/>
                <a:gd name="connsiteY18" fmla="*/ 367665 h 406911"/>
                <a:gd name="connsiteX19" fmla="*/ 279082 w 447815"/>
                <a:gd name="connsiteY19" fmla="*/ 401002 h 406911"/>
                <a:gd name="connsiteX20" fmla="*/ 0 w 447815"/>
                <a:gd name="connsiteY20" fmla="*/ 261938 h 406911"/>
                <a:gd name="connsiteX21" fmla="*/ 129540 w 447815"/>
                <a:gd name="connsiteY21" fmla="*/ 0 h 40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7815" h="406911">
                  <a:moveTo>
                    <a:pt x="129540" y="0"/>
                  </a:moveTo>
                  <a:cubicBezTo>
                    <a:pt x="159067" y="15240"/>
                    <a:pt x="188595" y="30480"/>
                    <a:pt x="218122" y="45720"/>
                  </a:cubicBezTo>
                  <a:cubicBezTo>
                    <a:pt x="241935" y="58102"/>
                    <a:pt x="264795" y="70485"/>
                    <a:pt x="288607" y="82867"/>
                  </a:cubicBezTo>
                  <a:cubicBezTo>
                    <a:pt x="322897" y="100965"/>
                    <a:pt x="359092" y="116205"/>
                    <a:pt x="390525" y="138113"/>
                  </a:cubicBezTo>
                  <a:cubicBezTo>
                    <a:pt x="413385" y="153352"/>
                    <a:pt x="460057" y="188595"/>
                    <a:pt x="444817" y="219075"/>
                  </a:cubicBezTo>
                  <a:lnTo>
                    <a:pt x="428625" y="223838"/>
                  </a:lnTo>
                  <a:cubicBezTo>
                    <a:pt x="421005" y="225742"/>
                    <a:pt x="417195" y="233363"/>
                    <a:pt x="419100" y="240983"/>
                  </a:cubicBezTo>
                  <a:lnTo>
                    <a:pt x="420052" y="243840"/>
                  </a:lnTo>
                  <a:cubicBezTo>
                    <a:pt x="422910" y="253365"/>
                    <a:pt x="418147" y="262890"/>
                    <a:pt x="408622" y="265747"/>
                  </a:cubicBezTo>
                  <a:lnTo>
                    <a:pt x="404813" y="267652"/>
                  </a:lnTo>
                  <a:cubicBezTo>
                    <a:pt x="398145" y="270510"/>
                    <a:pt x="394335" y="277177"/>
                    <a:pt x="396240" y="283845"/>
                  </a:cubicBezTo>
                  <a:lnTo>
                    <a:pt x="397192" y="289560"/>
                  </a:lnTo>
                  <a:cubicBezTo>
                    <a:pt x="399097" y="298133"/>
                    <a:pt x="395288" y="307658"/>
                    <a:pt x="386715" y="311467"/>
                  </a:cubicBezTo>
                  <a:lnTo>
                    <a:pt x="381952" y="313373"/>
                  </a:lnTo>
                  <a:cubicBezTo>
                    <a:pt x="375285" y="316230"/>
                    <a:pt x="371475" y="323850"/>
                    <a:pt x="374332" y="331470"/>
                  </a:cubicBezTo>
                  <a:cubicBezTo>
                    <a:pt x="377190" y="338137"/>
                    <a:pt x="375285" y="345758"/>
                    <a:pt x="370522" y="351473"/>
                  </a:cubicBezTo>
                  <a:cubicBezTo>
                    <a:pt x="368617" y="353377"/>
                    <a:pt x="367665" y="354330"/>
                    <a:pt x="365760" y="355283"/>
                  </a:cubicBezTo>
                  <a:lnTo>
                    <a:pt x="352425" y="361950"/>
                  </a:lnTo>
                  <a:cubicBezTo>
                    <a:pt x="349567" y="362902"/>
                    <a:pt x="347663" y="365760"/>
                    <a:pt x="345757" y="367665"/>
                  </a:cubicBezTo>
                  <a:cubicBezTo>
                    <a:pt x="329565" y="398145"/>
                    <a:pt x="310515" y="417195"/>
                    <a:pt x="279082" y="401002"/>
                  </a:cubicBezTo>
                  <a:lnTo>
                    <a:pt x="0" y="261938"/>
                  </a:lnTo>
                  <a:lnTo>
                    <a:pt x="129540" y="0"/>
                  </a:lnTo>
                  <a:close/>
                </a:path>
              </a:pathLst>
            </a:custGeom>
            <a:solidFill>
              <a:srgbClr val="FFAB7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7495634-9FE9-4484-B6A3-771B035DA3C8}"/>
                </a:ext>
              </a:extLst>
            </p:cNvPr>
            <p:cNvSpPr/>
            <p:nvPr/>
          </p:nvSpPr>
          <p:spPr>
            <a:xfrm>
              <a:off x="5205209" y="2361996"/>
              <a:ext cx="399421" cy="379298"/>
            </a:xfrm>
            <a:custGeom>
              <a:avLst/>
              <a:gdLst>
                <a:gd name="connsiteX0" fmla="*/ 171653 w 399421"/>
                <a:gd name="connsiteY0" fmla="*/ 6870 h 379298"/>
                <a:gd name="connsiteX1" fmla="*/ 286906 w 399421"/>
                <a:gd name="connsiteY1" fmla="*/ 66878 h 379298"/>
                <a:gd name="connsiteX2" fmla="*/ 396443 w 399421"/>
                <a:gd name="connsiteY2" fmla="*/ 118313 h 379298"/>
                <a:gd name="connsiteX3" fmla="*/ 399300 w 399421"/>
                <a:gd name="connsiteY3" fmla="*/ 157366 h 379298"/>
                <a:gd name="connsiteX4" fmla="*/ 387870 w 399421"/>
                <a:gd name="connsiteY4" fmla="*/ 186893 h 379298"/>
                <a:gd name="connsiteX5" fmla="*/ 349770 w 399421"/>
                <a:gd name="connsiteY5" fmla="*/ 223088 h 379298"/>
                <a:gd name="connsiteX6" fmla="*/ 338341 w 399421"/>
                <a:gd name="connsiteY6" fmla="*/ 254520 h 379298"/>
                <a:gd name="connsiteX7" fmla="*/ 341198 w 399421"/>
                <a:gd name="connsiteY7" fmla="*/ 283095 h 379298"/>
                <a:gd name="connsiteX8" fmla="*/ 329768 w 399421"/>
                <a:gd name="connsiteY8" fmla="*/ 314528 h 379298"/>
                <a:gd name="connsiteX9" fmla="*/ 261188 w 399421"/>
                <a:gd name="connsiteY9" fmla="*/ 379298 h 379298"/>
                <a:gd name="connsiteX10" fmla="*/ 37350 w 399421"/>
                <a:gd name="connsiteY10" fmla="*/ 278333 h 379298"/>
                <a:gd name="connsiteX11" fmla="*/ 6870 w 399421"/>
                <a:gd name="connsiteY11" fmla="*/ 188798 h 379298"/>
                <a:gd name="connsiteX12" fmla="*/ 82118 w 399421"/>
                <a:gd name="connsiteY12" fmla="*/ 37350 h 379298"/>
                <a:gd name="connsiteX13" fmla="*/ 171653 w 399421"/>
                <a:gd name="connsiteY13" fmla="*/ 6870 h 37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9421" h="379298">
                  <a:moveTo>
                    <a:pt x="171653" y="6870"/>
                  </a:moveTo>
                  <a:cubicBezTo>
                    <a:pt x="209753" y="26873"/>
                    <a:pt x="247853" y="46875"/>
                    <a:pt x="286906" y="66878"/>
                  </a:cubicBezTo>
                  <a:cubicBezTo>
                    <a:pt x="372631" y="111645"/>
                    <a:pt x="374536" y="106883"/>
                    <a:pt x="396443" y="118313"/>
                  </a:cubicBezTo>
                  <a:lnTo>
                    <a:pt x="399300" y="157366"/>
                  </a:lnTo>
                  <a:cubicBezTo>
                    <a:pt x="400253" y="168795"/>
                    <a:pt x="395491" y="179273"/>
                    <a:pt x="387870" y="186893"/>
                  </a:cubicBezTo>
                  <a:lnTo>
                    <a:pt x="349770" y="223088"/>
                  </a:lnTo>
                  <a:cubicBezTo>
                    <a:pt x="341198" y="230708"/>
                    <a:pt x="337388" y="243091"/>
                    <a:pt x="338341" y="254520"/>
                  </a:cubicBezTo>
                  <a:lnTo>
                    <a:pt x="341198" y="283095"/>
                  </a:lnTo>
                  <a:cubicBezTo>
                    <a:pt x="342150" y="294525"/>
                    <a:pt x="338341" y="306908"/>
                    <a:pt x="329768" y="314528"/>
                  </a:cubicBezTo>
                  <a:lnTo>
                    <a:pt x="261188" y="379298"/>
                  </a:lnTo>
                  <a:lnTo>
                    <a:pt x="37350" y="278333"/>
                  </a:lnTo>
                  <a:cubicBezTo>
                    <a:pt x="4013" y="262141"/>
                    <a:pt x="-9322" y="221183"/>
                    <a:pt x="6870" y="188798"/>
                  </a:cubicBezTo>
                  <a:lnTo>
                    <a:pt x="82118" y="37350"/>
                  </a:lnTo>
                  <a:cubicBezTo>
                    <a:pt x="97358" y="4013"/>
                    <a:pt x="138316" y="-9322"/>
                    <a:pt x="171653" y="6870"/>
                  </a:cubicBezTo>
                  <a:close/>
                </a:path>
              </a:pathLst>
            </a:custGeom>
            <a:solidFill>
              <a:srgbClr val="B92127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CB39956D-F437-4653-9F88-DF281D4BA07A}"/>
                </a:ext>
              </a:extLst>
            </p:cNvPr>
            <p:cNvSpPr/>
            <p:nvPr/>
          </p:nvSpPr>
          <p:spPr>
            <a:xfrm>
              <a:off x="5464117" y="2477204"/>
              <a:ext cx="267342" cy="344229"/>
            </a:xfrm>
            <a:custGeom>
              <a:avLst/>
              <a:gdLst>
                <a:gd name="connsiteX0" fmla="*/ 141345 w 253554"/>
                <a:gd name="connsiteY0" fmla="*/ 248 h 326993"/>
                <a:gd name="connsiteX1" fmla="*/ 249930 w 253554"/>
                <a:gd name="connsiteY1" fmla="*/ 54540 h 326993"/>
                <a:gd name="connsiteX2" fmla="*/ 252788 w 253554"/>
                <a:gd name="connsiteY2" fmla="*/ 63113 h 326993"/>
                <a:gd name="connsiteX3" fmla="*/ 123248 w 253554"/>
                <a:gd name="connsiteY3" fmla="*/ 324098 h 326993"/>
                <a:gd name="connsiteX4" fmla="*/ 116580 w 253554"/>
                <a:gd name="connsiteY4" fmla="*/ 326003 h 326993"/>
                <a:gd name="connsiteX5" fmla="*/ 2280 w 253554"/>
                <a:gd name="connsiteY5" fmla="*/ 269805 h 326993"/>
                <a:gd name="connsiteX6" fmla="*/ 1328 w 253554"/>
                <a:gd name="connsiteY6" fmla="*/ 263138 h 326993"/>
                <a:gd name="connsiteX7" fmla="*/ 68955 w 253554"/>
                <a:gd name="connsiteY7" fmla="*/ 199320 h 326993"/>
                <a:gd name="connsiteX8" fmla="*/ 80385 w 253554"/>
                <a:gd name="connsiteY8" fmla="*/ 167888 h 326993"/>
                <a:gd name="connsiteX9" fmla="*/ 77528 w 253554"/>
                <a:gd name="connsiteY9" fmla="*/ 139313 h 326993"/>
                <a:gd name="connsiteX10" fmla="*/ 88958 w 253554"/>
                <a:gd name="connsiteY10" fmla="*/ 107880 h 326993"/>
                <a:gd name="connsiteX11" fmla="*/ 127058 w 253554"/>
                <a:gd name="connsiteY11" fmla="*/ 71685 h 326993"/>
                <a:gd name="connsiteX12" fmla="*/ 138488 w 253554"/>
                <a:gd name="connsiteY12" fmla="*/ 42158 h 326993"/>
                <a:gd name="connsiteX13" fmla="*/ 135630 w 253554"/>
                <a:gd name="connsiteY13" fmla="*/ 4058 h 326993"/>
                <a:gd name="connsiteX14" fmla="*/ 141345 w 253554"/>
                <a:gd name="connsiteY14" fmla="*/ 248 h 32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3554" h="326993">
                  <a:moveTo>
                    <a:pt x="141345" y="248"/>
                  </a:moveTo>
                  <a:lnTo>
                    <a:pt x="249930" y="54540"/>
                  </a:lnTo>
                  <a:cubicBezTo>
                    <a:pt x="252788" y="56445"/>
                    <a:pt x="254693" y="60255"/>
                    <a:pt x="252788" y="63113"/>
                  </a:cubicBezTo>
                  <a:lnTo>
                    <a:pt x="123248" y="324098"/>
                  </a:lnTo>
                  <a:cubicBezTo>
                    <a:pt x="122295" y="326955"/>
                    <a:pt x="118485" y="327908"/>
                    <a:pt x="116580" y="326003"/>
                  </a:cubicBezTo>
                  <a:lnTo>
                    <a:pt x="2280" y="269805"/>
                  </a:lnTo>
                  <a:cubicBezTo>
                    <a:pt x="-577" y="268853"/>
                    <a:pt x="-577" y="265043"/>
                    <a:pt x="1328" y="263138"/>
                  </a:cubicBezTo>
                  <a:lnTo>
                    <a:pt x="68955" y="199320"/>
                  </a:lnTo>
                  <a:cubicBezTo>
                    <a:pt x="77528" y="190748"/>
                    <a:pt x="82290" y="179318"/>
                    <a:pt x="80385" y="167888"/>
                  </a:cubicBezTo>
                  <a:lnTo>
                    <a:pt x="77528" y="139313"/>
                  </a:lnTo>
                  <a:cubicBezTo>
                    <a:pt x="76575" y="127883"/>
                    <a:pt x="80385" y="115500"/>
                    <a:pt x="88958" y="107880"/>
                  </a:cubicBezTo>
                  <a:lnTo>
                    <a:pt x="127058" y="71685"/>
                  </a:lnTo>
                  <a:cubicBezTo>
                    <a:pt x="134678" y="64065"/>
                    <a:pt x="139440" y="52635"/>
                    <a:pt x="138488" y="42158"/>
                  </a:cubicBezTo>
                  <a:lnTo>
                    <a:pt x="135630" y="4058"/>
                  </a:lnTo>
                  <a:cubicBezTo>
                    <a:pt x="136583" y="1200"/>
                    <a:pt x="139440" y="-705"/>
                    <a:pt x="141345" y="24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1145" name="Graphic 4">
            <a:extLst>
              <a:ext uri="{FF2B5EF4-FFF2-40B4-BE49-F238E27FC236}">
                <a16:creationId xmlns:a16="http://schemas.microsoft.com/office/drawing/2014/main" id="{1E6536A7-8F29-4478-BA72-7A7DADA35047}"/>
              </a:ext>
            </a:extLst>
          </p:cNvPr>
          <p:cNvGrpSpPr>
            <a:grpSpLocks/>
          </p:cNvGrpSpPr>
          <p:nvPr/>
        </p:nvGrpSpPr>
        <p:grpSpPr>
          <a:xfrm rot="1131578">
            <a:off x="3376412" y="7307255"/>
            <a:ext cx="1561832" cy="2050202"/>
            <a:chOff x="4828222" y="4238624"/>
            <a:chExt cx="630554" cy="827722"/>
          </a:xfrm>
        </p:grpSpPr>
        <p:grpSp>
          <p:nvGrpSpPr>
            <p:cNvPr id="1146" name="Graphic 4">
              <a:extLst>
                <a:ext uri="{FF2B5EF4-FFF2-40B4-BE49-F238E27FC236}">
                  <a16:creationId xmlns:a16="http://schemas.microsoft.com/office/drawing/2014/main" id="{F4001305-B6C6-434F-98DA-8FDECBB14410}"/>
                </a:ext>
              </a:extLst>
            </p:cNvPr>
            <p:cNvGrpSpPr/>
            <p:nvPr/>
          </p:nvGrpSpPr>
          <p:grpSpPr>
            <a:xfrm>
              <a:off x="4828222" y="4238624"/>
              <a:ext cx="630554" cy="827722"/>
              <a:chOff x="4828222" y="4238624"/>
              <a:chExt cx="630554" cy="827722"/>
            </a:xfrm>
          </p:grpSpPr>
          <p:sp>
            <p:nvSpPr>
              <p:cNvPr id="1917" name="Freeform: Shape 1916">
                <a:extLst>
                  <a:ext uri="{FF2B5EF4-FFF2-40B4-BE49-F238E27FC236}">
                    <a16:creationId xmlns:a16="http://schemas.microsoft.com/office/drawing/2014/main" id="{7CBEF671-D605-45F3-8776-E9F6A27E892D}"/>
                  </a:ext>
                </a:extLst>
              </p:cNvPr>
              <p:cNvSpPr/>
              <p:nvPr/>
            </p:nvSpPr>
            <p:spPr>
              <a:xfrm>
                <a:off x="4828222" y="4435792"/>
                <a:ext cx="630554" cy="630555"/>
              </a:xfrm>
              <a:custGeom>
                <a:avLst/>
                <a:gdLst>
                  <a:gd name="connsiteX0" fmla="*/ 630555 w 630554"/>
                  <a:gd name="connsiteY0" fmla="*/ 315277 h 630555"/>
                  <a:gd name="connsiteX1" fmla="*/ 315278 w 630554"/>
                  <a:gd name="connsiteY1" fmla="*/ 630555 h 630555"/>
                  <a:gd name="connsiteX2" fmla="*/ 0 w 630554"/>
                  <a:gd name="connsiteY2" fmla="*/ 315277 h 630555"/>
                  <a:gd name="connsiteX3" fmla="*/ 315278 w 630554"/>
                  <a:gd name="connsiteY3" fmla="*/ 0 h 630555"/>
                  <a:gd name="connsiteX4" fmla="*/ 630555 w 630554"/>
                  <a:gd name="connsiteY4" fmla="*/ 315277 h 63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554" h="630555">
                    <a:moveTo>
                      <a:pt x="630555" y="315277"/>
                    </a:moveTo>
                    <a:cubicBezTo>
                      <a:pt x="630555" y="489400"/>
                      <a:pt x="489400" y="630555"/>
                      <a:pt x="315278" y="630555"/>
                    </a:cubicBezTo>
                    <a:cubicBezTo>
                      <a:pt x="141155" y="630555"/>
                      <a:pt x="0" y="489400"/>
                      <a:pt x="0" y="315277"/>
                    </a:cubicBezTo>
                    <a:cubicBezTo>
                      <a:pt x="0" y="141154"/>
                      <a:pt x="141155" y="0"/>
                      <a:pt x="315278" y="0"/>
                    </a:cubicBezTo>
                    <a:cubicBezTo>
                      <a:pt x="489400" y="0"/>
                      <a:pt x="630555" y="141154"/>
                      <a:pt x="630555" y="315277"/>
                    </a:cubicBezTo>
                    <a:close/>
                  </a:path>
                </a:pathLst>
              </a:custGeom>
              <a:solidFill>
                <a:srgbClr val="C8C1E5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 dirty="0"/>
              </a:p>
            </p:txBody>
          </p:sp>
          <p:grpSp>
            <p:nvGrpSpPr>
              <p:cNvPr id="1918" name="Graphic 4">
                <a:extLst>
                  <a:ext uri="{FF2B5EF4-FFF2-40B4-BE49-F238E27FC236}">
                    <a16:creationId xmlns:a16="http://schemas.microsoft.com/office/drawing/2014/main" id="{A3F6E9A0-2310-4D59-AD58-7CC67F2BBC3D}"/>
                  </a:ext>
                </a:extLst>
              </p:cNvPr>
              <p:cNvGrpSpPr/>
              <p:nvPr/>
            </p:nvGrpSpPr>
            <p:grpSpPr>
              <a:xfrm>
                <a:off x="5050196" y="4238624"/>
                <a:ext cx="192363" cy="244792"/>
                <a:chOff x="5050196" y="4238624"/>
                <a:chExt cx="192363" cy="244792"/>
              </a:xfrm>
              <a:solidFill>
                <a:srgbClr val="F2B775"/>
              </a:solidFill>
            </p:grpSpPr>
            <p:grpSp>
              <p:nvGrpSpPr>
                <p:cNvPr id="1919" name="Graphic 4">
                  <a:extLst>
                    <a:ext uri="{FF2B5EF4-FFF2-40B4-BE49-F238E27FC236}">
                      <a16:creationId xmlns:a16="http://schemas.microsoft.com/office/drawing/2014/main" id="{E0FC5F17-0965-4AD0-8735-6666915B792A}"/>
                    </a:ext>
                  </a:extLst>
                </p:cNvPr>
                <p:cNvGrpSpPr/>
                <p:nvPr/>
              </p:nvGrpSpPr>
              <p:grpSpPr>
                <a:xfrm>
                  <a:off x="5050196" y="4363087"/>
                  <a:ext cx="192363" cy="120329"/>
                  <a:chOff x="5050196" y="4363087"/>
                  <a:chExt cx="192363" cy="120329"/>
                </a:xfrm>
                <a:solidFill>
                  <a:srgbClr val="F2B775"/>
                </a:solidFill>
              </p:grpSpPr>
              <p:sp>
                <p:nvSpPr>
                  <p:cNvPr id="1921" name="Freeform: Shape 1920">
                    <a:extLst>
                      <a:ext uri="{FF2B5EF4-FFF2-40B4-BE49-F238E27FC236}">
                        <a16:creationId xmlns:a16="http://schemas.microsoft.com/office/drawing/2014/main" id="{D33F2A8B-B5F3-4C1D-BABD-E1CA54E2437E}"/>
                      </a:ext>
                    </a:extLst>
                  </p:cNvPr>
                  <p:cNvSpPr/>
                  <p:nvPr/>
                </p:nvSpPr>
                <p:spPr>
                  <a:xfrm>
                    <a:off x="5050196" y="4363087"/>
                    <a:ext cx="94731" cy="73971"/>
                  </a:xfrm>
                  <a:custGeom>
                    <a:avLst/>
                    <a:gdLst>
                      <a:gd name="connsiteX0" fmla="*/ 89493 w 94731"/>
                      <a:gd name="connsiteY0" fmla="*/ 42225 h 73971"/>
                      <a:gd name="connsiteX1" fmla="*/ 89493 w 94731"/>
                      <a:gd name="connsiteY1" fmla="*/ 42225 h 73971"/>
                      <a:gd name="connsiteX2" fmla="*/ 69491 w 94731"/>
                      <a:gd name="connsiteY2" fmla="*/ 20317 h 73971"/>
                      <a:gd name="connsiteX3" fmla="*/ 5673 w 94731"/>
                      <a:gd name="connsiteY3" fmla="*/ 4125 h 73971"/>
                      <a:gd name="connsiteX4" fmla="*/ 24723 w 94731"/>
                      <a:gd name="connsiteY4" fmla="*/ 53655 h 73971"/>
                      <a:gd name="connsiteX5" fmla="*/ 88541 w 94731"/>
                      <a:gd name="connsiteY5" fmla="*/ 69847 h 73971"/>
                      <a:gd name="connsiteX6" fmla="*/ 89493 w 94731"/>
                      <a:gd name="connsiteY6" fmla="*/ 42225 h 73971"/>
                      <a:gd name="connsiteX7" fmla="*/ 74253 w 94731"/>
                      <a:gd name="connsiteY7" fmla="*/ 58417 h 73971"/>
                      <a:gd name="connsiteX8" fmla="*/ 33296 w 94731"/>
                      <a:gd name="connsiteY8" fmla="*/ 47940 h 73971"/>
                      <a:gd name="connsiteX9" fmla="*/ 20913 w 94731"/>
                      <a:gd name="connsiteY9" fmla="*/ 16507 h 73971"/>
                      <a:gd name="connsiteX10" fmla="*/ 61871 w 94731"/>
                      <a:gd name="connsiteY10" fmla="*/ 26985 h 73971"/>
                      <a:gd name="connsiteX11" fmla="*/ 74253 w 94731"/>
                      <a:gd name="connsiteY11" fmla="*/ 58417 h 73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731" h="73971">
                        <a:moveTo>
                          <a:pt x="89493" y="42225"/>
                        </a:moveTo>
                        <a:lnTo>
                          <a:pt x="89493" y="42225"/>
                        </a:lnTo>
                        <a:cubicBezTo>
                          <a:pt x="85683" y="34605"/>
                          <a:pt x="79016" y="27937"/>
                          <a:pt x="69491" y="20317"/>
                        </a:cubicBezTo>
                        <a:cubicBezTo>
                          <a:pt x="46631" y="2220"/>
                          <a:pt x="18056" y="-5400"/>
                          <a:pt x="5673" y="4125"/>
                        </a:cubicBezTo>
                        <a:cubicBezTo>
                          <a:pt x="-6709" y="13650"/>
                          <a:pt x="1863" y="35557"/>
                          <a:pt x="24723" y="53655"/>
                        </a:cubicBezTo>
                        <a:cubicBezTo>
                          <a:pt x="47583" y="71752"/>
                          <a:pt x="76158" y="79372"/>
                          <a:pt x="88541" y="69847"/>
                        </a:cubicBezTo>
                        <a:cubicBezTo>
                          <a:pt x="97113" y="65085"/>
                          <a:pt x="96161" y="54607"/>
                          <a:pt x="89493" y="42225"/>
                        </a:cubicBezTo>
                        <a:close/>
                        <a:moveTo>
                          <a:pt x="74253" y="58417"/>
                        </a:moveTo>
                        <a:cubicBezTo>
                          <a:pt x="66633" y="64132"/>
                          <a:pt x="47583" y="59370"/>
                          <a:pt x="33296" y="47940"/>
                        </a:cubicBezTo>
                        <a:cubicBezTo>
                          <a:pt x="19008" y="36510"/>
                          <a:pt x="13293" y="22222"/>
                          <a:pt x="20913" y="16507"/>
                        </a:cubicBezTo>
                        <a:cubicBezTo>
                          <a:pt x="28533" y="10792"/>
                          <a:pt x="47583" y="15555"/>
                          <a:pt x="61871" y="26985"/>
                        </a:cubicBezTo>
                        <a:cubicBezTo>
                          <a:pt x="77111" y="38415"/>
                          <a:pt x="82826" y="52702"/>
                          <a:pt x="74253" y="5841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22" name="Freeform: Shape 1921">
                    <a:extLst>
                      <a:ext uri="{FF2B5EF4-FFF2-40B4-BE49-F238E27FC236}">
                        <a16:creationId xmlns:a16="http://schemas.microsoft.com/office/drawing/2014/main" id="{6D8CD4C1-13E6-4ECC-B01A-AAD251C0C4FC}"/>
                      </a:ext>
                    </a:extLst>
                  </p:cNvPr>
                  <p:cNvSpPr/>
                  <p:nvPr/>
                </p:nvSpPr>
                <p:spPr>
                  <a:xfrm>
                    <a:off x="5135278" y="4364785"/>
                    <a:ext cx="94644" cy="72481"/>
                  </a:xfrm>
                  <a:custGeom>
                    <a:avLst/>
                    <a:gdLst>
                      <a:gd name="connsiteX0" fmla="*/ 89184 w 94644"/>
                      <a:gd name="connsiteY0" fmla="*/ 4332 h 72481"/>
                      <a:gd name="connsiteX1" fmla="*/ 25366 w 94644"/>
                      <a:gd name="connsiteY1" fmla="*/ 19572 h 72481"/>
                      <a:gd name="connsiteX2" fmla="*/ 5364 w 94644"/>
                      <a:gd name="connsiteY2" fmla="*/ 40527 h 72481"/>
                      <a:gd name="connsiteX3" fmla="*/ 5364 w 94644"/>
                      <a:gd name="connsiteY3" fmla="*/ 40527 h 72481"/>
                      <a:gd name="connsiteX4" fmla="*/ 5364 w 94644"/>
                      <a:gd name="connsiteY4" fmla="*/ 68149 h 72481"/>
                      <a:gd name="connsiteX5" fmla="*/ 69181 w 94644"/>
                      <a:gd name="connsiteY5" fmla="*/ 52909 h 72481"/>
                      <a:gd name="connsiteX6" fmla="*/ 89184 w 94644"/>
                      <a:gd name="connsiteY6" fmla="*/ 4332 h 72481"/>
                      <a:gd name="connsiteX7" fmla="*/ 62514 w 94644"/>
                      <a:gd name="connsiteY7" fmla="*/ 48147 h 72481"/>
                      <a:gd name="connsiteX8" fmla="*/ 16794 w 94644"/>
                      <a:gd name="connsiteY8" fmla="*/ 58624 h 72481"/>
                      <a:gd name="connsiteX9" fmla="*/ 32034 w 94644"/>
                      <a:gd name="connsiteY9" fmla="*/ 23382 h 72481"/>
                      <a:gd name="connsiteX10" fmla="*/ 78706 w 94644"/>
                      <a:gd name="connsiteY10" fmla="*/ 12904 h 72481"/>
                      <a:gd name="connsiteX11" fmla="*/ 62514 w 94644"/>
                      <a:gd name="connsiteY11" fmla="*/ 48147 h 7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644" h="72481">
                        <a:moveTo>
                          <a:pt x="89184" y="4332"/>
                        </a:moveTo>
                        <a:cubicBezTo>
                          <a:pt x="76801" y="-5193"/>
                          <a:pt x="48226" y="1474"/>
                          <a:pt x="25366" y="19572"/>
                        </a:cubicBezTo>
                        <a:cubicBezTo>
                          <a:pt x="16794" y="26239"/>
                          <a:pt x="9174" y="33859"/>
                          <a:pt x="5364" y="40527"/>
                        </a:cubicBezTo>
                        <a:lnTo>
                          <a:pt x="5364" y="40527"/>
                        </a:lnTo>
                        <a:cubicBezTo>
                          <a:pt x="-1304" y="51957"/>
                          <a:pt x="-2256" y="62434"/>
                          <a:pt x="5364" y="68149"/>
                        </a:cubicBezTo>
                        <a:cubicBezTo>
                          <a:pt x="17746" y="77674"/>
                          <a:pt x="46321" y="71007"/>
                          <a:pt x="69181" y="52909"/>
                        </a:cubicBezTo>
                        <a:cubicBezTo>
                          <a:pt x="92041" y="35764"/>
                          <a:pt x="101566" y="13857"/>
                          <a:pt x="89184" y="4332"/>
                        </a:cubicBezTo>
                        <a:close/>
                        <a:moveTo>
                          <a:pt x="62514" y="48147"/>
                        </a:moveTo>
                        <a:cubicBezTo>
                          <a:pt x="45369" y="60529"/>
                          <a:pt x="25366" y="66245"/>
                          <a:pt x="16794" y="58624"/>
                        </a:cubicBezTo>
                        <a:cubicBezTo>
                          <a:pt x="8221" y="51957"/>
                          <a:pt x="14889" y="36717"/>
                          <a:pt x="32034" y="23382"/>
                        </a:cubicBezTo>
                        <a:cubicBezTo>
                          <a:pt x="49179" y="10999"/>
                          <a:pt x="69181" y="5284"/>
                          <a:pt x="78706" y="12904"/>
                        </a:cubicBezTo>
                        <a:cubicBezTo>
                          <a:pt x="86326" y="20524"/>
                          <a:pt x="79659" y="35764"/>
                          <a:pt x="62514" y="48147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23" name="Freeform: Shape 1922">
                    <a:extLst>
                      <a:ext uri="{FF2B5EF4-FFF2-40B4-BE49-F238E27FC236}">
                        <a16:creationId xmlns:a16="http://schemas.microsoft.com/office/drawing/2014/main" id="{6D221405-E142-46D0-8D4A-A2EB69BFF2D1}"/>
                      </a:ext>
                    </a:extLst>
                  </p:cNvPr>
                  <p:cNvSpPr/>
                  <p:nvPr/>
                </p:nvSpPr>
                <p:spPr>
                  <a:xfrm>
                    <a:off x="5065378" y="4423014"/>
                    <a:ext cx="79333" cy="60402"/>
                  </a:xfrm>
                  <a:custGeom>
                    <a:avLst/>
                    <a:gdLst>
                      <a:gd name="connsiteX0" fmla="*/ 77169 w 79333"/>
                      <a:gd name="connsiteY0" fmla="*/ 395 h 60402"/>
                      <a:gd name="connsiteX1" fmla="*/ 16 w 79333"/>
                      <a:gd name="connsiteY1" fmla="*/ 60402 h 60402"/>
                      <a:gd name="connsiteX2" fmla="*/ 21924 w 79333"/>
                      <a:gd name="connsiteY2" fmla="*/ 60402 h 60402"/>
                      <a:gd name="connsiteX3" fmla="*/ 62881 w 79333"/>
                      <a:gd name="connsiteY3" fmla="*/ 34685 h 60402"/>
                      <a:gd name="connsiteX4" fmla="*/ 79074 w 79333"/>
                      <a:gd name="connsiteY4" fmla="*/ 1347 h 60402"/>
                      <a:gd name="connsiteX5" fmla="*/ 77169 w 79333"/>
                      <a:gd name="connsiteY5" fmla="*/ 395 h 60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333" h="60402">
                        <a:moveTo>
                          <a:pt x="77169" y="395"/>
                        </a:moveTo>
                        <a:cubicBezTo>
                          <a:pt x="40021" y="38495"/>
                          <a:pt x="-936" y="60402"/>
                          <a:pt x="16" y="60402"/>
                        </a:cubicBezTo>
                        <a:lnTo>
                          <a:pt x="21924" y="60402"/>
                        </a:lnTo>
                        <a:cubicBezTo>
                          <a:pt x="40021" y="60402"/>
                          <a:pt x="55261" y="49925"/>
                          <a:pt x="62881" y="34685"/>
                        </a:cubicBezTo>
                        <a:lnTo>
                          <a:pt x="79074" y="1347"/>
                        </a:lnTo>
                        <a:cubicBezTo>
                          <a:pt x="80026" y="395"/>
                          <a:pt x="78121" y="-558"/>
                          <a:pt x="77169" y="395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24" name="Freeform: Shape 1923">
                    <a:extLst>
                      <a:ext uri="{FF2B5EF4-FFF2-40B4-BE49-F238E27FC236}">
                        <a16:creationId xmlns:a16="http://schemas.microsoft.com/office/drawing/2014/main" id="{F7509EA8-64C5-4ED0-BF94-71A9727344A5}"/>
                      </a:ext>
                    </a:extLst>
                  </p:cNvPr>
                  <p:cNvSpPr/>
                  <p:nvPr/>
                </p:nvSpPr>
                <p:spPr>
                  <a:xfrm>
                    <a:off x="5133975" y="4429817"/>
                    <a:ext cx="108584" cy="53470"/>
                  </a:xfrm>
                  <a:custGeom>
                    <a:avLst/>
                    <a:gdLst>
                      <a:gd name="connsiteX0" fmla="*/ 1905 w 108584"/>
                      <a:gd name="connsiteY0" fmla="*/ 260 h 53470"/>
                      <a:gd name="connsiteX1" fmla="*/ 108585 w 108584"/>
                      <a:gd name="connsiteY1" fmla="*/ 44075 h 53470"/>
                      <a:gd name="connsiteX2" fmla="*/ 69533 w 108584"/>
                      <a:gd name="connsiteY2" fmla="*/ 52647 h 53470"/>
                      <a:gd name="connsiteX3" fmla="*/ 34290 w 108584"/>
                      <a:gd name="connsiteY3" fmla="*/ 41217 h 53470"/>
                      <a:gd name="connsiteX4" fmla="*/ 0 w 108584"/>
                      <a:gd name="connsiteY4" fmla="*/ 2164 h 53470"/>
                      <a:gd name="connsiteX5" fmla="*/ 1905 w 108584"/>
                      <a:gd name="connsiteY5" fmla="*/ 260 h 53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584" h="53470">
                        <a:moveTo>
                          <a:pt x="1905" y="260"/>
                        </a:moveTo>
                        <a:cubicBezTo>
                          <a:pt x="19050" y="12642"/>
                          <a:pt x="60008" y="37407"/>
                          <a:pt x="108585" y="44075"/>
                        </a:cubicBezTo>
                        <a:lnTo>
                          <a:pt x="69533" y="52647"/>
                        </a:lnTo>
                        <a:cubicBezTo>
                          <a:pt x="56197" y="55505"/>
                          <a:pt x="42863" y="50742"/>
                          <a:pt x="34290" y="41217"/>
                        </a:cubicBezTo>
                        <a:lnTo>
                          <a:pt x="0" y="2164"/>
                        </a:lnTo>
                        <a:cubicBezTo>
                          <a:pt x="0" y="1212"/>
                          <a:pt x="953" y="-693"/>
                          <a:pt x="1905" y="260"/>
                        </a:cubicBez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sp>
              <p:nvSpPr>
                <p:cNvPr id="1920" name="Freeform: Shape 1919">
                  <a:extLst>
                    <a:ext uri="{FF2B5EF4-FFF2-40B4-BE49-F238E27FC236}">
                      <a16:creationId xmlns:a16="http://schemas.microsoft.com/office/drawing/2014/main" id="{6402816E-E8C1-40B6-B35E-E7AA13D8A176}"/>
                    </a:ext>
                  </a:extLst>
                </p:cNvPr>
                <p:cNvSpPr/>
                <p:nvPr/>
              </p:nvSpPr>
              <p:spPr>
                <a:xfrm>
                  <a:off x="5118734" y="4238624"/>
                  <a:ext cx="37147" cy="199072"/>
                </a:xfrm>
                <a:custGeom>
                  <a:avLst/>
                  <a:gdLst>
                    <a:gd name="connsiteX0" fmla="*/ 20955 w 37147"/>
                    <a:gd name="connsiteY0" fmla="*/ 199072 h 199072"/>
                    <a:gd name="connsiteX1" fmla="*/ 0 w 37147"/>
                    <a:gd name="connsiteY1" fmla="*/ 2857 h 199072"/>
                    <a:gd name="connsiteX2" fmla="*/ 2858 w 37147"/>
                    <a:gd name="connsiteY2" fmla="*/ 0 h 199072"/>
                    <a:gd name="connsiteX3" fmla="*/ 34290 w 37147"/>
                    <a:gd name="connsiteY3" fmla="*/ 0 h 199072"/>
                    <a:gd name="connsiteX4" fmla="*/ 37148 w 37147"/>
                    <a:gd name="connsiteY4" fmla="*/ 2857 h 199072"/>
                    <a:gd name="connsiteX5" fmla="*/ 20955 w 37147"/>
                    <a:gd name="connsiteY5" fmla="*/ 199072 h 199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147" h="199072">
                      <a:moveTo>
                        <a:pt x="20955" y="199072"/>
                      </a:moveTo>
                      <a:lnTo>
                        <a:pt x="0" y="2857"/>
                      </a:lnTo>
                      <a:cubicBezTo>
                        <a:pt x="0" y="953"/>
                        <a:pt x="953" y="0"/>
                        <a:pt x="2858" y="0"/>
                      </a:cubicBezTo>
                      <a:lnTo>
                        <a:pt x="34290" y="0"/>
                      </a:lnTo>
                      <a:cubicBezTo>
                        <a:pt x="36195" y="0"/>
                        <a:pt x="37148" y="953"/>
                        <a:pt x="37148" y="2857"/>
                      </a:cubicBezTo>
                      <a:lnTo>
                        <a:pt x="20955" y="199072"/>
                      </a:lnTo>
                      <a:close/>
                    </a:path>
                  </a:pathLst>
                </a:custGeom>
                <a:solidFill>
                  <a:srgbClr val="F2B77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</p:grpSp>
        </p:grpSp>
        <p:grpSp>
          <p:nvGrpSpPr>
            <p:cNvPr id="1147" name="Graphic 4">
              <a:extLst>
                <a:ext uri="{FF2B5EF4-FFF2-40B4-BE49-F238E27FC236}">
                  <a16:creationId xmlns:a16="http://schemas.microsoft.com/office/drawing/2014/main" id="{D141F84E-1B79-4901-8726-31D6A82E8F1A}"/>
                </a:ext>
              </a:extLst>
            </p:cNvPr>
            <p:cNvGrpSpPr/>
            <p:nvPr/>
          </p:nvGrpSpPr>
          <p:grpSpPr>
            <a:xfrm>
              <a:off x="4912680" y="4502377"/>
              <a:ext cx="438205" cy="439192"/>
              <a:chOff x="4912680" y="4502377"/>
              <a:chExt cx="438205" cy="439192"/>
            </a:xfrm>
          </p:grpSpPr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F9B24F9B-6268-43B8-917A-B47C8F8671F0}"/>
                  </a:ext>
                </a:extLst>
              </p:cNvPr>
              <p:cNvSpPr/>
              <p:nvPr/>
            </p:nvSpPr>
            <p:spPr>
              <a:xfrm>
                <a:off x="4979670" y="4502377"/>
                <a:ext cx="350173" cy="418236"/>
              </a:xfrm>
              <a:custGeom>
                <a:avLst/>
                <a:gdLst>
                  <a:gd name="connsiteX0" fmla="*/ 3810 w 350173"/>
                  <a:gd name="connsiteY0" fmla="*/ 372517 h 418236"/>
                  <a:gd name="connsiteX1" fmla="*/ 20955 w 350173"/>
                  <a:gd name="connsiteY1" fmla="*/ 318224 h 418236"/>
                  <a:gd name="connsiteX2" fmla="*/ 25717 w 350173"/>
                  <a:gd name="connsiteY2" fmla="*/ 248692 h 418236"/>
                  <a:gd name="connsiteX3" fmla="*/ 24765 w 350173"/>
                  <a:gd name="connsiteY3" fmla="*/ 239167 h 418236"/>
                  <a:gd name="connsiteX4" fmla="*/ 20002 w 350173"/>
                  <a:gd name="connsiteY4" fmla="*/ 207734 h 418236"/>
                  <a:gd name="connsiteX5" fmla="*/ 20955 w 350173"/>
                  <a:gd name="connsiteY5" fmla="*/ 149632 h 418236"/>
                  <a:gd name="connsiteX6" fmla="*/ 73342 w 350173"/>
                  <a:gd name="connsiteY6" fmla="*/ 66764 h 418236"/>
                  <a:gd name="connsiteX7" fmla="*/ 125730 w 350173"/>
                  <a:gd name="connsiteY7" fmla="*/ 58192 h 418236"/>
                  <a:gd name="connsiteX8" fmla="*/ 160020 w 350173"/>
                  <a:gd name="connsiteY8" fmla="*/ 22949 h 418236"/>
                  <a:gd name="connsiteX9" fmla="*/ 213360 w 350173"/>
                  <a:gd name="connsiteY9" fmla="*/ 1042 h 418236"/>
                  <a:gd name="connsiteX10" fmla="*/ 317183 w 350173"/>
                  <a:gd name="connsiteY10" fmla="*/ 38189 h 418236"/>
                  <a:gd name="connsiteX11" fmla="*/ 348615 w 350173"/>
                  <a:gd name="connsiteY11" fmla="*/ 125819 h 418236"/>
                  <a:gd name="connsiteX12" fmla="*/ 342900 w 350173"/>
                  <a:gd name="connsiteY12" fmla="*/ 147727 h 418236"/>
                  <a:gd name="connsiteX13" fmla="*/ 319088 w 350173"/>
                  <a:gd name="connsiteY13" fmla="*/ 194399 h 418236"/>
                  <a:gd name="connsiteX14" fmla="*/ 314325 w 350173"/>
                  <a:gd name="connsiteY14" fmla="*/ 231547 h 418236"/>
                  <a:gd name="connsiteX15" fmla="*/ 345758 w 350173"/>
                  <a:gd name="connsiteY15" fmla="*/ 309652 h 418236"/>
                  <a:gd name="connsiteX16" fmla="*/ 318135 w 350173"/>
                  <a:gd name="connsiteY16" fmla="*/ 418237 h 418236"/>
                  <a:gd name="connsiteX17" fmla="*/ 0 w 350173"/>
                  <a:gd name="connsiteY17" fmla="*/ 399187 h 418236"/>
                  <a:gd name="connsiteX18" fmla="*/ 3810 w 350173"/>
                  <a:gd name="connsiteY18" fmla="*/ 372517 h 418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0173" h="418236">
                    <a:moveTo>
                      <a:pt x="3810" y="372517"/>
                    </a:moveTo>
                    <a:cubicBezTo>
                      <a:pt x="8572" y="353467"/>
                      <a:pt x="16192" y="337274"/>
                      <a:pt x="20955" y="318224"/>
                    </a:cubicBezTo>
                    <a:cubicBezTo>
                      <a:pt x="26670" y="296317"/>
                      <a:pt x="28575" y="271552"/>
                      <a:pt x="25717" y="248692"/>
                    </a:cubicBezTo>
                    <a:cubicBezTo>
                      <a:pt x="25717" y="245834"/>
                      <a:pt x="24765" y="242024"/>
                      <a:pt x="24765" y="239167"/>
                    </a:cubicBezTo>
                    <a:cubicBezTo>
                      <a:pt x="23813" y="228689"/>
                      <a:pt x="21907" y="218212"/>
                      <a:pt x="20002" y="207734"/>
                    </a:cubicBezTo>
                    <a:cubicBezTo>
                      <a:pt x="17145" y="189637"/>
                      <a:pt x="17145" y="168682"/>
                      <a:pt x="20955" y="149632"/>
                    </a:cubicBezTo>
                    <a:cubicBezTo>
                      <a:pt x="29527" y="106769"/>
                      <a:pt x="49530" y="75337"/>
                      <a:pt x="73342" y="66764"/>
                    </a:cubicBezTo>
                    <a:cubicBezTo>
                      <a:pt x="91440" y="60097"/>
                      <a:pt x="108585" y="69622"/>
                      <a:pt x="125730" y="58192"/>
                    </a:cubicBezTo>
                    <a:cubicBezTo>
                      <a:pt x="138113" y="49619"/>
                      <a:pt x="148590" y="36284"/>
                      <a:pt x="160020" y="22949"/>
                    </a:cubicBezTo>
                    <a:cubicBezTo>
                      <a:pt x="177165" y="5804"/>
                      <a:pt x="195263" y="2947"/>
                      <a:pt x="213360" y="1042"/>
                    </a:cubicBezTo>
                    <a:cubicBezTo>
                      <a:pt x="250508" y="-3721"/>
                      <a:pt x="285750" y="7709"/>
                      <a:pt x="317183" y="38189"/>
                    </a:cubicBezTo>
                    <a:cubicBezTo>
                      <a:pt x="334327" y="54382"/>
                      <a:pt x="356235" y="82004"/>
                      <a:pt x="348615" y="125819"/>
                    </a:cubicBezTo>
                    <a:cubicBezTo>
                      <a:pt x="347663" y="133439"/>
                      <a:pt x="344805" y="140107"/>
                      <a:pt x="342900" y="147727"/>
                    </a:cubicBezTo>
                    <a:cubicBezTo>
                      <a:pt x="338138" y="167729"/>
                      <a:pt x="326708" y="176302"/>
                      <a:pt x="319088" y="194399"/>
                    </a:cubicBezTo>
                    <a:cubicBezTo>
                      <a:pt x="314325" y="204877"/>
                      <a:pt x="312420" y="219164"/>
                      <a:pt x="314325" y="231547"/>
                    </a:cubicBezTo>
                    <a:cubicBezTo>
                      <a:pt x="320992" y="269647"/>
                      <a:pt x="337185" y="276314"/>
                      <a:pt x="345758" y="309652"/>
                    </a:cubicBezTo>
                    <a:cubicBezTo>
                      <a:pt x="353377" y="339179"/>
                      <a:pt x="334327" y="397282"/>
                      <a:pt x="318135" y="418237"/>
                    </a:cubicBezTo>
                    <a:lnTo>
                      <a:pt x="0" y="399187"/>
                    </a:lnTo>
                    <a:cubicBezTo>
                      <a:pt x="952" y="389662"/>
                      <a:pt x="1905" y="381089"/>
                      <a:pt x="3810" y="372517"/>
                    </a:cubicBezTo>
                    <a:close/>
                  </a:path>
                </a:pathLst>
              </a:custGeom>
              <a:solidFill>
                <a:srgbClr val="C8C1E5">
                  <a:alpha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566" name="Freeform: Shape 1565">
                <a:extLst>
                  <a:ext uri="{FF2B5EF4-FFF2-40B4-BE49-F238E27FC236}">
                    <a16:creationId xmlns:a16="http://schemas.microsoft.com/office/drawing/2014/main" id="{587A6CDF-45DD-455A-B83F-842467F01872}"/>
                  </a:ext>
                </a:extLst>
              </p:cNvPr>
              <p:cNvSpPr/>
              <p:nvPr/>
            </p:nvSpPr>
            <p:spPr>
              <a:xfrm>
                <a:off x="4912680" y="4896802"/>
                <a:ext cx="438205" cy="44767"/>
              </a:xfrm>
              <a:custGeom>
                <a:avLst/>
                <a:gdLst>
                  <a:gd name="connsiteX0" fmla="*/ 427987 w 438205"/>
                  <a:gd name="connsiteY0" fmla="*/ 24765 h 44767"/>
                  <a:gd name="connsiteX1" fmla="*/ 384172 w 438205"/>
                  <a:gd name="connsiteY1" fmla="*/ 18097 h 44767"/>
                  <a:gd name="connsiteX2" fmla="*/ 290827 w 438205"/>
                  <a:gd name="connsiteY2" fmla="*/ 1905 h 44767"/>
                  <a:gd name="connsiteX3" fmla="*/ 290827 w 438205"/>
                  <a:gd name="connsiteY3" fmla="*/ 1905 h 44767"/>
                  <a:gd name="connsiteX4" fmla="*/ 206054 w 438205"/>
                  <a:gd name="connsiteY4" fmla="*/ 953 h 44767"/>
                  <a:gd name="connsiteX5" fmla="*/ 206054 w 438205"/>
                  <a:gd name="connsiteY5" fmla="*/ 953 h 44767"/>
                  <a:gd name="connsiteX6" fmla="*/ 126997 w 438205"/>
                  <a:gd name="connsiteY6" fmla="*/ 0 h 44767"/>
                  <a:gd name="connsiteX7" fmla="*/ 73657 w 438205"/>
                  <a:gd name="connsiteY7" fmla="*/ 1905 h 44767"/>
                  <a:gd name="connsiteX8" fmla="*/ 53654 w 438205"/>
                  <a:gd name="connsiteY8" fmla="*/ 10478 h 44767"/>
                  <a:gd name="connsiteX9" fmla="*/ 83182 w 438205"/>
                  <a:gd name="connsiteY9" fmla="*/ 14288 h 44767"/>
                  <a:gd name="connsiteX10" fmla="*/ 117472 w 438205"/>
                  <a:gd name="connsiteY10" fmla="*/ 16192 h 44767"/>
                  <a:gd name="connsiteX11" fmla="*/ 121282 w 438205"/>
                  <a:gd name="connsiteY11" fmla="*/ 18097 h 44767"/>
                  <a:gd name="connsiteX12" fmla="*/ 115567 w 438205"/>
                  <a:gd name="connsiteY12" fmla="*/ 19050 h 44767"/>
                  <a:gd name="connsiteX13" fmla="*/ 11744 w 438205"/>
                  <a:gd name="connsiteY13" fmla="*/ 24765 h 44767"/>
                  <a:gd name="connsiteX14" fmla="*/ 1267 w 438205"/>
                  <a:gd name="connsiteY14" fmla="*/ 26670 h 44767"/>
                  <a:gd name="connsiteX15" fmla="*/ 15554 w 438205"/>
                  <a:gd name="connsiteY15" fmla="*/ 32385 h 44767"/>
                  <a:gd name="connsiteX16" fmla="*/ 171764 w 438205"/>
                  <a:gd name="connsiteY16" fmla="*/ 42863 h 44767"/>
                  <a:gd name="connsiteX17" fmla="*/ 394649 w 438205"/>
                  <a:gd name="connsiteY17" fmla="*/ 40957 h 44767"/>
                  <a:gd name="connsiteX18" fmla="*/ 432749 w 438205"/>
                  <a:gd name="connsiteY18" fmla="*/ 35242 h 44767"/>
                  <a:gd name="connsiteX19" fmla="*/ 427987 w 438205"/>
                  <a:gd name="connsiteY19" fmla="*/ 24765 h 44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38205" h="44767">
                    <a:moveTo>
                      <a:pt x="427987" y="24765"/>
                    </a:moveTo>
                    <a:cubicBezTo>
                      <a:pt x="417509" y="21907"/>
                      <a:pt x="400364" y="19050"/>
                      <a:pt x="384172" y="18097"/>
                    </a:cubicBezTo>
                    <a:cubicBezTo>
                      <a:pt x="355597" y="15240"/>
                      <a:pt x="322259" y="2857"/>
                      <a:pt x="290827" y="1905"/>
                    </a:cubicBezTo>
                    <a:lnTo>
                      <a:pt x="290827" y="1905"/>
                    </a:lnTo>
                    <a:lnTo>
                      <a:pt x="206054" y="953"/>
                    </a:lnTo>
                    <a:lnTo>
                      <a:pt x="206054" y="953"/>
                    </a:lnTo>
                    <a:cubicBezTo>
                      <a:pt x="180337" y="0"/>
                      <a:pt x="152714" y="0"/>
                      <a:pt x="126997" y="0"/>
                    </a:cubicBezTo>
                    <a:cubicBezTo>
                      <a:pt x="108899" y="0"/>
                      <a:pt x="89849" y="0"/>
                      <a:pt x="73657" y="1905"/>
                    </a:cubicBezTo>
                    <a:cubicBezTo>
                      <a:pt x="60322" y="3810"/>
                      <a:pt x="47939" y="6667"/>
                      <a:pt x="53654" y="10478"/>
                    </a:cubicBezTo>
                    <a:cubicBezTo>
                      <a:pt x="58417" y="13335"/>
                      <a:pt x="71752" y="14288"/>
                      <a:pt x="83182" y="14288"/>
                    </a:cubicBezTo>
                    <a:cubicBezTo>
                      <a:pt x="94612" y="14288"/>
                      <a:pt x="107947" y="14288"/>
                      <a:pt x="117472" y="16192"/>
                    </a:cubicBezTo>
                    <a:cubicBezTo>
                      <a:pt x="120329" y="17145"/>
                      <a:pt x="123187" y="17145"/>
                      <a:pt x="121282" y="18097"/>
                    </a:cubicBezTo>
                    <a:cubicBezTo>
                      <a:pt x="120329" y="19050"/>
                      <a:pt x="118424" y="19050"/>
                      <a:pt x="115567" y="19050"/>
                    </a:cubicBezTo>
                    <a:cubicBezTo>
                      <a:pt x="82229" y="21907"/>
                      <a:pt x="43177" y="20955"/>
                      <a:pt x="11744" y="24765"/>
                    </a:cubicBezTo>
                    <a:cubicBezTo>
                      <a:pt x="7934" y="25717"/>
                      <a:pt x="3172" y="25717"/>
                      <a:pt x="1267" y="26670"/>
                    </a:cubicBezTo>
                    <a:cubicBezTo>
                      <a:pt x="-3496" y="28575"/>
                      <a:pt x="6029" y="31432"/>
                      <a:pt x="15554" y="32385"/>
                    </a:cubicBezTo>
                    <a:cubicBezTo>
                      <a:pt x="61274" y="40005"/>
                      <a:pt x="117472" y="41910"/>
                      <a:pt x="171764" y="42863"/>
                    </a:cubicBezTo>
                    <a:cubicBezTo>
                      <a:pt x="246059" y="44767"/>
                      <a:pt x="323212" y="46672"/>
                      <a:pt x="394649" y="40957"/>
                    </a:cubicBezTo>
                    <a:cubicBezTo>
                      <a:pt x="409889" y="40005"/>
                      <a:pt x="425129" y="38100"/>
                      <a:pt x="432749" y="35242"/>
                    </a:cubicBezTo>
                    <a:cubicBezTo>
                      <a:pt x="442274" y="32385"/>
                      <a:pt x="438464" y="27622"/>
                      <a:pt x="427987" y="24765"/>
                    </a:cubicBezTo>
                    <a:close/>
                  </a:path>
                </a:pathLst>
              </a:custGeom>
              <a:solidFill>
                <a:srgbClr val="EFEAE4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grpSp>
            <p:nvGrpSpPr>
              <p:cNvPr id="1708" name="Graphic 4">
                <a:extLst>
                  <a:ext uri="{FF2B5EF4-FFF2-40B4-BE49-F238E27FC236}">
                    <a16:creationId xmlns:a16="http://schemas.microsoft.com/office/drawing/2014/main" id="{E8E810B7-A672-436F-ABAC-A2E26C403CB3}"/>
                  </a:ext>
                </a:extLst>
              </p:cNvPr>
              <p:cNvGrpSpPr/>
              <p:nvPr/>
            </p:nvGrpSpPr>
            <p:grpSpPr>
              <a:xfrm>
                <a:off x="5008002" y="4543022"/>
                <a:ext cx="287143" cy="396112"/>
                <a:chOff x="5008002" y="4543022"/>
                <a:chExt cx="287143" cy="396112"/>
              </a:xfrm>
            </p:grpSpPr>
            <p:grpSp>
              <p:nvGrpSpPr>
                <p:cNvPr id="1710" name="Graphic 4">
                  <a:extLst>
                    <a:ext uri="{FF2B5EF4-FFF2-40B4-BE49-F238E27FC236}">
                      <a16:creationId xmlns:a16="http://schemas.microsoft.com/office/drawing/2014/main" id="{88CFCEB5-CCED-4AAB-98B3-08E058F95A54}"/>
                    </a:ext>
                  </a:extLst>
                </p:cNvPr>
                <p:cNvGrpSpPr/>
                <p:nvPr/>
              </p:nvGrpSpPr>
              <p:grpSpPr>
                <a:xfrm>
                  <a:off x="5102718" y="4543022"/>
                  <a:ext cx="191082" cy="369447"/>
                  <a:chOff x="5102718" y="4543022"/>
                  <a:chExt cx="191082" cy="369447"/>
                </a:xfrm>
              </p:grpSpPr>
              <p:sp>
                <p:nvSpPr>
                  <p:cNvPr id="1859" name="Freeform: Shape 1858">
                    <a:extLst>
                      <a:ext uri="{FF2B5EF4-FFF2-40B4-BE49-F238E27FC236}">
                        <a16:creationId xmlns:a16="http://schemas.microsoft.com/office/drawing/2014/main" id="{2EDFA929-A155-4D09-B549-B8AB6539FFB6}"/>
                      </a:ext>
                    </a:extLst>
                  </p:cNvPr>
                  <p:cNvSpPr/>
                  <p:nvPr/>
                </p:nvSpPr>
                <p:spPr>
                  <a:xfrm>
                    <a:off x="5173027" y="4885371"/>
                    <a:ext cx="58230" cy="27098"/>
                  </a:xfrm>
                  <a:custGeom>
                    <a:avLst/>
                    <a:gdLst>
                      <a:gd name="connsiteX0" fmla="*/ 31432 w 58230"/>
                      <a:gd name="connsiteY0" fmla="*/ 17145 h 27098"/>
                      <a:gd name="connsiteX1" fmla="*/ 3810 w 58230"/>
                      <a:gd name="connsiteY1" fmla="*/ 26670 h 27098"/>
                      <a:gd name="connsiteX2" fmla="*/ 19050 w 58230"/>
                      <a:gd name="connsiteY2" fmla="*/ 10478 h 27098"/>
                      <a:gd name="connsiteX3" fmla="*/ 0 w 58230"/>
                      <a:gd name="connsiteY3" fmla="*/ 2858 h 27098"/>
                      <a:gd name="connsiteX4" fmla="*/ 22860 w 58230"/>
                      <a:gd name="connsiteY4" fmla="*/ 6668 h 27098"/>
                      <a:gd name="connsiteX5" fmla="*/ 44767 w 58230"/>
                      <a:gd name="connsiteY5" fmla="*/ 0 h 27098"/>
                      <a:gd name="connsiteX6" fmla="*/ 40005 w 58230"/>
                      <a:gd name="connsiteY6" fmla="*/ 10478 h 27098"/>
                      <a:gd name="connsiteX7" fmla="*/ 58102 w 58230"/>
                      <a:gd name="connsiteY7" fmla="*/ 17145 h 27098"/>
                      <a:gd name="connsiteX8" fmla="*/ 31432 w 58230"/>
                      <a:gd name="connsiteY8" fmla="*/ 17145 h 27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230" h="27098">
                        <a:moveTo>
                          <a:pt x="31432" y="17145"/>
                        </a:moveTo>
                        <a:cubicBezTo>
                          <a:pt x="31432" y="17145"/>
                          <a:pt x="7620" y="29528"/>
                          <a:pt x="3810" y="26670"/>
                        </a:cubicBezTo>
                        <a:cubicBezTo>
                          <a:pt x="0" y="24765"/>
                          <a:pt x="-5715" y="20003"/>
                          <a:pt x="19050" y="10478"/>
                        </a:cubicBezTo>
                        <a:cubicBezTo>
                          <a:pt x="19050" y="10478"/>
                          <a:pt x="0" y="7620"/>
                          <a:pt x="0" y="2858"/>
                        </a:cubicBezTo>
                        <a:cubicBezTo>
                          <a:pt x="952" y="-1905"/>
                          <a:pt x="15240" y="1905"/>
                          <a:pt x="22860" y="6668"/>
                        </a:cubicBezTo>
                        <a:cubicBezTo>
                          <a:pt x="22860" y="6668"/>
                          <a:pt x="40005" y="0"/>
                          <a:pt x="44767" y="0"/>
                        </a:cubicBezTo>
                        <a:cubicBezTo>
                          <a:pt x="49530" y="0"/>
                          <a:pt x="55245" y="3810"/>
                          <a:pt x="40005" y="10478"/>
                        </a:cubicBezTo>
                        <a:cubicBezTo>
                          <a:pt x="40005" y="10478"/>
                          <a:pt x="60007" y="13335"/>
                          <a:pt x="58102" y="17145"/>
                        </a:cubicBezTo>
                        <a:cubicBezTo>
                          <a:pt x="57150" y="20003"/>
                          <a:pt x="55245" y="25718"/>
                          <a:pt x="31432" y="171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860" name="Freeform: Shape 1859">
                    <a:extLst>
                      <a:ext uri="{FF2B5EF4-FFF2-40B4-BE49-F238E27FC236}">
                        <a16:creationId xmlns:a16="http://schemas.microsoft.com/office/drawing/2014/main" id="{5864926F-5BDC-4447-A36B-EA19B50B4B03}"/>
                      </a:ext>
                    </a:extLst>
                  </p:cNvPr>
                  <p:cNvSpPr/>
                  <p:nvPr/>
                </p:nvSpPr>
                <p:spPr>
                  <a:xfrm>
                    <a:off x="5197569" y="4854625"/>
                    <a:ext cx="14199" cy="43869"/>
                  </a:xfrm>
                  <a:custGeom>
                    <a:avLst/>
                    <a:gdLst>
                      <a:gd name="connsiteX0" fmla="*/ 4033 w 14199"/>
                      <a:gd name="connsiteY0" fmla="*/ 1219 h 43869"/>
                      <a:gd name="connsiteX1" fmla="*/ 1176 w 14199"/>
                      <a:gd name="connsiteY1" fmla="*/ 43129 h 43869"/>
                      <a:gd name="connsiteX2" fmla="*/ 11653 w 14199"/>
                      <a:gd name="connsiteY2" fmla="*/ 34557 h 43869"/>
                      <a:gd name="connsiteX3" fmla="*/ 13558 w 14199"/>
                      <a:gd name="connsiteY3" fmla="*/ 267 h 43869"/>
                      <a:gd name="connsiteX4" fmla="*/ 4033 w 14199"/>
                      <a:gd name="connsiteY4" fmla="*/ 1219 h 43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99" h="43869">
                        <a:moveTo>
                          <a:pt x="4033" y="1219"/>
                        </a:moveTo>
                        <a:cubicBezTo>
                          <a:pt x="4033" y="1219"/>
                          <a:pt x="-2634" y="41224"/>
                          <a:pt x="1176" y="43129"/>
                        </a:cubicBezTo>
                        <a:cubicBezTo>
                          <a:pt x="3081" y="44082"/>
                          <a:pt x="9748" y="45987"/>
                          <a:pt x="11653" y="34557"/>
                        </a:cubicBezTo>
                        <a:cubicBezTo>
                          <a:pt x="12606" y="25984"/>
                          <a:pt x="15463" y="1219"/>
                          <a:pt x="13558" y="267"/>
                        </a:cubicBezTo>
                        <a:cubicBezTo>
                          <a:pt x="11653" y="-686"/>
                          <a:pt x="4033" y="1219"/>
                          <a:pt x="4033" y="12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861" name="Freeform: Shape 1860">
                    <a:extLst>
                      <a:ext uri="{FF2B5EF4-FFF2-40B4-BE49-F238E27FC236}">
                        <a16:creationId xmlns:a16="http://schemas.microsoft.com/office/drawing/2014/main" id="{7779277D-95BE-41D3-B03B-879EB2CD8DF2}"/>
                      </a:ext>
                    </a:extLst>
                  </p:cNvPr>
                  <p:cNvSpPr/>
                  <p:nvPr/>
                </p:nvSpPr>
                <p:spPr>
                  <a:xfrm>
                    <a:off x="5102718" y="4578661"/>
                    <a:ext cx="191082" cy="297219"/>
                  </a:xfrm>
                  <a:custGeom>
                    <a:avLst/>
                    <a:gdLst>
                      <a:gd name="connsiteX0" fmla="*/ 185562 w 191082"/>
                      <a:gd name="connsiteY0" fmla="*/ 281946 h 297219"/>
                      <a:gd name="connsiteX1" fmla="*/ 174132 w 191082"/>
                      <a:gd name="connsiteY1" fmla="*/ 291471 h 297219"/>
                      <a:gd name="connsiteX2" fmla="*/ 150319 w 191082"/>
                      <a:gd name="connsiteY2" fmla="*/ 288613 h 297219"/>
                      <a:gd name="connsiteX3" fmla="*/ 131269 w 191082"/>
                      <a:gd name="connsiteY3" fmla="*/ 291471 h 297219"/>
                      <a:gd name="connsiteX4" fmla="*/ 108409 w 191082"/>
                      <a:gd name="connsiteY4" fmla="*/ 296233 h 297219"/>
                      <a:gd name="connsiteX5" fmla="*/ 74119 w 191082"/>
                      <a:gd name="connsiteY5" fmla="*/ 287661 h 297219"/>
                      <a:gd name="connsiteX6" fmla="*/ 58879 w 191082"/>
                      <a:gd name="connsiteY6" fmla="*/ 287661 h 297219"/>
                      <a:gd name="connsiteX7" fmla="*/ 39829 w 191082"/>
                      <a:gd name="connsiteY7" fmla="*/ 282898 h 297219"/>
                      <a:gd name="connsiteX8" fmla="*/ 15064 w 191082"/>
                      <a:gd name="connsiteY8" fmla="*/ 282898 h 297219"/>
                      <a:gd name="connsiteX9" fmla="*/ 4587 w 191082"/>
                      <a:gd name="connsiteY9" fmla="*/ 272421 h 297219"/>
                      <a:gd name="connsiteX10" fmla="*/ 12207 w 191082"/>
                      <a:gd name="connsiteY10" fmla="*/ 245751 h 297219"/>
                      <a:gd name="connsiteX11" fmla="*/ 7444 w 191082"/>
                      <a:gd name="connsiteY11" fmla="*/ 239083 h 297219"/>
                      <a:gd name="connsiteX12" fmla="*/ 17922 w 191082"/>
                      <a:gd name="connsiteY12" fmla="*/ 213366 h 297219"/>
                      <a:gd name="connsiteX13" fmla="*/ 10302 w 191082"/>
                      <a:gd name="connsiteY13" fmla="*/ 207651 h 297219"/>
                      <a:gd name="connsiteX14" fmla="*/ 28399 w 191082"/>
                      <a:gd name="connsiteY14" fmla="*/ 181933 h 297219"/>
                      <a:gd name="connsiteX15" fmla="*/ 41734 w 191082"/>
                      <a:gd name="connsiteY15" fmla="*/ 155263 h 297219"/>
                      <a:gd name="connsiteX16" fmla="*/ 31257 w 191082"/>
                      <a:gd name="connsiteY16" fmla="*/ 151454 h 297219"/>
                      <a:gd name="connsiteX17" fmla="*/ 49354 w 191082"/>
                      <a:gd name="connsiteY17" fmla="*/ 127641 h 297219"/>
                      <a:gd name="connsiteX18" fmla="*/ 42687 w 191082"/>
                      <a:gd name="connsiteY18" fmla="*/ 122879 h 297219"/>
                      <a:gd name="connsiteX19" fmla="*/ 64594 w 191082"/>
                      <a:gd name="connsiteY19" fmla="*/ 103829 h 297219"/>
                      <a:gd name="connsiteX20" fmla="*/ 51259 w 191082"/>
                      <a:gd name="connsiteY20" fmla="*/ 103829 h 297219"/>
                      <a:gd name="connsiteX21" fmla="*/ 69357 w 191082"/>
                      <a:gd name="connsiteY21" fmla="*/ 80016 h 297219"/>
                      <a:gd name="connsiteX22" fmla="*/ 98884 w 191082"/>
                      <a:gd name="connsiteY22" fmla="*/ 20008 h 297219"/>
                      <a:gd name="connsiteX23" fmla="*/ 109362 w 191082"/>
                      <a:gd name="connsiteY23" fmla="*/ 6 h 297219"/>
                      <a:gd name="connsiteX24" fmla="*/ 117934 w 191082"/>
                      <a:gd name="connsiteY24" fmla="*/ 20961 h 297219"/>
                      <a:gd name="connsiteX25" fmla="*/ 136984 w 191082"/>
                      <a:gd name="connsiteY25" fmla="*/ 82873 h 297219"/>
                      <a:gd name="connsiteX26" fmla="*/ 151272 w 191082"/>
                      <a:gd name="connsiteY26" fmla="*/ 105733 h 297219"/>
                      <a:gd name="connsiteX27" fmla="*/ 145557 w 191082"/>
                      <a:gd name="connsiteY27" fmla="*/ 106686 h 297219"/>
                      <a:gd name="connsiteX28" fmla="*/ 158892 w 191082"/>
                      <a:gd name="connsiteY28" fmla="*/ 126688 h 297219"/>
                      <a:gd name="connsiteX29" fmla="*/ 148414 w 191082"/>
                      <a:gd name="connsiteY29" fmla="*/ 123831 h 297219"/>
                      <a:gd name="connsiteX30" fmla="*/ 171274 w 191082"/>
                      <a:gd name="connsiteY30" fmla="*/ 157169 h 297219"/>
                      <a:gd name="connsiteX31" fmla="*/ 160797 w 191082"/>
                      <a:gd name="connsiteY31" fmla="*/ 159073 h 297219"/>
                      <a:gd name="connsiteX32" fmla="*/ 170322 w 191082"/>
                      <a:gd name="connsiteY32" fmla="*/ 187648 h 297219"/>
                      <a:gd name="connsiteX33" fmla="*/ 184609 w 191082"/>
                      <a:gd name="connsiteY33" fmla="*/ 215271 h 297219"/>
                      <a:gd name="connsiteX34" fmla="*/ 176989 w 191082"/>
                      <a:gd name="connsiteY34" fmla="*/ 220033 h 297219"/>
                      <a:gd name="connsiteX35" fmla="*/ 184609 w 191082"/>
                      <a:gd name="connsiteY35" fmla="*/ 246704 h 297219"/>
                      <a:gd name="connsiteX36" fmla="*/ 178894 w 191082"/>
                      <a:gd name="connsiteY36" fmla="*/ 252419 h 297219"/>
                      <a:gd name="connsiteX37" fmla="*/ 185562 w 191082"/>
                      <a:gd name="connsiteY37" fmla="*/ 281946 h 297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91082" h="297219">
                        <a:moveTo>
                          <a:pt x="185562" y="281946"/>
                        </a:moveTo>
                        <a:cubicBezTo>
                          <a:pt x="173179" y="281946"/>
                          <a:pt x="184609" y="290519"/>
                          <a:pt x="174132" y="291471"/>
                        </a:cubicBezTo>
                        <a:cubicBezTo>
                          <a:pt x="163654" y="292423"/>
                          <a:pt x="160797" y="280994"/>
                          <a:pt x="150319" y="288613"/>
                        </a:cubicBezTo>
                        <a:cubicBezTo>
                          <a:pt x="139842" y="296233"/>
                          <a:pt x="138889" y="296233"/>
                          <a:pt x="131269" y="291471"/>
                        </a:cubicBezTo>
                        <a:cubicBezTo>
                          <a:pt x="123649" y="286708"/>
                          <a:pt x="114124" y="300996"/>
                          <a:pt x="108409" y="296233"/>
                        </a:cubicBezTo>
                        <a:cubicBezTo>
                          <a:pt x="93169" y="282898"/>
                          <a:pt x="86502" y="304806"/>
                          <a:pt x="74119" y="287661"/>
                        </a:cubicBezTo>
                        <a:cubicBezTo>
                          <a:pt x="70309" y="281946"/>
                          <a:pt x="66499" y="283851"/>
                          <a:pt x="58879" y="287661"/>
                        </a:cubicBezTo>
                        <a:cubicBezTo>
                          <a:pt x="51259" y="291471"/>
                          <a:pt x="49354" y="291471"/>
                          <a:pt x="39829" y="282898"/>
                        </a:cubicBezTo>
                        <a:cubicBezTo>
                          <a:pt x="30304" y="274326"/>
                          <a:pt x="26494" y="285756"/>
                          <a:pt x="15064" y="282898"/>
                        </a:cubicBezTo>
                        <a:cubicBezTo>
                          <a:pt x="4587" y="280041"/>
                          <a:pt x="17922" y="273373"/>
                          <a:pt x="4587" y="272421"/>
                        </a:cubicBezTo>
                        <a:cubicBezTo>
                          <a:pt x="-7796" y="271469"/>
                          <a:pt x="8397" y="252419"/>
                          <a:pt x="12207" y="245751"/>
                        </a:cubicBezTo>
                        <a:cubicBezTo>
                          <a:pt x="16969" y="239083"/>
                          <a:pt x="13159" y="244798"/>
                          <a:pt x="7444" y="239083"/>
                        </a:cubicBezTo>
                        <a:cubicBezTo>
                          <a:pt x="1729" y="233369"/>
                          <a:pt x="24589" y="211461"/>
                          <a:pt x="17922" y="213366"/>
                        </a:cubicBezTo>
                        <a:cubicBezTo>
                          <a:pt x="11254" y="215271"/>
                          <a:pt x="4587" y="214319"/>
                          <a:pt x="10302" y="207651"/>
                        </a:cubicBezTo>
                        <a:cubicBezTo>
                          <a:pt x="16017" y="200983"/>
                          <a:pt x="28399" y="181933"/>
                          <a:pt x="28399" y="181933"/>
                        </a:cubicBezTo>
                        <a:cubicBezTo>
                          <a:pt x="11254" y="181933"/>
                          <a:pt x="42687" y="156216"/>
                          <a:pt x="41734" y="155263"/>
                        </a:cubicBezTo>
                        <a:cubicBezTo>
                          <a:pt x="40782" y="153358"/>
                          <a:pt x="33162" y="158121"/>
                          <a:pt x="31257" y="151454"/>
                        </a:cubicBezTo>
                        <a:cubicBezTo>
                          <a:pt x="29352" y="145738"/>
                          <a:pt x="49354" y="129546"/>
                          <a:pt x="49354" y="127641"/>
                        </a:cubicBezTo>
                        <a:cubicBezTo>
                          <a:pt x="49354" y="125736"/>
                          <a:pt x="46497" y="127641"/>
                          <a:pt x="42687" y="122879"/>
                        </a:cubicBezTo>
                        <a:cubicBezTo>
                          <a:pt x="39829" y="118116"/>
                          <a:pt x="61737" y="106686"/>
                          <a:pt x="64594" y="103829"/>
                        </a:cubicBezTo>
                        <a:cubicBezTo>
                          <a:pt x="67452" y="100019"/>
                          <a:pt x="56974" y="105733"/>
                          <a:pt x="51259" y="103829"/>
                        </a:cubicBezTo>
                        <a:cubicBezTo>
                          <a:pt x="46497" y="101923"/>
                          <a:pt x="59832" y="92398"/>
                          <a:pt x="69357" y="80016"/>
                        </a:cubicBezTo>
                        <a:cubicBezTo>
                          <a:pt x="78882" y="68586"/>
                          <a:pt x="92217" y="41916"/>
                          <a:pt x="98884" y="20008"/>
                        </a:cubicBezTo>
                        <a:cubicBezTo>
                          <a:pt x="103647" y="5721"/>
                          <a:pt x="106504" y="6"/>
                          <a:pt x="109362" y="6"/>
                        </a:cubicBezTo>
                        <a:cubicBezTo>
                          <a:pt x="110314" y="6"/>
                          <a:pt x="116029" y="-946"/>
                          <a:pt x="117934" y="20961"/>
                        </a:cubicBezTo>
                        <a:cubicBezTo>
                          <a:pt x="119839" y="43821"/>
                          <a:pt x="128412" y="64776"/>
                          <a:pt x="136984" y="82873"/>
                        </a:cubicBezTo>
                        <a:cubicBezTo>
                          <a:pt x="143652" y="97161"/>
                          <a:pt x="156034" y="104781"/>
                          <a:pt x="151272" y="105733"/>
                        </a:cubicBezTo>
                        <a:cubicBezTo>
                          <a:pt x="146509" y="107638"/>
                          <a:pt x="142699" y="102876"/>
                          <a:pt x="145557" y="106686"/>
                        </a:cubicBezTo>
                        <a:cubicBezTo>
                          <a:pt x="148414" y="110496"/>
                          <a:pt x="162702" y="122879"/>
                          <a:pt x="158892" y="126688"/>
                        </a:cubicBezTo>
                        <a:cubicBezTo>
                          <a:pt x="155082" y="130498"/>
                          <a:pt x="149367" y="121926"/>
                          <a:pt x="148414" y="123831"/>
                        </a:cubicBezTo>
                        <a:cubicBezTo>
                          <a:pt x="148414" y="125736"/>
                          <a:pt x="174132" y="151454"/>
                          <a:pt x="171274" y="157169"/>
                        </a:cubicBezTo>
                        <a:cubicBezTo>
                          <a:pt x="168417" y="162883"/>
                          <a:pt x="161749" y="158121"/>
                          <a:pt x="160797" y="159073"/>
                        </a:cubicBezTo>
                        <a:cubicBezTo>
                          <a:pt x="159844" y="160026"/>
                          <a:pt x="188419" y="188601"/>
                          <a:pt x="170322" y="187648"/>
                        </a:cubicBezTo>
                        <a:cubicBezTo>
                          <a:pt x="170322" y="187648"/>
                          <a:pt x="179847" y="207651"/>
                          <a:pt x="184609" y="215271"/>
                        </a:cubicBezTo>
                        <a:cubicBezTo>
                          <a:pt x="189372" y="222891"/>
                          <a:pt x="182704" y="222891"/>
                          <a:pt x="176989" y="220033"/>
                        </a:cubicBezTo>
                        <a:cubicBezTo>
                          <a:pt x="170322" y="217176"/>
                          <a:pt x="190324" y="242894"/>
                          <a:pt x="184609" y="246704"/>
                        </a:cubicBezTo>
                        <a:cubicBezTo>
                          <a:pt x="178894" y="251466"/>
                          <a:pt x="175084" y="244798"/>
                          <a:pt x="178894" y="252419"/>
                        </a:cubicBezTo>
                        <a:cubicBezTo>
                          <a:pt x="184609" y="261944"/>
                          <a:pt x="198897" y="282898"/>
                          <a:pt x="185562" y="281946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862" name="Graphic 4">
                    <a:extLst>
                      <a:ext uri="{FF2B5EF4-FFF2-40B4-BE49-F238E27FC236}">
                        <a16:creationId xmlns:a16="http://schemas.microsoft.com/office/drawing/2014/main" id="{3E1BAEE2-E8F1-48B5-97C9-BC817A293126}"/>
                      </a:ext>
                    </a:extLst>
                  </p:cNvPr>
                  <p:cNvGrpSpPr/>
                  <p:nvPr/>
                </p:nvGrpSpPr>
                <p:grpSpPr>
                  <a:xfrm>
                    <a:off x="5114925" y="4628114"/>
                    <a:ext cx="168966" cy="237441"/>
                    <a:chOff x="5114925" y="4628114"/>
                    <a:chExt cx="168966" cy="237441"/>
                  </a:xfrm>
                </p:grpSpPr>
                <p:grpSp>
                  <p:nvGrpSpPr>
                    <p:cNvPr id="1865" name="Graphic 4">
                      <a:extLst>
                        <a:ext uri="{FF2B5EF4-FFF2-40B4-BE49-F238E27FC236}">
                          <a16:creationId xmlns:a16="http://schemas.microsoft.com/office/drawing/2014/main" id="{8CFE2906-B62D-4805-9DD0-5D977B1EB4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9212" y="4636374"/>
                      <a:ext cx="154678" cy="210896"/>
                      <a:chOff x="5129212" y="4636374"/>
                      <a:chExt cx="154678" cy="210896"/>
                    </a:xfrm>
                    <a:solidFill>
                      <a:srgbClr val="EAAA65"/>
                    </a:solidFill>
                  </p:grpSpPr>
                  <p:sp>
                    <p:nvSpPr>
                      <p:cNvPr id="1914" name="Freeform: Shape 1913">
                        <a:extLst>
                          <a:ext uri="{FF2B5EF4-FFF2-40B4-BE49-F238E27FC236}">
                            <a16:creationId xmlns:a16="http://schemas.microsoft.com/office/drawing/2014/main" id="{9EE667C2-68A6-4585-9321-F695604CDD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6476" y="4832610"/>
                        <a:ext cx="7414" cy="6088"/>
                      </a:xfrm>
                      <a:custGeom>
                        <a:avLst/>
                        <a:gdLst>
                          <a:gd name="connsiteX0" fmla="*/ 3231 w 7414"/>
                          <a:gd name="connsiteY0" fmla="*/ 6089 h 6088"/>
                          <a:gd name="connsiteX1" fmla="*/ 374 w 7414"/>
                          <a:gd name="connsiteY1" fmla="*/ 4184 h 6088"/>
                          <a:gd name="connsiteX2" fmla="*/ 2279 w 7414"/>
                          <a:gd name="connsiteY2" fmla="*/ 374 h 6088"/>
                          <a:gd name="connsiteX3" fmla="*/ 3231 w 7414"/>
                          <a:gd name="connsiteY3" fmla="*/ 374 h 6088"/>
                          <a:gd name="connsiteX4" fmla="*/ 7041 w 7414"/>
                          <a:gd name="connsiteY4" fmla="*/ 2279 h 6088"/>
                          <a:gd name="connsiteX5" fmla="*/ 5136 w 7414"/>
                          <a:gd name="connsiteY5" fmla="*/ 6089 h 6088"/>
                          <a:gd name="connsiteX6" fmla="*/ 4184 w 7414"/>
                          <a:gd name="connsiteY6" fmla="*/ 6089 h 6088"/>
                          <a:gd name="connsiteX7" fmla="*/ 3231 w 7414"/>
                          <a:gd name="connsiteY7" fmla="*/ 6089 h 60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414" h="6088">
                            <a:moveTo>
                              <a:pt x="3231" y="6089"/>
                            </a:moveTo>
                            <a:cubicBezTo>
                              <a:pt x="2279" y="6089"/>
                              <a:pt x="1326" y="5136"/>
                              <a:pt x="374" y="4184"/>
                            </a:cubicBezTo>
                            <a:cubicBezTo>
                              <a:pt x="-579" y="2279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6089" y="374"/>
                              <a:pt x="7041" y="2279"/>
                            </a:cubicBezTo>
                            <a:cubicBezTo>
                              <a:pt x="7994" y="4184"/>
                              <a:pt x="7041" y="5136"/>
                              <a:pt x="5136" y="6089"/>
                            </a:cubicBezTo>
                            <a:lnTo>
                              <a:pt x="4184" y="6089"/>
                            </a:lnTo>
                            <a:cubicBezTo>
                              <a:pt x="4184" y="6089"/>
                              <a:pt x="4184" y="6089"/>
                              <a:pt x="3231" y="608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15" name="Freeform: Shape 1914">
                        <a:extLst>
                          <a:ext uri="{FF2B5EF4-FFF2-40B4-BE49-F238E27FC236}">
                            <a16:creationId xmlns:a16="http://schemas.microsoft.com/office/drawing/2014/main" id="{0FE3CD97-56A7-4157-B27F-6F64E8ADA5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9212" y="4644627"/>
                        <a:ext cx="145153" cy="202644"/>
                      </a:xfrm>
                      <a:custGeom>
                        <a:avLst/>
                        <a:gdLst>
                          <a:gd name="connsiteX0" fmla="*/ 110490 w 145153"/>
                          <a:gd name="connsiteY0" fmla="*/ 202644 h 202644"/>
                          <a:gd name="connsiteX1" fmla="*/ 107633 w 145153"/>
                          <a:gd name="connsiteY1" fmla="*/ 199787 h 202644"/>
                          <a:gd name="connsiteX2" fmla="*/ 110490 w 145153"/>
                          <a:gd name="connsiteY2" fmla="*/ 196929 h 202644"/>
                          <a:gd name="connsiteX3" fmla="*/ 112395 w 145153"/>
                          <a:gd name="connsiteY3" fmla="*/ 196929 h 202644"/>
                          <a:gd name="connsiteX4" fmla="*/ 115253 w 145153"/>
                          <a:gd name="connsiteY4" fmla="*/ 199787 h 202644"/>
                          <a:gd name="connsiteX5" fmla="*/ 112395 w 145153"/>
                          <a:gd name="connsiteY5" fmla="*/ 202644 h 202644"/>
                          <a:gd name="connsiteX6" fmla="*/ 110490 w 145153"/>
                          <a:gd name="connsiteY6" fmla="*/ 202644 h 202644"/>
                          <a:gd name="connsiteX7" fmla="*/ 110490 w 145153"/>
                          <a:gd name="connsiteY7" fmla="*/ 202644 h 202644"/>
                          <a:gd name="connsiteX8" fmla="*/ 100965 w 145153"/>
                          <a:gd name="connsiteY8" fmla="*/ 202644 h 202644"/>
                          <a:gd name="connsiteX9" fmla="*/ 99060 w 145153"/>
                          <a:gd name="connsiteY9" fmla="*/ 202644 h 202644"/>
                          <a:gd name="connsiteX10" fmla="*/ 96203 w 145153"/>
                          <a:gd name="connsiteY10" fmla="*/ 199787 h 202644"/>
                          <a:gd name="connsiteX11" fmla="*/ 99060 w 145153"/>
                          <a:gd name="connsiteY11" fmla="*/ 196929 h 202644"/>
                          <a:gd name="connsiteX12" fmla="*/ 100965 w 145153"/>
                          <a:gd name="connsiteY12" fmla="*/ 196929 h 202644"/>
                          <a:gd name="connsiteX13" fmla="*/ 103822 w 145153"/>
                          <a:gd name="connsiteY13" fmla="*/ 199787 h 202644"/>
                          <a:gd name="connsiteX14" fmla="*/ 100965 w 145153"/>
                          <a:gd name="connsiteY14" fmla="*/ 202644 h 202644"/>
                          <a:gd name="connsiteX15" fmla="*/ 90488 w 145153"/>
                          <a:gd name="connsiteY15" fmla="*/ 201692 h 202644"/>
                          <a:gd name="connsiteX16" fmla="*/ 90488 w 145153"/>
                          <a:gd name="connsiteY16" fmla="*/ 201692 h 202644"/>
                          <a:gd name="connsiteX17" fmla="*/ 88583 w 145153"/>
                          <a:gd name="connsiteY17" fmla="*/ 201692 h 202644"/>
                          <a:gd name="connsiteX18" fmla="*/ 85725 w 145153"/>
                          <a:gd name="connsiteY18" fmla="*/ 198834 h 202644"/>
                          <a:gd name="connsiteX19" fmla="*/ 88583 w 145153"/>
                          <a:gd name="connsiteY19" fmla="*/ 195977 h 202644"/>
                          <a:gd name="connsiteX20" fmla="*/ 90488 w 145153"/>
                          <a:gd name="connsiteY20" fmla="*/ 195977 h 202644"/>
                          <a:gd name="connsiteX21" fmla="*/ 93345 w 145153"/>
                          <a:gd name="connsiteY21" fmla="*/ 198834 h 202644"/>
                          <a:gd name="connsiteX22" fmla="*/ 90488 w 145153"/>
                          <a:gd name="connsiteY22" fmla="*/ 201692 h 202644"/>
                          <a:gd name="connsiteX23" fmla="*/ 120967 w 145153"/>
                          <a:gd name="connsiteY23" fmla="*/ 201692 h 202644"/>
                          <a:gd name="connsiteX24" fmla="*/ 118110 w 145153"/>
                          <a:gd name="connsiteY24" fmla="*/ 198834 h 202644"/>
                          <a:gd name="connsiteX25" fmla="*/ 120967 w 145153"/>
                          <a:gd name="connsiteY25" fmla="*/ 195977 h 202644"/>
                          <a:gd name="connsiteX26" fmla="*/ 122872 w 145153"/>
                          <a:gd name="connsiteY26" fmla="*/ 195977 h 202644"/>
                          <a:gd name="connsiteX27" fmla="*/ 126683 w 145153"/>
                          <a:gd name="connsiteY27" fmla="*/ 198834 h 202644"/>
                          <a:gd name="connsiteX28" fmla="*/ 123825 w 145153"/>
                          <a:gd name="connsiteY28" fmla="*/ 202644 h 202644"/>
                          <a:gd name="connsiteX29" fmla="*/ 120967 w 145153"/>
                          <a:gd name="connsiteY29" fmla="*/ 201692 h 202644"/>
                          <a:gd name="connsiteX30" fmla="*/ 120967 w 145153"/>
                          <a:gd name="connsiteY30" fmla="*/ 201692 h 202644"/>
                          <a:gd name="connsiteX31" fmla="*/ 80010 w 145153"/>
                          <a:gd name="connsiteY31" fmla="*/ 200739 h 202644"/>
                          <a:gd name="connsiteX32" fmla="*/ 80010 w 145153"/>
                          <a:gd name="connsiteY32" fmla="*/ 200739 h 202644"/>
                          <a:gd name="connsiteX33" fmla="*/ 78105 w 145153"/>
                          <a:gd name="connsiteY33" fmla="*/ 200739 h 202644"/>
                          <a:gd name="connsiteX34" fmla="*/ 75247 w 145153"/>
                          <a:gd name="connsiteY34" fmla="*/ 196929 h 202644"/>
                          <a:gd name="connsiteX35" fmla="*/ 79058 w 145153"/>
                          <a:gd name="connsiteY35" fmla="*/ 194072 h 202644"/>
                          <a:gd name="connsiteX36" fmla="*/ 80963 w 145153"/>
                          <a:gd name="connsiteY36" fmla="*/ 194072 h 202644"/>
                          <a:gd name="connsiteX37" fmla="*/ 83820 w 145153"/>
                          <a:gd name="connsiteY37" fmla="*/ 197882 h 202644"/>
                          <a:gd name="connsiteX38" fmla="*/ 80010 w 145153"/>
                          <a:gd name="connsiteY38" fmla="*/ 200739 h 202644"/>
                          <a:gd name="connsiteX39" fmla="*/ 130492 w 145153"/>
                          <a:gd name="connsiteY39" fmla="*/ 200739 h 202644"/>
                          <a:gd name="connsiteX40" fmla="*/ 127635 w 145153"/>
                          <a:gd name="connsiteY40" fmla="*/ 198834 h 202644"/>
                          <a:gd name="connsiteX41" fmla="*/ 129540 w 145153"/>
                          <a:gd name="connsiteY41" fmla="*/ 195024 h 202644"/>
                          <a:gd name="connsiteX42" fmla="*/ 130492 w 145153"/>
                          <a:gd name="connsiteY42" fmla="*/ 195024 h 202644"/>
                          <a:gd name="connsiteX43" fmla="*/ 134303 w 145153"/>
                          <a:gd name="connsiteY43" fmla="*/ 196929 h 202644"/>
                          <a:gd name="connsiteX44" fmla="*/ 132397 w 145153"/>
                          <a:gd name="connsiteY44" fmla="*/ 200739 h 202644"/>
                          <a:gd name="connsiteX45" fmla="*/ 130492 w 145153"/>
                          <a:gd name="connsiteY45" fmla="*/ 200739 h 202644"/>
                          <a:gd name="connsiteX46" fmla="*/ 130492 w 145153"/>
                          <a:gd name="connsiteY46" fmla="*/ 200739 h 202644"/>
                          <a:gd name="connsiteX47" fmla="*/ 70485 w 145153"/>
                          <a:gd name="connsiteY47" fmla="*/ 198834 h 202644"/>
                          <a:gd name="connsiteX48" fmla="*/ 70485 w 145153"/>
                          <a:gd name="connsiteY48" fmla="*/ 198834 h 202644"/>
                          <a:gd name="connsiteX49" fmla="*/ 68580 w 145153"/>
                          <a:gd name="connsiteY49" fmla="*/ 198834 h 202644"/>
                          <a:gd name="connsiteX50" fmla="*/ 66675 w 145153"/>
                          <a:gd name="connsiteY50" fmla="*/ 195024 h 202644"/>
                          <a:gd name="connsiteX51" fmla="*/ 70485 w 145153"/>
                          <a:gd name="connsiteY51" fmla="*/ 193119 h 202644"/>
                          <a:gd name="connsiteX52" fmla="*/ 72390 w 145153"/>
                          <a:gd name="connsiteY52" fmla="*/ 193119 h 202644"/>
                          <a:gd name="connsiteX53" fmla="*/ 74295 w 145153"/>
                          <a:gd name="connsiteY53" fmla="*/ 196929 h 202644"/>
                          <a:gd name="connsiteX54" fmla="*/ 70485 w 145153"/>
                          <a:gd name="connsiteY54" fmla="*/ 198834 h 202644"/>
                          <a:gd name="connsiteX55" fmla="*/ 140970 w 145153"/>
                          <a:gd name="connsiteY55" fmla="*/ 197882 h 202644"/>
                          <a:gd name="connsiteX56" fmla="*/ 138113 w 145153"/>
                          <a:gd name="connsiteY56" fmla="*/ 195977 h 202644"/>
                          <a:gd name="connsiteX57" fmla="*/ 140017 w 145153"/>
                          <a:gd name="connsiteY57" fmla="*/ 192167 h 202644"/>
                          <a:gd name="connsiteX58" fmla="*/ 140970 w 145153"/>
                          <a:gd name="connsiteY58" fmla="*/ 192167 h 202644"/>
                          <a:gd name="connsiteX59" fmla="*/ 144780 w 145153"/>
                          <a:gd name="connsiteY59" fmla="*/ 194072 h 202644"/>
                          <a:gd name="connsiteX60" fmla="*/ 142875 w 145153"/>
                          <a:gd name="connsiteY60" fmla="*/ 197882 h 202644"/>
                          <a:gd name="connsiteX61" fmla="*/ 140970 w 145153"/>
                          <a:gd name="connsiteY61" fmla="*/ 197882 h 202644"/>
                          <a:gd name="connsiteX62" fmla="*/ 140970 w 145153"/>
                          <a:gd name="connsiteY62" fmla="*/ 197882 h 202644"/>
                          <a:gd name="connsiteX63" fmla="*/ 60008 w 145153"/>
                          <a:gd name="connsiteY63" fmla="*/ 195977 h 202644"/>
                          <a:gd name="connsiteX64" fmla="*/ 60008 w 145153"/>
                          <a:gd name="connsiteY64" fmla="*/ 195977 h 202644"/>
                          <a:gd name="connsiteX65" fmla="*/ 58103 w 145153"/>
                          <a:gd name="connsiteY65" fmla="*/ 195024 h 202644"/>
                          <a:gd name="connsiteX66" fmla="*/ 56197 w 145153"/>
                          <a:gd name="connsiteY66" fmla="*/ 191214 h 202644"/>
                          <a:gd name="connsiteX67" fmla="*/ 60008 w 145153"/>
                          <a:gd name="connsiteY67" fmla="*/ 189309 h 202644"/>
                          <a:gd name="connsiteX68" fmla="*/ 60960 w 145153"/>
                          <a:gd name="connsiteY68" fmla="*/ 189309 h 202644"/>
                          <a:gd name="connsiteX69" fmla="*/ 62865 w 145153"/>
                          <a:gd name="connsiteY69" fmla="*/ 193119 h 202644"/>
                          <a:gd name="connsiteX70" fmla="*/ 60008 w 145153"/>
                          <a:gd name="connsiteY70" fmla="*/ 195977 h 202644"/>
                          <a:gd name="connsiteX71" fmla="*/ 50483 w 145153"/>
                          <a:gd name="connsiteY71" fmla="*/ 193119 h 202644"/>
                          <a:gd name="connsiteX72" fmla="*/ 50483 w 145153"/>
                          <a:gd name="connsiteY72" fmla="*/ 193119 h 202644"/>
                          <a:gd name="connsiteX73" fmla="*/ 48578 w 145153"/>
                          <a:gd name="connsiteY73" fmla="*/ 192167 h 202644"/>
                          <a:gd name="connsiteX74" fmla="*/ 46672 w 145153"/>
                          <a:gd name="connsiteY74" fmla="*/ 188357 h 202644"/>
                          <a:gd name="connsiteX75" fmla="*/ 50483 w 145153"/>
                          <a:gd name="connsiteY75" fmla="*/ 186452 h 202644"/>
                          <a:gd name="connsiteX76" fmla="*/ 51435 w 145153"/>
                          <a:gd name="connsiteY76" fmla="*/ 186452 h 202644"/>
                          <a:gd name="connsiteX77" fmla="*/ 53340 w 145153"/>
                          <a:gd name="connsiteY77" fmla="*/ 190262 h 202644"/>
                          <a:gd name="connsiteX78" fmla="*/ 50483 w 145153"/>
                          <a:gd name="connsiteY78" fmla="*/ 193119 h 202644"/>
                          <a:gd name="connsiteX79" fmla="*/ 40005 w 145153"/>
                          <a:gd name="connsiteY79" fmla="*/ 189309 h 202644"/>
                          <a:gd name="connsiteX80" fmla="*/ 39053 w 145153"/>
                          <a:gd name="connsiteY80" fmla="*/ 189309 h 202644"/>
                          <a:gd name="connsiteX81" fmla="*/ 38100 w 145153"/>
                          <a:gd name="connsiteY81" fmla="*/ 188357 h 202644"/>
                          <a:gd name="connsiteX82" fmla="*/ 36195 w 145153"/>
                          <a:gd name="connsiteY82" fmla="*/ 184547 h 202644"/>
                          <a:gd name="connsiteX83" fmla="*/ 40005 w 145153"/>
                          <a:gd name="connsiteY83" fmla="*/ 182642 h 202644"/>
                          <a:gd name="connsiteX84" fmla="*/ 40958 w 145153"/>
                          <a:gd name="connsiteY84" fmla="*/ 183594 h 202644"/>
                          <a:gd name="connsiteX85" fmla="*/ 42863 w 145153"/>
                          <a:gd name="connsiteY85" fmla="*/ 187404 h 202644"/>
                          <a:gd name="connsiteX86" fmla="*/ 40005 w 145153"/>
                          <a:gd name="connsiteY86" fmla="*/ 189309 h 202644"/>
                          <a:gd name="connsiteX87" fmla="*/ 30480 w 145153"/>
                          <a:gd name="connsiteY87" fmla="*/ 185499 h 202644"/>
                          <a:gd name="connsiteX88" fmla="*/ 29528 w 145153"/>
                          <a:gd name="connsiteY88" fmla="*/ 185499 h 202644"/>
                          <a:gd name="connsiteX89" fmla="*/ 28575 w 145153"/>
                          <a:gd name="connsiteY89" fmla="*/ 184547 h 202644"/>
                          <a:gd name="connsiteX90" fmla="*/ 26670 w 145153"/>
                          <a:gd name="connsiteY90" fmla="*/ 180737 h 202644"/>
                          <a:gd name="connsiteX91" fmla="*/ 30480 w 145153"/>
                          <a:gd name="connsiteY91" fmla="*/ 178832 h 202644"/>
                          <a:gd name="connsiteX92" fmla="*/ 31433 w 145153"/>
                          <a:gd name="connsiteY92" fmla="*/ 179784 h 202644"/>
                          <a:gd name="connsiteX93" fmla="*/ 33338 w 145153"/>
                          <a:gd name="connsiteY93" fmla="*/ 183594 h 202644"/>
                          <a:gd name="connsiteX94" fmla="*/ 30480 w 145153"/>
                          <a:gd name="connsiteY94" fmla="*/ 185499 h 202644"/>
                          <a:gd name="connsiteX95" fmla="*/ 20955 w 145153"/>
                          <a:gd name="connsiteY95" fmla="*/ 181689 h 202644"/>
                          <a:gd name="connsiteX96" fmla="*/ 20003 w 145153"/>
                          <a:gd name="connsiteY96" fmla="*/ 181689 h 202644"/>
                          <a:gd name="connsiteX97" fmla="*/ 19050 w 145153"/>
                          <a:gd name="connsiteY97" fmla="*/ 180737 h 202644"/>
                          <a:gd name="connsiteX98" fmla="*/ 18097 w 145153"/>
                          <a:gd name="connsiteY98" fmla="*/ 176927 h 202644"/>
                          <a:gd name="connsiteX99" fmla="*/ 21908 w 145153"/>
                          <a:gd name="connsiteY99" fmla="*/ 175974 h 202644"/>
                          <a:gd name="connsiteX100" fmla="*/ 22860 w 145153"/>
                          <a:gd name="connsiteY100" fmla="*/ 176927 h 202644"/>
                          <a:gd name="connsiteX101" fmla="*/ 24765 w 145153"/>
                          <a:gd name="connsiteY101" fmla="*/ 180737 h 202644"/>
                          <a:gd name="connsiteX102" fmla="*/ 20955 w 145153"/>
                          <a:gd name="connsiteY102" fmla="*/ 181689 h 202644"/>
                          <a:gd name="connsiteX103" fmla="*/ 11430 w 145153"/>
                          <a:gd name="connsiteY103" fmla="*/ 176927 h 202644"/>
                          <a:gd name="connsiteX104" fmla="*/ 10478 w 145153"/>
                          <a:gd name="connsiteY104" fmla="*/ 176927 h 202644"/>
                          <a:gd name="connsiteX105" fmla="*/ 9525 w 145153"/>
                          <a:gd name="connsiteY105" fmla="*/ 175974 h 202644"/>
                          <a:gd name="connsiteX106" fmla="*/ 8572 w 145153"/>
                          <a:gd name="connsiteY106" fmla="*/ 172164 h 202644"/>
                          <a:gd name="connsiteX107" fmla="*/ 10478 w 145153"/>
                          <a:gd name="connsiteY107" fmla="*/ 171212 h 202644"/>
                          <a:gd name="connsiteX108" fmla="*/ 8572 w 145153"/>
                          <a:gd name="connsiteY108" fmla="*/ 167402 h 202644"/>
                          <a:gd name="connsiteX109" fmla="*/ 12383 w 145153"/>
                          <a:gd name="connsiteY109" fmla="*/ 165497 h 202644"/>
                          <a:gd name="connsiteX110" fmla="*/ 14288 w 145153"/>
                          <a:gd name="connsiteY110" fmla="*/ 165497 h 202644"/>
                          <a:gd name="connsiteX111" fmla="*/ 16192 w 145153"/>
                          <a:gd name="connsiteY111" fmla="*/ 169307 h 202644"/>
                          <a:gd name="connsiteX112" fmla="*/ 14288 w 145153"/>
                          <a:gd name="connsiteY112" fmla="*/ 171212 h 202644"/>
                          <a:gd name="connsiteX113" fmla="*/ 15240 w 145153"/>
                          <a:gd name="connsiteY113" fmla="*/ 171212 h 202644"/>
                          <a:gd name="connsiteX114" fmla="*/ 16192 w 145153"/>
                          <a:gd name="connsiteY114" fmla="*/ 175022 h 202644"/>
                          <a:gd name="connsiteX115" fmla="*/ 11430 w 145153"/>
                          <a:gd name="connsiteY115" fmla="*/ 176927 h 202644"/>
                          <a:gd name="connsiteX116" fmla="*/ 42863 w 145153"/>
                          <a:gd name="connsiteY116" fmla="*/ 174069 h 202644"/>
                          <a:gd name="connsiteX117" fmla="*/ 40958 w 145153"/>
                          <a:gd name="connsiteY117" fmla="*/ 174069 h 202644"/>
                          <a:gd name="connsiteX118" fmla="*/ 38100 w 145153"/>
                          <a:gd name="connsiteY118" fmla="*/ 171212 h 202644"/>
                          <a:gd name="connsiteX119" fmla="*/ 40958 w 145153"/>
                          <a:gd name="connsiteY119" fmla="*/ 168354 h 202644"/>
                          <a:gd name="connsiteX120" fmla="*/ 42863 w 145153"/>
                          <a:gd name="connsiteY120" fmla="*/ 168354 h 202644"/>
                          <a:gd name="connsiteX121" fmla="*/ 45720 w 145153"/>
                          <a:gd name="connsiteY121" fmla="*/ 171212 h 202644"/>
                          <a:gd name="connsiteX122" fmla="*/ 42863 w 145153"/>
                          <a:gd name="connsiteY122" fmla="*/ 174069 h 202644"/>
                          <a:gd name="connsiteX123" fmla="*/ 51435 w 145153"/>
                          <a:gd name="connsiteY123" fmla="*/ 174069 h 202644"/>
                          <a:gd name="connsiteX124" fmla="*/ 48578 w 145153"/>
                          <a:gd name="connsiteY124" fmla="*/ 171212 h 202644"/>
                          <a:gd name="connsiteX125" fmla="*/ 51435 w 145153"/>
                          <a:gd name="connsiteY125" fmla="*/ 168354 h 202644"/>
                          <a:gd name="connsiteX126" fmla="*/ 53340 w 145153"/>
                          <a:gd name="connsiteY126" fmla="*/ 168354 h 202644"/>
                          <a:gd name="connsiteX127" fmla="*/ 56197 w 145153"/>
                          <a:gd name="connsiteY127" fmla="*/ 171212 h 202644"/>
                          <a:gd name="connsiteX128" fmla="*/ 53340 w 145153"/>
                          <a:gd name="connsiteY128" fmla="*/ 174069 h 202644"/>
                          <a:gd name="connsiteX129" fmla="*/ 51435 w 145153"/>
                          <a:gd name="connsiteY129" fmla="*/ 174069 h 202644"/>
                          <a:gd name="connsiteX130" fmla="*/ 51435 w 145153"/>
                          <a:gd name="connsiteY130" fmla="*/ 174069 h 202644"/>
                          <a:gd name="connsiteX131" fmla="*/ 32385 w 145153"/>
                          <a:gd name="connsiteY131" fmla="*/ 173117 h 202644"/>
                          <a:gd name="connsiteX132" fmla="*/ 32385 w 145153"/>
                          <a:gd name="connsiteY132" fmla="*/ 173117 h 202644"/>
                          <a:gd name="connsiteX133" fmla="*/ 30480 w 145153"/>
                          <a:gd name="connsiteY133" fmla="*/ 173117 h 202644"/>
                          <a:gd name="connsiteX134" fmla="*/ 27622 w 145153"/>
                          <a:gd name="connsiteY134" fmla="*/ 170259 h 202644"/>
                          <a:gd name="connsiteX135" fmla="*/ 30480 w 145153"/>
                          <a:gd name="connsiteY135" fmla="*/ 167402 h 202644"/>
                          <a:gd name="connsiteX136" fmla="*/ 32385 w 145153"/>
                          <a:gd name="connsiteY136" fmla="*/ 167402 h 202644"/>
                          <a:gd name="connsiteX137" fmla="*/ 35242 w 145153"/>
                          <a:gd name="connsiteY137" fmla="*/ 170259 h 202644"/>
                          <a:gd name="connsiteX138" fmla="*/ 32385 w 145153"/>
                          <a:gd name="connsiteY138" fmla="*/ 173117 h 202644"/>
                          <a:gd name="connsiteX139" fmla="*/ 61913 w 145153"/>
                          <a:gd name="connsiteY139" fmla="*/ 173117 h 202644"/>
                          <a:gd name="connsiteX140" fmla="*/ 59055 w 145153"/>
                          <a:gd name="connsiteY140" fmla="*/ 170259 h 202644"/>
                          <a:gd name="connsiteX141" fmla="*/ 61913 w 145153"/>
                          <a:gd name="connsiteY141" fmla="*/ 167402 h 202644"/>
                          <a:gd name="connsiteX142" fmla="*/ 63817 w 145153"/>
                          <a:gd name="connsiteY142" fmla="*/ 167402 h 202644"/>
                          <a:gd name="connsiteX143" fmla="*/ 66675 w 145153"/>
                          <a:gd name="connsiteY143" fmla="*/ 170259 h 202644"/>
                          <a:gd name="connsiteX144" fmla="*/ 63817 w 145153"/>
                          <a:gd name="connsiteY144" fmla="*/ 173117 h 202644"/>
                          <a:gd name="connsiteX145" fmla="*/ 61913 w 145153"/>
                          <a:gd name="connsiteY145" fmla="*/ 173117 h 202644"/>
                          <a:gd name="connsiteX146" fmla="*/ 61913 w 145153"/>
                          <a:gd name="connsiteY146" fmla="*/ 173117 h 202644"/>
                          <a:gd name="connsiteX147" fmla="*/ 21908 w 145153"/>
                          <a:gd name="connsiteY147" fmla="*/ 172164 h 202644"/>
                          <a:gd name="connsiteX148" fmla="*/ 21908 w 145153"/>
                          <a:gd name="connsiteY148" fmla="*/ 172164 h 202644"/>
                          <a:gd name="connsiteX149" fmla="*/ 20003 w 145153"/>
                          <a:gd name="connsiteY149" fmla="*/ 172164 h 202644"/>
                          <a:gd name="connsiteX150" fmla="*/ 17145 w 145153"/>
                          <a:gd name="connsiteY150" fmla="*/ 168354 h 202644"/>
                          <a:gd name="connsiteX151" fmla="*/ 20955 w 145153"/>
                          <a:gd name="connsiteY151" fmla="*/ 165497 h 202644"/>
                          <a:gd name="connsiteX152" fmla="*/ 22860 w 145153"/>
                          <a:gd name="connsiteY152" fmla="*/ 165497 h 202644"/>
                          <a:gd name="connsiteX153" fmla="*/ 25717 w 145153"/>
                          <a:gd name="connsiteY153" fmla="*/ 169307 h 202644"/>
                          <a:gd name="connsiteX154" fmla="*/ 21908 w 145153"/>
                          <a:gd name="connsiteY154" fmla="*/ 172164 h 202644"/>
                          <a:gd name="connsiteX155" fmla="*/ 72390 w 145153"/>
                          <a:gd name="connsiteY155" fmla="*/ 172164 h 202644"/>
                          <a:gd name="connsiteX156" fmla="*/ 69533 w 145153"/>
                          <a:gd name="connsiteY156" fmla="*/ 169307 h 202644"/>
                          <a:gd name="connsiteX157" fmla="*/ 72390 w 145153"/>
                          <a:gd name="connsiteY157" fmla="*/ 165497 h 202644"/>
                          <a:gd name="connsiteX158" fmla="*/ 73342 w 145153"/>
                          <a:gd name="connsiteY158" fmla="*/ 165497 h 202644"/>
                          <a:gd name="connsiteX159" fmla="*/ 77153 w 145153"/>
                          <a:gd name="connsiteY159" fmla="*/ 167402 h 202644"/>
                          <a:gd name="connsiteX160" fmla="*/ 75247 w 145153"/>
                          <a:gd name="connsiteY160" fmla="*/ 171212 h 202644"/>
                          <a:gd name="connsiteX161" fmla="*/ 72390 w 145153"/>
                          <a:gd name="connsiteY161" fmla="*/ 172164 h 202644"/>
                          <a:gd name="connsiteX162" fmla="*/ 72390 w 145153"/>
                          <a:gd name="connsiteY162" fmla="*/ 172164 h 202644"/>
                          <a:gd name="connsiteX163" fmla="*/ 2858 w 145153"/>
                          <a:gd name="connsiteY163" fmla="*/ 172164 h 202644"/>
                          <a:gd name="connsiteX164" fmla="*/ 953 w 145153"/>
                          <a:gd name="connsiteY164" fmla="*/ 171212 h 202644"/>
                          <a:gd name="connsiteX165" fmla="*/ 0 w 145153"/>
                          <a:gd name="connsiteY165" fmla="*/ 168354 h 202644"/>
                          <a:gd name="connsiteX166" fmla="*/ 0 w 145153"/>
                          <a:gd name="connsiteY166" fmla="*/ 168354 h 202644"/>
                          <a:gd name="connsiteX167" fmla="*/ 0 w 145153"/>
                          <a:gd name="connsiteY167" fmla="*/ 167402 h 202644"/>
                          <a:gd name="connsiteX168" fmla="*/ 3810 w 145153"/>
                          <a:gd name="connsiteY168" fmla="*/ 164544 h 202644"/>
                          <a:gd name="connsiteX169" fmla="*/ 6667 w 145153"/>
                          <a:gd name="connsiteY169" fmla="*/ 167402 h 202644"/>
                          <a:gd name="connsiteX170" fmla="*/ 6667 w 145153"/>
                          <a:gd name="connsiteY170" fmla="*/ 171212 h 202644"/>
                          <a:gd name="connsiteX171" fmla="*/ 2858 w 145153"/>
                          <a:gd name="connsiteY171" fmla="*/ 172164 h 202644"/>
                          <a:gd name="connsiteX172" fmla="*/ 82867 w 145153"/>
                          <a:gd name="connsiteY172" fmla="*/ 170259 h 202644"/>
                          <a:gd name="connsiteX173" fmla="*/ 80010 w 145153"/>
                          <a:gd name="connsiteY173" fmla="*/ 168354 h 202644"/>
                          <a:gd name="connsiteX174" fmla="*/ 81915 w 145153"/>
                          <a:gd name="connsiteY174" fmla="*/ 164544 h 202644"/>
                          <a:gd name="connsiteX175" fmla="*/ 82867 w 145153"/>
                          <a:gd name="connsiteY175" fmla="*/ 164544 h 202644"/>
                          <a:gd name="connsiteX176" fmla="*/ 86678 w 145153"/>
                          <a:gd name="connsiteY176" fmla="*/ 166449 h 202644"/>
                          <a:gd name="connsiteX177" fmla="*/ 84772 w 145153"/>
                          <a:gd name="connsiteY177" fmla="*/ 170259 h 202644"/>
                          <a:gd name="connsiteX178" fmla="*/ 82867 w 145153"/>
                          <a:gd name="connsiteY178" fmla="*/ 170259 h 202644"/>
                          <a:gd name="connsiteX179" fmla="*/ 82867 w 145153"/>
                          <a:gd name="connsiteY179" fmla="*/ 170259 h 202644"/>
                          <a:gd name="connsiteX180" fmla="*/ 92392 w 145153"/>
                          <a:gd name="connsiteY180" fmla="*/ 166449 h 202644"/>
                          <a:gd name="connsiteX181" fmla="*/ 89535 w 145153"/>
                          <a:gd name="connsiteY181" fmla="*/ 164544 h 202644"/>
                          <a:gd name="connsiteX182" fmla="*/ 91440 w 145153"/>
                          <a:gd name="connsiteY182" fmla="*/ 160734 h 202644"/>
                          <a:gd name="connsiteX183" fmla="*/ 92392 w 145153"/>
                          <a:gd name="connsiteY183" fmla="*/ 159782 h 202644"/>
                          <a:gd name="connsiteX184" fmla="*/ 96203 w 145153"/>
                          <a:gd name="connsiteY184" fmla="*/ 161687 h 202644"/>
                          <a:gd name="connsiteX185" fmla="*/ 94297 w 145153"/>
                          <a:gd name="connsiteY185" fmla="*/ 165497 h 202644"/>
                          <a:gd name="connsiteX186" fmla="*/ 92392 w 145153"/>
                          <a:gd name="connsiteY186" fmla="*/ 166449 h 202644"/>
                          <a:gd name="connsiteX187" fmla="*/ 92392 w 145153"/>
                          <a:gd name="connsiteY187" fmla="*/ 166449 h 202644"/>
                          <a:gd name="connsiteX188" fmla="*/ 101917 w 145153"/>
                          <a:gd name="connsiteY188" fmla="*/ 162639 h 202644"/>
                          <a:gd name="connsiteX189" fmla="*/ 99060 w 145153"/>
                          <a:gd name="connsiteY189" fmla="*/ 160734 h 202644"/>
                          <a:gd name="connsiteX190" fmla="*/ 100965 w 145153"/>
                          <a:gd name="connsiteY190" fmla="*/ 156924 h 202644"/>
                          <a:gd name="connsiteX191" fmla="*/ 101917 w 145153"/>
                          <a:gd name="connsiteY191" fmla="*/ 155972 h 202644"/>
                          <a:gd name="connsiteX192" fmla="*/ 105728 w 145153"/>
                          <a:gd name="connsiteY192" fmla="*/ 156924 h 202644"/>
                          <a:gd name="connsiteX193" fmla="*/ 104775 w 145153"/>
                          <a:gd name="connsiteY193" fmla="*/ 160734 h 202644"/>
                          <a:gd name="connsiteX194" fmla="*/ 103822 w 145153"/>
                          <a:gd name="connsiteY194" fmla="*/ 161687 h 202644"/>
                          <a:gd name="connsiteX195" fmla="*/ 101917 w 145153"/>
                          <a:gd name="connsiteY195" fmla="*/ 162639 h 202644"/>
                          <a:gd name="connsiteX196" fmla="*/ 111442 w 145153"/>
                          <a:gd name="connsiteY196" fmla="*/ 157877 h 202644"/>
                          <a:gd name="connsiteX197" fmla="*/ 108585 w 145153"/>
                          <a:gd name="connsiteY197" fmla="*/ 155972 h 202644"/>
                          <a:gd name="connsiteX198" fmla="*/ 109538 w 145153"/>
                          <a:gd name="connsiteY198" fmla="*/ 152162 h 202644"/>
                          <a:gd name="connsiteX199" fmla="*/ 110490 w 145153"/>
                          <a:gd name="connsiteY199" fmla="*/ 151209 h 202644"/>
                          <a:gd name="connsiteX200" fmla="*/ 114300 w 145153"/>
                          <a:gd name="connsiteY200" fmla="*/ 152162 h 202644"/>
                          <a:gd name="connsiteX201" fmla="*/ 113347 w 145153"/>
                          <a:gd name="connsiteY201" fmla="*/ 155972 h 202644"/>
                          <a:gd name="connsiteX202" fmla="*/ 112395 w 145153"/>
                          <a:gd name="connsiteY202" fmla="*/ 156924 h 202644"/>
                          <a:gd name="connsiteX203" fmla="*/ 111442 w 145153"/>
                          <a:gd name="connsiteY203" fmla="*/ 157877 h 202644"/>
                          <a:gd name="connsiteX204" fmla="*/ 120015 w 145153"/>
                          <a:gd name="connsiteY204" fmla="*/ 152162 h 202644"/>
                          <a:gd name="connsiteX205" fmla="*/ 117158 w 145153"/>
                          <a:gd name="connsiteY205" fmla="*/ 151209 h 202644"/>
                          <a:gd name="connsiteX206" fmla="*/ 118110 w 145153"/>
                          <a:gd name="connsiteY206" fmla="*/ 147399 h 202644"/>
                          <a:gd name="connsiteX207" fmla="*/ 119063 w 145153"/>
                          <a:gd name="connsiteY207" fmla="*/ 146447 h 202644"/>
                          <a:gd name="connsiteX208" fmla="*/ 122872 w 145153"/>
                          <a:gd name="connsiteY208" fmla="*/ 147399 h 202644"/>
                          <a:gd name="connsiteX209" fmla="*/ 121920 w 145153"/>
                          <a:gd name="connsiteY209" fmla="*/ 151209 h 202644"/>
                          <a:gd name="connsiteX210" fmla="*/ 120967 w 145153"/>
                          <a:gd name="connsiteY210" fmla="*/ 152162 h 202644"/>
                          <a:gd name="connsiteX211" fmla="*/ 120015 w 145153"/>
                          <a:gd name="connsiteY211" fmla="*/ 152162 h 202644"/>
                          <a:gd name="connsiteX212" fmla="*/ 128588 w 145153"/>
                          <a:gd name="connsiteY212" fmla="*/ 145494 h 202644"/>
                          <a:gd name="connsiteX213" fmla="*/ 126683 w 145153"/>
                          <a:gd name="connsiteY213" fmla="*/ 144542 h 202644"/>
                          <a:gd name="connsiteX214" fmla="*/ 126683 w 145153"/>
                          <a:gd name="connsiteY214" fmla="*/ 140732 h 202644"/>
                          <a:gd name="connsiteX215" fmla="*/ 127635 w 145153"/>
                          <a:gd name="connsiteY215" fmla="*/ 139779 h 202644"/>
                          <a:gd name="connsiteX216" fmla="*/ 131445 w 145153"/>
                          <a:gd name="connsiteY216" fmla="*/ 139779 h 202644"/>
                          <a:gd name="connsiteX217" fmla="*/ 131445 w 145153"/>
                          <a:gd name="connsiteY217" fmla="*/ 143589 h 202644"/>
                          <a:gd name="connsiteX218" fmla="*/ 130492 w 145153"/>
                          <a:gd name="connsiteY218" fmla="*/ 144542 h 202644"/>
                          <a:gd name="connsiteX219" fmla="*/ 128588 w 145153"/>
                          <a:gd name="connsiteY219" fmla="*/ 145494 h 202644"/>
                          <a:gd name="connsiteX220" fmla="*/ 135255 w 145153"/>
                          <a:gd name="connsiteY220" fmla="*/ 137874 h 202644"/>
                          <a:gd name="connsiteX221" fmla="*/ 133350 w 145153"/>
                          <a:gd name="connsiteY221" fmla="*/ 136922 h 202644"/>
                          <a:gd name="connsiteX222" fmla="*/ 133350 w 145153"/>
                          <a:gd name="connsiteY222" fmla="*/ 133112 h 202644"/>
                          <a:gd name="connsiteX223" fmla="*/ 134303 w 145153"/>
                          <a:gd name="connsiteY223" fmla="*/ 132159 h 202644"/>
                          <a:gd name="connsiteX224" fmla="*/ 138113 w 145153"/>
                          <a:gd name="connsiteY224" fmla="*/ 131207 h 202644"/>
                          <a:gd name="connsiteX225" fmla="*/ 139065 w 145153"/>
                          <a:gd name="connsiteY225" fmla="*/ 135017 h 202644"/>
                          <a:gd name="connsiteX226" fmla="*/ 138113 w 145153"/>
                          <a:gd name="connsiteY226" fmla="*/ 135969 h 202644"/>
                          <a:gd name="connsiteX227" fmla="*/ 135255 w 145153"/>
                          <a:gd name="connsiteY227" fmla="*/ 137874 h 202644"/>
                          <a:gd name="connsiteX228" fmla="*/ 118110 w 145153"/>
                          <a:gd name="connsiteY228" fmla="*/ 135969 h 202644"/>
                          <a:gd name="connsiteX229" fmla="*/ 115253 w 145153"/>
                          <a:gd name="connsiteY229" fmla="*/ 133112 h 202644"/>
                          <a:gd name="connsiteX230" fmla="*/ 118110 w 145153"/>
                          <a:gd name="connsiteY230" fmla="*/ 130254 h 202644"/>
                          <a:gd name="connsiteX231" fmla="*/ 120015 w 145153"/>
                          <a:gd name="connsiteY231" fmla="*/ 130254 h 202644"/>
                          <a:gd name="connsiteX232" fmla="*/ 122872 w 145153"/>
                          <a:gd name="connsiteY232" fmla="*/ 133112 h 202644"/>
                          <a:gd name="connsiteX233" fmla="*/ 120015 w 145153"/>
                          <a:gd name="connsiteY233" fmla="*/ 135969 h 202644"/>
                          <a:gd name="connsiteX234" fmla="*/ 118110 w 145153"/>
                          <a:gd name="connsiteY234" fmla="*/ 135969 h 202644"/>
                          <a:gd name="connsiteX235" fmla="*/ 118110 w 145153"/>
                          <a:gd name="connsiteY235" fmla="*/ 135969 h 202644"/>
                          <a:gd name="connsiteX236" fmla="*/ 109538 w 145153"/>
                          <a:gd name="connsiteY236" fmla="*/ 135017 h 202644"/>
                          <a:gd name="connsiteX237" fmla="*/ 109538 w 145153"/>
                          <a:gd name="connsiteY237" fmla="*/ 135017 h 202644"/>
                          <a:gd name="connsiteX238" fmla="*/ 107633 w 145153"/>
                          <a:gd name="connsiteY238" fmla="*/ 135017 h 202644"/>
                          <a:gd name="connsiteX239" fmla="*/ 104775 w 145153"/>
                          <a:gd name="connsiteY239" fmla="*/ 132159 h 202644"/>
                          <a:gd name="connsiteX240" fmla="*/ 107633 w 145153"/>
                          <a:gd name="connsiteY240" fmla="*/ 129302 h 202644"/>
                          <a:gd name="connsiteX241" fmla="*/ 109538 w 145153"/>
                          <a:gd name="connsiteY241" fmla="*/ 129302 h 202644"/>
                          <a:gd name="connsiteX242" fmla="*/ 112395 w 145153"/>
                          <a:gd name="connsiteY242" fmla="*/ 132159 h 202644"/>
                          <a:gd name="connsiteX243" fmla="*/ 109538 w 145153"/>
                          <a:gd name="connsiteY243" fmla="*/ 135017 h 202644"/>
                          <a:gd name="connsiteX244" fmla="*/ 128588 w 145153"/>
                          <a:gd name="connsiteY244" fmla="*/ 135017 h 202644"/>
                          <a:gd name="connsiteX245" fmla="*/ 125730 w 145153"/>
                          <a:gd name="connsiteY245" fmla="*/ 132159 h 202644"/>
                          <a:gd name="connsiteX246" fmla="*/ 128588 w 145153"/>
                          <a:gd name="connsiteY246" fmla="*/ 128349 h 202644"/>
                          <a:gd name="connsiteX247" fmla="*/ 130492 w 145153"/>
                          <a:gd name="connsiteY247" fmla="*/ 128349 h 202644"/>
                          <a:gd name="connsiteX248" fmla="*/ 134303 w 145153"/>
                          <a:gd name="connsiteY248" fmla="*/ 131207 h 202644"/>
                          <a:gd name="connsiteX249" fmla="*/ 131445 w 145153"/>
                          <a:gd name="connsiteY249" fmla="*/ 135017 h 202644"/>
                          <a:gd name="connsiteX250" fmla="*/ 128588 w 145153"/>
                          <a:gd name="connsiteY250" fmla="*/ 135017 h 202644"/>
                          <a:gd name="connsiteX251" fmla="*/ 128588 w 145153"/>
                          <a:gd name="connsiteY251" fmla="*/ 135017 h 202644"/>
                          <a:gd name="connsiteX252" fmla="*/ 99060 w 145153"/>
                          <a:gd name="connsiteY252" fmla="*/ 134064 h 202644"/>
                          <a:gd name="connsiteX253" fmla="*/ 99060 w 145153"/>
                          <a:gd name="connsiteY253" fmla="*/ 134064 h 202644"/>
                          <a:gd name="connsiteX254" fmla="*/ 97155 w 145153"/>
                          <a:gd name="connsiteY254" fmla="*/ 134064 h 202644"/>
                          <a:gd name="connsiteX255" fmla="*/ 94297 w 145153"/>
                          <a:gd name="connsiteY255" fmla="*/ 130254 h 202644"/>
                          <a:gd name="connsiteX256" fmla="*/ 98108 w 145153"/>
                          <a:gd name="connsiteY256" fmla="*/ 127397 h 202644"/>
                          <a:gd name="connsiteX257" fmla="*/ 99060 w 145153"/>
                          <a:gd name="connsiteY257" fmla="*/ 127397 h 202644"/>
                          <a:gd name="connsiteX258" fmla="*/ 101917 w 145153"/>
                          <a:gd name="connsiteY258" fmla="*/ 131207 h 202644"/>
                          <a:gd name="connsiteX259" fmla="*/ 99060 w 145153"/>
                          <a:gd name="connsiteY259" fmla="*/ 134064 h 202644"/>
                          <a:gd name="connsiteX260" fmla="*/ 88583 w 145153"/>
                          <a:gd name="connsiteY260" fmla="*/ 132159 h 202644"/>
                          <a:gd name="connsiteX261" fmla="*/ 88583 w 145153"/>
                          <a:gd name="connsiteY261" fmla="*/ 132159 h 202644"/>
                          <a:gd name="connsiteX262" fmla="*/ 86678 w 145153"/>
                          <a:gd name="connsiteY262" fmla="*/ 131207 h 202644"/>
                          <a:gd name="connsiteX263" fmla="*/ 84772 w 145153"/>
                          <a:gd name="connsiteY263" fmla="*/ 127397 h 202644"/>
                          <a:gd name="connsiteX264" fmla="*/ 88583 w 145153"/>
                          <a:gd name="connsiteY264" fmla="*/ 125492 h 202644"/>
                          <a:gd name="connsiteX265" fmla="*/ 89535 w 145153"/>
                          <a:gd name="connsiteY265" fmla="*/ 125492 h 202644"/>
                          <a:gd name="connsiteX266" fmla="*/ 91440 w 145153"/>
                          <a:gd name="connsiteY266" fmla="*/ 129302 h 202644"/>
                          <a:gd name="connsiteX267" fmla="*/ 88583 w 145153"/>
                          <a:gd name="connsiteY267" fmla="*/ 132159 h 202644"/>
                          <a:gd name="connsiteX268" fmla="*/ 79058 w 145153"/>
                          <a:gd name="connsiteY268" fmla="*/ 128349 h 202644"/>
                          <a:gd name="connsiteX269" fmla="*/ 78105 w 145153"/>
                          <a:gd name="connsiteY269" fmla="*/ 128349 h 202644"/>
                          <a:gd name="connsiteX270" fmla="*/ 76200 w 145153"/>
                          <a:gd name="connsiteY270" fmla="*/ 127397 h 202644"/>
                          <a:gd name="connsiteX271" fmla="*/ 74295 w 145153"/>
                          <a:gd name="connsiteY271" fmla="*/ 123587 h 202644"/>
                          <a:gd name="connsiteX272" fmla="*/ 78105 w 145153"/>
                          <a:gd name="connsiteY272" fmla="*/ 121682 h 202644"/>
                          <a:gd name="connsiteX273" fmla="*/ 79058 w 145153"/>
                          <a:gd name="connsiteY273" fmla="*/ 122634 h 202644"/>
                          <a:gd name="connsiteX274" fmla="*/ 80963 w 145153"/>
                          <a:gd name="connsiteY274" fmla="*/ 126444 h 202644"/>
                          <a:gd name="connsiteX275" fmla="*/ 79058 w 145153"/>
                          <a:gd name="connsiteY275" fmla="*/ 128349 h 202644"/>
                          <a:gd name="connsiteX276" fmla="*/ 69533 w 145153"/>
                          <a:gd name="connsiteY276" fmla="*/ 124539 h 202644"/>
                          <a:gd name="connsiteX277" fmla="*/ 68580 w 145153"/>
                          <a:gd name="connsiteY277" fmla="*/ 124539 h 202644"/>
                          <a:gd name="connsiteX278" fmla="*/ 67628 w 145153"/>
                          <a:gd name="connsiteY278" fmla="*/ 123587 h 202644"/>
                          <a:gd name="connsiteX279" fmla="*/ 66675 w 145153"/>
                          <a:gd name="connsiteY279" fmla="*/ 119777 h 202644"/>
                          <a:gd name="connsiteX280" fmla="*/ 70485 w 145153"/>
                          <a:gd name="connsiteY280" fmla="*/ 118824 h 202644"/>
                          <a:gd name="connsiteX281" fmla="*/ 71438 w 145153"/>
                          <a:gd name="connsiteY281" fmla="*/ 119777 h 202644"/>
                          <a:gd name="connsiteX282" fmla="*/ 72390 w 145153"/>
                          <a:gd name="connsiteY282" fmla="*/ 123587 h 202644"/>
                          <a:gd name="connsiteX283" fmla="*/ 69533 w 145153"/>
                          <a:gd name="connsiteY283" fmla="*/ 124539 h 202644"/>
                          <a:gd name="connsiteX284" fmla="*/ 60008 w 145153"/>
                          <a:gd name="connsiteY284" fmla="*/ 118824 h 202644"/>
                          <a:gd name="connsiteX285" fmla="*/ 58103 w 145153"/>
                          <a:gd name="connsiteY285" fmla="*/ 118824 h 202644"/>
                          <a:gd name="connsiteX286" fmla="*/ 57150 w 145153"/>
                          <a:gd name="connsiteY286" fmla="*/ 117872 h 202644"/>
                          <a:gd name="connsiteX287" fmla="*/ 56197 w 145153"/>
                          <a:gd name="connsiteY287" fmla="*/ 114062 h 202644"/>
                          <a:gd name="connsiteX288" fmla="*/ 60008 w 145153"/>
                          <a:gd name="connsiteY288" fmla="*/ 113109 h 202644"/>
                          <a:gd name="connsiteX289" fmla="*/ 60960 w 145153"/>
                          <a:gd name="connsiteY289" fmla="*/ 114062 h 202644"/>
                          <a:gd name="connsiteX290" fmla="*/ 61913 w 145153"/>
                          <a:gd name="connsiteY290" fmla="*/ 117872 h 202644"/>
                          <a:gd name="connsiteX291" fmla="*/ 60008 w 145153"/>
                          <a:gd name="connsiteY291" fmla="*/ 118824 h 202644"/>
                          <a:gd name="connsiteX292" fmla="*/ 51435 w 145153"/>
                          <a:gd name="connsiteY292" fmla="*/ 113109 h 202644"/>
                          <a:gd name="connsiteX293" fmla="*/ 49530 w 145153"/>
                          <a:gd name="connsiteY293" fmla="*/ 112157 h 202644"/>
                          <a:gd name="connsiteX294" fmla="*/ 48578 w 145153"/>
                          <a:gd name="connsiteY294" fmla="*/ 111204 h 202644"/>
                          <a:gd name="connsiteX295" fmla="*/ 47625 w 145153"/>
                          <a:gd name="connsiteY295" fmla="*/ 107394 h 202644"/>
                          <a:gd name="connsiteX296" fmla="*/ 51435 w 145153"/>
                          <a:gd name="connsiteY296" fmla="*/ 106442 h 202644"/>
                          <a:gd name="connsiteX297" fmla="*/ 52388 w 145153"/>
                          <a:gd name="connsiteY297" fmla="*/ 107394 h 202644"/>
                          <a:gd name="connsiteX298" fmla="*/ 53340 w 145153"/>
                          <a:gd name="connsiteY298" fmla="*/ 111204 h 202644"/>
                          <a:gd name="connsiteX299" fmla="*/ 51435 w 145153"/>
                          <a:gd name="connsiteY299" fmla="*/ 113109 h 202644"/>
                          <a:gd name="connsiteX300" fmla="*/ 43815 w 145153"/>
                          <a:gd name="connsiteY300" fmla="*/ 106442 h 202644"/>
                          <a:gd name="connsiteX301" fmla="*/ 41910 w 145153"/>
                          <a:gd name="connsiteY301" fmla="*/ 105489 h 202644"/>
                          <a:gd name="connsiteX302" fmla="*/ 40958 w 145153"/>
                          <a:gd name="connsiteY302" fmla="*/ 104537 h 202644"/>
                          <a:gd name="connsiteX303" fmla="*/ 40958 w 145153"/>
                          <a:gd name="connsiteY303" fmla="*/ 100727 h 202644"/>
                          <a:gd name="connsiteX304" fmla="*/ 44767 w 145153"/>
                          <a:gd name="connsiteY304" fmla="*/ 100727 h 202644"/>
                          <a:gd name="connsiteX305" fmla="*/ 45720 w 145153"/>
                          <a:gd name="connsiteY305" fmla="*/ 101679 h 202644"/>
                          <a:gd name="connsiteX306" fmla="*/ 45720 w 145153"/>
                          <a:gd name="connsiteY306" fmla="*/ 105489 h 202644"/>
                          <a:gd name="connsiteX307" fmla="*/ 43815 w 145153"/>
                          <a:gd name="connsiteY307" fmla="*/ 106442 h 202644"/>
                          <a:gd name="connsiteX308" fmla="*/ 36195 w 145153"/>
                          <a:gd name="connsiteY308" fmla="*/ 98822 h 202644"/>
                          <a:gd name="connsiteX309" fmla="*/ 34290 w 145153"/>
                          <a:gd name="connsiteY309" fmla="*/ 97869 h 202644"/>
                          <a:gd name="connsiteX310" fmla="*/ 33338 w 145153"/>
                          <a:gd name="connsiteY310" fmla="*/ 96917 h 202644"/>
                          <a:gd name="connsiteX311" fmla="*/ 33338 w 145153"/>
                          <a:gd name="connsiteY311" fmla="*/ 93107 h 202644"/>
                          <a:gd name="connsiteX312" fmla="*/ 37147 w 145153"/>
                          <a:gd name="connsiteY312" fmla="*/ 93107 h 202644"/>
                          <a:gd name="connsiteX313" fmla="*/ 38100 w 145153"/>
                          <a:gd name="connsiteY313" fmla="*/ 94059 h 202644"/>
                          <a:gd name="connsiteX314" fmla="*/ 38100 w 145153"/>
                          <a:gd name="connsiteY314" fmla="*/ 97869 h 202644"/>
                          <a:gd name="connsiteX315" fmla="*/ 36195 w 145153"/>
                          <a:gd name="connsiteY315" fmla="*/ 98822 h 202644"/>
                          <a:gd name="connsiteX316" fmla="*/ 29528 w 145153"/>
                          <a:gd name="connsiteY316" fmla="*/ 91202 h 202644"/>
                          <a:gd name="connsiteX317" fmla="*/ 27622 w 145153"/>
                          <a:gd name="connsiteY317" fmla="*/ 90249 h 202644"/>
                          <a:gd name="connsiteX318" fmla="*/ 26670 w 145153"/>
                          <a:gd name="connsiteY318" fmla="*/ 89297 h 202644"/>
                          <a:gd name="connsiteX319" fmla="*/ 26670 w 145153"/>
                          <a:gd name="connsiteY319" fmla="*/ 85487 h 202644"/>
                          <a:gd name="connsiteX320" fmla="*/ 30480 w 145153"/>
                          <a:gd name="connsiteY320" fmla="*/ 85487 h 202644"/>
                          <a:gd name="connsiteX321" fmla="*/ 31433 w 145153"/>
                          <a:gd name="connsiteY321" fmla="*/ 86439 h 202644"/>
                          <a:gd name="connsiteX322" fmla="*/ 31433 w 145153"/>
                          <a:gd name="connsiteY322" fmla="*/ 90249 h 202644"/>
                          <a:gd name="connsiteX323" fmla="*/ 29528 w 145153"/>
                          <a:gd name="connsiteY323" fmla="*/ 91202 h 202644"/>
                          <a:gd name="connsiteX324" fmla="*/ 22860 w 145153"/>
                          <a:gd name="connsiteY324" fmla="*/ 82629 h 202644"/>
                          <a:gd name="connsiteX325" fmla="*/ 20003 w 145153"/>
                          <a:gd name="connsiteY325" fmla="*/ 81677 h 202644"/>
                          <a:gd name="connsiteX326" fmla="*/ 19050 w 145153"/>
                          <a:gd name="connsiteY326" fmla="*/ 80724 h 202644"/>
                          <a:gd name="connsiteX327" fmla="*/ 20003 w 145153"/>
                          <a:gd name="connsiteY327" fmla="*/ 76914 h 202644"/>
                          <a:gd name="connsiteX328" fmla="*/ 23813 w 145153"/>
                          <a:gd name="connsiteY328" fmla="*/ 77867 h 202644"/>
                          <a:gd name="connsiteX329" fmla="*/ 24765 w 145153"/>
                          <a:gd name="connsiteY329" fmla="*/ 78819 h 202644"/>
                          <a:gd name="connsiteX330" fmla="*/ 23813 w 145153"/>
                          <a:gd name="connsiteY330" fmla="*/ 82629 h 202644"/>
                          <a:gd name="connsiteX331" fmla="*/ 22860 w 145153"/>
                          <a:gd name="connsiteY331" fmla="*/ 82629 h 202644"/>
                          <a:gd name="connsiteX332" fmla="*/ 48578 w 145153"/>
                          <a:gd name="connsiteY332" fmla="*/ 79772 h 202644"/>
                          <a:gd name="connsiteX333" fmla="*/ 45720 w 145153"/>
                          <a:gd name="connsiteY333" fmla="*/ 76914 h 202644"/>
                          <a:gd name="connsiteX334" fmla="*/ 48578 w 145153"/>
                          <a:gd name="connsiteY334" fmla="*/ 74057 h 202644"/>
                          <a:gd name="connsiteX335" fmla="*/ 50483 w 145153"/>
                          <a:gd name="connsiteY335" fmla="*/ 74057 h 202644"/>
                          <a:gd name="connsiteX336" fmla="*/ 53340 w 145153"/>
                          <a:gd name="connsiteY336" fmla="*/ 76914 h 202644"/>
                          <a:gd name="connsiteX337" fmla="*/ 50483 w 145153"/>
                          <a:gd name="connsiteY337" fmla="*/ 79772 h 202644"/>
                          <a:gd name="connsiteX338" fmla="*/ 48578 w 145153"/>
                          <a:gd name="connsiteY338" fmla="*/ 79772 h 202644"/>
                          <a:gd name="connsiteX339" fmla="*/ 48578 w 145153"/>
                          <a:gd name="connsiteY339" fmla="*/ 79772 h 202644"/>
                          <a:gd name="connsiteX340" fmla="*/ 40005 w 145153"/>
                          <a:gd name="connsiteY340" fmla="*/ 79772 h 202644"/>
                          <a:gd name="connsiteX341" fmla="*/ 38100 w 145153"/>
                          <a:gd name="connsiteY341" fmla="*/ 79772 h 202644"/>
                          <a:gd name="connsiteX342" fmla="*/ 35242 w 145153"/>
                          <a:gd name="connsiteY342" fmla="*/ 76914 h 202644"/>
                          <a:gd name="connsiteX343" fmla="*/ 38100 w 145153"/>
                          <a:gd name="connsiteY343" fmla="*/ 74057 h 202644"/>
                          <a:gd name="connsiteX344" fmla="*/ 40005 w 145153"/>
                          <a:gd name="connsiteY344" fmla="*/ 74057 h 202644"/>
                          <a:gd name="connsiteX345" fmla="*/ 42863 w 145153"/>
                          <a:gd name="connsiteY345" fmla="*/ 76914 h 202644"/>
                          <a:gd name="connsiteX346" fmla="*/ 40005 w 145153"/>
                          <a:gd name="connsiteY346" fmla="*/ 79772 h 202644"/>
                          <a:gd name="connsiteX347" fmla="*/ 59055 w 145153"/>
                          <a:gd name="connsiteY347" fmla="*/ 79772 h 202644"/>
                          <a:gd name="connsiteX348" fmla="*/ 56197 w 145153"/>
                          <a:gd name="connsiteY348" fmla="*/ 76914 h 202644"/>
                          <a:gd name="connsiteX349" fmla="*/ 59055 w 145153"/>
                          <a:gd name="connsiteY349" fmla="*/ 74057 h 202644"/>
                          <a:gd name="connsiteX350" fmla="*/ 60960 w 145153"/>
                          <a:gd name="connsiteY350" fmla="*/ 74057 h 202644"/>
                          <a:gd name="connsiteX351" fmla="*/ 63817 w 145153"/>
                          <a:gd name="connsiteY351" fmla="*/ 76914 h 202644"/>
                          <a:gd name="connsiteX352" fmla="*/ 60960 w 145153"/>
                          <a:gd name="connsiteY352" fmla="*/ 79772 h 202644"/>
                          <a:gd name="connsiteX353" fmla="*/ 59055 w 145153"/>
                          <a:gd name="connsiteY353" fmla="*/ 79772 h 202644"/>
                          <a:gd name="connsiteX354" fmla="*/ 59055 w 145153"/>
                          <a:gd name="connsiteY354" fmla="*/ 79772 h 202644"/>
                          <a:gd name="connsiteX355" fmla="*/ 29528 w 145153"/>
                          <a:gd name="connsiteY355" fmla="*/ 78819 h 202644"/>
                          <a:gd name="connsiteX356" fmla="*/ 29528 w 145153"/>
                          <a:gd name="connsiteY356" fmla="*/ 78819 h 202644"/>
                          <a:gd name="connsiteX357" fmla="*/ 27622 w 145153"/>
                          <a:gd name="connsiteY357" fmla="*/ 78819 h 202644"/>
                          <a:gd name="connsiteX358" fmla="*/ 24765 w 145153"/>
                          <a:gd name="connsiteY358" fmla="*/ 75962 h 202644"/>
                          <a:gd name="connsiteX359" fmla="*/ 27622 w 145153"/>
                          <a:gd name="connsiteY359" fmla="*/ 73104 h 202644"/>
                          <a:gd name="connsiteX360" fmla="*/ 29528 w 145153"/>
                          <a:gd name="connsiteY360" fmla="*/ 73104 h 202644"/>
                          <a:gd name="connsiteX361" fmla="*/ 32385 w 145153"/>
                          <a:gd name="connsiteY361" fmla="*/ 75962 h 202644"/>
                          <a:gd name="connsiteX362" fmla="*/ 29528 w 145153"/>
                          <a:gd name="connsiteY362" fmla="*/ 78819 h 202644"/>
                          <a:gd name="connsiteX363" fmla="*/ 69533 w 145153"/>
                          <a:gd name="connsiteY363" fmla="*/ 78819 h 202644"/>
                          <a:gd name="connsiteX364" fmla="*/ 66675 w 145153"/>
                          <a:gd name="connsiteY364" fmla="*/ 75962 h 202644"/>
                          <a:gd name="connsiteX365" fmla="*/ 69533 w 145153"/>
                          <a:gd name="connsiteY365" fmla="*/ 72152 h 202644"/>
                          <a:gd name="connsiteX366" fmla="*/ 71438 w 145153"/>
                          <a:gd name="connsiteY366" fmla="*/ 72152 h 202644"/>
                          <a:gd name="connsiteX367" fmla="*/ 75247 w 145153"/>
                          <a:gd name="connsiteY367" fmla="*/ 75009 h 202644"/>
                          <a:gd name="connsiteX368" fmla="*/ 72390 w 145153"/>
                          <a:gd name="connsiteY368" fmla="*/ 78819 h 202644"/>
                          <a:gd name="connsiteX369" fmla="*/ 69533 w 145153"/>
                          <a:gd name="connsiteY369" fmla="*/ 78819 h 202644"/>
                          <a:gd name="connsiteX370" fmla="*/ 69533 w 145153"/>
                          <a:gd name="connsiteY370" fmla="*/ 78819 h 202644"/>
                          <a:gd name="connsiteX371" fmla="*/ 80010 w 145153"/>
                          <a:gd name="connsiteY371" fmla="*/ 76914 h 202644"/>
                          <a:gd name="connsiteX372" fmla="*/ 77153 w 145153"/>
                          <a:gd name="connsiteY372" fmla="*/ 75009 h 202644"/>
                          <a:gd name="connsiteX373" fmla="*/ 79058 w 145153"/>
                          <a:gd name="connsiteY373" fmla="*/ 71199 h 202644"/>
                          <a:gd name="connsiteX374" fmla="*/ 80010 w 145153"/>
                          <a:gd name="connsiteY374" fmla="*/ 71199 h 202644"/>
                          <a:gd name="connsiteX375" fmla="*/ 83820 w 145153"/>
                          <a:gd name="connsiteY375" fmla="*/ 73104 h 202644"/>
                          <a:gd name="connsiteX376" fmla="*/ 81915 w 145153"/>
                          <a:gd name="connsiteY376" fmla="*/ 76914 h 202644"/>
                          <a:gd name="connsiteX377" fmla="*/ 80010 w 145153"/>
                          <a:gd name="connsiteY377" fmla="*/ 76914 h 202644"/>
                          <a:gd name="connsiteX378" fmla="*/ 80010 w 145153"/>
                          <a:gd name="connsiteY378" fmla="*/ 76914 h 202644"/>
                          <a:gd name="connsiteX379" fmla="*/ 90488 w 145153"/>
                          <a:gd name="connsiteY379" fmla="*/ 73104 h 202644"/>
                          <a:gd name="connsiteX380" fmla="*/ 87630 w 145153"/>
                          <a:gd name="connsiteY380" fmla="*/ 71199 h 202644"/>
                          <a:gd name="connsiteX381" fmla="*/ 89535 w 145153"/>
                          <a:gd name="connsiteY381" fmla="*/ 67389 h 202644"/>
                          <a:gd name="connsiteX382" fmla="*/ 90488 w 145153"/>
                          <a:gd name="connsiteY382" fmla="*/ 66437 h 202644"/>
                          <a:gd name="connsiteX383" fmla="*/ 94297 w 145153"/>
                          <a:gd name="connsiteY383" fmla="*/ 68342 h 202644"/>
                          <a:gd name="connsiteX384" fmla="*/ 92392 w 145153"/>
                          <a:gd name="connsiteY384" fmla="*/ 72152 h 202644"/>
                          <a:gd name="connsiteX385" fmla="*/ 90488 w 145153"/>
                          <a:gd name="connsiteY385" fmla="*/ 73104 h 202644"/>
                          <a:gd name="connsiteX386" fmla="*/ 90488 w 145153"/>
                          <a:gd name="connsiteY386" fmla="*/ 73104 h 202644"/>
                          <a:gd name="connsiteX387" fmla="*/ 99060 w 145153"/>
                          <a:gd name="connsiteY387" fmla="*/ 69294 h 202644"/>
                          <a:gd name="connsiteX388" fmla="*/ 96203 w 145153"/>
                          <a:gd name="connsiteY388" fmla="*/ 67389 h 202644"/>
                          <a:gd name="connsiteX389" fmla="*/ 97155 w 145153"/>
                          <a:gd name="connsiteY389" fmla="*/ 63579 h 202644"/>
                          <a:gd name="connsiteX390" fmla="*/ 98108 w 145153"/>
                          <a:gd name="connsiteY390" fmla="*/ 62627 h 202644"/>
                          <a:gd name="connsiteX391" fmla="*/ 101917 w 145153"/>
                          <a:gd name="connsiteY391" fmla="*/ 63579 h 202644"/>
                          <a:gd name="connsiteX392" fmla="*/ 100965 w 145153"/>
                          <a:gd name="connsiteY392" fmla="*/ 67389 h 202644"/>
                          <a:gd name="connsiteX393" fmla="*/ 100013 w 145153"/>
                          <a:gd name="connsiteY393" fmla="*/ 68342 h 202644"/>
                          <a:gd name="connsiteX394" fmla="*/ 99060 w 145153"/>
                          <a:gd name="connsiteY394" fmla="*/ 69294 h 202644"/>
                          <a:gd name="connsiteX395" fmla="*/ 107633 w 145153"/>
                          <a:gd name="connsiteY395" fmla="*/ 62627 h 202644"/>
                          <a:gd name="connsiteX396" fmla="*/ 105728 w 145153"/>
                          <a:gd name="connsiteY396" fmla="*/ 61674 h 202644"/>
                          <a:gd name="connsiteX397" fmla="*/ 105728 w 145153"/>
                          <a:gd name="connsiteY397" fmla="*/ 57864 h 202644"/>
                          <a:gd name="connsiteX398" fmla="*/ 106680 w 145153"/>
                          <a:gd name="connsiteY398" fmla="*/ 56912 h 202644"/>
                          <a:gd name="connsiteX399" fmla="*/ 110490 w 145153"/>
                          <a:gd name="connsiteY399" fmla="*/ 56912 h 202644"/>
                          <a:gd name="connsiteX400" fmla="*/ 110490 w 145153"/>
                          <a:gd name="connsiteY400" fmla="*/ 60722 h 202644"/>
                          <a:gd name="connsiteX401" fmla="*/ 109538 w 145153"/>
                          <a:gd name="connsiteY401" fmla="*/ 61674 h 202644"/>
                          <a:gd name="connsiteX402" fmla="*/ 107633 w 145153"/>
                          <a:gd name="connsiteY402" fmla="*/ 62627 h 202644"/>
                          <a:gd name="connsiteX403" fmla="*/ 114300 w 145153"/>
                          <a:gd name="connsiteY403" fmla="*/ 55007 h 202644"/>
                          <a:gd name="connsiteX404" fmla="*/ 112395 w 145153"/>
                          <a:gd name="connsiteY404" fmla="*/ 55007 h 202644"/>
                          <a:gd name="connsiteX405" fmla="*/ 111442 w 145153"/>
                          <a:gd name="connsiteY405" fmla="*/ 51197 h 202644"/>
                          <a:gd name="connsiteX406" fmla="*/ 112395 w 145153"/>
                          <a:gd name="connsiteY406" fmla="*/ 50244 h 202644"/>
                          <a:gd name="connsiteX407" fmla="*/ 112395 w 145153"/>
                          <a:gd name="connsiteY407" fmla="*/ 50244 h 202644"/>
                          <a:gd name="connsiteX408" fmla="*/ 112395 w 145153"/>
                          <a:gd name="connsiteY408" fmla="*/ 50244 h 202644"/>
                          <a:gd name="connsiteX409" fmla="*/ 110490 w 145153"/>
                          <a:gd name="connsiteY409" fmla="*/ 50244 h 202644"/>
                          <a:gd name="connsiteX410" fmla="*/ 107633 w 145153"/>
                          <a:gd name="connsiteY410" fmla="*/ 47387 h 202644"/>
                          <a:gd name="connsiteX411" fmla="*/ 110490 w 145153"/>
                          <a:gd name="connsiteY411" fmla="*/ 44529 h 202644"/>
                          <a:gd name="connsiteX412" fmla="*/ 112395 w 145153"/>
                          <a:gd name="connsiteY412" fmla="*/ 44529 h 202644"/>
                          <a:gd name="connsiteX413" fmla="*/ 115253 w 145153"/>
                          <a:gd name="connsiteY413" fmla="*/ 47387 h 202644"/>
                          <a:gd name="connsiteX414" fmla="*/ 114300 w 145153"/>
                          <a:gd name="connsiteY414" fmla="*/ 49292 h 202644"/>
                          <a:gd name="connsiteX415" fmla="*/ 116205 w 145153"/>
                          <a:gd name="connsiteY415" fmla="*/ 49292 h 202644"/>
                          <a:gd name="connsiteX416" fmla="*/ 117158 w 145153"/>
                          <a:gd name="connsiteY416" fmla="*/ 53102 h 202644"/>
                          <a:gd name="connsiteX417" fmla="*/ 116205 w 145153"/>
                          <a:gd name="connsiteY417" fmla="*/ 55007 h 202644"/>
                          <a:gd name="connsiteX418" fmla="*/ 114300 w 145153"/>
                          <a:gd name="connsiteY418" fmla="*/ 55007 h 202644"/>
                          <a:gd name="connsiteX419" fmla="*/ 100965 w 145153"/>
                          <a:gd name="connsiteY419" fmla="*/ 49292 h 202644"/>
                          <a:gd name="connsiteX420" fmla="*/ 99060 w 145153"/>
                          <a:gd name="connsiteY420" fmla="*/ 49292 h 202644"/>
                          <a:gd name="connsiteX421" fmla="*/ 96203 w 145153"/>
                          <a:gd name="connsiteY421" fmla="*/ 46434 h 202644"/>
                          <a:gd name="connsiteX422" fmla="*/ 99060 w 145153"/>
                          <a:gd name="connsiteY422" fmla="*/ 43577 h 202644"/>
                          <a:gd name="connsiteX423" fmla="*/ 100013 w 145153"/>
                          <a:gd name="connsiteY423" fmla="*/ 43577 h 202644"/>
                          <a:gd name="connsiteX424" fmla="*/ 102870 w 145153"/>
                          <a:gd name="connsiteY424" fmla="*/ 46434 h 202644"/>
                          <a:gd name="connsiteX425" fmla="*/ 100965 w 145153"/>
                          <a:gd name="connsiteY425" fmla="*/ 49292 h 202644"/>
                          <a:gd name="connsiteX426" fmla="*/ 90488 w 145153"/>
                          <a:gd name="connsiteY426" fmla="*/ 48339 h 202644"/>
                          <a:gd name="connsiteX427" fmla="*/ 90488 w 145153"/>
                          <a:gd name="connsiteY427" fmla="*/ 48339 h 202644"/>
                          <a:gd name="connsiteX428" fmla="*/ 88583 w 145153"/>
                          <a:gd name="connsiteY428" fmla="*/ 48339 h 202644"/>
                          <a:gd name="connsiteX429" fmla="*/ 86678 w 145153"/>
                          <a:gd name="connsiteY429" fmla="*/ 44529 h 202644"/>
                          <a:gd name="connsiteX430" fmla="*/ 90488 w 145153"/>
                          <a:gd name="connsiteY430" fmla="*/ 42624 h 202644"/>
                          <a:gd name="connsiteX431" fmla="*/ 91440 w 145153"/>
                          <a:gd name="connsiteY431" fmla="*/ 42624 h 202644"/>
                          <a:gd name="connsiteX432" fmla="*/ 93345 w 145153"/>
                          <a:gd name="connsiteY432" fmla="*/ 46434 h 202644"/>
                          <a:gd name="connsiteX433" fmla="*/ 90488 w 145153"/>
                          <a:gd name="connsiteY433" fmla="*/ 48339 h 202644"/>
                          <a:gd name="connsiteX434" fmla="*/ 80963 w 145153"/>
                          <a:gd name="connsiteY434" fmla="*/ 44529 h 202644"/>
                          <a:gd name="connsiteX435" fmla="*/ 80010 w 145153"/>
                          <a:gd name="connsiteY435" fmla="*/ 44529 h 202644"/>
                          <a:gd name="connsiteX436" fmla="*/ 78105 w 145153"/>
                          <a:gd name="connsiteY436" fmla="*/ 43577 h 202644"/>
                          <a:gd name="connsiteX437" fmla="*/ 76200 w 145153"/>
                          <a:gd name="connsiteY437" fmla="*/ 39767 h 202644"/>
                          <a:gd name="connsiteX438" fmla="*/ 80010 w 145153"/>
                          <a:gd name="connsiteY438" fmla="*/ 37862 h 202644"/>
                          <a:gd name="connsiteX439" fmla="*/ 80963 w 145153"/>
                          <a:gd name="connsiteY439" fmla="*/ 38814 h 202644"/>
                          <a:gd name="connsiteX440" fmla="*/ 82867 w 145153"/>
                          <a:gd name="connsiteY440" fmla="*/ 42624 h 202644"/>
                          <a:gd name="connsiteX441" fmla="*/ 80963 w 145153"/>
                          <a:gd name="connsiteY441" fmla="*/ 44529 h 202644"/>
                          <a:gd name="connsiteX442" fmla="*/ 71438 w 145153"/>
                          <a:gd name="connsiteY442" fmla="*/ 40719 h 202644"/>
                          <a:gd name="connsiteX443" fmla="*/ 69533 w 145153"/>
                          <a:gd name="connsiteY443" fmla="*/ 40719 h 202644"/>
                          <a:gd name="connsiteX444" fmla="*/ 68580 w 145153"/>
                          <a:gd name="connsiteY444" fmla="*/ 39767 h 202644"/>
                          <a:gd name="connsiteX445" fmla="*/ 67628 w 145153"/>
                          <a:gd name="connsiteY445" fmla="*/ 35957 h 202644"/>
                          <a:gd name="connsiteX446" fmla="*/ 71438 w 145153"/>
                          <a:gd name="connsiteY446" fmla="*/ 35004 h 202644"/>
                          <a:gd name="connsiteX447" fmla="*/ 72390 w 145153"/>
                          <a:gd name="connsiteY447" fmla="*/ 35957 h 202644"/>
                          <a:gd name="connsiteX448" fmla="*/ 73342 w 145153"/>
                          <a:gd name="connsiteY448" fmla="*/ 39767 h 202644"/>
                          <a:gd name="connsiteX449" fmla="*/ 71438 w 145153"/>
                          <a:gd name="connsiteY449" fmla="*/ 40719 h 202644"/>
                          <a:gd name="connsiteX450" fmla="*/ 62865 w 145153"/>
                          <a:gd name="connsiteY450" fmla="*/ 34052 h 202644"/>
                          <a:gd name="connsiteX451" fmla="*/ 60960 w 145153"/>
                          <a:gd name="connsiteY451" fmla="*/ 33099 h 202644"/>
                          <a:gd name="connsiteX452" fmla="*/ 60008 w 145153"/>
                          <a:gd name="connsiteY452" fmla="*/ 32147 h 202644"/>
                          <a:gd name="connsiteX453" fmla="*/ 60008 w 145153"/>
                          <a:gd name="connsiteY453" fmla="*/ 28337 h 202644"/>
                          <a:gd name="connsiteX454" fmla="*/ 63817 w 145153"/>
                          <a:gd name="connsiteY454" fmla="*/ 28337 h 202644"/>
                          <a:gd name="connsiteX455" fmla="*/ 64770 w 145153"/>
                          <a:gd name="connsiteY455" fmla="*/ 29289 h 202644"/>
                          <a:gd name="connsiteX456" fmla="*/ 64770 w 145153"/>
                          <a:gd name="connsiteY456" fmla="*/ 33099 h 202644"/>
                          <a:gd name="connsiteX457" fmla="*/ 62865 w 145153"/>
                          <a:gd name="connsiteY457" fmla="*/ 34052 h 202644"/>
                          <a:gd name="connsiteX458" fmla="*/ 56197 w 145153"/>
                          <a:gd name="connsiteY458" fmla="*/ 26432 h 202644"/>
                          <a:gd name="connsiteX459" fmla="*/ 53340 w 145153"/>
                          <a:gd name="connsiteY459" fmla="*/ 25479 h 202644"/>
                          <a:gd name="connsiteX460" fmla="*/ 52388 w 145153"/>
                          <a:gd name="connsiteY460" fmla="*/ 24527 h 202644"/>
                          <a:gd name="connsiteX461" fmla="*/ 53340 w 145153"/>
                          <a:gd name="connsiteY461" fmla="*/ 20717 h 202644"/>
                          <a:gd name="connsiteX462" fmla="*/ 57150 w 145153"/>
                          <a:gd name="connsiteY462" fmla="*/ 21669 h 202644"/>
                          <a:gd name="connsiteX463" fmla="*/ 58103 w 145153"/>
                          <a:gd name="connsiteY463" fmla="*/ 22622 h 202644"/>
                          <a:gd name="connsiteX464" fmla="*/ 57150 w 145153"/>
                          <a:gd name="connsiteY464" fmla="*/ 26432 h 202644"/>
                          <a:gd name="connsiteX465" fmla="*/ 56197 w 145153"/>
                          <a:gd name="connsiteY465" fmla="*/ 26432 h 202644"/>
                          <a:gd name="connsiteX466" fmla="*/ 61913 w 145153"/>
                          <a:gd name="connsiteY466" fmla="*/ 20717 h 202644"/>
                          <a:gd name="connsiteX467" fmla="*/ 59055 w 145153"/>
                          <a:gd name="connsiteY467" fmla="*/ 18812 h 202644"/>
                          <a:gd name="connsiteX468" fmla="*/ 60960 w 145153"/>
                          <a:gd name="connsiteY468" fmla="*/ 15002 h 202644"/>
                          <a:gd name="connsiteX469" fmla="*/ 61913 w 145153"/>
                          <a:gd name="connsiteY469" fmla="*/ 15002 h 202644"/>
                          <a:gd name="connsiteX470" fmla="*/ 65722 w 145153"/>
                          <a:gd name="connsiteY470" fmla="*/ 16907 h 202644"/>
                          <a:gd name="connsiteX471" fmla="*/ 63817 w 145153"/>
                          <a:gd name="connsiteY471" fmla="*/ 20717 h 202644"/>
                          <a:gd name="connsiteX472" fmla="*/ 61913 w 145153"/>
                          <a:gd name="connsiteY472" fmla="*/ 20717 h 202644"/>
                          <a:gd name="connsiteX473" fmla="*/ 61913 w 145153"/>
                          <a:gd name="connsiteY473" fmla="*/ 20717 h 202644"/>
                          <a:gd name="connsiteX474" fmla="*/ 71438 w 145153"/>
                          <a:gd name="connsiteY474" fmla="*/ 16907 h 202644"/>
                          <a:gd name="connsiteX475" fmla="*/ 68580 w 145153"/>
                          <a:gd name="connsiteY475" fmla="*/ 15002 h 202644"/>
                          <a:gd name="connsiteX476" fmla="*/ 70485 w 145153"/>
                          <a:gd name="connsiteY476" fmla="*/ 11192 h 202644"/>
                          <a:gd name="connsiteX477" fmla="*/ 71438 w 145153"/>
                          <a:gd name="connsiteY477" fmla="*/ 10239 h 202644"/>
                          <a:gd name="connsiteX478" fmla="*/ 75247 w 145153"/>
                          <a:gd name="connsiteY478" fmla="*/ 12144 h 202644"/>
                          <a:gd name="connsiteX479" fmla="*/ 73342 w 145153"/>
                          <a:gd name="connsiteY479" fmla="*/ 15954 h 202644"/>
                          <a:gd name="connsiteX480" fmla="*/ 72390 w 145153"/>
                          <a:gd name="connsiteY480" fmla="*/ 16907 h 202644"/>
                          <a:gd name="connsiteX481" fmla="*/ 71438 w 145153"/>
                          <a:gd name="connsiteY481" fmla="*/ 16907 h 202644"/>
                          <a:gd name="connsiteX482" fmla="*/ 80963 w 145153"/>
                          <a:gd name="connsiteY482" fmla="*/ 12144 h 202644"/>
                          <a:gd name="connsiteX483" fmla="*/ 78105 w 145153"/>
                          <a:gd name="connsiteY483" fmla="*/ 10239 h 202644"/>
                          <a:gd name="connsiteX484" fmla="*/ 79058 w 145153"/>
                          <a:gd name="connsiteY484" fmla="*/ 6429 h 202644"/>
                          <a:gd name="connsiteX485" fmla="*/ 80010 w 145153"/>
                          <a:gd name="connsiteY485" fmla="*/ 5477 h 202644"/>
                          <a:gd name="connsiteX486" fmla="*/ 83820 w 145153"/>
                          <a:gd name="connsiteY486" fmla="*/ 6429 h 202644"/>
                          <a:gd name="connsiteX487" fmla="*/ 82867 w 145153"/>
                          <a:gd name="connsiteY487" fmla="*/ 10239 h 202644"/>
                          <a:gd name="connsiteX488" fmla="*/ 81915 w 145153"/>
                          <a:gd name="connsiteY488" fmla="*/ 11192 h 202644"/>
                          <a:gd name="connsiteX489" fmla="*/ 80963 w 145153"/>
                          <a:gd name="connsiteY489" fmla="*/ 12144 h 202644"/>
                          <a:gd name="connsiteX490" fmla="*/ 89535 w 145153"/>
                          <a:gd name="connsiteY490" fmla="*/ 6429 h 202644"/>
                          <a:gd name="connsiteX491" fmla="*/ 87630 w 145153"/>
                          <a:gd name="connsiteY491" fmla="*/ 5477 h 202644"/>
                          <a:gd name="connsiteX492" fmla="*/ 87630 w 145153"/>
                          <a:gd name="connsiteY492" fmla="*/ 1667 h 202644"/>
                          <a:gd name="connsiteX493" fmla="*/ 88583 w 145153"/>
                          <a:gd name="connsiteY493" fmla="*/ 714 h 202644"/>
                          <a:gd name="connsiteX494" fmla="*/ 92392 w 145153"/>
                          <a:gd name="connsiteY494" fmla="*/ 714 h 202644"/>
                          <a:gd name="connsiteX495" fmla="*/ 92392 w 145153"/>
                          <a:gd name="connsiteY495" fmla="*/ 4524 h 202644"/>
                          <a:gd name="connsiteX496" fmla="*/ 91440 w 145153"/>
                          <a:gd name="connsiteY496" fmla="*/ 5477 h 202644"/>
                          <a:gd name="connsiteX497" fmla="*/ 89535 w 145153"/>
                          <a:gd name="connsiteY497" fmla="*/ 6429 h 2026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  <a:cxn ang="0">
                            <a:pos x="connsiteX403" y="connsiteY403"/>
                          </a:cxn>
                          <a:cxn ang="0">
                            <a:pos x="connsiteX404" y="connsiteY404"/>
                          </a:cxn>
                          <a:cxn ang="0">
                            <a:pos x="connsiteX405" y="connsiteY405"/>
                          </a:cxn>
                          <a:cxn ang="0">
                            <a:pos x="connsiteX406" y="connsiteY406"/>
                          </a:cxn>
                          <a:cxn ang="0">
                            <a:pos x="connsiteX407" y="connsiteY407"/>
                          </a:cxn>
                          <a:cxn ang="0">
                            <a:pos x="connsiteX408" y="connsiteY408"/>
                          </a:cxn>
                          <a:cxn ang="0">
                            <a:pos x="connsiteX409" y="connsiteY409"/>
                          </a:cxn>
                          <a:cxn ang="0">
                            <a:pos x="connsiteX410" y="connsiteY410"/>
                          </a:cxn>
                          <a:cxn ang="0">
                            <a:pos x="connsiteX411" y="connsiteY411"/>
                          </a:cxn>
                          <a:cxn ang="0">
                            <a:pos x="connsiteX412" y="connsiteY412"/>
                          </a:cxn>
                          <a:cxn ang="0">
                            <a:pos x="connsiteX413" y="connsiteY413"/>
                          </a:cxn>
                          <a:cxn ang="0">
                            <a:pos x="connsiteX414" y="connsiteY414"/>
                          </a:cxn>
                          <a:cxn ang="0">
                            <a:pos x="connsiteX415" y="connsiteY415"/>
                          </a:cxn>
                          <a:cxn ang="0">
                            <a:pos x="connsiteX416" y="connsiteY416"/>
                          </a:cxn>
                          <a:cxn ang="0">
                            <a:pos x="connsiteX417" y="connsiteY417"/>
                          </a:cxn>
                          <a:cxn ang="0">
                            <a:pos x="connsiteX418" y="connsiteY418"/>
                          </a:cxn>
                          <a:cxn ang="0">
                            <a:pos x="connsiteX419" y="connsiteY419"/>
                          </a:cxn>
                          <a:cxn ang="0">
                            <a:pos x="connsiteX420" y="connsiteY420"/>
                          </a:cxn>
                          <a:cxn ang="0">
                            <a:pos x="connsiteX421" y="connsiteY421"/>
                          </a:cxn>
                          <a:cxn ang="0">
                            <a:pos x="connsiteX422" y="connsiteY422"/>
                          </a:cxn>
                          <a:cxn ang="0">
                            <a:pos x="connsiteX423" y="connsiteY423"/>
                          </a:cxn>
                          <a:cxn ang="0">
                            <a:pos x="connsiteX424" y="connsiteY424"/>
                          </a:cxn>
                          <a:cxn ang="0">
                            <a:pos x="connsiteX425" y="connsiteY425"/>
                          </a:cxn>
                          <a:cxn ang="0">
                            <a:pos x="connsiteX426" y="connsiteY426"/>
                          </a:cxn>
                          <a:cxn ang="0">
                            <a:pos x="connsiteX427" y="connsiteY427"/>
                          </a:cxn>
                          <a:cxn ang="0">
                            <a:pos x="connsiteX428" y="connsiteY428"/>
                          </a:cxn>
                          <a:cxn ang="0">
                            <a:pos x="connsiteX429" y="connsiteY429"/>
                          </a:cxn>
                          <a:cxn ang="0">
                            <a:pos x="connsiteX430" y="connsiteY430"/>
                          </a:cxn>
                          <a:cxn ang="0">
                            <a:pos x="connsiteX431" y="connsiteY431"/>
                          </a:cxn>
                          <a:cxn ang="0">
                            <a:pos x="connsiteX432" y="connsiteY432"/>
                          </a:cxn>
                          <a:cxn ang="0">
                            <a:pos x="connsiteX433" y="connsiteY433"/>
                          </a:cxn>
                          <a:cxn ang="0">
                            <a:pos x="connsiteX434" y="connsiteY434"/>
                          </a:cxn>
                          <a:cxn ang="0">
                            <a:pos x="connsiteX435" y="connsiteY435"/>
                          </a:cxn>
                          <a:cxn ang="0">
                            <a:pos x="connsiteX436" y="connsiteY436"/>
                          </a:cxn>
                          <a:cxn ang="0">
                            <a:pos x="connsiteX437" y="connsiteY437"/>
                          </a:cxn>
                          <a:cxn ang="0">
                            <a:pos x="connsiteX438" y="connsiteY438"/>
                          </a:cxn>
                          <a:cxn ang="0">
                            <a:pos x="connsiteX439" y="connsiteY439"/>
                          </a:cxn>
                          <a:cxn ang="0">
                            <a:pos x="connsiteX440" y="connsiteY440"/>
                          </a:cxn>
                          <a:cxn ang="0">
                            <a:pos x="connsiteX441" y="connsiteY441"/>
                          </a:cxn>
                          <a:cxn ang="0">
                            <a:pos x="connsiteX442" y="connsiteY442"/>
                          </a:cxn>
                          <a:cxn ang="0">
                            <a:pos x="connsiteX443" y="connsiteY443"/>
                          </a:cxn>
                          <a:cxn ang="0">
                            <a:pos x="connsiteX444" y="connsiteY444"/>
                          </a:cxn>
                          <a:cxn ang="0">
                            <a:pos x="connsiteX445" y="connsiteY445"/>
                          </a:cxn>
                          <a:cxn ang="0">
                            <a:pos x="connsiteX446" y="connsiteY446"/>
                          </a:cxn>
                          <a:cxn ang="0">
                            <a:pos x="connsiteX447" y="connsiteY447"/>
                          </a:cxn>
                          <a:cxn ang="0">
                            <a:pos x="connsiteX448" y="connsiteY448"/>
                          </a:cxn>
                          <a:cxn ang="0">
                            <a:pos x="connsiteX449" y="connsiteY449"/>
                          </a:cxn>
                          <a:cxn ang="0">
                            <a:pos x="connsiteX450" y="connsiteY450"/>
                          </a:cxn>
                          <a:cxn ang="0">
                            <a:pos x="connsiteX451" y="connsiteY451"/>
                          </a:cxn>
                          <a:cxn ang="0">
                            <a:pos x="connsiteX452" y="connsiteY452"/>
                          </a:cxn>
                          <a:cxn ang="0">
                            <a:pos x="connsiteX453" y="connsiteY453"/>
                          </a:cxn>
                          <a:cxn ang="0">
                            <a:pos x="connsiteX454" y="connsiteY454"/>
                          </a:cxn>
                          <a:cxn ang="0">
                            <a:pos x="connsiteX455" y="connsiteY455"/>
                          </a:cxn>
                          <a:cxn ang="0">
                            <a:pos x="connsiteX456" y="connsiteY456"/>
                          </a:cxn>
                          <a:cxn ang="0">
                            <a:pos x="connsiteX457" y="connsiteY457"/>
                          </a:cxn>
                          <a:cxn ang="0">
                            <a:pos x="connsiteX458" y="connsiteY458"/>
                          </a:cxn>
                          <a:cxn ang="0">
                            <a:pos x="connsiteX459" y="connsiteY459"/>
                          </a:cxn>
                          <a:cxn ang="0">
                            <a:pos x="connsiteX460" y="connsiteY460"/>
                          </a:cxn>
                          <a:cxn ang="0">
                            <a:pos x="connsiteX461" y="connsiteY461"/>
                          </a:cxn>
                          <a:cxn ang="0">
                            <a:pos x="connsiteX462" y="connsiteY462"/>
                          </a:cxn>
                          <a:cxn ang="0">
                            <a:pos x="connsiteX463" y="connsiteY463"/>
                          </a:cxn>
                          <a:cxn ang="0">
                            <a:pos x="connsiteX464" y="connsiteY464"/>
                          </a:cxn>
                          <a:cxn ang="0">
                            <a:pos x="connsiteX465" y="connsiteY465"/>
                          </a:cxn>
                          <a:cxn ang="0">
                            <a:pos x="connsiteX466" y="connsiteY466"/>
                          </a:cxn>
                          <a:cxn ang="0">
                            <a:pos x="connsiteX467" y="connsiteY467"/>
                          </a:cxn>
                          <a:cxn ang="0">
                            <a:pos x="connsiteX468" y="connsiteY468"/>
                          </a:cxn>
                          <a:cxn ang="0">
                            <a:pos x="connsiteX469" y="connsiteY469"/>
                          </a:cxn>
                          <a:cxn ang="0">
                            <a:pos x="connsiteX470" y="connsiteY470"/>
                          </a:cxn>
                          <a:cxn ang="0">
                            <a:pos x="connsiteX471" y="connsiteY471"/>
                          </a:cxn>
                          <a:cxn ang="0">
                            <a:pos x="connsiteX472" y="connsiteY472"/>
                          </a:cxn>
                          <a:cxn ang="0">
                            <a:pos x="connsiteX473" y="connsiteY473"/>
                          </a:cxn>
                          <a:cxn ang="0">
                            <a:pos x="connsiteX474" y="connsiteY474"/>
                          </a:cxn>
                          <a:cxn ang="0">
                            <a:pos x="connsiteX475" y="connsiteY475"/>
                          </a:cxn>
                          <a:cxn ang="0">
                            <a:pos x="connsiteX476" y="connsiteY476"/>
                          </a:cxn>
                          <a:cxn ang="0">
                            <a:pos x="connsiteX477" y="connsiteY477"/>
                          </a:cxn>
                          <a:cxn ang="0">
                            <a:pos x="connsiteX478" y="connsiteY478"/>
                          </a:cxn>
                          <a:cxn ang="0">
                            <a:pos x="connsiteX479" y="connsiteY479"/>
                          </a:cxn>
                          <a:cxn ang="0">
                            <a:pos x="connsiteX480" y="connsiteY480"/>
                          </a:cxn>
                          <a:cxn ang="0">
                            <a:pos x="connsiteX481" y="connsiteY481"/>
                          </a:cxn>
                          <a:cxn ang="0">
                            <a:pos x="connsiteX482" y="connsiteY482"/>
                          </a:cxn>
                          <a:cxn ang="0">
                            <a:pos x="connsiteX483" y="connsiteY483"/>
                          </a:cxn>
                          <a:cxn ang="0">
                            <a:pos x="connsiteX484" y="connsiteY484"/>
                          </a:cxn>
                          <a:cxn ang="0">
                            <a:pos x="connsiteX485" y="connsiteY485"/>
                          </a:cxn>
                          <a:cxn ang="0">
                            <a:pos x="connsiteX486" y="connsiteY486"/>
                          </a:cxn>
                          <a:cxn ang="0">
                            <a:pos x="connsiteX487" y="connsiteY487"/>
                          </a:cxn>
                          <a:cxn ang="0">
                            <a:pos x="connsiteX488" y="connsiteY488"/>
                          </a:cxn>
                          <a:cxn ang="0">
                            <a:pos x="connsiteX489" y="connsiteY489"/>
                          </a:cxn>
                          <a:cxn ang="0">
                            <a:pos x="connsiteX490" y="connsiteY490"/>
                          </a:cxn>
                          <a:cxn ang="0">
                            <a:pos x="connsiteX491" y="connsiteY491"/>
                          </a:cxn>
                          <a:cxn ang="0">
                            <a:pos x="connsiteX492" y="connsiteY492"/>
                          </a:cxn>
                          <a:cxn ang="0">
                            <a:pos x="connsiteX493" y="connsiteY493"/>
                          </a:cxn>
                          <a:cxn ang="0">
                            <a:pos x="connsiteX494" y="connsiteY494"/>
                          </a:cxn>
                          <a:cxn ang="0">
                            <a:pos x="connsiteX495" y="connsiteY495"/>
                          </a:cxn>
                          <a:cxn ang="0">
                            <a:pos x="connsiteX496" y="connsiteY496"/>
                          </a:cxn>
                          <a:cxn ang="0">
                            <a:pos x="connsiteX497" y="connsiteY497"/>
                          </a:cxn>
                        </a:cxnLst>
                        <a:rect l="l" t="t" r="r" b="b"/>
                        <a:pathLst>
                          <a:path w="145153" h="202644">
                            <a:moveTo>
                              <a:pt x="110490" y="202644"/>
                            </a:moveTo>
                            <a:cubicBezTo>
                              <a:pt x="108585" y="202644"/>
                              <a:pt x="107633" y="201692"/>
                              <a:pt x="107633" y="199787"/>
                            </a:cubicBezTo>
                            <a:cubicBezTo>
                              <a:pt x="107633" y="197882"/>
                              <a:pt x="108585" y="196929"/>
                              <a:pt x="110490" y="196929"/>
                            </a:cubicBezTo>
                            <a:lnTo>
                              <a:pt x="112395" y="196929"/>
                            </a:lnTo>
                            <a:cubicBezTo>
                              <a:pt x="114300" y="196929"/>
                              <a:pt x="115253" y="197882"/>
                              <a:pt x="115253" y="199787"/>
                            </a:cubicBezTo>
                            <a:cubicBezTo>
                              <a:pt x="115253" y="201692"/>
                              <a:pt x="114300" y="202644"/>
                              <a:pt x="112395" y="202644"/>
                            </a:cubicBezTo>
                            <a:lnTo>
                              <a:pt x="110490" y="202644"/>
                            </a:lnTo>
                            <a:cubicBezTo>
                              <a:pt x="110490" y="202644"/>
                              <a:pt x="110490" y="202644"/>
                              <a:pt x="110490" y="202644"/>
                            </a:cubicBezTo>
                            <a:close/>
                            <a:moveTo>
                              <a:pt x="100965" y="202644"/>
                            </a:moveTo>
                            <a:cubicBezTo>
                              <a:pt x="100965" y="202644"/>
                              <a:pt x="99060" y="202644"/>
                              <a:pt x="99060" y="202644"/>
                            </a:cubicBezTo>
                            <a:cubicBezTo>
                              <a:pt x="97155" y="202644"/>
                              <a:pt x="96203" y="200739"/>
                              <a:pt x="96203" y="199787"/>
                            </a:cubicBezTo>
                            <a:cubicBezTo>
                              <a:pt x="96203" y="197882"/>
                              <a:pt x="98108" y="196929"/>
                              <a:pt x="99060" y="196929"/>
                            </a:cubicBezTo>
                            <a:lnTo>
                              <a:pt x="100965" y="196929"/>
                            </a:lnTo>
                            <a:cubicBezTo>
                              <a:pt x="102870" y="196929"/>
                              <a:pt x="103822" y="198834"/>
                              <a:pt x="103822" y="199787"/>
                            </a:cubicBezTo>
                            <a:cubicBezTo>
                              <a:pt x="103822" y="201692"/>
                              <a:pt x="102870" y="202644"/>
                              <a:pt x="100965" y="202644"/>
                            </a:cubicBezTo>
                            <a:close/>
                            <a:moveTo>
                              <a:pt x="90488" y="201692"/>
                            </a:moveTo>
                            <a:cubicBezTo>
                              <a:pt x="90488" y="201692"/>
                              <a:pt x="90488" y="201692"/>
                              <a:pt x="90488" y="201692"/>
                            </a:cubicBezTo>
                            <a:lnTo>
                              <a:pt x="88583" y="201692"/>
                            </a:lnTo>
                            <a:cubicBezTo>
                              <a:pt x="86678" y="201692"/>
                              <a:pt x="85725" y="199787"/>
                              <a:pt x="85725" y="198834"/>
                            </a:cubicBezTo>
                            <a:cubicBezTo>
                              <a:pt x="85725" y="196929"/>
                              <a:pt x="87630" y="195977"/>
                              <a:pt x="88583" y="195977"/>
                            </a:cubicBezTo>
                            <a:lnTo>
                              <a:pt x="90488" y="195977"/>
                            </a:lnTo>
                            <a:cubicBezTo>
                              <a:pt x="92392" y="195977"/>
                              <a:pt x="93345" y="197882"/>
                              <a:pt x="93345" y="198834"/>
                            </a:cubicBezTo>
                            <a:cubicBezTo>
                              <a:pt x="93345" y="200739"/>
                              <a:pt x="92392" y="201692"/>
                              <a:pt x="90488" y="201692"/>
                            </a:cubicBezTo>
                            <a:close/>
                            <a:moveTo>
                              <a:pt x="120967" y="201692"/>
                            </a:moveTo>
                            <a:cubicBezTo>
                              <a:pt x="119063" y="201692"/>
                              <a:pt x="118110" y="200739"/>
                              <a:pt x="118110" y="198834"/>
                            </a:cubicBezTo>
                            <a:cubicBezTo>
                              <a:pt x="118110" y="196929"/>
                              <a:pt x="119063" y="195977"/>
                              <a:pt x="120967" y="195977"/>
                            </a:cubicBezTo>
                            <a:lnTo>
                              <a:pt x="122872" y="195977"/>
                            </a:lnTo>
                            <a:cubicBezTo>
                              <a:pt x="124778" y="195977"/>
                              <a:pt x="125730" y="196929"/>
                              <a:pt x="126683" y="198834"/>
                            </a:cubicBezTo>
                            <a:cubicBezTo>
                              <a:pt x="126683" y="200739"/>
                              <a:pt x="125730" y="201692"/>
                              <a:pt x="123825" y="202644"/>
                            </a:cubicBezTo>
                            <a:lnTo>
                              <a:pt x="120967" y="201692"/>
                            </a:lnTo>
                            <a:cubicBezTo>
                              <a:pt x="120967" y="201692"/>
                              <a:pt x="120967" y="201692"/>
                              <a:pt x="120967" y="201692"/>
                            </a:cubicBezTo>
                            <a:close/>
                            <a:moveTo>
                              <a:pt x="80010" y="200739"/>
                            </a:moveTo>
                            <a:cubicBezTo>
                              <a:pt x="80010" y="200739"/>
                              <a:pt x="80010" y="200739"/>
                              <a:pt x="80010" y="200739"/>
                            </a:cubicBezTo>
                            <a:lnTo>
                              <a:pt x="78105" y="200739"/>
                            </a:lnTo>
                            <a:cubicBezTo>
                              <a:pt x="76200" y="200739"/>
                              <a:pt x="75247" y="198834"/>
                              <a:pt x="75247" y="196929"/>
                            </a:cubicBezTo>
                            <a:cubicBezTo>
                              <a:pt x="75247" y="195024"/>
                              <a:pt x="77153" y="194072"/>
                              <a:pt x="79058" y="194072"/>
                            </a:cubicBezTo>
                            <a:lnTo>
                              <a:pt x="80963" y="194072"/>
                            </a:lnTo>
                            <a:cubicBezTo>
                              <a:pt x="82867" y="194072"/>
                              <a:pt x="83820" y="195977"/>
                              <a:pt x="83820" y="197882"/>
                            </a:cubicBezTo>
                            <a:cubicBezTo>
                              <a:pt x="82867" y="199787"/>
                              <a:pt x="81915" y="200739"/>
                              <a:pt x="80010" y="200739"/>
                            </a:cubicBezTo>
                            <a:close/>
                            <a:moveTo>
                              <a:pt x="130492" y="200739"/>
                            </a:moveTo>
                            <a:cubicBezTo>
                              <a:pt x="129540" y="200739"/>
                              <a:pt x="127635" y="199787"/>
                              <a:pt x="127635" y="198834"/>
                            </a:cubicBezTo>
                            <a:cubicBezTo>
                              <a:pt x="127635" y="196929"/>
                              <a:pt x="128588" y="195977"/>
                              <a:pt x="129540" y="195024"/>
                            </a:cubicBezTo>
                            <a:lnTo>
                              <a:pt x="130492" y="195024"/>
                            </a:lnTo>
                            <a:cubicBezTo>
                              <a:pt x="132397" y="195024"/>
                              <a:pt x="133350" y="195977"/>
                              <a:pt x="134303" y="196929"/>
                            </a:cubicBezTo>
                            <a:cubicBezTo>
                              <a:pt x="134303" y="198834"/>
                              <a:pt x="133350" y="199787"/>
                              <a:pt x="132397" y="200739"/>
                            </a:cubicBezTo>
                            <a:lnTo>
                              <a:pt x="130492" y="200739"/>
                            </a:lnTo>
                            <a:cubicBezTo>
                              <a:pt x="131445" y="200739"/>
                              <a:pt x="131445" y="200739"/>
                              <a:pt x="130492" y="200739"/>
                            </a:cubicBezTo>
                            <a:close/>
                            <a:moveTo>
                              <a:pt x="70485" y="198834"/>
                            </a:moveTo>
                            <a:cubicBezTo>
                              <a:pt x="70485" y="198834"/>
                              <a:pt x="69533" y="198834"/>
                              <a:pt x="70485" y="198834"/>
                            </a:cubicBezTo>
                            <a:lnTo>
                              <a:pt x="68580" y="198834"/>
                            </a:lnTo>
                            <a:cubicBezTo>
                              <a:pt x="66675" y="198834"/>
                              <a:pt x="65722" y="196929"/>
                              <a:pt x="66675" y="195024"/>
                            </a:cubicBezTo>
                            <a:cubicBezTo>
                              <a:pt x="66675" y="193119"/>
                              <a:pt x="68580" y="192167"/>
                              <a:pt x="70485" y="193119"/>
                            </a:cubicBezTo>
                            <a:lnTo>
                              <a:pt x="72390" y="193119"/>
                            </a:lnTo>
                            <a:cubicBezTo>
                              <a:pt x="74295" y="193119"/>
                              <a:pt x="75247" y="195024"/>
                              <a:pt x="74295" y="196929"/>
                            </a:cubicBezTo>
                            <a:cubicBezTo>
                              <a:pt x="72390" y="197882"/>
                              <a:pt x="71438" y="198834"/>
                              <a:pt x="70485" y="198834"/>
                            </a:cubicBezTo>
                            <a:close/>
                            <a:moveTo>
                              <a:pt x="140970" y="197882"/>
                            </a:moveTo>
                            <a:cubicBezTo>
                              <a:pt x="140017" y="197882"/>
                              <a:pt x="138113" y="196929"/>
                              <a:pt x="138113" y="195977"/>
                            </a:cubicBezTo>
                            <a:cubicBezTo>
                              <a:pt x="137160" y="194072"/>
                              <a:pt x="138113" y="193119"/>
                              <a:pt x="140017" y="192167"/>
                            </a:cubicBezTo>
                            <a:lnTo>
                              <a:pt x="140970" y="192167"/>
                            </a:lnTo>
                            <a:cubicBezTo>
                              <a:pt x="142875" y="191214"/>
                              <a:pt x="143828" y="192167"/>
                              <a:pt x="144780" y="194072"/>
                            </a:cubicBezTo>
                            <a:cubicBezTo>
                              <a:pt x="145733" y="195977"/>
                              <a:pt x="144780" y="196929"/>
                              <a:pt x="142875" y="197882"/>
                            </a:cubicBezTo>
                            <a:lnTo>
                              <a:pt x="140970" y="197882"/>
                            </a:lnTo>
                            <a:cubicBezTo>
                              <a:pt x="141922" y="197882"/>
                              <a:pt x="140970" y="197882"/>
                              <a:pt x="140970" y="197882"/>
                            </a:cubicBezTo>
                            <a:close/>
                            <a:moveTo>
                              <a:pt x="60008" y="195977"/>
                            </a:moveTo>
                            <a:cubicBezTo>
                              <a:pt x="60008" y="195977"/>
                              <a:pt x="60008" y="195977"/>
                              <a:pt x="60008" y="195977"/>
                            </a:cubicBezTo>
                            <a:lnTo>
                              <a:pt x="58103" y="195024"/>
                            </a:lnTo>
                            <a:cubicBezTo>
                              <a:pt x="56197" y="195024"/>
                              <a:pt x="55245" y="193119"/>
                              <a:pt x="56197" y="191214"/>
                            </a:cubicBezTo>
                            <a:cubicBezTo>
                              <a:pt x="56197" y="189309"/>
                              <a:pt x="58103" y="188357"/>
                              <a:pt x="60008" y="189309"/>
                            </a:cubicBezTo>
                            <a:lnTo>
                              <a:pt x="60960" y="189309"/>
                            </a:lnTo>
                            <a:cubicBezTo>
                              <a:pt x="62865" y="189309"/>
                              <a:pt x="63817" y="191214"/>
                              <a:pt x="62865" y="193119"/>
                            </a:cubicBezTo>
                            <a:cubicBezTo>
                              <a:pt x="62865" y="195024"/>
                              <a:pt x="60960" y="195977"/>
                              <a:pt x="60008" y="195977"/>
                            </a:cubicBezTo>
                            <a:close/>
                            <a:moveTo>
                              <a:pt x="50483" y="193119"/>
                            </a:moveTo>
                            <a:cubicBezTo>
                              <a:pt x="49530" y="193119"/>
                              <a:pt x="49530" y="193119"/>
                              <a:pt x="50483" y="193119"/>
                            </a:cubicBezTo>
                            <a:lnTo>
                              <a:pt x="48578" y="192167"/>
                            </a:lnTo>
                            <a:cubicBezTo>
                              <a:pt x="46672" y="191214"/>
                              <a:pt x="45720" y="190262"/>
                              <a:pt x="46672" y="188357"/>
                            </a:cubicBezTo>
                            <a:cubicBezTo>
                              <a:pt x="47625" y="186452"/>
                              <a:pt x="48578" y="185499"/>
                              <a:pt x="50483" y="186452"/>
                            </a:cubicBezTo>
                            <a:lnTo>
                              <a:pt x="51435" y="186452"/>
                            </a:lnTo>
                            <a:cubicBezTo>
                              <a:pt x="53340" y="187404"/>
                              <a:pt x="54292" y="188357"/>
                              <a:pt x="53340" y="190262"/>
                            </a:cubicBezTo>
                            <a:cubicBezTo>
                              <a:pt x="52388" y="192167"/>
                              <a:pt x="51435" y="193119"/>
                              <a:pt x="50483" y="193119"/>
                            </a:cubicBezTo>
                            <a:close/>
                            <a:moveTo>
                              <a:pt x="40005" y="189309"/>
                            </a:moveTo>
                            <a:cubicBezTo>
                              <a:pt x="40005" y="189309"/>
                              <a:pt x="39053" y="189309"/>
                              <a:pt x="39053" y="189309"/>
                            </a:cubicBezTo>
                            <a:lnTo>
                              <a:pt x="38100" y="188357"/>
                            </a:lnTo>
                            <a:cubicBezTo>
                              <a:pt x="36195" y="187404"/>
                              <a:pt x="36195" y="186452"/>
                              <a:pt x="36195" y="184547"/>
                            </a:cubicBezTo>
                            <a:cubicBezTo>
                              <a:pt x="37147" y="182642"/>
                              <a:pt x="38100" y="182642"/>
                              <a:pt x="40005" y="182642"/>
                            </a:cubicBezTo>
                            <a:lnTo>
                              <a:pt x="40958" y="183594"/>
                            </a:lnTo>
                            <a:cubicBezTo>
                              <a:pt x="42863" y="184547"/>
                              <a:pt x="42863" y="185499"/>
                              <a:pt x="42863" y="187404"/>
                            </a:cubicBezTo>
                            <a:cubicBezTo>
                              <a:pt x="42863" y="188357"/>
                              <a:pt x="41910" y="189309"/>
                              <a:pt x="40005" y="189309"/>
                            </a:cubicBezTo>
                            <a:close/>
                            <a:moveTo>
                              <a:pt x="30480" y="185499"/>
                            </a:moveTo>
                            <a:cubicBezTo>
                              <a:pt x="30480" y="185499"/>
                              <a:pt x="29528" y="185499"/>
                              <a:pt x="29528" y="185499"/>
                            </a:cubicBezTo>
                            <a:lnTo>
                              <a:pt x="28575" y="184547"/>
                            </a:lnTo>
                            <a:cubicBezTo>
                              <a:pt x="26670" y="183594"/>
                              <a:pt x="26670" y="181689"/>
                              <a:pt x="26670" y="180737"/>
                            </a:cubicBezTo>
                            <a:cubicBezTo>
                              <a:pt x="27622" y="178832"/>
                              <a:pt x="29528" y="178832"/>
                              <a:pt x="30480" y="178832"/>
                            </a:cubicBezTo>
                            <a:lnTo>
                              <a:pt x="31433" y="179784"/>
                            </a:lnTo>
                            <a:cubicBezTo>
                              <a:pt x="33338" y="180737"/>
                              <a:pt x="33338" y="182642"/>
                              <a:pt x="33338" y="183594"/>
                            </a:cubicBezTo>
                            <a:cubicBezTo>
                              <a:pt x="32385" y="184547"/>
                              <a:pt x="31433" y="185499"/>
                              <a:pt x="30480" y="185499"/>
                            </a:cubicBezTo>
                            <a:close/>
                            <a:moveTo>
                              <a:pt x="20955" y="181689"/>
                            </a:moveTo>
                            <a:cubicBezTo>
                              <a:pt x="20955" y="181689"/>
                              <a:pt x="20003" y="181689"/>
                              <a:pt x="20003" y="181689"/>
                            </a:cubicBezTo>
                            <a:lnTo>
                              <a:pt x="19050" y="180737"/>
                            </a:lnTo>
                            <a:cubicBezTo>
                              <a:pt x="17145" y="179784"/>
                              <a:pt x="17145" y="177879"/>
                              <a:pt x="18097" y="176927"/>
                            </a:cubicBezTo>
                            <a:cubicBezTo>
                              <a:pt x="19050" y="175022"/>
                              <a:pt x="20955" y="175022"/>
                              <a:pt x="21908" y="175974"/>
                            </a:cubicBezTo>
                            <a:lnTo>
                              <a:pt x="22860" y="176927"/>
                            </a:lnTo>
                            <a:cubicBezTo>
                              <a:pt x="24765" y="177879"/>
                              <a:pt x="24765" y="179784"/>
                              <a:pt x="24765" y="180737"/>
                            </a:cubicBezTo>
                            <a:cubicBezTo>
                              <a:pt x="22860" y="180737"/>
                              <a:pt x="21908" y="181689"/>
                              <a:pt x="20955" y="181689"/>
                            </a:cubicBezTo>
                            <a:close/>
                            <a:moveTo>
                              <a:pt x="11430" y="176927"/>
                            </a:moveTo>
                            <a:cubicBezTo>
                              <a:pt x="11430" y="176927"/>
                              <a:pt x="10478" y="176927"/>
                              <a:pt x="10478" y="176927"/>
                            </a:cubicBezTo>
                            <a:lnTo>
                              <a:pt x="9525" y="175974"/>
                            </a:lnTo>
                            <a:cubicBezTo>
                              <a:pt x="7620" y="175022"/>
                              <a:pt x="7620" y="173117"/>
                              <a:pt x="8572" y="172164"/>
                            </a:cubicBezTo>
                            <a:cubicBezTo>
                              <a:pt x="8572" y="171212"/>
                              <a:pt x="9525" y="171212"/>
                              <a:pt x="10478" y="171212"/>
                            </a:cubicBezTo>
                            <a:cubicBezTo>
                              <a:pt x="9525" y="171212"/>
                              <a:pt x="8572" y="169307"/>
                              <a:pt x="8572" y="167402"/>
                            </a:cubicBezTo>
                            <a:cubicBezTo>
                              <a:pt x="8572" y="165497"/>
                              <a:pt x="10478" y="164544"/>
                              <a:pt x="12383" y="165497"/>
                            </a:cubicBezTo>
                            <a:lnTo>
                              <a:pt x="14288" y="165497"/>
                            </a:lnTo>
                            <a:cubicBezTo>
                              <a:pt x="16192" y="165497"/>
                              <a:pt x="17145" y="167402"/>
                              <a:pt x="16192" y="169307"/>
                            </a:cubicBezTo>
                            <a:cubicBezTo>
                              <a:pt x="16192" y="170259"/>
                              <a:pt x="15240" y="171212"/>
                              <a:pt x="14288" y="171212"/>
                            </a:cubicBezTo>
                            <a:lnTo>
                              <a:pt x="15240" y="171212"/>
                            </a:lnTo>
                            <a:cubicBezTo>
                              <a:pt x="17145" y="172164"/>
                              <a:pt x="17145" y="174069"/>
                              <a:pt x="16192" y="175022"/>
                            </a:cubicBezTo>
                            <a:cubicBezTo>
                              <a:pt x="13335" y="175974"/>
                              <a:pt x="12383" y="176927"/>
                              <a:pt x="11430" y="176927"/>
                            </a:cubicBezTo>
                            <a:close/>
                            <a:moveTo>
                              <a:pt x="42863" y="174069"/>
                            </a:moveTo>
                            <a:cubicBezTo>
                              <a:pt x="42863" y="174069"/>
                              <a:pt x="40958" y="174069"/>
                              <a:pt x="40958" y="174069"/>
                            </a:cubicBezTo>
                            <a:cubicBezTo>
                              <a:pt x="39053" y="174069"/>
                              <a:pt x="38100" y="172164"/>
                              <a:pt x="38100" y="171212"/>
                            </a:cubicBezTo>
                            <a:cubicBezTo>
                              <a:pt x="38100" y="169307"/>
                              <a:pt x="39053" y="168354"/>
                              <a:pt x="40958" y="168354"/>
                            </a:cubicBezTo>
                            <a:cubicBezTo>
                              <a:pt x="40958" y="168354"/>
                              <a:pt x="42863" y="168354"/>
                              <a:pt x="42863" y="168354"/>
                            </a:cubicBezTo>
                            <a:cubicBezTo>
                              <a:pt x="44767" y="168354"/>
                              <a:pt x="45720" y="169307"/>
                              <a:pt x="45720" y="171212"/>
                            </a:cubicBezTo>
                            <a:cubicBezTo>
                              <a:pt x="45720" y="173117"/>
                              <a:pt x="44767" y="174069"/>
                              <a:pt x="42863" y="174069"/>
                            </a:cubicBezTo>
                            <a:close/>
                            <a:moveTo>
                              <a:pt x="51435" y="174069"/>
                            </a:moveTo>
                            <a:cubicBezTo>
                              <a:pt x="49530" y="174069"/>
                              <a:pt x="48578" y="173117"/>
                              <a:pt x="48578" y="171212"/>
                            </a:cubicBezTo>
                            <a:cubicBezTo>
                              <a:pt x="48578" y="169307"/>
                              <a:pt x="49530" y="168354"/>
                              <a:pt x="51435" y="168354"/>
                            </a:cubicBezTo>
                            <a:lnTo>
                              <a:pt x="53340" y="168354"/>
                            </a:lnTo>
                            <a:cubicBezTo>
                              <a:pt x="55245" y="168354"/>
                              <a:pt x="56197" y="169307"/>
                              <a:pt x="56197" y="171212"/>
                            </a:cubicBezTo>
                            <a:cubicBezTo>
                              <a:pt x="56197" y="173117"/>
                              <a:pt x="55245" y="174069"/>
                              <a:pt x="53340" y="174069"/>
                            </a:cubicBezTo>
                            <a:lnTo>
                              <a:pt x="51435" y="174069"/>
                            </a:lnTo>
                            <a:cubicBezTo>
                              <a:pt x="51435" y="174069"/>
                              <a:pt x="51435" y="174069"/>
                              <a:pt x="51435" y="174069"/>
                            </a:cubicBezTo>
                            <a:close/>
                            <a:moveTo>
                              <a:pt x="32385" y="173117"/>
                            </a:moveTo>
                            <a:cubicBezTo>
                              <a:pt x="32385" y="173117"/>
                              <a:pt x="32385" y="173117"/>
                              <a:pt x="32385" y="173117"/>
                            </a:cubicBezTo>
                            <a:lnTo>
                              <a:pt x="30480" y="173117"/>
                            </a:lnTo>
                            <a:cubicBezTo>
                              <a:pt x="28575" y="173117"/>
                              <a:pt x="27622" y="171212"/>
                              <a:pt x="27622" y="170259"/>
                            </a:cubicBezTo>
                            <a:cubicBezTo>
                              <a:pt x="27622" y="168354"/>
                              <a:pt x="29528" y="167402"/>
                              <a:pt x="30480" y="167402"/>
                            </a:cubicBezTo>
                            <a:lnTo>
                              <a:pt x="32385" y="167402"/>
                            </a:lnTo>
                            <a:cubicBezTo>
                              <a:pt x="34290" y="167402"/>
                              <a:pt x="35242" y="169307"/>
                              <a:pt x="35242" y="170259"/>
                            </a:cubicBezTo>
                            <a:cubicBezTo>
                              <a:pt x="35242" y="172164"/>
                              <a:pt x="34290" y="173117"/>
                              <a:pt x="32385" y="173117"/>
                            </a:cubicBezTo>
                            <a:close/>
                            <a:moveTo>
                              <a:pt x="61913" y="173117"/>
                            </a:moveTo>
                            <a:cubicBezTo>
                              <a:pt x="60008" y="173117"/>
                              <a:pt x="59055" y="172164"/>
                              <a:pt x="59055" y="170259"/>
                            </a:cubicBezTo>
                            <a:cubicBezTo>
                              <a:pt x="59055" y="168354"/>
                              <a:pt x="60008" y="167402"/>
                              <a:pt x="61913" y="167402"/>
                            </a:cubicBezTo>
                            <a:lnTo>
                              <a:pt x="63817" y="167402"/>
                            </a:lnTo>
                            <a:cubicBezTo>
                              <a:pt x="65722" y="167402"/>
                              <a:pt x="66675" y="168354"/>
                              <a:pt x="66675" y="170259"/>
                            </a:cubicBezTo>
                            <a:cubicBezTo>
                              <a:pt x="66675" y="172164"/>
                              <a:pt x="65722" y="173117"/>
                              <a:pt x="63817" y="173117"/>
                            </a:cubicBezTo>
                            <a:lnTo>
                              <a:pt x="61913" y="173117"/>
                            </a:lnTo>
                            <a:cubicBezTo>
                              <a:pt x="61913" y="173117"/>
                              <a:pt x="61913" y="173117"/>
                              <a:pt x="61913" y="173117"/>
                            </a:cubicBezTo>
                            <a:close/>
                            <a:moveTo>
                              <a:pt x="21908" y="172164"/>
                            </a:moveTo>
                            <a:cubicBezTo>
                              <a:pt x="21908" y="172164"/>
                              <a:pt x="21908" y="172164"/>
                              <a:pt x="21908" y="172164"/>
                            </a:cubicBezTo>
                            <a:lnTo>
                              <a:pt x="20003" y="172164"/>
                            </a:lnTo>
                            <a:cubicBezTo>
                              <a:pt x="18097" y="172164"/>
                              <a:pt x="17145" y="170259"/>
                              <a:pt x="17145" y="168354"/>
                            </a:cubicBezTo>
                            <a:cubicBezTo>
                              <a:pt x="17145" y="166449"/>
                              <a:pt x="19050" y="165497"/>
                              <a:pt x="20955" y="165497"/>
                            </a:cubicBezTo>
                            <a:lnTo>
                              <a:pt x="22860" y="165497"/>
                            </a:lnTo>
                            <a:cubicBezTo>
                              <a:pt x="24765" y="165497"/>
                              <a:pt x="25717" y="167402"/>
                              <a:pt x="25717" y="169307"/>
                            </a:cubicBezTo>
                            <a:cubicBezTo>
                              <a:pt x="24765" y="171212"/>
                              <a:pt x="23813" y="172164"/>
                              <a:pt x="21908" y="172164"/>
                            </a:cubicBezTo>
                            <a:close/>
                            <a:moveTo>
                              <a:pt x="72390" y="172164"/>
                            </a:moveTo>
                            <a:cubicBezTo>
                              <a:pt x="71438" y="172164"/>
                              <a:pt x="69533" y="171212"/>
                              <a:pt x="69533" y="169307"/>
                            </a:cubicBezTo>
                            <a:cubicBezTo>
                              <a:pt x="69533" y="167402"/>
                              <a:pt x="70485" y="166449"/>
                              <a:pt x="72390" y="165497"/>
                            </a:cubicBezTo>
                            <a:lnTo>
                              <a:pt x="73342" y="165497"/>
                            </a:lnTo>
                            <a:cubicBezTo>
                              <a:pt x="75247" y="165497"/>
                              <a:pt x="76200" y="166449"/>
                              <a:pt x="77153" y="167402"/>
                            </a:cubicBezTo>
                            <a:cubicBezTo>
                              <a:pt x="77153" y="169307"/>
                              <a:pt x="76200" y="170259"/>
                              <a:pt x="75247" y="171212"/>
                            </a:cubicBezTo>
                            <a:lnTo>
                              <a:pt x="72390" y="172164"/>
                            </a:lnTo>
                            <a:cubicBezTo>
                              <a:pt x="72390" y="172164"/>
                              <a:pt x="72390" y="172164"/>
                              <a:pt x="72390" y="172164"/>
                            </a:cubicBezTo>
                            <a:close/>
                            <a:moveTo>
                              <a:pt x="2858" y="172164"/>
                            </a:moveTo>
                            <a:cubicBezTo>
                              <a:pt x="1905" y="172164"/>
                              <a:pt x="953" y="172164"/>
                              <a:pt x="953" y="171212"/>
                            </a:cubicBezTo>
                            <a:cubicBezTo>
                              <a:pt x="0" y="170259"/>
                              <a:pt x="0" y="169307"/>
                              <a:pt x="0" y="168354"/>
                            </a:cubicBezTo>
                            <a:lnTo>
                              <a:pt x="0" y="168354"/>
                            </a:lnTo>
                            <a:lnTo>
                              <a:pt x="0" y="167402"/>
                            </a:lnTo>
                            <a:cubicBezTo>
                              <a:pt x="0" y="165497"/>
                              <a:pt x="1905" y="164544"/>
                              <a:pt x="3810" y="164544"/>
                            </a:cubicBezTo>
                            <a:cubicBezTo>
                              <a:pt x="4763" y="164544"/>
                              <a:pt x="6667" y="165497"/>
                              <a:pt x="6667" y="167402"/>
                            </a:cubicBezTo>
                            <a:cubicBezTo>
                              <a:pt x="7620" y="168354"/>
                              <a:pt x="7620" y="170259"/>
                              <a:pt x="6667" y="171212"/>
                            </a:cubicBezTo>
                            <a:cubicBezTo>
                              <a:pt x="3810" y="171212"/>
                              <a:pt x="2858" y="172164"/>
                              <a:pt x="2858" y="172164"/>
                            </a:cubicBezTo>
                            <a:close/>
                            <a:moveTo>
                              <a:pt x="82867" y="170259"/>
                            </a:moveTo>
                            <a:cubicBezTo>
                              <a:pt x="81915" y="170259"/>
                              <a:pt x="80010" y="169307"/>
                              <a:pt x="80010" y="168354"/>
                            </a:cubicBezTo>
                            <a:cubicBezTo>
                              <a:pt x="80010" y="166449"/>
                              <a:pt x="80963" y="165497"/>
                              <a:pt x="81915" y="164544"/>
                            </a:cubicBezTo>
                            <a:lnTo>
                              <a:pt x="82867" y="164544"/>
                            </a:lnTo>
                            <a:cubicBezTo>
                              <a:pt x="84772" y="164544"/>
                              <a:pt x="85725" y="165497"/>
                              <a:pt x="86678" y="166449"/>
                            </a:cubicBezTo>
                            <a:cubicBezTo>
                              <a:pt x="86678" y="168354"/>
                              <a:pt x="85725" y="169307"/>
                              <a:pt x="84772" y="170259"/>
                            </a:cubicBezTo>
                            <a:lnTo>
                              <a:pt x="82867" y="170259"/>
                            </a:lnTo>
                            <a:cubicBezTo>
                              <a:pt x="82867" y="170259"/>
                              <a:pt x="82867" y="170259"/>
                              <a:pt x="82867" y="170259"/>
                            </a:cubicBezTo>
                            <a:close/>
                            <a:moveTo>
                              <a:pt x="92392" y="166449"/>
                            </a:moveTo>
                            <a:cubicBezTo>
                              <a:pt x="91440" y="166449"/>
                              <a:pt x="90488" y="165497"/>
                              <a:pt x="89535" y="164544"/>
                            </a:cubicBezTo>
                            <a:cubicBezTo>
                              <a:pt x="88583" y="162639"/>
                              <a:pt x="89535" y="161687"/>
                              <a:pt x="91440" y="160734"/>
                            </a:cubicBezTo>
                            <a:lnTo>
                              <a:pt x="92392" y="159782"/>
                            </a:lnTo>
                            <a:cubicBezTo>
                              <a:pt x="94297" y="158829"/>
                              <a:pt x="95250" y="159782"/>
                              <a:pt x="96203" y="161687"/>
                            </a:cubicBezTo>
                            <a:cubicBezTo>
                              <a:pt x="97155" y="163592"/>
                              <a:pt x="96203" y="164544"/>
                              <a:pt x="94297" y="165497"/>
                            </a:cubicBezTo>
                            <a:lnTo>
                              <a:pt x="92392" y="166449"/>
                            </a:lnTo>
                            <a:cubicBezTo>
                              <a:pt x="93345" y="166449"/>
                              <a:pt x="93345" y="166449"/>
                              <a:pt x="92392" y="166449"/>
                            </a:cubicBezTo>
                            <a:close/>
                            <a:moveTo>
                              <a:pt x="101917" y="162639"/>
                            </a:moveTo>
                            <a:cubicBezTo>
                              <a:pt x="100965" y="162639"/>
                              <a:pt x="100013" y="161687"/>
                              <a:pt x="99060" y="160734"/>
                            </a:cubicBezTo>
                            <a:cubicBezTo>
                              <a:pt x="98108" y="158829"/>
                              <a:pt x="99060" y="157877"/>
                              <a:pt x="100965" y="156924"/>
                            </a:cubicBezTo>
                            <a:lnTo>
                              <a:pt x="101917" y="155972"/>
                            </a:lnTo>
                            <a:cubicBezTo>
                              <a:pt x="103822" y="155019"/>
                              <a:pt x="104775" y="155972"/>
                              <a:pt x="105728" y="156924"/>
                            </a:cubicBezTo>
                            <a:cubicBezTo>
                              <a:pt x="106680" y="158829"/>
                              <a:pt x="105728" y="159782"/>
                              <a:pt x="104775" y="160734"/>
                            </a:cubicBezTo>
                            <a:lnTo>
                              <a:pt x="103822" y="161687"/>
                            </a:lnTo>
                            <a:cubicBezTo>
                              <a:pt x="102870" y="162639"/>
                              <a:pt x="102870" y="162639"/>
                              <a:pt x="101917" y="162639"/>
                            </a:cubicBezTo>
                            <a:close/>
                            <a:moveTo>
                              <a:pt x="111442" y="157877"/>
                            </a:moveTo>
                            <a:cubicBezTo>
                              <a:pt x="110490" y="157877"/>
                              <a:pt x="109538" y="156924"/>
                              <a:pt x="108585" y="155972"/>
                            </a:cubicBezTo>
                            <a:cubicBezTo>
                              <a:pt x="107633" y="155019"/>
                              <a:pt x="108585" y="153114"/>
                              <a:pt x="109538" y="152162"/>
                            </a:cubicBezTo>
                            <a:lnTo>
                              <a:pt x="110490" y="151209"/>
                            </a:lnTo>
                            <a:cubicBezTo>
                              <a:pt x="111442" y="150257"/>
                              <a:pt x="113347" y="151209"/>
                              <a:pt x="114300" y="152162"/>
                            </a:cubicBezTo>
                            <a:cubicBezTo>
                              <a:pt x="115253" y="153114"/>
                              <a:pt x="114300" y="155019"/>
                              <a:pt x="113347" y="155972"/>
                            </a:cubicBezTo>
                            <a:lnTo>
                              <a:pt x="112395" y="156924"/>
                            </a:lnTo>
                            <a:cubicBezTo>
                              <a:pt x="112395" y="157877"/>
                              <a:pt x="112395" y="157877"/>
                              <a:pt x="111442" y="157877"/>
                            </a:cubicBezTo>
                            <a:close/>
                            <a:moveTo>
                              <a:pt x="120015" y="152162"/>
                            </a:moveTo>
                            <a:cubicBezTo>
                              <a:pt x="119063" y="152162"/>
                              <a:pt x="118110" y="152162"/>
                              <a:pt x="117158" y="151209"/>
                            </a:cubicBezTo>
                            <a:cubicBezTo>
                              <a:pt x="116205" y="150257"/>
                              <a:pt x="116205" y="148352"/>
                              <a:pt x="118110" y="147399"/>
                            </a:cubicBezTo>
                            <a:lnTo>
                              <a:pt x="119063" y="146447"/>
                            </a:lnTo>
                            <a:cubicBezTo>
                              <a:pt x="120015" y="145494"/>
                              <a:pt x="121920" y="145494"/>
                              <a:pt x="122872" y="147399"/>
                            </a:cubicBezTo>
                            <a:cubicBezTo>
                              <a:pt x="123825" y="148352"/>
                              <a:pt x="123825" y="150257"/>
                              <a:pt x="121920" y="151209"/>
                            </a:cubicBezTo>
                            <a:lnTo>
                              <a:pt x="120967" y="152162"/>
                            </a:lnTo>
                            <a:cubicBezTo>
                              <a:pt x="120967" y="152162"/>
                              <a:pt x="120967" y="152162"/>
                              <a:pt x="120015" y="152162"/>
                            </a:cubicBezTo>
                            <a:close/>
                            <a:moveTo>
                              <a:pt x="128588" y="145494"/>
                            </a:moveTo>
                            <a:cubicBezTo>
                              <a:pt x="127635" y="145494"/>
                              <a:pt x="126683" y="145494"/>
                              <a:pt x="126683" y="144542"/>
                            </a:cubicBezTo>
                            <a:cubicBezTo>
                              <a:pt x="125730" y="143589"/>
                              <a:pt x="125730" y="141684"/>
                              <a:pt x="126683" y="140732"/>
                            </a:cubicBezTo>
                            <a:lnTo>
                              <a:pt x="127635" y="139779"/>
                            </a:lnTo>
                            <a:cubicBezTo>
                              <a:pt x="128588" y="138827"/>
                              <a:pt x="130492" y="138827"/>
                              <a:pt x="131445" y="139779"/>
                            </a:cubicBezTo>
                            <a:cubicBezTo>
                              <a:pt x="132397" y="140732"/>
                              <a:pt x="132397" y="142637"/>
                              <a:pt x="131445" y="143589"/>
                            </a:cubicBezTo>
                            <a:cubicBezTo>
                              <a:pt x="131445" y="143589"/>
                              <a:pt x="130492" y="144542"/>
                              <a:pt x="130492" y="144542"/>
                            </a:cubicBezTo>
                            <a:cubicBezTo>
                              <a:pt x="129540" y="144542"/>
                              <a:pt x="128588" y="145494"/>
                              <a:pt x="128588" y="145494"/>
                            </a:cubicBezTo>
                            <a:close/>
                            <a:moveTo>
                              <a:pt x="135255" y="137874"/>
                            </a:moveTo>
                            <a:cubicBezTo>
                              <a:pt x="134303" y="137874"/>
                              <a:pt x="134303" y="137874"/>
                              <a:pt x="133350" y="136922"/>
                            </a:cubicBezTo>
                            <a:cubicBezTo>
                              <a:pt x="132397" y="135969"/>
                              <a:pt x="131445" y="134064"/>
                              <a:pt x="133350" y="133112"/>
                            </a:cubicBezTo>
                            <a:cubicBezTo>
                              <a:pt x="133350" y="133112"/>
                              <a:pt x="134303" y="132159"/>
                              <a:pt x="134303" y="132159"/>
                            </a:cubicBezTo>
                            <a:cubicBezTo>
                              <a:pt x="135255" y="131207"/>
                              <a:pt x="137160" y="130254"/>
                              <a:pt x="138113" y="131207"/>
                            </a:cubicBezTo>
                            <a:cubicBezTo>
                              <a:pt x="139065" y="132159"/>
                              <a:pt x="140017" y="134064"/>
                              <a:pt x="139065" y="135017"/>
                            </a:cubicBezTo>
                            <a:cubicBezTo>
                              <a:pt x="139065" y="135017"/>
                              <a:pt x="138113" y="135969"/>
                              <a:pt x="138113" y="135969"/>
                            </a:cubicBezTo>
                            <a:cubicBezTo>
                              <a:pt x="137160" y="136922"/>
                              <a:pt x="136208" y="137874"/>
                              <a:pt x="135255" y="137874"/>
                            </a:cubicBezTo>
                            <a:close/>
                            <a:moveTo>
                              <a:pt x="118110" y="135969"/>
                            </a:moveTo>
                            <a:cubicBezTo>
                              <a:pt x="116205" y="135969"/>
                              <a:pt x="115253" y="135017"/>
                              <a:pt x="115253" y="133112"/>
                            </a:cubicBezTo>
                            <a:cubicBezTo>
                              <a:pt x="115253" y="131207"/>
                              <a:pt x="116205" y="130254"/>
                              <a:pt x="118110" y="130254"/>
                            </a:cubicBezTo>
                            <a:lnTo>
                              <a:pt x="120015" y="130254"/>
                            </a:lnTo>
                            <a:cubicBezTo>
                              <a:pt x="121920" y="130254"/>
                              <a:pt x="122872" y="131207"/>
                              <a:pt x="122872" y="133112"/>
                            </a:cubicBezTo>
                            <a:cubicBezTo>
                              <a:pt x="122872" y="135017"/>
                              <a:pt x="121920" y="135969"/>
                              <a:pt x="120015" y="135969"/>
                            </a:cubicBezTo>
                            <a:lnTo>
                              <a:pt x="118110" y="135969"/>
                            </a:lnTo>
                            <a:cubicBezTo>
                              <a:pt x="118110" y="135969"/>
                              <a:pt x="118110" y="135969"/>
                              <a:pt x="118110" y="135969"/>
                            </a:cubicBezTo>
                            <a:close/>
                            <a:moveTo>
                              <a:pt x="109538" y="135017"/>
                            </a:moveTo>
                            <a:cubicBezTo>
                              <a:pt x="109538" y="135017"/>
                              <a:pt x="109538" y="135017"/>
                              <a:pt x="109538" y="135017"/>
                            </a:cubicBezTo>
                            <a:lnTo>
                              <a:pt x="107633" y="135017"/>
                            </a:lnTo>
                            <a:cubicBezTo>
                              <a:pt x="105728" y="135017"/>
                              <a:pt x="104775" y="133112"/>
                              <a:pt x="104775" y="132159"/>
                            </a:cubicBezTo>
                            <a:cubicBezTo>
                              <a:pt x="104775" y="130254"/>
                              <a:pt x="106680" y="129302"/>
                              <a:pt x="107633" y="129302"/>
                            </a:cubicBezTo>
                            <a:lnTo>
                              <a:pt x="109538" y="129302"/>
                            </a:lnTo>
                            <a:cubicBezTo>
                              <a:pt x="111442" y="129302"/>
                              <a:pt x="112395" y="131207"/>
                              <a:pt x="112395" y="132159"/>
                            </a:cubicBezTo>
                            <a:cubicBezTo>
                              <a:pt x="112395" y="134064"/>
                              <a:pt x="110490" y="135017"/>
                              <a:pt x="109538" y="135017"/>
                            </a:cubicBezTo>
                            <a:close/>
                            <a:moveTo>
                              <a:pt x="128588" y="135017"/>
                            </a:moveTo>
                            <a:cubicBezTo>
                              <a:pt x="126683" y="135017"/>
                              <a:pt x="125730" y="134064"/>
                              <a:pt x="125730" y="132159"/>
                            </a:cubicBezTo>
                            <a:cubicBezTo>
                              <a:pt x="125730" y="130254"/>
                              <a:pt x="126683" y="129302"/>
                              <a:pt x="128588" y="128349"/>
                            </a:cubicBezTo>
                            <a:lnTo>
                              <a:pt x="130492" y="128349"/>
                            </a:lnTo>
                            <a:cubicBezTo>
                              <a:pt x="132397" y="128349"/>
                              <a:pt x="133350" y="129302"/>
                              <a:pt x="134303" y="131207"/>
                            </a:cubicBezTo>
                            <a:cubicBezTo>
                              <a:pt x="134303" y="133112"/>
                              <a:pt x="133350" y="134064"/>
                              <a:pt x="131445" y="135017"/>
                            </a:cubicBezTo>
                            <a:lnTo>
                              <a:pt x="128588" y="135017"/>
                            </a:lnTo>
                            <a:cubicBezTo>
                              <a:pt x="128588" y="135017"/>
                              <a:pt x="128588" y="135017"/>
                              <a:pt x="128588" y="135017"/>
                            </a:cubicBezTo>
                            <a:close/>
                            <a:moveTo>
                              <a:pt x="99060" y="134064"/>
                            </a:moveTo>
                            <a:cubicBezTo>
                              <a:pt x="99060" y="134064"/>
                              <a:pt x="98108" y="134064"/>
                              <a:pt x="99060" y="134064"/>
                            </a:cubicBezTo>
                            <a:lnTo>
                              <a:pt x="97155" y="134064"/>
                            </a:lnTo>
                            <a:cubicBezTo>
                              <a:pt x="95250" y="134064"/>
                              <a:pt x="94297" y="132159"/>
                              <a:pt x="94297" y="130254"/>
                            </a:cubicBezTo>
                            <a:cubicBezTo>
                              <a:pt x="94297" y="128349"/>
                              <a:pt x="96203" y="127397"/>
                              <a:pt x="98108" y="127397"/>
                            </a:cubicBezTo>
                            <a:lnTo>
                              <a:pt x="99060" y="127397"/>
                            </a:lnTo>
                            <a:cubicBezTo>
                              <a:pt x="100965" y="127397"/>
                              <a:pt x="101917" y="129302"/>
                              <a:pt x="101917" y="131207"/>
                            </a:cubicBezTo>
                            <a:cubicBezTo>
                              <a:pt x="101917" y="133112"/>
                              <a:pt x="100013" y="134064"/>
                              <a:pt x="99060" y="134064"/>
                            </a:cubicBezTo>
                            <a:close/>
                            <a:moveTo>
                              <a:pt x="88583" y="132159"/>
                            </a:moveTo>
                            <a:cubicBezTo>
                              <a:pt x="88583" y="132159"/>
                              <a:pt x="88583" y="132159"/>
                              <a:pt x="88583" y="132159"/>
                            </a:cubicBezTo>
                            <a:lnTo>
                              <a:pt x="86678" y="131207"/>
                            </a:lnTo>
                            <a:cubicBezTo>
                              <a:pt x="84772" y="131207"/>
                              <a:pt x="83820" y="129302"/>
                              <a:pt x="84772" y="127397"/>
                            </a:cubicBezTo>
                            <a:cubicBezTo>
                              <a:pt x="84772" y="125492"/>
                              <a:pt x="86678" y="124539"/>
                              <a:pt x="88583" y="125492"/>
                            </a:cubicBezTo>
                            <a:lnTo>
                              <a:pt x="89535" y="125492"/>
                            </a:lnTo>
                            <a:cubicBezTo>
                              <a:pt x="91440" y="125492"/>
                              <a:pt x="92392" y="127397"/>
                              <a:pt x="91440" y="129302"/>
                            </a:cubicBezTo>
                            <a:cubicBezTo>
                              <a:pt x="91440" y="131207"/>
                              <a:pt x="89535" y="132159"/>
                              <a:pt x="88583" y="132159"/>
                            </a:cubicBezTo>
                            <a:close/>
                            <a:moveTo>
                              <a:pt x="79058" y="128349"/>
                            </a:moveTo>
                            <a:cubicBezTo>
                              <a:pt x="79058" y="128349"/>
                              <a:pt x="78105" y="128349"/>
                              <a:pt x="78105" y="128349"/>
                            </a:cubicBezTo>
                            <a:lnTo>
                              <a:pt x="76200" y="127397"/>
                            </a:lnTo>
                            <a:cubicBezTo>
                              <a:pt x="74295" y="126444"/>
                              <a:pt x="74295" y="124539"/>
                              <a:pt x="74295" y="123587"/>
                            </a:cubicBezTo>
                            <a:cubicBezTo>
                              <a:pt x="75247" y="121682"/>
                              <a:pt x="77153" y="121682"/>
                              <a:pt x="78105" y="121682"/>
                            </a:cubicBezTo>
                            <a:lnTo>
                              <a:pt x="79058" y="122634"/>
                            </a:lnTo>
                            <a:cubicBezTo>
                              <a:pt x="80963" y="123587"/>
                              <a:pt x="80963" y="124539"/>
                              <a:pt x="80963" y="126444"/>
                            </a:cubicBezTo>
                            <a:cubicBezTo>
                              <a:pt x="80963" y="127397"/>
                              <a:pt x="80010" y="128349"/>
                              <a:pt x="79058" y="128349"/>
                            </a:cubicBezTo>
                            <a:close/>
                            <a:moveTo>
                              <a:pt x="69533" y="124539"/>
                            </a:moveTo>
                            <a:cubicBezTo>
                              <a:pt x="69533" y="124539"/>
                              <a:pt x="68580" y="124539"/>
                              <a:pt x="68580" y="124539"/>
                            </a:cubicBezTo>
                            <a:lnTo>
                              <a:pt x="67628" y="123587"/>
                            </a:lnTo>
                            <a:cubicBezTo>
                              <a:pt x="65722" y="122634"/>
                              <a:pt x="65722" y="120729"/>
                              <a:pt x="66675" y="119777"/>
                            </a:cubicBezTo>
                            <a:cubicBezTo>
                              <a:pt x="67628" y="117872"/>
                              <a:pt x="69533" y="117872"/>
                              <a:pt x="70485" y="118824"/>
                            </a:cubicBezTo>
                            <a:lnTo>
                              <a:pt x="71438" y="119777"/>
                            </a:lnTo>
                            <a:cubicBezTo>
                              <a:pt x="73342" y="120729"/>
                              <a:pt x="73342" y="122634"/>
                              <a:pt x="72390" y="123587"/>
                            </a:cubicBezTo>
                            <a:cubicBezTo>
                              <a:pt x="71438" y="123587"/>
                              <a:pt x="70485" y="124539"/>
                              <a:pt x="69533" y="124539"/>
                            </a:cubicBezTo>
                            <a:close/>
                            <a:moveTo>
                              <a:pt x="60008" y="118824"/>
                            </a:moveTo>
                            <a:cubicBezTo>
                              <a:pt x="59055" y="118824"/>
                              <a:pt x="59055" y="118824"/>
                              <a:pt x="58103" y="118824"/>
                            </a:cubicBezTo>
                            <a:lnTo>
                              <a:pt x="57150" y="117872"/>
                            </a:lnTo>
                            <a:cubicBezTo>
                              <a:pt x="56197" y="116919"/>
                              <a:pt x="55245" y="115014"/>
                              <a:pt x="56197" y="114062"/>
                            </a:cubicBezTo>
                            <a:cubicBezTo>
                              <a:pt x="57150" y="113109"/>
                              <a:pt x="59055" y="112157"/>
                              <a:pt x="60008" y="113109"/>
                            </a:cubicBezTo>
                            <a:lnTo>
                              <a:pt x="60960" y="114062"/>
                            </a:lnTo>
                            <a:cubicBezTo>
                              <a:pt x="61913" y="115014"/>
                              <a:pt x="62865" y="116919"/>
                              <a:pt x="61913" y="117872"/>
                            </a:cubicBezTo>
                            <a:cubicBezTo>
                              <a:pt x="61913" y="118824"/>
                              <a:pt x="60960" y="118824"/>
                              <a:pt x="60008" y="118824"/>
                            </a:cubicBezTo>
                            <a:close/>
                            <a:moveTo>
                              <a:pt x="51435" y="113109"/>
                            </a:moveTo>
                            <a:cubicBezTo>
                              <a:pt x="50483" y="113109"/>
                              <a:pt x="50483" y="113109"/>
                              <a:pt x="49530" y="112157"/>
                            </a:cubicBezTo>
                            <a:lnTo>
                              <a:pt x="48578" y="111204"/>
                            </a:lnTo>
                            <a:cubicBezTo>
                              <a:pt x="47625" y="110252"/>
                              <a:pt x="46672" y="108347"/>
                              <a:pt x="47625" y="107394"/>
                            </a:cubicBezTo>
                            <a:cubicBezTo>
                              <a:pt x="48578" y="106442"/>
                              <a:pt x="50483" y="105489"/>
                              <a:pt x="51435" y="106442"/>
                            </a:cubicBezTo>
                            <a:lnTo>
                              <a:pt x="52388" y="107394"/>
                            </a:lnTo>
                            <a:cubicBezTo>
                              <a:pt x="53340" y="108347"/>
                              <a:pt x="54292" y="110252"/>
                              <a:pt x="53340" y="111204"/>
                            </a:cubicBezTo>
                            <a:cubicBezTo>
                              <a:pt x="53340" y="112157"/>
                              <a:pt x="52388" y="113109"/>
                              <a:pt x="51435" y="113109"/>
                            </a:cubicBezTo>
                            <a:close/>
                            <a:moveTo>
                              <a:pt x="43815" y="106442"/>
                            </a:moveTo>
                            <a:cubicBezTo>
                              <a:pt x="42863" y="106442"/>
                              <a:pt x="41910" y="106442"/>
                              <a:pt x="41910" y="105489"/>
                            </a:cubicBezTo>
                            <a:lnTo>
                              <a:pt x="40958" y="104537"/>
                            </a:lnTo>
                            <a:cubicBezTo>
                              <a:pt x="40005" y="103584"/>
                              <a:pt x="40005" y="101679"/>
                              <a:pt x="40958" y="100727"/>
                            </a:cubicBezTo>
                            <a:cubicBezTo>
                              <a:pt x="41910" y="99774"/>
                              <a:pt x="43815" y="99774"/>
                              <a:pt x="44767" y="100727"/>
                            </a:cubicBezTo>
                            <a:lnTo>
                              <a:pt x="45720" y="101679"/>
                            </a:lnTo>
                            <a:cubicBezTo>
                              <a:pt x="46672" y="102632"/>
                              <a:pt x="46672" y="104537"/>
                              <a:pt x="45720" y="105489"/>
                            </a:cubicBezTo>
                            <a:cubicBezTo>
                              <a:pt x="45720" y="105489"/>
                              <a:pt x="44767" y="106442"/>
                              <a:pt x="43815" y="106442"/>
                            </a:cubicBezTo>
                            <a:close/>
                            <a:moveTo>
                              <a:pt x="36195" y="98822"/>
                            </a:moveTo>
                            <a:cubicBezTo>
                              <a:pt x="35242" y="98822"/>
                              <a:pt x="34290" y="98822"/>
                              <a:pt x="34290" y="97869"/>
                            </a:cubicBezTo>
                            <a:lnTo>
                              <a:pt x="33338" y="96917"/>
                            </a:lnTo>
                            <a:cubicBezTo>
                              <a:pt x="32385" y="95964"/>
                              <a:pt x="32385" y="94059"/>
                              <a:pt x="33338" y="93107"/>
                            </a:cubicBezTo>
                            <a:cubicBezTo>
                              <a:pt x="34290" y="92154"/>
                              <a:pt x="36195" y="92154"/>
                              <a:pt x="37147" y="93107"/>
                            </a:cubicBezTo>
                            <a:lnTo>
                              <a:pt x="38100" y="94059"/>
                            </a:lnTo>
                            <a:cubicBezTo>
                              <a:pt x="39053" y="95012"/>
                              <a:pt x="39053" y="96917"/>
                              <a:pt x="38100" y="97869"/>
                            </a:cubicBezTo>
                            <a:cubicBezTo>
                              <a:pt x="38100" y="98822"/>
                              <a:pt x="37147" y="98822"/>
                              <a:pt x="36195" y="98822"/>
                            </a:cubicBezTo>
                            <a:close/>
                            <a:moveTo>
                              <a:pt x="29528" y="91202"/>
                            </a:moveTo>
                            <a:cubicBezTo>
                              <a:pt x="28575" y="91202"/>
                              <a:pt x="27622" y="91202"/>
                              <a:pt x="27622" y="90249"/>
                            </a:cubicBezTo>
                            <a:lnTo>
                              <a:pt x="26670" y="89297"/>
                            </a:lnTo>
                            <a:cubicBezTo>
                              <a:pt x="25717" y="88344"/>
                              <a:pt x="25717" y="86439"/>
                              <a:pt x="26670" y="85487"/>
                            </a:cubicBezTo>
                            <a:cubicBezTo>
                              <a:pt x="27622" y="84534"/>
                              <a:pt x="29528" y="84534"/>
                              <a:pt x="30480" y="85487"/>
                            </a:cubicBezTo>
                            <a:lnTo>
                              <a:pt x="31433" y="86439"/>
                            </a:lnTo>
                            <a:cubicBezTo>
                              <a:pt x="32385" y="87392"/>
                              <a:pt x="32385" y="89297"/>
                              <a:pt x="31433" y="90249"/>
                            </a:cubicBezTo>
                            <a:cubicBezTo>
                              <a:pt x="30480" y="91202"/>
                              <a:pt x="29528" y="91202"/>
                              <a:pt x="29528" y="91202"/>
                            </a:cubicBezTo>
                            <a:close/>
                            <a:moveTo>
                              <a:pt x="22860" y="82629"/>
                            </a:moveTo>
                            <a:cubicBezTo>
                              <a:pt x="21908" y="82629"/>
                              <a:pt x="20955" y="82629"/>
                              <a:pt x="20003" y="81677"/>
                            </a:cubicBezTo>
                            <a:lnTo>
                              <a:pt x="19050" y="80724"/>
                            </a:lnTo>
                            <a:cubicBezTo>
                              <a:pt x="18097" y="79772"/>
                              <a:pt x="18097" y="77867"/>
                              <a:pt x="20003" y="76914"/>
                            </a:cubicBezTo>
                            <a:cubicBezTo>
                              <a:pt x="20955" y="75962"/>
                              <a:pt x="22860" y="75962"/>
                              <a:pt x="23813" y="77867"/>
                            </a:cubicBezTo>
                            <a:lnTo>
                              <a:pt x="24765" y="78819"/>
                            </a:lnTo>
                            <a:cubicBezTo>
                              <a:pt x="25717" y="79772"/>
                              <a:pt x="25717" y="81677"/>
                              <a:pt x="23813" y="82629"/>
                            </a:cubicBezTo>
                            <a:cubicBezTo>
                              <a:pt x="23813" y="82629"/>
                              <a:pt x="23813" y="82629"/>
                              <a:pt x="22860" y="82629"/>
                            </a:cubicBezTo>
                            <a:close/>
                            <a:moveTo>
                              <a:pt x="48578" y="79772"/>
                            </a:moveTo>
                            <a:cubicBezTo>
                              <a:pt x="46672" y="79772"/>
                              <a:pt x="45720" y="78819"/>
                              <a:pt x="45720" y="76914"/>
                            </a:cubicBezTo>
                            <a:cubicBezTo>
                              <a:pt x="45720" y="75009"/>
                              <a:pt x="46672" y="74057"/>
                              <a:pt x="48578" y="74057"/>
                            </a:cubicBezTo>
                            <a:lnTo>
                              <a:pt x="50483" y="74057"/>
                            </a:lnTo>
                            <a:cubicBezTo>
                              <a:pt x="52388" y="74057"/>
                              <a:pt x="53340" y="75009"/>
                              <a:pt x="53340" y="76914"/>
                            </a:cubicBezTo>
                            <a:cubicBezTo>
                              <a:pt x="53340" y="78819"/>
                              <a:pt x="52388" y="79772"/>
                              <a:pt x="50483" y="79772"/>
                            </a:cubicBezTo>
                            <a:lnTo>
                              <a:pt x="48578" y="79772"/>
                            </a:lnTo>
                            <a:cubicBezTo>
                              <a:pt x="48578" y="79772"/>
                              <a:pt x="48578" y="79772"/>
                              <a:pt x="48578" y="79772"/>
                            </a:cubicBezTo>
                            <a:close/>
                            <a:moveTo>
                              <a:pt x="40005" y="79772"/>
                            </a:moveTo>
                            <a:cubicBezTo>
                              <a:pt x="40005" y="79772"/>
                              <a:pt x="38100" y="79772"/>
                              <a:pt x="38100" y="79772"/>
                            </a:cubicBezTo>
                            <a:cubicBezTo>
                              <a:pt x="36195" y="79772"/>
                              <a:pt x="35242" y="77867"/>
                              <a:pt x="35242" y="76914"/>
                            </a:cubicBezTo>
                            <a:cubicBezTo>
                              <a:pt x="35242" y="75009"/>
                              <a:pt x="36195" y="74057"/>
                              <a:pt x="38100" y="74057"/>
                            </a:cubicBezTo>
                            <a:lnTo>
                              <a:pt x="40005" y="74057"/>
                            </a:lnTo>
                            <a:cubicBezTo>
                              <a:pt x="41910" y="74057"/>
                              <a:pt x="42863" y="75962"/>
                              <a:pt x="42863" y="76914"/>
                            </a:cubicBezTo>
                            <a:cubicBezTo>
                              <a:pt x="42863" y="78819"/>
                              <a:pt x="41910" y="79772"/>
                              <a:pt x="40005" y="79772"/>
                            </a:cubicBezTo>
                            <a:close/>
                            <a:moveTo>
                              <a:pt x="59055" y="79772"/>
                            </a:moveTo>
                            <a:cubicBezTo>
                              <a:pt x="57150" y="79772"/>
                              <a:pt x="56197" y="78819"/>
                              <a:pt x="56197" y="76914"/>
                            </a:cubicBezTo>
                            <a:cubicBezTo>
                              <a:pt x="56197" y="75009"/>
                              <a:pt x="57150" y="74057"/>
                              <a:pt x="59055" y="74057"/>
                            </a:cubicBezTo>
                            <a:lnTo>
                              <a:pt x="60960" y="74057"/>
                            </a:lnTo>
                            <a:cubicBezTo>
                              <a:pt x="62865" y="74057"/>
                              <a:pt x="63817" y="75009"/>
                              <a:pt x="63817" y="76914"/>
                            </a:cubicBezTo>
                            <a:cubicBezTo>
                              <a:pt x="63817" y="78819"/>
                              <a:pt x="62865" y="79772"/>
                              <a:pt x="60960" y="79772"/>
                            </a:cubicBezTo>
                            <a:lnTo>
                              <a:pt x="59055" y="79772"/>
                            </a:lnTo>
                            <a:cubicBezTo>
                              <a:pt x="60008" y="79772"/>
                              <a:pt x="59055" y="79772"/>
                              <a:pt x="59055" y="79772"/>
                            </a:cubicBezTo>
                            <a:close/>
                            <a:moveTo>
                              <a:pt x="29528" y="78819"/>
                            </a:moveTo>
                            <a:cubicBezTo>
                              <a:pt x="29528" y="78819"/>
                              <a:pt x="29528" y="78819"/>
                              <a:pt x="29528" y="78819"/>
                            </a:cubicBezTo>
                            <a:lnTo>
                              <a:pt x="27622" y="78819"/>
                            </a:lnTo>
                            <a:cubicBezTo>
                              <a:pt x="25717" y="78819"/>
                              <a:pt x="24765" y="76914"/>
                              <a:pt x="24765" y="75962"/>
                            </a:cubicBezTo>
                            <a:cubicBezTo>
                              <a:pt x="24765" y="74057"/>
                              <a:pt x="26670" y="73104"/>
                              <a:pt x="27622" y="73104"/>
                            </a:cubicBezTo>
                            <a:lnTo>
                              <a:pt x="29528" y="73104"/>
                            </a:lnTo>
                            <a:cubicBezTo>
                              <a:pt x="31433" y="73104"/>
                              <a:pt x="32385" y="75009"/>
                              <a:pt x="32385" y="75962"/>
                            </a:cubicBezTo>
                            <a:cubicBezTo>
                              <a:pt x="32385" y="77867"/>
                              <a:pt x="31433" y="78819"/>
                              <a:pt x="29528" y="78819"/>
                            </a:cubicBezTo>
                            <a:close/>
                            <a:moveTo>
                              <a:pt x="69533" y="78819"/>
                            </a:moveTo>
                            <a:cubicBezTo>
                              <a:pt x="67628" y="78819"/>
                              <a:pt x="66675" y="77867"/>
                              <a:pt x="66675" y="75962"/>
                            </a:cubicBezTo>
                            <a:cubicBezTo>
                              <a:pt x="66675" y="74057"/>
                              <a:pt x="67628" y="73104"/>
                              <a:pt x="69533" y="72152"/>
                            </a:cubicBezTo>
                            <a:lnTo>
                              <a:pt x="71438" y="72152"/>
                            </a:lnTo>
                            <a:cubicBezTo>
                              <a:pt x="73342" y="72152"/>
                              <a:pt x="74295" y="73104"/>
                              <a:pt x="75247" y="75009"/>
                            </a:cubicBezTo>
                            <a:cubicBezTo>
                              <a:pt x="75247" y="76914"/>
                              <a:pt x="74295" y="77867"/>
                              <a:pt x="72390" y="78819"/>
                            </a:cubicBezTo>
                            <a:lnTo>
                              <a:pt x="69533" y="78819"/>
                            </a:lnTo>
                            <a:cubicBezTo>
                              <a:pt x="70485" y="78819"/>
                              <a:pt x="69533" y="78819"/>
                              <a:pt x="69533" y="78819"/>
                            </a:cubicBezTo>
                            <a:close/>
                            <a:moveTo>
                              <a:pt x="80010" y="76914"/>
                            </a:moveTo>
                            <a:cubicBezTo>
                              <a:pt x="79058" y="76914"/>
                              <a:pt x="77153" y="75962"/>
                              <a:pt x="77153" y="75009"/>
                            </a:cubicBezTo>
                            <a:cubicBezTo>
                              <a:pt x="77153" y="73104"/>
                              <a:pt x="78105" y="72152"/>
                              <a:pt x="79058" y="71199"/>
                            </a:cubicBezTo>
                            <a:lnTo>
                              <a:pt x="80010" y="71199"/>
                            </a:lnTo>
                            <a:cubicBezTo>
                              <a:pt x="81915" y="71199"/>
                              <a:pt x="82867" y="72152"/>
                              <a:pt x="83820" y="73104"/>
                            </a:cubicBezTo>
                            <a:cubicBezTo>
                              <a:pt x="83820" y="75009"/>
                              <a:pt x="82867" y="75962"/>
                              <a:pt x="81915" y="76914"/>
                            </a:cubicBezTo>
                            <a:lnTo>
                              <a:pt x="80010" y="76914"/>
                            </a:lnTo>
                            <a:cubicBezTo>
                              <a:pt x="80963" y="76914"/>
                              <a:pt x="80010" y="76914"/>
                              <a:pt x="80010" y="76914"/>
                            </a:cubicBezTo>
                            <a:close/>
                            <a:moveTo>
                              <a:pt x="90488" y="73104"/>
                            </a:moveTo>
                            <a:cubicBezTo>
                              <a:pt x="89535" y="73104"/>
                              <a:pt x="88583" y="72152"/>
                              <a:pt x="87630" y="71199"/>
                            </a:cubicBezTo>
                            <a:cubicBezTo>
                              <a:pt x="86678" y="69294"/>
                              <a:pt x="87630" y="68342"/>
                              <a:pt x="89535" y="67389"/>
                            </a:cubicBezTo>
                            <a:lnTo>
                              <a:pt x="90488" y="66437"/>
                            </a:lnTo>
                            <a:cubicBezTo>
                              <a:pt x="92392" y="65484"/>
                              <a:pt x="93345" y="66437"/>
                              <a:pt x="94297" y="68342"/>
                            </a:cubicBezTo>
                            <a:cubicBezTo>
                              <a:pt x="95250" y="70247"/>
                              <a:pt x="94297" y="71199"/>
                              <a:pt x="92392" y="72152"/>
                            </a:cubicBezTo>
                            <a:lnTo>
                              <a:pt x="90488" y="73104"/>
                            </a:lnTo>
                            <a:cubicBezTo>
                              <a:pt x="90488" y="73104"/>
                              <a:pt x="90488" y="73104"/>
                              <a:pt x="90488" y="73104"/>
                            </a:cubicBezTo>
                            <a:close/>
                            <a:moveTo>
                              <a:pt x="99060" y="69294"/>
                            </a:moveTo>
                            <a:cubicBezTo>
                              <a:pt x="98108" y="69294"/>
                              <a:pt x="97155" y="68342"/>
                              <a:pt x="96203" y="67389"/>
                            </a:cubicBezTo>
                            <a:cubicBezTo>
                              <a:pt x="95250" y="66437"/>
                              <a:pt x="96203" y="64532"/>
                              <a:pt x="97155" y="63579"/>
                            </a:cubicBezTo>
                            <a:cubicBezTo>
                              <a:pt x="97155" y="63579"/>
                              <a:pt x="98108" y="62627"/>
                              <a:pt x="98108" y="62627"/>
                            </a:cubicBezTo>
                            <a:cubicBezTo>
                              <a:pt x="99060" y="61674"/>
                              <a:pt x="100965" y="62627"/>
                              <a:pt x="101917" y="63579"/>
                            </a:cubicBezTo>
                            <a:cubicBezTo>
                              <a:pt x="102870" y="64532"/>
                              <a:pt x="101917" y="66437"/>
                              <a:pt x="100965" y="67389"/>
                            </a:cubicBezTo>
                            <a:cubicBezTo>
                              <a:pt x="100965" y="67389"/>
                              <a:pt x="100013" y="68342"/>
                              <a:pt x="100013" y="68342"/>
                            </a:cubicBezTo>
                            <a:cubicBezTo>
                              <a:pt x="100965" y="69294"/>
                              <a:pt x="100013" y="69294"/>
                              <a:pt x="99060" y="69294"/>
                            </a:cubicBezTo>
                            <a:close/>
                            <a:moveTo>
                              <a:pt x="107633" y="62627"/>
                            </a:moveTo>
                            <a:cubicBezTo>
                              <a:pt x="106680" y="62627"/>
                              <a:pt x="105728" y="62627"/>
                              <a:pt x="105728" y="61674"/>
                            </a:cubicBezTo>
                            <a:cubicBezTo>
                              <a:pt x="104775" y="60722"/>
                              <a:pt x="104775" y="58817"/>
                              <a:pt x="105728" y="57864"/>
                            </a:cubicBezTo>
                            <a:cubicBezTo>
                              <a:pt x="105728" y="57864"/>
                              <a:pt x="106680" y="56912"/>
                              <a:pt x="106680" y="56912"/>
                            </a:cubicBezTo>
                            <a:cubicBezTo>
                              <a:pt x="107633" y="55959"/>
                              <a:pt x="109538" y="55959"/>
                              <a:pt x="110490" y="56912"/>
                            </a:cubicBezTo>
                            <a:cubicBezTo>
                              <a:pt x="111442" y="57864"/>
                              <a:pt x="111442" y="59769"/>
                              <a:pt x="110490" y="60722"/>
                            </a:cubicBezTo>
                            <a:cubicBezTo>
                              <a:pt x="110490" y="60722"/>
                              <a:pt x="109538" y="61674"/>
                              <a:pt x="109538" y="61674"/>
                            </a:cubicBezTo>
                            <a:cubicBezTo>
                              <a:pt x="109538" y="62627"/>
                              <a:pt x="108585" y="62627"/>
                              <a:pt x="107633" y="62627"/>
                            </a:cubicBezTo>
                            <a:close/>
                            <a:moveTo>
                              <a:pt x="114300" y="55007"/>
                            </a:moveTo>
                            <a:cubicBezTo>
                              <a:pt x="113347" y="55007"/>
                              <a:pt x="113347" y="55007"/>
                              <a:pt x="112395" y="55007"/>
                            </a:cubicBezTo>
                            <a:cubicBezTo>
                              <a:pt x="110490" y="54054"/>
                              <a:pt x="110490" y="52149"/>
                              <a:pt x="111442" y="51197"/>
                            </a:cubicBezTo>
                            <a:cubicBezTo>
                              <a:pt x="111442" y="51197"/>
                              <a:pt x="111442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cubicBezTo>
                              <a:pt x="112395" y="50244"/>
                              <a:pt x="112395" y="50244"/>
                              <a:pt x="112395" y="50244"/>
                            </a:cubicBezTo>
                            <a:lnTo>
                              <a:pt x="110490" y="50244"/>
                            </a:lnTo>
                            <a:cubicBezTo>
                              <a:pt x="108585" y="50244"/>
                              <a:pt x="107633" y="49292"/>
                              <a:pt x="107633" y="47387"/>
                            </a:cubicBezTo>
                            <a:cubicBezTo>
                              <a:pt x="107633" y="45482"/>
                              <a:pt x="108585" y="44529"/>
                              <a:pt x="110490" y="44529"/>
                            </a:cubicBezTo>
                            <a:lnTo>
                              <a:pt x="112395" y="44529"/>
                            </a:lnTo>
                            <a:cubicBezTo>
                              <a:pt x="114300" y="44529"/>
                              <a:pt x="115253" y="45482"/>
                              <a:pt x="115253" y="47387"/>
                            </a:cubicBezTo>
                            <a:cubicBezTo>
                              <a:pt x="115253" y="48339"/>
                              <a:pt x="115253" y="49292"/>
                              <a:pt x="114300" y="49292"/>
                            </a:cubicBezTo>
                            <a:cubicBezTo>
                              <a:pt x="115253" y="49292"/>
                              <a:pt x="115253" y="49292"/>
                              <a:pt x="116205" y="49292"/>
                            </a:cubicBezTo>
                            <a:cubicBezTo>
                              <a:pt x="118110" y="50244"/>
                              <a:pt x="118110" y="52149"/>
                              <a:pt x="117158" y="53102"/>
                            </a:cubicBezTo>
                            <a:cubicBezTo>
                              <a:pt x="117158" y="54054"/>
                              <a:pt x="116205" y="54054"/>
                              <a:pt x="116205" y="55007"/>
                            </a:cubicBezTo>
                            <a:cubicBezTo>
                              <a:pt x="116205" y="54054"/>
                              <a:pt x="115253" y="55007"/>
                              <a:pt x="114300" y="55007"/>
                            </a:cubicBezTo>
                            <a:close/>
                            <a:moveTo>
                              <a:pt x="100965" y="49292"/>
                            </a:moveTo>
                            <a:cubicBezTo>
                              <a:pt x="100013" y="49292"/>
                              <a:pt x="100013" y="49292"/>
                              <a:pt x="99060" y="49292"/>
                            </a:cubicBezTo>
                            <a:cubicBezTo>
                              <a:pt x="97155" y="49292"/>
                              <a:pt x="96203" y="47387"/>
                              <a:pt x="96203" y="46434"/>
                            </a:cubicBezTo>
                            <a:cubicBezTo>
                              <a:pt x="96203" y="44529"/>
                              <a:pt x="98108" y="43577"/>
                              <a:pt x="99060" y="43577"/>
                            </a:cubicBezTo>
                            <a:cubicBezTo>
                              <a:pt x="99060" y="43577"/>
                              <a:pt x="100013" y="43577"/>
                              <a:pt x="100013" y="43577"/>
                            </a:cubicBezTo>
                            <a:cubicBezTo>
                              <a:pt x="101917" y="43577"/>
                              <a:pt x="102870" y="45482"/>
                              <a:pt x="102870" y="46434"/>
                            </a:cubicBezTo>
                            <a:cubicBezTo>
                              <a:pt x="103822" y="47387"/>
                              <a:pt x="102870" y="49292"/>
                              <a:pt x="100965" y="49292"/>
                            </a:cubicBezTo>
                            <a:close/>
                            <a:moveTo>
                              <a:pt x="90488" y="48339"/>
                            </a:moveTo>
                            <a:cubicBezTo>
                              <a:pt x="90488" y="48339"/>
                              <a:pt x="90488" y="48339"/>
                              <a:pt x="90488" y="48339"/>
                            </a:cubicBezTo>
                            <a:cubicBezTo>
                              <a:pt x="89535" y="48339"/>
                              <a:pt x="88583" y="48339"/>
                              <a:pt x="88583" y="48339"/>
                            </a:cubicBezTo>
                            <a:cubicBezTo>
                              <a:pt x="86678" y="48339"/>
                              <a:pt x="85725" y="46434"/>
                              <a:pt x="86678" y="44529"/>
                            </a:cubicBezTo>
                            <a:cubicBezTo>
                              <a:pt x="86678" y="42624"/>
                              <a:pt x="88583" y="41672"/>
                              <a:pt x="90488" y="42624"/>
                            </a:cubicBezTo>
                            <a:cubicBezTo>
                              <a:pt x="90488" y="42624"/>
                              <a:pt x="91440" y="42624"/>
                              <a:pt x="91440" y="42624"/>
                            </a:cubicBezTo>
                            <a:cubicBezTo>
                              <a:pt x="93345" y="42624"/>
                              <a:pt x="94297" y="44529"/>
                              <a:pt x="93345" y="46434"/>
                            </a:cubicBezTo>
                            <a:cubicBezTo>
                              <a:pt x="93345" y="46434"/>
                              <a:pt x="92392" y="48339"/>
                              <a:pt x="90488" y="48339"/>
                            </a:cubicBezTo>
                            <a:close/>
                            <a:moveTo>
                              <a:pt x="80963" y="44529"/>
                            </a:moveTo>
                            <a:cubicBezTo>
                              <a:pt x="80963" y="44529"/>
                              <a:pt x="80010" y="44529"/>
                              <a:pt x="80010" y="44529"/>
                            </a:cubicBezTo>
                            <a:cubicBezTo>
                              <a:pt x="79058" y="44529"/>
                              <a:pt x="79058" y="44529"/>
                              <a:pt x="78105" y="43577"/>
                            </a:cubicBezTo>
                            <a:cubicBezTo>
                              <a:pt x="76200" y="42624"/>
                              <a:pt x="76200" y="40719"/>
                              <a:pt x="76200" y="39767"/>
                            </a:cubicBezTo>
                            <a:cubicBezTo>
                              <a:pt x="77153" y="37862"/>
                              <a:pt x="79058" y="37862"/>
                              <a:pt x="80010" y="37862"/>
                            </a:cubicBezTo>
                            <a:cubicBezTo>
                              <a:pt x="80010" y="37862"/>
                              <a:pt x="80963" y="37862"/>
                              <a:pt x="80963" y="38814"/>
                            </a:cubicBezTo>
                            <a:cubicBezTo>
                              <a:pt x="82867" y="39767"/>
                              <a:pt x="82867" y="40719"/>
                              <a:pt x="82867" y="42624"/>
                            </a:cubicBezTo>
                            <a:cubicBezTo>
                              <a:pt x="82867" y="44529"/>
                              <a:pt x="81915" y="44529"/>
                              <a:pt x="80963" y="44529"/>
                            </a:cubicBezTo>
                            <a:close/>
                            <a:moveTo>
                              <a:pt x="71438" y="40719"/>
                            </a:moveTo>
                            <a:cubicBezTo>
                              <a:pt x="70485" y="40719"/>
                              <a:pt x="70485" y="40719"/>
                              <a:pt x="69533" y="40719"/>
                            </a:cubicBezTo>
                            <a:cubicBezTo>
                              <a:pt x="69533" y="40719"/>
                              <a:pt x="68580" y="39767"/>
                              <a:pt x="68580" y="39767"/>
                            </a:cubicBezTo>
                            <a:cubicBezTo>
                              <a:pt x="67628" y="38814"/>
                              <a:pt x="66675" y="36909"/>
                              <a:pt x="67628" y="35957"/>
                            </a:cubicBezTo>
                            <a:cubicBezTo>
                              <a:pt x="68580" y="35004"/>
                              <a:pt x="70485" y="34052"/>
                              <a:pt x="71438" y="35004"/>
                            </a:cubicBezTo>
                            <a:cubicBezTo>
                              <a:pt x="71438" y="35004"/>
                              <a:pt x="72390" y="35957"/>
                              <a:pt x="72390" y="35957"/>
                            </a:cubicBezTo>
                            <a:cubicBezTo>
                              <a:pt x="73342" y="36909"/>
                              <a:pt x="74295" y="38814"/>
                              <a:pt x="73342" y="39767"/>
                            </a:cubicBezTo>
                            <a:cubicBezTo>
                              <a:pt x="73342" y="39767"/>
                              <a:pt x="72390" y="40719"/>
                              <a:pt x="71438" y="40719"/>
                            </a:cubicBezTo>
                            <a:close/>
                            <a:moveTo>
                              <a:pt x="62865" y="34052"/>
                            </a:moveTo>
                            <a:cubicBezTo>
                              <a:pt x="61913" y="34052"/>
                              <a:pt x="60960" y="34052"/>
                              <a:pt x="60960" y="33099"/>
                            </a:cubicBezTo>
                            <a:cubicBezTo>
                              <a:pt x="60960" y="33099"/>
                              <a:pt x="60008" y="32147"/>
                              <a:pt x="60008" y="32147"/>
                            </a:cubicBezTo>
                            <a:cubicBezTo>
                              <a:pt x="59055" y="31194"/>
                              <a:pt x="59055" y="29289"/>
                              <a:pt x="60008" y="28337"/>
                            </a:cubicBezTo>
                            <a:cubicBezTo>
                              <a:pt x="60960" y="27384"/>
                              <a:pt x="62865" y="27384"/>
                              <a:pt x="63817" y="28337"/>
                            </a:cubicBezTo>
                            <a:cubicBezTo>
                              <a:pt x="63817" y="28337"/>
                              <a:pt x="64770" y="29289"/>
                              <a:pt x="64770" y="29289"/>
                            </a:cubicBezTo>
                            <a:cubicBezTo>
                              <a:pt x="65722" y="30242"/>
                              <a:pt x="65722" y="32147"/>
                              <a:pt x="64770" y="33099"/>
                            </a:cubicBezTo>
                            <a:cubicBezTo>
                              <a:pt x="64770" y="34052"/>
                              <a:pt x="63817" y="34052"/>
                              <a:pt x="62865" y="34052"/>
                            </a:cubicBezTo>
                            <a:close/>
                            <a:moveTo>
                              <a:pt x="56197" y="26432"/>
                            </a:moveTo>
                            <a:cubicBezTo>
                              <a:pt x="55245" y="26432"/>
                              <a:pt x="54292" y="26432"/>
                              <a:pt x="53340" y="25479"/>
                            </a:cubicBezTo>
                            <a:cubicBezTo>
                              <a:pt x="53340" y="25479"/>
                              <a:pt x="52388" y="24527"/>
                              <a:pt x="52388" y="24527"/>
                            </a:cubicBezTo>
                            <a:cubicBezTo>
                              <a:pt x="51435" y="23574"/>
                              <a:pt x="51435" y="21669"/>
                              <a:pt x="53340" y="20717"/>
                            </a:cubicBezTo>
                            <a:cubicBezTo>
                              <a:pt x="54292" y="19764"/>
                              <a:pt x="56197" y="19764"/>
                              <a:pt x="57150" y="21669"/>
                            </a:cubicBezTo>
                            <a:cubicBezTo>
                              <a:pt x="57150" y="21669"/>
                              <a:pt x="58103" y="22622"/>
                              <a:pt x="58103" y="22622"/>
                            </a:cubicBezTo>
                            <a:cubicBezTo>
                              <a:pt x="59055" y="23574"/>
                              <a:pt x="59055" y="25479"/>
                              <a:pt x="57150" y="26432"/>
                            </a:cubicBezTo>
                            <a:cubicBezTo>
                              <a:pt x="57150" y="26432"/>
                              <a:pt x="57150" y="26432"/>
                              <a:pt x="56197" y="26432"/>
                            </a:cubicBezTo>
                            <a:close/>
                            <a:moveTo>
                              <a:pt x="61913" y="20717"/>
                            </a:moveTo>
                            <a:cubicBezTo>
                              <a:pt x="60960" y="20717"/>
                              <a:pt x="59055" y="19764"/>
                              <a:pt x="59055" y="18812"/>
                            </a:cubicBezTo>
                            <a:cubicBezTo>
                              <a:pt x="58103" y="16907"/>
                              <a:pt x="59055" y="15954"/>
                              <a:pt x="60960" y="15002"/>
                            </a:cubicBezTo>
                            <a:lnTo>
                              <a:pt x="61913" y="15002"/>
                            </a:lnTo>
                            <a:cubicBezTo>
                              <a:pt x="63817" y="14049"/>
                              <a:pt x="64770" y="15002"/>
                              <a:pt x="65722" y="16907"/>
                            </a:cubicBezTo>
                            <a:cubicBezTo>
                              <a:pt x="66675" y="18812"/>
                              <a:pt x="65722" y="19764"/>
                              <a:pt x="63817" y="20717"/>
                            </a:cubicBezTo>
                            <a:lnTo>
                              <a:pt x="61913" y="20717"/>
                            </a:lnTo>
                            <a:cubicBezTo>
                              <a:pt x="61913" y="20717"/>
                              <a:pt x="61913" y="20717"/>
                              <a:pt x="61913" y="20717"/>
                            </a:cubicBezTo>
                            <a:close/>
                            <a:moveTo>
                              <a:pt x="71438" y="16907"/>
                            </a:moveTo>
                            <a:cubicBezTo>
                              <a:pt x="70485" y="16907"/>
                              <a:pt x="69533" y="15954"/>
                              <a:pt x="68580" y="15002"/>
                            </a:cubicBezTo>
                            <a:cubicBezTo>
                              <a:pt x="67628" y="13097"/>
                              <a:pt x="68580" y="12144"/>
                              <a:pt x="70485" y="11192"/>
                            </a:cubicBezTo>
                            <a:lnTo>
                              <a:pt x="71438" y="10239"/>
                            </a:lnTo>
                            <a:cubicBezTo>
                              <a:pt x="73342" y="9287"/>
                              <a:pt x="74295" y="10239"/>
                              <a:pt x="75247" y="12144"/>
                            </a:cubicBezTo>
                            <a:cubicBezTo>
                              <a:pt x="76200" y="14049"/>
                              <a:pt x="75247" y="15002"/>
                              <a:pt x="73342" y="15954"/>
                            </a:cubicBezTo>
                            <a:lnTo>
                              <a:pt x="72390" y="16907"/>
                            </a:lnTo>
                            <a:cubicBezTo>
                              <a:pt x="72390" y="16907"/>
                              <a:pt x="71438" y="16907"/>
                              <a:pt x="71438" y="16907"/>
                            </a:cubicBezTo>
                            <a:close/>
                            <a:moveTo>
                              <a:pt x="80963" y="12144"/>
                            </a:moveTo>
                            <a:cubicBezTo>
                              <a:pt x="80010" y="12144"/>
                              <a:pt x="79058" y="11192"/>
                              <a:pt x="78105" y="10239"/>
                            </a:cubicBezTo>
                            <a:cubicBezTo>
                              <a:pt x="77153" y="9287"/>
                              <a:pt x="78105" y="7382"/>
                              <a:pt x="79058" y="6429"/>
                            </a:cubicBezTo>
                            <a:cubicBezTo>
                              <a:pt x="79058" y="6429"/>
                              <a:pt x="80010" y="5477"/>
                              <a:pt x="80010" y="5477"/>
                            </a:cubicBezTo>
                            <a:cubicBezTo>
                              <a:pt x="80963" y="4524"/>
                              <a:pt x="82867" y="4524"/>
                              <a:pt x="83820" y="6429"/>
                            </a:cubicBezTo>
                            <a:cubicBezTo>
                              <a:pt x="84772" y="7382"/>
                              <a:pt x="84772" y="9287"/>
                              <a:pt x="82867" y="10239"/>
                            </a:cubicBezTo>
                            <a:cubicBezTo>
                              <a:pt x="82867" y="10239"/>
                              <a:pt x="81915" y="11192"/>
                              <a:pt x="81915" y="11192"/>
                            </a:cubicBezTo>
                            <a:cubicBezTo>
                              <a:pt x="81915" y="12144"/>
                              <a:pt x="80963" y="12144"/>
                              <a:pt x="80963" y="12144"/>
                            </a:cubicBezTo>
                            <a:close/>
                            <a:moveTo>
                              <a:pt x="89535" y="6429"/>
                            </a:moveTo>
                            <a:cubicBezTo>
                              <a:pt x="88583" y="6429"/>
                              <a:pt x="87630" y="6429"/>
                              <a:pt x="87630" y="5477"/>
                            </a:cubicBezTo>
                            <a:cubicBezTo>
                              <a:pt x="86678" y="4524"/>
                              <a:pt x="86678" y="2619"/>
                              <a:pt x="87630" y="1667"/>
                            </a:cubicBezTo>
                            <a:cubicBezTo>
                              <a:pt x="87630" y="1667"/>
                              <a:pt x="88583" y="714"/>
                              <a:pt x="88583" y="714"/>
                            </a:cubicBezTo>
                            <a:cubicBezTo>
                              <a:pt x="89535" y="-238"/>
                              <a:pt x="91440" y="-238"/>
                              <a:pt x="92392" y="714"/>
                            </a:cubicBezTo>
                            <a:cubicBezTo>
                              <a:pt x="93345" y="1667"/>
                              <a:pt x="93345" y="3572"/>
                              <a:pt x="92392" y="4524"/>
                            </a:cubicBezTo>
                            <a:cubicBezTo>
                              <a:pt x="92392" y="4524"/>
                              <a:pt x="91440" y="5477"/>
                              <a:pt x="91440" y="5477"/>
                            </a:cubicBezTo>
                            <a:cubicBezTo>
                              <a:pt x="90488" y="6429"/>
                              <a:pt x="89535" y="6429"/>
                              <a:pt x="89535" y="6429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16" name="Freeform: Shape 1915">
                        <a:extLst>
                          <a:ext uri="{FF2B5EF4-FFF2-40B4-BE49-F238E27FC236}">
                            <a16:creationId xmlns:a16="http://schemas.microsoft.com/office/drawing/2014/main" id="{5EABAA1C-F60C-4EAB-8822-0F5F068E7C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162" y="4636374"/>
                        <a:ext cx="5551" cy="7062"/>
                      </a:xfrm>
                      <a:custGeom>
                        <a:avLst/>
                        <a:gdLst>
                          <a:gd name="connsiteX0" fmla="*/ 3252 w 5551"/>
                          <a:gd name="connsiteY0" fmla="*/ 7062 h 7062"/>
                          <a:gd name="connsiteX1" fmla="*/ 1347 w 5551"/>
                          <a:gd name="connsiteY1" fmla="*/ 6109 h 7062"/>
                          <a:gd name="connsiteX2" fmla="*/ 395 w 5551"/>
                          <a:gd name="connsiteY2" fmla="*/ 2300 h 7062"/>
                          <a:gd name="connsiteX3" fmla="*/ 395 w 5551"/>
                          <a:gd name="connsiteY3" fmla="*/ 1347 h 7062"/>
                          <a:gd name="connsiteX4" fmla="*/ 4205 w 5551"/>
                          <a:gd name="connsiteY4" fmla="*/ 394 h 7062"/>
                          <a:gd name="connsiteX5" fmla="*/ 5157 w 5551"/>
                          <a:gd name="connsiteY5" fmla="*/ 4205 h 7062"/>
                          <a:gd name="connsiteX6" fmla="*/ 4205 w 5551"/>
                          <a:gd name="connsiteY6" fmla="*/ 5157 h 7062"/>
                          <a:gd name="connsiteX7" fmla="*/ 3252 w 5551"/>
                          <a:gd name="connsiteY7" fmla="*/ 7062 h 70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551" h="7062">
                            <a:moveTo>
                              <a:pt x="3252" y="7062"/>
                            </a:moveTo>
                            <a:cubicBezTo>
                              <a:pt x="2300" y="7062"/>
                              <a:pt x="2300" y="7062"/>
                              <a:pt x="1347" y="6109"/>
                            </a:cubicBezTo>
                            <a:cubicBezTo>
                              <a:pt x="395" y="5157"/>
                              <a:pt x="-558" y="3252"/>
                              <a:pt x="395" y="2300"/>
                            </a:cubicBezTo>
                            <a:lnTo>
                              <a:pt x="395" y="1347"/>
                            </a:lnTo>
                            <a:cubicBezTo>
                              <a:pt x="1347" y="394"/>
                              <a:pt x="3252" y="-558"/>
                              <a:pt x="4205" y="394"/>
                            </a:cubicBezTo>
                            <a:cubicBezTo>
                              <a:pt x="5157" y="1347"/>
                              <a:pt x="6109" y="3252"/>
                              <a:pt x="5157" y="4205"/>
                            </a:cubicBezTo>
                            <a:lnTo>
                              <a:pt x="4205" y="5157"/>
                            </a:lnTo>
                            <a:cubicBezTo>
                              <a:pt x="5157" y="6109"/>
                              <a:pt x="4205" y="7062"/>
                              <a:pt x="3252" y="706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66" name="Graphic 4">
                      <a:extLst>
                        <a:ext uri="{FF2B5EF4-FFF2-40B4-BE49-F238E27FC236}">
                          <a16:creationId xmlns:a16="http://schemas.microsoft.com/office/drawing/2014/main" id="{2FDDF32F-5C72-44AA-B13B-133EF8D1DD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60824" y="4792520"/>
                      <a:ext cx="14596" cy="19032"/>
                      <a:chOff x="5260824" y="4792520"/>
                      <a:chExt cx="14596" cy="19032"/>
                    </a:xfrm>
                  </p:grpSpPr>
                  <p:sp>
                    <p:nvSpPr>
                      <p:cNvPr id="1911" name="Freeform: Shape 1910">
                        <a:extLst>
                          <a:ext uri="{FF2B5EF4-FFF2-40B4-BE49-F238E27FC236}">
                            <a16:creationId xmlns:a16="http://schemas.microsoft.com/office/drawing/2014/main" id="{0A634D00-D660-4ABF-950F-772332FB91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4943" y="4801075"/>
                        <a:ext cx="10477" cy="10477"/>
                      </a:xfrm>
                      <a:custGeom>
                        <a:avLst/>
                        <a:gdLst>
                          <a:gd name="connsiteX0" fmla="*/ 9049 w 10477"/>
                          <a:gd name="connsiteY0" fmla="*/ 1429 h 10477"/>
                          <a:gd name="connsiteX1" fmla="*/ 9049 w 10477"/>
                          <a:gd name="connsiteY1" fmla="*/ 9049 h 10477"/>
                          <a:gd name="connsiteX2" fmla="*/ 1429 w 10477"/>
                          <a:gd name="connsiteY2" fmla="*/ 9049 h 10477"/>
                          <a:gd name="connsiteX3" fmla="*/ 1429 w 10477"/>
                          <a:gd name="connsiteY3" fmla="*/ 1429 h 10477"/>
                          <a:gd name="connsiteX4" fmla="*/ 9049 w 10477"/>
                          <a:gd name="connsiteY4" fmla="*/ 1429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9049" y="1429"/>
                            </a:moveTo>
                            <a:cubicBezTo>
                              <a:pt x="10954" y="3334"/>
                              <a:pt x="10954" y="7144"/>
                              <a:pt x="9049" y="9049"/>
                            </a:cubicBezTo>
                            <a:cubicBezTo>
                              <a:pt x="7144" y="10954"/>
                              <a:pt x="3334" y="10954"/>
                              <a:pt x="1429" y="9049"/>
                            </a:cubicBezTo>
                            <a:cubicBezTo>
                              <a:pt x="-476" y="7144"/>
                              <a:pt x="-476" y="3334"/>
                              <a:pt x="1429" y="1429"/>
                            </a:cubicBezTo>
                            <a:cubicBezTo>
                              <a:pt x="3334" y="-476"/>
                              <a:pt x="7144" y="-476"/>
                              <a:pt x="9049" y="1429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12" name="Freeform: Shape 1911">
                        <a:extLst>
                          <a:ext uri="{FF2B5EF4-FFF2-40B4-BE49-F238E27FC236}">
                            <a16:creationId xmlns:a16="http://schemas.microsoft.com/office/drawing/2014/main" id="{2654250B-228B-4147-9A32-B1BF828D90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0824" y="4792520"/>
                        <a:ext cx="5548" cy="9031"/>
                      </a:xfrm>
                      <a:custGeom>
                        <a:avLst/>
                        <a:gdLst>
                          <a:gd name="connsiteX0" fmla="*/ 5548 w 5548"/>
                          <a:gd name="connsiteY0" fmla="*/ 9031 h 9031"/>
                          <a:gd name="connsiteX1" fmla="*/ 1738 w 5548"/>
                          <a:gd name="connsiteY1" fmla="*/ 2363 h 9031"/>
                          <a:gd name="connsiteX2" fmla="*/ 5548 w 5548"/>
                          <a:gd name="connsiteY2" fmla="*/ 9031 h 9031"/>
                          <a:gd name="connsiteX3" fmla="*/ 786 w 5548"/>
                          <a:gd name="connsiteY3" fmla="*/ 459 h 9031"/>
                          <a:gd name="connsiteX4" fmla="*/ 5548 w 5548"/>
                          <a:gd name="connsiteY4" fmla="*/ 9031 h 9031"/>
                          <a:gd name="connsiteX5" fmla="*/ 5548 w 5548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548" h="9031">
                            <a:moveTo>
                              <a:pt x="5548" y="9031"/>
                            </a:moveTo>
                            <a:cubicBezTo>
                              <a:pt x="5548" y="8079"/>
                              <a:pt x="3643" y="459"/>
                              <a:pt x="1738" y="2363"/>
                            </a:cubicBezTo>
                            <a:cubicBezTo>
                              <a:pt x="-167" y="3316"/>
                              <a:pt x="4596" y="7126"/>
                              <a:pt x="5548" y="9031"/>
                            </a:cubicBezTo>
                            <a:cubicBezTo>
                              <a:pt x="3643" y="8079"/>
                              <a:pt x="-2072" y="2363"/>
                              <a:pt x="786" y="459"/>
                            </a:cubicBezTo>
                            <a:cubicBezTo>
                              <a:pt x="4596" y="-2399"/>
                              <a:pt x="5548" y="9031"/>
                              <a:pt x="5548" y="9031"/>
                            </a:cubicBezTo>
                            <a:cubicBezTo>
                              <a:pt x="5548" y="9031"/>
                              <a:pt x="5548" y="9031"/>
                              <a:pt x="5548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13" name="Freeform: Shape 1912">
                        <a:extLst>
                          <a:ext uri="{FF2B5EF4-FFF2-40B4-BE49-F238E27FC236}">
                            <a16:creationId xmlns:a16="http://schemas.microsoft.com/office/drawing/2014/main" id="{65EF305F-74C5-41B1-85A0-5D9E6A3451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65525" y="4798500"/>
                        <a:ext cx="4127" cy="5909"/>
                      </a:xfrm>
                      <a:custGeom>
                        <a:avLst/>
                        <a:gdLst>
                          <a:gd name="connsiteX0" fmla="*/ 847 w 4127"/>
                          <a:gd name="connsiteY0" fmla="*/ 4005 h 5909"/>
                          <a:gd name="connsiteX1" fmla="*/ 847 w 4127"/>
                          <a:gd name="connsiteY1" fmla="*/ 194 h 5909"/>
                          <a:gd name="connsiteX2" fmla="*/ 3704 w 4127"/>
                          <a:gd name="connsiteY2" fmla="*/ 2099 h 5909"/>
                          <a:gd name="connsiteX3" fmla="*/ 3704 w 4127"/>
                          <a:gd name="connsiteY3" fmla="*/ 3052 h 5909"/>
                          <a:gd name="connsiteX4" fmla="*/ 2752 w 4127"/>
                          <a:gd name="connsiteY4" fmla="*/ 4957 h 5909"/>
                          <a:gd name="connsiteX5" fmla="*/ 847 w 4127"/>
                          <a:gd name="connsiteY5" fmla="*/ 5909 h 5909"/>
                          <a:gd name="connsiteX6" fmla="*/ 847 w 4127"/>
                          <a:gd name="connsiteY6" fmla="*/ 4005 h 5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5909">
                            <a:moveTo>
                              <a:pt x="847" y="4005"/>
                            </a:moveTo>
                            <a:cubicBezTo>
                              <a:pt x="847" y="4005"/>
                              <a:pt x="-1058" y="2099"/>
                              <a:pt x="847" y="194"/>
                            </a:cubicBezTo>
                            <a:cubicBezTo>
                              <a:pt x="2752" y="-758"/>
                              <a:pt x="2752" y="2099"/>
                              <a:pt x="3704" y="2099"/>
                            </a:cubicBezTo>
                            <a:cubicBezTo>
                              <a:pt x="4657" y="2099"/>
                              <a:pt x="3704" y="2099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957"/>
                            </a:cubicBezTo>
                            <a:cubicBezTo>
                              <a:pt x="2752" y="4957"/>
                              <a:pt x="1799" y="5909"/>
                              <a:pt x="847" y="5909"/>
                            </a:cubicBezTo>
                            <a:cubicBezTo>
                              <a:pt x="-106" y="4957"/>
                              <a:pt x="847" y="4005"/>
                              <a:pt x="847" y="400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67" name="Graphic 4">
                      <a:extLst>
                        <a:ext uri="{FF2B5EF4-FFF2-40B4-BE49-F238E27FC236}">
                          <a16:creationId xmlns:a16="http://schemas.microsoft.com/office/drawing/2014/main" id="{4B6102F2-8B2E-4B18-AE40-157160ABA00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0295" y="4688942"/>
                      <a:ext cx="11191" cy="21526"/>
                      <a:chOff x="5220295" y="4688942"/>
                      <a:chExt cx="11191" cy="21526"/>
                    </a:xfrm>
                  </p:grpSpPr>
                  <p:sp>
                    <p:nvSpPr>
                      <p:cNvPr id="1908" name="Freeform: Shape 1907">
                        <a:extLst>
                          <a:ext uri="{FF2B5EF4-FFF2-40B4-BE49-F238E27FC236}">
                            <a16:creationId xmlns:a16="http://schemas.microsoft.com/office/drawing/2014/main" id="{7F2797EF-41B5-4805-8979-86BA3EAB7A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0295" y="4699277"/>
                        <a:ext cx="11191" cy="11191"/>
                      </a:xfrm>
                      <a:custGeom>
                        <a:avLst/>
                        <a:gdLst>
                          <a:gd name="connsiteX0" fmla="*/ 10835 w 11191"/>
                          <a:gd name="connsiteY0" fmla="*/ 3215 h 11191"/>
                          <a:gd name="connsiteX1" fmla="*/ 7977 w 11191"/>
                          <a:gd name="connsiteY1" fmla="*/ 10835 h 11191"/>
                          <a:gd name="connsiteX2" fmla="*/ 357 w 11191"/>
                          <a:gd name="connsiteY2" fmla="*/ 7977 h 11191"/>
                          <a:gd name="connsiteX3" fmla="*/ 3215 w 11191"/>
                          <a:gd name="connsiteY3" fmla="*/ 357 h 11191"/>
                          <a:gd name="connsiteX4" fmla="*/ 10835 w 11191"/>
                          <a:gd name="connsiteY4" fmla="*/ 3215 h 111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191" h="11191">
                            <a:moveTo>
                              <a:pt x="10835" y="3215"/>
                            </a:moveTo>
                            <a:cubicBezTo>
                              <a:pt x="11787" y="6072"/>
                              <a:pt x="10835" y="8930"/>
                              <a:pt x="7977" y="10835"/>
                            </a:cubicBezTo>
                            <a:cubicBezTo>
                              <a:pt x="5120" y="11787"/>
                              <a:pt x="2262" y="10835"/>
                              <a:pt x="357" y="7977"/>
                            </a:cubicBezTo>
                            <a:cubicBezTo>
                              <a:pt x="-595" y="5120"/>
                              <a:pt x="357" y="2262"/>
                              <a:pt x="3215" y="357"/>
                            </a:cubicBezTo>
                            <a:cubicBezTo>
                              <a:pt x="6072" y="-595"/>
                              <a:pt x="8930" y="357"/>
                              <a:pt x="10835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9" name="Freeform: Shape 1908">
                        <a:extLst>
                          <a:ext uri="{FF2B5EF4-FFF2-40B4-BE49-F238E27FC236}">
                            <a16:creationId xmlns:a16="http://schemas.microsoft.com/office/drawing/2014/main" id="{E9D3C1AD-839C-4E1D-A16C-EF1EC75681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1513" y="4688942"/>
                        <a:ext cx="3425" cy="9739"/>
                      </a:xfrm>
                      <a:custGeom>
                        <a:avLst/>
                        <a:gdLst>
                          <a:gd name="connsiteX0" fmla="*/ 2949 w 3425"/>
                          <a:gd name="connsiteY0" fmla="*/ 9739 h 9739"/>
                          <a:gd name="connsiteX1" fmla="*/ 1044 w 3425"/>
                          <a:gd name="connsiteY1" fmla="*/ 2119 h 9739"/>
                          <a:gd name="connsiteX2" fmla="*/ 2949 w 3425"/>
                          <a:gd name="connsiteY2" fmla="*/ 9739 h 9739"/>
                          <a:gd name="connsiteX3" fmla="*/ 1044 w 3425"/>
                          <a:gd name="connsiteY3" fmla="*/ 214 h 9739"/>
                          <a:gd name="connsiteX4" fmla="*/ 2949 w 3425"/>
                          <a:gd name="connsiteY4" fmla="*/ 9739 h 9739"/>
                          <a:gd name="connsiteX5" fmla="*/ 2949 w 3425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425" h="9739">
                            <a:moveTo>
                              <a:pt x="2949" y="9739"/>
                            </a:moveTo>
                            <a:cubicBezTo>
                              <a:pt x="2949" y="8787"/>
                              <a:pt x="3902" y="1167"/>
                              <a:pt x="1044" y="2119"/>
                            </a:cubicBezTo>
                            <a:cubicBezTo>
                              <a:pt x="-861" y="3072"/>
                              <a:pt x="1997" y="7834"/>
                              <a:pt x="2949" y="9739"/>
                            </a:cubicBezTo>
                            <a:cubicBezTo>
                              <a:pt x="1997" y="7834"/>
                              <a:pt x="-1813" y="2119"/>
                              <a:pt x="1044" y="214"/>
                            </a:cubicBezTo>
                            <a:cubicBezTo>
                              <a:pt x="4854" y="-1691"/>
                              <a:pt x="2949" y="9739"/>
                              <a:pt x="2949" y="9739"/>
                            </a:cubicBezTo>
                            <a:cubicBezTo>
                              <a:pt x="2949" y="9739"/>
                              <a:pt x="2949" y="9739"/>
                              <a:pt x="2949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10" name="Freeform: Shape 1909">
                        <a:extLst>
                          <a:ext uri="{FF2B5EF4-FFF2-40B4-BE49-F238E27FC236}">
                            <a16:creationId xmlns:a16="http://schemas.microsoft.com/office/drawing/2014/main" id="{BC98C117-EB73-4379-BB7F-929170C715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2557" y="4695632"/>
                        <a:ext cx="5156" cy="5229"/>
                      </a:xfrm>
                      <a:custGeom>
                        <a:avLst/>
                        <a:gdLst>
                          <a:gd name="connsiteX0" fmla="*/ 952 w 5156"/>
                          <a:gd name="connsiteY0" fmla="*/ 4002 h 5229"/>
                          <a:gd name="connsiteX1" fmla="*/ 1905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952 w 5156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952" y="4002"/>
                            </a:moveTo>
                            <a:cubicBezTo>
                              <a:pt x="952" y="4002"/>
                              <a:pt x="-953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954"/>
                              <a:pt x="952" y="4002"/>
                              <a:pt x="952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68" name="Graphic 4">
                      <a:extLst>
                        <a:ext uri="{FF2B5EF4-FFF2-40B4-BE49-F238E27FC236}">
                          <a16:creationId xmlns:a16="http://schemas.microsoft.com/office/drawing/2014/main" id="{8EB6044F-F5C5-4D9A-AE3F-2647C8E7C56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3318" y="4845367"/>
                      <a:ext cx="11840" cy="20189"/>
                      <a:chOff x="5183318" y="4845367"/>
                      <a:chExt cx="11840" cy="20189"/>
                    </a:xfrm>
                  </p:grpSpPr>
                  <p:sp>
                    <p:nvSpPr>
                      <p:cNvPr id="1905" name="Freeform: Shape 1904">
                        <a:extLst>
                          <a:ext uri="{FF2B5EF4-FFF2-40B4-BE49-F238E27FC236}">
                            <a16:creationId xmlns:a16="http://schemas.microsoft.com/office/drawing/2014/main" id="{048B3794-6172-47A6-ABEC-564FEE47E3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3318" y="4854705"/>
                        <a:ext cx="10851" cy="10850"/>
                      </a:xfrm>
                      <a:custGeom>
                        <a:avLst/>
                        <a:gdLst>
                          <a:gd name="connsiteX0" fmla="*/ 10664 w 10851"/>
                          <a:gd name="connsiteY0" fmla="*/ 5902 h 10850"/>
                          <a:gd name="connsiteX1" fmla="*/ 4949 w 10851"/>
                          <a:gd name="connsiteY1" fmla="*/ 10664 h 10850"/>
                          <a:gd name="connsiteX2" fmla="*/ 187 w 10851"/>
                          <a:gd name="connsiteY2" fmla="*/ 4949 h 10850"/>
                          <a:gd name="connsiteX3" fmla="*/ 5902 w 10851"/>
                          <a:gd name="connsiteY3" fmla="*/ 187 h 10850"/>
                          <a:gd name="connsiteX4" fmla="*/ 10664 w 10851"/>
                          <a:gd name="connsiteY4" fmla="*/ 5902 h 108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851" h="10850">
                            <a:moveTo>
                              <a:pt x="10664" y="5902"/>
                            </a:moveTo>
                            <a:cubicBezTo>
                              <a:pt x="10664" y="8759"/>
                              <a:pt x="7807" y="11617"/>
                              <a:pt x="4949" y="10664"/>
                            </a:cubicBezTo>
                            <a:cubicBezTo>
                              <a:pt x="2092" y="10664"/>
                              <a:pt x="-766" y="7807"/>
                              <a:pt x="187" y="4949"/>
                            </a:cubicBezTo>
                            <a:cubicBezTo>
                              <a:pt x="187" y="2092"/>
                              <a:pt x="3044" y="-766"/>
                              <a:pt x="5902" y="187"/>
                            </a:cubicBezTo>
                            <a:cubicBezTo>
                              <a:pt x="8759" y="187"/>
                              <a:pt x="11617" y="3044"/>
                              <a:pt x="10664" y="5902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6" name="Freeform: Shape 1905">
                        <a:extLst>
                          <a:ext uri="{FF2B5EF4-FFF2-40B4-BE49-F238E27FC236}">
                            <a16:creationId xmlns:a16="http://schemas.microsoft.com/office/drawing/2014/main" id="{0E47B867-E5BD-452D-A377-A6738CAACF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845367"/>
                        <a:ext cx="4033" cy="9525"/>
                      </a:xfrm>
                      <a:custGeom>
                        <a:avLst/>
                        <a:gdLst>
                          <a:gd name="connsiteX0" fmla="*/ 0 w 4033"/>
                          <a:gd name="connsiteY0" fmla="*/ 9525 h 9525"/>
                          <a:gd name="connsiteX1" fmla="*/ 2858 w 4033"/>
                          <a:gd name="connsiteY1" fmla="*/ 1905 h 9525"/>
                          <a:gd name="connsiteX2" fmla="*/ 0 w 4033"/>
                          <a:gd name="connsiteY2" fmla="*/ 9525 h 9525"/>
                          <a:gd name="connsiteX3" fmla="*/ 2858 w 4033"/>
                          <a:gd name="connsiteY3" fmla="*/ 0 h 9525"/>
                          <a:gd name="connsiteX4" fmla="*/ 0 w 4033"/>
                          <a:gd name="connsiteY4" fmla="*/ 9525 h 9525"/>
                          <a:gd name="connsiteX5" fmla="*/ 0 w 4033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033" h="9525">
                            <a:moveTo>
                              <a:pt x="0" y="9525"/>
                            </a:moveTo>
                            <a:cubicBezTo>
                              <a:pt x="0" y="9525"/>
                              <a:pt x="4763" y="1905"/>
                              <a:pt x="2858" y="1905"/>
                            </a:cubicBezTo>
                            <a:cubicBezTo>
                              <a:pt x="0" y="952"/>
                              <a:pt x="0" y="7620"/>
                              <a:pt x="0" y="9525"/>
                            </a:cubicBezTo>
                            <a:cubicBezTo>
                              <a:pt x="0" y="7620"/>
                              <a:pt x="0" y="0"/>
                              <a:pt x="2858" y="0"/>
                            </a:cubicBezTo>
                            <a:cubicBezTo>
                              <a:pt x="6667" y="0"/>
                              <a:pt x="0" y="9525"/>
                              <a:pt x="0" y="9525"/>
                            </a:cubicBezTo>
                            <a:cubicBezTo>
                              <a:pt x="0" y="9525"/>
                              <a:pt x="0" y="9525"/>
                              <a:pt x="0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7" name="Freeform: Shape 1906">
                        <a:extLst>
                          <a:ext uri="{FF2B5EF4-FFF2-40B4-BE49-F238E27FC236}">
                            <a16:creationId xmlns:a16="http://schemas.microsoft.com/office/drawing/2014/main" id="{A3ECA572-D105-4D4C-ABB9-70D78B6ECEB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315" y="4852034"/>
                        <a:ext cx="5156" cy="4524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8 h 4524"/>
                          <a:gd name="connsiteX6" fmla="*/ 1905 w 5156"/>
                          <a:gd name="connsiteY6" fmla="*/ 2858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3810" y="2858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2858"/>
                            </a:cubicBezTo>
                            <a:cubicBezTo>
                              <a:pt x="952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69" name="Graphic 4">
                      <a:extLst>
                        <a:ext uri="{FF2B5EF4-FFF2-40B4-BE49-F238E27FC236}">
                          <a16:creationId xmlns:a16="http://schemas.microsoft.com/office/drawing/2014/main" id="{5AB91456-61C3-44F9-B85A-1C45885523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25863" y="4813873"/>
                      <a:ext cx="10402" cy="21390"/>
                      <a:chOff x="5225863" y="4813873"/>
                      <a:chExt cx="10402" cy="21390"/>
                    </a:xfrm>
                  </p:grpSpPr>
                  <p:sp>
                    <p:nvSpPr>
                      <p:cNvPr id="1902" name="Freeform: Shape 1901">
                        <a:extLst>
                          <a:ext uri="{FF2B5EF4-FFF2-40B4-BE49-F238E27FC236}">
                            <a16:creationId xmlns:a16="http://schemas.microsoft.com/office/drawing/2014/main" id="{CFFA0316-3CC8-4D51-9D63-79518938B28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993" y="4824373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8946" y="39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3" name="Freeform: Shape 1902">
                        <a:extLst>
                          <a:ext uri="{FF2B5EF4-FFF2-40B4-BE49-F238E27FC236}">
                            <a16:creationId xmlns:a16="http://schemas.microsoft.com/office/drawing/2014/main" id="{972D3906-365D-458B-902C-F705E9446C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5863" y="4813873"/>
                        <a:ext cx="4213" cy="9586"/>
                      </a:xfrm>
                      <a:custGeom>
                        <a:avLst/>
                        <a:gdLst>
                          <a:gd name="connsiteX0" fmla="*/ 3361 w 4213"/>
                          <a:gd name="connsiteY0" fmla="*/ 9586 h 9586"/>
                          <a:gd name="connsiteX1" fmla="*/ 1456 w 4213"/>
                          <a:gd name="connsiteY1" fmla="*/ 1966 h 9586"/>
                          <a:gd name="connsiteX2" fmla="*/ 3361 w 4213"/>
                          <a:gd name="connsiteY2" fmla="*/ 9586 h 9586"/>
                          <a:gd name="connsiteX3" fmla="*/ 1456 w 4213"/>
                          <a:gd name="connsiteY3" fmla="*/ 61 h 9586"/>
                          <a:gd name="connsiteX4" fmla="*/ 3361 w 4213"/>
                          <a:gd name="connsiteY4" fmla="*/ 9586 h 9586"/>
                          <a:gd name="connsiteX5" fmla="*/ 3361 w 4213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213" h="9586">
                            <a:moveTo>
                              <a:pt x="3361" y="9586"/>
                            </a:moveTo>
                            <a:cubicBezTo>
                              <a:pt x="3361" y="8634"/>
                              <a:pt x="4314" y="1014"/>
                              <a:pt x="1456" y="1966"/>
                            </a:cubicBezTo>
                            <a:cubicBezTo>
                              <a:pt x="-449" y="2919"/>
                              <a:pt x="2408" y="8634"/>
                              <a:pt x="3361" y="9586"/>
                            </a:cubicBezTo>
                            <a:cubicBezTo>
                              <a:pt x="2408" y="7681"/>
                              <a:pt x="-2354" y="1966"/>
                              <a:pt x="1456" y="61"/>
                            </a:cubicBezTo>
                            <a:cubicBezTo>
                              <a:pt x="5266" y="-891"/>
                              <a:pt x="4314" y="9586"/>
                              <a:pt x="3361" y="9586"/>
                            </a:cubicBezTo>
                            <a:cubicBezTo>
                              <a:pt x="4314" y="9586"/>
                              <a:pt x="4314" y="9586"/>
                              <a:pt x="3361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4" name="Freeform: Shape 1903">
                        <a:extLst>
                          <a:ext uri="{FF2B5EF4-FFF2-40B4-BE49-F238E27FC236}">
                            <a16:creationId xmlns:a16="http://schemas.microsoft.com/office/drawing/2014/main" id="{1F57AC06-7FBC-4EBE-B107-8371CF0D9BF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6367" y="482136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1905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70" name="Graphic 4">
                      <a:extLst>
                        <a:ext uri="{FF2B5EF4-FFF2-40B4-BE49-F238E27FC236}">
                          <a16:creationId xmlns:a16="http://schemas.microsoft.com/office/drawing/2014/main" id="{0D8C1DB4-50A8-454E-AC31-17A805C869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12779" y="4729100"/>
                      <a:ext cx="10031" cy="21269"/>
                      <a:chOff x="5212779" y="4729100"/>
                      <a:chExt cx="10031" cy="21269"/>
                    </a:xfrm>
                  </p:grpSpPr>
                  <p:sp>
                    <p:nvSpPr>
                      <p:cNvPr id="1899" name="Freeform: Shape 1898">
                        <a:extLst>
                          <a:ext uri="{FF2B5EF4-FFF2-40B4-BE49-F238E27FC236}">
                            <a16:creationId xmlns:a16="http://schemas.microsoft.com/office/drawing/2014/main" id="{CA23F46D-829E-41F7-8952-7249E7CDA3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2779" y="4739825"/>
                        <a:ext cx="10031" cy="10545"/>
                      </a:xfrm>
                      <a:custGeom>
                        <a:avLst/>
                        <a:gdLst>
                          <a:gd name="connsiteX0" fmla="*/ 9778 w 10031"/>
                          <a:gd name="connsiteY0" fmla="*/ 3624 h 10545"/>
                          <a:gd name="connsiteX1" fmla="*/ 6921 w 10031"/>
                          <a:gd name="connsiteY1" fmla="*/ 10292 h 10545"/>
                          <a:gd name="connsiteX2" fmla="*/ 253 w 10031"/>
                          <a:gd name="connsiteY2" fmla="*/ 7434 h 10545"/>
                          <a:gd name="connsiteX3" fmla="*/ 3111 w 10031"/>
                          <a:gd name="connsiteY3" fmla="*/ 767 h 10545"/>
                          <a:gd name="connsiteX4" fmla="*/ 9778 w 10031"/>
                          <a:gd name="connsiteY4" fmla="*/ 3624 h 10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031" h="10545">
                            <a:moveTo>
                              <a:pt x="9778" y="3624"/>
                            </a:moveTo>
                            <a:cubicBezTo>
                              <a:pt x="10731" y="6482"/>
                              <a:pt x="8826" y="9339"/>
                              <a:pt x="6921" y="10292"/>
                            </a:cubicBezTo>
                            <a:cubicBezTo>
                              <a:pt x="5016" y="11244"/>
                              <a:pt x="1206" y="9339"/>
                              <a:pt x="253" y="7434"/>
                            </a:cubicBezTo>
                            <a:cubicBezTo>
                              <a:pt x="-699" y="4577"/>
                              <a:pt x="1206" y="1719"/>
                              <a:pt x="3111" y="767"/>
                            </a:cubicBezTo>
                            <a:cubicBezTo>
                              <a:pt x="5968" y="-1138"/>
                              <a:pt x="8826" y="767"/>
                              <a:pt x="9778" y="3624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0" name="Freeform: Shape 1899">
                        <a:extLst>
                          <a:ext uri="{FF2B5EF4-FFF2-40B4-BE49-F238E27FC236}">
                            <a16:creationId xmlns:a16="http://schemas.microsoft.com/office/drawing/2014/main" id="{70735A27-4766-47C9-B0D8-8000745648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4652" y="4729100"/>
                        <a:ext cx="3632" cy="9586"/>
                      </a:xfrm>
                      <a:custGeom>
                        <a:avLst/>
                        <a:gdLst>
                          <a:gd name="connsiteX0" fmla="*/ 2190 w 3632"/>
                          <a:gd name="connsiteY0" fmla="*/ 9586 h 9586"/>
                          <a:gd name="connsiteX1" fmla="*/ 1237 w 3632"/>
                          <a:gd name="connsiteY1" fmla="*/ 1966 h 9586"/>
                          <a:gd name="connsiteX2" fmla="*/ 2190 w 3632"/>
                          <a:gd name="connsiteY2" fmla="*/ 9586 h 9586"/>
                          <a:gd name="connsiteX3" fmla="*/ 1237 w 3632"/>
                          <a:gd name="connsiteY3" fmla="*/ 61 h 9586"/>
                          <a:gd name="connsiteX4" fmla="*/ 2190 w 3632"/>
                          <a:gd name="connsiteY4" fmla="*/ 9586 h 9586"/>
                          <a:gd name="connsiteX5" fmla="*/ 2190 w 3632"/>
                          <a:gd name="connsiteY5" fmla="*/ 9586 h 958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32" h="9586">
                            <a:moveTo>
                              <a:pt x="2190" y="9586"/>
                            </a:moveTo>
                            <a:cubicBezTo>
                              <a:pt x="2190" y="8634"/>
                              <a:pt x="4095" y="1014"/>
                              <a:pt x="1237" y="1966"/>
                            </a:cubicBezTo>
                            <a:cubicBezTo>
                              <a:pt x="-668" y="2919"/>
                              <a:pt x="1237" y="7681"/>
                              <a:pt x="2190" y="9586"/>
                            </a:cubicBezTo>
                            <a:cubicBezTo>
                              <a:pt x="1237" y="7681"/>
                              <a:pt x="-1620" y="1014"/>
                              <a:pt x="1237" y="61"/>
                            </a:cubicBezTo>
                            <a:cubicBezTo>
                              <a:pt x="6000" y="-891"/>
                              <a:pt x="2190" y="9586"/>
                              <a:pt x="2190" y="9586"/>
                            </a:cubicBezTo>
                            <a:cubicBezTo>
                              <a:pt x="2190" y="9586"/>
                              <a:pt x="2190" y="9586"/>
                              <a:pt x="2190" y="9586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901" name="Freeform: Shape 1900">
                        <a:extLst>
                          <a:ext uri="{FF2B5EF4-FFF2-40B4-BE49-F238E27FC236}">
                            <a16:creationId xmlns:a16="http://schemas.microsoft.com/office/drawing/2014/main" id="{656CCBBC-57E8-4FA9-8773-AE3231AD7E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13984" y="4736781"/>
                        <a:ext cx="5157" cy="5037"/>
                      </a:xfrm>
                      <a:custGeom>
                        <a:avLst/>
                        <a:gdLst>
                          <a:gd name="connsiteX0" fmla="*/ 1905 w 5157"/>
                          <a:gd name="connsiteY0" fmla="*/ 2858 h 5037"/>
                          <a:gd name="connsiteX1" fmla="*/ 2858 w 5157"/>
                          <a:gd name="connsiteY1" fmla="*/ 0 h 5037"/>
                          <a:gd name="connsiteX2" fmla="*/ 4763 w 5157"/>
                          <a:gd name="connsiteY2" fmla="*/ 2858 h 5037"/>
                          <a:gd name="connsiteX3" fmla="*/ 3810 w 5157"/>
                          <a:gd name="connsiteY3" fmla="*/ 3810 h 5037"/>
                          <a:gd name="connsiteX4" fmla="*/ 1905 w 5157"/>
                          <a:gd name="connsiteY4" fmla="*/ 4763 h 5037"/>
                          <a:gd name="connsiteX5" fmla="*/ 0 w 5157"/>
                          <a:gd name="connsiteY5" fmla="*/ 4763 h 5037"/>
                          <a:gd name="connsiteX6" fmla="*/ 1905 w 5157"/>
                          <a:gd name="connsiteY6" fmla="*/ 2858 h 5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03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3810"/>
                            </a:cubicBezTo>
                            <a:cubicBezTo>
                              <a:pt x="2858" y="3810"/>
                              <a:pt x="1905" y="5715"/>
                              <a:pt x="1905" y="4763"/>
                            </a:cubicBezTo>
                            <a:cubicBezTo>
                              <a:pt x="1905" y="3810"/>
                              <a:pt x="0" y="5715"/>
                              <a:pt x="0" y="4763"/>
                            </a:cubicBezTo>
                            <a:cubicBezTo>
                              <a:pt x="953" y="3810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71" name="Graphic 4">
                      <a:extLst>
                        <a:ext uri="{FF2B5EF4-FFF2-40B4-BE49-F238E27FC236}">
                          <a16:creationId xmlns:a16="http://schemas.microsoft.com/office/drawing/2014/main" id="{2E9556D1-AB88-43E6-B906-7B71C1BE7D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69217" y="4685264"/>
                      <a:ext cx="13822" cy="21037"/>
                      <a:chOff x="5169217" y="4685264"/>
                      <a:chExt cx="13822" cy="21037"/>
                    </a:xfrm>
                  </p:grpSpPr>
                  <p:sp>
                    <p:nvSpPr>
                      <p:cNvPr id="1896" name="Freeform: Shape 1895">
                        <a:extLst>
                          <a:ext uri="{FF2B5EF4-FFF2-40B4-BE49-F238E27FC236}">
                            <a16:creationId xmlns:a16="http://schemas.microsoft.com/office/drawing/2014/main" id="{377915E7-8356-4A1C-8925-9CEC6392E06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9217" y="469487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10478" y="0"/>
                              <a:pt x="12383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7" name="Freeform: Shape 1896">
                        <a:extLst>
                          <a:ext uri="{FF2B5EF4-FFF2-40B4-BE49-F238E27FC236}">
                            <a16:creationId xmlns:a16="http://schemas.microsoft.com/office/drawing/2014/main" id="{B74DC58A-8BC6-4620-B9D4-1585BBC3C6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7790" y="4685264"/>
                        <a:ext cx="5250" cy="8654"/>
                      </a:xfrm>
                      <a:custGeom>
                        <a:avLst/>
                        <a:gdLst>
                          <a:gd name="connsiteX0" fmla="*/ 0 w 5250"/>
                          <a:gd name="connsiteY0" fmla="*/ 8654 h 8654"/>
                          <a:gd name="connsiteX1" fmla="*/ 2857 w 5250"/>
                          <a:gd name="connsiteY1" fmla="*/ 1035 h 8654"/>
                          <a:gd name="connsiteX2" fmla="*/ 0 w 5250"/>
                          <a:gd name="connsiteY2" fmla="*/ 8654 h 8654"/>
                          <a:gd name="connsiteX3" fmla="*/ 3810 w 5250"/>
                          <a:gd name="connsiteY3" fmla="*/ 82 h 8654"/>
                          <a:gd name="connsiteX4" fmla="*/ 0 w 5250"/>
                          <a:gd name="connsiteY4" fmla="*/ 8654 h 8654"/>
                          <a:gd name="connsiteX5" fmla="*/ 0 w 5250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7" y="1035"/>
                            </a:cubicBezTo>
                            <a:cubicBezTo>
                              <a:pt x="952" y="1035"/>
                              <a:pt x="0" y="7702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8572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8" name="Freeform: Shape 1897">
                        <a:extLst>
                          <a:ext uri="{FF2B5EF4-FFF2-40B4-BE49-F238E27FC236}">
                            <a16:creationId xmlns:a16="http://schemas.microsoft.com/office/drawing/2014/main" id="{9C841EB2-D5BC-4F9D-8CA9-2698935DBE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4932" y="4692014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72" name="Graphic 4">
                      <a:extLst>
                        <a:ext uri="{FF2B5EF4-FFF2-40B4-BE49-F238E27FC236}">
                          <a16:creationId xmlns:a16="http://schemas.microsoft.com/office/drawing/2014/main" id="{906DF395-1F55-487D-9176-A44D50677A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91125" y="4628114"/>
                      <a:ext cx="13449" cy="20084"/>
                      <a:chOff x="5191125" y="4628114"/>
                      <a:chExt cx="13449" cy="20084"/>
                    </a:xfrm>
                  </p:grpSpPr>
                  <p:sp>
                    <p:nvSpPr>
                      <p:cNvPr id="1893" name="Freeform: Shape 1892">
                        <a:extLst>
                          <a:ext uri="{FF2B5EF4-FFF2-40B4-BE49-F238E27FC236}">
                            <a16:creationId xmlns:a16="http://schemas.microsoft.com/office/drawing/2014/main" id="{7A7F443D-9BF2-4C21-AF93-17C68D8593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1125" y="4636769"/>
                        <a:ext cx="11429" cy="11430"/>
                      </a:xfrm>
                      <a:custGeom>
                        <a:avLst/>
                        <a:gdLst>
                          <a:gd name="connsiteX0" fmla="*/ 11430 w 11429"/>
                          <a:gd name="connsiteY0" fmla="*/ 6668 h 11430"/>
                          <a:gd name="connsiteX1" fmla="*/ 4763 w 11429"/>
                          <a:gd name="connsiteY1" fmla="*/ 11430 h 11430"/>
                          <a:gd name="connsiteX2" fmla="*/ 0 w 11429"/>
                          <a:gd name="connsiteY2" fmla="*/ 4763 h 11430"/>
                          <a:gd name="connsiteX3" fmla="*/ 6667 w 11429"/>
                          <a:gd name="connsiteY3" fmla="*/ 0 h 11430"/>
                          <a:gd name="connsiteX4" fmla="*/ 11430 w 11429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29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7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4" name="Freeform: Shape 1893">
                        <a:extLst>
                          <a:ext uri="{FF2B5EF4-FFF2-40B4-BE49-F238E27FC236}">
                            <a16:creationId xmlns:a16="http://schemas.microsoft.com/office/drawing/2014/main" id="{165FBFB4-446A-479F-B2EB-CB42AC02BD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9697" y="4628114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3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3" y="-871"/>
                              <a:pt x="3810" y="82"/>
                            </a:cubicBezTo>
                            <a:cubicBezTo>
                              <a:pt x="7620" y="1035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5" name="Freeform: Shape 1894">
                        <a:extLst>
                          <a:ext uri="{FF2B5EF4-FFF2-40B4-BE49-F238E27FC236}">
                            <a16:creationId xmlns:a16="http://schemas.microsoft.com/office/drawing/2014/main" id="{0F1801E2-2F9C-4D6F-BA87-C45B1ACD72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96840" y="4633912"/>
                        <a:ext cx="5156" cy="4524"/>
                      </a:xfrm>
                      <a:custGeom>
                        <a:avLst/>
                        <a:gdLst>
                          <a:gd name="connsiteX0" fmla="*/ 952 w 5156"/>
                          <a:gd name="connsiteY0" fmla="*/ 2857 h 4524"/>
                          <a:gd name="connsiteX1" fmla="*/ 3810 w 5156"/>
                          <a:gd name="connsiteY1" fmla="*/ 0 h 4524"/>
                          <a:gd name="connsiteX2" fmla="*/ 4763 w 5156"/>
                          <a:gd name="connsiteY2" fmla="*/ 3810 h 4524"/>
                          <a:gd name="connsiteX3" fmla="*/ 3810 w 5156"/>
                          <a:gd name="connsiteY3" fmla="*/ 3810 h 4524"/>
                          <a:gd name="connsiteX4" fmla="*/ 1905 w 5156"/>
                          <a:gd name="connsiteY4" fmla="*/ 3810 h 4524"/>
                          <a:gd name="connsiteX5" fmla="*/ 0 w 5156"/>
                          <a:gd name="connsiteY5" fmla="*/ 2857 h 4524"/>
                          <a:gd name="connsiteX6" fmla="*/ 952 w 5156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524">
                            <a:moveTo>
                              <a:pt x="952" y="2857"/>
                            </a:moveTo>
                            <a:cubicBezTo>
                              <a:pt x="952" y="2857"/>
                              <a:pt x="952" y="0"/>
                              <a:pt x="3810" y="0"/>
                            </a:cubicBezTo>
                            <a:cubicBezTo>
                              <a:pt x="6667" y="0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7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2" y="2857"/>
                              <a:pt x="952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73" name="Graphic 4">
                      <a:extLst>
                        <a:ext uri="{FF2B5EF4-FFF2-40B4-BE49-F238E27FC236}">
                          <a16:creationId xmlns:a16="http://schemas.microsoft.com/office/drawing/2014/main" id="{13698A1E-2578-4A3E-9B4D-CB0C79401F4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33022" y="4762417"/>
                      <a:ext cx="13449" cy="20084"/>
                      <a:chOff x="5133022" y="4762417"/>
                      <a:chExt cx="13449" cy="20084"/>
                    </a:xfrm>
                  </p:grpSpPr>
                  <p:sp>
                    <p:nvSpPr>
                      <p:cNvPr id="1890" name="Freeform: Shape 1889">
                        <a:extLst>
                          <a:ext uri="{FF2B5EF4-FFF2-40B4-BE49-F238E27FC236}">
                            <a16:creationId xmlns:a16="http://schemas.microsoft.com/office/drawing/2014/main" id="{EEB700CA-4FAC-403B-9C92-A01A109AB6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022" y="4771071"/>
                        <a:ext cx="11430" cy="11430"/>
                      </a:xfrm>
                      <a:custGeom>
                        <a:avLst/>
                        <a:gdLst>
                          <a:gd name="connsiteX0" fmla="*/ 11430 w 11430"/>
                          <a:gd name="connsiteY0" fmla="*/ 6668 h 11430"/>
                          <a:gd name="connsiteX1" fmla="*/ 4763 w 11430"/>
                          <a:gd name="connsiteY1" fmla="*/ 11430 h 11430"/>
                          <a:gd name="connsiteX2" fmla="*/ 0 w 11430"/>
                          <a:gd name="connsiteY2" fmla="*/ 4763 h 11430"/>
                          <a:gd name="connsiteX3" fmla="*/ 6668 w 11430"/>
                          <a:gd name="connsiteY3" fmla="*/ 0 h 11430"/>
                          <a:gd name="connsiteX4" fmla="*/ 11430 w 11430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430" h="11430">
                            <a:moveTo>
                              <a:pt x="11430" y="6668"/>
                            </a:moveTo>
                            <a:cubicBezTo>
                              <a:pt x="10478" y="9525"/>
                              <a:pt x="8573" y="11430"/>
                              <a:pt x="4763" y="11430"/>
                            </a:cubicBezTo>
                            <a:cubicBezTo>
                              <a:pt x="1905" y="10478"/>
                              <a:pt x="0" y="8572"/>
                              <a:pt x="0" y="4763"/>
                            </a:cubicBezTo>
                            <a:cubicBezTo>
                              <a:pt x="953" y="1905"/>
                              <a:pt x="2858" y="0"/>
                              <a:pt x="6668" y="0"/>
                            </a:cubicBezTo>
                            <a:cubicBezTo>
                              <a:pt x="9525" y="953"/>
                              <a:pt x="11430" y="3810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1" name="Freeform: Shape 1890">
                        <a:extLst>
                          <a:ext uri="{FF2B5EF4-FFF2-40B4-BE49-F238E27FC236}">
                            <a16:creationId xmlns:a16="http://schemas.microsoft.com/office/drawing/2014/main" id="{B2A31606-9D10-495F-8FBD-B931CBE74F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1595" y="4762417"/>
                        <a:ext cx="4876" cy="8654"/>
                      </a:xfrm>
                      <a:custGeom>
                        <a:avLst/>
                        <a:gdLst>
                          <a:gd name="connsiteX0" fmla="*/ 0 w 4876"/>
                          <a:gd name="connsiteY0" fmla="*/ 8654 h 8654"/>
                          <a:gd name="connsiteX1" fmla="*/ 2858 w 4876"/>
                          <a:gd name="connsiteY1" fmla="*/ 1035 h 8654"/>
                          <a:gd name="connsiteX2" fmla="*/ 0 w 4876"/>
                          <a:gd name="connsiteY2" fmla="*/ 8654 h 8654"/>
                          <a:gd name="connsiteX3" fmla="*/ 3810 w 4876"/>
                          <a:gd name="connsiteY3" fmla="*/ 82 h 8654"/>
                          <a:gd name="connsiteX4" fmla="*/ 0 w 4876"/>
                          <a:gd name="connsiteY4" fmla="*/ 8654 h 8654"/>
                          <a:gd name="connsiteX5" fmla="*/ 0 w 4876"/>
                          <a:gd name="connsiteY5" fmla="*/ 8654 h 86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876" h="8654">
                            <a:moveTo>
                              <a:pt x="0" y="8654"/>
                            </a:moveTo>
                            <a:cubicBezTo>
                              <a:pt x="0" y="8654"/>
                              <a:pt x="5715" y="1987"/>
                              <a:pt x="2858" y="1035"/>
                            </a:cubicBezTo>
                            <a:cubicBezTo>
                              <a:pt x="952" y="1035"/>
                              <a:pt x="0" y="6750"/>
                              <a:pt x="0" y="8654"/>
                            </a:cubicBezTo>
                            <a:cubicBezTo>
                              <a:pt x="0" y="6750"/>
                              <a:pt x="952" y="-871"/>
                              <a:pt x="3810" y="82"/>
                            </a:cubicBezTo>
                            <a:cubicBezTo>
                              <a:pt x="7620" y="82"/>
                              <a:pt x="0" y="8654"/>
                              <a:pt x="0" y="8654"/>
                            </a:cubicBezTo>
                            <a:cubicBezTo>
                              <a:pt x="0" y="8654"/>
                              <a:pt x="0" y="8654"/>
                              <a:pt x="0" y="8654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92" name="Freeform: Shape 1891">
                        <a:extLst>
                          <a:ext uri="{FF2B5EF4-FFF2-40B4-BE49-F238E27FC236}">
                            <a16:creationId xmlns:a16="http://schemas.microsoft.com/office/drawing/2014/main" id="{3F1657FD-737E-4C25-86C9-7369085500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76821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74" name="Graphic 4">
                      <a:extLst>
                        <a:ext uri="{FF2B5EF4-FFF2-40B4-BE49-F238E27FC236}">
                          <a16:creationId xmlns:a16="http://schemas.microsoft.com/office/drawing/2014/main" id="{E3EED3D0-BC7E-443E-B23E-5C222F1196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0177" y="4746224"/>
                      <a:ext cx="13822" cy="21037"/>
                      <a:chOff x="5230177" y="4746224"/>
                      <a:chExt cx="13822" cy="21037"/>
                    </a:xfrm>
                  </p:grpSpPr>
                  <p:sp>
                    <p:nvSpPr>
                      <p:cNvPr id="1887" name="Freeform: Shape 1886">
                        <a:extLst>
                          <a:ext uri="{FF2B5EF4-FFF2-40B4-BE49-F238E27FC236}">
                            <a16:creationId xmlns:a16="http://schemas.microsoft.com/office/drawing/2014/main" id="{520BCE23-B4DB-4486-ADF3-84EBF2794D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0177" y="4755831"/>
                        <a:ext cx="11672" cy="11430"/>
                      </a:xfrm>
                      <a:custGeom>
                        <a:avLst/>
                        <a:gdLst>
                          <a:gd name="connsiteX0" fmla="*/ 11430 w 11672"/>
                          <a:gd name="connsiteY0" fmla="*/ 6668 h 11430"/>
                          <a:gd name="connsiteX1" fmla="*/ 4763 w 11672"/>
                          <a:gd name="connsiteY1" fmla="*/ 11430 h 11430"/>
                          <a:gd name="connsiteX2" fmla="*/ 0 w 11672"/>
                          <a:gd name="connsiteY2" fmla="*/ 4763 h 11430"/>
                          <a:gd name="connsiteX3" fmla="*/ 6667 w 11672"/>
                          <a:gd name="connsiteY3" fmla="*/ 0 h 11430"/>
                          <a:gd name="connsiteX4" fmla="*/ 11430 w 11672"/>
                          <a:gd name="connsiteY4" fmla="*/ 6668 h 1143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72" h="11430">
                            <a:moveTo>
                              <a:pt x="11430" y="6668"/>
                            </a:moveTo>
                            <a:cubicBezTo>
                              <a:pt x="10477" y="9525"/>
                              <a:pt x="8572" y="11430"/>
                              <a:pt x="4763" y="11430"/>
                            </a:cubicBezTo>
                            <a:cubicBezTo>
                              <a:pt x="1905" y="10478"/>
                              <a:pt x="0" y="8573"/>
                              <a:pt x="0" y="4763"/>
                            </a:cubicBezTo>
                            <a:cubicBezTo>
                              <a:pt x="952" y="1905"/>
                              <a:pt x="2857" y="0"/>
                              <a:pt x="6667" y="0"/>
                            </a:cubicBezTo>
                            <a:cubicBezTo>
                              <a:pt x="10477" y="953"/>
                              <a:pt x="12382" y="2858"/>
                              <a:pt x="11430" y="6668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8" name="Freeform: Shape 1887">
                        <a:extLst>
                          <a:ext uri="{FF2B5EF4-FFF2-40B4-BE49-F238E27FC236}">
                            <a16:creationId xmlns:a16="http://schemas.microsoft.com/office/drawing/2014/main" id="{0ABC8DE2-165F-48C1-B6EE-FA1FF78120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8750" y="4746224"/>
                        <a:ext cx="5250" cy="9077"/>
                      </a:xfrm>
                      <a:custGeom>
                        <a:avLst/>
                        <a:gdLst>
                          <a:gd name="connsiteX0" fmla="*/ 0 w 5250"/>
                          <a:gd name="connsiteY0" fmla="*/ 8655 h 9077"/>
                          <a:gd name="connsiteX1" fmla="*/ 3810 w 5250"/>
                          <a:gd name="connsiteY1" fmla="*/ 1035 h 9077"/>
                          <a:gd name="connsiteX2" fmla="*/ 0 w 5250"/>
                          <a:gd name="connsiteY2" fmla="*/ 8655 h 9077"/>
                          <a:gd name="connsiteX3" fmla="*/ 3810 w 5250"/>
                          <a:gd name="connsiteY3" fmla="*/ 82 h 9077"/>
                          <a:gd name="connsiteX4" fmla="*/ 0 w 5250"/>
                          <a:gd name="connsiteY4" fmla="*/ 8655 h 9077"/>
                          <a:gd name="connsiteX5" fmla="*/ 0 w 5250"/>
                          <a:gd name="connsiteY5" fmla="*/ 8655 h 90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50" h="9077">
                            <a:moveTo>
                              <a:pt x="0" y="8655"/>
                            </a:moveTo>
                            <a:cubicBezTo>
                              <a:pt x="0" y="8655"/>
                              <a:pt x="5715" y="1987"/>
                              <a:pt x="3810" y="1035"/>
                            </a:cubicBezTo>
                            <a:cubicBezTo>
                              <a:pt x="953" y="1035"/>
                              <a:pt x="0" y="7702"/>
                              <a:pt x="0" y="8655"/>
                            </a:cubicBezTo>
                            <a:cubicBezTo>
                              <a:pt x="0" y="6750"/>
                              <a:pt x="953" y="-870"/>
                              <a:pt x="3810" y="82"/>
                            </a:cubicBezTo>
                            <a:cubicBezTo>
                              <a:pt x="8572" y="1035"/>
                              <a:pt x="0" y="9607"/>
                              <a:pt x="0" y="8655"/>
                            </a:cubicBezTo>
                            <a:cubicBezTo>
                              <a:pt x="0" y="9607"/>
                              <a:pt x="0" y="8655"/>
                              <a:pt x="0" y="865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9" name="Freeform: Shape 1888">
                        <a:extLst>
                          <a:ext uri="{FF2B5EF4-FFF2-40B4-BE49-F238E27FC236}">
                            <a16:creationId xmlns:a16="http://schemas.microsoft.com/office/drawing/2014/main" id="{306AA6E2-C386-4CF0-9DAD-F18F0B2270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5892" y="4752974"/>
                        <a:ext cx="5157" cy="4524"/>
                      </a:xfrm>
                      <a:custGeom>
                        <a:avLst/>
                        <a:gdLst>
                          <a:gd name="connsiteX0" fmla="*/ 953 w 5157"/>
                          <a:gd name="connsiteY0" fmla="*/ 2857 h 4524"/>
                          <a:gd name="connsiteX1" fmla="*/ 3810 w 5157"/>
                          <a:gd name="connsiteY1" fmla="*/ 0 h 4524"/>
                          <a:gd name="connsiteX2" fmla="*/ 4763 w 5157"/>
                          <a:gd name="connsiteY2" fmla="*/ 3810 h 4524"/>
                          <a:gd name="connsiteX3" fmla="*/ 3810 w 5157"/>
                          <a:gd name="connsiteY3" fmla="*/ 3810 h 4524"/>
                          <a:gd name="connsiteX4" fmla="*/ 1905 w 5157"/>
                          <a:gd name="connsiteY4" fmla="*/ 3810 h 4524"/>
                          <a:gd name="connsiteX5" fmla="*/ 0 w 5157"/>
                          <a:gd name="connsiteY5" fmla="*/ 2857 h 4524"/>
                          <a:gd name="connsiteX6" fmla="*/ 953 w 5157"/>
                          <a:gd name="connsiteY6" fmla="*/ 2857 h 45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524">
                            <a:moveTo>
                              <a:pt x="953" y="2857"/>
                            </a:moveTo>
                            <a:cubicBezTo>
                              <a:pt x="953" y="2857"/>
                              <a:pt x="953" y="0"/>
                              <a:pt x="3810" y="0"/>
                            </a:cubicBezTo>
                            <a:cubicBezTo>
                              <a:pt x="5715" y="953"/>
                              <a:pt x="3810" y="2857"/>
                              <a:pt x="4763" y="3810"/>
                            </a:cubicBezTo>
                            <a:cubicBezTo>
                              <a:pt x="5715" y="4763"/>
                              <a:pt x="4763" y="4763"/>
                              <a:pt x="3810" y="3810"/>
                            </a:cubicBezTo>
                            <a:cubicBezTo>
                              <a:pt x="2858" y="3810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3810"/>
                              <a:pt x="0" y="2857"/>
                            </a:cubicBezTo>
                            <a:cubicBezTo>
                              <a:pt x="0" y="2857"/>
                              <a:pt x="953" y="2857"/>
                              <a:pt x="95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75" name="Graphic 4">
                      <a:extLst>
                        <a:ext uri="{FF2B5EF4-FFF2-40B4-BE49-F238E27FC236}">
                          <a16:creationId xmlns:a16="http://schemas.microsoft.com/office/drawing/2014/main" id="{643253C7-2276-415B-80BE-6945929BB7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52533" y="4716565"/>
                      <a:ext cx="10402" cy="21542"/>
                      <a:chOff x="5252533" y="4716565"/>
                      <a:chExt cx="10402" cy="21542"/>
                    </a:xfrm>
                  </p:grpSpPr>
                  <p:sp>
                    <p:nvSpPr>
                      <p:cNvPr id="1884" name="Freeform: Shape 1883">
                        <a:extLst>
                          <a:ext uri="{FF2B5EF4-FFF2-40B4-BE49-F238E27FC236}">
                            <a16:creationId xmlns:a16="http://schemas.microsoft.com/office/drawing/2014/main" id="{E67E84F9-F661-42C9-B97B-E13650D80A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663" y="4727218"/>
                        <a:ext cx="10272" cy="10889"/>
                      </a:xfrm>
                      <a:custGeom>
                        <a:avLst/>
                        <a:gdLst>
                          <a:gd name="connsiteX0" fmla="*/ 9899 w 10272"/>
                          <a:gd name="connsiteY0" fmla="*/ 2896 h 10889"/>
                          <a:gd name="connsiteX1" fmla="*/ 7994 w 10272"/>
                          <a:gd name="connsiteY1" fmla="*/ 10516 h 10889"/>
                          <a:gd name="connsiteX2" fmla="*/ 374 w 10272"/>
                          <a:gd name="connsiteY2" fmla="*/ 8611 h 10889"/>
                          <a:gd name="connsiteX3" fmla="*/ 2279 w 10272"/>
                          <a:gd name="connsiteY3" fmla="*/ 991 h 10889"/>
                          <a:gd name="connsiteX4" fmla="*/ 9899 w 10272"/>
                          <a:gd name="connsiteY4" fmla="*/ 2896 h 1088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72" h="10889">
                            <a:moveTo>
                              <a:pt x="9899" y="2896"/>
                            </a:moveTo>
                            <a:cubicBezTo>
                              <a:pt x="10851" y="5754"/>
                              <a:pt x="9899" y="8611"/>
                              <a:pt x="7994" y="10516"/>
                            </a:cubicBezTo>
                            <a:cubicBezTo>
                              <a:pt x="5136" y="11469"/>
                              <a:pt x="2279" y="10516"/>
                              <a:pt x="374" y="8611"/>
                            </a:cubicBezTo>
                            <a:cubicBezTo>
                              <a:pt x="-579" y="5754"/>
                              <a:pt x="374" y="2896"/>
                              <a:pt x="2279" y="991"/>
                            </a:cubicBezTo>
                            <a:cubicBezTo>
                              <a:pt x="5136" y="-914"/>
                              <a:pt x="7994" y="38"/>
                              <a:pt x="9899" y="28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5" name="Freeform: Shape 1884">
                        <a:extLst>
                          <a:ext uri="{FF2B5EF4-FFF2-40B4-BE49-F238E27FC236}">
                            <a16:creationId xmlns:a16="http://schemas.microsoft.com/office/drawing/2014/main" id="{D6956B03-E4A2-44AF-AF08-D4706E22AE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2533" y="4716565"/>
                        <a:ext cx="3837" cy="9739"/>
                      </a:xfrm>
                      <a:custGeom>
                        <a:avLst/>
                        <a:gdLst>
                          <a:gd name="connsiteX0" fmla="*/ 3361 w 3837"/>
                          <a:gd name="connsiteY0" fmla="*/ 9739 h 9739"/>
                          <a:gd name="connsiteX1" fmla="*/ 1456 w 3837"/>
                          <a:gd name="connsiteY1" fmla="*/ 2119 h 9739"/>
                          <a:gd name="connsiteX2" fmla="*/ 3361 w 3837"/>
                          <a:gd name="connsiteY2" fmla="*/ 9739 h 9739"/>
                          <a:gd name="connsiteX3" fmla="*/ 1456 w 3837"/>
                          <a:gd name="connsiteY3" fmla="*/ 214 h 9739"/>
                          <a:gd name="connsiteX4" fmla="*/ 3361 w 3837"/>
                          <a:gd name="connsiteY4" fmla="*/ 9739 h 9739"/>
                          <a:gd name="connsiteX5" fmla="*/ 3361 w 3837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37" h="9739">
                            <a:moveTo>
                              <a:pt x="3361" y="9739"/>
                            </a:moveTo>
                            <a:cubicBezTo>
                              <a:pt x="3361" y="8787"/>
                              <a:pt x="4313" y="1166"/>
                              <a:pt x="1456" y="2119"/>
                            </a:cubicBezTo>
                            <a:cubicBezTo>
                              <a:pt x="-449" y="3072"/>
                              <a:pt x="2408" y="7834"/>
                              <a:pt x="3361" y="9739"/>
                            </a:cubicBezTo>
                            <a:cubicBezTo>
                              <a:pt x="2408" y="7834"/>
                              <a:pt x="-2354" y="2119"/>
                              <a:pt x="1456" y="214"/>
                            </a:cubicBezTo>
                            <a:cubicBezTo>
                              <a:pt x="5266" y="-1691"/>
                              <a:pt x="3361" y="9739"/>
                              <a:pt x="3361" y="9739"/>
                            </a:cubicBezTo>
                            <a:cubicBezTo>
                              <a:pt x="3361" y="9739"/>
                              <a:pt x="3361" y="9739"/>
                              <a:pt x="3361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6" name="Freeform: Shape 1885">
                        <a:extLst>
                          <a:ext uri="{FF2B5EF4-FFF2-40B4-BE49-F238E27FC236}">
                            <a16:creationId xmlns:a16="http://schemas.microsoft.com/office/drawing/2014/main" id="{FB9F4EF9-7D67-4795-950C-2835E271E4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53037" y="4723255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4002 h 5229"/>
                          <a:gd name="connsiteX1" fmla="*/ 1905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4002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4002"/>
                            </a:moveTo>
                            <a:cubicBezTo>
                              <a:pt x="1905" y="4002"/>
                              <a:pt x="0" y="1144"/>
                              <a:pt x="1905" y="192"/>
                            </a:cubicBezTo>
                            <a:cubicBezTo>
                              <a:pt x="3810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8" y="4002"/>
                              <a:pt x="2858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4954"/>
                              <a:pt x="1905" y="4002"/>
                              <a:pt x="1905" y="400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76" name="Graphic 4">
                      <a:extLst>
                        <a:ext uri="{FF2B5EF4-FFF2-40B4-BE49-F238E27FC236}">
                          <a16:creationId xmlns:a16="http://schemas.microsoft.com/office/drawing/2014/main" id="{ED75EA4E-C0F7-4DC2-9196-56A1C76E49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14925" y="4819649"/>
                      <a:ext cx="10477" cy="20955"/>
                      <a:chOff x="5114925" y="4819649"/>
                      <a:chExt cx="10477" cy="20955"/>
                    </a:xfrm>
                  </p:grpSpPr>
                  <p:sp>
                    <p:nvSpPr>
                      <p:cNvPr id="1881" name="Freeform: Shape 1880">
                        <a:extLst>
                          <a:ext uri="{FF2B5EF4-FFF2-40B4-BE49-F238E27FC236}">
                            <a16:creationId xmlns:a16="http://schemas.microsoft.com/office/drawing/2014/main" id="{A2F4CA46-2466-4B1A-89F6-DFA98B3337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4925" y="483012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2" name="Freeform: Shape 1881">
                        <a:extLst>
                          <a:ext uri="{FF2B5EF4-FFF2-40B4-BE49-F238E27FC236}">
                            <a16:creationId xmlns:a16="http://schemas.microsoft.com/office/drawing/2014/main" id="{D2CBC578-D35B-4039-AC24-7F552BBCED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9687" y="4819649"/>
                        <a:ext cx="3800" cy="9525"/>
                      </a:xfrm>
                      <a:custGeom>
                        <a:avLst/>
                        <a:gdLst>
                          <a:gd name="connsiteX0" fmla="*/ 953 w 3800"/>
                          <a:gd name="connsiteY0" fmla="*/ 9525 h 9525"/>
                          <a:gd name="connsiteX1" fmla="*/ 1905 w 3800"/>
                          <a:gd name="connsiteY1" fmla="*/ 1905 h 9525"/>
                          <a:gd name="connsiteX2" fmla="*/ 953 w 3800"/>
                          <a:gd name="connsiteY2" fmla="*/ 9525 h 9525"/>
                          <a:gd name="connsiteX3" fmla="*/ 1905 w 3800"/>
                          <a:gd name="connsiteY3" fmla="*/ 0 h 9525"/>
                          <a:gd name="connsiteX4" fmla="*/ 953 w 3800"/>
                          <a:gd name="connsiteY4" fmla="*/ 9525 h 9525"/>
                          <a:gd name="connsiteX5" fmla="*/ 953 w 3800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00" h="9525">
                            <a:moveTo>
                              <a:pt x="953" y="9525"/>
                            </a:moveTo>
                            <a:cubicBezTo>
                              <a:pt x="953" y="8572"/>
                              <a:pt x="4763" y="953"/>
                              <a:pt x="1905" y="1905"/>
                            </a:cubicBezTo>
                            <a:cubicBezTo>
                              <a:pt x="-953" y="1905"/>
                              <a:pt x="0" y="7620"/>
                              <a:pt x="953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7" y="0"/>
                              <a:pt x="953" y="9525"/>
                              <a:pt x="953" y="9525"/>
                            </a:cubicBezTo>
                            <a:cubicBezTo>
                              <a:pt x="953" y="9525"/>
                              <a:pt x="953" y="9525"/>
                              <a:pt x="95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3" name="Freeform: Shape 1882">
                        <a:extLst>
                          <a:ext uri="{FF2B5EF4-FFF2-40B4-BE49-F238E27FC236}">
                            <a16:creationId xmlns:a16="http://schemas.microsoft.com/office/drawing/2014/main" id="{7A2E12EC-3190-4D16-B21C-CE618A0A6E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7782" y="4827269"/>
                        <a:ext cx="5156" cy="4076"/>
                      </a:xfrm>
                      <a:custGeom>
                        <a:avLst/>
                        <a:gdLst>
                          <a:gd name="connsiteX0" fmla="*/ 952 w 5156"/>
                          <a:gd name="connsiteY0" fmla="*/ 2858 h 4076"/>
                          <a:gd name="connsiteX1" fmla="*/ 2858 w 5156"/>
                          <a:gd name="connsiteY1" fmla="*/ 0 h 4076"/>
                          <a:gd name="connsiteX2" fmla="*/ 4763 w 5156"/>
                          <a:gd name="connsiteY2" fmla="*/ 2858 h 4076"/>
                          <a:gd name="connsiteX3" fmla="*/ 3810 w 5156"/>
                          <a:gd name="connsiteY3" fmla="*/ 2858 h 4076"/>
                          <a:gd name="connsiteX4" fmla="*/ 1905 w 5156"/>
                          <a:gd name="connsiteY4" fmla="*/ 3810 h 4076"/>
                          <a:gd name="connsiteX5" fmla="*/ 0 w 5156"/>
                          <a:gd name="connsiteY5" fmla="*/ 3810 h 4076"/>
                          <a:gd name="connsiteX6" fmla="*/ 952 w 5156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4076">
                            <a:moveTo>
                              <a:pt x="952" y="2858"/>
                            </a:moveTo>
                            <a:cubicBezTo>
                              <a:pt x="952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2" y="2858"/>
                              <a:pt x="952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1877" name="Graphic 4">
                      <a:extLst>
                        <a:ext uri="{FF2B5EF4-FFF2-40B4-BE49-F238E27FC236}">
                          <a16:creationId xmlns:a16="http://schemas.microsoft.com/office/drawing/2014/main" id="{25B2B4D1-7180-4041-A67D-2DD6517606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85409" y="4762499"/>
                      <a:ext cx="10477" cy="20955"/>
                      <a:chOff x="5185409" y="4762499"/>
                      <a:chExt cx="10477" cy="20955"/>
                    </a:xfrm>
                  </p:grpSpPr>
                  <p:sp>
                    <p:nvSpPr>
                      <p:cNvPr id="1878" name="Freeform: Shape 1877">
                        <a:extLst>
                          <a:ext uri="{FF2B5EF4-FFF2-40B4-BE49-F238E27FC236}">
                            <a16:creationId xmlns:a16="http://schemas.microsoft.com/office/drawing/2014/main" id="{1D007055-83EE-4935-8E51-0BAB97C941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5409" y="4772977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3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6668" y="0"/>
                              <a:pt x="9525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79" name="Freeform: Shape 1878">
                        <a:extLst>
                          <a:ext uri="{FF2B5EF4-FFF2-40B4-BE49-F238E27FC236}">
                            <a16:creationId xmlns:a16="http://schemas.microsoft.com/office/drawing/2014/main" id="{528C85CD-1443-44FA-AF5C-6C92A947364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9219" y="4762499"/>
                        <a:ext cx="3988" cy="9525"/>
                      </a:xfrm>
                      <a:custGeom>
                        <a:avLst/>
                        <a:gdLst>
                          <a:gd name="connsiteX0" fmla="*/ 952 w 3988"/>
                          <a:gd name="connsiteY0" fmla="*/ 9525 h 9525"/>
                          <a:gd name="connsiteX1" fmla="*/ 1905 w 3988"/>
                          <a:gd name="connsiteY1" fmla="*/ 1905 h 9525"/>
                          <a:gd name="connsiteX2" fmla="*/ 952 w 3988"/>
                          <a:gd name="connsiteY2" fmla="*/ 9525 h 9525"/>
                          <a:gd name="connsiteX3" fmla="*/ 1905 w 3988"/>
                          <a:gd name="connsiteY3" fmla="*/ 0 h 9525"/>
                          <a:gd name="connsiteX4" fmla="*/ 952 w 3988"/>
                          <a:gd name="connsiteY4" fmla="*/ 9525 h 9525"/>
                          <a:gd name="connsiteX5" fmla="*/ 952 w 3988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988" h="9525">
                            <a:moveTo>
                              <a:pt x="952" y="9525"/>
                            </a:moveTo>
                            <a:cubicBezTo>
                              <a:pt x="952" y="8572"/>
                              <a:pt x="4763" y="953"/>
                              <a:pt x="1905" y="1905"/>
                            </a:cubicBezTo>
                            <a:cubicBezTo>
                              <a:pt x="0" y="1905"/>
                              <a:pt x="952" y="7620"/>
                              <a:pt x="952" y="9525"/>
                            </a:cubicBezTo>
                            <a:cubicBezTo>
                              <a:pt x="0" y="7620"/>
                              <a:pt x="-953" y="0"/>
                              <a:pt x="1905" y="0"/>
                            </a:cubicBezTo>
                            <a:cubicBezTo>
                              <a:pt x="6668" y="0"/>
                              <a:pt x="1905" y="9525"/>
                              <a:pt x="952" y="9525"/>
                            </a:cubicBezTo>
                            <a:cubicBezTo>
                              <a:pt x="1905" y="9525"/>
                              <a:pt x="1905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80" name="Freeform: Shape 1879">
                        <a:extLst>
                          <a:ext uri="{FF2B5EF4-FFF2-40B4-BE49-F238E27FC236}">
                            <a16:creationId xmlns:a16="http://schemas.microsoft.com/office/drawing/2014/main" id="{C890582C-2293-4712-B271-EC007FD966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8267" y="4770119"/>
                        <a:ext cx="5157" cy="4076"/>
                      </a:xfrm>
                      <a:custGeom>
                        <a:avLst/>
                        <a:gdLst>
                          <a:gd name="connsiteX0" fmla="*/ 953 w 5157"/>
                          <a:gd name="connsiteY0" fmla="*/ 2858 h 4076"/>
                          <a:gd name="connsiteX1" fmla="*/ 2858 w 5157"/>
                          <a:gd name="connsiteY1" fmla="*/ 0 h 4076"/>
                          <a:gd name="connsiteX2" fmla="*/ 4763 w 5157"/>
                          <a:gd name="connsiteY2" fmla="*/ 2858 h 4076"/>
                          <a:gd name="connsiteX3" fmla="*/ 3810 w 5157"/>
                          <a:gd name="connsiteY3" fmla="*/ 2858 h 4076"/>
                          <a:gd name="connsiteX4" fmla="*/ 1905 w 5157"/>
                          <a:gd name="connsiteY4" fmla="*/ 3810 h 4076"/>
                          <a:gd name="connsiteX5" fmla="*/ 0 w 5157"/>
                          <a:gd name="connsiteY5" fmla="*/ 3810 h 4076"/>
                          <a:gd name="connsiteX6" fmla="*/ 953 w 5157"/>
                          <a:gd name="connsiteY6" fmla="*/ 2858 h 40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76">
                            <a:moveTo>
                              <a:pt x="953" y="2858"/>
                            </a:moveTo>
                            <a:cubicBezTo>
                              <a:pt x="953" y="2858"/>
                              <a:pt x="0" y="0"/>
                              <a:pt x="2858" y="0"/>
                            </a:cubicBezTo>
                            <a:cubicBezTo>
                              <a:pt x="4763" y="0"/>
                              <a:pt x="3810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8" y="2858"/>
                              <a:pt x="1905" y="4763"/>
                              <a:pt x="1905" y="3810"/>
                            </a:cubicBezTo>
                            <a:cubicBezTo>
                              <a:pt x="1905" y="2858"/>
                              <a:pt x="0" y="3810"/>
                              <a:pt x="0" y="3810"/>
                            </a:cubicBezTo>
                            <a:cubicBezTo>
                              <a:pt x="0" y="3810"/>
                              <a:pt x="953" y="2858"/>
                              <a:pt x="95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863" name="Freeform: Shape 1862">
                    <a:extLst>
                      <a:ext uri="{FF2B5EF4-FFF2-40B4-BE49-F238E27FC236}">
                        <a16:creationId xmlns:a16="http://schemas.microsoft.com/office/drawing/2014/main" id="{7EDDA010-94EB-490D-B5DE-B3A0CA650812}"/>
                      </a:ext>
                    </a:extLst>
                  </p:cNvPr>
                  <p:cNvSpPr/>
                  <p:nvPr/>
                </p:nvSpPr>
                <p:spPr>
                  <a:xfrm>
                    <a:off x="5206035" y="4543022"/>
                    <a:ext cx="19882" cy="38502"/>
                  </a:xfrm>
                  <a:custGeom>
                    <a:avLst/>
                    <a:gdLst>
                      <a:gd name="connsiteX0" fmla="*/ 6997 w 19882"/>
                      <a:gd name="connsiteY0" fmla="*/ 35645 h 38502"/>
                      <a:gd name="connsiteX1" fmla="*/ 8902 w 19882"/>
                      <a:gd name="connsiteY1" fmla="*/ 23262 h 38502"/>
                      <a:gd name="connsiteX2" fmla="*/ 1282 w 19882"/>
                      <a:gd name="connsiteY2" fmla="*/ 24215 h 38502"/>
                      <a:gd name="connsiteX3" fmla="*/ 5092 w 19882"/>
                      <a:gd name="connsiteY3" fmla="*/ 16595 h 38502"/>
                      <a:gd name="connsiteX4" fmla="*/ 1282 w 19882"/>
                      <a:gd name="connsiteY4" fmla="*/ 7070 h 38502"/>
                      <a:gd name="connsiteX5" fmla="*/ 8902 w 19882"/>
                      <a:gd name="connsiteY5" fmla="*/ 8974 h 38502"/>
                      <a:gd name="connsiteX6" fmla="*/ 13664 w 19882"/>
                      <a:gd name="connsiteY6" fmla="*/ 2307 h 38502"/>
                      <a:gd name="connsiteX7" fmla="*/ 17474 w 19882"/>
                      <a:gd name="connsiteY7" fmla="*/ 8974 h 38502"/>
                      <a:gd name="connsiteX8" fmla="*/ 16522 w 19882"/>
                      <a:gd name="connsiteY8" fmla="*/ 16595 h 38502"/>
                      <a:gd name="connsiteX9" fmla="*/ 18427 w 19882"/>
                      <a:gd name="connsiteY9" fmla="*/ 25167 h 38502"/>
                      <a:gd name="connsiteX10" fmla="*/ 12712 w 19882"/>
                      <a:gd name="connsiteY10" fmla="*/ 26120 h 38502"/>
                      <a:gd name="connsiteX11" fmla="*/ 12712 w 19882"/>
                      <a:gd name="connsiteY11" fmla="*/ 38502 h 38502"/>
                      <a:gd name="connsiteX12" fmla="*/ 6997 w 19882"/>
                      <a:gd name="connsiteY12" fmla="*/ 35645 h 3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882" h="38502">
                        <a:moveTo>
                          <a:pt x="6997" y="35645"/>
                        </a:moveTo>
                        <a:cubicBezTo>
                          <a:pt x="6997" y="35645"/>
                          <a:pt x="10807" y="24215"/>
                          <a:pt x="8902" y="23262"/>
                        </a:cubicBezTo>
                        <a:cubicBezTo>
                          <a:pt x="6997" y="22309"/>
                          <a:pt x="329" y="28024"/>
                          <a:pt x="1282" y="24215"/>
                        </a:cubicBezTo>
                        <a:cubicBezTo>
                          <a:pt x="3187" y="20405"/>
                          <a:pt x="6997" y="19452"/>
                          <a:pt x="5092" y="16595"/>
                        </a:cubicBezTo>
                        <a:cubicBezTo>
                          <a:pt x="3187" y="13737"/>
                          <a:pt x="-2528" y="6117"/>
                          <a:pt x="1282" y="7070"/>
                        </a:cubicBezTo>
                        <a:cubicBezTo>
                          <a:pt x="5092" y="8022"/>
                          <a:pt x="7949" y="11832"/>
                          <a:pt x="8902" y="8974"/>
                        </a:cubicBezTo>
                        <a:cubicBezTo>
                          <a:pt x="9854" y="5165"/>
                          <a:pt x="11759" y="-4360"/>
                          <a:pt x="13664" y="2307"/>
                        </a:cubicBezTo>
                        <a:cubicBezTo>
                          <a:pt x="15569" y="8974"/>
                          <a:pt x="13664" y="11832"/>
                          <a:pt x="17474" y="8974"/>
                        </a:cubicBezTo>
                        <a:cubicBezTo>
                          <a:pt x="22237" y="6117"/>
                          <a:pt x="16522" y="13737"/>
                          <a:pt x="16522" y="16595"/>
                        </a:cubicBezTo>
                        <a:cubicBezTo>
                          <a:pt x="17474" y="19452"/>
                          <a:pt x="22237" y="26120"/>
                          <a:pt x="18427" y="25167"/>
                        </a:cubicBezTo>
                        <a:cubicBezTo>
                          <a:pt x="15569" y="24215"/>
                          <a:pt x="12712" y="21357"/>
                          <a:pt x="12712" y="26120"/>
                        </a:cubicBezTo>
                        <a:cubicBezTo>
                          <a:pt x="12712" y="30882"/>
                          <a:pt x="13664" y="38502"/>
                          <a:pt x="12712" y="38502"/>
                        </a:cubicBezTo>
                        <a:cubicBezTo>
                          <a:pt x="11759" y="38502"/>
                          <a:pt x="6997" y="38502"/>
                          <a:pt x="6997" y="35645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864" name="Freeform: Shape 1863">
                    <a:extLst>
                      <a:ext uri="{FF2B5EF4-FFF2-40B4-BE49-F238E27FC236}">
                        <a16:creationId xmlns:a16="http://schemas.microsoft.com/office/drawing/2014/main" id="{8B12B629-DA6C-4A82-8F03-6067C4E866F2}"/>
                      </a:ext>
                    </a:extLst>
                  </p:cNvPr>
                  <p:cNvSpPr/>
                  <p:nvPr/>
                </p:nvSpPr>
                <p:spPr>
                  <a:xfrm>
                    <a:off x="5167312" y="4817744"/>
                    <a:ext cx="3809" cy="5715"/>
                  </a:xfrm>
                  <a:custGeom>
                    <a:avLst/>
                    <a:gdLst>
                      <a:gd name="connsiteX0" fmla="*/ 953 w 3809"/>
                      <a:gd name="connsiteY0" fmla="*/ 5715 h 5715"/>
                      <a:gd name="connsiteX1" fmla="*/ 953 w 3809"/>
                      <a:gd name="connsiteY1" fmla="*/ 5715 h 5715"/>
                      <a:gd name="connsiteX2" fmla="*/ 0 w 3809"/>
                      <a:gd name="connsiteY2" fmla="*/ 4763 h 5715"/>
                      <a:gd name="connsiteX3" fmla="*/ 2858 w 3809"/>
                      <a:gd name="connsiteY3" fmla="*/ 0 h 5715"/>
                      <a:gd name="connsiteX4" fmla="*/ 3810 w 3809"/>
                      <a:gd name="connsiteY4" fmla="*/ 0 h 5715"/>
                      <a:gd name="connsiteX5" fmla="*/ 3810 w 3809"/>
                      <a:gd name="connsiteY5" fmla="*/ 953 h 5715"/>
                      <a:gd name="connsiteX6" fmla="*/ 953 w 3809"/>
                      <a:gd name="connsiteY6" fmla="*/ 5715 h 5715"/>
                      <a:gd name="connsiteX7" fmla="*/ 953 w 3809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5715">
                        <a:moveTo>
                          <a:pt x="953" y="5715"/>
                        </a:moveTo>
                        <a:cubicBezTo>
                          <a:pt x="953" y="5715"/>
                          <a:pt x="953" y="5715"/>
                          <a:pt x="953" y="5715"/>
                        </a:cubicBezTo>
                        <a:cubicBezTo>
                          <a:pt x="0" y="5715"/>
                          <a:pt x="0" y="4763"/>
                          <a:pt x="0" y="4763"/>
                        </a:cubicBezTo>
                        <a:lnTo>
                          <a:pt x="2858" y="0"/>
                        </a:lnTo>
                        <a:cubicBezTo>
                          <a:pt x="2858" y="0"/>
                          <a:pt x="3810" y="0"/>
                          <a:pt x="3810" y="0"/>
                        </a:cubicBezTo>
                        <a:cubicBezTo>
                          <a:pt x="3810" y="0"/>
                          <a:pt x="3810" y="953"/>
                          <a:pt x="3810" y="953"/>
                        </a:cubicBezTo>
                        <a:lnTo>
                          <a:pt x="953" y="5715"/>
                        </a:lnTo>
                        <a:cubicBezTo>
                          <a:pt x="1905" y="5715"/>
                          <a:pt x="953" y="5715"/>
                          <a:pt x="953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  <p:grpSp>
              <p:nvGrpSpPr>
                <p:cNvPr id="1711" name="Graphic 4">
                  <a:extLst>
                    <a:ext uri="{FF2B5EF4-FFF2-40B4-BE49-F238E27FC236}">
                      <a16:creationId xmlns:a16="http://schemas.microsoft.com/office/drawing/2014/main" id="{D8A23C0D-1A82-4BD9-A7E2-2477C1AA09F5}"/>
                    </a:ext>
                  </a:extLst>
                </p:cNvPr>
                <p:cNvGrpSpPr/>
                <p:nvPr/>
              </p:nvGrpSpPr>
              <p:grpSpPr>
                <a:xfrm>
                  <a:off x="5008002" y="4618671"/>
                  <a:ext cx="287143" cy="320463"/>
                  <a:chOff x="5008002" y="4618671"/>
                  <a:chExt cx="287143" cy="320463"/>
                </a:xfrm>
              </p:grpSpPr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784D9D37-6D2A-4968-9D77-473A60BFCBCC}"/>
                      </a:ext>
                    </a:extLst>
                  </p:cNvPr>
                  <p:cNvSpPr/>
                  <p:nvPr/>
                </p:nvSpPr>
                <p:spPr>
                  <a:xfrm>
                    <a:off x="5108257" y="4906327"/>
                    <a:ext cx="23109" cy="31258"/>
                  </a:xfrm>
                  <a:custGeom>
                    <a:avLst/>
                    <a:gdLst>
                      <a:gd name="connsiteX0" fmla="*/ 15240 w 23109"/>
                      <a:gd name="connsiteY0" fmla="*/ 2857 h 31258"/>
                      <a:gd name="connsiteX1" fmla="*/ 12383 w 23109"/>
                      <a:gd name="connsiteY1" fmla="*/ 20955 h 31258"/>
                      <a:gd name="connsiteX2" fmla="*/ 22860 w 23109"/>
                      <a:gd name="connsiteY2" fmla="*/ 30480 h 31258"/>
                      <a:gd name="connsiteX3" fmla="*/ 0 w 23109"/>
                      <a:gd name="connsiteY3" fmla="*/ 24765 h 31258"/>
                      <a:gd name="connsiteX4" fmla="*/ 3810 w 23109"/>
                      <a:gd name="connsiteY4" fmla="*/ 0 h 31258"/>
                      <a:gd name="connsiteX5" fmla="*/ 15240 w 23109"/>
                      <a:gd name="connsiteY5" fmla="*/ 2857 h 31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09" h="31258">
                        <a:moveTo>
                          <a:pt x="15240" y="2857"/>
                        </a:moveTo>
                        <a:cubicBezTo>
                          <a:pt x="15240" y="2857"/>
                          <a:pt x="10477" y="19050"/>
                          <a:pt x="12383" y="20955"/>
                        </a:cubicBezTo>
                        <a:cubicBezTo>
                          <a:pt x="15240" y="25717"/>
                          <a:pt x="24765" y="27622"/>
                          <a:pt x="22860" y="30480"/>
                        </a:cubicBezTo>
                        <a:cubicBezTo>
                          <a:pt x="20955" y="33338"/>
                          <a:pt x="0" y="27622"/>
                          <a:pt x="0" y="24765"/>
                        </a:cubicBezTo>
                        <a:cubicBezTo>
                          <a:pt x="0" y="21907"/>
                          <a:pt x="2858" y="0"/>
                          <a:pt x="3810" y="0"/>
                        </a:cubicBezTo>
                        <a:cubicBezTo>
                          <a:pt x="4763" y="0"/>
                          <a:pt x="16192" y="0"/>
                          <a:pt x="15240" y="2857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08671D54-EE6E-4CA8-82D7-EF31861CF168}"/>
                      </a:ext>
                    </a:extLst>
                  </p:cNvPr>
                  <p:cNvSpPr/>
                  <p:nvPr/>
                </p:nvSpPr>
                <p:spPr>
                  <a:xfrm>
                    <a:off x="5151925" y="4907609"/>
                    <a:ext cx="24978" cy="28064"/>
                  </a:xfrm>
                  <a:custGeom>
                    <a:avLst/>
                    <a:gdLst>
                      <a:gd name="connsiteX0" fmla="*/ 12530 w 24978"/>
                      <a:gd name="connsiteY0" fmla="*/ 1575 h 28064"/>
                      <a:gd name="connsiteX1" fmla="*/ 12530 w 24978"/>
                      <a:gd name="connsiteY1" fmla="*/ 19672 h 28064"/>
                      <a:gd name="connsiteX2" fmla="*/ 24912 w 24978"/>
                      <a:gd name="connsiteY2" fmla="*/ 26340 h 28064"/>
                      <a:gd name="connsiteX3" fmla="*/ 1100 w 24978"/>
                      <a:gd name="connsiteY3" fmla="*/ 25387 h 28064"/>
                      <a:gd name="connsiteX4" fmla="*/ 1100 w 24978"/>
                      <a:gd name="connsiteY4" fmla="*/ 622 h 28064"/>
                      <a:gd name="connsiteX5" fmla="*/ 12530 w 24978"/>
                      <a:gd name="connsiteY5" fmla="*/ 1575 h 28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978" h="28064">
                        <a:moveTo>
                          <a:pt x="12530" y="1575"/>
                        </a:moveTo>
                        <a:cubicBezTo>
                          <a:pt x="12530" y="1575"/>
                          <a:pt x="10625" y="17767"/>
                          <a:pt x="12530" y="19672"/>
                        </a:cubicBezTo>
                        <a:cubicBezTo>
                          <a:pt x="16340" y="23482"/>
                          <a:pt x="25865" y="23482"/>
                          <a:pt x="24912" y="26340"/>
                        </a:cubicBezTo>
                        <a:cubicBezTo>
                          <a:pt x="23960" y="29197"/>
                          <a:pt x="2052" y="28245"/>
                          <a:pt x="1100" y="25387"/>
                        </a:cubicBezTo>
                        <a:cubicBezTo>
                          <a:pt x="147" y="22530"/>
                          <a:pt x="-805" y="622"/>
                          <a:pt x="1100" y="622"/>
                        </a:cubicBezTo>
                        <a:cubicBezTo>
                          <a:pt x="2052" y="622"/>
                          <a:pt x="12530" y="-1283"/>
                          <a:pt x="12530" y="1575"/>
                        </a:cubicBezTo>
                        <a:close/>
                      </a:path>
                    </a:pathLst>
                  </a:custGeom>
                  <a:solidFill>
                    <a:srgbClr val="8B5E3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773" name="Graphic 4">
                    <a:extLst>
                      <a:ext uri="{FF2B5EF4-FFF2-40B4-BE49-F238E27FC236}">
                        <a16:creationId xmlns:a16="http://schemas.microsoft.com/office/drawing/2014/main" id="{D23CCCC9-9AEF-458E-AD4A-C53C7948B576}"/>
                      </a:ext>
                    </a:extLst>
                  </p:cNvPr>
                  <p:cNvGrpSpPr/>
                  <p:nvPr/>
                </p:nvGrpSpPr>
                <p:grpSpPr>
                  <a:xfrm>
                    <a:off x="5008002" y="4618671"/>
                    <a:ext cx="287143" cy="320463"/>
                    <a:chOff x="5008002" y="4618671"/>
                    <a:chExt cx="287143" cy="320463"/>
                  </a:xfrm>
                </p:grpSpPr>
                <p:sp>
                  <p:nvSpPr>
                    <p:cNvPr id="1775" name="Freeform: Shape 1774">
                      <a:extLst>
                        <a:ext uri="{FF2B5EF4-FFF2-40B4-BE49-F238E27FC236}">
                          <a16:creationId xmlns:a16="http://schemas.microsoft.com/office/drawing/2014/main" id="{7AE18478-0E8A-471D-A080-1C46A9D2BD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5188" y="4783340"/>
                      <a:ext cx="65934" cy="135389"/>
                    </a:xfrm>
                    <a:custGeom>
                      <a:avLst/>
                      <a:gdLst>
                        <a:gd name="connsiteX0" fmla="*/ 6879 w 65934"/>
                        <a:gd name="connsiteY0" fmla="*/ 4877 h 135389"/>
                        <a:gd name="connsiteX1" fmla="*/ 2117 w 65934"/>
                        <a:gd name="connsiteY1" fmla="*/ 77267 h 135389"/>
                        <a:gd name="connsiteX2" fmla="*/ 2117 w 65934"/>
                        <a:gd name="connsiteY2" fmla="*/ 133464 h 135389"/>
                        <a:gd name="connsiteX3" fmla="*/ 24024 w 65934"/>
                        <a:gd name="connsiteY3" fmla="*/ 131559 h 135389"/>
                        <a:gd name="connsiteX4" fmla="*/ 32597 w 65934"/>
                        <a:gd name="connsiteY4" fmla="*/ 41072 h 135389"/>
                        <a:gd name="connsiteX5" fmla="*/ 43074 w 65934"/>
                        <a:gd name="connsiteY5" fmla="*/ 133464 h 135389"/>
                        <a:gd name="connsiteX6" fmla="*/ 65934 w 65934"/>
                        <a:gd name="connsiteY6" fmla="*/ 133464 h 135389"/>
                        <a:gd name="connsiteX7" fmla="*/ 59267 w 65934"/>
                        <a:gd name="connsiteY7" fmla="*/ 1067 h 135389"/>
                        <a:gd name="connsiteX8" fmla="*/ 6879 w 65934"/>
                        <a:gd name="connsiteY8" fmla="*/ 4877 h 135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5934" h="135389">
                          <a:moveTo>
                            <a:pt x="6879" y="4877"/>
                          </a:moveTo>
                          <a:cubicBezTo>
                            <a:pt x="6879" y="4877"/>
                            <a:pt x="2117" y="61074"/>
                            <a:pt x="2117" y="77267"/>
                          </a:cubicBezTo>
                          <a:cubicBezTo>
                            <a:pt x="2117" y="93459"/>
                            <a:pt x="-2646" y="131559"/>
                            <a:pt x="2117" y="133464"/>
                          </a:cubicBezTo>
                          <a:cubicBezTo>
                            <a:pt x="6879" y="135369"/>
                            <a:pt x="24024" y="131559"/>
                            <a:pt x="24024" y="131559"/>
                          </a:cubicBezTo>
                          <a:cubicBezTo>
                            <a:pt x="24024" y="131559"/>
                            <a:pt x="30692" y="42024"/>
                            <a:pt x="32597" y="41072"/>
                          </a:cubicBezTo>
                          <a:cubicBezTo>
                            <a:pt x="34502" y="40119"/>
                            <a:pt x="38312" y="132512"/>
                            <a:pt x="43074" y="133464"/>
                          </a:cubicBezTo>
                          <a:cubicBezTo>
                            <a:pt x="46884" y="134417"/>
                            <a:pt x="65934" y="137274"/>
                            <a:pt x="65934" y="133464"/>
                          </a:cubicBezTo>
                          <a:cubicBezTo>
                            <a:pt x="65934" y="129654"/>
                            <a:pt x="61172" y="3924"/>
                            <a:pt x="59267" y="1067"/>
                          </a:cubicBezTo>
                          <a:cubicBezTo>
                            <a:pt x="57362" y="-2743"/>
                            <a:pt x="6879" y="4877"/>
                            <a:pt x="6879" y="4877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6" name="Freeform: Shape 1805">
                      <a:extLst>
                        <a:ext uri="{FF2B5EF4-FFF2-40B4-BE49-F238E27FC236}">
                          <a16:creationId xmlns:a16="http://schemas.microsoft.com/office/drawing/2014/main" id="{599329D3-8FA9-4AB0-9174-89583F5315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4361" y="4860719"/>
                      <a:ext cx="28955" cy="66985"/>
                    </a:xfrm>
                    <a:custGeom>
                      <a:avLst/>
                      <a:gdLst>
                        <a:gd name="connsiteX0" fmla="*/ 11531 w 28955"/>
                        <a:gd name="connsiteY0" fmla="*/ 7507 h 66985"/>
                        <a:gd name="connsiteX1" fmla="*/ 16293 w 28955"/>
                        <a:gd name="connsiteY1" fmla="*/ 53227 h 66985"/>
                        <a:gd name="connsiteX2" fmla="*/ 101 w 28955"/>
                        <a:gd name="connsiteY2" fmla="*/ 65610 h 66985"/>
                        <a:gd name="connsiteX3" fmla="*/ 24866 w 28955"/>
                        <a:gd name="connsiteY3" fmla="*/ 62752 h 66985"/>
                        <a:gd name="connsiteX4" fmla="*/ 28676 w 28955"/>
                        <a:gd name="connsiteY4" fmla="*/ 9412 h 66985"/>
                        <a:gd name="connsiteX5" fmla="*/ 11531 w 28955"/>
                        <a:gd name="connsiteY5" fmla="*/ 7507 h 66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955" h="66985">
                          <a:moveTo>
                            <a:pt x="11531" y="7507"/>
                          </a:moveTo>
                          <a:cubicBezTo>
                            <a:pt x="11531" y="7507"/>
                            <a:pt x="18198" y="43702"/>
                            <a:pt x="16293" y="53227"/>
                          </a:cubicBezTo>
                          <a:cubicBezTo>
                            <a:pt x="14388" y="62752"/>
                            <a:pt x="2958" y="62752"/>
                            <a:pt x="101" y="65610"/>
                          </a:cubicBezTo>
                          <a:cubicBezTo>
                            <a:pt x="-1804" y="68467"/>
                            <a:pt x="23913" y="66562"/>
                            <a:pt x="24866" y="62752"/>
                          </a:cubicBezTo>
                          <a:cubicBezTo>
                            <a:pt x="25818" y="58942"/>
                            <a:pt x="25818" y="29415"/>
                            <a:pt x="28676" y="9412"/>
                          </a:cubicBezTo>
                          <a:cubicBezTo>
                            <a:pt x="31533" y="-10590"/>
                            <a:pt x="11531" y="7507"/>
                            <a:pt x="11531" y="7507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09" name="Freeform: Shape 1808">
                      <a:extLst>
                        <a:ext uri="{FF2B5EF4-FFF2-40B4-BE49-F238E27FC236}">
                          <a16:creationId xmlns:a16="http://schemas.microsoft.com/office/drawing/2014/main" id="{54AAB8AF-3AE3-4F31-A394-D5E0712495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5315" y="4858624"/>
                      <a:ext cx="23916" cy="69794"/>
                    </a:xfrm>
                    <a:custGeom>
                      <a:avLst/>
                      <a:gdLst>
                        <a:gd name="connsiteX0" fmla="*/ 2962 w 23916"/>
                        <a:gd name="connsiteY0" fmla="*/ 9602 h 69794"/>
                        <a:gd name="connsiteX1" fmla="*/ 14392 w 23916"/>
                        <a:gd name="connsiteY1" fmla="*/ 54369 h 69794"/>
                        <a:gd name="connsiteX2" fmla="*/ 104 w 23916"/>
                        <a:gd name="connsiteY2" fmla="*/ 68657 h 69794"/>
                        <a:gd name="connsiteX3" fmla="*/ 23917 w 23916"/>
                        <a:gd name="connsiteY3" fmla="*/ 61990 h 69794"/>
                        <a:gd name="connsiteX4" fmla="*/ 20107 w 23916"/>
                        <a:gd name="connsiteY4" fmla="*/ 8650 h 69794"/>
                        <a:gd name="connsiteX5" fmla="*/ 2962 w 23916"/>
                        <a:gd name="connsiteY5" fmla="*/ 9602 h 69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916" h="69794">
                          <a:moveTo>
                            <a:pt x="2962" y="9602"/>
                          </a:moveTo>
                          <a:cubicBezTo>
                            <a:pt x="2962" y="9602"/>
                            <a:pt x="14392" y="44844"/>
                            <a:pt x="14392" y="54369"/>
                          </a:cubicBezTo>
                          <a:cubicBezTo>
                            <a:pt x="13439" y="63894"/>
                            <a:pt x="2009" y="65800"/>
                            <a:pt x="104" y="68657"/>
                          </a:cubicBezTo>
                          <a:cubicBezTo>
                            <a:pt x="-1800" y="72467"/>
                            <a:pt x="22964" y="65800"/>
                            <a:pt x="23917" y="61990"/>
                          </a:cubicBezTo>
                          <a:cubicBezTo>
                            <a:pt x="23917" y="58180"/>
                            <a:pt x="19154" y="29605"/>
                            <a:pt x="20107" y="8650"/>
                          </a:cubicBezTo>
                          <a:cubicBezTo>
                            <a:pt x="21059" y="-11353"/>
                            <a:pt x="2962" y="9602"/>
                            <a:pt x="2962" y="96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0" name="Freeform: Shape 1809">
                      <a:extLst>
                        <a:ext uri="{FF2B5EF4-FFF2-40B4-BE49-F238E27FC236}">
                          <a16:creationId xmlns:a16="http://schemas.microsoft.com/office/drawing/2014/main" id="{FCED1B10-F1B4-4C67-8BB6-DC5D307EE7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24158" y="4869960"/>
                      <a:ext cx="29907" cy="66317"/>
                    </a:xfrm>
                    <a:custGeom>
                      <a:avLst/>
                      <a:gdLst>
                        <a:gd name="connsiteX0" fmla="*/ 17424 w 29907"/>
                        <a:gd name="connsiteY0" fmla="*/ 6839 h 66317"/>
                        <a:gd name="connsiteX1" fmla="*/ 13614 w 29907"/>
                        <a:gd name="connsiteY1" fmla="*/ 52559 h 66317"/>
                        <a:gd name="connsiteX2" fmla="*/ 29807 w 29907"/>
                        <a:gd name="connsiteY2" fmla="*/ 64942 h 66317"/>
                        <a:gd name="connsiteX3" fmla="*/ 5042 w 29907"/>
                        <a:gd name="connsiteY3" fmla="*/ 62084 h 66317"/>
                        <a:gd name="connsiteX4" fmla="*/ 279 w 29907"/>
                        <a:gd name="connsiteY4" fmla="*/ 9696 h 66317"/>
                        <a:gd name="connsiteX5" fmla="*/ 17424 w 29907"/>
                        <a:gd name="connsiteY5" fmla="*/ 6839 h 66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9907" h="66317">
                          <a:moveTo>
                            <a:pt x="17424" y="6839"/>
                          </a:moveTo>
                          <a:cubicBezTo>
                            <a:pt x="17424" y="6839"/>
                            <a:pt x="11709" y="43034"/>
                            <a:pt x="13614" y="52559"/>
                          </a:cubicBezTo>
                          <a:cubicBezTo>
                            <a:pt x="15519" y="62084"/>
                            <a:pt x="27902" y="61132"/>
                            <a:pt x="29807" y="64942"/>
                          </a:cubicBezTo>
                          <a:cubicBezTo>
                            <a:pt x="31712" y="67799"/>
                            <a:pt x="5994" y="65894"/>
                            <a:pt x="5042" y="62084"/>
                          </a:cubicBezTo>
                          <a:cubicBezTo>
                            <a:pt x="4089" y="58274"/>
                            <a:pt x="4089" y="28746"/>
                            <a:pt x="279" y="9696"/>
                          </a:cubicBezTo>
                          <a:cubicBezTo>
                            <a:pt x="-2578" y="-10306"/>
                            <a:pt x="17424" y="6839"/>
                            <a:pt x="17424" y="683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1" name="Freeform: Shape 1810">
                      <a:extLst>
                        <a:ext uri="{FF2B5EF4-FFF2-40B4-BE49-F238E27FC236}">
                          <a16:creationId xmlns:a16="http://schemas.microsoft.com/office/drawing/2014/main" id="{2FEDA1D2-3CCD-4076-B019-AF4AB10C60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0169" y="4872397"/>
                      <a:ext cx="30091" cy="66737"/>
                    </a:xfrm>
                    <a:custGeom>
                      <a:avLst/>
                      <a:gdLst>
                        <a:gd name="connsiteX0" fmla="*/ 17608 w 30091"/>
                        <a:gd name="connsiteY0" fmla="*/ 7259 h 66737"/>
                        <a:gd name="connsiteX1" fmla="*/ 13798 w 30091"/>
                        <a:gd name="connsiteY1" fmla="*/ 52979 h 66737"/>
                        <a:gd name="connsiteX2" fmla="*/ 29990 w 30091"/>
                        <a:gd name="connsiteY2" fmla="*/ 65362 h 66737"/>
                        <a:gd name="connsiteX3" fmla="*/ 5226 w 30091"/>
                        <a:gd name="connsiteY3" fmla="*/ 62504 h 66737"/>
                        <a:gd name="connsiteX4" fmla="*/ 463 w 30091"/>
                        <a:gd name="connsiteY4" fmla="*/ 10117 h 66737"/>
                        <a:gd name="connsiteX5" fmla="*/ 17608 w 30091"/>
                        <a:gd name="connsiteY5" fmla="*/ 7259 h 66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091" h="66737">
                          <a:moveTo>
                            <a:pt x="17608" y="7259"/>
                          </a:moveTo>
                          <a:cubicBezTo>
                            <a:pt x="17608" y="7259"/>
                            <a:pt x="11893" y="43454"/>
                            <a:pt x="13798" y="52979"/>
                          </a:cubicBezTo>
                          <a:cubicBezTo>
                            <a:pt x="15703" y="62504"/>
                            <a:pt x="28085" y="61552"/>
                            <a:pt x="29990" y="65362"/>
                          </a:cubicBezTo>
                          <a:cubicBezTo>
                            <a:pt x="31896" y="68219"/>
                            <a:pt x="6178" y="66314"/>
                            <a:pt x="5226" y="62504"/>
                          </a:cubicBezTo>
                          <a:cubicBezTo>
                            <a:pt x="4273" y="58694"/>
                            <a:pt x="4273" y="29167"/>
                            <a:pt x="463" y="10117"/>
                          </a:cubicBezTo>
                          <a:cubicBezTo>
                            <a:pt x="-3347" y="-10838"/>
                            <a:pt x="17608" y="7259"/>
                            <a:pt x="17608" y="7259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2" name="Freeform: Shape 1811">
                      <a:extLst>
                        <a:ext uri="{FF2B5EF4-FFF2-40B4-BE49-F238E27FC236}">
                          <a16:creationId xmlns:a16="http://schemas.microsoft.com/office/drawing/2014/main" id="{D3CD004A-C5F9-4571-83CE-3FE378797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7317" y="4640336"/>
                      <a:ext cx="41925" cy="85967"/>
                    </a:xfrm>
                    <a:custGeom>
                      <a:avLst/>
                      <a:gdLst>
                        <a:gd name="connsiteX0" fmla="*/ 0 w 41925"/>
                        <a:gd name="connsiteY0" fmla="*/ 11673 h 85967"/>
                        <a:gd name="connsiteX1" fmla="*/ 7620 w 41925"/>
                        <a:gd name="connsiteY1" fmla="*/ 56440 h 85967"/>
                        <a:gd name="connsiteX2" fmla="*/ 33338 w 41925"/>
                        <a:gd name="connsiteY2" fmla="*/ 85968 h 85967"/>
                        <a:gd name="connsiteX3" fmla="*/ 39053 w 41925"/>
                        <a:gd name="connsiteY3" fmla="*/ 69775 h 85967"/>
                        <a:gd name="connsiteX4" fmla="*/ 18098 w 41925"/>
                        <a:gd name="connsiteY4" fmla="*/ 50725 h 85967"/>
                        <a:gd name="connsiteX5" fmla="*/ 7620 w 41925"/>
                        <a:gd name="connsiteY5" fmla="*/ 16435 h 85967"/>
                        <a:gd name="connsiteX6" fmla="*/ 10478 w 41925"/>
                        <a:gd name="connsiteY6" fmla="*/ 5005 h 85967"/>
                        <a:gd name="connsiteX7" fmla="*/ 3810 w 41925"/>
                        <a:gd name="connsiteY7" fmla="*/ 243 h 85967"/>
                        <a:gd name="connsiteX8" fmla="*/ 0 w 41925"/>
                        <a:gd name="connsiteY8" fmla="*/ 11673 h 85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1925" h="85967">
                          <a:moveTo>
                            <a:pt x="0" y="11673"/>
                          </a:moveTo>
                          <a:cubicBezTo>
                            <a:pt x="0" y="11673"/>
                            <a:pt x="1905" y="44058"/>
                            <a:pt x="7620" y="56440"/>
                          </a:cubicBezTo>
                          <a:cubicBezTo>
                            <a:pt x="13335" y="67870"/>
                            <a:pt x="30480" y="85968"/>
                            <a:pt x="33338" y="85968"/>
                          </a:cubicBezTo>
                          <a:cubicBezTo>
                            <a:pt x="37148" y="85968"/>
                            <a:pt x="46673" y="75490"/>
                            <a:pt x="39053" y="69775"/>
                          </a:cubicBezTo>
                          <a:cubicBezTo>
                            <a:pt x="33338" y="65013"/>
                            <a:pt x="20955" y="56440"/>
                            <a:pt x="18098" y="50725"/>
                          </a:cubicBezTo>
                          <a:cubicBezTo>
                            <a:pt x="15240" y="45010"/>
                            <a:pt x="4763" y="20245"/>
                            <a:pt x="7620" y="16435"/>
                          </a:cubicBezTo>
                          <a:cubicBezTo>
                            <a:pt x="10478" y="12625"/>
                            <a:pt x="13335" y="8815"/>
                            <a:pt x="10478" y="5005"/>
                          </a:cubicBezTo>
                          <a:cubicBezTo>
                            <a:pt x="7620" y="1195"/>
                            <a:pt x="6667" y="-710"/>
                            <a:pt x="3810" y="243"/>
                          </a:cubicBezTo>
                          <a:cubicBezTo>
                            <a:pt x="953" y="2148"/>
                            <a:pt x="0" y="10720"/>
                            <a:pt x="0" y="11673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3" name="Freeform: Shape 1812">
                      <a:extLst>
                        <a:ext uri="{FF2B5EF4-FFF2-40B4-BE49-F238E27FC236}">
                          <a16:creationId xmlns:a16="http://schemas.microsoft.com/office/drawing/2014/main" id="{09D9E527-3220-446A-BCBF-317E56B61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6893" y="4710570"/>
                      <a:ext cx="68252" cy="168972"/>
                    </a:xfrm>
                    <a:custGeom>
                      <a:avLst/>
                      <a:gdLst>
                        <a:gd name="connsiteX0" fmla="*/ 13761 w 68252"/>
                        <a:gd name="connsiteY0" fmla="*/ 9066 h 168972"/>
                        <a:gd name="connsiteX1" fmla="*/ 6141 w 68252"/>
                        <a:gd name="connsiteY1" fmla="*/ 25259 h 168972"/>
                        <a:gd name="connsiteX2" fmla="*/ 10903 w 68252"/>
                        <a:gd name="connsiteY2" fmla="*/ 41451 h 168972"/>
                        <a:gd name="connsiteX3" fmla="*/ 11856 w 68252"/>
                        <a:gd name="connsiteY3" fmla="*/ 63359 h 168972"/>
                        <a:gd name="connsiteX4" fmla="*/ 426 w 68252"/>
                        <a:gd name="connsiteY4" fmla="*/ 158609 h 168972"/>
                        <a:gd name="connsiteX5" fmla="*/ 38526 w 68252"/>
                        <a:gd name="connsiteY5" fmla="*/ 167181 h 168972"/>
                        <a:gd name="connsiteX6" fmla="*/ 68053 w 68252"/>
                        <a:gd name="connsiteY6" fmla="*/ 162419 h 168972"/>
                        <a:gd name="connsiteX7" fmla="*/ 55671 w 68252"/>
                        <a:gd name="connsiteY7" fmla="*/ 60501 h 168972"/>
                        <a:gd name="connsiteX8" fmla="*/ 46146 w 68252"/>
                        <a:gd name="connsiteY8" fmla="*/ 5256 h 168972"/>
                        <a:gd name="connsiteX9" fmla="*/ 13761 w 68252"/>
                        <a:gd name="connsiteY9" fmla="*/ 9066 h 168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252" h="168972">
                          <a:moveTo>
                            <a:pt x="13761" y="9066"/>
                          </a:moveTo>
                          <a:cubicBezTo>
                            <a:pt x="13761" y="9066"/>
                            <a:pt x="9951" y="17639"/>
                            <a:pt x="6141" y="25259"/>
                          </a:cubicBezTo>
                          <a:cubicBezTo>
                            <a:pt x="2331" y="32879"/>
                            <a:pt x="9951" y="35736"/>
                            <a:pt x="10903" y="41451"/>
                          </a:cubicBezTo>
                          <a:cubicBezTo>
                            <a:pt x="11856" y="47166"/>
                            <a:pt x="12809" y="55739"/>
                            <a:pt x="11856" y="63359"/>
                          </a:cubicBezTo>
                          <a:cubicBezTo>
                            <a:pt x="9951" y="70026"/>
                            <a:pt x="-2431" y="141464"/>
                            <a:pt x="426" y="158609"/>
                          </a:cubicBezTo>
                          <a:cubicBezTo>
                            <a:pt x="3284" y="175754"/>
                            <a:pt x="26144" y="166229"/>
                            <a:pt x="38526" y="167181"/>
                          </a:cubicBezTo>
                          <a:cubicBezTo>
                            <a:pt x="49956" y="168134"/>
                            <a:pt x="66148" y="170039"/>
                            <a:pt x="68053" y="162419"/>
                          </a:cubicBezTo>
                          <a:cubicBezTo>
                            <a:pt x="69959" y="154799"/>
                            <a:pt x="57576" y="85266"/>
                            <a:pt x="55671" y="60501"/>
                          </a:cubicBezTo>
                          <a:cubicBezTo>
                            <a:pt x="53766" y="36689"/>
                            <a:pt x="51861" y="10019"/>
                            <a:pt x="46146" y="5256"/>
                          </a:cubicBezTo>
                          <a:cubicBezTo>
                            <a:pt x="40431" y="494"/>
                            <a:pt x="21381" y="-5221"/>
                            <a:pt x="13761" y="9066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4" name="Freeform: Shape 1813">
                      <a:extLst>
                        <a:ext uri="{FF2B5EF4-FFF2-40B4-BE49-F238E27FC236}">
                          <a16:creationId xmlns:a16="http://schemas.microsoft.com/office/drawing/2014/main" id="{9BB6CA54-6FA1-4D98-A2E8-A35C3750DB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8304" y="4672815"/>
                      <a:ext cx="23305" cy="40471"/>
                    </a:xfrm>
                    <a:custGeom>
                      <a:avLst/>
                      <a:gdLst>
                        <a:gd name="connsiteX0" fmla="*/ 8066 w 23305"/>
                        <a:gd name="connsiteY0" fmla="*/ 1102 h 40471"/>
                        <a:gd name="connsiteX1" fmla="*/ 4255 w 23305"/>
                        <a:gd name="connsiteY1" fmla="*/ 8722 h 40471"/>
                        <a:gd name="connsiteX2" fmla="*/ 445 w 23305"/>
                        <a:gd name="connsiteY2" fmla="*/ 16342 h 40471"/>
                        <a:gd name="connsiteX3" fmla="*/ 3303 w 23305"/>
                        <a:gd name="connsiteY3" fmla="*/ 26819 h 40471"/>
                        <a:gd name="connsiteX4" fmla="*/ 11875 w 23305"/>
                        <a:gd name="connsiteY4" fmla="*/ 39202 h 40471"/>
                        <a:gd name="connsiteX5" fmla="*/ 23305 w 23305"/>
                        <a:gd name="connsiteY5" fmla="*/ 39202 h 40471"/>
                        <a:gd name="connsiteX6" fmla="*/ 22353 w 23305"/>
                        <a:gd name="connsiteY6" fmla="*/ 19199 h 40471"/>
                        <a:gd name="connsiteX7" fmla="*/ 8066 w 23305"/>
                        <a:gd name="connsiteY7" fmla="*/ 1102 h 40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305" h="40471">
                          <a:moveTo>
                            <a:pt x="8066" y="1102"/>
                          </a:moveTo>
                          <a:cubicBezTo>
                            <a:pt x="8066" y="1102"/>
                            <a:pt x="5208" y="3007"/>
                            <a:pt x="4255" y="8722"/>
                          </a:cubicBezTo>
                          <a:cubicBezTo>
                            <a:pt x="3303" y="13484"/>
                            <a:pt x="-1459" y="13484"/>
                            <a:pt x="445" y="16342"/>
                          </a:cubicBezTo>
                          <a:cubicBezTo>
                            <a:pt x="2350" y="19199"/>
                            <a:pt x="-507" y="25867"/>
                            <a:pt x="3303" y="26819"/>
                          </a:cubicBezTo>
                          <a:cubicBezTo>
                            <a:pt x="9018" y="28724"/>
                            <a:pt x="11875" y="31582"/>
                            <a:pt x="11875" y="39202"/>
                          </a:cubicBezTo>
                          <a:cubicBezTo>
                            <a:pt x="11875" y="39202"/>
                            <a:pt x="14733" y="42059"/>
                            <a:pt x="23305" y="39202"/>
                          </a:cubicBezTo>
                          <a:cubicBezTo>
                            <a:pt x="23305" y="39202"/>
                            <a:pt x="21400" y="24914"/>
                            <a:pt x="22353" y="19199"/>
                          </a:cubicBezTo>
                          <a:cubicBezTo>
                            <a:pt x="21400" y="13484"/>
                            <a:pt x="19495" y="-4613"/>
                            <a:pt x="8066" y="1102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5" name="Freeform: Shape 1814">
                      <a:extLst>
                        <a:ext uri="{FF2B5EF4-FFF2-40B4-BE49-F238E27FC236}">
                          <a16:creationId xmlns:a16="http://schemas.microsoft.com/office/drawing/2014/main" id="{A6BAD610-D2FE-408B-8791-846AAA20E1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5292" y="4634447"/>
                      <a:ext cx="111851" cy="160436"/>
                    </a:xfrm>
                    <a:custGeom>
                      <a:avLst/>
                      <a:gdLst>
                        <a:gd name="connsiteX0" fmla="*/ 104880 w 111851"/>
                        <a:gd name="connsiteY0" fmla="*/ 24229 h 160436"/>
                        <a:gd name="connsiteX1" fmla="*/ 95355 w 111851"/>
                        <a:gd name="connsiteY1" fmla="*/ 16609 h 160436"/>
                        <a:gd name="connsiteX2" fmla="*/ 93450 w 111851"/>
                        <a:gd name="connsiteY2" fmla="*/ 57567 h 160436"/>
                        <a:gd name="connsiteX3" fmla="*/ 71543 w 111851"/>
                        <a:gd name="connsiteY3" fmla="*/ 72807 h 160436"/>
                        <a:gd name="connsiteX4" fmla="*/ 42015 w 111851"/>
                        <a:gd name="connsiteY4" fmla="*/ 76617 h 160436"/>
                        <a:gd name="connsiteX5" fmla="*/ 41063 w 111851"/>
                        <a:gd name="connsiteY5" fmla="*/ 76617 h 160436"/>
                        <a:gd name="connsiteX6" fmla="*/ 32490 w 111851"/>
                        <a:gd name="connsiteY6" fmla="*/ 72807 h 160436"/>
                        <a:gd name="connsiteX7" fmla="*/ 20108 w 111851"/>
                        <a:gd name="connsiteY7" fmla="*/ 43279 h 160436"/>
                        <a:gd name="connsiteX8" fmla="*/ 18203 w 111851"/>
                        <a:gd name="connsiteY8" fmla="*/ 417 h 160436"/>
                        <a:gd name="connsiteX9" fmla="*/ 8678 w 111851"/>
                        <a:gd name="connsiteY9" fmla="*/ 8037 h 160436"/>
                        <a:gd name="connsiteX10" fmla="*/ 105 w 111851"/>
                        <a:gd name="connsiteY10" fmla="*/ 52804 h 160436"/>
                        <a:gd name="connsiteX11" fmla="*/ 19155 w 111851"/>
                        <a:gd name="connsiteY11" fmla="*/ 100429 h 160436"/>
                        <a:gd name="connsiteX12" fmla="*/ 21061 w 111851"/>
                        <a:gd name="connsiteY12" fmla="*/ 149007 h 160436"/>
                        <a:gd name="connsiteX13" fmla="*/ 24870 w 111851"/>
                        <a:gd name="connsiteY13" fmla="*/ 159484 h 160436"/>
                        <a:gd name="connsiteX14" fmla="*/ 24870 w 111851"/>
                        <a:gd name="connsiteY14" fmla="*/ 159484 h 160436"/>
                        <a:gd name="connsiteX15" fmla="*/ 25823 w 111851"/>
                        <a:gd name="connsiteY15" fmla="*/ 159484 h 160436"/>
                        <a:gd name="connsiteX16" fmla="*/ 52493 w 111851"/>
                        <a:gd name="connsiteY16" fmla="*/ 160437 h 160436"/>
                        <a:gd name="connsiteX17" fmla="*/ 79163 w 111851"/>
                        <a:gd name="connsiteY17" fmla="*/ 159484 h 160436"/>
                        <a:gd name="connsiteX18" fmla="*/ 80115 w 111851"/>
                        <a:gd name="connsiteY18" fmla="*/ 159484 h 160436"/>
                        <a:gd name="connsiteX19" fmla="*/ 80115 w 111851"/>
                        <a:gd name="connsiteY19" fmla="*/ 159484 h 160436"/>
                        <a:gd name="connsiteX20" fmla="*/ 83925 w 111851"/>
                        <a:gd name="connsiteY20" fmla="*/ 149007 h 160436"/>
                        <a:gd name="connsiteX21" fmla="*/ 84878 w 111851"/>
                        <a:gd name="connsiteY21" fmla="*/ 98524 h 160436"/>
                        <a:gd name="connsiteX22" fmla="*/ 110595 w 111851"/>
                        <a:gd name="connsiteY22" fmla="*/ 67092 h 160436"/>
                        <a:gd name="connsiteX23" fmla="*/ 104880 w 111851"/>
                        <a:gd name="connsiteY23" fmla="*/ 24229 h 160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1851" h="160436">
                          <a:moveTo>
                            <a:pt x="104880" y="24229"/>
                          </a:moveTo>
                          <a:cubicBezTo>
                            <a:pt x="101070" y="15657"/>
                            <a:pt x="98213" y="15657"/>
                            <a:pt x="95355" y="16609"/>
                          </a:cubicBezTo>
                          <a:cubicBezTo>
                            <a:pt x="86783" y="20419"/>
                            <a:pt x="95355" y="50899"/>
                            <a:pt x="93450" y="57567"/>
                          </a:cubicBezTo>
                          <a:cubicBezTo>
                            <a:pt x="92498" y="64234"/>
                            <a:pt x="78211" y="68997"/>
                            <a:pt x="71543" y="72807"/>
                          </a:cubicBezTo>
                          <a:cubicBezTo>
                            <a:pt x="64875" y="76617"/>
                            <a:pt x="52493" y="76617"/>
                            <a:pt x="42015" y="76617"/>
                          </a:cubicBezTo>
                          <a:cubicBezTo>
                            <a:pt x="42015" y="76617"/>
                            <a:pt x="41063" y="76617"/>
                            <a:pt x="41063" y="76617"/>
                          </a:cubicBezTo>
                          <a:cubicBezTo>
                            <a:pt x="37253" y="75664"/>
                            <a:pt x="34395" y="74712"/>
                            <a:pt x="32490" y="72807"/>
                          </a:cubicBezTo>
                          <a:cubicBezTo>
                            <a:pt x="26775" y="67092"/>
                            <a:pt x="21061" y="49947"/>
                            <a:pt x="20108" y="43279"/>
                          </a:cubicBezTo>
                          <a:cubicBezTo>
                            <a:pt x="19155" y="36612"/>
                            <a:pt x="26775" y="3274"/>
                            <a:pt x="18203" y="417"/>
                          </a:cubicBezTo>
                          <a:cubicBezTo>
                            <a:pt x="15345" y="-536"/>
                            <a:pt x="11536" y="-536"/>
                            <a:pt x="8678" y="8037"/>
                          </a:cubicBezTo>
                          <a:cubicBezTo>
                            <a:pt x="4868" y="16609"/>
                            <a:pt x="-847" y="44232"/>
                            <a:pt x="105" y="52804"/>
                          </a:cubicBezTo>
                          <a:cubicBezTo>
                            <a:pt x="2011" y="65187"/>
                            <a:pt x="19155" y="88047"/>
                            <a:pt x="19155" y="100429"/>
                          </a:cubicBezTo>
                          <a:cubicBezTo>
                            <a:pt x="19155" y="112812"/>
                            <a:pt x="19155" y="143292"/>
                            <a:pt x="21061" y="149007"/>
                          </a:cubicBezTo>
                          <a:cubicBezTo>
                            <a:pt x="22965" y="154722"/>
                            <a:pt x="22965" y="157579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4870" y="159484"/>
                          </a:cubicBezTo>
                          <a:cubicBezTo>
                            <a:pt x="24870" y="159484"/>
                            <a:pt x="24870" y="159484"/>
                            <a:pt x="25823" y="159484"/>
                          </a:cubicBezTo>
                          <a:cubicBezTo>
                            <a:pt x="27728" y="160437"/>
                            <a:pt x="40111" y="160437"/>
                            <a:pt x="52493" y="160437"/>
                          </a:cubicBezTo>
                          <a:cubicBezTo>
                            <a:pt x="64875" y="160437"/>
                            <a:pt x="77258" y="160437"/>
                            <a:pt x="79163" y="159484"/>
                          </a:cubicBezTo>
                          <a:cubicBezTo>
                            <a:pt x="79163" y="159484"/>
                            <a:pt x="79163" y="159484"/>
                            <a:pt x="80115" y="159484"/>
                          </a:cubicBezTo>
                          <a:cubicBezTo>
                            <a:pt x="80115" y="159484"/>
                            <a:pt x="80115" y="159484"/>
                            <a:pt x="80115" y="159484"/>
                          </a:cubicBezTo>
                          <a:cubicBezTo>
                            <a:pt x="82020" y="157579"/>
                            <a:pt x="82973" y="154722"/>
                            <a:pt x="83925" y="149007"/>
                          </a:cubicBezTo>
                          <a:cubicBezTo>
                            <a:pt x="85830" y="142339"/>
                            <a:pt x="84878" y="111859"/>
                            <a:pt x="84878" y="98524"/>
                          </a:cubicBezTo>
                          <a:cubicBezTo>
                            <a:pt x="84878" y="86142"/>
                            <a:pt x="106786" y="81379"/>
                            <a:pt x="110595" y="67092"/>
                          </a:cubicBezTo>
                          <a:cubicBezTo>
                            <a:pt x="114405" y="57567"/>
                            <a:pt x="108690" y="31849"/>
                            <a:pt x="104880" y="2422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16" name="Graphic 4">
                      <a:extLst>
                        <a:ext uri="{FF2B5EF4-FFF2-40B4-BE49-F238E27FC236}">
                          <a16:creationId xmlns:a16="http://schemas.microsoft.com/office/drawing/2014/main" id="{A65189B6-F9B4-4601-A250-DF9C530456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120013" y="4669886"/>
                      <a:ext cx="32169" cy="44082"/>
                      <a:chOff x="5120013" y="4669886"/>
                      <a:chExt cx="32169" cy="44082"/>
                    </a:xfrm>
                  </p:grpSpPr>
                  <p:sp>
                    <p:nvSpPr>
                      <p:cNvPr id="1848" name="Freeform: Shape 1847">
                        <a:extLst>
                          <a:ext uri="{FF2B5EF4-FFF2-40B4-BE49-F238E27FC236}">
                            <a16:creationId xmlns:a16="http://schemas.microsoft.com/office/drawing/2014/main" id="{2FC62F26-ACC5-41A9-BD8D-6710DA6807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5878" y="4679670"/>
                        <a:ext cx="25797" cy="33635"/>
                      </a:xfrm>
                      <a:custGeom>
                        <a:avLst/>
                        <a:gdLst>
                          <a:gd name="connsiteX0" fmla="*/ 10001 w 25797"/>
                          <a:gd name="connsiteY0" fmla="*/ 1866 h 33635"/>
                          <a:gd name="connsiteX1" fmla="*/ 24289 w 25797"/>
                          <a:gd name="connsiteY1" fmla="*/ 4724 h 33635"/>
                          <a:gd name="connsiteX2" fmla="*/ 24289 w 25797"/>
                          <a:gd name="connsiteY2" fmla="*/ 20916 h 33635"/>
                          <a:gd name="connsiteX3" fmla="*/ 19526 w 25797"/>
                          <a:gd name="connsiteY3" fmla="*/ 32346 h 33635"/>
                          <a:gd name="connsiteX4" fmla="*/ 4286 w 25797"/>
                          <a:gd name="connsiteY4" fmla="*/ 26631 h 33635"/>
                          <a:gd name="connsiteX5" fmla="*/ 10001 w 25797"/>
                          <a:gd name="connsiteY5" fmla="*/ 1866 h 336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5797" h="33635">
                            <a:moveTo>
                              <a:pt x="10001" y="1866"/>
                            </a:moveTo>
                            <a:cubicBezTo>
                              <a:pt x="10001" y="1866"/>
                              <a:pt x="21431" y="-3849"/>
                              <a:pt x="24289" y="4724"/>
                            </a:cubicBezTo>
                            <a:cubicBezTo>
                              <a:pt x="27146" y="13296"/>
                              <a:pt x="25241" y="17106"/>
                              <a:pt x="24289" y="20916"/>
                            </a:cubicBezTo>
                            <a:cubicBezTo>
                              <a:pt x="23336" y="24726"/>
                              <a:pt x="25241" y="29489"/>
                              <a:pt x="19526" y="32346"/>
                            </a:cubicBezTo>
                            <a:cubicBezTo>
                              <a:pt x="14764" y="34251"/>
                              <a:pt x="7144" y="35204"/>
                              <a:pt x="4286" y="26631"/>
                            </a:cubicBezTo>
                            <a:cubicBezTo>
                              <a:pt x="476" y="19011"/>
                              <a:pt x="-5239" y="2819"/>
                              <a:pt x="10001" y="1866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9" name="Freeform: Shape 1848">
                        <a:extLst>
                          <a:ext uri="{FF2B5EF4-FFF2-40B4-BE49-F238E27FC236}">
                            <a16:creationId xmlns:a16="http://schemas.microsoft.com/office/drawing/2014/main" id="{BDF747A3-A106-4D84-8365-0B78D4C750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013" y="4692856"/>
                        <a:ext cx="9199" cy="10861"/>
                      </a:xfrm>
                      <a:custGeom>
                        <a:avLst/>
                        <a:gdLst>
                          <a:gd name="connsiteX0" fmla="*/ 6342 w 9199"/>
                          <a:gd name="connsiteY0" fmla="*/ 2015 h 10861"/>
                          <a:gd name="connsiteX1" fmla="*/ 627 w 9199"/>
                          <a:gd name="connsiteY1" fmla="*/ 1063 h 10861"/>
                          <a:gd name="connsiteX2" fmla="*/ 9199 w 9199"/>
                          <a:gd name="connsiteY2" fmla="*/ 10588 h 10861"/>
                          <a:gd name="connsiteX3" fmla="*/ 6342 w 9199"/>
                          <a:gd name="connsiteY3" fmla="*/ 2015 h 108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9199" h="10861">
                            <a:moveTo>
                              <a:pt x="6342" y="2015"/>
                            </a:moveTo>
                            <a:cubicBezTo>
                              <a:pt x="6342" y="2015"/>
                              <a:pt x="3484" y="-1795"/>
                              <a:pt x="627" y="1063"/>
                            </a:cubicBezTo>
                            <a:cubicBezTo>
                              <a:pt x="-2231" y="3920"/>
                              <a:pt x="5389" y="12493"/>
                              <a:pt x="9199" y="10588"/>
                            </a:cubicBezTo>
                            <a:cubicBezTo>
                              <a:pt x="9199" y="9635"/>
                              <a:pt x="8247" y="6778"/>
                              <a:pt x="6342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0" name="Freeform: Shape 1849">
                        <a:extLst>
                          <a:ext uri="{FF2B5EF4-FFF2-40B4-BE49-F238E27FC236}">
                            <a16:creationId xmlns:a16="http://schemas.microsoft.com/office/drawing/2014/main" id="{F444FB16-CE19-4665-8CD0-24687E4E27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5404" y="4692967"/>
                        <a:ext cx="2857" cy="3809"/>
                      </a:xfrm>
                      <a:custGeom>
                        <a:avLst/>
                        <a:gdLst>
                          <a:gd name="connsiteX0" fmla="*/ 0 w 2857"/>
                          <a:gd name="connsiteY0" fmla="*/ 1905 h 3809"/>
                          <a:gd name="connsiteX1" fmla="*/ 953 w 2857"/>
                          <a:gd name="connsiteY1" fmla="*/ 0 h 3809"/>
                          <a:gd name="connsiteX2" fmla="*/ 2858 w 2857"/>
                          <a:gd name="connsiteY2" fmla="*/ 1905 h 3809"/>
                          <a:gd name="connsiteX3" fmla="*/ 1905 w 2857"/>
                          <a:gd name="connsiteY3" fmla="*/ 3810 h 3809"/>
                          <a:gd name="connsiteX4" fmla="*/ 0 w 2857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809">
                            <a:moveTo>
                              <a:pt x="0" y="1905"/>
                            </a:moveTo>
                            <a:cubicBezTo>
                              <a:pt x="0" y="952"/>
                              <a:pt x="953" y="0"/>
                              <a:pt x="953" y="0"/>
                            </a:cubicBezTo>
                            <a:cubicBezTo>
                              <a:pt x="1905" y="0"/>
                              <a:pt x="1905" y="952"/>
                              <a:pt x="2858" y="1905"/>
                            </a:cubicBezTo>
                            <a:cubicBezTo>
                              <a:pt x="2858" y="2857"/>
                              <a:pt x="1905" y="3810"/>
                              <a:pt x="1905" y="3810"/>
                            </a:cubicBezTo>
                            <a:cubicBezTo>
                              <a:pt x="0" y="2857"/>
                              <a:pt x="0" y="2857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1" name="Freeform: Shape 1850">
                        <a:extLst>
                          <a:ext uri="{FF2B5EF4-FFF2-40B4-BE49-F238E27FC236}">
                            <a16:creationId xmlns:a16="http://schemas.microsoft.com/office/drawing/2014/main" id="{4640C7F5-61AD-430A-BFCA-737790C110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3975" y="4693919"/>
                        <a:ext cx="2857" cy="3252"/>
                      </a:xfrm>
                      <a:custGeom>
                        <a:avLst/>
                        <a:gdLst>
                          <a:gd name="connsiteX0" fmla="*/ 0 w 2857"/>
                          <a:gd name="connsiteY0" fmla="*/ 1905 h 3252"/>
                          <a:gd name="connsiteX1" fmla="*/ 953 w 2857"/>
                          <a:gd name="connsiteY1" fmla="*/ 0 h 3252"/>
                          <a:gd name="connsiteX2" fmla="*/ 2858 w 2857"/>
                          <a:gd name="connsiteY2" fmla="*/ 953 h 3252"/>
                          <a:gd name="connsiteX3" fmla="*/ 1905 w 2857"/>
                          <a:gd name="connsiteY3" fmla="*/ 2858 h 3252"/>
                          <a:gd name="connsiteX4" fmla="*/ 0 w 2857"/>
                          <a:gd name="connsiteY4" fmla="*/ 1905 h 32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3252">
                            <a:moveTo>
                              <a:pt x="0" y="1905"/>
                            </a:moveTo>
                            <a:cubicBezTo>
                              <a:pt x="0" y="953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2858" y="0"/>
                              <a:pt x="2858" y="953"/>
                            </a:cubicBezTo>
                            <a:cubicBezTo>
                              <a:pt x="2858" y="1905"/>
                              <a:pt x="2858" y="2858"/>
                              <a:pt x="1905" y="2858"/>
                            </a:cubicBezTo>
                            <a:cubicBezTo>
                              <a:pt x="953" y="3810"/>
                              <a:pt x="0" y="2858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2" name="Freeform: Shape 1851">
                        <a:extLst>
                          <a:ext uri="{FF2B5EF4-FFF2-40B4-BE49-F238E27FC236}">
                            <a16:creationId xmlns:a16="http://schemas.microsoft.com/office/drawing/2014/main" id="{1424A0E7-43C7-4B79-BAD0-EF4A75823C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4452" y="4688442"/>
                        <a:ext cx="4762" cy="2143"/>
                      </a:xfrm>
                      <a:custGeom>
                        <a:avLst/>
                        <a:gdLst>
                          <a:gd name="connsiteX0" fmla="*/ 4763 w 4762"/>
                          <a:gd name="connsiteY0" fmla="*/ 714 h 2143"/>
                          <a:gd name="connsiteX1" fmla="*/ 0 w 4762"/>
                          <a:gd name="connsiteY1" fmla="*/ 714 h 2143"/>
                          <a:gd name="connsiteX2" fmla="*/ 4763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4763" y="714"/>
                            </a:moveTo>
                            <a:cubicBezTo>
                              <a:pt x="4763" y="-238"/>
                              <a:pt x="0" y="-238"/>
                              <a:pt x="0" y="714"/>
                            </a:cubicBezTo>
                            <a:cubicBezTo>
                              <a:pt x="0" y="2619"/>
                              <a:pt x="4763" y="2619"/>
                              <a:pt x="4763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3" name="Freeform: Shape 1852">
                        <a:extLst>
                          <a:ext uri="{FF2B5EF4-FFF2-40B4-BE49-F238E27FC236}">
                            <a16:creationId xmlns:a16="http://schemas.microsoft.com/office/drawing/2014/main" id="{9E9C4BDA-2B37-4450-BB1C-F11E5D8227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2870" y="4689849"/>
                        <a:ext cx="3961" cy="2424"/>
                      </a:xfrm>
                      <a:custGeom>
                        <a:avLst/>
                        <a:gdLst>
                          <a:gd name="connsiteX0" fmla="*/ 3962 w 3961"/>
                          <a:gd name="connsiteY0" fmla="*/ 260 h 2424"/>
                          <a:gd name="connsiteX1" fmla="*/ 152 w 3961"/>
                          <a:gd name="connsiteY1" fmla="*/ 2165 h 2424"/>
                          <a:gd name="connsiteX2" fmla="*/ 3962 w 3961"/>
                          <a:gd name="connsiteY2" fmla="*/ 260 h 24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3961" h="2424">
                            <a:moveTo>
                              <a:pt x="3962" y="260"/>
                            </a:moveTo>
                            <a:cubicBezTo>
                              <a:pt x="3009" y="-693"/>
                              <a:pt x="-801" y="1212"/>
                              <a:pt x="152" y="2165"/>
                            </a:cubicBezTo>
                            <a:cubicBezTo>
                              <a:pt x="-801" y="3117"/>
                              <a:pt x="3962" y="1212"/>
                              <a:pt x="3962" y="260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4" name="Freeform: Shape 1853">
                        <a:extLst>
                          <a:ext uri="{FF2B5EF4-FFF2-40B4-BE49-F238E27FC236}">
                            <a16:creationId xmlns:a16="http://schemas.microsoft.com/office/drawing/2014/main" id="{56A635F1-76BE-4089-B0B5-7566AFC1EE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401" y="4669886"/>
                        <a:ext cx="31780" cy="26004"/>
                      </a:xfrm>
                      <a:custGeom>
                        <a:avLst/>
                        <a:gdLst>
                          <a:gd name="connsiteX0" fmla="*/ 29766 w 31780"/>
                          <a:gd name="connsiteY0" fmla="*/ 21175 h 26004"/>
                          <a:gd name="connsiteX1" fmla="*/ 30718 w 31780"/>
                          <a:gd name="connsiteY1" fmla="*/ 13556 h 26004"/>
                          <a:gd name="connsiteX2" fmla="*/ 29766 w 31780"/>
                          <a:gd name="connsiteY2" fmla="*/ 2125 h 26004"/>
                          <a:gd name="connsiteX3" fmla="*/ 18336 w 31780"/>
                          <a:gd name="connsiteY3" fmla="*/ 4031 h 26004"/>
                          <a:gd name="connsiteX4" fmla="*/ 7858 w 31780"/>
                          <a:gd name="connsiteY4" fmla="*/ 3078 h 26004"/>
                          <a:gd name="connsiteX5" fmla="*/ 3096 w 31780"/>
                          <a:gd name="connsiteY5" fmla="*/ 7840 h 26004"/>
                          <a:gd name="connsiteX6" fmla="*/ 1191 w 31780"/>
                          <a:gd name="connsiteY6" fmla="*/ 16413 h 26004"/>
                          <a:gd name="connsiteX7" fmla="*/ 5953 w 31780"/>
                          <a:gd name="connsiteY7" fmla="*/ 25938 h 26004"/>
                          <a:gd name="connsiteX8" fmla="*/ 8811 w 31780"/>
                          <a:gd name="connsiteY8" fmla="*/ 15460 h 26004"/>
                          <a:gd name="connsiteX9" fmla="*/ 27861 w 31780"/>
                          <a:gd name="connsiteY9" fmla="*/ 13556 h 26004"/>
                          <a:gd name="connsiteX10" fmla="*/ 29766 w 31780"/>
                          <a:gd name="connsiteY10" fmla="*/ 21175 h 260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31780" h="26004">
                            <a:moveTo>
                              <a:pt x="29766" y="21175"/>
                            </a:moveTo>
                            <a:cubicBezTo>
                              <a:pt x="29766" y="21175"/>
                              <a:pt x="33576" y="19270"/>
                              <a:pt x="30718" y="13556"/>
                            </a:cubicBezTo>
                            <a:cubicBezTo>
                              <a:pt x="27861" y="7840"/>
                              <a:pt x="33576" y="6888"/>
                              <a:pt x="29766" y="2125"/>
                            </a:cubicBezTo>
                            <a:cubicBezTo>
                              <a:pt x="25003" y="-3590"/>
                              <a:pt x="21193" y="4031"/>
                              <a:pt x="18336" y="4031"/>
                            </a:cubicBezTo>
                            <a:cubicBezTo>
                              <a:pt x="15478" y="4031"/>
                              <a:pt x="10716" y="220"/>
                              <a:pt x="7858" y="3078"/>
                            </a:cubicBezTo>
                            <a:cubicBezTo>
                              <a:pt x="4048" y="5935"/>
                              <a:pt x="7858" y="5935"/>
                              <a:pt x="3096" y="7840"/>
                            </a:cubicBezTo>
                            <a:cubicBezTo>
                              <a:pt x="-1667" y="8793"/>
                              <a:pt x="238" y="13556"/>
                              <a:pt x="1191" y="16413"/>
                            </a:cubicBezTo>
                            <a:cubicBezTo>
                              <a:pt x="2143" y="18318"/>
                              <a:pt x="4048" y="24985"/>
                              <a:pt x="5953" y="25938"/>
                            </a:cubicBezTo>
                            <a:cubicBezTo>
                              <a:pt x="8811" y="26890"/>
                              <a:pt x="7858" y="17365"/>
                              <a:pt x="8811" y="15460"/>
                            </a:cubicBezTo>
                            <a:cubicBezTo>
                              <a:pt x="9763" y="12603"/>
                              <a:pt x="23098" y="20223"/>
                              <a:pt x="27861" y="13556"/>
                            </a:cubicBezTo>
                            <a:cubicBezTo>
                              <a:pt x="27861" y="12603"/>
                              <a:pt x="28813" y="16413"/>
                              <a:pt x="29766" y="21175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855" name="Freeform: Shape 1854">
                        <a:extLst>
                          <a:ext uri="{FF2B5EF4-FFF2-40B4-BE49-F238E27FC236}">
                            <a16:creationId xmlns:a16="http://schemas.microsoft.com/office/drawing/2014/main" id="{BCA9F26C-8B0A-4C6C-8CB5-5B698361CF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0640" y="4693919"/>
                        <a:ext cx="5714" cy="2857"/>
                      </a:xfrm>
                      <a:custGeom>
                        <a:avLst/>
                        <a:gdLst>
                          <a:gd name="connsiteX0" fmla="*/ 4763 w 5714"/>
                          <a:gd name="connsiteY0" fmla="*/ 2858 h 2857"/>
                          <a:gd name="connsiteX1" fmla="*/ 4763 w 5714"/>
                          <a:gd name="connsiteY1" fmla="*/ 2858 h 2857"/>
                          <a:gd name="connsiteX2" fmla="*/ 1905 w 5714"/>
                          <a:gd name="connsiteY2" fmla="*/ 1905 h 2857"/>
                          <a:gd name="connsiteX3" fmla="*/ 1905 w 5714"/>
                          <a:gd name="connsiteY3" fmla="*/ 1905 h 2857"/>
                          <a:gd name="connsiteX4" fmla="*/ 952 w 5714"/>
                          <a:gd name="connsiteY4" fmla="*/ 2858 h 2857"/>
                          <a:gd name="connsiteX5" fmla="*/ 0 w 5714"/>
                          <a:gd name="connsiteY5" fmla="*/ 1905 h 2857"/>
                          <a:gd name="connsiteX6" fmla="*/ 1905 w 5714"/>
                          <a:gd name="connsiteY6" fmla="*/ 0 h 2857"/>
                          <a:gd name="connsiteX7" fmla="*/ 5715 w 5714"/>
                          <a:gd name="connsiteY7" fmla="*/ 953 h 2857"/>
                          <a:gd name="connsiteX8" fmla="*/ 4763 w 5714"/>
                          <a:gd name="connsiteY8" fmla="*/ 2858 h 2857"/>
                          <a:gd name="connsiteX9" fmla="*/ 4763 w 5714"/>
                          <a:gd name="connsiteY9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4" h="2857">
                            <a:moveTo>
                              <a:pt x="4763" y="2858"/>
                            </a:moveTo>
                            <a:cubicBezTo>
                              <a:pt x="4763" y="2858"/>
                              <a:pt x="4763" y="2858"/>
                              <a:pt x="4763" y="2858"/>
                            </a:cubicBezTo>
                            <a:cubicBezTo>
                              <a:pt x="3810" y="1905"/>
                              <a:pt x="2857" y="1905"/>
                              <a:pt x="1905" y="1905"/>
                            </a:cubicBezTo>
                            <a:cubicBezTo>
                              <a:pt x="1905" y="1905"/>
                              <a:pt x="1905" y="1905"/>
                              <a:pt x="1905" y="1905"/>
                            </a:cubicBezTo>
                            <a:cubicBezTo>
                              <a:pt x="1905" y="2858"/>
                              <a:pt x="952" y="2858"/>
                              <a:pt x="952" y="2858"/>
                            </a:cubicBezTo>
                            <a:cubicBezTo>
                              <a:pt x="0" y="2858"/>
                              <a:pt x="0" y="1905"/>
                              <a:pt x="0" y="1905"/>
                            </a:cubicBezTo>
                            <a:cubicBezTo>
                              <a:pt x="0" y="1905"/>
                              <a:pt x="0" y="953"/>
                              <a:pt x="1905" y="0"/>
                            </a:cubicBezTo>
                            <a:cubicBezTo>
                              <a:pt x="2857" y="0"/>
                              <a:pt x="3810" y="0"/>
                              <a:pt x="5715" y="953"/>
                            </a:cubicBezTo>
                            <a:cubicBezTo>
                              <a:pt x="5715" y="1905"/>
                              <a:pt x="5715" y="2858"/>
                              <a:pt x="4763" y="2858"/>
                            </a:cubicBezTo>
                            <a:cubicBezTo>
                              <a:pt x="5715" y="2858"/>
                              <a:pt x="4763" y="2858"/>
                              <a:pt x="4763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6" name="Freeform: Shape 1855">
                        <a:extLst>
                          <a:ext uri="{FF2B5EF4-FFF2-40B4-BE49-F238E27FC236}">
                            <a16:creationId xmlns:a16="http://schemas.microsoft.com/office/drawing/2014/main" id="{5D45AEEA-34F5-42C2-ADC4-944027A4EFF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7884" y="4698681"/>
                        <a:ext cx="22282" cy="15287"/>
                      </a:xfrm>
                      <a:custGeom>
                        <a:avLst/>
                        <a:gdLst>
                          <a:gd name="connsiteX0" fmla="*/ 15615 w 22282"/>
                          <a:gd name="connsiteY0" fmla="*/ 2858 h 15287"/>
                          <a:gd name="connsiteX1" fmla="*/ 7995 w 22282"/>
                          <a:gd name="connsiteY1" fmla="*/ 3810 h 15287"/>
                          <a:gd name="connsiteX2" fmla="*/ 1328 w 22282"/>
                          <a:gd name="connsiteY2" fmla="*/ 1905 h 15287"/>
                          <a:gd name="connsiteX3" fmla="*/ 2280 w 22282"/>
                          <a:gd name="connsiteY3" fmla="*/ 10478 h 15287"/>
                          <a:gd name="connsiteX4" fmla="*/ 17520 w 22282"/>
                          <a:gd name="connsiteY4" fmla="*/ 14288 h 15287"/>
                          <a:gd name="connsiteX5" fmla="*/ 22283 w 22282"/>
                          <a:gd name="connsiteY5" fmla="*/ 3810 h 15287"/>
                          <a:gd name="connsiteX6" fmla="*/ 20378 w 22282"/>
                          <a:gd name="connsiteY6" fmla="*/ 0 h 15287"/>
                          <a:gd name="connsiteX7" fmla="*/ 15615 w 22282"/>
                          <a:gd name="connsiteY7" fmla="*/ 2858 h 15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2282" h="15287">
                            <a:moveTo>
                              <a:pt x="15615" y="2858"/>
                            </a:moveTo>
                            <a:cubicBezTo>
                              <a:pt x="13710" y="2858"/>
                              <a:pt x="10853" y="1905"/>
                              <a:pt x="7995" y="3810"/>
                            </a:cubicBezTo>
                            <a:cubicBezTo>
                              <a:pt x="4185" y="5715"/>
                              <a:pt x="3233" y="1905"/>
                              <a:pt x="1328" y="1905"/>
                            </a:cubicBezTo>
                            <a:cubicBezTo>
                              <a:pt x="-577" y="1905"/>
                              <a:pt x="-577" y="3810"/>
                              <a:pt x="2280" y="10478"/>
                            </a:cubicBezTo>
                            <a:cubicBezTo>
                              <a:pt x="5138" y="17145"/>
                              <a:pt x="14663" y="15240"/>
                              <a:pt x="17520" y="14288"/>
                            </a:cubicBezTo>
                            <a:cubicBezTo>
                              <a:pt x="21330" y="13335"/>
                              <a:pt x="22283" y="10478"/>
                              <a:pt x="22283" y="3810"/>
                            </a:cubicBezTo>
                            <a:cubicBezTo>
                              <a:pt x="22283" y="953"/>
                              <a:pt x="22283" y="0"/>
                              <a:pt x="20378" y="0"/>
                            </a:cubicBezTo>
                            <a:cubicBezTo>
                              <a:pt x="19425" y="953"/>
                              <a:pt x="17520" y="3810"/>
                              <a:pt x="1561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7" name="Freeform: Shape 1856">
                        <a:extLst>
                          <a:ext uri="{FF2B5EF4-FFF2-40B4-BE49-F238E27FC236}">
                            <a16:creationId xmlns:a16="http://schemas.microsoft.com/office/drawing/2014/main" id="{B1B1A477-CAEA-4395-8255-F424F7625D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784" y="4704396"/>
                        <a:ext cx="5715" cy="2116"/>
                      </a:xfrm>
                      <a:custGeom>
                        <a:avLst/>
                        <a:gdLst>
                          <a:gd name="connsiteX0" fmla="*/ 0 w 5715"/>
                          <a:gd name="connsiteY0" fmla="*/ 0 h 2116"/>
                          <a:gd name="connsiteX1" fmla="*/ 5715 w 5715"/>
                          <a:gd name="connsiteY1" fmla="*/ 0 h 2116"/>
                          <a:gd name="connsiteX2" fmla="*/ 0 w 5715"/>
                          <a:gd name="connsiteY2" fmla="*/ 0 h 21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5715" h="2116">
                            <a:moveTo>
                              <a:pt x="0" y="0"/>
                            </a:moveTo>
                            <a:cubicBezTo>
                              <a:pt x="2858" y="4763"/>
                              <a:pt x="5715" y="0"/>
                              <a:pt x="5715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58" name="Freeform: Shape 1857">
                        <a:extLst>
                          <a:ext uri="{FF2B5EF4-FFF2-40B4-BE49-F238E27FC236}">
                            <a16:creationId xmlns:a16="http://schemas.microsoft.com/office/drawing/2014/main" id="{EA116C92-BF02-4237-9CA5-407451D668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8737" y="4692014"/>
                        <a:ext cx="4524" cy="11429"/>
                      </a:xfrm>
                      <a:custGeom>
                        <a:avLst/>
                        <a:gdLst>
                          <a:gd name="connsiteX0" fmla="*/ 3810 w 4524"/>
                          <a:gd name="connsiteY0" fmla="*/ 10478 h 11429"/>
                          <a:gd name="connsiteX1" fmla="*/ 953 w 4524"/>
                          <a:gd name="connsiteY1" fmla="*/ 9525 h 11429"/>
                          <a:gd name="connsiteX2" fmla="*/ 953 w 4524"/>
                          <a:gd name="connsiteY2" fmla="*/ 8572 h 11429"/>
                          <a:gd name="connsiteX3" fmla="*/ 1905 w 4524"/>
                          <a:gd name="connsiteY3" fmla="*/ 8572 h 11429"/>
                          <a:gd name="connsiteX4" fmla="*/ 2858 w 4524"/>
                          <a:gd name="connsiteY4" fmla="*/ 9525 h 11429"/>
                          <a:gd name="connsiteX5" fmla="*/ 1905 w 4524"/>
                          <a:gd name="connsiteY5" fmla="*/ 6667 h 11429"/>
                          <a:gd name="connsiteX6" fmla="*/ 0 w 4524"/>
                          <a:gd name="connsiteY6" fmla="*/ 953 h 11429"/>
                          <a:gd name="connsiteX7" fmla="*/ 953 w 4524"/>
                          <a:gd name="connsiteY7" fmla="*/ 0 h 11429"/>
                          <a:gd name="connsiteX8" fmla="*/ 1905 w 4524"/>
                          <a:gd name="connsiteY8" fmla="*/ 953 h 11429"/>
                          <a:gd name="connsiteX9" fmla="*/ 3810 w 4524"/>
                          <a:gd name="connsiteY9" fmla="*/ 6667 h 11429"/>
                          <a:gd name="connsiteX10" fmla="*/ 3810 w 4524"/>
                          <a:gd name="connsiteY10" fmla="*/ 11430 h 11429"/>
                          <a:gd name="connsiteX11" fmla="*/ 3810 w 4524"/>
                          <a:gd name="connsiteY11" fmla="*/ 10478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524" h="11429">
                            <a:moveTo>
                              <a:pt x="3810" y="10478"/>
                            </a:moveTo>
                            <a:cubicBezTo>
                              <a:pt x="2858" y="10478"/>
                              <a:pt x="2858" y="10478"/>
                              <a:pt x="953" y="9525"/>
                            </a:cubicBezTo>
                            <a:cubicBezTo>
                              <a:pt x="953" y="9525"/>
                              <a:pt x="0" y="8572"/>
                              <a:pt x="953" y="8572"/>
                            </a:cubicBezTo>
                            <a:cubicBezTo>
                              <a:pt x="953" y="8572"/>
                              <a:pt x="1905" y="7620"/>
                              <a:pt x="1905" y="8572"/>
                            </a:cubicBezTo>
                            <a:cubicBezTo>
                              <a:pt x="2858" y="9525"/>
                              <a:pt x="2858" y="9525"/>
                              <a:pt x="2858" y="9525"/>
                            </a:cubicBezTo>
                            <a:cubicBezTo>
                              <a:pt x="2858" y="9525"/>
                              <a:pt x="2858" y="8572"/>
                              <a:pt x="1905" y="6667"/>
                            </a:cubicBezTo>
                            <a:cubicBezTo>
                              <a:pt x="953" y="3810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3" y="0"/>
                            </a:cubicBezTo>
                            <a:cubicBezTo>
                              <a:pt x="1905" y="0"/>
                              <a:pt x="1905" y="0"/>
                              <a:pt x="1905" y="953"/>
                            </a:cubicBezTo>
                            <a:cubicBezTo>
                              <a:pt x="1905" y="953"/>
                              <a:pt x="2858" y="3810"/>
                              <a:pt x="3810" y="6667"/>
                            </a:cubicBezTo>
                            <a:cubicBezTo>
                              <a:pt x="4763" y="9525"/>
                              <a:pt x="4763" y="11430"/>
                              <a:pt x="3810" y="11430"/>
                            </a:cubicBezTo>
                            <a:cubicBezTo>
                              <a:pt x="4763" y="10478"/>
                              <a:pt x="3810" y="10478"/>
                              <a:pt x="3810" y="10478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817" name="Freeform: Shape 1816">
                      <a:extLst>
                        <a:ext uri="{FF2B5EF4-FFF2-40B4-BE49-F238E27FC236}">
                          <a16:creationId xmlns:a16="http://schemas.microsoft.com/office/drawing/2014/main" id="{458A724E-30A7-4CB1-BF26-A66093CFFD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97632" y="4619437"/>
                      <a:ext cx="13099" cy="17591"/>
                    </a:xfrm>
                    <a:custGeom>
                      <a:avLst/>
                      <a:gdLst>
                        <a:gd name="connsiteX0" fmla="*/ 7767 w 13099"/>
                        <a:gd name="connsiteY0" fmla="*/ 17332 h 17591"/>
                        <a:gd name="connsiteX1" fmla="*/ 10625 w 13099"/>
                        <a:gd name="connsiteY1" fmla="*/ 12569 h 17591"/>
                        <a:gd name="connsiteX2" fmla="*/ 12530 w 13099"/>
                        <a:gd name="connsiteY2" fmla="*/ 4949 h 17591"/>
                        <a:gd name="connsiteX3" fmla="*/ 9672 w 13099"/>
                        <a:gd name="connsiteY3" fmla="*/ 1139 h 17591"/>
                        <a:gd name="connsiteX4" fmla="*/ 1100 w 13099"/>
                        <a:gd name="connsiteY4" fmla="*/ 4949 h 17591"/>
                        <a:gd name="connsiteX5" fmla="*/ 1100 w 13099"/>
                        <a:gd name="connsiteY5" fmla="*/ 11617 h 17591"/>
                        <a:gd name="connsiteX6" fmla="*/ 2052 w 13099"/>
                        <a:gd name="connsiteY6" fmla="*/ 15427 h 17591"/>
                        <a:gd name="connsiteX7" fmla="*/ 7767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7767" y="17332"/>
                          </a:moveTo>
                          <a:cubicBezTo>
                            <a:pt x="8720" y="16379"/>
                            <a:pt x="8720" y="13522"/>
                            <a:pt x="10625" y="12569"/>
                          </a:cubicBezTo>
                          <a:cubicBezTo>
                            <a:pt x="13482" y="11617"/>
                            <a:pt x="13482" y="6854"/>
                            <a:pt x="12530" y="4949"/>
                          </a:cubicBezTo>
                          <a:cubicBezTo>
                            <a:pt x="11577" y="3044"/>
                            <a:pt x="11577" y="4949"/>
                            <a:pt x="9672" y="1139"/>
                          </a:cubicBezTo>
                          <a:cubicBezTo>
                            <a:pt x="8720" y="-766"/>
                            <a:pt x="4910" y="-766"/>
                            <a:pt x="1100" y="4949"/>
                          </a:cubicBezTo>
                          <a:cubicBezTo>
                            <a:pt x="-805" y="8759"/>
                            <a:pt x="147" y="10664"/>
                            <a:pt x="1100" y="11617"/>
                          </a:cubicBezTo>
                          <a:cubicBezTo>
                            <a:pt x="2052" y="13522"/>
                            <a:pt x="1100" y="14474"/>
                            <a:pt x="2052" y="15427"/>
                          </a:cubicBezTo>
                          <a:cubicBezTo>
                            <a:pt x="3005" y="16379"/>
                            <a:pt x="6815" y="18284"/>
                            <a:pt x="7767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18" name="Freeform: Shape 1817">
                      <a:extLst>
                        <a:ext uri="{FF2B5EF4-FFF2-40B4-BE49-F238E27FC236}">
                          <a16:creationId xmlns:a16="http://schemas.microsoft.com/office/drawing/2014/main" id="{74120D73-2515-479C-B342-F81C410F88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410" y="4636582"/>
                      <a:ext cx="13099" cy="17591"/>
                    </a:xfrm>
                    <a:custGeom>
                      <a:avLst/>
                      <a:gdLst>
                        <a:gd name="connsiteX0" fmla="*/ 5332 w 13099"/>
                        <a:gd name="connsiteY0" fmla="*/ 17332 h 17591"/>
                        <a:gd name="connsiteX1" fmla="*/ 2475 w 13099"/>
                        <a:gd name="connsiteY1" fmla="*/ 12569 h 17591"/>
                        <a:gd name="connsiteX2" fmla="*/ 570 w 13099"/>
                        <a:gd name="connsiteY2" fmla="*/ 4949 h 17591"/>
                        <a:gd name="connsiteX3" fmla="*/ 3427 w 13099"/>
                        <a:gd name="connsiteY3" fmla="*/ 1139 h 17591"/>
                        <a:gd name="connsiteX4" fmla="*/ 12000 w 13099"/>
                        <a:gd name="connsiteY4" fmla="*/ 4949 h 17591"/>
                        <a:gd name="connsiteX5" fmla="*/ 12000 w 13099"/>
                        <a:gd name="connsiteY5" fmla="*/ 11617 h 17591"/>
                        <a:gd name="connsiteX6" fmla="*/ 11047 w 13099"/>
                        <a:gd name="connsiteY6" fmla="*/ 15427 h 17591"/>
                        <a:gd name="connsiteX7" fmla="*/ 5332 w 13099"/>
                        <a:gd name="connsiteY7" fmla="*/ 17332 h 17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9" h="17591">
                          <a:moveTo>
                            <a:pt x="5332" y="17332"/>
                          </a:moveTo>
                          <a:cubicBezTo>
                            <a:pt x="4380" y="16379"/>
                            <a:pt x="4380" y="13522"/>
                            <a:pt x="2475" y="12569"/>
                          </a:cubicBezTo>
                          <a:cubicBezTo>
                            <a:pt x="-383" y="11617"/>
                            <a:pt x="-383" y="6854"/>
                            <a:pt x="570" y="4949"/>
                          </a:cubicBezTo>
                          <a:cubicBezTo>
                            <a:pt x="1522" y="3044"/>
                            <a:pt x="1522" y="4949"/>
                            <a:pt x="3427" y="1139"/>
                          </a:cubicBezTo>
                          <a:cubicBezTo>
                            <a:pt x="4380" y="-766"/>
                            <a:pt x="8190" y="-766"/>
                            <a:pt x="12000" y="4949"/>
                          </a:cubicBezTo>
                          <a:cubicBezTo>
                            <a:pt x="13905" y="8759"/>
                            <a:pt x="12952" y="10664"/>
                            <a:pt x="12000" y="11617"/>
                          </a:cubicBezTo>
                          <a:cubicBezTo>
                            <a:pt x="11047" y="13522"/>
                            <a:pt x="12000" y="14474"/>
                            <a:pt x="11047" y="15427"/>
                          </a:cubicBezTo>
                          <a:cubicBezTo>
                            <a:pt x="10095" y="16379"/>
                            <a:pt x="6285" y="18284"/>
                            <a:pt x="5332" y="17332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19" name="Graphic 4">
                      <a:extLst>
                        <a:ext uri="{FF2B5EF4-FFF2-40B4-BE49-F238E27FC236}">
                          <a16:creationId xmlns:a16="http://schemas.microsoft.com/office/drawing/2014/main" id="{04E20BC6-CAA3-4949-9BF8-FB3A6203F7F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08002" y="4661981"/>
                      <a:ext cx="70956" cy="73973"/>
                      <a:chOff x="5008002" y="4661981"/>
                      <a:chExt cx="70956" cy="73973"/>
                    </a:xfrm>
                  </p:grpSpPr>
                  <p:sp>
                    <p:nvSpPr>
                      <p:cNvPr id="1836" name="Freeform: Shape 1835">
                        <a:extLst>
                          <a:ext uri="{FF2B5EF4-FFF2-40B4-BE49-F238E27FC236}">
                            <a16:creationId xmlns:a16="http://schemas.microsoft.com/office/drawing/2014/main" id="{F0873149-ABEF-4E3E-822E-52A5217737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102" y="4667145"/>
                        <a:ext cx="19615" cy="53481"/>
                      </a:xfrm>
                      <a:custGeom>
                        <a:avLst/>
                        <a:gdLst>
                          <a:gd name="connsiteX0" fmla="*/ 8340 w 19615"/>
                          <a:gd name="connsiteY0" fmla="*/ 53444 h 53481"/>
                          <a:gd name="connsiteX1" fmla="*/ 17865 w 19615"/>
                          <a:gd name="connsiteY1" fmla="*/ 46776 h 53481"/>
                          <a:gd name="connsiteX2" fmla="*/ 16912 w 19615"/>
                          <a:gd name="connsiteY2" fmla="*/ 36299 h 53481"/>
                          <a:gd name="connsiteX3" fmla="*/ 15960 w 19615"/>
                          <a:gd name="connsiteY3" fmla="*/ 24869 h 53481"/>
                          <a:gd name="connsiteX4" fmla="*/ 13102 w 19615"/>
                          <a:gd name="connsiteY4" fmla="*/ 104 h 53481"/>
                          <a:gd name="connsiteX5" fmla="*/ 8340 w 19615"/>
                          <a:gd name="connsiteY5" fmla="*/ 53444 h 53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9615" h="53481">
                            <a:moveTo>
                              <a:pt x="8340" y="53444"/>
                            </a:moveTo>
                            <a:cubicBezTo>
                              <a:pt x="8340" y="53444"/>
                              <a:pt x="16912" y="54396"/>
                              <a:pt x="17865" y="46776"/>
                            </a:cubicBezTo>
                            <a:cubicBezTo>
                              <a:pt x="18817" y="41061"/>
                              <a:pt x="15960" y="40109"/>
                              <a:pt x="16912" y="36299"/>
                            </a:cubicBezTo>
                            <a:cubicBezTo>
                              <a:pt x="17865" y="32489"/>
                              <a:pt x="15960" y="28679"/>
                              <a:pt x="15960" y="24869"/>
                            </a:cubicBezTo>
                            <a:cubicBezTo>
                              <a:pt x="15007" y="13439"/>
                              <a:pt x="26437" y="2009"/>
                              <a:pt x="13102" y="104"/>
                            </a:cubicBezTo>
                            <a:cubicBezTo>
                              <a:pt x="-233" y="-2754"/>
                              <a:pt x="-5948" y="54396"/>
                              <a:pt x="8340" y="53444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7" name="Freeform: Shape 1836">
                        <a:extLst>
                          <a:ext uri="{FF2B5EF4-FFF2-40B4-BE49-F238E27FC236}">
                            <a16:creationId xmlns:a16="http://schemas.microsoft.com/office/drawing/2014/main" id="{EB18B084-B606-4363-8531-93BAFEB573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2535" y="4696777"/>
                        <a:ext cx="20955" cy="19050"/>
                      </a:xfrm>
                      <a:custGeom>
                        <a:avLst/>
                        <a:gdLst>
                          <a:gd name="connsiteX0" fmla="*/ 20955 w 20955"/>
                          <a:gd name="connsiteY0" fmla="*/ 5715 h 19050"/>
                          <a:gd name="connsiteX1" fmla="*/ 18098 w 20955"/>
                          <a:gd name="connsiteY1" fmla="*/ 17145 h 19050"/>
                          <a:gd name="connsiteX2" fmla="*/ 0 w 20955"/>
                          <a:gd name="connsiteY2" fmla="*/ 19050 h 19050"/>
                          <a:gd name="connsiteX3" fmla="*/ 9525 w 20955"/>
                          <a:gd name="connsiteY3" fmla="*/ 0 h 19050"/>
                          <a:gd name="connsiteX4" fmla="*/ 20955 w 20955"/>
                          <a:gd name="connsiteY4" fmla="*/ 5715 h 1905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0955" h="19050">
                            <a:moveTo>
                              <a:pt x="20955" y="5715"/>
                            </a:moveTo>
                            <a:cubicBezTo>
                              <a:pt x="20955" y="5715"/>
                              <a:pt x="16193" y="10478"/>
                              <a:pt x="18098" y="17145"/>
                            </a:cubicBezTo>
                            <a:cubicBezTo>
                              <a:pt x="18098" y="17145"/>
                              <a:pt x="11430" y="18097"/>
                              <a:pt x="0" y="19050"/>
                            </a:cubicBezTo>
                            <a:cubicBezTo>
                              <a:pt x="0" y="19050"/>
                              <a:pt x="5715" y="15240"/>
                              <a:pt x="9525" y="0"/>
                            </a:cubicBezTo>
                            <a:cubicBezTo>
                              <a:pt x="8573" y="0"/>
                              <a:pt x="12382" y="6667"/>
                              <a:pt x="2095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8" name="Freeform: Shape 1837">
                        <a:extLst>
                          <a:ext uri="{FF2B5EF4-FFF2-40B4-BE49-F238E27FC236}">
                            <a16:creationId xmlns:a16="http://schemas.microsoft.com/office/drawing/2014/main" id="{6925A0C5-47CC-4AB7-AD78-139874C82F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0794" y="4670026"/>
                        <a:ext cx="22267" cy="33477"/>
                      </a:xfrm>
                      <a:custGeom>
                        <a:avLst/>
                        <a:gdLst>
                          <a:gd name="connsiteX0" fmla="*/ 6980 w 22267"/>
                          <a:gd name="connsiteY0" fmla="*/ 33418 h 33477"/>
                          <a:gd name="connsiteX1" fmla="*/ 17458 w 22267"/>
                          <a:gd name="connsiteY1" fmla="*/ 28656 h 33477"/>
                          <a:gd name="connsiteX2" fmla="*/ 22220 w 22267"/>
                          <a:gd name="connsiteY2" fmla="*/ 15321 h 33477"/>
                          <a:gd name="connsiteX3" fmla="*/ 16505 w 22267"/>
                          <a:gd name="connsiteY3" fmla="*/ 81 h 33477"/>
                          <a:gd name="connsiteX4" fmla="*/ 313 w 22267"/>
                          <a:gd name="connsiteY4" fmla="*/ 15321 h 33477"/>
                          <a:gd name="connsiteX5" fmla="*/ 6980 w 22267"/>
                          <a:gd name="connsiteY5" fmla="*/ 33418 h 33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267" h="33477">
                            <a:moveTo>
                              <a:pt x="6980" y="33418"/>
                            </a:moveTo>
                            <a:cubicBezTo>
                              <a:pt x="6980" y="33418"/>
                              <a:pt x="13648" y="34371"/>
                              <a:pt x="17458" y="28656"/>
                            </a:cubicBezTo>
                            <a:cubicBezTo>
                              <a:pt x="22220" y="22941"/>
                              <a:pt x="21268" y="19131"/>
                              <a:pt x="22220" y="15321"/>
                            </a:cubicBezTo>
                            <a:cubicBezTo>
                              <a:pt x="22220" y="12463"/>
                              <a:pt x="23173" y="1033"/>
                              <a:pt x="16505" y="81"/>
                            </a:cubicBezTo>
                            <a:cubicBezTo>
                              <a:pt x="9838" y="-872"/>
                              <a:pt x="1265" y="6748"/>
                              <a:pt x="313" y="15321"/>
                            </a:cubicBezTo>
                            <a:cubicBezTo>
                              <a:pt x="-640" y="23893"/>
                              <a:pt x="313" y="31513"/>
                              <a:pt x="6980" y="33418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9" name="Freeform: Shape 1838">
                        <a:extLst>
                          <a:ext uri="{FF2B5EF4-FFF2-40B4-BE49-F238E27FC236}">
                            <a16:creationId xmlns:a16="http://schemas.microsoft.com/office/drawing/2014/main" id="{7624C2F7-FB8A-4FCC-AE95-76D79231B7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6299"/>
                        <a:ext cx="2857" cy="2857"/>
                      </a:xfrm>
                      <a:custGeom>
                        <a:avLst/>
                        <a:gdLst>
                          <a:gd name="connsiteX0" fmla="*/ 2858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3 w 2857"/>
                          <a:gd name="connsiteY3" fmla="*/ 2857 h 2857"/>
                          <a:gd name="connsiteX4" fmla="*/ 2858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8" y="1905"/>
                            </a:moveTo>
                            <a:cubicBezTo>
                              <a:pt x="2858" y="953"/>
                              <a:pt x="2858" y="0"/>
                              <a:pt x="1905" y="0"/>
                            </a:cubicBezTo>
                            <a:cubicBezTo>
                              <a:pt x="953" y="0"/>
                              <a:pt x="953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3" y="2857"/>
                            </a:cubicBezTo>
                            <a:cubicBezTo>
                              <a:pt x="2858" y="2857"/>
                              <a:pt x="2858" y="2857"/>
                              <a:pt x="2858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0" name="Freeform: Shape 1839">
                        <a:extLst>
                          <a:ext uri="{FF2B5EF4-FFF2-40B4-BE49-F238E27FC236}">
                            <a16:creationId xmlns:a16="http://schemas.microsoft.com/office/drawing/2014/main" id="{E002C69A-F777-4AC8-B126-AE5F28E4B7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6299"/>
                        <a:ext cx="2857" cy="2857"/>
                      </a:xfrm>
                      <a:custGeom>
                        <a:avLst/>
                        <a:gdLst>
                          <a:gd name="connsiteX0" fmla="*/ 2857 w 2857"/>
                          <a:gd name="connsiteY0" fmla="*/ 1905 h 2857"/>
                          <a:gd name="connsiteX1" fmla="*/ 1905 w 2857"/>
                          <a:gd name="connsiteY1" fmla="*/ 0 h 2857"/>
                          <a:gd name="connsiteX2" fmla="*/ 0 w 2857"/>
                          <a:gd name="connsiteY2" fmla="*/ 953 h 2857"/>
                          <a:gd name="connsiteX3" fmla="*/ 952 w 2857"/>
                          <a:gd name="connsiteY3" fmla="*/ 2857 h 2857"/>
                          <a:gd name="connsiteX4" fmla="*/ 2857 w 2857"/>
                          <a:gd name="connsiteY4" fmla="*/ 1905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2857" y="1905"/>
                            </a:moveTo>
                            <a:cubicBezTo>
                              <a:pt x="2857" y="953"/>
                              <a:pt x="2857" y="0"/>
                              <a:pt x="1905" y="0"/>
                            </a:cubicBezTo>
                            <a:cubicBezTo>
                              <a:pt x="952" y="0"/>
                              <a:pt x="952" y="953"/>
                              <a:pt x="0" y="953"/>
                            </a:cubicBezTo>
                            <a:cubicBezTo>
                              <a:pt x="0" y="1905"/>
                              <a:pt x="0" y="2857"/>
                              <a:pt x="952" y="2857"/>
                            </a:cubicBezTo>
                            <a:cubicBezTo>
                              <a:pt x="2857" y="2857"/>
                              <a:pt x="2857" y="2857"/>
                              <a:pt x="2857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1" name="Freeform: Shape 1840">
                        <a:extLst>
                          <a:ext uri="{FF2B5EF4-FFF2-40B4-BE49-F238E27FC236}">
                            <a16:creationId xmlns:a16="http://schemas.microsoft.com/office/drawing/2014/main" id="{ECC813F9-DF99-40FE-BD83-6C8F2644E2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8002" y="4661981"/>
                        <a:ext cx="70956" cy="73973"/>
                      </a:xfrm>
                      <a:custGeom>
                        <a:avLst/>
                        <a:gdLst>
                          <a:gd name="connsiteX0" fmla="*/ 55802 w 55801"/>
                          <a:gd name="connsiteY0" fmla="*/ 3689 h 54437"/>
                          <a:gd name="connsiteX1" fmla="*/ 29132 w 55801"/>
                          <a:gd name="connsiteY1" fmla="*/ 10356 h 54437"/>
                          <a:gd name="connsiteX2" fmla="*/ 19607 w 55801"/>
                          <a:gd name="connsiteY2" fmla="*/ 24643 h 54437"/>
                          <a:gd name="connsiteX3" fmla="*/ 12939 w 55801"/>
                          <a:gd name="connsiteY3" fmla="*/ 36074 h 54437"/>
                          <a:gd name="connsiteX4" fmla="*/ 1509 w 55801"/>
                          <a:gd name="connsiteY4" fmla="*/ 43693 h 54437"/>
                          <a:gd name="connsiteX5" fmla="*/ 1509 w 55801"/>
                          <a:gd name="connsiteY5" fmla="*/ 52266 h 54437"/>
                          <a:gd name="connsiteX6" fmla="*/ 11034 w 55801"/>
                          <a:gd name="connsiteY6" fmla="*/ 53218 h 54437"/>
                          <a:gd name="connsiteX7" fmla="*/ 22464 w 55801"/>
                          <a:gd name="connsiteY7" fmla="*/ 54171 h 54437"/>
                          <a:gd name="connsiteX8" fmla="*/ 30084 w 55801"/>
                          <a:gd name="connsiteY8" fmla="*/ 43693 h 54437"/>
                          <a:gd name="connsiteX9" fmla="*/ 33894 w 55801"/>
                          <a:gd name="connsiteY9" fmla="*/ 34168 h 54437"/>
                          <a:gd name="connsiteX10" fmla="*/ 34847 w 55801"/>
                          <a:gd name="connsiteY10" fmla="*/ 17024 h 54437"/>
                          <a:gd name="connsiteX11" fmla="*/ 55802 w 55801"/>
                          <a:gd name="connsiteY11" fmla="*/ 3689 h 544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55801" h="54437">
                            <a:moveTo>
                              <a:pt x="55802" y="3689"/>
                            </a:moveTo>
                            <a:cubicBezTo>
                              <a:pt x="55802" y="-2026"/>
                              <a:pt x="33894" y="-2026"/>
                              <a:pt x="29132" y="10356"/>
                            </a:cubicBezTo>
                            <a:cubicBezTo>
                              <a:pt x="25322" y="21786"/>
                              <a:pt x="23417" y="21786"/>
                              <a:pt x="19607" y="24643"/>
                            </a:cubicBezTo>
                            <a:cubicBezTo>
                              <a:pt x="13892" y="29406"/>
                              <a:pt x="18654" y="33216"/>
                              <a:pt x="12939" y="36074"/>
                            </a:cubicBezTo>
                            <a:cubicBezTo>
                              <a:pt x="7224" y="38931"/>
                              <a:pt x="3414" y="39884"/>
                              <a:pt x="1509" y="43693"/>
                            </a:cubicBezTo>
                            <a:cubicBezTo>
                              <a:pt x="-1348" y="47503"/>
                              <a:pt x="557" y="51314"/>
                              <a:pt x="1509" y="52266"/>
                            </a:cubicBezTo>
                            <a:cubicBezTo>
                              <a:pt x="3414" y="55124"/>
                              <a:pt x="7224" y="53218"/>
                              <a:pt x="11034" y="53218"/>
                            </a:cubicBezTo>
                            <a:cubicBezTo>
                              <a:pt x="14844" y="53218"/>
                              <a:pt x="17702" y="55124"/>
                              <a:pt x="22464" y="54171"/>
                            </a:cubicBezTo>
                            <a:cubicBezTo>
                              <a:pt x="26274" y="53218"/>
                              <a:pt x="27227" y="51314"/>
                              <a:pt x="30084" y="43693"/>
                            </a:cubicBezTo>
                            <a:cubicBezTo>
                              <a:pt x="31037" y="38931"/>
                              <a:pt x="32942" y="38931"/>
                              <a:pt x="33894" y="34168"/>
                            </a:cubicBezTo>
                            <a:cubicBezTo>
                              <a:pt x="34847" y="29406"/>
                              <a:pt x="32942" y="22739"/>
                              <a:pt x="34847" y="17024"/>
                            </a:cubicBezTo>
                            <a:cubicBezTo>
                              <a:pt x="37704" y="9403"/>
                              <a:pt x="55802" y="15118"/>
                              <a:pt x="55802" y="3689"/>
                            </a:cubicBezTo>
                            <a:close/>
                          </a:path>
                        </a:pathLst>
                      </a:custGeom>
                      <a:solidFill>
                        <a:srgbClr val="18214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1842" name="Freeform: Shape 1841">
                        <a:extLst>
                          <a:ext uri="{FF2B5EF4-FFF2-40B4-BE49-F238E27FC236}">
                            <a16:creationId xmlns:a16="http://schemas.microsoft.com/office/drawing/2014/main" id="{10BF6663-F302-459A-A743-5EA37B0EC2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6822" y="4683047"/>
                        <a:ext cx="4762" cy="2385"/>
                      </a:xfrm>
                      <a:custGeom>
                        <a:avLst/>
                        <a:gdLst>
                          <a:gd name="connsiteX0" fmla="*/ 0 w 4762"/>
                          <a:gd name="connsiteY0" fmla="*/ 1347 h 2385"/>
                          <a:gd name="connsiteX1" fmla="*/ 4763 w 4762"/>
                          <a:gd name="connsiteY1" fmla="*/ 395 h 2385"/>
                          <a:gd name="connsiteX2" fmla="*/ 0 w 4762"/>
                          <a:gd name="connsiteY2" fmla="*/ 1347 h 23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385">
                            <a:moveTo>
                              <a:pt x="0" y="1347"/>
                            </a:moveTo>
                            <a:cubicBezTo>
                              <a:pt x="0" y="395"/>
                              <a:pt x="3810" y="-558"/>
                              <a:pt x="4763" y="395"/>
                            </a:cubicBezTo>
                            <a:cubicBezTo>
                              <a:pt x="4763" y="2299"/>
                              <a:pt x="0" y="3252"/>
                              <a:pt x="0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3" name="Freeform: Shape 1842">
                        <a:extLst>
                          <a:ext uri="{FF2B5EF4-FFF2-40B4-BE49-F238E27FC236}">
                            <a16:creationId xmlns:a16="http://schemas.microsoft.com/office/drawing/2014/main" id="{64C765D8-8F5F-4648-B0C9-5F368260C5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8252" y="4682727"/>
                        <a:ext cx="4762" cy="2143"/>
                      </a:xfrm>
                      <a:custGeom>
                        <a:avLst/>
                        <a:gdLst>
                          <a:gd name="connsiteX0" fmla="*/ 0 w 4762"/>
                          <a:gd name="connsiteY0" fmla="*/ 714 h 2143"/>
                          <a:gd name="connsiteX1" fmla="*/ 4763 w 4762"/>
                          <a:gd name="connsiteY1" fmla="*/ 714 h 2143"/>
                          <a:gd name="connsiteX2" fmla="*/ 0 w 4762"/>
                          <a:gd name="connsiteY2" fmla="*/ 714 h 21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762" h="2143">
                            <a:moveTo>
                              <a:pt x="0" y="714"/>
                            </a:moveTo>
                            <a:cubicBezTo>
                              <a:pt x="0" y="-238"/>
                              <a:pt x="4763" y="-238"/>
                              <a:pt x="4763" y="714"/>
                            </a:cubicBezTo>
                            <a:cubicBezTo>
                              <a:pt x="4763" y="2619"/>
                              <a:pt x="0" y="2619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4" name="Freeform: Shape 1843">
                        <a:extLst>
                          <a:ext uri="{FF2B5EF4-FFF2-40B4-BE49-F238E27FC236}">
                            <a16:creationId xmlns:a16="http://schemas.microsoft.com/office/drawing/2014/main" id="{D73DB69B-E64A-46F4-9EA7-1029A5DC2C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59679" y="4695824"/>
                        <a:ext cx="6088" cy="1905"/>
                      </a:xfrm>
                      <a:custGeom>
                        <a:avLst/>
                        <a:gdLst>
                          <a:gd name="connsiteX0" fmla="*/ 3810 w 6088"/>
                          <a:gd name="connsiteY0" fmla="*/ 1905 h 1905"/>
                          <a:gd name="connsiteX1" fmla="*/ 0 w 6088"/>
                          <a:gd name="connsiteY1" fmla="*/ 953 h 1905"/>
                          <a:gd name="connsiteX2" fmla="*/ 0 w 6088"/>
                          <a:gd name="connsiteY2" fmla="*/ 0 h 1905"/>
                          <a:gd name="connsiteX3" fmla="*/ 953 w 6088"/>
                          <a:gd name="connsiteY3" fmla="*/ 0 h 1905"/>
                          <a:gd name="connsiteX4" fmla="*/ 4763 w 6088"/>
                          <a:gd name="connsiteY4" fmla="*/ 0 h 1905"/>
                          <a:gd name="connsiteX5" fmla="*/ 5715 w 6088"/>
                          <a:gd name="connsiteY5" fmla="*/ 0 h 1905"/>
                          <a:gd name="connsiteX6" fmla="*/ 5715 w 6088"/>
                          <a:gd name="connsiteY6" fmla="*/ 953 h 1905"/>
                          <a:gd name="connsiteX7" fmla="*/ 3810 w 6088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088" h="1905">
                            <a:moveTo>
                              <a:pt x="3810" y="1905"/>
                            </a:moveTo>
                            <a:cubicBezTo>
                              <a:pt x="1905" y="1905"/>
                              <a:pt x="953" y="953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953" y="0"/>
                              <a:pt x="953" y="0"/>
                            </a:cubicBezTo>
                            <a:cubicBezTo>
                              <a:pt x="953" y="0"/>
                              <a:pt x="2858" y="1905"/>
                              <a:pt x="4763" y="0"/>
                            </a:cubicBezTo>
                            <a:cubicBezTo>
                              <a:pt x="4763" y="0"/>
                              <a:pt x="5715" y="0"/>
                              <a:pt x="5715" y="0"/>
                            </a:cubicBezTo>
                            <a:cubicBezTo>
                              <a:pt x="5715" y="0"/>
                              <a:pt x="5715" y="953"/>
                              <a:pt x="5715" y="953"/>
                            </a:cubicBezTo>
                            <a:cubicBezTo>
                              <a:pt x="6667" y="953"/>
                              <a:pt x="5715" y="1905"/>
                              <a:pt x="381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3B261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5" name="Freeform: Shape 1844">
                        <a:extLst>
                          <a:ext uri="{FF2B5EF4-FFF2-40B4-BE49-F238E27FC236}">
                            <a16:creationId xmlns:a16="http://schemas.microsoft.com/office/drawing/2014/main" id="{43D13B79-258B-4303-95E6-161EF3978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63490" y="4685346"/>
                        <a:ext cx="3809" cy="9525"/>
                      </a:xfrm>
                      <a:custGeom>
                        <a:avLst/>
                        <a:gdLst>
                          <a:gd name="connsiteX0" fmla="*/ 952 w 3809"/>
                          <a:gd name="connsiteY0" fmla="*/ 9525 h 9525"/>
                          <a:gd name="connsiteX1" fmla="*/ 952 w 3809"/>
                          <a:gd name="connsiteY1" fmla="*/ 9525 h 9525"/>
                          <a:gd name="connsiteX2" fmla="*/ 0 w 3809"/>
                          <a:gd name="connsiteY2" fmla="*/ 8572 h 9525"/>
                          <a:gd name="connsiteX3" fmla="*/ 952 w 3809"/>
                          <a:gd name="connsiteY3" fmla="*/ 7620 h 9525"/>
                          <a:gd name="connsiteX4" fmla="*/ 1905 w 3809"/>
                          <a:gd name="connsiteY4" fmla="*/ 7620 h 9525"/>
                          <a:gd name="connsiteX5" fmla="*/ 1905 w 3809"/>
                          <a:gd name="connsiteY5" fmla="*/ 6668 h 9525"/>
                          <a:gd name="connsiteX6" fmla="*/ 1905 w 3809"/>
                          <a:gd name="connsiteY6" fmla="*/ 953 h 9525"/>
                          <a:gd name="connsiteX7" fmla="*/ 2857 w 3809"/>
                          <a:gd name="connsiteY7" fmla="*/ 0 h 9525"/>
                          <a:gd name="connsiteX8" fmla="*/ 3810 w 3809"/>
                          <a:gd name="connsiteY8" fmla="*/ 953 h 9525"/>
                          <a:gd name="connsiteX9" fmla="*/ 3810 w 3809"/>
                          <a:gd name="connsiteY9" fmla="*/ 5715 h 9525"/>
                          <a:gd name="connsiteX10" fmla="*/ 2857 w 3809"/>
                          <a:gd name="connsiteY10" fmla="*/ 8572 h 9525"/>
                          <a:gd name="connsiteX11" fmla="*/ 952 w 3809"/>
                          <a:gd name="connsiteY11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809" h="9525">
                            <a:moveTo>
                              <a:pt x="952" y="9525"/>
                            </a:moveTo>
                            <a:cubicBezTo>
                              <a:pt x="0" y="9525"/>
                              <a:pt x="0" y="9525"/>
                              <a:pt x="952" y="9525"/>
                            </a:cubicBezTo>
                            <a:cubicBezTo>
                              <a:pt x="0" y="9525"/>
                              <a:pt x="0" y="8572"/>
                              <a:pt x="0" y="8572"/>
                            </a:cubicBezTo>
                            <a:cubicBezTo>
                              <a:pt x="0" y="7620"/>
                              <a:pt x="952" y="7620"/>
                              <a:pt x="952" y="7620"/>
                            </a:cubicBezTo>
                            <a:cubicBezTo>
                              <a:pt x="952" y="7620"/>
                              <a:pt x="1905" y="7620"/>
                              <a:pt x="1905" y="7620"/>
                            </a:cubicBezTo>
                            <a:cubicBezTo>
                              <a:pt x="1905" y="7620"/>
                              <a:pt x="1905" y="6668"/>
                              <a:pt x="1905" y="6668"/>
                            </a:cubicBezTo>
                            <a:cubicBezTo>
                              <a:pt x="952" y="4763"/>
                              <a:pt x="1905" y="953"/>
                              <a:pt x="1905" y="953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3810" y="0"/>
                              <a:pt x="3810" y="953"/>
                              <a:pt x="3810" y="953"/>
                            </a:cubicBezTo>
                            <a:cubicBezTo>
                              <a:pt x="3810" y="1905"/>
                              <a:pt x="2857" y="4763"/>
                              <a:pt x="3810" y="5715"/>
                            </a:cubicBezTo>
                            <a:cubicBezTo>
                              <a:pt x="3810" y="6668"/>
                              <a:pt x="3810" y="7620"/>
                              <a:pt x="2857" y="8572"/>
                            </a:cubicBezTo>
                            <a:cubicBezTo>
                              <a:pt x="1905" y="8572"/>
                              <a:pt x="952" y="9525"/>
                              <a:pt x="9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6" name="Freeform: Shape 1845">
                        <a:extLst>
                          <a:ext uri="{FF2B5EF4-FFF2-40B4-BE49-F238E27FC236}">
                            <a16:creationId xmlns:a16="http://schemas.microsoft.com/office/drawing/2014/main" id="{238A3F24-1365-4E63-976D-CA3232C867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5964" y="4682655"/>
                        <a:ext cx="5792" cy="9744"/>
                      </a:xfrm>
                      <a:custGeom>
                        <a:avLst/>
                        <a:gdLst>
                          <a:gd name="connsiteX0" fmla="*/ 5792 w 5792"/>
                          <a:gd name="connsiteY0" fmla="*/ 3010 h 9744"/>
                          <a:gd name="connsiteX1" fmla="*/ 1982 w 5792"/>
                          <a:gd name="connsiteY1" fmla="*/ 153 h 9744"/>
                          <a:gd name="connsiteX2" fmla="*/ 5792 w 5792"/>
                          <a:gd name="connsiteY2" fmla="*/ 9678 h 9744"/>
                          <a:gd name="connsiteX3" fmla="*/ 5792 w 5792"/>
                          <a:gd name="connsiteY3" fmla="*/ 3010 h 974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792" h="9744">
                            <a:moveTo>
                              <a:pt x="5792" y="3010"/>
                            </a:moveTo>
                            <a:cubicBezTo>
                              <a:pt x="5792" y="3010"/>
                              <a:pt x="5792" y="-800"/>
                              <a:pt x="1982" y="153"/>
                            </a:cubicBezTo>
                            <a:cubicBezTo>
                              <a:pt x="-1828" y="1105"/>
                              <a:pt x="77" y="10630"/>
                              <a:pt x="5792" y="9678"/>
                            </a:cubicBezTo>
                            <a:lnTo>
                              <a:pt x="5792" y="3010"/>
                            </a:ln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47" name="Freeform: Shape 1846">
                        <a:extLst>
                          <a:ext uri="{FF2B5EF4-FFF2-40B4-BE49-F238E27FC236}">
                            <a16:creationId xmlns:a16="http://schemas.microsoft.com/office/drawing/2014/main" id="{BA4253A2-9F09-4D95-852C-4BA1029585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46583" y="4684923"/>
                        <a:ext cx="4524" cy="4233"/>
                      </a:xfrm>
                      <a:custGeom>
                        <a:avLst/>
                        <a:gdLst>
                          <a:gd name="connsiteX0" fmla="*/ 714 w 4524"/>
                          <a:gd name="connsiteY0" fmla="*/ 4233 h 4233"/>
                          <a:gd name="connsiteX1" fmla="*/ 714 w 4524"/>
                          <a:gd name="connsiteY1" fmla="*/ 4233 h 4233"/>
                          <a:gd name="connsiteX2" fmla="*/ 714 w 4524"/>
                          <a:gd name="connsiteY2" fmla="*/ 423 h 4233"/>
                          <a:gd name="connsiteX3" fmla="*/ 3572 w 4524"/>
                          <a:gd name="connsiteY3" fmla="*/ 423 h 4233"/>
                          <a:gd name="connsiteX4" fmla="*/ 4524 w 4524"/>
                          <a:gd name="connsiteY4" fmla="*/ 1376 h 4233"/>
                          <a:gd name="connsiteX5" fmla="*/ 3572 w 4524"/>
                          <a:gd name="connsiteY5" fmla="*/ 2328 h 4233"/>
                          <a:gd name="connsiteX6" fmla="*/ 2619 w 4524"/>
                          <a:gd name="connsiteY6" fmla="*/ 2328 h 4233"/>
                          <a:gd name="connsiteX7" fmla="*/ 2619 w 4524"/>
                          <a:gd name="connsiteY7" fmla="*/ 4233 h 4233"/>
                          <a:gd name="connsiteX8" fmla="*/ 714 w 4524"/>
                          <a:gd name="connsiteY8" fmla="*/ 4233 h 4233"/>
                          <a:gd name="connsiteX9" fmla="*/ 714 w 4524"/>
                          <a:gd name="connsiteY9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714" y="4233"/>
                            </a:moveTo>
                            <a:cubicBezTo>
                              <a:pt x="714" y="4233"/>
                              <a:pt x="-238" y="3281"/>
                              <a:pt x="714" y="4233"/>
                            </a:cubicBezTo>
                            <a:cubicBezTo>
                              <a:pt x="-238" y="2328"/>
                              <a:pt x="-238" y="423"/>
                              <a:pt x="714" y="423"/>
                            </a:cubicBezTo>
                            <a:cubicBezTo>
                              <a:pt x="1667" y="-529"/>
                              <a:pt x="3572" y="423"/>
                              <a:pt x="3572" y="423"/>
                            </a:cubicBezTo>
                            <a:cubicBezTo>
                              <a:pt x="3572" y="423"/>
                              <a:pt x="4524" y="1376"/>
                              <a:pt x="4524" y="1376"/>
                            </a:cubicBezTo>
                            <a:cubicBezTo>
                              <a:pt x="4524" y="1376"/>
                              <a:pt x="3572" y="2328"/>
                              <a:pt x="3572" y="2328"/>
                            </a:cubicBezTo>
                            <a:cubicBezTo>
                              <a:pt x="3572" y="2328"/>
                              <a:pt x="2619" y="2328"/>
                              <a:pt x="2619" y="2328"/>
                            </a:cubicBezTo>
                            <a:cubicBezTo>
                              <a:pt x="2619" y="2328"/>
                              <a:pt x="2619" y="3281"/>
                              <a:pt x="2619" y="4233"/>
                            </a:cubicBezTo>
                            <a:cubicBezTo>
                              <a:pt x="1667" y="3281"/>
                              <a:pt x="1667" y="4233"/>
                              <a:pt x="714" y="4233"/>
                            </a:cubicBezTo>
                            <a:cubicBezTo>
                              <a:pt x="714" y="4233"/>
                              <a:pt x="714" y="4233"/>
                              <a:pt x="714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820" name="Freeform: Shape 1819">
                      <a:extLst>
                        <a:ext uri="{FF2B5EF4-FFF2-40B4-BE49-F238E27FC236}">
                          <a16:creationId xmlns:a16="http://schemas.microsoft.com/office/drawing/2014/main" id="{A3939EB6-E74E-4EA2-9AEC-35A7AA2A42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09161" y="4711906"/>
                      <a:ext cx="82686" cy="179833"/>
                    </a:xfrm>
                    <a:custGeom>
                      <a:avLst/>
                      <a:gdLst>
                        <a:gd name="connsiteX0" fmla="*/ 21944 w 82686"/>
                        <a:gd name="connsiteY0" fmla="*/ 2015 h 179833"/>
                        <a:gd name="connsiteX1" fmla="*/ 64806 w 82686"/>
                        <a:gd name="connsiteY1" fmla="*/ 1063 h 179833"/>
                        <a:gd name="connsiteX2" fmla="*/ 68616 w 82686"/>
                        <a:gd name="connsiteY2" fmla="*/ 59165 h 179833"/>
                        <a:gd name="connsiteX3" fmla="*/ 81951 w 82686"/>
                        <a:gd name="connsiteY3" fmla="*/ 167750 h 179833"/>
                        <a:gd name="connsiteX4" fmla="*/ 30516 w 82686"/>
                        <a:gd name="connsiteY4" fmla="*/ 179180 h 179833"/>
                        <a:gd name="connsiteX5" fmla="*/ 36 w 82686"/>
                        <a:gd name="connsiteY5" fmla="*/ 162035 h 179833"/>
                        <a:gd name="connsiteX6" fmla="*/ 17181 w 82686"/>
                        <a:gd name="connsiteY6" fmla="*/ 54403 h 179833"/>
                        <a:gd name="connsiteX7" fmla="*/ 21944 w 82686"/>
                        <a:gd name="connsiteY7" fmla="*/ 2015 h 179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2686" h="179833">
                          <a:moveTo>
                            <a:pt x="21944" y="2015"/>
                          </a:moveTo>
                          <a:cubicBezTo>
                            <a:pt x="21944" y="2015"/>
                            <a:pt x="39089" y="-1795"/>
                            <a:pt x="64806" y="1063"/>
                          </a:cubicBezTo>
                          <a:cubicBezTo>
                            <a:pt x="64806" y="1063"/>
                            <a:pt x="69569" y="10588"/>
                            <a:pt x="68616" y="59165"/>
                          </a:cubicBezTo>
                          <a:cubicBezTo>
                            <a:pt x="66711" y="107743"/>
                            <a:pt x="86714" y="157273"/>
                            <a:pt x="81951" y="167750"/>
                          </a:cubicBezTo>
                          <a:cubicBezTo>
                            <a:pt x="73379" y="183943"/>
                            <a:pt x="43851" y="179180"/>
                            <a:pt x="30516" y="179180"/>
                          </a:cubicBezTo>
                          <a:cubicBezTo>
                            <a:pt x="17181" y="179180"/>
                            <a:pt x="-916" y="179180"/>
                            <a:pt x="36" y="162035"/>
                          </a:cubicBezTo>
                          <a:cubicBezTo>
                            <a:pt x="989" y="145843"/>
                            <a:pt x="19086" y="82025"/>
                            <a:pt x="17181" y="54403"/>
                          </a:cubicBezTo>
                          <a:cubicBezTo>
                            <a:pt x="15276" y="27733"/>
                            <a:pt x="21944" y="2015"/>
                            <a:pt x="21944" y="2015"/>
                          </a:cubicBezTo>
                          <a:close/>
                        </a:path>
                      </a:pathLst>
                    </a:custGeom>
                    <a:solidFill>
                      <a:srgbClr val="FF594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1" name="Freeform: Shape 1820">
                      <a:extLst>
                        <a:ext uri="{FF2B5EF4-FFF2-40B4-BE49-F238E27FC236}">
                          <a16:creationId xmlns:a16="http://schemas.microsoft.com/office/drawing/2014/main" id="{5BB40814-6AF5-4A31-8BE4-C821CB032D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2197" y="4713921"/>
                      <a:ext cx="40049" cy="63905"/>
                    </a:xfrm>
                    <a:custGeom>
                      <a:avLst/>
                      <a:gdLst>
                        <a:gd name="connsiteX0" fmla="*/ 20812 w 40049"/>
                        <a:gd name="connsiteY0" fmla="*/ 0 h 63905"/>
                        <a:gd name="connsiteX1" fmla="*/ 6525 w 40049"/>
                        <a:gd name="connsiteY1" fmla="*/ 12383 h 63905"/>
                        <a:gd name="connsiteX2" fmla="*/ 7477 w 40049"/>
                        <a:gd name="connsiteY2" fmla="*/ 63818 h 63905"/>
                        <a:gd name="connsiteX3" fmla="*/ 35100 w 40049"/>
                        <a:gd name="connsiteY3" fmla="*/ 33338 h 63905"/>
                        <a:gd name="connsiteX4" fmla="*/ 39862 w 40049"/>
                        <a:gd name="connsiteY4" fmla="*/ 20003 h 63905"/>
                        <a:gd name="connsiteX5" fmla="*/ 28432 w 40049"/>
                        <a:gd name="connsiteY5" fmla="*/ 22860 h 63905"/>
                        <a:gd name="connsiteX6" fmla="*/ 13192 w 40049"/>
                        <a:gd name="connsiteY6" fmla="*/ 44768 h 63905"/>
                        <a:gd name="connsiteX7" fmla="*/ 20812 w 40049"/>
                        <a:gd name="connsiteY7" fmla="*/ 0 h 63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0049" h="63905">
                          <a:moveTo>
                            <a:pt x="20812" y="0"/>
                          </a:moveTo>
                          <a:cubicBezTo>
                            <a:pt x="16050" y="0"/>
                            <a:pt x="12240" y="2858"/>
                            <a:pt x="6525" y="12383"/>
                          </a:cubicBezTo>
                          <a:cubicBezTo>
                            <a:pt x="1762" y="22860"/>
                            <a:pt x="-5858" y="61913"/>
                            <a:pt x="7477" y="63818"/>
                          </a:cubicBezTo>
                          <a:cubicBezTo>
                            <a:pt x="20812" y="65722"/>
                            <a:pt x="32242" y="36195"/>
                            <a:pt x="35100" y="33338"/>
                          </a:cubicBezTo>
                          <a:cubicBezTo>
                            <a:pt x="37957" y="30480"/>
                            <a:pt x="40815" y="27622"/>
                            <a:pt x="39862" y="20003"/>
                          </a:cubicBezTo>
                          <a:cubicBezTo>
                            <a:pt x="38910" y="12383"/>
                            <a:pt x="30337" y="15240"/>
                            <a:pt x="28432" y="22860"/>
                          </a:cubicBezTo>
                          <a:cubicBezTo>
                            <a:pt x="26527" y="34290"/>
                            <a:pt x="16050" y="42863"/>
                            <a:pt x="13192" y="44768"/>
                          </a:cubicBezTo>
                          <a:cubicBezTo>
                            <a:pt x="14145" y="43815"/>
                            <a:pt x="35100" y="953"/>
                            <a:pt x="2081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2" name="Freeform: Shape 1821">
                      <a:extLst>
                        <a:ext uri="{FF2B5EF4-FFF2-40B4-BE49-F238E27FC236}">
                          <a16:creationId xmlns:a16="http://schemas.microsoft.com/office/drawing/2014/main" id="{8FB5470D-3351-4ED8-AC12-60A3ECDB24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3979" y="4618671"/>
                      <a:ext cx="11429" cy="33337"/>
                    </a:xfrm>
                    <a:custGeom>
                      <a:avLst/>
                      <a:gdLst>
                        <a:gd name="connsiteX0" fmla="*/ 6667 w 11429"/>
                        <a:gd name="connsiteY0" fmla="*/ 31433 h 33337"/>
                        <a:gd name="connsiteX1" fmla="*/ 5715 w 11429"/>
                        <a:gd name="connsiteY1" fmla="*/ 20955 h 33337"/>
                        <a:gd name="connsiteX2" fmla="*/ 6667 w 11429"/>
                        <a:gd name="connsiteY2" fmla="*/ 20003 h 33337"/>
                        <a:gd name="connsiteX3" fmla="*/ 9525 w 11429"/>
                        <a:gd name="connsiteY3" fmla="*/ 16193 h 33337"/>
                        <a:gd name="connsiteX4" fmla="*/ 8573 w 11429"/>
                        <a:gd name="connsiteY4" fmla="*/ 953 h 33337"/>
                        <a:gd name="connsiteX5" fmla="*/ 7620 w 11429"/>
                        <a:gd name="connsiteY5" fmla="*/ 0 h 33337"/>
                        <a:gd name="connsiteX6" fmla="*/ 953 w 11429"/>
                        <a:gd name="connsiteY6" fmla="*/ 0 h 33337"/>
                        <a:gd name="connsiteX7" fmla="*/ 0 w 11429"/>
                        <a:gd name="connsiteY7" fmla="*/ 953 h 33337"/>
                        <a:gd name="connsiteX8" fmla="*/ 953 w 11429"/>
                        <a:gd name="connsiteY8" fmla="*/ 16193 h 33337"/>
                        <a:gd name="connsiteX9" fmla="*/ 3810 w 11429"/>
                        <a:gd name="connsiteY9" fmla="*/ 20003 h 33337"/>
                        <a:gd name="connsiteX10" fmla="*/ 4763 w 11429"/>
                        <a:gd name="connsiteY10" fmla="*/ 20955 h 33337"/>
                        <a:gd name="connsiteX11" fmla="*/ 5715 w 11429"/>
                        <a:gd name="connsiteY11" fmla="*/ 31433 h 33337"/>
                        <a:gd name="connsiteX12" fmla="*/ 2858 w 11429"/>
                        <a:gd name="connsiteY12" fmla="*/ 33338 h 33337"/>
                        <a:gd name="connsiteX13" fmla="*/ 6667 w 11429"/>
                        <a:gd name="connsiteY13" fmla="*/ 33338 h 33337"/>
                        <a:gd name="connsiteX14" fmla="*/ 7620 w 11429"/>
                        <a:gd name="connsiteY14" fmla="*/ 33338 h 33337"/>
                        <a:gd name="connsiteX15" fmla="*/ 11430 w 11429"/>
                        <a:gd name="connsiteY15" fmla="*/ 33338 h 33337"/>
                        <a:gd name="connsiteX16" fmla="*/ 6667 w 11429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1429" h="33337">
                          <a:moveTo>
                            <a:pt x="6667" y="31433"/>
                          </a:moveTo>
                          <a:lnTo>
                            <a:pt x="5715" y="20955"/>
                          </a:lnTo>
                          <a:cubicBezTo>
                            <a:pt x="5715" y="20955"/>
                            <a:pt x="5715" y="20003"/>
                            <a:pt x="6667" y="20003"/>
                          </a:cubicBezTo>
                          <a:cubicBezTo>
                            <a:pt x="9525" y="19050"/>
                            <a:pt x="9525" y="16193"/>
                            <a:pt x="9525" y="16193"/>
                          </a:cubicBezTo>
                          <a:lnTo>
                            <a:pt x="8573" y="953"/>
                          </a:lnTo>
                          <a:cubicBezTo>
                            <a:pt x="8573" y="953"/>
                            <a:pt x="8573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953" y="16193"/>
                          </a:lnTo>
                          <a:cubicBezTo>
                            <a:pt x="953" y="16193"/>
                            <a:pt x="953" y="20003"/>
                            <a:pt x="3810" y="20003"/>
                          </a:cubicBezTo>
                          <a:cubicBezTo>
                            <a:pt x="3810" y="20003"/>
                            <a:pt x="4763" y="20003"/>
                            <a:pt x="4763" y="20955"/>
                          </a:cubicBezTo>
                          <a:lnTo>
                            <a:pt x="5715" y="31433"/>
                          </a:lnTo>
                          <a:lnTo>
                            <a:pt x="2858" y="33338"/>
                          </a:lnTo>
                          <a:lnTo>
                            <a:pt x="6667" y="33338"/>
                          </a:lnTo>
                          <a:lnTo>
                            <a:pt x="7620" y="33338"/>
                          </a:lnTo>
                          <a:lnTo>
                            <a:pt x="11430" y="33338"/>
                          </a:lnTo>
                          <a:lnTo>
                            <a:pt x="6667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3" name="Freeform: Shape 1822">
                      <a:extLst>
                        <a:ext uri="{FF2B5EF4-FFF2-40B4-BE49-F238E27FC236}">
                          <a16:creationId xmlns:a16="http://schemas.microsoft.com/office/drawing/2014/main" id="{32EB5F10-4E50-48CA-B335-63E465743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74932" y="4628196"/>
                      <a:ext cx="6667" cy="9525"/>
                    </a:xfrm>
                    <a:custGeom>
                      <a:avLst/>
                      <a:gdLst>
                        <a:gd name="connsiteX0" fmla="*/ 4763 w 6667"/>
                        <a:gd name="connsiteY0" fmla="*/ 9525 h 9525"/>
                        <a:gd name="connsiteX1" fmla="*/ 6667 w 6667"/>
                        <a:gd name="connsiteY1" fmla="*/ 6668 h 9525"/>
                        <a:gd name="connsiteX2" fmla="*/ 5715 w 6667"/>
                        <a:gd name="connsiteY2" fmla="*/ 0 h 9525"/>
                        <a:gd name="connsiteX3" fmla="*/ 0 w 6667"/>
                        <a:gd name="connsiteY3" fmla="*/ 0 h 9525"/>
                        <a:gd name="connsiteX4" fmla="*/ 952 w 6667"/>
                        <a:gd name="connsiteY4" fmla="*/ 6668 h 9525"/>
                        <a:gd name="connsiteX5" fmla="*/ 2858 w 6667"/>
                        <a:gd name="connsiteY5" fmla="*/ 9525 h 9525"/>
                        <a:gd name="connsiteX6" fmla="*/ 4763 w 6667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667" h="9525">
                          <a:moveTo>
                            <a:pt x="4763" y="9525"/>
                          </a:moveTo>
                          <a:cubicBezTo>
                            <a:pt x="6667" y="9525"/>
                            <a:pt x="6667" y="6668"/>
                            <a:pt x="6667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952" y="6668"/>
                          </a:lnTo>
                          <a:cubicBezTo>
                            <a:pt x="952" y="6668"/>
                            <a:pt x="952" y="9525"/>
                            <a:pt x="2858" y="9525"/>
                          </a:cubicBezTo>
                          <a:lnTo>
                            <a:pt x="4763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4" name="Freeform: Shape 1823">
                      <a:extLst>
                        <a:ext uri="{FF2B5EF4-FFF2-40B4-BE49-F238E27FC236}">
                          <a16:creationId xmlns:a16="http://schemas.microsoft.com/office/drawing/2014/main" id="{9B112775-891C-4561-A820-5FFB93020B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5" y="4707254"/>
                      <a:ext cx="7620" cy="31432"/>
                    </a:xfrm>
                    <a:custGeom>
                      <a:avLst/>
                      <a:gdLst>
                        <a:gd name="connsiteX0" fmla="*/ 4763 w 7620"/>
                        <a:gd name="connsiteY0" fmla="*/ 29527 h 31432"/>
                        <a:gd name="connsiteX1" fmla="*/ 4763 w 7620"/>
                        <a:gd name="connsiteY1" fmla="*/ 19050 h 31432"/>
                        <a:gd name="connsiteX2" fmla="*/ 4763 w 7620"/>
                        <a:gd name="connsiteY2" fmla="*/ 19050 h 31432"/>
                        <a:gd name="connsiteX3" fmla="*/ 7620 w 7620"/>
                        <a:gd name="connsiteY3" fmla="*/ 15240 h 31432"/>
                        <a:gd name="connsiteX4" fmla="*/ 7620 w 7620"/>
                        <a:gd name="connsiteY4" fmla="*/ 0 h 31432"/>
                        <a:gd name="connsiteX5" fmla="*/ 7620 w 7620"/>
                        <a:gd name="connsiteY5" fmla="*/ 0 h 31432"/>
                        <a:gd name="connsiteX6" fmla="*/ 953 w 7620"/>
                        <a:gd name="connsiteY6" fmla="*/ 0 h 31432"/>
                        <a:gd name="connsiteX7" fmla="*/ 953 w 7620"/>
                        <a:gd name="connsiteY7" fmla="*/ 0 h 31432"/>
                        <a:gd name="connsiteX8" fmla="*/ 953 w 7620"/>
                        <a:gd name="connsiteY8" fmla="*/ 15240 h 31432"/>
                        <a:gd name="connsiteX9" fmla="*/ 3810 w 7620"/>
                        <a:gd name="connsiteY9" fmla="*/ 19050 h 31432"/>
                        <a:gd name="connsiteX10" fmla="*/ 3810 w 7620"/>
                        <a:gd name="connsiteY10" fmla="*/ 19050 h 31432"/>
                        <a:gd name="connsiteX11" fmla="*/ 3810 w 7620"/>
                        <a:gd name="connsiteY11" fmla="*/ 29527 h 31432"/>
                        <a:gd name="connsiteX12" fmla="*/ 0 w 7620"/>
                        <a:gd name="connsiteY12" fmla="*/ 31432 h 31432"/>
                        <a:gd name="connsiteX13" fmla="*/ 7620 w 7620"/>
                        <a:gd name="connsiteY13" fmla="*/ 31432 h 31432"/>
                        <a:gd name="connsiteX14" fmla="*/ 4763 w 7620"/>
                        <a:gd name="connsiteY14" fmla="*/ 29527 h 314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7620" h="31432">
                          <a:moveTo>
                            <a:pt x="4763" y="29527"/>
                          </a:moveTo>
                          <a:lnTo>
                            <a:pt x="4763" y="19050"/>
                          </a:lnTo>
                          <a:cubicBezTo>
                            <a:pt x="4763" y="19050"/>
                            <a:pt x="4763" y="19050"/>
                            <a:pt x="4763" y="19050"/>
                          </a:cubicBezTo>
                          <a:cubicBezTo>
                            <a:pt x="7620" y="19050"/>
                            <a:pt x="7620" y="15240"/>
                            <a:pt x="7620" y="15240"/>
                          </a:cubicBezTo>
                          <a:lnTo>
                            <a:pt x="7620" y="0"/>
                          </a:lnTo>
                          <a:cubicBezTo>
                            <a:pt x="7620" y="0"/>
                            <a:pt x="7620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953" y="0"/>
                            <a:pt x="953" y="0"/>
                          </a:cubicBezTo>
                          <a:lnTo>
                            <a:pt x="953" y="15240"/>
                          </a:lnTo>
                          <a:cubicBezTo>
                            <a:pt x="953" y="15240"/>
                            <a:pt x="953" y="19050"/>
                            <a:pt x="3810" y="19050"/>
                          </a:cubicBezTo>
                          <a:cubicBezTo>
                            <a:pt x="3810" y="19050"/>
                            <a:pt x="3810" y="19050"/>
                            <a:pt x="3810" y="19050"/>
                          </a:cubicBezTo>
                          <a:lnTo>
                            <a:pt x="3810" y="29527"/>
                          </a:lnTo>
                          <a:lnTo>
                            <a:pt x="0" y="31432"/>
                          </a:lnTo>
                          <a:lnTo>
                            <a:pt x="7620" y="31432"/>
                          </a:lnTo>
                          <a:lnTo>
                            <a:pt x="4763" y="29527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5" name="Freeform: Shape 1824">
                      <a:extLst>
                        <a:ext uri="{FF2B5EF4-FFF2-40B4-BE49-F238E27FC236}">
                          <a16:creationId xmlns:a16="http://schemas.microsoft.com/office/drawing/2014/main" id="{B03E4DDD-00BF-4101-B430-AE6A834D2F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012" y="4709159"/>
                      <a:ext cx="9525" cy="33337"/>
                    </a:xfrm>
                    <a:custGeom>
                      <a:avLst/>
                      <a:gdLst>
                        <a:gd name="connsiteX0" fmla="*/ 4763 w 9525"/>
                        <a:gd name="connsiteY0" fmla="*/ 31433 h 33337"/>
                        <a:gd name="connsiteX1" fmla="*/ 4763 w 9525"/>
                        <a:gd name="connsiteY1" fmla="*/ 20955 h 33337"/>
                        <a:gd name="connsiteX2" fmla="*/ 5715 w 9525"/>
                        <a:gd name="connsiteY2" fmla="*/ 20003 h 33337"/>
                        <a:gd name="connsiteX3" fmla="*/ 8572 w 9525"/>
                        <a:gd name="connsiteY3" fmla="*/ 16193 h 33337"/>
                        <a:gd name="connsiteX4" fmla="*/ 8572 w 9525"/>
                        <a:gd name="connsiteY4" fmla="*/ 953 h 33337"/>
                        <a:gd name="connsiteX5" fmla="*/ 7620 w 9525"/>
                        <a:gd name="connsiteY5" fmla="*/ 0 h 33337"/>
                        <a:gd name="connsiteX6" fmla="*/ 953 w 9525"/>
                        <a:gd name="connsiteY6" fmla="*/ 0 h 33337"/>
                        <a:gd name="connsiteX7" fmla="*/ 0 w 9525"/>
                        <a:gd name="connsiteY7" fmla="*/ 953 h 33337"/>
                        <a:gd name="connsiteX8" fmla="*/ 0 w 9525"/>
                        <a:gd name="connsiteY8" fmla="*/ 16193 h 33337"/>
                        <a:gd name="connsiteX9" fmla="*/ 2858 w 9525"/>
                        <a:gd name="connsiteY9" fmla="*/ 20003 h 33337"/>
                        <a:gd name="connsiteX10" fmla="*/ 3810 w 9525"/>
                        <a:gd name="connsiteY10" fmla="*/ 20955 h 33337"/>
                        <a:gd name="connsiteX11" fmla="*/ 3810 w 9525"/>
                        <a:gd name="connsiteY11" fmla="*/ 31433 h 33337"/>
                        <a:gd name="connsiteX12" fmla="*/ 953 w 9525"/>
                        <a:gd name="connsiteY12" fmla="*/ 33338 h 33337"/>
                        <a:gd name="connsiteX13" fmla="*/ 4763 w 9525"/>
                        <a:gd name="connsiteY13" fmla="*/ 33338 h 33337"/>
                        <a:gd name="connsiteX14" fmla="*/ 5715 w 9525"/>
                        <a:gd name="connsiteY14" fmla="*/ 33338 h 33337"/>
                        <a:gd name="connsiteX15" fmla="*/ 9525 w 9525"/>
                        <a:gd name="connsiteY15" fmla="*/ 33338 h 33337"/>
                        <a:gd name="connsiteX16" fmla="*/ 4763 w 9525"/>
                        <a:gd name="connsiteY16" fmla="*/ 31433 h 333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9525" h="33337">
                          <a:moveTo>
                            <a:pt x="4763" y="31433"/>
                          </a:moveTo>
                          <a:lnTo>
                            <a:pt x="4763" y="20955"/>
                          </a:lnTo>
                          <a:cubicBezTo>
                            <a:pt x="4763" y="20955"/>
                            <a:pt x="4763" y="20003"/>
                            <a:pt x="5715" y="20003"/>
                          </a:cubicBezTo>
                          <a:cubicBezTo>
                            <a:pt x="8572" y="20003"/>
                            <a:pt x="8572" y="16193"/>
                            <a:pt x="8572" y="16193"/>
                          </a:cubicBezTo>
                          <a:lnTo>
                            <a:pt x="8572" y="953"/>
                          </a:lnTo>
                          <a:cubicBezTo>
                            <a:pt x="8572" y="953"/>
                            <a:pt x="8572" y="0"/>
                            <a:pt x="7620" y="0"/>
                          </a:cubicBezTo>
                          <a:lnTo>
                            <a:pt x="953" y="0"/>
                          </a:lnTo>
                          <a:cubicBezTo>
                            <a:pt x="953" y="0"/>
                            <a:pt x="0" y="0"/>
                            <a:pt x="0" y="953"/>
                          </a:cubicBezTo>
                          <a:lnTo>
                            <a:pt x="0" y="16193"/>
                          </a:lnTo>
                          <a:cubicBezTo>
                            <a:pt x="0" y="16193"/>
                            <a:pt x="0" y="20003"/>
                            <a:pt x="2858" y="20003"/>
                          </a:cubicBezTo>
                          <a:cubicBezTo>
                            <a:pt x="2858" y="20003"/>
                            <a:pt x="3810" y="20003"/>
                            <a:pt x="3810" y="20955"/>
                          </a:cubicBezTo>
                          <a:lnTo>
                            <a:pt x="3810" y="31433"/>
                          </a:lnTo>
                          <a:lnTo>
                            <a:pt x="953" y="33338"/>
                          </a:lnTo>
                          <a:lnTo>
                            <a:pt x="4763" y="33338"/>
                          </a:lnTo>
                          <a:lnTo>
                            <a:pt x="5715" y="33338"/>
                          </a:lnTo>
                          <a:lnTo>
                            <a:pt x="9525" y="33338"/>
                          </a:lnTo>
                          <a:lnTo>
                            <a:pt x="4763" y="31433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6" name="Freeform: Shape 1825">
                      <a:extLst>
                        <a:ext uri="{FF2B5EF4-FFF2-40B4-BE49-F238E27FC236}">
                          <a16:creationId xmlns:a16="http://schemas.microsoft.com/office/drawing/2014/main" id="{2ED0654E-A16A-4A50-8F2C-6AE33CF112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1312" y="4712969"/>
                      <a:ext cx="37262" cy="64770"/>
                    </a:xfrm>
                    <a:custGeom>
                      <a:avLst/>
                      <a:gdLst>
                        <a:gd name="connsiteX0" fmla="*/ 21702 w 37262"/>
                        <a:gd name="connsiteY0" fmla="*/ 0 h 64770"/>
                        <a:gd name="connsiteX1" fmla="*/ 34085 w 37262"/>
                        <a:gd name="connsiteY1" fmla="*/ 14288 h 64770"/>
                        <a:gd name="connsiteX2" fmla="*/ 27417 w 37262"/>
                        <a:gd name="connsiteY2" fmla="*/ 64770 h 64770"/>
                        <a:gd name="connsiteX3" fmla="*/ 4557 w 37262"/>
                        <a:gd name="connsiteY3" fmla="*/ 27623 h 64770"/>
                        <a:gd name="connsiteX4" fmla="*/ 747 w 37262"/>
                        <a:gd name="connsiteY4" fmla="*/ 15240 h 64770"/>
                        <a:gd name="connsiteX5" fmla="*/ 8367 w 37262"/>
                        <a:gd name="connsiteY5" fmla="*/ 15240 h 64770"/>
                        <a:gd name="connsiteX6" fmla="*/ 11225 w 37262"/>
                        <a:gd name="connsiteY6" fmla="*/ 10478 h 64770"/>
                        <a:gd name="connsiteX7" fmla="*/ 10272 w 37262"/>
                        <a:gd name="connsiteY7" fmla="*/ 20003 h 64770"/>
                        <a:gd name="connsiteX8" fmla="*/ 22655 w 37262"/>
                        <a:gd name="connsiteY8" fmla="*/ 43815 h 64770"/>
                        <a:gd name="connsiteX9" fmla="*/ 21702 w 37262"/>
                        <a:gd name="connsiteY9" fmla="*/ 0 h 6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7262" h="64770">
                          <a:moveTo>
                            <a:pt x="21702" y="0"/>
                          </a:moveTo>
                          <a:cubicBezTo>
                            <a:pt x="26465" y="0"/>
                            <a:pt x="30275" y="3810"/>
                            <a:pt x="34085" y="14288"/>
                          </a:cubicBezTo>
                          <a:cubicBezTo>
                            <a:pt x="37895" y="24765"/>
                            <a:pt x="40752" y="64770"/>
                            <a:pt x="27417" y="64770"/>
                          </a:cubicBezTo>
                          <a:cubicBezTo>
                            <a:pt x="14082" y="64770"/>
                            <a:pt x="8367" y="29528"/>
                            <a:pt x="4557" y="27623"/>
                          </a:cubicBezTo>
                          <a:cubicBezTo>
                            <a:pt x="747" y="25718"/>
                            <a:pt x="-1158" y="19050"/>
                            <a:pt x="747" y="15240"/>
                          </a:cubicBezTo>
                          <a:cubicBezTo>
                            <a:pt x="2652" y="12383"/>
                            <a:pt x="7415" y="19050"/>
                            <a:pt x="8367" y="15240"/>
                          </a:cubicBezTo>
                          <a:cubicBezTo>
                            <a:pt x="10272" y="8573"/>
                            <a:pt x="11225" y="8573"/>
                            <a:pt x="11225" y="10478"/>
                          </a:cubicBezTo>
                          <a:cubicBezTo>
                            <a:pt x="11225" y="12383"/>
                            <a:pt x="10272" y="16193"/>
                            <a:pt x="10272" y="20003"/>
                          </a:cubicBezTo>
                          <a:cubicBezTo>
                            <a:pt x="10272" y="31433"/>
                            <a:pt x="19797" y="41910"/>
                            <a:pt x="22655" y="43815"/>
                          </a:cubicBezTo>
                          <a:cubicBezTo>
                            <a:pt x="22655" y="44768"/>
                            <a:pt x="6462" y="0"/>
                            <a:pt x="21702" y="0"/>
                          </a:cubicBezTo>
                          <a:close/>
                        </a:path>
                      </a:pathLst>
                    </a:custGeom>
                    <a:solidFill>
                      <a:srgbClr val="8B5E3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1827" name="Graphic 4">
                      <a:extLst>
                        <a:ext uri="{FF2B5EF4-FFF2-40B4-BE49-F238E27FC236}">
                          <a16:creationId xmlns:a16="http://schemas.microsoft.com/office/drawing/2014/main" id="{641F99BD-0BAF-402C-AC73-275916CC98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9702" y="4677727"/>
                      <a:ext cx="16615" cy="20954"/>
                      <a:chOff x="5239702" y="4677727"/>
                      <a:chExt cx="16615" cy="20954"/>
                    </a:xfrm>
                  </p:grpSpPr>
                  <p:sp>
                    <p:nvSpPr>
                      <p:cNvPr id="1832" name="Freeform: Shape 1831">
                        <a:extLst>
                          <a:ext uri="{FF2B5EF4-FFF2-40B4-BE49-F238E27FC236}">
                            <a16:creationId xmlns:a16="http://schemas.microsoft.com/office/drawing/2014/main" id="{9F143672-DEE8-4C78-A19F-E661718090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9702" y="4691062"/>
                        <a:ext cx="2857" cy="1905"/>
                      </a:xfrm>
                      <a:custGeom>
                        <a:avLst/>
                        <a:gdLst>
                          <a:gd name="connsiteX0" fmla="*/ 952 w 2857"/>
                          <a:gd name="connsiteY0" fmla="*/ 1905 h 1905"/>
                          <a:gd name="connsiteX1" fmla="*/ 952 w 2857"/>
                          <a:gd name="connsiteY1" fmla="*/ 1905 h 1905"/>
                          <a:gd name="connsiteX2" fmla="*/ 0 w 2857"/>
                          <a:gd name="connsiteY2" fmla="*/ 953 h 1905"/>
                          <a:gd name="connsiteX3" fmla="*/ 952 w 2857"/>
                          <a:gd name="connsiteY3" fmla="*/ 0 h 1905"/>
                          <a:gd name="connsiteX4" fmla="*/ 1905 w 2857"/>
                          <a:gd name="connsiteY4" fmla="*/ 0 h 1905"/>
                          <a:gd name="connsiteX5" fmla="*/ 2857 w 2857"/>
                          <a:gd name="connsiteY5" fmla="*/ 0 h 1905"/>
                          <a:gd name="connsiteX6" fmla="*/ 2857 w 2857"/>
                          <a:gd name="connsiteY6" fmla="*/ 953 h 1905"/>
                          <a:gd name="connsiteX7" fmla="*/ 952 w 2857"/>
                          <a:gd name="connsiteY7" fmla="*/ 1905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57" h="1905">
                            <a:moveTo>
                              <a:pt x="952" y="1905"/>
                            </a:moveTo>
                            <a:cubicBezTo>
                              <a:pt x="952" y="1905"/>
                              <a:pt x="952" y="1905"/>
                              <a:pt x="952" y="1905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ubicBezTo>
                              <a:pt x="0" y="0"/>
                              <a:pt x="0" y="0"/>
                              <a:pt x="952" y="0"/>
                            </a:cubicBezTo>
                            <a:cubicBezTo>
                              <a:pt x="1905" y="0"/>
                              <a:pt x="1905" y="0"/>
                              <a:pt x="1905" y="0"/>
                            </a:cubicBezTo>
                            <a:cubicBezTo>
                              <a:pt x="1905" y="0"/>
                              <a:pt x="2857" y="0"/>
                              <a:pt x="2857" y="0"/>
                            </a:cubicBezTo>
                            <a:cubicBezTo>
                              <a:pt x="2857" y="0"/>
                              <a:pt x="2857" y="953"/>
                              <a:pt x="2857" y="953"/>
                            </a:cubicBezTo>
                            <a:cubicBezTo>
                              <a:pt x="2857" y="1905"/>
                              <a:pt x="2857" y="1905"/>
                              <a:pt x="95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460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3" name="Freeform: Shape 1832">
                        <a:extLst>
                          <a:ext uri="{FF2B5EF4-FFF2-40B4-BE49-F238E27FC236}">
                            <a16:creationId xmlns:a16="http://schemas.microsoft.com/office/drawing/2014/main" id="{5ECD22EC-1460-4AB0-B270-F51F4B1F89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512" y="4682489"/>
                        <a:ext cx="1904" cy="3809"/>
                      </a:xfrm>
                      <a:custGeom>
                        <a:avLst/>
                        <a:gdLst>
                          <a:gd name="connsiteX0" fmla="*/ 0 w 1904"/>
                          <a:gd name="connsiteY0" fmla="*/ 1905 h 3809"/>
                          <a:gd name="connsiteX1" fmla="*/ 953 w 1904"/>
                          <a:gd name="connsiteY1" fmla="*/ 3810 h 3809"/>
                          <a:gd name="connsiteX2" fmla="*/ 1905 w 1904"/>
                          <a:gd name="connsiteY2" fmla="*/ 1905 h 3809"/>
                          <a:gd name="connsiteX3" fmla="*/ 953 w 1904"/>
                          <a:gd name="connsiteY3" fmla="*/ 0 h 3809"/>
                          <a:gd name="connsiteX4" fmla="*/ 0 w 1904"/>
                          <a:gd name="connsiteY4" fmla="*/ 1905 h 38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3809">
                            <a:moveTo>
                              <a:pt x="0" y="1905"/>
                            </a:moveTo>
                            <a:cubicBezTo>
                              <a:pt x="0" y="2857"/>
                              <a:pt x="0" y="3810"/>
                              <a:pt x="953" y="3810"/>
                            </a:cubicBezTo>
                            <a:cubicBezTo>
                              <a:pt x="1905" y="3810"/>
                              <a:pt x="1905" y="2857"/>
                              <a:pt x="1905" y="1905"/>
                            </a:cubicBezTo>
                            <a:cubicBezTo>
                              <a:pt x="1905" y="953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953"/>
                              <a:pt x="0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4" name="Freeform: Shape 1833">
                        <a:extLst>
                          <a:ext uri="{FF2B5EF4-FFF2-40B4-BE49-F238E27FC236}">
                            <a16:creationId xmlns:a16="http://schemas.microsoft.com/office/drawing/2014/main" id="{8411E27A-3B2F-40AA-A1FB-4A280E4242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4076" y="4677727"/>
                        <a:ext cx="4198" cy="3383"/>
                      </a:xfrm>
                      <a:custGeom>
                        <a:avLst/>
                        <a:gdLst>
                          <a:gd name="connsiteX0" fmla="*/ 4199 w 4198"/>
                          <a:gd name="connsiteY0" fmla="*/ 2857 h 3383"/>
                          <a:gd name="connsiteX1" fmla="*/ 389 w 4198"/>
                          <a:gd name="connsiteY1" fmla="*/ 0 h 3383"/>
                          <a:gd name="connsiteX2" fmla="*/ 4199 w 4198"/>
                          <a:gd name="connsiteY2" fmla="*/ 2857 h 33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3383">
                            <a:moveTo>
                              <a:pt x="4199" y="2857"/>
                            </a:moveTo>
                            <a:cubicBezTo>
                              <a:pt x="4199" y="2857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4763"/>
                              <a:pt x="4199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82483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1835" name="Freeform: Shape 1834">
                        <a:extLst>
                          <a:ext uri="{FF2B5EF4-FFF2-40B4-BE49-F238E27FC236}">
                            <a16:creationId xmlns:a16="http://schemas.microsoft.com/office/drawing/2014/main" id="{3526FBE0-EAFA-4DC9-BCAE-A5DD6D1699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9465" y="4692543"/>
                        <a:ext cx="6852" cy="6138"/>
                      </a:xfrm>
                      <a:custGeom>
                        <a:avLst/>
                        <a:gdLst>
                          <a:gd name="connsiteX0" fmla="*/ 714 w 6852"/>
                          <a:gd name="connsiteY0" fmla="*/ 6138 h 6138"/>
                          <a:gd name="connsiteX1" fmla="*/ 714 w 6852"/>
                          <a:gd name="connsiteY1" fmla="*/ 6138 h 6138"/>
                          <a:gd name="connsiteX2" fmla="*/ 714 w 6852"/>
                          <a:gd name="connsiteY2" fmla="*/ 4233 h 6138"/>
                          <a:gd name="connsiteX3" fmla="*/ 5477 w 6852"/>
                          <a:gd name="connsiteY3" fmla="*/ 423 h 6138"/>
                          <a:gd name="connsiteX4" fmla="*/ 6429 w 6852"/>
                          <a:gd name="connsiteY4" fmla="*/ 423 h 6138"/>
                          <a:gd name="connsiteX5" fmla="*/ 6429 w 6852"/>
                          <a:gd name="connsiteY5" fmla="*/ 1376 h 6138"/>
                          <a:gd name="connsiteX6" fmla="*/ 714 w 6852"/>
                          <a:gd name="connsiteY6" fmla="*/ 6138 h 6138"/>
                          <a:gd name="connsiteX7" fmla="*/ 714 w 6852"/>
                          <a:gd name="connsiteY7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852" h="6138">
                            <a:moveTo>
                              <a:pt x="714" y="6138"/>
                            </a:moveTo>
                            <a:cubicBezTo>
                              <a:pt x="-238" y="6138"/>
                              <a:pt x="-238" y="6138"/>
                              <a:pt x="714" y="6138"/>
                            </a:cubicBezTo>
                            <a:cubicBezTo>
                              <a:pt x="-238" y="5186"/>
                              <a:pt x="-238" y="4233"/>
                              <a:pt x="714" y="4233"/>
                            </a:cubicBezTo>
                            <a:cubicBezTo>
                              <a:pt x="714" y="4233"/>
                              <a:pt x="3572" y="2328"/>
                              <a:pt x="5477" y="423"/>
                            </a:cubicBezTo>
                            <a:cubicBezTo>
                              <a:pt x="5477" y="423"/>
                              <a:pt x="6429" y="-529"/>
                              <a:pt x="6429" y="423"/>
                            </a:cubicBezTo>
                            <a:cubicBezTo>
                              <a:pt x="6429" y="423"/>
                              <a:pt x="7382" y="1376"/>
                              <a:pt x="6429" y="1376"/>
                            </a:cubicBezTo>
                            <a:cubicBezTo>
                              <a:pt x="4524" y="4233"/>
                              <a:pt x="714" y="6138"/>
                              <a:pt x="714" y="6138"/>
                            </a:cubicBezTo>
                            <a:cubicBezTo>
                              <a:pt x="714" y="6138"/>
                              <a:pt x="714" y="6138"/>
                              <a:pt x="714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7BC9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1828" name="Freeform: Shape 1827">
                      <a:extLst>
                        <a:ext uri="{FF2B5EF4-FFF2-40B4-BE49-F238E27FC236}">
                          <a16:creationId xmlns:a16="http://schemas.microsoft.com/office/drawing/2014/main" id="{B9F15482-251A-49D8-8EBE-89BF2D0811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30177" y="471487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29" name="Freeform: Shape 1828">
                      <a:extLst>
                        <a:ext uri="{FF2B5EF4-FFF2-40B4-BE49-F238E27FC236}">
                          <a16:creationId xmlns:a16="http://schemas.microsoft.com/office/drawing/2014/main" id="{DF067713-4893-4032-AABB-85E4D49921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53965" y="4718684"/>
                      <a:ext cx="5714" cy="9525"/>
                    </a:xfrm>
                    <a:custGeom>
                      <a:avLst/>
                      <a:gdLst>
                        <a:gd name="connsiteX0" fmla="*/ 3810 w 5714"/>
                        <a:gd name="connsiteY0" fmla="*/ 9525 h 9525"/>
                        <a:gd name="connsiteX1" fmla="*/ 5715 w 5714"/>
                        <a:gd name="connsiteY1" fmla="*/ 6668 h 9525"/>
                        <a:gd name="connsiteX2" fmla="*/ 5715 w 5714"/>
                        <a:gd name="connsiteY2" fmla="*/ 0 h 9525"/>
                        <a:gd name="connsiteX3" fmla="*/ 0 w 5714"/>
                        <a:gd name="connsiteY3" fmla="*/ 0 h 9525"/>
                        <a:gd name="connsiteX4" fmla="*/ 0 w 5714"/>
                        <a:gd name="connsiteY4" fmla="*/ 6668 h 9525"/>
                        <a:gd name="connsiteX5" fmla="*/ 1905 w 5714"/>
                        <a:gd name="connsiteY5" fmla="*/ 9525 h 9525"/>
                        <a:gd name="connsiteX6" fmla="*/ 3810 w 5714"/>
                        <a:gd name="connsiteY6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714" h="9525">
                          <a:moveTo>
                            <a:pt x="3810" y="9525"/>
                          </a:moveTo>
                          <a:cubicBezTo>
                            <a:pt x="5715" y="9525"/>
                            <a:pt x="5715" y="6668"/>
                            <a:pt x="5715" y="6668"/>
                          </a:cubicBezTo>
                          <a:lnTo>
                            <a:pt x="5715" y="0"/>
                          </a:lnTo>
                          <a:lnTo>
                            <a:pt x="0" y="0"/>
                          </a:lnTo>
                          <a:lnTo>
                            <a:pt x="0" y="6668"/>
                          </a:lnTo>
                          <a:cubicBezTo>
                            <a:pt x="0" y="6668"/>
                            <a:pt x="0" y="9525"/>
                            <a:pt x="1905" y="9525"/>
                          </a:cubicBezTo>
                          <a:lnTo>
                            <a:pt x="3810" y="9525"/>
                          </a:lnTo>
                          <a:close/>
                        </a:path>
                      </a:pathLst>
                    </a:custGeom>
                    <a:solidFill>
                      <a:srgbClr val="FFB46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0" name="Freeform: Shape 1829">
                      <a:extLst>
                        <a:ext uri="{FF2B5EF4-FFF2-40B4-BE49-F238E27FC236}">
                          <a16:creationId xmlns:a16="http://schemas.microsoft.com/office/drawing/2014/main" id="{D56A286E-8656-4410-ABB3-AABB117C2B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29224" y="4711819"/>
                      <a:ext cx="48699" cy="56493"/>
                    </a:xfrm>
                    <a:custGeom>
                      <a:avLst/>
                      <a:gdLst>
                        <a:gd name="connsiteX0" fmla="*/ 38100 w 48699"/>
                        <a:gd name="connsiteY0" fmla="*/ 198 h 56493"/>
                        <a:gd name="connsiteX1" fmla="*/ 32385 w 48699"/>
                        <a:gd name="connsiteY1" fmla="*/ 14485 h 56493"/>
                        <a:gd name="connsiteX2" fmla="*/ 33338 w 48699"/>
                        <a:gd name="connsiteY2" fmla="*/ 40203 h 56493"/>
                        <a:gd name="connsiteX3" fmla="*/ 11430 w 48699"/>
                        <a:gd name="connsiteY3" fmla="*/ 18295 h 56493"/>
                        <a:gd name="connsiteX4" fmla="*/ 7620 w 48699"/>
                        <a:gd name="connsiteY4" fmla="*/ 10675 h 56493"/>
                        <a:gd name="connsiteX5" fmla="*/ 6667 w 48699"/>
                        <a:gd name="connsiteY5" fmla="*/ 16390 h 56493"/>
                        <a:gd name="connsiteX6" fmla="*/ 953 w 48699"/>
                        <a:gd name="connsiteY6" fmla="*/ 6865 h 56493"/>
                        <a:gd name="connsiteX7" fmla="*/ 3810 w 48699"/>
                        <a:gd name="connsiteY7" fmla="*/ 23058 h 56493"/>
                        <a:gd name="connsiteX8" fmla="*/ 40005 w 48699"/>
                        <a:gd name="connsiteY8" fmla="*/ 55443 h 56493"/>
                        <a:gd name="connsiteX9" fmla="*/ 38100 w 48699"/>
                        <a:gd name="connsiteY9" fmla="*/ 198 h 5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8699" h="56493">
                          <a:moveTo>
                            <a:pt x="38100" y="198"/>
                          </a:moveTo>
                          <a:cubicBezTo>
                            <a:pt x="35242" y="1150"/>
                            <a:pt x="32385" y="2103"/>
                            <a:pt x="32385" y="14485"/>
                          </a:cubicBezTo>
                          <a:cubicBezTo>
                            <a:pt x="32385" y="26868"/>
                            <a:pt x="37147" y="43060"/>
                            <a:pt x="33338" y="40203"/>
                          </a:cubicBezTo>
                          <a:cubicBezTo>
                            <a:pt x="24765" y="33535"/>
                            <a:pt x="16192" y="33535"/>
                            <a:pt x="11430" y="18295"/>
                          </a:cubicBezTo>
                          <a:cubicBezTo>
                            <a:pt x="10478" y="14485"/>
                            <a:pt x="8572" y="8770"/>
                            <a:pt x="7620" y="10675"/>
                          </a:cubicBezTo>
                          <a:cubicBezTo>
                            <a:pt x="6667" y="12580"/>
                            <a:pt x="8572" y="17343"/>
                            <a:pt x="6667" y="16390"/>
                          </a:cubicBezTo>
                          <a:cubicBezTo>
                            <a:pt x="4763" y="15438"/>
                            <a:pt x="3810" y="5913"/>
                            <a:pt x="953" y="6865"/>
                          </a:cubicBezTo>
                          <a:cubicBezTo>
                            <a:pt x="-953" y="7818"/>
                            <a:pt x="0" y="19248"/>
                            <a:pt x="3810" y="23058"/>
                          </a:cubicBezTo>
                          <a:cubicBezTo>
                            <a:pt x="7620" y="26868"/>
                            <a:pt x="27622" y="63063"/>
                            <a:pt x="40005" y="55443"/>
                          </a:cubicBezTo>
                          <a:cubicBezTo>
                            <a:pt x="51435" y="48775"/>
                            <a:pt x="52388" y="-3612"/>
                            <a:pt x="38100" y="198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831" name="Freeform: Shape 1830">
                      <a:extLst>
                        <a:ext uri="{FF2B5EF4-FFF2-40B4-BE49-F238E27FC236}">
                          <a16:creationId xmlns:a16="http://schemas.microsoft.com/office/drawing/2014/main" id="{8D1ABE7A-B1D6-427E-95E5-CD1F0AD87E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42362" y="4663751"/>
                      <a:ext cx="32024" cy="34105"/>
                    </a:xfrm>
                    <a:custGeom>
                      <a:avLst/>
                      <a:gdLst>
                        <a:gd name="connsiteX0" fmla="*/ 15437 w 32024"/>
                        <a:gd name="connsiteY0" fmla="*/ 31121 h 34105"/>
                        <a:gd name="connsiteX1" fmla="*/ 18295 w 32024"/>
                        <a:gd name="connsiteY1" fmla="*/ 33978 h 34105"/>
                        <a:gd name="connsiteX2" fmla="*/ 25915 w 32024"/>
                        <a:gd name="connsiteY2" fmla="*/ 31121 h 34105"/>
                        <a:gd name="connsiteX3" fmla="*/ 29725 w 32024"/>
                        <a:gd name="connsiteY3" fmla="*/ 24453 h 34105"/>
                        <a:gd name="connsiteX4" fmla="*/ 31630 w 32024"/>
                        <a:gd name="connsiteY4" fmla="*/ 16833 h 34105"/>
                        <a:gd name="connsiteX5" fmla="*/ 26867 w 32024"/>
                        <a:gd name="connsiteY5" fmla="*/ 11118 h 34105"/>
                        <a:gd name="connsiteX6" fmla="*/ 24010 w 32024"/>
                        <a:gd name="connsiteY6" fmla="*/ 3498 h 34105"/>
                        <a:gd name="connsiteX7" fmla="*/ 17342 w 32024"/>
                        <a:gd name="connsiteY7" fmla="*/ 2546 h 34105"/>
                        <a:gd name="connsiteX8" fmla="*/ 9722 w 32024"/>
                        <a:gd name="connsiteY8" fmla="*/ 641 h 34105"/>
                        <a:gd name="connsiteX9" fmla="*/ 4007 w 32024"/>
                        <a:gd name="connsiteY9" fmla="*/ 1593 h 34105"/>
                        <a:gd name="connsiteX10" fmla="*/ 1150 w 32024"/>
                        <a:gd name="connsiteY10" fmla="*/ 5403 h 34105"/>
                        <a:gd name="connsiteX11" fmla="*/ 197 w 32024"/>
                        <a:gd name="connsiteY11" fmla="*/ 10166 h 34105"/>
                        <a:gd name="connsiteX12" fmla="*/ 4960 w 32024"/>
                        <a:gd name="connsiteY12" fmla="*/ 11118 h 34105"/>
                        <a:gd name="connsiteX13" fmla="*/ 9722 w 32024"/>
                        <a:gd name="connsiteY13" fmla="*/ 13976 h 34105"/>
                        <a:gd name="connsiteX14" fmla="*/ 11627 w 32024"/>
                        <a:gd name="connsiteY14" fmla="*/ 19691 h 34105"/>
                        <a:gd name="connsiteX15" fmla="*/ 11627 w 32024"/>
                        <a:gd name="connsiteY15" fmla="*/ 25406 h 34105"/>
                        <a:gd name="connsiteX16" fmla="*/ 15437 w 32024"/>
                        <a:gd name="connsiteY16" fmla="*/ 31121 h 34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32024" h="34105">
                          <a:moveTo>
                            <a:pt x="15437" y="31121"/>
                          </a:moveTo>
                          <a:cubicBezTo>
                            <a:pt x="15437" y="31121"/>
                            <a:pt x="16390" y="33026"/>
                            <a:pt x="18295" y="33978"/>
                          </a:cubicBezTo>
                          <a:cubicBezTo>
                            <a:pt x="20200" y="34931"/>
                            <a:pt x="23057" y="30168"/>
                            <a:pt x="25915" y="31121"/>
                          </a:cubicBezTo>
                          <a:cubicBezTo>
                            <a:pt x="28772" y="32073"/>
                            <a:pt x="31630" y="28263"/>
                            <a:pt x="29725" y="24453"/>
                          </a:cubicBezTo>
                          <a:cubicBezTo>
                            <a:pt x="27820" y="20643"/>
                            <a:pt x="33535" y="20643"/>
                            <a:pt x="31630" y="16833"/>
                          </a:cubicBezTo>
                          <a:cubicBezTo>
                            <a:pt x="30677" y="13023"/>
                            <a:pt x="27820" y="14928"/>
                            <a:pt x="26867" y="11118"/>
                          </a:cubicBezTo>
                          <a:cubicBezTo>
                            <a:pt x="25915" y="8261"/>
                            <a:pt x="26867" y="4451"/>
                            <a:pt x="24010" y="3498"/>
                          </a:cubicBezTo>
                          <a:cubicBezTo>
                            <a:pt x="21152" y="2546"/>
                            <a:pt x="19247" y="3498"/>
                            <a:pt x="17342" y="2546"/>
                          </a:cubicBezTo>
                          <a:cubicBezTo>
                            <a:pt x="15437" y="1593"/>
                            <a:pt x="11627" y="-1264"/>
                            <a:pt x="9722" y="641"/>
                          </a:cubicBezTo>
                          <a:cubicBezTo>
                            <a:pt x="7817" y="3498"/>
                            <a:pt x="4960" y="1593"/>
                            <a:pt x="4007" y="1593"/>
                          </a:cubicBezTo>
                          <a:cubicBezTo>
                            <a:pt x="2102" y="641"/>
                            <a:pt x="197" y="3498"/>
                            <a:pt x="1150" y="5403"/>
                          </a:cubicBezTo>
                          <a:cubicBezTo>
                            <a:pt x="2102" y="7308"/>
                            <a:pt x="-755" y="8261"/>
                            <a:pt x="197" y="10166"/>
                          </a:cubicBezTo>
                          <a:cubicBezTo>
                            <a:pt x="1150" y="12071"/>
                            <a:pt x="3055" y="11118"/>
                            <a:pt x="4960" y="11118"/>
                          </a:cubicBezTo>
                          <a:cubicBezTo>
                            <a:pt x="5912" y="11118"/>
                            <a:pt x="7817" y="11118"/>
                            <a:pt x="9722" y="13976"/>
                          </a:cubicBezTo>
                          <a:cubicBezTo>
                            <a:pt x="10675" y="15881"/>
                            <a:pt x="6865" y="20643"/>
                            <a:pt x="11627" y="19691"/>
                          </a:cubicBezTo>
                          <a:cubicBezTo>
                            <a:pt x="15437" y="18738"/>
                            <a:pt x="10675" y="21596"/>
                            <a:pt x="11627" y="25406"/>
                          </a:cubicBezTo>
                          <a:cubicBezTo>
                            <a:pt x="12580" y="29216"/>
                            <a:pt x="15437" y="27311"/>
                            <a:pt x="15437" y="3112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</p:grpSp>
      <p:grpSp>
        <p:nvGrpSpPr>
          <p:cNvPr id="1925" name="Graphic 4">
            <a:extLst>
              <a:ext uri="{FF2B5EF4-FFF2-40B4-BE49-F238E27FC236}">
                <a16:creationId xmlns:a16="http://schemas.microsoft.com/office/drawing/2014/main" id="{52074497-B139-45AC-BF01-2ABD8F4DBF68}"/>
              </a:ext>
            </a:extLst>
          </p:cNvPr>
          <p:cNvGrpSpPr/>
          <p:nvPr/>
        </p:nvGrpSpPr>
        <p:grpSpPr>
          <a:xfrm>
            <a:off x="5807968" y="591979"/>
            <a:ext cx="639401" cy="522427"/>
            <a:chOff x="5922254" y="404316"/>
            <a:chExt cx="359663" cy="293865"/>
          </a:xfrm>
          <a:solidFill>
            <a:schemeClr val="bg1"/>
          </a:solidFill>
        </p:grpSpPr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543E066A-7884-4AAF-9B10-2F31671B62A3}"/>
                </a:ext>
              </a:extLst>
            </p:cNvPr>
            <p:cNvSpPr/>
            <p:nvPr/>
          </p:nvSpPr>
          <p:spPr>
            <a:xfrm>
              <a:off x="5922254" y="583491"/>
              <a:ext cx="134130" cy="84210"/>
            </a:xfrm>
            <a:custGeom>
              <a:avLst/>
              <a:gdLst>
                <a:gd name="connsiteX0" fmla="*/ 10868 w 134130"/>
                <a:gd name="connsiteY0" fmla="*/ 84210 h 84210"/>
                <a:gd name="connsiteX1" fmla="*/ 1343 w 134130"/>
                <a:gd name="connsiteY1" fmla="*/ 78495 h 84210"/>
                <a:gd name="connsiteX2" fmla="*/ 5153 w 134130"/>
                <a:gd name="connsiteY2" fmla="*/ 64208 h 84210"/>
                <a:gd name="connsiteX3" fmla="*/ 118500 w 134130"/>
                <a:gd name="connsiteY3" fmla="*/ 1343 h 84210"/>
                <a:gd name="connsiteX4" fmla="*/ 132788 w 134130"/>
                <a:gd name="connsiteY4" fmla="*/ 5153 h 84210"/>
                <a:gd name="connsiteX5" fmla="*/ 128978 w 134130"/>
                <a:gd name="connsiteY5" fmla="*/ 19440 h 84210"/>
                <a:gd name="connsiteX6" fmla="*/ 15630 w 134130"/>
                <a:gd name="connsiteY6" fmla="*/ 82305 h 84210"/>
                <a:gd name="connsiteX7" fmla="*/ 10868 w 134130"/>
                <a:gd name="connsiteY7" fmla="*/ 84210 h 8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130" h="84210">
                  <a:moveTo>
                    <a:pt x="10868" y="84210"/>
                  </a:moveTo>
                  <a:cubicBezTo>
                    <a:pt x="7058" y="84210"/>
                    <a:pt x="3248" y="82305"/>
                    <a:pt x="1343" y="78495"/>
                  </a:cubicBezTo>
                  <a:cubicBezTo>
                    <a:pt x="-1515" y="73733"/>
                    <a:pt x="390" y="67065"/>
                    <a:pt x="5153" y="64208"/>
                  </a:cubicBezTo>
                  <a:lnTo>
                    <a:pt x="118500" y="1343"/>
                  </a:lnTo>
                  <a:cubicBezTo>
                    <a:pt x="124215" y="-1515"/>
                    <a:pt x="129930" y="390"/>
                    <a:pt x="132788" y="5153"/>
                  </a:cubicBezTo>
                  <a:cubicBezTo>
                    <a:pt x="135645" y="9915"/>
                    <a:pt x="133740" y="16583"/>
                    <a:pt x="128978" y="19440"/>
                  </a:cubicBezTo>
                  <a:lnTo>
                    <a:pt x="15630" y="82305"/>
                  </a:lnTo>
                  <a:cubicBezTo>
                    <a:pt x="14678" y="84210"/>
                    <a:pt x="12773" y="84210"/>
                    <a:pt x="10868" y="84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7D3C6017-224D-4330-99A4-66499A087D89}"/>
                </a:ext>
              </a:extLst>
            </p:cNvPr>
            <p:cNvSpPr/>
            <p:nvPr/>
          </p:nvSpPr>
          <p:spPr>
            <a:xfrm>
              <a:off x="6035496" y="418603"/>
              <a:ext cx="58141" cy="153848"/>
            </a:xfrm>
            <a:custGeom>
              <a:avLst/>
              <a:gdLst>
                <a:gd name="connsiteX0" fmla="*/ 47168 w 58141"/>
                <a:gd name="connsiteY0" fmla="*/ 153848 h 153848"/>
                <a:gd name="connsiteX1" fmla="*/ 36691 w 58141"/>
                <a:gd name="connsiteY1" fmla="*/ 146228 h 153848"/>
                <a:gd name="connsiteX2" fmla="*/ 496 w 58141"/>
                <a:gd name="connsiteY2" fmla="*/ 13831 h 153848"/>
                <a:gd name="connsiteX3" fmla="*/ 8116 w 58141"/>
                <a:gd name="connsiteY3" fmla="*/ 496 h 153848"/>
                <a:gd name="connsiteX4" fmla="*/ 21451 w 58141"/>
                <a:gd name="connsiteY4" fmla="*/ 8116 h 153848"/>
                <a:gd name="connsiteX5" fmla="*/ 57646 w 58141"/>
                <a:gd name="connsiteY5" fmla="*/ 140513 h 153848"/>
                <a:gd name="connsiteX6" fmla="*/ 50026 w 58141"/>
                <a:gd name="connsiteY6" fmla="*/ 153848 h 153848"/>
                <a:gd name="connsiteX7" fmla="*/ 47168 w 58141"/>
                <a:gd name="connsiteY7" fmla="*/ 153848 h 15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141" h="153848">
                  <a:moveTo>
                    <a:pt x="47168" y="153848"/>
                  </a:moveTo>
                  <a:cubicBezTo>
                    <a:pt x="42406" y="153848"/>
                    <a:pt x="37643" y="150991"/>
                    <a:pt x="36691" y="146228"/>
                  </a:cubicBezTo>
                  <a:lnTo>
                    <a:pt x="496" y="13831"/>
                  </a:lnTo>
                  <a:cubicBezTo>
                    <a:pt x="-1409" y="8116"/>
                    <a:pt x="2401" y="2401"/>
                    <a:pt x="8116" y="496"/>
                  </a:cubicBezTo>
                  <a:cubicBezTo>
                    <a:pt x="13831" y="-1409"/>
                    <a:pt x="19546" y="2401"/>
                    <a:pt x="21451" y="8116"/>
                  </a:cubicBezTo>
                  <a:lnTo>
                    <a:pt x="57646" y="140513"/>
                  </a:lnTo>
                  <a:cubicBezTo>
                    <a:pt x="59551" y="146228"/>
                    <a:pt x="55741" y="151943"/>
                    <a:pt x="50026" y="153848"/>
                  </a:cubicBezTo>
                  <a:cubicBezTo>
                    <a:pt x="49073" y="152896"/>
                    <a:pt x="48121" y="153848"/>
                    <a:pt x="47168" y="1538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794F8196-7BDE-4B60-850B-22C8DFC43550}"/>
                </a:ext>
              </a:extLst>
            </p:cNvPr>
            <p:cNvSpPr/>
            <p:nvPr/>
          </p:nvSpPr>
          <p:spPr>
            <a:xfrm>
              <a:off x="6119690" y="485119"/>
              <a:ext cx="120258" cy="87332"/>
            </a:xfrm>
            <a:custGeom>
              <a:avLst/>
              <a:gdLst>
                <a:gd name="connsiteX0" fmla="*/ 10599 w 120258"/>
                <a:gd name="connsiteY0" fmla="*/ 87332 h 87332"/>
                <a:gd name="connsiteX1" fmla="*/ 2027 w 120258"/>
                <a:gd name="connsiteY1" fmla="*/ 82570 h 87332"/>
                <a:gd name="connsiteX2" fmla="*/ 4884 w 120258"/>
                <a:gd name="connsiteY2" fmla="*/ 67330 h 87332"/>
                <a:gd name="connsiteX3" fmla="*/ 102992 w 120258"/>
                <a:gd name="connsiteY3" fmla="*/ 1607 h 87332"/>
                <a:gd name="connsiteX4" fmla="*/ 118232 w 120258"/>
                <a:gd name="connsiteY4" fmla="*/ 4465 h 87332"/>
                <a:gd name="connsiteX5" fmla="*/ 115374 w 120258"/>
                <a:gd name="connsiteY5" fmla="*/ 19705 h 87332"/>
                <a:gd name="connsiteX6" fmla="*/ 17267 w 120258"/>
                <a:gd name="connsiteY6" fmla="*/ 85427 h 87332"/>
                <a:gd name="connsiteX7" fmla="*/ 10599 w 120258"/>
                <a:gd name="connsiteY7" fmla="*/ 87332 h 87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258" h="87332">
                  <a:moveTo>
                    <a:pt x="10599" y="87332"/>
                  </a:moveTo>
                  <a:cubicBezTo>
                    <a:pt x="6789" y="87332"/>
                    <a:pt x="3932" y="85427"/>
                    <a:pt x="2027" y="82570"/>
                  </a:cubicBezTo>
                  <a:cubicBezTo>
                    <a:pt x="-1783" y="77807"/>
                    <a:pt x="122" y="71140"/>
                    <a:pt x="4884" y="67330"/>
                  </a:cubicBezTo>
                  <a:lnTo>
                    <a:pt x="102992" y="1607"/>
                  </a:lnTo>
                  <a:cubicBezTo>
                    <a:pt x="107754" y="-1250"/>
                    <a:pt x="114422" y="-298"/>
                    <a:pt x="118232" y="4465"/>
                  </a:cubicBezTo>
                  <a:cubicBezTo>
                    <a:pt x="122042" y="9227"/>
                    <a:pt x="120137" y="15895"/>
                    <a:pt x="115374" y="19705"/>
                  </a:cubicBezTo>
                  <a:lnTo>
                    <a:pt x="17267" y="85427"/>
                  </a:lnTo>
                  <a:cubicBezTo>
                    <a:pt x="15362" y="86380"/>
                    <a:pt x="12504" y="87332"/>
                    <a:pt x="10599" y="87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54091772-F44D-4108-B78C-C4C5953E7DC5}"/>
                </a:ext>
              </a:extLst>
            </p:cNvPr>
            <p:cNvSpPr/>
            <p:nvPr/>
          </p:nvSpPr>
          <p:spPr>
            <a:xfrm>
              <a:off x="6141329" y="600636"/>
              <a:ext cx="97935" cy="67065"/>
            </a:xfrm>
            <a:custGeom>
              <a:avLst/>
              <a:gdLst>
                <a:gd name="connsiteX0" fmla="*/ 87068 w 97935"/>
                <a:gd name="connsiteY0" fmla="*/ 67065 h 67065"/>
                <a:gd name="connsiteX1" fmla="*/ 81353 w 97935"/>
                <a:gd name="connsiteY1" fmla="*/ 65160 h 67065"/>
                <a:gd name="connsiteX2" fmla="*/ 5153 w 97935"/>
                <a:gd name="connsiteY2" fmla="*/ 19440 h 67065"/>
                <a:gd name="connsiteX3" fmla="*/ 1343 w 97935"/>
                <a:gd name="connsiteY3" fmla="*/ 5153 h 67065"/>
                <a:gd name="connsiteX4" fmla="*/ 16583 w 97935"/>
                <a:gd name="connsiteY4" fmla="*/ 1343 h 67065"/>
                <a:gd name="connsiteX5" fmla="*/ 92783 w 97935"/>
                <a:gd name="connsiteY5" fmla="*/ 47063 h 67065"/>
                <a:gd name="connsiteX6" fmla="*/ 96593 w 97935"/>
                <a:gd name="connsiteY6" fmla="*/ 61350 h 67065"/>
                <a:gd name="connsiteX7" fmla="*/ 87068 w 97935"/>
                <a:gd name="connsiteY7" fmla="*/ 67065 h 6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935" h="67065">
                  <a:moveTo>
                    <a:pt x="87068" y="67065"/>
                  </a:moveTo>
                  <a:cubicBezTo>
                    <a:pt x="85163" y="67065"/>
                    <a:pt x="83258" y="66113"/>
                    <a:pt x="81353" y="65160"/>
                  </a:cubicBezTo>
                  <a:lnTo>
                    <a:pt x="5153" y="19440"/>
                  </a:lnTo>
                  <a:cubicBezTo>
                    <a:pt x="390" y="16583"/>
                    <a:pt x="-1515" y="9915"/>
                    <a:pt x="1343" y="5153"/>
                  </a:cubicBezTo>
                  <a:cubicBezTo>
                    <a:pt x="4200" y="390"/>
                    <a:pt x="10868" y="-1515"/>
                    <a:pt x="16583" y="1343"/>
                  </a:cubicBezTo>
                  <a:lnTo>
                    <a:pt x="92783" y="47063"/>
                  </a:lnTo>
                  <a:cubicBezTo>
                    <a:pt x="97545" y="49920"/>
                    <a:pt x="99450" y="56588"/>
                    <a:pt x="96593" y="61350"/>
                  </a:cubicBezTo>
                  <a:cubicBezTo>
                    <a:pt x="93735" y="65160"/>
                    <a:pt x="90878" y="67065"/>
                    <a:pt x="87068" y="670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9FE3927C-D300-4BD4-8DEC-F28E5BB85B1C}"/>
                </a:ext>
              </a:extLst>
            </p:cNvPr>
            <p:cNvSpPr/>
            <p:nvPr/>
          </p:nvSpPr>
          <p:spPr>
            <a:xfrm>
              <a:off x="6102521" y="594213"/>
              <a:ext cx="34581" cy="103968"/>
            </a:xfrm>
            <a:custGeom>
              <a:avLst/>
              <a:gdLst>
                <a:gd name="connsiteX0" fmla="*/ 23958 w 34581"/>
                <a:gd name="connsiteY0" fmla="*/ 103968 h 103968"/>
                <a:gd name="connsiteX1" fmla="*/ 13481 w 34581"/>
                <a:gd name="connsiteY1" fmla="*/ 95396 h 103968"/>
                <a:gd name="connsiteX2" fmla="*/ 146 w 34581"/>
                <a:gd name="connsiteY2" fmla="*/ 12528 h 103968"/>
                <a:gd name="connsiteX3" fmla="*/ 8718 w 34581"/>
                <a:gd name="connsiteY3" fmla="*/ 146 h 103968"/>
                <a:gd name="connsiteX4" fmla="*/ 21101 w 34581"/>
                <a:gd name="connsiteY4" fmla="*/ 8718 h 103968"/>
                <a:gd name="connsiteX5" fmla="*/ 34436 w 34581"/>
                <a:gd name="connsiteY5" fmla="*/ 91586 h 103968"/>
                <a:gd name="connsiteX6" fmla="*/ 25863 w 34581"/>
                <a:gd name="connsiteY6" fmla="*/ 103968 h 103968"/>
                <a:gd name="connsiteX7" fmla="*/ 23958 w 34581"/>
                <a:gd name="connsiteY7" fmla="*/ 103968 h 10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581" h="103968">
                  <a:moveTo>
                    <a:pt x="23958" y="103968"/>
                  </a:moveTo>
                  <a:cubicBezTo>
                    <a:pt x="19196" y="103968"/>
                    <a:pt x="14433" y="100158"/>
                    <a:pt x="13481" y="95396"/>
                  </a:cubicBezTo>
                  <a:lnTo>
                    <a:pt x="146" y="12528"/>
                  </a:lnTo>
                  <a:cubicBezTo>
                    <a:pt x="-807" y="6813"/>
                    <a:pt x="3003" y="1098"/>
                    <a:pt x="8718" y="146"/>
                  </a:cubicBezTo>
                  <a:cubicBezTo>
                    <a:pt x="14433" y="-807"/>
                    <a:pt x="20148" y="3003"/>
                    <a:pt x="21101" y="8718"/>
                  </a:cubicBezTo>
                  <a:lnTo>
                    <a:pt x="34436" y="91586"/>
                  </a:lnTo>
                  <a:cubicBezTo>
                    <a:pt x="35388" y="97301"/>
                    <a:pt x="31578" y="103016"/>
                    <a:pt x="25863" y="103968"/>
                  </a:cubicBezTo>
                  <a:cubicBezTo>
                    <a:pt x="24911" y="103968"/>
                    <a:pt x="24911" y="103968"/>
                    <a:pt x="23958" y="1039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A559AE8C-47A5-44E9-84CD-E3B9CE69F3B0}"/>
                </a:ext>
              </a:extLst>
            </p:cNvPr>
            <p:cNvSpPr/>
            <p:nvPr/>
          </p:nvSpPr>
          <p:spPr>
            <a:xfrm>
              <a:off x="6030869" y="612695"/>
              <a:ext cx="51203" cy="85486"/>
            </a:xfrm>
            <a:custGeom>
              <a:avLst/>
              <a:gdLst>
                <a:gd name="connsiteX0" fmla="*/ 10838 w 51203"/>
                <a:gd name="connsiteY0" fmla="*/ 85487 h 85486"/>
                <a:gd name="connsiteX1" fmla="*/ 6075 w 51203"/>
                <a:gd name="connsiteY1" fmla="*/ 84534 h 85486"/>
                <a:gd name="connsiteX2" fmla="*/ 1313 w 51203"/>
                <a:gd name="connsiteY2" fmla="*/ 70247 h 85486"/>
                <a:gd name="connsiteX3" fmla="*/ 30840 w 51203"/>
                <a:gd name="connsiteY3" fmla="*/ 6429 h 85486"/>
                <a:gd name="connsiteX4" fmla="*/ 45128 w 51203"/>
                <a:gd name="connsiteY4" fmla="*/ 714 h 85486"/>
                <a:gd name="connsiteX5" fmla="*/ 49890 w 51203"/>
                <a:gd name="connsiteY5" fmla="*/ 15002 h 85486"/>
                <a:gd name="connsiteX6" fmla="*/ 20363 w 51203"/>
                <a:gd name="connsiteY6" fmla="*/ 78819 h 85486"/>
                <a:gd name="connsiteX7" fmla="*/ 10838 w 51203"/>
                <a:gd name="connsiteY7" fmla="*/ 85487 h 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03" h="85486">
                  <a:moveTo>
                    <a:pt x="10838" y="85487"/>
                  </a:moveTo>
                  <a:cubicBezTo>
                    <a:pt x="8933" y="85487"/>
                    <a:pt x="7980" y="85487"/>
                    <a:pt x="6075" y="84534"/>
                  </a:cubicBezTo>
                  <a:cubicBezTo>
                    <a:pt x="360" y="81677"/>
                    <a:pt x="-1545" y="75962"/>
                    <a:pt x="1313" y="70247"/>
                  </a:cubicBezTo>
                  <a:lnTo>
                    <a:pt x="30840" y="6429"/>
                  </a:lnTo>
                  <a:cubicBezTo>
                    <a:pt x="33698" y="714"/>
                    <a:pt x="39413" y="-1191"/>
                    <a:pt x="45128" y="714"/>
                  </a:cubicBezTo>
                  <a:cubicBezTo>
                    <a:pt x="50843" y="3572"/>
                    <a:pt x="52748" y="9287"/>
                    <a:pt x="49890" y="15002"/>
                  </a:cubicBezTo>
                  <a:lnTo>
                    <a:pt x="20363" y="78819"/>
                  </a:lnTo>
                  <a:cubicBezTo>
                    <a:pt x="19410" y="83582"/>
                    <a:pt x="15600" y="85487"/>
                    <a:pt x="10838" y="854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30A885E-0E26-413A-816F-AC573D972A91}"/>
                </a:ext>
              </a:extLst>
            </p:cNvPr>
            <p:cNvSpPr/>
            <p:nvPr/>
          </p:nvSpPr>
          <p:spPr>
            <a:xfrm>
              <a:off x="5950376" y="481121"/>
              <a:ext cx="89316" cy="79900"/>
            </a:xfrm>
            <a:custGeom>
              <a:avLst/>
              <a:gdLst>
                <a:gd name="connsiteX0" fmla="*/ 77996 w 89316"/>
                <a:gd name="connsiteY0" fmla="*/ 79901 h 79900"/>
                <a:gd name="connsiteX1" fmla="*/ 71328 w 89316"/>
                <a:gd name="connsiteY1" fmla="*/ 77043 h 79900"/>
                <a:gd name="connsiteX2" fmla="*/ 3701 w 89316"/>
                <a:gd name="connsiteY2" fmla="*/ 18941 h 79900"/>
                <a:gd name="connsiteX3" fmla="*/ 2748 w 89316"/>
                <a:gd name="connsiteY3" fmla="*/ 3701 h 79900"/>
                <a:gd name="connsiteX4" fmla="*/ 17988 w 89316"/>
                <a:gd name="connsiteY4" fmla="*/ 2748 h 79900"/>
                <a:gd name="connsiteX5" fmla="*/ 85616 w 89316"/>
                <a:gd name="connsiteY5" fmla="*/ 60851 h 79900"/>
                <a:gd name="connsiteX6" fmla="*/ 86568 w 89316"/>
                <a:gd name="connsiteY6" fmla="*/ 76091 h 79900"/>
                <a:gd name="connsiteX7" fmla="*/ 77996 w 89316"/>
                <a:gd name="connsiteY7" fmla="*/ 79901 h 7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316" h="79900">
                  <a:moveTo>
                    <a:pt x="77996" y="79901"/>
                  </a:moveTo>
                  <a:cubicBezTo>
                    <a:pt x="75138" y="79901"/>
                    <a:pt x="73233" y="78948"/>
                    <a:pt x="71328" y="77043"/>
                  </a:cubicBezTo>
                  <a:lnTo>
                    <a:pt x="3701" y="18941"/>
                  </a:lnTo>
                  <a:cubicBezTo>
                    <a:pt x="-1062" y="15131"/>
                    <a:pt x="-1062" y="8463"/>
                    <a:pt x="2748" y="3701"/>
                  </a:cubicBezTo>
                  <a:cubicBezTo>
                    <a:pt x="6558" y="-1062"/>
                    <a:pt x="13226" y="-1062"/>
                    <a:pt x="17988" y="2748"/>
                  </a:cubicBezTo>
                  <a:lnTo>
                    <a:pt x="85616" y="60851"/>
                  </a:lnTo>
                  <a:cubicBezTo>
                    <a:pt x="90378" y="64661"/>
                    <a:pt x="90378" y="71328"/>
                    <a:pt x="86568" y="76091"/>
                  </a:cubicBezTo>
                  <a:cubicBezTo>
                    <a:pt x="84663" y="78948"/>
                    <a:pt x="80853" y="79901"/>
                    <a:pt x="77996" y="79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04C3AEDB-33F5-495C-B538-071D1F783D00}"/>
                </a:ext>
              </a:extLst>
            </p:cNvPr>
            <p:cNvSpPr/>
            <p:nvPr/>
          </p:nvSpPr>
          <p:spPr>
            <a:xfrm>
              <a:off x="6179639" y="550364"/>
              <a:ext cx="102278" cy="41138"/>
            </a:xfrm>
            <a:custGeom>
              <a:avLst/>
              <a:gdLst>
                <a:gd name="connsiteX0" fmla="*/ 10658 w 102278"/>
                <a:gd name="connsiteY0" fmla="*/ 41138 h 41138"/>
                <a:gd name="connsiteX1" fmla="*/ 181 w 102278"/>
                <a:gd name="connsiteY1" fmla="*/ 32566 h 41138"/>
                <a:gd name="connsiteX2" fmla="*/ 7801 w 102278"/>
                <a:gd name="connsiteY2" fmla="*/ 19230 h 41138"/>
                <a:gd name="connsiteX3" fmla="*/ 88763 w 102278"/>
                <a:gd name="connsiteY3" fmla="*/ 181 h 41138"/>
                <a:gd name="connsiteX4" fmla="*/ 102098 w 102278"/>
                <a:gd name="connsiteY4" fmla="*/ 7801 h 41138"/>
                <a:gd name="connsiteX5" fmla="*/ 94478 w 102278"/>
                <a:gd name="connsiteY5" fmla="*/ 21135 h 41138"/>
                <a:gd name="connsiteX6" fmla="*/ 13515 w 102278"/>
                <a:gd name="connsiteY6" fmla="*/ 40186 h 41138"/>
                <a:gd name="connsiteX7" fmla="*/ 10658 w 102278"/>
                <a:gd name="connsiteY7" fmla="*/ 41138 h 4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278" h="41138">
                  <a:moveTo>
                    <a:pt x="10658" y="41138"/>
                  </a:moveTo>
                  <a:cubicBezTo>
                    <a:pt x="5895" y="41138"/>
                    <a:pt x="1133" y="38280"/>
                    <a:pt x="181" y="32566"/>
                  </a:cubicBezTo>
                  <a:cubicBezTo>
                    <a:pt x="-772" y="26851"/>
                    <a:pt x="2085" y="21135"/>
                    <a:pt x="7801" y="19230"/>
                  </a:cubicBezTo>
                  <a:lnTo>
                    <a:pt x="88763" y="181"/>
                  </a:lnTo>
                  <a:cubicBezTo>
                    <a:pt x="94478" y="-772"/>
                    <a:pt x="100193" y="2085"/>
                    <a:pt x="102098" y="7801"/>
                  </a:cubicBezTo>
                  <a:cubicBezTo>
                    <a:pt x="103051" y="13516"/>
                    <a:pt x="100193" y="19230"/>
                    <a:pt x="94478" y="21135"/>
                  </a:cubicBezTo>
                  <a:lnTo>
                    <a:pt x="13515" y="40186"/>
                  </a:lnTo>
                  <a:cubicBezTo>
                    <a:pt x="11610" y="41138"/>
                    <a:pt x="10658" y="41138"/>
                    <a:pt x="10658" y="411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D4C650AD-010E-4DAA-A554-88B20BA50446}"/>
                </a:ext>
              </a:extLst>
            </p:cNvPr>
            <p:cNvSpPr/>
            <p:nvPr/>
          </p:nvSpPr>
          <p:spPr>
            <a:xfrm>
              <a:off x="6119331" y="404316"/>
              <a:ext cx="42571" cy="92888"/>
            </a:xfrm>
            <a:custGeom>
              <a:avLst/>
              <a:gdLst>
                <a:gd name="connsiteX0" fmla="*/ 10958 w 42571"/>
                <a:gd name="connsiteY0" fmla="*/ 92888 h 92888"/>
                <a:gd name="connsiteX1" fmla="*/ 481 w 42571"/>
                <a:gd name="connsiteY1" fmla="*/ 78601 h 92888"/>
                <a:gd name="connsiteX2" fmla="*/ 21436 w 42571"/>
                <a:gd name="connsiteY2" fmla="*/ 8116 h 92888"/>
                <a:gd name="connsiteX3" fmla="*/ 34771 w 42571"/>
                <a:gd name="connsiteY3" fmla="*/ 496 h 92888"/>
                <a:gd name="connsiteX4" fmla="*/ 42391 w 42571"/>
                <a:gd name="connsiteY4" fmla="*/ 13831 h 92888"/>
                <a:gd name="connsiteX5" fmla="*/ 21436 w 42571"/>
                <a:gd name="connsiteY5" fmla="*/ 84316 h 92888"/>
                <a:gd name="connsiteX6" fmla="*/ 10958 w 42571"/>
                <a:gd name="connsiteY6" fmla="*/ 92888 h 9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571" h="92888">
                  <a:moveTo>
                    <a:pt x="10958" y="92888"/>
                  </a:moveTo>
                  <a:cubicBezTo>
                    <a:pt x="2386" y="90983"/>
                    <a:pt x="-1424" y="84316"/>
                    <a:pt x="481" y="78601"/>
                  </a:cubicBezTo>
                  <a:lnTo>
                    <a:pt x="21436" y="8116"/>
                  </a:lnTo>
                  <a:cubicBezTo>
                    <a:pt x="23341" y="2401"/>
                    <a:pt x="29056" y="-1409"/>
                    <a:pt x="34771" y="496"/>
                  </a:cubicBezTo>
                  <a:cubicBezTo>
                    <a:pt x="40486" y="2401"/>
                    <a:pt x="43343" y="8116"/>
                    <a:pt x="42391" y="13831"/>
                  </a:cubicBezTo>
                  <a:lnTo>
                    <a:pt x="21436" y="84316"/>
                  </a:lnTo>
                  <a:cubicBezTo>
                    <a:pt x="20483" y="90031"/>
                    <a:pt x="15721" y="92888"/>
                    <a:pt x="10958" y="92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D1527CF8-EB45-43E7-BA5C-0D03261F21E2}"/>
                </a:ext>
              </a:extLst>
            </p:cNvPr>
            <p:cNvSpPr/>
            <p:nvPr/>
          </p:nvSpPr>
          <p:spPr>
            <a:xfrm>
              <a:off x="5924428" y="555185"/>
              <a:ext cx="85968" cy="27744"/>
            </a:xfrm>
            <a:custGeom>
              <a:avLst/>
              <a:gdLst>
                <a:gd name="connsiteX0" fmla="*/ 75369 w 85968"/>
                <a:gd name="connsiteY0" fmla="*/ 27744 h 27744"/>
                <a:gd name="connsiteX1" fmla="*/ 9647 w 85968"/>
                <a:gd name="connsiteY1" fmla="*/ 21077 h 27744"/>
                <a:gd name="connsiteX2" fmla="*/ 122 w 85968"/>
                <a:gd name="connsiteY2" fmla="*/ 9647 h 27744"/>
                <a:gd name="connsiteX3" fmla="*/ 11552 w 85968"/>
                <a:gd name="connsiteY3" fmla="*/ 122 h 27744"/>
                <a:gd name="connsiteX4" fmla="*/ 76322 w 85968"/>
                <a:gd name="connsiteY4" fmla="*/ 6789 h 27744"/>
                <a:gd name="connsiteX5" fmla="*/ 85847 w 85968"/>
                <a:gd name="connsiteY5" fmla="*/ 18219 h 27744"/>
                <a:gd name="connsiteX6" fmla="*/ 75369 w 85968"/>
                <a:gd name="connsiteY6" fmla="*/ 27744 h 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968" h="27744">
                  <a:moveTo>
                    <a:pt x="75369" y="27744"/>
                  </a:moveTo>
                  <a:cubicBezTo>
                    <a:pt x="74417" y="27744"/>
                    <a:pt x="9647" y="21077"/>
                    <a:pt x="9647" y="21077"/>
                  </a:cubicBezTo>
                  <a:cubicBezTo>
                    <a:pt x="3932" y="20124"/>
                    <a:pt x="-831" y="15362"/>
                    <a:pt x="122" y="9647"/>
                  </a:cubicBezTo>
                  <a:cubicBezTo>
                    <a:pt x="1075" y="3932"/>
                    <a:pt x="6789" y="-831"/>
                    <a:pt x="11552" y="122"/>
                  </a:cubicBezTo>
                  <a:lnTo>
                    <a:pt x="76322" y="6789"/>
                  </a:lnTo>
                  <a:cubicBezTo>
                    <a:pt x="82037" y="7742"/>
                    <a:pt x="86800" y="12504"/>
                    <a:pt x="85847" y="18219"/>
                  </a:cubicBezTo>
                  <a:cubicBezTo>
                    <a:pt x="85847" y="23934"/>
                    <a:pt x="81084" y="27744"/>
                    <a:pt x="75369" y="27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grpSp>
        <p:nvGrpSpPr>
          <p:cNvPr id="1936" name="Group 1935">
            <a:extLst>
              <a:ext uri="{FF2B5EF4-FFF2-40B4-BE49-F238E27FC236}">
                <a16:creationId xmlns:a16="http://schemas.microsoft.com/office/drawing/2014/main" id="{9A67245A-B426-4F01-9FAE-944876FA803D}"/>
              </a:ext>
            </a:extLst>
          </p:cNvPr>
          <p:cNvGrpSpPr/>
          <p:nvPr/>
        </p:nvGrpSpPr>
        <p:grpSpPr>
          <a:xfrm>
            <a:off x="6886591" y="4775350"/>
            <a:ext cx="1479842" cy="1942575"/>
            <a:chOff x="6886591" y="4775350"/>
            <a:chExt cx="1479842" cy="1942575"/>
          </a:xfrm>
        </p:grpSpPr>
        <p:grpSp>
          <p:nvGrpSpPr>
            <p:cNvPr id="1937" name="Group 1936">
              <a:extLst>
                <a:ext uri="{FF2B5EF4-FFF2-40B4-BE49-F238E27FC236}">
                  <a16:creationId xmlns:a16="http://schemas.microsoft.com/office/drawing/2014/main" id="{CA33F48A-3CD6-48F2-9CF3-FC5CB8B712E2}"/>
                </a:ext>
              </a:extLst>
            </p:cNvPr>
            <p:cNvGrpSpPr>
              <a:grpSpLocks/>
            </p:cNvGrpSpPr>
            <p:nvPr/>
          </p:nvGrpSpPr>
          <p:grpSpPr>
            <a:xfrm rot="21128109">
              <a:off x="6886591" y="4775350"/>
              <a:ext cx="1479842" cy="1942575"/>
              <a:chOff x="7007014" y="4939451"/>
              <a:chExt cx="1120987" cy="1461346"/>
            </a:xfrm>
          </p:grpSpPr>
          <p:grpSp>
            <p:nvGrpSpPr>
              <p:cNvPr id="1943" name="Graphic 4">
                <a:extLst>
                  <a:ext uri="{FF2B5EF4-FFF2-40B4-BE49-F238E27FC236}">
                    <a16:creationId xmlns:a16="http://schemas.microsoft.com/office/drawing/2014/main" id="{AF3FB547-19DB-4E71-BE7A-BC01B52155F4}"/>
                  </a:ext>
                </a:extLst>
              </p:cNvPr>
              <p:cNvGrpSpPr/>
              <p:nvPr/>
            </p:nvGrpSpPr>
            <p:grpSpPr>
              <a:xfrm>
                <a:off x="7007014" y="4939451"/>
                <a:ext cx="1120987" cy="1461346"/>
                <a:chOff x="6608445" y="2778441"/>
                <a:chExt cx="630555" cy="822007"/>
              </a:xfrm>
            </p:grpSpPr>
            <p:sp>
              <p:nvSpPr>
                <p:cNvPr id="2120" name="Freeform: Shape 2119">
                  <a:extLst>
                    <a:ext uri="{FF2B5EF4-FFF2-40B4-BE49-F238E27FC236}">
                      <a16:creationId xmlns:a16="http://schemas.microsoft.com/office/drawing/2014/main" id="{6D85F817-5C4D-4F68-B8A3-1D0139BC94BA}"/>
                    </a:ext>
                  </a:extLst>
                </p:cNvPr>
                <p:cNvSpPr/>
                <p:nvPr/>
              </p:nvSpPr>
              <p:spPr>
                <a:xfrm>
                  <a:off x="6608445" y="296989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7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7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7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7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7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7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2121" name="Graphic 4">
                  <a:extLst>
                    <a:ext uri="{FF2B5EF4-FFF2-40B4-BE49-F238E27FC236}">
                      <a16:creationId xmlns:a16="http://schemas.microsoft.com/office/drawing/2014/main" id="{9F0002BA-D820-421D-806F-96E45C4A45C9}"/>
                    </a:ext>
                  </a:extLst>
                </p:cNvPr>
                <p:cNvGrpSpPr/>
                <p:nvPr/>
              </p:nvGrpSpPr>
              <p:grpSpPr>
                <a:xfrm>
                  <a:off x="6832324" y="2778441"/>
                  <a:ext cx="192363" cy="244792"/>
                  <a:chOff x="6832324" y="2778441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2122" name="Graphic 4">
                    <a:extLst>
                      <a:ext uri="{FF2B5EF4-FFF2-40B4-BE49-F238E27FC236}">
                        <a16:creationId xmlns:a16="http://schemas.microsoft.com/office/drawing/2014/main" id="{E32A7E42-4D57-4645-A41F-B370AEEABAE1}"/>
                      </a:ext>
                    </a:extLst>
                  </p:cNvPr>
                  <p:cNvGrpSpPr/>
                  <p:nvPr/>
                </p:nvGrpSpPr>
                <p:grpSpPr>
                  <a:xfrm>
                    <a:off x="6832324" y="2903857"/>
                    <a:ext cx="192363" cy="119377"/>
                    <a:chOff x="6832324" y="2903857"/>
                    <a:chExt cx="192363" cy="119377"/>
                  </a:xfrm>
                  <a:solidFill>
                    <a:srgbClr val="F2B775"/>
                  </a:solidFill>
                </p:grpSpPr>
                <p:sp>
                  <p:nvSpPr>
                    <p:cNvPr id="2124" name="Freeform: Shape 2123">
                      <a:extLst>
                        <a:ext uri="{FF2B5EF4-FFF2-40B4-BE49-F238E27FC236}">
                          <a16:creationId xmlns:a16="http://schemas.microsoft.com/office/drawing/2014/main" id="{FEBAFD38-4D3F-4B46-9E02-D6813CD2D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32324" y="2903857"/>
                      <a:ext cx="94731" cy="73972"/>
                    </a:xfrm>
                    <a:custGeom>
                      <a:avLst/>
                      <a:gdLst>
                        <a:gd name="connsiteX0" fmla="*/ 89493 w 94731"/>
                        <a:gd name="connsiteY0" fmla="*/ 42225 h 73972"/>
                        <a:gd name="connsiteX1" fmla="*/ 89493 w 94731"/>
                        <a:gd name="connsiteY1" fmla="*/ 42225 h 73972"/>
                        <a:gd name="connsiteX2" fmla="*/ 69491 w 94731"/>
                        <a:gd name="connsiteY2" fmla="*/ 20317 h 73972"/>
                        <a:gd name="connsiteX3" fmla="*/ 5673 w 94731"/>
                        <a:gd name="connsiteY3" fmla="*/ 4125 h 73972"/>
                        <a:gd name="connsiteX4" fmla="*/ 24723 w 94731"/>
                        <a:gd name="connsiteY4" fmla="*/ 53655 h 73972"/>
                        <a:gd name="connsiteX5" fmla="*/ 88541 w 94731"/>
                        <a:gd name="connsiteY5" fmla="*/ 69847 h 73972"/>
                        <a:gd name="connsiteX6" fmla="*/ 89493 w 94731"/>
                        <a:gd name="connsiteY6" fmla="*/ 42225 h 73972"/>
                        <a:gd name="connsiteX7" fmla="*/ 74253 w 94731"/>
                        <a:gd name="connsiteY7" fmla="*/ 57465 h 73972"/>
                        <a:gd name="connsiteX8" fmla="*/ 33295 w 94731"/>
                        <a:gd name="connsiteY8" fmla="*/ 46987 h 73972"/>
                        <a:gd name="connsiteX9" fmla="*/ 20913 w 94731"/>
                        <a:gd name="connsiteY9" fmla="*/ 15555 h 73972"/>
                        <a:gd name="connsiteX10" fmla="*/ 61870 w 94731"/>
                        <a:gd name="connsiteY10" fmla="*/ 26032 h 73972"/>
                        <a:gd name="connsiteX11" fmla="*/ 74253 w 94731"/>
                        <a:gd name="connsiteY11" fmla="*/ 57465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731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7113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7465"/>
                          </a:moveTo>
                          <a:cubicBezTo>
                            <a:pt x="66633" y="63180"/>
                            <a:pt x="47583" y="58417"/>
                            <a:pt x="33295" y="46987"/>
                          </a:cubicBezTo>
                          <a:cubicBezTo>
                            <a:pt x="18056" y="35557"/>
                            <a:pt x="13293" y="21270"/>
                            <a:pt x="20913" y="15555"/>
                          </a:cubicBezTo>
                          <a:cubicBezTo>
                            <a:pt x="28533" y="9840"/>
                            <a:pt x="47583" y="14602"/>
                            <a:pt x="61870" y="26032"/>
                          </a:cubicBezTo>
                          <a:cubicBezTo>
                            <a:pt x="77111" y="37462"/>
                            <a:pt x="82826" y="51750"/>
                            <a:pt x="74253" y="5746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25" name="Freeform: Shape 2124">
                      <a:extLst>
                        <a:ext uri="{FF2B5EF4-FFF2-40B4-BE49-F238E27FC236}">
                          <a16:creationId xmlns:a16="http://schemas.microsoft.com/office/drawing/2014/main" id="{1060FD18-23FA-40C2-9302-8F4253E745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7406" y="2904602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9100 h 72481"/>
                        <a:gd name="connsiteX8" fmla="*/ 16794 w 94644"/>
                        <a:gd name="connsiteY8" fmla="*/ 59577 h 72481"/>
                        <a:gd name="connsiteX9" fmla="*/ 32034 w 94644"/>
                        <a:gd name="connsiteY9" fmla="*/ 24335 h 72481"/>
                        <a:gd name="connsiteX10" fmla="*/ 78706 w 94644"/>
                        <a:gd name="connsiteY10" fmla="*/ 13857 h 72481"/>
                        <a:gd name="connsiteX11" fmla="*/ 62514 w 94644"/>
                        <a:gd name="connsiteY11" fmla="*/ 49100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40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5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9100"/>
                          </a:moveTo>
                          <a:cubicBezTo>
                            <a:pt x="45369" y="61482"/>
                            <a:pt x="25366" y="67197"/>
                            <a:pt x="16794" y="59577"/>
                          </a:cubicBezTo>
                          <a:cubicBezTo>
                            <a:pt x="8221" y="52910"/>
                            <a:pt x="14889" y="37669"/>
                            <a:pt x="32034" y="24335"/>
                          </a:cubicBezTo>
                          <a:cubicBezTo>
                            <a:pt x="49179" y="11952"/>
                            <a:pt x="69181" y="6237"/>
                            <a:pt x="78706" y="13857"/>
                          </a:cubicBezTo>
                          <a:cubicBezTo>
                            <a:pt x="85374" y="20525"/>
                            <a:pt x="79659" y="35765"/>
                            <a:pt x="62514" y="4910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26" name="Freeform: Shape 2125">
                      <a:extLst>
                        <a:ext uri="{FF2B5EF4-FFF2-40B4-BE49-F238E27FC236}">
                          <a16:creationId xmlns:a16="http://schemas.microsoft.com/office/drawing/2014/main" id="{1CE956BB-61B0-4F4C-8E7D-FE3E8A81A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47506" y="2962832"/>
                      <a:ext cx="79333" cy="60401"/>
                    </a:xfrm>
                    <a:custGeom>
                      <a:avLst/>
                      <a:gdLst>
                        <a:gd name="connsiteX0" fmla="*/ 77169 w 79333"/>
                        <a:gd name="connsiteY0" fmla="*/ 395 h 60401"/>
                        <a:gd name="connsiteX1" fmla="*/ 16 w 79333"/>
                        <a:gd name="connsiteY1" fmla="*/ 60402 h 60401"/>
                        <a:gd name="connsiteX2" fmla="*/ 21924 w 79333"/>
                        <a:gd name="connsiteY2" fmla="*/ 60402 h 60401"/>
                        <a:gd name="connsiteX3" fmla="*/ 62881 w 79333"/>
                        <a:gd name="connsiteY3" fmla="*/ 34685 h 60401"/>
                        <a:gd name="connsiteX4" fmla="*/ 79074 w 79333"/>
                        <a:gd name="connsiteY4" fmla="*/ 1347 h 60401"/>
                        <a:gd name="connsiteX5" fmla="*/ 77169 w 7933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33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5"/>
                          </a:cubicBezTo>
                          <a:lnTo>
                            <a:pt x="79074" y="1347"/>
                          </a:lnTo>
                          <a:cubicBezTo>
                            <a:pt x="80026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27" name="Freeform: Shape 2126">
                      <a:extLst>
                        <a:ext uri="{FF2B5EF4-FFF2-40B4-BE49-F238E27FC236}">
                          <a16:creationId xmlns:a16="http://schemas.microsoft.com/office/drawing/2014/main" id="{E7AE485A-077C-4D78-BDDF-B1FB37FA2D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6102" y="2969634"/>
                      <a:ext cx="108584" cy="53470"/>
                    </a:xfrm>
                    <a:custGeom>
                      <a:avLst/>
                      <a:gdLst>
                        <a:gd name="connsiteX0" fmla="*/ 1905 w 108584"/>
                        <a:gd name="connsiteY0" fmla="*/ 260 h 53470"/>
                        <a:gd name="connsiteX1" fmla="*/ 108585 w 108584"/>
                        <a:gd name="connsiteY1" fmla="*/ 44075 h 53470"/>
                        <a:gd name="connsiteX2" fmla="*/ 69532 w 108584"/>
                        <a:gd name="connsiteY2" fmla="*/ 52647 h 53470"/>
                        <a:gd name="connsiteX3" fmla="*/ 34290 w 108584"/>
                        <a:gd name="connsiteY3" fmla="*/ 41217 h 53470"/>
                        <a:gd name="connsiteX4" fmla="*/ 0 w 108584"/>
                        <a:gd name="connsiteY4" fmla="*/ 2165 h 53470"/>
                        <a:gd name="connsiteX5" fmla="*/ 1905 w 108584"/>
                        <a:gd name="connsiteY5" fmla="*/ 260 h 53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584" h="53470">
                          <a:moveTo>
                            <a:pt x="1905" y="260"/>
                          </a:moveTo>
                          <a:cubicBezTo>
                            <a:pt x="19050" y="12642"/>
                            <a:pt x="60007" y="37407"/>
                            <a:pt x="108585" y="44075"/>
                          </a:cubicBezTo>
                          <a:lnTo>
                            <a:pt x="69532" y="52647"/>
                          </a:lnTo>
                          <a:cubicBezTo>
                            <a:pt x="56197" y="55505"/>
                            <a:pt x="42863" y="50742"/>
                            <a:pt x="34290" y="41217"/>
                          </a:cubicBezTo>
                          <a:lnTo>
                            <a:pt x="0" y="2165"/>
                          </a:lnTo>
                          <a:cubicBezTo>
                            <a:pt x="0" y="1212"/>
                            <a:pt x="953" y="-693"/>
                            <a:pt x="1905" y="260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123" name="Freeform: Shape 2122">
                    <a:extLst>
                      <a:ext uri="{FF2B5EF4-FFF2-40B4-BE49-F238E27FC236}">
                        <a16:creationId xmlns:a16="http://schemas.microsoft.com/office/drawing/2014/main" id="{D0B0529E-ACC6-4C01-AA3F-C55789609C06}"/>
                      </a:ext>
                    </a:extLst>
                  </p:cNvPr>
                  <p:cNvSpPr/>
                  <p:nvPr/>
                </p:nvSpPr>
                <p:spPr>
                  <a:xfrm>
                    <a:off x="6900862" y="2778441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7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7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1944" name="Graphic 4">
                <a:extLst>
                  <a:ext uri="{FF2B5EF4-FFF2-40B4-BE49-F238E27FC236}">
                    <a16:creationId xmlns:a16="http://schemas.microsoft.com/office/drawing/2014/main" id="{231D01A9-D265-422C-959C-E865AF00734F}"/>
                  </a:ext>
                </a:extLst>
              </p:cNvPr>
              <p:cNvGrpSpPr/>
              <p:nvPr/>
            </p:nvGrpSpPr>
            <p:grpSpPr>
              <a:xfrm>
                <a:off x="7187985" y="5371066"/>
                <a:ext cx="708528" cy="876428"/>
                <a:chOff x="6710241" y="3021225"/>
                <a:chExt cx="398547" cy="492991"/>
              </a:xfrm>
            </p:grpSpPr>
            <p:sp>
              <p:nvSpPr>
                <p:cNvPr id="1945" name="Freeform: Shape 1944">
                  <a:extLst>
                    <a:ext uri="{FF2B5EF4-FFF2-40B4-BE49-F238E27FC236}">
                      <a16:creationId xmlns:a16="http://schemas.microsoft.com/office/drawing/2014/main" id="{B13F04D4-D51C-4857-ACBD-233287E653A9}"/>
                    </a:ext>
                  </a:extLst>
                </p:cNvPr>
                <p:cNvSpPr/>
                <p:nvPr/>
              </p:nvSpPr>
              <p:spPr>
                <a:xfrm>
                  <a:off x="6744069" y="3064458"/>
                  <a:ext cx="332764" cy="419836"/>
                </a:xfrm>
                <a:custGeom>
                  <a:avLst/>
                  <a:gdLst>
                    <a:gd name="connsiteX0" fmla="*/ 1905 w 332764"/>
                    <a:gd name="connsiteY0" fmla="*/ 394119 h 419836"/>
                    <a:gd name="connsiteX1" fmla="*/ 14288 w 332764"/>
                    <a:gd name="connsiteY1" fmla="*/ 337922 h 419836"/>
                    <a:gd name="connsiteX2" fmla="*/ 13335 w 332764"/>
                    <a:gd name="connsiteY2" fmla="*/ 267437 h 419836"/>
                    <a:gd name="connsiteX3" fmla="*/ 11430 w 332764"/>
                    <a:gd name="connsiteY3" fmla="*/ 257912 h 419836"/>
                    <a:gd name="connsiteX4" fmla="*/ 4763 w 332764"/>
                    <a:gd name="connsiteY4" fmla="*/ 226479 h 419836"/>
                    <a:gd name="connsiteX5" fmla="*/ 953 w 332764"/>
                    <a:gd name="connsiteY5" fmla="*/ 168377 h 419836"/>
                    <a:gd name="connsiteX6" fmla="*/ 45720 w 332764"/>
                    <a:gd name="connsiteY6" fmla="*/ 80747 h 419836"/>
                    <a:gd name="connsiteX7" fmla="*/ 96203 w 332764"/>
                    <a:gd name="connsiteY7" fmla="*/ 67412 h 419836"/>
                    <a:gd name="connsiteX8" fmla="*/ 127635 w 332764"/>
                    <a:gd name="connsiteY8" fmla="*/ 29312 h 419836"/>
                    <a:gd name="connsiteX9" fmla="*/ 177165 w 332764"/>
                    <a:gd name="connsiteY9" fmla="*/ 2642 h 419836"/>
                    <a:gd name="connsiteX10" fmla="*/ 280988 w 332764"/>
                    <a:gd name="connsiteY10" fmla="*/ 32169 h 419836"/>
                    <a:gd name="connsiteX11" fmla="*/ 318135 w 332764"/>
                    <a:gd name="connsiteY11" fmla="*/ 117894 h 419836"/>
                    <a:gd name="connsiteX12" fmla="*/ 314325 w 332764"/>
                    <a:gd name="connsiteY12" fmla="*/ 140754 h 419836"/>
                    <a:gd name="connsiteX13" fmla="*/ 294322 w 332764"/>
                    <a:gd name="connsiteY13" fmla="*/ 189332 h 419836"/>
                    <a:gd name="connsiteX14" fmla="*/ 293370 w 332764"/>
                    <a:gd name="connsiteY14" fmla="*/ 227432 h 419836"/>
                    <a:gd name="connsiteX15" fmla="*/ 329565 w 332764"/>
                    <a:gd name="connsiteY15" fmla="*/ 303632 h 419836"/>
                    <a:gd name="connsiteX16" fmla="*/ 310515 w 332764"/>
                    <a:gd name="connsiteY16" fmla="*/ 415074 h 419836"/>
                    <a:gd name="connsiteX17" fmla="*/ 0 w 332764"/>
                    <a:gd name="connsiteY17" fmla="*/ 419837 h 419836"/>
                    <a:gd name="connsiteX18" fmla="*/ 1905 w 332764"/>
                    <a:gd name="connsiteY18" fmla="*/ 394119 h 419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32764" h="419836">
                      <a:moveTo>
                        <a:pt x="1905" y="394119"/>
                      </a:moveTo>
                      <a:cubicBezTo>
                        <a:pt x="4763" y="374117"/>
                        <a:pt x="11430" y="356972"/>
                        <a:pt x="14288" y="337922"/>
                      </a:cubicBezTo>
                      <a:cubicBezTo>
                        <a:pt x="18097" y="316014"/>
                        <a:pt x="18097" y="290297"/>
                        <a:pt x="13335" y="267437"/>
                      </a:cubicBezTo>
                      <a:cubicBezTo>
                        <a:pt x="12383" y="264579"/>
                        <a:pt x="12383" y="260769"/>
                        <a:pt x="11430" y="257912"/>
                      </a:cubicBezTo>
                      <a:cubicBezTo>
                        <a:pt x="9525" y="247434"/>
                        <a:pt x="6668" y="236957"/>
                        <a:pt x="4763" y="226479"/>
                      </a:cubicBezTo>
                      <a:cubicBezTo>
                        <a:pt x="0" y="208382"/>
                        <a:pt x="-953" y="187427"/>
                        <a:pt x="953" y="168377"/>
                      </a:cubicBezTo>
                      <a:cubicBezTo>
                        <a:pt x="6668" y="124562"/>
                        <a:pt x="23813" y="91224"/>
                        <a:pt x="45720" y="80747"/>
                      </a:cubicBezTo>
                      <a:cubicBezTo>
                        <a:pt x="62865" y="73127"/>
                        <a:pt x="80010" y="80747"/>
                        <a:pt x="96203" y="67412"/>
                      </a:cubicBezTo>
                      <a:cubicBezTo>
                        <a:pt x="107633" y="57887"/>
                        <a:pt x="116205" y="42647"/>
                        <a:pt x="127635" y="29312"/>
                      </a:cubicBezTo>
                      <a:cubicBezTo>
                        <a:pt x="142875" y="11214"/>
                        <a:pt x="160020" y="6452"/>
                        <a:pt x="177165" y="2642"/>
                      </a:cubicBezTo>
                      <a:cubicBezTo>
                        <a:pt x="212408" y="-4978"/>
                        <a:pt x="248603" y="3594"/>
                        <a:pt x="280988" y="32169"/>
                      </a:cubicBezTo>
                      <a:cubicBezTo>
                        <a:pt x="298133" y="47409"/>
                        <a:pt x="321945" y="73127"/>
                        <a:pt x="318135" y="117894"/>
                      </a:cubicBezTo>
                      <a:cubicBezTo>
                        <a:pt x="318135" y="125514"/>
                        <a:pt x="316230" y="132182"/>
                        <a:pt x="314325" y="140754"/>
                      </a:cubicBezTo>
                      <a:cubicBezTo>
                        <a:pt x="310515" y="161709"/>
                        <a:pt x="300990" y="171234"/>
                        <a:pt x="294322" y="189332"/>
                      </a:cubicBezTo>
                      <a:cubicBezTo>
                        <a:pt x="290513" y="200762"/>
                        <a:pt x="289560" y="215049"/>
                        <a:pt x="293370" y="227432"/>
                      </a:cubicBezTo>
                      <a:cubicBezTo>
                        <a:pt x="302895" y="264579"/>
                        <a:pt x="319088" y="271247"/>
                        <a:pt x="329565" y="303632"/>
                      </a:cubicBezTo>
                      <a:cubicBezTo>
                        <a:pt x="339090" y="333159"/>
                        <a:pt x="325755" y="392214"/>
                        <a:pt x="310515" y="415074"/>
                      </a:cubicBezTo>
                      <a:lnTo>
                        <a:pt x="0" y="419837"/>
                      </a:lnTo>
                      <a:cubicBezTo>
                        <a:pt x="0" y="412217"/>
                        <a:pt x="953" y="402692"/>
                        <a:pt x="1905" y="39411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 dirty="0"/>
                </a:p>
              </p:txBody>
            </p:sp>
            <p:grpSp>
              <p:nvGrpSpPr>
                <p:cNvPr id="1946" name="Graphic 4">
                  <a:extLst>
                    <a:ext uri="{FF2B5EF4-FFF2-40B4-BE49-F238E27FC236}">
                      <a16:creationId xmlns:a16="http://schemas.microsoft.com/office/drawing/2014/main" id="{CC0A7C83-BD89-499C-AFE1-DC2FDDA8DC4F}"/>
                    </a:ext>
                  </a:extLst>
                </p:cNvPr>
                <p:cNvGrpSpPr/>
                <p:nvPr/>
              </p:nvGrpSpPr>
              <p:grpSpPr>
                <a:xfrm>
                  <a:off x="6710241" y="3021225"/>
                  <a:ext cx="398547" cy="492991"/>
                  <a:chOff x="6710241" y="3021225"/>
                  <a:chExt cx="398547" cy="492991"/>
                </a:xfrm>
              </p:grpSpPr>
              <p:sp>
                <p:nvSpPr>
                  <p:cNvPr id="1947" name="Freeform: Shape 1946">
                    <a:extLst>
                      <a:ext uri="{FF2B5EF4-FFF2-40B4-BE49-F238E27FC236}">
                        <a16:creationId xmlns:a16="http://schemas.microsoft.com/office/drawing/2014/main" id="{D84170D0-9D43-442C-B1BF-0948DE63BE22}"/>
                      </a:ext>
                    </a:extLst>
                  </p:cNvPr>
                  <p:cNvSpPr/>
                  <p:nvPr/>
                </p:nvSpPr>
                <p:spPr>
                  <a:xfrm>
                    <a:off x="6814409" y="3261359"/>
                    <a:ext cx="18825" cy="63036"/>
                  </a:xfrm>
                  <a:custGeom>
                    <a:avLst/>
                    <a:gdLst>
                      <a:gd name="connsiteX0" fmla="*/ 9301 w 18825"/>
                      <a:gd name="connsiteY0" fmla="*/ 0 h 63036"/>
                      <a:gd name="connsiteX1" fmla="*/ 728 w 18825"/>
                      <a:gd name="connsiteY1" fmla="*/ 62865 h 63036"/>
                      <a:gd name="connsiteX2" fmla="*/ 18826 w 18825"/>
                      <a:gd name="connsiteY2" fmla="*/ 5715 h 63036"/>
                      <a:gd name="connsiteX3" fmla="*/ 9301 w 18825"/>
                      <a:gd name="connsiteY3" fmla="*/ 0 h 63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825" h="63036">
                        <a:moveTo>
                          <a:pt x="9301" y="0"/>
                        </a:moveTo>
                        <a:cubicBezTo>
                          <a:pt x="9301" y="0"/>
                          <a:pt x="-3082" y="59055"/>
                          <a:pt x="728" y="62865"/>
                        </a:cubicBezTo>
                        <a:cubicBezTo>
                          <a:pt x="4538" y="66675"/>
                          <a:pt x="18826" y="5715"/>
                          <a:pt x="18826" y="5715"/>
                        </a:cubicBezTo>
                        <a:lnTo>
                          <a:pt x="9301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48" name="Freeform: Shape 1947">
                    <a:extLst>
                      <a:ext uri="{FF2B5EF4-FFF2-40B4-BE49-F238E27FC236}">
                        <a16:creationId xmlns:a16="http://schemas.microsoft.com/office/drawing/2014/main" id="{EA6FC588-C5B4-4104-BA1D-0F12202F2E89}"/>
                      </a:ext>
                    </a:extLst>
                  </p:cNvPr>
                  <p:cNvSpPr/>
                  <p:nvPr/>
                </p:nvSpPr>
                <p:spPr>
                  <a:xfrm>
                    <a:off x="7009447" y="3367384"/>
                    <a:ext cx="23905" cy="38754"/>
                  </a:xfrm>
                  <a:custGeom>
                    <a:avLst/>
                    <a:gdLst>
                      <a:gd name="connsiteX0" fmla="*/ 0 w 23905"/>
                      <a:gd name="connsiteY0" fmla="*/ 1607 h 38754"/>
                      <a:gd name="connsiteX1" fmla="*/ 6668 w 23905"/>
                      <a:gd name="connsiteY1" fmla="*/ 655 h 38754"/>
                      <a:gd name="connsiteX2" fmla="*/ 9525 w 23905"/>
                      <a:gd name="connsiteY2" fmla="*/ 8275 h 38754"/>
                      <a:gd name="connsiteX3" fmla="*/ 23813 w 23905"/>
                      <a:gd name="connsiteY3" fmla="*/ 14942 h 38754"/>
                      <a:gd name="connsiteX4" fmla="*/ 18097 w 23905"/>
                      <a:gd name="connsiteY4" fmla="*/ 37802 h 38754"/>
                      <a:gd name="connsiteX5" fmla="*/ 15240 w 23905"/>
                      <a:gd name="connsiteY5" fmla="*/ 38755 h 38754"/>
                      <a:gd name="connsiteX6" fmla="*/ 0 w 23905"/>
                      <a:gd name="connsiteY6" fmla="*/ 1607 h 38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905" h="38754">
                        <a:moveTo>
                          <a:pt x="0" y="1607"/>
                        </a:moveTo>
                        <a:cubicBezTo>
                          <a:pt x="0" y="1607"/>
                          <a:pt x="5715" y="-1250"/>
                          <a:pt x="6668" y="655"/>
                        </a:cubicBezTo>
                        <a:cubicBezTo>
                          <a:pt x="7620" y="2560"/>
                          <a:pt x="9525" y="8275"/>
                          <a:pt x="9525" y="8275"/>
                        </a:cubicBezTo>
                        <a:cubicBezTo>
                          <a:pt x="9525" y="8275"/>
                          <a:pt x="22860" y="12085"/>
                          <a:pt x="23813" y="14942"/>
                        </a:cubicBezTo>
                        <a:cubicBezTo>
                          <a:pt x="24765" y="17800"/>
                          <a:pt x="18097" y="37802"/>
                          <a:pt x="18097" y="37802"/>
                        </a:cubicBezTo>
                        <a:lnTo>
                          <a:pt x="15240" y="38755"/>
                        </a:lnTo>
                        <a:lnTo>
                          <a:pt x="0" y="1607"/>
                        </a:ln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949" name="Graphic 4">
                    <a:extLst>
                      <a:ext uri="{FF2B5EF4-FFF2-40B4-BE49-F238E27FC236}">
                        <a16:creationId xmlns:a16="http://schemas.microsoft.com/office/drawing/2014/main" id="{3775B07D-26AF-4055-958E-2274E59A2CB0}"/>
                      </a:ext>
                    </a:extLst>
                  </p:cNvPr>
                  <p:cNvGrpSpPr/>
                  <p:nvPr/>
                </p:nvGrpSpPr>
                <p:grpSpPr>
                  <a:xfrm>
                    <a:off x="6782379" y="3419265"/>
                    <a:ext cx="285548" cy="91387"/>
                    <a:chOff x="6782379" y="3419265"/>
                    <a:chExt cx="285548" cy="91387"/>
                  </a:xfrm>
                </p:grpSpPr>
                <p:sp>
                  <p:nvSpPr>
                    <p:cNvPr id="2115" name="Freeform: Shape 2114">
                      <a:extLst>
                        <a:ext uri="{FF2B5EF4-FFF2-40B4-BE49-F238E27FC236}">
                          <a16:creationId xmlns:a16="http://schemas.microsoft.com/office/drawing/2014/main" id="{2D4584EC-C831-4D8A-A964-5D9D201698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2379" y="3419265"/>
                      <a:ext cx="285548" cy="91387"/>
                    </a:xfrm>
                    <a:custGeom>
                      <a:avLst/>
                      <a:gdLst>
                        <a:gd name="connsiteX0" fmla="*/ 132770 w 285548"/>
                        <a:gd name="connsiteY0" fmla="*/ 88791 h 91387"/>
                        <a:gd name="connsiteX1" fmla="*/ 5135 w 285548"/>
                        <a:gd name="connsiteY1" fmla="*/ 52596 h 91387"/>
                        <a:gd name="connsiteX2" fmla="*/ 72763 w 285548"/>
                        <a:gd name="connsiteY2" fmla="*/ 1161 h 91387"/>
                        <a:gd name="connsiteX3" fmla="*/ 276598 w 285548"/>
                        <a:gd name="connsiteY3" fmla="*/ 36404 h 91387"/>
                        <a:gd name="connsiteX4" fmla="*/ 132770 w 285548"/>
                        <a:gd name="connsiteY4" fmla="*/ 88791 h 91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5548" h="91387">
                          <a:moveTo>
                            <a:pt x="132770" y="88791"/>
                          </a:moveTo>
                          <a:cubicBezTo>
                            <a:pt x="132770" y="88791"/>
                            <a:pt x="26090" y="74504"/>
                            <a:pt x="5135" y="52596"/>
                          </a:cubicBezTo>
                          <a:cubicBezTo>
                            <a:pt x="-12962" y="32594"/>
                            <a:pt x="18470" y="5924"/>
                            <a:pt x="72763" y="1161"/>
                          </a:cubicBezTo>
                          <a:cubicBezTo>
                            <a:pt x="136580" y="-3601"/>
                            <a:pt x="237545" y="5924"/>
                            <a:pt x="276598" y="36404"/>
                          </a:cubicBezTo>
                          <a:cubicBezTo>
                            <a:pt x="317555" y="66884"/>
                            <a:pt x="208970" y="101174"/>
                            <a:pt x="132770" y="88791"/>
                          </a:cubicBezTo>
                          <a:close/>
                        </a:path>
                      </a:pathLst>
                    </a:custGeom>
                    <a:solidFill>
                      <a:srgbClr val="489DA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2116" name="Freeform: Shape 2115">
                      <a:extLst>
                        <a:ext uri="{FF2B5EF4-FFF2-40B4-BE49-F238E27FC236}">
                          <a16:creationId xmlns:a16="http://schemas.microsoft.com/office/drawing/2014/main" id="{AC535560-5598-49EC-BE33-8B97175CB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612" y="3430148"/>
                      <a:ext cx="240040" cy="64457"/>
                    </a:xfrm>
                    <a:custGeom>
                      <a:avLst/>
                      <a:gdLst>
                        <a:gd name="connsiteX0" fmla="*/ 105728 w 240040"/>
                        <a:gd name="connsiteY0" fmla="*/ 62668 h 64457"/>
                        <a:gd name="connsiteX1" fmla="*/ 34290 w 240040"/>
                        <a:gd name="connsiteY1" fmla="*/ 50286 h 64457"/>
                        <a:gd name="connsiteX2" fmla="*/ 0 w 240040"/>
                        <a:gd name="connsiteY2" fmla="*/ 27426 h 64457"/>
                        <a:gd name="connsiteX3" fmla="*/ 6668 w 240040"/>
                        <a:gd name="connsiteY3" fmla="*/ 16948 h 64457"/>
                        <a:gd name="connsiteX4" fmla="*/ 116205 w 240040"/>
                        <a:gd name="connsiteY4" fmla="*/ 1708 h 64457"/>
                        <a:gd name="connsiteX5" fmla="*/ 240030 w 240040"/>
                        <a:gd name="connsiteY5" fmla="*/ 41713 h 64457"/>
                        <a:gd name="connsiteX6" fmla="*/ 118110 w 240040"/>
                        <a:gd name="connsiteY6" fmla="*/ 63621 h 64457"/>
                        <a:gd name="connsiteX7" fmla="*/ 105728 w 240040"/>
                        <a:gd name="connsiteY7" fmla="*/ 62668 h 64457"/>
                        <a:gd name="connsiteX8" fmla="*/ 1905 w 240040"/>
                        <a:gd name="connsiteY8" fmla="*/ 27426 h 64457"/>
                        <a:gd name="connsiteX9" fmla="*/ 35243 w 240040"/>
                        <a:gd name="connsiteY9" fmla="*/ 48381 h 64457"/>
                        <a:gd name="connsiteX10" fmla="*/ 119063 w 240040"/>
                        <a:gd name="connsiteY10" fmla="*/ 61716 h 64457"/>
                        <a:gd name="connsiteX11" fmla="*/ 239078 w 240040"/>
                        <a:gd name="connsiteY11" fmla="*/ 41713 h 64457"/>
                        <a:gd name="connsiteX12" fmla="*/ 117157 w 240040"/>
                        <a:gd name="connsiteY12" fmla="*/ 3613 h 64457"/>
                        <a:gd name="connsiteX13" fmla="*/ 8572 w 240040"/>
                        <a:gd name="connsiteY13" fmla="*/ 17901 h 64457"/>
                        <a:gd name="connsiteX14" fmla="*/ 1905 w 240040"/>
                        <a:gd name="connsiteY14" fmla="*/ 27426 h 64457"/>
                        <a:gd name="connsiteX15" fmla="*/ 1905 w 240040"/>
                        <a:gd name="connsiteY15" fmla="*/ 27426 h 64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40040" h="64457">
                          <a:moveTo>
                            <a:pt x="105728" y="62668"/>
                          </a:moveTo>
                          <a:cubicBezTo>
                            <a:pt x="79057" y="60763"/>
                            <a:pt x="53340" y="56001"/>
                            <a:pt x="34290" y="50286"/>
                          </a:cubicBezTo>
                          <a:cubicBezTo>
                            <a:pt x="11430" y="43618"/>
                            <a:pt x="0" y="35046"/>
                            <a:pt x="0" y="27426"/>
                          </a:cubicBezTo>
                          <a:cubicBezTo>
                            <a:pt x="0" y="23616"/>
                            <a:pt x="2857" y="19806"/>
                            <a:pt x="6668" y="16948"/>
                          </a:cubicBezTo>
                          <a:cubicBezTo>
                            <a:pt x="20003" y="5518"/>
                            <a:pt x="55245" y="-4007"/>
                            <a:pt x="116205" y="1708"/>
                          </a:cubicBezTo>
                          <a:cubicBezTo>
                            <a:pt x="176213" y="7423"/>
                            <a:pt x="240982" y="24568"/>
                            <a:pt x="240030" y="41713"/>
                          </a:cubicBezTo>
                          <a:cubicBezTo>
                            <a:pt x="239078" y="57906"/>
                            <a:pt x="185738" y="67431"/>
                            <a:pt x="118110" y="63621"/>
                          </a:cubicBezTo>
                          <a:cubicBezTo>
                            <a:pt x="113347" y="62668"/>
                            <a:pt x="109538" y="62668"/>
                            <a:pt x="105728" y="62668"/>
                          </a:cubicBezTo>
                          <a:close/>
                          <a:moveTo>
                            <a:pt x="1905" y="27426"/>
                          </a:moveTo>
                          <a:cubicBezTo>
                            <a:pt x="1905" y="34093"/>
                            <a:pt x="13335" y="41713"/>
                            <a:pt x="35243" y="48381"/>
                          </a:cubicBezTo>
                          <a:cubicBezTo>
                            <a:pt x="57150" y="55048"/>
                            <a:pt x="86678" y="59811"/>
                            <a:pt x="119063" y="61716"/>
                          </a:cubicBezTo>
                          <a:cubicBezTo>
                            <a:pt x="182880" y="65526"/>
                            <a:pt x="238125" y="56001"/>
                            <a:pt x="239078" y="41713"/>
                          </a:cubicBezTo>
                          <a:cubicBezTo>
                            <a:pt x="240030" y="27426"/>
                            <a:pt x="183832" y="9328"/>
                            <a:pt x="117157" y="3613"/>
                          </a:cubicBezTo>
                          <a:cubicBezTo>
                            <a:pt x="56197" y="-2102"/>
                            <a:pt x="20955" y="7423"/>
                            <a:pt x="8572" y="17901"/>
                          </a:cubicBezTo>
                          <a:cubicBezTo>
                            <a:pt x="3810" y="20758"/>
                            <a:pt x="1905" y="23616"/>
                            <a:pt x="1905" y="27426"/>
                          </a:cubicBezTo>
                          <a:lnTo>
                            <a:pt x="1905" y="27426"/>
                          </a:ln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17" name="Freeform: Shape 2116">
                      <a:extLst>
                        <a:ext uri="{FF2B5EF4-FFF2-40B4-BE49-F238E27FC236}">
                          <a16:creationId xmlns:a16="http://schemas.microsoft.com/office/drawing/2014/main" id="{F7D70812-EF76-406D-9582-3F97ED82FB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8457" y="3443763"/>
                      <a:ext cx="189576" cy="42955"/>
                    </a:xfrm>
                    <a:custGeom>
                      <a:avLst/>
                      <a:gdLst>
                        <a:gd name="connsiteX0" fmla="*/ 87645 w 189576"/>
                        <a:gd name="connsiteY0" fmla="*/ 40481 h 42955"/>
                        <a:gd name="connsiteX1" fmla="*/ 15 w 189576"/>
                        <a:gd name="connsiteY1" fmla="*/ 12859 h 42955"/>
                        <a:gd name="connsiteX2" fmla="*/ 32400 w 189576"/>
                        <a:gd name="connsiteY2" fmla="*/ 1429 h 42955"/>
                        <a:gd name="connsiteX3" fmla="*/ 99075 w 189576"/>
                        <a:gd name="connsiteY3" fmla="*/ 1429 h 42955"/>
                        <a:gd name="connsiteX4" fmla="*/ 189562 w 189576"/>
                        <a:gd name="connsiteY4" fmla="*/ 27146 h 42955"/>
                        <a:gd name="connsiteX5" fmla="*/ 160035 w 189576"/>
                        <a:gd name="connsiteY5" fmla="*/ 40481 h 42955"/>
                        <a:gd name="connsiteX6" fmla="*/ 96217 w 189576"/>
                        <a:gd name="connsiteY6" fmla="*/ 42386 h 42955"/>
                        <a:gd name="connsiteX7" fmla="*/ 87645 w 189576"/>
                        <a:gd name="connsiteY7" fmla="*/ 40481 h 42955"/>
                        <a:gd name="connsiteX8" fmla="*/ 108600 w 189576"/>
                        <a:gd name="connsiteY8" fmla="*/ 3334 h 42955"/>
                        <a:gd name="connsiteX9" fmla="*/ 98122 w 189576"/>
                        <a:gd name="connsiteY9" fmla="*/ 2381 h 42955"/>
                        <a:gd name="connsiteX10" fmla="*/ 31447 w 189576"/>
                        <a:gd name="connsiteY10" fmla="*/ 2381 h 42955"/>
                        <a:gd name="connsiteX11" fmla="*/ 967 w 189576"/>
                        <a:gd name="connsiteY11" fmla="*/ 11906 h 42955"/>
                        <a:gd name="connsiteX12" fmla="*/ 95265 w 189576"/>
                        <a:gd name="connsiteY12" fmla="*/ 38576 h 42955"/>
                        <a:gd name="connsiteX13" fmla="*/ 159082 w 189576"/>
                        <a:gd name="connsiteY13" fmla="*/ 36671 h 42955"/>
                        <a:gd name="connsiteX14" fmla="*/ 186705 w 189576"/>
                        <a:gd name="connsiteY14" fmla="*/ 25241 h 42955"/>
                        <a:gd name="connsiteX15" fmla="*/ 108600 w 189576"/>
                        <a:gd name="connsiteY15" fmla="*/ 3334 h 42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89576" h="42955">
                          <a:moveTo>
                            <a:pt x="87645" y="40481"/>
                          </a:moveTo>
                          <a:cubicBezTo>
                            <a:pt x="44782" y="36671"/>
                            <a:pt x="-938" y="24289"/>
                            <a:pt x="15" y="12859"/>
                          </a:cubicBezTo>
                          <a:cubicBezTo>
                            <a:pt x="15" y="7144"/>
                            <a:pt x="11445" y="3334"/>
                            <a:pt x="32400" y="1429"/>
                          </a:cubicBezTo>
                          <a:cubicBezTo>
                            <a:pt x="50497" y="-476"/>
                            <a:pt x="73357" y="-476"/>
                            <a:pt x="99075" y="1429"/>
                          </a:cubicBezTo>
                          <a:cubicBezTo>
                            <a:pt x="143842" y="4286"/>
                            <a:pt x="190515" y="13811"/>
                            <a:pt x="189562" y="27146"/>
                          </a:cubicBezTo>
                          <a:cubicBezTo>
                            <a:pt x="189562" y="34766"/>
                            <a:pt x="173370" y="38576"/>
                            <a:pt x="160035" y="40481"/>
                          </a:cubicBezTo>
                          <a:cubicBezTo>
                            <a:pt x="142890" y="43339"/>
                            <a:pt x="119077" y="43339"/>
                            <a:pt x="96217" y="42386"/>
                          </a:cubicBezTo>
                          <a:cubicBezTo>
                            <a:pt x="92407" y="40481"/>
                            <a:pt x="89550" y="40481"/>
                            <a:pt x="87645" y="40481"/>
                          </a:cubicBezTo>
                          <a:close/>
                          <a:moveTo>
                            <a:pt x="108600" y="3334"/>
                          </a:moveTo>
                          <a:cubicBezTo>
                            <a:pt x="104790" y="3334"/>
                            <a:pt x="100980" y="2381"/>
                            <a:pt x="98122" y="2381"/>
                          </a:cubicBezTo>
                          <a:cubicBezTo>
                            <a:pt x="72405" y="476"/>
                            <a:pt x="49545" y="476"/>
                            <a:pt x="31447" y="2381"/>
                          </a:cubicBezTo>
                          <a:cubicBezTo>
                            <a:pt x="5730" y="4286"/>
                            <a:pt x="967" y="10001"/>
                            <a:pt x="967" y="11906"/>
                          </a:cubicBezTo>
                          <a:cubicBezTo>
                            <a:pt x="15" y="22384"/>
                            <a:pt x="47640" y="35719"/>
                            <a:pt x="95265" y="38576"/>
                          </a:cubicBezTo>
                          <a:cubicBezTo>
                            <a:pt x="119077" y="39529"/>
                            <a:pt x="141937" y="39529"/>
                            <a:pt x="159082" y="36671"/>
                          </a:cubicBezTo>
                          <a:cubicBezTo>
                            <a:pt x="176227" y="33814"/>
                            <a:pt x="186705" y="30004"/>
                            <a:pt x="186705" y="25241"/>
                          </a:cubicBezTo>
                          <a:cubicBezTo>
                            <a:pt x="187657" y="16669"/>
                            <a:pt x="153367" y="7144"/>
                            <a:pt x="108600" y="333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2118" name="Freeform: Shape 2117">
                      <a:extLst>
                        <a:ext uri="{FF2B5EF4-FFF2-40B4-BE49-F238E27FC236}">
                          <a16:creationId xmlns:a16="http://schemas.microsoft.com/office/drawing/2014/main" id="{80CFB557-A5FB-4737-9F20-7F2ECED975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1332" y="3450512"/>
                      <a:ext cx="142889" cy="23968"/>
                    </a:xfrm>
                    <a:custGeom>
                      <a:avLst/>
                      <a:gdLst>
                        <a:gd name="connsiteX0" fmla="*/ 63818 w 142889"/>
                        <a:gd name="connsiteY0" fmla="*/ 22302 h 23968"/>
                        <a:gd name="connsiteX1" fmla="*/ 22860 w 142889"/>
                        <a:gd name="connsiteY1" fmla="*/ 16587 h 23968"/>
                        <a:gd name="connsiteX2" fmla="*/ 0 w 142889"/>
                        <a:gd name="connsiteY2" fmla="*/ 6109 h 23968"/>
                        <a:gd name="connsiteX3" fmla="*/ 23813 w 142889"/>
                        <a:gd name="connsiteY3" fmla="*/ 394 h 23968"/>
                        <a:gd name="connsiteX4" fmla="*/ 74295 w 142889"/>
                        <a:gd name="connsiteY4" fmla="*/ 1347 h 23968"/>
                        <a:gd name="connsiteX5" fmla="*/ 142875 w 142889"/>
                        <a:gd name="connsiteY5" fmla="*/ 16587 h 23968"/>
                        <a:gd name="connsiteX6" fmla="*/ 120968 w 142889"/>
                        <a:gd name="connsiteY6" fmla="*/ 23255 h 23968"/>
                        <a:gd name="connsiteX7" fmla="*/ 72390 w 142889"/>
                        <a:gd name="connsiteY7" fmla="*/ 23255 h 23968"/>
                        <a:gd name="connsiteX8" fmla="*/ 63818 w 142889"/>
                        <a:gd name="connsiteY8" fmla="*/ 22302 h 23968"/>
                        <a:gd name="connsiteX9" fmla="*/ 85725 w 142889"/>
                        <a:gd name="connsiteY9" fmla="*/ 3252 h 23968"/>
                        <a:gd name="connsiteX10" fmla="*/ 74295 w 142889"/>
                        <a:gd name="connsiteY10" fmla="*/ 2300 h 23968"/>
                        <a:gd name="connsiteX11" fmla="*/ 24765 w 142889"/>
                        <a:gd name="connsiteY11" fmla="*/ 1347 h 23968"/>
                        <a:gd name="connsiteX12" fmla="*/ 1905 w 142889"/>
                        <a:gd name="connsiteY12" fmla="*/ 6109 h 23968"/>
                        <a:gd name="connsiteX13" fmla="*/ 23813 w 142889"/>
                        <a:gd name="connsiteY13" fmla="*/ 14682 h 23968"/>
                        <a:gd name="connsiteX14" fmla="*/ 73343 w 142889"/>
                        <a:gd name="connsiteY14" fmla="*/ 21350 h 23968"/>
                        <a:gd name="connsiteX15" fmla="*/ 120968 w 142889"/>
                        <a:gd name="connsiteY15" fmla="*/ 21350 h 23968"/>
                        <a:gd name="connsiteX16" fmla="*/ 141923 w 142889"/>
                        <a:gd name="connsiteY16" fmla="*/ 15634 h 23968"/>
                        <a:gd name="connsiteX17" fmla="*/ 85725 w 142889"/>
                        <a:gd name="connsiteY17" fmla="*/ 3252 h 23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2889" h="23968">
                          <a:moveTo>
                            <a:pt x="63818" y="22302"/>
                          </a:moveTo>
                          <a:cubicBezTo>
                            <a:pt x="49530" y="21350"/>
                            <a:pt x="35243" y="19444"/>
                            <a:pt x="22860" y="16587"/>
                          </a:cubicBezTo>
                          <a:cubicBezTo>
                            <a:pt x="7620" y="12777"/>
                            <a:pt x="0" y="9919"/>
                            <a:pt x="0" y="6109"/>
                          </a:cubicBezTo>
                          <a:cubicBezTo>
                            <a:pt x="0" y="4205"/>
                            <a:pt x="2858" y="1347"/>
                            <a:pt x="23813" y="394"/>
                          </a:cubicBezTo>
                          <a:cubicBezTo>
                            <a:pt x="37148" y="-558"/>
                            <a:pt x="55245" y="394"/>
                            <a:pt x="74295" y="1347"/>
                          </a:cubicBezTo>
                          <a:cubicBezTo>
                            <a:pt x="98108" y="2300"/>
                            <a:pt x="143828" y="8015"/>
                            <a:pt x="142875" y="16587"/>
                          </a:cubicBezTo>
                          <a:cubicBezTo>
                            <a:pt x="142875" y="17540"/>
                            <a:pt x="142875" y="21350"/>
                            <a:pt x="120968" y="23255"/>
                          </a:cubicBezTo>
                          <a:cubicBezTo>
                            <a:pt x="107633" y="24207"/>
                            <a:pt x="90488" y="24207"/>
                            <a:pt x="72390" y="23255"/>
                          </a:cubicBezTo>
                          <a:cubicBezTo>
                            <a:pt x="69533" y="23255"/>
                            <a:pt x="66675" y="23255"/>
                            <a:pt x="63818" y="22302"/>
                          </a:cubicBezTo>
                          <a:close/>
                          <a:moveTo>
                            <a:pt x="85725" y="3252"/>
                          </a:moveTo>
                          <a:cubicBezTo>
                            <a:pt x="81915" y="3252"/>
                            <a:pt x="78105" y="2300"/>
                            <a:pt x="74295" y="2300"/>
                          </a:cubicBezTo>
                          <a:cubicBezTo>
                            <a:pt x="55245" y="1347"/>
                            <a:pt x="37148" y="1347"/>
                            <a:pt x="24765" y="1347"/>
                          </a:cubicBezTo>
                          <a:cubicBezTo>
                            <a:pt x="3810" y="2300"/>
                            <a:pt x="1905" y="5157"/>
                            <a:pt x="1905" y="6109"/>
                          </a:cubicBezTo>
                          <a:cubicBezTo>
                            <a:pt x="1905" y="7062"/>
                            <a:pt x="6668" y="10872"/>
                            <a:pt x="23813" y="14682"/>
                          </a:cubicBezTo>
                          <a:cubicBezTo>
                            <a:pt x="38100" y="17540"/>
                            <a:pt x="56198" y="20397"/>
                            <a:pt x="73343" y="21350"/>
                          </a:cubicBezTo>
                          <a:cubicBezTo>
                            <a:pt x="90488" y="22302"/>
                            <a:pt x="108585" y="22302"/>
                            <a:pt x="120968" y="21350"/>
                          </a:cubicBezTo>
                          <a:cubicBezTo>
                            <a:pt x="136208" y="20397"/>
                            <a:pt x="140970" y="17540"/>
                            <a:pt x="141923" y="15634"/>
                          </a:cubicBezTo>
                          <a:cubicBezTo>
                            <a:pt x="141923" y="11825"/>
                            <a:pt x="120015" y="6109"/>
                            <a:pt x="85725" y="3252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2119" name="Freeform: Shape 2118">
                      <a:extLst>
                        <a:ext uri="{FF2B5EF4-FFF2-40B4-BE49-F238E27FC236}">
                          <a16:creationId xmlns:a16="http://schemas.microsoft.com/office/drawing/2014/main" id="{FB98EF81-9A5F-4D5C-B700-C893A05FB2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419" y="3464242"/>
                      <a:ext cx="53101" cy="25717"/>
                    </a:xfrm>
                    <a:custGeom>
                      <a:avLst/>
                      <a:gdLst>
                        <a:gd name="connsiteX0" fmla="*/ 52388 w 53101"/>
                        <a:gd name="connsiteY0" fmla="*/ 25717 h 25717"/>
                        <a:gd name="connsiteX1" fmla="*/ 953 w 53101"/>
                        <a:gd name="connsiteY1" fmla="*/ 2857 h 25717"/>
                        <a:gd name="connsiteX2" fmla="*/ 0 w 53101"/>
                        <a:gd name="connsiteY2" fmla="*/ 952 h 25717"/>
                        <a:gd name="connsiteX3" fmla="*/ 953 w 53101"/>
                        <a:gd name="connsiteY3" fmla="*/ 0 h 25717"/>
                        <a:gd name="connsiteX4" fmla="*/ 1905 w 53101"/>
                        <a:gd name="connsiteY4" fmla="*/ 952 h 25717"/>
                        <a:gd name="connsiteX5" fmla="*/ 1905 w 53101"/>
                        <a:gd name="connsiteY5" fmla="*/ 1905 h 25717"/>
                        <a:gd name="connsiteX6" fmla="*/ 52388 w 53101"/>
                        <a:gd name="connsiteY6" fmla="*/ 24765 h 25717"/>
                        <a:gd name="connsiteX7" fmla="*/ 52388 w 53101"/>
                        <a:gd name="connsiteY7" fmla="*/ 25717 h 25717"/>
                        <a:gd name="connsiteX8" fmla="*/ 52388 w 53101"/>
                        <a:gd name="connsiteY8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3101" h="25717">
                          <a:moveTo>
                            <a:pt x="52388" y="25717"/>
                          </a:moveTo>
                          <a:cubicBezTo>
                            <a:pt x="34290" y="20955"/>
                            <a:pt x="16193" y="14288"/>
                            <a:pt x="953" y="2857"/>
                          </a:cubicBezTo>
                          <a:cubicBezTo>
                            <a:pt x="953" y="2857"/>
                            <a:pt x="0" y="1905"/>
                            <a:pt x="0" y="952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2"/>
                          </a:cubicBezTo>
                          <a:cubicBezTo>
                            <a:pt x="1905" y="952"/>
                            <a:pt x="1905" y="1905"/>
                            <a:pt x="1905" y="1905"/>
                          </a:cubicBezTo>
                          <a:cubicBezTo>
                            <a:pt x="16193" y="13335"/>
                            <a:pt x="35243" y="19050"/>
                            <a:pt x="52388" y="24765"/>
                          </a:cubicBezTo>
                          <a:cubicBezTo>
                            <a:pt x="53340" y="23813"/>
                            <a:pt x="53340" y="24765"/>
                            <a:pt x="52388" y="25717"/>
                          </a:cubicBezTo>
                          <a:cubicBezTo>
                            <a:pt x="53340" y="25717"/>
                            <a:pt x="52388" y="25717"/>
                            <a:pt x="52388" y="25717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950" name="Graphic 4">
                    <a:extLst>
                      <a:ext uri="{FF2B5EF4-FFF2-40B4-BE49-F238E27FC236}">
                        <a16:creationId xmlns:a16="http://schemas.microsoft.com/office/drawing/2014/main" id="{17C8B0BD-7AEA-47A4-BF70-43A09B63B982}"/>
                      </a:ext>
                    </a:extLst>
                  </p:cNvPr>
                  <p:cNvGrpSpPr/>
                  <p:nvPr/>
                </p:nvGrpSpPr>
                <p:grpSpPr>
                  <a:xfrm>
                    <a:off x="6750525" y="3330394"/>
                    <a:ext cx="93129" cy="147345"/>
                    <a:chOff x="6750525" y="3330394"/>
                    <a:chExt cx="93129" cy="147345"/>
                  </a:xfrm>
                </p:grpSpPr>
                <p:sp>
                  <p:nvSpPr>
                    <p:cNvPr id="2103" name="Freeform: Shape 2102">
                      <a:extLst>
                        <a:ext uri="{FF2B5EF4-FFF2-40B4-BE49-F238E27FC236}">
                          <a16:creationId xmlns:a16="http://schemas.microsoft.com/office/drawing/2014/main" id="{B21E3DBB-7888-4409-AE42-593F2906E1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91325" y="3339638"/>
                      <a:ext cx="20849" cy="29626"/>
                    </a:xfrm>
                    <a:custGeom>
                      <a:avLst/>
                      <a:gdLst>
                        <a:gd name="connsiteX0" fmla="*/ 20003 w 20849"/>
                        <a:gd name="connsiteY0" fmla="*/ 1731 h 29626"/>
                        <a:gd name="connsiteX1" fmla="*/ 20003 w 20849"/>
                        <a:gd name="connsiteY1" fmla="*/ 13161 h 29626"/>
                        <a:gd name="connsiteX2" fmla="*/ 16193 w 20849"/>
                        <a:gd name="connsiteY2" fmla="*/ 20781 h 29626"/>
                        <a:gd name="connsiteX3" fmla="*/ 9525 w 20849"/>
                        <a:gd name="connsiteY3" fmla="*/ 26496 h 29626"/>
                        <a:gd name="connsiteX4" fmla="*/ 0 w 20849"/>
                        <a:gd name="connsiteY4" fmla="*/ 25543 h 29626"/>
                        <a:gd name="connsiteX5" fmla="*/ 20003 w 20849"/>
                        <a:gd name="connsiteY5" fmla="*/ 1731 h 29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849" h="29626">
                          <a:moveTo>
                            <a:pt x="20003" y="1731"/>
                          </a:moveTo>
                          <a:cubicBezTo>
                            <a:pt x="20003" y="1731"/>
                            <a:pt x="21907" y="9351"/>
                            <a:pt x="20003" y="13161"/>
                          </a:cubicBezTo>
                          <a:cubicBezTo>
                            <a:pt x="19050" y="16971"/>
                            <a:pt x="18097" y="18876"/>
                            <a:pt x="16193" y="20781"/>
                          </a:cubicBezTo>
                          <a:cubicBezTo>
                            <a:pt x="13335" y="21733"/>
                            <a:pt x="11430" y="21733"/>
                            <a:pt x="9525" y="26496"/>
                          </a:cubicBezTo>
                          <a:cubicBezTo>
                            <a:pt x="7620" y="31258"/>
                            <a:pt x="953" y="30306"/>
                            <a:pt x="0" y="25543"/>
                          </a:cubicBezTo>
                          <a:cubicBezTo>
                            <a:pt x="0" y="18876"/>
                            <a:pt x="10478" y="-6842"/>
                            <a:pt x="20003" y="1731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04" name="Freeform: Shape 2103">
                      <a:extLst>
                        <a:ext uri="{FF2B5EF4-FFF2-40B4-BE49-F238E27FC236}">
                          <a16:creationId xmlns:a16="http://schemas.microsoft.com/office/drawing/2014/main" id="{9A0BC807-5289-4B9E-96C7-3C9522EDCC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3557" y="3430033"/>
                      <a:ext cx="20097" cy="26588"/>
                    </a:xfrm>
                    <a:custGeom>
                      <a:avLst/>
                      <a:gdLst>
                        <a:gd name="connsiteX0" fmla="*/ 152 w 20097"/>
                        <a:gd name="connsiteY0" fmla="*/ 6586 h 26588"/>
                        <a:gd name="connsiteX1" fmla="*/ 2058 w 20097"/>
                        <a:gd name="connsiteY1" fmla="*/ 20874 h 26588"/>
                        <a:gd name="connsiteX2" fmla="*/ 8725 w 20097"/>
                        <a:gd name="connsiteY2" fmla="*/ 26589 h 26588"/>
                        <a:gd name="connsiteX3" fmla="*/ 19202 w 20097"/>
                        <a:gd name="connsiteY3" fmla="*/ 17064 h 26588"/>
                        <a:gd name="connsiteX4" fmla="*/ 12535 w 20097"/>
                        <a:gd name="connsiteY4" fmla="*/ 14206 h 26588"/>
                        <a:gd name="connsiteX5" fmla="*/ 11583 w 20097"/>
                        <a:gd name="connsiteY5" fmla="*/ 872 h 26588"/>
                        <a:gd name="connsiteX6" fmla="*/ 152 w 20097"/>
                        <a:gd name="connsiteY6" fmla="*/ 6586 h 26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0097" h="26588">
                          <a:moveTo>
                            <a:pt x="152" y="6586"/>
                          </a:moveTo>
                          <a:cubicBezTo>
                            <a:pt x="152" y="6586"/>
                            <a:pt x="-800" y="15159"/>
                            <a:pt x="2058" y="20874"/>
                          </a:cubicBezTo>
                          <a:cubicBezTo>
                            <a:pt x="4915" y="26589"/>
                            <a:pt x="6820" y="26589"/>
                            <a:pt x="8725" y="26589"/>
                          </a:cubicBezTo>
                          <a:cubicBezTo>
                            <a:pt x="10630" y="26589"/>
                            <a:pt x="16345" y="26589"/>
                            <a:pt x="19202" y="17064"/>
                          </a:cubicBezTo>
                          <a:cubicBezTo>
                            <a:pt x="23012" y="7539"/>
                            <a:pt x="13487" y="13254"/>
                            <a:pt x="12535" y="14206"/>
                          </a:cubicBezTo>
                          <a:cubicBezTo>
                            <a:pt x="12535" y="14206"/>
                            <a:pt x="14440" y="2776"/>
                            <a:pt x="11583" y="872"/>
                          </a:cubicBezTo>
                          <a:cubicBezTo>
                            <a:pt x="9677" y="-81"/>
                            <a:pt x="152" y="-1986"/>
                            <a:pt x="152" y="6586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05" name="Freeform: Shape 2104">
                      <a:extLst>
                        <a:ext uri="{FF2B5EF4-FFF2-40B4-BE49-F238E27FC236}">
                          <a16:creationId xmlns:a16="http://schemas.microsoft.com/office/drawing/2014/main" id="{B479AE41-B735-45CD-AA22-BB174EEAAD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4288" y="3374389"/>
                      <a:ext cx="8100" cy="14899"/>
                    </a:xfrm>
                    <a:custGeom>
                      <a:avLst/>
                      <a:gdLst>
                        <a:gd name="connsiteX0" fmla="*/ 7994 w 8100"/>
                        <a:gd name="connsiteY0" fmla="*/ 12700 h 14899"/>
                        <a:gd name="connsiteX1" fmla="*/ 6089 w 8100"/>
                        <a:gd name="connsiteY1" fmla="*/ 2223 h 14899"/>
                        <a:gd name="connsiteX2" fmla="*/ 1326 w 8100"/>
                        <a:gd name="connsiteY2" fmla="*/ 5080 h 14899"/>
                        <a:gd name="connsiteX3" fmla="*/ 374 w 8100"/>
                        <a:gd name="connsiteY3" fmla="*/ 4128 h 14899"/>
                        <a:gd name="connsiteX4" fmla="*/ 2279 w 8100"/>
                        <a:gd name="connsiteY4" fmla="*/ 12700 h 14899"/>
                        <a:gd name="connsiteX5" fmla="*/ 7994 w 8100"/>
                        <a:gd name="connsiteY5" fmla="*/ 12700 h 14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00" h="14899">
                          <a:moveTo>
                            <a:pt x="7994" y="12700"/>
                          </a:moveTo>
                          <a:cubicBezTo>
                            <a:pt x="7994" y="12700"/>
                            <a:pt x="6089" y="6985"/>
                            <a:pt x="6089" y="2223"/>
                          </a:cubicBezTo>
                          <a:cubicBezTo>
                            <a:pt x="6089" y="-2540"/>
                            <a:pt x="1326" y="1270"/>
                            <a:pt x="1326" y="5080"/>
                          </a:cubicBezTo>
                          <a:cubicBezTo>
                            <a:pt x="1326" y="8890"/>
                            <a:pt x="1326" y="4128"/>
                            <a:pt x="374" y="4128"/>
                          </a:cubicBezTo>
                          <a:cubicBezTo>
                            <a:pt x="-579" y="4128"/>
                            <a:pt x="374" y="10795"/>
                            <a:pt x="2279" y="12700"/>
                          </a:cubicBezTo>
                          <a:cubicBezTo>
                            <a:pt x="3231" y="14605"/>
                            <a:pt x="8946" y="16510"/>
                            <a:pt x="7994" y="12700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06" name="Freeform: Shape 2105">
                      <a:extLst>
                        <a:ext uri="{FF2B5EF4-FFF2-40B4-BE49-F238E27FC236}">
                          <a16:creationId xmlns:a16="http://schemas.microsoft.com/office/drawing/2014/main" id="{51AFE058-5400-4B21-A115-AFE449E8F7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0375" y="3400319"/>
                      <a:ext cx="23885" cy="42535"/>
                    </a:xfrm>
                    <a:custGeom>
                      <a:avLst/>
                      <a:gdLst>
                        <a:gd name="connsiteX0" fmla="*/ 0 w 23885"/>
                        <a:gd name="connsiteY0" fmla="*/ 22964 h 42535"/>
                        <a:gd name="connsiteX1" fmla="*/ 16193 w 23885"/>
                        <a:gd name="connsiteY1" fmla="*/ 105 h 42535"/>
                        <a:gd name="connsiteX2" fmla="*/ 22860 w 23885"/>
                        <a:gd name="connsiteY2" fmla="*/ 40110 h 42535"/>
                        <a:gd name="connsiteX3" fmla="*/ 14288 w 23885"/>
                        <a:gd name="connsiteY3" fmla="*/ 39157 h 42535"/>
                        <a:gd name="connsiteX4" fmla="*/ 9525 w 23885"/>
                        <a:gd name="connsiteY4" fmla="*/ 30585 h 42535"/>
                        <a:gd name="connsiteX5" fmla="*/ 0 w 23885"/>
                        <a:gd name="connsiteY5" fmla="*/ 22964 h 42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3885" h="42535">
                          <a:moveTo>
                            <a:pt x="0" y="22964"/>
                          </a:moveTo>
                          <a:cubicBezTo>
                            <a:pt x="0" y="22964"/>
                            <a:pt x="7620" y="-1801"/>
                            <a:pt x="16193" y="105"/>
                          </a:cubicBezTo>
                          <a:cubicBezTo>
                            <a:pt x="24765" y="2010"/>
                            <a:pt x="24765" y="37252"/>
                            <a:pt x="22860" y="40110"/>
                          </a:cubicBezTo>
                          <a:cubicBezTo>
                            <a:pt x="20955" y="43920"/>
                            <a:pt x="16193" y="42967"/>
                            <a:pt x="14288" y="39157"/>
                          </a:cubicBezTo>
                          <a:cubicBezTo>
                            <a:pt x="12382" y="35347"/>
                            <a:pt x="10478" y="17249"/>
                            <a:pt x="9525" y="30585"/>
                          </a:cubicBezTo>
                          <a:cubicBezTo>
                            <a:pt x="10478" y="34395"/>
                            <a:pt x="2857" y="42967"/>
                            <a:pt x="0" y="2296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07" name="Freeform: Shape 2106">
                      <a:extLst>
                        <a:ext uri="{FF2B5EF4-FFF2-40B4-BE49-F238E27FC236}">
                          <a16:creationId xmlns:a16="http://schemas.microsoft.com/office/drawing/2014/main" id="{4701E329-7D10-43BF-9075-7652BC927C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4125" y="3418028"/>
                      <a:ext cx="67960" cy="59711"/>
                    </a:xfrm>
                    <a:custGeom>
                      <a:avLst/>
                      <a:gdLst>
                        <a:gd name="connsiteX0" fmla="*/ 11482 w 67960"/>
                        <a:gd name="connsiteY0" fmla="*/ 8114 h 59711"/>
                        <a:gd name="connsiteX1" fmla="*/ 52 w 67960"/>
                        <a:gd name="connsiteY1" fmla="*/ 38594 h 59711"/>
                        <a:gd name="connsiteX2" fmla="*/ 24817 w 67960"/>
                        <a:gd name="connsiteY2" fmla="*/ 59549 h 59711"/>
                        <a:gd name="connsiteX3" fmla="*/ 66727 w 67960"/>
                        <a:gd name="connsiteY3" fmla="*/ 32879 h 59711"/>
                        <a:gd name="connsiteX4" fmla="*/ 59107 w 67960"/>
                        <a:gd name="connsiteY4" fmla="*/ 494 h 59711"/>
                        <a:gd name="connsiteX5" fmla="*/ 11482 w 67960"/>
                        <a:gd name="connsiteY5" fmla="*/ 8114 h 59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960" h="59711">
                          <a:moveTo>
                            <a:pt x="11482" y="8114"/>
                          </a:moveTo>
                          <a:cubicBezTo>
                            <a:pt x="11482" y="8114"/>
                            <a:pt x="-900" y="24306"/>
                            <a:pt x="52" y="38594"/>
                          </a:cubicBezTo>
                          <a:cubicBezTo>
                            <a:pt x="1005" y="52881"/>
                            <a:pt x="6720" y="57644"/>
                            <a:pt x="24817" y="59549"/>
                          </a:cubicBezTo>
                          <a:cubicBezTo>
                            <a:pt x="42915" y="61454"/>
                            <a:pt x="62917" y="46214"/>
                            <a:pt x="66727" y="32879"/>
                          </a:cubicBezTo>
                          <a:cubicBezTo>
                            <a:pt x="70537" y="19544"/>
                            <a:pt x="64822" y="3351"/>
                            <a:pt x="59107" y="494"/>
                          </a:cubicBezTo>
                          <a:cubicBezTo>
                            <a:pt x="54345" y="-2364"/>
                            <a:pt x="11482" y="8114"/>
                            <a:pt x="11482" y="8114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08" name="Freeform: Shape 2107">
                      <a:extLst>
                        <a:ext uri="{FF2B5EF4-FFF2-40B4-BE49-F238E27FC236}">
                          <a16:creationId xmlns:a16="http://schemas.microsoft.com/office/drawing/2014/main" id="{43C2F07A-944E-4190-BDEC-D82FD02D61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0525" y="3362249"/>
                      <a:ext cx="82159" cy="69022"/>
                    </a:xfrm>
                    <a:custGeom>
                      <a:avLst/>
                      <a:gdLst>
                        <a:gd name="connsiteX0" fmla="*/ 42705 w 82159"/>
                        <a:gd name="connsiteY0" fmla="*/ 75 h 69022"/>
                        <a:gd name="connsiteX1" fmla="*/ 3652 w 82159"/>
                        <a:gd name="connsiteY1" fmla="*/ 35317 h 69022"/>
                        <a:gd name="connsiteX2" fmla="*/ 11272 w 82159"/>
                        <a:gd name="connsiteY2" fmla="*/ 54367 h 69022"/>
                        <a:gd name="connsiteX3" fmla="*/ 12225 w 82159"/>
                        <a:gd name="connsiteY3" fmla="*/ 67702 h 69022"/>
                        <a:gd name="connsiteX4" fmla="*/ 63660 w 82159"/>
                        <a:gd name="connsiteY4" fmla="*/ 63892 h 69022"/>
                        <a:gd name="connsiteX5" fmla="*/ 73185 w 82159"/>
                        <a:gd name="connsiteY5" fmla="*/ 57225 h 69022"/>
                        <a:gd name="connsiteX6" fmla="*/ 80805 w 82159"/>
                        <a:gd name="connsiteY6" fmla="*/ 22934 h 69022"/>
                        <a:gd name="connsiteX7" fmla="*/ 66517 w 82159"/>
                        <a:gd name="connsiteY7" fmla="*/ 33412 h 69022"/>
                        <a:gd name="connsiteX8" fmla="*/ 42705 w 82159"/>
                        <a:gd name="connsiteY8" fmla="*/ 75 h 69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159" h="69022">
                          <a:moveTo>
                            <a:pt x="42705" y="75"/>
                          </a:moveTo>
                          <a:cubicBezTo>
                            <a:pt x="26512" y="1980"/>
                            <a:pt x="14130" y="12457"/>
                            <a:pt x="3652" y="35317"/>
                          </a:cubicBezTo>
                          <a:cubicBezTo>
                            <a:pt x="-7778" y="59130"/>
                            <a:pt x="11272" y="54367"/>
                            <a:pt x="11272" y="54367"/>
                          </a:cubicBezTo>
                          <a:cubicBezTo>
                            <a:pt x="11272" y="54367"/>
                            <a:pt x="6510" y="66750"/>
                            <a:pt x="12225" y="67702"/>
                          </a:cubicBezTo>
                          <a:cubicBezTo>
                            <a:pt x="17940" y="68655"/>
                            <a:pt x="61755" y="71512"/>
                            <a:pt x="63660" y="63892"/>
                          </a:cubicBezTo>
                          <a:cubicBezTo>
                            <a:pt x="65565" y="56272"/>
                            <a:pt x="66517" y="61034"/>
                            <a:pt x="73185" y="57225"/>
                          </a:cubicBezTo>
                          <a:cubicBezTo>
                            <a:pt x="79852" y="53415"/>
                            <a:pt x="84615" y="26744"/>
                            <a:pt x="80805" y="22934"/>
                          </a:cubicBezTo>
                          <a:cubicBezTo>
                            <a:pt x="76995" y="19125"/>
                            <a:pt x="66517" y="33412"/>
                            <a:pt x="66517" y="33412"/>
                          </a:cubicBezTo>
                          <a:cubicBezTo>
                            <a:pt x="66517" y="33412"/>
                            <a:pt x="68422" y="-1831"/>
                            <a:pt x="42705" y="75"/>
                          </a:cubicBezTo>
                          <a:close/>
                        </a:path>
                      </a:pathLst>
                    </a:custGeom>
                    <a:solidFill>
                      <a:srgbClr val="FFC97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09" name="Freeform: Shape 2108">
                      <a:extLst>
                        <a:ext uri="{FF2B5EF4-FFF2-40B4-BE49-F238E27FC236}">
                          <a16:creationId xmlns:a16="http://schemas.microsoft.com/office/drawing/2014/main" id="{D5AC6CF2-72B1-408C-A0E6-1B1230A595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71884" y="3330394"/>
                      <a:ext cx="41382" cy="63598"/>
                    </a:xfrm>
                    <a:custGeom>
                      <a:avLst/>
                      <a:gdLst>
                        <a:gd name="connsiteX0" fmla="*/ 12773 w 41382"/>
                        <a:gd name="connsiteY0" fmla="*/ 63363 h 63598"/>
                        <a:gd name="connsiteX1" fmla="*/ 1343 w 41382"/>
                        <a:gd name="connsiteY1" fmla="*/ 56695 h 63598"/>
                        <a:gd name="connsiteX2" fmla="*/ 5153 w 41382"/>
                        <a:gd name="connsiteY2" fmla="*/ 41455 h 63598"/>
                        <a:gd name="connsiteX3" fmla="*/ 7058 w 41382"/>
                        <a:gd name="connsiteY3" fmla="*/ 21453 h 63598"/>
                        <a:gd name="connsiteX4" fmla="*/ 19440 w 41382"/>
                        <a:gd name="connsiteY4" fmla="*/ 5261 h 63598"/>
                        <a:gd name="connsiteX5" fmla="*/ 41348 w 41382"/>
                        <a:gd name="connsiteY5" fmla="*/ 10975 h 63598"/>
                        <a:gd name="connsiteX6" fmla="*/ 29918 w 41382"/>
                        <a:gd name="connsiteY6" fmla="*/ 30978 h 63598"/>
                        <a:gd name="connsiteX7" fmla="*/ 12773 w 41382"/>
                        <a:gd name="connsiteY7" fmla="*/ 63363 h 63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1382" h="63598">
                          <a:moveTo>
                            <a:pt x="12773" y="63363"/>
                          </a:moveTo>
                          <a:cubicBezTo>
                            <a:pt x="12773" y="63363"/>
                            <a:pt x="4200" y="62411"/>
                            <a:pt x="1343" y="56695"/>
                          </a:cubicBezTo>
                          <a:cubicBezTo>
                            <a:pt x="-1515" y="50980"/>
                            <a:pt x="390" y="46218"/>
                            <a:pt x="5153" y="41455"/>
                          </a:cubicBezTo>
                          <a:cubicBezTo>
                            <a:pt x="8963" y="35740"/>
                            <a:pt x="2295" y="27168"/>
                            <a:pt x="7058" y="21453"/>
                          </a:cubicBezTo>
                          <a:cubicBezTo>
                            <a:pt x="11820" y="15738"/>
                            <a:pt x="15630" y="14786"/>
                            <a:pt x="19440" y="5261"/>
                          </a:cubicBezTo>
                          <a:cubicBezTo>
                            <a:pt x="23250" y="-3312"/>
                            <a:pt x="42300" y="-1407"/>
                            <a:pt x="41348" y="10975"/>
                          </a:cubicBezTo>
                          <a:cubicBezTo>
                            <a:pt x="40395" y="24311"/>
                            <a:pt x="31823" y="19548"/>
                            <a:pt x="29918" y="30978"/>
                          </a:cubicBezTo>
                          <a:cubicBezTo>
                            <a:pt x="27060" y="42408"/>
                            <a:pt x="34680" y="66220"/>
                            <a:pt x="12773" y="6336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10" name="Freeform: Shape 2109">
                      <a:extLst>
                        <a:ext uri="{FF2B5EF4-FFF2-40B4-BE49-F238E27FC236}">
                          <a16:creationId xmlns:a16="http://schemas.microsoft.com/office/drawing/2014/main" id="{D4576CF0-0CE0-4B06-90AA-0BBE26FD18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8947" y="3370182"/>
                      <a:ext cx="8572" cy="15396"/>
                    </a:xfrm>
                    <a:custGeom>
                      <a:avLst/>
                      <a:gdLst>
                        <a:gd name="connsiteX0" fmla="*/ 953 w 8572"/>
                        <a:gd name="connsiteY0" fmla="*/ 714 h 15396"/>
                        <a:gd name="connsiteX1" fmla="*/ 7620 w 8572"/>
                        <a:gd name="connsiteY1" fmla="*/ 714 h 15396"/>
                        <a:gd name="connsiteX2" fmla="*/ 8572 w 8572"/>
                        <a:gd name="connsiteY2" fmla="*/ 2620 h 15396"/>
                        <a:gd name="connsiteX3" fmla="*/ 8572 w 8572"/>
                        <a:gd name="connsiteY3" fmla="*/ 12145 h 15396"/>
                        <a:gd name="connsiteX4" fmla="*/ 7620 w 8572"/>
                        <a:gd name="connsiteY4" fmla="*/ 14049 h 15396"/>
                        <a:gd name="connsiteX5" fmla="*/ 953 w 8572"/>
                        <a:gd name="connsiteY5" fmla="*/ 15002 h 15396"/>
                        <a:gd name="connsiteX6" fmla="*/ 0 w 8572"/>
                        <a:gd name="connsiteY6" fmla="*/ 13097 h 15396"/>
                        <a:gd name="connsiteX7" fmla="*/ 0 w 8572"/>
                        <a:gd name="connsiteY7" fmla="*/ 2620 h 15396"/>
                        <a:gd name="connsiteX8" fmla="*/ 953 w 8572"/>
                        <a:gd name="connsiteY8" fmla="*/ 714 h 15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572" h="15396">
                          <a:moveTo>
                            <a:pt x="953" y="714"/>
                          </a:moveTo>
                          <a:cubicBezTo>
                            <a:pt x="1905" y="-238"/>
                            <a:pt x="4763" y="-238"/>
                            <a:pt x="7620" y="714"/>
                          </a:cubicBezTo>
                          <a:cubicBezTo>
                            <a:pt x="8572" y="714"/>
                            <a:pt x="8572" y="1667"/>
                            <a:pt x="8572" y="2620"/>
                          </a:cubicBezTo>
                          <a:lnTo>
                            <a:pt x="8572" y="12145"/>
                          </a:lnTo>
                          <a:cubicBezTo>
                            <a:pt x="8572" y="13097"/>
                            <a:pt x="8572" y="13097"/>
                            <a:pt x="7620" y="14049"/>
                          </a:cubicBezTo>
                          <a:cubicBezTo>
                            <a:pt x="6668" y="15002"/>
                            <a:pt x="3810" y="15954"/>
                            <a:pt x="953" y="15002"/>
                          </a:cubicBezTo>
                          <a:cubicBezTo>
                            <a:pt x="0" y="15002"/>
                            <a:pt x="0" y="14049"/>
                            <a:pt x="0" y="13097"/>
                          </a:cubicBezTo>
                          <a:lnTo>
                            <a:pt x="0" y="2620"/>
                          </a:lnTo>
                          <a:cubicBezTo>
                            <a:pt x="0" y="1667"/>
                            <a:pt x="953" y="1667"/>
                            <a:pt x="953" y="714"/>
                          </a:cubicBezTo>
                          <a:close/>
                        </a:path>
                      </a:pathLst>
                    </a:custGeom>
                    <a:solidFill>
                      <a:srgbClr val="334A6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11" name="Freeform: Shape 2110">
                      <a:extLst>
                        <a:ext uri="{FF2B5EF4-FFF2-40B4-BE49-F238E27FC236}">
                          <a16:creationId xmlns:a16="http://schemas.microsoft.com/office/drawing/2014/main" id="{CCEE52DF-E310-4BA8-9C92-2E507A3E63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5024" y="3397567"/>
                      <a:ext cx="12017" cy="25717"/>
                    </a:xfrm>
                    <a:custGeom>
                      <a:avLst/>
                      <a:gdLst>
                        <a:gd name="connsiteX0" fmla="*/ 10113 w 12017"/>
                        <a:gd name="connsiteY0" fmla="*/ 25717 h 25717"/>
                        <a:gd name="connsiteX1" fmla="*/ 7255 w 12017"/>
                        <a:gd name="connsiteY1" fmla="*/ 23813 h 25717"/>
                        <a:gd name="connsiteX2" fmla="*/ 588 w 12017"/>
                        <a:gd name="connsiteY2" fmla="*/ 952 h 25717"/>
                        <a:gd name="connsiteX3" fmla="*/ 1540 w 12017"/>
                        <a:gd name="connsiteY3" fmla="*/ 0 h 25717"/>
                        <a:gd name="connsiteX4" fmla="*/ 2493 w 12017"/>
                        <a:gd name="connsiteY4" fmla="*/ 952 h 25717"/>
                        <a:gd name="connsiteX5" fmla="*/ 9160 w 12017"/>
                        <a:gd name="connsiteY5" fmla="*/ 22860 h 25717"/>
                        <a:gd name="connsiteX6" fmla="*/ 11065 w 12017"/>
                        <a:gd name="connsiteY6" fmla="*/ 23813 h 25717"/>
                        <a:gd name="connsiteX7" fmla="*/ 12018 w 12017"/>
                        <a:gd name="connsiteY7" fmla="*/ 24765 h 25717"/>
                        <a:gd name="connsiteX8" fmla="*/ 10113 w 12017"/>
                        <a:gd name="connsiteY8" fmla="*/ 25717 h 25717"/>
                        <a:gd name="connsiteX9" fmla="*/ 10113 w 12017"/>
                        <a:gd name="connsiteY9" fmla="*/ 25717 h 25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017" h="25717">
                          <a:moveTo>
                            <a:pt x="10113" y="25717"/>
                          </a:moveTo>
                          <a:cubicBezTo>
                            <a:pt x="9160" y="25717"/>
                            <a:pt x="8208" y="24765"/>
                            <a:pt x="7255" y="23813"/>
                          </a:cubicBezTo>
                          <a:cubicBezTo>
                            <a:pt x="1540" y="18097"/>
                            <a:pt x="-1317" y="8572"/>
                            <a:pt x="588" y="952"/>
                          </a:cubicBezTo>
                          <a:cubicBezTo>
                            <a:pt x="588" y="0"/>
                            <a:pt x="1540" y="0"/>
                            <a:pt x="1540" y="0"/>
                          </a:cubicBezTo>
                          <a:cubicBezTo>
                            <a:pt x="2493" y="0"/>
                            <a:pt x="2493" y="952"/>
                            <a:pt x="2493" y="952"/>
                          </a:cubicBezTo>
                          <a:cubicBezTo>
                            <a:pt x="1540" y="8572"/>
                            <a:pt x="3445" y="17145"/>
                            <a:pt x="9160" y="22860"/>
                          </a:cubicBezTo>
                          <a:cubicBezTo>
                            <a:pt x="10113" y="23813"/>
                            <a:pt x="10113" y="23813"/>
                            <a:pt x="11065" y="23813"/>
                          </a:cubicBezTo>
                          <a:cubicBezTo>
                            <a:pt x="12018" y="23813"/>
                            <a:pt x="12018" y="23813"/>
                            <a:pt x="12018" y="24765"/>
                          </a:cubicBezTo>
                          <a:cubicBezTo>
                            <a:pt x="11065" y="24765"/>
                            <a:pt x="10113" y="25717"/>
                            <a:pt x="10113" y="25717"/>
                          </a:cubicBezTo>
                          <a:cubicBezTo>
                            <a:pt x="10113" y="25717"/>
                            <a:pt x="10113" y="25717"/>
                            <a:pt x="10113" y="25717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12" name="Freeform: Shape 2111">
                      <a:extLst>
                        <a:ext uri="{FF2B5EF4-FFF2-40B4-BE49-F238E27FC236}">
                          <a16:creationId xmlns:a16="http://schemas.microsoft.com/office/drawing/2014/main" id="{7C887E02-0708-4C32-94D4-0A6C5AC235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1797" y="3394709"/>
                      <a:ext cx="9525" cy="20955"/>
                    </a:xfrm>
                    <a:custGeom>
                      <a:avLst/>
                      <a:gdLst>
                        <a:gd name="connsiteX0" fmla="*/ 953 w 9525"/>
                        <a:gd name="connsiteY0" fmla="*/ 20955 h 20955"/>
                        <a:gd name="connsiteX1" fmla="*/ 953 w 9525"/>
                        <a:gd name="connsiteY1" fmla="*/ 20955 h 20955"/>
                        <a:gd name="connsiteX2" fmla="*/ 0 w 9525"/>
                        <a:gd name="connsiteY2" fmla="*/ 20003 h 20955"/>
                        <a:gd name="connsiteX3" fmla="*/ 7620 w 9525"/>
                        <a:gd name="connsiteY3" fmla="*/ 953 h 20955"/>
                        <a:gd name="connsiteX4" fmla="*/ 8572 w 9525"/>
                        <a:gd name="connsiteY4" fmla="*/ 0 h 20955"/>
                        <a:gd name="connsiteX5" fmla="*/ 9525 w 9525"/>
                        <a:gd name="connsiteY5" fmla="*/ 953 h 20955"/>
                        <a:gd name="connsiteX6" fmla="*/ 953 w 9525"/>
                        <a:gd name="connsiteY6" fmla="*/ 20955 h 20955"/>
                        <a:gd name="connsiteX7" fmla="*/ 953 w 952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525" h="20955">
                          <a:moveTo>
                            <a:pt x="953" y="20955"/>
                          </a:moveTo>
                          <a:cubicBezTo>
                            <a:pt x="953" y="20955"/>
                            <a:pt x="953" y="20955"/>
                            <a:pt x="953" y="20955"/>
                          </a:cubicBezTo>
                          <a:cubicBezTo>
                            <a:pt x="0" y="20955"/>
                            <a:pt x="0" y="20003"/>
                            <a:pt x="0" y="20003"/>
                          </a:cubicBezTo>
                          <a:cubicBezTo>
                            <a:pt x="2858" y="14288"/>
                            <a:pt x="5715" y="7620"/>
                            <a:pt x="7620" y="953"/>
                          </a:cubicBezTo>
                          <a:cubicBezTo>
                            <a:pt x="7620" y="953"/>
                            <a:pt x="8572" y="0"/>
                            <a:pt x="8572" y="0"/>
                          </a:cubicBezTo>
                          <a:cubicBezTo>
                            <a:pt x="8572" y="0"/>
                            <a:pt x="9525" y="953"/>
                            <a:pt x="9525" y="953"/>
                          </a:cubicBezTo>
                          <a:cubicBezTo>
                            <a:pt x="6668" y="8572"/>
                            <a:pt x="3810" y="14288"/>
                            <a:pt x="953" y="20955"/>
                          </a:cubicBezTo>
                          <a:cubicBezTo>
                            <a:pt x="953" y="20955"/>
                            <a:pt x="953" y="20955"/>
                            <a:pt x="953" y="2095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13" name="Freeform: Shape 2112">
                      <a:extLst>
                        <a:ext uri="{FF2B5EF4-FFF2-40B4-BE49-F238E27FC236}">
                          <a16:creationId xmlns:a16="http://schemas.microsoft.com/office/drawing/2014/main" id="{E49B6739-CDAD-4BE3-A952-C69568F3D3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27519" y="3388994"/>
                      <a:ext cx="2619" cy="5715"/>
                    </a:xfrm>
                    <a:custGeom>
                      <a:avLst/>
                      <a:gdLst>
                        <a:gd name="connsiteX0" fmla="*/ 1905 w 2619"/>
                        <a:gd name="connsiteY0" fmla="*/ 5715 h 5715"/>
                        <a:gd name="connsiteX1" fmla="*/ 953 w 2619"/>
                        <a:gd name="connsiteY1" fmla="*/ 4763 h 5715"/>
                        <a:gd name="connsiteX2" fmla="*/ 0 w 2619"/>
                        <a:gd name="connsiteY2" fmla="*/ 953 h 5715"/>
                        <a:gd name="connsiteX3" fmla="*/ 0 w 2619"/>
                        <a:gd name="connsiteY3" fmla="*/ 0 h 5715"/>
                        <a:gd name="connsiteX4" fmla="*/ 953 w 2619"/>
                        <a:gd name="connsiteY4" fmla="*/ 0 h 5715"/>
                        <a:gd name="connsiteX5" fmla="*/ 1905 w 2619"/>
                        <a:gd name="connsiteY5" fmla="*/ 5715 h 5715"/>
                        <a:gd name="connsiteX6" fmla="*/ 1905 w 2619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5715">
                          <a:moveTo>
                            <a:pt x="1905" y="5715"/>
                          </a:move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953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8" y="953"/>
                            <a:pt x="2858" y="2858"/>
                            <a:pt x="1905" y="5715"/>
                          </a:cubicBezTo>
                          <a:cubicBezTo>
                            <a:pt x="2858" y="5715"/>
                            <a:pt x="2858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114" name="Freeform: Shape 2113">
                      <a:extLst>
                        <a:ext uri="{FF2B5EF4-FFF2-40B4-BE49-F238E27FC236}">
                          <a16:creationId xmlns:a16="http://schemas.microsoft.com/office/drawing/2014/main" id="{41999997-6CBC-45DA-BE3D-76F922C909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6800" y="3421379"/>
                      <a:ext cx="9286" cy="3809"/>
                    </a:xfrm>
                    <a:custGeom>
                      <a:avLst/>
                      <a:gdLst>
                        <a:gd name="connsiteX0" fmla="*/ 714 w 9286"/>
                        <a:gd name="connsiteY0" fmla="*/ 3810 h 3809"/>
                        <a:gd name="connsiteX1" fmla="*/ 714 w 9286"/>
                        <a:gd name="connsiteY1" fmla="*/ 3810 h 3809"/>
                        <a:gd name="connsiteX2" fmla="*/ 714 w 9286"/>
                        <a:gd name="connsiteY2" fmla="*/ 1905 h 3809"/>
                        <a:gd name="connsiteX3" fmla="*/ 8334 w 9286"/>
                        <a:gd name="connsiteY3" fmla="*/ 0 h 3809"/>
                        <a:gd name="connsiteX4" fmla="*/ 9287 w 9286"/>
                        <a:gd name="connsiteY4" fmla="*/ 952 h 3809"/>
                        <a:gd name="connsiteX5" fmla="*/ 8334 w 9286"/>
                        <a:gd name="connsiteY5" fmla="*/ 1905 h 3809"/>
                        <a:gd name="connsiteX6" fmla="*/ 714 w 9286"/>
                        <a:gd name="connsiteY6" fmla="*/ 3810 h 3809"/>
                        <a:gd name="connsiteX7" fmla="*/ 714 w 928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28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8334" y="0"/>
                          </a:lnTo>
                          <a:cubicBezTo>
                            <a:pt x="8334" y="0"/>
                            <a:pt x="9287" y="0"/>
                            <a:pt x="9287" y="952"/>
                          </a:cubicBezTo>
                          <a:cubicBezTo>
                            <a:pt x="9287" y="1905"/>
                            <a:pt x="9287" y="1905"/>
                            <a:pt x="833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FFB94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951" name="Freeform: Shape 1950">
                    <a:extLst>
                      <a:ext uri="{FF2B5EF4-FFF2-40B4-BE49-F238E27FC236}">
                        <a16:creationId xmlns:a16="http://schemas.microsoft.com/office/drawing/2014/main" id="{45D56C1E-08E4-4F74-9F93-08B32DF65B15}"/>
                      </a:ext>
                    </a:extLst>
                  </p:cNvPr>
                  <p:cNvSpPr/>
                  <p:nvPr/>
                </p:nvSpPr>
                <p:spPr>
                  <a:xfrm>
                    <a:off x="6744229" y="3123776"/>
                    <a:ext cx="208068" cy="27410"/>
                  </a:xfrm>
                  <a:custGeom>
                    <a:avLst/>
                    <a:gdLst>
                      <a:gd name="connsiteX0" fmla="*/ 104246 w 208068"/>
                      <a:gd name="connsiteY0" fmla="*/ 26141 h 27410"/>
                      <a:gd name="connsiteX1" fmla="*/ 92816 w 208068"/>
                      <a:gd name="connsiteY1" fmla="*/ 25188 h 27410"/>
                      <a:gd name="connsiteX2" fmla="*/ 36618 w 208068"/>
                      <a:gd name="connsiteY2" fmla="*/ 14711 h 27410"/>
                      <a:gd name="connsiteX3" fmla="*/ 423 w 208068"/>
                      <a:gd name="connsiteY3" fmla="*/ 1376 h 27410"/>
                      <a:gd name="connsiteX4" fmla="*/ 423 w 208068"/>
                      <a:gd name="connsiteY4" fmla="*/ 423 h 27410"/>
                      <a:gd name="connsiteX5" fmla="*/ 1376 w 208068"/>
                      <a:gd name="connsiteY5" fmla="*/ 423 h 27410"/>
                      <a:gd name="connsiteX6" fmla="*/ 36618 w 208068"/>
                      <a:gd name="connsiteY6" fmla="*/ 13758 h 27410"/>
                      <a:gd name="connsiteX7" fmla="*/ 92816 w 208068"/>
                      <a:gd name="connsiteY7" fmla="*/ 24236 h 27410"/>
                      <a:gd name="connsiteX8" fmla="*/ 207116 w 208068"/>
                      <a:gd name="connsiteY8" fmla="*/ 10901 h 27410"/>
                      <a:gd name="connsiteX9" fmla="*/ 208068 w 208068"/>
                      <a:gd name="connsiteY9" fmla="*/ 10901 h 27410"/>
                      <a:gd name="connsiteX10" fmla="*/ 208068 w 208068"/>
                      <a:gd name="connsiteY10" fmla="*/ 11853 h 27410"/>
                      <a:gd name="connsiteX11" fmla="*/ 104246 w 208068"/>
                      <a:gd name="connsiteY11" fmla="*/ 26141 h 27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8068" h="27410">
                        <a:moveTo>
                          <a:pt x="104246" y="26141"/>
                        </a:moveTo>
                        <a:cubicBezTo>
                          <a:pt x="100436" y="26141"/>
                          <a:pt x="96626" y="25188"/>
                          <a:pt x="92816" y="25188"/>
                        </a:cubicBezTo>
                        <a:cubicBezTo>
                          <a:pt x="71861" y="22331"/>
                          <a:pt x="52811" y="19473"/>
                          <a:pt x="36618" y="14711"/>
                        </a:cubicBezTo>
                        <a:cubicBezTo>
                          <a:pt x="24236" y="10901"/>
                          <a:pt x="12806" y="7091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2806" y="5186"/>
                          <a:pt x="25188" y="9948"/>
                          <a:pt x="36618" y="13758"/>
                        </a:cubicBezTo>
                        <a:cubicBezTo>
                          <a:pt x="52811" y="18521"/>
                          <a:pt x="70908" y="22331"/>
                          <a:pt x="92816" y="24236"/>
                        </a:cubicBezTo>
                        <a:cubicBezTo>
                          <a:pt x="141393" y="29951"/>
                          <a:pt x="177588" y="25188"/>
                          <a:pt x="207116" y="10901"/>
                        </a:cubicBezTo>
                        <a:cubicBezTo>
                          <a:pt x="207116" y="10901"/>
                          <a:pt x="208068" y="10901"/>
                          <a:pt x="208068" y="10901"/>
                        </a:cubicBezTo>
                        <a:cubicBezTo>
                          <a:pt x="208068" y="10901"/>
                          <a:pt x="208068" y="11853"/>
                          <a:pt x="208068" y="11853"/>
                        </a:cubicBezTo>
                        <a:cubicBezTo>
                          <a:pt x="180446" y="25188"/>
                          <a:pt x="148061" y="29951"/>
                          <a:pt x="104246" y="26141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52" name="Freeform: Shape 1951">
                    <a:extLst>
                      <a:ext uri="{FF2B5EF4-FFF2-40B4-BE49-F238E27FC236}">
                        <a16:creationId xmlns:a16="http://schemas.microsoft.com/office/drawing/2014/main" id="{D2688559-569D-4F21-A239-25CF5DD43249}"/>
                      </a:ext>
                    </a:extLst>
                  </p:cNvPr>
                  <p:cNvSpPr/>
                  <p:nvPr/>
                </p:nvSpPr>
                <p:spPr>
                  <a:xfrm>
                    <a:off x="6969806" y="3333880"/>
                    <a:ext cx="69280" cy="29855"/>
                  </a:xfrm>
                  <a:custGeom>
                    <a:avLst/>
                    <a:gdLst>
                      <a:gd name="connsiteX0" fmla="*/ 36783 w 69280"/>
                      <a:gd name="connsiteY0" fmla="*/ 20824 h 29855"/>
                      <a:gd name="connsiteX1" fmla="*/ 3446 w 69280"/>
                      <a:gd name="connsiteY1" fmla="*/ 29397 h 29855"/>
                      <a:gd name="connsiteX2" fmla="*/ 22496 w 69280"/>
                      <a:gd name="connsiteY2" fmla="*/ 12251 h 29855"/>
                      <a:gd name="connsiteX3" fmla="*/ 1540 w 69280"/>
                      <a:gd name="connsiteY3" fmla="*/ 1774 h 29855"/>
                      <a:gd name="connsiteX4" fmla="*/ 28211 w 69280"/>
                      <a:gd name="connsiteY4" fmla="*/ 8441 h 29855"/>
                      <a:gd name="connsiteX5" fmla="*/ 54881 w 69280"/>
                      <a:gd name="connsiteY5" fmla="*/ 2726 h 29855"/>
                      <a:gd name="connsiteX6" fmla="*/ 48213 w 69280"/>
                      <a:gd name="connsiteY6" fmla="*/ 14157 h 29855"/>
                      <a:gd name="connsiteX7" fmla="*/ 69168 w 69280"/>
                      <a:gd name="connsiteY7" fmla="*/ 23682 h 29855"/>
                      <a:gd name="connsiteX8" fmla="*/ 36783 w 69280"/>
                      <a:gd name="connsiteY8" fmla="*/ 20824 h 29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280" h="29855">
                        <a:moveTo>
                          <a:pt x="36783" y="20824"/>
                        </a:moveTo>
                        <a:cubicBezTo>
                          <a:pt x="36783" y="20824"/>
                          <a:pt x="7256" y="32254"/>
                          <a:pt x="3446" y="29397"/>
                        </a:cubicBezTo>
                        <a:cubicBezTo>
                          <a:pt x="-364" y="26539"/>
                          <a:pt x="-7032" y="20824"/>
                          <a:pt x="22496" y="12251"/>
                        </a:cubicBezTo>
                        <a:cubicBezTo>
                          <a:pt x="22496" y="12251"/>
                          <a:pt x="588" y="6537"/>
                          <a:pt x="1540" y="1774"/>
                        </a:cubicBezTo>
                        <a:cubicBezTo>
                          <a:pt x="2493" y="-2988"/>
                          <a:pt x="19638" y="2726"/>
                          <a:pt x="28211" y="8441"/>
                        </a:cubicBezTo>
                        <a:cubicBezTo>
                          <a:pt x="28211" y="8441"/>
                          <a:pt x="49165" y="1774"/>
                          <a:pt x="54881" y="2726"/>
                        </a:cubicBezTo>
                        <a:cubicBezTo>
                          <a:pt x="60596" y="3679"/>
                          <a:pt x="66311" y="8441"/>
                          <a:pt x="48213" y="14157"/>
                        </a:cubicBezTo>
                        <a:cubicBezTo>
                          <a:pt x="48213" y="14157"/>
                          <a:pt x="71073" y="19872"/>
                          <a:pt x="69168" y="23682"/>
                        </a:cubicBezTo>
                        <a:cubicBezTo>
                          <a:pt x="66311" y="27491"/>
                          <a:pt x="64406" y="33207"/>
                          <a:pt x="36783" y="20824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53" name="Freeform: Shape 1952">
                    <a:extLst>
                      <a:ext uri="{FF2B5EF4-FFF2-40B4-BE49-F238E27FC236}">
                        <a16:creationId xmlns:a16="http://schemas.microsoft.com/office/drawing/2014/main" id="{673F7FD2-6AA9-4A8A-B1E4-2F93E09B6CAD}"/>
                      </a:ext>
                    </a:extLst>
                  </p:cNvPr>
                  <p:cNvSpPr/>
                  <p:nvPr/>
                </p:nvSpPr>
                <p:spPr>
                  <a:xfrm>
                    <a:off x="6808344" y="3197308"/>
                    <a:ext cx="105011" cy="104327"/>
                  </a:xfrm>
                  <a:custGeom>
                    <a:avLst/>
                    <a:gdLst>
                      <a:gd name="connsiteX0" fmla="*/ 46798 w 105011"/>
                      <a:gd name="connsiteY0" fmla="*/ 104056 h 104327"/>
                      <a:gd name="connsiteX1" fmla="*/ 104900 w 105011"/>
                      <a:gd name="connsiteY1" fmla="*/ 58335 h 104327"/>
                      <a:gd name="connsiteX2" fmla="*/ 55371 w 105011"/>
                      <a:gd name="connsiteY2" fmla="*/ 233 h 104327"/>
                      <a:gd name="connsiteX3" fmla="*/ 125 w 105011"/>
                      <a:gd name="connsiteY3" fmla="*/ 49763 h 104327"/>
                      <a:gd name="connsiteX4" fmla="*/ 46798 w 105011"/>
                      <a:gd name="connsiteY4" fmla="*/ 104056 h 104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11" h="104327">
                        <a:moveTo>
                          <a:pt x="46798" y="104056"/>
                        </a:moveTo>
                        <a:cubicBezTo>
                          <a:pt x="75373" y="106913"/>
                          <a:pt x="102996" y="86910"/>
                          <a:pt x="104900" y="58335"/>
                        </a:cubicBezTo>
                        <a:cubicBezTo>
                          <a:pt x="106805" y="29760"/>
                          <a:pt x="83946" y="2138"/>
                          <a:pt x="55371" y="233"/>
                        </a:cubicBezTo>
                        <a:cubicBezTo>
                          <a:pt x="26796" y="-2625"/>
                          <a:pt x="2030" y="21188"/>
                          <a:pt x="125" y="49763"/>
                        </a:cubicBezTo>
                        <a:cubicBezTo>
                          <a:pt x="-1779" y="78338"/>
                          <a:pt x="18223" y="101198"/>
                          <a:pt x="46798" y="104056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54" name="Freeform: Shape 1953">
                    <a:extLst>
                      <a:ext uri="{FF2B5EF4-FFF2-40B4-BE49-F238E27FC236}">
                        <a16:creationId xmlns:a16="http://schemas.microsoft.com/office/drawing/2014/main" id="{D220C277-AD9B-4235-837A-046CFAEA516E}"/>
                      </a:ext>
                    </a:extLst>
                  </p:cNvPr>
                  <p:cNvSpPr/>
                  <p:nvPr/>
                </p:nvSpPr>
                <p:spPr>
                  <a:xfrm>
                    <a:off x="6835140" y="3021225"/>
                    <a:ext cx="29527" cy="187746"/>
                  </a:xfrm>
                  <a:custGeom>
                    <a:avLst/>
                    <a:gdLst>
                      <a:gd name="connsiteX0" fmla="*/ 0 w 29527"/>
                      <a:gd name="connsiteY0" fmla="*/ 185842 h 187746"/>
                      <a:gd name="connsiteX1" fmla="*/ 7620 w 29527"/>
                      <a:gd name="connsiteY1" fmla="*/ 22012 h 187746"/>
                      <a:gd name="connsiteX2" fmla="*/ 19050 w 29527"/>
                      <a:gd name="connsiteY2" fmla="*/ 105 h 187746"/>
                      <a:gd name="connsiteX3" fmla="*/ 29528 w 29527"/>
                      <a:gd name="connsiteY3" fmla="*/ 22964 h 187746"/>
                      <a:gd name="connsiteX4" fmla="*/ 20955 w 29527"/>
                      <a:gd name="connsiteY4" fmla="*/ 187747 h 187746"/>
                      <a:gd name="connsiteX5" fmla="*/ 0 w 29527"/>
                      <a:gd name="connsiteY5" fmla="*/ 185842 h 187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27" h="187746">
                        <a:moveTo>
                          <a:pt x="0" y="185842"/>
                        </a:moveTo>
                        <a:lnTo>
                          <a:pt x="7620" y="22012"/>
                        </a:lnTo>
                        <a:cubicBezTo>
                          <a:pt x="7620" y="22012"/>
                          <a:pt x="9525" y="2009"/>
                          <a:pt x="19050" y="105"/>
                        </a:cubicBezTo>
                        <a:cubicBezTo>
                          <a:pt x="29528" y="-1801"/>
                          <a:pt x="29528" y="22964"/>
                          <a:pt x="29528" y="22964"/>
                        </a:cubicBezTo>
                        <a:lnTo>
                          <a:pt x="20955" y="187747"/>
                        </a:lnTo>
                        <a:lnTo>
                          <a:pt x="0" y="185842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55" name="Freeform: Shape 1954">
                    <a:extLst>
                      <a:ext uri="{FF2B5EF4-FFF2-40B4-BE49-F238E27FC236}">
                        <a16:creationId xmlns:a16="http://schemas.microsoft.com/office/drawing/2014/main" id="{5B39AE81-AD0D-4CA9-84FD-908D3447CBC4}"/>
                      </a:ext>
                    </a:extLst>
                  </p:cNvPr>
                  <p:cNvSpPr/>
                  <p:nvPr/>
                </p:nvSpPr>
                <p:spPr>
                  <a:xfrm>
                    <a:off x="6883717" y="3268027"/>
                    <a:ext cx="14751" cy="60970"/>
                  </a:xfrm>
                  <a:custGeom>
                    <a:avLst/>
                    <a:gdLst>
                      <a:gd name="connsiteX0" fmla="*/ 0 w 14751"/>
                      <a:gd name="connsiteY0" fmla="*/ 6667 h 60970"/>
                      <a:gd name="connsiteX1" fmla="*/ 12382 w 14751"/>
                      <a:gd name="connsiteY1" fmla="*/ 60960 h 60970"/>
                      <a:gd name="connsiteX2" fmla="*/ 9525 w 14751"/>
                      <a:gd name="connsiteY2" fmla="*/ 0 h 60970"/>
                      <a:gd name="connsiteX3" fmla="*/ 0 w 14751"/>
                      <a:gd name="connsiteY3" fmla="*/ 6667 h 6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51" h="60970">
                        <a:moveTo>
                          <a:pt x="0" y="6667"/>
                        </a:moveTo>
                        <a:cubicBezTo>
                          <a:pt x="0" y="6667"/>
                          <a:pt x="5715" y="60960"/>
                          <a:pt x="12382" y="60960"/>
                        </a:cubicBezTo>
                        <a:cubicBezTo>
                          <a:pt x="19050" y="61913"/>
                          <a:pt x="9525" y="0"/>
                          <a:pt x="9525" y="0"/>
                        </a:cubicBezTo>
                        <a:lnTo>
                          <a:pt x="0" y="6667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56" name="Freeform: Shape 1955">
                    <a:extLst>
                      <a:ext uri="{FF2B5EF4-FFF2-40B4-BE49-F238E27FC236}">
                        <a16:creationId xmlns:a16="http://schemas.microsoft.com/office/drawing/2014/main" id="{3C2D1D0E-D00F-4F3B-A9E4-9410E162DF18}"/>
                      </a:ext>
                    </a:extLst>
                  </p:cNvPr>
                  <p:cNvSpPr/>
                  <p:nvPr/>
                </p:nvSpPr>
                <p:spPr>
                  <a:xfrm>
                    <a:off x="6845553" y="3234396"/>
                    <a:ext cx="43978" cy="36533"/>
                  </a:xfrm>
                  <a:custGeom>
                    <a:avLst/>
                    <a:gdLst>
                      <a:gd name="connsiteX0" fmla="*/ 64 w 43978"/>
                      <a:gd name="connsiteY0" fmla="*/ 23153 h 36533"/>
                      <a:gd name="connsiteX1" fmla="*/ 23877 w 43978"/>
                      <a:gd name="connsiteY1" fmla="*/ 36488 h 36533"/>
                      <a:gd name="connsiteX2" fmla="*/ 41974 w 43978"/>
                      <a:gd name="connsiteY2" fmla="*/ 7913 h 36533"/>
                      <a:gd name="connsiteX3" fmla="*/ 64 w 43978"/>
                      <a:gd name="connsiteY3" fmla="*/ 23153 h 3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78" h="36533">
                        <a:moveTo>
                          <a:pt x="64" y="23153"/>
                        </a:moveTo>
                        <a:cubicBezTo>
                          <a:pt x="64" y="23153"/>
                          <a:pt x="1969" y="37440"/>
                          <a:pt x="23877" y="36488"/>
                        </a:cubicBezTo>
                        <a:cubicBezTo>
                          <a:pt x="43879" y="36488"/>
                          <a:pt x="46737" y="21248"/>
                          <a:pt x="41974" y="7913"/>
                        </a:cubicBezTo>
                        <a:cubicBezTo>
                          <a:pt x="39117" y="-1612"/>
                          <a:pt x="-1841" y="-8280"/>
                          <a:pt x="64" y="2315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57" name="Freeform: Shape 1956">
                    <a:extLst>
                      <a:ext uri="{FF2B5EF4-FFF2-40B4-BE49-F238E27FC236}">
                        <a16:creationId xmlns:a16="http://schemas.microsoft.com/office/drawing/2014/main" id="{22B454C5-50C7-4991-99D7-83B09052298A}"/>
                      </a:ext>
                    </a:extLst>
                  </p:cNvPr>
                  <p:cNvSpPr/>
                  <p:nvPr/>
                </p:nvSpPr>
                <p:spPr>
                  <a:xfrm>
                    <a:off x="6860769" y="3241852"/>
                    <a:ext cx="31372" cy="33297"/>
                  </a:xfrm>
                  <a:custGeom>
                    <a:avLst/>
                    <a:gdLst>
                      <a:gd name="connsiteX0" fmla="*/ 26758 w 31372"/>
                      <a:gd name="connsiteY0" fmla="*/ 457 h 33297"/>
                      <a:gd name="connsiteX1" fmla="*/ 4851 w 31372"/>
                      <a:gd name="connsiteY1" fmla="*/ 6172 h 33297"/>
                      <a:gd name="connsiteX2" fmla="*/ 6756 w 31372"/>
                      <a:gd name="connsiteY2" fmla="*/ 32842 h 33297"/>
                      <a:gd name="connsiteX3" fmla="*/ 26758 w 31372"/>
                      <a:gd name="connsiteY3" fmla="*/ 457 h 33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372" h="33297">
                        <a:moveTo>
                          <a:pt x="26758" y="457"/>
                        </a:moveTo>
                        <a:cubicBezTo>
                          <a:pt x="26758" y="457"/>
                          <a:pt x="12471" y="-2400"/>
                          <a:pt x="4851" y="6172"/>
                        </a:cubicBezTo>
                        <a:cubicBezTo>
                          <a:pt x="-2769" y="15697"/>
                          <a:pt x="-864" y="29985"/>
                          <a:pt x="6756" y="32842"/>
                        </a:cubicBezTo>
                        <a:cubicBezTo>
                          <a:pt x="15328" y="34747"/>
                          <a:pt x="41998" y="31890"/>
                          <a:pt x="26758" y="457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65000"/>
                      <a:lumOff val="3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58" name="Freeform: Shape 1957">
                    <a:extLst>
                      <a:ext uri="{FF2B5EF4-FFF2-40B4-BE49-F238E27FC236}">
                        <a16:creationId xmlns:a16="http://schemas.microsoft.com/office/drawing/2014/main" id="{E77F3010-44FA-4DFB-A177-D0C67026DEC2}"/>
                      </a:ext>
                    </a:extLst>
                  </p:cNvPr>
                  <p:cNvSpPr/>
                  <p:nvPr/>
                </p:nvSpPr>
                <p:spPr>
                  <a:xfrm>
                    <a:off x="6870382" y="3251642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59" name="Freeform: Shape 1958">
                    <a:extLst>
                      <a:ext uri="{FF2B5EF4-FFF2-40B4-BE49-F238E27FC236}">
                        <a16:creationId xmlns:a16="http://schemas.microsoft.com/office/drawing/2014/main" id="{6CFA1993-DC76-4576-B9E8-FCD7CC84947D}"/>
                      </a:ext>
                    </a:extLst>
                  </p:cNvPr>
                  <p:cNvSpPr/>
                  <p:nvPr/>
                </p:nvSpPr>
                <p:spPr>
                  <a:xfrm>
                    <a:off x="6877050" y="3251642"/>
                    <a:ext cx="4379" cy="14631"/>
                  </a:xfrm>
                  <a:custGeom>
                    <a:avLst/>
                    <a:gdLst>
                      <a:gd name="connsiteX0" fmla="*/ 1905 w 4379"/>
                      <a:gd name="connsiteY0" fmla="*/ 14479 h 14631"/>
                      <a:gd name="connsiteX1" fmla="*/ 0 w 4379"/>
                      <a:gd name="connsiteY1" fmla="*/ 12574 h 14631"/>
                      <a:gd name="connsiteX2" fmla="*/ 1905 w 4379"/>
                      <a:gd name="connsiteY2" fmla="*/ 192 h 14631"/>
                      <a:gd name="connsiteX3" fmla="*/ 3810 w 4379"/>
                      <a:gd name="connsiteY3" fmla="*/ 3049 h 14631"/>
                      <a:gd name="connsiteX4" fmla="*/ 1905 w 4379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9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4763" y="3049"/>
                          <a:pt x="4763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60" name="Freeform: Shape 1959">
                    <a:extLst>
                      <a:ext uri="{FF2B5EF4-FFF2-40B4-BE49-F238E27FC236}">
                        <a16:creationId xmlns:a16="http://schemas.microsoft.com/office/drawing/2014/main" id="{C9E30689-F3DF-472D-A636-A336E6AE1E26}"/>
                      </a:ext>
                    </a:extLst>
                  </p:cNvPr>
                  <p:cNvSpPr/>
                  <p:nvPr/>
                </p:nvSpPr>
                <p:spPr>
                  <a:xfrm>
                    <a:off x="6884669" y="3250690"/>
                    <a:ext cx="3810" cy="14631"/>
                  </a:xfrm>
                  <a:custGeom>
                    <a:avLst/>
                    <a:gdLst>
                      <a:gd name="connsiteX0" fmla="*/ 1905 w 3810"/>
                      <a:gd name="connsiteY0" fmla="*/ 14479 h 14631"/>
                      <a:gd name="connsiteX1" fmla="*/ 0 w 3810"/>
                      <a:gd name="connsiteY1" fmla="*/ 12574 h 14631"/>
                      <a:gd name="connsiteX2" fmla="*/ 1905 w 3810"/>
                      <a:gd name="connsiteY2" fmla="*/ 192 h 14631"/>
                      <a:gd name="connsiteX3" fmla="*/ 3810 w 3810"/>
                      <a:gd name="connsiteY3" fmla="*/ 3049 h 14631"/>
                      <a:gd name="connsiteX4" fmla="*/ 1905 w 3810"/>
                      <a:gd name="connsiteY4" fmla="*/ 14479 h 14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0" h="14631">
                        <a:moveTo>
                          <a:pt x="1905" y="14479"/>
                        </a:moveTo>
                        <a:cubicBezTo>
                          <a:pt x="1905" y="14479"/>
                          <a:pt x="0" y="15432"/>
                          <a:pt x="0" y="12574"/>
                        </a:cubicBezTo>
                        <a:cubicBezTo>
                          <a:pt x="0" y="9717"/>
                          <a:pt x="0" y="1144"/>
                          <a:pt x="1905" y="192"/>
                        </a:cubicBezTo>
                        <a:cubicBezTo>
                          <a:pt x="3810" y="-761"/>
                          <a:pt x="3810" y="2097"/>
                          <a:pt x="3810" y="3049"/>
                        </a:cubicBezTo>
                        <a:cubicBezTo>
                          <a:pt x="3810" y="4002"/>
                          <a:pt x="3810" y="14479"/>
                          <a:pt x="1905" y="14479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61" name="Freeform: Shape 1960">
                    <a:extLst>
                      <a:ext uri="{FF2B5EF4-FFF2-40B4-BE49-F238E27FC236}">
                        <a16:creationId xmlns:a16="http://schemas.microsoft.com/office/drawing/2014/main" id="{8DD7B7F9-240A-4F6C-ADD4-E2A0C5CBCD1A}"/>
                      </a:ext>
                    </a:extLst>
                  </p:cNvPr>
                  <p:cNvSpPr/>
                  <p:nvPr/>
                </p:nvSpPr>
                <p:spPr>
                  <a:xfrm>
                    <a:off x="7000097" y="3299459"/>
                    <a:ext cx="19258" cy="50877"/>
                  </a:xfrm>
                  <a:custGeom>
                    <a:avLst/>
                    <a:gdLst>
                      <a:gd name="connsiteX0" fmla="*/ 8397 w 19258"/>
                      <a:gd name="connsiteY0" fmla="*/ 953 h 50877"/>
                      <a:gd name="connsiteX1" fmla="*/ 778 w 19258"/>
                      <a:gd name="connsiteY1" fmla="*/ 49530 h 50877"/>
                      <a:gd name="connsiteX2" fmla="*/ 13160 w 19258"/>
                      <a:gd name="connsiteY2" fmla="*/ 40005 h 50877"/>
                      <a:gd name="connsiteX3" fmla="*/ 18875 w 19258"/>
                      <a:gd name="connsiteY3" fmla="*/ 0 h 50877"/>
                      <a:gd name="connsiteX4" fmla="*/ 8397 w 19258"/>
                      <a:gd name="connsiteY4" fmla="*/ 953 h 50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8" h="50877">
                        <a:moveTo>
                          <a:pt x="8397" y="953"/>
                        </a:moveTo>
                        <a:cubicBezTo>
                          <a:pt x="8397" y="953"/>
                          <a:pt x="-3032" y="47625"/>
                          <a:pt x="778" y="49530"/>
                        </a:cubicBezTo>
                        <a:cubicBezTo>
                          <a:pt x="3635" y="51435"/>
                          <a:pt x="11255" y="53340"/>
                          <a:pt x="13160" y="40005"/>
                        </a:cubicBezTo>
                        <a:cubicBezTo>
                          <a:pt x="15065" y="30480"/>
                          <a:pt x="20780" y="953"/>
                          <a:pt x="18875" y="0"/>
                        </a:cubicBezTo>
                        <a:cubicBezTo>
                          <a:pt x="16970" y="0"/>
                          <a:pt x="8397" y="953"/>
                          <a:pt x="8397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62" name="Freeform: Shape 1961">
                    <a:extLst>
                      <a:ext uri="{FF2B5EF4-FFF2-40B4-BE49-F238E27FC236}">
                        <a16:creationId xmlns:a16="http://schemas.microsoft.com/office/drawing/2014/main" id="{33C8470E-83C6-4A70-B493-04D876FC8420}"/>
                      </a:ext>
                    </a:extLst>
                  </p:cNvPr>
                  <p:cNvSpPr/>
                  <p:nvPr/>
                </p:nvSpPr>
                <p:spPr>
                  <a:xfrm>
                    <a:off x="6929792" y="3047999"/>
                    <a:ext cx="178996" cy="281351"/>
                  </a:xfrm>
                  <a:custGeom>
                    <a:avLst/>
                    <a:gdLst>
                      <a:gd name="connsiteX0" fmla="*/ 173000 w 178996"/>
                      <a:gd name="connsiteY0" fmla="*/ 273368 h 281351"/>
                      <a:gd name="connsiteX1" fmla="*/ 161570 w 178996"/>
                      <a:gd name="connsiteY1" fmla="*/ 280988 h 281351"/>
                      <a:gd name="connsiteX2" fmla="*/ 138710 w 178996"/>
                      <a:gd name="connsiteY2" fmla="*/ 276225 h 281351"/>
                      <a:gd name="connsiteX3" fmla="*/ 120613 w 178996"/>
                      <a:gd name="connsiteY3" fmla="*/ 277178 h 281351"/>
                      <a:gd name="connsiteX4" fmla="*/ 98705 w 178996"/>
                      <a:gd name="connsiteY4" fmla="*/ 280035 h 281351"/>
                      <a:gd name="connsiteX5" fmla="*/ 67273 w 178996"/>
                      <a:gd name="connsiteY5" fmla="*/ 269557 h 281351"/>
                      <a:gd name="connsiteX6" fmla="*/ 52985 w 178996"/>
                      <a:gd name="connsiteY6" fmla="*/ 268605 h 281351"/>
                      <a:gd name="connsiteX7" fmla="*/ 35840 w 178996"/>
                      <a:gd name="connsiteY7" fmla="*/ 261938 h 281351"/>
                      <a:gd name="connsiteX8" fmla="*/ 12980 w 178996"/>
                      <a:gd name="connsiteY8" fmla="*/ 260032 h 281351"/>
                      <a:gd name="connsiteX9" fmla="*/ 4408 w 178996"/>
                      <a:gd name="connsiteY9" fmla="*/ 249555 h 281351"/>
                      <a:gd name="connsiteX10" fmla="*/ 13933 w 178996"/>
                      <a:gd name="connsiteY10" fmla="*/ 224790 h 281351"/>
                      <a:gd name="connsiteX11" fmla="*/ 10123 w 178996"/>
                      <a:gd name="connsiteY11" fmla="*/ 218122 h 281351"/>
                      <a:gd name="connsiteX12" fmla="*/ 22505 w 178996"/>
                      <a:gd name="connsiteY12" fmla="*/ 194310 h 281351"/>
                      <a:gd name="connsiteX13" fmla="*/ 15838 w 178996"/>
                      <a:gd name="connsiteY13" fmla="*/ 188595 h 281351"/>
                      <a:gd name="connsiteX14" fmla="*/ 34888 w 178996"/>
                      <a:gd name="connsiteY14" fmla="*/ 165735 h 281351"/>
                      <a:gd name="connsiteX15" fmla="*/ 49175 w 178996"/>
                      <a:gd name="connsiteY15" fmla="*/ 140970 h 281351"/>
                      <a:gd name="connsiteX16" fmla="*/ 39650 w 178996"/>
                      <a:gd name="connsiteY16" fmla="*/ 137160 h 281351"/>
                      <a:gd name="connsiteX17" fmla="*/ 69177 w 178996"/>
                      <a:gd name="connsiteY17" fmla="*/ 110490 h 281351"/>
                      <a:gd name="connsiteX18" fmla="*/ 52985 w 178996"/>
                      <a:gd name="connsiteY18" fmla="*/ 110490 h 281351"/>
                      <a:gd name="connsiteX19" fmla="*/ 74892 w 178996"/>
                      <a:gd name="connsiteY19" fmla="*/ 94297 h 281351"/>
                      <a:gd name="connsiteX20" fmla="*/ 62510 w 178996"/>
                      <a:gd name="connsiteY20" fmla="*/ 93345 h 281351"/>
                      <a:gd name="connsiteX21" fmla="*/ 83465 w 178996"/>
                      <a:gd name="connsiteY21" fmla="*/ 78105 h 281351"/>
                      <a:gd name="connsiteX22" fmla="*/ 113945 w 178996"/>
                      <a:gd name="connsiteY22" fmla="*/ 18097 h 281351"/>
                      <a:gd name="connsiteX23" fmla="*/ 125375 w 178996"/>
                      <a:gd name="connsiteY23" fmla="*/ 0 h 281351"/>
                      <a:gd name="connsiteX24" fmla="*/ 131090 w 178996"/>
                      <a:gd name="connsiteY24" fmla="*/ 20003 h 281351"/>
                      <a:gd name="connsiteX25" fmla="*/ 143473 w 178996"/>
                      <a:gd name="connsiteY25" fmla="*/ 85725 h 281351"/>
                      <a:gd name="connsiteX26" fmla="*/ 154902 w 178996"/>
                      <a:gd name="connsiteY26" fmla="*/ 102870 h 281351"/>
                      <a:gd name="connsiteX27" fmla="*/ 149188 w 178996"/>
                      <a:gd name="connsiteY27" fmla="*/ 103822 h 281351"/>
                      <a:gd name="connsiteX28" fmla="*/ 160617 w 178996"/>
                      <a:gd name="connsiteY28" fmla="*/ 123825 h 281351"/>
                      <a:gd name="connsiteX29" fmla="*/ 151092 w 178996"/>
                      <a:gd name="connsiteY29" fmla="*/ 120968 h 281351"/>
                      <a:gd name="connsiteX30" fmla="*/ 170142 w 178996"/>
                      <a:gd name="connsiteY30" fmla="*/ 154305 h 281351"/>
                      <a:gd name="connsiteX31" fmla="*/ 159665 w 178996"/>
                      <a:gd name="connsiteY31" fmla="*/ 155257 h 281351"/>
                      <a:gd name="connsiteX32" fmla="*/ 166333 w 178996"/>
                      <a:gd name="connsiteY32" fmla="*/ 182880 h 281351"/>
                      <a:gd name="connsiteX33" fmla="*/ 177763 w 178996"/>
                      <a:gd name="connsiteY33" fmla="*/ 209550 h 281351"/>
                      <a:gd name="connsiteX34" fmla="*/ 170142 w 178996"/>
                      <a:gd name="connsiteY34" fmla="*/ 213360 h 281351"/>
                      <a:gd name="connsiteX35" fmla="*/ 174905 w 178996"/>
                      <a:gd name="connsiteY35" fmla="*/ 239078 h 281351"/>
                      <a:gd name="connsiteX36" fmla="*/ 169190 w 178996"/>
                      <a:gd name="connsiteY36" fmla="*/ 243840 h 281351"/>
                      <a:gd name="connsiteX37" fmla="*/ 173000 w 178996"/>
                      <a:gd name="connsiteY37" fmla="*/ 273368 h 281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78996" h="281351">
                        <a:moveTo>
                          <a:pt x="173000" y="273368"/>
                        </a:moveTo>
                        <a:cubicBezTo>
                          <a:pt x="160617" y="271463"/>
                          <a:pt x="172048" y="280988"/>
                          <a:pt x="161570" y="280988"/>
                        </a:cubicBezTo>
                        <a:cubicBezTo>
                          <a:pt x="151092" y="280988"/>
                          <a:pt x="149188" y="269557"/>
                          <a:pt x="138710" y="276225"/>
                        </a:cubicBezTo>
                        <a:cubicBezTo>
                          <a:pt x="128233" y="282893"/>
                          <a:pt x="127280" y="282893"/>
                          <a:pt x="120613" y="277178"/>
                        </a:cubicBezTo>
                        <a:cubicBezTo>
                          <a:pt x="113945" y="271463"/>
                          <a:pt x="103467" y="284797"/>
                          <a:pt x="98705" y="280035"/>
                        </a:cubicBezTo>
                        <a:cubicBezTo>
                          <a:pt x="85370" y="265747"/>
                          <a:pt x="76798" y="286703"/>
                          <a:pt x="67273" y="269557"/>
                        </a:cubicBezTo>
                        <a:cubicBezTo>
                          <a:pt x="63463" y="263843"/>
                          <a:pt x="60605" y="264795"/>
                          <a:pt x="52985" y="268605"/>
                        </a:cubicBezTo>
                        <a:cubicBezTo>
                          <a:pt x="45365" y="271463"/>
                          <a:pt x="44413" y="271463"/>
                          <a:pt x="35840" y="261938"/>
                        </a:cubicBezTo>
                        <a:cubicBezTo>
                          <a:pt x="27267" y="252413"/>
                          <a:pt x="22505" y="262890"/>
                          <a:pt x="12980" y="260032"/>
                        </a:cubicBezTo>
                        <a:cubicBezTo>
                          <a:pt x="3455" y="257175"/>
                          <a:pt x="15838" y="251460"/>
                          <a:pt x="4408" y="249555"/>
                        </a:cubicBezTo>
                        <a:cubicBezTo>
                          <a:pt x="-7975" y="247650"/>
                          <a:pt x="9170" y="230505"/>
                          <a:pt x="13933" y="224790"/>
                        </a:cubicBezTo>
                        <a:cubicBezTo>
                          <a:pt x="18695" y="219075"/>
                          <a:pt x="14885" y="223838"/>
                          <a:pt x="10123" y="218122"/>
                        </a:cubicBezTo>
                        <a:cubicBezTo>
                          <a:pt x="5360" y="212407"/>
                          <a:pt x="28220" y="193357"/>
                          <a:pt x="22505" y="194310"/>
                        </a:cubicBezTo>
                        <a:cubicBezTo>
                          <a:pt x="15838" y="195263"/>
                          <a:pt x="10123" y="194310"/>
                          <a:pt x="15838" y="188595"/>
                        </a:cubicBezTo>
                        <a:cubicBezTo>
                          <a:pt x="21552" y="182880"/>
                          <a:pt x="34888" y="165735"/>
                          <a:pt x="34888" y="165735"/>
                        </a:cubicBezTo>
                        <a:cubicBezTo>
                          <a:pt x="18695" y="163830"/>
                          <a:pt x="50127" y="142875"/>
                          <a:pt x="49175" y="140970"/>
                        </a:cubicBezTo>
                        <a:cubicBezTo>
                          <a:pt x="48223" y="139065"/>
                          <a:pt x="41555" y="142875"/>
                          <a:pt x="39650" y="137160"/>
                        </a:cubicBezTo>
                        <a:cubicBezTo>
                          <a:pt x="37745" y="131445"/>
                          <a:pt x="69177" y="113347"/>
                          <a:pt x="69177" y="110490"/>
                        </a:cubicBezTo>
                        <a:cubicBezTo>
                          <a:pt x="69177" y="108585"/>
                          <a:pt x="55842" y="115253"/>
                          <a:pt x="52985" y="110490"/>
                        </a:cubicBezTo>
                        <a:cubicBezTo>
                          <a:pt x="50127" y="105728"/>
                          <a:pt x="72035" y="97155"/>
                          <a:pt x="74892" y="94297"/>
                        </a:cubicBezTo>
                        <a:cubicBezTo>
                          <a:pt x="77750" y="91440"/>
                          <a:pt x="67273" y="95250"/>
                          <a:pt x="62510" y="93345"/>
                        </a:cubicBezTo>
                        <a:cubicBezTo>
                          <a:pt x="57748" y="91440"/>
                          <a:pt x="70130" y="85725"/>
                          <a:pt x="83465" y="78105"/>
                        </a:cubicBezTo>
                        <a:cubicBezTo>
                          <a:pt x="96800" y="71438"/>
                          <a:pt x="106325" y="38100"/>
                          <a:pt x="113945" y="18097"/>
                        </a:cubicBezTo>
                        <a:cubicBezTo>
                          <a:pt x="119660" y="4763"/>
                          <a:pt x="123470" y="0"/>
                          <a:pt x="125375" y="0"/>
                        </a:cubicBezTo>
                        <a:cubicBezTo>
                          <a:pt x="126327" y="0"/>
                          <a:pt x="132042" y="0"/>
                          <a:pt x="131090" y="20003"/>
                        </a:cubicBezTo>
                        <a:cubicBezTo>
                          <a:pt x="131090" y="41910"/>
                          <a:pt x="132995" y="75247"/>
                          <a:pt x="143473" y="85725"/>
                        </a:cubicBezTo>
                        <a:cubicBezTo>
                          <a:pt x="153950" y="96203"/>
                          <a:pt x="160617" y="101918"/>
                          <a:pt x="154902" y="102870"/>
                        </a:cubicBezTo>
                        <a:cubicBezTo>
                          <a:pt x="150140" y="103822"/>
                          <a:pt x="146330" y="100013"/>
                          <a:pt x="149188" y="103822"/>
                        </a:cubicBezTo>
                        <a:cubicBezTo>
                          <a:pt x="151092" y="107632"/>
                          <a:pt x="164427" y="120015"/>
                          <a:pt x="160617" y="123825"/>
                        </a:cubicBezTo>
                        <a:cubicBezTo>
                          <a:pt x="156808" y="127635"/>
                          <a:pt x="152045" y="119063"/>
                          <a:pt x="151092" y="120968"/>
                        </a:cubicBezTo>
                        <a:cubicBezTo>
                          <a:pt x="150140" y="122872"/>
                          <a:pt x="173000" y="148590"/>
                          <a:pt x="170142" y="154305"/>
                        </a:cubicBezTo>
                        <a:cubicBezTo>
                          <a:pt x="167285" y="159068"/>
                          <a:pt x="160617" y="154305"/>
                          <a:pt x="159665" y="155257"/>
                        </a:cubicBezTo>
                        <a:cubicBezTo>
                          <a:pt x="158713" y="156210"/>
                          <a:pt x="182525" y="185738"/>
                          <a:pt x="166333" y="182880"/>
                        </a:cubicBezTo>
                        <a:cubicBezTo>
                          <a:pt x="166333" y="182880"/>
                          <a:pt x="173952" y="201930"/>
                          <a:pt x="177763" y="209550"/>
                        </a:cubicBezTo>
                        <a:cubicBezTo>
                          <a:pt x="181573" y="217170"/>
                          <a:pt x="175858" y="216218"/>
                          <a:pt x="170142" y="213360"/>
                        </a:cubicBezTo>
                        <a:cubicBezTo>
                          <a:pt x="164427" y="210503"/>
                          <a:pt x="181573" y="235268"/>
                          <a:pt x="174905" y="239078"/>
                        </a:cubicBezTo>
                        <a:cubicBezTo>
                          <a:pt x="169190" y="242888"/>
                          <a:pt x="166333" y="237172"/>
                          <a:pt x="169190" y="243840"/>
                        </a:cubicBezTo>
                        <a:cubicBezTo>
                          <a:pt x="173952" y="254318"/>
                          <a:pt x="185383" y="274320"/>
                          <a:pt x="173000" y="273368"/>
                        </a:cubicBezTo>
                        <a:close/>
                      </a:path>
                    </a:pathLst>
                  </a:custGeom>
                  <a:solidFill>
                    <a:srgbClr val="30686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963" name="Graphic 4">
                    <a:extLst>
                      <a:ext uri="{FF2B5EF4-FFF2-40B4-BE49-F238E27FC236}">
                        <a16:creationId xmlns:a16="http://schemas.microsoft.com/office/drawing/2014/main" id="{A6EADB3E-E8AC-424B-916E-D1397AF309EF}"/>
                      </a:ext>
                    </a:extLst>
                  </p:cNvPr>
                  <p:cNvGrpSpPr/>
                  <p:nvPr/>
                </p:nvGrpSpPr>
                <p:grpSpPr>
                  <a:xfrm>
                    <a:off x="6733799" y="3418521"/>
                    <a:ext cx="165352" cy="86677"/>
                    <a:chOff x="6733799" y="3418521"/>
                    <a:chExt cx="165352" cy="86677"/>
                  </a:xfrm>
                </p:grpSpPr>
                <p:sp>
                  <p:nvSpPr>
                    <p:cNvPr id="2087" name="Freeform: Shape 2086">
                      <a:extLst>
                        <a:ext uri="{FF2B5EF4-FFF2-40B4-BE49-F238E27FC236}">
                          <a16:creationId xmlns:a16="http://schemas.microsoft.com/office/drawing/2014/main" id="{1CB4A940-902D-49D6-9FF9-D296ECF65C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0745" y="3494007"/>
                      <a:ext cx="17324" cy="6536"/>
                    </a:xfrm>
                    <a:custGeom>
                      <a:avLst/>
                      <a:gdLst>
                        <a:gd name="connsiteX0" fmla="*/ 2495 w 17324"/>
                        <a:gd name="connsiteY0" fmla="*/ 6429 h 6536"/>
                        <a:gd name="connsiteX1" fmla="*/ 14877 w 17324"/>
                        <a:gd name="connsiteY1" fmla="*/ 6429 h 6536"/>
                        <a:gd name="connsiteX2" fmla="*/ 12020 w 17324"/>
                        <a:gd name="connsiteY2" fmla="*/ 1667 h 6536"/>
                        <a:gd name="connsiteX3" fmla="*/ 13925 w 17324"/>
                        <a:gd name="connsiteY3" fmla="*/ 714 h 6536"/>
                        <a:gd name="connsiteX4" fmla="*/ 4400 w 17324"/>
                        <a:gd name="connsiteY4" fmla="*/ 714 h 6536"/>
                        <a:gd name="connsiteX5" fmla="*/ 2495 w 17324"/>
                        <a:gd name="connsiteY5" fmla="*/ 6429 h 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324" h="6536">
                          <a:moveTo>
                            <a:pt x="2495" y="6429"/>
                          </a:moveTo>
                          <a:cubicBezTo>
                            <a:pt x="2495" y="6429"/>
                            <a:pt x="9162" y="5477"/>
                            <a:pt x="14877" y="6429"/>
                          </a:cubicBezTo>
                          <a:cubicBezTo>
                            <a:pt x="19640" y="7382"/>
                            <a:pt x="16782" y="1667"/>
                            <a:pt x="12020" y="1667"/>
                          </a:cubicBezTo>
                          <a:cubicBezTo>
                            <a:pt x="7257" y="1667"/>
                            <a:pt x="12972" y="1667"/>
                            <a:pt x="13925" y="714"/>
                          </a:cubicBezTo>
                          <a:cubicBezTo>
                            <a:pt x="14877" y="-238"/>
                            <a:pt x="7257" y="-238"/>
                            <a:pt x="4400" y="714"/>
                          </a:cubicBezTo>
                          <a:cubicBezTo>
                            <a:pt x="590" y="1667"/>
                            <a:pt x="-2268" y="6429"/>
                            <a:pt x="2495" y="642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8" name="Freeform: Shape 2087">
                      <a:extLst>
                        <a:ext uri="{FF2B5EF4-FFF2-40B4-BE49-F238E27FC236}">
                          <a16:creationId xmlns:a16="http://schemas.microsoft.com/office/drawing/2014/main" id="{67B37D53-71E3-4BEA-812C-A762D54156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914" y="3440815"/>
                      <a:ext cx="87794" cy="57131"/>
                    </a:xfrm>
                    <a:custGeom>
                      <a:avLst/>
                      <a:gdLst>
                        <a:gd name="connsiteX0" fmla="*/ 10453 w 87794"/>
                        <a:gd name="connsiteY0" fmla="*/ 6281 h 57131"/>
                        <a:gd name="connsiteX1" fmla="*/ 4738 w 87794"/>
                        <a:gd name="connsiteY1" fmla="*/ 52001 h 57131"/>
                        <a:gd name="connsiteX2" fmla="*/ 83795 w 87794"/>
                        <a:gd name="connsiteY2" fmla="*/ 55811 h 57131"/>
                        <a:gd name="connsiteX3" fmla="*/ 83795 w 87794"/>
                        <a:gd name="connsiteY3" fmla="*/ 23426 h 57131"/>
                        <a:gd name="connsiteX4" fmla="*/ 37123 w 87794"/>
                        <a:gd name="connsiteY4" fmla="*/ 30094 h 57131"/>
                        <a:gd name="connsiteX5" fmla="*/ 34265 w 87794"/>
                        <a:gd name="connsiteY5" fmla="*/ 1519 h 57131"/>
                        <a:gd name="connsiteX6" fmla="*/ 10453 w 87794"/>
                        <a:gd name="connsiteY6" fmla="*/ 6281 h 57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794" h="57131">
                          <a:moveTo>
                            <a:pt x="10453" y="6281"/>
                          </a:moveTo>
                          <a:cubicBezTo>
                            <a:pt x="10453" y="6281"/>
                            <a:pt x="-8597" y="44381"/>
                            <a:pt x="4738" y="52001"/>
                          </a:cubicBezTo>
                          <a:cubicBezTo>
                            <a:pt x="18073" y="59621"/>
                            <a:pt x="79985" y="56764"/>
                            <a:pt x="83795" y="55811"/>
                          </a:cubicBezTo>
                          <a:cubicBezTo>
                            <a:pt x="87605" y="54859"/>
                            <a:pt x="90463" y="22474"/>
                            <a:pt x="83795" y="23426"/>
                          </a:cubicBezTo>
                          <a:cubicBezTo>
                            <a:pt x="59030" y="25331"/>
                            <a:pt x="39980" y="35809"/>
                            <a:pt x="37123" y="30094"/>
                          </a:cubicBezTo>
                          <a:cubicBezTo>
                            <a:pt x="34265" y="24379"/>
                            <a:pt x="35217" y="4376"/>
                            <a:pt x="34265" y="1519"/>
                          </a:cubicBezTo>
                          <a:cubicBezTo>
                            <a:pt x="32360" y="-1339"/>
                            <a:pt x="13310" y="-386"/>
                            <a:pt x="10453" y="6281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9" name="Freeform: Shape 2088">
                      <a:extLst>
                        <a:ext uri="{FF2B5EF4-FFF2-40B4-BE49-F238E27FC236}">
                          <a16:creationId xmlns:a16="http://schemas.microsoft.com/office/drawing/2014/main" id="{3ACAA656-0E7F-4502-95C5-353467CD62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07993" y="3446144"/>
                      <a:ext cx="68694" cy="59055"/>
                    </a:xfrm>
                    <a:custGeom>
                      <a:avLst/>
                      <a:gdLst>
                        <a:gd name="connsiteX0" fmla="*/ 3334 w 68694"/>
                        <a:gd name="connsiteY0" fmla="*/ 18098 h 59055"/>
                        <a:gd name="connsiteX1" fmla="*/ 10954 w 68694"/>
                        <a:gd name="connsiteY1" fmla="*/ 16193 h 59055"/>
                        <a:gd name="connsiteX2" fmla="*/ 53816 w 68694"/>
                        <a:gd name="connsiteY2" fmla="*/ 0 h 59055"/>
                        <a:gd name="connsiteX3" fmla="*/ 62389 w 68694"/>
                        <a:gd name="connsiteY3" fmla="*/ 15240 h 59055"/>
                        <a:gd name="connsiteX4" fmla="*/ 53816 w 68694"/>
                        <a:gd name="connsiteY4" fmla="*/ 45720 h 59055"/>
                        <a:gd name="connsiteX5" fmla="*/ 68104 w 68694"/>
                        <a:gd name="connsiteY5" fmla="*/ 50483 h 59055"/>
                        <a:gd name="connsiteX6" fmla="*/ 40481 w 68694"/>
                        <a:gd name="connsiteY6" fmla="*/ 59055 h 59055"/>
                        <a:gd name="connsiteX7" fmla="*/ 24289 w 68694"/>
                        <a:gd name="connsiteY7" fmla="*/ 52388 h 59055"/>
                        <a:gd name="connsiteX8" fmla="*/ 2381 w 68694"/>
                        <a:gd name="connsiteY8" fmla="*/ 51435 h 59055"/>
                        <a:gd name="connsiteX9" fmla="*/ 3334 w 68694"/>
                        <a:gd name="connsiteY9" fmla="*/ 18098 h 59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694" h="59055">
                          <a:moveTo>
                            <a:pt x="3334" y="18098"/>
                          </a:moveTo>
                          <a:cubicBezTo>
                            <a:pt x="3334" y="18098"/>
                            <a:pt x="3334" y="17145"/>
                            <a:pt x="10954" y="16193"/>
                          </a:cubicBezTo>
                          <a:cubicBezTo>
                            <a:pt x="18574" y="15240"/>
                            <a:pt x="46196" y="0"/>
                            <a:pt x="53816" y="0"/>
                          </a:cubicBezTo>
                          <a:cubicBezTo>
                            <a:pt x="62389" y="0"/>
                            <a:pt x="63341" y="9525"/>
                            <a:pt x="62389" y="15240"/>
                          </a:cubicBezTo>
                          <a:cubicBezTo>
                            <a:pt x="61436" y="25718"/>
                            <a:pt x="51911" y="40958"/>
                            <a:pt x="53816" y="45720"/>
                          </a:cubicBezTo>
                          <a:cubicBezTo>
                            <a:pt x="55721" y="50483"/>
                            <a:pt x="65246" y="45720"/>
                            <a:pt x="68104" y="50483"/>
                          </a:cubicBezTo>
                          <a:cubicBezTo>
                            <a:pt x="71914" y="57150"/>
                            <a:pt x="56674" y="59055"/>
                            <a:pt x="40481" y="59055"/>
                          </a:cubicBezTo>
                          <a:cubicBezTo>
                            <a:pt x="30956" y="59055"/>
                            <a:pt x="27146" y="58103"/>
                            <a:pt x="24289" y="52388"/>
                          </a:cubicBezTo>
                          <a:cubicBezTo>
                            <a:pt x="22384" y="49530"/>
                            <a:pt x="4286" y="54293"/>
                            <a:pt x="2381" y="51435"/>
                          </a:cubicBezTo>
                          <a:cubicBezTo>
                            <a:pt x="-476" y="48578"/>
                            <a:pt x="-1429" y="22860"/>
                            <a:pt x="3334" y="18098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 dirty="0"/>
                    </a:p>
                  </p:txBody>
                </p:sp>
                <p:sp>
                  <p:nvSpPr>
                    <p:cNvPr id="2090" name="Freeform: Shape 2089">
                      <a:extLst>
                        <a:ext uri="{FF2B5EF4-FFF2-40B4-BE49-F238E27FC236}">
                          <a16:creationId xmlns:a16="http://schemas.microsoft.com/office/drawing/2014/main" id="{8917700D-A526-4EAA-9832-7876A7FE45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591" y="3423236"/>
                      <a:ext cx="40730" cy="34357"/>
                    </a:xfrm>
                    <a:custGeom>
                      <a:avLst/>
                      <a:gdLst>
                        <a:gd name="connsiteX0" fmla="*/ 22968 w 40730"/>
                        <a:gd name="connsiteY0" fmla="*/ 34338 h 34357"/>
                        <a:gd name="connsiteX1" fmla="*/ 40113 w 40730"/>
                        <a:gd name="connsiteY1" fmla="*/ 23861 h 34357"/>
                        <a:gd name="connsiteX2" fmla="*/ 28683 w 40730"/>
                        <a:gd name="connsiteY2" fmla="*/ 48 h 34357"/>
                        <a:gd name="connsiteX3" fmla="*/ 108 w 40730"/>
                        <a:gd name="connsiteY3" fmla="*/ 21003 h 34357"/>
                        <a:gd name="connsiteX4" fmla="*/ 19158 w 40730"/>
                        <a:gd name="connsiteY4" fmla="*/ 20051 h 34357"/>
                        <a:gd name="connsiteX5" fmla="*/ 22968 w 40730"/>
                        <a:gd name="connsiteY5" fmla="*/ 34338 h 34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730" h="34357">
                          <a:moveTo>
                            <a:pt x="22968" y="34338"/>
                          </a:moveTo>
                          <a:cubicBezTo>
                            <a:pt x="22968" y="34338"/>
                            <a:pt x="37256" y="35291"/>
                            <a:pt x="40113" y="23861"/>
                          </a:cubicBezTo>
                          <a:cubicBezTo>
                            <a:pt x="42971" y="12431"/>
                            <a:pt x="35351" y="-904"/>
                            <a:pt x="28683" y="48"/>
                          </a:cubicBezTo>
                          <a:cubicBezTo>
                            <a:pt x="22016" y="1001"/>
                            <a:pt x="-1797" y="17193"/>
                            <a:pt x="108" y="21003"/>
                          </a:cubicBezTo>
                          <a:cubicBezTo>
                            <a:pt x="2013" y="24813"/>
                            <a:pt x="18206" y="17193"/>
                            <a:pt x="19158" y="20051"/>
                          </a:cubicBezTo>
                          <a:cubicBezTo>
                            <a:pt x="20111" y="21956"/>
                            <a:pt x="21063" y="34338"/>
                            <a:pt x="22968" y="3433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91" name="Freeform: Shape 2090">
                      <a:extLst>
                        <a:ext uri="{FF2B5EF4-FFF2-40B4-BE49-F238E27FC236}">
                          <a16:creationId xmlns:a16="http://schemas.microsoft.com/office/drawing/2014/main" id="{2CAF46B7-5B5F-4FB9-8E70-843736379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3799" y="3418688"/>
                      <a:ext cx="37525" cy="32890"/>
                    </a:xfrm>
                    <a:custGeom>
                      <a:avLst/>
                      <a:gdLst>
                        <a:gd name="connsiteX0" fmla="*/ 376 w 37525"/>
                        <a:gd name="connsiteY0" fmla="*/ 5548 h 32890"/>
                        <a:gd name="connsiteX1" fmla="*/ 27998 w 37525"/>
                        <a:gd name="connsiteY1" fmla="*/ 786 h 32890"/>
                        <a:gd name="connsiteX2" fmla="*/ 35618 w 37525"/>
                        <a:gd name="connsiteY2" fmla="*/ 26503 h 32890"/>
                        <a:gd name="connsiteX3" fmla="*/ 16568 w 37525"/>
                        <a:gd name="connsiteY3" fmla="*/ 31266 h 32890"/>
                        <a:gd name="connsiteX4" fmla="*/ 14663 w 37525"/>
                        <a:gd name="connsiteY4" fmla="*/ 13168 h 32890"/>
                        <a:gd name="connsiteX5" fmla="*/ 376 w 37525"/>
                        <a:gd name="connsiteY5" fmla="*/ 5548 h 32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525" h="32890">
                          <a:moveTo>
                            <a:pt x="376" y="5548"/>
                          </a:moveTo>
                          <a:cubicBezTo>
                            <a:pt x="3233" y="3643"/>
                            <a:pt x="20378" y="-2072"/>
                            <a:pt x="27998" y="786"/>
                          </a:cubicBezTo>
                          <a:cubicBezTo>
                            <a:pt x="35618" y="2691"/>
                            <a:pt x="40381" y="17930"/>
                            <a:pt x="35618" y="26503"/>
                          </a:cubicBezTo>
                          <a:cubicBezTo>
                            <a:pt x="31808" y="35076"/>
                            <a:pt x="17521" y="33170"/>
                            <a:pt x="16568" y="31266"/>
                          </a:cubicBezTo>
                          <a:cubicBezTo>
                            <a:pt x="15616" y="28408"/>
                            <a:pt x="17521" y="14120"/>
                            <a:pt x="14663" y="13168"/>
                          </a:cubicBezTo>
                          <a:cubicBezTo>
                            <a:pt x="11806" y="11263"/>
                            <a:pt x="-2482" y="8405"/>
                            <a:pt x="376" y="554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92" name="Freeform: Shape 2091">
                      <a:extLst>
                        <a:ext uri="{FF2B5EF4-FFF2-40B4-BE49-F238E27FC236}">
                          <a16:creationId xmlns:a16="http://schemas.microsoft.com/office/drawing/2014/main" id="{75B8334D-9577-4AAC-89E9-02B1E1748D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7484" y="3453109"/>
                      <a:ext cx="28359" cy="35004"/>
                    </a:xfrm>
                    <a:custGeom>
                      <a:avLst/>
                      <a:gdLst>
                        <a:gd name="connsiteX0" fmla="*/ 4325 w 28359"/>
                        <a:gd name="connsiteY0" fmla="*/ 30182 h 35004"/>
                        <a:gd name="connsiteX1" fmla="*/ 25281 w 28359"/>
                        <a:gd name="connsiteY1" fmla="*/ 33040 h 35004"/>
                        <a:gd name="connsiteX2" fmla="*/ 26233 w 28359"/>
                        <a:gd name="connsiteY2" fmla="*/ 1607 h 35004"/>
                        <a:gd name="connsiteX3" fmla="*/ 16708 w 28359"/>
                        <a:gd name="connsiteY3" fmla="*/ 4465 h 35004"/>
                        <a:gd name="connsiteX4" fmla="*/ 5278 w 28359"/>
                        <a:gd name="connsiteY4" fmla="*/ 12085 h 35004"/>
                        <a:gd name="connsiteX5" fmla="*/ 4325 w 28359"/>
                        <a:gd name="connsiteY5" fmla="*/ 30182 h 35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359" h="35004">
                          <a:moveTo>
                            <a:pt x="4325" y="30182"/>
                          </a:moveTo>
                          <a:cubicBezTo>
                            <a:pt x="4325" y="30182"/>
                            <a:pt x="19565" y="38755"/>
                            <a:pt x="25281" y="33040"/>
                          </a:cubicBezTo>
                          <a:cubicBezTo>
                            <a:pt x="30996" y="27325"/>
                            <a:pt x="27185" y="6370"/>
                            <a:pt x="26233" y="1607"/>
                          </a:cubicBezTo>
                          <a:cubicBezTo>
                            <a:pt x="25281" y="-1250"/>
                            <a:pt x="17660" y="-298"/>
                            <a:pt x="16708" y="4465"/>
                          </a:cubicBezTo>
                          <a:cubicBezTo>
                            <a:pt x="15756" y="10180"/>
                            <a:pt x="18613" y="20657"/>
                            <a:pt x="5278" y="12085"/>
                          </a:cubicBezTo>
                          <a:cubicBezTo>
                            <a:pt x="-4247" y="6370"/>
                            <a:pt x="1468" y="28277"/>
                            <a:pt x="4325" y="30182"/>
                          </a:cubicBezTo>
                          <a:close/>
                        </a:path>
                      </a:pathLst>
                    </a:custGeom>
                    <a:solidFill>
                      <a:srgbClr val="B9212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93" name="Freeform: Shape 2092">
                      <a:extLst>
                        <a:ext uri="{FF2B5EF4-FFF2-40B4-BE49-F238E27FC236}">
                          <a16:creationId xmlns:a16="http://schemas.microsoft.com/office/drawing/2014/main" id="{93B5F88B-ECBC-498B-ACCA-DBF07EBD68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6340" y="3447682"/>
                      <a:ext cx="14252" cy="11282"/>
                    </a:xfrm>
                    <a:custGeom>
                      <a:avLst/>
                      <a:gdLst>
                        <a:gd name="connsiteX0" fmla="*/ 3566 w 14252"/>
                        <a:gd name="connsiteY0" fmla="*/ 10845 h 11282"/>
                        <a:gd name="connsiteX1" fmla="*/ 13091 w 14252"/>
                        <a:gd name="connsiteY1" fmla="*/ 4177 h 11282"/>
                        <a:gd name="connsiteX2" fmla="*/ 9281 w 14252"/>
                        <a:gd name="connsiteY2" fmla="*/ 2272 h 11282"/>
                        <a:gd name="connsiteX3" fmla="*/ 10234 w 14252"/>
                        <a:gd name="connsiteY3" fmla="*/ 367 h 11282"/>
                        <a:gd name="connsiteX4" fmla="*/ 1662 w 14252"/>
                        <a:gd name="connsiteY4" fmla="*/ 5130 h 11282"/>
                        <a:gd name="connsiteX5" fmla="*/ 3566 w 14252"/>
                        <a:gd name="connsiteY5" fmla="*/ 10845 h 11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252" h="11282">
                          <a:moveTo>
                            <a:pt x="3566" y="10845"/>
                          </a:moveTo>
                          <a:cubicBezTo>
                            <a:pt x="7377" y="8940"/>
                            <a:pt x="11187" y="7987"/>
                            <a:pt x="13091" y="4177"/>
                          </a:cubicBezTo>
                          <a:cubicBezTo>
                            <a:pt x="15949" y="-1538"/>
                            <a:pt x="13091" y="-585"/>
                            <a:pt x="9281" y="2272"/>
                          </a:cubicBezTo>
                          <a:cubicBezTo>
                            <a:pt x="5472" y="4177"/>
                            <a:pt x="10234" y="1320"/>
                            <a:pt x="10234" y="367"/>
                          </a:cubicBezTo>
                          <a:cubicBezTo>
                            <a:pt x="10234" y="-585"/>
                            <a:pt x="4519" y="3225"/>
                            <a:pt x="1662" y="5130"/>
                          </a:cubicBezTo>
                          <a:cubicBezTo>
                            <a:pt x="-1196" y="7987"/>
                            <a:pt x="-244" y="12750"/>
                            <a:pt x="3566" y="10845"/>
                          </a:cubicBezTo>
                          <a:close/>
                        </a:path>
                      </a:pathLst>
                    </a:custGeom>
                    <a:solidFill>
                      <a:srgbClr val="F5C69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94" name="Freeform: Shape 2093">
                      <a:extLst>
                        <a:ext uri="{FF2B5EF4-FFF2-40B4-BE49-F238E27FC236}">
                          <a16:creationId xmlns:a16="http://schemas.microsoft.com/office/drawing/2014/main" id="{0139100B-6937-44AE-9926-5A34B3FE5E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59529" y="3428069"/>
                      <a:ext cx="32324" cy="30454"/>
                    </a:xfrm>
                    <a:custGeom>
                      <a:avLst/>
                      <a:gdLst>
                        <a:gd name="connsiteX0" fmla="*/ 8948 w 32324"/>
                        <a:gd name="connsiteY0" fmla="*/ 29505 h 30454"/>
                        <a:gd name="connsiteX1" fmla="*/ 20378 w 32324"/>
                        <a:gd name="connsiteY1" fmla="*/ 26648 h 30454"/>
                        <a:gd name="connsiteX2" fmla="*/ 30856 w 32324"/>
                        <a:gd name="connsiteY2" fmla="*/ 14265 h 30454"/>
                        <a:gd name="connsiteX3" fmla="*/ 19426 w 32324"/>
                        <a:gd name="connsiteY3" fmla="*/ 930 h 30454"/>
                        <a:gd name="connsiteX4" fmla="*/ 5139 w 32324"/>
                        <a:gd name="connsiteY4" fmla="*/ 14265 h 30454"/>
                        <a:gd name="connsiteX5" fmla="*/ 376 w 32324"/>
                        <a:gd name="connsiteY5" fmla="*/ 19980 h 30454"/>
                        <a:gd name="connsiteX6" fmla="*/ 8948 w 32324"/>
                        <a:gd name="connsiteY6" fmla="*/ 29505 h 30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324" h="30454">
                          <a:moveTo>
                            <a:pt x="8948" y="29505"/>
                          </a:moveTo>
                          <a:cubicBezTo>
                            <a:pt x="11806" y="27600"/>
                            <a:pt x="15616" y="28553"/>
                            <a:pt x="20378" y="26648"/>
                          </a:cubicBezTo>
                          <a:cubicBezTo>
                            <a:pt x="26093" y="24743"/>
                            <a:pt x="28951" y="17123"/>
                            <a:pt x="30856" y="14265"/>
                          </a:cubicBezTo>
                          <a:cubicBezTo>
                            <a:pt x="35618" y="5693"/>
                            <a:pt x="27998" y="-2879"/>
                            <a:pt x="19426" y="930"/>
                          </a:cubicBezTo>
                          <a:cubicBezTo>
                            <a:pt x="10853" y="4740"/>
                            <a:pt x="7043" y="8550"/>
                            <a:pt x="5139" y="14265"/>
                          </a:cubicBezTo>
                          <a:cubicBezTo>
                            <a:pt x="4186" y="19028"/>
                            <a:pt x="1328" y="18075"/>
                            <a:pt x="376" y="19980"/>
                          </a:cubicBezTo>
                          <a:cubicBezTo>
                            <a:pt x="-1529" y="24743"/>
                            <a:pt x="4186" y="33315"/>
                            <a:pt x="8948" y="29505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095" name="Graphic 4">
                      <a:extLst>
                        <a:ext uri="{FF2B5EF4-FFF2-40B4-BE49-F238E27FC236}">
                          <a16:creationId xmlns:a16="http://schemas.microsoft.com/office/drawing/2014/main" id="{F2E1A5F3-90E0-4948-821B-451D803229F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875144" y="3438129"/>
                      <a:ext cx="13529" cy="13043"/>
                      <a:chOff x="6875144" y="3438129"/>
                      <a:chExt cx="13529" cy="13043"/>
                    </a:xfrm>
                  </p:grpSpPr>
                  <p:sp>
                    <p:nvSpPr>
                      <p:cNvPr id="2097" name="Freeform: Shape 2096">
                        <a:extLst>
                          <a:ext uri="{FF2B5EF4-FFF2-40B4-BE49-F238E27FC236}">
                            <a16:creationId xmlns:a16="http://schemas.microsoft.com/office/drawing/2014/main" id="{1AFB4625-6A96-4D74-B96B-0A986F2618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5144" y="3441381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8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8"/>
                              <a:pt x="1905" y="2858"/>
                              <a:pt x="953" y="2858"/>
                            </a:cubicBezTo>
                            <a:cubicBezTo>
                              <a:pt x="0" y="1905"/>
                              <a:pt x="0" y="953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98" name="Freeform: Shape 2097">
                        <a:extLst>
                          <a:ext uri="{FF2B5EF4-FFF2-40B4-BE49-F238E27FC236}">
                            <a16:creationId xmlns:a16="http://schemas.microsoft.com/office/drawing/2014/main" id="{DE556AF5-C543-49CC-9462-357E5BA0F8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4669" y="3444239"/>
                        <a:ext cx="2857" cy="2857"/>
                      </a:xfrm>
                      <a:custGeom>
                        <a:avLst/>
                        <a:gdLst>
                          <a:gd name="connsiteX0" fmla="*/ 0 w 2857"/>
                          <a:gd name="connsiteY0" fmla="*/ 953 h 2857"/>
                          <a:gd name="connsiteX1" fmla="*/ 1905 w 2857"/>
                          <a:gd name="connsiteY1" fmla="*/ 0 h 2857"/>
                          <a:gd name="connsiteX2" fmla="*/ 2858 w 2857"/>
                          <a:gd name="connsiteY2" fmla="*/ 1905 h 2857"/>
                          <a:gd name="connsiteX3" fmla="*/ 953 w 2857"/>
                          <a:gd name="connsiteY3" fmla="*/ 2857 h 2857"/>
                          <a:gd name="connsiteX4" fmla="*/ 0 w 2857"/>
                          <a:gd name="connsiteY4" fmla="*/ 953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857" h="2857">
                            <a:moveTo>
                              <a:pt x="0" y="953"/>
                            </a:moveTo>
                            <a:cubicBezTo>
                              <a:pt x="0" y="0"/>
                              <a:pt x="953" y="0"/>
                              <a:pt x="1905" y="0"/>
                            </a:cubicBezTo>
                            <a:cubicBezTo>
                              <a:pt x="2858" y="0"/>
                              <a:pt x="2858" y="953"/>
                              <a:pt x="2858" y="1905"/>
                            </a:cubicBezTo>
                            <a:cubicBezTo>
                              <a:pt x="2858" y="2857"/>
                              <a:pt x="1905" y="2857"/>
                              <a:pt x="953" y="2857"/>
                            </a:cubicBezTo>
                            <a:cubicBezTo>
                              <a:pt x="0" y="2857"/>
                              <a:pt x="0" y="1905"/>
                              <a:pt x="0" y="95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99" name="Freeform: Shape 2098">
                        <a:extLst>
                          <a:ext uri="{FF2B5EF4-FFF2-40B4-BE49-F238E27FC236}">
                            <a16:creationId xmlns:a16="http://schemas.microsoft.com/office/drawing/2014/main" id="{5BF354B2-BBE9-4DAC-AB84-E61ADFBE5C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7432" y="3448049"/>
                        <a:ext cx="5332" cy="3124"/>
                      </a:xfrm>
                      <a:custGeom>
                        <a:avLst/>
                        <a:gdLst>
                          <a:gd name="connsiteX0" fmla="*/ 5332 w 5332"/>
                          <a:gd name="connsiteY0" fmla="*/ 1905 h 3124"/>
                          <a:gd name="connsiteX1" fmla="*/ 2475 w 5332"/>
                          <a:gd name="connsiteY1" fmla="*/ 2857 h 3124"/>
                          <a:gd name="connsiteX2" fmla="*/ 570 w 5332"/>
                          <a:gd name="connsiteY2" fmla="*/ 0 h 3124"/>
                          <a:gd name="connsiteX3" fmla="*/ 5332 w 5332"/>
                          <a:gd name="connsiteY3" fmla="*/ 1905 h 31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332" h="3124">
                            <a:moveTo>
                              <a:pt x="5332" y="1905"/>
                            </a:moveTo>
                            <a:cubicBezTo>
                              <a:pt x="5332" y="1905"/>
                              <a:pt x="5332" y="3810"/>
                              <a:pt x="2475" y="2857"/>
                            </a:cubicBezTo>
                            <a:cubicBezTo>
                              <a:pt x="-383" y="1905"/>
                              <a:pt x="-383" y="0"/>
                              <a:pt x="570" y="0"/>
                            </a:cubicBezTo>
                            <a:cubicBezTo>
                              <a:pt x="570" y="0"/>
                              <a:pt x="5332" y="1905"/>
                              <a:pt x="5332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00" name="Freeform: Shape 2099">
                        <a:extLst>
                          <a:ext uri="{FF2B5EF4-FFF2-40B4-BE49-F238E27FC236}">
                            <a16:creationId xmlns:a16="http://schemas.microsoft.com/office/drawing/2014/main" id="{849CA08C-53B2-4C51-9DD5-EA3E1CE3BE8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9907" y="3442863"/>
                        <a:ext cx="3281" cy="6138"/>
                      </a:xfrm>
                      <a:custGeom>
                        <a:avLst/>
                        <a:gdLst>
                          <a:gd name="connsiteX0" fmla="*/ 953 w 3281"/>
                          <a:gd name="connsiteY0" fmla="*/ 6138 h 6138"/>
                          <a:gd name="connsiteX1" fmla="*/ 0 w 3281"/>
                          <a:gd name="connsiteY1" fmla="*/ 5186 h 6138"/>
                          <a:gd name="connsiteX2" fmla="*/ 0 w 3281"/>
                          <a:gd name="connsiteY2" fmla="*/ 4233 h 6138"/>
                          <a:gd name="connsiteX3" fmla="*/ 953 w 3281"/>
                          <a:gd name="connsiteY3" fmla="*/ 4233 h 6138"/>
                          <a:gd name="connsiteX4" fmla="*/ 953 w 3281"/>
                          <a:gd name="connsiteY4" fmla="*/ 4233 h 6138"/>
                          <a:gd name="connsiteX5" fmla="*/ 953 w 3281"/>
                          <a:gd name="connsiteY5" fmla="*/ 3281 h 6138"/>
                          <a:gd name="connsiteX6" fmla="*/ 1905 w 3281"/>
                          <a:gd name="connsiteY6" fmla="*/ 423 h 6138"/>
                          <a:gd name="connsiteX7" fmla="*/ 2858 w 3281"/>
                          <a:gd name="connsiteY7" fmla="*/ 423 h 6138"/>
                          <a:gd name="connsiteX8" fmla="*/ 2858 w 3281"/>
                          <a:gd name="connsiteY8" fmla="*/ 1376 h 6138"/>
                          <a:gd name="connsiteX9" fmla="*/ 1905 w 3281"/>
                          <a:gd name="connsiteY9" fmla="*/ 3281 h 6138"/>
                          <a:gd name="connsiteX10" fmla="*/ 953 w 3281"/>
                          <a:gd name="connsiteY10" fmla="*/ 6138 h 6138"/>
                          <a:gd name="connsiteX11" fmla="*/ 953 w 3281"/>
                          <a:gd name="connsiteY11" fmla="*/ 6138 h 61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3281" h="6138">
                            <a:moveTo>
                              <a:pt x="953" y="6138"/>
                            </a:moveTo>
                            <a:cubicBezTo>
                              <a:pt x="953" y="6138"/>
                              <a:pt x="0" y="6138"/>
                              <a:pt x="0" y="5186"/>
                            </a:cubicBezTo>
                            <a:cubicBezTo>
                              <a:pt x="0" y="5186"/>
                              <a:pt x="0" y="4233"/>
                              <a:pt x="0" y="4233"/>
                            </a:cubicBezTo>
                            <a:cubicBezTo>
                              <a:pt x="0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4233"/>
                            </a:cubicBezTo>
                            <a:cubicBezTo>
                              <a:pt x="953" y="4233"/>
                              <a:pt x="953" y="4233"/>
                              <a:pt x="953" y="3281"/>
                            </a:cubicBezTo>
                            <a:cubicBezTo>
                              <a:pt x="953" y="2328"/>
                              <a:pt x="1905" y="423"/>
                              <a:pt x="1905" y="423"/>
                            </a:cubicBezTo>
                            <a:cubicBezTo>
                              <a:pt x="1905" y="423"/>
                              <a:pt x="2858" y="-529"/>
                              <a:pt x="2858" y="423"/>
                            </a:cubicBezTo>
                            <a:cubicBezTo>
                              <a:pt x="2858" y="423"/>
                              <a:pt x="3810" y="1376"/>
                              <a:pt x="2858" y="1376"/>
                            </a:cubicBezTo>
                            <a:cubicBezTo>
                              <a:pt x="2858" y="2328"/>
                              <a:pt x="1905" y="3281"/>
                              <a:pt x="1905" y="3281"/>
                            </a:cubicBezTo>
                            <a:cubicBezTo>
                              <a:pt x="2858" y="5186"/>
                              <a:pt x="2858" y="6138"/>
                              <a:pt x="953" y="6138"/>
                            </a:cubicBezTo>
                            <a:cubicBezTo>
                              <a:pt x="1905" y="6138"/>
                              <a:pt x="953" y="6138"/>
                              <a:pt x="953" y="6138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01" name="Freeform: Shape 2100">
                        <a:extLst>
                          <a:ext uri="{FF2B5EF4-FFF2-40B4-BE49-F238E27FC236}">
                            <a16:creationId xmlns:a16="http://schemas.microsoft.com/office/drawing/2014/main" id="{3AB00FD5-261A-43BA-827B-2DA6CA91A6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76097" y="3438129"/>
                        <a:ext cx="3935" cy="1347"/>
                      </a:xfrm>
                      <a:custGeom>
                        <a:avLst/>
                        <a:gdLst>
                          <a:gd name="connsiteX0" fmla="*/ 0 w 3935"/>
                          <a:gd name="connsiteY0" fmla="*/ 395 h 1347"/>
                          <a:gd name="connsiteX1" fmla="*/ 953 w 3935"/>
                          <a:gd name="connsiteY1" fmla="*/ 1347 h 1347"/>
                          <a:gd name="connsiteX2" fmla="*/ 3810 w 3935"/>
                          <a:gd name="connsiteY2" fmla="*/ 1347 h 1347"/>
                          <a:gd name="connsiteX3" fmla="*/ 0 w 3935"/>
                          <a:gd name="connsiteY3" fmla="*/ 395 h 1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935" h="1347">
                            <a:moveTo>
                              <a:pt x="0" y="395"/>
                            </a:moveTo>
                            <a:cubicBezTo>
                              <a:pt x="0" y="395"/>
                              <a:pt x="0" y="1347"/>
                              <a:pt x="953" y="1347"/>
                            </a:cubicBezTo>
                            <a:cubicBezTo>
                              <a:pt x="1905" y="1347"/>
                              <a:pt x="2858" y="1347"/>
                              <a:pt x="3810" y="1347"/>
                            </a:cubicBezTo>
                            <a:cubicBezTo>
                              <a:pt x="4763" y="395"/>
                              <a:pt x="0" y="-558"/>
                              <a:pt x="0" y="395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02" name="Freeform: Shape 2101">
                        <a:extLst>
                          <a:ext uri="{FF2B5EF4-FFF2-40B4-BE49-F238E27FC236}">
                            <a16:creationId xmlns:a16="http://schemas.microsoft.com/office/drawing/2014/main" id="{44F1D5E2-3D5A-48A4-BCDC-1BC3B76D06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86575" y="3441381"/>
                        <a:ext cx="2099" cy="2857"/>
                      </a:xfrm>
                      <a:custGeom>
                        <a:avLst/>
                        <a:gdLst>
                          <a:gd name="connsiteX0" fmla="*/ 1905 w 2099"/>
                          <a:gd name="connsiteY0" fmla="*/ 2858 h 2857"/>
                          <a:gd name="connsiteX1" fmla="*/ 953 w 2099"/>
                          <a:gd name="connsiteY1" fmla="*/ 1905 h 2857"/>
                          <a:gd name="connsiteX2" fmla="*/ 0 w 2099"/>
                          <a:gd name="connsiteY2" fmla="*/ 0 h 2857"/>
                          <a:gd name="connsiteX3" fmla="*/ 1905 w 2099"/>
                          <a:gd name="connsiteY3" fmla="*/ 2858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2857">
                            <a:moveTo>
                              <a:pt x="1905" y="2858"/>
                            </a:moveTo>
                            <a:cubicBezTo>
                              <a:pt x="1905" y="2858"/>
                              <a:pt x="953" y="2858"/>
                              <a:pt x="953" y="1905"/>
                            </a:cubicBezTo>
                            <a:cubicBezTo>
                              <a:pt x="0" y="953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2857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096" name="Freeform: Shape 2095">
                      <a:extLst>
                        <a:ext uri="{FF2B5EF4-FFF2-40B4-BE49-F238E27FC236}">
                          <a16:creationId xmlns:a16="http://schemas.microsoft.com/office/drawing/2014/main" id="{E1F9F767-0102-4870-BA1D-97A0197A1D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1290" y="3418521"/>
                      <a:ext cx="37860" cy="26775"/>
                    </a:xfrm>
                    <a:custGeom>
                      <a:avLst/>
                      <a:gdLst>
                        <a:gd name="connsiteX0" fmla="*/ 4329 w 37860"/>
                        <a:gd name="connsiteY0" fmla="*/ 26670 h 26775"/>
                        <a:gd name="connsiteX1" fmla="*/ 519 w 37860"/>
                        <a:gd name="connsiteY1" fmla="*/ 20955 h 26775"/>
                        <a:gd name="connsiteX2" fmla="*/ 2424 w 37860"/>
                        <a:gd name="connsiteY2" fmla="*/ 11430 h 26775"/>
                        <a:gd name="connsiteX3" fmla="*/ 9092 w 37860"/>
                        <a:gd name="connsiteY3" fmla="*/ 3810 h 26775"/>
                        <a:gd name="connsiteX4" fmla="*/ 20522 w 37860"/>
                        <a:gd name="connsiteY4" fmla="*/ 0 h 26775"/>
                        <a:gd name="connsiteX5" fmla="*/ 30999 w 37860"/>
                        <a:gd name="connsiteY5" fmla="*/ 5715 h 26775"/>
                        <a:gd name="connsiteX6" fmla="*/ 37667 w 37860"/>
                        <a:gd name="connsiteY6" fmla="*/ 11430 h 26775"/>
                        <a:gd name="connsiteX7" fmla="*/ 35762 w 37860"/>
                        <a:gd name="connsiteY7" fmla="*/ 23813 h 26775"/>
                        <a:gd name="connsiteX8" fmla="*/ 30047 w 37860"/>
                        <a:gd name="connsiteY8" fmla="*/ 26670 h 26775"/>
                        <a:gd name="connsiteX9" fmla="*/ 31952 w 37860"/>
                        <a:gd name="connsiteY9" fmla="*/ 20955 h 26775"/>
                        <a:gd name="connsiteX10" fmla="*/ 28142 w 37860"/>
                        <a:gd name="connsiteY10" fmla="*/ 17145 h 26775"/>
                        <a:gd name="connsiteX11" fmla="*/ 20522 w 37860"/>
                        <a:gd name="connsiteY11" fmla="*/ 14288 h 26775"/>
                        <a:gd name="connsiteX12" fmla="*/ 10997 w 37860"/>
                        <a:gd name="connsiteY12" fmla="*/ 19050 h 26775"/>
                        <a:gd name="connsiteX13" fmla="*/ 4329 w 37860"/>
                        <a:gd name="connsiteY13" fmla="*/ 26670 h 26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37860" h="26775">
                          <a:moveTo>
                            <a:pt x="4329" y="26670"/>
                          </a:moveTo>
                          <a:cubicBezTo>
                            <a:pt x="2424" y="26670"/>
                            <a:pt x="-1386" y="23813"/>
                            <a:pt x="519" y="20955"/>
                          </a:cubicBezTo>
                          <a:cubicBezTo>
                            <a:pt x="2424" y="18097"/>
                            <a:pt x="2424" y="17145"/>
                            <a:pt x="2424" y="11430"/>
                          </a:cubicBezTo>
                          <a:cubicBezTo>
                            <a:pt x="2424" y="5715"/>
                            <a:pt x="4329" y="3810"/>
                            <a:pt x="9092" y="3810"/>
                          </a:cubicBezTo>
                          <a:cubicBezTo>
                            <a:pt x="12902" y="3810"/>
                            <a:pt x="15759" y="0"/>
                            <a:pt x="20522" y="0"/>
                          </a:cubicBezTo>
                          <a:cubicBezTo>
                            <a:pt x="25284" y="0"/>
                            <a:pt x="25284" y="5715"/>
                            <a:pt x="30999" y="5715"/>
                          </a:cubicBezTo>
                          <a:cubicBezTo>
                            <a:pt x="34809" y="5715"/>
                            <a:pt x="36714" y="8572"/>
                            <a:pt x="37667" y="11430"/>
                          </a:cubicBezTo>
                          <a:cubicBezTo>
                            <a:pt x="38619" y="15240"/>
                            <a:pt x="35762" y="15240"/>
                            <a:pt x="35762" y="23813"/>
                          </a:cubicBezTo>
                          <a:cubicBezTo>
                            <a:pt x="35762" y="27622"/>
                            <a:pt x="30047" y="26670"/>
                            <a:pt x="30047" y="26670"/>
                          </a:cubicBezTo>
                          <a:cubicBezTo>
                            <a:pt x="30047" y="26670"/>
                            <a:pt x="32904" y="22860"/>
                            <a:pt x="31952" y="20955"/>
                          </a:cubicBezTo>
                          <a:cubicBezTo>
                            <a:pt x="30999" y="17145"/>
                            <a:pt x="29094" y="20003"/>
                            <a:pt x="28142" y="17145"/>
                          </a:cubicBezTo>
                          <a:cubicBezTo>
                            <a:pt x="27189" y="13335"/>
                            <a:pt x="25284" y="17145"/>
                            <a:pt x="20522" y="14288"/>
                          </a:cubicBezTo>
                          <a:cubicBezTo>
                            <a:pt x="15759" y="12383"/>
                            <a:pt x="17664" y="19050"/>
                            <a:pt x="10997" y="19050"/>
                          </a:cubicBezTo>
                          <a:cubicBezTo>
                            <a:pt x="6234" y="19050"/>
                            <a:pt x="8139" y="25718"/>
                            <a:pt x="4329" y="26670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1964" name="Graphic 4">
                    <a:extLst>
                      <a:ext uri="{FF2B5EF4-FFF2-40B4-BE49-F238E27FC236}">
                        <a16:creationId xmlns:a16="http://schemas.microsoft.com/office/drawing/2014/main" id="{939A2575-3904-4ACD-9436-D061BB2F25B5}"/>
                      </a:ext>
                    </a:extLst>
                  </p:cNvPr>
                  <p:cNvGrpSpPr/>
                  <p:nvPr/>
                </p:nvGrpSpPr>
                <p:grpSpPr>
                  <a:xfrm>
                    <a:off x="6741794" y="3128691"/>
                    <a:ext cx="201059" cy="55385"/>
                    <a:chOff x="6741794" y="3128691"/>
                    <a:chExt cx="201059" cy="55385"/>
                  </a:xfrm>
                </p:grpSpPr>
                <p:sp>
                  <p:nvSpPr>
                    <p:cNvPr id="2083" name="Freeform: Shape 2082">
                      <a:extLst>
                        <a:ext uri="{FF2B5EF4-FFF2-40B4-BE49-F238E27FC236}">
                          <a16:creationId xmlns:a16="http://schemas.microsoft.com/office/drawing/2014/main" id="{9CE0AF50-59C9-4A66-97EB-D15F7ED977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1794" y="3128691"/>
                      <a:ext cx="40360" cy="55385"/>
                    </a:xfrm>
                    <a:custGeom>
                      <a:avLst/>
                      <a:gdLst>
                        <a:gd name="connsiteX0" fmla="*/ 19050 w 40360"/>
                        <a:gd name="connsiteY0" fmla="*/ 1223 h 55385"/>
                        <a:gd name="connsiteX1" fmla="*/ 0 w 40360"/>
                        <a:gd name="connsiteY1" fmla="*/ 34560 h 55385"/>
                        <a:gd name="connsiteX2" fmla="*/ 33338 w 40360"/>
                        <a:gd name="connsiteY2" fmla="*/ 54563 h 55385"/>
                        <a:gd name="connsiteX3" fmla="*/ 24765 w 40360"/>
                        <a:gd name="connsiteY3" fmla="*/ 33608 h 55385"/>
                        <a:gd name="connsiteX4" fmla="*/ 40005 w 40360"/>
                        <a:gd name="connsiteY4" fmla="*/ 9795 h 55385"/>
                        <a:gd name="connsiteX5" fmla="*/ 19050 w 40360"/>
                        <a:gd name="connsiteY5" fmla="*/ 1223 h 553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0360" h="55385">
                          <a:moveTo>
                            <a:pt x="19050" y="1223"/>
                          </a:moveTo>
                          <a:cubicBezTo>
                            <a:pt x="19050" y="1223"/>
                            <a:pt x="0" y="26940"/>
                            <a:pt x="0" y="34560"/>
                          </a:cubicBezTo>
                          <a:cubicBezTo>
                            <a:pt x="0" y="42180"/>
                            <a:pt x="27623" y="59326"/>
                            <a:pt x="33338" y="54563"/>
                          </a:cubicBezTo>
                          <a:cubicBezTo>
                            <a:pt x="43815" y="45990"/>
                            <a:pt x="21908" y="38370"/>
                            <a:pt x="24765" y="33608"/>
                          </a:cubicBezTo>
                          <a:cubicBezTo>
                            <a:pt x="27623" y="28845"/>
                            <a:pt x="42863" y="15510"/>
                            <a:pt x="40005" y="9795"/>
                          </a:cubicBezTo>
                          <a:cubicBezTo>
                            <a:pt x="37148" y="3128"/>
                            <a:pt x="21908" y="-2587"/>
                            <a:pt x="19050" y="1223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4" name="Freeform: Shape 2083">
                      <a:extLst>
                        <a:ext uri="{FF2B5EF4-FFF2-40B4-BE49-F238E27FC236}">
                          <a16:creationId xmlns:a16="http://schemas.microsoft.com/office/drawing/2014/main" id="{77724BE6-AE60-4F4C-9618-246A92FBF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5609" y="3134260"/>
                      <a:ext cx="33536" cy="45856"/>
                    </a:xfrm>
                    <a:custGeom>
                      <a:avLst/>
                      <a:gdLst>
                        <a:gd name="connsiteX0" fmla="*/ 15240 w 33536"/>
                        <a:gd name="connsiteY0" fmla="*/ 1369 h 45856"/>
                        <a:gd name="connsiteX1" fmla="*/ 0 w 33536"/>
                        <a:gd name="connsiteY1" fmla="*/ 28992 h 45856"/>
                        <a:gd name="connsiteX2" fmla="*/ 27622 w 33536"/>
                        <a:gd name="connsiteY2" fmla="*/ 45184 h 45856"/>
                        <a:gd name="connsiteX3" fmla="*/ 20955 w 33536"/>
                        <a:gd name="connsiteY3" fmla="*/ 28039 h 45856"/>
                        <a:gd name="connsiteX4" fmla="*/ 33338 w 33536"/>
                        <a:gd name="connsiteY4" fmla="*/ 8037 h 45856"/>
                        <a:gd name="connsiteX5" fmla="*/ 15240 w 33536"/>
                        <a:gd name="connsiteY5" fmla="*/ 1369 h 45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36" h="45856">
                          <a:moveTo>
                            <a:pt x="15240" y="1369"/>
                          </a:moveTo>
                          <a:cubicBezTo>
                            <a:pt x="15240" y="1369"/>
                            <a:pt x="0" y="22324"/>
                            <a:pt x="0" y="28992"/>
                          </a:cubicBezTo>
                          <a:cubicBezTo>
                            <a:pt x="0" y="35659"/>
                            <a:pt x="22860" y="48994"/>
                            <a:pt x="27622" y="45184"/>
                          </a:cubicBezTo>
                          <a:cubicBezTo>
                            <a:pt x="36195" y="38517"/>
                            <a:pt x="18097" y="31849"/>
                            <a:pt x="20955" y="28039"/>
                          </a:cubicBezTo>
                          <a:cubicBezTo>
                            <a:pt x="22860" y="24229"/>
                            <a:pt x="35243" y="13752"/>
                            <a:pt x="33338" y="8037"/>
                          </a:cubicBezTo>
                          <a:cubicBezTo>
                            <a:pt x="30480" y="2322"/>
                            <a:pt x="17145" y="-2441"/>
                            <a:pt x="15240" y="1369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5" name="Freeform: Shape 2084">
                      <a:extLst>
                        <a:ext uri="{FF2B5EF4-FFF2-40B4-BE49-F238E27FC236}">
                          <a16:creationId xmlns:a16="http://schemas.microsoft.com/office/drawing/2014/main" id="{0361CCCA-FF91-4F47-A7CF-3F8D86ECF1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527" y="3139520"/>
                      <a:ext cx="28805" cy="39422"/>
                    </a:xfrm>
                    <a:custGeom>
                      <a:avLst/>
                      <a:gdLst>
                        <a:gd name="connsiteX0" fmla="*/ 13335 w 28805"/>
                        <a:gd name="connsiteY0" fmla="*/ 872 h 39422"/>
                        <a:gd name="connsiteX1" fmla="*/ 0 w 28805"/>
                        <a:gd name="connsiteY1" fmla="*/ 24684 h 39422"/>
                        <a:gd name="connsiteX2" fmla="*/ 23813 w 28805"/>
                        <a:gd name="connsiteY2" fmla="*/ 38972 h 39422"/>
                        <a:gd name="connsiteX3" fmla="*/ 18097 w 28805"/>
                        <a:gd name="connsiteY3" fmla="*/ 23732 h 39422"/>
                        <a:gd name="connsiteX4" fmla="*/ 28575 w 28805"/>
                        <a:gd name="connsiteY4" fmla="*/ 6587 h 39422"/>
                        <a:gd name="connsiteX5" fmla="*/ 13335 w 28805"/>
                        <a:gd name="connsiteY5" fmla="*/ 872 h 39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805" h="39422">
                          <a:moveTo>
                            <a:pt x="13335" y="872"/>
                          </a:moveTo>
                          <a:cubicBezTo>
                            <a:pt x="13335" y="872"/>
                            <a:pt x="0" y="18969"/>
                            <a:pt x="0" y="24684"/>
                          </a:cubicBezTo>
                          <a:cubicBezTo>
                            <a:pt x="0" y="30399"/>
                            <a:pt x="20003" y="41829"/>
                            <a:pt x="23813" y="38972"/>
                          </a:cubicBezTo>
                          <a:cubicBezTo>
                            <a:pt x="31432" y="33257"/>
                            <a:pt x="15240" y="27542"/>
                            <a:pt x="18097" y="23732"/>
                          </a:cubicBezTo>
                          <a:cubicBezTo>
                            <a:pt x="20003" y="19922"/>
                            <a:pt x="30480" y="11349"/>
                            <a:pt x="28575" y="6587"/>
                          </a:cubicBezTo>
                          <a:cubicBezTo>
                            <a:pt x="26670" y="2777"/>
                            <a:pt x="15240" y="-1986"/>
                            <a:pt x="13335" y="872"/>
                          </a:cubicBezTo>
                          <a:close/>
                        </a:path>
                      </a:pathLst>
                    </a:custGeom>
                    <a:solidFill>
                      <a:srgbClr val="384A8C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86" name="Freeform: Shape 2085">
                      <a:extLst>
                        <a:ext uri="{FF2B5EF4-FFF2-40B4-BE49-F238E27FC236}">
                          <a16:creationId xmlns:a16="http://schemas.microsoft.com/office/drawing/2014/main" id="{C65075CD-B7A1-4240-9732-F5A214A7A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9912" y="3136928"/>
                      <a:ext cx="22941" cy="30660"/>
                    </a:xfrm>
                    <a:custGeom>
                      <a:avLst/>
                      <a:gdLst>
                        <a:gd name="connsiteX0" fmla="*/ 10478 w 22941"/>
                        <a:gd name="connsiteY0" fmla="*/ 606 h 30660"/>
                        <a:gd name="connsiteX1" fmla="*/ 0 w 22941"/>
                        <a:gd name="connsiteY1" fmla="*/ 19656 h 30660"/>
                        <a:gd name="connsiteX2" fmla="*/ 19050 w 22941"/>
                        <a:gd name="connsiteY2" fmla="*/ 30134 h 30660"/>
                        <a:gd name="connsiteX3" fmla="*/ 14288 w 22941"/>
                        <a:gd name="connsiteY3" fmla="*/ 18704 h 30660"/>
                        <a:gd name="connsiteX4" fmla="*/ 22860 w 22941"/>
                        <a:gd name="connsiteY4" fmla="*/ 5369 h 30660"/>
                        <a:gd name="connsiteX5" fmla="*/ 10478 w 22941"/>
                        <a:gd name="connsiteY5" fmla="*/ 606 h 30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941" h="30660">
                          <a:moveTo>
                            <a:pt x="10478" y="606"/>
                          </a:moveTo>
                          <a:cubicBezTo>
                            <a:pt x="10478" y="606"/>
                            <a:pt x="0" y="14894"/>
                            <a:pt x="0" y="19656"/>
                          </a:cubicBezTo>
                          <a:cubicBezTo>
                            <a:pt x="0" y="23466"/>
                            <a:pt x="15240" y="32991"/>
                            <a:pt x="19050" y="30134"/>
                          </a:cubicBezTo>
                          <a:cubicBezTo>
                            <a:pt x="24765" y="25371"/>
                            <a:pt x="12382" y="21561"/>
                            <a:pt x="14288" y="18704"/>
                          </a:cubicBezTo>
                          <a:cubicBezTo>
                            <a:pt x="16193" y="15846"/>
                            <a:pt x="23813" y="9179"/>
                            <a:pt x="22860" y="5369"/>
                          </a:cubicBezTo>
                          <a:cubicBezTo>
                            <a:pt x="20955" y="1559"/>
                            <a:pt x="12382" y="-1299"/>
                            <a:pt x="10478" y="606"/>
                          </a:cubicBezTo>
                          <a:close/>
                        </a:path>
                      </a:pathLst>
                    </a:custGeom>
                    <a:solidFill>
                      <a:srgbClr val="D7695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965" name="Freeform: Shape 1964">
                    <a:extLst>
                      <a:ext uri="{FF2B5EF4-FFF2-40B4-BE49-F238E27FC236}">
                        <a16:creationId xmlns:a16="http://schemas.microsoft.com/office/drawing/2014/main" id="{99645F2E-C8CE-4D26-B748-234108AB13CA}"/>
                      </a:ext>
                    </a:extLst>
                  </p:cNvPr>
                  <p:cNvSpPr/>
                  <p:nvPr/>
                </p:nvSpPr>
                <p:spPr>
                  <a:xfrm>
                    <a:off x="6916102" y="3446053"/>
                    <a:ext cx="55244" cy="28756"/>
                  </a:xfrm>
                  <a:custGeom>
                    <a:avLst/>
                    <a:gdLst>
                      <a:gd name="connsiteX0" fmla="*/ 55245 w 55244"/>
                      <a:gd name="connsiteY0" fmla="*/ 15331 h 28756"/>
                      <a:gd name="connsiteX1" fmla="*/ 27622 w 55244"/>
                      <a:gd name="connsiteY1" fmla="*/ 91 h 28756"/>
                      <a:gd name="connsiteX2" fmla="*/ 0 w 55244"/>
                      <a:gd name="connsiteY2" fmla="*/ 13426 h 28756"/>
                      <a:gd name="connsiteX3" fmla="*/ 27622 w 55244"/>
                      <a:gd name="connsiteY3" fmla="*/ 28666 h 28756"/>
                      <a:gd name="connsiteX4" fmla="*/ 55245 w 55244"/>
                      <a:gd name="connsiteY4" fmla="*/ 15331 h 28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44" h="28756">
                        <a:moveTo>
                          <a:pt x="55245" y="15331"/>
                        </a:moveTo>
                        <a:cubicBezTo>
                          <a:pt x="55245" y="7711"/>
                          <a:pt x="43815" y="91"/>
                          <a:pt x="27622" y="91"/>
                        </a:cubicBezTo>
                        <a:cubicBezTo>
                          <a:pt x="12382" y="-861"/>
                          <a:pt x="0" y="5806"/>
                          <a:pt x="0" y="13426"/>
                        </a:cubicBezTo>
                        <a:cubicBezTo>
                          <a:pt x="0" y="21046"/>
                          <a:pt x="11430" y="28666"/>
                          <a:pt x="27622" y="28666"/>
                        </a:cubicBezTo>
                        <a:cubicBezTo>
                          <a:pt x="42863" y="29619"/>
                          <a:pt x="55245" y="22951"/>
                          <a:pt x="55245" y="15331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66" name="Freeform: Shape 1965">
                    <a:extLst>
                      <a:ext uri="{FF2B5EF4-FFF2-40B4-BE49-F238E27FC236}">
                        <a16:creationId xmlns:a16="http://schemas.microsoft.com/office/drawing/2014/main" id="{C59E4274-3D3B-4DB4-B8CB-D84CD27615A3}"/>
                      </a:ext>
                    </a:extLst>
                  </p:cNvPr>
                  <p:cNvSpPr/>
                  <p:nvPr/>
                </p:nvSpPr>
                <p:spPr>
                  <a:xfrm>
                    <a:off x="6931342" y="3459479"/>
                    <a:ext cx="10477" cy="6920"/>
                  </a:xfrm>
                  <a:custGeom>
                    <a:avLst/>
                    <a:gdLst>
                      <a:gd name="connsiteX0" fmla="*/ 10477 w 10477"/>
                      <a:gd name="connsiteY0" fmla="*/ 3810 h 6920"/>
                      <a:gd name="connsiteX1" fmla="*/ 5715 w 10477"/>
                      <a:gd name="connsiteY1" fmla="*/ 0 h 6920"/>
                      <a:gd name="connsiteX2" fmla="*/ 0 w 10477"/>
                      <a:gd name="connsiteY2" fmla="*/ 2857 h 6920"/>
                      <a:gd name="connsiteX3" fmla="*/ 4763 w 10477"/>
                      <a:gd name="connsiteY3" fmla="*/ 6667 h 6920"/>
                      <a:gd name="connsiteX4" fmla="*/ 10477 w 10477"/>
                      <a:gd name="connsiteY4" fmla="*/ 3810 h 6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6920">
                        <a:moveTo>
                          <a:pt x="10477" y="3810"/>
                        </a:moveTo>
                        <a:cubicBezTo>
                          <a:pt x="10477" y="1905"/>
                          <a:pt x="8572" y="0"/>
                          <a:pt x="5715" y="0"/>
                        </a:cubicBezTo>
                        <a:cubicBezTo>
                          <a:pt x="2857" y="0"/>
                          <a:pt x="0" y="952"/>
                          <a:pt x="0" y="2857"/>
                        </a:cubicBezTo>
                        <a:cubicBezTo>
                          <a:pt x="0" y="4763"/>
                          <a:pt x="1905" y="6667"/>
                          <a:pt x="4763" y="6667"/>
                        </a:cubicBezTo>
                        <a:cubicBezTo>
                          <a:pt x="7620" y="7620"/>
                          <a:pt x="9525" y="5715"/>
                          <a:pt x="10477" y="381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67" name="Freeform: Shape 1966">
                    <a:extLst>
                      <a:ext uri="{FF2B5EF4-FFF2-40B4-BE49-F238E27FC236}">
                        <a16:creationId xmlns:a16="http://schemas.microsoft.com/office/drawing/2014/main" id="{BD430EDE-19DD-4BC4-B1A3-9671DB69268F}"/>
                      </a:ext>
                    </a:extLst>
                  </p:cNvPr>
                  <p:cNvSpPr/>
                  <p:nvPr/>
                </p:nvSpPr>
                <p:spPr>
                  <a:xfrm>
                    <a:off x="6935152" y="345255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7" y="7873"/>
                          <a:pt x="5715" y="6921"/>
                        </a:cubicBezTo>
                        <a:cubicBezTo>
                          <a:pt x="7620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68" name="Freeform: Shape 1967">
                    <a:extLst>
                      <a:ext uri="{FF2B5EF4-FFF2-40B4-BE49-F238E27FC236}">
                        <a16:creationId xmlns:a16="http://schemas.microsoft.com/office/drawing/2014/main" id="{2F9E1883-52CC-4329-90CB-5F867A2D459D}"/>
                      </a:ext>
                    </a:extLst>
                  </p:cNvPr>
                  <p:cNvSpPr/>
                  <p:nvPr/>
                </p:nvSpPr>
                <p:spPr>
                  <a:xfrm>
                    <a:off x="6929189" y="3447675"/>
                    <a:ext cx="10020" cy="7414"/>
                  </a:xfrm>
                  <a:custGeom>
                    <a:avLst/>
                    <a:gdLst>
                      <a:gd name="connsiteX0" fmla="*/ 9773 w 10020"/>
                      <a:gd name="connsiteY0" fmla="*/ 2279 h 7414"/>
                      <a:gd name="connsiteX1" fmla="*/ 4058 w 10020"/>
                      <a:gd name="connsiteY1" fmla="*/ 374 h 7414"/>
                      <a:gd name="connsiteX2" fmla="*/ 248 w 10020"/>
                      <a:gd name="connsiteY2" fmla="*/ 5136 h 7414"/>
                      <a:gd name="connsiteX3" fmla="*/ 5963 w 10020"/>
                      <a:gd name="connsiteY3" fmla="*/ 7041 h 7414"/>
                      <a:gd name="connsiteX4" fmla="*/ 9773 w 10020"/>
                      <a:gd name="connsiteY4" fmla="*/ 2279 h 7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20" h="7414">
                        <a:moveTo>
                          <a:pt x="9773" y="2279"/>
                        </a:moveTo>
                        <a:cubicBezTo>
                          <a:pt x="8820" y="374"/>
                          <a:pt x="5963" y="-579"/>
                          <a:pt x="4058" y="374"/>
                        </a:cubicBezTo>
                        <a:cubicBezTo>
                          <a:pt x="1200" y="1326"/>
                          <a:pt x="-705" y="3231"/>
                          <a:pt x="248" y="5136"/>
                        </a:cubicBezTo>
                        <a:cubicBezTo>
                          <a:pt x="1200" y="7041"/>
                          <a:pt x="4058" y="7994"/>
                          <a:pt x="5963" y="7041"/>
                        </a:cubicBezTo>
                        <a:cubicBezTo>
                          <a:pt x="8820" y="6089"/>
                          <a:pt x="10725" y="3231"/>
                          <a:pt x="9773" y="227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69" name="Freeform: Shape 1968">
                    <a:extLst>
                      <a:ext uri="{FF2B5EF4-FFF2-40B4-BE49-F238E27FC236}">
                        <a16:creationId xmlns:a16="http://schemas.microsoft.com/office/drawing/2014/main" id="{322369DC-A1F4-41EA-8897-6208F4EEDD58}"/>
                      </a:ext>
                    </a:extLst>
                  </p:cNvPr>
                  <p:cNvSpPr/>
                  <p:nvPr/>
                </p:nvSpPr>
                <p:spPr>
                  <a:xfrm>
                    <a:off x="6941819" y="345636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4"/>
                          <a:pt x="5715" y="6921"/>
                        </a:cubicBezTo>
                        <a:cubicBezTo>
                          <a:pt x="8573" y="5968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70" name="Freeform: Shape 1969">
                    <a:extLst>
                      <a:ext uri="{FF2B5EF4-FFF2-40B4-BE49-F238E27FC236}">
                        <a16:creationId xmlns:a16="http://schemas.microsoft.com/office/drawing/2014/main" id="{84DD81CE-2364-458C-81C3-1C03E6C62263}"/>
                      </a:ext>
                    </a:extLst>
                  </p:cNvPr>
                  <p:cNvSpPr/>
                  <p:nvPr/>
                </p:nvSpPr>
                <p:spPr>
                  <a:xfrm>
                    <a:off x="6947534" y="3448748"/>
                    <a:ext cx="10477" cy="7174"/>
                  </a:xfrm>
                  <a:custGeom>
                    <a:avLst/>
                    <a:gdLst>
                      <a:gd name="connsiteX0" fmla="*/ 10478 w 10477"/>
                      <a:gd name="connsiteY0" fmla="*/ 3111 h 7174"/>
                      <a:gd name="connsiteX1" fmla="*/ 4763 w 10477"/>
                      <a:gd name="connsiteY1" fmla="*/ 253 h 7174"/>
                      <a:gd name="connsiteX2" fmla="*/ 0 w 10477"/>
                      <a:gd name="connsiteY2" fmla="*/ 4063 h 7174"/>
                      <a:gd name="connsiteX3" fmla="*/ 5715 w 10477"/>
                      <a:gd name="connsiteY3" fmla="*/ 6921 h 7174"/>
                      <a:gd name="connsiteX4" fmla="*/ 10478 w 10477"/>
                      <a:gd name="connsiteY4" fmla="*/ 3111 h 7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7" h="7174">
                        <a:moveTo>
                          <a:pt x="10478" y="3111"/>
                        </a:moveTo>
                        <a:cubicBezTo>
                          <a:pt x="10478" y="1206"/>
                          <a:pt x="7620" y="-699"/>
                          <a:pt x="4763" y="253"/>
                        </a:cubicBezTo>
                        <a:cubicBezTo>
                          <a:pt x="1905" y="253"/>
                          <a:pt x="0" y="2158"/>
                          <a:pt x="0" y="4063"/>
                        </a:cubicBezTo>
                        <a:cubicBezTo>
                          <a:pt x="0" y="5968"/>
                          <a:pt x="2858" y="7873"/>
                          <a:pt x="5715" y="6921"/>
                        </a:cubicBezTo>
                        <a:cubicBezTo>
                          <a:pt x="8572" y="6921"/>
                          <a:pt x="10478" y="5016"/>
                          <a:pt x="10478" y="311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971" name="Graphic 4">
                    <a:extLst>
                      <a:ext uri="{FF2B5EF4-FFF2-40B4-BE49-F238E27FC236}">
                        <a16:creationId xmlns:a16="http://schemas.microsoft.com/office/drawing/2014/main" id="{E4EEFE11-8221-4631-BF03-91622ECA5369}"/>
                      </a:ext>
                    </a:extLst>
                  </p:cNvPr>
                  <p:cNvGrpSpPr/>
                  <p:nvPr/>
                </p:nvGrpSpPr>
                <p:grpSpPr>
                  <a:xfrm>
                    <a:off x="6933247" y="3108483"/>
                    <a:ext cx="169918" cy="205263"/>
                    <a:chOff x="6933247" y="3108483"/>
                    <a:chExt cx="169918" cy="205263"/>
                  </a:xfrm>
                </p:grpSpPr>
                <p:grpSp>
                  <p:nvGrpSpPr>
                    <p:cNvPr id="2051" name="Graphic 4">
                      <a:extLst>
                        <a:ext uri="{FF2B5EF4-FFF2-40B4-BE49-F238E27FC236}">
                          <a16:creationId xmlns:a16="http://schemas.microsoft.com/office/drawing/2014/main" id="{A0611F4F-0AD6-412F-8CBC-2089AFB7E6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54529" y="3108483"/>
                      <a:ext cx="148636" cy="205263"/>
                      <a:chOff x="6954529" y="3108483"/>
                      <a:chExt cx="148636" cy="205263"/>
                    </a:xfrm>
                    <a:solidFill>
                      <a:srgbClr val="EAAA65"/>
                    </a:solidFill>
                  </p:grpSpPr>
                  <p:sp>
                    <p:nvSpPr>
                      <p:cNvPr id="2080" name="Freeform: Shape 2079">
                        <a:extLst>
                          <a:ext uri="{FF2B5EF4-FFF2-40B4-BE49-F238E27FC236}">
                            <a16:creationId xmlns:a16="http://schemas.microsoft.com/office/drawing/2014/main" id="{659BFBAD-276F-4E6F-80B2-548981F5EF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94798" y="3301943"/>
                        <a:ext cx="8367" cy="7041"/>
                      </a:xfrm>
                      <a:custGeom>
                        <a:avLst/>
                        <a:gdLst>
                          <a:gd name="connsiteX0" fmla="*/ 3231 w 8367"/>
                          <a:gd name="connsiteY0" fmla="*/ 7041 h 7041"/>
                          <a:gd name="connsiteX1" fmla="*/ 374 w 8367"/>
                          <a:gd name="connsiteY1" fmla="*/ 5136 h 7041"/>
                          <a:gd name="connsiteX2" fmla="*/ 2279 w 8367"/>
                          <a:gd name="connsiteY2" fmla="*/ 374 h 7041"/>
                          <a:gd name="connsiteX3" fmla="*/ 3231 w 8367"/>
                          <a:gd name="connsiteY3" fmla="*/ 374 h 7041"/>
                          <a:gd name="connsiteX4" fmla="*/ 7994 w 8367"/>
                          <a:gd name="connsiteY4" fmla="*/ 2279 h 7041"/>
                          <a:gd name="connsiteX5" fmla="*/ 6089 w 8367"/>
                          <a:gd name="connsiteY5" fmla="*/ 7041 h 7041"/>
                          <a:gd name="connsiteX6" fmla="*/ 5136 w 8367"/>
                          <a:gd name="connsiteY6" fmla="*/ 7041 h 7041"/>
                          <a:gd name="connsiteX7" fmla="*/ 3231 w 8367"/>
                          <a:gd name="connsiteY7" fmla="*/ 7041 h 70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367" h="7041">
                            <a:moveTo>
                              <a:pt x="3231" y="7041"/>
                            </a:moveTo>
                            <a:cubicBezTo>
                              <a:pt x="2279" y="7041"/>
                              <a:pt x="374" y="6088"/>
                              <a:pt x="374" y="5136"/>
                            </a:cubicBezTo>
                            <a:cubicBezTo>
                              <a:pt x="-579" y="3231"/>
                              <a:pt x="374" y="1326"/>
                              <a:pt x="2279" y="374"/>
                            </a:cubicBezTo>
                            <a:lnTo>
                              <a:pt x="3231" y="374"/>
                            </a:lnTo>
                            <a:cubicBezTo>
                              <a:pt x="5136" y="-579"/>
                              <a:pt x="7041" y="374"/>
                              <a:pt x="7994" y="2279"/>
                            </a:cubicBezTo>
                            <a:cubicBezTo>
                              <a:pt x="8946" y="4184"/>
                              <a:pt x="7994" y="6088"/>
                              <a:pt x="6089" y="7041"/>
                            </a:cubicBezTo>
                            <a:lnTo>
                              <a:pt x="5136" y="7041"/>
                            </a:lnTo>
                            <a:cubicBezTo>
                              <a:pt x="4184" y="7041"/>
                              <a:pt x="4184" y="7041"/>
                              <a:pt x="3231" y="7041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81" name="Freeform: Shape 2080">
                        <a:extLst>
                          <a:ext uri="{FF2B5EF4-FFF2-40B4-BE49-F238E27FC236}">
                            <a16:creationId xmlns:a16="http://schemas.microsoft.com/office/drawing/2014/main" id="{86E37E82-BAAB-46F3-ACFA-4D35393345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4529" y="3116906"/>
                        <a:ext cx="137785" cy="196840"/>
                      </a:xfrm>
                      <a:custGeom>
                        <a:avLst/>
                        <a:gdLst>
                          <a:gd name="connsiteX0" fmla="*/ 96828 w 137785"/>
                          <a:gd name="connsiteY0" fmla="*/ 196841 h 196840"/>
                          <a:gd name="connsiteX1" fmla="*/ 94923 w 137785"/>
                          <a:gd name="connsiteY1" fmla="*/ 196841 h 196840"/>
                          <a:gd name="connsiteX2" fmla="*/ 92065 w 137785"/>
                          <a:gd name="connsiteY2" fmla="*/ 193031 h 196840"/>
                          <a:gd name="connsiteX3" fmla="*/ 95876 w 137785"/>
                          <a:gd name="connsiteY3" fmla="*/ 190173 h 196840"/>
                          <a:gd name="connsiteX4" fmla="*/ 97781 w 137785"/>
                          <a:gd name="connsiteY4" fmla="*/ 190173 h 196840"/>
                          <a:gd name="connsiteX5" fmla="*/ 100638 w 137785"/>
                          <a:gd name="connsiteY5" fmla="*/ 193983 h 196840"/>
                          <a:gd name="connsiteX6" fmla="*/ 96828 w 137785"/>
                          <a:gd name="connsiteY6" fmla="*/ 196841 h 196840"/>
                          <a:gd name="connsiteX7" fmla="*/ 107306 w 137785"/>
                          <a:gd name="connsiteY7" fmla="*/ 196841 h 196840"/>
                          <a:gd name="connsiteX8" fmla="*/ 104448 w 137785"/>
                          <a:gd name="connsiteY8" fmla="*/ 193031 h 196840"/>
                          <a:gd name="connsiteX9" fmla="*/ 108258 w 137785"/>
                          <a:gd name="connsiteY9" fmla="*/ 189221 h 196840"/>
                          <a:gd name="connsiteX10" fmla="*/ 110163 w 137785"/>
                          <a:gd name="connsiteY10" fmla="*/ 189221 h 196840"/>
                          <a:gd name="connsiteX11" fmla="*/ 113973 w 137785"/>
                          <a:gd name="connsiteY11" fmla="*/ 193031 h 196840"/>
                          <a:gd name="connsiteX12" fmla="*/ 110163 w 137785"/>
                          <a:gd name="connsiteY12" fmla="*/ 196841 h 196840"/>
                          <a:gd name="connsiteX13" fmla="*/ 107306 w 137785"/>
                          <a:gd name="connsiteY13" fmla="*/ 196841 h 196840"/>
                          <a:gd name="connsiteX14" fmla="*/ 107306 w 137785"/>
                          <a:gd name="connsiteY14" fmla="*/ 196841 h 196840"/>
                          <a:gd name="connsiteX15" fmla="*/ 84446 w 137785"/>
                          <a:gd name="connsiteY15" fmla="*/ 194936 h 196840"/>
                          <a:gd name="connsiteX16" fmla="*/ 84446 w 137785"/>
                          <a:gd name="connsiteY16" fmla="*/ 194936 h 196840"/>
                          <a:gd name="connsiteX17" fmla="*/ 82540 w 137785"/>
                          <a:gd name="connsiteY17" fmla="*/ 194936 h 196840"/>
                          <a:gd name="connsiteX18" fmla="*/ 79683 w 137785"/>
                          <a:gd name="connsiteY18" fmla="*/ 191125 h 196840"/>
                          <a:gd name="connsiteX19" fmla="*/ 83493 w 137785"/>
                          <a:gd name="connsiteY19" fmla="*/ 188268 h 196840"/>
                          <a:gd name="connsiteX20" fmla="*/ 85398 w 137785"/>
                          <a:gd name="connsiteY20" fmla="*/ 188268 h 196840"/>
                          <a:gd name="connsiteX21" fmla="*/ 88256 w 137785"/>
                          <a:gd name="connsiteY21" fmla="*/ 192078 h 196840"/>
                          <a:gd name="connsiteX22" fmla="*/ 84446 w 137785"/>
                          <a:gd name="connsiteY22" fmla="*/ 194936 h 196840"/>
                          <a:gd name="connsiteX23" fmla="*/ 119688 w 137785"/>
                          <a:gd name="connsiteY23" fmla="*/ 196841 h 196840"/>
                          <a:gd name="connsiteX24" fmla="*/ 116831 w 137785"/>
                          <a:gd name="connsiteY24" fmla="*/ 193983 h 196840"/>
                          <a:gd name="connsiteX25" fmla="*/ 119688 w 137785"/>
                          <a:gd name="connsiteY25" fmla="*/ 190173 h 196840"/>
                          <a:gd name="connsiteX26" fmla="*/ 121593 w 137785"/>
                          <a:gd name="connsiteY26" fmla="*/ 190173 h 196840"/>
                          <a:gd name="connsiteX27" fmla="*/ 125403 w 137785"/>
                          <a:gd name="connsiteY27" fmla="*/ 193031 h 196840"/>
                          <a:gd name="connsiteX28" fmla="*/ 122546 w 137785"/>
                          <a:gd name="connsiteY28" fmla="*/ 196841 h 196840"/>
                          <a:gd name="connsiteX29" fmla="*/ 119688 w 137785"/>
                          <a:gd name="connsiteY29" fmla="*/ 196841 h 196840"/>
                          <a:gd name="connsiteX30" fmla="*/ 119688 w 137785"/>
                          <a:gd name="connsiteY30" fmla="*/ 196841 h 196840"/>
                          <a:gd name="connsiteX31" fmla="*/ 72063 w 137785"/>
                          <a:gd name="connsiteY31" fmla="*/ 192078 h 196840"/>
                          <a:gd name="connsiteX32" fmla="*/ 72063 w 137785"/>
                          <a:gd name="connsiteY32" fmla="*/ 192078 h 196840"/>
                          <a:gd name="connsiteX33" fmla="*/ 69206 w 137785"/>
                          <a:gd name="connsiteY33" fmla="*/ 191125 h 196840"/>
                          <a:gd name="connsiteX34" fmla="*/ 66348 w 137785"/>
                          <a:gd name="connsiteY34" fmla="*/ 186363 h 196840"/>
                          <a:gd name="connsiteX35" fmla="*/ 71111 w 137785"/>
                          <a:gd name="connsiteY35" fmla="*/ 183506 h 196840"/>
                          <a:gd name="connsiteX36" fmla="*/ 73015 w 137785"/>
                          <a:gd name="connsiteY36" fmla="*/ 184458 h 196840"/>
                          <a:gd name="connsiteX37" fmla="*/ 75873 w 137785"/>
                          <a:gd name="connsiteY37" fmla="*/ 189221 h 196840"/>
                          <a:gd name="connsiteX38" fmla="*/ 72063 w 137785"/>
                          <a:gd name="connsiteY38" fmla="*/ 192078 h 196840"/>
                          <a:gd name="connsiteX39" fmla="*/ 132071 w 137785"/>
                          <a:gd name="connsiteY39" fmla="*/ 194936 h 196840"/>
                          <a:gd name="connsiteX40" fmla="*/ 129213 w 137785"/>
                          <a:gd name="connsiteY40" fmla="*/ 192078 h 196840"/>
                          <a:gd name="connsiteX41" fmla="*/ 132071 w 137785"/>
                          <a:gd name="connsiteY41" fmla="*/ 188268 h 196840"/>
                          <a:gd name="connsiteX42" fmla="*/ 133976 w 137785"/>
                          <a:gd name="connsiteY42" fmla="*/ 188268 h 196840"/>
                          <a:gd name="connsiteX43" fmla="*/ 137786 w 137785"/>
                          <a:gd name="connsiteY43" fmla="*/ 191125 h 196840"/>
                          <a:gd name="connsiteX44" fmla="*/ 134928 w 137785"/>
                          <a:gd name="connsiteY44" fmla="*/ 194936 h 196840"/>
                          <a:gd name="connsiteX45" fmla="*/ 133023 w 137785"/>
                          <a:gd name="connsiteY45" fmla="*/ 194936 h 196840"/>
                          <a:gd name="connsiteX46" fmla="*/ 132071 w 137785"/>
                          <a:gd name="connsiteY46" fmla="*/ 194936 h 196840"/>
                          <a:gd name="connsiteX47" fmla="*/ 60633 w 137785"/>
                          <a:gd name="connsiteY47" fmla="*/ 188268 h 196840"/>
                          <a:gd name="connsiteX48" fmla="*/ 60633 w 137785"/>
                          <a:gd name="connsiteY48" fmla="*/ 188268 h 196840"/>
                          <a:gd name="connsiteX49" fmla="*/ 57776 w 137785"/>
                          <a:gd name="connsiteY49" fmla="*/ 187316 h 196840"/>
                          <a:gd name="connsiteX50" fmla="*/ 55871 w 137785"/>
                          <a:gd name="connsiteY50" fmla="*/ 182553 h 196840"/>
                          <a:gd name="connsiteX51" fmla="*/ 60633 w 137785"/>
                          <a:gd name="connsiteY51" fmla="*/ 180648 h 196840"/>
                          <a:gd name="connsiteX52" fmla="*/ 62538 w 137785"/>
                          <a:gd name="connsiteY52" fmla="*/ 181600 h 196840"/>
                          <a:gd name="connsiteX53" fmla="*/ 64443 w 137785"/>
                          <a:gd name="connsiteY53" fmla="*/ 186363 h 196840"/>
                          <a:gd name="connsiteX54" fmla="*/ 60633 w 137785"/>
                          <a:gd name="connsiteY54" fmla="*/ 188268 h 196840"/>
                          <a:gd name="connsiteX55" fmla="*/ 49203 w 137785"/>
                          <a:gd name="connsiteY55" fmla="*/ 183506 h 196840"/>
                          <a:gd name="connsiteX56" fmla="*/ 48251 w 137785"/>
                          <a:gd name="connsiteY56" fmla="*/ 183506 h 196840"/>
                          <a:gd name="connsiteX57" fmla="*/ 46346 w 137785"/>
                          <a:gd name="connsiteY57" fmla="*/ 182553 h 196840"/>
                          <a:gd name="connsiteX58" fmla="*/ 44440 w 137785"/>
                          <a:gd name="connsiteY58" fmla="*/ 177791 h 196840"/>
                          <a:gd name="connsiteX59" fmla="*/ 49203 w 137785"/>
                          <a:gd name="connsiteY59" fmla="*/ 175886 h 196840"/>
                          <a:gd name="connsiteX60" fmla="*/ 51108 w 137785"/>
                          <a:gd name="connsiteY60" fmla="*/ 176838 h 196840"/>
                          <a:gd name="connsiteX61" fmla="*/ 53013 w 137785"/>
                          <a:gd name="connsiteY61" fmla="*/ 181600 h 196840"/>
                          <a:gd name="connsiteX62" fmla="*/ 49203 w 137785"/>
                          <a:gd name="connsiteY62" fmla="*/ 183506 h 196840"/>
                          <a:gd name="connsiteX63" fmla="*/ 37773 w 137785"/>
                          <a:gd name="connsiteY63" fmla="*/ 178743 h 196840"/>
                          <a:gd name="connsiteX64" fmla="*/ 36821 w 137785"/>
                          <a:gd name="connsiteY64" fmla="*/ 178743 h 196840"/>
                          <a:gd name="connsiteX65" fmla="*/ 34915 w 137785"/>
                          <a:gd name="connsiteY65" fmla="*/ 177791 h 196840"/>
                          <a:gd name="connsiteX66" fmla="*/ 33011 w 137785"/>
                          <a:gd name="connsiteY66" fmla="*/ 173028 h 196840"/>
                          <a:gd name="connsiteX67" fmla="*/ 37773 w 137785"/>
                          <a:gd name="connsiteY67" fmla="*/ 171123 h 196840"/>
                          <a:gd name="connsiteX68" fmla="*/ 39678 w 137785"/>
                          <a:gd name="connsiteY68" fmla="*/ 172075 h 196840"/>
                          <a:gd name="connsiteX69" fmla="*/ 41583 w 137785"/>
                          <a:gd name="connsiteY69" fmla="*/ 176838 h 196840"/>
                          <a:gd name="connsiteX70" fmla="*/ 37773 w 137785"/>
                          <a:gd name="connsiteY70" fmla="*/ 178743 h 196840"/>
                          <a:gd name="connsiteX71" fmla="*/ 26343 w 137785"/>
                          <a:gd name="connsiteY71" fmla="*/ 173028 h 196840"/>
                          <a:gd name="connsiteX72" fmla="*/ 25390 w 137785"/>
                          <a:gd name="connsiteY72" fmla="*/ 173028 h 196840"/>
                          <a:gd name="connsiteX73" fmla="*/ 24438 w 137785"/>
                          <a:gd name="connsiteY73" fmla="*/ 172075 h 196840"/>
                          <a:gd name="connsiteX74" fmla="*/ 22533 w 137785"/>
                          <a:gd name="connsiteY74" fmla="*/ 167313 h 196840"/>
                          <a:gd name="connsiteX75" fmla="*/ 27296 w 137785"/>
                          <a:gd name="connsiteY75" fmla="*/ 165408 h 196840"/>
                          <a:gd name="connsiteX76" fmla="*/ 29201 w 137785"/>
                          <a:gd name="connsiteY76" fmla="*/ 166361 h 196840"/>
                          <a:gd name="connsiteX77" fmla="*/ 30153 w 137785"/>
                          <a:gd name="connsiteY77" fmla="*/ 171123 h 196840"/>
                          <a:gd name="connsiteX78" fmla="*/ 26343 w 137785"/>
                          <a:gd name="connsiteY78" fmla="*/ 173028 h 196840"/>
                          <a:gd name="connsiteX79" fmla="*/ 15865 w 137785"/>
                          <a:gd name="connsiteY79" fmla="*/ 166361 h 196840"/>
                          <a:gd name="connsiteX80" fmla="*/ 13961 w 137785"/>
                          <a:gd name="connsiteY80" fmla="*/ 165408 h 196840"/>
                          <a:gd name="connsiteX81" fmla="*/ 12056 w 137785"/>
                          <a:gd name="connsiteY81" fmla="*/ 164456 h 196840"/>
                          <a:gd name="connsiteX82" fmla="*/ 11103 w 137785"/>
                          <a:gd name="connsiteY82" fmla="*/ 159693 h 196840"/>
                          <a:gd name="connsiteX83" fmla="*/ 15865 w 137785"/>
                          <a:gd name="connsiteY83" fmla="*/ 158741 h 196840"/>
                          <a:gd name="connsiteX84" fmla="*/ 17771 w 137785"/>
                          <a:gd name="connsiteY84" fmla="*/ 159693 h 196840"/>
                          <a:gd name="connsiteX85" fmla="*/ 18723 w 137785"/>
                          <a:gd name="connsiteY85" fmla="*/ 164456 h 196840"/>
                          <a:gd name="connsiteX86" fmla="*/ 15865 w 137785"/>
                          <a:gd name="connsiteY86" fmla="*/ 166361 h 196840"/>
                          <a:gd name="connsiteX87" fmla="*/ 47298 w 137785"/>
                          <a:gd name="connsiteY87" fmla="*/ 164456 h 196840"/>
                          <a:gd name="connsiteX88" fmla="*/ 44440 w 137785"/>
                          <a:gd name="connsiteY88" fmla="*/ 160646 h 196840"/>
                          <a:gd name="connsiteX89" fmla="*/ 48251 w 137785"/>
                          <a:gd name="connsiteY89" fmla="*/ 157788 h 196840"/>
                          <a:gd name="connsiteX90" fmla="*/ 50156 w 137785"/>
                          <a:gd name="connsiteY90" fmla="*/ 157788 h 196840"/>
                          <a:gd name="connsiteX91" fmla="*/ 53013 w 137785"/>
                          <a:gd name="connsiteY91" fmla="*/ 161598 h 196840"/>
                          <a:gd name="connsiteX92" fmla="*/ 49203 w 137785"/>
                          <a:gd name="connsiteY92" fmla="*/ 164456 h 196840"/>
                          <a:gd name="connsiteX93" fmla="*/ 47298 w 137785"/>
                          <a:gd name="connsiteY93" fmla="*/ 164456 h 196840"/>
                          <a:gd name="connsiteX94" fmla="*/ 47298 w 137785"/>
                          <a:gd name="connsiteY94" fmla="*/ 164456 h 196840"/>
                          <a:gd name="connsiteX95" fmla="*/ 36821 w 137785"/>
                          <a:gd name="connsiteY95" fmla="*/ 163503 h 196840"/>
                          <a:gd name="connsiteX96" fmla="*/ 36821 w 137785"/>
                          <a:gd name="connsiteY96" fmla="*/ 163503 h 196840"/>
                          <a:gd name="connsiteX97" fmla="*/ 34915 w 137785"/>
                          <a:gd name="connsiteY97" fmla="*/ 163503 h 196840"/>
                          <a:gd name="connsiteX98" fmla="*/ 32058 w 137785"/>
                          <a:gd name="connsiteY98" fmla="*/ 159693 h 196840"/>
                          <a:gd name="connsiteX99" fmla="*/ 35868 w 137785"/>
                          <a:gd name="connsiteY99" fmla="*/ 156836 h 196840"/>
                          <a:gd name="connsiteX100" fmla="*/ 37773 w 137785"/>
                          <a:gd name="connsiteY100" fmla="*/ 156836 h 196840"/>
                          <a:gd name="connsiteX101" fmla="*/ 40631 w 137785"/>
                          <a:gd name="connsiteY101" fmla="*/ 160646 h 196840"/>
                          <a:gd name="connsiteX102" fmla="*/ 36821 w 137785"/>
                          <a:gd name="connsiteY102" fmla="*/ 163503 h 196840"/>
                          <a:gd name="connsiteX103" fmla="*/ 59681 w 137785"/>
                          <a:gd name="connsiteY103" fmla="*/ 165408 h 196840"/>
                          <a:gd name="connsiteX104" fmla="*/ 56823 w 137785"/>
                          <a:gd name="connsiteY104" fmla="*/ 161598 h 196840"/>
                          <a:gd name="connsiteX105" fmla="*/ 60633 w 137785"/>
                          <a:gd name="connsiteY105" fmla="*/ 157788 h 196840"/>
                          <a:gd name="connsiteX106" fmla="*/ 62538 w 137785"/>
                          <a:gd name="connsiteY106" fmla="*/ 157788 h 196840"/>
                          <a:gd name="connsiteX107" fmla="*/ 66348 w 137785"/>
                          <a:gd name="connsiteY107" fmla="*/ 161598 h 196840"/>
                          <a:gd name="connsiteX108" fmla="*/ 62538 w 137785"/>
                          <a:gd name="connsiteY108" fmla="*/ 165408 h 196840"/>
                          <a:gd name="connsiteX109" fmla="*/ 59681 w 137785"/>
                          <a:gd name="connsiteY109" fmla="*/ 165408 h 196840"/>
                          <a:gd name="connsiteX110" fmla="*/ 59681 w 137785"/>
                          <a:gd name="connsiteY110" fmla="*/ 165408 h 196840"/>
                          <a:gd name="connsiteX111" fmla="*/ 5388 w 137785"/>
                          <a:gd name="connsiteY111" fmla="*/ 159693 h 196840"/>
                          <a:gd name="connsiteX112" fmla="*/ 3483 w 137785"/>
                          <a:gd name="connsiteY112" fmla="*/ 158741 h 196840"/>
                          <a:gd name="connsiteX113" fmla="*/ 1578 w 137785"/>
                          <a:gd name="connsiteY113" fmla="*/ 157788 h 196840"/>
                          <a:gd name="connsiteX114" fmla="*/ 626 w 137785"/>
                          <a:gd name="connsiteY114" fmla="*/ 153025 h 196840"/>
                          <a:gd name="connsiteX115" fmla="*/ 5388 w 137785"/>
                          <a:gd name="connsiteY115" fmla="*/ 152073 h 196840"/>
                          <a:gd name="connsiteX116" fmla="*/ 6340 w 137785"/>
                          <a:gd name="connsiteY116" fmla="*/ 153025 h 196840"/>
                          <a:gd name="connsiteX117" fmla="*/ 11103 w 137785"/>
                          <a:gd name="connsiteY117" fmla="*/ 150168 h 196840"/>
                          <a:gd name="connsiteX118" fmla="*/ 13008 w 137785"/>
                          <a:gd name="connsiteY118" fmla="*/ 150168 h 196840"/>
                          <a:gd name="connsiteX119" fmla="*/ 15865 w 137785"/>
                          <a:gd name="connsiteY119" fmla="*/ 154931 h 196840"/>
                          <a:gd name="connsiteX120" fmla="*/ 11103 w 137785"/>
                          <a:gd name="connsiteY120" fmla="*/ 157788 h 196840"/>
                          <a:gd name="connsiteX121" fmla="*/ 9198 w 137785"/>
                          <a:gd name="connsiteY121" fmla="*/ 156836 h 196840"/>
                          <a:gd name="connsiteX122" fmla="*/ 8246 w 137785"/>
                          <a:gd name="connsiteY122" fmla="*/ 156836 h 196840"/>
                          <a:gd name="connsiteX123" fmla="*/ 7293 w 137785"/>
                          <a:gd name="connsiteY123" fmla="*/ 157788 h 196840"/>
                          <a:gd name="connsiteX124" fmla="*/ 5388 w 137785"/>
                          <a:gd name="connsiteY124" fmla="*/ 159693 h 196840"/>
                          <a:gd name="connsiteX125" fmla="*/ 24438 w 137785"/>
                          <a:gd name="connsiteY125" fmla="*/ 161598 h 196840"/>
                          <a:gd name="connsiteX126" fmla="*/ 24438 w 137785"/>
                          <a:gd name="connsiteY126" fmla="*/ 161598 h 196840"/>
                          <a:gd name="connsiteX127" fmla="*/ 22533 w 137785"/>
                          <a:gd name="connsiteY127" fmla="*/ 161598 h 196840"/>
                          <a:gd name="connsiteX128" fmla="*/ 19676 w 137785"/>
                          <a:gd name="connsiteY128" fmla="*/ 157788 h 196840"/>
                          <a:gd name="connsiteX129" fmla="*/ 23486 w 137785"/>
                          <a:gd name="connsiteY129" fmla="*/ 154931 h 196840"/>
                          <a:gd name="connsiteX130" fmla="*/ 25390 w 137785"/>
                          <a:gd name="connsiteY130" fmla="*/ 154931 h 196840"/>
                          <a:gd name="connsiteX131" fmla="*/ 28248 w 137785"/>
                          <a:gd name="connsiteY131" fmla="*/ 158741 h 196840"/>
                          <a:gd name="connsiteX132" fmla="*/ 24438 w 137785"/>
                          <a:gd name="connsiteY132" fmla="*/ 161598 h 196840"/>
                          <a:gd name="connsiteX133" fmla="*/ 72063 w 137785"/>
                          <a:gd name="connsiteY133" fmla="*/ 164456 h 196840"/>
                          <a:gd name="connsiteX134" fmla="*/ 69206 w 137785"/>
                          <a:gd name="connsiteY134" fmla="*/ 161598 h 196840"/>
                          <a:gd name="connsiteX135" fmla="*/ 72063 w 137785"/>
                          <a:gd name="connsiteY135" fmla="*/ 157788 h 196840"/>
                          <a:gd name="connsiteX136" fmla="*/ 73968 w 137785"/>
                          <a:gd name="connsiteY136" fmla="*/ 157788 h 196840"/>
                          <a:gd name="connsiteX137" fmla="*/ 77778 w 137785"/>
                          <a:gd name="connsiteY137" fmla="*/ 160646 h 196840"/>
                          <a:gd name="connsiteX138" fmla="*/ 74921 w 137785"/>
                          <a:gd name="connsiteY138" fmla="*/ 164456 h 196840"/>
                          <a:gd name="connsiteX139" fmla="*/ 72063 w 137785"/>
                          <a:gd name="connsiteY139" fmla="*/ 164456 h 196840"/>
                          <a:gd name="connsiteX140" fmla="*/ 72063 w 137785"/>
                          <a:gd name="connsiteY140" fmla="*/ 164456 h 196840"/>
                          <a:gd name="connsiteX141" fmla="*/ 84446 w 137785"/>
                          <a:gd name="connsiteY141" fmla="*/ 162550 h 196840"/>
                          <a:gd name="connsiteX142" fmla="*/ 81588 w 137785"/>
                          <a:gd name="connsiteY142" fmla="*/ 159693 h 196840"/>
                          <a:gd name="connsiteX143" fmla="*/ 84446 w 137785"/>
                          <a:gd name="connsiteY143" fmla="*/ 155883 h 196840"/>
                          <a:gd name="connsiteX144" fmla="*/ 86351 w 137785"/>
                          <a:gd name="connsiteY144" fmla="*/ 155883 h 196840"/>
                          <a:gd name="connsiteX145" fmla="*/ 90161 w 137785"/>
                          <a:gd name="connsiteY145" fmla="*/ 158741 h 196840"/>
                          <a:gd name="connsiteX146" fmla="*/ 87303 w 137785"/>
                          <a:gd name="connsiteY146" fmla="*/ 162550 h 196840"/>
                          <a:gd name="connsiteX147" fmla="*/ 85398 w 137785"/>
                          <a:gd name="connsiteY147" fmla="*/ 162550 h 196840"/>
                          <a:gd name="connsiteX148" fmla="*/ 84446 w 137785"/>
                          <a:gd name="connsiteY148" fmla="*/ 162550 h 196840"/>
                          <a:gd name="connsiteX149" fmla="*/ 95876 w 137785"/>
                          <a:gd name="connsiteY149" fmla="*/ 159693 h 196840"/>
                          <a:gd name="connsiteX150" fmla="*/ 93018 w 137785"/>
                          <a:gd name="connsiteY150" fmla="*/ 156836 h 196840"/>
                          <a:gd name="connsiteX151" fmla="*/ 94923 w 137785"/>
                          <a:gd name="connsiteY151" fmla="*/ 152073 h 196840"/>
                          <a:gd name="connsiteX152" fmla="*/ 96828 w 137785"/>
                          <a:gd name="connsiteY152" fmla="*/ 151121 h 196840"/>
                          <a:gd name="connsiteX153" fmla="*/ 101590 w 137785"/>
                          <a:gd name="connsiteY153" fmla="*/ 153025 h 196840"/>
                          <a:gd name="connsiteX154" fmla="*/ 99686 w 137785"/>
                          <a:gd name="connsiteY154" fmla="*/ 157788 h 196840"/>
                          <a:gd name="connsiteX155" fmla="*/ 97781 w 137785"/>
                          <a:gd name="connsiteY155" fmla="*/ 158741 h 196840"/>
                          <a:gd name="connsiteX156" fmla="*/ 95876 w 137785"/>
                          <a:gd name="connsiteY156" fmla="*/ 159693 h 196840"/>
                          <a:gd name="connsiteX157" fmla="*/ 107306 w 137785"/>
                          <a:gd name="connsiteY157" fmla="*/ 154931 h 196840"/>
                          <a:gd name="connsiteX158" fmla="*/ 104448 w 137785"/>
                          <a:gd name="connsiteY158" fmla="*/ 153025 h 196840"/>
                          <a:gd name="connsiteX159" fmla="*/ 106353 w 137785"/>
                          <a:gd name="connsiteY159" fmla="*/ 148263 h 196840"/>
                          <a:gd name="connsiteX160" fmla="*/ 108258 w 137785"/>
                          <a:gd name="connsiteY160" fmla="*/ 147311 h 196840"/>
                          <a:gd name="connsiteX161" fmla="*/ 113021 w 137785"/>
                          <a:gd name="connsiteY161" fmla="*/ 149216 h 196840"/>
                          <a:gd name="connsiteX162" fmla="*/ 111115 w 137785"/>
                          <a:gd name="connsiteY162" fmla="*/ 153978 h 196840"/>
                          <a:gd name="connsiteX163" fmla="*/ 109211 w 137785"/>
                          <a:gd name="connsiteY163" fmla="*/ 154931 h 196840"/>
                          <a:gd name="connsiteX164" fmla="*/ 107306 w 137785"/>
                          <a:gd name="connsiteY164" fmla="*/ 154931 h 196840"/>
                          <a:gd name="connsiteX165" fmla="*/ 118736 w 137785"/>
                          <a:gd name="connsiteY165" fmla="*/ 149216 h 196840"/>
                          <a:gd name="connsiteX166" fmla="*/ 115878 w 137785"/>
                          <a:gd name="connsiteY166" fmla="*/ 147311 h 196840"/>
                          <a:gd name="connsiteX167" fmla="*/ 116831 w 137785"/>
                          <a:gd name="connsiteY167" fmla="*/ 142548 h 196840"/>
                          <a:gd name="connsiteX168" fmla="*/ 117783 w 137785"/>
                          <a:gd name="connsiteY168" fmla="*/ 141596 h 196840"/>
                          <a:gd name="connsiteX169" fmla="*/ 122546 w 137785"/>
                          <a:gd name="connsiteY169" fmla="*/ 142548 h 196840"/>
                          <a:gd name="connsiteX170" fmla="*/ 121593 w 137785"/>
                          <a:gd name="connsiteY170" fmla="*/ 147311 h 196840"/>
                          <a:gd name="connsiteX171" fmla="*/ 119688 w 137785"/>
                          <a:gd name="connsiteY171" fmla="*/ 148263 h 196840"/>
                          <a:gd name="connsiteX172" fmla="*/ 118736 w 137785"/>
                          <a:gd name="connsiteY172" fmla="*/ 149216 h 196840"/>
                          <a:gd name="connsiteX173" fmla="*/ 128261 w 137785"/>
                          <a:gd name="connsiteY173" fmla="*/ 141596 h 196840"/>
                          <a:gd name="connsiteX174" fmla="*/ 125403 w 137785"/>
                          <a:gd name="connsiteY174" fmla="*/ 140643 h 196840"/>
                          <a:gd name="connsiteX175" fmla="*/ 125403 w 137785"/>
                          <a:gd name="connsiteY175" fmla="*/ 135881 h 196840"/>
                          <a:gd name="connsiteX176" fmla="*/ 126356 w 137785"/>
                          <a:gd name="connsiteY176" fmla="*/ 134928 h 196840"/>
                          <a:gd name="connsiteX177" fmla="*/ 131118 w 137785"/>
                          <a:gd name="connsiteY177" fmla="*/ 134928 h 196840"/>
                          <a:gd name="connsiteX178" fmla="*/ 131118 w 137785"/>
                          <a:gd name="connsiteY178" fmla="*/ 139691 h 196840"/>
                          <a:gd name="connsiteX179" fmla="*/ 130165 w 137785"/>
                          <a:gd name="connsiteY179" fmla="*/ 140643 h 196840"/>
                          <a:gd name="connsiteX180" fmla="*/ 128261 w 137785"/>
                          <a:gd name="connsiteY180" fmla="*/ 141596 h 196840"/>
                          <a:gd name="connsiteX181" fmla="*/ 119688 w 137785"/>
                          <a:gd name="connsiteY181" fmla="*/ 133023 h 196840"/>
                          <a:gd name="connsiteX182" fmla="*/ 116831 w 137785"/>
                          <a:gd name="connsiteY182" fmla="*/ 129213 h 196840"/>
                          <a:gd name="connsiteX183" fmla="*/ 120640 w 137785"/>
                          <a:gd name="connsiteY183" fmla="*/ 125403 h 196840"/>
                          <a:gd name="connsiteX184" fmla="*/ 122546 w 137785"/>
                          <a:gd name="connsiteY184" fmla="*/ 125403 h 196840"/>
                          <a:gd name="connsiteX185" fmla="*/ 126356 w 137785"/>
                          <a:gd name="connsiteY185" fmla="*/ 129213 h 196840"/>
                          <a:gd name="connsiteX186" fmla="*/ 122546 w 137785"/>
                          <a:gd name="connsiteY186" fmla="*/ 133023 h 196840"/>
                          <a:gd name="connsiteX187" fmla="*/ 119688 w 137785"/>
                          <a:gd name="connsiteY187" fmla="*/ 133023 h 196840"/>
                          <a:gd name="connsiteX188" fmla="*/ 119688 w 137785"/>
                          <a:gd name="connsiteY188" fmla="*/ 133023 h 196840"/>
                          <a:gd name="connsiteX189" fmla="*/ 109211 w 137785"/>
                          <a:gd name="connsiteY189" fmla="*/ 132071 h 196840"/>
                          <a:gd name="connsiteX190" fmla="*/ 109211 w 137785"/>
                          <a:gd name="connsiteY190" fmla="*/ 132071 h 196840"/>
                          <a:gd name="connsiteX191" fmla="*/ 107306 w 137785"/>
                          <a:gd name="connsiteY191" fmla="*/ 132071 h 196840"/>
                          <a:gd name="connsiteX192" fmla="*/ 104448 w 137785"/>
                          <a:gd name="connsiteY192" fmla="*/ 128261 h 196840"/>
                          <a:gd name="connsiteX193" fmla="*/ 108258 w 137785"/>
                          <a:gd name="connsiteY193" fmla="*/ 125403 h 196840"/>
                          <a:gd name="connsiteX194" fmla="*/ 110163 w 137785"/>
                          <a:gd name="connsiteY194" fmla="*/ 125403 h 196840"/>
                          <a:gd name="connsiteX195" fmla="*/ 113021 w 137785"/>
                          <a:gd name="connsiteY195" fmla="*/ 129213 h 196840"/>
                          <a:gd name="connsiteX196" fmla="*/ 109211 w 137785"/>
                          <a:gd name="connsiteY196" fmla="*/ 132071 h 196840"/>
                          <a:gd name="connsiteX197" fmla="*/ 132071 w 137785"/>
                          <a:gd name="connsiteY197" fmla="*/ 133023 h 196840"/>
                          <a:gd name="connsiteX198" fmla="*/ 129213 w 137785"/>
                          <a:gd name="connsiteY198" fmla="*/ 130166 h 196840"/>
                          <a:gd name="connsiteX199" fmla="*/ 132071 w 137785"/>
                          <a:gd name="connsiteY199" fmla="*/ 126356 h 196840"/>
                          <a:gd name="connsiteX200" fmla="*/ 133976 w 137785"/>
                          <a:gd name="connsiteY200" fmla="*/ 126356 h 196840"/>
                          <a:gd name="connsiteX201" fmla="*/ 137786 w 137785"/>
                          <a:gd name="connsiteY201" fmla="*/ 130166 h 196840"/>
                          <a:gd name="connsiteX202" fmla="*/ 133976 w 137785"/>
                          <a:gd name="connsiteY202" fmla="*/ 133975 h 196840"/>
                          <a:gd name="connsiteX203" fmla="*/ 132071 w 137785"/>
                          <a:gd name="connsiteY203" fmla="*/ 133023 h 196840"/>
                          <a:gd name="connsiteX204" fmla="*/ 132071 w 137785"/>
                          <a:gd name="connsiteY204" fmla="*/ 133023 h 196840"/>
                          <a:gd name="connsiteX205" fmla="*/ 96828 w 137785"/>
                          <a:gd name="connsiteY205" fmla="*/ 130166 h 196840"/>
                          <a:gd name="connsiteX206" fmla="*/ 96828 w 137785"/>
                          <a:gd name="connsiteY206" fmla="*/ 130166 h 196840"/>
                          <a:gd name="connsiteX207" fmla="*/ 93971 w 137785"/>
                          <a:gd name="connsiteY207" fmla="*/ 129213 h 196840"/>
                          <a:gd name="connsiteX208" fmla="*/ 92065 w 137785"/>
                          <a:gd name="connsiteY208" fmla="*/ 124450 h 196840"/>
                          <a:gd name="connsiteX209" fmla="*/ 96828 w 137785"/>
                          <a:gd name="connsiteY209" fmla="*/ 122546 h 196840"/>
                          <a:gd name="connsiteX210" fmla="*/ 98733 w 137785"/>
                          <a:gd name="connsiteY210" fmla="*/ 122546 h 196840"/>
                          <a:gd name="connsiteX211" fmla="*/ 101590 w 137785"/>
                          <a:gd name="connsiteY211" fmla="*/ 127308 h 196840"/>
                          <a:gd name="connsiteX212" fmla="*/ 96828 w 137785"/>
                          <a:gd name="connsiteY212" fmla="*/ 130166 h 196840"/>
                          <a:gd name="connsiteX213" fmla="*/ 85398 w 137785"/>
                          <a:gd name="connsiteY213" fmla="*/ 125403 h 196840"/>
                          <a:gd name="connsiteX214" fmla="*/ 84446 w 137785"/>
                          <a:gd name="connsiteY214" fmla="*/ 125403 h 196840"/>
                          <a:gd name="connsiteX215" fmla="*/ 82540 w 137785"/>
                          <a:gd name="connsiteY215" fmla="*/ 124450 h 196840"/>
                          <a:gd name="connsiteX216" fmla="*/ 80636 w 137785"/>
                          <a:gd name="connsiteY216" fmla="*/ 119688 h 196840"/>
                          <a:gd name="connsiteX217" fmla="*/ 85398 w 137785"/>
                          <a:gd name="connsiteY217" fmla="*/ 117783 h 196840"/>
                          <a:gd name="connsiteX218" fmla="*/ 87303 w 137785"/>
                          <a:gd name="connsiteY218" fmla="*/ 118736 h 196840"/>
                          <a:gd name="connsiteX219" fmla="*/ 89208 w 137785"/>
                          <a:gd name="connsiteY219" fmla="*/ 123498 h 196840"/>
                          <a:gd name="connsiteX220" fmla="*/ 85398 w 137785"/>
                          <a:gd name="connsiteY220" fmla="*/ 125403 h 196840"/>
                          <a:gd name="connsiteX221" fmla="*/ 73968 w 137785"/>
                          <a:gd name="connsiteY221" fmla="*/ 119688 h 196840"/>
                          <a:gd name="connsiteX222" fmla="*/ 72063 w 137785"/>
                          <a:gd name="connsiteY222" fmla="*/ 119688 h 196840"/>
                          <a:gd name="connsiteX223" fmla="*/ 70158 w 137785"/>
                          <a:gd name="connsiteY223" fmla="*/ 118736 h 196840"/>
                          <a:gd name="connsiteX224" fmla="*/ 69206 w 137785"/>
                          <a:gd name="connsiteY224" fmla="*/ 113973 h 196840"/>
                          <a:gd name="connsiteX225" fmla="*/ 73968 w 137785"/>
                          <a:gd name="connsiteY225" fmla="*/ 113021 h 196840"/>
                          <a:gd name="connsiteX226" fmla="*/ 75873 w 137785"/>
                          <a:gd name="connsiteY226" fmla="*/ 113973 h 196840"/>
                          <a:gd name="connsiteX227" fmla="*/ 76826 w 137785"/>
                          <a:gd name="connsiteY227" fmla="*/ 118736 h 196840"/>
                          <a:gd name="connsiteX228" fmla="*/ 73968 w 137785"/>
                          <a:gd name="connsiteY228" fmla="*/ 119688 h 196840"/>
                          <a:gd name="connsiteX229" fmla="*/ 63490 w 137785"/>
                          <a:gd name="connsiteY229" fmla="*/ 113021 h 196840"/>
                          <a:gd name="connsiteX230" fmla="*/ 61586 w 137785"/>
                          <a:gd name="connsiteY230" fmla="*/ 112068 h 196840"/>
                          <a:gd name="connsiteX231" fmla="*/ 59681 w 137785"/>
                          <a:gd name="connsiteY231" fmla="*/ 111116 h 196840"/>
                          <a:gd name="connsiteX232" fmla="*/ 58728 w 137785"/>
                          <a:gd name="connsiteY232" fmla="*/ 106353 h 196840"/>
                          <a:gd name="connsiteX233" fmla="*/ 63490 w 137785"/>
                          <a:gd name="connsiteY233" fmla="*/ 105400 h 196840"/>
                          <a:gd name="connsiteX234" fmla="*/ 64443 w 137785"/>
                          <a:gd name="connsiteY234" fmla="*/ 106353 h 196840"/>
                          <a:gd name="connsiteX235" fmla="*/ 65396 w 137785"/>
                          <a:gd name="connsiteY235" fmla="*/ 111116 h 196840"/>
                          <a:gd name="connsiteX236" fmla="*/ 63490 w 137785"/>
                          <a:gd name="connsiteY236" fmla="*/ 113021 h 196840"/>
                          <a:gd name="connsiteX237" fmla="*/ 53965 w 137785"/>
                          <a:gd name="connsiteY237" fmla="*/ 105400 h 196840"/>
                          <a:gd name="connsiteX238" fmla="*/ 52061 w 137785"/>
                          <a:gd name="connsiteY238" fmla="*/ 104448 h 196840"/>
                          <a:gd name="connsiteX239" fmla="*/ 51108 w 137785"/>
                          <a:gd name="connsiteY239" fmla="*/ 103496 h 196840"/>
                          <a:gd name="connsiteX240" fmla="*/ 51108 w 137785"/>
                          <a:gd name="connsiteY240" fmla="*/ 98733 h 196840"/>
                          <a:gd name="connsiteX241" fmla="*/ 55871 w 137785"/>
                          <a:gd name="connsiteY241" fmla="*/ 98733 h 196840"/>
                          <a:gd name="connsiteX242" fmla="*/ 56823 w 137785"/>
                          <a:gd name="connsiteY242" fmla="*/ 99686 h 196840"/>
                          <a:gd name="connsiteX243" fmla="*/ 56823 w 137785"/>
                          <a:gd name="connsiteY243" fmla="*/ 104448 h 196840"/>
                          <a:gd name="connsiteX244" fmla="*/ 53965 w 137785"/>
                          <a:gd name="connsiteY244" fmla="*/ 105400 h 196840"/>
                          <a:gd name="connsiteX245" fmla="*/ 45393 w 137785"/>
                          <a:gd name="connsiteY245" fmla="*/ 96828 h 196840"/>
                          <a:gd name="connsiteX246" fmla="*/ 43488 w 137785"/>
                          <a:gd name="connsiteY246" fmla="*/ 95875 h 196840"/>
                          <a:gd name="connsiteX247" fmla="*/ 42536 w 137785"/>
                          <a:gd name="connsiteY247" fmla="*/ 94923 h 196840"/>
                          <a:gd name="connsiteX248" fmla="*/ 42536 w 137785"/>
                          <a:gd name="connsiteY248" fmla="*/ 90161 h 196840"/>
                          <a:gd name="connsiteX249" fmla="*/ 47298 w 137785"/>
                          <a:gd name="connsiteY249" fmla="*/ 90161 h 196840"/>
                          <a:gd name="connsiteX250" fmla="*/ 48251 w 137785"/>
                          <a:gd name="connsiteY250" fmla="*/ 91113 h 196840"/>
                          <a:gd name="connsiteX251" fmla="*/ 48251 w 137785"/>
                          <a:gd name="connsiteY251" fmla="*/ 95875 h 196840"/>
                          <a:gd name="connsiteX252" fmla="*/ 45393 w 137785"/>
                          <a:gd name="connsiteY252" fmla="*/ 96828 h 196840"/>
                          <a:gd name="connsiteX253" fmla="*/ 37773 w 137785"/>
                          <a:gd name="connsiteY253" fmla="*/ 86350 h 196840"/>
                          <a:gd name="connsiteX254" fmla="*/ 34915 w 137785"/>
                          <a:gd name="connsiteY254" fmla="*/ 85398 h 196840"/>
                          <a:gd name="connsiteX255" fmla="*/ 33963 w 137785"/>
                          <a:gd name="connsiteY255" fmla="*/ 83493 h 196840"/>
                          <a:gd name="connsiteX256" fmla="*/ 34915 w 137785"/>
                          <a:gd name="connsiteY256" fmla="*/ 78731 h 196840"/>
                          <a:gd name="connsiteX257" fmla="*/ 39678 w 137785"/>
                          <a:gd name="connsiteY257" fmla="*/ 79683 h 196840"/>
                          <a:gd name="connsiteX258" fmla="*/ 40631 w 137785"/>
                          <a:gd name="connsiteY258" fmla="*/ 80636 h 196840"/>
                          <a:gd name="connsiteX259" fmla="*/ 39678 w 137785"/>
                          <a:gd name="connsiteY259" fmla="*/ 85398 h 196840"/>
                          <a:gd name="connsiteX260" fmla="*/ 37773 w 137785"/>
                          <a:gd name="connsiteY260" fmla="*/ 86350 h 196840"/>
                          <a:gd name="connsiteX261" fmla="*/ 31106 w 137785"/>
                          <a:gd name="connsiteY261" fmla="*/ 76825 h 196840"/>
                          <a:gd name="connsiteX262" fmla="*/ 28248 w 137785"/>
                          <a:gd name="connsiteY262" fmla="*/ 74921 h 196840"/>
                          <a:gd name="connsiteX263" fmla="*/ 27296 w 137785"/>
                          <a:gd name="connsiteY263" fmla="*/ 73016 h 196840"/>
                          <a:gd name="connsiteX264" fmla="*/ 28248 w 137785"/>
                          <a:gd name="connsiteY264" fmla="*/ 68253 h 196840"/>
                          <a:gd name="connsiteX265" fmla="*/ 32058 w 137785"/>
                          <a:gd name="connsiteY265" fmla="*/ 68253 h 196840"/>
                          <a:gd name="connsiteX266" fmla="*/ 32058 w 137785"/>
                          <a:gd name="connsiteY266" fmla="*/ 67300 h 196840"/>
                          <a:gd name="connsiteX267" fmla="*/ 35868 w 137785"/>
                          <a:gd name="connsiteY267" fmla="*/ 64443 h 196840"/>
                          <a:gd name="connsiteX268" fmla="*/ 37773 w 137785"/>
                          <a:gd name="connsiteY268" fmla="*/ 64443 h 196840"/>
                          <a:gd name="connsiteX269" fmla="*/ 40631 w 137785"/>
                          <a:gd name="connsiteY269" fmla="*/ 68253 h 196840"/>
                          <a:gd name="connsiteX270" fmla="*/ 36821 w 137785"/>
                          <a:gd name="connsiteY270" fmla="*/ 71111 h 196840"/>
                          <a:gd name="connsiteX271" fmla="*/ 34915 w 137785"/>
                          <a:gd name="connsiteY271" fmla="*/ 71111 h 196840"/>
                          <a:gd name="connsiteX272" fmla="*/ 33963 w 137785"/>
                          <a:gd name="connsiteY272" fmla="*/ 71111 h 196840"/>
                          <a:gd name="connsiteX273" fmla="*/ 33011 w 137785"/>
                          <a:gd name="connsiteY273" fmla="*/ 75873 h 196840"/>
                          <a:gd name="connsiteX274" fmla="*/ 31106 w 137785"/>
                          <a:gd name="connsiteY274" fmla="*/ 76825 h 196840"/>
                          <a:gd name="connsiteX275" fmla="*/ 50156 w 137785"/>
                          <a:gd name="connsiteY275" fmla="*/ 73968 h 196840"/>
                          <a:gd name="connsiteX276" fmla="*/ 48251 w 137785"/>
                          <a:gd name="connsiteY276" fmla="*/ 73968 h 196840"/>
                          <a:gd name="connsiteX277" fmla="*/ 45393 w 137785"/>
                          <a:gd name="connsiteY277" fmla="*/ 70158 h 196840"/>
                          <a:gd name="connsiteX278" fmla="*/ 49203 w 137785"/>
                          <a:gd name="connsiteY278" fmla="*/ 67300 h 196840"/>
                          <a:gd name="connsiteX279" fmla="*/ 51108 w 137785"/>
                          <a:gd name="connsiteY279" fmla="*/ 67300 h 196840"/>
                          <a:gd name="connsiteX280" fmla="*/ 53965 w 137785"/>
                          <a:gd name="connsiteY280" fmla="*/ 71111 h 196840"/>
                          <a:gd name="connsiteX281" fmla="*/ 50156 w 137785"/>
                          <a:gd name="connsiteY281" fmla="*/ 73968 h 196840"/>
                          <a:gd name="connsiteX282" fmla="*/ 60633 w 137785"/>
                          <a:gd name="connsiteY282" fmla="*/ 74921 h 196840"/>
                          <a:gd name="connsiteX283" fmla="*/ 57776 w 137785"/>
                          <a:gd name="connsiteY283" fmla="*/ 71111 h 196840"/>
                          <a:gd name="connsiteX284" fmla="*/ 61586 w 137785"/>
                          <a:gd name="connsiteY284" fmla="*/ 67300 h 196840"/>
                          <a:gd name="connsiteX285" fmla="*/ 63490 w 137785"/>
                          <a:gd name="connsiteY285" fmla="*/ 67300 h 196840"/>
                          <a:gd name="connsiteX286" fmla="*/ 67301 w 137785"/>
                          <a:gd name="connsiteY286" fmla="*/ 71111 h 196840"/>
                          <a:gd name="connsiteX287" fmla="*/ 63490 w 137785"/>
                          <a:gd name="connsiteY287" fmla="*/ 74921 h 196840"/>
                          <a:gd name="connsiteX288" fmla="*/ 60633 w 137785"/>
                          <a:gd name="connsiteY288" fmla="*/ 74921 h 196840"/>
                          <a:gd name="connsiteX289" fmla="*/ 60633 w 137785"/>
                          <a:gd name="connsiteY289" fmla="*/ 74921 h 196840"/>
                          <a:gd name="connsiteX290" fmla="*/ 73015 w 137785"/>
                          <a:gd name="connsiteY290" fmla="*/ 74921 h 196840"/>
                          <a:gd name="connsiteX291" fmla="*/ 70158 w 137785"/>
                          <a:gd name="connsiteY291" fmla="*/ 71111 h 196840"/>
                          <a:gd name="connsiteX292" fmla="*/ 73968 w 137785"/>
                          <a:gd name="connsiteY292" fmla="*/ 67300 h 196840"/>
                          <a:gd name="connsiteX293" fmla="*/ 75873 w 137785"/>
                          <a:gd name="connsiteY293" fmla="*/ 67300 h 196840"/>
                          <a:gd name="connsiteX294" fmla="*/ 79683 w 137785"/>
                          <a:gd name="connsiteY294" fmla="*/ 70158 h 196840"/>
                          <a:gd name="connsiteX295" fmla="*/ 76826 w 137785"/>
                          <a:gd name="connsiteY295" fmla="*/ 73968 h 196840"/>
                          <a:gd name="connsiteX296" fmla="*/ 73015 w 137785"/>
                          <a:gd name="connsiteY296" fmla="*/ 74921 h 196840"/>
                          <a:gd name="connsiteX297" fmla="*/ 73015 w 137785"/>
                          <a:gd name="connsiteY297" fmla="*/ 74921 h 196840"/>
                          <a:gd name="connsiteX298" fmla="*/ 85398 w 137785"/>
                          <a:gd name="connsiteY298" fmla="*/ 73968 h 196840"/>
                          <a:gd name="connsiteX299" fmla="*/ 82540 w 137785"/>
                          <a:gd name="connsiteY299" fmla="*/ 71111 h 196840"/>
                          <a:gd name="connsiteX300" fmla="*/ 85398 w 137785"/>
                          <a:gd name="connsiteY300" fmla="*/ 67300 h 196840"/>
                          <a:gd name="connsiteX301" fmla="*/ 87303 w 137785"/>
                          <a:gd name="connsiteY301" fmla="*/ 67300 h 196840"/>
                          <a:gd name="connsiteX302" fmla="*/ 91113 w 137785"/>
                          <a:gd name="connsiteY302" fmla="*/ 70158 h 196840"/>
                          <a:gd name="connsiteX303" fmla="*/ 88256 w 137785"/>
                          <a:gd name="connsiteY303" fmla="*/ 73968 h 196840"/>
                          <a:gd name="connsiteX304" fmla="*/ 85398 w 137785"/>
                          <a:gd name="connsiteY304" fmla="*/ 73968 h 196840"/>
                          <a:gd name="connsiteX305" fmla="*/ 85398 w 137785"/>
                          <a:gd name="connsiteY305" fmla="*/ 73968 h 196840"/>
                          <a:gd name="connsiteX306" fmla="*/ 97781 w 137785"/>
                          <a:gd name="connsiteY306" fmla="*/ 71111 h 196840"/>
                          <a:gd name="connsiteX307" fmla="*/ 94923 w 137785"/>
                          <a:gd name="connsiteY307" fmla="*/ 68253 h 196840"/>
                          <a:gd name="connsiteX308" fmla="*/ 96828 w 137785"/>
                          <a:gd name="connsiteY308" fmla="*/ 63491 h 196840"/>
                          <a:gd name="connsiteX309" fmla="*/ 98733 w 137785"/>
                          <a:gd name="connsiteY309" fmla="*/ 62538 h 196840"/>
                          <a:gd name="connsiteX310" fmla="*/ 103496 w 137785"/>
                          <a:gd name="connsiteY310" fmla="*/ 64443 h 196840"/>
                          <a:gd name="connsiteX311" fmla="*/ 101590 w 137785"/>
                          <a:gd name="connsiteY311" fmla="*/ 69206 h 196840"/>
                          <a:gd name="connsiteX312" fmla="*/ 99686 w 137785"/>
                          <a:gd name="connsiteY312" fmla="*/ 70158 h 196840"/>
                          <a:gd name="connsiteX313" fmla="*/ 97781 w 137785"/>
                          <a:gd name="connsiteY313" fmla="*/ 71111 h 196840"/>
                          <a:gd name="connsiteX314" fmla="*/ 108258 w 137785"/>
                          <a:gd name="connsiteY314" fmla="*/ 65396 h 196840"/>
                          <a:gd name="connsiteX315" fmla="*/ 105401 w 137785"/>
                          <a:gd name="connsiteY315" fmla="*/ 63491 h 196840"/>
                          <a:gd name="connsiteX316" fmla="*/ 106353 w 137785"/>
                          <a:gd name="connsiteY316" fmla="*/ 58728 h 196840"/>
                          <a:gd name="connsiteX317" fmla="*/ 107306 w 137785"/>
                          <a:gd name="connsiteY317" fmla="*/ 57775 h 196840"/>
                          <a:gd name="connsiteX318" fmla="*/ 112068 w 137785"/>
                          <a:gd name="connsiteY318" fmla="*/ 58728 h 196840"/>
                          <a:gd name="connsiteX319" fmla="*/ 111115 w 137785"/>
                          <a:gd name="connsiteY319" fmla="*/ 63491 h 196840"/>
                          <a:gd name="connsiteX320" fmla="*/ 109211 w 137785"/>
                          <a:gd name="connsiteY320" fmla="*/ 64443 h 196840"/>
                          <a:gd name="connsiteX321" fmla="*/ 108258 w 137785"/>
                          <a:gd name="connsiteY321" fmla="*/ 65396 h 196840"/>
                          <a:gd name="connsiteX322" fmla="*/ 117783 w 137785"/>
                          <a:gd name="connsiteY322" fmla="*/ 57775 h 196840"/>
                          <a:gd name="connsiteX323" fmla="*/ 115878 w 137785"/>
                          <a:gd name="connsiteY323" fmla="*/ 56823 h 196840"/>
                          <a:gd name="connsiteX324" fmla="*/ 115878 w 137785"/>
                          <a:gd name="connsiteY324" fmla="*/ 52061 h 196840"/>
                          <a:gd name="connsiteX325" fmla="*/ 116831 w 137785"/>
                          <a:gd name="connsiteY325" fmla="*/ 51108 h 196840"/>
                          <a:gd name="connsiteX326" fmla="*/ 121593 w 137785"/>
                          <a:gd name="connsiteY326" fmla="*/ 50156 h 196840"/>
                          <a:gd name="connsiteX327" fmla="*/ 122546 w 137785"/>
                          <a:gd name="connsiteY327" fmla="*/ 54918 h 196840"/>
                          <a:gd name="connsiteX328" fmla="*/ 121593 w 137785"/>
                          <a:gd name="connsiteY328" fmla="*/ 56823 h 196840"/>
                          <a:gd name="connsiteX329" fmla="*/ 117783 w 137785"/>
                          <a:gd name="connsiteY329" fmla="*/ 57775 h 196840"/>
                          <a:gd name="connsiteX330" fmla="*/ 106353 w 137785"/>
                          <a:gd name="connsiteY330" fmla="*/ 48250 h 196840"/>
                          <a:gd name="connsiteX331" fmla="*/ 106353 w 137785"/>
                          <a:gd name="connsiteY331" fmla="*/ 48250 h 196840"/>
                          <a:gd name="connsiteX332" fmla="*/ 104448 w 137785"/>
                          <a:gd name="connsiteY332" fmla="*/ 48250 h 196840"/>
                          <a:gd name="connsiteX333" fmla="*/ 101590 w 137785"/>
                          <a:gd name="connsiteY333" fmla="*/ 44441 h 196840"/>
                          <a:gd name="connsiteX334" fmla="*/ 105401 w 137785"/>
                          <a:gd name="connsiteY334" fmla="*/ 41583 h 196840"/>
                          <a:gd name="connsiteX335" fmla="*/ 107306 w 137785"/>
                          <a:gd name="connsiteY335" fmla="*/ 41583 h 196840"/>
                          <a:gd name="connsiteX336" fmla="*/ 110163 w 137785"/>
                          <a:gd name="connsiteY336" fmla="*/ 45393 h 196840"/>
                          <a:gd name="connsiteX337" fmla="*/ 106353 w 137785"/>
                          <a:gd name="connsiteY337" fmla="*/ 48250 h 196840"/>
                          <a:gd name="connsiteX338" fmla="*/ 116831 w 137785"/>
                          <a:gd name="connsiteY338" fmla="*/ 49203 h 196840"/>
                          <a:gd name="connsiteX339" fmla="*/ 113973 w 137785"/>
                          <a:gd name="connsiteY339" fmla="*/ 45393 h 196840"/>
                          <a:gd name="connsiteX340" fmla="*/ 117783 w 137785"/>
                          <a:gd name="connsiteY340" fmla="*/ 41583 h 196840"/>
                          <a:gd name="connsiteX341" fmla="*/ 119688 w 137785"/>
                          <a:gd name="connsiteY341" fmla="*/ 41583 h 196840"/>
                          <a:gd name="connsiteX342" fmla="*/ 123498 w 137785"/>
                          <a:gd name="connsiteY342" fmla="*/ 45393 h 196840"/>
                          <a:gd name="connsiteX343" fmla="*/ 119688 w 137785"/>
                          <a:gd name="connsiteY343" fmla="*/ 49203 h 196840"/>
                          <a:gd name="connsiteX344" fmla="*/ 116831 w 137785"/>
                          <a:gd name="connsiteY344" fmla="*/ 49203 h 196840"/>
                          <a:gd name="connsiteX345" fmla="*/ 116831 w 137785"/>
                          <a:gd name="connsiteY345" fmla="*/ 49203 h 196840"/>
                          <a:gd name="connsiteX346" fmla="*/ 94923 w 137785"/>
                          <a:gd name="connsiteY346" fmla="*/ 45393 h 196840"/>
                          <a:gd name="connsiteX347" fmla="*/ 94923 w 137785"/>
                          <a:gd name="connsiteY347" fmla="*/ 45393 h 196840"/>
                          <a:gd name="connsiteX348" fmla="*/ 92065 w 137785"/>
                          <a:gd name="connsiteY348" fmla="*/ 44441 h 196840"/>
                          <a:gd name="connsiteX349" fmla="*/ 90161 w 137785"/>
                          <a:gd name="connsiteY349" fmla="*/ 39678 h 196840"/>
                          <a:gd name="connsiteX350" fmla="*/ 94923 w 137785"/>
                          <a:gd name="connsiteY350" fmla="*/ 37773 h 196840"/>
                          <a:gd name="connsiteX351" fmla="*/ 96828 w 137785"/>
                          <a:gd name="connsiteY351" fmla="*/ 38725 h 196840"/>
                          <a:gd name="connsiteX352" fmla="*/ 98733 w 137785"/>
                          <a:gd name="connsiteY352" fmla="*/ 43488 h 196840"/>
                          <a:gd name="connsiteX353" fmla="*/ 94923 w 137785"/>
                          <a:gd name="connsiteY353" fmla="*/ 45393 h 196840"/>
                          <a:gd name="connsiteX354" fmla="*/ 83493 w 137785"/>
                          <a:gd name="connsiteY354" fmla="*/ 40631 h 196840"/>
                          <a:gd name="connsiteX355" fmla="*/ 81588 w 137785"/>
                          <a:gd name="connsiteY355" fmla="*/ 39678 h 196840"/>
                          <a:gd name="connsiteX356" fmla="*/ 79683 w 137785"/>
                          <a:gd name="connsiteY356" fmla="*/ 38725 h 196840"/>
                          <a:gd name="connsiteX357" fmla="*/ 78731 w 137785"/>
                          <a:gd name="connsiteY357" fmla="*/ 33963 h 196840"/>
                          <a:gd name="connsiteX358" fmla="*/ 83493 w 137785"/>
                          <a:gd name="connsiteY358" fmla="*/ 33011 h 196840"/>
                          <a:gd name="connsiteX359" fmla="*/ 84446 w 137785"/>
                          <a:gd name="connsiteY359" fmla="*/ 33963 h 196840"/>
                          <a:gd name="connsiteX360" fmla="*/ 85398 w 137785"/>
                          <a:gd name="connsiteY360" fmla="*/ 38725 h 196840"/>
                          <a:gd name="connsiteX361" fmla="*/ 83493 w 137785"/>
                          <a:gd name="connsiteY361" fmla="*/ 40631 h 196840"/>
                          <a:gd name="connsiteX362" fmla="*/ 73968 w 137785"/>
                          <a:gd name="connsiteY362" fmla="*/ 33011 h 196840"/>
                          <a:gd name="connsiteX363" fmla="*/ 72063 w 137785"/>
                          <a:gd name="connsiteY363" fmla="*/ 32058 h 196840"/>
                          <a:gd name="connsiteX364" fmla="*/ 71111 w 137785"/>
                          <a:gd name="connsiteY364" fmla="*/ 31106 h 196840"/>
                          <a:gd name="connsiteX365" fmla="*/ 71111 w 137785"/>
                          <a:gd name="connsiteY365" fmla="*/ 26343 h 196840"/>
                          <a:gd name="connsiteX366" fmla="*/ 75873 w 137785"/>
                          <a:gd name="connsiteY366" fmla="*/ 26343 h 196840"/>
                          <a:gd name="connsiteX367" fmla="*/ 76826 w 137785"/>
                          <a:gd name="connsiteY367" fmla="*/ 27296 h 196840"/>
                          <a:gd name="connsiteX368" fmla="*/ 76826 w 137785"/>
                          <a:gd name="connsiteY368" fmla="*/ 32058 h 196840"/>
                          <a:gd name="connsiteX369" fmla="*/ 73968 w 137785"/>
                          <a:gd name="connsiteY369" fmla="*/ 33011 h 196840"/>
                          <a:gd name="connsiteX370" fmla="*/ 66348 w 137785"/>
                          <a:gd name="connsiteY370" fmla="*/ 22533 h 196840"/>
                          <a:gd name="connsiteX371" fmla="*/ 63490 w 137785"/>
                          <a:gd name="connsiteY371" fmla="*/ 20628 h 196840"/>
                          <a:gd name="connsiteX372" fmla="*/ 63490 w 137785"/>
                          <a:gd name="connsiteY372" fmla="*/ 19675 h 196840"/>
                          <a:gd name="connsiteX373" fmla="*/ 62538 w 137785"/>
                          <a:gd name="connsiteY373" fmla="*/ 16818 h 196840"/>
                          <a:gd name="connsiteX374" fmla="*/ 66348 w 137785"/>
                          <a:gd name="connsiteY374" fmla="*/ 13008 h 196840"/>
                          <a:gd name="connsiteX375" fmla="*/ 70158 w 137785"/>
                          <a:gd name="connsiteY375" fmla="*/ 15866 h 196840"/>
                          <a:gd name="connsiteX376" fmla="*/ 70158 w 137785"/>
                          <a:gd name="connsiteY376" fmla="*/ 15866 h 196840"/>
                          <a:gd name="connsiteX377" fmla="*/ 69206 w 137785"/>
                          <a:gd name="connsiteY377" fmla="*/ 20628 h 196840"/>
                          <a:gd name="connsiteX378" fmla="*/ 66348 w 137785"/>
                          <a:gd name="connsiteY378" fmla="*/ 22533 h 196840"/>
                          <a:gd name="connsiteX379" fmla="*/ 74921 w 137785"/>
                          <a:gd name="connsiteY379" fmla="*/ 17771 h 196840"/>
                          <a:gd name="connsiteX380" fmla="*/ 72063 w 137785"/>
                          <a:gd name="connsiteY380" fmla="*/ 14913 h 196840"/>
                          <a:gd name="connsiteX381" fmla="*/ 74921 w 137785"/>
                          <a:gd name="connsiteY381" fmla="*/ 11103 h 196840"/>
                          <a:gd name="connsiteX382" fmla="*/ 76826 w 137785"/>
                          <a:gd name="connsiteY382" fmla="*/ 11103 h 196840"/>
                          <a:gd name="connsiteX383" fmla="*/ 81588 w 137785"/>
                          <a:gd name="connsiteY383" fmla="*/ 13961 h 196840"/>
                          <a:gd name="connsiteX384" fmla="*/ 78731 w 137785"/>
                          <a:gd name="connsiteY384" fmla="*/ 18723 h 196840"/>
                          <a:gd name="connsiteX385" fmla="*/ 76826 w 137785"/>
                          <a:gd name="connsiteY385" fmla="*/ 18723 h 196840"/>
                          <a:gd name="connsiteX386" fmla="*/ 74921 w 137785"/>
                          <a:gd name="connsiteY386" fmla="*/ 17771 h 196840"/>
                          <a:gd name="connsiteX387" fmla="*/ 87303 w 137785"/>
                          <a:gd name="connsiteY387" fmla="*/ 13961 h 196840"/>
                          <a:gd name="connsiteX388" fmla="*/ 84446 w 137785"/>
                          <a:gd name="connsiteY388" fmla="*/ 12056 h 196840"/>
                          <a:gd name="connsiteX389" fmla="*/ 86351 w 137785"/>
                          <a:gd name="connsiteY389" fmla="*/ 7293 h 196840"/>
                          <a:gd name="connsiteX390" fmla="*/ 88256 w 137785"/>
                          <a:gd name="connsiteY390" fmla="*/ 6341 h 196840"/>
                          <a:gd name="connsiteX391" fmla="*/ 93018 w 137785"/>
                          <a:gd name="connsiteY391" fmla="*/ 8246 h 196840"/>
                          <a:gd name="connsiteX392" fmla="*/ 91113 w 137785"/>
                          <a:gd name="connsiteY392" fmla="*/ 13008 h 196840"/>
                          <a:gd name="connsiteX393" fmla="*/ 89208 w 137785"/>
                          <a:gd name="connsiteY393" fmla="*/ 13961 h 196840"/>
                          <a:gd name="connsiteX394" fmla="*/ 87303 w 137785"/>
                          <a:gd name="connsiteY394" fmla="*/ 13961 h 196840"/>
                          <a:gd name="connsiteX395" fmla="*/ 97781 w 137785"/>
                          <a:gd name="connsiteY395" fmla="*/ 8246 h 196840"/>
                          <a:gd name="connsiteX396" fmla="*/ 94923 w 137785"/>
                          <a:gd name="connsiteY396" fmla="*/ 6341 h 196840"/>
                          <a:gd name="connsiteX397" fmla="*/ 95876 w 137785"/>
                          <a:gd name="connsiteY397" fmla="*/ 1578 h 196840"/>
                          <a:gd name="connsiteX398" fmla="*/ 96828 w 137785"/>
                          <a:gd name="connsiteY398" fmla="*/ 625 h 196840"/>
                          <a:gd name="connsiteX399" fmla="*/ 101590 w 137785"/>
                          <a:gd name="connsiteY399" fmla="*/ 1578 h 196840"/>
                          <a:gd name="connsiteX400" fmla="*/ 100638 w 137785"/>
                          <a:gd name="connsiteY400" fmla="*/ 6341 h 196840"/>
                          <a:gd name="connsiteX401" fmla="*/ 98733 w 137785"/>
                          <a:gd name="connsiteY401" fmla="*/ 7293 h 196840"/>
                          <a:gd name="connsiteX402" fmla="*/ 97781 w 137785"/>
                          <a:gd name="connsiteY402" fmla="*/ 8246 h 1968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</a:cxnLst>
                        <a:rect l="l" t="t" r="r" b="b"/>
                        <a:pathLst>
                          <a:path w="137785" h="196840">
                            <a:moveTo>
                              <a:pt x="96828" y="196841"/>
                            </a:moveTo>
                            <a:cubicBezTo>
                              <a:pt x="96828" y="196841"/>
                              <a:pt x="94923" y="196841"/>
                              <a:pt x="94923" y="196841"/>
                            </a:cubicBezTo>
                            <a:cubicBezTo>
                              <a:pt x="93018" y="196841"/>
                              <a:pt x="92065" y="194936"/>
                              <a:pt x="92065" y="193031"/>
                            </a:cubicBezTo>
                            <a:cubicBezTo>
                              <a:pt x="92065" y="191125"/>
                              <a:pt x="93971" y="190173"/>
                              <a:pt x="95876" y="190173"/>
                            </a:cubicBezTo>
                            <a:lnTo>
                              <a:pt x="97781" y="190173"/>
                            </a:lnTo>
                            <a:cubicBezTo>
                              <a:pt x="99686" y="190173"/>
                              <a:pt x="100638" y="192078"/>
                              <a:pt x="100638" y="193983"/>
                            </a:cubicBezTo>
                            <a:cubicBezTo>
                              <a:pt x="100638" y="194936"/>
                              <a:pt x="98733" y="196841"/>
                              <a:pt x="96828" y="196841"/>
                            </a:cubicBezTo>
                            <a:close/>
                            <a:moveTo>
                              <a:pt x="107306" y="196841"/>
                            </a:moveTo>
                            <a:cubicBezTo>
                              <a:pt x="105401" y="196841"/>
                              <a:pt x="104448" y="194936"/>
                              <a:pt x="104448" y="193031"/>
                            </a:cubicBezTo>
                            <a:cubicBezTo>
                              <a:pt x="104448" y="191125"/>
                              <a:pt x="106353" y="189221"/>
                              <a:pt x="108258" y="189221"/>
                            </a:cubicBezTo>
                            <a:lnTo>
                              <a:pt x="110163" y="189221"/>
                            </a:lnTo>
                            <a:cubicBezTo>
                              <a:pt x="112068" y="189221"/>
                              <a:pt x="113973" y="191125"/>
                              <a:pt x="113973" y="193031"/>
                            </a:cubicBezTo>
                            <a:cubicBezTo>
                              <a:pt x="113973" y="194936"/>
                              <a:pt x="112068" y="196841"/>
                              <a:pt x="110163" y="196841"/>
                            </a:cubicBezTo>
                            <a:lnTo>
                              <a:pt x="107306" y="196841"/>
                            </a:lnTo>
                            <a:cubicBezTo>
                              <a:pt x="107306" y="196841"/>
                              <a:pt x="107306" y="196841"/>
                              <a:pt x="107306" y="196841"/>
                            </a:cubicBezTo>
                            <a:close/>
                            <a:moveTo>
                              <a:pt x="84446" y="194936"/>
                            </a:moveTo>
                            <a:cubicBezTo>
                              <a:pt x="84446" y="194936"/>
                              <a:pt x="84446" y="194936"/>
                              <a:pt x="84446" y="194936"/>
                            </a:cubicBezTo>
                            <a:lnTo>
                              <a:pt x="82540" y="194936"/>
                            </a:lnTo>
                            <a:cubicBezTo>
                              <a:pt x="80636" y="194936"/>
                              <a:pt x="79683" y="193031"/>
                              <a:pt x="79683" y="191125"/>
                            </a:cubicBezTo>
                            <a:cubicBezTo>
                              <a:pt x="79683" y="189221"/>
                              <a:pt x="81588" y="188268"/>
                              <a:pt x="83493" y="188268"/>
                            </a:cubicBezTo>
                            <a:lnTo>
                              <a:pt x="85398" y="188268"/>
                            </a:lnTo>
                            <a:cubicBezTo>
                              <a:pt x="87303" y="188268"/>
                              <a:pt x="88256" y="190173"/>
                              <a:pt x="88256" y="192078"/>
                            </a:cubicBezTo>
                            <a:cubicBezTo>
                              <a:pt x="88256" y="193983"/>
                              <a:pt x="86351" y="194936"/>
                              <a:pt x="84446" y="194936"/>
                            </a:cubicBezTo>
                            <a:close/>
                            <a:moveTo>
                              <a:pt x="119688" y="196841"/>
                            </a:moveTo>
                            <a:cubicBezTo>
                              <a:pt x="117783" y="196841"/>
                              <a:pt x="116831" y="194936"/>
                              <a:pt x="116831" y="193983"/>
                            </a:cubicBezTo>
                            <a:cubicBezTo>
                              <a:pt x="116831" y="192078"/>
                              <a:pt x="117783" y="190173"/>
                              <a:pt x="119688" y="190173"/>
                            </a:cubicBezTo>
                            <a:lnTo>
                              <a:pt x="121593" y="190173"/>
                            </a:lnTo>
                            <a:cubicBezTo>
                              <a:pt x="123498" y="190173"/>
                              <a:pt x="125403" y="191125"/>
                              <a:pt x="125403" y="193031"/>
                            </a:cubicBezTo>
                            <a:cubicBezTo>
                              <a:pt x="125403" y="194936"/>
                              <a:pt x="124451" y="196841"/>
                              <a:pt x="122546" y="196841"/>
                            </a:cubicBezTo>
                            <a:cubicBezTo>
                              <a:pt x="121593" y="196841"/>
                              <a:pt x="120640" y="196841"/>
                              <a:pt x="119688" y="196841"/>
                            </a:cubicBezTo>
                            <a:cubicBezTo>
                              <a:pt x="119688" y="196841"/>
                              <a:pt x="119688" y="196841"/>
                              <a:pt x="119688" y="196841"/>
                            </a:cubicBezTo>
                            <a:close/>
                            <a:moveTo>
                              <a:pt x="72063" y="192078"/>
                            </a:moveTo>
                            <a:cubicBezTo>
                              <a:pt x="72063" y="192078"/>
                              <a:pt x="72063" y="192078"/>
                              <a:pt x="72063" y="192078"/>
                            </a:cubicBezTo>
                            <a:lnTo>
                              <a:pt x="69206" y="191125"/>
                            </a:lnTo>
                            <a:cubicBezTo>
                              <a:pt x="67301" y="190173"/>
                              <a:pt x="66348" y="188268"/>
                              <a:pt x="66348" y="186363"/>
                            </a:cubicBezTo>
                            <a:cubicBezTo>
                              <a:pt x="67301" y="184458"/>
                              <a:pt x="69206" y="183506"/>
                              <a:pt x="71111" y="183506"/>
                            </a:cubicBezTo>
                            <a:lnTo>
                              <a:pt x="73015" y="184458"/>
                            </a:lnTo>
                            <a:cubicBezTo>
                              <a:pt x="74921" y="185411"/>
                              <a:pt x="75873" y="187316"/>
                              <a:pt x="75873" y="189221"/>
                            </a:cubicBezTo>
                            <a:cubicBezTo>
                              <a:pt x="75873" y="191125"/>
                              <a:pt x="73968" y="192078"/>
                              <a:pt x="72063" y="192078"/>
                            </a:cubicBezTo>
                            <a:close/>
                            <a:moveTo>
                              <a:pt x="132071" y="194936"/>
                            </a:moveTo>
                            <a:cubicBezTo>
                              <a:pt x="130165" y="194936"/>
                              <a:pt x="129213" y="193983"/>
                              <a:pt x="129213" y="192078"/>
                            </a:cubicBezTo>
                            <a:cubicBezTo>
                              <a:pt x="129213" y="190173"/>
                              <a:pt x="130165" y="188268"/>
                              <a:pt x="132071" y="188268"/>
                            </a:cubicBezTo>
                            <a:cubicBezTo>
                              <a:pt x="133023" y="188268"/>
                              <a:pt x="133023" y="188268"/>
                              <a:pt x="133976" y="188268"/>
                            </a:cubicBezTo>
                            <a:cubicBezTo>
                              <a:pt x="135881" y="188268"/>
                              <a:pt x="137786" y="189221"/>
                              <a:pt x="137786" y="191125"/>
                            </a:cubicBezTo>
                            <a:cubicBezTo>
                              <a:pt x="137786" y="193031"/>
                              <a:pt x="136833" y="194936"/>
                              <a:pt x="134928" y="194936"/>
                            </a:cubicBezTo>
                            <a:cubicBezTo>
                              <a:pt x="133976" y="194936"/>
                              <a:pt x="133976" y="194936"/>
                              <a:pt x="133023" y="194936"/>
                            </a:cubicBezTo>
                            <a:cubicBezTo>
                              <a:pt x="133023" y="194936"/>
                              <a:pt x="132071" y="194936"/>
                              <a:pt x="132071" y="194936"/>
                            </a:cubicBezTo>
                            <a:close/>
                            <a:moveTo>
                              <a:pt x="60633" y="188268"/>
                            </a:moveTo>
                            <a:cubicBezTo>
                              <a:pt x="60633" y="188268"/>
                              <a:pt x="59681" y="188268"/>
                              <a:pt x="60633" y="188268"/>
                            </a:cubicBezTo>
                            <a:lnTo>
                              <a:pt x="57776" y="187316"/>
                            </a:lnTo>
                            <a:cubicBezTo>
                              <a:pt x="55871" y="186363"/>
                              <a:pt x="54918" y="184458"/>
                              <a:pt x="55871" y="182553"/>
                            </a:cubicBezTo>
                            <a:cubicBezTo>
                              <a:pt x="56823" y="180648"/>
                              <a:pt x="58728" y="179696"/>
                              <a:pt x="60633" y="180648"/>
                            </a:cubicBezTo>
                            <a:lnTo>
                              <a:pt x="62538" y="181600"/>
                            </a:lnTo>
                            <a:cubicBezTo>
                              <a:pt x="64443" y="182553"/>
                              <a:pt x="65396" y="184458"/>
                              <a:pt x="64443" y="186363"/>
                            </a:cubicBezTo>
                            <a:cubicBezTo>
                              <a:pt x="63490" y="187316"/>
                              <a:pt x="62538" y="188268"/>
                              <a:pt x="60633" y="188268"/>
                            </a:cubicBezTo>
                            <a:close/>
                            <a:moveTo>
                              <a:pt x="49203" y="183506"/>
                            </a:moveTo>
                            <a:cubicBezTo>
                              <a:pt x="49203" y="183506"/>
                              <a:pt x="48251" y="183506"/>
                              <a:pt x="48251" y="183506"/>
                            </a:cubicBezTo>
                            <a:lnTo>
                              <a:pt x="46346" y="182553"/>
                            </a:lnTo>
                            <a:cubicBezTo>
                              <a:pt x="44440" y="181600"/>
                              <a:pt x="43488" y="179696"/>
                              <a:pt x="44440" y="177791"/>
                            </a:cubicBezTo>
                            <a:cubicBezTo>
                              <a:pt x="45393" y="175886"/>
                              <a:pt x="47298" y="174933"/>
                              <a:pt x="49203" y="175886"/>
                            </a:cubicBezTo>
                            <a:lnTo>
                              <a:pt x="51108" y="176838"/>
                            </a:lnTo>
                            <a:cubicBezTo>
                              <a:pt x="53013" y="177791"/>
                              <a:pt x="53965" y="179696"/>
                              <a:pt x="53013" y="181600"/>
                            </a:cubicBezTo>
                            <a:cubicBezTo>
                              <a:pt x="52061" y="182553"/>
                              <a:pt x="50156" y="183506"/>
                              <a:pt x="49203" y="183506"/>
                            </a:cubicBezTo>
                            <a:close/>
                            <a:moveTo>
                              <a:pt x="37773" y="178743"/>
                            </a:moveTo>
                            <a:cubicBezTo>
                              <a:pt x="37773" y="178743"/>
                              <a:pt x="36821" y="178743"/>
                              <a:pt x="36821" y="178743"/>
                            </a:cubicBezTo>
                            <a:lnTo>
                              <a:pt x="34915" y="177791"/>
                            </a:lnTo>
                            <a:cubicBezTo>
                              <a:pt x="33011" y="176838"/>
                              <a:pt x="32058" y="174933"/>
                              <a:pt x="33011" y="173028"/>
                            </a:cubicBezTo>
                            <a:cubicBezTo>
                              <a:pt x="33963" y="171123"/>
                              <a:pt x="35868" y="170171"/>
                              <a:pt x="37773" y="171123"/>
                            </a:cubicBezTo>
                            <a:lnTo>
                              <a:pt x="39678" y="172075"/>
                            </a:lnTo>
                            <a:cubicBezTo>
                              <a:pt x="41583" y="173028"/>
                              <a:pt x="42536" y="174933"/>
                              <a:pt x="41583" y="176838"/>
                            </a:cubicBezTo>
                            <a:cubicBezTo>
                              <a:pt x="40631" y="177791"/>
                              <a:pt x="38726" y="178743"/>
                              <a:pt x="37773" y="178743"/>
                            </a:cubicBezTo>
                            <a:close/>
                            <a:moveTo>
                              <a:pt x="26343" y="173028"/>
                            </a:moveTo>
                            <a:cubicBezTo>
                              <a:pt x="26343" y="173028"/>
                              <a:pt x="25390" y="173028"/>
                              <a:pt x="25390" y="173028"/>
                            </a:cubicBezTo>
                            <a:lnTo>
                              <a:pt x="24438" y="172075"/>
                            </a:lnTo>
                            <a:cubicBezTo>
                              <a:pt x="22533" y="171123"/>
                              <a:pt x="21581" y="169218"/>
                              <a:pt x="22533" y="167313"/>
                            </a:cubicBezTo>
                            <a:cubicBezTo>
                              <a:pt x="23486" y="165408"/>
                              <a:pt x="25390" y="164456"/>
                              <a:pt x="27296" y="165408"/>
                            </a:cubicBezTo>
                            <a:lnTo>
                              <a:pt x="29201" y="166361"/>
                            </a:lnTo>
                            <a:cubicBezTo>
                              <a:pt x="31106" y="167313"/>
                              <a:pt x="31106" y="169218"/>
                              <a:pt x="30153" y="171123"/>
                            </a:cubicBezTo>
                            <a:cubicBezTo>
                              <a:pt x="29201" y="172075"/>
                              <a:pt x="28248" y="173028"/>
                              <a:pt x="26343" y="173028"/>
                            </a:cubicBezTo>
                            <a:close/>
                            <a:moveTo>
                              <a:pt x="15865" y="166361"/>
                            </a:moveTo>
                            <a:cubicBezTo>
                              <a:pt x="14913" y="166361"/>
                              <a:pt x="14913" y="166361"/>
                              <a:pt x="13961" y="165408"/>
                            </a:cubicBezTo>
                            <a:lnTo>
                              <a:pt x="12056" y="164456"/>
                            </a:lnTo>
                            <a:cubicBezTo>
                              <a:pt x="10151" y="163503"/>
                              <a:pt x="10151" y="161598"/>
                              <a:pt x="11103" y="159693"/>
                            </a:cubicBezTo>
                            <a:cubicBezTo>
                              <a:pt x="12056" y="157788"/>
                              <a:pt x="13961" y="157788"/>
                              <a:pt x="15865" y="158741"/>
                            </a:cubicBezTo>
                            <a:lnTo>
                              <a:pt x="17771" y="159693"/>
                            </a:lnTo>
                            <a:cubicBezTo>
                              <a:pt x="19676" y="160646"/>
                              <a:pt x="19676" y="162550"/>
                              <a:pt x="18723" y="164456"/>
                            </a:cubicBezTo>
                            <a:cubicBezTo>
                              <a:pt x="18723" y="166361"/>
                              <a:pt x="16818" y="166361"/>
                              <a:pt x="15865" y="166361"/>
                            </a:cubicBezTo>
                            <a:close/>
                            <a:moveTo>
                              <a:pt x="47298" y="164456"/>
                            </a:moveTo>
                            <a:cubicBezTo>
                              <a:pt x="45393" y="164456"/>
                              <a:pt x="43488" y="162550"/>
                              <a:pt x="44440" y="160646"/>
                            </a:cubicBezTo>
                            <a:cubicBezTo>
                              <a:pt x="44440" y="158741"/>
                              <a:pt x="46346" y="156836"/>
                              <a:pt x="48251" y="157788"/>
                            </a:cubicBezTo>
                            <a:lnTo>
                              <a:pt x="50156" y="157788"/>
                            </a:lnTo>
                            <a:cubicBezTo>
                              <a:pt x="52061" y="157788"/>
                              <a:pt x="53965" y="159693"/>
                              <a:pt x="53013" y="161598"/>
                            </a:cubicBezTo>
                            <a:cubicBezTo>
                              <a:pt x="53013" y="163503"/>
                              <a:pt x="51108" y="165408"/>
                              <a:pt x="49203" y="164456"/>
                            </a:cubicBezTo>
                            <a:lnTo>
                              <a:pt x="47298" y="164456"/>
                            </a:lnTo>
                            <a:cubicBezTo>
                              <a:pt x="47298" y="164456"/>
                              <a:pt x="47298" y="164456"/>
                              <a:pt x="47298" y="164456"/>
                            </a:cubicBezTo>
                            <a:close/>
                            <a:moveTo>
                              <a:pt x="36821" y="163503"/>
                            </a:moveTo>
                            <a:cubicBezTo>
                              <a:pt x="36821" y="163503"/>
                              <a:pt x="36821" y="163503"/>
                              <a:pt x="36821" y="163503"/>
                            </a:cubicBezTo>
                            <a:lnTo>
                              <a:pt x="34915" y="163503"/>
                            </a:lnTo>
                            <a:cubicBezTo>
                              <a:pt x="33011" y="163503"/>
                              <a:pt x="32058" y="161598"/>
                              <a:pt x="32058" y="159693"/>
                            </a:cubicBezTo>
                            <a:cubicBezTo>
                              <a:pt x="32058" y="157788"/>
                              <a:pt x="33963" y="156836"/>
                              <a:pt x="35868" y="156836"/>
                            </a:cubicBezTo>
                            <a:lnTo>
                              <a:pt x="37773" y="156836"/>
                            </a:lnTo>
                            <a:cubicBezTo>
                              <a:pt x="39678" y="156836"/>
                              <a:pt x="40631" y="158741"/>
                              <a:pt x="40631" y="160646"/>
                            </a:cubicBezTo>
                            <a:cubicBezTo>
                              <a:pt x="40631" y="162550"/>
                              <a:pt x="38726" y="163503"/>
                              <a:pt x="36821" y="163503"/>
                            </a:cubicBezTo>
                            <a:close/>
                            <a:moveTo>
                              <a:pt x="59681" y="165408"/>
                            </a:moveTo>
                            <a:cubicBezTo>
                              <a:pt x="57776" y="165408"/>
                              <a:pt x="56823" y="163503"/>
                              <a:pt x="56823" y="161598"/>
                            </a:cubicBezTo>
                            <a:cubicBezTo>
                              <a:pt x="56823" y="159693"/>
                              <a:pt x="58728" y="157788"/>
                              <a:pt x="60633" y="157788"/>
                            </a:cubicBezTo>
                            <a:lnTo>
                              <a:pt x="62538" y="157788"/>
                            </a:lnTo>
                            <a:cubicBezTo>
                              <a:pt x="64443" y="157788"/>
                              <a:pt x="66348" y="159693"/>
                              <a:pt x="66348" y="161598"/>
                            </a:cubicBezTo>
                            <a:cubicBezTo>
                              <a:pt x="66348" y="163503"/>
                              <a:pt x="64443" y="165408"/>
                              <a:pt x="62538" y="165408"/>
                            </a:cubicBezTo>
                            <a:lnTo>
                              <a:pt x="59681" y="165408"/>
                            </a:lnTo>
                            <a:cubicBezTo>
                              <a:pt x="59681" y="165408"/>
                              <a:pt x="59681" y="165408"/>
                              <a:pt x="59681" y="165408"/>
                            </a:cubicBezTo>
                            <a:close/>
                            <a:moveTo>
                              <a:pt x="5388" y="159693"/>
                            </a:moveTo>
                            <a:cubicBezTo>
                              <a:pt x="4436" y="159693"/>
                              <a:pt x="4436" y="159693"/>
                              <a:pt x="3483" y="158741"/>
                            </a:cubicBezTo>
                            <a:lnTo>
                              <a:pt x="1578" y="157788"/>
                            </a:lnTo>
                            <a:cubicBezTo>
                              <a:pt x="-327" y="156836"/>
                              <a:pt x="-327" y="154931"/>
                              <a:pt x="626" y="153025"/>
                            </a:cubicBezTo>
                            <a:cubicBezTo>
                              <a:pt x="1578" y="151121"/>
                              <a:pt x="3483" y="151121"/>
                              <a:pt x="5388" y="152073"/>
                            </a:cubicBezTo>
                            <a:lnTo>
                              <a:pt x="6340" y="153025"/>
                            </a:lnTo>
                            <a:cubicBezTo>
                              <a:pt x="7293" y="151121"/>
                              <a:pt x="9198" y="150168"/>
                              <a:pt x="11103" y="150168"/>
                            </a:cubicBezTo>
                            <a:lnTo>
                              <a:pt x="13008" y="150168"/>
                            </a:lnTo>
                            <a:cubicBezTo>
                              <a:pt x="14913" y="151121"/>
                              <a:pt x="15865" y="153025"/>
                              <a:pt x="15865" y="154931"/>
                            </a:cubicBezTo>
                            <a:cubicBezTo>
                              <a:pt x="14913" y="156836"/>
                              <a:pt x="13008" y="157788"/>
                              <a:pt x="11103" y="157788"/>
                            </a:cubicBezTo>
                            <a:lnTo>
                              <a:pt x="9198" y="156836"/>
                            </a:lnTo>
                            <a:cubicBezTo>
                              <a:pt x="9198" y="156836"/>
                              <a:pt x="8246" y="156836"/>
                              <a:pt x="8246" y="156836"/>
                            </a:cubicBezTo>
                            <a:cubicBezTo>
                              <a:pt x="8246" y="156836"/>
                              <a:pt x="8246" y="157788"/>
                              <a:pt x="7293" y="157788"/>
                            </a:cubicBezTo>
                            <a:cubicBezTo>
                              <a:pt x="8246" y="159693"/>
                              <a:pt x="6340" y="159693"/>
                              <a:pt x="5388" y="159693"/>
                            </a:cubicBezTo>
                            <a:close/>
                            <a:moveTo>
                              <a:pt x="24438" y="161598"/>
                            </a:moveTo>
                            <a:cubicBezTo>
                              <a:pt x="24438" y="161598"/>
                              <a:pt x="24438" y="161598"/>
                              <a:pt x="24438" y="161598"/>
                            </a:cubicBezTo>
                            <a:lnTo>
                              <a:pt x="22533" y="161598"/>
                            </a:lnTo>
                            <a:cubicBezTo>
                              <a:pt x="20628" y="161598"/>
                              <a:pt x="19676" y="159693"/>
                              <a:pt x="19676" y="157788"/>
                            </a:cubicBezTo>
                            <a:cubicBezTo>
                              <a:pt x="19676" y="155883"/>
                              <a:pt x="21581" y="154931"/>
                              <a:pt x="23486" y="154931"/>
                            </a:cubicBezTo>
                            <a:lnTo>
                              <a:pt x="25390" y="154931"/>
                            </a:lnTo>
                            <a:cubicBezTo>
                              <a:pt x="27296" y="154931"/>
                              <a:pt x="28248" y="156836"/>
                              <a:pt x="28248" y="158741"/>
                            </a:cubicBezTo>
                            <a:cubicBezTo>
                              <a:pt x="28248" y="160646"/>
                              <a:pt x="26343" y="161598"/>
                              <a:pt x="24438" y="161598"/>
                            </a:cubicBezTo>
                            <a:close/>
                            <a:moveTo>
                              <a:pt x="72063" y="164456"/>
                            </a:moveTo>
                            <a:cubicBezTo>
                              <a:pt x="70158" y="164456"/>
                              <a:pt x="69206" y="162550"/>
                              <a:pt x="69206" y="161598"/>
                            </a:cubicBezTo>
                            <a:cubicBezTo>
                              <a:pt x="69206" y="159693"/>
                              <a:pt x="70158" y="157788"/>
                              <a:pt x="72063" y="157788"/>
                            </a:cubicBezTo>
                            <a:lnTo>
                              <a:pt x="73968" y="157788"/>
                            </a:lnTo>
                            <a:cubicBezTo>
                              <a:pt x="75873" y="157788"/>
                              <a:pt x="77778" y="158741"/>
                              <a:pt x="77778" y="160646"/>
                            </a:cubicBezTo>
                            <a:cubicBezTo>
                              <a:pt x="77778" y="162550"/>
                              <a:pt x="76826" y="164456"/>
                              <a:pt x="74921" y="164456"/>
                            </a:cubicBezTo>
                            <a:lnTo>
                              <a:pt x="72063" y="164456"/>
                            </a:lnTo>
                            <a:cubicBezTo>
                              <a:pt x="72063" y="164456"/>
                              <a:pt x="72063" y="164456"/>
                              <a:pt x="72063" y="164456"/>
                            </a:cubicBezTo>
                            <a:close/>
                            <a:moveTo>
                              <a:pt x="84446" y="162550"/>
                            </a:moveTo>
                            <a:cubicBezTo>
                              <a:pt x="82540" y="162550"/>
                              <a:pt x="81588" y="161598"/>
                              <a:pt x="81588" y="159693"/>
                            </a:cubicBezTo>
                            <a:cubicBezTo>
                              <a:pt x="81588" y="157788"/>
                              <a:pt x="82540" y="155883"/>
                              <a:pt x="84446" y="155883"/>
                            </a:cubicBezTo>
                            <a:lnTo>
                              <a:pt x="86351" y="155883"/>
                            </a:lnTo>
                            <a:cubicBezTo>
                              <a:pt x="88256" y="155883"/>
                              <a:pt x="90161" y="156836"/>
                              <a:pt x="90161" y="158741"/>
                            </a:cubicBezTo>
                            <a:cubicBezTo>
                              <a:pt x="90161" y="160646"/>
                              <a:pt x="89208" y="162550"/>
                              <a:pt x="87303" y="162550"/>
                            </a:cubicBezTo>
                            <a:lnTo>
                              <a:pt x="85398" y="162550"/>
                            </a:lnTo>
                            <a:cubicBezTo>
                              <a:pt x="84446" y="162550"/>
                              <a:pt x="84446" y="162550"/>
                              <a:pt x="84446" y="162550"/>
                            </a:cubicBezTo>
                            <a:close/>
                            <a:moveTo>
                              <a:pt x="95876" y="159693"/>
                            </a:moveTo>
                            <a:cubicBezTo>
                              <a:pt x="94923" y="159693"/>
                              <a:pt x="93018" y="158741"/>
                              <a:pt x="93018" y="156836"/>
                            </a:cubicBezTo>
                            <a:cubicBezTo>
                              <a:pt x="92065" y="154931"/>
                              <a:pt x="93018" y="153025"/>
                              <a:pt x="94923" y="152073"/>
                            </a:cubicBezTo>
                            <a:lnTo>
                              <a:pt x="96828" y="151121"/>
                            </a:lnTo>
                            <a:cubicBezTo>
                              <a:pt x="98733" y="150168"/>
                              <a:pt x="100638" y="151121"/>
                              <a:pt x="101590" y="153025"/>
                            </a:cubicBezTo>
                            <a:cubicBezTo>
                              <a:pt x="102543" y="154931"/>
                              <a:pt x="101590" y="156836"/>
                              <a:pt x="99686" y="157788"/>
                            </a:cubicBezTo>
                            <a:lnTo>
                              <a:pt x="97781" y="158741"/>
                            </a:lnTo>
                            <a:cubicBezTo>
                              <a:pt x="96828" y="159693"/>
                              <a:pt x="96828" y="159693"/>
                              <a:pt x="95876" y="159693"/>
                            </a:cubicBezTo>
                            <a:close/>
                            <a:moveTo>
                              <a:pt x="107306" y="154931"/>
                            </a:moveTo>
                            <a:cubicBezTo>
                              <a:pt x="106353" y="154931"/>
                              <a:pt x="105401" y="153978"/>
                              <a:pt x="104448" y="153025"/>
                            </a:cubicBezTo>
                            <a:cubicBezTo>
                              <a:pt x="103496" y="151121"/>
                              <a:pt x="104448" y="149216"/>
                              <a:pt x="106353" y="148263"/>
                            </a:cubicBezTo>
                            <a:lnTo>
                              <a:pt x="108258" y="147311"/>
                            </a:lnTo>
                            <a:cubicBezTo>
                              <a:pt x="110163" y="146358"/>
                              <a:pt x="112068" y="147311"/>
                              <a:pt x="113021" y="149216"/>
                            </a:cubicBezTo>
                            <a:cubicBezTo>
                              <a:pt x="113973" y="151121"/>
                              <a:pt x="113021" y="153025"/>
                              <a:pt x="111115" y="153978"/>
                            </a:cubicBezTo>
                            <a:cubicBezTo>
                              <a:pt x="110163" y="153978"/>
                              <a:pt x="110163" y="154931"/>
                              <a:pt x="109211" y="154931"/>
                            </a:cubicBezTo>
                            <a:cubicBezTo>
                              <a:pt x="109211" y="154931"/>
                              <a:pt x="108258" y="154931"/>
                              <a:pt x="107306" y="154931"/>
                            </a:cubicBezTo>
                            <a:close/>
                            <a:moveTo>
                              <a:pt x="118736" y="149216"/>
                            </a:moveTo>
                            <a:cubicBezTo>
                              <a:pt x="117783" y="149216"/>
                              <a:pt x="116831" y="148263"/>
                              <a:pt x="115878" y="147311"/>
                            </a:cubicBezTo>
                            <a:cubicBezTo>
                              <a:pt x="114926" y="145406"/>
                              <a:pt x="114926" y="143500"/>
                              <a:pt x="116831" y="142548"/>
                            </a:cubicBezTo>
                            <a:lnTo>
                              <a:pt x="117783" y="141596"/>
                            </a:lnTo>
                            <a:cubicBezTo>
                              <a:pt x="119688" y="140643"/>
                              <a:pt x="121593" y="140643"/>
                              <a:pt x="122546" y="142548"/>
                            </a:cubicBezTo>
                            <a:cubicBezTo>
                              <a:pt x="123498" y="144453"/>
                              <a:pt x="123498" y="146358"/>
                              <a:pt x="121593" y="147311"/>
                            </a:cubicBezTo>
                            <a:cubicBezTo>
                              <a:pt x="120640" y="147311"/>
                              <a:pt x="120640" y="148263"/>
                              <a:pt x="119688" y="148263"/>
                            </a:cubicBezTo>
                            <a:cubicBezTo>
                              <a:pt x="119688" y="148263"/>
                              <a:pt x="118736" y="149216"/>
                              <a:pt x="118736" y="149216"/>
                            </a:cubicBezTo>
                            <a:close/>
                            <a:moveTo>
                              <a:pt x="128261" y="141596"/>
                            </a:moveTo>
                            <a:cubicBezTo>
                              <a:pt x="127308" y="141596"/>
                              <a:pt x="126356" y="140643"/>
                              <a:pt x="125403" y="140643"/>
                            </a:cubicBezTo>
                            <a:cubicBezTo>
                              <a:pt x="124451" y="138738"/>
                              <a:pt x="124451" y="136833"/>
                              <a:pt x="125403" y="135881"/>
                            </a:cubicBezTo>
                            <a:cubicBezTo>
                              <a:pt x="125403" y="135881"/>
                              <a:pt x="126356" y="134928"/>
                              <a:pt x="126356" y="134928"/>
                            </a:cubicBezTo>
                            <a:cubicBezTo>
                              <a:pt x="128261" y="133975"/>
                              <a:pt x="130165" y="133975"/>
                              <a:pt x="131118" y="134928"/>
                            </a:cubicBezTo>
                            <a:cubicBezTo>
                              <a:pt x="132071" y="136833"/>
                              <a:pt x="132071" y="138738"/>
                              <a:pt x="131118" y="139691"/>
                            </a:cubicBezTo>
                            <a:cubicBezTo>
                              <a:pt x="131118" y="139691"/>
                              <a:pt x="130165" y="140643"/>
                              <a:pt x="130165" y="140643"/>
                            </a:cubicBezTo>
                            <a:cubicBezTo>
                              <a:pt x="130165" y="141596"/>
                              <a:pt x="129213" y="141596"/>
                              <a:pt x="128261" y="141596"/>
                            </a:cubicBezTo>
                            <a:close/>
                            <a:moveTo>
                              <a:pt x="119688" y="133023"/>
                            </a:moveTo>
                            <a:cubicBezTo>
                              <a:pt x="117783" y="133023"/>
                              <a:pt x="116831" y="131118"/>
                              <a:pt x="116831" y="129213"/>
                            </a:cubicBezTo>
                            <a:cubicBezTo>
                              <a:pt x="116831" y="127308"/>
                              <a:pt x="118736" y="125403"/>
                              <a:pt x="120640" y="125403"/>
                            </a:cubicBezTo>
                            <a:lnTo>
                              <a:pt x="122546" y="125403"/>
                            </a:lnTo>
                            <a:cubicBezTo>
                              <a:pt x="124451" y="125403"/>
                              <a:pt x="126356" y="127308"/>
                              <a:pt x="126356" y="129213"/>
                            </a:cubicBezTo>
                            <a:cubicBezTo>
                              <a:pt x="126356" y="131118"/>
                              <a:pt x="124451" y="133023"/>
                              <a:pt x="122546" y="133023"/>
                            </a:cubicBezTo>
                            <a:lnTo>
                              <a:pt x="119688" y="133023"/>
                            </a:lnTo>
                            <a:cubicBezTo>
                              <a:pt x="119688" y="133023"/>
                              <a:pt x="119688" y="133023"/>
                              <a:pt x="119688" y="133023"/>
                            </a:cubicBezTo>
                            <a:close/>
                            <a:moveTo>
                              <a:pt x="109211" y="132071"/>
                            </a:moveTo>
                            <a:cubicBezTo>
                              <a:pt x="109211" y="132071"/>
                              <a:pt x="109211" y="132071"/>
                              <a:pt x="109211" y="132071"/>
                            </a:cubicBezTo>
                            <a:lnTo>
                              <a:pt x="107306" y="132071"/>
                            </a:lnTo>
                            <a:cubicBezTo>
                              <a:pt x="105401" y="132071"/>
                              <a:pt x="104448" y="130166"/>
                              <a:pt x="104448" y="128261"/>
                            </a:cubicBezTo>
                            <a:cubicBezTo>
                              <a:pt x="104448" y="126356"/>
                              <a:pt x="106353" y="125403"/>
                              <a:pt x="108258" y="125403"/>
                            </a:cubicBezTo>
                            <a:lnTo>
                              <a:pt x="110163" y="125403"/>
                            </a:lnTo>
                            <a:cubicBezTo>
                              <a:pt x="112068" y="125403"/>
                              <a:pt x="113021" y="127308"/>
                              <a:pt x="113021" y="129213"/>
                            </a:cubicBezTo>
                            <a:cubicBezTo>
                              <a:pt x="112068" y="131118"/>
                              <a:pt x="111115" y="132071"/>
                              <a:pt x="109211" y="132071"/>
                            </a:cubicBezTo>
                            <a:close/>
                            <a:moveTo>
                              <a:pt x="132071" y="133023"/>
                            </a:moveTo>
                            <a:cubicBezTo>
                              <a:pt x="130165" y="133023"/>
                              <a:pt x="129213" y="131118"/>
                              <a:pt x="129213" y="130166"/>
                            </a:cubicBezTo>
                            <a:cubicBezTo>
                              <a:pt x="129213" y="128261"/>
                              <a:pt x="130165" y="126356"/>
                              <a:pt x="132071" y="126356"/>
                            </a:cubicBezTo>
                            <a:lnTo>
                              <a:pt x="133976" y="126356"/>
                            </a:lnTo>
                            <a:cubicBezTo>
                              <a:pt x="135881" y="126356"/>
                              <a:pt x="137786" y="128261"/>
                              <a:pt x="137786" y="130166"/>
                            </a:cubicBezTo>
                            <a:cubicBezTo>
                              <a:pt x="137786" y="132071"/>
                              <a:pt x="135881" y="133975"/>
                              <a:pt x="133976" y="133975"/>
                            </a:cubicBezTo>
                            <a:lnTo>
                              <a:pt x="132071" y="133023"/>
                            </a:lnTo>
                            <a:cubicBezTo>
                              <a:pt x="132071" y="133023"/>
                              <a:pt x="132071" y="133023"/>
                              <a:pt x="132071" y="133023"/>
                            </a:cubicBezTo>
                            <a:close/>
                            <a:moveTo>
                              <a:pt x="96828" y="130166"/>
                            </a:moveTo>
                            <a:cubicBezTo>
                              <a:pt x="96828" y="130166"/>
                              <a:pt x="96828" y="129213"/>
                              <a:pt x="96828" y="130166"/>
                            </a:cubicBezTo>
                            <a:cubicBezTo>
                              <a:pt x="95876" y="130166"/>
                              <a:pt x="94923" y="130166"/>
                              <a:pt x="93971" y="129213"/>
                            </a:cubicBezTo>
                            <a:cubicBezTo>
                              <a:pt x="92065" y="128261"/>
                              <a:pt x="91113" y="126356"/>
                              <a:pt x="92065" y="124450"/>
                            </a:cubicBezTo>
                            <a:cubicBezTo>
                              <a:pt x="93018" y="122546"/>
                              <a:pt x="94923" y="121593"/>
                              <a:pt x="96828" y="122546"/>
                            </a:cubicBezTo>
                            <a:cubicBezTo>
                              <a:pt x="97781" y="122546"/>
                              <a:pt x="97781" y="122546"/>
                              <a:pt x="98733" y="122546"/>
                            </a:cubicBezTo>
                            <a:cubicBezTo>
                              <a:pt x="100638" y="123498"/>
                              <a:pt x="101590" y="125403"/>
                              <a:pt x="101590" y="127308"/>
                            </a:cubicBezTo>
                            <a:cubicBezTo>
                              <a:pt x="99686" y="129213"/>
                              <a:pt x="98733" y="130166"/>
                              <a:pt x="96828" y="130166"/>
                            </a:cubicBezTo>
                            <a:close/>
                            <a:moveTo>
                              <a:pt x="85398" y="125403"/>
                            </a:moveTo>
                            <a:cubicBezTo>
                              <a:pt x="85398" y="125403"/>
                              <a:pt x="84446" y="125403"/>
                              <a:pt x="84446" y="125403"/>
                            </a:cubicBezTo>
                            <a:lnTo>
                              <a:pt x="82540" y="124450"/>
                            </a:lnTo>
                            <a:cubicBezTo>
                              <a:pt x="80636" y="123498"/>
                              <a:pt x="79683" y="121593"/>
                              <a:pt x="80636" y="119688"/>
                            </a:cubicBezTo>
                            <a:cubicBezTo>
                              <a:pt x="81588" y="117783"/>
                              <a:pt x="83493" y="116831"/>
                              <a:pt x="85398" y="117783"/>
                            </a:cubicBezTo>
                            <a:lnTo>
                              <a:pt x="87303" y="118736"/>
                            </a:lnTo>
                            <a:cubicBezTo>
                              <a:pt x="89208" y="119688"/>
                              <a:pt x="90161" y="121593"/>
                              <a:pt x="89208" y="123498"/>
                            </a:cubicBezTo>
                            <a:cubicBezTo>
                              <a:pt x="88256" y="125403"/>
                              <a:pt x="86351" y="125403"/>
                              <a:pt x="85398" y="125403"/>
                            </a:cubicBezTo>
                            <a:close/>
                            <a:moveTo>
                              <a:pt x="73968" y="119688"/>
                            </a:moveTo>
                            <a:cubicBezTo>
                              <a:pt x="73015" y="119688"/>
                              <a:pt x="73015" y="119688"/>
                              <a:pt x="72063" y="119688"/>
                            </a:cubicBezTo>
                            <a:lnTo>
                              <a:pt x="70158" y="118736"/>
                            </a:lnTo>
                            <a:cubicBezTo>
                              <a:pt x="68253" y="117783"/>
                              <a:pt x="68253" y="115878"/>
                              <a:pt x="69206" y="113973"/>
                            </a:cubicBezTo>
                            <a:cubicBezTo>
                              <a:pt x="70158" y="112068"/>
                              <a:pt x="72063" y="112068"/>
                              <a:pt x="73968" y="113021"/>
                            </a:cubicBezTo>
                            <a:lnTo>
                              <a:pt x="75873" y="113973"/>
                            </a:lnTo>
                            <a:cubicBezTo>
                              <a:pt x="77778" y="114925"/>
                              <a:pt x="77778" y="116831"/>
                              <a:pt x="76826" y="118736"/>
                            </a:cubicBezTo>
                            <a:cubicBezTo>
                              <a:pt x="76826" y="119688"/>
                              <a:pt x="75873" y="119688"/>
                              <a:pt x="73968" y="119688"/>
                            </a:cubicBezTo>
                            <a:close/>
                            <a:moveTo>
                              <a:pt x="63490" y="113021"/>
                            </a:moveTo>
                            <a:cubicBezTo>
                              <a:pt x="62538" y="113021"/>
                              <a:pt x="62538" y="113021"/>
                              <a:pt x="61586" y="112068"/>
                            </a:cubicBezTo>
                            <a:cubicBezTo>
                              <a:pt x="60633" y="112068"/>
                              <a:pt x="60633" y="111116"/>
                              <a:pt x="59681" y="111116"/>
                            </a:cubicBezTo>
                            <a:cubicBezTo>
                              <a:pt x="57776" y="110163"/>
                              <a:pt x="57776" y="107306"/>
                              <a:pt x="58728" y="106353"/>
                            </a:cubicBezTo>
                            <a:cubicBezTo>
                              <a:pt x="59681" y="104448"/>
                              <a:pt x="62538" y="104448"/>
                              <a:pt x="63490" y="105400"/>
                            </a:cubicBezTo>
                            <a:lnTo>
                              <a:pt x="64443" y="106353"/>
                            </a:lnTo>
                            <a:cubicBezTo>
                              <a:pt x="66348" y="107306"/>
                              <a:pt x="66348" y="110163"/>
                              <a:pt x="65396" y="111116"/>
                            </a:cubicBezTo>
                            <a:cubicBezTo>
                              <a:pt x="66348" y="113021"/>
                              <a:pt x="65396" y="113021"/>
                              <a:pt x="63490" y="113021"/>
                            </a:cubicBezTo>
                            <a:close/>
                            <a:moveTo>
                              <a:pt x="53965" y="105400"/>
                            </a:moveTo>
                            <a:cubicBezTo>
                              <a:pt x="53013" y="105400"/>
                              <a:pt x="52061" y="105400"/>
                              <a:pt x="52061" y="104448"/>
                            </a:cubicBezTo>
                            <a:lnTo>
                              <a:pt x="51108" y="103496"/>
                            </a:lnTo>
                            <a:cubicBezTo>
                              <a:pt x="50156" y="102543"/>
                              <a:pt x="49203" y="99686"/>
                              <a:pt x="51108" y="98733"/>
                            </a:cubicBezTo>
                            <a:cubicBezTo>
                              <a:pt x="52061" y="97781"/>
                              <a:pt x="54918" y="96828"/>
                              <a:pt x="55871" y="98733"/>
                            </a:cubicBezTo>
                            <a:lnTo>
                              <a:pt x="56823" y="99686"/>
                            </a:lnTo>
                            <a:cubicBezTo>
                              <a:pt x="57776" y="100638"/>
                              <a:pt x="58728" y="103496"/>
                              <a:pt x="56823" y="104448"/>
                            </a:cubicBezTo>
                            <a:cubicBezTo>
                              <a:pt x="56823" y="105400"/>
                              <a:pt x="55871" y="105400"/>
                              <a:pt x="53965" y="105400"/>
                            </a:cubicBezTo>
                            <a:close/>
                            <a:moveTo>
                              <a:pt x="45393" y="96828"/>
                            </a:moveTo>
                            <a:cubicBezTo>
                              <a:pt x="44440" y="96828"/>
                              <a:pt x="43488" y="96828"/>
                              <a:pt x="43488" y="95875"/>
                            </a:cubicBezTo>
                            <a:lnTo>
                              <a:pt x="42536" y="94923"/>
                            </a:lnTo>
                            <a:cubicBezTo>
                              <a:pt x="41583" y="93018"/>
                              <a:pt x="41583" y="91113"/>
                              <a:pt x="42536" y="90161"/>
                            </a:cubicBezTo>
                            <a:cubicBezTo>
                              <a:pt x="44440" y="89208"/>
                              <a:pt x="46346" y="89208"/>
                              <a:pt x="47298" y="90161"/>
                            </a:cubicBezTo>
                            <a:lnTo>
                              <a:pt x="48251" y="91113"/>
                            </a:lnTo>
                            <a:cubicBezTo>
                              <a:pt x="49203" y="93018"/>
                              <a:pt x="49203" y="94923"/>
                              <a:pt x="48251" y="95875"/>
                            </a:cubicBezTo>
                            <a:cubicBezTo>
                              <a:pt x="47298" y="95875"/>
                              <a:pt x="46346" y="96828"/>
                              <a:pt x="45393" y="96828"/>
                            </a:cubicBezTo>
                            <a:close/>
                            <a:moveTo>
                              <a:pt x="37773" y="86350"/>
                            </a:moveTo>
                            <a:cubicBezTo>
                              <a:pt x="36821" y="86350"/>
                              <a:pt x="35868" y="85398"/>
                              <a:pt x="34915" y="85398"/>
                            </a:cubicBezTo>
                            <a:lnTo>
                              <a:pt x="33963" y="83493"/>
                            </a:lnTo>
                            <a:cubicBezTo>
                              <a:pt x="33011" y="81588"/>
                              <a:pt x="33011" y="79683"/>
                              <a:pt x="34915" y="78731"/>
                            </a:cubicBezTo>
                            <a:cubicBezTo>
                              <a:pt x="36821" y="77778"/>
                              <a:pt x="38726" y="77778"/>
                              <a:pt x="39678" y="79683"/>
                            </a:cubicBezTo>
                            <a:lnTo>
                              <a:pt x="40631" y="80636"/>
                            </a:lnTo>
                            <a:cubicBezTo>
                              <a:pt x="41583" y="82541"/>
                              <a:pt x="41583" y="84446"/>
                              <a:pt x="39678" y="85398"/>
                            </a:cubicBezTo>
                            <a:cubicBezTo>
                              <a:pt x="39678" y="86350"/>
                              <a:pt x="38726" y="86350"/>
                              <a:pt x="37773" y="86350"/>
                            </a:cubicBezTo>
                            <a:close/>
                            <a:moveTo>
                              <a:pt x="31106" y="76825"/>
                            </a:moveTo>
                            <a:cubicBezTo>
                              <a:pt x="30153" y="76825"/>
                              <a:pt x="29201" y="75873"/>
                              <a:pt x="28248" y="74921"/>
                            </a:cubicBezTo>
                            <a:lnTo>
                              <a:pt x="27296" y="73016"/>
                            </a:lnTo>
                            <a:cubicBezTo>
                              <a:pt x="26343" y="71111"/>
                              <a:pt x="27296" y="69206"/>
                              <a:pt x="28248" y="68253"/>
                            </a:cubicBezTo>
                            <a:cubicBezTo>
                              <a:pt x="29201" y="67300"/>
                              <a:pt x="31106" y="67300"/>
                              <a:pt x="32058" y="68253"/>
                            </a:cubicBezTo>
                            <a:cubicBezTo>
                              <a:pt x="32058" y="68253"/>
                              <a:pt x="32058" y="67300"/>
                              <a:pt x="32058" y="67300"/>
                            </a:cubicBezTo>
                            <a:cubicBezTo>
                              <a:pt x="32058" y="65396"/>
                              <a:pt x="33963" y="64443"/>
                              <a:pt x="35868" y="64443"/>
                            </a:cubicBezTo>
                            <a:lnTo>
                              <a:pt x="37773" y="64443"/>
                            </a:lnTo>
                            <a:cubicBezTo>
                              <a:pt x="39678" y="64443"/>
                              <a:pt x="40631" y="66348"/>
                              <a:pt x="40631" y="68253"/>
                            </a:cubicBezTo>
                            <a:cubicBezTo>
                              <a:pt x="40631" y="70158"/>
                              <a:pt x="38726" y="71111"/>
                              <a:pt x="36821" y="71111"/>
                            </a:cubicBezTo>
                            <a:lnTo>
                              <a:pt x="34915" y="71111"/>
                            </a:lnTo>
                            <a:cubicBezTo>
                              <a:pt x="34915" y="71111"/>
                              <a:pt x="33963" y="71111"/>
                              <a:pt x="33963" y="71111"/>
                            </a:cubicBezTo>
                            <a:cubicBezTo>
                              <a:pt x="34915" y="73016"/>
                              <a:pt x="33963" y="74921"/>
                              <a:pt x="33011" y="75873"/>
                            </a:cubicBezTo>
                            <a:cubicBezTo>
                              <a:pt x="33011" y="75873"/>
                              <a:pt x="32058" y="76825"/>
                              <a:pt x="31106" y="76825"/>
                            </a:cubicBezTo>
                            <a:close/>
                            <a:moveTo>
                              <a:pt x="50156" y="73968"/>
                            </a:moveTo>
                            <a:cubicBezTo>
                              <a:pt x="50156" y="73968"/>
                              <a:pt x="48251" y="73968"/>
                              <a:pt x="48251" y="73968"/>
                            </a:cubicBezTo>
                            <a:cubicBezTo>
                              <a:pt x="46346" y="73968"/>
                              <a:pt x="45393" y="72063"/>
                              <a:pt x="45393" y="70158"/>
                            </a:cubicBezTo>
                            <a:cubicBezTo>
                              <a:pt x="45393" y="68253"/>
                              <a:pt x="47298" y="67300"/>
                              <a:pt x="49203" y="67300"/>
                            </a:cubicBezTo>
                            <a:cubicBezTo>
                              <a:pt x="49203" y="67300"/>
                              <a:pt x="51108" y="67300"/>
                              <a:pt x="51108" y="67300"/>
                            </a:cubicBezTo>
                            <a:cubicBezTo>
                              <a:pt x="53013" y="67300"/>
                              <a:pt x="54918" y="69206"/>
                              <a:pt x="53965" y="71111"/>
                            </a:cubicBezTo>
                            <a:cubicBezTo>
                              <a:pt x="53965" y="73016"/>
                              <a:pt x="52061" y="73968"/>
                              <a:pt x="50156" y="73968"/>
                            </a:cubicBezTo>
                            <a:close/>
                            <a:moveTo>
                              <a:pt x="60633" y="74921"/>
                            </a:moveTo>
                            <a:cubicBezTo>
                              <a:pt x="58728" y="74921"/>
                              <a:pt x="57776" y="73016"/>
                              <a:pt x="57776" y="71111"/>
                            </a:cubicBezTo>
                            <a:cubicBezTo>
                              <a:pt x="57776" y="69206"/>
                              <a:pt x="59681" y="67300"/>
                              <a:pt x="61586" y="67300"/>
                            </a:cubicBezTo>
                            <a:lnTo>
                              <a:pt x="63490" y="67300"/>
                            </a:lnTo>
                            <a:cubicBezTo>
                              <a:pt x="65396" y="67300"/>
                              <a:pt x="67301" y="69206"/>
                              <a:pt x="67301" y="71111"/>
                            </a:cubicBezTo>
                            <a:cubicBezTo>
                              <a:pt x="67301" y="73016"/>
                              <a:pt x="65396" y="74921"/>
                              <a:pt x="63490" y="74921"/>
                            </a:cubicBezTo>
                            <a:lnTo>
                              <a:pt x="60633" y="74921"/>
                            </a:lnTo>
                            <a:cubicBezTo>
                              <a:pt x="60633" y="74921"/>
                              <a:pt x="60633" y="74921"/>
                              <a:pt x="60633" y="74921"/>
                            </a:cubicBezTo>
                            <a:close/>
                            <a:moveTo>
                              <a:pt x="73015" y="74921"/>
                            </a:moveTo>
                            <a:cubicBezTo>
                              <a:pt x="71111" y="74921"/>
                              <a:pt x="70158" y="73016"/>
                              <a:pt x="70158" y="71111"/>
                            </a:cubicBezTo>
                            <a:cubicBezTo>
                              <a:pt x="70158" y="69206"/>
                              <a:pt x="72063" y="67300"/>
                              <a:pt x="73968" y="67300"/>
                            </a:cubicBezTo>
                            <a:lnTo>
                              <a:pt x="75873" y="67300"/>
                            </a:lnTo>
                            <a:cubicBezTo>
                              <a:pt x="77778" y="67300"/>
                              <a:pt x="79683" y="68253"/>
                              <a:pt x="79683" y="70158"/>
                            </a:cubicBezTo>
                            <a:cubicBezTo>
                              <a:pt x="79683" y="72063"/>
                              <a:pt x="78731" y="73968"/>
                              <a:pt x="76826" y="73968"/>
                            </a:cubicBezTo>
                            <a:lnTo>
                              <a:pt x="73015" y="74921"/>
                            </a:lnTo>
                            <a:cubicBezTo>
                              <a:pt x="73015" y="74921"/>
                              <a:pt x="73015" y="74921"/>
                              <a:pt x="73015" y="74921"/>
                            </a:cubicBezTo>
                            <a:close/>
                            <a:moveTo>
                              <a:pt x="85398" y="73968"/>
                            </a:moveTo>
                            <a:cubicBezTo>
                              <a:pt x="83493" y="73968"/>
                              <a:pt x="82540" y="73016"/>
                              <a:pt x="82540" y="71111"/>
                            </a:cubicBezTo>
                            <a:cubicBezTo>
                              <a:pt x="82540" y="69206"/>
                              <a:pt x="83493" y="67300"/>
                              <a:pt x="85398" y="67300"/>
                            </a:cubicBezTo>
                            <a:lnTo>
                              <a:pt x="87303" y="67300"/>
                            </a:lnTo>
                            <a:cubicBezTo>
                              <a:pt x="89208" y="67300"/>
                              <a:pt x="91113" y="68253"/>
                              <a:pt x="91113" y="70158"/>
                            </a:cubicBezTo>
                            <a:cubicBezTo>
                              <a:pt x="91113" y="72063"/>
                              <a:pt x="90161" y="73968"/>
                              <a:pt x="88256" y="73968"/>
                            </a:cubicBezTo>
                            <a:lnTo>
                              <a:pt x="85398" y="73968"/>
                            </a:lnTo>
                            <a:cubicBezTo>
                              <a:pt x="86351" y="73968"/>
                              <a:pt x="85398" y="73968"/>
                              <a:pt x="85398" y="73968"/>
                            </a:cubicBezTo>
                            <a:close/>
                            <a:moveTo>
                              <a:pt x="97781" y="71111"/>
                            </a:moveTo>
                            <a:cubicBezTo>
                              <a:pt x="96828" y="71111"/>
                              <a:pt x="94923" y="70158"/>
                              <a:pt x="94923" y="68253"/>
                            </a:cubicBezTo>
                            <a:cubicBezTo>
                              <a:pt x="93971" y="66348"/>
                              <a:pt x="94923" y="64443"/>
                              <a:pt x="96828" y="63491"/>
                            </a:cubicBezTo>
                            <a:cubicBezTo>
                              <a:pt x="97781" y="63491"/>
                              <a:pt x="97781" y="63491"/>
                              <a:pt x="98733" y="62538"/>
                            </a:cubicBezTo>
                            <a:cubicBezTo>
                              <a:pt x="100638" y="61586"/>
                              <a:pt x="102543" y="62538"/>
                              <a:pt x="103496" y="64443"/>
                            </a:cubicBezTo>
                            <a:cubicBezTo>
                              <a:pt x="104448" y="66348"/>
                              <a:pt x="103496" y="68253"/>
                              <a:pt x="101590" y="69206"/>
                            </a:cubicBezTo>
                            <a:cubicBezTo>
                              <a:pt x="100638" y="69206"/>
                              <a:pt x="100638" y="69206"/>
                              <a:pt x="99686" y="70158"/>
                            </a:cubicBezTo>
                            <a:cubicBezTo>
                              <a:pt x="98733" y="71111"/>
                              <a:pt x="97781" y="71111"/>
                              <a:pt x="97781" y="71111"/>
                            </a:cubicBezTo>
                            <a:close/>
                            <a:moveTo>
                              <a:pt x="108258" y="65396"/>
                            </a:moveTo>
                            <a:cubicBezTo>
                              <a:pt x="107306" y="65396"/>
                              <a:pt x="106353" y="64443"/>
                              <a:pt x="105401" y="63491"/>
                            </a:cubicBezTo>
                            <a:cubicBezTo>
                              <a:pt x="104448" y="61586"/>
                              <a:pt x="105401" y="59681"/>
                              <a:pt x="106353" y="58728"/>
                            </a:cubicBezTo>
                            <a:cubicBezTo>
                              <a:pt x="106353" y="58728"/>
                              <a:pt x="107306" y="57775"/>
                              <a:pt x="107306" y="57775"/>
                            </a:cubicBezTo>
                            <a:cubicBezTo>
                              <a:pt x="109211" y="56823"/>
                              <a:pt x="111115" y="56823"/>
                              <a:pt x="112068" y="58728"/>
                            </a:cubicBezTo>
                            <a:cubicBezTo>
                              <a:pt x="113021" y="60633"/>
                              <a:pt x="113021" y="62538"/>
                              <a:pt x="111115" y="63491"/>
                            </a:cubicBezTo>
                            <a:cubicBezTo>
                              <a:pt x="110163" y="63491"/>
                              <a:pt x="110163" y="64443"/>
                              <a:pt x="109211" y="64443"/>
                            </a:cubicBezTo>
                            <a:cubicBezTo>
                              <a:pt x="110163" y="65396"/>
                              <a:pt x="109211" y="65396"/>
                              <a:pt x="108258" y="65396"/>
                            </a:cubicBezTo>
                            <a:close/>
                            <a:moveTo>
                              <a:pt x="117783" y="57775"/>
                            </a:moveTo>
                            <a:cubicBezTo>
                              <a:pt x="116831" y="57775"/>
                              <a:pt x="116831" y="57775"/>
                              <a:pt x="115878" y="56823"/>
                            </a:cubicBezTo>
                            <a:cubicBezTo>
                              <a:pt x="113973" y="55871"/>
                              <a:pt x="113973" y="53013"/>
                              <a:pt x="115878" y="52061"/>
                            </a:cubicBezTo>
                            <a:cubicBezTo>
                              <a:pt x="115878" y="52061"/>
                              <a:pt x="116831" y="51108"/>
                              <a:pt x="116831" y="51108"/>
                            </a:cubicBezTo>
                            <a:cubicBezTo>
                              <a:pt x="117783" y="49203"/>
                              <a:pt x="120640" y="49203"/>
                              <a:pt x="121593" y="50156"/>
                            </a:cubicBezTo>
                            <a:cubicBezTo>
                              <a:pt x="123498" y="51108"/>
                              <a:pt x="123498" y="53966"/>
                              <a:pt x="122546" y="54918"/>
                            </a:cubicBezTo>
                            <a:cubicBezTo>
                              <a:pt x="122546" y="55871"/>
                              <a:pt x="121593" y="55871"/>
                              <a:pt x="121593" y="56823"/>
                            </a:cubicBezTo>
                            <a:cubicBezTo>
                              <a:pt x="120640" y="57775"/>
                              <a:pt x="119688" y="57775"/>
                              <a:pt x="117783" y="57775"/>
                            </a:cubicBezTo>
                            <a:close/>
                            <a:moveTo>
                              <a:pt x="106353" y="48250"/>
                            </a:moveTo>
                            <a:cubicBezTo>
                              <a:pt x="106353" y="48250"/>
                              <a:pt x="106353" y="48250"/>
                              <a:pt x="106353" y="48250"/>
                            </a:cubicBezTo>
                            <a:cubicBezTo>
                              <a:pt x="105401" y="48250"/>
                              <a:pt x="104448" y="48250"/>
                              <a:pt x="104448" y="48250"/>
                            </a:cubicBezTo>
                            <a:cubicBezTo>
                              <a:pt x="102543" y="48250"/>
                              <a:pt x="101590" y="46346"/>
                              <a:pt x="101590" y="44441"/>
                            </a:cubicBezTo>
                            <a:cubicBezTo>
                              <a:pt x="101590" y="42536"/>
                              <a:pt x="103496" y="41583"/>
                              <a:pt x="105401" y="41583"/>
                            </a:cubicBezTo>
                            <a:cubicBezTo>
                              <a:pt x="106353" y="41583"/>
                              <a:pt x="106353" y="41583"/>
                              <a:pt x="107306" y="41583"/>
                            </a:cubicBezTo>
                            <a:cubicBezTo>
                              <a:pt x="109211" y="41583"/>
                              <a:pt x="110163" y="43488"/>
                              <a:pt x="110163" y="45393"/>
                            </a:cubicBezTo>
                            <a:cubicBezTo>
                              <a:pt x="110163" y="47298"/>
                              <a:pt x="108258" y="49203"/>
                              <a:pt x="106353" y="48250"/>
                            </a:cubicBezTo>
                            <a:close/>
                            <a:moveTo>
                              <a:pt x="116831" y="49203"/>
                            </a:moveTo>
                            <a:cubicBezTo>
                              <a:pt x="114926" y="49203"/>
                              <a:pt x="113973" y="47298"/>
                              <a:pt x="113973" y="45393"/>
                            </a:cubicBezTo>
                            <a:cubicBezTo>
                              <a:pt x="113973" y="43488"/>
                              <a:pt x="115878" y="41583"/>
                              <a:pt x="117783" y="41583"/>
                            </a:cubicBezTo>
                            <a:cubicBezTo>
                              <a:pt x="118736" y="41583"/>
                              <a:pt x="118736" y="41583"/>
                              <a:pt x="119688" y="41583"/>
                            </a:cubicBezTo>
                            <a:cubicBezTo>
                              <a:pt x="121593" y="41583"/>
                              <a:pt x="123498" y="43488"/>
                              <a:pt x="123498" y="45393"/>
                            </a:cubicBezTo>
                            <a:cubicBezTo>
                              <a:pt x="123498" y="47298"/>
                              <a:pt x="121593" y="49203"/>
                              <a:pt x="119688" y="49203"/>
                            </a:cubicBezTo>
                            <a:cubicBezTo>
                              <a:pt x="118736" y="49203"/>
                              <a:pt x="117783" y="49203"/>
                              <a:pt x="116831" y="49203"/>
                            </a:cubicBezTo>
                            <a:cubicBezTo>
                              <a:pt x="117783" y="49203"/>
                              <a:pt x="117783" y="49203"/>
                              <a:pt x="116831" y="49203"/>
                            </a:cubicBezTo>
                            <a:close/>
                            <a:moveTo>
                              <a:pt x="94923" y="45393"/>
                            </a:moveTo>
                            <a:cubicBezTo>
                              <a:pt x="93971" y="45393"/>
                              <a:pt x="93971" y="45393"/>
                              <a:pt x="94923" y="45393"/>
                            </a:cubicBezTo>
                            <a:cubicBezTo>
                              <a:pt x="93018" y="45393"/>
                              <a:pt x="93018" y="44441"/>
                              <a:pt x="92065" y="44441"/>
                            </a:cubicBezTo>
                            <a:cubicBezTo>
                              <a:pt x="90161" y="43488"/>
                              <a:pt x="89208" y="41583"/>
                              <a:pt x="90161" y="39678"/>
                            </a:cubicBezTo>
                            <a:cubicBezTo>
                              <a:pt x="91113" y="37773"/>
                              <a:pt x="93018" y="36821"/>
                              <a:pt x="94923" y="37773"/>
                            </a:cubicBezTo>
                            <a:cubicBezTo>
                              <a:pt x="95876" y="37773"/>
                              <a:pt x="95876" y="37773"/>
                              <a:pt x="96828" y="38725"/>
                            </a:cubicBezTo>
                            <a:cubicBezTo>
                              <a:pt x="98733" y="39678"/>
                              <a:pt x="99686" y="41583"/>
                              <a:pt x="98733" y="43488"/>
                            </a:cubicBezTo>
                            <a:cubicBezTo>
                              <a:pt x="97781" y="45393"/>
                              <a:pt x="95876" y="46346"/>
                              <a:pt x="94923" y="45393"/>
                            </a:cubicBezTo>
                            <a:close/>
                            <a:moveTo>
                              <a:pt x="83493" y="40631"/>
                            </a:moveTo>
                            <a:cubicBezTo>
                              <a:pt x="82540" y="40631"/>
                              <a:pt x="82540" y="40631"/>
                              <a:pt x="81588" y="39678"/>
                            </a:cubicBezTo>
                            <a:cubicBezTo>
                              <a:pt x="80636" y="39678"/>
                              <a:pt x="80636" y="38725"/>
                              <a:pt x="79683" y="38725"/>
                            </a:cubicBezTo>
                            <a:cubicBezTo>
                              <a:pt x="77778" y="37773"/>
                              <a:pt x="77778" y="35868"/>
                              <a:pt x="78731" y="33963"/>
                            </a:cubicBezTo>
                            <a:cubicBezTo>
                              <a:pt x="79683" y="32058"/>
                              <a:pt x="81588" y="32058"/>
                              <a:pt x="83493" y="33011"/>
                            </a:cubicBezTo>
                            <a:cubicBezTo>
                              <a:pt x="83493" y="33011"/>
                              <a:pt x="84446" y="33963"/>
                              <a:pt x="84446" y="33963"/>
                            </a:cubicBezTo>
                            <a:cubicBezTo>
                              <a:pt x="86351" y="34916"/>
                              <a:pt x="86351" y="36821"/>
                              <a:pt x="85398" y="38725"/>
                            </a:cubicBezTo>
                            <a:cubicBezTo>
                              <a:pt x="86351" y="39678"/>
                              <a:pt x="84446" y="40631"/>
                              <a:pt x="83493" y="40631"/>
                            </a:cubicBezTo>
                            <a:close/>
                            <a:moveTo>
                              <a:pt x="73968" y="33011"/>
                            </a:moveTo>
                            <a:cubicBezTo>
                              <a:pt x="73015" y="33011"/>
                              <a:pt x="72063" y="33011"/>
                              <a:pt x="72063" y="32058"/>
                            </a:cubicBezTo>
                            <a:cubicBezTo>
                              <a:pt x="72063" y="32058"/>
                              <a:pt x="71111" y="31106"/>
                              <a:pt x="71111" y="31106"/>
                            </a:cubicBezTo>
                            <a:cubicBezTo>
                              <a:pt x="70158" y="29200"/>
                              <a:pt x="70158" y="27296"/>
                              <a:pt x="71111" y="26343"/>
                            </a:cubicBezTo>
                            <a:cubicBezTo>
                              <a:pt x="73015" y="25391"/>
                              <a:pt x="74921" y="25391"/>
                              <a:pt x="75873" y="26343"/>
                            </a:cubicBezTo>
                            <a:cubicBezTo>
                              <a:pt x="75873" y="26343"/>
                              <a:pt x="76826" y="27296"/>
                              <a:pt x="76826" y="27296"/>
                            </a:cubicBezTo>
                            <a:cubicBezTo>
                              <a:pt x="77778" y="28248"/>
                              <a:pt x="77778" y="31106"/>
                              <a:pt x="76826" y="32058"/>
                            </a:cubicBezTo>
                            <a:cubicBezTo>
                              <a:pt x="75873" y="32058"/>
                              <a:pt x="74921" y="33011"/>
                              <a:pt x="73968" y="33011"/>
                            </a:cubicBezTo>
                            <a:close/>
                            <a:moveTo>
                              <a:pt x="66348" y="22533"/>
                            </a:moveTo>
                            <a:cubicBezTo>
                              <a:pt x="65396" y="22533"/>
                              <a:pt x="64443" y="21581"/>
                              <a:pt x="63490" y="20628"/>
                            </a:cubicBezTo>
                            <a:lnTo>
                              <a:pt x="63490" y="19675"/>
                            </a:lnTo>
                            <a:cubicBezTo>
                              <a:pt x="63490" y="18723"/>
                              <a:pt x="62538" y="17771"/>
                              <a:pt x="62538" y="16818"/>
                            </a:cubicBezTo>
                            <a:cubicBezTo>
                              <a:pt x="62538" y="14913"/>
                              <a:pt x="64443" y="13008"/>
                              <a:pt x="66348" y="13008"/>
                            </a:cubicBezTo>
                            <a:cubicBezTo>
                              <a:pt x="68253" y="13008"/>
                              <a:pt x="69206" y="13961"/>
                              <a:pt x="70158" y="15866"/>
                            </a:cubicBezTo>
                            <a:lnTo>
                              <a:pt x="70158" y="15866"/>
                            </a:lnTo>
                            <a:cubicBezTo>
                              <a:pt x="71111" y="17771"/>
                              <a:pt x="70158" y="19675"/>
                              <a:pt x="69206" y="20628"/>
                            </a:cubicBezTo>
                            <a:cubicBezTo>
                              <a:pt x="68253" y="22533"/>
                              <a:pt x="67301" y="22533"/>
                              <a:pt x="66348" y="22533"/>
                            </a:cubicBezTo>
                            <a:close/>
                            <a:moveTo>
                              <a:pt x="74921" y="17771"/>
                            </a:moveTo>
                            <a:cubicBezTo>
                              <a:pt x="73015" y="17771"/>
                              <a:pt x="72063" y="16818"/>
                              <a:pt x="72063" y="14913"/>
                            </a:cubicBezTo>
                            <a:cubicBezTo>
                              <a:pt x="71111" y="13008"/>
                              <a:pt x="73015" y="11103"/>
                              <a:pt x="74921" y="11103"/>
                            </a:cubicBezTo>
                            <a:cubicBezTo>
                              <a:pt x="75873" y="11103"/>
                              <a:pt x="75873" y="11103"/>
                              <a:pt x="76826" y="11103"/>
                            </a:cubicBezTo>
                            <a:cubicBezTo>
                              <a:pt x="78731" y="10150"/>
                              <a:pt x="80636" y="12056"/>
                              <a:pt x="81588" y="13961"/>
                            </a:cubicBezTo>
                            <a:cubicBezTo>
                              <a:pt x="82540" y="15866"/>
                              <a:pt x="80636" y="17771"/>
                              <a:pt x="78731" y="18723"/>
                            </a:cubicBezTo>
                            <a:cubicBezTo>
                              <a:pt x="77778" y="18723"/>
                              <a:pt x="77778" y="18723"/>
                              <a:pt x="76826" y="18723"/>
                            </a:cubicBezTo>
                            <a:cubicBezTo>
                              <a:pt x="75873" y="17771"/>
                              <a:pt x="75873" y="17771"/>
                              <a:pt x="74921" y="17771"/>
                            </a:cubicBezTo>
                            <a:close/>
                            <a:moveTo>
                              <a:pt x="87303" y="13961"/>
                            </a:moveTo>
                            <a:cubicBezTo>
                              <a:pt x="86351" y="13961"/>
                              <a:pt x="84446" y="13008"/>
                              <a:pt x="84446" y="12056"/>
                            </a:cubicBezTo>
                            <a:cubicBezTo>
                              <a:pt x="83493" y="10150"/>
                              <a:pt x="84446" y="8246"/>
                              <a:pt x="86351" y="7293"/>
                            </a:cubicBezTo>
                            <a:cubicBezTo>
                              <a:pt x="87303" y="7293"/>
                              <a:pt x="87303" y="7293"/>
                              <a:pt x="88256" y="6341"/>
                            </a:cubicBezTo>
                            <a:cubicBezTo>
                              <a:pt x="90161" y="5388"/>
                              <a:pt x="92065" y="6341"/>
                              <a:pt x="93018" y="8246"/>
                            </a:cubicBezTo>
                            <a:cubicBezTo>
                              <a:pt x="93971" y="10150"/>
                              <a:pt x="93018" y="12056"/>
                              <a:pt x="91113" y="13008"/>
                            </a:cubicBezTo>
                            <a:cubicBezTo>
                              <a:pt x="90161" y="13008"/>
                              <a:pt x="90161" y="13961"/>
                              <a:pt x="89208" y="13961"/>
                            </a:cubicBezTo>
                            <a:cubicBezTo>
                              <a:pt x="88256" y="13961"/>
                              <a:pt x="87303" y="13961"/>
                              <a:pt x="87303" y="13961"/>
                            </a:cubicBezTo>
                            <a:close/>
                            <a:moveTo>
                              <a:pt x="97781" y="8246"/>
                            </a:moveTo>
                            <a:cubicBezTo>
                              <a:pt x="96828" y="8246"/>
                              <a:pt x="95876" y="7293"/>
                              <a:pt x="94923" y="6341"/>
                            </a:cubicBezTo>
                            <a:cubicBezTo>
                              <a:pt x="93971" y="4436"/>
                              <a:pt x="93971" y="2531"/>
                              <a:pt x="95876" y="1578"/>
                            </a:cubicBezTo>
                            <a:cubicBezTo>
                              <a:pt x="95876" y="1578"/>
                              <a:pt x="96828" y="625"/>
                              <a:pt x="96828" y="625"/>
                            </a:cubicBezTo>
                            <a:cubicBezTo>
                              <a:pt x="98733" y="-327"/>
                              <a:pt x="100638" y="-327"/>
                              <a:pt x="101590" y="1578"/>
                            </a:cubicBezTo>
                            <a:cubicBezTo>
                              <a:pt x="102543" y="3483"/>
                              <a:pt x="102543" y="5388"/>
                              <a:pt x="100638" y="6341"/>
                            </a:cubicBezTo>
                            <a:cubicBezTo>
                              <a:pt x="99686" y="6341"/>
                              <a:pt x="99686" y="7293"/>
                              <a:pt x="98733" y="7293"/>
                            </a:cubicBezTo>
                            <a:cubicBezTo>
                              <a:pt x="99686" y="8246"/>
                              <a:pt x="98733" y="8246"/>
                              <a:pt x="97781" y="824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82" name="Freeform: Shape 2081">
                        <a:extLst>
                          <a:ext uri="{FF2B5EF4-FFF2-40B4-BE49-F238E27FC236}">
                            <a16:creationId xmlns:a16="http://schemas.microsoft.com/office/drawing/2014/main" id="{8DC2FCA1-33F3-4B25-91BE-00628A7A75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8830" y="3108483"/>
                        <a:ext cx="8243" cy="8490"/>
                      </a:xfrm>
                      <a:custGeom>
                        <a:avLst/>
                        <a:gdLst>
                          <a:gd name="connsiteX0" fmla="*/ 3005 w 8243"/>
                          <a:gd name="connsiteY0" fmla="*/ 8096 h 8490"/>
                          <a:gd name="connsiteX1" fmla="*/ 1100 w 8243"/>
                          <a:gd name="connsiteY1" fmla="*/ 7144 h 8490"/>
                          <a:gd name="connsiteX2" fmla="*/ 1100 w 8243"/>
                          <a:gd name="connsiteY2" fmla="*/ 2381 h 8490"/>
                          <a:gd name="connsiteX3" fmla="*/ 2052 w 8243"/>
                          <a:gd name="connsiteY3" fmla="*/ 1429 h 8490"/>
                          <a:gd name="connsiteX4" fmla="*/ 6815 w 8243"/>
                          <a:gd name="connsiteY4" fmla="*/ 1429 h 8490"/>
                          <a:gd name="connsiteX5" fmla="*/ 6815 w 8243"/>
                          <a:gd name="connsiteY5" fmla="*/ 6191 h 8490"/>
                          <a:gd name="connsiteX6" fmla="*/ 5862 w 8243"/>
                          <a:gd name="connsiteY6" fmla="*/ 7144 h 8490"/>
                          <a:gd name="connsiteX7" fmla="*/ 3005 w 8243"/>
                          <a:gd name="connsiteY7" fmla="*/ 8096 h 84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243" h="8490">
                            <a:moveTo>
                              <a:pt x="3005" y="8096"/>
                            </a:moveTo>
                            <a:cubicBezTo>
                              <a:pt x="2052" y="8096"/>
                              <a:pt x="1100" y="8096"/>
                              <a:pt x="1100" y="7144"/>
                            </a:cubicBezTo>
                            <a:cubicBezTo>
                              <a:pt x="147" y="6191"/>
                              <a:pt x="-805" y="3334"/>
                              <a:pt x="1100" y="2381"/>
                            </a:cubicBezTo>
                            <a:lnTo>
                              <a:pt x="2052" y="1429"/>
                            </a:lnTo>
                            <a:cubicBezTo>
                              <a:pt x="3005" y="-476"/>
                              <a:pt x="5862" y="-476"/>
                              <a:pt x="6815" y="1429"/>
                            </a:cubicBezTo>
                            <a:cubicBezTo>
                              <a:pt x="8720" y="2381"/>
                              <a:pt x="8720" y="5239"/>
                              <a:pt x="6815" y="6191"/>
                            </a:cubicBezTo>
                            <a:lnTo>
                              <a:pt x="5862" y="7144"/>
                            </a:lnTo>
                            <a:cubicBezTo>
                              <a:pt x="5862" y="8096"/>
                              <a:pt x="3957" y="9049"/>
                              <a:pt x="3005" y="8096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052" name="Graphic 4">
                      <a:extLst>
                        <a:ext uri="{FF2B5EF4-FFF2-40B4-BE49-F238E27FC236}">
                          <a16:creationId xmlns:a16="http://schemas.microsoft.com/office/drawing/2014/main" id="{31EFB736-AC95-4E04-8AF2-461C9D4843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79275" y="3220530"/>
                      <a:ext cx="12407" cy="19594"/>
                      <a:chOff x="7079275" y="3220530"/>
                      <a:chExt cx="12407" cy="19594"/>
                    </a:xfrm>
                  </p:grpSpPr>
                  <p:sp>
                    <p:nvSpPr>
                      <p:cNvPr id="2077" name="Freeform: Shape 2076">
                        <a:extLst>
                          <a:ext uri="{FF2B5EF4-FFF2-40B4-BE49-F238E27FC236}">
                            <a16:creationId xmlns:a16="http://schemas.microsoft.com/office/drawing/2014/main" id="{7D5EFC47-CED4-47F8-98D1-848D5A9DE8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1033" y="3229888"/>
                        <a:ext cx="10649" cy="10236"/>
                      </a:xfrm>
                      <a:custGeom>
                        <a:avLst/>
                        <a:gdLst>
                          <a:gd name="connsiteX0" fmla="*/ 9611 w 10649"/>
                          <a:gd name="connsiteY0" fmla="*/ 1578 h 10236"/>
                          <a:gd name="connsiteX1" fmla="*/ 8658 w 10649"/>
                          <a:gd name="connsiteY1" fmla="*/ 9198 h 10236"/>
                          <a:gd name="connsiteX2" fmla="*/ 1038 w 10649"/>
                          <a:gd name="connsiteY2" fmla="*/ 8246 h 10236"/>
                          <a:gd name="connsiteX3" fmla="*/ 1991 w 10649"/>
                          <a:gd name="connsiteY3" fmla="*/ 626 h 10236"/>
                          <a:gd name="connsiteX4" fmla="*/ 9611 w 10649"/>
                          <a:gd name="connsiteY4" fmla="*/ 1578 h 102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649" h="10236">
                            <a:moveTo>
                              <a:pt x="9611" y="1578"/>
                            </a:moveTo>
                            <a:cubicBezTo>
                              <a:pt x="11516" y="3483"/>
                              <a:pt x="10563" y="7293"/>
                              <a:pt x="8658" y="9198"/>
                            </a:cubicBezTo>
                            <a:cubicBezTo>
                              <a:pt x="6753" y="11103"/>
                              <a:pt x="2943" y="10151"/>
                              <a:pt x="1038" y="8246"/>
                            </a:cubicBezTo>
                            <a:cubicBezTo>
                              <a:pt x="-867" y="6340"/>
                              <a:pt x="86" y="2531"/>
                              <a:pt x="1991" y="626"/>
                            </a:cubicBezTo>
                            <a:cubicBezTo>
                              <a:pt x="3896" y="-327"/>
                              <a:pt x="7706" y="-327"/>
                              <a:pt x="9611" y="1578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78" name="Freeform: Shape 2077">
                        <a:extLst>
                          <a:ext uri="{FF2B5EF4-FFF2-40B4-BE49-F238E27FC236}">
                            <a16:creationId xmlns:a16="http://schemas.microsoft.com/office/drawing/2014/main" id="{F3DC3CB6-78DC-4745-8C29-9A0DA418C9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79275" y="3220530"/>
                        <a:ext cx="4701" cy="9031"/>
                      </a:xfrm>
                      <a:custGeom>
                        <a:avLst/>
                        <a:gdLst>
                          <a:gd name="connsiteX0" fmla="*/ 4701 w 4701"/>
                          <a:gd name="connsiteY0" fmla="*/ 9031 h 9031"/>
                          <a:gd name="connsiteX1" fmla="*/ 1843 w 4701"/>
                          <a:gd name="connsiteY1" fmla="*/ 2363 h 9031"/>
                          <a:gd name="connsiteX2" fmla="*/ 4701 w 4701"/>
                          <a:gd name="connsiteY2" fmla="*/ 9031 h 9031"/>
                          <a:gd name="connsiteX3" fmla="*/ 891 w 4701"/>
                          <a:gd name="connsiteY3" fmla="*/ 459 h 9031"/>
                          <a:gd name="connsiteX4" fmla="*/ 4701 w 4701"/>
                          <a:gd name="connsiteY4" fmla="*/ 9031 h 9031"/>
                          <a:gd name="connsiteX5" fmla="*/ 4701 w 4701"/>
                          <a:gd name="connsiteY5" fmla="*/ 9031 h 90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701" h="9031">
                            <a:moveTo>
                              <a:pt x="4701" y="9031"/>
                            </a:moveTo>
                            <a:cubicBezTo>
                              <a:pt x="4701" y="8079"/>
                              <a:pt x="3749" y="459"/>
                              <a:pt x="1843" y="2363"/>
                            </a:cubicBezTo>
                            <a:cubicBezTo>
                              <a:pt x="-1014" y="3316"/>
                              <a:pt x="2796" y="8079"/>
                              <a:pt x="4701" y="9031"/>
                            </a:cubicBezTo>
                            <a:cubicBezTo>
                              <a:pt x="2796" y="8079"/>
                              <a:pt x="-1966" y="2363"/>
                              <a:pt x="891" y="459"/>
                            </a:cubicBezTo>
                            <a:cubicBezTo>
                              <a:pt x="3749" y="-2399"/>
                              <a:pt x="4701" y="9031"/>
                              <a:pt x="4701" y="9031"/>
                            </a:cubicBezTo>
                            <a:cubicBezTo>
                              <a:pt x="4701" y="9031"/>
                              <a:pt x="4701" y="9031"/>
                              <a:pt x="4701" y="9031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79" name="Freeform: Shape 2078">
                        <a:extLst>
                          <a:ext uri="{FF2B5EF4-FFF2-40B4-BE49-F238E27FC236}">
                            <a16:creationId xmlns:a16="http://schemas.microsoft.com/office/drawing/2014/main" id="{D7ABDDD4-6F9F-474F-A64B-68B297AE5D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82177" y="3228414"/>
                        <a:ext cx="4127" cy="4956"/>
                      </a:xfrm>
                      <a:custGeom>
                        <a:avLst/>
                        <a:gdLst>
                          <a:gd name="connsiteX0" fmla="*/ 847 w 4127"/>
                          <a:gd name="connsiteY0" fmla="*/ 3052 h 4956"/>
                          <a:gd name="connsiteX1" fmla="*/ 847 w 4127"/>
                          <a:gd name="connsiteY1" fmla="*/ 194 h 4956"/>
                          <a:gd name="connsiteX2" fmla="*/ 3704 w 4127"/>
                          <a:gd name="connsiteY2" fmla="*/ 2100 h 4956"/>
                          <a:gd name="connsiteX3" fmla="*/ 3704 w 4127"/>
                          <a:gd name="connsiteY3" fmla="*/ 3052 h 4956"/>
                          <a:gd name="connsiteX4" fmla="*/ 2752 w 4127"/>
                          <a:gd name="connsiteY4" fmla="*/ 4004 h 4956"/>
                          <a:gd name="connsiteX5" fmla="*/ 847 w 4127"/>
                          <a:gd name="connsiteY5" fmla="*/ 4957 h 4956"/>
                          <a:gd name="connsiteX6" fmla="*/ 847 w 4127"/>
                          <a:gd name="connsiteY6" fmla="*/ 3052 h 4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127" h="4956">
                            <a:moveTo>
                              <a:pt x="847" y="3052"/>
                            </a:moveTo>
                            <a:cubicBezTo>
                              <a:pt x="847" y="3052"/>
                              <a:pt x="-1058" y="1147"/>
                              <a:pt x="847" y="194"/>
                            </a:cubicBezTo>
                            <a:cubicBezTo>
                              <a:pt x="2752" y="-758"/>
                              <a:pt x="2752" y="2100"/>
                              <a:pt x="3704" y="2100"/>
                            </a:cubicBezTo>
                            <a:cubicBezTo>
                              <a:pt x="4657" y="2100"/>
                              <a:pt x="3704" y="2100"/>
                              <a:pt x="3704" y="3052"/>
                            </a:cubicBezTo>
                            <a:cubicBezTo>
                              <a:pt x="2752" y="3052"/>
                              <a:pt x="2752" y="4957"/>
                              <a:pt x="2752" y="4004"/>
                            </a:cubicBezTo>
                            <a:cubicBezTo>
                              <a:pt x="2752" y="3052"/>
                              <a:pt x="1799" y="4957"/>
                              <a:pt x="847" y="4957"/>
                            </a:cubicBezTo>
                            <a:cubicBezTo>
                              <a:pt x="-106" y="3052"/>
                              <a:pt x="847" y="3052"/>
                              <a:pt x="847" y="305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053" name="Graphic 4">
                      <a:extLst>
                        <a:ext uri="{FF2B5EF4-FFF2-40B4-BE49-F238E27FC236}">
                          <a16:creationId xmlns:a16="http://schemas.microsoft.com/office/drawing/2014/main" id="{8CE16D27-AFC3-406F-B81E-DCD12CB125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2905" y="3160180"/>
                      <a:ext cx="10239" cy="20573"/>
                      <a:chOff x="7052905" y="3160180"/>
                      <a:chExt cx="10239" cy="20573"/>
                    </a:xfrm>
                  </p:grpSpPr>
                  <p:sp>
                    <p:nvSpPr>
                      <p:cNvPr id="2074" name="Freeform: Shape 2073">
                        <a:extLst>
                          <a:ext uri="{FF2B5EF4-FFF2-40B4-BE49-F238E27FC236}">
                            <a16:creationId xmlns:a16="http://schemas.microsoft.com/office/drawing/2014/main" id="{F5163111-B684-4E69-A39E-C5EAB3FBAA9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905" y="3170514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5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10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75" name="Freeform: Shape 2074">
                        <a:extLst>
                          <a:ext uri="{FF2B5EF4-FFF2-40B4-BE49-F238E27FC236}">
                            <a16:creationId xmlns:a16="http://schemas.microsoft.com/office/drawing/2014/main" id="{17468031-A614-40F4-8299-53DAA26683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930" y="3160180"/>
                        <a:ext cx="3218" cy="9739"/>
                      </a:xfrm>
                      <a:custGeom>
                        <a:avLst/>
                        <a:gdLst>
                          <a:gd name="connsiteX0" fmla="*/ 2190 w 3218"/>
                          <a:gd name="connsiteY0" fmla="*/ 9739 h 9739"/>
                          <a:gd name="connsiteX1" fmla="*/ 1237 w 3218"/>
                          <a:gd name="connsiteY1" fmla="*/ 2119 h 9739"/>
                          <a:gd name="connsiteX2" fmla="*/ 2190 w 3218"/>
                          <a:gd name="connsiteY2" fmla="*/ 9739 h 9739"/>
                          <a:gd name="connsiteX3" fmla="*/ 1237 w 3218"/>
                          <a:gd name="connsiteY3" fmla="*/ 214 h 9739"/>
                          <a:gd name="connsiteX4" fmla="*/ 2190 w 3218"/>
                          <a:gd name="connsiteY4" fmla="*/ 9739 h 9739"/>
                          <a:gd name="connsiteX5" fmla="*/ 2190 w 3218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18" h="9739">
                            <a:moveTo>
                              <a:pt x="2190" y="9739"/>
                            </a:moveTo>
                            <a:cubicBezTo>
                              <a:pt x="2190" y="8787"/>
                              <a:pt x="4095" y="1167"/>
                              <a:pt x="1237" y="2119"/>
                            </a:cubicBezTo>
                            <a:cubicBezTo>
                              <a:pt x="-668" y="2119"/>
                              <a:pt x="2190" y="7834"/>
                              <a:pt x="2190" y="9739"/>
                            </a:cubicBezTo>
                            <a:cubicBezTo>
                              <a:pt x="1237" y="7834"/>
                              <a:pt x="-1620" y="1167"/>
                              <a:pt x="1237" y="214"/>
                            </a:cubicBezTo>
                            <a:cubicBezTo>
                              <a:pt x="5047" y="-1691"/>
                              <a:pt x="2190" y="9739"/>
                              <a:pt x="2190" y="9739"/>
                            </a:cubicBezTo>
                            <a:cubicBezTo>
                              <a:pt x="2190" y="9739"/>
                              <a:pt x="2190" y="9739"/>
                              <a:pt x="2190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76" name="Freeform: Shape 2075">
                        <a:extLst>
                          <a:ext uri="{FF2B5EF4-FFF2-40B4-BE49-F238E27FC236}">
                            <a16:creationId xmlns:a16="http://schemas.microsoft.com/office/drawing/2014/main" id="{3B14A618-CAA6-4BC3-A3CA-878CBCBE17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3262" y="3167822"/>
                        <a:ext cx="5157" cy="5229"/>
                      </a:xfrm>
                      <a:custGeom>
                        <a:avLst/>
                        <a:gdLst>
                          <a:gd name="connsiteX0" fmla="*/ 1905 w 5157"/>
                          <a:gd name="connsiteY0" fmla="*/ 3049 h 5229"/>
                          <a:gd name="connsiteX1" fmla="*/ 2857 w 5157"/>
                          <a:gd name="connsiteY1" fmla="*/ 192 h 5229"/>
                          <a:gd name="connsiteX2" fmla="*/ 4763 w 5157"/>
                          <a:gd name="connsiteY2" fmla="*/ 3049 h 5229"/>
                          <a:gd name="connsiteX3" fmla="*/ 3810 w 5157"/>
                          <a:gd name="connsiteY3" fmla="*/ 4002 h 5229"/>
                          <a:gd name="connsiteX4" fmla="*/ 1905 w 5157"/>
                          <a:gd name="connsiteY4" fmla="*/ 4954 h 5229"/>
                          <a:gd name="connsiteX5" fmla="*/ 0 w 5157"/>
                          <a:gd name="connsiteY5" fmla="*/ 4954 h 5229"/>
                          <a:gd name="connsiteX6" fmla="*/ 1905 w 5157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3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953" y="3049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054" name="Graphic 4">
                      <a:extLst>
                        <a:ext uri="{FF2B5EF4-FFF2-40B4-BE49-F238E27FC236}">
                          <a16:creationId xmlns:a16="http://schemas.microsoft.com/office/drawing/2014/main" id="{F35FD973-DE20-460B-B851-2B48FE19652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59572" y="3273527"/>
                      <a:ext cx="10239" cy="20573"/>
                      <a:chOff x="7059572" y="3273527"/>
                      <a:chExt cx="10239" cy="20573"/>
                    </a:xfrm>
                  </p:grpSpPr>
                  <p:sp>
                    <p:nvSpPr>
                      <p:cNvPr id="2071" name="Freeform: Shape 2070">
                        <a:extLst>
                          <a:ext uri="{FF2B5EF4-FFF2-40B4-BE49-F238E27FC236}">
                            <a16:creationId xmlns:a16="http://schemas.microsoft.com/office/drawing/2014/main" id="{805D5957-E9C3-493B-AE72-7B3FEB3B821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572" y="3283862"/>
                        <a:ext cx="10239" cy="10239"/>
                      </a:xfrm>
                      <a:custGeom>
                        <a:avLst/>
                        <a:gdLst>
                          <a:gd name="connsiteX0" fmla="*/ 9882 w 10239"/>
                          <a:gd name="connsiteY0" fmla="*/ 3215 h 10239"/>
                          <a:gd name="connsiteX1" fmla="*/ 7025 w 10239"/>
                          <a:gd name="connsiteY1" fmla="*/ 9882 h 10239"/>
                          <a:gd name="connsiteX2" fmla="*/ 357 w 10239"/>
                          <a:gd name="connsiteY2" fmla="*/ 7025 h 10239"/>
                          <a:gd name="connsiteX3" fmla="*/ 3215 w 10239"/>
                          <a:gd name="connsiteY3" fmla="*/ 357 h 10239"/>
                          <a:gd name="connsiteX4" fmla="*/ 9882 w 10239"/>
                          <a:gd name="connsiteY4" fmla="*/ 3215 h 102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239" h="10239">
                            <a:moveTo>
                              <a:pt x="9882" y="3215"/>
                            </a:moveTo>
                            <a:cubicBezTo>
                              <a:pt x="10834" y="6072"/>
                              <a:pt x="9882" y="8930"/>
                              <a:pt x="7025" y="9882"/>
                            </a:cubicBezTo>
                            <a:cubicBezTo>
                              <a:pt x="4167" y="10835"/>
                              <a:pt x="1309" y="9882"/>
                              <a:pt x="357" y="7025"/>
                            </a:cubicBezTo>
                            <a:cubicBezTo>
                              <a:pt x="-595" y="4167"/>
                              <a:pt x="357" y="1310"/>
                              <a:pt x="3215" y="357"/>
                            </a:cubicBezTo>
                            <a:cubicBezTo>
                              <a:pt x="5120" y="-595"/>
                              <a:pt x="7977" y="357"/>
                              <a:pt x="9882" y="32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72" name="Freeform: Shape 2071">
                        <a:extLst>
                          <a:ext uri="{FF2B5EF4-FFF2-40B4-BE49-F238E27FC236}">
                            <a16:creationId xmlns:a16="http://schemas.microsoft.com/office/drawing/2014/main" id="{27CB0DB0-2419-45BE-BE1A-4466539CB6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0174" y="3273527"/>
                        <a:ext cx="3641" cy="9739"/>
                      </a:xfrm>
                      <a:custGeom>
                        <a:avLst/>
                        <a:gdLst>
                          <a:gd name="connsiteX0" fmla="*/ 2613 w 3641"/>
                          <a:gd name="connsiteY0" fmla="*/ 9739 h 9739"/>
                          <a:gd name="connsiteX1" fmla="*/ 1660 w 3641"/>
                          <a:gd name="connsiteY1" fmla="*/ 2119 h 9739"/>
                          <a:gd name="connsiteX2" fmla="*/ 2613 w 3641"/>
                          <a:gd name="connsiteY2" fmla="*/ 9739 h 9739"/>
                          <a:gd name="connsiteX3" fmla="*/ 1660 w 3641"/>
                          <a:gd name="connsiteY3" fmla="*/ 214 h 9739"/>
                          <a:gd name="connsiteX4" fmla="*/ 2613 w 3641"/>
                          <a:gd name="connsiteY4" fmla="*/ 9739 h 9739"/>
                          <a:gd name="connsiteX5" fmla="*/ 2613 w 3641"/>
                          <a:gd name="connsiteY5" fmla="*/ 9739 h 97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641" h="9739">
                            <a:moveTo>
                              <a:pt x="2613" y="9739"/>
                            </a:moveTo>
                            <a:cubicBezTo>
                              <a:pt x="2613" y="8787"/>
                              <a:pt x="3565" y="1166"/>
                              <a:pt x="1660" y="2119"/>
                            </a:cubicBezTo>
                            <a:cubicBezTo>
                              <a:pt x="-245" y="2119"/>
                              <a:pt x="1660" y="7834"/>
                              <a:pt x="2613" y="9739"/>
                            </a:cubicBezTo>
                            <a:cubicBezTo>
                              <a:pt x="1660" y="7834"/>
                              <a:pt x="-2150" y="2119"/>
                              <a:pt x="1660" y="214"/>
                            </a:cubicBezTo>
                            <a:cubicBezTo>
                              <a:pt x="5470" y="-1691"/>
                              <a:pt x="2613" y="9739"/>
                              <a:pt x="2613" y="9739"/>
                            </a:cubicBezTo>
                            <a:cubicBezTo>
                              <a:pt x="2613" y="9739"/>
                              <a:pt x="2613" y="9739"/>
                              <a:pt x="2613" y="973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73" name="Freeform: Shape 2072">
                        <a:extLst>
                          <a:ext uri="{FF2B5EF4-FFF2-40B4-BE49-F238E27FC236}">
                            <a16:creationId xmlns:a16="http://schemas.microsoft.com/office/drawing/2014/main" id="{5A26344F-7D22-45F5-A5A2-A7CD193404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281170"/>
                        <a:ext cx="5156" cy="5229"/>
                      </a:xfrm>
                      <a:custGeom>
                        <a:avLst/>
                        <a:gdLst>
                          <a:gd name="connsiteX0" fmla="*/ 1905 w 5156"/>
                          <a:gd name="connsiteY0" fmla="*/ 3049 h 5229"/>
                          <a:gd name="connsiteX1" fmla="*/ 2857 w 5156"/>
                          <a:gd name="connsiteY1" fmla="*/ 192 h 5229"/>
                          <a:gd name="connsiteX2" fmla="*/ 4763 w 5156"/>
                          <a:gd name="connsiteY2" fmla="*/ 3049 h 5229"/>
                          <a:gd name="connsiteX3" fmla="*/ 3810 w 5156"/>
                          <a:gd name="connsiteY3" fmla="*/ 4002 h 5229"/>
                          <a:gd name="connsiteX4" fmla="*/ 1905 w 5156"/>
                          <a:gd name="connsiteY4" fmla="*/ 4954 h 5229"/>
                          <a:gd name="connsiteX5" fmla="*/ 0 w 5156"/>
                          <a:gd name="connsiteY5" fmla="*/ 4954 h 5229"/>
                          <a:gd name="connsiteX6" fmla="*/ 1905 w 5156"/>
                          <a:gd name="connsiteY6" fmla="*/ 3049 h 52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5229">
                            <a:moveTo>
                              <a:pt x="1905" y="3049"/>
                            </a:moveTo>
                            <a:cubicBezTo>
                              <a:pt x="1905" y="3049"/>
                              <a:pt x="952" y="192"/>
                              <a:pt x="2857" y="192"/>
                            </a:cubicBezTo>
                            <a:cubicBezTo>
                              <a:pt x="4763" y="-761"/>
                              <a:pt x="3810" y="2097"/>
                              <a:pt x="4763" y="3049"/>
                            </a:cubicBezTo>
                            <a:cubicBezTo>
                              <a:pt x="5715" y="4002"/>
                              <a:pt x="4763" y="4002"/>
                              <a:pt x="3810" y="4002"/>
                            </a:cubicBezTo>
                            <a:cubicBezTo>
                              <a:pt x="2857" y="4002"/>
                              <a:pt x="2857" y="5907"/>
                              <a:pt x="1905" y="4954"/>
                            </a:cubicBezTo>
                            <a:cubicBezTo>
                              <a:pt x="1905" y="4002"/>
                              <a:pt x="0" y="5907"/>
                              <a:pt x="0" y="4954"/>
                            </a:cubicBezTo>
                            <a:cubicBezTo>
                              <a:pt x="0" y="4002"/>
                              <a:pt x="1905" y="3049"/>
                              <a:pt x="1905" y="3049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055" name="Graphic 4">
                      <a:extLst>
                        <a:ext uri="{FF2B5EF4-FFF2-40B4-BE49-F238E27FC236}">
                          <a16:creationId xmlns:a16="http://schemas.microsoft.com/office/drawing/2014/main" id="{32056587-9464-4FE8-9BBE-468AF7AEB2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0632" y="3197542"/>
                      <a:ext cx="10972" cy="21202"/>
                      <a:chOff x="7040632" y="3197542"/>
                      <a:chExt cx="10972" cy="21202"/>
                    </a:xfrm>
                  </p:grpSpPr>
                  <p:sp>
                    <p:nvSpPr>
                      <p:cNvPr id="2068" name="Freeform: Shape 2067">
                        <a:extLst>
                          <a:ext uri="{FF2B5EF4-FFF2-40B4-BE49-F238E27FC236}">
                            <a16:creationId xmlns:a16="http://schemas.microsoft.com/office/drawing/2014/main" id="{E309750A-1100-4093-A7E3-2C0F084C4F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0632" y="3208019"/>
                        <a:ext cx="10972" cy="10725"/>
                      </a:xfrm>
                      <a:custGeom>
                        <a:avLst/>
                        <a:gdLst>
                          <a:gd name="connsiteX0" fmla="*/ 10725 w 10972"/>
                          <a:gd name="connsiteY0" fmla="*/ 3810 h 10725"/>
                          <a:gd name="connsiteX1" fmla="*/ 6915 w 10972"/>
                          <a:gd name="connsiteY1" fmla="*/ 10478 h 10725"/>
                          <a:gd name="connsiteX2" fmla="*/ 248 w 10972"/>
                          <a:gd name="connsiteY2" fmla="*/ 6668 h 10725"/>
                          <a:gd name="connsiteX3" fmla="*/ 4058 w 10972"/>
                          <a:gd name="connsiteY3" fmla="*/ 0 h 10725"/>
                          <a:gd name="connsiteX4" fmla="*/ 10725 w 10972"/>
                          <a:gd name="connsiteY4" fmla="*/ 3810 h 107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2" h="10725">
                            <a:moveTo>
                              <a:pt x="10725" y="3810"/>
                            </a:moveTo>
                            <a:cubicBezTo>
                              <a:pt x="11678" y="6668"/>
                              <a:pt x="9773" y="9525"/>
                              <a:pt x="6915" y="10478"/>
                            </a:cubicBezTo>
                            <a:cubicBezTo>
                              <a:pt x="4058" y="11430"/>
                              <a:pt x="1200" y="9525"/>
                              <a:pt x="248" y="6668"/>
                            </a:cubicBezTo>
                            <a:cubicBezTo>
                              <a:pt x="-705" y="3810"/>
                              <a:pt x="1200" y="953"/>
                              <a:pt x="4058" y="0"/>
                            </a:cubicBezTo>
                            <a:cubicBezTo>
                              <a:pt x="6915" y="0"/>
                              <a:pt x="9773" y="953"/>
                              <a:pt x="10725" y="3810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69" name="Freeform: Shape 2068">
                        <a:extLst>
                          <a:ext uri="{FF2B5EF4-FFF2-40B4-BE49-F238E27FC236}">
                            <a16:creationId xmlns:a16="http://schemas.microsoft.com/office/drawing/2014/main" id="{6B054B8F-8595-4B2B-93BA-3F7BA1A981E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5085" y="3197542"/>
                        <a:ext cx="3202" cy="9525"/>
                      </a:xfrm>
                      <a:custGeom>
                        <a:avLst/>
                        <a:gdLst>
                          <a:gd name="connsiteX0" fmla="*/ 1509 w 3202"/>
                          <a:gd name="connsiteY0" fmla="*/ 9525 h 9525"/>
                          <a:gd name="connsiteX1" fmla="*/ 1509 w 3202"/>
                          <a:gd name="connsiteY1" fmla="*/ 1905 h 9525"/>
                          <a:gd name="connsiteX2" fmla="*/ 1509 w 3202"/>
                          <a:gd name="connsiteY2" fmla="*/ 9525 h 9525"/>
                          <a:gd name="connsiteX3" fmla="*/ 1509 w 3202"/>
                          <a:gd name="connsiteY3" fmla="*/ 0 h 9525"/>
                          <a:gd name="connsiteX4" fmla="*/ 1509 w 3202"/>
                          <a:gd name="connsiteY4" fmla="*/ 9525 h 9525"/>
                          <a:gd name="connsiteX5" fmla="*/ 1509 w 320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02" h="9525">
                            <a:moveTo>
                              <a:pt x="1509" y="9525"/>
                            </a:moveTo>
                            <a:cubicBezTo>
                              <a:pt x="1509" y="8572"/>
                              <a:pt x="4367" y="952"/>
                              <a:pt x="1509" y="1905"/>
                            </a:cubicBezTo>
                            <a:cubicBezTo>
                              <a:pt x="-1348" y="2857"/>
                              <a:pt x="557" y="8572"/>
                              <a:pt x="1509" y="9525"/>
                            </a:cubicBezTo>
                            <a:cubicBezTo>
                              <a:pt x="557" y="7620"/>
                              <a:pt x="-1348" y="952"/>
                              <a:pt x="1509" y="0"/>
                            </a:cubicBezTo>
                            <a:cubicBezTo>
                              <a:pt x="5319" y="0"/>
                              <a:pt x="1509" y="9525"/>
                              <a:pt x="1509" y="9525"/>
                            </a:cubicBezTo>
                            <a:cubicBezTo>
                              <a:pt x="1509" y="9525"/>
                              <a:pt x="1509" y="9525"/>
                              <a:pt x="1509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70" name="Freeform: Shape 2069">
                        <a:extLst>
                          <a:ext uri="{FF2B5EF4-FFF2-40B4-BE49-F238E27FC236}">
                            <a16:creationId xmlns:a16="http://schemas.microsoft.com/office/drawing/2014/main" id="{F33F7BD4-1A49-46EC-9851-A54232A52D6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2784" y="3205162"/>
                        <a:ext cx="5157" cy="4084"/>
                      </a:xfrm>
                      <a:custGeom>
                        <a:avLst/>
                        <a:gdLst>
                          <a:gd name="connsiteX0" fmla="*/ 1905 w 5157"/>
                          <a:gd name="connsiteY0" fmla="*/ 2857 h 4084"/>
                          <a:gd name="connsiteX1" fmla="*/ 2858 w 5157"/>
                          <a:gd name="connsiteY1" fmla="*/ 0 h 4084"/>
                          <a:gd name="connsiteX2" fmla="*/ 4763 w 5157"/>
                          <a:gd name="connsiteY2" fmla="*/ 2857 h 4084"/>
                          <a:gd name="connsiteX3" fmla="*/ 3810 w 5157"/>
                          <a:gd name="connsiteY3" fmla="*/ 2857 h 4084"/>
                          <a:gd name="connsiteX4" fmla="*/ 1905 w 5157"/>
                          <a:gd name="connsiteY4" fmla="*/ 3810 h 4084"/>
                          <a:gd name="connsiteX5" fmla="*/ 0 w 5157"/>
                          <a:gd name="connsiteY5" fmla="*/ 3810 h 4084"/>
                          <a:gd name="connsiteX6" fmla="*/ 1905 w 5157"/>
                          <a:gd name="connsiteY6" fmla="*/ 2857 h 40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7" h="4084">
                            <a:moveTo>
                              <a:pt x="1905" y="2857"/>
                            </a:moveTo>
                            <a:cubicBezTo>
                              <a:pt x="1905" y="2857"/>
                              <a:pt x="953" y="0"/>
                              <a:pt x="2858" y="0"/>
                            </a:cubicBezTo>
                            <a:cubicBezTo>
                              <a:pt x="4763" y="0"/>
                              <a:pt x="3810" y="1905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8" y="2857"/>
                              <a:pt x="1905" y="4763"/>
                              <a:pt x="1905" y="3810"/>
                            </a:cubicBezTo>
                            <a:cubicBezTo>
                              <a:pt x="1905" y="2857"/>
                              <a:pt x="0" y="4763"/>
                              <a:pt x="0" y="3810"/>
                            </a:cubicBezTo>
                            <a:cubicBezTo>
                              <a:pt x="953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056" name="Graphic 4">
                      <a:extLst>
                        <a:ext uri="{FF2B5EF4-FFF2-40B4-BE49-F238E27FC236}">
                          <a16:creationId xmlns:a16="http://schemas.microsoft.com/office/drawing/2014/main" id="{E5803E34-532E-4BE2-A15B-35935BC2010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92054" y="3164112"/>
                      <a:ext cx="13606" cy="18437"/>
                      <a:chOff x="6992054" y="3164112"/>
                      <a:chExt cx="13606" cy="18437"/>
                    </a:xfrm>
                  </p:grpSpPr>
                  <p:sp>
                    <p:nvSpPr>
                      <p:cNvPr id="2065" name="Freeform: Shape 2064">
                        <a:extLst>
                          <a:ext uri="{FF2B5EF4-FFF2-40B4-BE49-F238E27FC236}">
                            <a16:creationId xmlns:a16="http://schemas.microsoft.com/office/drawing/2014/main" id="{64FA0B24-5DC9-4E5A-B7B9-F51E40CED3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2054" y="3171576"/>
                        <a:ext cx="10973" cy="10973"/>
                      </a:xfrm>
                      <a:custGeom>
                        <a:avLst/>
                        <a:gdLst>
                          <a:gd name="connsiteX0" fmla="*/ 10725 w 10973"/>
                          <a:gd name="connsiteY0" fmla="*/ 6915 h 10973"/>
                          <a:gd name="connsiteX1" fmla="*/ 4058 w 10973"/>
                          <a:gd name="connsiteY1" fmla="*/ 10725 h 10973"/>
                          <a:gd name="connsiteX2" fmla="*/ 248 w 10973"/>
                          <a:gd name="connsiteY2" fmla="*/ 4058 h 10973"/>
                          <a:gd name="connsiteX3" fmla="*/ 6915 w 10973"/>
                          <a:gd name="connsiteY3" fmla="*/ 248 h 10973"/>
                          <a:gd name="connsiteX4" fmla="*/ 10725 w 10973"/>
                          <a:gd name="connsiteY4" fmla="*/ 6915 h 109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973" h="10973">
                            <a:moveTo>
                              <a:pt x="10725" y="6915"/>
                            </a:moveTo>
                            <a:cubicBezTo>
                              <a:pt x="9773" y="9773"/>
                              <a:pt x="6915" y="11678"/>
                              <a:pt x="4058" y="10725"/>
                            </a:cubicBezTo>
                            <a:cubicBezTo>
                              <a:pt x="1200" y="9773"/>
                              <a:pt x="-705" y="6915"/>
                              <a:pt x="248" y="4058"/>
                            </a:cubicBezTo>
                            <a:cubicBezTo>
                              <a:pt x="1200" y="1200"/>
                              <a:pt x="4058" y="-705"/>
                              <a:pt x="6915" y="248"/>
                            </a:cubicBezTo>
                            <a:cubicBezTo>
                              <a:pt x="9773" y="1200"/>
                              <a:pt x="11678" y="4058"/>
                              <a:pt x="10725" y="6915"/>
                            </a:cubicBezTo>
                            <a:close/>
                          </a:path>
                        </a:pathLst>
                      </a:custGeom>
                      <a:solidFill>
                        <a:srgbClr val="ED7D3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66" name="Freeform: Shape 2065">
                        <a:extLst>
                          <a:ext uri="{FF2B5EF4-FFF2-40B4-BE49-F238E27FC236}">
                            <a16:creationId xmlns:a16="http://schemas.microsoft.com/office/drawing/2014/main" id="{1C20F392-6556-48B9-84E0-B1138A7FF8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9922" y="3164112"/>
                        <a:ext cx="5738" cy="7712"/>
                      </a:xfrm>
                      <a:custGeom>
                        <a:avLst/>
                        <a:gdLst>
                          <a:gd name="connsiteX0" fmla="*/ 0 w 5738"/>
                          <a:gd name="connsiteY0" fmla="*/ 7712 h 7712"/>
                          <a:gd name="connsiteX1" fmla="*/ 3810 w 5738"/>
                          <a:gd name="connsiteY1" fmla="*/ 1045 h 7712"/>
                          <a:gd name="connsiteX2" fmla="*/ 0 w 5738"/>
                          <a:gd name="connsiteY2" fmla="*/ 7712 h 7712"/>
                          <a:gd name="connsiteX3" fmla="*/ 4763 w 5738"/>
                          <a:gd name="connsiteY3" fmla="*/ 93 h 7712"/>
                          <a:gd name="connsiteX4" fmla="*/ 0 w 5738"/>
                          <a:gd name="connsiteY4" fmla="*/ 7712 h 7712"/>
                          <a:gd name="connsiteX5" fmla="*/ 0 w 5738"/>
                          <a:gd name="connsiteY5" fmla="*/ 7712 h 771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738" h="7712">
                            <a:moveTo>
                              <a:pt x="0" y="7712"/>
                            </a:moveTo>
                            <a:cubicBezTo>
                              <a:pt x="0" y="7712"/>
                              <a:pt x="6668" y="1997"/>
                              <a:pt x="3810" y="1045"/>
                            </a:cubicBezTo>
                            <a:cubicBezTo>
                              <a:pt x="1905" y="1045"/>
                              <a:pt x="953" y="5807"/>
                              <a:pt x="0" y="7712"/>
                            </a:cubicBezTo>
                            <a:cubicBezTo>
                              <a:pt x="0" y="5807"/>
                              <a:pt x="953" y="-860"/>
                              <a:pt x="4763" y="93"/>
                            </a:cubicBezTo>
                            <a:cubicBezTo>
                              <a:pt x="8572" y="1045"/>
                              <a:pt x="0" y="7712"/>
                              <a:pt x="0" y="7712"/>
                            </a:cubicBezTo>
                            <a:cubicBezTo>
                              <a:pt x="0" y="7712"/>
                              <a:pt x="0" y="7712"/>
                              <a:pt x="0" y="7712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67" name="Freeform: Shape 2066">
                        <a:extLst>
                          <a:ext uri="{FF2B5EF4-FFF2-40B4-BE49-F238E27FC236}">
                            <a16:creationId xmlns:a16="http://schemas.microsoft.com/office/drawing/2014/main" id="{A0BCEB7D-11E2-485C-8EEF-A021CE3803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97065" y="3170677"/>
                        <a:ext cx="5609" cy="4718"/>
                      </a:xfrm>
                      <a:custGeom>
                        <a:avLst/>
                        <a:gdLst>
                          <a:gd name="connsiteX0" fmla="*/ 1905 w 5609"/>
                          <a:gd name="connsiteY0" fmla="*/ 2100 h 4718"/>
                          <a:gd name="connsiteX1" fmla="*/ 4763 w 5609"/>
                          <a:gd name="connsiteY1" fmla="*/ 194 h 4718"/>
                          <a:gd name="connsiteX2" fmla="*/ 4763 w 5609"/>
                          <a:gd name="connsiteY2" fmla="*/ 4004 h 4718"/>
                          <a:gd name="connsiteX3" fmla="*/ 3810 w 5609"/>
                          <a:gd name="connsiteY3" fmla="*/ 4004 h 4718"/>
                          <a:gd name="connsiteX4" fmla="*/ 1905 w 5609"/>
                          <a:gd name="connsiteY4" fmla="*/ 4004 h 4718"/>
                          <a:gd name="connsiteX5" fmla="*/ 0 w 5609"/>
                          <a:gd name="connsiteY5" fmla="*/ 3052 h 4718"/>
                          <a:gd name="connsiteX6" fmla="*/ 1905 w 5609"/>
                          <a:gd name="connsiteY6" fmla="*/ 2100 h 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609" h="4718">
                            <a:moveTo>
                              <a:pt x="1905" y="2100"/>
                            </a:moveTo>
                            <a:cubicBezTo>
                              <a:pt x="1905" y="2100"/>
                              <a:pt x="2857" y="-758"/>
                              <a:pt x="4763" y="194"/>
                            </a:cubicBezTo>
                            <a:cubicBezTo>
                              <a:pt x="6667" y="1147"/>
                              <a:pt x="4763" y="3052"/>
                              <a:pt x="4763" y="4004"/>
                            </a:cubicBezTo>
                            <a:cubicBezTo>
                              <a:pt x="4763" y="4957"/>
                              <a:pt x="4763" y="4957"/>
                              <a:pt x="3810" y="4004"/>
                            </a:cubicBezTo>
                            <a:cubicBezTo>
                              <a:pt x="2857" y="3052"/>
                              <a:pt x="1905" y="4957"/>
                              <a:pt x="1905" y="4004"/>
                            </a:cubicBezTo>
                            <a:cubicBezTo>
                              <a:pt x="1905" y="3052"/>
                              <a:pt x="0" y="4004"/>
                              <a:pt x="0" y="3052"/>
                            </a:cubicBezTo>
                            <a:cubicBezTo>
                              <a:pt x="953" y="2100"/>
                              <a:pt x="1905" y="2100"/>
                              <a:pt x="1905" y="2100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057" name="Graphic 4">
                      <a:extLst>
                        <a:ext uri="{FF2B5EF4-FFF2-40B4-BE49-F238E27FC236}">
                          <a16:creationId xmlns:a16="http://schemas.microsoft.com/office/drawing/2014/main" id="{0571C32A-5296-49BD-ABFD-E48F7191FE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3247" y="3267074"/>
                      <a:ext cx="10477" cy="20955"/>
                      <a:chOff x="6933247" y="3267074"/>
                      <a:chExt cx="10477" cy="20955"/>
                    </a:xfrm>
                  </p:grpSpPr>
                  <p:sp>
                    <p:nvSpPr>
                      <p:cNvPr id="2062" name="Freeform: Shape 2061">
                        <a:extLst>
                          <a:ext uri="{FF2B5EF4-FFF2-40B4-BE49-F238E27FC236}">
                            <a16:creationId xmlns:a16="http://schemas.microsoft.com/office/drawing/2014/main" id="{58D9FF3B-D54E-4CBC-A3DA-F43C4AAF02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3247" y="3277552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63" name="Freeform: Shape 2062">
                        <a:extLst>
                          <a:ext uri="{FF2B5EF4-FFF2-40B4-BE49-F238E27FC236}">
                            <a16:creationId xmlns:a16="http://schemas.microsoft.com/office/drawing/2014/main" id="{0485015C-B48B-4BA1-82DB-2C26B5E890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8810" y="3267074"/>
                        <a:ext cx="3772" cy="9525"/>
                      </a:xfrm>
                      <a:custGeom>
                        <a:avLst/>
                        <a:gdLst>
                          <a:gd name="connsiteX0" fmla="*/ 152 w 3772"/>
                          <a:gd name="connsiteY0" fmla="*/ 9525 h 9525"/>
                          <a:gd name="connsiteX1" fmla="*/ 2058 w 3772"/>
                          <a:gd name="connsiteY1" fmla="*/ 1905 h 9525"/>
                          <a:gd name="connsiteX2" fmla="*/ 152 w 3772"/>
                          <a:gd name="connsiteY2" fmla="*/ 9525 h 9525"/>
                          <a:gd name="connsiteX3" fmla="*/ 2058 w 3772"/>
                          <a:gd name="connsiteY3" fmla="*/ 0 h 9525"/>
                          <a:gd name="connsiteX4" fmla="*/ 152 w 3772"/>
                          <a:gd name="connsiteY4" fmla="*/ 9525 h 9525"/>
                          <a:gd name="connsiteX5" fmla="*/ 152 w 3772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72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8" y="1905"/>
                            </a:cubicBezTo>
                            <a:cubicBezTo>
                              <a:pt x="-800" y="1905"/>
                              <a:pt x="152" y="7620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8" y="0"/>
                            </a:cubicBezTo>
                            <a:cubicBezTo>
                              <a:pt x="6820" y="0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64" name="Freeform: Shape 2063">
                        <a:extLst>
                          <a:ext uri="{FF2B5EF4-FFF2-40B4-BE49-F238E27FC236}">
                            <a16:creationId xmlns:a16="http://schemas.microsoft.com/office/drawing/2014/main" id="{37306C34-56B5-4339-8CEB-D0F9705BCE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36105" y="3274694"/>
                        <a:ext cx="5156" cy="3572"/>
                      </a:xfrm>
                      <a:custGeom>
                        <a:avLst/>
                        <a:gdLst>
                          <a:gd name="connsiteX0" fmla="*/ 1905 w 5156"/>
                          <a:gd name="connsiteY0" fmla="*/ 2858 h 3572"/>
                          <a:gd name="connsiteX1" fmla="*/ 3810 w 5156"/>
                          <a:gd name="connsiteY1" fmla="*/ 0 h 3572"/>
                          <a:gd name="connsiteX2" fmla="*/ 4763 w 5156"/>
                          <a:gd name="connsiteY2" fmla="*/ 2858 h 3572"/>
                          <a:gd name="connsiteX3" fmla="*/ 3810 w 5156"/>
                          <a:gd name="connsiteY3" fmla="*/ 2858 h 3572"/>
                          <a:gd name="connsiteX4" fmla="*/ 1905 w 5156"/>
                          <a:gd name="connsiteY4" fmla="*/ 2858 h 3572"/>
                          <a:gd name="connsiteX5" fmla="*/ 0 w 5156"/>
                          <a:gd name="connsiteY5" fmla="*/ 2858 h 3572"/>
                          <a:gd name="connsiteX6" fmla="*/ 1905 w 5156"/>
                          <a:gd name="connsiteY6" fmla="*/ 2858 h 3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2">
                            <a:moveTo>
                              <a:pt x="1905" y="2858"/>
                            </a:moveTo>
                            <a:cubicBezTo>
                              <a:pt x="1905" y="2858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8"/>
                              <a:pt x="4763" y="2858"/>
                            </a:cubicBezTo>
                            <a:cubicBezTo>
                              <a:pt x="5715" y="3810"/>
                              <a:pt x="4763" y="3810"/>
                              <a:pt x="3810" y="2858"/>
                            </a:cubicBezTo>
                            <a:cubicBezTo>
                              <a:pt x="2857" y="2858"/>
                              <a:pt x="1905" y="3810"/>
                              <a:pt x="1905" y="2858"/>
                            </a:cubicBezTo>
                            <a:cubicBezTo>
                              <a:pt x="1905" y="1905"/>
                              <a:pt x="0" y="2858"/>
                              <a:pt x="0" y="2858"/>
                            </a:cubicBezTo>
                            <a:cubicBezTo>
                              <a:pt x="952" y="2858"/>
                              <a:pt x="1905" y="2858"/>
                              <a:pt x="1905" y="2858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grpSp>
                  <p:nvGrpSpPr>
                    <p:cNvPr id="2058" name="Graphic 4">
                      <a:extLst>
                        <a:ext uri="{FF2B5EF4-FFF2-40B4-BE49-F238E27FC236}">
                          <a16:creationId xmlns:a16="http://schemas.microsoft.com/office/drawing/2014/main" id="{210D855A-47A9-46EF-BB4C-C3F705D8A1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80872" y="3231831"/>
                      <a:ext cx="10477" cy="20955"/>
                      <a:chOff x="6980872" y="3231831"/>
                      <a:chExt cx="10477" cy="20955"/>
                    </a:xfrm>
                  </p:grpSpPr>
                  <p:sp>
                    <p:nvSpPr>
                      <p:cNvPr id="2059" name="Freeform: Shape 2058">
                        <a:extLst>
                          <a:ext uri="{FF2B5EF4-FFF2-40B4-BE49-F238E27FC236}">
                            <a16:creationId xmlns:a16="http://schemas.microsoft.com/office/drawing/2014/main" id="{0AAF4719-FCBD-48F9-AD95-792A3718CE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0872" y="3242309"/>
                        <a:ext cx="10477" cy="10477"/>
                      </a:xfrm>
                      <a:custGeom>
                        <a:avLst/>
                        <a:gdLst>
                          <a:gd name="connsiteX0" fmla="*/ 10478 w 10477"/>
                          <a:gd name="connsiteY0" fmla="*/ 4763 h 10477"/>
                          <a:gd name="connsiteX1" fmla="*/ 5715 w 10477"/>
                          <a:gd name="connsiteY1" fmla="*/ 10478 h 10477"/>
                          <a:gd name="connsiteX2" fmla="*/ 0 w 10477"/>
                          <a:gd name="connsiteY2" fmla="*/ 5715 h 10477"/>
                          <a:gd name="connsiteX3" fmla="*/ 4763 w 10477"/>
                          <a:gd name="connsiteY3" fmla="*/ 0 h 10477"/>
                          <a:gd name="connsiteX4" fmla="*/ 10478 w 10477"/>
                          <a:gd name="connsiteY4" fmla="*/ 4763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10477">
                            <a:moveTo>
                              <a:pt x="10478" y="4763"/>
                            </a:moveTo>
                            <a:cubicBezTo>
                              <a:pt x="10478" y="7620"/>
                              <a:pt x="8572" y="10478"/>
                              <a:pt x="5715" y="10478"/>
                            </a:cubicBezTo>
                            <a:cubicBezTo>
                              <a:pt x="2858" y="10478"/>
                              <a:pt x="0" y="8572"/>
                              <a:pt x="0" y="5715"/>
                            </a:cubicBezTo>
                            <a:cubicBezTo>
                              <a:pt x="0" y="2858"/>
                              <a:pt x="1905" y="0"/>
                              <a:pt x="4763" y="0"/>
                            </a:cubicBezTo>
                            <a:cubicBezTo>
                              <a:pt x="7620" y="0"/>
                              <a:pt x="10478" y="1905"/>
                              <a:pt x="10478" y="4763"/>
                            </a:cubicBezTo>
                            <a:close/>
                          </a:path>
                        </a:pathLst>
                      </a:custGeom>
                      <a:solidFill>
                        <a:srgbClr val="2535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60" name="Freeform: Shape 2059">
                        <a:extLst>
                          <a:ext uri="{FF2B5EF4-FFF2-40B4-BE49-F238E27FC236}">
                            <a16:creationId xmlns:a16="http://schemas.microsoft.com/office/drawing/2014/main" id="{AE1729D8-021C-4CAB-BEC2-B8DE705823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7387" y="3231831"/>
                        <a:ext cx="3367" cy="9525"/>
                      </a:xfrm>
                      <a:custGeom>
                        <a:avLst/>
                        <a:gdLst>
                          <a:gd name="connsiteX0" fmla="*/ 152 w 3367"/>
                          <a:gd name="connsiteY0" fmla="*/ 9525 h 9525"/>
                          <a:gd name="connsiteX1" fmla="*/ 2057 w 3367"/>
                          <a:gd name="connsiteY1" fmla="*/ 1905 h 9525"/>
                          <a:gd name="connsiteX2" fmla="*/ 152 w 3367"/>
                          <a:gd name="connsiteY2" fmla="*/ 9525 h 9525"/>
                          <a:gd name="connsiteX3" fmla="*/ 2057 w 3367"/>
                          <a:gd name="connsiteY3" fmla="*/ 0 h 9525"/>
                          <a:gd name="connsiteX4" fmla="*/ 152 w 3367"/>
                          <a:gd name="connsiteY4" fmla="*/ 9525 h 9525"/>
                          <a:gd name="connsiteX5" fmla="*/ 152 w 3367"/>
                          <a:gd name="connsiteY5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367" h="9525">
                            <a:moveTo>
                              <a:pt x="152" y="9525"/>
                            </a:moveTo>
                            <a:cubicBezTo>
                              <a:pt x="152" y="9525"/>
                              <a:pt x="3962" y="1905"/>
                              <a:pt x="2057" y="1905"/>
                            </a:cubicBezTo>
                            <a:cubicBezTo>
                              <a:pt x="-800" y="2858"/>
                              <a:pt x="152" y="8573"/>
                              <a:pt x="152" y="9525"/>
                            </a:cubicBezTo>
                            <a:cubicBezTo>
                              <a:pt x="152" y="7620"/>
                              <a:pt x="-800" y="953"/>
                              <a:pt x="2057" y="0"/>
                            </a:cubicBezTo>
                            <a:cubicBezTo>
                              <a:pt x="5867" y="953"/>
                              <a:pt x="152" y="9525"/>
                              <a:pt x="152" y="9525"/>
                            </a:cubicBezTo>
                            <a:cubicBezTo>
                              <a:pt x="152" y="9525"/>
                              <a:pt x="152" y="9525"/>
                              <a:pt x="152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61" name="Freeform: Shape 2060">
                        <a:extLst>
                          <a:ext uri="{FF2B5EF4-FFF2-40B4-BE49-F238E27FC236}">
                            <a16:creationId xmlns:a16="http://schemas.microsoft.com/office/drawing/2014/main" id="{D929F228-ACD1-45D2-9164-521AC255B8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83730" y="3239452"/>
                        <a:ext cx="5156" cy="3571"/>
                      </a:xfrm>
                      <a:custGeom>
                        <a:avLst/>
                        <a:gdLst>
                          <a:gd name="connsiteX0" fmla="*/ 1905 w 5156"/>
                          <a:gd name="connsiteY0" fmla="*/ 2857 h 3571"/>
                          <a:gd name="connsiteX1" fmla="*/ 3810 w 5156"/>
                          <a:gd name="connsiteY1" fmla="*/ 0 h 3571"/>
                          <a:gd name="connsiteX2" fmla="*/ 4763 w 5156"/>
                          <a:gd name="connsiteY2" fmla="*/ 2857 h 3571"/>
                          <a:gd name="connsiteX3" fmla="*/ 3810 w 5156"/>
                          <a:gd name="connsiteY3" fmla="*/ 2857 h 3571"/>
                          <a:gd name="connsiteX4" fmla="*/ 1905 w 5156"/>
                          <a:gd name="connsiteY4" fmla="*/ 2857 h 3571"/>
                          <a:gd name="connsiteX5" fmla="*/ 0 w 5156"/>
                          <a:gd name="connsiteY5" fmla="*/ 2857 h 3571"/>
                          <a:gd name="connsiteX6" fmla="*/ 1905 w 5156"/>
                          <a:gd name="connsiteY6" fmla="*/ 2857 h 35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156" h="3571">
                            <a:moveTo>
                              <a:pt x="1905" y="2857"/>
                            </a:moveTo>
                            <a:cubicBezTo>
                              <a:pt x="1905" y="2857"/>
                              <a:pt x="1905" y="0"/>
                              <a:pt x="3810" y="0"/>
                            </a:cubicBezTo>
                            <a:cubicBezTo>
                              <a:pt x="5715" y="0"/>
                              <a:pt x="4763" y="2857"/>
                              <a:pt x="4763" y="2857"/>
                            </a:cubicBezTo>
                            <a:cubicBezTo>
                              <a:pt x="5715" y="3810"/>
                              <a:pt x="4763" y="3810"/>
                              <a:pt x="3810" y="2857"/>
                            </a:cubicBezTo>
                            <a:cubicBezTo>
                              <a:pt x="2857" y="2857"/>
                              <a:pt x="1905" y="3810"/>
                              <a:pt x="1905" y="2857"/>
                            </a:cubicBezTo>
                            <a:cubicBezTo>
                              <a:pt x="1905" y="1905"/>
                              <a:pt x="0" y="2857"/>
                              <a:pt x="0" y="2857"/>
                            </a:cubicBezTo>
                            <a:cubicBezTo>
                              <a:pt x="952" y="3810"/>
                              <a:pt x="1905" y="2857"/>
                              <a:pt x="190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C4D1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1972" name="Freeform: Shape 1971">
                    <a:extLst>
                      <a:ext uri="{FF2B5EF4-FFF2-40B4-BE49-F238E27FC236}">
                        <a16:creationId xmlns:a16="http://schemas.microsoft.com/office/drawing/2014/main" id="{C70AEC9C-403A-48C1-9862-D9A688FD18F8}"/>
                      </a:ext>
                    </a:extLst>
                  </p:cNvPr>
                  <p:cNvSpPr/>
                  <p:nvPr/>
                </p:nvSpPr>
                <p:spPr>
                  <a:xfrm>
                    <a:off x="6822757" y="3284219"/>
                    <a:ext cx="6429" cy="6667"/>
                  </a:xfrm>
                  <a:custGeom>
                    <a:avLst/>
                    <a:gdLst>
                      <a:gd name="connsiteX0" fmla="*/ 5715 w 6429"/>
                      <a:gd name="connsiteY0" fmla="*/ 6668 h 6667"/>
                      <a:gd name="connsiteX1" fmla="*/ 5715 w 6429"/>
                      <a:gd name="connsiteY1" fmla="*/ 6668 h 6667"/>
                      <a:gd name="connsiteX2" fmla="*/ 0 w 6429"/>
                      <a:gd name="connsiteY2" fmla="*/ 953 h 6667"/>
                      <a:gd name="connsiteX3" fmla="*/ 0 w 6429"/>
                      <a:gd name="connsiteY3" fmla="*/ 0 h 6667"/>
                      <a:gd name="connsiteX4" fmla="*/ 953 w 6429"/>
                      <a:gd name="connsiteY4" fmla="*/ 0 h 6667"/>
                      <a:gd name="connsiteX5" fmla="*/ 5715 w 6429"/>
                      <a:gd name="connsiteY5" fmla="*/ 5715 h 6667"/>
                      <a:gd name="connsiteX6" fmla="*/ 5715 w 6429"/>
                      <a:gd name="connsiteY6" fmla="*/ 6668 h 6667"/>
                      <a:gd name="connsiteX7" fmla="*/ 5715 w 6429"/>
                      <a:gd name="connsiteY7" fmla="*/ 6668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29" h="6667">
                        <a:moveTo>
                          <a:pt x="5715" y="6668"/>
                        </a:moveTo>
                        <a:cubicBezTo>
                          <a:pt x="5715" y="6668"/>
                          <a:pt x="4763" y="6668"/>
                          <a:pt x="5715" y="6668"/>
                        </a:cubicBezTo>
                        <a:cubicBezTo>
                          <a:pt x="2858" y="4763"/>
                          <a:pt x="953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8" y="1905"/>
                          <a:pt x="3810" y="3810"/>
                          <a:pt x="5715" y="5715"/>
                        </a:cubicBezTo>
                        <a:cubicBezTo>
                          <a:pt x="6668" y="4763"/>
                          <a:pt x="6668" y="5715"/>
                          <a:pt x="5715" y="6668"/>
                        </a:cubicBezTo>
                        <a:cubicBezTo>
                          <a:pt x="5715" y="6668"/>
                          <a:pt x="5715" y="6668"/>
                          <a:pt x="5715" y="666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73" name="Freeform: Shape 1972">
                    <a:extLst>
                      <a:ext uri="{FF2B5EF4-FFF2-40B4-BE49-F238E27FC236}">
                        <a16:creationId xmlns:a16="http://schemas.microsoft.com/office/drawing/2014/main" id="{CABF2F4F-55A0-460E-95CE-21F59ABDAED1}"/>
                      </a:ext>
                    </a:extLst>
                  </p:cNvPr>
                  <p:cNvSpPr/>
                  <p:nvPr/>
                </p:nvSpPr>
                <p:spPr>
                  <a:xfrm>
                    <a:off x="6889670" y="3288558"/>
                    <a:ext cx="4947" cy="4233"/>
                  </a:xfrm>
                  <a:custGeom>
                    <a:avLst/>
                    <a:gdLst>
                      <a:gd name="connsiteX0" fmla="*/ 714 w 4947"/>
                      <a:gd name="connsiteY0" fmla="*/ 4233 h 4233"/>
                      <a:gd name="connsiteX1" fmla="*/ 714 w 4947"/>
                      <a:gd name="connsiteY1" fmla="*/ 4233 h 4233"/>
                      <a:gd name="connsiteX2" fmla="*/ 714 w 4947"/>
                      <a:gd name="connsiteY2" fmla="*/ 2328 h 4233"/>
                      <a:gd name="connsiteX3" fmla="*/ 3572 w 4947"/>
                      <a:gd name="connsiteY3" fmla="*/ 423 h 4233"/>
                      <a:gd name="connsiteX4" fmla="*/ 4524 w 4947"/>
                      <a:gd name="connsiteY4" fmla="*/ 423 h 4233"/>
                      <a:gd name="connsiteX5" fmla="*/ 4524 w 4947"/>
                      <a:gd name="connsiteY5" fmla="*/ 1376 h 4233"/>
                      <a:gd name="connsiteX6" fmla="*/ 714 w 4947"/>
                      <a:gd name="connsiteY6" fmla="*/ 4233 h 4233"/>
                      <a:gd name="connsiteX7" fmla="*/ 714 w 4947"/>
                      <a:gd name="connsiteY7" fmla="*/ 4233 h 4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4233">
                        <a:moveTo>
                          <a:pt x="714" y="4233"/>
                        </a:moveTo>
                        <a:cubicBezTo>
                          <a:pt x="714" y="4233"/>
                          <a:pt x="-238" y="3281"/>
                          <a:pt x="714" y="4233"/>
                        </a:cubicBezTo>
                        <a:cubicBezTo>
                          <a:pt x="-238" y="3281"/>
                          <a:pt x="-238" y="2328"/>
                          <a:pt x="714" y="2328"/>
                        </a:cubicBezTo>
                        <a:cubicBezTo>
                          <a:pt x="1667" y="2328"/>
                          <a:pt x="2620" y="1376"/>
                          <a:pt x="3572" y="423"/>
                        </a:cubicBezTo>
                        <a:cubicBezTo>
                          <a:pt x="3572" y="423"/>
                          <a:pt x="4524" y="-529"/>
                          <a:pt x="4524" y="423"/>
                        </a:cubicBezTo>
                        <a:cubicBezTo>
                          <a:pt x="4524" y="423"/>
                          <a:pt x="5477" y="1376"/>
                          <a:pt x="4524" y="1376"/>
                        </a:cubicBezTo>
                        <a:cubicBezTo>
                          <a:pt x="3572" y="2328"/>
                          <a:pt x="2620" y="3281"/>
                          <a:pt x="714" y="4233"/>
                        </a:cubicBezTo>
                        <a:cubicBezTo>
                          <a:pt x="714" y="4233"/>
                          <a:pt x="714" y="4233"/>
                          <a:pt x="714" y="4233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74" name="Freeform: Shape 1973">
                    <a:extLst>
                      <a:ext uri="{FF2B5EF4-FFF2-40B4-BE49-F238E27FC236}">
                        <a16:creationId xmlns:a16="http://schemas.microsoft.com/office/drawing/2014/main" id="{2665CF2C-6952-4F1D-B571-921C56C43C6D}"/>
                      </a:ext>
                    </a:extLst>
                  </p:cNvPr>
                  <p:cNvSpPr/>
                  <p:nvPr/>
                </p:nvSpPr>
                <p:spPr>
                  <a:xfrm>
                    <a:off x="6837283" y="3197780"/>
                    <a:ext cx="20716" cy="6429"/>
                  </a:xfrm>
                  <a:custGeom>
                    <a:avLst/>
                    <a:gdLst>
                      <a:gd name="connsiteX0" fmla="*/ 714 w 20716"/>
                      <a:gd name="connsiteY0" fmla="*/ 6429 h 6429"/>
                      <a:gd name="connsiteX1" fmla="*/ 714 w 20716"/>
                      <a:gd name="connsiteY1" fmla="*/ 6429 h 6429"/>
                      <a:gd name="connsiteX2" fmla="*/ 714 w 20716"/>
                      <a:gd name="connsiteY2" fmla="*/ 4524 h 6429"/>
                      <a:gd name="connsiteX3" fmla="*/ 4524 w 20716"/>
                      <a:gd name="connsiteY3" fmla="*/ 2619 h 6429"/>
                      <a:gd name="connsiteX4" fmla="*/ 8335 w 20716"/>
                      <a:gd name="connsiteY4" fmla="*/ 714 h 6429"/>
                      <a:gd name="connsiteX5" fmla="*/ 19764 w 20716"/>
                      <a:gd name="connsiteY5" fmla="*/ 714 h 6429"/>
                      <a:gd name="connsiteX6" fmla="*/ 20717 w 20716"/>
                      <a:gd name="connsiteY6" fmla="*/ 1667 h 6429"/>
                      <a:gd name="connsiteX7" fmla="*/ 19764 w 20716"/>
                      <a:gd name="connsiteY7" fmla="*/ 2619 h 6429"/>
                      <a:gd name="connsiteX8" fmla="*/ 9287 w 20716"/>
                      <a:gd name="connsiteY8" fmla="*/ 2619 h 6429"/>
                      <a:gd name="connsiteX9" fmla="*/ 5477 w 20716"/>
                      <a:gd name="connsiteY9" fmla="*/ 4524 h 6429"/>
                      <a:gd name="connsiteX10" fmla="*/ 714 w 20716"/>
                      <a:gd name="connsiteY10" fmla="*/ 6429 h 6429"/>
                      <a:gd name="connsiteX11" fmla="*/ 714 w 20716"/>
                      <a:gd name="connsiteY11" fmla="*/ 6429 h 6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716" h="6429">
                        <a:moveTo>
                          <a:pt x="714" y="6429"/>
                        </a:moveTo>
                        <a:cubicBezTo>
                          <a:pt x="714" y="6429"/>
                          <a:pt x="714" y="6429"/>
                          <a:pt x="714" y="6429"/>
                        </a:cubicBezTo>
                        <a:cubicBezTo>
                          <a:pt x="-238" y="5477"/>
                          <a:pt x="-238" y="4524"/>
                          <a:pt x="714" y="4524"/>
                        </a:cubicBezTo>
                        <a:cubicBezTo>
                          <a:pt x="1667" y="4524"/>
                          <a:pt x="3572" y="3572"/>
                          <a:pt x="4524" y="2619"/>
                        </a:cubicBezTo>
                        <a:cubicBezTo>
                          <a:pt x="5477" y="1667"/>
                          <a:pt x="6429" y="1667"/>
                          <a:pt x="8335" y="714"/>
                        </a:cubicBezTo>
                        <a:cubicBezTo>
                          <a:pt x="12145" y="-238"/>
                          <a:pt x="15954" y="-238"/>
                          <a:pt x="19764" y="714"/>
                        </a:cubicBezTo>
                        <a:cubicBezTo>
                          <a:pt x="20717" y="714"/>
                          <a:pt x="20717" y="1667"/>
                          <a:pt x="20717" y="1667"/>
                        </a:cubicBezTo>
                        <a:cubicBezTo>
                          <a:pt x="20717" y="2619"/>
                          <a:pt x="19764" y="2619"/>
                          <a:pt x="19764" y="2619"/>
                        </a:cubicBezTo>
                        <a:cubicBezTo>
                          <a:pt x="15954" y="2619"/>
                          <a:pt x="12145" y="1667"/>
                          <a:pt x="9287" y="2619"/>
                        </a:cubicBezTo>
                        <a:cubicBezTo>
                          <a:pt x="8335" y="2619"/>
                          <a:pt x="7382" y="3572"/>
                          <a:pt x="5477" y="4524"/>
                        </a:cubicBezTo>
                        <a:cubicBezTo>
                          <a:pt x="3572" y="5477"/>
                          <a:pt x="2620" y="6429"/>
                          <a:pt x="714" y="6429"/>
                        </a:cubicBezTo>
                        <a:cubicBezTo>
                          <a:pt x="714" y="6429"/>
                          <a:pt x="714" y="6429"/>
                          <a:pt x="714" y="6429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75" name="Freeform: Shape 1974">
                    <a:extLst>
                      <a:ext uri="{FF2B5EF4-FFF2-40B4-BE49-F238E27FC236}">
                        <a16:creationId xmlns:a16="http://schemas.microsoft.com/office/drawing/2014/main" id="{7779ADA4-423E-4061-94DA-3A2665B69C80}"/>
                      </a:ext>
                    </a:extLst>
                  </p:cNvPr>
                  <p:cNvSpPr/>
                  <p:nvPr/>
                </p:nvSpPr>
                <p:spPr>
                  <a:xfrm>
                    <a:off x="6864244" y="3268027"/>
                    <a:ext cx="24235" cy="8572"/>
                  </a:xfrm>
                  <a:custGeom>
                    <a:avLst/>
                    <a:gdLst>
                      <a:gd name="connsiteX0" fmla="*/ 8043 w 24235"/>
                      <a:gd name="connsiteY0" fmla="*/ 8572 h 8572"/>
                      <a:gd name="connsiteX1" fmla="*/ 423 w 24235"/>
                      <a:gd name="connsiteY1" fmla="*/ 5715 h 8572"/>
                      <a:gd name="connsiteX2" fmla="*/ 423 w 24235"/>
                      <a:gd name="connsiteY2" fmla="*/ 4763 h 8572"/>
                      <a:gd name="connsiteX3" fmla="*/ 1376 w 24235"/>
                      <a:gd name="connsiteY3" fmla="*/ 4763 h 8572"/>
                      <a:gd name="connsiteX4" fmla="*/ 12806 w 24235"/>
                      <a:gd name="connsiteY4" fmla="*/ 6667 h 8572"/>
                      <a:gd name="connsiteX5" fmla="*/ 23283 w 24235"/>
                      <a:gd name="connsiteY5" fmla="*/ 0 h 8572"/>
                      <a:gd name="connsiteX6" fmla="*/ 24236 w 24235"/>
                      <a:gd name="connsiteY6" fmla="*/ 0 h 8572"/>
                      <a:gd name="connsiteX7" fmla="*/ 24236 w 24235"/>
                      <a:gd name="connsiteY7" fmla="*/ 953 h 8572"/>
                      <a:gd name="connsiteX8" fmla="*/ 12806 w 24235"/>
                      <a:gd name="connsiteY8" fmla="*/ 7620 h 8572"/>
                      <a:gd name="connsiteX9" fmla="*/ 8043 w 24235"/>
                      <a:gd name="connsiteY9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235" h="8572">
                        <a:moveTo>
                          <a:pt x="8043" y="8572"/>
                        </a:moveTo>
                        <a:cubicBezTo>
                          <a:pt x="5186" y="8572"/>
                          <a:pt x="3281" y="7620"/>
                          <a:pt x="423" y="5715"/>
                        </a:cubicBezTo>
                        <a:cubicBezTo>
                          <a:pt x="423" y="5715"/>
                          <a:pt x="-529" y="4763"/>
                          <a:pt x="423" y="4763"/>
                        </a:cubicBezTo>
                        <a:cubicBezTo>
                          <a:pt x="423" y="4763"/>
                          <a:pt x="1376" y="3810"/>
                          <a:pt x="1376" y="4763"/>
                        </a:cubicBezTo>
                        <a:cubicBezTo>
                          <a:pt x="4233" y="6667"/>
                          <a:pt x="8996" y="7620"/>
                          <a:pt x="12806" y="6667"/>
                        </a:cubicBezTo>
                        <a:cubicBezTo>
                          <a:pt x="16616" y="5715"/>
                          <a:pt x="20426" y="3810"/>
                          <a:pt x="23283" y="0"/>
                        </a:cubicBezTo>
                        <a:cubicBezTo>
                          <a:pt x="23283" y="0"/>
                          <a:pt x="24236" y="0"/>
                          <a:pt x="24236" y="0"/>
                        </a:cubicBezTo>
                        <a:cubicBezTo>
                          <a:pt x="24236" y="0"/>
                          <a:pt x="24236" y="953"/>
                          <a:pt x="24236" y="953"/>
                        </a:cubicBezTo>
                        <a:cubicBezTo>
                          <a:pt x="21378" y="4763"/>
                          <a:pt x="16616" y="6667"/>
                          <a:pt x="12806" y="7620"/>
                        </a:cubicBezTo>
                        <a:cubicBezTo>
                          <a:pt x="11853" y="8572"/>
                          <a:pt x="9948" y="8572"/>
                          <a:pt x="8043" y="8572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76" name="Freeform: Shape 1975">
                    <a:extLst>
                      <a:ext uri="{FF2B5EF4-FFF2-40B4-BE49-F238E27FC236}">
                        <a16:creationId xmlns:a16="http://schemas.microsoft.com/office/drawing/2014/main" id="{43F04FAF-7019-4D82-A124-46C258B4B347}"/>
                      </a:ext>
                    </a:extLst>
                  </p:cNvPr>
                  <p:cNvSpPr/>
                  <p:nvPr/>
                </p:nvSpPr>
                <p:spPr>
                  <a:xfrm>
                    <a:off x="6887104" y="3242838"/>
                    <a:ext cx="6138" cy="7090"/>
                  </a:xfrm>
                  <a:custGeom>
                    <a:avLst/>
                    <a:gdLst>
                      <a:gd name="connsiteX0" fmla="*/ 5186 w 6138"/>
                      <a:gd name="connsiteY0" fmla="*/ 7091 h 7090"/>
                      <a:gd name="connsiteX1" fmla="*/ 5186 w 6138"/>
                      <a:gd name="connsiteY1" fmla="*/ 7091 h 7090"/>
                      <a:gd name="connsiteX2" fmla="*/ 423 w 6138"/>
                      <a:gd name="connsiteY2" fmla="*/ 1376 h 7090"/>
                      <a:gd name="connsiteX3" fmla="*/ 423 w 6138"/>
                      <a:gd name="connsiteY3" fmla="*/ 423 h 7090"/>
                      <a:gd name="connsiteX4" fmla="*/ 1376 w 6138"/>
                      <a:gd name="connsiteY4" fmla="*/ 423 h 7090"/>
                      <a:gd name="connsiteX5" fmla="*/ 6138 w 6138"/>
                      <a:gd name="connsiteY5" fmla="*/ 7091 h 7090"/>
                      <a:gd name="connsiteX6" fmla="*/ 5186 w 6138"/>
                      <a:gd name="connsiteY6" fmla="*/ 7091 h 7090"/>
                      <a:gd name="connsiteX7" fmla="*/ 5186 w 6138"/>
                      <a:gd name="connsiteY7" fmla="*/ 7091 h 7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7090">
                        <a:moveTo>
                          <a:pt x="5186" y="7091"/>
                        </a:moveTo>
                        <a:cubicBezTo>
                          <a:pt x="5186" y="7091"/>
                          <a:pt x="5186" y="7091"/>
                          <a:pt x="5186" y="7091"/>
                        </a:cubicBezTo>
                        <a:cubicBezTo>
                          <a:pt x="4233" y="4233"/>
                          <a:pt x="2328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4233" y="1376"/>
                          <a:pt x="5186" y="4233"/>
                          <a:pt x="6138" y="7091"/>
                        </a:cubicBezTo>
                        <a:cubicBezTo>
                          <a:pt x="6138" y="6138"/>
                          <a:pt x="6138" y="7091"/>
                          <a:pt x="5186" y="7091"/>
                        </a:cubicBezTo>
                        <a:cubicBezTo>
                          <a:pt x="5186" y="7091"/>
                          <a:pt x="5186" y="7091"/>
                          <a:pt x="5186" y="7091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77" name="Freeform: Shape 1976">
                    <a:extLst>
                      <a:ext uri="{FF2B5EF4-FFF2-40B4-BE49-F238E27FC236}">
                        <a16:creationId xmlns:a16="http://schemas.microsoft.com/office/drawing/2014/main" id="{A8881308-DF42-44C7-A870-F8A292540EEB}"/>
                      </a:ext>
                    </a:extLst>
                  </p:cNvPr>
                  <p:cNvSpPr/>
                  <p:nvPr/>
                </p:nvSpPr>
                <p:spPr>
                  <a:xfrm>
                    <a:off x="6814184" y="3256596"/>
                    <a:ext cx="4762" cy="10477"/>
                  </a:xfrm>
                  <a:custGeom>
                    <a:avLst/>
                    <a:gdLst>
                      <a:gd name="connsiteX0" fmla="*/ 3810 w 4762"/>
                      <a:gd name="connsiteY0" fmla="*/ 10478 h 10477"/>
                      <a:gd name="connsiteX1" fmla="*/ 3810 w 4762"/>
                      <a:gd name="connsiteY1" fmla="*/ 10478 h 10477"/>
                      <a:gd name="connsiteX2" fmla="*/ 0 w 4762"/>
                      <a:gd name="connsiteY2" fmla="*/ 953 h 10477"/>
                      <a:gd name="connsiteX3" fmla="*/ 953 w 4762"/>
                      <a:gd name="connsiteY3" fmla="*/ 0 h 10477"/>
                      <a:gd name="connsiteX4" fmla="*/ 1905 w 4762"/>
                      <a:gd name="connsiteY4" fmla="*/ 953 h 10477"/>
                      <a:gd name="connsiteX5" fmla="*/ 4763 w 4762"/>
                      <a:gd name="connsiteY5" fmla="*/ 8572 h 10477"/>
                      <a:gd name="connsiteX6" fmla="*/ 3810 w 4762"/>
                      <a:gd name="connsiteY6" fmla="*/ 10478 h 10477"/>
                      <a:gd name="connsiteX7" fmla="*/ 3810 w 4762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0477">
                        <a:moveTo>
                          <a:pt x="3810" y="10478"/>
                        </a:moveTo>
                        <a:cubicBezTo>
                          <a:pt x="3810" y="10478"/>
                          <a:pt x="3810" y="10478"/>
                          <a:pt x="3810" y="10478"/>
                        </a:cubicBezTo>
                        <a:cubicBezTo>
                          <a:pt x="953" y="7620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1905" y="3810"/>
                          <a:pt x="2858" y="6668"/>
                          <a:pt x="4763" y="8572"/>
                        </a:cubicBezTo>
                        <a:cubicBezTo>
                          <a:pt x="4763" y="9525"/>
                          <a:pt x="4763" y="10478"/>
                          <a:pt x="3810" y="10478"/>
                        </a:cubicBezTo>
                        <a:cubicBezTo>
                          <a:pt x="3810" y="10478"/>
                          <a:pt x="3810" y="10478"/>
                          <a:pt x="3810" y="10478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78" name="Freeform: Shape 1977">
                    <a:extLst>
                      <a:ext uri="{FF2B5EF4-FFF2-40B4-BE49-F238E27FC236}">
                        <a16:creationId xmlns:a16="http://schemas.microsoft.com/office/drawing/2014/main" id="{52A8D0FA-9A3C-42F9-8F1C-34813C1828E4}"/>
                      </a:ext>
                    </a:extLst>
                  </p:cNvPr>
                  <p:cNvSpPr/>
                  <p:nvPr/>
                </p:nvSpPr>
                <p:spPr>
                  <a:xfrm>
                    <a:off x="6853237" y="3164204"/>
                    <a:ext cx="2857" cy="24764"/>
                  </a:xfrm>
                  <a:custGeom>
                    <a:avLst/>
                    <a:gdLst>
                      <a:gd name="connsiteX0" fmla="*/ 953 w 2857"/>
                      <a:gd name="connsiteY0" fmla="*/ 24765 h 24764"/>
                      <a:gd name="connsiteX1" fmla="*/ 953 w 2857"/>
                      <a:gd name="connsiteY1" fmla="*/ 24765 h 24764"/>
                      <a:gd name="connsiteX2" fmla="*/ 953 w 2857"/>
                      <a:gd name="connsiteY2" fmla="*/ 22860 h 24764"/>
                      <a:gd name="connsiteX3" fmla="*/ 953 w 2857"/>
                      <a:gd name="connsiteY3" fmla="*/ 21907 h 24764"/>
                      <a:gd name="connsiteX4" fmla="*/ 0 w 2857"/>
                      <a:gd name="connsiteY4" fmla="*/ 952 h 24764"/>
                      <a:gd name="connsiteX5" fmla="*/ 953 w 2857"/>
                      <a:gd name="connsiteY5" fmla="*/ 0 h 24764"/>
                      <a:gd name="connsiteX6" fmla="*/ 1905 w 2857"/>
                      <a:gd name="connsiteY6" fmla="*/ 952 h 24764"/>
                      <a:gd name="connsiteX7" fmla="*/ 2857 w 2857"/>
                      <a:gd name="connsiteY7" fmla="*/ 21907 h 24764"/>
                      <a:gd name="connsiteX8" fmla="*/ 953 w 2857"/>
                      <a:gd name="connsiteY8" fmla="*/ 24765 h 24764"/>
                      <a:gd name="connsiteX9" fmla="*/ 953 w 2857"/>
                      <a:gd name="connsiteY9" fmla="*/ 24765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57" h="24764">
                        <a:moveTo>
                          <a:pt x="953" y="24765"/>
                        </a:moveTo>
                        <a:cubicBezTo>
                          <a:pt x="0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2860"/>
                          <a:pt x="953" y="22860"/>
                        </a:cubicBezTo>
                        <a:cubicBezTo>
                          <a:pt x="953" y="22860"/>
                          <a:pt x="953" y="22860"/>
                          <a:pt x="953" y="21907"/>
                        </a:cubicBezTo>
                        <a:cubicBezTo>
                          <a:pt x="953" y="15240"/>
                          <a:pt x="953" y="7620"/>
                          <a:pt x="0" y="952"/>
                        </a:cubicBez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7620"/>
                          <a:pt x="2857" y="15240"/>
                          <a:pt x="2857" y="21907"/>
                        </a:cubicBezTo>
                        <a:cubicBezTo>
                          <a:pt x="1905" y="22860"/>
                          <a:pt x="1905" y="24765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79" name="Freeform: Shape 1978">
                    <a:extLst>
                      <a:ext uri="{FF2B5EF4-FFF2-40B4-BE49-F238E27FC236}">
                        <a16:creationId xmlns:a16="http://schemas.microsoft.com/office/drawing/2014/main" id="{C577C2E3-C1FA-4E4A-AE0C-5F85F6B4FD91}"/>
                      </a:ext>
                    </a:extLst>
                  </p:cNvPr>
                  <p:cNvSpPr/>
                  <p:nvPr/>
                </p:nvSpPr>
                <p:spPr>
                  <a:xfrm>
                    <a:off x="6845617" y="3068002"/>
                    <a:ext cx="2530" cy="17144"/>
                  </a:xfrm>
                  <a:custGeom>
                    <a:avLst/>
                    <a:gdLst>
                      <a:gd name="connsiteX0" fmla="*/ 952 w 2530"/>
                      <a:gd name="connsiteY0" fmla="*/ 17145 h 17144"/>
                      <a:gd name="connsiteX1" fmla="*/ 0 w 2530"/>
                      <a:gd name="connsiteY1" fmla="*/ 16192 h 17144"/>
                      <a:gd name="connsiteX2" fmla="*/ 0 w 2530"/>
                      <a:gd name="connsiteY2" fmla="*/ 953 h 17144"/>
                      <a:gd name="connsiteX3" fmla="*/ 952 w 2530"/>
                      <a:gd name="connsiteY3" fmla="*/ 0 h 17144"/>
                      <a:gd name="connsiteX4" fmla="*/ 1905 w 2530"/>
                      <a:gd name="connsiteY4" fmla="*/ 953 h 17144"/>
                      <a:gd name="connsiteX5" fmla="*/ 952 w 2530"/>
                      <a:gd name="connsiteY5" fmla="*/ 17145 h 17144"/>
                      <a:gd name="connsiteX6" fmla="*/ 952 w 2530"/>
                      <a:gd name="connsiteY6" fmla="*/ 17145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0" h="17144">
                        <a:moveTo>
                          <a:pt x="952" y="17145"/>
                        </a:moveTo>
                        <a:cubicBezTo>
                          <a:pt x="0" y="17145"/>
                          <a:pt x="0" y="16192"/>
                          <a:pt x="0" y="16192"/>
                        </a:cubicBezTo>
                        <a:cubicBezTo>
                          <a:pt x="952" y="11430"/>
                          <a:pt x="952" y="5715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0"/>
                          <a:pt x="1905" y="953"/>
                        </a:cubicBezTo>
                        <a:cubicBezTo>
                          <a:pt x="2857" y="5715"/>
                          <a:pt x="2857" y="10478"/>
                          <a:pt x="952" y="17145"/>
                        </a:cubicBezTo>
                        <a:cubicBezTo>
                          <a:pt x="1905" y="17145"/>
                          <a:pt x="952" y="17145"/>
                          <a:pt x="952" y="17145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80" name="Freeform: Shape 1979">
                    <a:extLst>
                      <a:ext uri="{FF2B5EF4-FFF2-40B4-BE49-F238E27FC236}">
                        <a16:creationId xmlns:a16="http://schemas.microsoft.com/office/drawing/2014/main" id="{2B8F8ED2-E7E1-4D93-9FBF-6D5F9297A87D}"/>
                      </a:ext>
                    </a:extLst>
                  </p:cNvPr>
                  <p:cNvSpPr/>
                  <p:nvPr/>
                </p:nvSpPr>
                <p:spPr>
                  <a:xfrm>
                    <a:off x="6831568" y="3472391"/>
                    <a:ext cx="10662" cy="23283"/>
                  </a:xfrm>
                  <a:custGeom>
                    <a:avLst/>
                    <a:gdLst>
                      <a:gd name="connsiteX0" fmla="*/ 714 w 10662"/>
                      <a:gd name="connsiteY0" fmla="*/ 23283 h 23283"/>
                      <a:gd name="connsiteX1" fmla="*/ 714 w 10662"/>
                      <a:gd name="connsiteY1" fmla="*/ 23283 h 23283"/>
                      <a:gd name="connsiteX2" fmla="*/ 714 w 10662"/>
                      <a:gd name="connsiteY2" fmla="*/ 17568 h 23283"/>
                      <a:gd name="connsiteX3" fmla="*/ 9287 w 10662"/>
                      <a:gd name="connsiteY3" fmla="*/ 423 h 23283"/>
                      <a:gd name="connsiteX4" fmla="*/ 10239 w 10662"/>
                      <a:gd name="connsiteY4" fmla="*/ 423 h 23283"/>
                      <a:gd name="connsiteX5" fmla="*/ 10239 w 10662"/>
                      <a:gd name="connsiteY5" fmla="*/ 1376 h 23283"/>
                      <a:gd name="connsiteX6" fmla="*/ 1667 w 10662"/>
                      <a:gd name="connsiteY6" fmla="*/ 18521 h 23283"/>
                      <a:gd name="connsiteX7" fmla="*/ 1667 w 10662"/>
                      <a:gd name="connsiteY7" fmla="*/ 22331 h 23283"/>
                      <a:gd name="connsiteX8" fmla="*/ 714 w 10662"/>
                      <a:gd name="connsiteY8" fmla="*/ 23283 h 23283"/>
                      <a:gd name="connsiteX9" fmla="*/ 714 w 10662"/>
                      <a:gd name="connsiteY9" fmla="*/ 23283 h 23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662" h="23283">
                        <a:moveTo>
                          <a:pt x="714" y="23283"/>
                        </a:moveTo>
                        <a:cubicBezTo>
                          <a:pt x="714" y="23283"/>
                          <a:pt x="714" y="23283"/>
                          <a:pt x="714" y="23283"/>
                        </a:cubicBezTo>
                        <a:cubicBezTo>
                          <a:pt x="-238" y="21378"/>
                          <a:pt x="-238" y="19473"/>
                          <a:pt x="714" y="17568"/>
                        </a:cubicBezTo>
                        <a:cubicBezTo>
                          <a:pt x="2619" y="10901"/>
                          <a:pt x="5477" y="5186"/>
                          <a:pt x="9287" y="423"/>
                        </a:cubicBezTo>
                        <a:cubicBezTo>
                          <a:pt x="9287" y="423"/>
                          <a:pt x="10239" y="-529"/>
                          <a:pt x="10239" y="423"/>
                        </a:cubicBezTo>
                        <a:cubicBezTo>
                          <a:pt x="10239" y="423"/>
                          <a:pt x="11192" y="1376"/>
                          <a:pt x="10239" y="1376"/>
                        </a:cubicBezTo>
                        <a:cubicBezTo>
                          <a:pt x="6429" y="6138"/>
                          <a:pt x="3572" y="11853"/>
                          <a:pt x="1667" y="18521"/>
                        </a:cubicBezTo>
                        <a:cubicBezTo>
                          <a:pt x="1667" y="19473"/>
                          <a:pt x="714" y="21378"/>
                          <a:pt x="1667" y="22331"/>
                        </a:cubicBezTo>
                        <a:cubicBezTo>
                          <a:pt x="2619" y="22331"/>
                          <a:pt x="1667" y="23283"/>
                          <a:pt x="714" y="23283"/>
                        </a:cubicBezTo>
                        <a:cubicBezTo>
                          <a:pt x="1667" y="23283"/>
                          <a:pt x="1667" y="23283"/>
                          <a:pt x="714" y="2328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81" name="Freeform: Shape 1980">
                    <a:extLst>
                      <a:ext uri="{FF2B5EF4-FFF2-40B4-BE49-F238E27FC236}">
                        <a16:creationId xmlns:a16="http://schemas.microsoft.com/office/drawing/2014/main" id="{55A47E73-EE35-4EC5-A0EB-0267770C2C35}"/>
                      </a:ext>
                    </a:extLst>
                  </p:cNvPr>
                  <p:cNvSpPr/>
                  <p:nvPr/>
                </p:nvSpPr>
                <p:spPr>
                  <a:xfrm>
                    <a:off x="6862762" y="3469533"/>
                    <a:ext cx="6138" cy="13758"/>
                  </a:xfrm>
                  <a:custGeom>
                    <a:avLst/>
                    <a:gdLst>
                      <a:gd name="connsiteX0" fmla="*/ 953 w 6138"/>
                      <a:gd name="connsiteY0" fmla="*/ 13758 h 13758"/>
                      <a:gd name="connsiteX1" fmla="*/ 953 w 6138"/>
                      <a:gd name="connsiteY1" fmla="*/ 13758 h 13758"/>
                      <a:gd name="connsiteX2" fmla="*/ 0 w 6138"/>
                      <a:gd name="connsiteY2" fmla="*/ 12806 h 13758"/>
                      <a:gd name="connsiteX3" fmla="*/ 4763 w 6138"/>
                      <a:gd name="connsiteY3" fmla="*/ 423 h 13758"/>
                      <a:gd name="connsiteX4" fmla="*/ 5715 w 6138"/>
                      <a:gd name="connsiteY4" fmla="*/ 423 h 13758"/>
                      <a:gd name="connsiteX5" fmla="*/ 5715 w 6138"/>
                      <a:gd name="connsiteY5" fmla="*/ 1376 h 13758"/>
                      <a:gd name="connsiteX6" fmla="*/ 953 w 6138"/>
                      <a:gd name="connsiteY6" fmla="*/ 13758 h 13758"/>
                      <a:gd name="connsiteX7" fmla="*/ 953 w 6138"/>
                      <a:gd name="connsiteY7" fmla="*/ 13758 h 13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138" h="13758">
                        <a:moveTo>
                          <a:pt x="953" y="13758"/>
                        </a:moveTo>
                        <a:cubicBezTo>
                          <a:pt x="953" y="13758"/>
                          <a:pt x="953" y="13758"/>
                          <a:pt x="953" y="13758"/>
                        </a:cubicBezTo>
                        <a:cubicBezTo>
                          <a:pt x="0" y="13758"/>
                          <a:pt x="0" y="12806"/>
                          <a:pt x="0" y="12806"/>
                        </a:cubicBezTo>
                        <a:cubicBezTo>
                          <a:pt x="953" y="8996"/>
                          <a:pt x="2857" y="4233"/>
                          <a:pt x="4763" y="423"/>
                        </a:cubicBezTo>
                        <a:cubicBezTo>
                          <a:pt x="4763" y="423"/>
                          <a:pt x="5715" y="-529"/>
                          <a:pt x="5715" y="423"/>
                        </a:cubicBezTo>
                        <a:cubicBezTo>
                          <a:pt x="5715" y="423"/>
                          <a:pt x="6668" y="1376"/>
                          <a:pt x="5715" y="1376"/>
                        </a:cubicBezTo>
                        <a:cubicBezTo>
                          <a:pt x="4763" y="5186"/>
                          <a:pt x="2857" y="8996"/>
                          <a:pt x="953" y="13758"/>
                        </a:cubicBezTo>
                        <a:cubicBezTo>
                          <a:pt x="1905" y="13758"/>
                          <a:pt x="953" y="13758"/>
                          <a:pt x="953" y="13758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82" name="Freeform: Shape 1981">
                    <a:extLst>
                      <a:ext uri="{FF2B5EF4-FFF2-40B4-BE49-F238E27FC236}">
                        <a16:creationId xmlns:a16="http://schemas.microsoft.com/office/drawing/2014/main" id="{D05D0C0F-14F7-4855-91B9-FF8D243513B2}"/>
                      </a:ext>
                    </a:extLst>
                  </p:cNvPr>
                  <p:cNvSpPr/>
                  <p:nvPr/>
                </p:nvSpPr>
                <p:spPr>
                  <a:xfrm>
                    <a:off x="6860857" y="3455669"/>
                    <a:ext cx="4762" cy="4762"/>
                  </a:xfrm>
                  <a:custGeom>
                    <a:avLst/>
                    <a:gdLst>
                      <a:gd name="connsiteX0" fmla="*/ 3810 w 4762"/>
                      <a:gd name="connsiteY0" fmla="*/ 4763 h 4762"/>
                      <a:gd name="connsiteX1" fmla="*/ 1905 w 4762"/>
                      <a:gd name="connsiteY1" fmla="*/ 3810 h 4762"/>
                      <a:gd name="connsiteX2" fmla="*/ 0 w 4762"/>
                      <a:gd name="connsiteY2" fmla="*/ 953 h 4762"/>
                      <a:gd name="connsiteX3" fmla="*/ 0 w 4762"/>
                      <a:gd name="connsiteY3" fmla="*/ 0 h 4762"/>
                      <a:gd name="connsiteX4" fmla="*/ 953 w 4762"/>
                      <a:gd name="connsiteY4" fmla="*/ 0 h 4762"/>
                      <a:gd name="connsiteX5" fmla="*/ 2858 w 4762"/>
                      <a:gd name="connsiteY5" fmla="*/ 1905 h 4762"/>
                      <a:gd name="connsiteX6" fmla="*/ 3810 w 4762"/>
                      <a:gd name="connsiteY6" fmla="*/ 2858 h 4762"/>
                      <a:gd name="connsiteX7" fmla="*/ 4763 w 4762"/>
                      <a:gd name="connsiteY7" fmla="*/ 3810 h 4762"/>
                      <a:gd name="connsiteX8" fmla="*/ 3810 w 4762"/>
                      <a:gd name="connsiteY8" fmla="*/ 4763 h 4762"/>
                      <a:gd name="connsiteX9" fmla="*/ 3810 w 4762"/>
                      <a:gd name="connsiteY9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762" h="4762">
                        <a:moveTo>
                          <a:pt x="3810" y="4763"/>
                        </a:moveTo>
                        <a:cubicBezTo>
                          <a:pt x="2858" y="4763"/>
                          <a:pt x="2858" y="3810"/>
                          <a:pt x="1905" y="3810"/>
                        </a:cubicBezTo>
                        <a:cubicBezTo>
                          <a:pt x="953" y="2858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1905" y="953"/>
                          <a:pt x="1905" y="1905"/>
                          <a:pt x="2858" y="1905"/>
                        </a:cubicBezTo>
                        <a:cubicBezTo>
                          <a:pt x="2858" y="1905"/>
                          <a:pt x="3810" y="2858"/>
                          <a:pt x="3810" y="2858"/>
                        </a:cubicBezTo>
                        <a:cubicBezTo>
                          <a:pt x="4763" y="2858"/>
                          <a:pt x="4763" y="2858"/>
                          <a:pt x="4763" y="3810"/>
                        </a:cubicBezTo>
                        <a:cubicBezTo>
                          <a:pt x="4763" y="3810"/>
                          <a:pt x="4763" y="4763"/>
                          <a:pt x="3810" y="4763"/>
                        </a:cubicBezTo>
                        <a:cubicBezTo>
                          <a:pt x="3810" y="4763"/>
                          <a:pt x="3810" y="4763"/>
                          <a:pt x="3810" y="476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83" name="Freeform: Shape 1982">
                    <a:extLst>
                      <a:ext uri="{FF2B5EF4-FFF2-40B4-BE49-F238E27FC236}">
                        <a16:creationId xmlns:a16="http://schemas.microsoft.com/office/drawing/2014/main" id="{67BAD35D-8001-421A-83B3-A2992AFC0133}"/>
                      </a:ext>
                    </a:extLst>
                  </p:cNvPr>
                  <p:cNvSpPr/>
                  <p:nvPr/>
                </p:nvSpPr>
                <p:spPr>
                  <a:xfrm>
                    <a:off x="6818947" y="3463289"/>
                    <a:ext cx="4762" cy="3809"/>
                  </a:xfrm>
                  <a:custGeom>
                    <a:avLst/>
                    <a:gdLst>
                      <a:gd name="connsiteX0" fmla="*/ 953 w 4762"/>
                      <a:gd name="connsiteY0" fmla="*/ 3810 h 3809"/>
                      <a:gd name="connsiteX1" fmla="*/ 953 w 4762"/>
                      <a:gd name="connsiteY1" fmla="*/ 3810 h 3809"/>
                      <a:gd name="connsiteX2" fmla="*/ 0 w 4762"/>
                      <a:gd name="connsiteY2" fmla="*/ 2857 h 3809"/>
                      <a:gd name="connsiteX3" fmla="*/ 953 w 4762"/>
                      <a:gd name="connsiteY3" fmla="*/ 2857 h 3809"/>
                      <a:gd name="connsiteX4" fmla="*/ 3810 w 4762"/>
                      <a:gd name="connsiteY4" fmla="*/ 0 h 3809"/>
                      <a:gd name="connsiteX5" fmla="*/ 4763 w 4762"/>
                      <a:gd name="connsiteY5" fmla="*/ 0 h 3809"/>
                      <a:gd name="connsiteX6" fmla="*/ 4763 w 4762"/>
                      <a:gd name="connsiteY6" fmla="*/ 953 h 3809"/>
                      <a:gd name="connsiteX7" fmla="*/ 1905 w 4762"/>
                      <a:gd name="connsiteY7" fmla="*/ 3810 h 3809"/>
                      <a:gd name="connsiteX8" fmla="*/ 953 w 4762"/>
                      <a:gd name="connsiteY8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762" h="3809">
                        <a:moveTo>
                          <a:pt x="953" y="3810"/>
                        </a:moveTo>
                        <a:cubicBezTo>
                          <a:pt x="953" y="3810"/>
                          <a:pt x="953" y="3810"/>
                          <a:pt x="953" y="3810"/>
                        </a:cubicBezTo>
                        <a:cubicBezTo>
                          <a:pt x="0" y="3810"/>
                          <a:pt x="0" y="2857"/>
                          <a:pt x="0" y="2857"/>
                        </a:cubicBezTo>
                        <a:cubicBezTo>
                          <a:pt x="0" y="2857"/>
                          <a:pt x="953" y="2857"/>
                          <a:pt x="953" y="2857"/>
                        </a:cubicBezTo>
                        <a:cubicBezTo>
                          <a:pt x="1905" y="1905"/>
                          <a:pt x="2858" y="953"/>
                          <a:pt x="3810" y="0"/>
                        </a:cubicBezTo>
                        <a:cubicBezTo>
                          <a:pt x="3810" y="0"/>
                          <a:pt x="4763" y="0"/>
                          <a:pt x="4763" y="0"/>
                        </a:cubicBezTo>
                        <a:cubicBezTo>
                          <a:pt x="4763" y="0"/>
                          <a:pt x="4763" y="953"/>
                          <a:pt x="4763" y="953"/>
                        </a:cubicBezTo>
                        <a:cubicBezTo>
                          <a:pt x="3810" y="1905"/>
                          <a:pt x="2858" y="2857"/>
                          <a:pt x="1905" y="3810"/>
                        </a:cubicBezTo>
                        <a:cubicBezTo>
                          <a:pt x="1905" y="3810"/>
                          <a:pt x="953" y="3810"/>
                          <a:pt x="953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84" name="Freeform: Shape 1983">
                    <a:extLst>
                      <a:ext uri="{FF2B5EF4-FFF2-40B4-BE49-F238E27FC236}">
                        <a16:creationId xmlns:a16="http://schemas.microsoft.com/office/drawing/2014/main" id="{2AF865CD-74FF-4212-9ACE-9F928450F84E}"/>
                      </a:ext>
                    </a:extLst>
                  </p:cNvPr>
                  <p:cNvSpPr/>
                  <p:nvPr/>
                </p:nvSpPr>
                <p:spPr>
                  <a:xfrm>
                    <a:off x="6879193" y="3458527"/>
                    <a:ext cx="3571" cy="3809"/>
                  </a:xfrm>
                  <a:custGeom>
                    <a:avLst/>
                    <a:gdLst>
                      <a:gd name="connsiteX0" fmla="*/ 714 w 3571"/>
                      <a:gd name="connsiteY0" fmla="*/ 3810 h 3809"/>
                      <a:gd name="connsiteX1" fmla="*/ 714 w 3571"/>
                      <a:gd name="connsiteY1" fmla="*/ 3810 h 3809"/>
                      <a:gd name="connsiteX2" fmla="*/ 714 w 3571"/>
                      <a:gd name="connsiteY2" fmla="*/ 1905 h 3809"/>
                      <a:gd name="connsiteX3" fmla="*/ 2619 w 3571"/>
                      <a:gd name="connsiteY3" fmla="*/ 0 h 3809"/>
                      <a:gd name="connsiteX4" fmla="*/ 3572 w 3571"/>
                      <a:gd name="connsiteY4" fmla="*/ 0 h 3809"/>
                      <a:gd name="connsiteX5" fmla="*/ 3572 w 3571"/>
                      <a:gd name="connsiteY5" fmla="*/ 953 h 3809"/>
                      <a:gd name="connsiteX6" fmla="*/ 714 w 3571"/>
                      <a:gd name="connsiteY6" fmla="*/ 3810 h 3809"/>
                      <a:gd name="connsiteX7" fmla="*/ 714 w 3571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71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2857"/>
                          <a:pt x="714" y="1905"/>
                        </a:cubicBezTo>
                        <a:cubicBezTo>
                          <a:pt x="1667" y="953"/>
                          <a:pt x="2619" y="953"/>
                          <a:pt x="2619" y="0"/>
                        </a:cubicBezTo>
                        <a:cubicBezTo>
                          <a:pt x="2619" y="0"/>
                          <a:pt x="3572" y="0"/>
                          <a:pt x="3572" y="0"/>
                        </a:cubicBezTo>
                        <a:cubicBezTo>
                          <a:pt x="3572" y="0"/>
                          <a:pt x="3572" y="953"/>
                          <a:pt x="3572" y="953"/>
                        </a:cubicBezTo>
                        <a:cubicBezTo>
                          <a:pt x="2619" y="1905"/>
                          <a:pt x="1667" y="2857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985" name="Graphic 4">
                    <a:extLst>
                      <a:ext uri="{FF2B5EF4-FFF2-40B4-BE49-F238E27FC236}">
                        <a16:creationId xmlns:a16="http://schemas.microsoft.com/office/drawing/2014/main" id="{0C819387-74DB-4B86-84C4-4D6EB1D7E0EA}"/>
                      </a:ext>
                    </a:extLst>
                  </p:cNvPr>
                  <p:cNvGrpSpPr/>
                  <p:nvPr/>
                </p:nvGrpSpPr>
                <p:grpSpPr>
                  <a:xfrm>
                    <a:off x="6868970" y="3347396"/>
                    <a:ext cx="225282" cy="124525"/>
                    <a:chOff x="6868970" y="3347396"/>
                    <a:chExt cx="225282" cy="124525"/>
                  </a:xfrm>
                </p:grpSpPr>
                <p:sp>
                  <p:nvSpPr>
                    <p:cNvPr id="2021" name="Freeform: Shape 2020">
                      <a:extLst>
                        <a:ext uri="{FF2B5EF4-FFF2-40B4-BE49-F238E27FC236}">
                          <a16:creationId xmlns:a16="http://schemas.microsoft.com/office/drawing/2014/main" id="{A10EA3CD-C187-4F47-9FA4-EFFADA3D3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4608" y="3359901"/>
                      <a:ext cx="36304" cy="62564"/>
                    </a:xfrm>
                    <a:custGeom>
                      <a:avLst/>
                      <a:gdLst>
                        <a:gd name="connsiteX0" fmla="*/ 21016 w 36304"/>
                        <a:gd name="connsiteY0" fmla="*/ 62431 h 62564"/>
                        <a:gd name="connsiteX1" fmla="*/ 1966 w 36304"/>
                        <a:gd name="connsiteY1" fmla="*/ 43381 h 62564"/>
                        <a:gd name="connsiteX2" fmla="*/ 7681 w 36304"/>
                        <a:gd name="connsiteY2" fmla="*/ 518 h 62564"/>
                        <a:gd name="connsiteX3" fmla="*/ 19111 w 36304"/>
                        <a:gd name="connsiteY3" fmla="*/ 29093 h 62564"/>
                        <a:gd name="connsiteX4" fmla="*/ 36256 w 36304"/>
                        <a:gd name="connsiteY4" fmla="*/ 41476 h 62564"/>
                        <a:gd name="connsiteX5" fmla="*/ 21016 w 36304"/>
                        <a:gd name="connsiteY5" fmla="*/ 62431 h 62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304" h="62564">
                          <a:moveTo>
                            <a:pt x="21016" y="62431"/>
                          </a:moveTo>
                          <a:cubicBezTo>
                            <a:pt x="21016" y="62431"/>
                            <a:pt x="4823" y="48143"/>
                            <a:pt x="1966" y="43381"/>
                          </a:cubicBezTo>
                          <a:cubicBezTo>
                            <a:pt x="-891" y="38618"/>
                            <a:pt x="-1844" y="5281"/>
                            <a:pt x="7681" y="518"/>
                          </a:cubicBezTo>
                          <a:cubicBezTo>
                            <a:pt x="17206" y="-4244"/>
                            <a:pt x="14348" y="25283"/>
                            <a:pt x="19111" y="29093"/>
                          </a:cubicBezTo>
                          <a:cubicBezTo>
                            <a:pt x="23873" y="31951"/>
                            <a:pt x="37209" y="36713"/>
                            <a:pt x="36256" y="41476"/>
                          </a:cubicBezTo>
                          <a:cubicBezTo>
                            <a:pt x="36256" y="45286"/>
                            <a:pt x="23873" y="64336"/>
                            <a:pt x="21016" y="624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2" name="Freeform: Shape 2021">
                      <a:extLst>
                        <a:ext uri="{FF2B5EF4-FFF2-40B4-BE49-F238E27FC236}">
                          <a16:creationId xmlns:a16="http://schemas.microsoft.com/office/drawing/2014/main" id="{256C4717-990E-439C-A1B9-7EB11B6394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68970" y="3366469"/>
                      <a:ext cx="45798" cy="55900"/>
                    </a:xfrm>
                    <a:custGeom>
                      <a:avLst/>
                      <a:gdLst>
                        <a:gd name="connsiteX0" fmla="*/ 2365 w 45798"/>
                        <a:gd name="connsiteY0" fmla="*/ 617 h 55900"/>
                        <a:gd name="connsiteX1" fmla="*/ 11890 w 45798"/>
                        <a:gd name="connsiteY1" fmla="*/ 12047 h 55900"/>
                        <a:gd name="connsiteX2" fmla="*/ 36655 w 45798"/>
                        <a:gd name="connsiteY2" fmla="*/ 25382 h 55900"/>
                        <a:gd name="connsiteX3" fmla="*/ 45227 w 45798"/>
                        <a:gd name="connsiteY3" fmla="*/ 33002 h 55900"/>
                        <a:gd name="connsiteX4" fmla="*/ 37608 w 45798"/>
                        <a:gd name="connsiteY4" fmla="*/ 55862 h 55900"/>
                        <a:gd name="connsiteX5" fmla="*/ 7127 w 45798"/>
                        <a:gd name="connsiteY5" fmla="*/ 37765 h 55900"/>
                        <a:gd name="connsiteX6" fmla="*/ 2365 w 45798"/>
                        <a:gd name="connsiteY6" fmla="*/ 617 h 55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798" h="55900">
                          <a:moveTo>
                            <a:pt x="2365" y="617"/>
                          </a:moveTo>
                          <a:cubicBezTo>
                            <a:pt x="6175" y="-2240"/>
                            <a:pt x="10937" y="5380"/>
                            <a:pt x="11890" y="12047"/>
                          </a:cubicBezTo>
                          <a:cubicBezTo>
                            <a:pt x="13795" y="18715"/>
                            <a:pt x="29035" y="23477"/>
                            <a:pt x="36655" y="25382"/>
                          </a:cubicBezTo>
                          <a:cubicBezTo>
                            <a:pt x="44275" y="27287"/>
                            <a:pt x="47133" y="26335"/>
                            <a:pt x="45227" y="33002"/>
                          </a:cubicBezTo>
                          <a:cubicBezTo>
                            <a:pt x="43323" y="39670"/>
                            <a:pt x="43323" y="56815"/>
                            <a:pt x="37608" y="55862"/>
                          </a:cubicBezTo>
                          <a:cubicBezTo>
                            <a:pt x="32845" y="54910"/>
                            <a:pt x="13795" y="43480"/>
                            <a:pt x="7127" y="37765"/>
                          </a:cubicBezTo>
                          <a:cubicBezTo>
                            <a:pt x="460" y="31097"/>
                            <a:pt x="-2398" y="3475"/>
                            <a:pt x="2365" y="61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3" name="Freeform: Shape 2022">
                      <a:extLst>
                        <a:ext uri="{FF2B5EF4-FFF2-40B4-BE49-F238E27FC236}">
                          <a16:creationId xmlns:a16="http://schemas.microsoft.com/office/drawing/2014/main" id="{0BF27FA0-5BF2-46FF-9A97-12623C426A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0988" y="3402597"/>
                      <a:ext cx="24128" cy="18253"/>
                    </a:xfrm>
                    <a:custGeom>
                      <a:avLst/>
                      <a:gdLst>
                        <a:gd name="connsiteX0" fmla="*/ 23224 w 24128"/>
                        <a:gd name="connsiteY0" fmla="*/ 10210 h 18253"/>
                        <a:gd name="connsiteX1" fmla="*/ 4174 w 24128"/>
                        <a:gd name="connsiteY1" fmla="*/ 685 h 18253"/>
                        <a:gd name="connsiteX2" fmla="*/ 5127 w 24128"/>
                        <a:gd name="connsiteY2" fmla="*/ 15925 h 18253"/>
                        <a:gd name="connsiteX3" fmla="*/ 23224 w 24128"/>
                        <a:gd name="connsiteY3" fmla="*/ 10210 h 18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128" h="18253">
                          <a:moveTo>
                            <a:pt x="23224" y="10210"/>
                          </a:moveTo>
                          <a:cubicBezTo>
                            <a:pt x="23224" y="10210"/>
                            <a:pt x="8937" y="-3125"/>
                            <a:pt x="4174" y="685"/>
                          </a:cubicBezTo>
                          <a:cubicBezTo>
                            <a:pt x="-588" y="4495"/>
                            <a:pt x="-2494" y="10210"/>
                            <a:pt x="5127" y="15925"/>
                          </a:cubicBezTo>
                          <a:cubicBezTo>
                            <a:pt x="12746" y="20687"/>
                            <a:pt x="27987" y="17830"/>
                            <a:pt x="23224" y="10210"/>
                          </a:cubicBezTo>
                          <a:close/>
                        </a:path>
                      </a:pathLst>
                    </a:custGeom>
                    <a:solidFill>
                      <a:srgbClr val="ED7D3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4" name="Freeform: Shape 2023">
                      <a:extLst>
                        <a:ext uri="{FF2B5EF4-FFF2-40B4-BE49-F238E27FC236}">
                          <a16:creationId xmlns:a16="http://schemas.microsoft.com/office/drawing/2014/main" id="{05CD2E3A-61EE-4D96-BBC3-5961E6D6E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07154" y="3400104"/>
                      <a:ext cx="108133" cy="59374"/>
                    </a:xfrm>
                    <a:custGeom>
                      <a:avLst/>
                      <a:gdLst>
                        <a:gd name="connsiteX0" fmla="*/ 8948 w 108133"/>
                        <a:gd name="connsiteY0" fmla="*/ 320 h 59374"/>
                        <a:gd name="connsiteX1" fmla="*/ 40381 w 108133"/>
                        <a:gd name="connsiteY1" fmla="*/ 5082 h 59374"/>
                        <a:gd name="connsiteX2" fmla="*/ 101341 w 108133"/>
                        <a:gd name="connsiteY2" fmla="*/ 22227 h 59374"/>
                        <a:gd name="connsiteX3" fmla="*/ 104198 w 108133"/>
                        <a:gd name="connsiteY3" fmla="*/ 59375 h 59374"/>
                        <a:gd name="connsiteX4" fmla="*/ 51811 w 108133"/>
                        <a:gd name="connsiteY4" fmla="*/ 38420 h 59374"/>
                        <a:gd name="connsiteX5" fmla="*/ 376 w 108133"/>
                        <a:gd name="connsiteY5" fmla="*/ 18417 h 59374"/>
                        <a:gd name="connsiteX6" fmla="*/ 8948 w 108133"/>
                        <a:gd name="connsiteY6" fmla="*/ 320 h 59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133" h="59374">
                          <a:moveTo>
                            <a:pt x="8948" y="320"/>
                          </a:moveTo>
                          <a:cubicBezTo>
                            <a:pt x="8948" y="320"/>
                            <a:pt x="27046" y="4129"/>
                            <a:pt x="40381" y="5082"/>
                          </a:cubicBezTo>
                          <a:cubicBezTo>
                            <a:pt x="53716" y="6035"/>
                            <a:pt x="91816" y="21275"/>
                            <a:pt x="101341" y="22227"/>
                          </a:cubicBezTo>
                          <a:cubicBezTo>
                            <a:pt x="110866" y="24132"/>
                            <a:pt x="108961" y="59375"/>
                            <a:pt x="104198" y="59375"/>
                          </a:cubicBezTo>
                          <a:cubicBezTo>
                            <a:pt x="99436" y="59375"/>
                            <a:pt x="63241" y="40325"/>
                            <a:pt x="51811" y="38420"/>
                          </a:cubicBezTo>
                          <a:cubicBezTo>
                            <a:pt x="39428" y="36514"/>
                            <a:pt x="2281" y="22227"/>
                            <a:pt x="376" y="18417"/>
                          </a:cubicBezTo>
                          <a:cubicBezTo>
                            <a:pt x="-1529" y="14607"/>
                            <a:pt x="4186" y="-2538"/>
                            <a:pt x="8948" y="32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5" name="Freeform: Shape 2024">
                      <a:extLst>
                        <a:ext uri="{FF2B5EF4-FFF2-40B4-BE49-F238E27FC236}">
                          <a16:creationId xmlns:a16="http://schemas.microsoft.com/office/drawing/2014/main" id="{5DD921B5-AF31-41E9-89B8-26DE71B31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8276" y="3388056"/>
                      <a:ext cx="95976" cy="83865"/>
                    </a:xfrm>
                    <a:custGeom>
                      <a:avLst/>
                      <a:gdLst>
                        <a:gd name="connsiteX0" fmla="*/ 11171 w 95976"/>
                        <a:gd name="connsiteY0" fmla="*/ 35228 h 83865"/>
                        <a:gd name="connsiteX1" fmla="*/ 19744 w 95976"/>
                        <a:gd name="connsiteY1" fmla="*/ 32371 h 83865"/>
                        <a:gd name="connsiteX2" fmla="*/ 37841 w 95976"/>
                        <a:gd name="connsiteY2" fmla="*/ 10463 h 83865"/>
                        <a:gd name="connsiteX3" fmla="*/ 63559 w 95976"/>
                        <a:gd name="connsiteY3" fmla="*/ 938 h 83865"/>
                        <a:gd name="connsiteX4" fmla="*/ 95944 w 95976"/>
                        <a:gd name="connsiteY4" fmla="*/ 25703 h 83865"/>
                        <a:gd name="connsiteX5" fmla="*/ 77846 w 95976"/>
                        <a:gd name="connsiteY5" fmla="*/ 82853 h 83865"/>
                        <a:gd name="connsiteX6" fmla="*/ 28316 w 95976"/>
                        <a:gd name="connsiteY6" fmla="*/ 79043 h 83865"/>
                        <a:gd name="connsiteX7" fmla="*/ 5456 w 95976"/>
                        <a:gd name="connsiteY7" fmla="*/ 71423 h 83865"/>
                        <a:gd name="connsiteX8" fmla="*/ 11171 w 95976"/>
                        <a:gd name="connsiteY8" fmla="*/ 35228 h 83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976" h="83865">
                          <a:moveTo>
                            <a:pt x="11171" y="35228"/>
                          </a:moveTo>
                          <a:cubicBezTo>
                            <a:pt x="13076" y="34276"/>
                            <a:pt x="15934" y="32371"/>
                            <a:pt x="19744" y="32371"/>
                          </a:cubicBezTo>
                          <a:cubicBezTo>
                            <a:pt x="22601" y="32371"/>
                            <a:pt x="31174" y="19036"/>
                            <a:pt x="37841" y="10463"/>
                          </a:cubicBezTo>
                          <a:cubicBezTo>
                            <a:pt x="44509" y="1891"/>
                            <a:pt x="50224" y="-1919"/>
                            <a:pt x="63559" y="938"/>
                          </a:cubicBezTo>
                          <a:cubicBezTo>
                            <a:pt x="76894" y="3796"/>
                            <a:pt x="96896" y="4748"/>
                            <a:pt x="95944" y="25703"/>
                          </a:cubicBezTo>
                          <a:cubicBezTo>
                            <a:pt x="94991" y="46658"/>
                            <a:pt x="87371" y="79996"/>
                            <a:pt x="77846" y="82853"/>
                          </a:cubicBezTo>
                          <a:cubicBezTo>
                            <a:pt x="68321" y="85711"/>
                            <a:pt x="31174" y="81901"/>
                            <a:pt x="28316" y="79043"/>
                          </a:cubicBezTo>
                          <a:cubicBezTo>
                            <a:pt x="25459" y="75233"/>
                            <a:pt x="9266" y="71423"/>
                            <a:pt x="5456" y="71423"/>
                          </a:cubicBezTo>
                          <a:cubicBezTo>
                            <a:pt x="-2164" y="68566"/>
                            <a:pt x="-3116" y="47611"/>
                            <a:pt x="11171" y="35228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6" name="Freeform: Shape 2025">
                      <a:extLst>
                        <a:ext uri="{FF2B5EF4-FFF2-40B4-BE49-F238E27FC236}">
                          <a16:creationId xmlns:a16="http://schemas.microsoft.com/office/drawing/2014/main" id="{F167D5CF-9309-41CF-B8C2-263367E006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7109" y="3456536"/>
                      <a:ext cx="21445" cy="9703"/>
                    </a:xfrm>
                    <a:custGeom>
                      <a:avLst/>
                      <a:gdLst>
                        <a:gd name="connsiteX0" fmla="*/ 18531 w 21445"/>
                        <a:gd name="connsiteY0" fmla="*/ 9611 h 9703"/>
                        <a:gd name="connsiteX1" fmla="*/ 3291 w 21445"/>
                        <a:gd name="connsiteY1" fmla="*/ 9611 h 9703"/>
                        <a:gd name="connsiteX2" fmla="*/ 6148 w 21445"/>
                        <a:gd name="connsiteY2" fmla="*/ 2944 h 9703"/>
                        <a:gd name="connsiteX3" fmla="*/ 4244 w 21445"/>
                        <a:gd name="connsiteY3" fmla="*/ 1038 h 9703"/>
                        <a:gd name="connsiteX4" fmla="*/ 16626 w 21445"/>
                        <a:gd name="connsiteY4" fmla="*/ 1991 h 9703"/>
                        <a:gd name="connsiteX5" fmla="*/ 18531 w 21445"/>
                        <a:gd name="connsiteY5" fmla="*/ 9611 h 9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445" h="9703">
                          <a:moveTo>
                            <a:pt x="18531" y="9611"/>
                          </a:moveTo>
                          <a:cubicBezTo>
                            <a:pt x="18531" y="9611"/>
                            <a:pt x="9959" y="8658"/>
                            <a:pt x="3291" y="9611"/>
                          </a:cubicBezTo>
                          <a:cubicBezTo>
                            <a:pt x="-3377" y="10563"/>
                            <a:pt x="1386" y="3896"/>
                            <a:pt x="6148" y="2944"/>
                          </a:cubicBezTo>
                          <a:cubicBezTo>
                            <a:pt x="11863" y="2944"/>
                            <a:pt x="4244" y="2944"/>
                            <a:pt x="4244" y="1038"/>
                          </a:cubicBezTo>
                          <a:cubicBezTo>
                            <a:pt x="3291" y="-867"/>
                            <a:pt x="12816" y="86"/>
                            <a:pt x="16626" y="1991"/>
                          </a:cubicBezTo>
                          <a:cubicBezTo>
                            <a:pt x="20436" y="3896"/>
                            <a:pt x="24246" y="10563"/>
                            <a:pt x="18531" y="9611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027" name="Graphic 4">
                      <a:extLst>
                        <a:ext uri="{FF2B5EF4-FFF2-40B4-BE49-F238E27FC236}">
                          <a16:creationId xmlns:a16="http://schemas.microsoft.com/office/drawing/2014/main" id="{989242FD-3AD2-4817-A1B4-FD2D031FE4F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049299" y="3349194"/>
                      <a:ext cx="37373" cy="47419"/>
                      <a:chOff x="7049299" y="3349194"/>
                      <a:chExt cx="37373" cy="47419"/>
                    </a:xfrm>
                  </p:grpSpPr>
                  <p:sp>
                    <p:nvSpPr>
                      <p:cNvPr id="2042" name="Freeform: Shape 2041">
                        <a:extLst>
                          <a:ext uri="{FF2B5EF4-FFF2-40B4-BE49-F238E27FC236}">
                            <a16:creationId xmlns:a16="http://schemas.microsoft.com/office/drawing/2014/main" id="{FC72E5C9-00B1-4061-A218-1309D83047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49299" y="3354594"/>
                        <a:ext cx="28185" cy="32257"/>
                      </a:xfrm>
                      <a:custGeom>
                        <a:avLst/>
                        <a:gdLst>
                          <a:gd name="connsiteX0" fmla="*/ 19203 w 28185"/>
                          <a:gd name="connsiteY0" fmla="*/ 2015 h 32257"/>
                          <a:gd name="connsiteX1" fmla="*/ 8725 w 28185"/>
                          <a:gd name="connsiteY1" fmla="*/ 1063 h 32257"/>
                          <a:gd name="connsiteX2" fmla="*/ 4915 w 28185"/>
                          <a:gd name="connsiteY2" fmla="*/ 9635 h 32257"/>
                          <a:gd name="connsiteX3" fmla="*/ 153 w 28185"/>
                          <a:gd name="connsiteY3" fmla="*/ 18208 h 32257"/>
                          <a:gd name="connsiteX4" fmla="*/ 3010 w 28185"/>
                          <a:gd name="connsiteY4" fmla="*/ 21065 h 32257"/>
                          <a:gd name="connsiteX5" fmla="*/ 5868 w 28185"/>
                          <a:gd name="connsiteY5" fmla="*/ 31543 h 32257"/>
                          <a:gd name="connsiteX6" fmla="*/ 20155 w 28185"/>
                          <a:gd name="connsiteY6" fmla="*/ 28685 h 32257"/>
                          <a:gd name="connsiteX7" fmla="*/ 19203 w 28185"/>
                          <a:gd name="connsiteY7" fmla="*/ 2015 h 322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185" h="32257">
                            <a:moveTo>
                              <a:pt x="19203" y="2015"/>
                            </a:moveTo>
                            <a:cubicBezTo>
                              <a:pt x="19203" y="2015"/>
                              <a:pt x="11583" y="-1795"/>
                              <a:pt x="8725" y="1063"/>
                            </a:cubicBezTo>
                            <a:cubicBezTo>
                              <a:pt x="5868" y="3920"/>
                              <a:pt x="4915" y="5825"/>
                              <a:pt x="4915" y="9635"/>
                            </a:cubicBezTo>
                            <a:cubicBezTo>
                              <a:pt x="4915" y="11540"/>
                              <a:pt x="153" y="17255"/>
                              <a:pt x="153" y="18208"/>
                            </a:cubicBezTo>
                            <a:cubicBezTo>
                              <a:pt x="-800" y="20113"/>
                              <a:pt x="3010" y="20113"/>
                              <a:pt x="3010" y="21065"/>
                            </a:cubicBezTo>
                            <a:cubicBezTo>
                              <a:pt x="3010" y="22970"/>
                              <a:pt x="153" y="28685"/>
                              <a:pt x="5868" y="31543"/>
                            </a:cubicBezTo>
                            <a:cubicBezTo>
                              <a:pt x="5868" y="31543"/>
                              <a:pt x="13488" y="34400"/>
                              <a:pt x="20155" y="28685"/>
                            </a:cubicBezTo>
                            <a:cubicBezTo>
                              <a:pt x="25870" y="23923"/>
                              <a:pt x="35395" y="7730"/>
                              <a:pt x="19203" y="2015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43" name="Freeform: Shape 2042">
                        <a:extLst>
                          <a:ext uri="{FF2B5EF4-FFF2-40B4-BE49-F238E27FC236}">
                            <a16:creationId xmlns:a16="http://schemas.microsoft.com/office/drawing/2014/main" id="{14DF5B0D-E1CA-4876-A924-CD12CA7BE5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9930" y="3373754"/>
                        <a:ext cx="16445" cy="22859"/>
                      </a:xfrm>
                      <a:custGeom>
                        <a:avLst/>
                        <a:gdLst>
                          <a:gd name="connsiteX0" fmla="*/ 15240 w 16445"/>
                          <a:gd name="connsiteY0" fmla="*/ 0 h 22859"/>
                          <a:gd name="connsiteX1" fmla="*/ 16192 w 16445"/>
                          <a:gd name="connsiteY1" fmla="*/ 18097 h 22859"/>
                          <a:gd name="connsiteX2" fmla="*/ 13335 w 16445"/>
                          <a:gd name="connsiteY2" fmla="*/ 22860 h 22859"/>
                          <a:gd name="connsiteX3" fmla="*/ 2857 w 16445"/>
                          <a:gd name="connsiteY3" fmla="*/ 21907 h 22859"/>
                          <a:gd name="connsiteX4" fmla="*/ 952 w 16445"/>
                          <a:gd name="connsiteY4" fmla="*/ 18097 h 22859"/>
                          <a:gd name="connsiteX5" fmla="*/ 0 w 16445"/>
                          <a:gd name="connsiteY5" fmla="*/ 14288 h 22859"/>
                          <a:gd name="connsiteX6" fmla="*/ 15240 w 16445"/>
                          <a:gd name="connsiteY6" fmla="*/ 0 h 2285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6445" h="22859">
                            <a:moveTo>
                              <a:pt x="15240" y="0"/>
                            </a:moveTo>
                            <a:cubicBezTo>
                              <a:pt x="15240" y="0"/>
                              <a:pt x="13335" y="10477"/>
                              <a:pt x="16192" y="18097"/>
                            </a:cubicBezTo>
                            <a:cubicBezTo>
                              <a:pt x="17145" y="20002"/>
                              <a:pt x="15240" y="22860"/>
                              <a:pt x="13335" y="22860"/>
                            </a:cubicBezTo>
                            <a:cubicBezTo>
                              <a:pt x="10477" y="22860"/>
                              <a:pt x="7620" y="22860"/>
                              <a:pt x="2857" y="21907"/>
                            </a:cubicBezTo>
                            <a:cubicBezTo>
                              <a:pt x="952" y="20955"/>
                              <a:pt x="0" y="20002"/>
                              <a:pt x="952" y="18097"/>
                            </a:cubicBezTo>
                            <a:cubicBezTo>
                              <a:pt x="952" y="16192"/>
                              <a:pt x="952" y="15240"/>
                              <a:pt x="0" y="14288"/>
                            </a:cubicBezTo>
                            <a:cubicBezTo>
                              <a:pt x="0" y="13335"/>
                              <a:pt x="11430" y="9525"/>
                              <a:pt x="15240" y="0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44" name="Freeform: Shape 2043">
                        <a:extLst>
                          <a:ext uri="{FF2B5EF4-FFF2-40B4-BE49-F238E27FC236}">
                            <a16:creationId xmlns:a16="http://schemas.microsoft.com/office/drawing/2014/main" id="{DBE519B3-8CB3-4058-BA4B-61904933D6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309" y="3376188"/>
                        <a:ext cx="5185" cy="3280"/>
                      </a:xfrm>
                      <a:custGeom>
                        <a:avLst/>
                        <a:gdLst>
                          <a:gd name="connsiteX0" fmla="*/ 1905 w 5185"/>
                          <a:gd name="connsiteY0" fmla="*/ 3281 h 3280"/>
                          <a:gd name="connsiteX1" fmla="*/ 953 w 5185"/>
                          <a:gd name="connsiteY1" fmla="*/ 3281 h 3280"/>
                          <a:gd name="connsiteX2" fmla="*/ 0 w 5185"/>
                          <a:gd name="connsiteY2" fmla="*/ 2328 h 3280"/>
                          <a:gd name="connsiteX3" fmla="*/ 953 w 5185"/>
                          <a:gd name="connsiteY3" fmla="*/ 1376 h 3280"/>
                          <a:gd name="connsiteX4" fmla="*/ 3810 w 5185"/>
                          <a:gd name="connsiteY4" fmla="*/ 423 h 3280"/>
                          <a:gd name="connsiteX5" fmla="*/ 4763 w 5185"/>
                          <a:gd name="connsiteY5" fmla="*/ 423 h 3280"/>
                          <a:gd name="connsiteX6" fmla="*/ 4763 w 5185"/>
                          <a:gd name="connsiteY6" fmla="*/ 1376 h 3280"/>
                          <a:gd name="connsiteX7" fmla="*/ 1905 w 5185"/>
                          <a:gd name="connsiteY7" fmla="*/ 3281 h 32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185" h="3280">
                            <a:moveTo>
                              <a:pt x="1905" y="3281"/>
                            </a:moveTo>
                            <a:cubicBezTo>
                              <a:pt x="953" y="3281"/>
                              <a:pt x="953" y="3281"/>
                              <a:pt x="953" y="3281"/>
                            </a:cubicBezTo>
                            <a:cubicBezTo>
                              <a:pt x="953" y="3281"/>
                              <a:pt x="0" y="2328"/>
                              <a:pt x="0" y="2328"/>
                            </a:cubicBezTo>
                            <a:cubicBezTo>
                              <a:pt x="0" y="2328"/>
                              <a:pt x="953" y="1376"/>
                              <a:pt x="953" y="1376"/>
                            </a:cubicBezTo>
                            <a:cubicBezTo>
                              <a:pt x="953" y="1376"/>
                              <a:pt x="2858" y="2328"/>
                              <a:pt x="3810" y="423"/>
                            </a:cubicBezTo>
                            <a:cubicBezTo>
                              <a:pt x="3810" y="423"/>
                              <a:pt x="4763" y="-529"/>
                              <a:pt x="4763" y="423"/>
                            </a:cubicBezTo>
                            <a:cubicBezTo>
                              <a:pt x="4763" y="423"/>
                              <a:pt x="5715" y="1376"/>
                              <a:pt x="4763" y="1376"/>
                            </a:cubicBezTo>
                            <a:cubicBezTo>
                              <a:pt x="3810" y="3281"/>
                              <a:pt x="2858" y="3281"/>
                              <a:pt x="1905" y="3281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45" name="Freeform: Shape 2044">
                        <a:extLst>
                          <a:ext uri="{FF2B5EF4-FFF2-40B4-BE49-F238E27FC236}">
                            <a16:creationId xmlns:a16="http://schemas.microsoft.com/office/drawing/2014/main" id="{511CD7C8-3102-4919-AD04-599BCE5E6CA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167" y="3365739"/>
                        <a:ext cx="2299" cy="3646"/>
                      </a:xfrm>
                      <a:custGeom>
                        <a:avLst/>
                        <a:gdLst>
                          <a:gd name="connsiteX0" fmla="*/ 1905 w 2299"/>
                          <a:gd name="connsiteY0" fmla="*/ 2300 h 3646"/>
                          <a:gd name="connsiteX1" fmla="*/ 952 w 2299"/>
                          <a:gd name="connsiteY1" fmla="*/ 3252 h 3646"/>
                          <a:gd name="connsiteX2" fmla="*/ 0 w 2299"/>
                          <a:gd name="connsiteY2" fmla="*/ 1347 h 3646"/>
                          <a:gd name="connsiteX3" fmla="*/ 952 w 2299"/>
                          <a:gd name="connsiteY3" fmla="*/ 395 h 3646"/>
                          <a:gd name="connsiteX4" fmla="*/ 1905 w 2299"/>
                          <a:gd name="connsiteY4" fmla="*/ 2300 h 36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299" h="3646">
                            <a:moveTo>
                              <a:pt x="1905" y="2300"/>
                            </a:moveTo>
                            <a:cubicBezTo>
                              <a:pt x="1905" y="3252"/>
                              <a:pt x="952" y="4205"/>
                              <a:pt x="952" y="3252"/>
                            </a:cubicBezTo>
                            <a:cubicBezTo>
                              <a:pt x="0" y="3252"/>
                              <a:pt x="0" y="2300"/>
                              <a:pt x="0" y="1347"/>
                            </a:cubicBezTo>
                            <a:cubicBezTo>
                              <a:pt x="0" y="395"/>
                              <a:pt x="952" y="-558"/>
                              <a:pt x="952" y="395"/>
                            </a:cubicBezTo>
                            <a:cubicBezTo>
                              <a:pt x="1905" y="1347"/>
                              <a:pt x="2857" y="2300"/>
                              <a:pt x="1905" y="230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46" name="Freeform: Shape 2045">
                        <a:extLst>
                          <a:ext uri="{FF2B5EF4-FFF2-40B4-BE49-F238E27FC236}">
                            <a16:creationId xmlns:a16="http://schemas.microsoft.com/office/drawing/2014/main" id="{6717B1C6-53A5-49AF-994F-826499F5FA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2183" y="3349194"/>
                        <a:ext cx="34489" cy="28369"/>
                      </a:xfrm>
                      <a:custGeom>
                        <a:avLst/>
                        <a:gdLst>
                          <a:gd name="connsiteX0" fmla="*/ 3936 w 34489"/>
                          <a:gd name="connsiteY0" fmla="*/ 9320 h 28369"/>
                          <a:gd name="connsiteX1" fmla="*/ 126 w 34489"/>
                          <a:gd name="connsiteY1" fmla="*/ 4557 h 28369"/>
                          <a:gd name="connsiteX2" fmla="*/ 8698 w 34489"/>
                          <a:gd name="connsiteY2" fmla="*/ 747 h 28369"/>
                          <a:gd name="connsiteX3" fmla="*/ 22034 w 34489"/>
                          <a:gd name="connsiteY3" fmla="*/ 747 h 28369"/>
                          <a:gd name="connsiteX4" fmla="*/ 28701 w 34489"/>
                          <a:gd name="connsiteY4" fmla="*/ 4557 h 28369"/>
                          <a:gd name="connsiteX5" fmla="*/ 34416 w 34489"/>
                          <a:gd name="connsiteY5" fmla="*/ 9320 h 28369"/>
                          <a:gd name="connsiteX6" fmla="*/ 22986 w 34489"/>
                          <a:gd name="connsiteY6" fmla="*/ 28370 h 28369"/>
                          <a:gd name="connsiteX7" fmla="*/ 19176 w 34489"/>
                          <a:gd name="connsiteY7" fmla="*/ 19797 h 28369"/>
                          <a:gd name="connsiteX8" fmla="*/ 14413 w 34489"/>
                          <a:gd name="connsiteY8" fmla="*/ 17892 h 28369"/>
                          <a:gd name="connsiteX9" fmla="*/ 3936 w 34489"/>
                          <a:gd name="connsiteY9" fmla="*/ 9320 h 283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4489" h="28369">
                            <a:moveTo>
                              <a:pt x="3936" y="9320"/>
                            </a:moveTo>
                            <a:cubicBezTo>
                              <a:pt x="3936" y="9320"/>
                              <a:pt x="-827" y="8367"/>
                              <a:pt x="126" y="4557"/>
                            </a:cubicBezTo>
                            <a:cubicBezTo>
                              <a:pt x="1079" y="747"/>
                              <a:pt x="2984" y="-1158"/>
                              <a:pt x="8698" y="747"/>
                            </a:cubicBezTo>
                            <a:cubicBezTo>
                              <a:pt x="13461" y="2652"/>
                              <a:pt x="17271" y="-205"/>
                              <a:pt x="22034" y="747"/>
                            </a:cubicBezTo>
                            <a:cubicBezTo>
                              <a:pt x="28701" y="1700"/>
                              <a:pt x="28701" y="4557"/>
                              <a:pt x="28701" y="4557"/>
                            </a:cubicBezTo>
                            <a:cubicBezTo>
                              <a:pt x="28701" y="4557"/>
                              <a:pt x="34416" y="4557"/>
                              <a:pt x="34416" y="9320"/>
                            </a:cubicBezTo>
                            <a:cubicBezTo>
                              <a:pt x="35369" y="14082"/>
                              <a:pt x="26796" y="28370"/>
                              <a:pt x="22986" y="28370"/>
                            </a:cubicBezTo>
                            <a:cubicBezTo>
                              <a:pt x="20129" y="28370"/>
                              <a:pt x="20129" y="19797"/>
                              <a:pt x="19176" y="19797"/>
                            </a:cubicBezTo>
                            <a:cubicBezTo>
                              <a:pt x="18223" y="18845"/>
                              <a:pt x="16319" y="20750"/>
                              <a:pt x="14413" y="17892"/>
                            </a:cubicBezTo>
                            <a:cubicBezTo>
                              <a:pt x="11556" y="15035"/>
                              <a:pt x="20129" y="7415"/>
                              <a:pt x="3936" y="9320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47" name="Freeform: Shape 2046">
                        <a:extLst>
                          <a:ext uri="{FF2B5EF4-FFF2-40B4-BE49-F238E27FC236}">
                            <a16:creationId xmlns:a16="http://schemas.microsoft.com/office/drawing/2014/main" id="{F51B1445-C07B-4311-B217-C9C8801091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7311" y="3364732"/>
                        <a:ext cx="7353" cy="9104"/>
                      </a:xfrm>
                      <a:custGeom>
                        <a:avLst/>
                        <a:gdLst>
                          <a:gd name="connsiteX0" fmla="*/ 238 w 7353"/>
                          <a:gd name="connsiteY0" fmla="*/ 3307 h 9104"/>
                          <a:gd name="connsiteX1" fmla="*/ 5953 w 7353"/>
                          <a:gd name="connsiteY1" fmla="*/ 450 h 9104"/>
                          <a:gd name="connsiteX2" fmla="*/ 1191 w 7353"/>
                          <a:gd name="connsiteY2" fmla="*/ 9022 h 9104"/>
                          <a:gd name="connsiteX3" fmla="*/ 238 w 7353"/>
                          <a:gd name="connsiteY3" fmla="*/ 3307 h 9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353" h="9104">
                            <a:moveTo>
                              <a:pt x="238" y="3307"/>
                            </a:moveTo>
                            <a:cubicBezTo>
                              <a:pt x="238" y="3307"/>
                              <a:pt x="3096" y="-1455"/>
                              <a:pt x="5953" y="450"/>
                            </a:cubicBezTo>
                            <a:cubicBezTo>
                              <a:pt x="9763" y="2355"/>
                              <a:pt x="5001" y="9975"/>
                              <a:pt x="1191" y="9022"/>
                            </a:cubicBezTo>
                            <a:cubicBezTo>
                              <a:pt x="-714" y="9022"/>
                              <a:pt x="238" y="3307"/>
                              <a:pt x="238" y="3307"/>
                            </a:cubicBezTo>
                            <a:close/>
                          </a:path>
                        </a:pathLst>
                      </a:custGeom>
                      <a:solidFill>
                        <a:srgbClr val="8B5E3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48" name="Freeform: Shape 2047">
                        <a:extLst>
                          <a:ext uri="{FF2B5EF4-FFF2-40B4-BE49-F238E27FC236}">
                            <a16:creationId xmlns:a16="http://schemas.microsoft.com/office/drawing/2014/main" id="{A1BEAEFF-A8CC-4265-AFDA-84FE5211235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55731" y="3363277"/>
                        <a:ext cx="4198" cy="2545"/>
                      </a:xfrm>
                      <a:custGeom>
                        <a:avLst/>
                        <a:gdLst>
                          <a:gd name="connsiteX0" fmla="*/ 4199 w 4198"/>
                          <a:gd name="connsiteY0" fmla="*/ 1905 h 2545"/>
                          <a:gd name="connsiteX1" fmla="*/ 389 w 4198"/>
                          <a:gd name="connsiteY1" fmla="*/ 0 h 2545"/>
                          <a:gd name="connsiteX2" fmla="*/ 4199 w 4198"/>
                          <a:gd name="connsiteY2" fmla="*/ 1905 h 254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4198" h="2545">
                            <a:moveTo>
                              <a:pt x="4199" y="1905"/>
                            </a:moveTo>
                            <a:cubicBezTo>
                              <a:pt x="4199" y="1905"/>
                              <a:pt x="1341" y="0"/>
                              <a:pt x="389" y="0"/>
                            </a:cubicBezTo>
                            <a:cubicBezTo>
                              <a:pt x="-1516" y="953"/>
                              <a:pt x="4199" y="3810"/>
                              <a:pt x="4199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292E4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49" name="Freeform: Shape 2048">
                        <a:extLst>
                          <a:ext uri="{FF2B5EF4-FFF2-40B4-BE49-F238E27FC236}">
                            <a16:creationId xmlns:a16="http://schemas.microsoft.com/office/drawing/2014/main" id="{A75999DB-D0E4-41EE-8AEC-6D837685151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9455" y="3366663"/>
                        <a:ext cx="4524" cy="4233"/>
                      </a:xfrm>
                      <a:custGeom>
                        <a:avLst/>
                        <a:gdLst>
                          <a:gd name="connsiteX0" fmla="*/ 3810 w 4524"/>
                          <a:gd name="connsiteY0" fmla="*/ 4233 h 4233"/>
                          <a:gd name="connsiteX1" fmla="*/ 2857 w 4524"/>
                          <a:gd name="connsiteY1" fmla="*/ 3281 h 4233"/>
                          <a:gd name="connsiteX2" fmla="*/ 2857 w 4524"/>
                          <a:gd name="connsiteY2" fmla="*/ 1376 h 4233"/>
                          <a:gd name="connsiteX3" fmla="*/ 952 w 4524"/>
                          <a:gd name="connsiteY3" fmla="*/ 1376 h 4233"/>
                          <a:gd name="connsiteX4" fmla="*/ 0 w 4524"/>
                          <a:gd name="connsiteY4" fmla="*/ 1376 h 4233"/>
                          <a:gd name="connsiteX5" fmla="*/ 0 w 4524"/>
                          <a:gd name="connsiteY5" fmla="*/ 423 h 4233"/>
                          <a:gd name="connsiteX6" fmla="*/ 3810 w 4524"/>
                          <a:gd name="connsiteY6" fmla="*/ 423 h 4233"/>
                          <a:gd name="connsiteX7" fmla="*/ 3810 w 4524"/>
                          <a:gd name="connsiteY7" fmla="*/ 4233 h 4233"/>
                          <a:gd name="connsiteX8" fmla="*/ 3810 w 4524"/>
                          <a:gd name="connsiteY8" fmla="*/ 4233 h 423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524" h="4233">
                            <a:moveTo>
                              <a:pt x="3810" y="4233"/>
                            </a:moveTo>
                            <a:cubicBezTo>
                              <a:pt x="2857" y="4233"/>
                              <a:pt x="2857" y="3281"/>
                              <a:pt x="2857" y="3281"/>
                            </a:cubicBezTo>
                            <a:cubicBezTo>
                              <a:pt x="2857" y="2328"/>
                              <a:pt x="2857" y="2328"/>
                              <a:pt x="2857" y="1376"/>
                            </a:cubicBezTo>
                            <a:cubicBezTo>
                              <a:pt x="2857" y="1376"/>
                              <a:pt x="1905" y="1376"/>
                              <a:pt x="952" y="1376"/>
                            </a:cubicBezTo>
                            <a:cubicBezTo>
                              <a:pt x="952" y="1376"/>
                              <a:pt x="0" y="1376"/>
                              <a:pt x="0" y="1376"/>
                            </a:cubicBezTo>
                            <a:cubicBezTo>
                              <a:pt x="0" y="1376"/>
                              <a:pt x="0" y="423"/>
                              <a:pt x="0" y="423"/>
                            </a:cubicBezTo>
                            <a:cubicBezTo>
                              <a:pt x="0" y="423"/>
                              <a:pt x="1905" y="-529"/>
                              <a:pt x="3810" y="423"/>
                            </a:cubicBezTo>
                            <a:cubicBezTo>
                              <a:pt x="4763" y="423"/>
                              <a:pt x="4763" y="2328"/>
                              <a:pt x="3810" y="4233"/>
                            </a:cubicBezTo>
                            <a:cubicBezTo>
                              <a:pt x="4763" y="4233"/>
                              <a:pt x="3810" y="4233"/>
                              <a:pt x="3810" y="4233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050" name="Freeform: Shape 2049">
                        <a:extLst>
                          <a:ext uri="{FF2B5EF4-FFF2-40B4-BE49-F238E27FC236}">
                            <a16:creationId xmlns:a16="http://schemas.microsoft.com/office/drawing/2014/main" id="{ACA6DC3F-F89B-4EAF-B658-D460D71DE68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064930" y="3375659"/>
                        <a:ext cx="6429" cy="7620"/>
                      </a:xfrm>
                      <a:custGeom>
                        <a:avLst/>
                        <a:gdLst>
                          <a:gd name="connsiteX0" fmla="*/ 714 w 6429"/>
                          <a:gd name="connsiteY0" fmla="*/ 7620 h 7620"/>
                          <a:gd name="connsiteX1" fmla="*/ 714 w 6429"/>
                          <a:gd name="connsiteY1" fmla="*/ 7620 h 7620"/>
                          <a:gd name="connsiteX2" fmla="*/ 714 w 6429"/>
                          <a:gd name="connsiteY2" fmla="*/ 5715 h 7620"/>
                          <a:gd name="connsiteX3" fmla="*/ 4524 w 6429"/>
                          <a:gd name="connsiteY3" fmla="*/ 953 h 7620"/>
                          <a:gd name="connsiteX4" fmla="*/ 5477 w 6429"/>
                          <a:gd name="connsiteY4" fmla="*/ 0 h 7620"/>
                          <a:gd name="connsiteX5" fmla="*/ 6429 w 6429"/>
                          <a:gd name="connsiteY5" fmla="*/ 953 h 7620"/>
                          <a:gd name="connsiteX6" fmla="*/ 714 w 6429"/>
                          <a:gd name="connsiteY6" fmla="*/ 7620 h 7620"/>
                          <a:gd name="connsiteX7" fmla="*/ 714 w 6429"/>
                          <a:gd name="connsiteY7" fmla="*/ 7620 h 76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29" h="7620">
                            <a:moveTo>
                              <a:pt x="714" y="7620"/>
                            </a:moveTo>
                            <a:cubicBezTo>
                              <a:pt x="714" y="6668"/>
                              <a:pt x="714" y="6668"/>
                              <a:pt x="714" y="7620"/>
                            </a:cubicBezTo>
                            <a:cubicBezTo>
                              <a:pt x="-238" y="6668"/>
                              <a:pt x="-238" y="6668"/>
                              <a:pt x="714" y="5715"/>
                            </a:cubicBezTo>
                            <a:cubicBezTo>
                              <a:pt x="714" y="5715"/>
                              <a:pt x="3572" y="3810"/>
                              <a:pt x="4524" y="953"/>
                            </a:cubicBezTo>
                            <a:cubicBezTo>
                              <a:pt x="4524" y="0"/>
                              <a:pt x="5477" y="0"/>
                              <a:pt x="5477" y="0"/>
                            </a:cubicBezTo>
                            <a:cubicBezTo>
                              <a:pt x="6429" y="0"/>
                              <a:pt x="6429" y="953"/>
                              <a:pt x="6429" y="953"/>
                            </a:cubicBezTo>
                            <a:cubicBezTo>
                              <a:pt x="5477" y="4763"/>
                              <a:pt x="1667" y="6668"/>
                              <a:pt x="714" y="7620"/>
                            </a:cubicBezTo>
                            <a:cubicBezTo>
                              <a:pt x="1667" y="6668"/>
                              <a:pt x="1667" y="7620"/>
                              <a:pt x="714" y="7620"/>
                            </a:cubicBezTo>
                            <a:close/>
                          </a:path>
                        </a:pathLst>
                      </a:custGeom>
                      <a:solidFill>
                        <a:srgbClr val="754C2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028" name="Freeform: Shape 2027">
                      <a:extLst>
                        <a:ext uri="{FF2B5EF4-FFF2-40B4-BE49-F238E27FC236}">
                          <a16:creationId xmlns:a16="http://schemas.microsoft.com/office/drawing/2014/main" id="{CA12E796-2552-4E5F-B2E8-90F747DDD0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3732" y="3368568"/>
                      <a:ext cx="25717" cy="38523"/>
                    </a:xfrm>
                    <a:custGeom>
                      <a:avLst/>
                      <a:gdLst>
                        <a:gd name="connsiteX0" fmla="*/ 7620 w 25717"/>
                        <a:gd name="connsiteY0" fmla="*/ 34713 h 38523"/>
                        <a:gd name="connsiteX1" fmla="*/ 19050 w 25717"/>
                        <a:gd name="connsiteY1" fmla="*/ 38523 h 38523"/>
                        <a:gd name="connsiteX2" fmla="*/ 20003 w 25717"/>
                        <a:gd name="connsiteY2" fmla="*/ 37571 h 38523"/>
                        <a:gd name="connsiteX3" fmla="*/ 25718 w 25717"/>
                        <a:gd name="connsiteY3" fmla="*/ 15663 h 38523"/>
                        <a:gd name="connsiteX4" fmla="*/ 24765 w 25717"/>
                        <a:gd name="connsiteY4" fmla="*/ 14711 h 38523"/>
                        <a:gd name="connsiteX5" fmla="*/ 12383 w 25717"/>
                        <a:gd name="connsiteY5" fmla="*/ 9948 h 38523"/>
                        <a:gd name="connsiteX6" fmla="*/ 12383 w 25717"/>
                        <a:gd name="connsiteY6" fmla="*/ 9948 h 38523"/>
                        <a:gd name="connsiteX7" fmla="*/ 5715 w 25717"/>
                        <a:gd name="connsiteY7" fmla="*/ 423 h 38523"/>
                        <a:gd name="connsiteX8" fmla="*/ 3810 w 25717"/>
                        <a:gd name="connsiteY8" fmla="*/ 423 h 38523"/>
                        <a:gd name="connsiteX9" fmla="*/ 0 w 25717"/>
                        <a:gd name="connsiteY9" fmla="*/ 23283 h 38523"/>
                        <a:gd name="connsiteX10" fmla="*/ 0 w 25717"/>
                        <a:gd name="connsiteY10" fmla="*/ 24236 h 38523"/>
                        <a:gd name="connsiteX11" fmla="*/ 7620 w 25717"/>
                        <a:gd name="connsiteY11" fmla="*/ 34713 h 38523"/>
                        <a:gd name="connsiteX12" fmla="*/ 7620 w 25717"/>
                        <a:gd name="connsiteY12" fmla="*/ 34713 h 38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717" h="38523">
                          <a:moveTo>
                            <a:pt x="7620" y="34713"/>
                          </a:moveTo>
                          <a:lnTo>
                            <a:pt x="19050" y="38523"/>
                          </a:lnTo>
                          <a:cubicBezTo>
                            <a:pt x="20003" y="38523"/>
                            <a:pt x="20003" y="38523"/>
                            <a:pt x="20003" y="37571"/>
                          </a:cubicBezTo>
                          <a:lnTo>
                            <a:pt x="25718" y="15663"/>
                          </a:lnTo>
                          <a:cubicBezTo>
                            <a:pt x="25718" y="14711"/>
                            <a:pt x="25718" y="14711"/>
                            <a:pt x="24765" y="14711"/>
                          </a:cubicBezTo>
                          <a:lnTo>
                            <a:pt x="12383" y="9948"/>
                          </a:lnTo>
                          <a:cubicBezTo>
                            <a:pt x="12383" y="9948"/>
                            <a:pt x="12383" y="9948"/>
                            <a:pt x="12383" y="9948"/>
                          </a:cubicBezTo>
                          <a:lnTo>
                            <a:pt x="5715" y="423"/>
                          </a:lnTo>
                          <a:cubicBezTo>
                            <a:pt x="4763" y="-529"/>
                            <a:pt x="3810" y="423"/>
                            <a:pt x="3810" y="423"/>
                          </a:cubicBezTo>
                          <a:lnTo>
                            <a:pt x="0" y="23283"/>
                          </a:lnTo>
                          <a:cubicBezTo>
                            <a:pt x="0" y="23283"/>
                            <a:pt x="0" y="23283"/>
                            <a:pt x="0" y="24236"/>
                          </a:cubicBezTo>
                          <a:lnTo>
                            <a:pt x="7620" y="34713"/>
                          </a:lnTo>
                          <a:cubicBezTo>
                            <a:pt x="7620" y="33761"/>
                            <a:pt x="7620" y="34713"/>
                            <a:pt x="7620" y="34713"/>
                          </a:cubicBezTo>
                          <a:close/>
                        </a:path>
                      </a:pathLst>
                    </a:custGeom>
                    <a:solidFill>
                      <a:srgbClr val="3D767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9" name="Freeform: Shape 2028">
                      <a:extLst>
                        <a:ext uri="{FF2B5EF4-FFF2-40B4-BE49-F238E27FC236}">
                          <a16:creationId xmlns:a16="http://schemas.microsoft.com/office/drawing/2014/main" id="{47D50262-7129-480E-A4A9-9A45198353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9447" y="3393421"/>
                      <a:ext cx="10386" cy="14961"/>
                    </a:xfrm>
                    <a:custGeom>
                      <a:avLst/>
                      <a:gdLst>
                        <a:gd name="connsiteX0" fmla="*/ 4763 w 10386"/>
                        <a:gd name="connsiteY0" fmla="*/ 14623 h 14961"/>
                        <a:gd name="connsiteX1" fmla="*/ 0 w 10386"/>
                        <a:gd name="connsiteY1" fmla="*/ 8908 h 14961"/>
                        <a:gd name="connsiteX2" fmla="*/ 5715 w 10386"/>
                        <a:gd name="connsiteY2" fmla="*/ 335 h 14961"/>
                        <a:gd name="connsiteX3" fmla="*/ 8572 w 10386"/>
                        <a:gd name="connsiteY3" fmla="*/ 7955 h 14961"/>
                        <a:gd name="connsiteX4" fmla="*/ 4763 w 10386"/>
                        <a:gd name="connsiteY4" fmla="*/ 14623 h 14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86" h="14961">
                          <a:moveTo>
                            <a:pt x="4763" y="14623"/>
                          </a:moveTo>
                          <a:cubicBezTo>
                            <a:pt x="4763" y="14623"/>
                            <a:pt x="0" y="12718"/>
                            <a:pt x="0" y="8908"/>
                          </a:cubicBezTo>
                          <a:cubicBezTo>
                            <a:pt x="0" y="5098"/>
                            <a:pt x="2858" y="-1570"/>
                            <a:pt x="5715" y="335"/>
                          </a:cubicBezTo>
                          <a:cubicBezTo>
                            <a:pt x="9525" y="3193"/>
                            <a:pt x="6668" y="6050"/>
                            <a:pt x="8572" y="7955"/>
                          </a:cubicBezTo>
                          <a:cubicBezTo>
                            <a:pt x="11430" y="9860"/>
                            <a:pt x="11430" y="16528"/>
                            <a:pt x="4763" y="14623"/>
                          </a:cubicBezTo>
                          <a:close/>
                        </a:path>
                      </a:pathLst>
                    </a:custGeom>
                    <a:solidFill>
                      <a:srgbClr val="754C2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0" name="Freeform: Shape 2029">
                      <a:extLst>
                        <a:ext uri="{FF2B5EF4-FFF2-40B4-BE49-F238E27FC236}">
                          <a16:creationId xmlns:a16="http://schemas.microsoft.com/office/drawing/2014/main" id="{D547BC0A-9BF8-4852-9FE2-82178858CF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51281" y="3367994"/>
                      <a:ext cx="18298" cy="21147"/>
                    </a:xfrm>
                    <a:custGeom>
                      <a:avLst/>
                      <a:gdLst>
                        <a:gd name="connsiteX0" fmla="*/ 18174 w 18298"/>
                        <a:gd name="connsiteY0" fmla="*/ 1950 h 21147"/>
                        <a:gd name="connsiteX1" fmla="*/ 12459 w 18298"/>
                        <a:gd name="connsiteY1" fmla="*/ 3855 h 21147"/>
                        <a:gd name="connsiteX2" fmla="*/ 1029 w 18298"/>
                        <a:gd name="connsiteY2" fmla="*/ 7665 h 21147"/>
                        <a:gd name="connsiteX3" fmla="*/ 1029 w 18298"/>
                        <a:gd name="connsiteY3" fmla="*/ 11475 h 21147"/>
                        <a:gd name="connsiteX4" fmla="*/ 1981 w 18298"/>
                        <a:gd name="connsiteY4" fmla="*/ 20048 h 21147"/>
                        <a:gd name="connsiteX5" fmla="*/ 12459 w 18298"/>
                        <a:gd name="connsiteY5" fmla="*/ 20048 h 21147"/>
                        <a:gd name="connsiteX6" fmla="*/ 18174 w 18298"/>
                        <a:gd name="connsiteY6" fmla="*/ 1950 h 21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298" h="21147">
                          <a:moveTo>
                            <a:pt x="18174" y="1950"/>
                          </a:moveTo>
                          <a:cubicBezTo>
                            <a:pt x="17221" y="-907"/>
                            <a:pt x="14364" y="-907"/>
                            <a:pt x="12459" y="3855"/>
                          </a:cubicBezTo>
                          <a:cubicBezTo>
                            <a:pt x="10554" y="7665"/>
                            <a:pt x="2934" y="4808"/>
                            <a:pt x="1029" y="7665"/>
                          </a:cubicBezTo>
                          <a:cubicBezTo>
                            <a:pt x="76" y="9570"/>
                            <a:pt x="1029" y="10523"/>
                            <a:pt x="1029" y="11475"/>
                          </a:cubicBezTo>
                          <a:cubicBezTo>
                            <a:pt x="1029" y="14333"/>
                            <a:pt x="-1829" y="18143"/>
                            <a:pt x="1981" y="20048"/>
                          </a:cubicBezTo>
                          <a:cubicBezTo>
                            <a:pt x="4839" y="21000"/>
                            <a:pt x="7696" y="21953"/>
                            <a:pt x="12459" y="20048"/>
                          </a:cubicBezTo>
                          <a:cubicBezTo>
                            <a:pt x="14364" y="18143"/>
                            <a:pt x="19126" y="13380"/>
                            <a:pt x="18174" y="1950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1" name="Freeform: Shape 2030">
                      <a:extLst>
                        <a:ext uri="{FF2B5EF4-FFF2-40B4-BE49-F238E27FC236}">
                          <a16:creationId xmlns:a16="http://schemas.microsoft.com/office/drawing/2014/main" id="{37E0844B-34A9-4197-9BA8-E54DDC1F97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2839" y="3347396"/>
                      <a:ext cx="24738" cy="25041"/>
                    </a:xfrm>
                    <a:custGeom>
                      <a:avLst/>
                      <a:gdLst>
                        <a:gd name="connsiteX0" fmla="*/ 0 w 24738"/>
                        <a:gd name="connsiteY0" fmla="*/ 2684 h 25041"/>
                        <a:gd name="connsiteX1" fmla="*/ 11430 w 24738"/>
                        <a:gd name="connsiteY1" fmla="*/ 19828 h 25041"/>
                        <a:gd name="connsiteX2" fmla="*/ 20003 w 24738"/>
                        <a:gd name="connsiteY2" fmla="*/ 23638 h 25041"/>
                        <a:gd name="connsiteX3" fmla="*/ 21908 w 24738"/>
                        <a:gd name="connsiteY3" fmla="*/ 17923 h 25041"/>
                        <a:gd name="connsiteX4" fmla="*/ 22860 w 24738"/>
                        <a:gd name="connsiteY4" fmla="*/ 1731 h 25041"/>
                        <a:gd name="connsiteX5" fmla="*/ 5715 w 24738"/>
                        <a:gd name="connsiteY5" fmla="*/ 778 h 25041"/>
                        <a:gd name="connsiteX6" fmla="*/ 0 w 24738"/>
                        <a:gd name="connsiteY6" fmla="*/ 2684 h 2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4738" h="25041">
                          <a:moveTo>
                            <a:pt x="0" y="2684"/>
                          </a:moveTo>
                          <a:cubicBezTo>
                            <a:pt x="0" y="2684"/>
                            <a:pt x="4763" y="13161"/>
                            <a:pt x="11430" y="19828"/>
                          </a:cubicBezTo>
                          <a:cubicBezTo>
                            <a:pt x="18097" y="26496"/>
                            <a:pt x="19050" y="25544"/>
                            <a:pt x="20003" y="23638"/>
                          </a:cubicBezTo>
                          <a:cubicBezTo>
                            <a:pt x="20955" y="21734"/>
                            <a:pt x="20003" y="20781"/>
                            <a:pt x="21908" y="17923"/>
                          </a:cubicBezTo>
                          <a:cubicBezTo>
                            <a:pt x="23813" y="15066"/>
                            <a:pt x="26670" y="5541"/>
                            <a:pt x="22860" y="1731"/>
                          </a:cubicBezTo>
                          <a:cubicBezTo>
                            <a:pt x="19050" y="-2079"/>
                            <a:pt x="7620" y="1731"/>
                            <a:pt x="5715" y="778"/>
                          </a:cubicBezTo>
                          <a:cubicBezTo>
                            <a:pt x="4763" y="778"/>
                            <a:pt x="1905" y="-1127"/>
                            <a:pt x="0" y="2684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2" name="Freeform: Shape 2031">
                      <a:extLst>
                        <a:ext uri="{FF2B5EF4-FFF2-40B4-BE49-F238E27FC236}">
                          <a16:creationId xmlns:a16="http://schemas.microsoft.com/office/drawing/2014/main" id="{BDBF1B85-C46F-4A9D-B376-A52C4E5F98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28735" y="3414712"/>
                      <a:ext cx="42624" cy="44767"/>
                    </a:xfrm>
                    <a:custGeom>
                      <a:avLst/>
                      <a:gdLst>
                        <a:gd name="connsiteX0" fmla="*/ 714 w 42624"/>
                        <a:gd name="connsiteY0" fmla="*/ 44768 h 44767"/>
                        <a:gd name="connsiteX1" fmla="*/ 714 w 42624"/>
                        <a:gd name="connsiteY1" fmla="*/ 44768 h 44767"/>
                        <a:gd name="connsiteX2" fmla="*/ 714 w 42624"/>
                        <a:gd name="connsiteY2" fmla="*/ 42863 h 44767"/>
                        <a:gd name="connsiteX3" fmla="*/ 27384 w 42624"/>
                        <a:gd name="connsiteY3" fmla="*/ 38100 h 44767"/>
                        <a:gd name="connsiteX4" fmla="*/ 34052 w 42624"/>
                        <a:gd name="connsiteY4" fmla="*/ 33338 h 44767"/>
                        <a:gd name="connsiteX5" fmla="*/ 35957 w 42624"/>
                        <a:gd name="connsiteY5" fmla="*/ 26670 h 44767"/>
                        <a:gd name="connsiteX6" fmla="*/ 38814 w 42624"/>
                        <a:gd name="connsiteY6" fmla="*/ 13335 h 44767"/>
                        <a:gd name="connsiteX7" fmla="*/ 40720 w 42624"/>
                        <a:gd name="connsiteY7" fmla="*/ 953 h 44767"/>
                        <a:gd name="connsiteX8" fmla="*/ 41672 w 42624"/>
                        <a:gd name="connsiteY8" fmla="*/ 0 h 44767"/>
                        <a:gd name="connsiteX9" fmla="*/ 42624 w 42624"/>
                        <a:gd name="connsiteY9" fmla="*/ 953 h 44767"/>
                        <a:gd name="connsiteX10" fmla="*/ 37862 w 42624"/>
                        <a:gd name="connsiteY10" fmla="*/ 26670 h 44767"/>
                        <a:gd name="connsiteX11" fmla="*/ 35957 w 42624"/>
                        <a:gd name="connsiteY11" fmla="*/ 34290 h 44767"/>
                        <a:gd name="connsiteX12" fmla="*/ 27384 w 42624"/>
                        <a:gd name="connsiteY12" fmla="*/ 40005 h 44767"/>
                        <a:gd name="connsiteX13" fmla="*/ 714 w 42624"/>
                        <a:gd name="connsiteY13" fmla="*/ 44768 h 44767"/>
                        <a:gd name="connsiteX14" fmla="*/ 714 w 42624"/>
                        <a:gd name="connsiteY14" fmla="*/ 44768 h 44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42624" h="44767">
                          <a:moveTo>
                            <a:pt x="714" y="44768"/>
                          </a:moveTo>
                          <a:cubicBezTo>
                            <a:pt x="-238" y="44768"/>
                            <a:pt x="-238" y="44768"/>
                            <a:pt x="714" y="44768"/>
                          </a:cubicBezTo>
                          <a:cubicBezTo>
                            <a:pt x="-238" y="43815"/>
                            <a:pt x="-238" y="42863"/>
                            <a:pt x="714" y="42863"/>
                          </a:cubicBezTo>
                          <a:cubicBezTo>
                            <a:pt x="9287" y="40005"/>
                            <a:pt x="21670" y="39053"/>
                            <a:pt x="27384" y="38100"/>
                          </a:cubicBezTo>
                          <a:cubicBezTo>
                            <a:pt x="32147" y="38100"/>
                            <a:pt x="33099" y="36195"/>
                            <a:pt x="34052" y="33338"/>
                          </a:cubicBezTo>
                          <a:cubicBezTo>
                            <a:pt x="35004" y="31432"/>
                            <a:pt x="35004" y="28575"/>
                            <a:pt x="35957" y="26670"/>
                          </a:cubicBezTo>
                          <a:lnTo>
                            <a:pt x="38814" y="13335"/>
                          </a:lnTo>
                          <a:lnTo>
                            <a:pt x="40720" y="953"/>
                          </a:lnTo>
                          <a:cubicBezTo>
                            <a:pt x="40720" y="0"/>
                            <a:pt x="40720" y="0"/>
                            <a:pt x="41672" y="0"/>
                          </a:cubicBezTo>
                          <a:cubicBezTo>
                            <a:pt x="42624" y="0"/>
                            <a:pt x="42624" y="953"/>
                            <a:pt x="42624" y="953"/>
                          </a:cubicBezTo>
                          <a:lnTo>
                            <a:pt x="37862" y="26670"/>
                          </a:lnTo>
                          <a:cubicBezTo>
                            <a:pt x="37862" y="29528"/>
                            <a:pt x="36909" y="31432"/>
                            <a:pt x="35957" y="34290"/>
                          </a:cubicBezTo>
                          <a:cubicBezTo>
                            <a:pt x="35004" y="37147"/>
                            <a:pt x="33099" y="39053"/>
                            <a:pt x="27384" y="40005"/>
                          </a:cubicBezTo>
                          <a:cubicBezTo>
                            <a:pt x="20717" y="40957"/>
                            <a:pt x="9287" y="42863"/>
                            <a:pt x="714" y="44768"/>
                          </a:cubicBezTo>
                          <a:cubicBezTo>
                            <a:pt x="714" y="44768"/>
                            <a:pt x="714" y="44768"/>
                            <a:pt x="714" y="4476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3" name="Freeform: Shape 2032">
                      <a:extLst>
                        <a:ext uri="{FF2B5EF4-FFF2-40B4-BE49-F238E27FC236}">
                          <a16:creationId xmlns:a16="http://schemas.microsoft.com/office/drawing/2014/main" id="{590CF6F5-FAC6-4557-A046-1E6ACD86DF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68740" y="3397567"/>
                      <a:ext cx="7381" cy="3809"/>
                    </a:xfrm>
                    <a:custGeom>
                      <a:avLst/>
                      <a:gdLst>
                        <a:gd name="connsiteX0" fmla="*/ 714 w 7381"/>
                        <a:gd name="connsiteY0" fmla="*/ 3810 h 3809"/>
                        <a:gd name="connsiteX1" fmla="*/ 714 w 7381"/>
                        <a:gd name="connsiteY1" fmla="*/ 3810 h 3809"/>
                        <a:gd name="connsiteX2" fmla="*/ 714 w 7381"/>
                        <a:gd name="connsiteY2" fmla="*/ 1905 h 3809"/>
                        <a:gd name="connsiteX3" fmla="*/ 6429 w 7381"/>
                        <a:gd name="connsiteY3" fmla="*/ 0 h 3809"/>
                        <a:gd name="connsiteX4" fmla="*/ 7382 w 7381"/>
                        <a:gd name="connsiteY4" fmla="*/ 0 h 3809"/>
                        <a:gd name="connsiteX5" fmla="*/ 7382 w 7381"/>
                        <a:gd name="connsiteY5" fmla="*/ 952 h 3809"/>
                        <a:gd name="connsiteX6" fmla="*/ 714 w 7381"/>
                        <a:gd name="connsiteY6" fmla="*/ 3810 h 3809"/>
                        <a:gd name="connsiteX7" fmla="*/ 714 w 738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cubicBezTo>
                            <a:pt x="2619" y="1905"/>
                            <a:pt x="4524" y="952"/>
                            <a:pt x="6429" y="0"/>
                          </a:cubicBezTo>
                          <a:cubicBezTo>
                            <a:pt x="6429" y="0"/>
                            <a:pt x="7382" y="0"/>
                            <a:pt x="7382" y="0"/>
                          </a:cubicBezTo>
                          <a:cubicBezTo>
                            <a:pt x="7382" y="0"/>
                            <a:pt x="7382" y="952"/>
                            <a:pt x="7382" y="952"/>
                          </a:cubicBezTo>
                          <a:cubicBezTo>
                            <a:pt x="5477" y="2857"/>
                            <a:pt x="2619" y="3810"/>
                            <a:pt x="714" y="3810"/>
                          </a:cubicBez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4" name="Freeform: Shape 2033">
                      <a:extLst>
                        <a:ext uri="{FF2B5EF4-FFF2-40B4-BE49-F238E27FC236}">
                          <a16:creationId xmlns:a16="http://schemas.microsoft.com/office/drawing/2014/main" id="{F445446E-9E56-4AC7-80DC-68CEE71B19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18972" y="3410478"/>
                      <a:ext cx="8043" cy="9948"/>
                    </a:xfrm>
                    <a:custGeom>
                      <a:avLst/>
                      <a:gdLst>
                        <a:gd name="connsiteX0" fmla="*/ 953 w 8043"/>
                        <a:gd name="connsiteY0" fmla="*/ 9948 h 9948"/>
                        <a:gd name="connsiteX1" fmla="*/ 953 w 8043"/>
                        <a:gd name="connsiteY1" fmla="*/ 9948 h 9948"/>
                        <a:gd name="connsiteX2" fmla="*/ 0 w 8043"/>
                        <a:gd name="connsiteY2" fmla="*/ 8043 h 9948"/>
                        <a:gd name="connsiteX3" fmla="*/ 6668 w 8043"/>
                        <a:gd name="connsiteY3" fmla="*/ 423 h 9948"/>
                        <a:gd name="connsiteX4" fmla="*/ 7620 w 8043"/>
                        <a:gd name="connsiteY4" fmla="*/ 423 h 9948"/>
                        <a:gd name="connsiteX5" fmla="*/ 7620 w 8043"/>
                        <a:gd name="connsiteY5" fmla="*/ 1376 h 9948"/>
                        <a:gd name="connsiteX6" fmla="*/ 953 w 8043"/>
                        <a:gd name="connsiteY6" fmla="*/ 9948 h 9948"/>
                        <a:gd name="connsiteX7" fmla="*/ 953 w 8043"/>
                        <a:gd name="connsiteY7" fmla="*/ 9948 h 9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043" h="9948">
                          <a:moveTo>
                            <a:pt x="953" y="9948"/>
                          </a:moveTo>
                          <a:cubicBezTo>
                            <a:pt x="953" y="9948"/>
                            <a:pt x="953" y="9948"/>
                            <a:pt x="953" y="9948"/>
                          </a:cubicBezTo>
                          <a:cubicBezTo>
                            <a:pt x="0" y="8996"/>
                            <a:pt x="0" y="8996"/>
                            <a:pt x="0" y="8043"/>
                          </a:cubicBezTo>
                          <a:cubicBezTo>
                            <a:pt x="2858" y="6138"/>
                            <a:pt x="4763" y="3281"/>
                            <a:pt x="6668" y="423"/>
                          </a:cubicBezTo>
                          <a:cubicBezTo>
                            <a:pt x="6668" y="423"/>
                            <a:pt x="7620" y="-529"/>
                            <a:pt x="7620" y="423"/>
                          </a:cubicBezTo>
                          <a:cubicBezTo>
                            <a:pt x="7620" y="423"/>
                            <a:pt x="8572" y="1376"/>
                            <a:pt x="7620" y="1376"/>
                          </a:cubicBezTo>
                          <a:cubicBezTo>
                            <a:pt x="6668" y="4233"/>
                            <a:pt x="4763" y="7091"/>
                            <a:pt x="953" y="9948"/>
                          </a:cubicBezTo>
                          <a:cubicBezTo>
                            <a:pt x="1905" y="9948"/>
                            <a:pt x="1905" y="9948"/>
                            <a:pt x="953" y="994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5" name="Freeform: Shape 2034">
                      <a:extLst>
                        <a:ext uri="{FF2B5EF4-FFF2-40B4-BE49-F238E27FC236}">
                          <a16:creationId xmlns:a16="http://schemas.microsoft.com/office/drawing/2014/main" id="{9C9F018A-EB90-4513-8A66-1DD28B6DFD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06216" y="3440429"/>
                      <a:ext cx="5136" cy="16192"/>
                    </a:xfrm>
                    <a:custGeom>
                      <a:avLst/>
                      <a:gdLst>
                        <a:gd name="connsiteX0" fmla="*/ 4184 w 5136"/>
                        <a:gd name="connsiteY0" fmla="*/ 16192 h 16192"/>
                        <a:gd name="connsiteX1" fmla="*/ 4184 w 5136"/>
                        <a:gd name="connsiteY1" fmla="*/ 16192 h 16192"/>
                        <a:gd name="connsiteX2" fmla="*/ 2279 w 5136"/>
                        <a:gd name="connsiteY2" fmla="*/ 14288 h 16192"/>
                        <a:gd name="connsiteX3" fmla="*/ 374 w 5136"/>
                        <a:gd name="connsiteY3" fmla="*/ 952 h 16192"/>
                        <a:gd name="connsiteX4" fmla="*/ 1326 w 5136"/>
                        <a:gd name="connsiteY4" fmla="*/ 0 h 16192"/>
                        <a:gd name="connsiteX5" fmla="*/ 2279 w 5136"/>
                        <a:gd name="connsiteY5" fmla="*/ 952 h 16192"/>
                        <a:gd name="connsiteX6" fmla="*/ 4184 w 5136"/>
                        <a:gd name="connsiteY6" fmla="*/ 13335 h 16192"/>
                        <a:gd name="connsiteX7" fmla="*/ 5136 w 5136"/>
                        <a:gd name="connsiteY7" fmla="*/ 14288 h 16192"/>
                        <a:gd name="connsiteX8" fmla="*/ 4184 w 5136"/>
                        <a:gd name="connsiteY8" fmla="*/ 16192 h 16192"/>
                        <a:gd name="connsiteX9" fmla="*/ 4184 w 5136"/>
                        <a:gd name="connsiteY9" fmla="*/ 16192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136" h="16192">
                          <a:moveTo>
                            <a:pt x="4184" y="16192"/>
                          </a:moveTo>
                          <a:cubicBezTo>
                            <a:pt x="4184" y="16192"/>
                            <a:pt x="4184" y="16192"/>
                            <a:pt x="4184" y="16192"/>
                          </a:cubicBezTo>
                          <a:cubicBezTo>
                            <a:pt x="3231" y="16192"/>
                            <a:pt x="2279" y="15240"/>
                            <a:pt x="2279" y="14288"/>
                          </a:cubicBezTo>
                          <a:cubicBezTo>
                            <a:pt x="374" y="10477"/>
                            <a:pt x="-579" y="5715"/>
                            <a:pt x="374" y="952"/>
                          </a:cubicBezTo>
                          <a:cubicBezTo>
                            <a:pt x="374" y="952"/>
                            <a:pt x="1326" y="0"/>
                            <a:pt x="1326" y="0"/>
                          </a:cubicBezTo>
                          <a:cubicBezTo>
                            <a:pt x="1326" y="0"/>
                            <a:pt x="2279" y="952"/>
                            <a:pt x="2279" y="952"/>
                          </a:cubicBezTo>
                          <a:cubicBezTo>
                            <a:pt x="1326" y="4763"/>
                            <a:pt x="2279" y="9525"/>
                            <a:pt x="4184" y="13335"/>
                          </a:cubicBezTo>
                          <a:cubicBezTo>
                            <a:pt x="4184" y="13335"/>
                            <a:pt x="4184" y="14288"/>
                            <a:pt x="5136" y="14288"/>
                          </a:cubicBezTo>
                          <a:cubicBezTo>
                            <a:pt x="5136" y="14288"/>
                            <a:pt x="5136" y="15240"/>
                            <a:pt x="4184" y="16192"/>
                          </a:cubicBezTo>
                          <a:cubicBezTo>
                            <a:pt x="5136" y="15240"/>
                            <a:pt x="4184" y="16192"/>
                            <a:pt x="4184" y="16192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6" name="Freeform: Shape 2035">
                      <a:extLst>
                        <a:ext uri="{FF2B5EF4-FFF2-40B4-BE49-F238E27FC236}">
                          <a16:creationId xmlns:a16="http://schemas.microsoft.com/office/drawing/2014/main" id="{CC85F02E-6308-4343-8F5A-697DB823C2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72312" y="3353752"/>
                      <a:ext cx="9672" cy="11429"/>
                    </a:xfrm>
                    <a:custGeom>
                      <a:avLst/>
                      <a:gdLst>
                        <a:gd name="connsiteX0" fmla="*/ 8572 w 9672"/>
                        <a:gd name="connsiteY0" fmla="*/ 11430 h 11429"/>
                        <a:gd name="connsiteX1" fmla="*/ 8572 w 9672"/>
                        <a:gd name="connsiteY1" fmla="*/ 11430 h 11429"/>
                        <a:gd name="connsiteX2" fmla="*/ 3810 w 9672"/>
                        <a:gd name="connsiteY2" fmla="*/ 6667 h 11429"/>
                        <a:gd name="connsiteX3" fmla="*/ 1905 w 9672"/>
                        <a:gd name="connsiteY3" fmla="*/ 2857 h 11429"/>
                        <a:gd name="connsiteX4" fmla="*/ 953 w 9672"/>
                        <a:gd name="connsiteY4" fmla="*/ 953 h 11429"/>
                        <a:gd name="connsiteX5" fmla="*/ 0 w 9672"/>
                        <a:gd name="connsiteY5" fmla="*/ 953 h 11429"/>
                        <a:gd name="connsiteX6" fmla="*/ 0 w 9672"/>
                        <a:gd name="connsiteY6" fmla="*/ 0 h 11429"/>
                        <a:gd name="connsiteX7" fmla="*/ 953 w 9672"/>
                        <a:gd name="connsiteY7" fmla="*/ 0 h 11429"/>
                        <a:gd name="connsiteX8" fmla="*/ 1905 w 9672"/>
                        <a:gd name="connsiteY8" fmla="*/ 953 h 11429"/>
                        <a:gd name="connsiteX9" fmla="*/ 2857 w 9672"/>
                        <a:gd name="connsiteY9" fmla="*/ 2857 h 11429"/>
                        <a:gd name="connsiteX10" fmla="*/ 4763 w 9672"/>
                        <a:gd name="connsiteY10" fmla="*/ 5715 h 11429"/>
                        <a:gd name="connsiteX11" fmla="*/ 8572 w 9672"/>
                        <a:gd name="connsiteY11" fmla="*/ 9525 h 11429"/>
                        <a:gd name="connsiteX12" fmla="*/ 8572 w 9672"/>
                        <a:gd name="connsiteY12" fmla="*/ 11430 h 11429"/>
                        <a:gd name="connsiteX13" fmla="*/ 8572 w 9672"/>
                        <a:gd name="connsiteY13" fmla="*/ 11430 h 11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72" h="11429">
                          <a:moveTo>
                            <a:pt x="8572" y="11430"/>
                          </a:moveTo>
                          <a:cubicBezTo>
                            <a:pt x="8572" y="11430"/>
                            <a:pt x="8572" y="11430"/>
                            <a:pt x="8572" y="11430"/>
                          </a:cubicBezTo>
                          <a:cubicBezTo>
                            <a:pt x="6668" y="10478"/>
                            <a:pt x="4763" y="9525"/>
                            <a:pt x="3810" y="6667"/>
                          </a:cubicBezTo>
                          <a:cubicBezTo>
                            <a:pt x="2857" y="5715"/>
                            <a:pt x="2857" y="4763"/>
                            <a:pt x="1905" y="2857"/>
                          </a:cubicBezTo>
                          <a:cubicBezTo>
                            <a:pt x="1905" y="1905"/>
                            <a:pt x="953" y="953"/>
                            <a:pt x="953" y="953"/>
                          </a:cubicBezTo>
                          <a:cubicBezTo>
                            <a:pt x="953" y="953"/>
                            <a:pt x="0" y="953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0"/>
                            <a:pt x="1905" y="953"/>
                            <a:pt x="1905" y="953"/>
                          </a:cubicBezTo>
                          <a:cubicBezTo>
                            <a:pt x="1905" y="1905"/>
                            <a:pt x="2857" y="2857"/>
                            <a:pt x="2857" y="2857"/>
                          </a:cubicBezTo>
                          <a:cubicBezTo>
                            <a:pt x="3810" y="3810"/>
                            <a:pt x="3810" y="4763"/>
                            <a:pt x="4763" y="5715"/>
                          </a:cubicBezTo>
                          <a:cubicBezTo>
                            <a:pt x="5715" y="7620"/>
                            <a:pt x="7620" y="8572"/>
                            <a:pt x="8572" y="9525"/>
                          </a:cubicBezTo>
                          <a:cubicBezTo>
                            <a:pt x="9525" y="9525"/>
                            <a:pt x="10478" y="10478"/>
                            <a:pt x="8572" y="11430"/>
                          </a:cubicBezTo>
                          <a:cubicBezTo>
                            <a:pt x="9525" y="11430"/>
                            <a:pt x="9525" y="11430"/>
                            <a:pt x="8572" y="11430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7" name="Freeform: Shape 2036">
                      <a:extLst>
                        <a:ext uri="{FF2B5EF4-FFF2-40B4-BE49-F238E27FC236}">
                          <a16:creationId xmlns:a16="http://schemas.microsoft.com/office/drawing/2014/main" id="{54DC8CCE-2EED-4A1E-9DAE-D67FB94A19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18959" y="3418848"/>
                      <a:ext cx="67627" cy="3906"/>
                    </a:xfrm>
                    <a:custGeom>
                      <a:avLst/>
                      <a:gdLst>
                        <a:gd name="connsiteX0" fmla="*/ 3810 w 67627"/>
                        <a:gd name="connsiteY0" fmla="*/ 3483 h 3906"/>
                        <a:gd name="connsiteX1" fmla="*/ 953 w 67627"/>
                        <a:gd name="connsiteY1" fmla="*/ 3483 h 3906"/>
                        <a:gd name="connsiteX2" fmla="*/ 0 w 67627"/>
                        <a:gd name="connsiteY2" fmla="*/ 2531 h 3906"/>
                        <a:gd name="connsiteX3" fmla="*/ 953 w 67627"/>
                        <a:gd name="connsiteY3" fmla="*/ 1578 h 3906"/>
                        <a:gd name="connsiteX4" fmla="*/ 22860 w 67627"/>
                        <a:gd name="connsiteY4" fmla="*/ 1578 h 3906"/>
                        <a:gd name="connsiteX5" fmla="*/ 42863 w 67627"/>
                        <a:gd name="connsiteY5" fmla="*/ 626 h 3906"/>
                        <a:gd name="connsiteX6" fmla="*/ 66675 w 67627"/>
                        <a:gd name="connsiteY6" fmla="*/ 1578 h 3906"/>
                        <a:gd name="connsiteX7" fmla="*/ 67628 w 67627"/>
                        <a:gd name="connsiteY7" fmla="*/ 2531 h 3906"/>
                        <a:gd name="connsiteX8" fmla="*/ 66675 w 67627"/>
                        <a:gd name="connsiteY8" fmla="*/ 3483 h 3906"/>
                        <a:gd name="connsiteX9" fmla="*/ 42863 w 67627"/>
                        <a:gd name="connsiteY9" fmla="*/ 2531 h 3906"/>
                        <a:gd name="connsiteX10" fmla="*/ 22860 w 67627"/>
                        <a:gd name="connsiteY10" fmla="*/ 3483 h 3906"/>
                        <a:gd name="connsiteX11" fmla="*/ 3810 w 67627"/>
                        <a:gd name="connsiteY11" fmla="*/ 3483 h 3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67627" h="3906">
                          <a:moveTo>
                            <a:pt x="3810" y="3483"/>
                          </a:moveTo>
                          <a:cubicBezTo>
                            <a:pt x="2858" y="3483"/>
                            <a:pt x="1905" y="3483"/>
                            <a:pt x="953" y="3483"/>
                          </a:cubicBezTo>
                          <a:cubicBezTo>
                            <a:pt x="0" y="3483"/>
                            <a:pt x="0" y="2531"/>
                            <a:pt x="0" y="2531"/>
                          </a:cubicBezTo>
                          <a:cubicBezTo>
                            <a:pt x="0" y="1578"/>
                            <a:pt x="953" y="1578"/>
                            <a:pt x="953" y="1578"/>
                          </a:cubicBezTo>
                          <a:cubicBezTo>
                            <a:pt x="7620" y="2531"/>
                            <a:pt x="15240" y="2531"/>
                            <a:pt x="22860" y="1578"/>
                          </a:cubicBezTo>
                          <a:lnTo>
                            <a:pt x="42863" y="626"/>
                          </a:lnTo>
                          <a:cubicBezTo>
                            <a:pt x="50483" y="-327"/>
                            <a:pt x="59055" y="-327"/>
                            <a:pt x="66675" y="1578"/>
                          </a:cubicBezTo>
                          <a:cubicBezTo>
                            <a:pt x="66675" y="1578"/>
                            <a:pt x="67628" y="2531"/>
                            <a:pt x="67628" y="2531"/>
                          </a:cubicBezTo>
                          <a:cubicBezTo>
                            <a:pt x="67628" y="2531"/>
                            <a:pt x="66675" y="3483"/>
                            <a:pt x="66675" y="3483"/>
                          </a:cubicBezTo>
                          <a:cubicBezTo>
                            <a:pt x="59055" y="1578"/>
                            <a:pt x="50483" y="1578"/>
                            <a:pt x="42863" y="2531"/>
                          </a:cubicBezTo>
                          <a:lnTo>
                            <a:pt x="22860" y="3483"/>
                          </a:lnTo>
                          <a:cubicBezTo>
                            <a:pt x="17145" y="3483"/>
                            <a:pt x="10478" y="4436"/>
                            <a:pt x="3810" y="3483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8" name="Freeform: Shape 2037">
                      <a:extLst>
                        <a:ext uri="{FF2B5EF4-FFF2-40B4-BE49-F238E27FC236}">
                          <a16:creationId xmlns:a16="http://schemas.microsoft.com/office/drawing/2014/main" id="{4B87145C-17C9-4B7F-A0F4-0C76CEA679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96112" y="3423284"/>
                      <a:ext cx="9525" cy="3809"/>
                    </a:xfrm>
                    <a:custGeom>
                      <a:avLst/>
                      <a:gdLst>
                        <a:gd name="connsiteX0" fmla="*/ 8572 w 9525"/>
                        <a:gd name="connsiteY0" fmla="*/ 3810 h 3809"/>
                        <a:gd name="connsiteX1" fmla="*/ 8572 w 9525"/>
                        <a:gd name="connsiteY1" fmla="*/ 3810 h 3809"/>
                        <a:gd name="connsiteX2" fmla="*/ 2857 w 9525"/>
                        <a:gd name="connsiteY2" fmla="*/ 1905 h 3809"/>
                        <a:gd name="connsiteX3" fmla="*/ 0 w 9525"/>
                        <a:gd name="connsiteY3" fmla="*/ 953 h 3809"/>
                        <a:gd name="connsiteX4" fmla="*/ 0 w 9525"/>
                        <a:gd name="connsiteY4" fmla="*/ 0 h 3809"/>
                        <a:gd name="connsiteX5" fmla="*/ 953 w 9525"/>
                        <a:gd name="connsiteY5" fmla="*/ 0 h 3809"/>
                        <a:gd name="connsiteX6" fmla="*/ 2857 w 9525"/>
                        <a:gd name="connsiteY6" fmla="*/ 953 h 3809"/>
                        <a:gd name="connsiteX7" fmla="*/ 9525 w 9525"/>
                        <a:gd name="connsiteY7" fmla="*/ 2858 h 3809"/>
                        <a:gd name="connsiteX8" fmla="*/ 8572 w 9525"/>
                        <a:gd name="connsiteY8" fmla="*/ 3810 h 3809"/>
                        <a:gd name="connsiteX9" fmla="*/ 8572 w 9525"/>
                        <a:gd name="connsiteY9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525" h="3809">
                          <a:moveTo>
                            <a:pt x="8572" y="3810"/>
                          </a:moveTo>
                          <a:cubicBezTo>
                            <a:pt x="8572" y="3810"/>
                            <a:pt x="8572" y="3810"/>
                            <a:pt x="8572" y="3810"/>
                          </a:cubicBezTo>
                          <a:cubicBezTo>
                            <a:pt x="6668" y="2858"/>
                            <a:pt x="4763" y="2858"/>
                            <a:pt x="2857" y="1905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953"/>
                            <a:pt x="2857" y="953"/>
                          </a:cubicBezTo>
                          <a:cubicBezTo>
                            <a:pt x="4763" y="953"/>
                            <a:pt x="6668" y="1905"/>
                            <a:pt x="9525" y="2858"/>
                          </a:cubicBezTo>
                          <a:cubicBezTo>
                            <a:pt x="9525" y="1905"/>
                            <a:pt x="9525" y="2858"/>
                            <a:pt x="8572" y="3810"/>
                          </a:cubicBezTo>
                          <a:cubicBezTo>
                            <a:pt x="9525" y="3810"/>
                            <a:pt x="9525" y="3810"/>
                            <a:pt x="8572" y="3810"/>
                          </a:cubicBezTo>
                          <a:close/>
                        </a:path>
                      </a:pathLst>
                    </a:custGeom>
                    <a:solidFill>
                      <a:srgbClr val="0C143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39" name="Freeform: Shape 2038">
                      <a:extLst>
                        <a:ext uri="{FF2B5EF4-FFF2-40B4-BE49-F238E27FC236}">
                          <a16:creationId xmlns:a16="http://schemas.microsoft.com/office/drawing/2014/main" id="{D17F452D-F5F6-45A4-B218-B37D99AC31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7104" y="3382856"/>
                      <a:ext cx="21378" cy="10900"/>
                    </a:xfrm>
                    <a:custGeom>
                      <a:avLst/>
                      <a:gdLst>
                        <a:gd name="connsiteX0" fmla="*/ 20426 w 21378"/>
                        <a:gd name="connsiteY0" fmla="*/ 10901 h 10900"/>
                        <a:gd name="connsiteX1" fmla="*/ 20426 w 21378"/>
                        <a:gd name="connsiteY1" fmla="*/ 10901 h 10900"/>
                        <a:gd name="connsiteX2" fmla="*/ 423 w 21378"/>
                        <a:gd name="connsiteY2" fmla="*/ 1376 h 10900"/>
                        <a:gd name="connsiteX3" fmla="*/ 423 w 21378"/>
                        <a:gd name="connsiteY3" fmla="*/ 423 h 10900"/>
                        <a:gd name="connsiteX4" fmla="*/ 1376 w 21378"/>
                        <a:gd name="connsiteY4" fmla="*/ 423 h 10900"/>
                        <a:gd name="connsiteX5" fmla="*/ 21378 w 21378"/>
                        <a:gd name="connsiteY5" fmla="*/ 9948 h 10900"/>
                        <a:gd name="connsiteX6" fmla="*/ 20426 w 21378"/>
                        <a:gd name="connsiteY6" fmla="*/ 10901 h 10900"/>
                        <a:gd name="connsiteX7" fmla="*/ 20426 w 21378"/>
                        <a:gd name="connsiteY7" fmla="*/ 10901 h 10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378" h="10900">
                          <a:moveTo>
                            <a:pt x="20426" y="10901"/>
                          </a:moveTo>
                          <a:cubicBezTo>
                            <a:pt x="20426" y="10901"/>
                            <a:pt x="20426" y="10901"/>
                            <a:pt x="20426" y="10901"/>
                          </a:cubicBezTo>
                          <a:cubicBezTo>
                            <a:pt x="12806" y="8996"/>
                            <a:pt x="6138" y="5186"/>
                            <a:pt x="423" y="1376"/>
                          </a:cubicBezTo>
                          <a:cubicBezTo>
                            <a:pt x="423" y="1376"/>
                            <a:pt x="-529" y="423"/>
                            <a:pt x="423" y="423"/>
                          </a:cubicBezTo>
                          <a:cubicBezTo>
                            <a:pt x="423" y="423"/>
                            <a:pt x="1376" y="-529"/>
                            <a:pt x="1376" y="423"/>
                          </a:cubicBezTo>
                          <a:cubicBezTo>
                            <a:pt x="8043" y="4233"/>
                            <a:pt x="13758" y="7091"/>
                            <a:pt x="21378" y="9948"/>
                          </a:cubicBezTo>
                          <a:cubicBezTo>
                            <a:pt x="21378" y="8996"/>
                            <a:pt x="21378" y="8996"/>
                            <a:pt x="20426" y="10901"/>
                          </a:cubicBezTo>
                          <a:cubicBezTo>
                            <a:pt x="21378" y="9948"/>
                            <a:pt x="21378" y="10901"/>
                            <a:pt x="20426" y="1090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40" name="Freeform: Shape 2039">
                      <a:extLst>
                        <a:ext uri="{FF2B5EF4-FFF2-40B4-BE49-F238E27FC236}">
                          <a16:creationId xmlns:a16="http://schemas.microsoft.com/office/drawing/2014/main" id="{9E3C0F16-F319-4358-B949-1E9E2D4652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74192" y="3396614"/>
                      <a:ext cx="2857" cy="4762"/>
                    </a:xfrm>
                    <a:custGeom>
                      <a:avLst/>
                      <a:gdLst>
                        <a:gd name="connsiteX0" fmla="*/ 1905 w 2857"/>
                        <a:gd name="connsiteY0" fmla="*/ 4763 h 4762"/>
                        <a:gd name="connsiteX1" fmla="*/ 1905 w 2857"/>
                        <a:gd name="connsiteY1" fmla="*/ 4763 h 4762"/>
                        <a:gd name="connsiteX2" fmla="*/ 0 w 2857"/>
                        <a:gd name="connsiteY2" fmla="*/ 953 h 4762"/>
                        <a:gd name="connsiteX3" fmla="*/ 952 w 2857"/>
                        <a:gd name="connsiteY3" fmla="*/ 0 h 4762"/>
                        <a:gd name="connsiteX4" fmla="*/ 1905 w 2857"/>
                        <a:gd name="connsiteY4" fmla="*/ 953 h 4762"/>
                        <a:gd name="connsiteX5" fmla="*/ 2857 w 2857"/>
                        <a:gd name="connsiteY5" fmla="*/ 3810 h 4762"/>
                        <a:gd name="connsiteX6" fmla="*/ 1905 w 2857"/>
                        <a:gd name="connsiteY6" fmla="*/ 4763 h 4762"/>
                        <a:gd name="connsiteX7" fmla="*/ 1905 w 285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4762">
                          <a:moveTo>
                            <a:pt x="1905" y="4763"/>
                          </a:moveTo>
                          <a:cubicBezTo>
                            <a:pt x="1905" y="4763"/>
                            <a:pt x="1905" y="3810"/>
                            <a:pt x="1905" y="4763"/>
                          </a:cubicBezTo>
                          <a:cubicBezTo>
                            <a:pt x="0" y="3810"/>
                            <a:pt x="0" y="1905"/>
                            <a:pt x="0" y="953"/>
                          </a:cubicBezTo>
                          <a:cubicBezTo>
                            <a:pt x="0" y="0"/>
                            <a:pt x="0" y="0"/>
                            <a:pt x="952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1905"/>
                            <a:pt x="1905" y="2857"/>
                            <a:pt x="2857" y="3810"/>
                          </a:cubicBezTo>
                          <a:cubicBezTo>
                            <a:pt x="2857" y="2857"/>
                            <a:pt x="2857" y="3810"/>
                            <a:pt x="1905" y="4763"/>
                          </a:cubicBezTo>
                          <a:cubicBezTo>
                            <a:pt x="2857" y="3810"/>
                            <a:pt x="2857" y="4763"/>
                            <a:pt x="1905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41" name="Freeform: Shape 2040">
                      <a:extLst>
                        <a:ext uri="{FF2B5EF4-FFF2-40B4-BE49-F238E27FC236}">
                          <a16:creationId xmlns:a16="http://schemas.microsoft.com/office/drawing/2014/main" id="{152E3FF4-3C46-4D3E-B252-C23F7703BD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95147" y="3364229"/>
                      <a:ext cx="2299" cy="2857"/>
                    </a:xfrm>
                    <a:custGeom>
                      <a:avLst/>
                      <a:gdLst>
                        <a:gd name="connsiteX0" fmla="*/ 953 w 2299"/>
                        <a:gd name="connsiteY0" fmla="*/ 2857 h 2857"/>
                        <a:gd name="connsiteX1" fmla="*/ 953 w 2299"/>
                        <a:gd name="connsiteY1" fmla="*/ 2857 h 2857"/>
                        <a:gd name="connsiteX2" fmla="*/ 0 w 2299"/>
                        <a:gd name="connsiteY2" fmla="*/ 952 h 2857"/>
                        <a:gd name="connsiteX3" fmla="*/ 0 w 2299"/>
                        <a:gd name="connsiteY3" fmla="*/ 0 h 2857"/>
                        <a:gd name="connsiteX4" fmla="*/ 953 w 2299"/>
                        <a:gd name="connsiteY4" fmla="*/ 0 h 2857"/>
                        <a:gd name="connsiteX5" fmla="*/ 1905 w 2299"/>
                        <a:gd name="connsiteY5" fmla="*/ 952 h 2857"/>
                        <a:gd name="connsiteX6" fmla="*/ 953 w 2299"/>
                        <a:gd name="connsiteY6" fmla="*/ 2857 h 2857"/>
                        <a:gd name="connsiteX7" fmla="*/ 953 w 229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857">
                          <a:moveTo>
                            <a:pt x="953" y="2857"/>
                          </a:moveTo>
                          <a:cubicBezTo>
                            <a:pt x="953" y="2857"/>
                            <a:pt x="953" y="1905"/>
                            <a:pt x="953" y="2857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lnTo>
                            <a:pt x="1905" y="952"/>
                          </a:lnTo>
                          <a:cubicBezTo>
                            <a:pt x="2858" y="1905"/>
                            <a:pt x="1905" y="1905"/>
                            <a:pt x="953" y="2857"/>
                          </a:cubicBezTo>
                          <a:cubicBezTo>
                            <a:pt x="1905" y="2857"/>
                            <a:pt x="1905" y="2857"/>
                            <a:pt x="953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986" name="Freeform: Shape 1985">
                    <a:extLst>
                      <a:ext uri="{FF2B5EF4-FFF2-40B4-BE49-F238E27FC236}">
                        <a16:creationId xmlns:a16="http://schemas.microsoft.com/office/drawing/2014/main" id="{235AA201-8CBA-4403-A30B-EA2E2E448F4E}"/>
                      </a:ext>
                    </a:extLst>
                  </p:cNvPr>
                  <p:cNvSpPr/>
                  <p:nvPr/>
                </p:nvSpPr>
                <p:spPr>
                  <a:xfrm>
                    <a:off x="6767512" y="3425189"/>
                    <a:ext cx="3809" cy="24765"/>
                  </a:xfrm>
                  <a:custGeom>
                    <a:avLst/>
                    <a:gdLst>
                      <a:gd name="connsiteX0" fmla="*/ 953 w 3809"/>
                      <a:gd name="connsiteY0" fmla="*/ 24765 h 24765"/>
                      <a:gd name="connsiteX1" fmla="*/ 953 w 3809"/>
                      <a:gd name="connsiteY1" fmla="*/ 24765 h 24765"/>
                      <a:gd name="connsiteX2" fmla="*/ 953 w 3809"/>
                      <a:gd name="connsiteY2" fmla="*/ 22860 h 24765"/>
                      <a:gd name="connsiteX3" fmla="*/ 2857 w 3809"/>
                      <a:gd name="connsiteY3" fmla="*/ 17145 h 24765"/>
                      <a:gd name="connsiteX4" fmla="*/ 0 w 3809"/>
                      <a:gd name="connsiteY4" fmla="*/ 953 h 24765"/>
                      <a:gd name="connsiteX5" fmla="*/ 0 w 3809"/>
                      <a:gd name="connsiteY5" fmla="*/ 0 h 24765"/>
                      <a:gd name="connsiteX6" fmla="*/ 953 w 3809"/>
                      <a:gd name="connsiteY6" fmla="*/ 0 h 24765"/>
                      <a:gd name="connsiteX7" fmla="*/ 3810 w 3809"/>
                      <a:gd name="connsiteY7" fmla="*/ 17145 h 24765"/>
                      <a:gd name="connsiteX8" fmla="*/ 953 w 3809"/>
                      <a:gd name="connsiteY8" fmla="*/ 24765 h 24765"/>
                      <a:gd name="connsiteX9" fmla="*/ 953 w 3809"/>
                      <a:gd name="connsiteY9" fmla="*/ 24765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809" h="24765">
                        <a:moveTo>
                          <a:pt x="953" y="24765"/>
                        </a:moveTo>
                        <a:cubicBezTo>
                          <a:pt x="953" y="24765"/>
                          <a:pt x="0" y="24765"/>
                          <a:pt x="953" y="24765"/>
                        </a:cubicBezTo>
                        <a:cubicBezTo>
                          <a:pt x="0" y="23813"/>
                          <a:pt x="0" y="23813"/>
                          <a:pt x="953" y="22860"/>
                        </a:cubicBezTo>
                        <a:cubicBezTo>
                          <a:pt x="1905" y="21907"/>
                          <a:pt x="2857" y="20003"/>
                          <a:pt x="2857" y="17145"/>
                        </a:cubicBezTo>
                        <a:cubicBezTo>
                          <a:pt x="2857" y="11430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2857" y="5715"/>
                          <a:pt x="3810" y="11430"/>
                          <a:pt x="3810" y="17145"/>
                        </a:cubicBezTo>
                        <a:cubicBezTo>
                          <a:pt x="3810" y="20003"/>
                          <a:pt x="3810" y="22860"/>
                          <a:pt x="953" y="24765"/>
                        </a:cubicBezTo>
                        <a:cubicBezTo>
                          <a:pt x="953" y="24765"/>
                          <a:pt x="953" y="24765"/>
                          <a:pt x="953" y="2476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87" name="Freeform: Shape 1986">
                    <a:extLst>
                      <a:ext uri="{FF2B5EF4-FFF2-40B4-BE49-F238E27FC236}">
                        <a16:creationId xmlns:a16="http://schemas.microsoft.com/office/drawing/2014/main" id="{0C77747B-5B1B-4AD2-9B40-04F0C0D164E3}"/>
                      </a:ext>
                    </a:extLst>
                  </p:cNvPr>
                  <p:cNvSpPr/>
                  <p:nvPr/>
                </p:nvSpPr>
                <p:spPr>
                  <a:xfrm>
                    <a:off x="6749415" y="3435667"/>
                    <a:ext cx="1904" cy="7619"/>
                  </a:xfrm>
                  <a:custGeom>
                    <a:avLst/>
                    <a:gdLst>
                      <a:gd name="connsiteX0" fmla="*/ 953 w 1904"/>
                      <a:gd name="connsiteY0" fmla="*/ 7620 h 7619"/>
                      <a:gd name="connsiteX1" fmla="*/ 953 w 1904"/>
                      <a:gd name="connsiteY1" fmla="*/ 7620 h 7619"/>
                      <a:gd name="connsiteX2" fmla="*/ 0 w 1904"/>
                      <a:gd name="connsiteY2" fmla="*/ 952 h 7619"/>
                      <a:gd name="connsiteX3" fmla="*/ 953 w 1904"/>
                      <a:gd name="connsiteY3" fmla="*/ 0 h 7619"/>
                      <a:gd name="connsiteX4" fmla="*/ 1905 w 1904"/>
                      <a:gd name="connsiteY4" fmla="*/ 952 h 7619"/>
                      <a:gd name="connsiteX5" fmla="*/ 1905 w 1904"/>
                      <a:gd name="connsiteY5" fmla="*/ 6667 h 7619"/>
                      <a:gd name="connsiteX6" fmla="*/ 953 w 1904"/>
                      <a:gd name="connsiteY6" fmla="*/ 7620 h 7619"/>
                      <a:gd name="connsiteX7" fmla="*/ 953 w 1904"/>
                      <a:gd name="connsiteY7" fmla="*/ 7620 h 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04" h="7619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lnTo>
                          <a:pt x="0" y="952"/>
                        </a:lnTo>
                        <a:cubicBezTo>
                          <a:pt x="0" y="0"/>
                          <a:pt x="0" y="0"/>
                          <a:pt x="953" y="0"/>
                        </a:cubicBezTo>
                        <a:cubicBezTo>
                          <a:pt x="1905" y="0"/>
                          <a:pt x="1905" y="0"/>
                          <a:pt x="1905" y="952"/>
                        </a:cubicBezTo>
                        <a:lnTo>
                          <a:pt x="1905" y="6667"/>
                        </a:lnTo>
                        <a:cubicBezTo>
                          <a:pt x="1905" y="6667"/>
                          <a:pt x="1905" y="7620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88" name="Freeform: Shape 1987">
                    <a:extLst>
                      <a:ext uri="{FF2B5EF4-FFF2-40B4-BE49-F238E27FC236}">
                        <a16:creationId xmlns:a16="http://schemas.microsoft.com/office/drawing/2014/main" id="{A4E2B9C0-97F4-43A9-89A6-C0EAAAD73752}"/>
                      </a:ext>
                    </a:extLst>
                  </p:cNvPr>
                  <p:cNvSpPr/>
                  <p:nvPr/>
                </p:nvSpPr>
                <p:spPr>
                  <a:xfrm>
                    <a:off x="6737032" y="3425189"/>
                    <a:ext cx="3810" cy="1904"/>
                  </a:xfrm>
                  <a:custGeom>
                    <a:avLst/>
                    <a:gdLst>
                      <a:gd name="connsiteX0" fmla="*/ 2858 w 3810"/>
                      <a:gd name="connsiteY0" fmla="*/ 1905 h 1904"/>
                      <a:gd name="connsiteX1" fmla="*/ 953 w 3810"/>
                      <a:gd name="connsiteY1" fmla="*/ 1905 h 1904"/>
                      <a:gd name="connsiteX2" fmla="*/ 0 w 3810"/>
                      <a:gd name="connsiteY2" fmla="*/ 953 h 1904"/>
                      <a:gd name="connsiteX3" fmla="*/ 953 w 3810"/>
                      <a:gd name="connsiteY3" fmla="*/ 0 h 1904"/>
                      <a:gd name="connsiteX4" fmla="*/ 2858 w 3810"/>
                      <a:gd name="connsiteY4" fmla="*/ 0 h 1904"/>
                      <a:gd name="connsiteX5" fmla="*/ 3810 w 3810"/>
                      <a:gd name="connsiteY5" fmla="*/ 953 h 1904"/>
                      <a:gd name="connsiteX6" fmla="*/ 2858 w 3810"/>
                      <a:gd name="connsiteY6" fmla="*/ 1905 h 1904"/>
                      <a:gd name="connsiteX7" fmla="*/ 2858 w 3810"/>
                      <a:gd name="connsiteY7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10" h="1904">
                        <a:moveTo>
                          <a:pt x="2858" y="1905"/>
                        </a:moveTo>
                        <a:cubicBezTo>
                          <a:pt x="1905" y="1905"/>
                          <a:pt x="953" y="1905"/>
                          <a:pt x="953" y="1905"/>
                        </a:cubicBezTo>
                        <a:cubicBezTo>
                          <a:pt x="953" y="1905"/>
                          <a:pt x="0" y="953"/>
                          <a:pt x="0" y="953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2858" y="0"/>
                          <a:pt x="2858" y="0"/>
                        </a:cubicBezTo>
                        <a:cubicBezTo>
                          <a:pt x="3810" y="0"/>
                          <a:pt x="3810" y="0"/>
                          <a:pt x="3810" y="953"/>
                        </a:cubicBezTo>
                        <a:cubicBezTo>
                          <a:pt x="3810" y="1905"/>
                          <a:pt x="3810" y="1905"/>
                          <a:pt x="2858" y="1905"/>
                        </a:cubicBezTo>
                        <a:cubicBezTo>
                          <a:pt x="2858" y="1905"/>
                          <a:pt x="2858" y="1905"/>
                          <a:pt x="2858" y="190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89" name="Freeform: Shape 1988">
                    <a:extLst>
                      <a:ext uri="{FF2B5EF4-FFF2-40B4-BE49-F238E27FC236}">
                        <a16:creationId xmlns:a16="http://schemas.microsoft.com/office/drawing/2014/main" id="{2E578A24-321C-442B-9E16-774F20C51746}"/>
                      </a:ext>
                    </a:extLst>
                  </p:cNvPr>
                  <p:cNvSpPr/>
                  <p:nvPr/>
                </p:nvSpPr>
                <p:spPr>
                  <a:xfrm>
                    <a:off x="6764655" y="3458527"/>
                    <a:ext cx="20954" cy="18454"/>
                  </a:xfrm>
                  <a:custGeom>
                    <a:avLst/>
                    <a:gdLst>
                      <a:gd name="connsiteX0" fmla="*/ 6667 w 20954"/>
                      <a:gd name="connsiteY0" fmla="*/ 18097 h 18454"/>
                      <a:gd name="connsiteX1" fmla="*/ 4763 w 20954"/>
                      <a:gd name="connsiteY1" fmla="*/ 18097 h 18454"/>
                      <a:gd name="connsiteX2" fmla="*/ 952 w 20954"/>
                      <a:gd name="connsiteY2" fmla="*/ 16192 h 18454"/>
                      <a:gd name="connsiteX3" fmla="*/ 0 w 20954"/>
                      <a:gd name="connsiteY3" fmla="*/ 12382 h 18454"/>
                      <a:gd name="connsiteX4" fmla="*/ 0 w 20954"/>
                      <a:gd name="connsiteY4" fmla="*/ 953 h 18454"/>
                      <a:gd name="connsiteX5" fmla="*/ 952 w 20954"/>
                      <a:gd name="connsiteY5" fmla="*/ 0 h 18454"/>
                      <a:gd name="connsiteX6" fmla="*/ 1905 w 20954"/>
                      <a:gd name="connsiteY6" fmla="*/ 953 h 18454"/>
                      <a:gd name="connsiteX7" fmla="*/ 1905 w 20954"/>
                      <a:gd name="connsiteY7" fmla="*/ 12382 h 18454"/>
                      <a:gd name="connsiteX8" fmla="*/ 2857 w 20954"/>
                      <a:gd name="connsiteY8" fmla="*/ 15240 h 18454"/>
                      <a:gd name="connsiteX9" fmla="*/ 5715 w 20954"/>
                      <a:gd name="connsiteY9" fmla="*/ 16192 h 18454"/>
                      <a:gd name="connsiteX10" fmla="*/ 20002 w 20954"/>
                      <a:gd name="connsiteY10" fmla="*/ 14288 h 18454"/>
                      <a:gd name="connsiteX11" fmla="*/ 20955 w 20954"/>
                      <a:gd name="connsiteY11" fmla="*/ 14288 h 18454"/>
                      <a:gd name="connsiteX12" fmla="*/ 20955 w 20954"/>
                      <a:gd name="connsiteY12" fmla="*/ 15240 h 18454"/>
                      <a:gd name="connsiteX13" fmla="*/ 6667 w 20954"/>
                      <a:gd name="connsiteY13" fmla="*/ 18097 h 18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954" h="18454">
                        <a:moveTo>
                          <a:pt x="6667" y="18097"/>
                        </a:moveTo>
                        <a:cubicBezTo>
                          <a:pt x="5715" y="18097"/>
                          <a:pt x="5715" y="18097"/>
                          <a:pt x="4763" y="18097"/>
                        </a:cubicBezTo>
                        <a:cubicBezTo>
                          <a:pt x="3810" y="18097"/>
                          <a:pt x="1905" y="17145"/>
                          <a:pt x="952" y="16192"/>
                        </a:cubicBezTo>
                        <a:cubicBezTo>
                          <a:pt x="0" y="15240"/>
                          <a:pt x="0" y="13335"/>
                          <a:pt x="0" y="12382"/>
                        </a:cubicBezTo>
                        <a:cubicBezTo>
                          <a:pt x="0" y="8572"/>
                          <a:pt x="0" y="4763"/>
                          <a:pt x="0" y="953"/>
                        </a:cubicBezTo>
                        <a:cubicBezTo>
                          <a:pt x="0" y="0"/>
                          <a:pt x="0" y="0"/>
                          <a:pt x="952" y="0"/>
                        </a:cubicBezTo>
                        <a:cubicBezTo>
                          <a:pt x="1905" y="0"/>
                          <a:pt x="1905" y="953"/>
                          <a:pt x="1905" y="953"/>
                        </a:cubicBezTo>
                        <a:cubicBezTo>
                          <a:pt x="1905" y="4763"/>
                          <a:pt x="952" y="8572"/>
                          <a:pt x="1905" y="12382"/>
                        </a:cubicBezTo>
                        <a:cubicBezTo>
                          <a:pt x="1905" y="13335"/>
                          <a:pt x="1905" y="14288"/>
                          <a:pt x="2857" y="15240"/>
                        </a:cubicBezTo>
                        <a:cubicBezTo>
                          <a:pt x="3810" y="16192"/>
                          <a:pt x="4763" y="16192"/>
                          <a:pt x="5715" y="16192"/>
                        </a:cubicBezTo>
                        <a:cubicBezTo>
                          <a:pt x="10477" y="17145"/>
                          <a:pt x="15240" y="16192"/>
                          <a:pt x="20002" y="14288"/>
                        </a:cubicBezTo>
                        <a:cubicBezTo>
                          <a:pt x="20002" y="14288"/>
                          <a:pt x="20955" y="14288"/>
                          <a:pt x="20955" y="14288"/>
                        </a:cubicBezTo>
                        <a:cubicBezTo>
                          <a:pt x="20955" y="14288"/>
                          <a:pt x="20955" y="15240"/>
                          <a:pt x="20955" y="15240"/>
                        </a:cubicBezTo>
                        <a:cubicBezTo>
                          <a:pt x="16192" y="18097"/>
                          <a:pt x="11430" y="19050"/>
                          <a:pt x="6667" y="18097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1990" name="Graphic 4">
                    <a:extLst>
                      <a:ext uri="{FF2B5EF4-FFF2-40B4-BE49-F238E27FC236}">
                        <a16:creationId xmlns:a16="http://schemas.microsoft.com/office/drawing/2014/main" id="{FE67C4DC-9C1C-4906-9D93-03E4FDE81DEE}"/>
                      </a:ext>
                    </a:extLst>
                  </p:cNvPr>
                  <p:cNvGrpSpPr/>
                  <p:nvPr/>
                </p:nvGrpSpPr>
                <p:grpSpPr>
                  <a:xfrm>
                    <a:off x="6710241" y="3272789"/>
                    <a:ext cx="73693" cy="59159"/>
                    <a:chOff x="6710241" y="3272789"/>
                    <a:chExt cx="73693" cy="59159"/>
                  </a:xfrm>
                </p:grpSpPr>
                <p:sp>
                  <p:nvSpPr>
                    <p:cNvPr id="2002" name="Freeform: Shape 2001">
                      <a:extLst>
                        <a:ext uri="{FF2B5EF4-FFF2-40B4-BE49-F238E27FC236}">
                          <a16:creationId xmlns:a16="http://schemas.microsoft.com/office/drawing/2014/main" id="{655EB717-737F-4061-BD44-68B38CE72C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0241" y="3307887"/>
                      <a:ext cx="27810" cy="23148"/>
                    </a:xfrm>
                    <a:custGeom>
                      <a:avLst/>
                      <a:gdLst>
                        <a:gd name="connsiteX0" fmla="*/ 27744 w 27810"/>
                        <a:gd name="connsiteY0" fmla="*/ 12527 h 23148"/>
                        <a:gd name="connsiteX1" fmla="*/ 12504 w 27810"/>
                        <a:gd name="connsiteY1" fmla="*/ 145 h 23148"/>
                        <a:gd name="connsiteX2" fmla="*/ 121 w 27810"/>
                        <a:gd name="connsiteY2" fmla="*/ 9670 h 23148"/>
                        <a:gd name="connsiteX3" fmla="*/ 10599 w 27810"/>
                        <a:gd name="connsiteY3" fmla="*/ 23005 h 23148"/>
                        <a:gd name="connsiteX4" fmla="*/ 27744 w 27810"/>
                        <a:gd name="connsiteY4" fmla="*/ 12527 h 23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0" h="23148">
                          <a:moveTo>
                            <a:pt x="27744" y="12527"/>
                          </a:moveTo>
                          <a:cubicBezTo>
                            <a:pt x="28696" y="5860"/>
                            <a:pt x="19171" y="1097"/>
                            <a:pt x="12504" y="145"/>
                          </a:cubicBezTo>
                          <a:cubicBezTo>
                            <a:pt x="5836" y="-807"/>
                            <a:pt x="1074" y="3002"/>
                            <a:pt x="121" y="9670"/>
                          </a:cubicBezTo>
                          <a:cubicBezTo>
                            <a:pt x="-831" y="16337"/>
                            <a:pt x="3931" y="22052"/>
                            <a:pt x="10599" y="23005"/>
                          </a:cubicBezTo>
                          <a:cubicBezTo>
                            <a:pt x="18219" y="23957"/>
                            <a:pt x="27744" y="20147"/>
                            <a:pt x="27744" y="1252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03" name="Freeform: Shape 2002">
                      <a:extLst>
                        <a:ext uri="{FF2B5EF4-FFF2-40B4-BE49-F238E27FC236}">
                          <a16:creationId xmlns:a16="http://schemas.microsoft.com/office/drawing/2014/main" id="{CF7239A6-9D22-43B7-A857-483CE26054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5023" y="3305083"/>
                      <a:ext cx="27807" cy="26865"/>
                    </a:xfrm>
                    <a:custGeom>
                      <a:avLst/>
                      <a:gdLst>
                        <a:gd name="connsiteX0" fmla="*/ 27727 w 27807"/>
                        <a:gd name="connsiteY0" fmla="*/ 15331 h 26865"/>
                        <a:gd name="connsiteX1" fmla="*/ 14392 w 27807"/>
                        <a:gd name="connsiteY1" fmla="*/ 91 h 26865"/>
                        <a:gd name="connsiteX2" fmla="*/ 104 w 27807"/>
                        <a:gd name="connsiteY2" fmla="*/ 12474 h 26865"/>
                        <a:gd name="connsiteX3" fmla="*/ 11534 w 27807"/>
                        <a:gd name="connsiteY3" fmla="*/ 26761 h 26865"/>
                        <a:gd name="connsiteX4" fmla="*/ 27727 w 27807"/>
                        <a:gd name="connsiteY4" fmla="*/ 15331 h 26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07" h="26865">
                          <a:moveTo>
                            <a:pt x="27727" y="15331"/>
                          </a:moveTo>
                          <a:cubicBezTo>
                            <a:pt x="28679" y="8664"/>
                            <a:pt x="21059" y="1044"/>
                            <a:pt x="14392" y="91"/>
                          </a:cubicBezTo>
                          <a:cubicBezTo>
                            <a:pt x="7724" y="-861"/>
                            <a:pt x="1057" y="5806"/>
                            <a:pt x="104" y="12474"/>
                          </a:cubicBezTo>
                          <a:cubicBezTo>
                            <a:pt x="-848" y="19141"/>
                            <a:pt x="4867" y="26761"/>
                            <a:pt x="11534" y="26761"/>
                          </a:cubicBezTo>
                          <a:cubicBezTo>
                            <a:pt x="18202" y="27714"/>
                            <a:pt x="26774" y="21999"/>
                            <a:pt x="27727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04" name="Freeform: Shape 2003">
                      <a:extLst>
                        <a:ext uri="{FF2B5EF4-FFF2-40B4-BE49-F238E27FC236}">
                          <a16:creationId xmlns:a16="http://schemas.microsoft.com/office/drawing/2014/main" id="{1C2F53C6-6008-4EBD-977B-617059445A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0763" y="3310744"/>
                      <a:ext cx="23171" cy="20147"/>
                    </a:xfrm>
                    <a:custGeom>
                      <a:avLst/>
                      <a:gdLst>
                        <a:gd name="connsiteX0" fmla="*/ 22941 w 23171"/>
                        <a:gd name="connsiteY0" fmla="*/ 11575 h 20147"/>
                        <a:gd name="connsiteX1" fmla="*/ 15321 w 23171"/>
                        <a:gd name="connsiteY1" fmla="*/ 145 h 20147"/>
                        <a:gd name="connsiteX2" fmla="*/ 81 w 23171"/>
                        <a:gd name="connsiteY2" fmla="*/ 9670 h 20147"/>
                        <a:gd name="connsiteX3" fmla="*/ 13416 w 23171"/>
                        <a:gd name="connsiteY3" fmla="*/ 20147 h 20147"/>
                        <a:gd name="connsiteX4" fmla="*/ 22941 w 23171"/>
                        <a:gd name="connsiteY4" fmla="*/ 11575 h 20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171" h="20147">
                          <a:moveTo>
                            <a:pt x="22941" y="11575"/>
                          </a:moveTo>
                          <a:cubicBezTo>
                            <a:pt x="23894" y="4907"/>
                            <a:pt x="21989" y="145"/>
                            <a:pt x="15321" y="145"/>
                          </a:cubicBezTo>
                          <a:cubicBezTo>
                            <a:pt x="8654" y="-808"/>
                            <a:pt x="1034" y="3002"/>
                            <a:pt x="81" y="9670"/>
                          </a:cubicBezTo>
                          <a:cubicBezTo>
                            <a:pt x="-871" y="16337"/>
                            <a:pt x="6749" y="20147"/>
                            <a:pt x="13416" y="20147"/>
                          </a:cubicBezTo>
                          <a:cubicBezTo>
                            <a:pt x="20084" y="20147"/>
                            <a:pt x="21989" y="18242"/>
                            <a:pt x="22941" y="11575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05" name="Freeform: Shape 2004">
                      <a:extLst>
                        <a:ext uri="{FF2B5EF4-FFF2-40B4-BE49-F238E27FC236}">
                          <a16:creationId xmlns:a16="http://schemas.microsoft.com/office/drawing/2014/main" id="{8B8B3541-37CC-4946-91F2-0DD40B3C3D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3133" y="3288860"/>
                      <a:ext cx="25913" cy="24990"/>
                    </a:xfrm>
                    <a:custGeom>
                      <a:avLst/>
                      <a:gdLst>
                        <a:gd name="connsiteX0" fmla="*/ 25809 w 25913"/>
                        <a:gd name="connsiteY0" fmla="*/ 13457 h 24990"/>
                        <a:gd name="connsiteX1" fmla="*/ 14379 w 25913"/>
                        <a:gd name="connsiteY1" fmla="*/ 121 h 24990"/>
                        <a:gd name="connsiteX2" fmla="*/ 91 w 25913"/>
                        <a:gd name="connsiteY2" fmla="*/ 10599 h 24990"/>
                        <a:gd name="connsiteX3" fmla="*/ 12474 w 25913"/>
                        <a:gd name="connsiteY3" fmla="*/ 24886 h 24990"/>
                        <a:gd name="connsiteX4" fmla="*/ 25809 w 25913"/>
                        <a:gd name="connsiteY4" fmla="*/ 13457 h 24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13" h="24990">
                          <a:moveTo>
                            <a:pt x="25809" y="13457"/>
                          </a:moveTo>
                          <a:cubicBezTo>
                            <a:pt x="26761" y="6789"/>
                            <a:pt x="21046" y="1074"/>
                            <a:pt x="14379" y="121"/>
                          </a:cubicBezTo>
                          <a:cubicBezTo>
                            <a:pt x="7711" y="-831"/>
                            <a:pt x="91" y="3932"/>
                            <a:pt x="91" y="10599"/>
                          </a:cubicBezTo>
                          <a:cubicBezTo>
                            <a:pt x="-861" y="17266"/>
                            <a:pt x="5806" y="23934"/>
                            <a:pt x="12474" y="24886"/>
                          </a:cubicBezTo>
                          <a:cubicBezTo>
                            <a:pt x="19141" y="25839"/>
                            <a:pt x="24856" y="20124"/>
                            <a:pt x="25809" y="13457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06" name="Freeform: Shape 2005">
                      <a:extLst>
                        <a:ext uri="{FF2B5EF4-FFF2-40B4-BE49-F238E27FC236}">
                          <a16:creationId xmlns:a16="http://schemas.microsoft.com/office/drawing/2014/main" id="{E3E750EC-4932-4977-854A-1664890488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8813" y="3286033"/>
                      <a:ext cx="27816" cy="23181"/>
                    </a:xfrm>
                    <a:custGeom>
                      <a:avLst/>
                      <a:gdLst>
                        <a:gd name="connsiteX0" fmla="*/ 27744 w 27816"/>
                        <a:gd name="connsiteY0" fmla="*/ 15331 h 23181"/>
                        <a:gd name="connsiteX1" fmla="*/ 12504 w 27816"/>
                        <a:gd name="connsiteY1" fmla="*/ 91 h 23181"/>
                        <a:gd name="connsiteX2" fmla="*/ 121 w 27816"/>
                        <a:gd name="connsiteY2" fmla="*/ 12474 h 23181"/>
                        <a:gd name="connsiteX3" fmla="*/ 10599 w 27816"/>
                        <a:gd name="connsiteY3" fmla="*/ 22951 h 23181"/>
                        <a:gd name="connsiteX4" fmla="*/ 27744 w 27816"/>
                        <a:gd name="connsiteY4" fmla="*/ 15331 h 23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16" h="23181">
                          <a:moveTo>
                            <a:pt x="27744" y="15331"/>
                          </a:moveTo>
                          <a:cubicBezTo>
                            <a:pt x="28696" y="8664"/>
                            <a:pt x="20124" y="1044"/>
                            <a:pt x="12504" y="91"/>
                          </a:cubicBezTo>
                          <a:cubicBezTo>
                            <a:pt x="5836" y="-861"/>
                            <a:pt x="121" y="5806"/>
                            <a:pt x="121" y="12474"/>
                          </a:cubicBezTo>
                          <a:cubicBezTo>
                            <a:pt x="-831" y="19141"/>
                            <a:pt x="3931" y="21999"/>
                            <a:pt x="10599" y="22951"/>
                          </a:cubicBezTo>
                          <a:cubicBezTo>
                            <a:pt x="18219" y="23904"/>
                            <a:pt x="26792" y="21999"/>
                            <a:pt x="27744" y="15331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07" name="Freeform: Shape 2006">
                      <a:extLst>
                        <a:ext uri="{FF2B5EF4-FFF2-40B4-BE49-F238E27FC236}">
                          <a16:creationId xmlns:a16="http://schemas.microsoft.com/office/drawing/2014/main" id="{2C6995AF-505F-48DF-B9AC-A32B546560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7032" y="3272789"/>
                      <a:ext cx="27713" cy="21907"/>
                    </a:xfrm>
                    <a:custGeom>
                      <a:avLst/>
                      <a:gdLst>
                        <a:gd name="connsiteX0" fmla="*/ 27623 w 27713"/>
                        <a:gd name="connsiteY0" fmla="*/ 14288 h 21907"/>
                        <a:gd name="connsiteX1" fmla="*/ 14288 w 27713"/>
                        <a:gd name="connsiteY1" fmla="*/ 0 h 21907"/>
                        <a:gd name="connsiteX2" fmla="*/ 0 w 27713"/>
                        <a:gd name="connsiteY2" fmla="*/ 12382 h 21907"/>
                        <a:gd name="connsiteX3" fmla="*/ 13335 w 27713"/>
                        <a:gd name="connsiteY3" fmla="*/ 21907 h 21907"/>
                        <a:gd name="connsiteX4" fmla="*/ 27623 w 27713"/>
                        <a:gd name="connsiteY4" fmla="*/ 14288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13" h="21907">
                          <a:moveTo>
                            <a:pt x="27623" y="14288"/>
                          </a:moveTo>
                          <a:cubicBezTo>
                            <a:pt x="28575" y="7620"/>
                            <a:pt x="21908" y="0"/>
                            <a:pt x="14288" y="0"/>
                          </a:cubicBezTo>
                          <a:cubicBezTo>
                            <a:pt x="6668" y="0"/>
                            <a:pt x="0" y="4763"/>
                            <a:pt x="0" y="12382"/>
                          </a:cubicBezTo>
                          <a:cubicBezTo>
                            <a:pt x="0" y="20003"/>
                            <a:pt x="5715" y="21907"/>
                            <a:pt x="13335" y="21907"/>
                          </a:cubicBezTo>
                          <a:cubicBezTo>
                            <a:pt x="20003" y="21907"/>
                            <a:pt x="26670" y="20955"/>
                            <a:pt x="27623" y="14288"/>
                          </a:cubicBezTo>
                          <a:close/>
                        </a:path>
                      </a:pathLst>
                    </a:custGeom>
                    <a:solidFill>
                      <a:srgbClr val="82483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08" name="Freeform: Shape 2007">
                      <a:extLst>
                        <a:ext uri="{FF2B5EF4-FFF2-40B4-BE49-F238E27FC236}">
                          <a16:creationId xmlns:a16="http://schemas.microsoft.com/office/drawing/2014/main" id="{9FB0CBD7-4762-49CF-9E83-9C9375559B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0128" y="3311127"/>
                      <a:ext cx="15954" cy="15954"/>
                    </a:xfrm>
                    <a:custGeom>
                      <a:avLst/>
                      <a:gdLst>
                        <a:gd name="connsiteX0" fmla="*/ 3572 w 15954"/>
                        <a:gd name="connsiteY0" fmla="*/ 15954 h 15954"/>
                        <a:gd name="connsiteX1" fmla="*/ 714 w 15954"/>
                        <a:gd name="connsiteY1" fmla="*/ 13097 h 15954"/>
                        <a:gd name="connsiteX2" fmla="*/ 714 w 15954"/>
                        <a:gd name="connsiteY2" fmla="*/ 3572 h 15954"/>
                        <a:gd name="connsiteX3" fmla="*/ 4524 w 15954"/>
                        <a:gd name="connsiteY3" fmla="*/ 714 h 15954"/>
                        <a:gd name="connsiteX4" fmla="*/ 11192 w 15954"/>
                        <a:gd name="connsiteY4" fmla="*/ 714 h 15954"/>
                        <a:gd name="connsiteX5" fmla="*/ 15954 w 15954"/>
                        <a:gd name="connsiteY5" fmla="*/ 7382 h 15954"/>
                        <a:gd name="connsiteX6" fmla="*/ 15954 w 15954"/>
                        <a:gd name="connsiteY6" fmla="*/ 11192 h 15954"/>
                        <a:gd name="connsiteX7" fmla="*/ 11192 w 15954"/>
                        <a:gd name="connsiteY7" fmla="*/ 15002 h 15954"/>
                        <a:gd name="connsiteX8" fmla="*/ 9287 w 15954"/>
                        <a:gd name="connsiteY8" fmla="*/ 15002 h 15954"/>
                        <a:gd name="connsiteX9" fmla="*/ 5477 w 15954"/>
                        <a:gd name="connsiteY9" fmla="*/ 11192 h 15954"/>
                        <a:gd name="connsiteX10" fmla="*/ 5477 w 15954"/>
                        <a:gd name="connsiteY10" fmla="*/ 10239 h 15954"/>
                        <a:gd name="connsiteX11" fmla="*/ 6429 w 15954"/>
                        <a:gd name="connsiteY11" fmla="*/ 10239 h 15954"/>
                        <a:gd name="connsiteX12" fmla="*/ 8334 w 15954"/>
                        <a:gd name="connsiteY12" fmla="*/ 13097 h 15954"/>
                        <a:gd name="connsiteX13" fmla="*/ 9287 w 15954"/>
                        <a:gd name="connsiteY13" fmla="*/ 13097 h 15954"/>
                        <a:gd name="connsiteX14" fmla="*/ 13097 w 15954"/>
                        <a:gd name="connsiteY14" fmla="*/ 10239 h 15954"/>
                        <a:gd name="connsiteX15" fmla="*/ 13097 w 15954"/>
                        <a:gd name="connsiteY15" fmla="*/ 7382 h 15954"/>
                        <a:gd name="connsiteX16" fmla="*/ 9287 w 15954"/>
                        <a:gd name="connsiteY16" fmla="*/ 1667 h 15954"/>
                        <a:gd name="connsiteX17" fmla="*/ 4524 w 15954"/>
                        <a:gd name="connsiteY17" fmla="*/ 1667 h 15954"/>
                        <a:gd name="connsiteX18" fmla="*/ 1667 w 15954"/>
                        <a:gd name="connsiteY18" fmla="*/ 3572 h 15954"/>
                        <a:gd name="connsiteX19" fmla="*/ 1667 w 15954"/>
                        <a:gd name="connsiteY19" fmla="*/ 11192 h 15954"/>
                        <a:gd name="connsiteX20" fmla="*/ 2619 w 15954"/>
                        <a:gd name="connsiteY20" fmla="*/ 13097 h 15954"/>
                        <a:gd name="connsiteX21" fmla="*/ 3572 w 15954"/>
                        <a:gd name="connsiteY21" fmla="*/ 14049 h 15954"/>
                        <a:gd name="connsiteX22" fmla="*/ 3572 w 15954"/>
                        <a:gd name="connsiteY22" fmla="*/ 15954 h 15954"/>
                        <a:gd name="connsiteX23" fmla="*/ 3572 w 15954"/>
                        <a:gd name="connsiteY23" fmla="*/ 15954 h 15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5954" h="15954">
                          <a:moveTo>
                            <a:pt x="3572" y="15954"/>
                          </a:moveTo>
                          <a:cubicBezTo>
                            <a:pt x="2619" y="15954"/>
                            <a:pt x="1667" y="15002"/>
                            <a:pt x="714" y="13097"/>
                          </a:cubicBezTo>
                          <a:cubicBezTo>
                            <a:pt x="-238" y="9287"/>
                            <a:pt x="-238" y="6429"/>
                            <a:pt x="714" y="3572"/>
                          </a:cubicBezTo>
                          <a:cubicBezTo>
                            <a:pt x="1667" y="2619"/>
                            <a:pt x="2619" y="1667"/>
                            <a:pt x="4524" y="714"/>
                          </a:cubicBezTo>
                          <a:cubicBezTo>
                            <a:pt x="6429" y="-238"/>
                            <a:pt x="9287" y="-238"/>
                            <a:pt x="11192" y="714"/>
                          </a:cubicBezTo>
                          <a:cubicBezTo>
                            <a:pt x="13097" y="1667"/>
                            <a:pt x="15002" y="4524"/>
                            <a:pt x="15954" y="7382"/>
                          </a:cubicBezTo>
                          <a:cubicBezTo>
                            <a:pt x="15954" y="8334"/>
                            <a:pt x="15954" y="10239"/>
                            <a:pt x="15954" y="11192"/>
                          </a:cubicBezTo>
                          <a:cubicBezTo>
                            <a:pt x="15002" y="13097"/>
                            <a:pt x="13097" y="14049"/>
                            <a:pt x="11192" y="15002"/>
                          </a:cubicBezTo>
                          <a:cubicBezTo>
                            <a:pt x="10239" y="15002"/>
                            <a:pt x="10239" y="15002"/>
                            <a:pt x="9287" y="15002"/>
                          </a:cubicBezTo>
                          <a:cubicBezTo>
                            <a:pt x="7382" y="15002"/>
                            <a:pt x="6429" y="12144"/>
                            <a:pt x="5477" y="11192"/>
                          </a:cubicBezTo>
                          <a:cubicBezTo>
                            <a:pt x="5477" y="11192"/>
                            <a:pt x="5477" y="10239"/>
                            <a:pt x="5477" y="10239"/>
                          </a:cubicBezTo>
                          <a:cubicBezTo>
                            <a:pt x="5477" y="10239"/>
                            <a:pt x="6429" y="10239"/>
                            <a:pt x="6429" y="10239"/>
                          </a:cubicBezTo>
                          <a:cubicBezTo>
                            <a:pt x="7382" y="11192"/>
                            <a:pt x="7382" y="12144"/>
                            <a:pt x="8334" y="13097"/>
                          </a:cubicBezTo>
                          <a:cubicBezTo>
                            <a:pt x="8334" y="13097"/>
                            <a:pt x="9287" y="13097"/>
                            <a:pt x="9287" y="13097"/>
                          </a:cubicBezTo>
                          <a:cubicBezTo>
                            <a:pt x="11192" y="13097"/>
                            <a:pt x="12144" y="12144"/>
                            <a:pt x="13097" y="10239"/>
                          </a:cubicBezTo>
                          <a:cubicBezTo>
                            <a:pt x="13097" y="9287"/>
                            <a:pt x="13097" y="8334"/>
                            <a:pt x="13097" y="7382"/>
                          </a:cubicBezTo>
                          <a:cubicBezTo>
                            <a:pt x="12144" y="4524"/>
                            <a:pt x="11192" y="2619"/>
                            <a:pt x="9287" y="1667"/>
                          </a:cubicBezTo>
                          <a:cubicBezTo>
                            <a:pt x="7382" y="714"/>
                            <a:pt x="5477" y="1667"/>
                            <a:pt x="4524" y="1667"/>
                          </a:cubicBezTo>
                          <a:cubicBezTo>
                            <a:pt x="3572" y="2619"/>
                            <a:pt x="2619" y="2619"/>
                            <a:pt x="1667" y="3572"/>
                          </a:cubicBezTo>
                          <a:cubicBezTo>
                            <a:pt x="714" y="5477"/>
                            <a:pt x="714" y="7382"/>
                            <a:pt x="1667" y="11192"/>
                          </a:cubicBezTo>
                          <a:cubicBezTo>
                            <a:pt x="1667" y="12144"/>
                            <a:pt x="2619" y="13097"/>
                            <a:pt x="2619" y="13097"/>
                          </a:cubicBezTo>
                          <a:cubicBezTo>
                            <a:pt x="3572" y="13097"/>
                            <a:pt x="3572" y="13097"/>
                            <a:pt x="3572" y="14049"/>
                          </a:cubicBezTo>
                          <a:cubicBezTo>
                            <a:pt x="4524" y="15002"/>
                            <a:pt x="4524" y="15954"/>
                            <a:pt x="3572" y="15954"/>
                          </a:cubicBezTo>
                          <a:cubicBezTo>
                            <a:pt x="3572" y="15954"/>
                            <a:pt x="3572" y="15954"/>
                            <a:pt x="3572" y="15954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09" name="Freeform: Shape 2008">
                      <a:extLst>
                        <a:ext uri="{FF2B5EF4-FFF2-40B4-BE49-F238E27FC236}">
                          <a16:creationId xmlns:a16="http://schemas.microsoft.com/office/drawing/2014/main" id="{B272ACBD-D708-4978-9321-737F67C484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8940" y="3291269"/>
                      <a:ext cx="15240" cy="16762"/>
                    </a:xfrm>
                    <a:custGeom>
                      <a:avLst/>
                      <a:gdLst>
                        <a:gd name="connsiteX0" fmla="*/ 3810 w 15240"/>
                        <a:gd name="connsiteY0" fmla="*/ 16762 h 16762"/>
                        <a:gd name="connsiteX1" fmla="*/ 1905 w 15240"/>
                        <a:gd name="connsiteY1" fmla="*/ 15810 h 16762"/>
                        <a:gd name="connsiteX2" fmla="*/ 953 w 15240"/>
                        <a:gd name="connsiteY2" fmla="*/ 12952 h 16762"/>
                        <a:gd name="connsiteX3" fmla="*/ 0 w 15240"/>
                        <a:gd name="connsiteY3" fmla="*/ 7237 h 16762"/>
                        <a:gd name="connsiteX4" fmla="*/ 1905 w 15240"/>
                        <a:gd name="connsiteY4" fmla="*/ 2475 h 16762"/>
                        <a:gd name="connsiteX5" fmla="*/ 10478 w 15240"/>
                        <a:gd name="connsiteY5" fmla="*/ 570 h 16762"/>
                        <a:gd name="connsiteX6" fmla="*/ 15240 w 15240"/>
                        <a:gd name="connsiteY6" fmla="*/ 8190 h 16762"/>
                        <a:gd name="connsiteX7" fmla="*/ 14288 w 15240"/>
                        <a:gd name="connsiteY7" fmla="*/ 11047 h 16762"/>
                        <a:gd name="connsiteX8" fmla="*/ 11430 w 15240"/>
                        <a:gd name="connsiteY8" fmla="*/ 12952 h 16762"/>
                        <a:gd name="connsiteX9" fmla="*/ 6667 w 15240"/>
                        <a:gd name="connsiteY9" fmla="*/ 12000 h 16762"/>
                        <a:gd name="connsiteX10" fmla="*/ 5715 w 15240"/>
                        <a:gd name="connsiteY10" fmla="*/ 9142 h 16762"/>
                        <a:gd name="connsiteX11" fmla="*/ 6667 w 15240"/>
                        <a:gd name="connsiteY11" fmla="*/ 5332 h 16762"/>
                        <a:gd name="connsiteX12" fmla="*/ 7620 w 15240"/>
                        <a:gd name="connsiteY12" fmla="*/ 4380 h 16762"/>
                        <a:gd name="connsiteX13" fmla="*/ 8572 w 15240"/>
                        <a:gd name="connsiteY13" fmla="*/ 5332 h 16762"/>
                        <a:gd name="connsiteX14" fmla="*/ 7620 w 15240"/>
                        <a:gd name="connsiteY14" fmla="*/ 8190 h 16762"/>
                        <a:gd name="connsiteX15" fmla="*/ 7620 w 15240"/>
                        <a:gd name="connsiteY15" fmla="*/ 10095 h 16762"/>
                        <a:gd name="connsiteX16" fmla="*/ 10478 w 15240"/>
                        <a:gd name="connsiteY16" fmla="*/ 10095 h 16762"/>
                        <a:gd name="connsiteX17" fmla="*/ 12382 w 15240"/>
                        <a:gd name="connsiteY17" fmla="*/ 9142 h 16762"/>
                        <a:gd name="connsiteX18" fmla="*/ 13335 w 15240"/>
                        <a:gd name="connsiteY18" fmla="*/ 7237 h 16762"/>
                        <a:gd name="connsiteX19" fmla="*/ 9525 w 15240"/>
                        <a:gd name="connsiteY19" fmla="*/ 1522 h 16762"/>
                        <a:gd name="connsiteX20" fmla="*/ 2857 w 15240"/>
                        <a:gd name="connsiteY20" fmla="*/ 3427 h 16762"/>
                        <a:gd name="connsiteX21" fmla="*/ 1905 w 15240"/>
                        <a:gd name="connsiteY21" fmla="*/ 7237 h 16762"/>
                        <a:gd name="connsiteX22" fmla="*/ 2857 w 15240"/>
                        <a:gd name="connsiteY22" fmla="*/ 12952 h 16762"/>
                        <a:gd name="connsiteX23" fmla="*/ 3810 w 15240"/>
                        <a:gd name="connsiteY23" fmla="*/ 14857 h 16762"/>
                        <a:gd name="connsiteX24" fmla="*/ 4763 w 15240"/>
                        <a:gd name="connsiteY24" fmla="*/ 14857 h 16762"/>
                        <a:gd name="connsiteX25" fmla="*/ 5715 w 15240"/>
                        <a:gd name="connsiteY25" fmla="*/ 14857 h 16762"/>
                        <a:gd name="connsiteX26" fmla="*/ 5715 w 15240"/>
                        <a:gd name="connsiteY26" fmla="*/ 15810 h 16762"/>
                        <a:gd name="connsiteX27" fmla="*/ 3810 w 15240"/>
                        <a:gd name="connsiteY27" fmla="*/ 16762 h 16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5240" h="16762">
                          <a:moveTo>
                            <a:pt x="3810" y="16762"/>
                          </a:moveTo>
                          <a:cubicBezTo>
                            <a:pt x="2857" y="16762"/>
                            <a:pt x="2857" y="16762"/>
                            <a:pt x="1905" y="15810"/>
                          </a:cubicBezTo>
                          <a:cubicBezTo>
                            <a:pt x="953" y="14857"/>
                            <a:pt x="953" y="13905"/>
                            <a:pt x="953" y="12952"/>
                          </a:cubicBezTo>
                          <a:cubicBezTo>
                            <a:pt x="0" y="11047"/>
                            <a:pt x="0" y="9142"/>
                            <a:pt x="0" y="7237"/>
                          </a:cubicBezTo>
                          <a:cubicBezTo>
                            <a:pt x="0" y="5332"/>
                            <a:pt x="953" y="3427"/>
                            <a:pt x="1905" y="2475"/>
                          </a:cubicBezTo>
                          <a:cubicBezTo>
                            <a:pt x="3810" y="-383"/>
                            <a:pt x="7620" y="-383"/>
                            <a:pt x="10478" y="570"/>
                          </a:cubicBezTo>
                          <a:cubicBezTo>
                            <a:pt x="13335" y="1522"/>
                            <a:pt x="15240" y="4380"/>
                            <a:pt x="15240" y="8190"/>
                          </a:cubicBezTo>
                          <a:cubicBezTo>
                            <a:pt x="15240" y="9142"/>
                            <a:pt x="15240" y="11047"/>
                            <a:pt x="14288" y="11047"/>
                          </a:cubicBezTo>
                          <a:cubicBezTo>
                            <a:pt x="13335" y="12000"/>
                            <a:pt x="12382" y="12000"/>
                            <a:pt x="11430" y="12952"/>
                          </a:cubicBezTo>
                          <a:cubicBezTo>
                            <a:pt x="10478" y="12952"/>
                            <a:pt x="8572" y="13905"/>
                            <a:pt x="6667" y="12000"/>
                          </a:cubicBezTo>
                          <a:cubicBezTo>
                            <a:pt x="5715" y="11047"/>
                            <a:pt x="5715" y="10095"/>
                            <a:pt x="5715" y="9142"/>
                          </a:cubicBezTo>
                          <a:cubicBezTo>
                            <a:pt x="5715" y="8190"/>
                            <a:pt x="5715" y="7237"/>
                            <a:pt x="6667" y="5332"/>
                          </a:cubicBezTo>
                          <a:cubicBezTo>
                            <a:pt x="6667" y="5332"/>
                            <a:pt x="7620" y="4380"/>
                            <a:pt x="7620" y="4380"/>
                          </a:cubicBezTo>
                          <a:cubicBezTo>
                            <a:pt x="7620" y="4380"/>
                            <a:pt x="8572" y="5332"/>
                            <a:pt x="8572" y="5332"/>
                          </a:cubicBezTo>
                          <a:cubicBezTo>
                            <a:pt x="8572" y="6285"/>
                            <a:pt x="7620" y="7237"/>
                            <a:pt x="7620" y="8190"/>
                          </a:cubicBezTo>
                          <a:cubicBezTo>
                            <a:pt x="7620" y="9142"/>
                            <a:pt x="7620" y="9142"/>
                            <a:pt x="7620" y="10095"/>
                          </a:cubicBezTo>
                          <a:cubicBezTo>
                            <a:pt x="7620" y="11047"/>
                            <a:pt x="8572" y="11047"/>
                            <a:pt x="10478" y="10095"/>
                          </a:cubicBezTo>
                          <a:cubicBezTo>
                            <a:pt x="11430" y="10095"/>
                            <a:pt x="12382" y="10095"/>
                            <a:pt x="12382" y="9142"/>
                          </a:cubicBezTo>
                          <a:cubicBezTo>
                            <a:pt x="12382" y="8190"/>
                            <a:pt x="13335" y="8190"/>
                            <a:pt x="13335" y="7237"/>
                          </a:cubicBezTo>
                          <a:cubicBezTo>
                            <a:pt x="13335" y="4380"/>
                            <a:pt x="11430" y="2475"/>
                            <a:pt x="9525" y="1522"/>
                          </a:cubicBezTo>
                          <a:cubicBezTo>
                            <a:pt x="7620" y="570"/>
                            <a:pt x="4763" y="1522"/>
                            <a:pt x="2857" y="3427"/>
                          </a:cubicBezTo>
                          <a:cubicBezTo>
                            <a:pt x="1905" y="4380"/>
                            <a:pt x="1905" y="5332"/>
                            <a:pt x="1905" y="7237"/>
                          </a:cubicBezTo>
                          <a:cubicBezTo>
                            <a:pt x="1905" y="9142"/>
                            <a:pt x="1905" y="11047"/>
                            <a:pt x="2857" y="12952"/>
                          </a:cubicBezTo>
                          <a:cubicBezTo>
                            <a:pt x="2857" y="13905"/>
                            <a:pt x="2857" y="13905"/>
                            <a:pt x="3810" y="14857"/>
                          </a:cubicBezTo>
                          <a:cubicBezTo>
                            <a:pt x="3810" y="14857"/>
                            <a:pt x="4763" y="14857"/>
                            <a:pt x="4763" y="14857"/>
                          </a:cubicBezTo>
                          <a:cubicBezTo>
                            <a:pt x="4763" y="14857"/>
                            <a:pt x="5715" y="14857"/>
                            <a:pt x="5715" y="14857"/>
                          </a:cubicBezTo>
                          <a:cubicBezTo>
                            <a:pt x="5715" y="14857"/>
                            <a:pt x="5715" y="15810"/>
                            <a:pt x="5715" y="15810"/>
                          </a:cubicBezTo>
                          <a:cubicBezTo>
                            <a:pt x="4763" y="16762"/>
                            <a:pt x="4763" y="16762"/>
                            <a:pt x="3810" y="16762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0" name="Freeform: Shape 2009">
                      <a:extLst>
                        <a:ext uri="{FF2B5EF4-FFF2-40B4-BE49-F238E27FC236}">
                          <a16:creationId xmlns:a16="http://schemas.microsoft.com/office/drawing/2014/main" id="{8BFAFC10-7012-44E2-8582-6B442049A1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6559" y="3314699"/>
                      <a:ext cx="10900" cy="11430"/>
                    </a:xfrm>
                    <a:custGeom>
                      <a:avLst/>
                      <a:gdLst>
                        <a:gd name="connsiteX0" fmla="*/ 2858 w 10900"/>
                        <a:gd name="connsiteY0" fmla="*/ 11430 h 11430"/>
                        <a:gd name="connsiteX1" fmla="*/ 953 w 10900"/>
                        <a:gd name="connsiteY1" fmla="*/ 9525 h 11430"/>
                        <a:gd name="connsiteX2" fmla="*/ 0 w 10900"/>
                        <a:gd name="connsiteY2" fmla="*/ 6668 h 11430"/>
                        <a:gd name="connsiteX3" fmla="*/ 0 w 10900"/>
                        <a:gd name="connsiteY3" fmla="*/ 2857 h 11430"/>
                        <a:gd name="connsiteX4" fmla="*/ 3810 w 10900"/>
                        <a:gd name="connsiteY4" fmla="*/ 0 h 11430"/>
                        <a:gd name="connsiteX5" fmla="*/ 8572 w 10900"/>
                        <a:gd name="connsiteY5" fmla="*/ 1905 h 11430"/>
                        <a:gd name="connsiteX6" fmla="*/ 10478 w 10900"/>
                        <a:gd name="connsiteY6" fmla="*/ 5715 h 11430"/>
                        <a:gd name="connsiteX7" fmla="*/ 10478 w 10900"/>
                        <a:gd name="connsiteY7" fmla="*/ 8572 h 11430"/>
                        <a:gd name="connsiteX8" fmla="*/ 6668 w 10900"/>
                        <a:gd name="connsiteY8" fmla="*/ 10478 h 11430"/>
                        <a:gd name="connsiteX9" fmla="*/ 2858 w 10900"/>
                        <a:gd name="connsiteY9" fmla="*/ 9525 h 11430"/>
                        <a:gd name="connsiteX10" fmla="*/ 1905 w 10900"/>
                        <a:gd name="connsiteY10" fmla="*/ 6668 h 11430"/>
                        <a:gd name="connsiteX11" fmla="*/ 1905 w 10900"/>
                        <a:gd name="connsiteY11" fmla="*/ 5715 h 11430"/>
                        <a:gd name="connsiteX12" fmla="*/ 2858 w 10900"/>
                        <a:gd name="connsiteY12" fmla="*/ 4763 h 11430"/>
                        <a:gd name="connsiteX13" fmla="*/ 3810 w 10900"/>
                        <a:gd name="connsiteY13" fmla="*/ 5715 h 11430"/>
                        <a:gd name="connsiteX14" fmla="*/ 3810 w 10900"/>
                        <a:gd name="connsiteY14" fmla="*/ 6668 h 11430"/>
                        <a:gd name="connsiteX15" fmla="*/ 3810 w 10900"/>
                        <a:gd name="connsiteY15" fmla="*/ 8572 h 11430"/>
                        <a:gd name="connsiteX16" fmla="*/ 5715 w 10900"/>
                        <a:gd name="connsiteY16" fmla="*/ 8572 h 11430"/>
                        <a:gd name="connsiteX17" fmla="*/ 7620 w 10900"/>
                        <a:gd name="connsiteY17" fmla="*/ 7620 h 11430"/>
                        <a:gd name="connsiteX18" fmla="*/ 7620 w 10900"/>
                        <a:gd name="connsiteY18" fmla="*/ 5715 h 11430"/>
                        <a:gd name="connsiteX19" fmla="*/ 5715 w 10900"/>
                        <a:gd name="connsiteY19" fmla="*/ 2857 h 11430"/>
                        <a:gd name="connsiteX20" fmla="*/ 2858 w 10900"/>
                        <a:gd name="connsiteY20" fmla="*/ 1905 h 11430"/>
                        <a:gd name="connsiteX21" fmla="*/ 953 w 10900"/>
                        <a:gd name="connsiteY21" fmla="*/ 3810 h 11430"/>
                        <a:gd name="connsiteX22" fmla="*/ 953 w 10900"/>
                        <a:gd name="connsiteY22" fmla="*/ 7620 h 11430"/>
                        <a:gd name="connsiteX23" fmla="*/ 953 w 10900"/>
                        <a:gd name="connsiteY23" fmla="*/ 9525 h 11430"/>
                        <a:gd name="connsiteX24" fmla="*/ 1905 w 10900"/>
                        <a:gd name="connsiteY24" fmla="*/ 10478 h 11430"/>
                        <a:gd name="connsiteX25" fmla="*/ 2858 w 10900"/>
                        <a:gd name="connsiteY25" fmla="*/ 11430 h 11430"/>
                        <a:gd name="connsiteX26" fmla="*/ 2858 w 10900"/>
                        <a:gd name="connsiteY26" fmla="*/ 11430 h 11430"/>
                        <a:gd name="connsiteX27" fmla="*/ 2858 w 10900"/>
                        <a:gd name="connsiteY27" fmla="*/ 11430 h 11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0900" h="11430">
                          <a:moveTo>
                            <a:pt x="2858" y="11430"/>
                          </a:moveTo>
                          <a:cubicBezTo>
                            <a:pt x="1905" y="11430"/>
                            <a:pt x="953" y="10478"/>
                            <a:pt x="953" y="9525"/>
                          </a:cubicBezTo>
                          <a:cubicBezTo>
                            <a:pt x="953" y="8572"/>
                            <a:pt x="0" y="7620"/>
                            <a:pt x="0" y="6668"/>
                          </a:cubicBezTo>
                          <a:cubicBezTo>
                            <a:pt x="0" y="4763"/>
                            <a:pt x="0" y="3810"/>
                            <a:pt x="0" y="2857"/>
                          </a:cubicBezTo>
                          <a:cubicBezTo>
                            <a:pt x="953" y="953"/>
                            <a:pt x="1905" y="0"/>
                            <a:pt x="3810" y="0"/>
                          </a:cubicBezTo>
                          <a:cubicBezTo>
                            <a:pt x="5715" y="0"/>
                            <a:pt x="6668" y="0"/>
                            <a:pt x="8572" y="1905"/>
                          </a:cubicBezTo>
                          <a:cubicBezTo>
                            <a:pt x="9525" y="2857"/>
                            <a:pt x="10478" y="3810"/>
                            <a:pt x="10478" y="5715"/>
                          </a:cubicBezTo>
                          <a:cubicBezTo>
                            <a:pt x="10478" y="6668"/>
                            <a:pt x="11430" y="7620"/>
                            <a:pt x="10478" y="8572"/>
                          </a:cubicBezTo>
                          <a:cubicBezTo>
                            <a:pt x="9525" y="9525"/>
                            <a:pt x="8572" y="10478"/>
                            <a:pt x="6668" y="10478"/>
                          </a:cubicBezTo>
                          <a:cubicBezTo>
                            <a:pt x="4763" y="10478"/>
                            <a:pt x="3810" y="10478"/>
                            <a:pt x="2858" y="9525"/>
                          </a:cubicBezTo>
                          <a:cubicBezTo>
                            <a:pt x="1905" y="8572"/>
                            <a:pt x="1905" y="7620"/>
                            <a:pt x="1905" y="6668"/>
                          </a:cubicBezTo>
                          <a:cubicBezTo>
                            <a:pt x="1905" y="6668"/>
                            <a:pt x="1905" y="5715"/>
                            <a:pt x="1905" y="5715"/>
                          </a:cubicBezTo>
                          <a:cubicBezTo>
                            <a:pt x="1905" y="4763"/>
                            <a:pt x="1905" y="4763"/>
                            <a:pt x="2858" y="4763"/>
                          </a:cubicBezTo>
                          <a:cubicBezTo>
                            <a:pt x="3810" y="4763"/>
                            <a:pt x="3810" y="4763"/>
                            <a:pt x="3810" y="5715"/>
                          </a:cubicBezTo>
                          <a:cubicBezTo>
                            <a:pt x="3810" y="5715"/>
                            <a:pt x="3810" y="6668"/>
                            <a:pt x="3810" y="6668"/>
                          </a:cubicBezTo>
                          <a:cubicBezTo>
                            <a:pt x="3810" y="7620"/>
                            <a:pt x="3810" y="7620"/>
                            <a:pt x="3810" y="8572"/>
                          </a:cubicBezTo>
                          <a:cubicBezTo>
                            <a:pt x="3810" y="9525"/>
                            <a:pt x="4763" y="8572"/>
                            <a:pt x="5715" y="8572"/>
                          </a:cubicBezTo>
                          <a:cubicBezTo>
                            <a:pt x="6668" y="8572"/>
                            <a:pt x="7620" y="8572"/>
                            <a:pt x="7620" y="7620"/>
                          </a:cubicBezTo>
                          <a:cubicBezTo>
                            <a:pt x="7620" y="7620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6668" y="3810"/>
                            <a:pt x="5715" y="2857"/>
                          </a:cubicBezTo>
                          <a:cubicBezTo>
                            <a:pt x="4763" y="1905"/>
                            <a:pt x="3810" y="953"/>
                            <a:pt x="2858" y="1905"/>
                          </a:cubicBezTo>
                          <a:cubicBezTo>
                            <a:pt x="1905" y="1905"/>
                            <a:pt x="953" y="2857"/>
                            <a:pt x="953" y="3810"/>
                          </a:cubicBezTo>
                          <a:cubicBezTo>
                            <a:pt x="953" y="4763"/>
                            <a:pt x="953" y="5715"/>
                            <a:pt x="953" y="7620"/>
                          </a:cubicBezTo>
                          <a:cubicBezTo>
                            <a:pt x="953" y="8572"/>
                            <a:pt x="953" y="9525"/>
                            <a:pt x="953" y="9525"/>
                          </a:cubicBezTo>
                          <a:cubicBezTo>
                            <a:pt x="953" y="9525"/>
                            <a:pt x="1905" y="10478"/>
                            <a:pt x="1905" y="10478"/>
                          </a:cubicBezTo>
                          <a:cubicBezTo>
                            <a:pt x="1905" y="10478"/>
                            <a:pt x="2858" y="10478"/>
                            <a:pt x="2858" y="11430"/>
                          </a:cubicBezTo>
                          <a:cubicBezTo>
                            <a:pt x="4763" y="11430"/>
                            <a:pt x="4763" y="11430"/>
                            <a:pt x="2858" y="11430"/>
                          </a:cubicBezTo>
                          <a:cubicBezTo>
                            <a:pt x="3810" y="11430"/>
                            <a:pt x="3810" y="11430"/>
                            <a:pt x="2858" y="1143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1" name="Freeform: Shape 2010">
                      <a:extLst>
                        <a:ext uri="{FF2B5EF4-FFF2-40B4-BE49-F238E27FC236}">
                          <a16:creationId xmlns:a16="http://schemas.microsoft.com/office/drawing/2014/main" id="{6E2C4B40-208C-4720-89E5-F9A09E2E09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43700" y="3274694"/>
                      <a:ext cx="14682" cy="14287"/>
                    </a:xfrm>
                    <a:custGeom>
                      <a:avLst/>
                      <a:gdLst>
                        <a:gd name="connsiteX0" fmla="*/ 4763 w 14682"/>
                        <a:gd name="connsiteY0" fmla="*/ 14288 h 14287"/>
                        <a:gd name="connsiteX1" fmla="*/ 953 w 14682"/>
                        <a:gd name="connsiteY1" fmla="*/ 11430 h 14287"/>
                        <a:gd name="connsiteX2" fmla="*/ 0 w 14682"/>
                        <a:gd name="connsiteY2" fmla="*/ 6668 h 14287"/>
                        <a:gd name="connsiteX3" fmla="*/ 2857 w 14682"/>
                        <a:gd name="connsiteY3" fmla="*/ 953 h 14287"/>
                        <a:gd name="connsiteX4" fmla="*/ 5715 w 14682"/>
                        <a:gd name="connsiteY4" fmla="*/ 0 h 14287"/>
                        <a:gd name="connsiteX5" fmla="*/ 13335 w 14682"/>
                        <a:gd name="connsiteY5" fmla="*/ 4763 h 14287"/>
                        <a:gd name="connsiteX6" fmla="*/ 14288 w 14682"/>
                        <a:gd name="connsiteY6" fmla="*/ 10478 h 14287"/>
                        <a:gd name="connsiteX7" fmla="*/ 11430 w 14682"/>
                        <a:gd name="connsiteY7" fmla="*/ 12383 h 14287"/>
                        <a:gd name="connsiteX8" fmla="*/ 8572 w 14682"/>
                        <a:gd name="connsiteY8" fmla="*/ 11430 h 14287"/>
                        <a:gd name="connsiteX9" fmla="*/ 7620 w 14682"/>
                        <a:gd name="connsiteY9" fmla="*/ 5715 h 14287"/>
                        <a:gd name="connsiteX10" fmla="*/ 8572 w 14682"/>
                        <a:gd name="connsiteY10" fmla="*/ 4763 h 14287"/>
                        <a:gd name="connsiteX11" fmla="*/ 9525 w 14682"/>
                        <a:gd name="connsiteY11" fmla="*/ 5715 h 14287"/>
                        <a:gd name="connsiteX12" fmla="*/ 9525 w 14682"/>
                        <a:gd name="connsiteY12" fmla="*/ 9525 h 14287"/>
                        <a:gd name="connsiteX13" fmla="*/ 11430 w 14682"/>
                        <a:gd name="connsiteY13" fmla="*/ 9525 h 14287"/>
                        <a:gd name="connsiteX14" fmla="*/ 13335 w 14682"/>
                        <a:gd name="connsiteY14" fmla="*/ 8573 h 14287"/>
                        <a:gd name="connsiteX15" fmla="*/ 13335 w 14682"/>
                        <a:gd name="connsiteY15" fmla="*/ 3810 h 14287"/>
                        <a:gd name="connsiteX16" fmla="*/ 7620 w 14682"/>
                        <a:gd name="connsiteY16" fmla="*/ 0 h 14287"/>
                        <a:gd name="connsiteX17" fmla="*/ 5715 w 14682"/>
                        <a:gd name="connsiteY17" fmla="*/ 0 h 14287"/>
                        <a:gd name="connsiteX18" fmla="*/ 3810 w 14682"/>
                        <a:gd name="connsiteY18" fmla="*/ 4763 h 14287"/>
                        <a:gd name="connsiteX19" fmla="*/ 4763 w 14682"/>
                        <a:gd name="connsiteY19" fmla="*/ 8573 h 14287"/>
                        <a:gd name="connsiteX20" fmla="*/ 7620 w 14682"/>
                        <a:gd name="connsiteY20" fmla="*/ 10478 h 14287"/>
                        <a:gd name="connsiteX21" fmla="*/ 8572 w 14682"/>
                        <a:gd name="connsiteY21" fmla="*/ 11430 h 14287"/>
                        <a:gd name="connsiteX22" fmla="*/ 4763 w 14682"/>
                        <a:gd name="connsiteY22" fmla="*/ 14288 h 14287"/>
                        <a:gd name="connsiteX23" fmla="*/ 4763 w 14682"/>
                        <a:gd name="connsiteY23" fmla="*/ 14288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82" h="14287">
                          <a:moveTo>
                            <a:pt x="4763" y="14288"/>
                          </a:moveTo>
                          <a:cubicBezTo>
                            <a:pt x="2857" y="14288"/>
                            <a:pt x="1905" y="13335"/>
                            <a:pt x="953" y="11430"/>
                          </a:cubicBezTo>
                          <a:cubicBezTo>
                            <a:pt x="0" y="9525"/>
                            <a:pt x="0" y="8573"/>
                            <a:pt x="0" y="6668"/>
                          </a:cubicBezTo>
                          <a:cubicBezTo>
                            <a:pt x="0" y="3810"/>
                            <a:pt x="953" y="1905"/>
                            <a:pt x="2857" y="953"/>
                          </a:cubicBezTo>
                          <a:cubicBezTo>
                            <a:pt x="3810" y="0"/>
                            <a:pt x="4763" y="0"/>
                            <a:pt x="5715" y="0"/>
                          </a:cubicBezTo>
                          <a:cubicBezTo>
                            <a:pt x="8572" y="0"/>
                            <a:pt x="11430" y="1905"/>
                            <a:pt x="13335" y="4763"/>
                          </a:cubicBezTo>
                          <a:cubicBezTo>
                            <a:pt x="14288" y="6668"/>
                            <a:pt x="15240" y="8573"/>
                            <a:pt x="14288" y="10478"/>
                          </a:cubicBezTo>
                          <a:cubicBezTo>
                            <a:pt x="13335" y="11430"/>
                            <a:pt x="12382" y="12383"/>
                            <a:pt x="11430" y="12383"/>
                          </a:cubicBezTo>
                          <a:cubicBezTo>
                            <a:pt x="10478" y="12383"/>
                            <a:pt x="9525" y="12383"/>
                            <a:pt x="8572" y="11430"/>
                          </a:cubicBezTo>
                          <a:cubicBezTo>
                            <a:pt x="6668" y="9525"/>
                            <a:pt x="7620" y="6668"/>
                            <a:pt x="7620" y="5715"/>
                          </a:cubicBezTo>
                          <a:cubicBezTo>
                            <a:pt x="7620" y="4763"/>
                            <a:pt x="8572" y="4763"/>
                            <a:pt x="8572" y="4763"/>
                          </a:cubicBezTo>
                          <a:cubicBezTo>
                            <a:pt x="9525" y="4763"/>
                            <a:pt x="9525" y="5715"/>
                            <a:pt x="9525" y="5715"/>
                          </a:cubicBezTo>
                          <a:cubicBezTo>
                            <a:pt x="9525" y="7620"/>
                            <a:pt x="8572" y="8573"/>
                            <a:pt x="9525" y="9525"/>
                          </a:cubicBezTo>
                          <a:cubicBezTo>
                            <a:pt x="10478" y="9525"/>
                            <a:pt x="10478" y="9525"/>
                            <a:pt x="11430" y="9525"/>
                          </a:cubicBezTo>
                          <a:cubicBezTo>
                            <a:pt x="12382" y="9525"/>
                            <a:pt x="13335" y="8573"/>
                            <a:pt x="13335" y="8573"/>
                          </a:cubicBezTo>
                          <a:cubicBezTo>
                            <a:pt x="14288" y="7620"/>
                            <a:pt x="13335" y="5715"/>
                            <a:pt x="13335" y="3810"/>
                          </a:cubicBezTo>
                          <a:cubicBezTo>
                            <a:pt x="12382" y="1905"/>
                            <a:pt x="9525" y="0"/>
                            <a:pt x="7620" y="0"/>
                          </a:cubicBezTo>
                          <a:cubicBezTo>
                            <a:pt x="6668" y="0"/>
                            <a:pt x="5715" y="0"/>
                            <a:pt x="5715" y="0"/>
                          </a:cubicBezTo>
                          <a:cubicBezTo>
                            <a:pt x="4763" y="953"/>
                            <a:pt x="3810" y="2858"/>
                            <a:pt x="3810" y="4763"/>
                          </a:cubicBezTo>
                          <a:cubicBezTo>
                            <a:pt x="3810" y="5715"/>
                            <a:pt x="3810" y="7620"/>
                            <a:pt x="4763" y="8573"/>
                          </a:cubicBezTo>
                          <a:cubicBezTo>
                            <a:pt x="5715" y="9525"/>
                            <a:pt x="6668" y="10478"/>
                            <a:pt x="7620" y="10478"/>
                          </a:cubicBezTo>
                          <a:cubicBezTo>
                            <a:pt x="7620" y="10478"/>
                            <a:pt x="8572" y="10478"/>
                            <a:pt x="8572" y="11430"/>
                          </a:cubicBezTo>
                          <a:cubicBezTo>
                            <a:pt x="6668" y="14288"/>
                            <a:pt x="5715" y="14288"/>
                            <a:pt x="4763" y="14288"/>
                          </a:cubicBezTo>
                          <a:cubicBezTo>
                            <a:pt x="5715" y="14288"/>
                            <a:pt x="4763" y="14288"/>
                            <a:pt x="4763" y="14288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2" name="Freeform: Shape 2011">
                      <a:extLst>
                        <a:ext uri="{FF2B5EF4-FFF2-40B4-BE49-F238E27FC236}">
                          <a16:creationId xmlns:a16="http://schemas.microsoft.com/office/drawing/2014/main" id="{831718EE-14FB-4BA0-93D5-1E4400541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24650" y="3291465"/>
                      <a:ext cx="14661" cy="16566"/>
                    </a:xfrm>
                    <a:custGeom>
                      <a:avLst/>
                      <a:gdLst>
                        <a:gd name="connsiteX0" fmla="*/ 3810 w 14661"/>
                        <a:gd name="connsiteY0" fmla="*/ 14661 h 16566"/>
                        <a:gd name="connsiteX1" fmla="*/ 953 w 14661"/>
                        <a:gd name="connsiteY1" fmla="*/ 12756 h 16566"/>
                        <a:gd name="connsiteX2" fmla="*/ 0 w 14661"/>
                        <a:gd name="connsiteY2" fmla="*/ 7994 h 16566"/>
                        <a:gd name="connsiteX3" fmla="*/ 1905 w 14661"/>
                        <a:gd name="connsiteY3" fmla="*/ 2279 h 16566"/>
                        <a:gd name="connsiteX4" fmla="*/ 9525 w 14661"/>
                        <a:gd name="connsiteY4" fmla="*/ 374 h 16566"/>
                        <a:gd name="connsiteX5" fmla="*/ 14288 w 14661"/>
                        <a:gd name="connsiteY5" fmla="*/ 6089 h 16566"/>
                        <a:gd name="connsiteX6" fmla="*/ 12382 w 14661"/>
                        <a:gd name="connsiteY6" fmla="*/ 11804 h 16566"/>
                        <a:gd name="connsiteX7" fmla="*/ 6668 w 14661"/>
                        <a:gd name="connsiteY7" fmla="*/ 11804 h 16566"/>
                        <a:gd name="connsiteX8" fmla="*/ 5715 w 14661"/>
                        <a:gd name="connsiteY8" fmla="*/ 7994 h 16566"/>
                        <a:gd name="connsiteX9" fmla="*/ 8572 w 14661"/>
                        <a:gd name="connsiteY9" fmla="*/ 4184 h 16566"/>
                        <a:gd name="connsiteX10" fmla="*/ 9525 w 14661"/>
                        <a:gd name="connsiteY10" fmla="*/ 5136 h 16566"/>
                        <a:gd name="connsiteX11" fmla="*/ 8572 w 14661"/>
                        <a:gd name="connsiteY11" fmla="*/ 6089 h 16566"/>
                        <a:gd name="connsiteX12" fmla="*/ 7620 w 14661"/>
                        <a:gd name="connsiteY12" fmla="*/ 8946 h 16566"/>
                        <a:gd name="connsiteX13" fmla="*/ 8572 w 14661"/>
                        <a:gd name="connsiteY13" fmla="*/ 11804 h 16566"/>
                        <a:gd name="connsiteX14" fmla="*/ 12382 w 14661"/>
                        <a:gd name="connsiteY14" fmla="*/ 11804 h 16566"/>
                        <a:gd name="connsiteX15" fmla="*/ 13335 w 14661"/>
                        <a:gd name="connsiteY15" fmla="*/ 7994 h 16566"/>
                        <a:gd name="connsiteX16" fmla="*/ 9525 w 14661"/>
                        <a:gd name="connsiteY16" fmla="*/ 3231 h 16566"/>
                        <a:gd name="connsiteX17" fmla="*/ 3810 w 14661"/>
                        <a:gd name="connsiteY17" fmla="*/ 5136 h 16566"/>
                        <a:gd name="connsiteX18" fmla="*/ 2857 w 14661"/>
                        <a:gd name="connsiteY18" fmla="*/ 9899 h 16566"/>
                        <a:gd name="connsiteX19" fmla="*/ 2857 w 14661"/>
                        <a:gd name="connsiteY19" fmla="*/ 13709 h 16566"/>
                        <a:gd name="connsiteX20" fmla="*/ 4763 w 14661"/>
                        <a:gd name="connsiteY20" fmla="*/ 14661 h 16566"/>
                        <a:gd name="connsiteX21" fmla="*/ 5715 w 14661"/>
                        <a:gd name="connsiteY21" fmla="*/ 15614 h 16566"/>
                        <a:gd name="connsiteX22" fmla="*/ 4763 w 14661"/>
                        <a:gd name="connsiteY22" fmla="*/ 16566 h 16566"/>
                        <a:gd name="connsiteX23" fmla="*/ 3810 w 14661"/>
                        <a:gd name="connsiteY23" fmla="*/ 14661 h 16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661" h="16566">
                          <a:moveTo>
                            <a:pt x="3810" y="14661"/>
                          </a:moveTo>
                          <a:cubicBezTo>
                            <a:pt x="2857" y="14661"/>
                            <a:pt x="953" y="13709"/>
                            <a:pt x="953" y="12756"/>
                          </a:cubicBezTo>
                          <a:cubicBezTo>
                            <a:pt x="0" y="10851"/>
                            <a:pt x="0" y="9899"/>
                            <a:pt x="0" y="7994"/>
                          </a:cubicBezTo>
                          <a:cubicBezTo>
                            <a:pt x="0" y="6089"/>
                            <a:pt x="0" y="4184"/>
                            <a:pt x="1905" y="2279"/>
                          </a:cubicBezTo>
                          <a:cubicBezTo>
                            <a:pt x="3810" y="374"/>
                            <a:pt x="6668" y="-579"/>
                            <a:pt x="9525" y="374"/>
                          </a:cubicBezTo>
                          <a:cubicBezTo>
                            <a:pt x="12382" y="1326"/>
                            <a:pt x="14288" y="3231"/>
                            <a:pt x="14288" y="6089"/>
                          </a:cubicBezTo>
                          <a:cubicBezTo>
                            <a:pt x="15240" y="7994"/>
                            <a:pt x="14288" y="10851"/>
                            <a:pt x="12382" y="11804"/>
                          </a:cubicBezTo>
                          <a:cubicBezTo>
                            <a:pt x="10478" y="13709"/>
                            <a:pt x="7620" y="13709"/>
                            <a:pt x="6668" y="11804"/>
                          </a:cubicBezTo>
                          <a:cubicBezTo>
                            <a:pt x="5715" y="10851"/>
                            <a:pt x="5715" y="8946"/>
                            <a:pt x="5715" y="7994"/>
                          </a:cubicBezTo>
                          <a:cubicBezTo>
                            <a:pt x="5715" y="6089"/>
                            <a:pt x="6668" y="4184"/>
                            <a:pt x="8572" y="4184"/>
                          </a:cubicBezTo>
                          <a:cubicBezTo>
                            <a:pt x="9525" y="4184"/>
                            <a:pt x="9525" y="4184"/>
                            <a:pt x="9525" y="5136"/>
                          </a:cubicBezTo>
                          <a:cubicBezTo>
                            <a:pt x="9525" y="6089"/>
                            <a:pt x="9525" y="6089"/>
                            <a:pt x="8572" y="6089"/>
                          </a:cubicBezTo>
                          <a:cubicBezTo>
                            <a:pt x="7620" y="6089"/>
                            <a:pt x="7620" y="7041"/>
                            <a:pt x="7620" y="8946"/>
                          </a:cubicBezTo>
                          <a:cubicBezTo>
                            <a:pt x="7620" y="9899"/>
                            <a:pt x="7620" y="10851"/>
                            <a:pt x="8572" y="11804"/>
                          </a:cubicBezTo>
                          <a:cubicBezTo>
                            <a:pt x="9525" y="12756"/>
                            <a:pt x="11430" y="12756"/>
                            <a:pt x="12382" y="11804"/>
                          </a:cubicBezTo>
                          <a:cubicBezTo>
                            <a:pt x="13335" y="10851"/>
                            <a:pt x="13335" y="8946"/>
                            <a:pt x="13335" y="7994"/>
                          </a:cubicBezTo>
                          <a:cubicBezTo>
                            <a:pt x="13335" y="6089"/>
                            <a:pt x="11430" y="4184"/>
                            <a:pt x="9525" y="3231"/>
                          </a:cubicBezTo>
                          <a:cubicBezTo>
                            <a:pt x="7620" y="2279"/>
                            <a:pt x="5715" y="3231"/>
                            <a:pt x="3810" y="5136"/>
                          </a:cubicBezTo>
                          <a:cubicBezTo>
                            <a:pt x="2857" y="6089"/>
                            <a:pt x="2857" y="7994"/>
                            <a:pt x="2857" y="9899"/>
                          </a:cubicBezTo>
                          <a:cubicBezTo>
                            <a:pt x="2857" y="10851"/>
                            <a:pt x="2857" y="12756"/>
                            <a:pt x="2857" y="13709"/>
                          </a:cubicBezTo>
                          <a:cubicBezTo>
                            <a:pt x="2857" y="14661"/>
                            <a:pt x="3810" y="15614"/>
                            <a:pt x="4763" y="14661"/>
                          </a:cubicBezTo>
                          <a:cubicBezTo>
                            <a:pt x="4763" y="14661"/>
                            <a:pt x="5715" y="14661"/>
                            <a:pt x="5715" y="15614"/>
                          </a:cubicBezTo>
                          <a:cubicBezTo>
                            <a:pt x="5715" y="15614"/>
                            <a:pt x="5715" y="16566"/>
                            <a:pt x="4763" y="16566"/>
                          </a:cubicBezTo>
                          <a:cubicBezTo>
                            <a:pt x="4763" y="14661"/>
                            <a:pt x="4763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3" name="Freeform: Shape 2012">
                      <a:extLst>
                        <a:ext uri="{FF2B5EF4-FFF2-40B4-BE49-F238E27FC236}">
                          <a16:creationId xmlns:a16="http://schemas.microsoft.com/office/drawing/2014/main" id="{65F7724E-C394-48EC-884B-C8DCDC31AE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13219" y="3312794"/>
                      <a:ext cx="15240" cy="16192"/>
                    </a:xfrm>
                    <a:custGeom>
                      <a:avLst/>
                      <a:gdLst>
                        <a:gd name="connsiteX0" fmla="*/ 8573 w 15240"/>
                        <a:gd name="connsiteY0" fmla="*/ 16193 h 16192"/>
                        <a:gd name="connsiteX1" fmla="*/ 1905 w 15240"/>
                        <a:gd name="connsiteY1" fmla="*/ 12383 h 16192"/>
                        <a:gd name="connsiteX2" fmla="*/ 0 w 15240"/>
                        <a:gd name="connsiteY2" fmla="*/ 4763 h 16192"/>
                        <a:gd name="connsiteX3" fmla="*/ 953 w 15240"/>
                        <a:gd name="connsiteY3" fmla="*/ 1905 h 16192"/>
                        <a:gd name="connsiteX4" fmla="*/ 6668 w 15240"/>
                        <a:gd name="connsiteY4" fmla="*/ 0 h 16192"/>
                        <a:gd name="connsiteX5" fmla="*/ 12383 w 15240"/>
                        <a:gd name="connsiteY5" fmla="*/ 953 h 16192"/>
                        <a:gd name="connsiteX6" fmla="*/ 15240 w 15240"/>
                        <a:gd name="connsiteY6" fmla="*/ 5715 h 16192"/>
                        <a:gd name="connsiteX7" fmla="*/ 15240 w 15240"/>
                        <a:gd name="connsiteY7" fmla="*/ 11430 h 16192"/>
                        <a:gd name="connsiteX8" fmla="*/ 15240 w 15240"/>
                        <a:gd name="connsiteY8" fmla="*/ 13335 h 16192"/>
                        <a:gd name="connsiteX9" fmla="*/ 9525 w 15240"/>
                        <a:gd name="connsiteY9" fmla="*/ 15240 h 16192"/>
                        <a:gd name="connsiteX10" fmla="*/ 5715 w 15240"/>
                        <a:gd name="connsiteY10" fmla="*/ 10478 h 16192"/>
                        <a:gd name="connsiteX11" fmla="*/ 6668 w 15240"/>
                        <a:gd name="connsiteY11" fmla="*/ 4763 h 16192"/>
                        <a:gd name="connsiteX12" fmla="*/ 7620 w 15240"/>
                        <a:gd name="connsiteY12" fmla="*/ 4763 h 16192"/>
                        <a:gd name="connsiteX13" fmla="*/ 7620 w 15240"/>
                        <a:gd name="connsiteY13" fmla="*/ 5715 h 16192"/>
                        <a:gd name="connsiteX14" fmla="*/ 6668 w 15240"/>
                        <a:gd name="connsiteY14" fmla="*/ 9525 h 16192"/>
                        <a:gd name="connsiteX15" fmla="*/ 9525 w 15240"/>
                        <a:gd name="connsiteY15" fmla="*/ 12383 h 16192"/>
                        <a:gd name="connsiteX16" fmla="*/ 12383 w 15240"/>
                        <a:gd name="connsiteY16" fmla="*/ 11430 h 16192"/>
                        <a:gd name="connsiteX17" fmla="*/ 12383 w 15240"/>
                        <a:gd name="connsiteY17" fmla="*/ 10478 h 16192"/>
                        <a:gd name="connsiteX18" fmla="*/ 12383 w 15240"/>
                        <a:gd name="connsiteY18" fmla="*/ 5715 h 16192"/>
                        <a:gd name="connsiteX19" fmla="*/ 10478 w 15240"/>
                        <a:gd name="connsiteY19" fmla="*/ 1905 h 16192"/>
                        <a:gd name="connsiteX20" fmla="*/ 5715 w 15240"/>
                        <a:gd name="connsiteY20" fmla="*/ 953 h 16192"/>
                        <a:gd name="connsiteX21" fmla="*/ 953 w 15240"/>
                        <a:gd name="connsiteY21" fmla="*/ 2858 h 16192"/>
                        <a:gd name="connsiteX22" fmla="*/ 0 w 15240"/>
                        <a:gd name="connsiteY22" fmla="*/ 4763 h 16192"/>
                        <a:gd name="connsiteX23" fmla="*/ 953 w 15240"/>
                        <a:gd name="connsiteY23" fmla="*/ 10478 h 16192"/>
                        <a:gd name="connsiteX24" fmla="*/ 5715 w 15240"/>
                        <a:gd name="connsiteY24" fmla="*/ 13335 h 16192"/>
                        <a:gd name="connsiteX25" fmla="*/ 8573 w 15240"/>
                        <a:gd name="connsiteY25" fmla="*/ 16193 h 16192"/>
                        <a:gd name="connsiteX26" fmla="*/ 8573 w 15240"/>
                        <a:gd name="connsiteY26" fmla="*/ 16193 h 16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5240" h="16192">
                          <a:moveTo>
                            <a:pt x="8573" y="16193"/>
                          </a:moveTo>
                          <a:cubicBezTo>
                            <a:pt x="5715" y="16193"/>
                            <a:pt x="3810" y="14288"/>
                            <a:pt x="1905" y="12383"/>
                          </a:cubicBezTo>
                          <a:cubicBezTo>
                            <a:pt x="953" y="10478"/>
                            <a:pt x="0" y="7620"/>
                            <a:pt x="0" y="4763"/>
                          </a:cubicBezTo>
                          <a:cubicBezTo>
                            <a:pt x="0" y="3810"/>
                            <a:pt x="953" y="2858"/>
                            <a:pt x="953" y="1905"/>
                          </a:cubicBezTo>
                          <a:cubicBezTo>
                            <a:pt x="1905" y="0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0"/>
                            <a:pt x="12383" y="953"/>
                          </a:cubicBezTo>
                          <a:cubicBezTo>
                            <a:pt x="14288" y="1905"/>
                            <a:pt x="15240" y="3810"/>
                            <a:pt x="15240" y="5715"/>
                          </a:cubicBezTo>
                          <a:cubicBezTo>
                            <a:pt x="15240" y="7620"/>
                            <a:pt x="15240" y="9525"/>
                            <a:pt x="15240" y="11430"/>
                          </a:cubicBezTo>
                          <a:cubicBezTo>
                            <a:pt x="15240" y="12383"/>
                            <a:pt x="15240" y="12383"/>
                            <a:pt x="15240" y="13335"/>
                          </a:cubicBezTo>
                          <a:cubicBezTo>
                            <a:pt x="14288" y="15240"/>
                            <a:pt x="11430" y="16193"/>
                            <a:pt x="9525" y="15240"/>
                          </a:cubicBezTo>
                          <a:cubicBezTo>
                            <a:pt x="7620" y="14288"/>
                            <a:pt x="5715" y="13335"/>
                            <a:pt x="5715" y="10478"/>
                          </a:cubicBezTo>
                          <a:cubicBezTo>
                            <a:pt x="4763" y="8573"/>
                            <a:pt x="5715" y="6668"/>
                            <a:pt x="6668" y="4763"/>
                          </a:cubicBezTo>
                          <a:cubicBezTo>
                            <a:pt x="6668" y="4763"/>
                            <a:pt x="7620" y="4763"/>
                            <a:pt x="7620" y="4763"/>
                          </a:cubicBezTo>
                          <a:cubicBezTo>
                            <a:pt x="7620" y="4763"/>
                            <a:pt x="7620" y="5715"/>
                            <a:pt x="7620" y="5715"/>
                          </a:cubicBezTo>
                          <a:cubicBezTo>
                            <a:pt x="6668" y="6668"/>
                            <a:pt x="6668" y="8573"/>
                            <a:pt x="6668" y="9525"/>
                          </a:cubicBezTo>
                          <a:cubicBezTo>
                            <a:pt x="6668" y="11430"/>
                            <a:pt x="8573" y="12383"/>
                            <a:pt x="9525" y="12383"/>
                          </a:cubicBezTo>
                          <a:cubicBezTo>
                            <a:pt x="10478" y="12383"/>
                            <a:pt x="12383" y="12383"/>
                            <a:pt x="12383" y="11430"/>
                          </a:cubicBezTo>
                          <a:cubicBezTo>
                            <a:pt x="12383" y="11430"/>
                            <a:pt x="12383" y="10478"/>
                            <a:pt x="12383" y="10478"/>
                          </a:cubicBezTo>
                          <a:cubicBezTo>
                            <a:pt x="12383" y="8573"/>
                            <a:pt x="12383" y="7620"/>
                            <a:pt x="12383" y="5715"/>
                          </a:cubicBezTo>
                          <a:cubicBezTo>
                            <a:pt x="12383" y="3810"/>
                            <a:pt x="11430" y="2858"/>
                            <a:pt x="10478" y="1905"/>
                          </a:cubicBezTo>
                          <a:cubicBezTo>
                            <a:pt x="9525" y="953"/>
                            <a:pt x="7620" y="953"/>
                            <a:pt x="5715" y="953"/>
                          </a:cubicBezTo>
                          <a:cubicBezTo>
                            <a:pt x="3810" y="953"/>
                            <a:pt x="1905" y="953"/>
                            <a:pt x="953" y="2858"/>
                          </a:cubicBezTo>
                          <a:cubicBezTo>
                            <a:pt x="953" y="3810"/>
                            <a:pt x="0" y="3810"/>
                            <a:pt x="0" y="4763"/>
                          </a:cubicBezTo>
                          <a:cubicBezTo>
                            <a:pt x="0" y="6668"/>
                            <a:pt x="0" y="9525"/>
                            <a:pt x="953" y="10478"/>
                          </a:cubicBezTo>
                          <a:cubicBezTo>
                            <a:pt x="1905" y="12383"/>
                            <a:pt x="3810" y="13335"/>
                            <a:pt x="5715" y="13335"/>
                          </a:cubicBezTo>
                          <a:cubicBezTo>
                            <a:pt x="9525" y="14288"/>
                            <a:pt x="9525" y="15240"/>
                            <a:pt x="8573" y="16193"/>
                          </a:cubicBezTo>
                          <a:cubicBezTo>
                            <a:pt x="9525" y="16193"/>
                            <a:pt x="9525" y="16193"/>
                            <a:pt x="8573" y="1619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4" name="Freeform: Shape 2013">
                      <a:extLst>
                        <a:ext uri="{FF2B5EF4-FFF2-40B4-BE49-F238E27FC236}">
                          <a16:creationId xmlns:a16="http://schemas.microsoft.com/office/drawing/2014/main" id="{161D059B-91B3-4BF6-BC78-96F83DAC27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0365" y="331660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2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1905"/>
                            <a:pt x="953" y="952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2"/>
                            <a:pt x="1905" y="1905"/>
                            <a:pt x="1905" y="2857"/>
                          </a:cubicBezTo>
                          <a:cubicBezTo>
                            <a:pt x="2857" y="2857"/>
                            <a:pt x="2857" y="3810"/>
                            <a:pt x="1905" y="3810"/>
                          </a:cubicBezTo>
                          <a:cubicBezTo>
                            <a:pt x="1905" y="3810"/>
                            <a:pt x="1905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5" name="Freeform: Shape 2014">
                      <a:extLst>
                        <a:ext uri="{FF2B5EF4-FFF2-40B4-BE49-F238E27FC236}">
                          <a16:creationId xmlns:a16="http://schemas.microsoft.com/office/drawing/2014/main" id="{FA748B73-E095-4814-B979-A93FDA246A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9890" y="3295649"/>
                      <a:ext cx="3232" cy="5715"/>
                    </a:xfrm>
                    <a:custGeom>
                      <a:avLst/>
                      <a:gdLst>
                        <a:gd name="connsiteX0" fmla="*/ 1905 w 3232"/>
                        <a:gd name="connsiteY0" fmla="*/ 5715 h 5715"/>
                        <a:gd name="connsiteX1" fmla="*/ 1905 w 3232"/>
                        <a:gd name="connsiteY1" fmla="*/ 5715 h 5715"/>
                        <a:gd name="connsiteX2" fmla="*/ 953 w 3232"/>
                        <a:gd name="connsiteY2" fmla="*/ 4763 h 5715"/>
                        <a:gd name="connsiteX3" fmla="*/ 0 w 3232"/>
                        <a:gd name="connsiteY3" fmla="*/ 953 h 5715"/>
                        <a:gd name="connsiteX4" fmla="*/ 0 w 3232"/>
                        <a:gd name="connsiteY4" fmla="*/ 0 h 5715"/>
                        <a:gd name="connsiteX5" fmla="*/ 953 w 3232"/>
                        <a:gd name="connsiteY5" fmla="*/ 0 h 5715"/>
                        <a:gd name="connsiteX6" fmla="*/ 1905 w 3232"/>
                        <a:gd name="connsiteY6" fmla="*/ 5715 h 5715"/>
                        <a:gd name="connsiteX7" fmla="*/ 1905 w 323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2" h="5715">
                          <a:moveTo>
                            <a:pt x="1905" y="5715"/>
                          </a:moveTo>
                          <a:cubicBezTo>
                            <a:pt x="1905" y="5715"/>
                            <a:pt x="1905" y="5715"/>
                            <a:pt x="1905" y="5715"/>
                          </a:cubicBezTo>
                          <a:cubicBezTo>
                            <a:pt x="953" y="5715"/>
                            <a:pt x="953" y="4763"/>
                            <a:pt x="953" y="4763"/>
                          </a:cubicBezTo>
                          <a:cubicBezTo>
                            <a:pt x="1905" y="3810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953"/>
                            <a:pt x="3810" y="2857"/>
                            <a:pt x="1905" y="5715"/>
                          </a:cubicBezTo>
                          <a:cubicBezTo>
                            <a:pt x="2857" y="5715"/>
                            <a:pt x="2857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6" name="Freeform: Shape 2015">
                      <a:extLst>
                        <a:ext uri="{FF2B5EF4-FFF2-40B4-BE49-F238E27FC236}">
                          <a16:creationId xmlns:a16="http://schemas.microsoft.com/office/drawing/2014/main" id="{283A478F-B16B-47BD-8ADA-BE490EC7F2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6080" y="3288029"/>
                      <a:ext cx="5476" cy="3809"/>
                    </a:xfrm>
                    <a:custGeom>
                      <a:avLst/>
                      <a:gdLst>
                        <a:gd name="connsiteX0" fmla="*/ 4763 w 5476"/>
                        <a:gd name="connsiteY0" fmla="*/ 3810 h 3809"/>
                        <a:gd name="connsiteX1" fmla="*/ 4763 w 5476"/>
                        <a:gd name="connsiteY1" fmla="*/ 3810 h 3809"/>
                        <a:gd name="connsiteX2" fmla="*/ 0 w 5476"/>
                        <a:gd name="connsiteY2" fmla="*/ 952 h 3809"/>
                        <a:gd name="connsiteX3" fmla="*/ 0 w 5476"/>
                        <a:gd name="connsiteY3" fmla="*/ 0 h 3809"/>
                        <a:gd name="connsiteX4" fmla="*/ 952 w 5476"/>
                        <a:gd name="connsiteY4" fmla="*/ 0 h 3809"/>
                        <a:gd name="connsiteX5" fmla="*/ 4763 w 5476"/>
                        <a:gd name="connsiteY5" fmla="*/ 2857 h 3809"/>
                        <a:gd name="connsiteX6" fmla="*/ 4763 w 5476"/>
                        <a:gd name="connsiteY6" fmla="*/ 3810 h 3809"/>
                        <a:gd name="connsiteX7" fmla="*/ 4763 w 547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6" h="3809">
                          <a:moveTo>
                            <a:pt x="4763" y="3810"/>
                          </a:moveTo>
                          <a:cubicBezTo>
                            <a:pt x="4763" y="3810"/>
                            <a:pt x="4763" y="3810"/>
                            <a:pt x="4763" y="3810"/>
                          </a:cubicBezTo>
                          <a:cubicBezTo>
                            <a:pt x="2857" y="2857"/>
                            <a:pt x="952" y="1905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2"/>
                            <a:pt x="3810" y="1905"/>
                            <a:pt x="4763" y="2857"/>
                          </a:cubicBezTo>
                          <a:cubicBezTo>
                            <a:pt x="5715" y="1905"/>
                            <a:pt x="5715" y="2857"/>
                            <a:pt x="4763" y="3810"/>
                          </a:cubicBezTo>
                          <a:cubicBezTo>
                            <a:pt x="5715" y="3810"/>
                            <a:pt x="4763" y="3810"/>
                            <a:pt x="476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7" name="Freeform: Shape 2016">
                      <a:extLst>
                        <a:ext uri="{FF2B5EF4-FFF2-40B4-BE49-F238E27FC236}">
                          <a16:creationId xmlns:a16="http://schemas.microsoft.com/office/drawing/2014/main" id="{5D93B4B2-FF0C-438E-9EF4-3A3DE82760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6082" y="3288029"/>
                      <a:ext cx="5715" cy="5714"/>
                    </a:xfrm>
                    <a:custGeom>
                      <a:avLst/>
                      <a:gdLst>
                        <a:gd name="connsiteX0" fmla="*/ 953 w 5715"/>
                        <a:gd name="connsiteY0" fmla="*/ 5715 h 5714"/>
                        <a:gd name="connsiteX1" fmla="*/ 953 w 5715"/>
                        <a:gd name="connsiteY1" fmla="*/ 5715 h 5714"/>
                        <a:gd name="connsiteX2" fmla="*/ 0 w 5715"/>
                        <a:gd name="connsiteY2" fmla="*/ 3810 h 5714"/>
                        <a:gd name="connsiteX3" fmla="*/ 4763 w 5715"/>
                        <a:gd name="connsiteY3" fmla="*/ 0 h 5714"/>
                        <a:gd name="connsiteX4" fmla="*/ 5715 w 5715"/>
                        <a:gd name="connsiteY4" fmla="*/ 952 h 5714"/>
                        <a:gd name="connsiteX5" fmla="*/ 4763 w 5715"/>
                        <a:gd name="connsiteY5" fmla="*/ 1905 h 5714"/>
                        <a:gd name="connsiteX6" fmla="*/ 953 w 5715"/>
                        <a:gd name="connsiteY6" fmla="*/ 5715 h 5714"/>
                        <a:gd name="connsiteX7" fmla="*/ 953 w 5715"/>
                        <a:gd name="connsiteY7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5714">
                          <a:moveTo>
                            <a:pt x="953" y="5715"/>
                          </a:moveTo>
                          <a:cubicBezTo>
                            <a:pt x="953" y="5715"/>
                            <a:pt x="953" y="4763"/>
                            <a:pt x="953" y="5715"/>
                          </a:cubicBez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953" y="1905"/>
                            <a:pt x="2858" y="952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2"/>
                          </a:cubicBezTo>
                          <a:cubicBezTo>
                            <a:pt x="5715" y="952"/>
                            <a:pt x="5715" y="1905"/>
                            <a:pt x="4763" y="1905"/>
                          </a:cubicBezTo>
                          <a:cubicBezTo>
                            <a:pt x="4763" y="2857"/>
                            <a:pt x="2858" y="3810"/>
                            <a:pt x="953" y="5715"/>
                          </a:cubicBezTo>
                          <a:cubicBezTo>
                            <a:pt x="1905" y="4763"/>
                            <a:pt x="953" y="5715"/>
                            <a:pt x="953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8" name="Freeform: Shape 2017">
                      <a:extLst>
                        <a:ext uri="{FF2B5EF4-FFF2-40B4-BE49-F238E27FC236}">
                          <a16:creationId xmlns:a16="http://schemas.microsoft.com/office/drawing/2014/main" id="{2A07D5BF-73F0-4667-8D72-3966FFB0DF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2272" y="3306127"/>
                      <a:ext cx="6667" cy="6667"/>
                    </a:xfrm>
                    <a:custGeom>
                      <a:avLst/>
                      <a:gdLst>
                        <a:gd name="connsiteX0" fmla="*/ 5715 w 6667"/>
                        <a:gd name="connsiteY0" fmla="*/ 6667 h 6667"/>
                        <a:gd name="connsiteX1" fmla="*/ 5715 w 6667"/>
                        <a:gd name="connsiteY1" fmla="*/ 6667 h 6667"/>
                        <a:gd name="connsiteX2" fmla="*/ 953 w 6667"/>
                        <a:gd name="connsiteY2" fmla="*/ 1905 h 6667"/>
                        <a:gd name="connsiteX3" fmla="*/ 0 w 6667"/>
                        <a:gd name="connsiteY3" fmla="*/ 953 h 6667"/>
                        <a:gd name="connsiteX4" fmla="*/ 953 w 6667"/>
                        <a:gd name="connsiteY4" fmla="*/ 0 h 6667"/>
                        <a:gd name="connsiteX5" fmla="*/ 6668 w 6667"/>
                        <a:gd name="connsiteY5" fmla="*/ 5715 h 6667"/>
                        <a:gd name="connsiteX6" fmla="*/ 5715 w 6667"/>
                        <a:gd name="connsiteY6" fmla="*/ 6667 h 6667"/>
                        <a:gd name="connsiteX7" fmla="*/ 5715 w 6667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6667">
                          <a:moveTo>
                            <a:pt x="5715" y="6667"/>
                          </a:moveTo>
                          <a:cubicBezTo>
                            <a:pt x="5715" y="6667"/>
                            <a:pt x="4763" y="6667"/>
                            <a:pt x="5715" y="6667"/>
                          </a:cubicBezTo>
                          <a:cubicBezTo>
                            <a:pt x="4763" y="3810"/>
                            <a:pt x="2858" y="1905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3810" y="953"/>
                            <a:pt x="5715" y="2857"/>
                            <a:pt x="6668" y="5715"/>
                          </a:cubicBezTo>
                          <a:cubicBezTo>
                            <a:pt x="6668" y="5715"/>
                            <a:pt x="6668" y="6667"/>
                            <a:pt x="5715" y="6667"/>
                          </a:cubicBezTo>
                          <a:cubicBezTo>
                            <a:pt x="5715" y="6667"/>
                            <a:pt x="5715" y="6667"/>
                            <a:pt x="5715" y="666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19" name="Freeform: Shape 2018">
                      <a:extLst>
                        <a:ext uri="{FF2B5EF4-FFF2-40B4-BE49-F238E27FC236}">
                          <a16:creationId xmlns:a16="http://schemas.microsoft.com/office/drawing/2014/main" id="{CBCF4E17-F84A-46CD-B381-FF3C5CE728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38937" y="3305174"/>
                      <a:ext cx="6667" cy="4762"/>
                    </a:xfrm>
                    <a:custGeom>
                      <a:avLst/>
                      <a:gdLst>
                        <a:gd name="connsiteX0" fmla="*/ 953 w 6667"/>
                        <a:gd name="connsiteY0" fmla="*/ 4763 h 4762"/>
                        <a:gd name="connsiteX1" fmla="*/ 953 w 6667"/>
                        <a:gd name="connsiteY1" fmla="*/ 4763 h 4762"/>
                        <a:gd name="connsiteX2" fmla="*/ 0 w 6667"/>
                        <a:gd name="connsiteY2" fmla="*/ 3810 h 4762"/>
                        <a:gd name="connsiteX3" fmla="*/ 5715 w 6667"/>
                        <a:gd name="connsiteY3" fmla="*/ 0 h 4762"/>
                        <a:gd name="connsiteX4" fmla="*/ 6668 w 6667"/>
                        <a:gd name="connsiteY4" fmla="*/ 953 h 4762"/>
                        <a:gd name="connsiteX5" fmla="*/ 5715 w 6667"/>
                        <a:gd name="connsiteY5" fmla="*/ 1905 h 4762"/>
                        <a:gd name="connsiteX6" fmla="*/ 953 w 6667"/>
                        <a:gd name="connsiteY6" fmla="*/ 4763 h 4762"/>
                        <a:gd name="connsiteX7" fmla="*/ 953 w 6667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67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2857" y="0"/>
                            <a:pt x="5715" y="0"/>
                          </a:cubicBezTo>
                          <a:cubicBezTo>
                            <a:pt x="6668" y="0"/>
                            <a:pt x="6668" y="0"/>
                            <a:pt x="6668" y="953"/>
                          </a:cubicBezTo>
                          <a:cubicBezTo>
                            <a:pt x="6668" y="1905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7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020" name="Freeform: Shape 2019">
                      <a:extLst>
                        <a:ext uri="{FF2B5EF4-FFF2-40B4-BE49-F238E27FC236}">
                          <a16:creationId xmlns:a16="http://schemas.microsoft.com/office/drawing/2014/main" id="{FE5567C6-F46D-49CB-B871-7A54147533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65607" y="3309683"/>
                      <a:ext cx="8572" cy="5015"/>
                    </a:xfrm>
                    <a:custGeom>
                      <a:avLst/>
                      <a:gdLst>
                        <a:gd name="connsiteX0" fmla="*/ 953 w 8572"/>
                        <a:gd name="connsiteY0" fmla="*/ 5016 h 5015"/>
                        <a:gd name="connsiteX1" fmla="*/ 953 w 8572"/>
                        <a:gd name="connsiteY1" fmla="*/ 5016 h 5015"/>
                        <a:gd name="connsiteX2" fmla="*/ 0 w 8572"/>
                        <a:gd name="connsiteY2" fmla="*/ 3111 h 5015"/>
                        <a:gd name="connsiteX3" fmla="*/ 7620 w 8572"/>
                        <a:gd name="connsiteY3" fmla="*/ 253 h 5015"/>
                        <a:gd name="connsiteX4" fmla="*/ 8573 w 8572"/>
                        <a:gd name="connsiteY4" fmla="*/ 1206 h 5015"/>
                        <a:gd name="connsiteX5" fmla="*/ 7620 w 8572"/>
                        <a:gd name="connsiteY5" fmla="*/ 2158 h 5015"/>
                        <a:gd name="connsiteX6" fmla="*/ 953 w 8572"/>
                        <a:gd name="connsiteY6" fmla="*/ 5016 h 5015"/>
                        <a:gd name="connsiteX7" fmla="*/ 953 w 8572"/>
                        <a:gd name="connsiteY7" fmla="*/ 5016 h 50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572" h="5015">
                          <a:moveTo>
                            <a:pt x="953" y="5016"/>
                          </a:moveTo>
                          <a:cubicBezTo>
                            <a:pt x="0" y="5016"/>
                            <a:pt x="0" y="5016"/>
                            <a:pt x="953" y="5016"/>
                          </a:cubicBezTo>
                          <a:cubicBezTo>
                            <a:pt x="0" y="4063"/>
                            <a:pt x="0" y="4063"/>
                            <a:pt x="0" y="3111"/>
                          </a:cubicBezTo>
                          <a:cubicBezTo>
                            <a:pt x="2858" y="1206"/>
                            <a:pt x="4763" y="-699"/>
                            <a:pt x="7620" y="253"/>
                          </a:cubicBezTo>
                          <a:cubicBezTo>
                            <a:pt x="7620" y="253"/>
                            <a:pt x="8573" y="1206"/>
                            <a:pt x="8573" y="1206"/>
                          </a:cubicBezTo>
                          <a:cubicBezTo>
                            <a:pt x="8573" y="1206"/>
                            <a:pt x="7620" y="2158"/>
                            <a:pt x="7620" y="2158"/>
                          </a:cubicBezTo>
                          <a:cubicBezTo>
                            <a:pt x="5715" y="1206"/>
                            <a:pt x="2858" y="3111"/>
                            <a:pt x="953" y="5016"/>
                          </a:cubicBezTo>
                          <a:cubicBezTo>
                            <a:pt x="953" y="5016"/>
                            <a:pt x="953" y="5016"/>
                            <a:pt x="953" y="5016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1991" name="Freeform: Shape 1990">
                    <a:extLst>
                      <a:ext uri="{FF2B5EF4-FFF2-40B4-BE49-F238E27FC236}">
                        <a16:creationId xmlns:a16="http://schemas.microsoft.com/office/drawing/2014/main" id="{A264459A-7673-4226-9532-E8D104458F8C}"/>
                      </a:ext>
                    </a:extLst>
                  </p:cNvPr>
                  <p:cNvSpPr/>
                  <p:nvPr/>
                </p:nvSpPr>
                <p:spPr>
                  <a:xfrm>
                    <a:off x="6745605" y="3164204"/>
                    <a:ext cx="9286" cy="8572"/>
                  </a:xfrm>
                  <a:custGeom>
                    <a:avLst/>
                    <a:gdLst>
                      <a:gd name="connsiteX0" fmla="*/ 8572 w 9286"/>
                      <a:gd name="connsiteY0" fmla="*/ 8572 h 8572"/>
                      <a:gd name="connsiteX1" fmla="*/ 8572 w 9286"/>
                      <a:gd name="connsiteY1" fmla="*/ 8572 h 8572"/>
                      <a:gd name="connsiteX2" fmla="*/ 0 w 9286"/>
                      <a:gd name="connsiteY2" fmla="*/ 952 h 8572"/>
                      <a:gd name="connsiteX3" fmla="*/ 0 w 9286"/>
                      <a:gd name="connsiteY3" fmla="*/ 0 h 8572"/>
                      <a:gd name="connsiteX4" fmla="*/ 952 w 9286"/>
                      <a:gd name="connsiteY4" fmla="*/ 0 h 8572"/>
                      <a:gd name="connsiteX5" fmla="*/ 8572 w 9286"/>
                      <a:gd name="connsiteY5" fmla="*/ 7620 h 8572"/>
                      <a:gd name="connsiteX6" fmla="*/ 8572 w 9286"/>
                      <a:gd name="connsiteY6" fmla="*/ 8572 h 8572"/>
                      <a:gd name="connsiteX7" fmla="*/ 8572 w 9286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8572">
                        <a:moveTo>
                          <a:pt x="8572" y="8572"/>
                        </a:moveTo>
                        <a:cubicBezTo>
                          <a:pt x="7620" y="8572"/>
                          <a:pt x="7620" y="8572"/>
                          <a:pt x="8572" y="8572"/>
                        </a:cubicBezTo>
                        <a:cubicBezTo>
                          <a:pt x="4763" y="6667"/>
                          <a:pt x="1905" y="3810"/>
                          <a:pt x="0" y="952"/>
                        </a:cubicBezTo>
                        <a:cubicBezTo>
                          <a:pt x="0" y="952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2857" y="2857"/>
                          <a:pt x="5715" y="5715"/>
                          <a:pt x="8572" y="7620"/>
                        </a:cubicBezTo>
                        <a:cubicBezTo>
                          <a:pt x="9525" y="7620"/>
                          <a:pt x="9525" y="8572"/>
                          <a:pt x="8572" y="8572"/>
                        </a:cubicBezTo>
                        <a:cubicBezTo>
                          <a:pt x="8572" y="8572"/>
                          <a:pt x="8572" y="8572"/>
                          <a:pt x="8572" y="8572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92" name="Freeform: Shape 1991">
                    <a:extLst>
                      <a:ext uri="{FF2B5EF4-FFF2-40B4-BE49-F238E27FC236}">
                        <a16:creationId xmlns:a16="http://schemas.microsoft.com/office/drawing/2014/main" id="{DE2830D1-ECB1-4D10-A75A-45A0C6941DFE}"/>
                      </a:ext>
                    </a:extLst>
                  </p:cNvPr>
                  <p:cNvSpPr/>
                  <p:nvPr/>
                </p:nvSpPr>
                <p:spPr>
                  <a:xfrm>
                    <a:off x="6762602" y="3157113"/>
                    <a:ext cx="2475" cy="8995"/>
                  </a:xfrm>
                  <a:custGeom>
                    <a:avLst/>
                    <a:gdLst>
                      <a:gd name="connsiteX0" fmla="*/ 1100 w 2475"/>
                      <a:gd name="connsiteY0" fmla="*/ 8996 h 8995"/>
                      <a:gd name="connsiteX1" fmla="*/ 1100 w 2475"/>
                      <a:gd name="connsiteY1" fmla="*/ 8996 h 8995"/>
                      <a:gd name="connsiteX2" fmla="*/ 1100 w 2475"/>
                      <a:gd name="connsiteY2" fmla="*/ 423 h 8995"/>
                      <a:gd name="connsiteX3" fmla="*/ 2052 w 2475"/>
                      <a:gd name="connsiteY3" fmla="*/ 423 h 8995"/>
                      <a:gd name="connsiteX4" fmla="*/ 2052 w 2475"/>
                      <a:gd name="connsiteY4" fmla="*/ 1376 h 8995"/>
                      <a:gd name="connsiteX5" fmla="*/ 1100 w 2475"/>
                      <a:gd name="connsiteY5" fmla="*/ 8043 h 8995"/>
                      <a:gd name="connsiteX6" fmla="*/ 1100 w 2475"/>
                      <a:gd name="connsiteY6" fmla="*/ 8996 h 8995"/>
                      <a:gd name="connsiteX7" fmla="*/ 1100 w 2475"/>
                      <a:gd name="connsiteY7" fmla="*/ 8996 h 8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75" h="8995">
                        <a:moveTo>
                          <a:pt x="1100" y="8996"/>
                        </a:moveTo>
                        <a:cubicBezTo>
                          <a:pt x="1100" y="8996"/>
                          <a:pt x="1100" y="8043"/>
                          <a:pt x="1100" y="8996"/>
                        </a:cubicBezTo>
                        <a:cubicBezTo>
                          <a:pt x="-805" y="6138"/>
                          <a:pt x="147" y="2328"/>
                          <a:pt x="1100" y="423"/>
                        </a:cubicBezTo>
                        <a:cubicBezTo>
                          <a:pt x="1100" y="423"/>
                          <a:pt x="2052" y="-529"/>
                          <a:pt x="2052" y="423"/>
                        </a:cubicBezTo>
                        <a:cubicBezTo>
                          <a:pt x="2052" y="423"/>
                          <a:pt x="3005" y="1376"/>
                          <a:pt x="2052" y="1376"/>
                        </a:cubicBezTo>
                        <a:cubicBezTo>
                          <a:pt x="1100" y="3281"/>
                          <a:pt x="1100" y="6138"/>
                          <a:pt x="1100" y="8043"/>
                        </a:cubicBezTo>
                        <a:cubicBezTo>
                          <a:pt x="3005" y="8043"/>
                          <a:pt x="2052" y="8043"/>
                          <a:pt x="1100" y="8996"/>
                        </a:cubicBezTo>
                        <a:cubicBezTo>
                          <a:pt x="2052" y="8996"/>
                          <a:pt x="2052" y="8996"/>
                          <a:pt x="1100" y="8996"/>
                        </a:cubicBezTo>
                        <a:close/>
                      </a:path>
                    </a:pathLst>
                  </a:custGeom>
                  <a:solidFill>
                    <a:srgbClr val="26525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93" name="Freeform: Shape 1992">
                    <a:extLst>
                      <a:ext uri="{FF2B5EF4-FFF2-40B4-BE49-F238E27FC236}">
                        <a16:creationId xmlns:a16="http://schemas.microsoft.com/office/drawing/2014/main" id="{8118CA6C-F6B3-4F26-AA51-76936F4D3348}"/>
                      </a:ext>
                    </a:extLst>
                  </p:cNvPr>
                  <p:cNvSpPr/>
                  <p:nvPr/>
                </p:nvSpPr>
                <p:spPr>
                  <a:xfrm>
                    <a:off x="6801802" y="3155208"/>
                    <a:ext cx="3280" cy="10900"/>
                  </a:xfrm>
                  <a:custGeom>
                    <a:avLst/>
                    <a:gdLst>
                      <a:gd name="connsiteX0" fmla="*/ 1905 w 3280"/>
                      <a:gd name="connsiteY0" fmla="*/ 10901 h 10900"/>
                      <a:gd name="connsiteX1" fmla="*/ 1905 w 3280"/>
                      <a:gd name="connsiteY1" fmla="*/ 10901 h 10900"/>
                      <a:gd name="connsiteX2" fmla="*/ 0 w 3280"/>
                      <a:gd name="connsiteY2" fmla="*/ 5186 h 10900"/>
                      <a:gd name="connsiteX3" fmla="*/ 1905 w 3280"/>
                      <a:gd name="connsiteY3" fmla="*/ 423 h 10900"/>
                      <a:gd name="connsiteX4" fmla="*/ 2857 w 3280"/>
                      <a:gd name="connsiteY4" fmla="*/ 423 h 10900"/>
                      <a:gd name="connsiteX5" fmla="*/ 2857 w 3280"/>
                      <a:gd name="connsiteY5" fmla="*/ 1376 h 10900"/>
                      <a:gd name="connsiteX6" fmla="*/ 953 w 3280"/>
                      <a:gd name="connsiteY6" fmla="*/ 5186 h 10900"/>
                      <a:gd name="connsiteX7" fmla="*/ 1905 w 3280"/>
                      <a:gd name="connsiteY7" fmla="*/ 8996 h 10900"/>
                      <a:gd name="connsiteX8" fmla="*/ 1905 w 3280"/>
                      <a:gd name="connsiteY8" fmla="*/ 10901 h 10900"/>
                      <a:gd name="connsiteX9" fmla="*/ 1905 w 3280"/>
                      <a:gd name="connsiteY9" fmla="*/ 10901 h 10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280" h="10900">
                        <a:moveTo>
                          <a:pt x="1905" y="10901"/>
                        </a:moveTo>
                        <a:cubicBezTo>
                          <a:pt x="1905" y="10901"/>
                          <a:pt x="1905" y="9948"/>
                          <a:pt x="1905" y="10901"/>
                        </a:cubicBezTo>
                        <a:cubicBezTo>
                          <a:pt x="0" y="8996"/>
                          <a:pt x="0" y="7091"/>
                          <a:pt x="0" y="5186"/>
                        </a:cubicBezTo>
                        <a:cubicBezTo>
                          <a:pt x="0" y="3281"/>
                          <a:pt x="953" y="2328"/>
                          <a:pt x="1905" y="423"/>
                        </a:cubicBezTo>
                        <a:cubicBezTo>
                          <a:pt x="1905" y="423"/>
                          <a:pt x="2857" y="-529"/>
                          <a:pt x="2857" y="423"/>
                        </a:cubicBezTo>
                        <a:cubicBezTo>
                          <a:pt x="2857" y="423"/>
                          <a:pt x="3810" y="1376"/>
                          <a:pt x="2857" y="1376"/>
                        </a:cubicBezTo>
                        <a:cubicBezTo>
                          <a:pt x="1905" y="2328"/>
                          <a:pt x="1905" y="4233"/>
                          <a:pt x="953" y="5186"/>
                        </a:cubicBezTo>
                        <a:cubicBezTo>
                          <a:pt x="953" y="6138"/>
                          <a:pt x="953" y="8043"/>
                          <a:pt x="1905" y="8996"/>
                        </a:cubicBezTo>
                        <a:cubicBezTo>
                          <a:pt x="2857" y="9948"/>
                          <a:pt x="2857" y="9948"/>
                          <a:pt x="1905" y="10901"/>
                        </a:cubicBezTo>
                        <a:cubicBezTo>
                          <a:pt x="2857" y="10901"/>
                          <a:pt x="1905" y="10901"/>
                          <a:pt x="1905" y="10901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94" name="Freeform: Shape 1993">
                    <a:extLst>
                      <a:ext uri="{FF2B5EF4-FFF2-40B4-BE49-F238E27FC236}">
                        <a16:creationId xmlns:a16="http://schemas.microsoft.com/office/drawing/2014/main" id="{861BBD91-EB67-4188-8BE7-50AF19A7333C}"/>
                      </a:ext>
                    </a:extLst>
                  </p:cNvPr>
                  <p:cNvSpPr/>
                  <p:nvPr/>
                </p:nvSpPr>
                <p:spPr>
                  <a:xfrm>
                    <a:off x="6802755" y="3135629"/>
                    <a:ext cx="7381" cy="5714"/>
                  </a:xfrm>
                  <a:custGeom>
                    <a:avLst/>
                    <a:gdLst>
                      <a:gd name="connsiteX0" fmla="*/ 6667 w 7381"/>
                      <a:gd name="connsiteY0" fmla="*/ 5715 h 5714"/>
                      <a:gd name="connsiteX1" fmla="*/ 6667 w 7381"/>
                      <a:gd name="connsiteY1" fmla="*/ 5715 h 5714"/>
                      <a:gd name="connsiteX2" fmla="*/ 952 w 7381"/>
                      <a:gd name="connsiteY2" fmla="*/ 1905 h 5714"/>
                      <a:gd name="connsiteX3" fmla="*/ 0 w 7381"/>
                      <a:gd name="connsiteY3" fmla="*/ 952 h 5714"/>
                      <a:gd name="connsiteX4" fmla="*/ 952 w 7381"/>
                      <a:gd name="connsiteY4" fmla="*/ 0 h 5714"/>
                      <a:gd name="connsiteX5" fmla="*/ 6667 w 7381"/>
                      <a:gd name="connsiteY5" fmla="*/ 4763 h 5714"/>
                      <a:gd name="connsiteX6" fmla="*/ 6667 w 7381"/>
                      <a:gd name="connsiteY6" fmla="*/ 5715 h 5714"/>
                      <a:gd name="connsiteX7" fmla="*/ 6667 w 7381"/>
                      <a:gd name="connsiteY7" fmla="*/ 5715 h 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381" h="5714">
                        <a:moveTo>
                          <a:pt x="6667" y="5715"/>
                        </a:moveTo>
                        <a:cubicBezTo>
                          <a:pt x="6667" y="5715"/>
                          <a:pt x="5715" y="5715"/>
                          <a:pt x="6667" y="5715"/>
                        </a:cubicBezTo>
                        <a:cubicBezTo>
                          <a:pt x="4763" y="3810"/>
                          <a:pt x="2857" y="1905"/>
                          <a:pt x="952" y="1905"/>
                        </a:cubicBezTo>
                        <a:cubicBezTo>
                          <a:pt x="952" y="1905"/>
                          <a:pt x="0" y="952"/>
                          <a:pt x="0" y="952"/>
                        </a:cubicBezTo>
                        <a:cubicBezTo>
                          <a:pt x="0" y="952"/>
                          <a:pt x="952" y="0"/>
                          <a:pt x="952" y="0"/>
                        </a:cubicBezTo>
                        <a:cubicBezTo>
                          <a:pt x="3810" y="952"/>
                          <a:pt x="5715" y="1905"/>
                          <a:pt x="6667" y="4763"/>
                        </a:cubicBezTo>
                        <a:cubicBezTo>
                          <a:pt x="7620" y="4763"/>
                          <a:pt x="7620" y="5715"/>
                          <a:pt x="6667" y="5715"/>
                        </a:cubicBezTo>
                        <a:cubicBezTo>
                          <a:pt x="6667" y="5715"/>
                          <a:pt x="6667" y="5715"/>
                          <a:pt x="6667" y="571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95" name="Freeform: Shape 1994">
                    <a:extLst>
                      <a:ext uri="{FF2B5EF4-FFF2-40B4-BE49-F238E27FC236}">
                        <a16:creationId xmlns:a16="http://schemas.microsoft.com/office/drawing/2014/main" id="{92004B66-80B6-4F36-8EDF-A3E1ABAC87C1}"/>
                      </a:ext>
                    </a:extLst>
                  </p:cNvPr>
                  <p:cNvSpPr/>
                  <p:nvPr/>
                </p:nvSpPr>
                <p:spPr>
                  <a:xfrm>
                    <a:off x="6901189" y="3155208"/>
                    <a:ext cx="4858" cy="11853"/>
                  </a:xfrm>
                  <a:custGeom>
                    <a:avLst/>
                    <a:gdLst>
                      <a:gd name="connsiteX0" fmla="*/ 1578 w 4858"/>
                      <a:gd name="connsiteY0" fmla="*/ 11853 h 11853"/>
                      <a:gd name="connsiteX1" fmla="*/ 1578 w 4858"/>
                      <a:gd name="connsiteY1" fmla="*/ 11853 h 11853"/>
                      <a:gd name="connsiteX2" fmla="*/ 626 w 4858"/>
                      <a:gd name="connsiteY2" fmla="*/ 5186 h 11853"/>
                      <a:gd name="connsiteX3" fmla="*/ 3483 w 4858"/>
                      <a:gd name="connsiteY3" fmla="*/ 423 h 11853"/>
                      <a:gd name="connsiteX4" fmla="*/ 4436 w 4858"/>
                      <a:gd name="connsiteY4" fmla="*/ 423 h 11853"/>
                      <a:gd name="connsiteX5" fmla="*/ 4436 w 4858"/>
                      <a:gd name="connsiteY5" fmla="*/ 1376 h 11853"/>
                      <a:gd name="connsiteX6" fmla="*/ 1578 w 4858"/>
                      <a:gd name="connsiteY6" fmla="*/ 6138 h 11853"/>
                      <a:gd name="connsiteX7" fmla="*/ 1578 w 4858"/>
                      <a:gd name="connsiteY7" fmla="*/ 10901 h 11853"/>
                      <a:gd name="connsiteX8" fmla="*/ 1578 w 4858"/>
                      <a:gd name="connsiteY8" fmla="*/ 11853 h 11853"/>
                      <a:gd name="connsiteX9" fmla="*/ 1578 w 4858"/>
                      <a:gd name="connsiteY9" fmla="*/ 11853 h 11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58" h="11853">
                        <a:moveTo>
                          <a:pt x="1578" y="11853"/>
                        </a:moveTo>
                        <a:cubicBezTo>
                          <a:pt x="626" y="11853"/>
                          <a:pt x="626" y="11853"/>
                          <a:pt x="1578" y="11853"/>
                        </a:cubicBezTo>
                        <a:cubicBezTo>
                          <a:pt x="-327" y="9948"/>
                          <a:pt x="-327" y="7091"/>
                          <a:pt x="626" y="5186"/>
                        </a:cubicBezTo>
                        <a:cubicBezTo>
                          <a:pt x="1578" y="3281"/>
                          <a:pt x="2531" y="1376"/>
                          <a:pt x="3483" y="423"/>
                        </a:cubicBezTo>
                        <a:cubicBezTo>
                          <a:pt x="3483" y="423"/>
                          <a:pt x="4436" y="-529"/>
                          <a:pt x="4436" y="423"/>
                        </a:cubicBezTo>
                        <a:cubicBezTo>
                          <a:pt x="4436" y="423"/>
                          <a:pt x="5388" y="1376"/>
                          <a:pt x="4436" y="1376"/>
                        </a:cubicBezTo>
                        <a:cubicBezTo>
                          <a:pt x="3483" y="3281"/>
                          <a:pt x="2531" y="4233"/>
                          <a:pt x="1578" y="6138"/>
                        </a:cubicBezTo>
                        <a:cubicBezTo>
                          <a:pt x="1578" y="7091"/>
                          <a:pt x="626" y="8996"/>
                          <a:pt x="1578" y="10901"/>
                        </a:cubicBezTo>
                        <a:cubicBezTo>
                          <a:pt x="2531" y="10901"/>
                          <a:pt x="1578" y="11853"/>
                          <a:pt x="1578" y="11853"/>
                        </a:cubicBezTo>
                        <a:cubicBezTo>
                          <a:pt x="1578" y="11853"/>
                          <a:pt x="1578" y="11853"/>
                          <a:pt x="1578" y="1185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96" name="Freeform: Shape 1995">
                    <a:extLst>
                      <a:ext uri="{FF2B5EF4-FFF2-40B4-BE49-F238E27FC236}">
                        <a16:creationId xmlns:a16="http://schemas.microsoft.com/office/drawing/2014/main" id="{31E5220A-E053-4CE4-87AC-9C9644EDFF20}"/>
                      </a:ext>
                    </a:extLst>
                  </p:cNvPr>
                  <p:cNvSpPr/>
                  <p:nvPr/>
                </p:nvSpPr>
                <p:spPr>
                  <a:xfrm>
                    <a:off x="6902767" y="3142296"/>
                    <a:ext cx="10477" cy="5715"/>
                  </a:xfrm>
                  <a:custGeom>
                    <a:avLst/>
                    <a:gdLst>
                      <a:gd name="connsiteX0" fmla="*/ 9525 w 10477"/>
                      <a:gd name="connsiteY0" fmla="*/ 5715 h 5715"/>
                      <a:gd name="connsiteX1" fmla="*/ 0 w 10477"/>
                      <a:gd name="connsiteY1" fmla="*/ 953 h 5715"/>
                      <a:gd name="connsiteX2" fmla="*/ 0 w 10477"/>
                      <a:gd name="connsiteY2" fmla="*/ 0 h 5715"/>
                      <a:gd name="connsiteX3" fmla="*/ 952 w 10477"/>
                      <a:gd name="connsiteY3" fmla="*/ 0 h 5715"/>
                      <a:gd name="connsiteX4" fmla="*/ 10477 w 10477"/>
                      <a:gd name="connsiteY4" fmla="*/ 4763 h 5715"/>
                      <a:gd name="connsiteX5" fmla="*/ 9525 w 10477"/>
                      <a:gd name="connsiteY5" fmla="*/ 5715 h 5715"/>
                      <a:gd name="connsiteX6" fmla="*/ 9525 w 10477"/>
                      <a:gd name="connsiteY6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477" h="5715">
                        <a:moveTo>
                          <a:pt x="9525" y="5715"/>
                        </a:moveTo>
                        <a:cubicBezTo>
                          <a:pt x="5715" y="4763"/>
                          <a:pt x="2857" y="2858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2" y="0"/>
                          <a:pt x="952" y="0"/>
                        </a:cubicBezTo>
                        <a:cubicBezTo>
                          <a:pt x="3810" y="1905"/>
                          <a:pt x="6667" y="3810"/>
                          <a:pt x="10477" y="4763"/>
                        </a:cubicBezTo>
                        <a:cubicBezTo>
                          <a:pt x="9525" y="3810"/>
                          <a:pt x="10477" y="4763"/>
                          <a:pt x="9525" y="5715"/>
                        </a:cubicBezTo>
                        <a:cubicBezTo>
                          <a:pt x="9525" y="5715"/>
                          <a:pt x="9525" y="5715"/>
                          <a:pt x="9525" y="5715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97" name="Freeform: Shape 1996">
                    <a:extLst>
                      <a:ext uri="{FF2B5EF4-FFF2-40B4-BE49-F238E27FC236}">
                        <a16:creationId xmlns:a16="http://schemas.microsoft.com/office/drawing/2014/main" id="{41258E34-C000-48C4-9A76-EBC9A597F9A1}"/>
                      </a:ext>
                    </a:extLst>
                  </p:cNvPr>
                  <p:cNvSpPr/>
                  <p:nvPr/>
                </p:nvSpPr>
                <p:spPr>
                  <a:xfrm>
                    <a:off x="6922907" y="3149493"/>
                    <a:ext cx="3143" cy="8043"/>
                  </a:xfrm>
                  <a:custGeom>
                    <a:avLst/>
                    <a:gdLst>
                      <a:gd name="connsiteX0" fmla="*/ 815 w 3143"/>
                      <a:gd name="connsiteY0" fmla="*/ 8043 h 8043"/>
                      <a:gd name="connsiteX1" fmla="*/ 815 w 3143"/>
                      <a:gd name="connsiteY1" fmla="*/ 8043 h 8043"/>
                      <a:gd name="connsiteX2" fmla="*/ 1768 w 3143"/>
                      <a:gd name="connsiteY2" fmla="*/ 423 h 8043"/>
                      <a:gd name="connsiteX3" fmla="*/ 2720 w 3143"/>
                      <a:gd name="connsiteY3" fmla="*/ 423 h 8043"/>
                      <a:gd name="connsiteX4" fmla="*/ 2720 w 3143"/>
                      <a:gd name="connsiteY4" fmla="*/ 1376 h 8043"/>
                      <a:gd name="connsiteX5" fmla="*/ 1768 w 3143"/>
                      <a:gd name="connsiteY5" fmla="*/ 7091 h 8043"/>
                      <a:gd name="connsiteX6" fmla="*/ 815 w 3143"/>
                      <a:gd name="connsiteY6" fmla="*/ 8043 h 8043"/>
                      <a:gd name="connsiteX7" fmla="*/ 815 w 314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43" h="8043">
                        <a:moveTo>
                          <a:pt x="815" y="8043"/>
                        </a:moveTo>
                        <a:cubicBezTo>
                          <a:pt x="815" y="8043"/>
                          <a:pt x="815" y="8043"/>
                          <a:pt x="815" y="8043"/>
                        </a:cubicBezTo>
                        <a:cubicBezTo>
                          <a:pt x="-1090" y="5186"/>
                          <a:pt x="815" y="2328"/>
                          <a:pt x="1768" y="423"/>
                        </a:cubicBezTo>
                        <a:cubicBezTo>
                          <a:pt x="1768" y="423"/>
                          <a:pt x="2720" y="-529"/>
                          <a:pt x="2720" y="423"/>
                        </a:cubicBezTo>
                        <a:cubicBezTo>
                          <a:pt x="2720" y="423"/>
                          <a:pt x="3673" y="1376"/>
                          <a:pt x="2720" y="1376"/>
                        </a:cubicBezTo>
                        <a:cubicBezTo>
                          <a:pt x="1768" y="4233"/>
                          <a:pt x="815" y="5186"/>
                          <a:pt x="1768" y="7091"/>
                        </a:cubicBezTo>
                        <a:cubicBezTo>
                          <a:pt x="1768" y="7091"/>
                          <a:pt x="1768" y="8043"/>
                          <a:pt x="815" y="8043"/>
                        </a:cubicBezTo>
                        <a:cubicBezTo>
                          <a:pt x="1768" y="8043"/>
                          <a:pt x="815" y="8043"/>
                          <a:pt x="815" y="804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98" name="Freeform: Shape 1997">
                    <a:extLst>
                      <a:ext uri="{FF2B5EF4-FFF2-40B4-BE49-F238E27FC236}">
                        <a16:creationId xmlns:a16="http://schemas.microsoft.com/office/drawing/2014/main" id="{73F5B7AD-E0A0-4132-B938-BB67F7C5521E}"/>
                      </a:ext>
                    </a:extLst>
                  </p:cNvPr>
                  <p:cNvSpPr/>
                  <p:nvPr/>
                </p:nvSpPr>
                <p:spPr>
                  <a:xfrm>
                    <a:off x="6935152" y="3141344"/>
                    <a:ext cx="4762" cy="7620"/>
                  </a:xfrm>
                  <a:custGeom>
                    <a:avLst/>
                    <a:gdLst>
                      <a:gd name="connsiteX0" fmla="*/ 953 w 4762"/>
                      <a:gd name="connsiteY0" fmla="*/ 7620 h 7620"/>
                      <a:gd name="connsiteX1" fmla="*/ 953 w 4762"/>
                      <a:gd name="connsiteY1" fmla="*/ 7620 h 7620"/>
                      <a:gd name="connsiteX2" fmla="*/ 0 w 4762"/>
                      <a:gd name="connsiteY2" fmla="*/ 5715 h 7620"/>
                      <a:gd name="connsiteX3" fmla="*/ 2857 w 4762"/>
                      <a:gd name="connsiteY3" fmla="*/ 953 h 7620"/>
                      <a:gd name="connsiteX4" fmla="*/ 3810 w 4762"/>
                      <a:gd name="connsiteY4" fmla="*/ 0 h 7620"/>
                      <a:gd name="connsiteX5" fmla="*/ 4763 w 4762"/>
                      <a:gd name="connsiteY5" fmla="*/ 953 h 7620"/>
                      <a:gd name="connsiteX6" fmla="*/ 953 w 4762"/>
                      <a:gd name="connsiteY6" fmla="*/ 7620 h 7620"/>
                      <a:gd name="connsiteX7" fmla="*/ 953 w 4762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7620">
                        <a:moveTo>
                          <a:pt x="953" y="7620"/>
                        </a:moveTo>
                        <a:cubicBezTo>
                          <a:pt x="953" y="7620"/>
                          <a:pt x="0" y="7620"/>
                          <a:pt x="953" y="7620"/>
                        </a:cubicBezTo>
                        <a:cubicBezTo>
                          <a:pt x="0" y="6668"/>
                          <a:pt x="0" y="6668"/>
                          <a:pt x="0" y="5715"/>
                        </a:cubicBezTo>
                        <a:cubicBezTo>
                          <a:pt x="953" y="4763"/>
                          <a:pt x="1905" y="2858"/>
                          <a:pt x="2857" y="953"/>
                        </a:cubicBezTo>
                        <a:cubicBezTo>
                          <a:pt x="2857" y="953"/>
                          <a:pt x="3810" y="0"/>
                          <a:pt x="3810" y="0"/>
                        </a:cubicBezTo>
                        <a:cubicBezTo>
                          <a:pt x="3810" y="0"/>
                          <a:pt x="4763" y="953"/>
                          <a:pt x="4763" y="953"/>
                        </a:cubicBezTo>
                        <a:cubicBezTo>
                          <a:pt x="3810" y="3810"/>
                          <a:pt x="2857" y="5715"/>
                          <a:pt x="953" y="7620"/>
                        </a:cubicBezTo>
                        <a:cubicBezTo>
                          <a:pt x="953" y="7620"/>
                          <a:pt x="953" y="7620"/>
                          <a:pt x="953" y="7620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1999" name="Freeform: Shape 1998">
                    <a:extLst>
                      <a:ext uri="{FF2B5EF4-FFF2-40B4-BE49-F238E27FC236}">
                        <a16:creationId xmlns:a16="http://schemas.microsoft.com/office/drawing/2014/main" id="{931037A0-9194-49C8-9B46-47A34FB6AD98}"/>
                      </a:ext>
                    </a:extLst>
                  </p:cNvPr>
                  <p:cNvSpPr/>
                  <p:nvPr/>
                </p:nvSpPr>
                <p:spPr>
                  <a:xfrm>
                    <a:off x="6887342" y="3481192"/>
                    <a:ext cx="55430" cy="33024"/>
                  </a:xfrm>
                  <a:custGeom>
                    <a:avLst/>
                    <a:gdLst>
                      <a:gd name="connsiteX0" fmla="*/ 185 w 55430"/>
                      <a:gd name="connsiteY0" fmla="*/ 2100 h 33024"/>
                      <a:gd name="connsiteX1" fmla="*/ 30665 w 55430"/>
                      <a:gd name="connsiteY1" fmla="*/ 194 h 33024"/>
                      <a:gd name="connsiteX2" fmla="*/ 55430 w 55430"/>
                      <a:gd name="connsiteY2" fmla="*/ 28769 h 33024"/>
                      <a:gd name="connsiteX3" fmla="*/ 14473 w 55430"/>
                      <a:gd name="connsiteY3" fmla="*/ 32579 h 33024"/>
                      <a:gd name="connsiteX4" fmla="*/ 185 w 55430"/>
                      <a:gd name="connsiteY4" fmla="*/ 2100 h 33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430" h="33024">
                        <a:moveTo>
                          <a:pt x="185" y="2100"/>
                        </a:moveTo>
                        <a:cubicBezTo>
                          <a:pt x="185" y="2100"/>
                          <a:pt x="29713" y="-758"/>
                          <a:pt x="30665" y="194"/>
                        </a:cubicBezTo>
                        <a:cubicBezTo>
                          <a:pt x="31618" y="1147"/>
                          <a:pt x="55430" y="27817"/>
                          <a:pt x="55430" y="28769"/>
                        </a:cubicBezTo>
                        <a:cubicBezTo>
                          <a:pt x="54478" y="29722"/>
                          <a:pt x="17330" y="34484"/>
                          <a:pt x="14473" y="32579"/>
                        </a:cubicBezTo>
                        <a:cubicBezTo>
                          <a:pt x="11615" y="30675"/>
                          <a:pt x="-1720" y="2100"/>
                          <a:pt x="185" y="2100"/>
                        </a:cubicBezTo>
                        <a:close/>
                      </a:path>
                    </a:pathLst>
                  </a:custGeom>
                  <a:solidFill>
                    <a:srgbClr val="D7695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00" name="Freeform: Shape 1999">
                    <a:extLst>
                      <a:ext uri="{FF2B5EF4-FFF2-40B4-BE49-F238E27FC236}">
                        <a16:creationId xmlns:a16="http://schemas.microsoft.com/office/drawing/2014/main" id="{F3F64E0E-07ED-4BE6-8B61-8A659F6E66FA}"/>
                      </a:ext>
                    </a:extLst>
                  </p:cNvPr>
                  <p:cNvSpPr/>
                  <p:nvPr/>
                </p:nvSpPr>
                <p:spPr>
                  <a:xfrm>
                    <a:off x="6888281" y="3478335"/>
                    <a:ext cx="53565" cy="32072"/>
                  </a:xfrm>
                  <a:custGeom>
                    <a:avLst/>
                    <a:gdLst>
                      <a:gd name="connsiteX0" fmla="*/ 198 w 53565"/>
                      <a:gd name="connsiteY0" fmla="*/ 2099 h 32072"/>
                      <a:gd name="connsiteX1" fmla="*/ 29726 w 53565"/>
                      <a:gd name="connsiteY1" fmla="*/ 194 h 32072"/>
                      <a:gd name="connsiteX2" fmla="*/ 53538 w 53565"/>
                      <a:gd name="connsiteY2" fmla="*/ 27817 h 32072"/>
                      <a:gd name="connsiteX3" fmla="*/ 13533 w 53565"/>
                      <a:gd name="connsiteY3" fmla="*/ 31627 h 32072"/>
                      <a:gd name="connsiteX4" fmla="*/ 198 w 53565"/>
                      <a:gd name="connsiteY4" fmla="*/ 2099 h 32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565" h="32072">
                        <a:moveTo>
                          <a:pt x="198" y="2099"/>
                        </a:moveTo>
                        <a:cubicBezTo>
                          <a:pt x="198" y="2099"/>
                          <a:pt x="28773" y="-758"/>
                          <a:pt x="29726" y="194"/>
                        </a:cubicBezTo>
                        <a:cubicBezTo>
                          <a:pt x="30678" y="1147"/>
                          <a:pt x="54491" y="27817"/>
                          <a:pt x="53538" y="27817"/>
                        </a:cubicBezTo>
                        <a:cubicBezTo>
                          <a:pt x="52586" y="28769"/>
                          <a:pt x="16391" y="33532"/>
                          <a:pt x="13533" y="31627"/>
                        </a:cubicBezTo>
                        <a:cubicBezTo>
                          <a:pt x="10676" y="29722"/>
                          <a:pt x="-1707" y="2099"/>
                          <a:pt x="198" y="2099"/>
                        </a:cubicBezTo>
                        <a:close/>
                      </a:path>
                    </a:pathLst>
                  </a:custGeom>
                  <a:solidFill>
                    <a:srgbClr val="F0DFC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001" name="Freeform: Shape 2000">
                    <a:extLst>
                      <a:ext uri="{FF2B5EF4-FFF2-40B4-BE49-F238E27FC236}">
                        <a16:creationId xmlns:a16="http://schemas.microsoft.com/office/drawing/2014/main" id="{3884D2B9-426F-4144-BC66-D384E98E2CA8}"/>
                      </a:ext>
                    </a:extLst>
                  </p:cNvPr>
                  <p:cNvSpPr/>
                  <p:nvPr/>
                </p:nvSpPr>
                <p:spPr>
                  <a:xfrm>
                    <a:off x="6893480" y="3489959"/>
                    <a:ext cx="34051" cy="4762"/>
                  </a:xfrm>
                  <a:custGeom>
                    <a:avLst/>
                    <a:gdLst>
                      <a:gd name="connsiteX0" fmla="*/ 714 w 34051"/>
                      <a:gd name="connsiteY0" fmla="*/ 4763 h 4762"/>
                      <a:gd name="connsiteX1" fmla="*/ 714 w 34051"/>
                      <a:gd name="connsiteY1" fmla="*/ 4763 h 4762"/>
                      <a:gd name="connsiteX2" fmla="*/ 714 w 34051"/>
                      <a:gd name="connsiteY2" fmla="*/ 4763 h 4762"/>
                      <a:gd name="connsiteX3" fmla="*/ 33099 w 34051"/>
                      <a:gd name="connsiteY3" fmla="*/ 0 h 4762"/>
                      <a:gd name="connsiteX4" fmla="*/ 34052 w 34051"/>
                      <a:gd name="connsiteY4" fmla="*/ 0 h 4762"/>
                      <a:gd name="connsiteX5" fmla="*/ 34052 w 34051"/>
                      <a:gd name="connsiteY5" fmla="*/ 953 h 4762"/>
                      <a:gd name="connsiteX6" fmla="*/ 714 w 34051"/>
                      <a:gd name="connsiteY6" fmla="*/ 4763 h 4762"/>
                      <a:gd name="connsiteX7" fmla="*/ 714 w 3405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051" h="4762">
                        <a:moveTo>
                          <a:pt x="714" y="4763"/>
                        </a:moveTo>
                        <a:cubicBezTo>
                          <a:pt x="-238" y="4763"/>
                          <a:pt x="-238" y="3810"/>
                          <a:pt x="714" y="4763"/>
                        </a:cubicBezTo>
                        <a:cubicBezTo>
                          <a:pt x="-238" y="3810"/>
                          <a:pt x="-238" y="3810"/>
                          <a:pt x="714" y="4763"/>
                        </a:cubicBezTo>
                        <a:lnTo>
                          <a:pt x="33099" y="0"/>
                        </a:lnTo>
                        <a:cubicBezTo>
                          <a:pt x="33099" y="0"/>
                          <a:pt x="33099" y="0"/>
                          <a:pt x="34052" y="0"/>
                        </a:cubicBezTo>
                        <a:cubicBezTo>
                          <a:pt x="34052" y="0"/>
                          <a:pt x="34052" y="0"/>
                          <a:pt x="34052" y="953"/>
                        </a:cubicBezTo>
                        <a:lnTo>
                          <a:pt x="714" y="4763"/>
                        </a:ln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E6D0B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</p:grpSp>
        <p:grpSp>
          <p:nvGrpSpPr>
            <p:cNvPr id="1938" name="Group 1937">
              <a:extLst>
                <a:ext uri="{FF2B5EF4-FFF2-40B4-BE49-F238E27FC236}">
                  <a16:creationId xmlns:a16="http://schemas.microsoft.com/office/drawing/2014/main" id="{78B6C2DF-D1FC-4EBE-8858-DF0B38933088}"/>
                </a:ext>
              </a:extLst>
            </p:cNvPr>
            <p:cNvGrpSpPr/>
            <p:nvPr/>
          </p:nvGrpSpPr>
          <p:grpSpPr>
            <a:xfrm>
              <a:off x="7166596" y="6066735"/>
              <a:ext cx="184086" cy="70319"/>
              <a:chOff x="6574249" y="8595702"/>
              <a:chExt cx="184086" cy="70319"/>
            </a:xfrm>
            <a:solidFill>
              <a:srgbClr val="C38963"/>
            </a:solidFill>
          </p:grpSpPr>
          <p:sp>
            <p:nvSpPr>
              <p:cNvPr id="1939" name="Freeform: Shape 1938">
                <a:extLst>
                  <a:ext uri="{FF2B5EF4-FFF2-40B4-BE49-F238E27FC236}">
                    <a16:creationId xmlns:a16="http://schemas.microsoft.com/office/drawing/2014/main" id="{17718B24-5B93-475B-B19F-17C33AF89846}"/>
                  </a:ext>
                </a:extLst>
              </p:cNvPr>
              <p:cNvSpPr/>
              <p:nvPr/>
            </p:nvSpPr>
            <p:spPr>
              <a:xfrm rot="21317729">
                <a:off x="6574249" y="8642876"/>
                <a:ext cx="184086" cy="23145"/>
              </a:xfrm>
              <a:custGeom>
                <a:avLst/>
                <a:gdLst>
                  <a:gd name="connsiteX0" fmla="*/ 953 w 77390"/>
                  <a:gd name="connsiteY0" fmla="*/ 4004 h 9719"/>
                  <a:gd name="connsiteX1" fmla="*/ 2858 w 77390"/>
                  <a:gd name="connsiteY1" fmla="*/ 2099 h 9719"/>
                  <a:gd name="connsiteX2" fmla="*/ 77153 w 77390"/>
                  <a:gd name="connsiteY2" fmla="*/ 194 h 9719"/>
                  <a:gd name="connsiteX3" fmla="*/ 76200 w 77390"/>
                  <a:gd name="connsiteY3" fmla="*/ 9719 h 9719"/>
                  <a:gd name="connsiteX4" fmla="*/ 1905 w 77390"/>
                  <a:gd name="connsiteY4" fmla="*/ 9719 h 9719"/>
                  <a:gd name="connsiteX5" fmla="*/ 0 w 77390"/>
                  <a:gd name="connsiteY5" fmla="*/ 7814 h 9719"/>
                  <a:gd name="connsiteX6" fmla="*/ 953 w 77390"/>
                  <a:gd name="connsiteY6" fmla="*/ 4004 h 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390" h="9719">
                    <a:moveTo>
                      <a:pt x="953" y="4004"/>
                    </a:moveTo>
                    <a:cubicBezTo>
                      <a:pt x="953" y="3052"/>
                      <a:pt x="1905" y="2099"/>
                      <a:pt x="2858" y="2099"/>
                    </a:cubicBezTo>
                    <a:cubicBezTo>
                      <a:pt x="13335" y="2099"/>
                      <a:pt x="76200" y="-758"/>
                      <a:pt x="77153" y="194"/>
                    </a:cubicBezTo>
                    <a:cubicBezTo>
                      <a:pt x="77153" y="194"/>
                      <a:pt x="78105" y="9719"/>
                      <a:pt x="76200" y="9719"/>
                    </a:cubicBezTo>
                    <a:cubicBezTo>
                      <a:pt x="75248" y="9719"/>
                      <a:pt x="13335" y="9719"/>
                      <a:pt x="1905" y="9719"/>
                    </a:cubicBezTo>
                    <a:cubicBezTo>
                      <a:pt x="953" y="9719"/>
                      <a:pt x="0" y="8767"/>
                      <a:pt x="0" y="7814"/>
                    </a:cubicBezTo>
                    <a:lnTo>
                      <a:pt x="953" y="40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940" name="Freeform: Shape 1939">
                <a:extLst>
                  <a:ext uri="{FF2B5EF4-FFF2-40B4-BE49-F238E27FC236}">
                    <a16:creationId xmlns:a16="http://schemas.microsoft.com/office/drawing/2014/main" id="{589C9498-6E4D-433A-BA08-CC53E7A0A870}"/>
                  </a:ext>
                </a:extLst>
              </p:cNvPr>
              <p:cNvSpPr/>
              <p:nvPr/>
            </p:nvSpPr>
            <p:spPr>
              <a:xfrm rot="21317729">
                <a:off x="6574886" y="8595702"/>
                <a:ext cx="178988" cy="22683"/>
              </a:xfrm>
              <a:custGeom>
                <a:avLst/>
                <a:gdLst>
                  <a:gd name="connsiteX0" fmla="*/ 1905 w 75247"/>
                  <a:gd name="connsiteY0" fmla="*/ 953 h 9525"/>
                  <a:gd name="connsiteX1" fmla="*/ 73343 w 75247"/>
                  <a:gd name="connsiteY1" fmla="*/ 0 h 9525"/>
                  <a:gd name="connsiteX2" fmla="*/ 75247 w 75247"/>
                  <a:gd name="connsiteY2" fmla="*/ 1905 h 9525"/>
                  <a:gd name="connsiteX3" fmla="*/ 75247 w 75247"/>
                  <a:gd name="connsiteY3" fmla="*/ 6667 h 9525"/>
                  <a:gd name="connsiteX4" fmla="*/ 73343 w 75247"/>
                  <a:gd name="connsiteY4" fmla="*/ 8572 h 9525"/>
                  <a:gd name="connsiteX5" fmla="*/ 1905 w 75247"/>
                  <a:gd name="connsiteY5" fmla="*/ 9525 h 9525"/>
                  <a:gd name="connsiteX6" fmla="*/ 0 w 75247"/>
                  <a:gd name="connsiteY6" fmla="*/ 7620 h 9525"/>
                  <a:gd name="connsiteX7" fmla="*/ 0 w 75247"/>
                  <a:gd name="connsiteY7" fmla="*/ 2857 h 9525"/>
                  <a:gd name="connsiteX8" fmla="*/ 1905 w 75247"/>
                  <a:gd name="connsiteY8" fmla="*/ 95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247" h="9525">
                    <a:moveTo>
                      <a:pt x="1905" y="953"/>
                    </a:moveTo>
                    <a:lnTo>
                      <a:pt x="73343" y="0"/>
                    </a:lnTo>
                    <a:cubicBezTo>
                      <a:pt x="74295" y="0"/>
                      <a:pt x="75247" y="953"/>
                      <a:pt x="75247" y="1905"/>
                    </a:cubicBezTo>
                    <a:lnTo>
                      <a:pt x="75247" y="6667"/>
                    </a:lnTo>
                    <a:cubicBezTo>
                      <a:pt x="75247" y="7620"/>
                      <a:pt x="74295" y="8572"/>
                      <a:pt x="73343" y="8572"/>
                    </a:cubicBezTo>
                    <a:lnTo>
                      <a:pt x="1905" y="9525"/>
                    </a:lnTo>
                    <a:cubicBezTo>
                      <a:pt x="953" y="9525"/>
                      <a:pt x="0" y="8572"/>
                      <a:pt x="0" y="7620"/>
                    </a:cubicBezTo>
                    <a:lnTo>
                      <a:pt x="0" y="2857"/>
                    </a:lnTo>
                    <a:cubicBezTo>
                      <a:pt x="0" y="953"/>
                      <a:pt x="953" y="953"/>
                      <a:pt x="1905" y="9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941" name="Freeform: Shape 1940">
                <a:extLst>
                  <a:ext uri="{FF2B5EF4-FFF2-40B4-BE49-F238E27FC236}">
                    <a16:creationId xmlns:a16="http://schemas.microsoft.com/office/drawing/2014/main" id="{5977703C-07EC-4A83-BA68-16BA9863C94A}"/>
                  </a:ext>
                </a:extLst>
              </p:cNvPr>
              <p:cNvSpPr/>
              <p:nvPr/>
            </p:nvSpPr>
            <p:spPr>
              <a:xfrm rot="21317729">
                <a:off x="6586243" y="8612997"/>
                <a:ext cx="13594" cy="49900"/>
              </a:xfrm>
              <a:custGeom>
                <a:avLst/>
                <a:gdLst>
                  <a:gd name="connsiteX0" fmla="*/ 0 w 5715"/>
                  <a:gd name="connsiteY0" fmla="*/ 953 h 20954"/>
                  <a:gd name="connsiteX1" fmla="*/ 0 w 5715"/>
                  <a:gd name="connsiteY1" fmla="*/ 20955 h 20954"/>
                  <a:gd name="connsiteX2" fmla="*/ 4763 w 5715"/>
                  <a:gd name="connsiteY2" fmla="*/ 20955 h 20954"/>
                  <a:gd name="connsiteX3" fmla="*/ 5715 w 5715"/>
                  <a:gd name="connsiteY3" fmla="*/ 0 h 20954"/>
                  <a:gd name="connsiteX4" fmla="*/ 0 w 5715"/>
                  <a:gd name="connsiteY4" fmla="*/ 953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5" h="20954">
                    <a:moveTo>
                      <a:pt x="0" y="953"/>
                    </a:moveTo>
                    <a:cubicBezTo>
                      <a:pt x="0" y="953"/>
                      <a:pt x="0" y="20955"/>
                      <a:pt x="0" y="20955"/>
                    </a:cubicBezTo>
                    <a:cubicBezTo>
                      <a:pt x="0" y="20955"/>
                      <a:pt x="4763" y="20955"/>
                      <a:pt x="4763" y="20955"/>
                    </a:cubicBezTo>
                    <a:lnTo>
                      <a:pt x="5715" y="0"/>
                    </a:lnTo>
                    <a:lnTo>
                      <a:pt x="0" y="9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  <p:sp>
            <p:nvSpPr>
              <p:cNvPr id="1942" name="Freeform: Shape 1941">
                <a:extLst>
                  <a:ext uri="{FF2B5EF4-FFF2-40B4-BE49-F238E27FC236}">
                    <a16:creationId xmlns:a16="http://schemas.microsoft.com/office/drawing/2014/main" id="{FE75D5BB-EF58-4646-ADE5-5F488F2CD6E5}"/>
                  </a:ext>
                </a:extLst>
              </p:cNvPr>
              <p:cNvSpPr/>
              <p:nvPr/>
            </p:nvSpPr>
            <p:spPr>
              <a:xfrm rot="21317729">
                <a:off x="6735368" y="8602998"/>
                <a:ext cx="13594" cy="47633"/>
              </a:xfrm>
              <a:custGeom>
                <a:avLst/>
                <a:gdLst>
                  <a:gd name="connsiteX0" fmla="*/ 5715 w 5715"/>
                  <a:gd name="connsiteY0" fmla="*/ 0 h 20002"/>
                  <a:gd name="connsiteX1" fmla="*/ 4763 w 5715"/>
                  <a:gd name="connsiteY1" fmla="*/ 19050 h 20002"/>
                  <a:gd name="connsiteX2" fmla="*/ 0 w 5715"/>
                  <a:gd name="connsiteY2" fmla="*/ 20002 h 20002"/>
                  <a:gd name="connsiteX3" fmla="*/ 953 w 5715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5" h="20002">
                    <a:moveTo>
                      <a:pt x="5715" y="0"/>
                    </a:moveTo>
                    <a:lnTo>
                      <a:pt x="4763" y="19050"/>
                    </a:lnTo>
                    <a:lnTo>
                      <a:pt x="0" y="20002"/>
                    </a:lnTo>
                    <a:lnTo>
                      <a:pt x="95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GB"/>
              </a:p>
            </p:txBody>
          </p:sp>
        </p:grpSp>
      </p:grpSp>
      <p:grpSp>
        <p:nvGrpSpPr>
          <p:cNvPr id="2128" name="Group 2127">
            <a:extLst>
              <a:ext uri="{FF2B5EF4-FFF2-40B4-BE49-F238E27FC236}">
                <a16:creationId xmlns:a16="http://schemas.microsoft.com/office/drawing/2014/main" id="{06F94D22-B25E-4D49-8137-4A82B69D9B37}"/>
              </a:ext>
            </a:extLst>
          </p:cNvPr>
          <p:cNvGrpSpPr/>
          <p:nvPr/>
        </p:nvGrpSpPr>
        <p:grpSpPr>
          <a:xfrm>
            <a:off x="4254500" y="5015879"/>
            <a:ext cx="1626806" cy="2060237"/>
            <a:chOff x="4254500" y="5015879"/>
            <a:chExt cx="1626806" cy="2060237"/>
          </a:xfrm>
        </p:grpSpPr>
        <p:grpSp>
          <p:nvGrpSpPr>
            <p:cNvPr id="2129" name="Group 2128">
              <a:extLst>
                <a:ext uri="{FF2B5EF4-FFF2-40B4-BE49-F238E27FC236}">
                  <a16:creationId xmlns:a16="http://schemas.microsoft.com/office/drawing/2014/main" id="{E7FD1487-2AB9-49A7-BC3F-9E65FAE4A7DC}"/>
                </a:ext>
              </a:extLst>
            </p:cNvPr>
            <p:cNvGrpSpPr/>
            <p:nvPr/>
          </p:nvGrpSpPr>
          <p:grpSpPr>
            <a:xfrm>
              <a:off x="4254500" y="5015879"/>
              <a:ext cx="1626806" cy="2060237"/>
              <a:chOff x="4254496" y="5022837"/>
              <a:chExt cx="1626806" cy="2060237"/>
            </a:xfrm>
          </p:grpSpPr>
          <p:grpSp>
            <p:nvGrpSpPr>
              <p:cNvPr id="2135" name="Group 2134">
                <a:extLst>
                  <a:ext uri="{FF2B5EF4-FFF2-40B4-BE49-F238E27FC236}">
                    <a16:creationId xmlns:a16="http://schemas.microsoft.com/office/drawing/2014/main" id="{65164A22-FCDE-4827-9926-57AEE4CCF13E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254496" y="5022837"/>
                <a:ext cx="1626806" cy="2060237"/>
                <a:chOff x="12008129" y="-4564375"/>
                <a:chExt cx="6404072" cy="8406549"/>
              </a:xfrm>
            </p:grpSpPr>
            <p:grpSp>
              <p:nvGrpSpPr>
                <p:cNvPr id="2137" name="Group 2136">
                  <a:extLst>
                    <a:ext uri="{FF2B5EF4-FFF2-40B4-BE49-F238E27FC236}">
                      <a16:creationId xmlns:a16="http://schemas.microsoft.com/office/drawing/2014/main" id="{D710BFB1-A323-4BFD-A2DC-FE56FF72FDC2}"/>
                    </a:ext>
                  </a:extLst>
                </p:cNvPr>
                <p:cNvGrpSpPr/>
                <p:nvPr/>
              </p:nvGrpSpPr>
              <p:grpSpPr>
                <a:xfrm>
                  <a:off x="12008129" y="-4564375"/>
                  <a:ext cx="6404072" cy="8406549"/>
                  <a:chOff x="12008129" y="-4564375"/>
                  <a:chExt cx="6404072" cy="8406549"/>
                </a:xfrm>
              </p:grpSpPr>
              <p:grpSp>
                <p:nvGrpSpPr>
                  <p:cNvPr id="2139" name="Graphic 4">
                    <a:extLst>
                      <a:ext uri="{FF2B5EF4-FFF2-40B4-BE49-F238E27FC236}">
                        <a16:creationId xmlns:a16="http://schemas.microsoft.com/office/drawing/2014/main" id="{197A4145-E8F8-419E-BBB7-D8DF66E1C0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>
                  <a:xfrm rot="21360340">
                    <a:off x="12008129" y="-4564375"/>
                    <a:ext cx="6404072" cy="8406549"/>
                    <a:chOff x="4930140" y="3092767"/>
                    <a:chExt cx="630554" cy="822007"/>
                  </a:xfrm>
                </p:grpSpPr>
                <p:grpSp>
                  <p:nvGrpSpPr>
                    <p:cNvPr id="2141" name="Graphic 4">
                      <a:extLst>
                        <a:ext uri="{FF2B5EF4-FFF2-40B4-BE49-F238E27FC236}">
                          <a16:creationId xmlns:a16="http://schemas.microsoft.com/office/drawing/2014/main" id="{93355017-0425-4CF0-B4DB-0DD40DE2AB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930140" y="3092767"/>
                      <a:ext cx="630554" cy="822007"/>
                      <a:chOff x="4930140" y="3092767"/>
                      <a:chExt cx="630554" cy="822007"/>
                    </a:xfrm>
                  </p:grpSpPr>
                  <p:sp>
                    <p:nvSpPr>
                      <p:cNvPr id="2224" name="Freeform: Shape 2223">
                        <a:extLst>
                          <a:ext uri="{FF2B5EF4-FFF2-40B4-BE49-F238E27FC236}">
                            <a16:creationId xmlns:a16="http://schemas.microsoft.com/office/drawing/2014/main" id="{70869DD4-455C-4909-A93E-1C94714A2C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30140" y="3284219"/>
                        <a:ext cx="630554" cy="630555"/>
                      </a:xfrm>
                      <a:custGeom>
                        <a:avLst/>
                        <a:gdLst>
                          <a:gd name="connsiteX0" fmla="*/ 630555 w 630554"/>
                          <a:gd name="connsiteY0" fmla="*/ 315277 h 630555"/>
                          <a:gd name="connsiteX1" fmla="*/ 315277 w 630554"/>
                          <a:gd name="connsiteY1" fmla="*/ 630555 h 630555"/>
                          <a:gd name="connsiteX2" fmla="*/ 0 w 630554"/>
                          <a:gd name="connsiteY2" fmla="*/ 315277 h 630555"/>
                          <a:gd name="connsiteX3" fmla="*/ 315277 w 630554"/>
                          <a:gd name="connsiteY3" fmla="*/ 0 h 630555"/>
                          <a:gd name="connsiteX4" fmla="*/ 630555 w 630554"/>
                          <a:gd name="connsiteY4" fmla="*/ 315277 h 630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30554" h="630555">
                            <a:moveTo>
                              <a:pt x="630555" y="315277"/>
                            </a:moveTo>
                            <a:cubicBezTo>
                              <a:pt x="630555" y="489401"/>
                              <a:pt x="489400" y="630555"/>
                              <a:pt x="315277" y="630555"/>
                            </a:cubicBezTo>
                            <a:cubicBezTo>
                              <a:pt x="141155" y="630555"/>
                              <a:pt x="0" y="489401"/>
                              <a:pt x="0" y="315277"/>
                            </a:cubicBezTo>
                            <a:cubicBezTo>
                              <a:pt x="0" y="141154"/>
                              <a:pt x="141155" y="0"/>
                              <a:pt x="315277" y="0"/>
                            </a:cubicBezTo>
                            <a:cubicBezTo>
                              <a:pt x="489400" y="0"/>
                              <a:pt x="630555" y="141154"/>
                              <a:pt x="630555" y="315277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3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2225" name="Graphic 4">
                        <a:extLst>
                          <a:ext uri="{FF2B5EF4-FFF2-40B4-BE49-F238E27FC236}">
                            <a16:creationId xmlns:a16="http://schemas.microsoft.com/office/drawing/2014/main" id="{35CA904A-3408-4C67-B50D-3BBAE77056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54019" y="3092767"/>
                        <a:ext cx="192363" cy="244792"/>
                        <a:chOff x="5154019" y="3092767"/>
                        <a:chExt cx="192363" cy="244792"/>
                      </a:xfrm>
                      <a:solidFill>
                        <a:srgbClr val="F2B775"/>
                      </a:solidFill>
                    </p:grpSpPr>
                    <p:grpSp>
                      <p:nvGrpSpPr>
                        <p:cNvPr id="2226" name="Graphic 4">
                          <a:extLst>
                            <a:ext uri="{FF2B5EF4-FFF2-40B4-BE49-F238E27FC236}">
                              <a16:creationId xmlns:a16="http://schemas.microsoft.com/office/drawing/2014/main" id="{2B9AB2C3-0AF4-4BDF-AAE2-355EC6749EF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5154019" y="3217229"/>
                          <a:ext cx="192363" cy="120329"/>
                          <a:chOff x="5154019" y="3217229"/>
                          <a:chExt cx="192363" cy="120329"/>
                        </a:xfrm>
                        <a:solidFill>
                          <a:srgbClr val="F2B775"/>
                        </a:solidFill>
                      </p:grpSpPr>
                      <p:sp>
                        <p:nvSpPr>
                          <p:cNvPr id="2228" name="Freeform: Shape 2227">
                            <a:extLst>
                              <a:ext uri="{FF2B5EF4-FFF2-40B4-BE49-F238E27FC236}">
                                <a16:creationId xmlns:a16="http://schemas.microsoft.com/office/drawing/2014/main" id="{1B00FF0B-4432-488A-A06A-0A81638B56D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54019" y="3217229"/>
                            <a:ext cx="94731" cy="73971"/>
                          </a:xfrm>
                          <a:custGeom>
                            <a:avLst/>
                            <a:gdLst>
                              <a:gd name="connsiteX0" fmla="*/ 89493 w 94731"/>
                              <a:gd name="connsiteY0" fmla="*/ 42225 h 73971"/>
                              <a:gd name="connsiteX1" fmla="*/ 89493 w 94731"/>
                              <a:gd name="connsiteY1" fmla="*/ 42225 h 73971"/>
                              <a:gd name="connsiteX2" fmla="*/ 69491 w 94731"/>
                              <a:gd name="connsiteY2" fmla="*/ 20317 h 73971"/>
                              <a:gd name="connsiteX3" fmla="*/ 5673 w 94731"/>
                              <a:gd name="connsiteY3" fmla="*/ 4125 h 73971"/>
                              <a:gd name="connsiteX4" fmla="*/ 24723 w 94731"/>
                              <a:gd name="connsiteY4" fmla="*/ 53655 h 73971"/>
                              <a:gd name="connsiteX5" fmla="*/ 88541 w 94731"/>
                              <a:gd name="connsiteY5" fmla="*/ 69847 h 73971"/>
                              <a:gd name="connsiteX6" fmla="*/ 89493 w 94731"/>
                              <a:gd name="connsiteY6" fmla="*/ 42225 h 73971"/>
                              <a:gd name="connsiteX7" fmla="*/ 74253 w 94731"/>
                              <a:gd name="connsiteY7" fmla="*/ 58417 h 73971"/>
                              <a:gd name="connsiteX8" fmla="*/ 33296 w 94731"/>
                              <a:gd name="connsiteY8" fmla="*/ 47939 h 73971"/>
                              <a:gd name="connsiteX9" fmla="*/ 20913 w 94731"/>
                              <a:gd name="connsiteY9" fmla="*/ 16507 h 73971"/>
                              <a:gd name="connsiteX10" fmla="*/ 61871 w 94731"/>
                              <a:gd name="connsiteY10" fmla="*/ 26985 h 73971"/>
                              <a:gd name="connsiteX11" fmla="*/ 74253 w 94731"/>
                              <a:gd name="connsiteY11" fmla="*/ 58417 h 739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731" h="73971">
                                <a:moveTo>
                                  <a:pt x="89493" y="42225"/>
                                </a:moveTo>
                                <a:lnTo>
                                  <a:pt x="89493" y="42225"/>
                                </a:lnTo>
                                <a:cubicBezTo>
                                  <a:pt x="85683" y="34605"/>
                                  <a:pt x="79016" y="27937"/>
                                  <a:pt x="69491" y="20317"/>
                                </a:cubicBezTo>
                                <a:cubicBezTo>
                                  <a:pt x="46631" y="2220"/>
                                  <a:pt x="18056" y="-5400"/>
                                  <a:pt x="5673" y="4125"/>
                                </a:cubicBezTo>
                                <a:cubicBezTo>
                                  <a:pt x="-6709" y="13650"/>
                                  <a:pt x="1863" y="35557"/>
                                  <a:pt x="24723" y="53655"/>
                                </a:cubicBezTo>
                                <a:cubicBezTo>
                                  <a:pt x="47583" y="71752"/>
                                  <a:pt x="76158" y="79372"/>
                                  <a:pt x="88541" y="69847"/>
                                </a:cubicBezTo>
                                <a:cubicBezTo>
                                  <a:pt x="97113" y="64132"/>
                                  <a:pt x="96161" y="53655"/>
                                  <a:pt x="89493" y="42225"/>
                                </a:cubicBezTo>
                                <a:close/>
                                <a:moveTo>
                                  <a:pt x="74253" y="58417"/>
                                </a:moveTo>
                                <a:cubicBezTo>
                                  <a:pt x="66633" y="64132"/>
                                  <a:pt x="47583" y="59370"/>
                                  <a:pt x="33296" y="47939"/>
                                </a:cubicBezTo>
                                <a:cubicBezTo>
                                  <a:pt x="18056" y="36510"/>
                                  <a:pt x="13293" y="22222"/>
                                  <a:pt x="20913" y="16507"/>
                                </a:cubicBezTo>
                                <a:cubicBezTo>
                                  <a:pt x="28533" y="10792"/>
                                  <a:pt x="47583" y="15555"/>
                                  <a:pt x="61871" y="26985"/>
                                </a:cubicBezTo>
                                <a:cubicBezTo>
                                  <a:pt x="77111" y="38414"/>
                                  <a:pt x="82826" y="52702"/>
                                  <a:pt x="74253" y="5841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229" name="Freeform: Shape 2228">
                            <a:extLst>
                              <a:ext uri="{FF2B5EF4-FFF2-40B4-BE49-F238E27FC236}">
                                <a16:creationId xmlns:a16="http://schemas.microsoft.com/office/drawing/2014/main" id="{AD03497E-C01D-4B50-8ACF-CA814B9C894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9101" y="3218927"/>
                            <a:ext cx="94644" cy="72481"/>
                          </a:xfrm>
                          <a:custGeom>
                            <a:avLst/>
                            <a:gdLst>
                              <a:gd name="connsiteX0" fmla="*/ 89184 w 94644"/>
                              <a:gd name="connsiteY0" fmla="*/ 4332 h 72481"/>
                              <a:gd name="connsiteX1" fmla="*/ 25366 w 94644"/>
                              <a:gd name="connsiteY1" fmla="*/ 19572 h 72481"/>
                              <a:gd name="connsiteX2" fmla="*/ 5364 w 94644"/>
                              <a:gd name="connsiteY2" fmla="*/ 40527 h 72481"/>
                              <a:gd name="connsiteX3" fmla="*/ 5364 w 94644"/>
                              <a:gd name="connsiteY3" fmla="*/ 40527 h 72481"/>
                              <a:gd name="connsiteX4" fmla="*/ 5364 w 94644"/>
                              <a:gd name="connsiteY4" fmla="*/ 68150 h 72481"/>
                              <a:gd name="connsiteX5" fmla="*/ 69181 w 94644"/>
                              <a:gd name="connsiteY5" fmla="*/ 52910 h 72481"/>
                              <a:gd name="connsiteX6" fmla="*/ 89184 w 94644"/>
                              <a:gd name="connsiteY6" fmla="*/ 4332 h 72481"/>
                              <a:gd name="connsiteX7" fmla="*/ 62514 w 94644"/>
                              <a:gd name="connsiteY7" fmla="*/ 48147 h 72481"/>
                              <a:gd name="connsiteX8" fmla="*/ 16794 w 94644"/>
                              <a:gd name="connsiteY8" fmla="*/ 58625 h 72481"/>
                              <a:gd name="connsiteX9" fmla="*/ 32034 w 94644"/>
                              <a:gd name="connsiteY9" fmla="*/ 23382 h 72481"/>
                              <a:gd name="connsiteX10" fmla="*/ 78706 w 94644"/>
                              <a:gd name="connsiteY10" fmla="*/ 12904 h 72481"/>
                              <a:gd name="connsiteX11" fmla="*/ 62514 w 94644"/>
                              <a:gd name="connsiteY11" fmla="*/ 48147 h 724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</a:cxnLst>
                            <a:rect l="l" t="t" r="r" b="b"/>
                            <a:pathLst>
                              <a:path w="94644" h="72481">
                                <a:moveTo>
                                  <a:pt x="89184" y="4332"/>
                                </a:moveTo>
                                <a:cubicBezTo>
                                  <a:pt x="76801" y="-5193"/>
                                  <a:pt x="48226" y="1475"/>
                                  <a:pt x="25366" y="19572"/>
                                </a:cubicBezTo>
                                <a:cubicBezTo>
                                  <a:pt x="16794" y="26240"/>
                                  <a:pt x="9174" y="33860"/>
                                  <a:pt x="5364" y="40527"/>
                                </a:cubicBezTo>
                                <a:lnTo>
                                  <a:pt x="5364" y="40527"/>
                                </a:lnTo>
                                <a:cubicBezTo>
                                  <a:pt x="-1304" y="51957"/>
                                  <a:pt x="-2256" y="62435"/>
                                  <a:pt x="5364" y="68150"/>
                                </a:cubicBezTo>
                                <a:cubicBezTo>
                                  <a:pt x="17746" y="77675"/>
                                  <a:pt x="46321" y="71007"/>
                                  <a:pt x="69181" y="52910"/>
                                </a:cubicBezTo>
                                <a:cubicBezTo>
                                  <a:pt x="92041" y="35765"/>
                                  <a:pt x="101566" y="13857"/>
                                  <a:pt x="89184" y="4332"/>
                                </a:cubicBezTo>
                                <a:close/>
                                <a:moveTo>
                                  <a:pt x="62514" y="48147"/>
                                </a:moveTo>
                                <a:cubicBezTo>
                                  <a:pt x="45369" y="60529"/>
                                  <a:pt x="25366" y="66244"/>
                                  <a:pt x="16794" y="58625"/>
                                </a:cubicBezTo>
                                <a:cubicBezTo>
                                  <a:pt x="8221" y="51957"/>
                                  <a:pt x="14889" y="36717"/>
                                  <a:pt x="32034" y="23382"/>
                                </a:cubicBezTo>
                                <a:cubicBezTo>
                                  <a:pt x="49179" y="11000"/>
                                  <a:pt x="69181" y="5285"/>
                                  <a:pt x="78706" y="12904"/>
                                </a:cubicBezTo>
                                <a:cubicBezTo>
                                  <a:pt x="85374" y="19572"/>
                                  <a:pt x="78706" y="35765"/>
                                  <a:pt x="62514" y="4814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230" name="Freeform: Shape 2229">
                            <a:extLst>
                              <a:ext uri="{FF2B5EF4-FFF2-40B4-BE49-F238E27FC236}">
                                <a16:creationId xmlns:a16="http://schemas.microsoft.com/office/drawing/2014/main" id="{8F76B347-961A-4AC5-B9BD-16F2051F0C1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169201" y="3277157"/>
                            <a:ext cx="79333" cy="60401"/>
                          </a:xfrm>
                          <a:custGeom>
                            <a:avLst/>
                            <a:gdLst>
                              <a:gd name="connsiteX0" fmla="*/ 77169 w 79333"/>
                              <a:gd name="connsiteY0" fmla="*/ 395 h 60401"/>
                              <a:gd name="connsiteX1" fmla="*/ 16 w 79333"/>
                              <a:gd name="connsiteY1" fmla="*/ 60402 h 60401"/>
                              <a:gd name="connsiteX2" fmla="*/ 21924 w 79333"/>
                              <a:gd name="connsiteY2" fmla="*/ 60402 h 60401"/>
                              <a:gd name="connsiteX3" fmla="*/ 62881 w 79333"/>
                              <a:gd name="connsiteY3" fmla="*/ 34685 h 60401"/>
                              <a:gd name="connsiteX4" fmla="*/ 79074 w 79333"/>
                              <a:gd name="connsiteY4" fmla="*/ 1347 h 60401"/>
                              <a:gd name="connsiteX5" fmla="*/ 77169 w 79333"/>
                              <a:gd name="connsiteY5" fmla="*/ 395 h 6040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79333" h="60401">
                                <a:moveTo>
                                  <a:pt x="77169" y="395"/>
                                </a:moveTo>
                                <a:cubicBezTo>
                                  <a:pt x="40021" y="38495"/>
                                  <a:pt x="-936" y="60402"/>
                                  <a:pt x="16" y="60402"/>
                                </a:cubicBezTo>
                                <a:lnTo>
                                  <a:pt x="21924" y="60402"/>
                                </a:lnTo>
                                <a:cubicBezTo>
                                  <a:pt x="40021" y="60402"/>
                                  <a:pt x="55261" y="49924"/>
                                  <a:pt x="62881" y="34685"/>
                                </a:cubicBezTo>
                                <a:lnTo>
                                  <a:pt x="79074" y="1347"/>
                                </a:lnTo>
                                <a:cubicBezTo>
                                  <a:pt x="80026" y="395"/>
                                  <a:pt x="78121" y="-558"/>
                                  <a:pt x="77169" y="395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  <p:sp>
                        <p:nvSpPr>
                          <p:cNvPr id="2231" name="Freeform: Shape 2230">
                            <a:extLst>
                              <a:ext uri="{FF2B5EF4-FFF2-40B4-BE49-F238E27FC236}">
                                <a16:creationId xmlns:a16="http://schemas.microsoft.com/office/drawing/2014/main" id="{DC48639C-997C-49D7-AC30-BFC5368347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5237537" y="3283845"/>
                            <a:ext cx="108844" cy="53584"/>
                          </a:xfrm>
                          <a:custGeom>
                            <a:avLst/>
                            <a:gdLst>
                              <a:gd name="connsiteX0" fmla="*/ 2165 w 108844"/>
                              <a:gd name="connsiteY0" fmla="*/ 374 h 53584"/>
                              <a:gd name="connsiteX1" fmla="*/ 108845 w 108844"/>
                              <a:gd name="connsiteY1" fmla="*/ 44189 h 53584"/>
                              <a:gd name="connsiteX2" fmla="*/ 69792 w 108844"/>
                              <a:gd name="connsiteY2" fmla="*/ 52761 h 53584"/>
                              <a:gd name="connsiteX3" fmla="*/ 34550 w 108844"/>
                              <a:gd name="connsiteY3" fmla="*/ 41331 h 53584"/>
                              <a:gd name="connsiteX4" fmla="*/ 260 w 108844"/>
                              <a:gd name="connsiteY4" fmla="*/ 2279 h 53584"/>
                              <a:gd name="connsiteX5" fmla="*/ 2165 w 108844"/>
                              <a:gd name="connsiteY5" fmla="*/ 374 h 5358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08844" h="53584">
                                <a:moveTo>
                                  <a:pt x="2165" y="374"/>
                                </a:moveTo>
                                <a:cubicBezTo>
                                  <a:pt x="19310" y="12756"/>
                                  <a:pt x="60267" y="37521"/>
                                  <a:pt x="108845" y="44189"/>
                                </a:cubicBezTo>
                                <a:lnTo>
                                  <a:pt x="69792" y="52761"/>
                                </a:lnTo>
                                <a:cubicBezTo>
                                  <a:pt x="56457" y="55619"/>
                                  <a:pt x="43122" y="50856"/>
                                  <a:pt x="34550" y="41331"/>
                                </a:cubicBezTo>
                                <a:lnTo>
                                  <a:pt x="260" y="2279"/>
                                </a:lnTo>
                                <a:cubicBezTo>
                                  <a:pt x="-693" y="374"/>
                                  <a:pt x="1212" y="-579"/>
                                  <a:pt x="2165" y="37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2B775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  <a:prstTxWarp prst="textNoShape">
                              <a:avLst/>
                            </a:prstTxWarp>
                            <a:noAutofit/>
                          </a:bodyPr>
                          <a:lstStyle/>
                          <a:p>
                            <a:endParaRPr lang="en-GB"/>
                          </a:p>
                        </p:txBody>
                      </p:sp>
                    </p:grpSp>
                    <p:sp>
                      <p:nvSpPr>
                        <p:cNvPr id="2227" name="Freeform: Shape 2226">
                          <a:extLst>
                            <a:ext uri="{FF2B5EF4-FFF2-40B4-BE49-F238E27FC236}">
                              <a16:creationId xmlns:a16="http://schemas.microsoft.com/office/drawing/2014/main" id="{421C6C58-BACE-44FA-A780-C3C76C9AB8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22557" y="3092767"/>
                          <a:ext cx="37147" cy="199072"/>
                        </a:xfrm>
                        <a:custGeom>
                          <a:avLst/>
                          <a:gdLst>
                            <a:gd name="connsiteX0" fmla="*/ 20955 w 37147"/>
                            <a:gd name="connsiteY0" fmla="*/ 199072 h 199072"/>
                            <a:gd name="connsiteX1" fmla="*/ 0 w 37147"/>
                            <a:gd name="connsiteY1" fmla="*/ 2857 h 199072"/>
                            <a:gd name="connsiteX2" fmla="*/ 2858 w 37147"/>
                            <a:gd name="connsiteY2" fmla="*/ 0 h 199072"/>
                            <a:gd name="connsiteX3" fmla="*/ 34290 w 37147"/>
                            <a:gd name="connsiteY3" fmla="*/ 0 h 199072"/>
                            <a:gd name="connsiteX4" fmla="*/ 37147 w 37147"/>
                            <a:gd name="connsiteY4" fmla="*/ 2857 h 199072"/>
                            <a:gd name="connsiteX5" fmla="*/ 20955 w 37147"/>
                            <a:gd name="connsiteY5" fmla="*/ 199072 h 19907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37147" h="199072">
                              <a:moveTo>
                                <a:pt x="20955" y="199072"/>
                              </a:moveTo>
                              <a:lnTo>
                                <a:pt x="0" y="2857"/>
                              </a:lnTo>
                              <a:cubicBezTo>
                                <a:pt x="0" y="952"/>
                                <a:pt x="952" y="0"/>
                                <a:pt x="2858" y="0"/>
                              </a:cubicBezTo>
                              <a:lnTo>
                                <a:pt x="34290" y="0"/>
                              </a:lnTo>
                              <a:cubicBezTo>
                                <a:pt x="36195" y="0"/>
                                <a:pt x="37147" y="952"/>
                                <a:pt x="37147" y="2857"/>
                              </a:cubicBezTo>
                              <a:lnTo>
                                <a:pt x="20955" y="19907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2B775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</p:grpSp>
                <p:grpSp>
                  <p:nvGrpSpPr>
                    <p:cNvPr id="2142" name="Graphic 4">
                      <a:extLst>
                        <a:ext uri="{FF2B5EF4-FFF2-40B4-BE49-F238E27FC236}">
                          <a16:creationId xmlns:a16="http://schemas.microsoft.com/office/drawing/2014/main" id="{BB9C3E5A-A1B3-44B3-816A-0F8494B128E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031629" y="3339350"/>
                      <a:ext cx="438891" cy="454456"/>
                      <a:chOff x="5031629" y="3339350"/>
                      <a:chExt cx="438891" cy="454456"/>
                    </a:xfrm>
                  </p:grpSpPr>
                  <p:sp>
                    <p:nvSpPr>
                      <p:cNvPr id="2143" name="Freeform: Shape 2142">
                        <a:extLst>
                          <a:ext uri="{FF2B5EF4-FFF2-40B4-BE49-F238E27FC236}">
                            <a16:creationId xmlns:a16="http://schemas.microsoft.com/office/drawing/2014/main" id="{5C0E8F29-1CE9-4C64-8375-F6F81F30143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70186" y="3339350"/>
                        <a:ext cx="368588" cy="442074"/>
                      </a:xfrm>
                      <a:custGeom>
                        <a:avLst/>
                        <a:gdLst>
                          <a:gd name="connsiteX0" fmla="*/ 364779 w 368588"/>
                          <a:gd name="connsiteY0" fmla="*/ 410642 h 442074"/>
                          <a:gd name="connsiteX1" fmla="*/ 349539 w 368588"/>
                          <a:gd name="connsiteY1" fmla="*/ 351587 h 442074"/>
                          <a:gd name="connsiteX2" fmla="*/ 348586 w 368588"/>
                          <a:gd name="connsiteY2" fmla="*/ 277292 h 442074"/>
                          <a:gd name="connsiteX3" fmla="*/ 350491 w 368588"/>
                          <a:gd name="connsiteY3" fmla="*/ 266814 h 442074"/>
                          <a:gd name="connsiteX4" fmla="*/ 357159 w 368588"/>
                          <a:gd name="connsiteY4" fmla="*/ 233477 h 442074"/>
                          <a:gd name="connsiteX5" fmla="*/ 360016 w 368588"/>
                          <a:gd name="connsiteY5" fmla="*/ 171564 h 442074"/>
                          <a:gd name="connsiteX6" fmla="*/ 308581 w 368588"/>
                          <a:gd name="connsiteY6" fmla="*/ 80124 h 442074"/>
                          <a:gd name="connsiteX7" fmla="*/ 253336 w 368588"/>
                          <a:gd name="connsiteY7" fmla="*/ 67742 h 442074"/>
                          <a:gd name="connsiteX8" fmla="*/ 218094 w 368588"/>
                          <a:gd name="connsiteY8" fmla="*/ 28689 h 442074"/>
                          <a:gd name="connsiteX9" fmla="*/ 162849 w 368588"/>
                          <a:gd name="connsiteY9" fmla="*/ 2019 h 442074"/>
                          <a:gd name="connsiteX10" fmla="*/ 49501 w 368588"/>
                          <a:gd name="connsiteY10" fmla="*/ 35357 h 442074"/>
                          <a:gd name="connsiteX11" fmla="*/ 10449 w 368588"/>
                          <a:gd name="connsiteY11" fmla="*/ 127749 h 442074"/>
                          <a:gd name="connsiteX12" fmla="*/ 15211 w 368588"/>
                          <a:gd name="connsiteY12" fmla="*/ 151562 h 442074"/>
                          <a:gd name="connsiteX13" fmla="*/ 38071 w 368588"/>
                          <a:gd name="connsiteY13" fmla="*/ 202997 h 442074"/>
                          <a:gd name="connsiteX14" fmla="*/ 40929 w 368588"/>
                          <a:gd name="connsiteY14" fmla="*/ 243002 h 442074"/>
                          <a:gd name="connsiteX15" fmla="*/ 2829 w 368588"/>
                          <a:gd name="connsiteY15" fmla="*/ 324917 h 442074"/>
                          <a:gd name="connsiteX16" fmla="*/ 26641 w 368588"/>
                          <a:gd name="connsiteY16" fmla="*/ 442074 h 442074"/>
                          <a:gd name="connsiteX17" fmla="*/ 368589 w 368588"/>
                          <a:gd name="connsiteY17" fmla="*/ 440169 h 442074"/>
                          <a:gd name="connsiteX18" fmla="*/ 364779 w 368588"/>
                          <a:gd name="connsiteY18" fmla="*/ 410642 h 44207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368588" h="442074">
                            <a:moveTo>
                              <a:pt x="364779" y="410642"/>
                            </a:moveTo>
                            <a:cubicBezTo>
                              <a:pt x="360969" y="389687"/>
                              <a:pt x="353349" y="371589"/>
                              <a:pt x="349539" y="351587"/>
                            </a:cubicBezTo>
                            <a:cubicBezTo>
                              <a:pt x="344776" y="327774"/>
                              <a:pt x="344776" y="301104"/>
                              <a:pt x="348586" y="277292"/>
                            </a:cubicBezTo>
                            <a:cubicBezTo>
                              <a:pt x="349539" y="273482"/>
                              <a:pt x="349539" y="270624"/>
                              <a:pt x="350491" y="266814"/>
                            </a:cubicBezTo>
                            <a:cubicBezTo>
                              <a:pt x="352396" y="255384"/>
                              <a:pt x="355254" y="243954"/>
                              <a:pt x="357159" y="233477"/>
                            </a:cubicBezTo>
                            <a:cubicBezTo>
                              <a:pt x="360969" y="213474"/>
                              <a:pt x="362874" y="191567"/>
                              <a:pt x="360016" y="171564"/>
                            </a:cubicBezTo>
                            <a:cubicBezTo>
                              <a:pt x="353349" y="124892"/>
                              <a:pt x="333346" y="89649"/>
                              <a:pt x="308581" y="80124"/>
                            </a:cubicBezTo>
                            <a:cubicBezTo>
                              <a:pt x="289531" y="72504"/>
                              <a:pt x="270481" y="81077"/>
                              <a:pt x="253336" y="67742"/>
                            </a:cubicBezTo>
                            <a:cubicBezTo>
                              <a:pt x="240954" y="58217"/>
                              <a:pt x="230476" y="42024"/>
                              <a:pt x="218094" y="28689"/>
                            </a:cubicBezTo>
                            <a:cubicBezTo>
                              <a:pt x="200949" y="9639"/>
                              <a:pt x="181899" y="5829"/>
                              <a:pt x="162849" y="2019"/>
                            </a:cubicBezTo>
                            <a:cubicBezTo>
                              <a:pt x="123796" y="-4648"/>
                              <a:pt x="84744" y="4877"/>
                              <a:pt x="49501" y="35357"/>
                            </a:cubicBezTo>
                            <a:cubicBezTo>
                              <a:pt x="30451" y="51549"/>
                              <a:pt x="5686" y="80124"/>
                              <a:pt x="10449" y="127749"/>
                            </a:cubicBezTo>
                            <a:cubicBezTo>
                              <a:pt x="11401" y="136322"/>
                              <a:pt x="13306" y="142989"/>
                              <a:pt x="15211" y="151562"/>
                            </a:cubicBezTo>
                            <a:cubicBezTo>
                              <a:pt x="19021" y="173469"/>
                              <a:pt x="30451" y="182994"/>
                              <a:pt x="38071" y="202997"/>
                            </a:cubicBezTo>
                            <a:cubicBezTo>
                              <a:pt x="42834" y="215379"/>
                              <a:pt x="43786" y="229667"/>
                              <a:pt x="40929" y="243002"/>
                            </a:cubicBezTo>
                            <a:cubicBezTo>
                              <a:pt x="31404" y="283007"/>
                              <a:pt x="14259" y="289674"/>
                              <a:pt x="2829" y="324917"/>
                            </a:cubicBezTo>
                            <a:cubicBezTo>
                              <a:pt x="-6696" y="356349"/>
                              <a:pt x="9496" y="419214"/>
                              <a:pt x="26641" y="442074"/>
                            </a:cubicBezTo>
                            <a:lnTo>
                              <a:pt x="368589" y="440169"/>
                            </a:lnTo>
                            <a:cubicBezTo>
                              <a:pt x="367636" y="429692"/>
                              <a:pt x="366684" y="420167"/>
                              <a:pt x="364779" y="410642"/>
                            </a:cubicBezTo>
                            <a:close/>
                          </a:path>
                        </a:pathLst>
                      </a:custGeom>
                      <a:solidFill>
                        <a:srgbClr val="C8C1E5">
                          <a:alpha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2144" name="Freeform: Shape 2143">
                        <a:extLst>
                          <a:ext uri="{FF2B5EF4-FFF2-40B4-BE49-F238E27FC236}">
                            <a16:creationId xmlns:a16="http://schemas.microsoft.com/office/drawing/2014/main" id="{6B4455E0-58DC-4F08-9CF7-17365471A2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31629" y="3749039"/>
                        <a:ext cx="438891" cy="44767"/>
                      </a:xfrm>
                      <a:custGeom>
                        <a:avLst/>
                        <a:gdLst>
                          <a:gd name="connsiteX0" fmla="*/ 10905 w 438891"/>
                          <a:gd name="connsiteY0" fmla="*/ 24765 h 44767"/>
                          <a:gd name="connsiteX1" fmla="*/ 54720 w 438891"/>
                          <a:gd name="connsiteY1" fmla="*/ 18097 h 44767"/>
                          <a:gd name="connsiteX2" fmla="*/ 148065 w 438891"/>
                          <a:gd name="connsiteY2" fmla="*/ 1905 h 44767"/>
                          <a:gd name="connsiteX3" fmla="*/ 148065 w 438891"/>
                          <a:gd name="connsiteY3" fmla="*/ 1905 h 44767"/>
                          <a:gd name="connsiteX4" fmla="*/ 232838 w 438891"/>
                          <a:gd name="connsiteY4" fmla="*/ 953 h 44767"/>
                          <a:gd name="connsiteX5" fmla="*/ 232838 w 438891"/>
                          <a:gd name="connsiteY5" fmla="*/ 953 h 44767"/>
                          <a:gd name="connsiteX6" fmla="*/ 311895 w 438891"/>
                          <a:gd name="connsiteY6" fmla="*/ 0 h 44767"/>
                          <a:gd name="connsiteX7" fmla="*/ 365235 w 438891"/>
                          <a:gd name="connsiteY7" fmla="*/ 1905 h 44767"/>
                          <a:gd name="connsiteX8" fmla="*/ 385238 w 438891"/>
                          <a:gd name="connsiteY8" fmla="*/ 10478 h 44767"/>
                          <a:gd name="connsiteX9" fmla="*/ 355710 w 438891"/>
                          <a:gd name="connsiteY9" fmla="*/ 14288 h 44767"/>
                          <a:gd name="connsiteX10" fmla="*/ 321420 w 438891"/>
                          <a:gd name="connsiteY10" fmla="*/ 16192 h 44767"/>
                          <a:gd name="connsiteX11" fmla="*/ 317610 w 438891"/>
                          <a:gd name="connsiteY11" fmla="*/ 18097 h 44767"/>
                          <a:gd name="connsiteX12" fmla="*/ 323325 w 438891"/>
                          <a:gd name="connsiteY12" fmla="*/ 19050 h 44767"/>
                          <a:gd name="connsiteX13" fmla="*/ 427148 w 438891"/>
                          <a:gd name="connsiteY13" fmla="*/ 24765 h 44767"/>
                          <a:gd name="connsiteX14" fmla="*/ 437625 w 438891"/>
                          <a:gd name="connsiteY14" fmla="*/ 26670 h 44767"/>
                          <a:gd name="connsiteX15" fmla="*/ 423338 w 438891"/>
                          <a:gd name="connsiteY15" fmla="*/ 32385 h 44767"/>
                          <a:gd name="connsiteX16" fmla="*/ 267128 w 438891"/>
                          <a:gd name="connsiteY16" fmla="*/ 42863 h 44767"/>
                          <a:gd name="connsiteX17" fmla="*/ 44242 w 438891"/>
                          <a:gd name="connsiteY17" fmla="*/ 40957 h 44767"/>
                          <a:gd name="connsiteX18" fmla="*/ 6143 w 438891"/>
                          <a:gd name="connsiteY18" fmla="*/ 35242 h 44767"/>
                          <a:gd name="connsiteX19" fmla="*/ 10905 w 438891"/>
                          <a:gd name="connsiteY19" fmla="*/ 24765 h 447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438891" h="44767">
                            <a:moveTo>
                              <a:pt x="10905" y="24765"/>
                            </a:moveTo>
                            <a:cubicBezTo>
                              <a:pt x="21383" y="21907"/>
                              <a:pt x="38528" y="19050"/>
                              <a:pt x="54720" y="18097"/>
                            </a:cubicBezTo>
                            <a:cubicBezTo>
                              <a:pt x="83295" y="15240"/>
                              <a:pt x="116633" y="2857"/>
                              <a:pt x="148065" y="1905"/>
                            </a:cubicBezTo>
                            <a:lnTo>
                              <a:pt x="148065" y="1905"/>
                            </a:lnTo>
                            <a:lnTo>
                              <a:pt x="232838" y="953"/>
                            </a:lnTo>
                            <a:lnTo>
                              <a:pt x="232838" y="953"/>
                            </a:lnTo>
                            <a:cubicBezTo>
                              <a:pt x="258555" y="0"/>
                              <a:pt x="286178" y="0"/>
                              <a:pt x="311895" y="0"/>
                            </a:cubicBezTo>
                            <a:cubicBezTo>
                              <a:pt x="329993" y="0"/>
                              <a:pt x="349043" y="0"/>
                              <a:pt x="365235" y="1905"/>
                            </a:cubicBezTo>
                            <a:cubicBezTo>
                              <a:pt x="378570" y="3810"/>
                              <a:pt x="390953" y="6667"/>
                              <a:pt x="385238" y="10478"/>
                            </a:cubicBezTo>
                            <a:cubicBezTo>
                              <a:pt x="380475" y="13335"/>
                              <a:pt x="367140" y="14288"/>
                              <a:pt x="355710" y="14288"/>
                            </a:cubicBezTo>
                            <a:cubicBezTo>
                              <a:pt x="344280" y="14288"/>
                              <a:pt x="330945" y="14288"/>
                              <a:pt x="321420" y="16192"/>
                            </a:cubicBezTo>
                            <a:cubicBezTo>
                              <a:pt x="318563" y="17145"/>
                              <a:pt x="315705" y="17145"/>
                              <a:pt x="317610" y="18097"/>
                            </a:cubicBezTo>
                            <a:cubicBezTo>
                              <a:pt x="318563" y="19050"/>
                              <a:pt x="320468" y="19050"/>
                              <a:pt x="323325" y="19050"/>
                            </a:cubicBezTo>
                            <a:cubicBezTo>
                              <a:pt x="356663" y="21907"/>
                              <a:pt x="395715" y="20955"/>
                              <a:pt x="427148" y="24765"/>
                            </a:cubicBezTo>
                            <a:cubicBezTo>
                              <a:pt x="430958" y="25717"/>
                              <a:pt x="435720" y="25717"/>
                              <a:pt x="437625" y="26670"/>
                            </a:cubicBezTo>
                            <a:cubicBezTo>
                              <a:pt x="442388" y="28575"/>
                              <a:pt x="432863" y="31432"/>
                              <a:pt x="423338" y="32385"/>
                            </a:cubicBezTo>
                            <a:cubicBezTo>
                              <a:pt x="377618" y="40005"/>
                              <a:pt x="321420" y="41910"/>
                              <a:pt x="267128" y="42863"/>
                            </a:cubicBezTo>
                            <a:cubicBezTo>
                              <a:pt x="192833" y="44767"/>
                              <a:pt x="115680" y="46672"/>
                              <a:pt x="44242" y="40957"/>
                            </a:cubicBezTo>
                            <a:cubicBezTo>
                              <a:pt x="29003" y="40005"/>
                              <a:pt x="13763" y="38100"/>
                              <a:pt x="6143" y="35242"/>
                            </a:cubicBezTo>
                            <a:cubicBezTo>
                              <a:pt x="-4335" y="32385"/>
                              <a:pt x="-525" y="27622"/>
                              <a:pt x="1090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EFEAE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2145" name="Freeform: Shape 2144">
                        <a:extLst>
                          <a:ext uri="{FF2B5EF4-FFF2-40B4-BE49-F238E27FC236}">
                            <a16:creationId xmlns:a16="http://schemas.microsoft.com/office/drawing/2014/main" id="{1AFE1DE8-52ED-409B-B06B-C395E88696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84482" y="3586162"/>
                        <a:ext cx="17145" cy="10477"/>
                      </a:xfrm>
                      <a:custGeom>
                        <a:avLst/>
                        <a:gdLst>
                          <a:gd name="connsiteX0" fmla="*/ 13335 w 17145"/>
                          <a:gd name="connsiteY0" fmla="*/ 2857 h 10477"/>
                          <a:gd name="connsiteX1" fmla="*/ 11430 w 17145"/>
                          <a:gd name="connsiteY1" fmla="*/ 3810 h 10477"/>
                          <a:gd name="connsiteX2" fmla="*/ 10477 w 17145"/>
                          <a:gd name="connsiteY2" fmla="*/ 3810 h 10477"/>
                          <a:gd name="connsiteX3" fmla="*/ 5715 w 17145"/>
                          <a:gd name="connsiteY3" fmla="*/ 2857 h 10477"/>
                          <a:gd name="connsiteX4" fmla="*/ 5715 w 17145"/>
                          <a:gd name="connsiteY4" fmla="*/ 2857 h 10477"/>
                          <a:gd name="connsiteX5" fmla="*/ 6667 w 17145"/>
                          <a:gd name="connsiteY5" fmla="*/ 2857 h 10477"/>
                          <a:gd name="connsiteX6" fmla="*/ 7620 w 17145"/>
                          <a:gd name="connsiteY6" fmla="*/ 2857 h 10477"/>
                          <a:gd name="connsiteX7" fmla="*/ 10477 w 17145"/>
                          <a:gd name="connsiteY7" fmla="*/ 3810 h 10477"/>
                          <a:gd name="connsiteX8" fmla="*/ 12383 w 17145"/>
                          <a:gd name="connsiteY8" fmla="*/ 3810 h 10477"/>
                          <a:gd name="connsiteX9" fmla="*/ 13335 w 17145"/>
                          <a:gd name="connsiteY9" fmla="*/ 3810 h 10477"/>
                          <a:gd name="connsiteX10" fmla="*/ 13335 w 17145"/>
                          <a:gd name="connsiteY10" fmla="*/ 2857 h 10477"/>
                          <a:gd name="connsiteX11" fmla="*/ 13335 w 17145"/>
                          <a:gd name="connsiteY11" fmla="*/ 2857 h 10477"/>
                          <a:gd name="connsiteX12" fmla="*/ 11430 w 17145"/>
                          <a:gd name="connsiteY12" fmla="*/ 1905 h 10477"/>
                          <a:gd name="connsiteX13" fmla="*/ 8572 w 17145"/>
                          <a:gd name="connsiteY13" fmla="*/ 953 h 10477"/>
                          <a:gd name="connsiteX14" fmla="*/ 7620 w 17145"/>
                          <a:gd name="connsiteY14" fmla="*/ 953 h 10477"/>
                          <a:gd name="connsiteX15" fmla="*/ 4763 w 17145"/>
                          <a:gd name="connsiteY15" fmla="*/ 0 h 10477"/>
                          <a:gd name="connsiteX16" fmla="*/ 0 w 17145"/>
                          <a:gd name="connsiteY16" fmla="*/ 953 h 10477"/>
                          <a:gd name="connsiteX17" fmla="*/ 952 w 17145"/>
                          <a:gd name="connsiteY17" fmla="*/ 6668 h 10477"/>
                          <a:gd name="connsiteX18" fmla="*/ 1905 w 17145"/>
                          <a:gd name="connsiteY18" fmla="*/ 6668 h 10477"/>
                          <a:gd name="connsiteX19" fmla="*/ 4763 w 17145"/>
                          <a:gd name="connsiteY19" fmla="*/ 7620 h 10477"/>
                          <a:gd name="connsiteX20" fmla="*/ 7620 w 17145"/>
                          <a:gd name="connsiteY20" fmla="*/ 9525 h 10477"/>
                          <a:gd name="connsiteX21" fmla="*/ 10477 w 17145"/>
                          <a:gd name="connsiteY21" fmla="*/ 10478 h 10477"/>
                          <a:gd name="connsiteX22" fmla="*/ 12383 w 17145"/>
                          <a:gd name="connsiteY22" fmla="*/ 9525 h 10477"/>
                          <a:gd name="connsiteX23" fmla="*/ 16192 w 17145"/>
                          <a:gd name="connsiteY23" fmla="*/ 6668 h 10477"/>
                          <a:gd name="connsiteX24" fmla="*/ 17145 w 17145"/>
                          <a:gd name="connsiteY24" fmla="*/ 5715 h 10477"/>
                          <a:gd name="connsiteX25" fmla="*/ 17145 w 17145"/>
                          <a:gd name="connsiteY25" fmla="*/ 4763 h 10477"/>
                          <a:gd name="connsiteX26" fmla="*/ 13335 w 17145"/>
                          <a:gd name="connsiteY26" fmla="*/ 2857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7145" h="10477">
                            <a:moveTo>
                              <a:pt x="13335" y="2857"/>
                            </a:moveTo>
                            <a:cubicBezTo>
                              <a:pt x="12383" y="2857"/>
                              <a:pt x="11430" y="3810"/>
                              <a:pt x="11430" y="3810"/>
                            </a:cubicBezTo>
                            <a:cubicBezTo>
                              <a:pt x="11430" y="3810"/>
                              <a:pt x="10477" y="3810"/>
                              <a:pt x="10477" y="3810"/>
                            </a:cubicBezTo>
                            <a:cubicBezTo>
                              <a:pt x="8572" y="3810"/>
                              <a:pt x="6667" y="2857"/>
                              <a:pt x="5715" y="2857"/>
                            </a:cubicBezTo>
                            <a:cubicBezTo>
                              <a:pt x="5715" y="2857"/>
                              <a:pt x="5715" y="2857"/>
                              <a:pt x="5715" y="2857"/>
                            </a:cubicBezTo>
                            <a:cubicBezTo>
                              <a:pt x="6667" y="2857"/>
                              <a:pt x="6667" y="2857"/>
                              <a:pt x="6667" y="2857"/>
                            </a:cubicBezTo>
                            <a:cubicBezTo>
                              <a:pt x="6667" y="2857"/>
                              <a:pt x="6667" y="2857"/>
                              <a:pt x="7620" y="2857"/>
                            </a:cubicBezTo>
                            <a:cubicBezTo>
                              <a:pt x="8572" y="2857"/>
                              <a:pt x="9525" y="2857"/>
                              <a:pt x="10477" y="3810"/>
                            </a:cubicBezTo>
                            <a:cubicBezTo>
                              <a:pt x="11430" y="3810"/>
                              <a:pt x="11430" y="3810"/>
                              <a:pt x="12383" y="3810"/>
                            </a:cubicBezTo>
                            <a:cubicBezTo>
                              <a:pt x="12383" y="3810"/>
                              <a:pt x="12383" y="3810"/>
                              <a:pt x="13335" y="3810"/>
                            </a:cubicBezTo>
                            <a:cubicBezTo>
                              <a:pt x="13335" y="3810"/>
                              <a:pt x="13335" y="3810"/>
                              <a:pt x="13335" y="2857"/>
                            </a:cubicBezTo>
                            <a:cubicBezTo>
                              <a:pt x="13335" y="2857"/>
                              <a:pt x="13335" y="2857"/>
                              <a:pt x="13335" y="2857"/>
                            </a:cubicBezTo>
                            <a:cubicBezTo>
                              <a:pt x="12383" y="2857"/>
                              <a:pt x="12383" y="1905"/>
                              <a:pt x="11430" y="1905"/>
                            </a:cubicBezTo>
                            <a:cubicBezTo>
                              <a:pt x="10477" y="1905"/>
                              <a:pt x="9525" y="953"/>
                              <a:pt x="8572" y="953"/>
                            </a:cubicBezTo>
                            <a:cubicBezTo>
                              <a:pt x="8572" y="953"/>
                              <a:pt x="7620" y="953"/>
                              <a:pt x="7620" y="953"/>
                            </a:cubicBezTo>
                            <a:cubicBezTo>
                              <a:pt x="6667" y="953"/>
                              <a:pt x="5715" y="0"/>
                              <a:pt x="4763" y="0"/>
                            </a:cubicBezTo>
                            <a:cubicBezTo>
                              <a:pt x="3810" y="0"/>
                              <a:pt x="952" y="953"/>
                              <a:pt x="0" y="953"/>
                            </a:cubicBezTo>
                            <a:lnTo>
                              <a:pt x="952" y="6668"/>
                            </a:lnTo>
                            <a:cubicBezTo>
                              <a:pt x="952" y="6668"/>
                              <a:pt x="952" y="6668"/>
                              <a:pt x="1905" y="6668"/>
                            </a:cubicBezTo>
                            <a:cubicBezTo>
                              <a:pt x="2858" y="6668"/>
                              <a:pt x="3810" y="6668"/>
                              <a:pt x="4763" y="7620"/>
                            </a:cubicBezTo>
                            <a:cubicBezTo>
                              <a:pt x="5715" y="8572"/>
                              <a:pt x="6667" y="8572"/>
                              <a:pt x="7620" y="9525"/>
                            </a:cubicBezTo>
                            <a:cubicBezTo>
                              <a:pt x="8572" y="10478"/>
                              <a:pt x="9525" y="10478"/>
                              <a:pt x="10477" y="10478"/>
                            </a:cubicBezTo>
                            <a:cubicBezTo>
                              <a:pt x="11430" y="10478"/>
                              <a:pt x="11430" y="10478"/>
                              <a:pt x="12383" y="9525"/>
                            </a:cubicBezTo>
                            <a:cubicBezTo>
                              <a:pt x="13335" y="8572"/>
                              <a:pt x="15240" y="7620"/>
                              <a:pt x="16192" y="6668"/>
                            </a:cubicBezTo>
                            <a:cubicBezTo>
                              <a:pt x="16192" y="6668"/>
                              <a:pt x="17145" y="5715"/>
                              <a:pt x="17145" y="5715"/>
                            </a:cubicBezTo>
                            <a:cubicBezTo>
                              <a:pt x="17145" y="5715"/>
                              <a:pt x="17145" y="4763"/>
                              <a:pt x="17145" y="4763"/>
                            </a:cubicBezTo>
                            <a:cubicBezTo>
                              <a:pt x="14288" y="2857"/>
                              <a:pt x="13335" y="2857"/>
                              <a:pt x="13335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6" name="Freeform: Shape 2145">
                        <a:extLst>
                          <a:ext uri="{FF2B5EF4-FFF2-40B4-BE49-F238E27FC236}">
                            <a16:creationId xmlns:a16="http://schemas.microsoft.com/office/drawing/2014/main" id="{D6135562-9915-4891-8CF5-7939CE1A49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7797" y="3541394"/>
                        <a:ext cx="10477" cy="15240"/>
                      </a:xfrm>
                      <a:custGeom>
                        <a:avLst/>
                        <a:gdLst>
                          <a:gd name="connsiteX0" fmla="*/ 1905 w 10477"/>
                          <a:gd name="connsiteY0" fmla="*/ 1905 h 15240"/>
                          <a:gd name="connsiteX1" fmla="*/ 3810 w 10477"/>
                          <a:gd name="connsiteY1" fmla="*/ 3810 h 15240"/>
                          <a:gd name="connsiteX2" fmla="*/ 3810 w 10477"/>
                          <a:gd name="connsiteY2" fmla="*/ 4763 h 15240"/>
                          <a:gd name="connsiteX3" fmla="*/ 5715 w 10477"/>
                          <a:gd name="connsiteY3" fmla="*/ 9525 h 15240"/>
                          <a:gd name="connsiteX4" fmla="*/ 5715 w 10477"/>
                          <a:gd name="connsiteY4" fmla="*/ 10478 h 15240"/>
                          <a:gd name="connsiteX5" fmla="*/ 4763 w 10477"/>
                          <a:gd name="connsiteY5" fmla="*/ 9525 h 15240"/>
                          <a:gd name="connsiteX6" fmla="*/ 4763 w 10477"/>
                          <a:gd name="connsiteY6" fmla="*/ 8573 h 15240"/>
                          <a:gd name="connsiteX7" fmla="*/ 3810 w 10477"/>
                          <a:gd name="connsiteY7" fmla="*/ 5715 h 15240"/>
                          <a:gd name="connsiteX8" fmla="*/ 2858 w 10477"/>
                          <a:gd name="connsiteY8" fmla="*/ 3810 h 15240"/>
                          <a:gd name="connsiteX9" fmla="*/ 1905 w 10477"/>
                          <a:gd name="connsiteY9" fmla="*/ 3810 h 15240"/>
                          <a:gd name="connsiteX10" fmla="*/ 953 w 10477"/>
                          <a:gd name="connsiteY10" fmla="*/ 3810 h 15240"/>
                          <a:gd name="connsiteX11" fmla="*/ 953 w 10477"/>
                          <a:gd name="connsiteY11" fmla="*/ 4763 h 15240"/>
                          <a:gd name="connsiteX12" fmla="*/ 1905 w 10477"/>
                          <a:gd name="connsiteY12" fmla="*/ 6668 h 15240"/>
                          <a:gd name="connsiteX13" fmla="*/ 2858 w 10477"/>
                          <a:gd name="connsiteY13" fmla="*/ 9525 h 15240"/>
                          <a:gd name="connsiteX14" fmla="*/ 2858 w 10477"/>
                          <a:gd name="connsiteY14" fmla="*/ 10478 h 15240"/>
                          <a:gd name="connsiteX15" fmla="*/ 3810 w 10477"/>
                          <a:gd name="connsiteY15" fmla="*/ 12383 h 15240"/>
                          <a:gd name="connsiteX16" fmla="*/ 6668 w 10477"/>
                          <a:gd name="connsiteY16" fmla="*/ 15240 h 15240"/>
                          <a:gd name="connsiteX17" fmla="*/ 10478 w 10477"/>
                          <a:gd name="connsiteY17" fmla="*/ 11430 h 15240"/>
                          <a:gd name="connsiteX18" fmla="*/ 10478 w 10477"/>
                          <a:gd name="connsiteY18" fmla="*/ 11430 h 15240"/>
                          <a:gd name="connsiteX19" fmla="*/ 9525 w 10477"/>
                          <a:gd name="connsiteY19" fmla="*/ 8573 h 15240"/>
                          <a:gd name="connsiteX20" fmla="*/ 9525 w 10477"/>
                          <a:gd name="connsiteY20" fmla="*/ 5715 h 15240"/>
                          <a:gd name="connsiteX21" fmla="*/ 8573 w 10477"/>
                          <a:gd name="connsiteY21" fmla="*/ 2858 h 15240"/>
                          <a:gd name="connsiteX22" fmla="*/ 7620 w 10477"/>
                          <a:gd name="connsiteY22" fmla="*/ 1905 h 15240"/>
                          <a:gd name="connsiteX23" fmla="*/ 2858 w 10477"/>
                          <a:gd name="connsiteY23" fmla="*/ 0 h 15240"/>
                          <a:gd name="connsiteX24" fmla="*/ 953 w 10477"/>
                          <a:gd name="connsiteY24" fmla="*/ 0 h 15240"/>
                          <a:gd name="connsiteX25" fmla="*/ 0 w 10477"/>
                          <a:gd name="connsiteY25" fmla="*/ 0 h 15240"/>
                          <a:gd name="connsiteX26" fmla="*/ 1905 w 10477"/>
                          <a:gd name="connsiteY26" fmla="*/ 1905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</a:cxnLst>
                        <a:rect l="l" t="t" r="r" b="b"/>
                        <a:pathLst>
                          <a:path w="10477" h="15240">
                            <a:moveTo>
                              <a:pt x="1905" y="1905"/>
                            </a:moveTo>
                            <a:cubicBezTo>
                              <a:pt x="2858" y="1905"/>
                              <a:pt x="3810" y="2858"/>
                              <a:pt x="3810" y="3810"/>
                            </a:cubicBezTo>
                            <a:cubicBezTo>
                              <a:pt x="3810" y="3810"/>
                              <a:pt x="3810" y="4763"/>
                              <a:pt x="3810" y="4763"/>
                            </a:cubicBezTo>
                            <a:cubicBezTo>
                              <a:pt x="4763" y="6668"/>
                              <a:pt x="5715" y="7620"/>
                              <a:pt x="5715" y="9525"/>
                            </a:cubicBezTo>
                            <a:cubicBezTo>
                              <a:pt x="5715" y="9525"/>
                              <a:pt x="5715" y="10478"/>
                              <a:pt x="5715" y="10478"/>
                            </a:cubicBezTo>
                            <a:cubicBezTo>
                              <a:pt x="4763" y="10478"/>
                              <a:pt x="4763" y="9525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8573"/>
                            </a:cubicBezTo>
                            <a:cubicBezTo>
                              <a:pt x="4763" y="7620"/>
                              <a:pt x="3810" y="6668"/>
                              <a:pt x="3810" y="5715"/>
                            </a:cubicBezTo>
                            <a:cubicBezTo>
                              <a:pt x="3810" y="4763"/>
                              <a:pt x="3810" y="4763"/>
                              <a:pt x="2858" y="3810"/>
                            </a:cubicBezTo>
                            <a:cubicBezTo>
                              <a:pt x="2858" y="3810"/>
                              <a:pt x="2858" y="3810"/>
                              <a:pt x="1905" y="3810"/>
                            </a:cubicBezTo>
                            <a:cubicBezTo>
                              <a:pt x="1905" y="3810"/>
                              <a:pt x="1905" y="3810"/>
                              <a:pt x="953" y="3810"/>
                            </a:cubicBezTo>
                            <a:cubicBezTo>
                              <a:pt x="953" y="3810"/>
                              <a:pt x="953" y="3810"/>
                              <a:pt x="953" y="4763"/>
                            </a:cubicBezTo>
                            <a:cubicBezTo>
                              <a:pt x="953" y="5715"/>
                              <a:pt x="953" y="6668"/>
                              <a:pt x="1905" y="6668"/>
                            </a:cubicBezTo>
                            <a:cubicBezTo>
                              <a:pt x="1905" y="7620"/>
                              <a:pt x="2858" y="8573"/>
                              <a:pt x="2858" y="9525"/>
                            </a:cubicBezTo>
                            <a:cubicBezTo>
                              <a:pt x="2858" y="9525"/>
                              <a:pt x="2858" y="10478"/>
                              <a:pt x="2858" y="10478"/>
                            </a:cubicBezTo>
                            <a:cubicBezTo>
                              <a:pt x="2858" y="11430"/>
                              <a:pt x="3810" y="12383"/>
                              <a:pt x="3810" y="12383"/>
                            </a:cubicBezTo>
                            <a:cubicBezTo>
                              <a:pt x="4763" y="13335"/>
                              <a:pt x="6668" y="15240"/>
                              <a:pt x="6668" y="15240"/>
                            </a:cubicBezTo>
                            <a:lnTo>
                              <a:pt x="10478" y="11430"/>
                            </a:lnTo>
                            <a:cubicBezTo>
                              <a:pt x="10478" y="11430"/>
                              <a:pt x="10478" y="11430"/>
                              <a:pt x="10478" y="11430"/>
                            </a:cubicBezTo>
                            <a:cubicBezTo>
                              <a:pt x="9525" y="10478"/>
                              <a:pt x="9525" y="9525"/>
                              <a:pt x="9525" y="8573"/>
                            </a:cubicBezTo>
                            <a:cubicBezTo>
                              <a:pt x="9525" y="7620"/>
                              <a:pt x="9525" y="6668"/>
                              <a:pt x="9525" y="5715"/>
                            </a:cubicBezTo>
                            <a:cubicBezTo>
                              <a:pt x="9525" y="4763"/>
                              <a:pt x="9525" y="3810"/>
                              <a:pt x="8573" y="2858"/>
                            </a:cubicBezTo>
                            <a:cubicBezTo>
                              <a:pt x="8573" y="2858"/>
                              <a:pt x="7620" y="1905"/>
                              <a:pt x="7620" y="1905"/>
                            </a:cubicBezTo>
                            <a:cubicBezTo>
                              <a:pt x="5715" y="953"/>
                              <a:pt x="4763" y="953"/>
                              <a:pt x="2858" y="0"/>
                            </a:cubicBezTo>
                            <a:cubicBezTo>
                              <a:pt x="1905" y="0"/>
                              <a:pt x="1905" y="0"/>
                              <a:pt x="953" y="0"/>
                            </a:cubicBezTo>
                            <a:cubicBezTo>
                              <a:pt x="953" y="0"/>
                              <a:pt x="0" y="0"/>
                              <a:pt x="0" y="0"/>
                            </a:cubicBezTo>
                            <a:cubicBezTo>
                              <a:pt x="953" y="1905"/>
                              <a:pt x="1905" y="1905"/>
                              <a:pt x="1905" y="190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7" name="Freeform: Shape 2146">
                        <a:extLst>
                          <a:ext uri="{FF2B5EF4-FFF2-40B4-BE49-F238E27FC236}">
                            <a16:creationId xmlns:a16="http://schemas.microsoft.com/office/drawing/2014/main" id="{0B5C7C72-27F4-4876-95EC-EBD134A191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379" y="3546156"/>
                        <a:ext cx="57150" cy="45720"/>
                      </a:xfrm>
                      <a:custGeom>
                        <a:avLst/>
                        <a:gdLst>
                          <a:gd name="connsiteX0" fmla="*/ 56198 w 57150"/>
                          <a:gd name="connsiteY0" fmla="*/ 40005 h 45720"/>
                          <a:gd name="connsiteX1" fmla="*/ 20003 w 57150"/>
                          <a:gd name="connsiteY1" fmla="*/ 31433 h 45720"/>
                          <a:gd name="connsiteX2" fmla="*/ 3810 w 57150"/>
                          <a:gd name="connsiteY2" fmla="*/ 4763 h 45720"/>
                          <a:gd name="connsiteX3" fmla="*/ 0 w 57150"/>
                          <a:gd name="connsiteY3" fmla="*/ 0 h 45720"/>
                          <a:gd name="connsiteX4" fmla="*/ 0 w 57150"/>
                          <a:gd name="connsiteY4" fmla="*/ 23813 h 45720"/>
                          <a:gd name="connsiteX5" fmla="*/ 16192 w 57150"/>
                          <a:gd name="connsiteY5" fmla="*/ 41910 h 45720"/>
                          <a:gd name="connsiteX6" fmla="*/ 56198 w 57150"/>
                          <a:gd name="connsiteY6" fmla="*/ 45720 h 45720"/>
                          <a:gd name="connsiteX7" fmla="*/ 57150 w 57150"/>
                          <a:gd name="connsiteY7" fmla="*/ 44768 h 45720"/>
                          <a:gd name="connsiteX8" fmla="*/ 57150 w 57150"/>
                          <a:gd name="connsiteY8" fmla="*/ 40958 h 45720"/>
                          <a:gd name="connsiteX9" fmla="*/ 56198 w 57150"/>
                          <a:gd name="connsiteY9" fmla="*/ 40005 h 457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57150" h="45720">
                            <a:moveTo>
                              <a:pt x="56198" y="40005"/>
                            </a:moveTo>
                            <a:cubicBezTo>
                              <a:pt x="41910" y="39053"/>
                              <a:pt x="26670" y="37148"/>
                              <a:pt x="20003" y="31433"/>
                            </a:cubicBezTo>
                            <a:cubicBezTo>
                              <a:pt x="14288" y="24765"/>
                              <a:pt x="7620" y="13335"/>
                              <a:pt x="3810" y="4763"/>
                            </a:cubicBezTo>
                            <a:cubicBezTo>
                              <a:pt x="2858" y="2858"/>
                              <a:pt x="953" y="953"/>
                              <a:pt x="0" y="0"/>
                            </a:cubicBezTo>
                            <a:lnTo>
                              <a:pt x="0" y="23813"/>
                            </a:lnTo>
                            <a:cubicBezTo>
                              <a:pt x="3810" y="27623"/>
                              <a:pt x="13335" y="40958"/>
                              <a:pt x="16192" y="41910"/>
                            </a:cubicBezTo>
                            <a:cubicBezTo>
                              <a:pt x="19050" y="43815"/>
                              <a:pt x="39053" y="44768"/>
                              <a:pt x="56198" y="45720"/>
                            </a:cubicBezTo>
                            <a:cubicBezTo>
                              <a:pt x="57150" y="45720"/>
                              <a:pt x="57150" y="44768"/>
                              <a:pt x="57150" y="44768"/>
                            </a:cubicBezTo>
                            <a:lnTo>
                              <a:pt x="57150" y="40958"/>
                            </a:lnTo>
                            <a:cubicBezTo>
                              <a:pt x="57150" y="40958"/>
                              <a:pt x="57150" y="40005"/>
                              <a:pt x="56198" y="4000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8" name="Freeform: Shape 2147">
                        <a:extLst>
                          <a:ext uri="{FF2B5EF4-FFF2-40B4-BE49-F238E27FC236}">
                            <a16:creationId xmlns:a16="http://schemas.microsoft.com/office/drawing/2014/main" id="{47C18CF1-479C-47C1-A477-BD9E66994E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36857" y="3726179"/>
                        <a:ext cx="13588" cy="44171"/>
                      </a:xfrm>
                      <a:custGeom>
                        <a:avLst/>
                        <a:gdLst>
                          <a:gd name="connsiteX0" fmla="*/ 0 w 13588"/>
                          <a:gd name="connsiteY0" fmla="*/ 952 h 44171"/>
                          <a:gd name="connsiteX1" fmla="*/ 0 w 13588"/>
                          <a:gd name="connsiteY1" fmla="*/ 2857 h 44171"/>
                          <a:gd name="connsiteX2" fmla="*/ 5715 w 13588"/>
                          <a:gd name="connsiteY2" fmla="*/ 40957 h 44171"/>
                          <a:gd name="connsiteX3" fmla="*/ 10477 w 13588"/>
                          <a:gd name="connsiteY3" fmla="*/ 43815 h 44171"/>
                          <a:gd name="connsiteX4" fmla="*/ 13335 w 13588"/>
                          <a:gd name="connsiteY4" fmla="*/ 38100 h 44171"/>
                          <a:gd name="connsiteX5" fmla="*/ 12383 w 13588"/>
                          <a:gd name="connsiteY5" fmla="*/ 0 h 44171"/>
                          <a:gd name="connsiteX6" fmla="*/ 0 w 13588"/>
                          <a:gd name="connsiteY6" fmla="*/ 0 h 441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3588" h="44171">
                            <a:moveTo>
                              <a:pt x="0" y="952"/>
                            </a:moveTo>
                            <a:cubicBezTo>
                              <a:pt x="0" y="1905"/>
                              <a:pt x="0" y="1905"/>
                              <a:pt x="0" y="2857"/>
                            </a:cubicBezTo>
                            <a:cubicBezTo>
                              <a:pt x="1905" y="17145"/>
                              <a:pt x="4763" y="36195"/>
                              <a:pt x="5715" y="40957"/>
                            </a:cubicBezTo>
                            <a:cubicBezTo>
                              <a:pt x="5715" y="43815"/>
                              <a:pt x="8572" y="44767"/>
                              <a:pt x="10477" y="43815"/>
                            </a:cubicBezTo>
                            <a:cubicBezTo>
                              <a:pt x="12383" y="43815"/>
                              <a:pt x="14288" y="40957"/>
                              <a:pt x="13335" y="38100"/>
                            </a:cubicBezTo>
                            <a:cubicBezTo>
                              <a:pt x="13335" y="25717"/>
                              <a:pt x="13335" y="12382"/>
                              <a:pt x="12383" y="0"/>
                            </a:cubicBez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49" name="Freeform: Shape 2148">
                        <a:extLst>
                          <a:ext uri="{FF2B5EF4-FFF2-40B4-BE49-F238E27FC236}">
                            <a16:creationId xmlns:a16="http://schemas.microsoft.com/office/drawing/2014/main" id="{C631974E-559C-42FB-8EA0-B1253E8056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216" y="3688079"/>
                        <a:ext cx="34543" cy="84214"/>
                      </a:xfrm>
                      <a:custGeom>
                        <a:avLst/>
                        <a:gdLst>
                          <a:gd name="connsiteX0" fmla="*/ 18351 w 34543"/>
                          <a:gd name="connsiteY0" fmla="*/ 0 h 84214"/>
                          <a:gd name="connsiteX1" fmla="*/ 19303 w 34543"/>
                          <a:gd name="connsiteY1" fmla="*/ 10477 h 84214"/>
                          <a:gd name="connsiteX2" fmla="*/ 11683 w 34543"/>
                          <a:gd name="connsiteY2" fmla="*/ 39052 h 84214"/>
                          <a:gd name="connsiteX3" fmla="*/ 253 w 34543"/>
                          <a:gd name="connsiteY3" fmla="*/ 76200 h 84214"/>
                          <a:gd name="connsiteX4" fmla="*/ 3111 w 34543"/>
                          <a:gd name="connsiteY4" fmla="*/ 83820 h 84214"/>
                          <a:gd name="connsiteX5" fmla="*/ 6921 w 34543"/>
                          <a:gd name="connsiteY5" fmla="*/ 82867 h 84214"/>
                          <a:gd name="connsiteX6" fmla="*/ 9778 w 34543"/>
                          <a:gd name="connsiteY6" fmla="*/ 76200 h 84214"/>
                          <a:gd name="connsiteX7" fmla="*/ 10731 w 34543"/>
                          <a:gd name="connsiteY7" fmla="*/ 73342 h 84214"/>
                          <a:gd name="connsiteX8" fmla="*/ 25018 w 34543"/>
                          <a:gd name="connsiteY8" fmla="*/ 38100 h 84214"/>
                          <a:gd name="connsiteX9" fmla="*/ 32638 w 34543"/>
                          <a:gd name="connsiteY9" fmla="*/ 20002 h 84214"/>
                          <a:gd name="connsiteX10" fmla="*/ 34543 w 34543"/>
                          <a:gd name="connsiteY10" fmla="*/ 10477 h 84214"/>
                          <a:gd name="connsiteX11" fmla="*/ 33591 w 34543"/>
                          <a:gd name="connsiteY11" fmla="*/ 952 h 84214"/>
                          <a:gd name="connsiteX12" fmla="*/ 18351 w 34543"/>
                          <a:gd name="connsiteY12" fmla="*/ 952 h 842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34543" h="84214">
                            <a:moveTo>
                              <a:pt x="18351" y="0"/>
                            </a:moveTo>
                            <a:cubicBezTo>
                              <a:pt x="19303" y="3810"/>
                              <a:pt x="19303" y="7620"/>
                              <a:pt x="19303" y="10477"/>
                            </a:cubicBezTo>
                            <a:cubicBezTo>
                              <a:pt x="20256" y="18097"/>
                              <a:pt x="16446" y="27622"/>
                              <a:pt x="11683" y="39052"/>
                            </a:cubicBezTo>
                            <a:cubicBezTo>
                              <a:pt x="7873" y="48577"/>
                              <a:pt x="3111" y="60960"/>
                              <a:pt x="253" y="76200"/>
                            </a:cubicBezTo>
                            <a:cubicBezTo>
                              <a:pt x="-699" y="80010"/>
                              <a:pt x="1206" y="82867"/>
                              <a:pt x="3111" y="83820"/>
                            </a:cubicBezTo>
                            <a:cubicBezTo>
                              <a:pt x="5016" y="84772"/>
                              <a:pt x="5968" y="83820"/>
                              <a:pt x="6921" y="82867"/>
                            </a:cubicBezTo>
                            <a:cubicBezTo>
                              <a:pt x="7873" y="80963"/>
                              <a:pt x="8826" y="79057"/>
                              <a:pt x="9778" y="76200"/>
                            </a:cubicBezTo>
                            <a:lnTo>
                              <a:pt x="10731" y="73342"/>
                            </a:lnTo>
                            <a:cubicBezTo>
                              <a:pt x="16446" y="58102"/>
                              <a:pt x="21208" y="46672"/>
                              <a:pt x="25018" y="38100"/>
                            </a:cubicBezTo>
                            <a:cubicBezTo>
                              <a:pt x="27876" y="30480"/>
                              <a:pt x="30733" y="24765"/>
                              <a:pt x="32638" y="20002"/>
                            </a:cubicBezTo>
                            <a:cubicBezTo>
                              <a:pt x="33591" y="18097"/>
                              <a:pt x="34543" y="12382"/>
                              <a:pt x="34543" y="10477"/>
                            </a:cubicBezTo>
                            <a:cubicBezTo>
                              <a:pt x="34543" y="10477"/>
                              <a:pt x="34543" y="6667"/>
                              <a:pt x="33591" y="952"/>
                            </a:cubicBezTo>
                            <a:lnTo>
                              <a:pt x="18351" y="952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50" name="Freeform: Shape 2149">
                        <a:extLst>
                          <a:ext uri="{FF2B5EF4-FFF2-40B4-BE49-F238E27FC236}">
                            <a16:creationId xmlns:a16="http://schemas.microsoft.com/office/drawing/2014/main" id="{49A408E6-1F41-4D5C-9485-8185685FF0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4187" y="3539840"/>
                        <a:ext cx="67910" cy="197481"/>
                      </a:xfrm>
                      <a:custGeom>
                        <a:avLst/>
                        <a:gdLst>
                          <a:gd name="connsiteX0" fmla="*/ 56480 w 67910"/>
                          <a:gd name="connsiteY0" fmla="*/ 90136 h 197481"/>
                          <a:gd name="connsiteX1" fmla="*/ 42193 w 67910"/>
                          <a:gd name="connsiteY1" fmla="*/ 62514 h 197481"/>
                          <a:gd name="connsiteX2" fmla="*/ 46003 w 67910"/>
                          <a:gd name="connsiteY2" fmla="*/ 32034 h 197481"/>
                          <a:gd name="connsiteX3" fmla="*/ 35525 w 67910"/>
                          <a:gd name="connsiteY3" fmla="*/ 4411 h 197481"/>
                          <a:gd name="connsiteX4" fmla="*/ 7903 w 67910"/>
                          <a:gd name="connsiteY4" fmla="*/ 6316 h 197481"/>
                          <a:gd name="connsiteX5" fmla="*/ 2188 w 67910"/>
                          <a:gd name="connsiteY5" fmla="*/ 54894 h 197481"/>
                          <a:gd name="connsiteX6" fmla="*/ 283 w 67910"/>
                          <a:gd name="connsiteY6" fmla="*/ 87279 h 197481"/>
                          <a:gd name="connsiteX7" fmla="*/ 5998 w 67910"/>
                          <a:gd name="connsiteY7" fmla="*/ 186339 h 197481"/>
                          <a:gd name="connsiteX8" fmla="*/ 9808 w 67910"/>
                          <a:gd name="connsiteY8" fmla="*/ 193959 h 197481"/>
                          <a:gd name="connsiteX9" fmla="*/ 62195 w 67910"/>
                          <a:gd name="connsiteY9" fmla="*/ 193006 h 197481"/>
                          <a:gd name="connsiteX10" fmla="*/ 67910 w 67910"/>
                          <a:gd name="connsiteY10" fmla="*/ 184434 h 197481"/>
                          <a:gd name="connsiteX11" fmla="*/ 56480 w 67910"/>
                          <a:gd name="connsiteY11" fmla="*/ 90136 h 1974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67910" h="197481">
                            <a:moveTo>
                              <a:pt x="56480" y="90136"/>
                            </a:moveTo>
                            <a:cubicBezTo>
                              <a:pt x="53623" y="78706"/>
                              <a:pt x="45050" y="72991"/>
                              <a:pt x="42193" y="62514"/>
                            </a:cubicBezTo>
                            <a:cubicBezTo>
                              <a:pt x="39335" y="52036"/>
                              <a:pt x="43145" y="43464"/>
                              <a:pt x="46003" y="32034"/>
                            </a:cubicBezTo>
                            <a:cubicBezTo>
                              <a:pt x="46003" y="32034"/>
                              <a:pt x="50765" y="9174"/>
                              <a:pt x="35525" y="4411"/>
                            </a:cubicBezTo>
                            <a:cubicBezTo>
                              <a:pt x="27905" y="-351"/>
                              <a:pt x="19333" y="-3209"/>
                              <a:pt x="7903" y="6316"/>
                            </a:cubicBezTo>
                            <a:cubicBezTo>
                              <a:pt x="-670" y="13936"/>
                              <a:pt x="2188" y="40606"/>
                              <a:pt x="2188" y="54894"/>
                            </a:cubicBezTo>
                            <a:cubicBezTo>
                              <a:pt x="2188" y="61561"/>
                              <a:pt x="1235" y="81564"/>
                              <a:pt x="283" y="87279"/>
                            </a:cubicBezTo>
                            <a:cubicBezTo>
                              <a:pt x="-2575" y="117759"/>
                              <a:pt x="17428" y="150144"/>
                              <a:pt x="5998" y="186339"/>
                            </a:cubicBezTo>
                            <a:cubicBezTo>
                              <a:pt x="5045" y="189196"/>
                              <a:pt x="6950" y="193006"/>
                              <a:pt x="9808" y="193959"/>
                            </a:cubicBezTo>
                            <a:cubicBezTo>
                              <a:pt x="21238" y="196816"/>
                              <a:pt x="45050" y="200626"/>
                              <a:pt x="62195" y="193006"/>
                            </a:cubicBezTo>
                            <a:cubicBezTo>
                              <a:pt x="66005" y="191101"/>
                              <a:pt x="67910" y="188244"/>
                              <a:pt x="67910" y="184434"/>
                            </a:cubicBezTo>
                            <a:cubicBezTo>
                              <a:pt x="66958" y="167289"/>
                              <a:pt x="65053" y="120616"/>
                              <a:pt x="56480" y="90136"/>
                            </a:cubicBezTo>
                            <a:close/>
                          </a:path>
                        </a:pathLst>
                      </a:custGeom>
                      <a:solidFill>
                        <a:srgbClr val="FFB7D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51" name="Freeform: Shape 2150">
                        <a:extLst>
                          <a:ext uri="{FF2B5EF4-FFF2-40B4-BE49-F238E27FC236}">
                            <a16:creationId xmlns:a16="http://schemas.microsoft.com/office/drawing/2014/main" id="{F4BBCE26-842C-47AB-816C-358B624423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5879" y="3758564"/>
                        <a:ext cx="13335" cy="15240"/>
                      </a:xfrm>
                      <a:custGeom>
                        <a:avLst/>
                        <a:gdLst>
                          <a:gd name="connsiteX0" fmla="*/ 0 w 13335"/>
                          <a:gd name="connsiteY0" fmla="*/ 953 h 15240"/>
                          <a:gd name="connsiteX1" fmla="*/ 1905 w 13335"/>
                          <a:gd name="connsiteY1" fmla="*/ 12382 h 15240"/>
                          <a:gd name="connsiteX2" fmla="*/ 6667 w 13335"/>
                          <a:gd name="connsiteY2" fmla="*/ 15240 h 15240"/>
                          <a:gd name="connsiteX3" fmla="*/ 12383 w 13335"/>
                          <a:gd name="connsiteY3" fmla="*/ 15240 h 15240"/>
                          <a:gd name="connsiteX4" fmla="*/ 13335 w 13335"/>
                          <a:gd name="connsiteY4" fmla="*/ 9525 h 15240"/>
                          <a:gd name="connsiteX5" fmla="*/ 11430 w 13335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3335" h="15240">
                            <a:moveTo>
                              <a:pt x="0" y="953"/>
                            </a:moveTo>
                            <a:lnTo>
                              <a:pt x="1905" y="12382"/>
                            </a:lnTo>
                            <a:lnTo>
                              <a:pt x="6667" y="15240"/>
                            </a:lnTo>
                            <a:lnTo>
                              <a:pt x="12383" y="15240"/>
                            </a:lnTo>
                            <a:lnTo>
                              <a:pt x="13335" y="9525"/>
                            </a:lnTo>
                            <a:lnTo>
                              <a:pt x="1143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52" name="Freeform: Shape 2151">
                        <a:extLst>
                          <a:ext uri="{FF2B5EF4-FFF2-40B4-BE49-F238E27FC236}">
                            <a16:creationId xmlns:a16="http://schemas.microsoft.com/office/drawing/2014/main" id="{C0D94371-C792-466A-B529-B4862F3A88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082" y="3548062"/>
                        <a:ext cx="10477" cy="9525"/>
                      </a:xfrm>
                      <a:custGeom>
                        <a:avLst/>
                        <a:gdLst>
                          <a:gd name="connsiteX0" fmla="*/ 3810 w 10477"/>
                          <a:gd name="connsiteY0" fmla="*/ 0 h 9525"/>
                          <a:gd name="connsiteX1" fmla="*/ 0 w 10477"/>
                          <a:gd name="connsiteY1" fmla="*/ 5715 h 9525"/>
                          <a:gd name="connsiteX2" fmla="*/ 7620 w 10477"/>
                          <a:gd name="connsiteY2" fmla="*/ 9525 h 9525"/>
                          <a:gd name="connsiteX3" fmla="*/ 10477 w 10477"/>
                          <a:gd name="connsiteY3" fmla="*/ 1905 h 9525"/>
                          <a:gd name="connsiteX4" fmla="*/ 3810 w 10477"/>
                          <a:gd name="connsiteY4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0477" h="9525">
                            <a:moveTo>
                              <a:pt x="3810" y="0"/>
                            </a:moveTo>
                            <a:cubicBezTo>
                              <a:pt x="2858" y="1905"/>
                              <a:pt x="952" y="3810"/>
                              <a:pt x="0" y="5715"/>
                            </a:cubicBezTo>
                            <a:lnTo>
                              <a:pt x="7620" y="9525"/>
                            </a:lnTo>
                            <a:cubicBezTo>
                              <a:pt x="8572" y="6668"/>
                              <a:pt x="9525" y="3810"/>
                              <a:pt x="10477" y="1905"/>
                            </a:cubicBezTo>
                            <a:lnTo>
                              <a:pt x="3810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53" name="Freeform: Shape 2152">
                        <a:extLst>
                          <a:ext uri="{FF2B5EF4-FFF2-40B4-BE49-F238E27FC236}">
                            <a16:creationId xmlns:a16="http://schemas.microsoft.com/office/drawing/2014/main" id="{46C4F7EC-DAF3-4D46-89CF-270C4A3058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32775" y="3534727"/>
                        <a:ext cx="14017" cy="18811"/>
                      </a:xfrm>
                      <a:custGeom>
                        <a:avLst/>
                        <a:gdLst>
                          <a:gd name="connsiteX0" fmla="*/ 5022 w 14017"/>
                          <a:gd name="connsiteY0" fmla="*/ 0 h 18811"/>
                          <a:gd name="connsiteX1" fmla="*/ 3117 w 14017"/>
                          <a:gd name="connsiteY1" fmla="*/ 1905 h 18811"/>
                          <a:gd name="connsiteX2" fmla="*/ 2165 w 14017"/>
                          <a:gd name="connsiteY2" fmla="*/ 5715 h 18811"/>
                          <a:gd name="connsiteX3" fmla="*/ 260 w 14017"/>
                          <a:gd name="connsiteY3" fmla="*/ 11430 h 18811"/>
                          <a:gd name="connsiteX4" fmla="*/ 1212 w 14017"/>
                          <a:gd name="connsiteY4" fmla="*/ 14288 h 18811"/>
                          <a:gd name="connsiteX5" fmla="*/ 3117 w 14017"/>
                          <a:gd name="connsiteY5" fmla="*/ 16192 h 18811"/>
                          <a:gd name="connsiteX6" fmla="*/ 5022 w 14017"/>
                          <a:gd name="connsiteY6" fmla="*/ 18097 h 18811"/>
                          <a:gd name="connsiteX7" fmla="*/ 6927 w 14017"/>
                          <a:gd name="connsiteY7" fmla="*/ 18097 h 18811"/>
                          <a:gd name="connsiteX8" fmla="*/ 9785 w 14017"/>
                          <a:gd name="connsiteY8" fmla="*/ 16192 h 18811"/>
                          <a:gd name="connsiteX9" fmla="*/ 11690 w 14017"/>
                          <a:gd name="connsiteY9" fmla="*/ 11430 h 18811"/>
                          <a:gd name="connsiteX10" fmla="*/ 13595 w 14017"/>
                          <a:gd name="connsiteY10" fmla="*/ 9525 h 18811"/>
                          <a:gd name="connsiteX11" fmla="*/ 13595 w 14017"/>
                          <a:gd name="connsiteY11" fmla="*/ 7620 h 18811"/>
                          <a:gd name="connsiteX12" fmla="*/ 6927 w 14017"/>
                          <a:gd name="connsiteY12" fmla="*/ 2857 h 18811"/>
                          <a:gd name="connsiteX13" fmla="*/ 5022 w 14017"/>
                          <a:gd name="connsiteY13" fmla="*/ 0 h 1881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4017" h="18811">
                            <a:moveTo>
                              <a:pt x="5022" y="0"/>
                            </a:moveTo>
                            <a:cubicBezTo>
                              <a:pt x="4070" y="0"/>
                              <a:pt x="3117" y="953"/>
                              <a:pt x="3117" y="1905"/>
                            </a:cubicBezTo>
                            <a:cubicBezTo>
                              <a:pt x="3117" y="3810"/>
                              <a:pt x="3117" y="4763"/>
                              <a:pt x="2165" y="5715"/>
                            </a:cubicBezTo>
                            <a:cubicBezTo>
                              <a:pt x="1212" y="6667"/>
                              <a:pt x="-693" y="9525"/>
                              <a:pt x="260" y="11430"/>
                            </a:cubicBezTo>
                            <a:cubicBezTo>
                              <a:pt x="260" y="12382"/>
                              <a:pt x="260" y="13335"/>
                              <a:pt x="1212" y="14288"/>
                            </a:cubicBezTo>
                            <a:cubicBezTo>
                              <a:pt x="2165" y="15240"/>
                              <a:pt x="3117" y="15240"/>
                              <a:pt x="3117" y="16192"/>
                            </a:cubicBezTo>
                            <a:cubicBezTo>
                              <a:pt x="4070" y="17145"/>
                              <a:pt x="4070" y="18097"/>
                              <a:pt x="5022" y="18097"/>
                            </a:cubicBezTo>
                            <a:cubicBezTo>
                              <a:pt x="5975" y="19050"/>
                              <a:pt x="6927" y="19050"/>
                              <a:pt x="6927" y="18097"/>
                            </a:cubicBezTo>
                            <a:lnTo>
                              <a:pt x="9785" y="16192"/>
                            </a:lnTo>
                            <a:cubicBezTo>
                              <a:pt x="9785" y="14288"/>
                              <a:pt x="10737" y="13335"/>
                              <a:pt x="11690" y="11430"/>
                            </a:cubicBezTo>
                            <a:cubicBezTo>
                              <a:pt x="12642" y="10478"/>
                              <a:pt x="12642" y="10478"/>
                              <a:pt x="13595" y="9525"/>
                            </a:cubicBezTo>
                            <a:cubicBezTo>
                              <a:pt x="13595" y="8572"/>
                              <a:pt x="14547" y="7620"/>
                              <a:pt x="13595" y="7620"/>
                            </a:cubicBezTo>
                            <a:cubicBezTo>
                              <a:pt x="12642" y="6667"/>
                              <a:pt x="7880" y="2857"/>
                              <a:pt x="6927" y="2857"/>
                            </a:cubicBezTo>
                            <a:cubicBezTo>
                              <a:pt x="6927" y="953"/>
                              <a:pt x="5975" y="0"/>
                              <a:pt x="5022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54" name="Freeform: Shape 2153">
                        <a:extLst>
                          <a:ext uri="{FF2B5EF4-FFF2-40B4-BE49-F238E27FC236}">
                            <a16:creationId xmlns:a16="http://schemas.microsoft.com/office/drawing/2014/main" id="{7EA4B385-CB62-4FBF-A666-417D0C0A2B2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549014"/>
                        <a:ext cx="71139" cy="48019"/>
                      </a:xfrm>
                      <a:custGeom>
                        <a:avLst/>
                        <a:gdLst>
                          <a:gd name="connsiteX0" fmla="*/ 0 w 71139"/>
                          <a:gd name="connsiteY0" fmla="*/ 4763 h 48019"/>
                          <a:gd name="connsiteX1" fmla="*/ 0 w 71139"/>
                          <a:gd name="connsiteY1" fmla="*/ 4763 h 48019"/>
                          <a:gd name="connsiteX2" fmla="*/ 0 w 71139"/>
                          <a:gd name="connsiteY2" fmla="*/ 5715 h 48019"/>
                          <a:gd name="connsiteX3" fmla="*/ 3810 w 71139"/>
                          <a:gd name="connsiteY3" fmla="*/ 11430 h 48019"/>
                          <a:gd name="connsiteX4" fmla="*/ 13335 w 71139"/>
                          <a:gd name="connsiteY4" fmla="*/ 24765 h 48019"/>
                          <a:gd name="connsiteX5" fmla="*/ 39053 w 71139"/>
                          <a:gd name="connsiteY5" fmla="*/ 46672 h 48019"/>
                          <a:gd name="connsiteX6" fmla="*/ 46672 w 71139"/>
                          <a:gd name="connsiteY6" fmla="*/ 47625 h 48019"/>
                          <a:gd name="connsiteX7" fmla="*/ 53340 w 71139"/>
                          <a:gd name="connsiteY7" fmla="*/ 43815 h 48019"/>
                          <a:gd name="connsiteX8" fmla="*/ 57150 w 71139"/>
                          <a:gd name="connsiteY8" fmla="*/ 36195 h 48019"/>
                          <a:gd name="connsiteX9" fmla="*/ 67628 w 71139"/>
                          <a:gd name="connsiteY9" fmla="*/ 20003 h 48019"/>
                          <a:gd name="connsiteX10" fmla="*/ 70485 w 71139"/>
                          <a:gd name="connsiteY10" fmla="*/ 11430 h 48019"/>
                          <a:gd name="connsiteX11" fmla="*/ 69533 w 71139"/>
                          <a:gd name="connsiteY11" fmla="*/ 4763 h 48019"/>
                          <a:gd name="connsiteX12" fmla="*/ 68580 w 71139"/>
                          <a:gd name="connsiteY12" fmla="*/ 3810 h 48019"/>
                          <a:gd name="connsiteX13" fmla="*/ 59055 w 71139"/>
                          <a:gd name="connsiteY13" fmla="*/ 1905 h 48019"/>
                          <a:gd name="connsiteX14" fmla="*/ 57150 w 71139"/>
                          <a:gd name="connsiteY14" fmla="*/ 4763 h 48019"/>
                          <a:gd name="connsiteX15" fmla="*/ 48578 w 71139"/>
                          <a:gd name="connsiteY15" fmla="*/ 17145 h 48019"/>
                          <a:gd name="connsiteX16" fmla="*/ 43815 w 71139"/>
                          <a:gd name="connsiteY16" fmla="*/ 19050 h 48019"/>
                          <a:gd name="connsiteX17" fmla="*/ 41910 w 71139"/>
                          <a:gd name="connsiteY17" fmla="*/ 17145 h 48019"/>
                          <a:gd name="connsiteX18" fmla="*/ 31433 w 71139"/>
                          <a:gd name="connsiteY18" fmla="*/ 0 h 48019"/>
                          <a:gd name="connsiteX19" fmla="*/ 31433 w 71139"/>
                          <a:gd name="connsiteY19" fmla="*/ 0 h 48019"/>
                          <a:gd name="connsiteX20" fmla="*/ 0 w 71139"/>
                          <a:gd name="connsiteY20" fmla="*/ 4763 h 48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71139" h="48019">
                            <a:moveTo>
                              <a:pt x="0" y="4763"/>
                            </a:moveTo>
                            <a:cubicBezTo>
                              <a:pt x="953" y="4763"/>
                              <a:pt x="0" y="5715"/>
                              <a:pt x="0" y="4763"/>
                            </a:cubicBezTo>
                            <a:lnTo>
                              <a:pt x="0" y="5715"/>
                            </a:lnTo>
                            <a:cubicBezTo>
                              <a:pt x="0" y="7620"/>
                              <a:pt x="2858" y="10478"/>
                              <a:pt x="3810" y="11430"/>
                            </a:cubicBezTo>
                            <a:cubicBezTo>
                              <a:pt x="6667" y="16192"/>
                              <a:pt x="9525" y="20955"/>
                              <a:pt x="13335" y="24765"/>
                            </a:cubicBezTo>
                            <a:cubicBezTo>
                              <a:pt x="20955" y="33338"/>
                              <a:pt x="29528" y="40005"/>
                              <a:pt x="39053" y="46672"/>
                            </a:cubicBezTo>
                            <a:cubicBezTo>
                              <a:pt x="40958" y="47625"/>
                              <a:pt x="43815" y="48578"/>
                              <a:pt x="46672" y="47625"/>
                            </a:cubicBezTo>
                            <a:cubicBezTo>
                              <a:pt x="49530" y="46672"/>
                              <a:pt x="52388" y="44767"/>
                              <a:pt x="53340" y="43815"/>
                            </a:cubicBezTo>
                            <a:cubicBezTo>
                              <a:pt x="54292" y="40957"/>
                              <a:pt x="56197" y="39053"/>
                              <a:pt x="57150" y="36195"/>
                            </a:cubicBezTo>
                            <a:cubicBezTo>
                              <a:pt x="60960" y="30480"/>
                              <a:pt x="61913" y="30480"/>
                              <a:pt x="67628" y="20003"/>
                            </a:cubicBezTo>
                            <a:cubicBezTo>
                              <a:pt x="68580" y="17145"/>
                              <a:pt x="68580" y="14288"/>
                              <a:pt x="70485" y="11430"/>
                            </a:cubicBezTo>
                            <a:cubicBezTo>
                              <a:pt x="72390" y="9525"/>
                              <a:pt x="69533" y="6667"/>
                              <a:pt x="69533" y="4763"/>
                            </a:cubicBezTo>
                            <a:cubicBezTo>
                              <a:pt x="69533" y="4763"/>
                              <a:pt x="69533" y="3810"/>
                              <a:pt x="68580" y="3810"/>
                            </a:cubicBezTo>
                            <a:cubicBezTo>
                              <a:pt x="65722" y="1905"/>
                              <a:pt x="61913" y="0"/>
                              <a:pt x="59055" y="1905"/>
                            </a:cubicBezTo>
                            <a:cubicBezTo>
                              <a:pt x="58103" y="2857"/>
                              <a:pt x="58103" y="3810"/>
                              <a:pt x="57150" y="4763"/>
                            </a:cubicBezTo>
                            <a:cubicBezTo>
                              <a:pt x="51435" y="10478"/>
                              <a:pt x="52388" y="14288"/>
                              <a:pt x="48578" y="17145"/>
                            </a:cubicBezTo>
                            <a:cubicBezTo>
                              <a:pt x="47625" y="18097"/>
                              <a:pt x="45720" y="19050"/>
                              <a:pt x="43815" y="19050"/>
                            </a:cubicBezTo>
                            <a:cubicBezTo>
                              <a:pt x="42863" y="19050"/>
                              <a:pt x="41910" y="18097"/>
                              <a:pt x="41910" y="17145"/>
                            </a:cubicBezTo>
                            <a:cubicBezTo>
                              <a:pt x="39053" y="11430"/>
                              <a:pt x="35242" y="4763"/>
                              <a:pt x="31433" y="0"/>
                            </a:cubicBezTo>
                            <a:cubicBezTo>
                              <a:pt x="31433" y="0"/>
                              <a:pt x="31433" y="0"/>
                              <a:pt x="31433" y="0"/>
                            </a:cubicBezTo>
                            <a:lnTo>
                              <a:pt x="0" y="4763"/>
                            </a:ln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2155" name="Graphic 4">
                        <a:extLst>
                          <a:ext uri="{FF2B5EF4-FFF2-40B4-BE49-F238E27FC236}">
                            <a16:creationId xmlns:a16="http://schemas.microsoft.com/office/drawing/2014/main" id="{23A3B944-82E2-4E23-818C-534FBA0FEF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18734" y="3499484"/>
                        <a:ext cx="16906" cy="19050"/>
                        <a:chOff x="5118734" y="3499484"/>
                        <a:chExt cx="16906" cy="19050"/>
                      </a:xfrm>
                      <a:solidFill>
                        <a:srgbClr val="FFB288"/>
                      </a:solidFill>
                    </p:grpSpPr>
                    <p:sp>
                      <p:nvSpPr>
                        <p:cNvPr id="2222" name="Freeform: Shape 2221">
                          <a:extLst>
                            <a:ext uri="{FF2B5EF4-FFF2-40B4-BE49-F238E27FC236}">
                              <a16:creationId xmlns:a16="http://schemas.microsoft.com/office/drawing/2014/main" id="{CB22C370-3B43-4C10-B637-7E4BE484083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18734" y="3509009"/>
                          <a:ext cx="8572" cy="9525"/>
                        </a:xfrm>
                        <a:custGeom>
                          <a:avLst/>
                          <a:gdLst>
                            <a:gd name="connsiteX0" fmla="*/ 8573 w 8572"/>
                            <a:gd name="connsiteY0" fmla="*/ 2858 h 9525"/>
                            <a:gd name="connsiteX1" fmla="*/ 7620 w 8572"/>
                            <a:gd name="connsiteY1" fmla="*/ 9525 h 9525"/>
                            <a:gd name="connsiteX2" fmla="*/ 0 w 8572"/>
                            <a:gd name="connsiteY2" fmla="*/ 7620 h 9525"/>
                            <a:gd name="connsiteX3" fmla="*/ 2858 w 8572"/>
                            <a:gd name="connsiteY3" fmla="*/ 0 h 9525"/>
                            <a:gd name="connsiteX4" fmla="*/ 8573 w 8572"/>
                            <a:gd name="connsiteY4" fmla="*/ 2858 h 952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72" h="9525">
                              <a:moveTo>
                                <a:pt x="8573" y="2858"/>
                              </a:moveTo>
                              <a:cubicBezTo>
                                <a:pt x="8573" y="4763"/>
                                <a:pt x="7620" y="7620"/>
                                <a:pt x="7620" y="9525"/>
                              </a:cubicBezTo>
                              <a:lnTo>
                                <a:pt x="0" y="7620"/>
                              </a:lnTo>
                              <a:cubicBezTo>
                                <a:pt x="953" y="4763"/>
                                <a:pt x="1905" y="1905"/>
                                <a:pt x="2858" y="0"/>
                              </a:cubicBezTo>
                              <a:lnTo>
                                <a:pt x="8573" y="285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23" name="Freeform: Shape 2222">
                          <a:extLst>
                            <a:ext uri="{FF2B5EF4-FFF2-40B4-BE49-F238E27FC236}">
                              <a16:creationId xmlns:a16="http://schemas.microsoft.com/office/drawing/2014/main" id="{8E308083-7816-4307-9E07-C30229B751D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0640" y="3499484"/>
                          <a:ext cx="15001" cy="14287"/>
                        </a:xfrm>
                        <a:custGeom>
                          <a:avLst/>
                          <a:gdLst>
                            <a:gd name="connsiteX0" fmla="*/ 14288 w 15001"/>
                            <a:gd name="connsiteY0" fmla="*/ 0 h 14287"/>
                            <a:gd name="connsiteX1" fmla="*/ 14288 w 15001"/>
                            <a:gd name="connsiteY1" fmla="*/ 2858 h 14287"/>
                            <a:gd name="connsiteX2" fmla="*/ 12382 w 15001"/>
                            <a:gd name="connsiteY2" fmla="*/ 5715 h 14287"/>
                            <a:gd name="connsiteX3" fmla="*/ 10477 w 15001"/>
                            <a:gd name="connsiteY3" fmla="*/ 11430 h 14287"/>
                            <a:gd name="connsiteX4" fmla="*/ 8572 w 15001"/>
                            <a:gd name="connsiteY4" fmla="*/ 13335 h 14287"/>
                            <a:gd name="connsiteX5" fmla="*/ 5715 w 15001"/>
                            <a:gd name="connsiteY5" fmla="*/ 13335 h 14287"/>
                            <a:gd name="connsiteX6" fmla="*/ 2857 w 15001"/>
                            <a:gd name="connsiteY6" fmla="*/ 14288 h 14287"/>
                            <a:gd name="connsiteX7" fmla="*/ 952 w 15001"/>
                            <a:gd name="connsiteY7" fmla="*/ 12383 h 14287"/>
                            <a:gd name="connsiteX8" fmla="*/ 0 w 15001"/>
                            <a:gd name="connsiteY8" fmla="*/ 9525 h 14287"/>
                            <a:gd name="connsiteX9" fmla="*/ 952 w 15001"/>
                            <a:gd name="connsiteY9" fmla="*/ 4763 h 14287"/>
                            <a:gd name="connsiteX10" fmla="*/ 952 w 15001"/>
                            <a:gd name="connsiteY10" fmla="*/ 2858 h 14287"/>
                            <a:gd name="connsiteX11" fmla="*/ 1905 w 15001"/>
                            <a:gd name="connsiteY11" fmla="*/ 953 h 14287"/>
                            <a:gd name="connsiteX12" fmla="*/ 9525 w 15001"/>
                            <a:gd name="connsiteY12" fmla="*/ 953 h 14287"/>
                            <a:gd name="connsiteX13" fmla="*/ 14288 w 15001"/>
                            <a:gd name="connsiteY13" fmla="*/ 0 h 1428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15001" h="14287">
                              <a:moveTo>
                                <a:pt x="14288" y="0"/>
                              </a:moveTo>
                              <a:cubicBezTo>
                                <a:pt x="15240" y="953"/>
                                <a:pt x="15240" y="1905"/>
                                <a:pt x="14288" y="2858"/>
                              </a:cubicBezTo>
                              <a:cubicBezTo>
                                <a:pt x="13335" y="3810"/>
                                <a:pt x="12382" y="5715"/>
                                <a:pt x="12382" y="5715"/>
                              </a:cubicBezTo>
                              <a:cubicBezTo>
                                <a:pt x="12382" y="7620"/>
                                <a:pt x="11430" y="10478"/>
                                <a:pt x="10477" y="11430"/>
                              </a:cubicBezTo>
                              <a:cubicBezTo>
                                <a:pt x="9525" y="12383"/>
                                <a:pt x="9525" y="12383"/>
                                <a:pt x="8572" y="13335"/>
                              </a:cubicBezTo>
                              <a:cubicBezTo>
                                <a:pt x="7620" y="13335"/>
                                <a:pt x="6667" y="13335"/>
                                <a:pt x="5715" y="13335"/>
                              </a:cubicBezTo>
                              <a:cubicBezTo>
                                <a:pt x="4763" y="13335"/>
                                <a:pt x="3810" y="14288"/>
                                <a:pt x="2857" y="14288"/>
                              </a:cubicBezTo>
                              <a:cubicBezTo>
                                <a:pt x="1905" y="14288"/>
                                <a:pt x="952" y="13335"/>
                                <a:pt x="952" y="12383"/>
                              </a:cubicBezTo>
                              <a:lnTo>
                                <a:pt x="0" y="9525"/>
                              </a:lnTo>
                              <a:cubicBezTo>
                                <a:pt x="952" y="7620"/>
                                <a:pt x="952" y="6668"/>
                                <a:pt x="952" y="4763"/>
                              </a:cubicBezTo>
                              <a:cubicBezTo>
                                <a:pt x="952" y="3810"/>
                                <a:pt x="952" y="2858"/>
                                <a:pt x="952" y="2858"/>
                              </a:cubicBezTo>
                              <a:cubicBezTo>
                                <a:pt x="952" y="1905"/>
                                <a:pt x="1905" y="953"/>
                                <a:pt x="1905" y="953"/>
                              </a:cubicBezTo>
                              <a:cubicBezTo>
                                <a:pt x="2857" y="0"/>
                                <a:pt x="9525" y="953"/>
                                <a:pt x="9525" y="953"/>
                              </a:cubicBezTo>
                              <a:cubicBezTo>
                                <a:pt x="11430" y="0"/>
                                <a:pt x="13335" y="0"/>
                                <a:pt x="14288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2156" name="Freeform: Shape 2155">
                        <a:extLst>
                          <a:ext uri="{FF2B5EF4-FFF2-40B4-BE49-F238E27FC236}">
                            <a16:creationId xmlns:a16="http://schemas.microsoft.com/office/drawing/2014/main" id="{518A4AEB-D21D-44D6-9723-5B2DD009A0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4956" y="3767137"/>
                        <a:ext cx="26163" cy="8572"/>
                      </a:xfrm>
                      <a:custGeom>
                        <a:avLst/>
                        <a:gdLst>
                          <a:gd name="connsiteX0" fmla="*/ 2351 w 26163"/>
                          <a:gd name="connsiteY0" fmla="*/ 2857 h 8572"/>
                          <a:gd name="connsiteX1" fmla="*/ 11876 w 26163"/>
                          <a:gd name="connsiteY1" fmla="*/ 0 h 8572"/>
                          <a:gd name="connsiteX2" fmla="*/ 14734 w 26163"/>
                          <a:gd name="connsiteY2" fmla="*/ 2857 h 8572"/>
                          <a:gd name="connsiteX3" fmla="*/ 24259 w 26163"/>
                          <a:gd name="connsiteY3" fmla="*/ 953 h 8572"/>
                          <a:gd name="connsiteX4" fmla="*/ 26163 w 26163"/>
                          <a:gd name="connsiteY4" fmla="*/ 7620 h 8572"/>
                          <a:gd name="connsiteX5" fmla="*/ 24259 w 26163"/>
                          <a:gd name="connsiteY5" fmla="*/ 8572 h 8572"/>
                          <a:gd name="connsiteX6" fmla="*/ 4256 w 26163"/>
                          <a:gd name="connsiteY6" fmla="*/ 8572 h 8572"/>
                          <a:gd name="connsiteX7" fmla="*/ 2351 w 26163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163" h="8572">
                            <a:moveTo>
                              <a:pt x="2351" y="2857"/>
                            </a:moveTo>
                            <a:lnTo>
                              <a:pt x="11876" y="0"/>
                            </a:lnTo>
                            <a:cubicBezTo>
                              <a:pt x="12828" y="953"/>
                              <a:pt x="13781" y="1905"/>
                              <a:pt x="14734" y="2857"/>
                            </a:cubicBezTo>
                            <a:cubicBezTo>
                              <a:pt x="17591" y="5715"/>
                              <a:pt x="21401" y="4763"/>
                              <a:pt x="24259" y="953"/>
                            </a:cubicBezTo>
                            <a:lnTo>
                              <a:pt x="26163" y="7620"/>
                            </a:lnTo>
                            <a:cubicBezTo>
                              <a:pt x="26163" y="8572"/>
                              <a:pt x="25211" y="8572"/>
                              <a:pt x="24259" y="8572"/>
                            </a:cubicBezTo>
                            <a:lnTo>
                              <a:pt x="4256" y="8572"/>
                            </a:lnTo>
                            <a:cubicBezTo>
                              <a:pt x="-507" y="8572"/>
                              <a:pt x="-1459" y="4763"/>
                              <a:pt x="2351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57" name="Freeform: Shape 2156">
                        <a:extLst>
                          <a:ext uri="{FF2B5EF4-FFF2-40B4-BE49-F238E27FC236}">
                            <a16:creationId xmlns:a16="http://schemas.microsoft.com/office/drawing/2014/main" id="{8C91894A-B4EF-4982-96F3-41CC63111D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3979" y="3758564"/>
                        <a:ext cx="15240" cy="15240"/>
                      </a:xfrm>
                      <a:custGeom>
                        <a:avLst/>
                        <a:gdLst>
                          <a:gd name="connsiteX0" fmla="*/ 15240 w 15240"/>
                          <a:gd name="connsiteY0" fmla="*/ 953 h 15240"/>
                          <a:gd name="connsiteX1" fmla="*/ 10478 w 15240"/>
                          <a:gd name="connsiteY1" fmla="*/ 12382 h 15240"/>
                          <a:gd name="connsiteX2" fmla="*/ 5715 w 15240"/>
                          <a:gd name="connsiteY2" fmla="*/ 15240 h 15240"/>
                          <a:gd name="connsiteX3" fmla="*/ 0 w 15240"/>
                          <a:gd name="connsiteY3" fmla="*/ 15240 h 15240"/>
                          <a:gd name="connsiteX4" fmla="*/ 0 w 15240"/>
                          <a:gd name="connsiteY4" fmla="*/ 10478 h 15240"/>
                          <a:gd name="connsiteX5" fmla="*/ 4763 w 15240"/>
                          <a:gd name="connsiteY5" fmla="*/ 0 h 152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5240" h="15240">
                            <a:moveTo>
                              <a:pt x="15240" y="953"/>
                            </a:moveTo>
                            <a:lnTo>
                              <a:pt x="10478" y="12382"/>
                            </a:lnTo>
                            <a:lnTo>
                              <a:pt x="5715" y="15240"/>
                            </a:lnTo>
                            <a:lnTo>
                              <a:pt x="0" y="15240"/>
                            </a:lnTo>
                            <a:lnTo>
                              <a:pt x="0" y="10478"/>
                            </a:lnTo>
                            <a:lnTo>
                              <a:pt x="4763" y="0"/>
                            </a:ln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58" name="Freeform: Shape 2157">
                        <a:extLst>
                          <a:ext uri="{FF2B5EF4-FFF2-40B4-BE49-F238E27FC236}">
                            <a16:creationId xmlns:a16="http://schemas.microsoft.com/office/drawing/2014/main" id="{C819294C-3A62-4E53-B4B1-895E7AA7DB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767137"/>
                        <a:ext cx="26571" cy="8572"/>
                      </a:xfrm>
                      <a:custGeom>
                        <a:avLst/>
                        <a:gdLst>
                          <a:gd name="connsiteX0" fmla="*/ 23813 w 26571"/>
                          <a:gd name="connsiteY0" fmla="*/ 2857 h 8572"/>
                          <a:gd name="connsiteX1" fmla="*/ 14288 w 26571"/>
                          <a:gd name="connsiteY1" fmla="*/ 0 h 8572"/>
                          <a:gd name="connsiteX2" fmla="*/ 11430 w 26571"/>
                          <a:gd name="connsiteY2" fmla="*/ 2857 h 8572"/>
                          <a:gd name="connsiteX3" fmla="*/ 1905 w 26571"/>
                          <a:gd name="connsiteY3" fmla="*/ 953 h 8572"/>
                          <a:gd name="connsiteX4" fmla="*/ 0 w 26571"/>
                          <a:gd name="connsiteY4" fmla="*/ 7620 h 8572"/>
                          <a:gd name="connsiteX5" fmla="*/ 1905 w 26571"/>
                          <a:gd name="connsiteY5" fmla="*/ 8572 h 8572"/>
                          <a:gd name="connsiteX6" fmla="*/ 21908 w 26571"/>
                          <a:gd name="connsiteY6" fmla="*/ 8572 h 8572"/>
                          <a:gd name="connsiteX7" fmla="*/ 23813 w 26571"/>
                          <a:gd name="connsiteY7" fmla="*/ 2857 h 85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571" h="8572">
                            <a:moveTo>
                              <a:pt x="23813" y="2857"/>
                            </a:moveTo>
                            <a:lnTo>
                              <a:pt x="14288" y="0"/>
                            </a:lnTo>
                            <a:cubicBezTo>
                              <a:pt x="13335" y="953"/>
                              <a:pt x="12383" y="1905"/>
                              <a:pt x="11430" y="2857"/>
                            </a:cubicBezTo>
                            <a:cubicBezTo>
                              <a:pt x="8572" y="5715"/>
                              <a:pt x="4763" y="4763"/>
                              <a:pt x="1905" y="953"/>
                            </a:cubicBezTo>
                            <a:lnTo>
                              <a:pt x="0" y="7620"/>
                            </a:lnTo>
                            <a:cubicBezTo>
                              <a:pt x="0" y="8572"/>
                              <a:pt x="953" y="8572"/>
                              <a:pt x="1905" y="8572"/>
                            </a:cubicBezTo>
                            <a:lnTo>
                              <a:pt x="21908" y="8572"/>
                            </a:lnTo>
                            <a:cubicBezTo>
                              <a:pt x="26670" y="8572"/>
                              <a:pt x="28575" y="4763"/>
                              <a:pt x="23813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59" name="Freeform: Shape 2158">
                        <a:extLst>
                          <a:ext uri="{FF2B5EF4-FFF2-40B4-BE49-F238E27FC236}">
                            <a16:creationId xmlns:a16="http://schemas.microsoft.com/office/drawing/2014/main" id="{960F707C-0B3A-4136-B52A-420B69853E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98757" y="3541394"/>
                        <a:ext cx="17145" cy="9525"/>
                      </a:xfrm>
                      <a:custGeom>
                        <a:avLst/>
                        <a:gdLst>
                          <a:gd name="connsiteX0" fmla="*/ 4763 w 17145"/>
                          <a:gd name="connsiteY0" fmla="*/ 9525 h 9525"/>
                          <a:gd name="connsiteX1" fmla="*/ 12383 w 17145"/>
                          <a:gd name="connsiteY1" fmla="*/ 9525 h 9525"/>
                          <a:gd name="connsiteX2" fmla="*/ 17145 w 17145"/>
                          <a:gd name="connsiteY2" fmla="*/ 4763 h 9525"/>
                          <a:gd name="connsiteX3" fmla="*/ 12383 w 17145"/>
                          <a:gd name="connsiteY3" fmla="*/ 0 h 9525"/>
                          <a:gd name="connsiteX4" fmla="*/ 4763 w 17145"/>
                          <a:gd name="connsiteY4" fmla="*/ 0 h 9525"/>
                          <a:gd name="connsiteX5" fmla="*/ 0 w 17145"/>
                          <a:gd name="connsiteY5" fmla="*/ 4763 h 9525"/>
                          <a:gd name="connsiteX6" fmla="*/ 4763 w 17145"/>
                          <a:gd name="connsiteY6" fmla="*/ 9525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7145" h="9525">
                            <a:moveTo>
                              <a:pt x="4763" y="9525"/>
                            </a:moveTo>
                            <a:lnTo>
                              <a:pt x="12383" y="9525"/>
                            </a:lnTo>
                            <a:cubicBezTo>
                              <a:pt x="15240" y="9525"/>
                              <a:pt x="17145" y="7620"/>
                              <a:pt x="17145" y="4763"/>
                            </a:cubicBezTo>
                            <a:cubicBezTo>
                              <a:pt x="17145" y="1905"/>
                              <a:pt x="15240" y="0"/>
                              <a:pt x="12383" y="0"/>
                            </a:cubicBezTo>
                            <a:lnTo>
                              <a:pt x="4763" y="0"/>
                            </a:lnTo>
                            <a:cubicBezTo>
                              <a:pt x="1905" y="0"/>
                              <a:pt x="0" y="1905"/>
                              <a:pt x="0" y="4763"/>
                            </a:cubicBezTo>
                            <a:cubicBezTo>
                              <a:pt x="0" y="7620"/>
                              <a:pt x="2858" y="9525"/>
                              <a:pt x="4763" y="952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60" name="Freeform: Shape 2159">
                        <a:extLst>
                          <a:ext uri="{FF2B5EF4-FFF2-40B4-BE49-F238E27FC236}">
                            <a16:creationId xmlns:a16="http://schemas.microsoft.com/office/drawing/2014/main" id="{6D3D8E6E-D42C-4419-B76F-87531E9C25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3117" y="3548062"/>
                        <a:ext cx="54687" cy="47298"/>
                      </a:xfrm>
                      <a:custGeom>
                        <a:avLst/>
                        <a:gdLst>
                          <a:gd name="connsiteX0" fmla="*/ 54687 w 54687"/>
                          <a:gd name="connsiteY0" fmla="*/ 19050 h 47298"/>
                          <a:gd name="connsiteX1" fmla="*/ 54687 w 54687"/>
                          <a:gd name="connsiteY1" fmla="*/ 18097 h 47298"/>
                          <a:gd name="connsiteX2" fmla="*/ 50877 w 54687"/>
                          <a:gd name="connsiteY2" fmla="*/ 2857 h 47298"/>
                          <a:gd name="connsiteX3" fmla="*/ 47067 w 54687"/>
                          <a:gd name="connsiteY3" fmla="*/ 0 h 47298"/>
                          <a:gd name="connsiteX4" fmla="*/ 26112 w 54687"/>
                          <a:gd name="connsiteY4" fmla="*/ 31432 h 47298"/>
                          <a:gd name="connsiteX5" fmla="*/ 23255 w 54687"/>
                          <a:gd name="connsiteY5" fmla="*/ 31432 h 47298"/>
                          <a:gd name="connsiteX6" fmla="*/ 8015 w 54687"/>
                          <a:gd name="connsiteY6" fmla="*/ 6668 h 47298"/>
                          <a:gd name="connsiteX7" fmla="*/ 6110 w 54687"/>
                          <a:gd name="connsiteY7" fmla="*/ 5715 h 47298"/>
                          <a:gd name="connsiteX8" fmla="*/ 1347 w 54687"/>
                          <a:gd name="connsiteY8" fmla="*/ 6668 h 47298"/>
                          <a:gd name="connsiteX9" fmla="*/ 395 w 54687"/>
                          <a:gd name="connsiteY9" fmla="*/ 8572 h 47298"/>
                          <a:gd name="connsiteX10" fmla="*/ 20397 w 54687"/>
                          <a:gd name="connsiteY10" fmla="*/ 45720 h 47298"/>
                          <a:gd name="connsiteX11" fmla="*/ 26112 w 54687"/>
                          <a:gd name="connsiteY11" fmla="*/ 46672 h 47298"/>
                          <a:gd name="connsiteX12" fmla="*/ 45162 w 54687"/>
                          <a:gd name="connsiteY12" fmla="*/ 28575 h 47298"/>
                          <a:gd name="connsiteX13" fmla="*/ 54687 w 54687"/>
                          <a:gd name="connsiteY13" fmla="*/ 19050 h 472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54687" h="47298">
                            <a:moveTo>
                              <a:pt x="54687" y="19050"/>
                            </a:moveTo>
                            <a:cubicBezTo>
                              <a:pt x="54687" y="19050"/>
                              <a:pt x="54687" y="18097"/>
                              <a:pt x="54687" y="18097"/>
                            </a:cubicBezTo>
                            <a:lnTo>
                              <a:pt x="50877" y="2857"/>
                            </a:lnTo>
                            <a:lnTo>
                              <a:pt x="47067" y="0"/>
                            </a:lnTo>
                            <a:cubicBezTo>
                              <a:pt x="45162" y="3810"/>
                              <a:pt x="30875" y="24765"/>
                              <a:pt x="26112" y="31432"/>
                            </a:cubicBezTo>
                            <a:cubicBezTo>
                              <a:pt x="25160" y="32385"/>
                              <a:pt x="24207" y="32385"/>
                              <a:pt x="23255" y="31432"/>
                            </a:cubicBezTo>
                            <a:cubicBezTo>
                              <a:pt x="19445" y="25718"/>
                              <a:pt x="11825" y="13335"/>
                              <a:pt x="8015" y="6668"/>
                            </a:cubicBezTo>
                            <a:cubicBezTo>
                              <a:pt x="8015" y="5715"/>
                              <a:pt x="7062" y="5715"/>
                              <a:pt x="6110" y="5715"/>
                            </a:cubicBezTo>
                            <a:lnTo>
                              <a:pt x="1347" y="6668"/>
                            </a:lnTo>
                            <a:cubicBezTo>
                              <a:pt x="395" y="6668"/>
                              <a:pt x="-558" y="7620"/>
                              <a:pt x="395" y="8572"/>
                            </a:cubicBezTo>
                            <a:cubicBezTo>
                              <a:pt x="4205" y="17145"/>
                              <a:pt x="12777" y="37147"/>
                              <a:pt x="20397" y="45720"/>
                            </a:cubicBezTo>
                            <a:cubicBezTo>
                              <a:pt x="21350" y="47625"/>
                              <a:pt x="24207" y="47625"/>
                              <a:pt x="26112" y="46672"/>
                            </a:cubicBezTo>
                            <a:cubicBezTo>
                              <a:pt x="30875" y="43815"/>
                              <a:pt x="38495" y="36195"/>
                              <a:pt x="45162" y="28575"/>
                            </a:cubicBezTo>
                            <a:cubicBezTo>
                              <a:pt x="48972" y="25718"/>
                              <a:pt x="51830" y="21907"/>
                              <a:pt x="54687" y="1905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2161" name="Graphic 4">
                        <a:extLst>
                          <a:ext uri="{FF2B5EF4-FFF2-40B4-BE49-F238E27FC236}">
                            <a16:creationId xmlns:a16="http://schemas.microsoft.com/office/drawing/2014/main" id="{36955536-205B-4931-9DE3-40A7F405E2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02833" y="3513425"/>
                        <a:ext cx="56289" cy="64770"/>
                        <a:chOff x="5102833" y="3513425"/>
                        <a:chExt cx="56289" cy="64770"/>
                      </a:xfrm>
                      <a:solidFill>
                        <a:srgbClr val="936052"/>
                      </a:solidFill>
                    </p:grpSpPr>
                    <p:sp>
                      <p:nvSpPr>
                        <p:cNvPr id="2220" name="Freeform: Shape 2219">
                          <a:extLst>
                            <a:ext uri="{FF2B5EF4-FFF2-40B4-BE49-F238E27FC236}">
                              <a16:creationId xmlns:a16="http://schemas.microsoft.com/office/drawing/2014/main" id="{632C465E-02EB-473F-A5F9-00D8DF8271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2833" y="3513425"/>
                          <a:ext cx="31011" cy="64770"/>
                        </a:xfrm>
                        <a:custGeom>
                          <a:avLst/>
                          <a:gdLst>
                            <a:gd name="connsiteX0" fmla="*/ 23546 w 30213"/>
                            <a:gd name="connsiteY0" fmla="*/ 40005 h 64770"/>
                            <a:gd name="connsiteX1" fmla="*/ 19736 w 30213"/>
                            <a:gd name="connsiteY1" fmla="*/ 42863 h 64770"/>
                            <a:gd name="connsiteX2" fmla="*/ 26403 w 30213"/>
                            <a:gd name="connsiteY2" fmla="*/ 4763 h 64770"/>
                            <a:gd name="connsiteX3" fmla="*/ 26403 w 30213"/>
                            <a:gd name="connsiteY3" fmla="*/ 3810 h 64770"/>
                            <a:gd name="connsiteX4" fmla="*/ 15926 w 30213"/>
                            <a:gd name="connsiteY4" fmla="*/ 0 h 64770"/>
                            <a:gd name="connsiteX5" fmla="*/ 14973 w 30213"/>
                            <a:gd name="connsiteY5" fmla="*/ 953 h 64770"/>
                            <a:gd name="connsiteX6" fmla="*/ 14021 w 30213"/>
                            <a:gd name="connsiteY6" fmla="*/ 2858 h 64770"/>
                            <a:gd name="connsiteX7" fmla="*/ 1638 w 30213"/>
                            <a:gd name="connsiteY7" fmla="*/ 61913 h 64770"/>
                            <a:gd name="connsiteX8" fmla="*/ 2591 w 30213"/>
                            <a:gd name="connsiteY8" fmla="*/ 62865 h 64770"/>
                            <a:gd name="connsiteX9" fmla="*/ 12116 w 30213"/>
                            <a:gd name="connsiteY9" fmla="*/ 64770 h 64770"/>
                            <a:gd name="connsiteX10" fmla="*/ 16878 w 30213"/>
                            <a:gd name="connsiteY10" fmla="*/ 64770 h 64770"/>
                            <a:gd name="connsiteX11" fmla="*/ 29261 w 30213"/>
                            <a:gd name="connsiteY11" fmla="*/ 60008 h 64770"/>
                            <a:gd name="connsiteX12" fmla="*/ 30213 w 30213"/>
                            <a:gd name="connsiteY12" fmla="*/ 59055 h 64770"/>
                            <a:gd name="connsiteX13" fmla="*/ 23546 w 30213"/>
                            <a:gd name="connsiteY13" fmla="*/ 40005 h 6477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</a:cxnLst>
                          <a:rect l="l" t="t" r="r" b="b"/>
                          <a:pathLst>
                            <a:path w="30213" h="64770">
                              <a:moveTo>
                                <a:pt x="23546" y="40005"/>
                              </a:moveTo>
                              <a:lnTo>
                                <a:pt x="19736" y="42863"/>
                              </a:lnTo>
                              <a:cubicBezTo>
                                <a:pt x="19736" y="40005"/>
                                <a:pt x="21641" y="31433"/>
                                <a:pt x="26403" y="4763"/>
                              </a:cubicBezTo>
                              <a:lnTo>
                                <a:pt x="26403" y="3810"/>
                              </a:lnTo>
                              <a:lnTo>
                                <a:pt x="15926" y="0"/>
                              </a:lnTo>
                              <a:lnTo>
                                <a:pt x="14973" y="953"/>
                              </a:lnTo>
                              <a:cubicBezTo>
                                <a:pt x="14973" y="1905"/>
                                <a:pt x="14973" y="1905"/>
                                <a:pt x="14021" y="2858"/>
                              </a:cubicBezTo>
                              <a:cubicBezTo>
                                <a:pt x="6401" y="21908"/>
                                <a:pt x="-4077" y="55245"/>
                                <a:pt x="1638" y="61913"/>
                              </a:cubicBezTo>
                              <a:lnTo>
                                <a:pt x="2591" y="62865"/>
                              </a:lnTo>
                              <a:cubicBezTo>
                                <a:pt x="2591" y="62865"/>
                                <a:pt x="5448" y="64770"/>
                                <a:pt x="12116" y="64770"/>
                              </a:cubicBezTo>
                              <a:cubicBezTo>
                                <a:pt x="13068" y="64770"/>
                                <a:pt x="14973" y="64770"/>
                                <a:pt x="16878" y="64770"/>
                              </a:cubicBezTo>
                              <a:cubicBezTo>
                                <a:pt x="21641" y="63818"/>
                                <a:pt x="26403" y="61913"/>
                                <a:pt x="29261" y="60008"/>
                              </a:cubicBezTo>
                              <a:lnTo>
                                <a:pt x="30213" y="59055"/>
                              </a:lnTo>
                              <a:lnTo>
                                <a:pt x="23546" y="400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21" name="Freeform: Shape 2220">
                          <a:extLst>
                            <a:ext uri="{FF2B5EF4-FFF2-40B4-BE49-F238E27FC236}">
                              <a16:creationId xmlns:a16="http://schemas.microsoft.com/office/drawing/2014/main" id="{73A11B49-BAEE-4BE6-950E-A34A1F3D8E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570684">
                          <a:off x="5125391" y="3540225"/>
                          <a:ext cx="33731" cy="32555"/>
                        </a:xfrm>
                        <a:custGeom>
                          <a:avLst/>
                          <a:gdLst>
                            <a:gd name="connsiteX0" fmla="*/ 30480 w 32186"/>
                            <a:gd name="connsiteY0" fmla="*/ 4233 h 33760"/>
                            <a:gd name="connsiteX1" fmla="*/ 30480 w 32186"/>
                            <a:gd name="connsiteY1" fmla="*/ 4233 h 33760"/>
                            <a:gd name="connsiteX2" fmla="*/ 24765 w 32186"/>
                            <a:gd name="connsiteY2" fmla="*/ 24236 h 33760"/>
                            <a:gd name="connsiteX3" fmla="*/ 7620 w 32186"/>
                            <a:gd name="connsiteY3" fmla="*/ 33761 h 33760"/>
                            <a:gd name="connsiteX4" fmla="*/ 0 w 32186"/>
                            <a:gd name="connsiteY4" fmla="*/ 14711 h 33760"/>
                            <a:gd name="connsiteX5" fmla="*/ 18097 w 32186"/>
                            <a:gd name="connsiteY5" fmla="*/ 1376 h 33760"/>
                            <a:gd name="connsiteX6" fmla="*/ 30480 w 32186"/>
                            <a:gd name="connsiteY6" fmla="*/ 4233 h 3376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32186" h="33760">
                              <a:moveTo>
                                <a:pt x="30480" y="4233"/>
                              </a:moveTo>
                              <a:cubicBezTo>
                                <a:pt x="30480" y="4233"/>
                                <a:pt x="30480" y="5186"/>
                                <a:pt x="30480" y="4233"/>
                              </a:cubicBezTo>
                              <a:cubicBezTo>
                                <a:pt x="34290" y="11853"/>
                                <a:pt x="31432" y="20426"/>
                                <a:pt x="24765" y="24236"/>
                              </a:cubicBezTo>
                              <a:cubicBezTo>
                                <a:pt x="3810" y="35666"/>
                                <a:pt x="16192" y="28998"/>
                                <a:pt x="7620" y="33761"/>
                              </a:cubicBezTo>
                              <a:lnTo>
                                <a:pt x="0" y="14711"/>
                              </a:lnTo>
                              <a:cubicBezTo>
                                <a:pt x="5715" y="10901"/>
                                <a:pt x="12382" y="5186"/>
                                <a:pt x="18097" y="1376"/>
                              </a:cubicBezTo>
                              <a:cubicBezTo>
                                <a:pt x="21907" y="-1482"/>
                                <a:pt x="27622" y="423"/>
                                <a:pt x="30480" y="42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936052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2162" name="Freeform: Shape 2161">
                        <a:extLst>
                          <a:ext uri="{FF2B5EF4-FFF2-40B4-BE49-F238E27FC236}">
                            <a16:creationId xmlns:a16="http://schemas.microsoft.com/office/drawing/2014/main" id="{E7E5C07B-EBAF-4287-92CF-A7C3A8F9AA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72075" y="3619499"/>
                        <a:ext cx="55812" cy="142875"/>
                      </a:xfrm>
                      <a:custGeom>
                        <a:avLst/>
                        <a:gdLst>
                          <a:gd name="connsiteX0" fmla="*/ 34290 w 55812"/>
                          <a:gd name="connsiteY0" fmla="*/ 12382 h 142875"/>
                          <a:gd name="connsiteX1" fmla="*/ 31433 w 55812"/>
                          <a:gd name="connsiteY1" fmla="*/ 11430 h 142875"/>
                          <a:gd name="connsiteX2" fmla="*/ 27622 w 55812"/>
                          <a:gd name="connsiteY2" fmla="*/ 0 h 142875"/>
                          <a:gd name="connsiteX3" fmla="*/ 6667 w 55812"/>
                          <a:gd name="connsiteY3" fmla="*/ 13335 h 142875"/>
                          <a:gd name="connsiteX4" fmla="*/ 0 w 55812"/>
                          <a:gd name="connsiteY4" fmla="*/ 14288 h 142875"/>
                          <a:gd name="connsiteX5" fmla="*/ 30480 w 55812"/>
                          <a:gd name="connsiteY5" fmla="*/ 80010 h 142875"/>
                          <a:gd name="connsiteX6" fmla="*/ 20003 w 55812"/>
                          <a:gd name="connsiteY6" fmla="*/ 100965 h 142875"/>
                          <a:gd name="connsiteX7" fmla="*/ 1905 w 55812"/>
                          <a:gd name="connsiteY7" fmla="*/ 138113 h 142875"/>
                          <a:gd name="connsiteX8" fmla="*/ 4763 w 55812"/>
                          <a:gd name="connsiteY8" fmla="*/ 142875 h 142875"/>
                          <a:gd name="connsiteX9" fmla="*/ 19050 w 55812"/>
                          <a:gd name="connsiteY9" fmla="*/ 142875 h 142875"/>
                          <a:gd name="connsiteX10" fmla="*/ 21908 w 55812"/>
                          <a:gd name="connsiteY10" fmla="*/ 140970 h 142875"/>
                          <a:gd name="connsiteX11" fmla="*/ 41910 w 55812"/>
                          <a:gd name="connsiteY11" fmla="*/ 106680 h 142875"/>
                          <a:gd name="connsiteX12" fmla="*/ 34290 w 55812"/>
                          <a:gd name="connsiteY12" fmla="*/ 12382 h 1428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55812" h="142875">
                            <a:moveTo>
                              <a:pt x="34290" y="12382"/>
                            </a:moveTo>
                            <a:lnTo>
                              <a:pt x="31433" y="11430"/>
                            </a:lnTo>
                            <a:cubicBezTo>
                              <a:pt x="25717" y="1905"/>
                              <a:pt x="27622" y="2857"/>
                              <a:pt x="27622" y="0"/>
                            </a:cubicBezTo>
                            <a:lnTo>
                              <a:pt x="6667" y="13335"/>
                            </a:lnTo>
                            <a:lnTo>
                              <a:pt x="0" y="14288"/>
                            </a:lnTo>
                            <a:cubicBezTo>
                              <a:pt x="6667" y="32385"/>
                              <a:pt x="27622" y="57150"/>
                              <a:pt x="30480" y="80010"/>
                            </a:cubicBezTo>
                            <a:cubicBezTo>
                              <a:pt x="29528" y="84772"/>
                              <a:pt x="24765" y="92393"/>
                              <a:pt x="20003" y="100965"/>
                            </a:cubicBezTo>
                            <a:cubicBezTo>
                              <a:pt x="12383" y="115253"/>
                              <a:pt x="6667" y="124778"/>
                              <a:pt x="1905" y="138113"/>
                            </a:cubicBezTo>
                            <a:cubicBezTo>
                              <a:pt x="953" y="140018"/>
                              <a:pt x="2858" y="142875"/>
                              <a:pt x="4763" y="142875"/>
                            </a:cubicBezTo>
                            <a:lnTo>
                              <a:pt x="19050" y="142875"/>
                            </a:lnTo>
                            <a:cubicBezTo>
                              <a:pt x="20003" y="142875"/>
                              <a:pt x="20955" y="141922"/>
                              <a:pt x="21908" y="140970"/>
                            </a:cubicBezTo>
                            <a:cubicBezTo>
                              <a:pt x="29528" y="127635"/>
                              <a:pt x="34290" y="120015"/>
                              <a:pt x="41910" y="106680"/>
                            </a:cubicBezTo>
                            <a:cubicBezTo>
                              <a:pt x="52388" y="91440"/>
                              <a:pt x="70485" y="73343"/>
                              <a:pt x="34290" y="12382"/>
                            </a:cubicBez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63" name="Freeform: Shape 2162">
                        <a:extLst>
                          <a:ext uri="{FF2B5EF4-FFF2-40B4-BE49-F238E27FC236}">
                            <a16:creationId xmlns:a16="http://schemas.microsoft.com/office/drawing/2014/main" id="{FF27CBD2-3970-4D77-8650-0EC7AB5660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11479" y="3622356"/>
                        <a:ext cx="70120" cy="140017"/>
                      </a:xfrm>
                      <a:custGeom>
                        <a:avLst/>
                        <a:gdLst>
                          <a:gd name="connsiteX0" fmla="*/ 63453 w 70120"/>
                          <a:gd name="connsiteY0" fmla="*/ 18098 h 140017"/>
                          <a:gd name="connsiteX1" fmla="*/ 46308 w 70120"/>
                          <a:gd name="connsiteY1" fmla="*/ 0 h 140017"/>
                          <a:gd name="connsiteX2" fmla="*/ 32973 w 70120"/>
                          <a:gd name="connsiteY2" fmla="*/ 10478 h 140017"/>
                          <a:gd name="connsiteX3" fmla="*/ 588 w 70120"/>
                          <a:gd name="connsiteY3" fmla="*/ 67628 h 140017"/>
                          <a:gd name="connsiteX4" fmla="*/ 7255 w 70120"/>
                          <a:gd name="connsiteY4" fmla="*/ 101918 h 140017"/>
                          <a:gd name="connsiteX5" fmla="*/ 17733 w 70120"/>
                          <a:gd name="connsiteY5" fmla="*/ 137160 h 140017"/>
                          <a:gd name="connsiteX6" fmla="*/ 21543 w 70120"/>
                          <a:gd name="connsiteY6" fmla="*/ 140018 h 140017"/>
                          <a:gd name="connsiteX7" fmla="*/ 32973 w 70120"/>
                          <a:gd name="connsiteY7" fmla="*/ 140018 h 140017"/>
                          <a:gd name="connsiteX8" fmla="*/ 37735 w 70120"/>
                          <a:gd name="connsiteY8" fmla="*/ 135255 h 140017"/>
                          <a:gd name="connsiteX9" fmla="*/ 29163 w 70120"/>
                          <a:gd name="connsiteY9" fmla="*/ 98108 h 140017"/>
                          <a:gd name="connsiteX10" fmla="*/ 26305 w 70120"/>
                          <a:gd name="connsiteY10" fmla="*/ 84773 h 140017"/>
                          <a:gd name="connsiteX11" fmla="*/ 29163 w 70120"/>
                          <a:gd name="connsiteY11" fmla="*/ 67628 h 140017"/>
                          <a:gd name="connsiteX12" fmla="*/ 70120 w 70120"/>
                          <a:gd name="connsiteY12" fmla="*/ 20003 h 140017"/>
                          <a:gd name="connsiteX13" fmla="*/ 63453 w 70120"/>
                          <a:gd name="connsiteY13" fmla="*/ 18098 h 1400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0120" h="140017">
                            <a:moveTo>
                              <a:pt x="63453" y="18098"/>
                            </a:moveTo>
                            <a:lnTo>
                              <a:pt x="46308" y="0"/>
                            </a:lnTo>
                            <a:cubicBezTo>
                              <a:pt x="45355" y="3810"/>
                              <a:pt x="40593" y="2858"/>
                              <a:pt x="32973" y="10478"/>
                            </a:cubicBezTo>
                            <a:cubicBezTo>
                              <a:pt x="18685" y="24765"/>
                              <a:pt x="4398" y="48578"/>
                              <a:pt x="588" y="67628"/>
                            </a:cubicBezTo>
                            <a:cubicBezTo>
                              <a:pt x="-1317" y="76200"/>
                              <a:pt x="1540" y="84773"/>
                              <a:pt x="7255" y="101918"/>
                            </a:cubicBezTo>
                            <a:cubicBezTo>
                              <a:pt x="11065" y="114300"/>
                              <a:pt x="14875" y="123825"/>
                              <a:pt x="17733" y="137160"/>
                            </a:cubicBezTo>
                            <a:cubicBezTo>
                              <a:pt x="18685" y="139065"/>
                              <a:pt x="19638" y="140018"/>
                              <a:pt x="21543" y="140018"/>
                            </a:cubicBezTo>
                            <a:lnTo>
                              <a:pt x="32973" y="140018"/>
                            </a:lnTo>
                            <a:cubicBezTo>
                              <a:pt x="35830" y="140018"/>
                              <a:pt x="37735" y="137160"/>
                              <a:pt x="37735" y="135255"/>
                            </a:cubicBezTo>
                            <a:cubicBezTo>
                              <a:pt x="35830" y="122873"/>
                              <a:pt x="32973" y="112395"/>
                              <a:pt x="29163" y="98108"/>
                            </a:cubicBezTo>
                            <a:cubicBezTo>
                              <a:pt x="28210" y="93345"/>
                              <a:pt x="26305" y="88583"/>
                              <a:pt x="26305" y="84773"/>
                            </a:cubicBezTo>
                            <a:cubicBezTo>
                              <a:pt x="25353" y="79058"/>
                              <a:pt x="26305" y="73343"/>
                              <a:pt x="29163" y="67628"/>
                            </a:cubicBezTo>
                            <a:cubicBezTo>
                              <a:pt x="39640" y="49530"/>
                              <a:pt x="60595" y="34290"/>
                              <a:pt x="70120" y="20003"/>
                            </a:cubicBezTo>
                            <a:lnTo>
                              <a:pt x="63453" y="18098"/>
                            </a:lnTo>
                            <a:close/>
                          </a:path>
                        </a:pathLst>
                      </a:custGeom>
                      <a:solidFill>
                        <a:srgbClr val="B92127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64" name="Freeform: Shape 2163">
                        <a:extLst>
                          <a:ext uri="{FF2B5EF4-FFF2-40B4-BE49-F238E27FC236}">
                            <a16:creationId xmlns:a16="http://schemas.microsoft.com/office/drawing/2014/main" id="{4101C12C-FE0D-47BC-BF32-F0F2AB2BB9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4929" y="3533774"/>
                        <a:ext cx="37147" cy="39052"/>
                      </a:xfrm>
                      <a:custGeom>
                        <a:avLst/>
                        <a:gdLst>
                          <a:gd name="connsiteX0" fmla="*/ 36195 w 37147"/>
                          <a:gd name="connsiteY0" fmla="*/ 3810 h 39052"/>
                          <a:gd name="connsiteX1" fmla="*/ 22860 w 37147"/>
                          <a:gd name="connsiteY1" fmla="*/ 0 h 39052"/>
                          <a:gd name="connsiteX2" fmla="*/ 0 w 37147"/>
                          <a:gd name="connsiteY2" fmla="*/ 953 h 39052"/>
                          <a:gd name="connsiteX3" fmla="*/ 953 w 37147"/>
                          <a:gd name="connsiteY3" fmla="*/ 36195 h 39052"/>
                          <a:gd name="connsiteX4" fmla="*/ 37148 w 37147"/>
                          <a:gd name="connsiteY4" fmla="*/ 39053 h 39052"/>
                          <a:gd name="connsiteX5" fmla="*/ 36195 w 37147"/>
                          <a:gd name="connsiteY5" fmla="*/ 3810 h 3905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147" h="39052">
                            <a:moveTo>
                              <a:pt x="36195" y="3810"/>
                            </a:moveTo>
                            <a:cubicBezTo>
                              <a:pt x="32385" y="1905"/>
                              <a:pt x="27623" y="0"/>
                              <a:pt x="22860" y="0"/>
                            </a:cubicBezTo>
                            <a:cubicBezTo>
                              <a:pt x="14288" y="0"/>
                              <a:pt x="5715" y="0"/>
                              <a:pt x="0" y="953"/>
                            </a:cubicBezTo>
                            <a:lnTo>
                              <a:pt x="953" y="36195"/>
                            </a:lnTo>
                            <a:cubicBezTo>
                              <a:pt x="13335" y="38100"/>
                              <a:pt x="24765" y="38100"/>
                              <a:pt x="37148" y="39053"/>
                            </a:cubicBezTo>
                            <a:lnTo>
                              <a:pt x="36195" y="3810"/>
                            </a:ln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65" name="Freeform: Shape 2164">
                        <a:extLst>
                          <a:ext uri="{FF2B5EF4-FFF2-40B4-BE49-F238E27FC236}">
                            <a16:creationId xmlns:a16="http://schemas.microsoft.com/office/drawing/2014/main" id="{ED20D00E-D8D6-4097-96AE-B7AB52BAC15A}"/>
                          </a:ext>
                        </a:extLst>
                      </p:cNvPr>
                      <p:cNvSpPr/>
                      <p:nvPr/>
                    </p:nvSpPr>
                    <p:spPr>
                      <a:xfrm rot="20889309">
                        <a:off x="5158602" y="3565297"/>
                        <a:ext cx="36195" cy="17248"/>
                      </a:xfrm>
                      <a:custGeom>
                        <a:avLst/>
                        <a:gdLst>
                          <a:gd name="connsiteX0" fmla="*/ 36195 w 36195"/>
                          <a:gd name="connsiteY0" fmla="*/ 2858 h 6667"/>
                          <a:gd name="connsiteX1" fmla="*/ 0 w 36195"/>
                          <a:gd name="connsiteY1" fmla="*/ 0 h 6667"/>
                          <a:gd name="connsiteX2" fmla="*/ 0 w 36195"/>
                          <a:gd name="connsiteY2" fmla="*/ 2858 h 6667"/>
                          <a:gd name="connsiteX3" fmla="*/ 36195 w 36195"/>
                          <a:gd name="connsiteY3" fmla="*/ 6668 h 6667"/>
                          <a:gd name="connsiteX4" fmla="*/ 36195 w 36195"/>
                          <a:gd name="connsiteY4" fmla="*/ 2858 h 66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6667">
                            <a:moveTo>
                              <a:pt x="36195" y="2858"/>
                            </a:moveTo>
                            <a:cubicBezTo>
                              <a:pt x="23813" y="2858"/>
                              <a:pt x="12383" y="1905"/>
                              <a:pt x="0" y="0"/>
                            </a:cubicBezTo>
                            <a:lnTo>
                              <a:pt x="0" y="2858"/>
                            </a:lnTo>
                            <a:cubicBezTo>
                              <a:pt x="11430" y="3810"/>
                              <a:pt x="24765" y="5715"/>
                              <a:pt x="36195" y="6668"/>
                            </a:cubicBezTo>
                            <a:lnTo>
                              <a:pt x="36195" y="285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66" name="Freeform: Shape 2165">
                        <a:extLst>
                          <a:ext uri="{FF2B5EF4-FFF2-40B4-BE49-F238E27FC236}">
                            <a16:creationId xmlns:a16="http://schemas.microsoft.com/office/drawing/2014/main" id="{95E6B45C-4AEA-4FA1-96EE-1648316437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7787" y="3588067"/>
                        <a:ext cx="36195" cy="11085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11085"/>
                          <a:gd name="connsiteX1" fmla="*/ 36195 w 36195"/>
                          <a:gd name="connsiteY1" fmla="*/ 952 h 11085"/>
                          <a:gd name="connsiteX2" fmla="*/ 0 w 36195"/>
                          <a:gd name="connsiteY2" fmla="*/ 0 h 11085"/>
                          <a:gd name="connsiteX3" fmla="*/ 0 w 36195"/>
                          <a:gd name="connsiteY3" fmla="*/ 8572 h 11085"/>
                          <a:gd name="connsiteX4" fmla="*/ 36195 w 36195"/>
                          <a:gd name="connsiteY4" fmla="*/ 8572 h 1108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11085">
                            <a:moveTo>
                              <a:pt x="36195" y="8572"/>
                            </a:moveTo>
                            <a:lnTo>
                              <a:pt x="36195" y="952"/>
                            </a:lnTo>
                            <a:cubicBezTo>
                              <a:pt x="23813" y="2857"/>
                              <a:pt x="11430" y="1905"/>
                              <a:pt x="0" y="0"/>
                            </a:cubicBezTo>
                            <a:lnTo>
                              <a:pt x="0" y="8572"/>
                            </a:lnTo>
                            <a:cubicBezTo>
                              <a:pt x="11430" y="11430"/>
                              <a:pt x="23813" y="12382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67" name="Freeform: Shape 2166">
                        <a:extLst>
                          <a:ext uri="{FF2B5EF4-FFF2-40B4-BE49-F238E27FC236}">
                            <a16:creationId xmlns:a16="http://schemas.microsoft.com/office/drawing/2014/main" id="{4A6A29C1-88F2-476B-955B-EA4B8C23FF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9194" y="3595473"/>
                        <a:ext cx="38380" cy="50184"/>
                      </a:xfrm>
                      <a:custGeom>
                        <a:avLst/>
                        <a:gdLst>
                          <a:gd name="connsiteX0" fmla="*/ 0 w 38100"/>
                          <a:gd name="connsiteY0" fmla="*/ 0 h 50184"/>
                          <a:gd name="connsiteX1" fmla="*/ 953 w 38100"/>
                          <a:gd name="connsiteY1" fmla="*/ 49530 h 50184"/>
                          <a:gd name="connsiteX2" fmla="*/ 38100 w 38100"/>
                          <a:gd name="connsiteY2" fmla="*/ 48577 h 50184"/>
                          <a:gd name="connsiteX3" fmla="*/ 36195 w 38100"/>
                          <a:gd name="connsiteY3" fmla="*/ 0 h 50184"/>
                          <a:gd name="connsiteX4" fmla="*/ 0 w 38100"/>
                          <a:gd name="connsiteY4" fmla="*/ 0 h 5018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8100" h="50184">
                            <a:moveTo>
                              <a:pt x="0" y="0"/>
                            </a:moveTo>
                            <a:lnTo>
                              <a:pt x="953" y="49530"/>
                            </a:lnTo>
                            <a:cubicBezTo>
                              <a:pt x="17145" y="51435"/>
                              <a:pt x="26670" y="48577"/>
                              <a:pt x="38100" y="48577"/>
                            </a:cubicBezTo>
                            <a:lnTo>
                              <a:pt x="36195" y="0"/>
                            </a:lnTo>
                            <a:cubicBezTo>
                              <a:pt x="24765" y="2857"/>
                              <a:pt x="12383" y="1905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68" name="Freeform: Shape 2167">
                        <a:extLst>
                          <a:ext uri="{FF2B5EF4-FFF2-40B4-BE49-F238E27FC236}">
                            <a16:creationId xmlns:a16="http://schemas.microsoft.com/office/drawing/2014/main" id="{4081A308-D605-46C8-ADA0-E4883A1799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3779"/>
                        <a:ext cx="36195" cy="9339"/>
                      </a:xfrm>
                      <a:custGeom>
                        <a:avLst/>
                        <a:gdLst>
                          <a:gd name="connsiteX0" fmla="*/ 36195 w 36195"/>
                          <a:gd name="connsiteY0" fmla="*/ 8572 h 9339"/>
                          <a:gd name="connsiteX1" fmla="*/ 36195 w 36195"/>
                          <a:gd name="connsiteY1" fmla="*/ 3810 h 9339"/>
                          <a:gd name="connsiteX2" fmla="*/ 0 w 36195"/>
                          <a:gd name="connsiteY2" fmla="*/ 0 h 9339"/>
                          <a:gd name="connsiteX3" fmla="*/ 0 w 36195"/>
                          <a:gd name="connsiteY3" fmla="*/ 5715 h 9339"/>
                          <a:gd name="connsiteX4" fmla="*/ 36195 w 36195"/>
                          <a:gd name="connsiteY4" fmla="*/ 8572 h 93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9339">
                            <a:moveTo>
                              <a:pt x="36195" y="8572"/>
                            </a:moveTo>
                            <a:lnTo>
                              <a:pt x="36195" y="3810"/>
                            </a:lnTo>
                            <a:cubicBezTo>
                              <a:pt x="23813" y="2857"/>
                              <a:pt x="11430" y="952"/>
                              <a:pt x="0" y="0"/>
                            </a:cubicBezTo>
                            <a:lnTo>
                              <a:pt x="0" y="5715"/>
                            </a:lnTo>
                            <a:cubicBezTo>
                              <a:pt x="12383" y="8572"/>
                              <a:pt x="23813" y="10477"/>
                              <a:pt x="36195" y="8572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69" name="Freeform: Shape 2168">
                        <a:extLst>
                          <a:ext uri="{FF2B5EF4-FFF2-40B4-BE49-F238E27FC236}">
                            <a16:creationId xmlns:a16="http://schemas.microsoft.com/office/drawing/2014/main" id="{784468AC-231D-4A6A-801B-E00ABE6B1C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6834" y="3579494"/>
                        <a:ext cx="36195" cy="7042"/>
                      </a:xfrm>
                      <a:custGeom>
                        <a:avLst/>
                        <a:gdLst>
                          <a:gd name="connsiteX0" fmla="*/ 36195 w 36195"/>
                          <a:gd name="connsiteY0" fmla="*/ 5715 h 7042"/>
                          <a:gd name="connsiteX1" fmla="*/ 36195 w 36195"/>
                          <a:gd name="connsiteY1" fmla="*/ 2858 h 7042"/>
                          <a:gd name="connsiteX2" fmla="*/ 0 w 36195"/>
                          <a:gd name="connsiteY2" fmla="*/ 0 h 7042"/>
                          <a:gd name="connsiteX3" fmla="*/ 0 w 36195"/>
                          <a:gd name="connsiteY3" fmla="*/ 4763 h 7042"/>
                          <a:gd name="connsiteX4" fmla="*/ 36195 w 36195"/>
                          <a:gd name="connsiteY4" fmla="*/ 5715 h 7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7042">
                            <a:moveTo>
                              <a:pt x="36195" y="5715"/>
                            </a:moveTo>
                            <a:lnTo>
                              <a:pt x="36195" y="2858"/>
                            </a:lnTo>
                            <a:cubicBezTo>
                              <a:pt x="23813" y="4763"/>
                              <a:pt x="12383" y="2858"/>
                              <a:pt x="0" y="0"/>
                            </a:cubicBezTo>
                            <a:lnTo>
                              <a:pt x="0" y="4763"/>
                            </a:lnTo>
                            <a:cubicBezTo>
                              <a:pt x="11430" y="7620"/>
                              <a:pt x="23813" y="7620"/>
                              <a:pt x="3619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70" name="Freeform: Shape 2169">
                        <a:extLst>
                          <a:ext uri="{FF2B5EF4-FFF2-40B4-BE49-F238E27FC236}">
                            <a16:creationId xmlns:a16="http://schemas.microsoft.com/office/drawing/2014/main" id="{E06A2176-BA62-4D74-9EDC-3422522C8E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5509" y="3584044"/>
                        <a:ext cx="38845" cy="6225"/>
                      </a:xfrm>
                      <a:custGeom>
                        <a:avLst/>
                        <a:gdLst>
                          <a:gd name="connsiteX0" fmla="*/ 0 w 36195"/>
                          <a:gd name="connsiteY0" fmla="*/ 0 h 5800"/>
                          <a:gd name="connsiteX1" fmla="*/ 0 w 36195"/>
                          <a:gd name="connsiteY1" fmla="*/ 3810 h 5800"/>
                          <a:gd name="connsiteX2" fmla="*/ 36195 w 36195"/>
                          <a:gd name="connsiteY2" fmla="*/ 4763 h 5800"/>
                          <a:gd name="connsiteX3" fmla="*/ 36195 w 36195"/>
                          <a:gd name="connsiteY3" fmla="*/ 0 h 5800"/>
                          <a:gd name="connsiteX4" fmla="*/ 0 w 36195"/>
                          <a:gd name="connsiteY4" fmla="*/ 0 h 5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6195" h="5800">
                            <a:moveTo>
                              <a:pt x="0" y="0"/>
                            </a:moveTo>
                            <a:lnTo>
                              <a:pt x="0" y="3810"/>
                            </a:lnTo>
                            <a:cubicBezTo>
                              <a:pt x="11430" y="5715"/>
                              <a:pt x="24765" y="6668"/>
                              <a:pt x="36195" y="4763"/>
                            </a:cubicBezTo>
                            <a:lnTo>
                              <a:pt x="36195" y="0"/>
                            </a:lnTo>
                            <a:cubicBezTo>
                              <a:pt x="23813" y="2858"/>
                              <a:pt x="11430" y="2858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C97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71" name="Freeform: Shape 2170">
                        <a:extLst>
                          <a:ext uri="{FF2B5EF4-FFF2-40B4-BE49-F238E27FC236}">
                            <a16:creationId xmlns:a16="http://schemas.microsoft.com/office/drawing/2014/main" id="{716340D0-DF43-4C8B-AE8C-EDB835FFE6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87588" y="3535757"/>
                        <a:ext cx="23966" cy="113591"/>
                      </a:xfrm>
                      <a:custGeom>
                        <a:avLst/>
                        <a:gdLst>
                          <a:gd name="connsiteX0" fmla="*/ 5715 w 15478"/>
                          <a:gd name="connsiteY0" fmla="*/ 65722 h 111816"/>
                          <a:gd name="connsiteX1" fmla="*/ 11430 w 15478"/>
                          <a:gd name="connsiteY1" fmla="*/ 28575 h 111816"/>
                          <a:gd name="connsiteX2" fmla="*/ 12382 w 15478"/>
                          <a:gd name="connsiteY2" fmla="*/ 22860 h 111816"/>
                          <a:gd name="connsiteX3" fmla="*/ 0 w 15478"/>
                          <a:gd name="connsiteY3" fmla="*/ 0 h 111816"/>
                          <a:gd name="connsiteX4" fmla="*/ 3810 w 15478"/>
                          <a:gd name="connsiteY4" fmla="*/ 109538 h 111816"/>
                          <a:gd name="connsiteX5" fmla="*/ 7620 w 15478"/>
                          <a:gd name="connsiteY5" fmla="*/ 111443 h 111816"/>
                          <a:gd name="connsiteX6" fmla="*/ 13335 w 15478"/>
                          <a:gd name="connsiteY6" fmla="*/ 104775 h 111816"/>
                          <a:gd name="connsiteX7" fmla="*/ 13335 w 15478"/>
                          <a:gd name="connsiteY7" fmla="*/ 90488 h 111816"/>
                          <a:gd name="connsiteX8" fmla="*/ 5715 w 15478"/>
                          <a:gd name="connsiteY8" fmla="*/ 65722 h 1118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5478" h="111816">
                            <a:moveTo>
                              <a:pt x="5715" y="65722"/>
                            </a:moveTo>
                            <a:cubicBezTo>
                              <a:pt x="4763" y="52388"/>
                              <a:pt x="8572" y="41910"/>
                              <a:pt x="11430" y="28575"/>
                            </a:cubicBezTo>
                            <a:cubicBezTo>
                              <a:pt x="11430" y="26670"/>
                              <a:pt x="12382" y="24765"/>
                              <a:pt x="12382" y="22860"/>
                            </a:cubicBezTo>
                            <a:cubicBezTo>
                              <a:pt x="13335" y="13335"/>
                              <a:pt x="7620" y="4763"/>
                              <a:pt x="0" y="0"/>
                            </a:cubicBezTo>
                            <a:lnTo>
                              <a:pt x="3810" y="109538"/>
                            </a:lnTo>
                            <a:cubicBezTo>
                              <a:pt x="3810" y="111443"/>
                              <a:pt x="6667" y="112395"/>
                              <a:pt x="7620" y="111443"/>
                            </a:cubicBezTo>
                            <a:cubicBezTo>
                              <a:pt x="10477" y="109538"/>
                              <a:pt x="12382" y="107632"/>
                              <a:pt x="13335" y="104775"/>
                            </a:cubicBezTo>
                            <a:cubicBezTo>
                              <a:pt x="16192" y="100965"/>
                              <a:pt x="16192" y="95250"/>
                              <a:pt x="13335" y="90488"/>
                            </a:cubicBezTo>
                            <a:cubicBezTo>
                              <a:pt x="9525" y="82868"/>
                              <a:pt x="6667" y="75247"/>
                              <a:pt x="5715" y="65722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2172" name="Graphic 4">
                        <a:extLst>
                          <a:ext uri="{FF2B5EF4-FFF2-40B4-BE49-F238E27FC236}">
                            <a16:creationId xmlns:a16="http://schemas.microsoft.com/office/drawing/2014/main" id="{D657A51D-B61D-4FC6-9EDA-85935F9B38C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161835" y="3487812"/>
                        <a:ext cx="34943" cy="53581"/>
                        <a:chOff x="5161835" y="3487812"/>
                        <a:chExt cx="34943" cy="53581"/>
                      </a:xfrm>
                    </p:grpSpPr>
                    <p:sp>
                      <p:nvSpPr>
                        <p:cNvPr id="2203" name="Freeform: Shape 2202">
                          <a:extLst>
                            <a:ext uri="{FF2B5EF4-FFF2-40B4-BE49-F238E27FC236}">
                              <a16:creationId xmlns:a16="http://schemas.microsoft.com/office/drawing/2014/main" id="{1B0C87BB-A4A0-4C5E-A7F4-1EC656AA24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1835" y="3488054"/>
                          <a:ext cx="14049" cy="32146"/>
                        </a:xfrm>
                        <a:custGeom>
                          <a:avLst/>
                          <a:gdLst>
                            <a:gd name="connsiteX0" fmla="*/ 2619 w 14049"/>
                            <a:gd name="connsiteY0" fmla="*/ 6667 h 32146"/>
                            <a:gd name="connsiteX1" fmla="*/ 714 w 14049"/>
                            <a:gd name="connsiteY1" fmla="*/ 11430 h 32146"/>
                            <a:gd name="connsiteX2" fmla="*/ 1667 w 14049"/>
                            <a:gd name="connsiteY2" fmla="*/ 13335 h 32146"/>
                            <a:gd name="connsiteX3" fmla="*/ 714 w 14049"/>
                            <a:gd name="connsiteY3" fmla="*/ 17145 h 32146"/>
                            <a:gd name="connsiteX4" fmla="*/ 714 w 14049"/>
                            <a:gd name="connsiteY4" fmla="*/ 20955 h 32146"/>
                            <a:gd name="connsiteX5" fmla="*/ 3572 w 14049"/>
                            <a:gd name="connsiteY5" fmla="*/ 22860 h 32146"/>
                            <a:gd name="connsiteX6" fmla="*/ 5477 w 14049"/>
                            <a:gd name="connsiteY6" fmla="*/ 27622 h 32146"/>
                            <a:gd name="connsiteX7" fmla="*/ 7382 w 14049"/>
                            <a:gd name="connsiteY7" fmla="*/ 28575 h 32146"/>
                            <a:gd name="connsiteX8" fmla="*/ 9287 w 14049"/>
                            <a:gd name="connsiteY8" fmla="*/ 31432 h 32146"/>
                            <a:gd name="connsiteX9" fmla="*/ 11192 w 14049"/>
                            <a:gd name="connsiteY9" fmla="*/ 31432 h 32146"/>
                            <a:gd name="connsiteX10" fmla="*/ 13097 w 14049"/>
                            <a:gd name="connsiteY10" fmla="*/ 29527 h 32146"/>
                            <a:gd name="connsiteX11" fmla="*/ 14049 w 14049"/>
                            <a:gd name="connsiteY11" fmla="*/ 24765 h 32146"/>
                            <a:gd name="connsiteX12" fmla="*/ 11192 w 14049"/>
                            <a:gd name="connsiteY12" fmla="*/ 20002 h 32146"/>
                            <a:gd name="connsiteX13" fmla="*/ 10239 w 14049"/>
                            <a:gd name="connsiteY13" fmla="*/ 12382 h 32146"/>
                            <a:gd name="connsiteX14" fmla="*/ 12144 w 14049"/>
                            <a:gd name="connsiteY14" fmla="*/ 10477 h 32146"/>
                            <a:gd name="connsiteX15" fmla="*/ 13097 w 14049"/>
                            <a:gd name="connsiteY15" fmla="*/ 7620 h 32146"/>
                            <a:gd name="connsiteX16" fmla="*/ 12144 w 14049"/>
                            <a:gd name="connsiteY16" fmla="*/ 5715 h 32146"/>
                            <a:gd name="connsiteX17" fmla="*/ 12144 w 14049"/>
                            <a:gd name="connsiteY17" fmla="*/ 2857 h 32146"/>
                            <a:gd name="connsiteX18" fmla="*/ 13097 w 14049"/>
                            <a:gd name="connsiteY18" fmla="*/ 1905 h 32146"/>
                            <a:gd name="connsiteX19" fmla="*/ 12144 w 14049"/>
                            <a:gd name="connsiteY19" fmla="*/ 0 h 32146"/>
                            <a:gd name="connsiteX20" fmla="*/ 10239 w 14049"/>
                            <a:gd name="connsiteY20" fmla="*/ 952 h 32146"/>
                            <a:gd name="connsiteX21" fmla="*/ 2619 w 14049"/>
                            <a:gd name="connsiteY21" fmla="*/ 6667 h 321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14049" h="32146">
                              <a:moveTo>
                                <a:pt x="2619" y="6667"/>
                              </a:moveTo>
                              <a:cubicBezTo>
                                <a:pt x="1667" y="8572"/>
                                <a:pt x="714" y="9525"/>
                                <a:pt x="714" y="11430"/>
                              </a:cubicBezTo>
                              <a:cubicBezTo>
                                <a:pt x="714" y="12382"/>
                                <a:pt x="1667" y="13335"/>
                                <a:pt x="1667" y="13335"/>
                              </a:cubicBezTo>
                              <a:cubicBezTo>
                                <a:pt x="1667" y="14288"/>
                                <a:pt x="714" y="16192"/>
                                <a:pt x="714" y="17145"/>
                              </a:cubicBezTo>
                              <a:cubicBezTo>
                                <a:pt x="-238" y="18097"/>
                                <a:pt x="-238" y="20002"/>
                                <a:pt x="714" y="20955"/>
                              </a:cubicBezTo>
                              <a:cubicBezTo>
                                <a:pt x="1667" y="21907"/>
                                <a:pt x="2619" y="21907"/>
                                <a:pt x="3572" y="22860"/>
                              </a:cubicBezTo>
                              <a:cubicBezTo>
                                <a:pt x="4524" y="24765"/>
                                <a:pt x="3572" y="26670"/>
                                <a:pt x="5477" y="27622"/>
                              </a:cubicBezTo>
                              <a:cubicBezTo>
                                <a:pt x="6429" y="27622"/>
                                <a:pt x="7382" y="27622"/>
                                <a:pt x="7382" y="28575"/>
                              </a:cubicBezTo>
                              <a:cubicBezTo>
                                <a:pt x="8334" y="29527"/>
                                <a:pt x="8334" y="30480"/>
                                <a:pt x="9287" y="31432"/>
                              </a:cubicBezTo>
                              <a:cubicBezTo>
                                <a:pt x="10239" y="32385"/>
                                <a:pt x="11192" y="32385"/>
                                <a:pt x="11192" y="31432"/>
                              </a:cubicBezTo>
                              <a:cubicBezTo>
                                <a:pt x="12144" y="31432"/>
                                <a:pt x="12144" y="30480"/>
                                <a:pt x="13097" y="29527"/>
                              </a:cubicBezTo>
                              <a:cubicBezTo>
                                <a:pt x="14049" y="28575"/>
                                <a:pt x="14049" y="26670"/>
                                <a:pt x="14049" y="24765"/>
                              </a:cubicBezTo>
                              <a:cubicBezTo>
                                <a:pt x="14049" y="22860"/>
                                <a:pt x="12144" y="21907"/>
                                <a:pt x="11192" y="20002"/>
                              </a:cubicBezTo>
                              <a:cubicBezTo>
                                <a:pt x="9287" y="18097"/>
                                <a:pt x="9287" y="14288"/>
                                <a:pt x="10239" y="12382"/>
                              </a:cubicBezTo>
                              <a:cubicBezTo>
                                <a:pt x="11192" y="11430"/>
                                <a:pt x="11192" y="10477"/>
                                <a:pt x="12144" y="10477"/>
                              </a:cubicBezTo>
                              <a:cubicBezTo>
                                <a:pt x="13097" y="9525"/>
                                <a:pt x="13097" y="8572"/>
                                <a:pt x="13097" y="7620"/>
                              </a:cubicBezTo>
                              <a:cubicBezTo>
                                <a:pt x="13097" y="6667"/>
                                <a:pt x="12144" y="5715"/>
                                <a:pt x="12144" y="5715"/>
                              </a:cubicBezTo>
                              <a:cubicBezTo>
                                <a:pt x="12144" y="4763"/>
                                <a:pt x="11192" y="3810"/>
                                <a:pt x="12144" y="2857"/>
                              </a:cubicBezTo>
                              <a:cubicBezTo>
                                <a:pt x="12144" y="2857"/>
                                <a:pt x="13097" y="1905"/>
                                <a:pt x="13097" y="1905"/>
                              </a:cubicBezTo>
                              <a:cubicBezTo>
                                <a:pt x="14049" y="952"/>
                                <a:pt x="13097" y="0"/>
                                <a:pt x="12144" y="0"/>
                              </a:cubicBezTo>
                              <a:cubicBezTo>
                                <a:pt x="11192" y="0"/>
                                <a:pt x="11192" y="0"/>
                                <a:pt x="10239" y="952"/>
                              </a:cubicBezTo>
                              <a:cubicBezTo>
                                <a:pt x="5477" y="3810"/>
                                <a:pt x="3572" y="5715"/>
                                <a:pt x="2619" y="666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04" name="Freeform: Shape 2203">
                          <a:extLst>
                            <a:ext uri="{FF2B5EF4-FFF2-40B4-BE49-F238E27FC236}">
                              <a16:creationId xmlns:a16="http://schemas.microsoft.com/office/drawing/2014/main" id="{E82A60EB-A37C-4F42-A906-B6D502B970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489959"/>
                          <a:ext cx="15178" cy="11430"/>
                        </a:xfrm>
                        <a:custGeom>
                          <a:avLst/>
                          <a:gdLst>
                            <a:gd name="connsiteX0" fmla="*/ 1905 w 15178"/>
                            <a:gd name="connsiteY0" fmla="*/ 8572 h 11430"/>
                            <a:gd name="connsiteX1" fmla="*/ 12383 w 15178"/>
                            <a:gd name="connsiteY1" fmla="*/ 11430 h 11430"/>
                            <a:gd name="connsiteX2" fmla="*/ 14288 w 15178"/>
                            <a:gd name="connsiteY2" fmla="*/ 8572 h 11430"/>
                            <a:gd name="connsiteX3" fmla="*/ 10478 w 15178"/>
                            <a:gd name="connsiteY3" fmla="*/ 0 h 11430"/>
                            <a:gd name="connsiteX4" fmla="*/ 0 w 15178"/>
                            <a:gd name="connsiteY4" fmla="*/ 9525 h 11430"/>
                            <a:gd name="connsiteX5" fmla="*/ 1905 w 15178"/>
                            <a:gd name="connsiteY5" fmla="*/ 8572 h 114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5178" h="11430">
                              <a:moveTo>
                                <a:pt x="1905" y="8572"/>
                              </a:moveTo>
                              <a:cubicBezTo>
                                <a:pt x="5715" y="8572"/>
                                <a:pt x="9525" y="9525"/>
                                <a:pt x="12383" y="11430"/>
                              </a:cubicBezTo>
                              <a:cubicBezTo>
                                <a:pt x="13335" y="10478"/>
                                <a:pt x="14288" y="9525"/>
                                <a:pt x="14288" y="8572"/>
                              </a:cubicBezTo>
                              <a:cubicBezTo>
                                <a:pt x="17145" y="4763"/>
                                <a:pt x="12383" y="0"/>
                                <a:pt x="10478" y="0"/>
                              </a:cubicBezTo>
                              <a:cubicBezTo>
                                <a:pt x="6667" y="0"/>
                                <a:pt x="953" y="953"/>
                                <a:pt x="0" y="9525"/>
                              </a:cubicBezTo>
                              <a:cubicBezTo>
                                <a:pt x="0" y="8572"/>
                                <a:pt x="953" y="8572"/>
                                <a:pt x="1905" y="857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05" name="Freeform: Shape 2204">
                          <a:extLst>
                            <a:ext uri="{FF2B5EF4-FFF2-40B4-BE49-F238E27FC236}">
                              <a16:creationId xmlns:a16="http://schemas.microsoft.com/office/drawing/2014/main" id="{E49A0A74-4D3E-4AA4-BE48-E177AA6E325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3979" y="3489959"/>
                          <a:ext cx="19236" cy="10477"/>
                        </a:xfrm>
                        <a:custGeom>
                          <a:avLst/>
                          <a:gdLst>
                            <a:gd name="connsiteX0" fmla="*/ 14288 w 19236"/>
                            <a:gd name="connsiteY0" fmla="*/ 10478 h 10477"/>
                            <a:gd name="connsiteX1" fmla="*/ 953 w 19236"/>
                            <a:gd name="connsiteY1" fmla="*/ 10478 h 10477"/>
                            <a:gd name="connsiteX2" fmla="*/ 0 w 19236"/>
                            <a:gd name="connsiteY2" fmla="*/ 9525 h 10477"/>
                            <a:gd name="connsiteX3" fmla="*/ 0 w 19236"/>
                            <a:gd name="connsiteY3" fmla="*/ 1905 h 10477"/>
                            <a:gd name="connsiteX4" fmla="*/ 1905 w 19236"/>
                            <a:gd name="connsiteY4" fmla="*/ 0 h 10477"/>
                            <a:gd name="connsiteX5" fmla="*/ 14288 w 19236"/>
                            <a:gd name="connsiteY5" fmla="*/ 0 h 10477"/>
                            <a:gd name="connsiteX6" fmla="*/ 19050 w 19236"/>
                            <a:gd name="connsiteY6" fmla="*/ 4763 h 10477"/>
                            <a:gd name="connsiteX7" fmla="*/ 14288 w 19236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9236" h="10477">
                              <a:moveTo>
                                <a:pt x="14288" y="10478"/>
                              </a:moveTo>
                              <a:lnTo>
                                <a:pt x="953" y="10478"/>
                              </a:lnTo>
                              <a:cubicBezTo>
                                <a:pt x="0" y="10478"/>
                                <a:pt x="0" y="9525"/>
                                <a:pt x="0" y="952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14288" y="0"/>
                              </a:lnTo>
                              <a:cubicBezTo>
                                <a:pt x="17145" y="0"/>
                                <a:pt x="19050" y="1905"/>
                                <a:pt x="19050" y="4763"/>
                              </a:cubicBezTo>
                              <a:cubicBezTo>
                                <a:pt x="20003" y="7620"/>
                                <a:pt x="17145" y="10478"/>
                                <a:pt x="14288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06" name="Freeform: Shape 2205">
                          <a:extLst>
                            <a:ext uri="{FF2B5EF4-FFF2-40B4-BE49-F238E27FC236}">
                              <a16:creationId xmlns:a16="http://schemas.microsoft.com/office/drawing/2014/main" id="{14D04B85-1228-4A7D-A0AB-E9F4FEEBFE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3502" y="3497579"/>
                          <a:ext cx="8572" cy="21907"/>
                        </a:xfrm>
                        <a:custGeom>
                          <a:avLst/>
                          <a:gdLst>
                            <a:gd name="connsiteX0" fmla="*/ 2857 w 8572"/>
                            <a:gd name="connsiteY0" fmla="*/ 17145 h 21907"/>
                            <a:gd name="connsiteX1" fmla="*/ 5715 w 8572"/>
                            <a:gd name="connsiteY1" fmla="*/ 21907 h 21907"/>
                            <a:gd name="connsiteX2" fmla="*/ 8572 w 8572"/>
                            <a:gd name="connsiteY2" fmla="*/ 15240 h 21907"/>
                            <a:gd name="connsiteX3" fmla="*/ 6667 w 8572"/>
                            <a:gd name="connsiteY3" fmla="*/ 11430 h 21907"/>
                            <a:gd name="connsiteX4" fmla="*/ 8572 w 8572"/>
                            <a:gd name="connsiteY4" fmla="*/ 7620 h 21907"/>
                            <a:gd name="connsiteX5" fmla="*/ 8572 w 8572"/>
                            <a:gd name="connsiteY5" fmla="*/ 7620 h 21907"/>
                            <a:gd name="connsiteX6" fmla="*/ 0 w 8572"/>
                            <a:gd name="connsiteY6" fmla="*/ 0 h 21907"/>
                            <a:gd name="connsiteX7" fmla="*/ 2857 w 8572"/>
                            <a:gd name="connsiteY7" fmla="*/ 17145 h 2190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572" h="21907">
                              <a:moveTo>
                                <a:pt x="2857" y="17145"/>
                              </a:moveTo>
                              <a:cubicBezTo>
                                <a:pt x="3810" y="19050"/>
                                <a:pt x="4763" y="20955"/>
                                <a:pt x="5715" y="21907"/>
                              </a:cubicBezTo>
                              <a:cubicBezTo>
                                <a:pt x="8572" y="19050"/>
                                <a:pt x="8572" y="15240"/>
                                <a:pt x="8572" y="15240"/>
                              </a:cubicBezTo>
                              <a:cubicBezTo>
                                <a:pt x="7620" y="14288"/>
                                <a:pt x="6667" y="13335"/>
                                <a:pt x="6667" y="11430"/>
                              </a:cubicBezTo>
                              <a:cubicBezTo>
                                <a:pt x="6667" y="9525"/>
                                <a:pt x="7620" y="7620"/>
                                <a:pt x="8572" y="7620"/>
                              </a:cubicBezTo>
                              <a:cubicBezTo>
                                <a:pt x="8572" y="7620"/>
                                <a:pt x="8572" y="7620"/>
                                <a:pt x="8572" y="7620"/>
                              </a:cubicBezTo>
                              <a:lnTo>
                                <a:pt x="0" y="0"/>
                              </a:lnTo>
                              <a:cubicBezTo>
                                <a:pt x="0" y="2857"/>
                                <a:pt x="0" y="8572"/>
                                <a:pt x="2857" y="1714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07" name="Freeform: Shape 2206">
                          <a:extLst>
                            <a:ext uri="{FF2B5EF4-FFF2-40B4-BE49-F238E27FC236}">
                              <a16:creationId xmlns:a16="http://schemas.microsoft.com/office/drawing/2014/main" id="{9AE62A3C-72B4-43D2-929C-1F33A87992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359" y="3505199"/>
                          <a:ext cx="7620" cy="7619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19"/>
                            <a:gd name="connsiteX1" fmla="*/ 0 w 7620"/>
                            <a:gd name="connsiteY1" fmla="*/ 3810 h 7619"/>
                            <a:gd name="connsiteX2" fmla="*/ 3810 w 7620"/>
                            <a:gd name="connsiteY2" fmla="*/ 7620 h 7619"/>
                            <a:gd name="connsiteX3" fmla="*/ 7620 w 7620"/>
                            <a:gd name="connsiteY3" fmla="*/ 3810 h 7619"/>
                            <a:gd name="connsiteX4" fmla="*/ 3810 w 7620"/>
                            <a:gd name="connsiteY4" fmla="*/ 0 h 76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19">
                              <a:moveTo>
                                <a:pt x="3810" y="0"/>
                              </a:moveTo>
                              <a:cubicBezTo>
                                <a:pt x="1905" y="0"/>
                                <a:pt x="0" y="1905"/>
                                <a:pt x="0" y="3810"/>
                              </a:cubicBezTo>
                              <a:cubicBezTo>
                                <a:pt x="0" y="5715"/>
                                <a:pt x="1905" y="7620"/>
                                <a:pt x="3810" y="7620"/>
                              </a:cubicBezTo>
                              <a:cubicBezTo>
                                <a:pt x="5715" y="7620"/>
                                <a:pt x="7620" y="5715"/>
                                <a:pt x="7620" y="3810"/>
                              </a:cubicBezTo>
                              <a:cubicBezTo>
                                <a:pt x="6668" y="1905"/>
                                <a:pt x="571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08" name="Freeform: Shape 2207">
                          <a:extLst>
                            <a:ext uri="{FF2B5EF4-FFF2-40B4-BE49-F238E27FC236}">
                              <a16:creationId xmlns:a16="http://schemas.microsoft.com/office/drawing/2014/main" id="{3E86F9BA-5ACC-4303-8BC5-BA6A67A1E43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9217" y="3490912"/>
                          <a:ext cx="26670" cy="34290"/>
                        </a:xfrm>
                        <a:custGeom>
                          <a:avLst/>
                          <a:gdLst>
                            <a:gd name="connsiteX0" fmla="*/ 21908 w 26670"/>
                            <a:gd name="connsiteY0" fmla="*/ 0 h 34290"/>
                            <a:gd name="connsiteX1" fmla="*/ 26670 w 26670"/>
                            <a:gd name="connsiteY1" fmla="*/ 10478 h 34290"/>
                            <a:gd name="connsiteX2" fmla="*/ 26670 w 26670"/>
                            <a:gd name="connsiteY2" fmla="*/ 20955 h 34290"/>
                            <a:gd name="connsiteX3" fmla="*/ 13335 w 26670"/>
                            <a:gd name="connsiteY3" fmla="*/ 34290 h 34290"/>
                            <a:gd name="connsiteX4" fmla="*/ 0 w 26670"/>
                            <a:gd name="connsiteY4" fmla="*/ 20955 h 34290"/>
                            <a:gd name="connsiteX5" fmla="*/ 0 w 26670"/>
                            <a:gd name="connsiteY5" fmla="*/ 10478 h 34290"/>
                            <a:gd name="connsiteX6" fmla="*/ 21908 w 26670"/>
                            <a:gd name="connsiteY6" fmla="*/ 0 h 342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6670" h="34290">
                              <a:moveTo>
                                <a:pt x="21908" y="0"/>
                              </a:moveTo>
                              <a:cubicBezTo>
                                <a:pt x="24765" y="2857"/>
                                <a:pt x="26670" y="6668"/>
                                <a:pt x="26670" y="10478"/>
                              </a:cubicBezTo>
                              <a:lnTo>
                                <a:pt x="26670" y="20955"/>
                              </a:lnTo>
                              <a:cubicBezTo>
                                <a:pt x="26670" y="28575"/>
                                <a:pt x="20955" y="34290"/>
                                <a:pt x="13335" y="34290"/>
                              </a:cubicBezTo>
                              <a:cubicBezTo>
                                <a:pt x="5715" y="34290"/>
                                <a:pt x="0" y="28575"/>
                                <a:pt x="0" y="20955"/>
                              </a:cubicBezTo>
                              <a:lnTo>
                                <a:pt x="0" y="10478"/>
                              </a:lnTo>
                              <a:lnTo>
                                <a:pt x="2190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 dirty="0"/>
                        </a:p>
                      </p:txBody>
                    </p:sp>
                    <p:sp>
                      <p:nvSpPr>
                        <p:cNvPr id="2209" name="Freeform: Shape 2208">
                          <a:extLst>
                            <a:ext uri="{FF2B5EF4-FFF2-40B4-BE49-F238E27FC236}">
                              <a16:creationId xmlns:a16="http://schemas.microsoft.com/office/drawing/2014/main" id="{524FAB5D-30C7-4ADF-BF5E-31D31C6CD54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6938" y="3509009"/>
                          <a:ext cx="18471" cy="32384"/>
                        </a:xfrm>
                        <a:custGeom>
                          <a:avLst/>
                          <a:gdLst>
                            <a:gd name="connsiteX0" fmla="*/ 2279 w 18471"/>
                            <a:gd name="connsiteY0" fmla="*/ 31433 h 32384"/>
                            <a:gd name="connsiteX1" fmla="*/ 12756 w 18471"/>
                            <a:gd name="connsiteY1" fmla="*/ 32385 h 32384"/>
                            <a:gd name="connsiteX2" fmla="*/ 15614 w 18471"/>
                            <a:gd name="connsiteY2" fmla="*/ 30480 h 32384"/>
                            <a:gd name="connsiteX3" fmla="*/ 18471 w 18471"/>
                            <a:gd name="connsiteY3" fmla="*/ 3810 h 32384"/>
                            <a:gd name="connsiteX4" fmla="*/ 16566 w 18471"/>
                            <a:gd name="connsiteY4" fmla="*/ 953 h 32384"/>
                            <a:gd name="connsiteX5" fmla="*/ 6089 w 18471"/>
                            <a:gd name="connsiteY5" fmla="*/ 0 h 32384"/>
                            <a:gd name="connsiteX6" fmla="*/ 3231 w 18471"/>
                            <a:gd name="connsiteY6" fmla="*/ 1905 h 32384"/>
                            <a:gd name="connsiteX7" fmla="*/ 374 w 18471"/>
                            <a:gd name="connsiteY7" fmla="*/ 28575 h 32384"/>
                            <a:gd name="connsiteX8" fmla="*/ 2279 w 18471"/>
                            <a:gd name="connsiteY8" fmla="*/ 31433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8471" h="32384">
                              <a:moveTo>
                                <a:pt x="2279" y="31433"/>
                              </a:moveTo>
                              <a:lnTo>
                                <a:pt x="12756" y="32385"/>
                              </a:lnTo>
                              <a:cubicBezTo>
                                <a:pt x="13709" y="32385"/>
                                <a:pt x="15614" y="31433"/>
                                <a:pt x="15614" y="30480"/>
                              </a:cubicBezTo>
                              <a:lnTo>
                                <a:pt x="18471" y="3810"/>
                              </a:lnTo>
                              <a:cubicBezTo>
                                <a:pt x="18471" y="2858"/>
                                <a:pt x="17519" y="953"/>
                                <a:pt x="16566" y="953"/>
                              </a:cubicBezTo>
                              <a:lnTo>
                                <a:pt x="6089" y="0"/>
                              </a:lnTo>
                              <a:cubicBezTo>
                                <a:pt x="5136" y="0"/>
                                <a:pt x="3231" y="953"/>
                                <a:pt x="3231" y="1905"/>
                              </a:cubicBezTo>
                              <a:lnTo>
                                <a:pt x="374" y="28575"/>
                              </a:lnTo>
                              <a:cubicBezTo>
                                <a:pt x="-579" y="29528"/>
                                <a:pt x="374" y="31433"/>
                                <a:pt x="2279" y="3143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10" name="Freeform: Shape 2209">
                          <a:extLst>
                            <a:ext uri="{FF2B5EF4-FFF2-40B4-BE49-F238E27FC236}">
                              <a16:creationId xmlns:a16="http://schemas.microsoft.com/office/drawing/2014/main" id="{5D09C44E-8877-4E1A-8F99-8986E672AA1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7940" y="3493770"/>
                          <a:ext cx="28209" cy="33594"/>
                        </a:xfrm>
                        <a:custGeom>
                          <a:avLst/>
                          <a:gdLst>
                            <a:gd name="connsiteX0" fmla="*/ 0 w 26670"/>
                            <a:gd name="connsiteY0" fmla="*/ 5715 h 30718"/>
                            <a:gd name="connsiteX1" fmla="*/ 0 w 26670"/>
                            <a:gd name="connsiteY1" fmla="*/ 16192 h 30718"/>
                            <a:gd name="connsiteX2" fmla="*/ 2858 w 26670"/>
                            <a:gd name="connsiteY2" fmla="*/ 25717 h 30718"/>
                            <a:gd name="connsiteX3" fmla="*/ 8573 w 26670"/>
                            <a:gd name="connsiteY3" fmla="*/ 29528 h 30718"/>
                            <a:gd name="connsiteX4" fmla="*/ 20955 w 26670"/>
                            <a:gd name="connsiteY4" fmla="*/ 30480 h 30718"/>
                            <a:gd name="connsiteX5" fmla="*/ 26670 w 26670"/>
                            <a:gd name="connsiteY5" fmla="*/ 24765 h 30718"/>
                            <a:gd name="connsiteX6" fmla="*/ 26670 w 26670"/>
                            <a:gd name="connsiteY6" fmla="*/ 16192 h 30718"/>
                            <a:gd name="connsiteX7" fmla="*/ 11430 w 26670"/>
                            <a:gd name="connsiteY7" fmla="*/ 16192 h 30718"/>
                            <a:gd name="connsiteX8" fmla="*/ 4763 w 26670"/>
                            <a:gd name="connsiteY8" fmla="*/ 9525 h 30718"/>
                            <a:gd name="connsiteX9" fmla="*/ 1905 w 26670"/>
                            <a:gd name="connsiteY9" fmla="*/ 0 h 30718"/>
                            <a:gd name="connsiteX10" fmla="*/ 0 w 26670"/>
                            <a:gd name="connsiteY10" fmla="*/ 5715 h 3071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26670" h="30718">
                              <a:moveTo>
                                <a:pt x="0" y="5715"/>
                              </a:moveTo>
                              <a:lnTo>
                                <a:pt x="0" y="16192"/>
                              </a:lnTo>
                              <a:cubicBezTo>
                                <a:pt x="0" y="20003"/>
                                <a:pt x="953" y="23813"/>
                                <a:pt x="2858" y="25717"/>
                              </a:cubicBezTo>
                              <a:cubicBezTo>
                                <a:pt x="3810" y="26670"/>
                                <a:pt x="6667" y="29528"/>
                                <a:pt x="8573" y="29528"/>
                              </a:cubicBezTo>
                              <a:cubicBezTo>
                                <a:pt x="11430" y="31432"/>
                                <a:pt x="18098" y="30480"/>
                                <a:pt x="20955" y="30480"/>
                              </a:cubicBezTo>
                              <a:cubicBezTo>
                                <a:pt x="23813" y="30480"/>
                                <a:pt x="26670" y="27622"/>
                                <a:pt x="26670" y="24765"/>
                              </a:cubicBezTo>
                              <a:lnTo>
                                <a:pt x="26670" y="16192"/>
                              </a:lnTo>
                              <a:cubicBezTo>
                                <a:pt x="26670" y="16192"/>
                                <a:pt x="17145" y="17145"/>
                                <a:pt x="11430" y="16192"/>
                              </a:cubicBezTo>
                              <a:cubicBezTo>
                                <a:pt x="6667" y="15240"/>
                                <a:pt x="6667" y="14288"/>
                                <a:pt x="4763" y="9525"/>
                              </a:cubicBezTo>
                              <a:lnTo>
                                <a:pt x="1905" y="0"/>
                              </a:lnTo>
                              <a:lnTo>
                                <a:pt x="0" y="57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11" name="Freeform: Shape 2210">
                          <a:extLst>
                            <a:ext uri="{FF2B5EF4-FFF2-40B4-BE49-F238E27FC236}">
                              <a16:creationId xmlns:a16="http://schemas.microsoft.com/office/drawing/2014/main" id="{E0A4A867-E73F-4231-B4FF-99B447C635B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515677"/>
                          <a:ext cx="5714" cy="1904"/>
                        </a:xfrm>
                        <a:custGeom>
                          <a:avLst/>
                          <a:gdLst>
                            <a:gd name="connsiteX0" fmla="*/ 0 w 5714"/>
                            <a:gd name="connsiteY0" fmla="*/ 0 h 1904"/>
                            <a:gd name="connsiteX1" fmla="*/ 2858 w 5714"/>
                            <a:gd name="connsiteY1" fmla="*/ 1905 h 1904"/>
                            <a:gd name="connsiteX2" fmla="*/ 5715 w 5714"/>
                            <a:gd name="connsiteY2" fmla="*/ 0 h 1904"/>
                            <a:gd name="connsiteX3" fmla="*/ 0 w 5714"/>
                            <a:gd name="connsiteY3" fmla="*/ 0 h 19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4">
                              <a:moveTo>
                                <a:pt x="0" y="0"/>
                              </a:moveTo>
                              <a:cubicBezTo>
                                <a:pt x="0" y="953"/>
                                <a:pt x="952" y="1905"/>
                                <a:pt x="2858" y="1905"/>
                              </a:cubicBezTo>
                              <a:cubicBezTo>
                                <a:pt x="2858" y="1905"/>
                                <a:pt x="5715" y="1905"/>
                                <a:pt x="5715" y="0"/>
                              </a:cubicBezTo>
                              <a:lnTo>
                                <a:pt x="0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12" name="Freeform: Shape 2211">
                          <a:extLst>
                            <a:ext uri="{FF2B5EF4-FFF2-40B4-BE49-F238E27FC236}">
                              <a16:creationId xmlns:a16="http://schemas.microsoft.com/office/drawing/2014/main" id="{53DD5731-2C35-4F06-AB81-34CAA5584C1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064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3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3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3" y="0"/>
                              </a:lnTo>
                              <a:cubicBezTo>
                                <a:pt x="953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3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13" name="Freeform: Shape 2212">
                          <a:extLst>
                            <a:ext uri="{FF2B5EF4-FFF2-40B4-BE49-F238E27FC236}">
                              <a16:creationId xmlns:a16="http://schemas.microsoft.com/office/drawing/2014/main" id="{F0086A0E-813D-4F33-B605-8E4B976CE3B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0437"/>
                          <a:ext cx="4524" cy="1905"/>
                        </a:xfrm>
                        <a:custGeom>
                          <a:avLst/>
                          <a:gdLst>
                            <a:gd name="connsiteX0" fmla="*/ 3810 w 4524"/>
                            <a:gd name="connsiteY0" fmla="*/ 0 h 1905"/>
                            <a:gd name="connsiteX1" fmla="*/ 952 w 4524"/>
                            <a:gd name="connsiteY1" fmla="*/ 0 h 1905"/>
                            <a:gd name="connsiteX2" fmla="*/ 0 w 4524"/>
                            <a:gd name="connsiteY2" fmla="*/ 953 h 1905"/>
                            <a:gd name="connsiteX3" fmla="*/ 952 w 4524"/>
                            <a:gd name="connsiteY3" fmla="*/ 1905 h 1905"/>
                            <a:gd name="connsiteX4" fmla="*/ 3810 w 4524"/>
                            <a:gd name="connsiteY4" fmla="*/ 1905 h 1905"/>
                            <a:gd name="connsiteX5" fmla="*/ 3810 w 4524"/>
                            <a:gd name="connsiteY5" fmla="*/ 0 h 1905"/>
                            <a:gd name="connsiteX6" fmla="*/ 3810 w 4524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524" h="1905">
                              <a:moveTo>
                                <a:pt x="3810" y="0"/>
                              </a:moveTo>
                              <a:lnTo>
                                <a:pt x="952" y="0"/>
                              </a:lnTo>
                              <a:cubicBezTo>
                                <a:pt x="952" y="0"/>
                                <a:pt x="0" y="0"/>
                                <a:pt x="0" y="953"/>
                              </a:cubicBezTo>
                              <a:cubicBezTo>
                                <a:pt x="0" y="953"/>
                                <a:pt x="0" y="1905"/>
                                <a:pt x="952" y="1905"/>
                              </a:cubicBezTo>
                              <a:lnTo>
                                <a:pt x="3810" y="1905"/>
                              </a:lnTo>
                              <a:cubicBezTo>
                                <a:pt x="4763" y="1905"/>
                                <a:pt x="4763" y="953"/>
                                <a:pt x="3810" y="0"/>
                              </a:cubicBezTo>
                              <a:cubicBezTo>
                                <a:pt x="4763" y="0"/>
                                <a:pt x="4763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14" name="Freeform: Shape 2213">
                          <a:extLst>
                            <a:ext uri="{FF2B5EF4-FFF2-40B4-BE49-F238E27FC236}">
                              <a16:creationId xmlns:a16="http://schemas.microsoft.com/office/drawing/2014/main" id="{D788BFA7-C9CA-4008-80AC-F7204CE045A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92077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2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2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15" name="Freeform: Shape 2214">
                          <a:extLst>
                            <a:ext uri="{FF2B5EF4-FFF2-40B4-BE49-F238E27FC236}">
                              <a16:creationId xmlns:a16="http://schemas.microsoft.com/office/drawing/2014/main" id="{7E4C1B5A-B13E-45A3-8C04-6E30AF259B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1600" y="3503294"/>
                          <a:ext cx="1904" cy="1905"/>
                        </a:xfrm>
                        <a:custGeom>
                          <a:avLst/>
                          <a:gdLst>
                            <a:gd name="connsiteX0" fmla="*/ 1905 w 1904"/>
                            <a:gd name="connsiteY0" fmla="*/ 953 h 1905"/>
                            <a:gd name="connsiteX1" fmla="*/ 953 w 1904"/>
                            <a:gd name="connsiteY1" fmla="*/ 1905 h 1905"/>
                            <a:gd name="connsiteX2" fmla="*/ 0 w 1904"/>
                            <a:gd name="connsiteY2" fmla="*/ 953 h 1905"/>
                            <a:gd name="connsiteX3" fmla="*/ 953 w 1904"/>
                            <a:gd name="connsiteY3" fmla="*/ 0 h 1905"/>
                            <a:gd name="connsiteX4" fmla="*/ 1905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1905" y="953"/>
                              </a:moveTo>
                              <a:cubicBezTo>
                                <a:pt x="1905" y="1905"/>
                                <a:pt x="1905" y="1905"/>
                                <a:pt x="953" y="1905"/>
                              </a:cubicBezTo>
                              <a:cubicBezTo>
                                <a:pt x="0" y="1905"/>
                                <a:pt x="0" y="953"/>
                                <a:pt x="0" y="953"/>
                              </a:cubicBezTo>
                              <a:cubicBezTo>
                                <a:pt x="0" y="0"/>
                                <a:pt x="0" y="0"/>
                                <a:pt x="953" y="0"/>
                              </a:cubicBezTo>
                              <a:cubicBezTo>
                                <a:pt x="1905" y="0"/>
                                <a:pt x="1905" y="0"/>
                                <a:pt x="1905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16" name="Freeform: Shape 2215">
                          <a:extLst>
                            <a:ext uri="{FF2B5EF4-FFF2-40B4-BE49-F238E27FC236}">
                              <a16:creationId xmlns:a16="http://schemas.microsoft.com/office/drawing/2014/main" id="{59EC5999-FDA1-48FA-AFFA-551DB2AB3EC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76837" y="3487944"/>
                          <a:ext cx="14287" cy="3920"/>
                        </a:xfrm>
                        <a:custGeom>
                          <a:avLst/>
                          <a:gdLst>
                            <a:gd name="connsiteX0" fmla="*/ 14288 w 14287"/>
                            <a:gd name="connsiteY0" fmla="*/ 2015 h 3920"/>
                            <a:gd name="connsiteX1" fmla="*/ 0 w 14287"/>
                            <a:gd name="connsiteY1" fmla="*/ 1063 h 3920"/>
                            <a:gd name="connsiteX2" fmla="*/ 2858 w 14287"/>
                            <a:gd name="connsiteY2" fmla="*/ 3920 h 3920"/>
                            <a:gd name="connsiteX3" fmla="*/ 14288 w 14287"/>
                            <a:gd name="connsiteY3" fmla="*/ 2015 h 39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4287" h="3920">
                              <a:moveTo>
                                <a:pt x="14288" y="2015"/>
                              </a:moveTo>
                              <a:cubicBezTo>
                                <a:pt x="14288" y="2015"/>
                                <a:pt x="8572" y="-1795"/>
                                <a:pt x="0" y="1063"/>
                              </a:cubicBezTo>
                              <a:lnTo>
                                <a:pt x="2858" y="3920"/>
                              </a:lnTo>
                              <a:lnTo>
                                <a:pt x="14288" y="201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17" name="Freeform: Shape 2216">
                          <a:extLst>
                            <a:ext uri="{FF2B5EF4-FFF2-40B4-BE49-F238E27FC236}">
                              <a16:creationId xmlns:a16="http://schemas.microsoft.com/office/drawing/2014/main" id="{682EDF0C-8E2C-4926-AC6A-0C88C5ACEA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64734" y="3487812"/>
                          <a:ext cx="16192" cy="16192"/>
                        </a:xfrm>
                        <a:custGeom>
                          <a:avLst/>
                          <a:gdLst>
                            <a:gd name="connsiteX0" fmla="*/ 16192 w 16192"/>
                            <a:gd name="connsiteY0" fmla="*/ 2857 h 16192"/>
                            <a:gd name="connsiteX1" fmla="*/ 12383 w 16192"/>
                            <a:gd name="connsiteY1" fmla="*/ 0 h 16192"/>
                            <a:gd name="connsiteX2" fmla="*/ 0 w 16192"/>
                            <a:gd name="connsiteY2" fmla="*/ 8572 h 16192"/>
                            <a:gd name="connsiteX3" fmla="*/ 8573 w 16192"/>
                            <a:gd name="connsiteY3" fmla="*/ 16192 h 16192"/>
                            <a:gd name="connsiteX4" fmla="*/ 8573 w 16192"/>
                            <a:gd name="connsiteY4" fmla="*/ 14288 h 16192"/>
                            <a:gd name="connsiteX5" fmla="*/ 12383 w 16192"/>
                            <a:gd name="connsiteY5" fmla="*/ 8572 h 16192"/>
                            <a:gd name="connsiteX6" fmla="*/ 16192 w 16192"/>
                            <a:gd name="connsiteY6" fmla="*/ 2857 h 16192"/>
                            <a:gd name="connsiteX7" fmla="*/ 16192 w 16192"/>
                            <a:gd name="connsiteY7" fmla="*/ 2857 h 161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6192" h="16192">
                              <a:moveTo>
                                <a:pt x="16192" y="2857"/>
                              </a:moveTo>
                              <a:cubicBezTo>
                                <a:pt x="16192" y="952"/>
                                <a:pt x="14288" y="0"/>
                                <a:pt x="12383" y="0"/>
                              </a:cubicBezTo>
                              <a:cubicBezTo>
                                <a:pt x="8573" y="0"/>
                                <a:pt x="1905" y="952"/>
                                <a:pt x="0" y="8572"/>
                              </a:cubicBezTo>
                              <a:lnTo>
                                <a:pt x="8573" y="16192"/>
                              </a:lnTo>
                              <a:cubicBezTo>
                                <a:pt x="8573" y="16192"/>
                                <a:pt x="8573" y="14288"/>
                                <a:pt x="8573" y="14288"/>
                              </a:cubicBezTo>
                              <a:cubicBezTo>
                                <a:pt x="8573" y="12382"/>
                                <a:pt x="10478" y="10477"/>
                                <a:pt x="12383" y="8572"/>
                              </a:cubicBezTo>
                              <a:cubicBezTo>
                                <a:pt x="14288" y="7620"/>
                                <a:pt x="16192" y="5715"/>
                                <a:pt x="16192" y="2857"/>
                              </a:cubicBezTo>
                              <a:cubicBezTo>
                                <a:pt x="16192" y="2857"/>
                                <a:pt x="16192" y="2857"/>
                                <a:pt x="16192" y="285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18" name="Freeform: Shape 2217">
                          <a:extLst>
                            <a:ext uri="{FF2B5EF4-FFF2-40B4-BE49-F238E27FC236}">
                              <a16:creationId xmlns:a16="http://schemas.microsoft.com/office/drawing/2014/main" id="{98AA270D-F41D-4B85-BB00-810C19F1629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7315" y="3498770"/>
                          <a:ext cx="4762" cy="714"/>
                        </a:xfrm>
                        <a:custGeom>
                          <a:avLst/>
                          <a:gdLst>
                            <a:gd name="connsiteX0" fmla="*/ 4763 w 4762"/>
                            <a:gd name="connsiteY0" fmla="*/ 714 h 714"/>
                            <a:gd name="connsiteX1" fmla="*/ 0 w 4762"/>
                            <a:gd name="connsiteY1" fmla="*/ 714 h 714"/>
                            <a:gd name="connsiteX2" fmla="*/ 0 w 4762"/>
                            <a:gd name="connsiteY2" fmla="*/ 714 h 714"/>
                            <a:gd name="connsiteX3" fmla="*/ 0 w 4762"/>
                            <a:gd name="connsiteY3" fmla="*/ 714 h 714"/>
                            <a:gd name="connsiteX4" fmla="*/ 4763 w 4762"/>
                            <a:gd name="connsiteY4" fmla="*/ 714 h 714"/>
                            <a:gd name="connsiteX5" fmla="*/ 4763 w 4762"/>
                            <a:gd name="connsiteY5" fmla="*/ 714 h 714"/>
                            <a:gd name="connsiteX6" fmla="*/ 4763 w 476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762" h="714">
                              <a:moveTo>
                                <a:pt x="4763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4763" y="714"/>
                              </a:lnTo>
                              <a:cubicBezTo>
                                <a:pt x="4763" y="-238"/>
                                <a:pt x="4763" y="-238"/>
                                <a:pt x="4763" y="714"/>
                              </a:cubicBezTo>
                              <a:cubicBezTo>
                                <a:pt x="4763" y="714"/>
                                <a:pt x="4763" y="714"/>
                                <a:pt x="4763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19" name="Freeform: Shape 2218">
                          <a:extLst>
                            <a:ext uri="{FF2B5EF4-FFF2-40B4-BE49-F238E27FC236}">
                              <a16:creationId xmlns:a16="http://schemas.microsoft.com/office/drawing/2014/main" id="{3798A6D1-CB25-450B-A08A-BC206B0F632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84457" y="3496865"/>
                          <a:ext cx="8572" cy="714"/>
                        </a:xfrm>
                        <a:custGeom>
                          <a:avLst/>
                          <a:gdLst>
                            <a:gd name="connsiteX0" fmla="*/ 8572 w 8572"/>
                            <a:gd name="connsiteY0" fmla="*/ 714 h 714"/>
                            <a:gd name="connsiteX1" fmla="*/ 0 w 8572"/>
                            <a:gd name="connsiteY1" fmla="*/ 714 h 714"/>
                            <a:gd name="connsiteX2" fmla="*/ 0 w 8572"/>
                            <a:gd name="connsiteY2" fmla="*/ 714 h 714"/>
                            <a:gd name="connsiteX3" fmla="*/ 0 w 8572"/>
                            <a:gd name="connsiteY3" fmla="*/ 714 h 714"/>
                            <a:gd name="connsiteX4" fmla="*/ 8572 w 8572"/>
                            <a:gd name="connsiteY4" fmla="*/ 714 h 714"/>
                            <a:gd name="connsiteX5" fmla="*/ 8572 w 8572"/>
                            <a:gd name="connsiteY5" fmla="*/ 714 h 714"/>
                            <a:gd name="connsiteX6" fmla="*/ 8572 w 8572"/>
                            <a:gd name="connsiteY6" fmla="*/ 714 h 71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714">
                              <a:moveTo>
                                <a:pt x="8572" y="714"/>
                              </a:moveTo>
                              <a:lnTo>
                                <a:pt x="0" y="714"/>
                              </a:ln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cubicBezTo>
                                <a:pt x="0" y="714"/>
                                <a:pt x="0" y="714"/>
                                <a:pt x="0" y="714"/>
                              </a:cubicBezTo>
                              <a:lnTo>
                                <a:pt x="8572" y="714"/>
                              </a:lnTo>
                              <a:cubicBezTo>
                                <a:pt x="8572" y="-238"/>
                                <a:pt x="8572" y="-238"/>
                                <a:pt x="8572" y="714"/>
                              </a:cubicBezTo>
                              <a:cubicBezTo>
                                <a:pt x="8572" y="-238"/>
                                <a:pt x="8572" y="714"/>
                                <a:pt x="8572" y="71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2173" name="Freeform: Shape 2172">
                        <a:extLst>
                          <a:ext uri="{FF2B5EF4-FFF2-40B4-BE49-F238E27FC236}">
                            <a16:creationId xmlns:a16="http://schemas.microsoft.com/office/drawing/2014/main" id="{FDEB343B-DAAB-48C2-A65E-AF192C50D0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0635" y="3533245"/>
                        <a:ext cx="24764" cy="11429"/>
                      </a:xfrm>
                      <a:custGeom>
                        <a:avLst/>
                        <a:gdLst>
                          <a:gd name="connsiteX0" fmla="*/ 24765 w 24764"/>
                          <a:gd name="connsiteY0" fmla="*/ 5715 h 11429"/>
                          <a:gd name="connsiteX1" fmla="*/ 12382 w 24764"/>
                          <a:gd name="connsiteY1" fmla="*/ 11430 h 11429"/>
                          <a:gd name="connsiteX2" fmla="*/ 0 w 24764"/>
                          <a:gd name="connsiteY2" fmla="*/ 5715 h 11429"/>
                          <a:gd name="connsiteX3" fmla="*/ 12382 w 24764"/>
                          <a:gd name="connsiteY3" fmla="*/ 0 h 11429"/>
                          <a:gd name="connsiteX4" fmla="*/ 24765 w 24764"/>
                          <a:gd name="connsiteY4" fmla="*/ 5715 h 114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4764" h="11429">
                            <a:moveTo>
                              <a:pt x="24765" y="5715"/>
                            </a:moveTo>
                            <a:cubicBezTo>
                              <a:pt x="24765" y="8572"/>
                              <a:pt x="19050" y="11430"/>
                              <a:pt x="12382" y="11430"/>
                            </a:cubicBezTo>
                            <a:cubicBezTo>
                              <a:pt x="5715" y="11430"/>
                              <a:pt x="0" y="8572"/>
                              <a:pt x="0" y="5715"/>
                            </a:cubicBezTo>
                            <a:cubicBezTo>
                              <a:pt x="0" y="2857"/>
                              <a:pt x="5715" y="0"/>
                              <a:pt x="12382" y="0"/>
                            </a:cubicBezTo>
                            <a:cubicBezTo>
                              <a:pt x="19050" y="0"/>
                              <a:pt x="24765" y="2857"/>
                              <a:pt x="24765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FFB28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74" name="Freeform: Shape 2173">
                        <a:extLst>
                          <a:ext uri="{FF2B5EF4-FFF2-40B4-BE49-F238E27FC236}">
                            <a16:creationId xmlns:a16="http://schemas.microsoft.com/office/drawing/2014/main" id="{73D7B301-2F84-4517-9187-25A3706681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52244" y="3538856"/>
                        <a:ext cx="9788" cy="107397"/>
                      </a:xfrm>
                      <a:custGeom>
                        <a:avLst/>
                        <a:gdLst>
                          <a:gd name="connsiteX0" fmla="*/ 2107 w 8152"/>
                          <a:gd name="connsiteY0" fmla="*/ 0 h 113347"/>
                          <a:gd name="connsiteX1" fmla="*/ 4964 w 8152"/>
                          <a:gd name="connsiteY1" fmla="*/ 113347 h 113347"/>
                          <a:gd name="connsiteX2" fmla="*/ 2107 w 8152"/>
                          <a:gd name="connsiteY2" fmla="*/ 0 h 1133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8152" h="113347">
                            <a:moveTo>
                              <a:pt x="2107" y="0"/>
                            </a:moveTo>
                            <a:cubicBezTo>
                              <a:pt x="2107" y="0"/>
                              <a:pt x="13537" y="77152"/>
                              <a:pt x="4964" y="113347"/>
                            </a:cubicBezTo>
                            <a:cubicBezTo>
                              <a:pt x="4012" y="113347"/>
                              <a:pt x="-3608" y="30480"/>
                              <a:pt x="2107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grpSp>
                    <p:nvGrpSpPr>
                      <p:cNvPr id="2175" name="Graphic 4">
                        <a:extLst>
                          <a:ext uri="{FF2B5EF4-FFF2-40B4-BE49-F238E27FC236}">
                            <a16:creationId xmlns:a16="http://schemas.microsoft.com/office/drawing/2014/main" id="{7FF33A52-BD1C-435B-BCBC-026AF51D51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288279" y="3491238"/>
                        <a:ext cx="41331" cy="52061"/>
                        <a:chOff x="5288279" y="3491238"/>
                        <a:chExt cx="41331" cy="52061"/>
                      </a:xfrm>
                    </p:grpSpPr>
                    <p:sp>
                      <p:nvSpPr>
                        <p:cNvPr id="2191" name="Freeform: Shape 2190">
                          <a:extLst>
                            <a:ext uri="{FF2B5EF4-FFF2-40B4-BE49-F238E27FC236}">
                              <a16:creationId xmlns:a16="http://schemas.microsoft.com/office/drawing/2014/main" id="{0B54D13F-20DB-44BB-8521-DAB4182CB17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8279" y="3491238"/>
                          <a:ext cx="41331" cy="43488"/>
                        </a:xfrm>
                        <a:custGeom>
                          <a:avLst/>
                          <a:gdLst>
                            <a:gd name="connsiteX0" fmla="*/ 1905 w 41331"/>
                            <a:gd name="connsiteY0" fmla="*/ 9198 h 43488"/>
                            <a:gd name="connsiteX1" fmla="*/ 6667 w 41331"/>
                            <a:gd name="connsiteY1" fmla="*/ 5388 h 43488"/>
                            <a:gd name="connsiteX2" fmla="*/ 8573 w 41331"/>
                            <a:gd name="connsiteY2" fmla="*/ 3483 h 43488"/>
                            <a:gd name="connsiteX3" fmla="*/ 10478 w 41331"/>
                            <a:gd name="connsiteY3" fmla="*/ 1578 h 43488"/>
                            <a:gd name="connsiteX4" fmla="*/ 19050 w 41331"/>
                            <a:gd name="connsiteY4" fmla="*/ 626 h 43488"/>
                            <a:gd name="connsiteX5" fmla="*/ 23813 w 41331"/>
                            <a:gd name="connsiteY5" fmla="*/ 4436 h 43488"/>
                            <a:gd name="connsiteX6" fmla="*/ 33338 w 41331"/>
                            <a:gd name="connsiteY6" fmla="*/ 9198 h 43488"/>
                            <a:gd name="connsiteX7" fmla="*/ 35242 w 41331"/>
                            <a:gd name="connsiteY7" fmla="*/ 15866 h 43488"/>
                            <a:gd name="connsiteX8" fmla="*/ 36195 w 41331"/>
                            <a:gd name="connsiteY8" fmla="*/ 18723 h 43488"/>
                            <a:gd name="connsiteX9" fmla="*/ 39053 w 41331"/>
                            <a:gd name="connsiteY9" fmla="*/ 21581 h 43488"/>
                            <a:gd name="connsiteX10" fmla="*/ 40958 w 41331"/>
                            <a:gd name="connsiteY10" fmla="*/ 30153 h 43488"/>
                            <a:gd name="connsiteX11" fmla="*/ 39053 w 41331"/>
                            <a:gd name="connsiteY11" fmla="*/ 33963 h 43488"/>
                            <a:gd name="connsiteX12" fmla="*/ 36195 w 41331"/>
                            <a:gd name="connsiteY12" fmla="*/ 38726 h 43488"/>
                            <a:gd name="connsiteX13" fmla="*/ 29528 w 41331"/>
                            <a:gd name="connsiteY13" fmla="*/ 43488 h 43488"/>
                            <a:gd name="connsiteX14" fmla="*/ 20955 w 41331"/>
                            <a:gd name="connsiteY14" fmla="*/ 37773 h 43488"/>
                            <a:gd name="connsiteX15" fmla="*/ 19050 w 41331"/>
                            <a:gd name="connsiteY15" fmla="*/ 32058 h 43488"/>
                            <a:gd name="connsiteX16" fmla="*/ 13335 w 41331"/>
                            <a:gd name="connsiteY16" fmla="*/ 27296 h 43488"/>
                            <a:gd name="connsiteX17" fmla="*/ 13335 w 41331"/>
                            <a:gd name="connsiteY17" fmla="*/ 19676 h 43488"/>
                            <a:gd name="connsiteX18" fmla="*/ 8573 w 41331"/>
                            <a:gd name="connsiteY18" fmla="*/ 13008 h 43488"/>
                            <a:gd name="connsiteX19" fmla="*/ 6667 w 41331"/>
                            <a:gd name="connsiteY19" fmla="*/ 12056 h 43488"/>
                            <a:gd name="connsiteX20" fmla="*/ 0 w 41331"/>
                            <a:gd name="connsiteY20" fmla="*/ 13961 h 43488"/>
                            <a:gd name="connsiteX21" fmla="*/ 1905 w 41331"/>
                            <a:gd name="connsiteY21" fmla="*/ 9198 h 434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41331" h="43488">
                              <a:moveTo>
                                <a:pt x="1905" y="9198"/>
                              </a:moveTo>
                              <a:cubicBezTo>
                                <a:pt x="2858" y="7293"/>
                                <a:pt x="5715" y="5388"/>
                                <a:pt x="6667" y="5388"/>
                              </a:cubicBezTo>
                              <a:cubicBezTo>
                                <a:pt x="7620" y="4436"/>
                                <a:pt x="7620" y="4436"/>
                                <a:pt x="8573" y="3483"/>
                              </a:cubicBezTo>
                              <a:cubicBezTo>
                                <a:pt x="9525" y="2531"/>
                                <a:pt x="10478" y="1578"/>
                                <a:pt x="10478" y="1578"/>
                              </a:cubicBezTo>
                              <a:cubicBezTo>
                                <a:pt x="13335" y="-327"/>
                                <a:pt x="16192" y="-327"/>
                                <a:pt x="19050" y="626"/>
                              </a:cubicBezTo>
                              <a:cubicBezTo>
                                <a:pt x="22860" y="1578"/>
                                <a:pt x="20955" y="2531"/>
                                <a:pt x="23813" y="4436"/>
                              </a:cubicBezTo>
                              <a:cubicBezTo>
                                <a:pt x="26670" y="6341"/>
                                <a:pt x="29528" y="4436"/>
                                <a:pt x="33338" y="9198"/>
                              </a:cubicBezTo>
                              <a:cubicBezTo>
                                <a:pt x="35242" y="12056"/>
                                <a:pt x="35242" y="13961"/>
                                <a:pt x="35242" y="15866"/>
                              </a:cubicBezTo>
                              <a:cubicBezTo>
                                <a:pt x="35242" y="16818"/>
                                <a:pt x="36195" y="18723"/>
                                <a:pt x="36195" y="18723"/>
                              </a:cubicBezTo>
                              <a:cubicBezTo>
                                <a:pt x="37148" y="19676"/>
                                <a:pt x="38100" y="20628"/>
                                <a:pt x="39053" y="21581"/>
                              </a:cubicBezTo>
                              <a:cubicBezTo>
                                <a:pt x="40958" y="23486"/>
                                <a:pt x="41910" y="27296"/>
                                <a:pt x="40958" y="30153"/>
                              </a:cubicBezTo>
                              <a:cubicBezTo>
                                <a:pt x="40958" y="32058"/>
                                <a:pt x="40005" y="33011"/>
                                <a:pt x="39053" y="33963"/>
                              </a:cubicBezTo>
                              <a:cubicBezTo>
                                <a:pt x="38100" y="35868"/>
                                <a:pt x="37148" y="36821"/>
                                <a:pt x="36195" y="38726"/>
                              </a:cubicBezTo>
                              <a:cubicBezTo>
                                <a:pt x="35242" y="41583"/>
                                <a:pt x="33338" y="43488"/>
                                <a:pt x="29528" y="43488"/>
                              </a:cubicBezTo>
                              <a:cubicBezTo>
                                <a:pt x="25717" y="43488"/>
                                <a:pt x="21908" y="41583"/>
                                <a:pt x="20955" y="37773"/>
                              </a:cubicBezTo>
                              <a:cubicBezTo>
                                <a:pt x="20003" y="35868"/>
                                <a:pt x="20955" y="33011"/>
                                <a:pt x="19050" y="32058"/>
                              </a:cubicBezTo>
                              <a:cubicBezTo>
                                <a:pt x="17145" y="30153"/>
                                <a:pt x="14288" y="30153"/>
                                <a:pt x="13335" y="27296"/>
                              </a:cubicBezTo>
                              <a:cubicBezTo>
                                <a:pt x="11430" y="25391"/>
                                <a:pt x="13335" y="22533"/>
                                <a:pt x="13335" y="19676"/>
                              </a:cubicBezTo>
                              <a:cubicBezTo>
                                <a:pt x="13335" y="16818"/>
                                <a:pt x="11430" y="14913"/>
                                <a:pt x="8573" y="13008"/>
                              </a:cubicBezTo>
                              <a:cubicBezTo>
                                <a:pt x="8573" y="13008"/>
                                <a:pt x="7620" y="12056"/>
                                <a:pt x="6667" y="12056"/>
                              </a:cubicBezTo>
                              <a:cubicBezTo>
                                <a:pt x="4763" y="11103"/>
                                <a:pt x="2858" y="13961"/>
                                <a:pt x="0" y="13961"/>
                              </a:cubicBezTo>
                              <a:cubicBezTo>
                                <a:pt x="953" y="14913"/>
                                <a:pt x="0" y="13008"/>
                                <a:pt x="1905" y="919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192" name="Freeform: Shape 2191">
                          <a:extLst>
                            <a:ext uri="{FF2B5EF4-FFF2-40B4-BE49-F238E27FC236}">
                              <a16:creationId xmlns:a16="http://schemas.microsoft.com/office/drawing/2014/main" id="{0953B5DD-DCD7-41EA-B53C-5272B44FC29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1137" y="3498531"/>
                          <a:ext cx="20002" cy="10477"/>
                        </a:xfrm>
                        <a:custGeom>
                          <a:avLst/>
                          <a:gdLst>
                            <a:gd name="connsiteX0" fmla="*/ 5715 w 20002"/>
                            <a:gd name="connsiteY0" fmla="*/ 10478 h 10477"/>
                            <a:gd name="connsiteX1" fmla="*/ 19050 w 20002"/>
                            <a:gd name="connsiteY1" fmla="*/ 10478 h 10477"/>
                            <a:gd name="connsiteX2" fmla="*/ 20003 w 20002"/>
                            <a:gd name="connsiteY2" fmla="*/ 9525 h 10477"/>
                            <a:gd name="connsiteX3" fmla="*/ 20003 w 20002"/>
                            <a:gd name="connsiteY3" fmla="*/ 1905 h 10477"/>
                            <a:gd name="connsiteX4" fmla="*/ 18097 w 20002"/>
                            <a:gd name="connsiteY4" fmla="*/ 0 h 10477"/>
                            <a:gd name="connsiteX5" fmla="*/ 5715 w 20002"/>
                            <a:gd name="connsiteY5" fmla="*/ 0 h 10477"/>
                            <a:gd name="connsiteX6" fmla="*/ 0 w 20002"/>
                            <a:gd name="connsiteY6" fmla="*/ 5715 h 10477"/>
                            <a:gd name="connsiteX7" fmla="*/ 5715 w 20002"/>
                            <a:gd name="connsiteY7" fmla="*/ 10478 h 1047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20002" h="10477">
                              <a:moveTo>
                                <a:pt x="5715" y="10478"/>
                              </a:moveTo>
                              <a:lnTo>
                                <a:pt x="19050" y="10478"/>
                              </a:lnTo>
                              <a:cubicBezTo>
                                <a:pt x="20003" y="10478"/>
                                <a:pt x="20003" y="9525"/>
                                <a:pt x="20003" y="9525"/>
                              </a:cubicBezTo>
                              <a:lnTo>
                                <a:pt x="20003" y="1905"/>
                              </a:lnTo>
                              <a:cubicBezTo>
                                <a:pt x="20003" y="953"/>
                                <a:pt x="19050" y="0"/>
                                <a:pt x="18097" y="0"/>
                              </a:cubicBezTo>
                              <a:lnTo>
                                <a:pt x="5715" y="0"/>
                              </a:lnTo>
                              <a:cubicBezTo>
                                <a:pt x="2858" y="0"/>
                                <a:pt x="0" y="2858"/>
                                <a:pt x="0" y="5715"/>
                              </a:cubicBezTo>
                              <a:cubicBezTo>
                                <a:pt x="0" y="8573"/>
                                <a:pt x="2858" y="10478"/>
                                <a:pt x="5715" y="1047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193" name="Freeform: Shape 2192">
                          <a:extLst>
                            <a:ext uri="{FF2B5EF4-FFF2-40B4-BE49-F238E27FC236}">
                              <a16:creationId xmlns:a16="http://schemas.microsoft.com/office/drawing/2014/main" id="{DA66CF53-590A-475F-80E1-8D84060D787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499484"/>
                          <a:ext cx="24764" cy="32384"/>
                        </a:xfrm>
                        <a:custGeom>
                          <a:avLst/>
                          <a:gdLst>
                            <a:gd name="connsiteX0" fmla="*/ 4763 w 24764"/>
                            <a:gd name="connsiteY0" fmla="*/ 0 h 32384"/>
                            <a:gd name="connsiteX1" fmla="*/ 0 w 24764"/>
                            <a:gd name="connsiteY1" fmla="*/ 9525 h 32384"/>
                            <a:gd name="connsiteX2" fmla="*/ 0 w 24764"/>
                            <a:gd name="connsiteY2" fmla="*/ 20003 h 32384"/>
                            <a:gd name="connsiteX3" fmla="*/ 12383 w 24764"/>
                            <a:gd name="connsiteY3" fmla="*/ 32385 h 32384"/>
                            <a:gd name="connsiteX4" fmla="*/ 24765 w 24764"/>
                            <a:gd name="connsiteY4" fmla="*/ 20003 h 32384"/>
                            <a:gd name="connsiteX5" fmla="*/ 24765 w 24764"/>
                            <a:gd name="connsiteY5" fmla="*/ 10478 h 32384"/>
                            <a:gd name="connsiteX6" fmla="*/ 4763 w 24764"/>
                            <a:gd name="connsiteY6" fmla="*/ 0 h 3238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4764" h="32384">
                              <a:moveTo>
                                <a:pt x="4763" y="0"/>
                              </a:moveTo>
                              <a:cubicBezTo>
                                <a:pt x="1905" y="1905"/>
                                <a:pt x="0" y="5715"/>
                                <a:pt x="0" y="9525"/>
                              </a:cubicBezTo>
                              <a:lnTo>
                                <a:pt x="0" y="20003"/>
                              </a:lnTo>
                              <a:cubicBezTo>
                                <a:pt x="0" y="26670"/>
                                <a:pt x="5715" y="32385"/>
                                <a:pt x="12383" y="32385"/>
                              </a:cubicBezTo>
                              <a:cubicBezTo>
                                <a:pt x="19050" y="32385"/>
                                <a:pt x="24765" y="26670"/>
                                <a:pt x="24765" y="20003"/>
                              </a:cubicBezTo>
                              <a:lnTo>
                                <a:pt x="24765" y="10478"/>
                              </a:lnTo>
                              <a:lnTo>
                                <a:pt x="4763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194" name="Freeform: Shape 2193">
                          <a:extLst>
                            <a:ext uri="{FF2B5EF4-FFF2-40B4-BE49-F238E27FC236}">
                              <a16:creationId xmlns:a16="http://schemas.microsoft.com/office/drawing/2014/main" id="{6CCB0F25-E649-4FAD-B494-0B5106A7A2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2567" y="3518534"/>
                          <a:ext cx="11429" cy="24765"/>
                        </a:xfrm>
                        <a:custGeom>
                          <a:avLst/>
                          <a:gdLst>
                            <a:gd name="connsiteX0" fmla="*/ 9525 w 11429"/>
                            <a:gd name="connsiteY0" fmla="*/ 24765 h 24765"/>
                            <a:gd name="connsiteX1" fmla="*/ 1905 w 11429"/>
                            <a:gd name="connsiteY1" fmla="*/ 24765 h 24765"/>
                            <a:gd name="connsiteX2" fmla="*/ 0 w 11429"/>
                            <a:gd name="connsiteY2" fmla="*/ 22860 h 24765"/>
                            <a:gd name="connsiteX3" fmla="*/ 0 w 11429"/>
                            <a:gd name="connsiteY3" fmla="*/ 1905 h 24765"/>
                            <a:gd name="connsiteX4" fmla="*/ 1905 w 11429"/>
                            <a:gd name="connsiteY4" fmla="*/ 0 h 24765"/>
                            <a:gd name="connsiteX5" fmla="*/ 9525 w 11429"/>
                            <a:gd name="connsiteY5" fmla="*/ 0 h 24765"/>
                            <a:gd name="connsiteX6" fmla="*/ 11430 w 11429"/>
                            <a:gd name="connsiteY6" fmla="*/ 1905 h 24765"/>
                            <a:gd name="connsiteX7" fmla="*/ 11430 w 11429"/>
                            <a:gd name="connsiteY7" fmla="*/ 22860 h 24765"/>
                            <a:gd name="connsiteX8" fmla="*/ 9525 w 11429"/>
                            <a:gd name="connsiteY8" fmla="*/ 24765 h 2476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1429" h="24765">
                              <a:moveTo>
                                <a:pt x="9525" y="24765"/>
                              </a:moveTo>
                              <a:lnTo>
                                <a:pt x="1905" y="24765"/>
                              </a:lnTo>
                              <a:cubicBezTo>
                                <a:pt x="953" y="24765"/>
                                <a:pt x="0" y="23813"/>
                                <a:pt x="0" y="22860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953" y="0"/>
                                <a:pt x="1905" y="0"/>
                              </a:cubicBezTo>
                              <a:lnTo>
                                <a:pt x="9525" y="0"/>
                              </a:lnTo>
                              <a:cubicBezTo>
                                <a:pt x="10478" y="0"/>
                                <a:pt x="11430" y="953"/>
                                <a:pt x="11430" y="1905"/>
                              </a:cubicBezTo>
                              <a:lnTo>
                                <a:pt x="11430" y="22860"/>
                              </a:lnTo>
                              <a:cubicBezTo>
                                <a:pt x="11430" y="23813"/>
                                <a:pt x="10478" y="24765"/>
                                <a:pt x="9525" y="2476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195" name="Freeform: Shape 2194">
                          <a:extLst>
                            <a:ext uri="{FF2B5EF4-FFF2-40B4-BE49-F238E27FC236}">
                              <a16:creationId xmlns:a16="http://schemas.microsoft.com/office/drawing/2014/main" id="{2B958080-2CBC-4B76-AF88-9DF4FB67AF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3995" y="3523296"/>
                          <a:ext cx="5714" cy="1905"/>
                        </a:xfrm>
                        <a:custGeom>
                          <a:avLst/>
                          <a:gdLst>
                            <a:gd name="connsiteX0" fmla="*/ 5715 w 5714"/>
                            <a:gd name="connsiteY0" fmla="*/ 0 h 1905"/>
                            <a:gd name="connsiteX1" fmla="*/ 2858 w 5714"/>
                            <a:gd name="connsiteY1" fmla="*/ 1905 h 1905"/>
                            <a:gd name="connsiteX2" fmla="*/ 0 w 5714"/>
                            <a:gd name="connsiteY2" fmla="*/ 0 h 1905"/>
                            <a:gd name="connsiteX3" fmla="*/ 5715 w 5714"/>
                            <a:gd name="connsiteY3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5714" h="1905">
                              <a:moveTo>
                                <a:pt x="5715" y="0"/>
                              </a:moveTo>
                              <a:cubicBezTo>
                                <a:pt x="5715" y="953"/>
                                <a:pt x="4763" y="1905"/>
                                <a:pt x="2858" y="1905"/>
                              </a:cubicBezTo>
                              <a:cubicBezTo>
                                <a:pt x="2858" y="1905"/>
                                <a:pt x="0" y="1905"/>
                                <a:pt x="0" y="0"/>
                              </a:cubicBezTo>
                              <a:lnTo>
                                <a:pt x="5715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196" name="Freeform: Shape 2195">
                          <a:extLst>
                            <a:ext uri="{FF2B5EF4-FFF2-40B4-BE49-F238E27FC236}">
                              <a16:creationId xmlns:a16="http://schemas.microsoft.com/office/drawing/2014/main" id="{5DA48C24-2715-4977-A04B-E348B9763C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0239" y="3509962"/>
                          <a:ext cx="4233" cy="1905"/>
                        </a:xfrm>
                        <a:custGeom>
                          <a:avLst/>
                          <a:gdLst>
                            <a:gd name="connsiteX0" fmla="*/ 423 w 4233"/>
                            <a:gd name="connsiteY0" fmla="*/ 0 h 1905"/>
                            <a:gd name="connsiteX1" fmla="*/ 3281 w 4233"/>
                            <a:gd name="connsiteY1" fmla="*/ 0 h 1905"/>
                            <a:gd name="connsiteX2" fmla="*/ 4233 w 4233"/>
                            <a:gd name="connsiteY2" fmla="*/ 953 h 1905"/>
                            <a:gd name="connsiteX3" fmla="*/ 3281 w 4233"/>
                            <a:gd name="connsiteY3" fmla="*/ 1905 h 1905"/>
                            <a:gd name="connsiteX4" fmla="*/ 423 w 4233"/>
                            <a:gd name="connsiteY4" fmla="*/ 1905 h 1905"/>
                            <a:gd name="connsiteX5" fmla="*/ 423 w 4233"/>
                            <a:gd name="connsiteY5" fmla="*/ 0 h 1905"/>
                            <a:gd name="connsiteX6" fmla="*/ 423 w 4233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4233" h="1905">
                              <a:moveTo>
                                <a:pt x="423" y="0"/>
                              </a:moveTo>
                              <a:lnTo>
                                <a:pt x="3281" y="0"/>
                              </a:lnTo>
                              <a:cubicBezTo>
                                <a:pt x="3281" y="0"/>
                                <a:pt x="4233" y="0"/>
                                <a:pt x="4233" y="953"/>
                              </a:cubicBezTo>
                              <a:cubicBezTo>
                                <a:pt x="4233" y="953"/>
                                <a:pt x="4233" y="1905"/>
                                <a:pt x="3281" y="1905"/>
                              </a:cubicBezTo>
                              <a:lnTo>
                                <a:pt x="423" y="1905"/>
                              </a:lnTo>
                              <a:cubicBezTo>
                                <a:pt x="423" y="953"/>
                                <a:pt x="-529" y="953"/>
                                <a:pt x="423" y="0"/>
                              </a:cubicBezTo>
                              <a:cubicBezTo>
                                <a:pt x="-529" y="0"/>
                                <a:pt x="423" y="0"/>
                                <a:pt x="423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197" name="Freeform: Shape 2196">
                          <a:extLst>
                            <a:ext uri="{FF2B5EF4-FFF2-40B4-BE49-F238E27FC236}">
                              <a16:creationId xmlns:a16="http://schemas.microsoft.com/office/drawing/2014/main" id="{A219FC2A-C93E-4F09-9ECC-F4B51EDEAE3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89232" y="3509962"/>
                          <a:ext cx="2857" cy="1905"/>
                        </a:xfrm>
                        <a:custGeom>
                          <a:avLst/>
                          <a:gdLst>
                            <a:gd name="connsiteX0" fmla="*/ 0 w 2857"/>
                            <a:gd name="connsiteY0" fmla="*/ 0 h 1905"/>
                            <a:gd name="connsiteX1" fmla="*/ 1905 w 2857"/>
                            <a:gd name="connsiteY1" fmla="*/ 0 h 1905"/>
                            <a:gd name="connsiteX2" fmla="*/ 2858 w 2857"/>
                            <a:gd name="connsiteY2" fmla="*/ 953 h 1905"/>
                            <a:gd name="connsiteX3" fmla="*/ 1905 w 2857"/>
                            <a:gd name="connsiteY3" fmla="*/ 1905 h 1905"/>
                            <a:gd name="connsiteX4" fmla="*/ 0 w 2857"/>
                            <a:gd name="connsiteY4" fmla="*/ 1905 h 1905"/>
                            <a:gd name="connsiteX5" fmla="*/ 0 w 2857"/>
                            <a:gd name="connsiteY5" fmla="*/ 0 h 1905"/>
                            <a:gd name="connsiteX6" fmla="*/ 0 w 2857"/>
                            <a:gd name="connsiteY6" fmla="*/ 0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2857" h="1905">
                              <a:moveTo>
                                <a:pt x="0" y="0"/>
                              </a:moveTo>
                              <a:lnTo>
                                <a:pt x="1905" y="0"/>
                              </a:lnTo>
                              <a:cubicBezTo>
                                <a:pt x="1905" y="0"/>
                                <a:pt x="2858" y="0"/>
                                <a:pt x="2858" y="953"/>
                              </a:cubicBezTo>
                              <a:cubicBezTo>
                                <a:pt x="2858" y="953"/>
                                <a:pt x="2858" y="1905"/>
                                <a:pt x="1905" y="1905"/>
                              </a:cubicBezTo>
                              <a:lnTo>
                                <a:pt x="0" y="1905"/>
                              </a:lnTo>
                              <a:cubicBezTo>
                                <a:pt x="0" y="953"/>
                                <a:pt x="0" y="953"/>
                                <a:pt x="0" y="0"/>
                              </a:cubicBezTo>
                              <a:cubicBezTo>
                                <a:pt x="0" y="0"/>
                                <a:pt x="0" y="0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198" name="Freeform: Shape 2197">
                          <a:extLst>
                            <a:ext uri="{FF2B5EF4-FFF2-40B4-BE49-F238E27FC236}">
                              <a16:creationId xmlns:a16="http://schemas.microsoft.com/office/drawing/2014/main" id="{9211BA07-A480-4F82-BBD6-E530046B4E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090" y="3505728"/>
                          <a:ext cx="8572" cy="423"/>
                        </a:xfrm>
                        <a:custGeom>
                          <a:avLst/>
                          <a:gdLst>
                            <a:gd name="connsiteX0" fmla="*/ 0 w 8572"/>
                            <a:gd name="connsiteY0" fmla="*/ 423 h 423"/>
                            <a:gd name="connsiteX1" fmla="*/ 8572 w 8572"/>
                            <a:gd name="connsiteY1" fmla="*/ 423 h 423"/>
                            <a:gd name="connsiteX2" fmla="*/ 8572 w 8572"/>
                            <a:gd name="connsiteY2" fmla="*/ 423 h 423"/>
                            <a:gd name="connsiteX3" fmla="*/ 8572 w 8572"/>
                            <a:gd name="connsiteY3" fmla="*/ 423 h 423"/>
                            <a:gd name="connsiteX4" fmla="*/ 0 w 8572"/>
                            <a:gd name="connsiteY4" fmla="*/ 423 h 423"/>
                            <a:gd name="connsiteX5" fmla="*/ 0 w 8572"/>
                            <a:gd name="connsiteY5" fmla="*/ 423 h 423"/>
                            <a:gd name="connsiteX6" fmla="*/ 0 w 8572"/>
                            <a:gd name="connsiteY6" fmla="*/ 423 h 42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8572" h="423">
                              <a:moveTo>
                                <a:pt x="0" y="423"/>
                              </a:moveTo>
                              <a:lnTo>
                                <a:pt x="8572" y="423"/>
                              </a:ln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cubicBezTo>
                                <a:pt x="8572" y="423"/>
                                <a:pt x="8572" y="423"/>
                                <a:pt x="8572" y="423"/>
                              </a:cubicBezTo>
                              <a:lnTo>
                                <a:pt x="0" y="423"/>
                              </a:lnTo>
                              <a:cubicBezTo>
                                <a:pt x="0" y="-529"/>
                                <a:pt x="0" y="423"/>
                                <a:pt x="0" y="423"/>
                              </a:cubicBezTo>
                              <a:cubicBezTo>
                                <a:pt x="0" y="423"/>
                                <a:pt x="0" y="423"/>
                                <a:pt x="0" y="42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78C57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199" name="Freeform: Shape 2198">
                          <a:extLst>
                            <a:ext uri="{FF2B5EF4-FFF2-40B4-BE49-F238E27FC236}">
                              <a16:creationId xmlns:a16="http://schemas.microsoft.com/office/drawing/2014/main" id="{723D5739-23BE-4662-89E9-0D07A6B683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01615" y="3512819"/>
                          <a:ext cx="1904" cy="1905"/>
                        </a:xfrm>
                        <a:custGeom>
                          <a:avLst/>
                          <a:gdLst>
                            <a:gd name="connsiteX0" fmla="*/ 0 w 1904"/>
                            <a:gd name="connsiteY0" fmla="*/ 953 h 1905"/>
                            <a:gd name="connsiteX1" fmla="*/ 952 w 1904"/>
                            <a:gd name="connsiteY1" fmla="*/ 1905 h 1905"/>
                            <a:gd name="connsiteX2" fmla="*/ 1905 w 1904"/>
                            <a:gd name="connsiteY2" fmla="*/ 953 h 1905"/>
                            <a:gd name="connsiteX3" fmla="*/ 952 w 1904"/>
                            <a:gd name="connsiteY3" fmla="*/ 0 h 1905"/>
                            <a:gd name="connsiteX4" fmla="*/ 0 w 1904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4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2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2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00" name="Freeform: Shape 2199">
                          <a:extLst>
                            <a:ext uri="{FF2B5EF4-FFF2-40B4-BE49-F238E27FC236}">
                              <a16:creationId xmlns:a16="http://schemas.microsoft.com/office/drawing/2014/main" id="{EC159650-D678-4537-BEB7-430EE115B2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0184" y="3512819"/>
                          <a:ext cx="1905" cy="1905"/>
                        </a:xfrm>
                        <a:custGeom>
                          <a:avLst/>
                          <a:gdLst>
                            <a:gd name="connsiteX0" fmla="*/ 0 w 1905"/>
                            <a:gd name="connsiteY0" fmla="*/ 953 h 1905"/>
                            <a:gd name="connsiteX1" fmla="*/ 953 w 1905"/>
                            <a:gd name="connsiteY1" fmla="*/ 1905 h 1905"/>
                            <a:gd name="connsiteX2" fmla="*/ 1905 w 1905"/>
                            <a:gd name="connsiteY2" fmla="*/ 953 h 1905"/>
                            <a:gd name="connsiteX3" fmla="*/ 953 w 1905"/>
                            <a:gd name="connsiteY3" fmla="*/ 0 h 1905"/>
                            <a:gd name="connsiteX4" fmla="*/ 0 w 1905"/>
                            <a:gd name="connsiteY4" fmla="*/ 953 h 19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905" h="1905">
                              <a:moveTo>
                                <a:pt x="0" y="953"/>
                              </a:moveTo>
                              <a:cubicBezTo>
                                <a:pt x="0" y="1905"/>
                                <a:pt x="0" y="1905"/>
                                <a:pt x="953" y="1905"/>
                              </a:cubicBezTo>
                              <a:cubicBezTo>
                                <a:pt x="1905" y="1905"/>
                                <a:pt x="1905" y="953"/>
                                <a:pt x="1905" y="953"/>
                              </a:cubicBezTo>
                              <a:cubicBezTo>
                                <a:pt x="1905" y="953"/>
                                <a:pt x="1905" y="0"/>
                                <a:pt x="953" y="0"/>
                              </a:cubicBezTo>
                              <a:cubicBezTo>
                                <a:pt x="0" y="0"/>
                                <a:pt x="0" y="0"/>
                                <a:pt x="0" y="953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18214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01" name="Freeform: Shape 2200">
                          <a:extLst>
                            <a:ext uri="{FF2B5EF4-FFF2-40B4-BE49-F238E27FC236}">
                              <a16:creationId xmlns:a16="http://schemas.microsoft.com/office/drawing/2014/main" id="{78206CC3-B77E-4475-A111-8694788637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10187" y="3513771"/>
                          <a:ext cx="7620" cy="7620"/>
                        </a:xfrm>
                        <a:custGeom>
                          <a:avLst/>
                          <a:gdLst>
                            <a:gd name="connsiteX0" fmla="*/ 3810 w 7620"/>
                            <a:gd name="connsiteY0" fmla="*/ 0 h 7620"/>
                            <a:gd name="connsiteX1" fmla="*/ 7620 w 7620"/>
                            <a:gd name="connsiteY1" fmla="*/ 3810 h 7620"/>
                            <a:gd name="connsiteX2" fmla="*/ 3810 w 7620"/>
                            <a:gd name="connsiteY2" fmla="*/ 7620 h 7620"/>
                            <a:gd name="connsiteX3" fmla="*/ 0 w 7620"/>
                            <a:gd name="connsiteY3" fmla="*/ 3810 h 7620"/>
                            <a:gd name="connsiteX4" fmla="*/ 3810 w 7620"/>
                            <a:gd name="connsiteY4" fmla="*/ 0 h 76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7620" h="7620">
                              <a:moveTo>
                                <a:pt x="3810" y="0"/>
                              </a:moveTo>
                              <a:cubicBezTo>
                                <a:pt x="5715" y="0"/>
                                <a:pt x="7620" y="1905"/>
                                <a:pt x="7620" y="3810"/>
                              </a:cubicBezTo>
                              <a:cubicBezTo>
                                <a:pt x="7620" y="5715"/>
                                <a:pt x="5715" y="7620"/>
                                <a:pt x="3810" y="7620"/>
                              </a:cubicBezTo>
                              <a:cubicBezTo>
                                <a:pt x="1905" y="7620"/>
                                <a:pt x="0" y="5715"/>
                                <a:pt x="0" y="3810"/>
                              </a:cubicBezTo>
                              <a:cubicBezTo>
                                <a:pt x="0" y="1905"/>
                                <a:pt x="1905" y="0"/>
                                <a:pt x="381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B28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  <p:sp>
                      <p:nvSpPr>
                        <p:cNvPr id="2202" name="Freeform: Shape 2201">
                          <a:extLst>
                            <a:ext uri="{FF2B5EF4-FFF2-40B4-BE49-F238E27FC236}">
                              <a16:creationId xmlns:a16="http://schemas.microsoft.com/office/drawing/2014/main" id="{A020A28A-6B54-43BA-AE0A-42A0A9A73D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2775" y="3495674"/>
                          <a:ext cx="32324" cy="26817"/>
                        </a:xfrm>
                        <a:custGeom>
                          <a:avLst/>
                          <a:gdLst>
                            <a:gd name="connsiteX0" fmla="*/ 16459 w 32324"/>
                            <a:gd name="connsiteY0" fmla="*/ 15240 h 26817"/>
                            <a:gd name="connsiteX1" fmla="*/ 20269 w 32324"/>
                            <a:gd name="connsiteY1" fmla="*/ 21907 h 26817"/>
                            <a:gd name="connsiteX2" fmla="*/ 24079 w 32324"/>
                            <a:gd name="connsiteY2" fmla="*/ 25718 h 26817"/>
                            <a:gd name="connsiteX3" fmla="*/ 30747 w 32324"/>
                            <a:gd name="connsiteY3" fmla="*/ 25718 h 26817"/>
                            <a:gd name="connsiteX4" fmla="*/ 31699 w 32324"/>
                            <a:gd name="connsiteY4" fmla="*/ 20003 h 26817"/>
                            <a:gd name="connsiteX5" fmla="*/ 24079 w 32324"/>
                            <a:gd name="connsiteY5" fmla="*/ 9525 h 26817"/>
                            <a:gd name="connsiteX6" fmla="*/ 19317 w 32324"/>
                            <a:gd name="connsiteY6" fmla="*/ 953 h 26817"/>
                            <a:gd name="connsiteX7" fmla="*/ 13602 w 32324"/>
                            <a:gd name="connsiteY7" fmla="*/ 0 h 26817"/>
                            <a:gd name="connsiteX8" fmla="*/ 6934 w 32324"/>
                            <a:gd name="connsiteY8" fmla="*/ 953 h 26817"/>
                            <a:gd name="connsiteX9" fmla="*/ 2172 w 32324"/>
                            <a:gd name="connsiteY9" fmla="*/ 1905 h 26817"/>
                            <a:gd name="connsiteX10" fmla="*/ 1219 w 32324"/>
                            <a:gd name="connsiteY10" fmla="*/ 1905 h 26817"/>
                            <a:gd name="connsiteX11" fmla="*/ 1219 w 32324"/>
                            <a:gd name="connsiteY11" fmla="*/ 2857 h 26817"/>
                            <a:gd name="connsiteX12" fmla="*/ 267 w 32324"/>
                            <a:gd name="connsiteY12" fmla="*/ 6668 h 26817"/>
                            <a:gd name="connsiteX13" fmla="*/ 2172 w 32324"/>
                            <a:gd name="connsiteY13" fmla="*/ 7620 h 26817"/>
                            <a:gd name="connsiteX14" fmla="*/ 16459 w 32324"/>
                            <a:gd name="connsiteY14" fmla="*/ 15240 h 268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2324" h="26817">
                              <a:moveTo>
                                <a:pt x="16459" y="15240"/>
                              </a:moveTo>
                              <a:cubicBezTo>
                                <a:pt x="18364" y="17145"/>
                                <a:pt x="18364" y="20003"/>
                                <a:pt x="20269" y="21907"/>
                              </a:cubicBezTo>
                              <a:cubicBezTo>
                                <a:pt x="21222" y="23813"/>
                                <a:pt x="22174" y="24765"/>
                                <a:pt x="24079" y="25718"/>
                              </a:cubicBezTo>
                              <a:cubicBezTo>
                                <a:pt x="25984" y="26670"/>
                                <a:pt x="28842" y="27622"/>
                                <a:pt x="30747" y="25718"/>
                              </a:cubicBezTo>
                              <a:cubicBezTo>
                                <a:pt x="32652" y="24765"/>
                                <a:pt x="32652" y="21907"/>
                                <a:pt x="31699" y="20003"/>
                              </a:cubicBezTo>
                              <a:cubicBezTo>
                                <a:pt x="29794" y="16193"/>
                                <a:pt x="25984" y="13335"/>
                                <a:pt x="24079" y="9525"/>
                              </a:cubicBezTo>
                              <a:cubicBezTo>
                                <a:pt x="23127" y="6668"/>
                                <a:pt x="22174" y="2857"/>
                                <a:pt x="19317" y="953"/>
                              </a:cubicBezTo>
                              <a:cubicBezTo>
                                <a:pt x="17412" y="0"/>
                                <a:pt x="15507" y="0"/>
                                <a:pt x="13602" y="0"/>
                              </a:cubicBezTo>
                              <a:cubicBezTo>
                                <a:pt x="11697" y="0"/>
                                <a:pt x="8839" y="953"/>
                                <a:pt x="6934" y="953"/>
                              </a:cubicBezTo>
                              <a:cubicBezTo>
                                <a:pt x="5029" y="953"/>
                                <a:pt x="3124" y="1905"/>
                                <a:pt x="2172" y="1905"/>
                              </a:cubicBezTo>
                              <a:cubicBezTo>
                                <a:pt x="2172" y="1905"/>
                                <a:pt x="2172" y="1905"/>
                                <a:pt x="1219" y="1905"/>
                              </a:cubicBezTo>
                              <a:cubicBezTo>
                                <a:pt x="1219" y="1905"/>
                                <a:pt x="1219" y="1905"/>
                                <a:pt x="1219" y="2857"/>
                              </a:cubicBezTo>
                              <a:cubicBezTo>
                                <a:pt x="1219" y="3810"/>
                                <a:pt x="-686" y="5715"/>
                                <a:pt x="267" y="6668"/>
                              </a:cubicBezTo>
                              <a:cubicBezTo>
                                <a:pt x="267" y="7620"/>
                                <a:pt x="2172" y="7620"/>
                                <a:pt x="2172" y="7620"/>
                              </a:cubicBezTo>
                              <a:cubicBezTo>
                                <a:pt x="9792" y="7620"/>
                                <a:pt x="14554" y="12382"/>
                                <a:pt x="16459" y="1524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DE5DA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  <a:prstTxWarp prst="textNoShape">
                            <a:avLst/>
                          </a:prstTxWarp>
                          <a:noAutofit/>
                        </a:bodyPr>
                        <a:lstStyle/>
                        <a:p>
                          <a:endParaRPr lang="en-GB"/>
                        </a:p>
                      </p:txBody>
                    </p:sp>
                  </p:grpSp>
                  <p:sp>
                    <p:nvSpPr>
                      <p:cNvPr id="2176" name="Freeform: Shape 2175">
                        <a:extLst>
                          <a:ext uri="{FF2B5EF4-FFF2-40B4-BE49-F238E27FC236}">
                            <a16:creationId xmlns:a16="http://schemas.microsoft.com/office/drawing/2014/main" id="{FBB0B974-BF11-48CA-B6D5-83FDD82BBF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82663" y="3540708"/>
                        <a:ext cx="16773" cy="81222"/>
                      </a:xfrm>
                      <a:custGeom>
                        <a:avLst/>
                        <a:gdLst>
                          <a:gd name="connsiteX0" fmla="*/ 15821 w 16773"/>
                          <a:gd name="connsiteY0" fmla="*/ 40958 h 81222"/>
                          <a:gd name="connsiteX1" fmla="*/ 5344 w 16773"/>
                          <a:gd name="connsiteY1" fmla="*/ 79058 h 81222"/>
                          <a:gd name="connsiteX2" fmla="*/ 2486 w 16773"/>
                          <a:gd name="connsiteY2" fmla="*/ 80963 h 81222"/>
                          <a:gd name="connsiteX3" fmla="*/ 1534 w 16773"/>
                          <a:gd name="connsiteY3" fmla="*/ 78105 h 81222"/>
                          <a:gd name="connsiteX4" fmla="*/ 7249 w 16773"/>
                          <a:gd name="connsiteY4" fmla="*/ 10478 h 81222"/>
                          <a:gd name="connsiteX5" fmla="*/ 16774 w 16773"/>
                          <a:gd name="connsiteY5" fmla="*/ 0 h 81222"/>
                          <a:gd name="connsiteX6" fmla="*/ 16774 w 16773"/>
                          <a:gd name="connsiteY6" fmla="*/ 11430 h 81222"/>
                          <a:gd name="connsiteX7" fmla="*/ 15821 w 16773"/>
                          <a:gd name="connsiteY7" fmla="*/ 40958 h 8122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6773" h="81222">
                            <a:moveTo>
                              <a:pt x="15821" y="40958"/>
                            </a:moveTo>
                            <a:cubicBezTo>
                              <a:pt x="14869" y="54293"/>
                              <a:pt x="12011" y="67628"/>
                              <a:pt x="5344" y="79058"/>
                            </a:cubicBezTo>
                            <a:cubicBezTo>
                              <a:pt x="4391" y="80010"/>
                              <a:pt x="3439" y="81915"/>
                              <a:pt x="2486" y="80963"/>
                            </a:cubicBezTo>
                            <a:cubicBezTo>
                              <a:pt x="1534" y="80963"/>
                              <a:pt x="1534" y="79058"/>
                              <a:pt x="1534" y="78105"/>
                            </a:cubicBezTo>
                            <a:cubicBezTo>
                              <a:pt x="-2276" y="55245"/>
                              <a:pt x="1534" y="33338"/>
                              <a:pt x="7249" y="10478"/>
                            </a:cubicBezTo>
                            <a:cubicBezTo>
                              <a:pt x="9154" y="2858"/>
                              <a:pt x="16774" y="0"/>
                              <a:pt x="16774" y="0"/>
                            </a:cubicBezTo>
                            <a:cubicBezTo>
                              <a:pt x="16774" y="0"/>
                              <a:pt x="16774" y="8572"/>
                              <a:pt x="16774" y="11430"/>
                            </a:cubicBezTo>
                            <a:cubicBezTo>
                              <a:pt x="16774" y="20003"/>
                              <a:pt x="16774" y="31433"/>
                              <a:pt x="15821" y="40958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77" name="Freeform: Shape 2176">
                        <a:extLst>
                          <a:ext uri="{FF2B5EF4-FFF2-40B4-BE49-F238E27FC236}">
                            <a16:creationId xmlns:a16="http://schemas.microsoft.com/office/drawing/2014/main" id="{2DA86239-79B9-4524-AB4D-270F0DBF20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7807" y="3542346"/>
                        <a:ext cx="16615" cy="74718"/>
                      </a:xfrm>
                      <a:custGeom>
                        <a:avLst/>
                        <a:gdLst>
                          <a:gd name="connsiteX0" fmla="*/ 2858 w 16615"/>
                          <a:gd name="connsiteY0" fmla="*/ 50483 h 74718"/>
                          <a:gd name="connsiteX1" fmla="*/ 3810 w 16615"/>
                          <a:gd name="connsiteY1" fmla="*/ 60960 h 74718"/>
                          <a:gd name="connsiteX2" fmla="*/ 13335 w 16615"/>
                          <a:gd name="connsiteY2" fmla="*/ 74295 h 74718"/>
                          <a:gd name="connsiteX3" fmla="*/ 16192 w 16615"/>
                          <a:gd name="connsiteY3" fmla="*/ 74295 h 74718"/>
                          <a:gd name="connsiteX4" fmla="*/ 16192 w 16615"/>
                          <a:gd name="connsiteY4" fmla="*/ 71438 h 74718"/>
                          <a:gd name="connsiteX5" fmla="*/ 11430 w 16615"/>
                          <a:gd name="connsiteY5" fmla="*/ 42863 h 74718"/>
                          <a:gd name="connsiteX6" fmla="*/ 14288 w 16615"/>
                          <a:gd name="connsiteY6" fmla="*/ 26670 h 74718"/>
                          <a:gd name="connsiteX7" fmla="*/ 13335 w 16615"/>
                          <a:gd name="connsiteY7" fmla="*/ 10478 h 74718"/>
                          <a:gd name="connsiteX8" fmla="*/ 0 w 16615"/>
                          <a:gd name="connsiteY8" fmla="*/ 0 h 74718"/>
                          <a:gd name="connsiteX9" fmla="*/ 1905 w 16615"/>
                          <a:gd name="connsiteY9" fmla="*/ 4763 h 74718"/>
                          <a:gd name="connsiteX10" fmla="*/ 2858 w 16615"/>
                          <a:gd name="connsiteY10" fmla="*/ 10478 h 74718"/>
                          <a:gd name="connsiteX11" fmla="*/ 3810 w 16615"/>
                          <a:gd name="connsiteY11" fmla="*/ 23813 h 74718"/>
                          <a:gd name="connsiteX12" fmla="*/ 2858 w 16615"/>
                          <a:gd name="connsiteY12" fmla="*/ 50483 h 74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6615" h="74718">
                            <a:moveTo>
                              <a:pt x="2858" y="50483"/>
                            </a:moveTo>
                            <a:cubicBezTo>
                              <a:pt x="2858" y="54293"/>
                              <a:pt x="2858" y="57150"/>
                              <a:pt x="3810" y="60960"/>
                            </a:cubicBezTo>
                            <a:cubicBezTo>
                              <a:pt x="4763" y="66675"/>
                              <a:pt x="8572" y="71438"/>
                              <a:pt x="13335" y="74295"/>
                            </a:cubicBezTo>
                            <a:cubicBezTo>
                              <a:pt x="14288" y="74295"/>
                              <a:pt x="15240" y="75247"/>
                              <a:pt x="16192" y="74295"/>
                            </a:cubicBezTo>
                            <a:cubicBezTo>
                              <a:pt x="17145" y="73343"/>
                              <a:pt x="16192" y="72390"/>
                              <a:pt x="16192" y="71438"/>
                            </a:cubicBezTo>
                            <a:cubicBezTo>
                              <a:pt x="12383" y="62865"/>
                              <a:pt x="10477" y="52388"/>
                              <a:pt x="11430" y="42863"/>
                            </a:cubicBezTo>
                            <a:cubicBezTo>
                              <a:pt x="12383" y="37147"/>
                              <a:pt x="13335" y="32385"/>
                              <a:pt x="14288" y="26670"/>
                            </a:cubicBezTo>
                            <a:cubicBezTo>
                              <a:pt x="15240" y="20955"/>
                              <a:pt x="15240" y="15240"/>
                              <a:pt x="13335" y="10478"/>
                            </a:cubicBezTo>
                            <a:cubicBezTo>
                              <a:pt x="11430" y="5715"/>
                              <a:pt x="5715" y="0"/>
                              <a:pt x="0" y="0"/>
                            </a:cubicBezTo>
                            <a:cubicBezTo>
                              <a:pt x="0" y="953"/>
                              <a:pt x="1905" y="2858"/>
                              <a:pt x="1905" y="4763"/>
                            </a:cubicBezTo>
                            <a:cubicBezTo>
                              <a:pt x="2858" y="6668"/>
                              <a:pt x="2858" y="8572"/>
                              <a:pt x="2858" y="10478"/>
                            </a:cubicBezTo>
                            <a:cubicBezTo>
                              <a:pt x="3810" y="14288"/>
                              <a:pt x="3810" y="19050"/>
                              <a:pt x="3810" y="23813"/>
                            </a:cubicBezTo>
                            <a:cubicBezTo>
                              <a:pt x="3810" y="32385"/>
                              <a:pt x="3810" y="40958"/>
                              <a:pt x="2858" y="5048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78" name="Freeform: Shape 2177">
                        <a:extLst>
                          <a:ext uri="{FF2B5EF4-FFF2-40B4-BE49-F238E27FC236}">
                            <a16:creationId xmlns:a16="http://schemas.microsoft.com/office/drawing/2014/main" id="{B13DF687-2858-4750-9E05-F0EB444B2F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141" y="3550919"/>
                        <a:ext cx="49768" cy="36195"/>
                      </a:xfrm>
                      <a:custGeom>
                        <a:avLst/>
                        <a:gdLst>
                          <a:gd name="connsiteX0" fmla="*/ 12621 w 49768"/>
                          <a:gd name="connsiteY0" fmla="*/ 15240 h 36195"/>
                          <a:gd name="connsiteX1" fmla="*/ 18336 w 49768"/>
                          <a:gd name="connsiteY1" fmla="*/ 24765 h 36195"/>
                          <a:gd name="connsiteX2" fmla="*/ 31671 w 49768"/>
                          <a:gd name="connsiteY2" fmla="*/ 30480 h 36195"/>
                          <a:gd name="connsiteX3" fmla="*/ 49768 w 49768"/>
                          <a:gd name="connsiteY3" fmla="*/ 35243 h 36195"/>
                          <a:gd name="connsiteX4" fmla="*/ 37386 w 49768"/>
                          <a:gd name="connsiteY4" fmla="*/ 36195 h 36195"/>
                          <a:gd name="connsiteX5" fmla="*/ 25003 w 49768"/>
                          <a:gd name="connsiteY5" fmla="*/ 33338 h 36195"/>
                          <a:gd name="connsiteX6" fmla="*/ 6906 w 49768"/>
                          <a:gd name="connsiteY6" fmla="*/ 20955 h 36195"/>
                          <a:gd name="connsiteX7" fmla="*/ 238 w 49768"/>
                          <a:gd name="connsiteY7" fmla="*/ 6668 h 36195"/>
                          <a:gd name="connsiteX8" fmla="*/ 1191 w 49768"/>
                          <a:gd name="connsiteY8" fmla="*/ 0 h 36195"/>
                          <a:gd name="connsiteX9" fmla="*/ 5953 w 49768"/>
                          <a:gd name="connsiteY9" fmla="*/ 6668 h 36195"/>
                          <a:gd name="connsiteX10" fmla="*/ 12621 w 49768"/>
                          <a:gd name="connsiteY10" fmla="*/ 15240 h 361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9768" h="36195">
                            <a:moveTo>
                              <a:pt x="12621" y="15240"/>
                            </a:moveTo>
                            <a:cubicBezTo>
                              <a:pt x="14526" y="19050"/>
                              <a:pt x="15478" y="22860"/>
                              <a:pt x="18336" y="24765"/>
                            </a:cubicBezTo>
                            <a:cubicBezTo>
                              <a:pt x="22146" y="28575"/>
                              <a:pt x="26908" y="29528"/>
                              <a:pt x="31671" y="30480"/>
                            </a:cubicBezTo>
                            <a:cubicBezTo>
                              <a:pt x="37386" y="32385"/>
                              <a:pt x="44053" y="33338"/>
                              <a:pt x="49768" y="35243"/>
                            </a:cubicBezTo>
                            <a:cubicBezTo>
                              <a:pt x="45958" y="35243"/>
                              <a:pt x="41196" y="36195"/>
                              <a:pt x="37386" y="36195"/>
                            </a:cubicBezTo>
                            <a:cubicBezTo>
                              <a:pt x="33576" y="36195"/>
                              <a:pt x="28813" y="35243"/>
                              <a:pt x="25003" y="33338"/>
                            </a:cubicBezTo>
                            <a:cubicBezTo>
                              <a:pt x="18336" y="30480"/>
                              <a:pt x="11668" y="26670"/>
                              <a:pt x="6906" y="20955"/>
                            </a:cubicBezTo>
                            <a:cubicBezTo>
                              <a:pt x="4048" y="17145"/>
                              <a:pt x="1191" y="11430"/>
                              <a:pt x="238" y="6668"/>
                            </a:cubicBezTo>
                            <a:cubicBezTo>
                              <a:pt x="238" y="5715"/>
                              <a:pt x="-714" y="0"/>
                              <a:pt x="1191" y="0"/>
                            </a:cubicBezTo>
                            <a:cubicBezTo>
                              <a:pt x="3096" y="0"/>
                              <a:pt x="5001" y="4763"/>
                              <a:pt x="5953" y="6668"/>
                            </a:cubicBezTo>
                            <a:cubicBezTo>
                              <a:pt x="9763" y="8573"/>
                              <a:pt x="10716" y="11430"/>
                              <a:pt x="12621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79" name="Freeform: Shape 2178">
                        <a:extLst>
                          <a:ext uri="{FF2B5EF4-FFF2-40B4-BE49-F238E27FC236}">
                            <a16:creationId xmlns:a16="http://schemas.microsoft.com/office/drawing/2014/main" id="{37D796AB-2719-45BE-ABFC-3A9D780FDF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26432" y="3572827"/>
                        <a:ext cx="50429" cy="19416"/>
                      </a:xfrm>
                      <a:custGeom>
                        <a:avLst/>
                        <a:gdLst>
                          <a:gd name="connsiteX0" fmla="*/ 10425 w 50429"/>
                          <a:gd name="connsiteY0" fmla="*/ 13335 h 19416"/>
                          <a:gd name="connsiteX1" fmla="*/ 50430 w 50429"/>
                          <a:gd name="connsiteY1" fmla="*/ 19050 h 19416"/>
                          <a:gd name="connsiteX2" fmla="*/ 30427 w 50429"/>
                          <a:gd name="connsiteY2" fmla="*/ 14288 h 19416"/>
                          <a:gd name="connsiteX3" fmla="*/ 11377 w 50429"/>
                          <a:gd name="connsiteY3" fmla="*/ 7620 h 19416"/>
                          <a:gd name="connsiteX4" fmla="*/ 3757 w 50429"/>
                          <a:gd name="connsiteY4" fmla="*/ 953 h 19416"/>
                          <a:gd name="connsiteX5" fmla="*/ 1852 w 50429"/>
                          <a:gd name="connsiteY5" fmla="*/ 0 h 19416"/>
                          <a:gd name="connsiteX6" fmla="*/ 10425 w 50429"/>
                          <a:gd name="connsiteY6" fmla="*/ 13335 h 19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50429" h="19416">
                            <a:moveTo>
                              <a:pt x="10425" y="13335"/>
                            </a:moveTo>
                            <a:cubicBezTo>
                              <a:pt x="29475" y="23813"/>
                              <a:pt x="32332" y="17145"/>
                              <a:pt x="50430" y="19050"/>
                            </a:cubicBezTo>
                            <a:cubicBezTo>
                              <a:pt x="44714" y="16192"/>
                              <a:pt x="37095" y="15240"/>
                              <a:pt x="30427" y="14288"/>
                            </a:cubicBezTo>
                            <a:cubicBezTo>
                              <a:pt x="23759" y="13335"/>
                              <a:pt x="16139" y="12382"/>
                              <a:pt x="11377" y="7620"/>
                            </a:cubicBezTo>
                            <a:cubicBezTo>
                              <a:pt x="8520" y="5715"/>
                              <a:pt x="6614" y="2857"/>
                              <a:pt x="3757" y="953"/>
                            </a:cubicBezTo>
                            <a:cubicBezTo>
                              <a:pt x="2805" y="0"/>
                              <a:pt x="2805" y="0"/>
                              <a:pt x="1852" y="0"/>
                            </a:cubicBezTo>
                            <a:cubicBezTo>
                              <a:pt x="-4816" y="1905"/>
                              <a:pt x="8520" y="12382"/>
                              <a:pt x="10425" y="13335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0" name="Freeform: Shape 2179">
                        <a:extLst>
                          <a:ext uri="{FF2B5EF4-FFF2-40B4-BE49-F238E27FC236}">
                            <a16:creationId xmlns:a16="http://schemas.microsoft.com/office/drawing/2014/main" id="{C5A994F9-C144-4D05-A34C-87121119C5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45417" y="3557587"/>
                        <a:ext cx="20954" cy="37147"/>
                      </a:xfrm>
                      <a:custGeom>
                        <a:avLst/>
                        <a:gdLst>
                          <a:gd name="connsiteX0" fmla="*/ 4763 w 20954"/>
                          <a:gd name="connsiteY0" fmla="*/ 16193 h 37147"/>
                          <a:gd name="connsiteX1" fmla="*/ 8573 w 20954"/>
                          <a:gd name="connsiteY1" fmla="*/ 23813 h 37147"/>
                          <a:gd name="connsiteX2" fmla="*/ 11430 w 20954"/>
                          <a:gd name="connsiteY2" fmla="*/ 27622 h 37147"/>
                          <a:gd name="connsiteX3" fmla="*/ 15240 w 20954"/>
                          <a:gd name="connsiteY3" fmla="*/ 33338 h 37147"/>
                          <a:gd name="connsiteX4" fmla="*/ 20955 w 20954"/>
                          <a:gd name="connsiteY4" fmla="*/ 37147 h 37147"/>
                          <a:gd name="connsiteX5" fmla="*/ 20955 w 20954"/>
                          <a:gd name="connsiteY5" fmla="*/ 35243 h 37147"/>
                          <a:gd name="connsiteX6" fmla="*/ 9525 w 20954"/>
                          <a:gd name="connsiteY6" fmla="*/ 19050 h 37147"/>
                          <a:gd name="connsiteX7" fmla="*/ 3810 w 20954"/>
                          <a:gd name="connsiteY7" fmla="*/ 9525 h 37147"/>
                          <a:gd name="connsiteX8" fmla="*/ 0 w 20954"/>
                          <a:gd name="connsiteY8" fmla="*/ 0 h 37147"/>
                          <a:gd name="connsiteX9" fmla="*/ 4763 w 20954"/>
                          <a:gd name="connsiteY9" fmla="*/ 16193 h 371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0954" h="37147">
                            <a:moveTo>
                              <a:pt x="4763" y="16193"/>
                            </a:moveTo>
                            <a:cubicBezTo>
                              <a:pt x="5715" y="19050"/>
                              <a:pt x="6667" y="20955"/>
                              <a:pt x="8573" y="23813"/>
                            </a:cubicBezTo>
                            <a:cubicBezTo>
                              <a:pt x="9525" y="25718"/>
                              <a:pt x="10478" y="26670"/>
                              <a:pt x="11430" y="27622"/>
                            </a:cubicBezTo>
                            <a:cubicBezTo>
                              <a:pt x="12383" y="29528"/>
                              <a:pt x="13335" y="31432"/>
                              <a:pt x="15240" y="33338"/>
                            </a:cubicBezTo>
                            <a:cubicBezTo>
                              <a:pt x="16192" y="35243"/>
                              <a:pt x="18098" y="37147"/>
                              <a:pt x="20955" y="37147"/>
                            </a:cubicBezTo>
                            <a:cubicBezTo>
                              <a:pt x="20955" y="36195"/>
                              <a:pt x="20955" y="36195"/>
                              <a:pt x="20955" y="35243"/>
                            </a:cubicBezTo>
                            <a:cubicBezTo>
                              <a:pt x="17145" y="29528"/>
                              <a:pt x="12383" y="24765"/>
                              <a:pt x="9525" y="19050"/>
                            </a:cubicBezTo>
                            <a:cubicBezTo>
                              <a:pt x="7620" y="16193"/>
                              <a:pt x="5715" y="12382"/>
                              <a:pt x="3810" y="9525"/>
                            </a:cubicBezTo>
                            <a:cubicBezTo>
                              <a:pt x="1905" y="6668"/>
                              <a:pt x="953" y="2857"/>
                              <a:pt x="0" y="0"/>
                            </a:cubicBezTo>
                            <a:cubicBezTo>
                              <a:pt x="953" y="5715"/>
                              <a:pt x="2858" y="10478"/>
                              <a:pt x="4763" y="16193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1" name="Freeform: Shape 2180">
                        <a:extLst>
                          <a:ext uri="{FF2B5EF4-FFF2-40B4-BE49-F238E27FC236}">
                            <a16:creationId xmlns:a16="http://schemas.microsoft.com/office/drawing/2014/main" id="{F0FF83A5-5D3C-4244-8EE9-260B993DF8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70850" y="3544252"/>
                        <a:ext cx="23144" cy="34441"/>
                      </a:xfrm>
                      <a:custGeom>
                        <a:avLst/>
                        <a:gdLst>
                          <a:gd name="connsiteX0" fmla="*/ 8857 w 23144"/>
                          <a:gd name="connsiteY0" fmla="*/ 15240 h 34441"/>
                          <a:gd name="connsiteX1" fmla="*/ 23145 w 23144"/>
                          <a:gd name="connsiteY1" fmla="*/ 0 h 34441"/>
                          <a:gd name="connsiteX2" fmla="*/ 19335 w 23144"/>
                          <a:gd name="connsiteY2" fmla="*/ 9525 h 34441"/>
                          <a:gd name="connsiteX3" fmla="*/ 13620 w 23144"/>
                          <a:gd name="connsiteY3" fmla="*/ 20955 h 34441"/>
                          <a:gd name="connsiteX4" fmla="*/ 6952 w 23144"/>
                          <a:gd name="connsiteY4" fmla="*/ 29528 h 34441"/>
                          <a:gd name="connsiteX5" fmla="*/ 1237 w 23144"/>
                          <a:gd name="connsiteY5" fmla="*/ 34290 h 34441"/>
                          <a:gd name="connsiteX6" fmla="*/ 2190 w 23144"/>
                          <a:gd name="connsiteY6" fmla="*/ 30480 h 34441"/>
                          <a:gd name="connsiteX7" fmla="*/ 8857 w 23144"/>
                          <a:gd name="connsiteY7" fmla="*/ 15240 h 344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3144" h="34441">
                            <a:moveTo>
                              <a:pt x="8857" y="15240"/>
                            </a:moveTo>
                            <a:cubicBezTo>
                              <a:pt x="11715" y="10478"/>
                              <a:pt x="17430" y="2857"/>
                              <a:pt x="23145" y="0"/>
                            </a:cubicBezTo>
                            <a:cubicBezTo>
                              <a:pt x="23145" y="2857"/>
                              <a:pt x="20287" y="7620"/>
                              <a:pt x="19335" y="9525"/>
                            </a:cubicBezTo>
                            <a:cubicBezTo>
                              <a:pt x="17430" y="13335"/>
                              <a:pt x="15525" y="17145"/>
                              <a:pt x="13620" y="20955"/>
                            </a:cubicBezTo>
                            <a:cubicBezTo>
                              <a:pt x="11715" y="23813"/>
                              <a:pt x="9810" y="27622"/>
                              <a:pt x="6952" y="29528"/>
                            </a:cubicBezTo>
                            <a:cubicBezTo>
                              <a:pt x="6000" y="30480"/>
                              <a:pt x="3142" y="33338"/>
                              <a:pt x="1237" y="34290"/>
                            </a:cubicBezTo>
                            <a:cubicBezTo>
                              <a:pt x="-1620" y="35242"/>
                              <a:pt x="1237" y="31432"/>
                              <a:pt x="2190" y="30480"/>
                            </a:cubicBezTo>
                            <a:cubicBezTo>
                              <a:pt x="4095" y="24765"/>
                              <a:pt x="6000" y="20003"/>
                              <a:pt x="8857" y="15240"/>
                            </a:cubicBezTo>
                            <a:close/>
                          </a:path>
                        </a:pathLst>
                      </a:custGeom>
                      <a:solidFill>
                        <a:srgbClr val="FF5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 dirty="0"/>
                      </a:p>
                    </p:txBody>
                  </p:sp>
                  <p:sp>
                    <p:nvSpPr>
                      <p:cNvPr id="2182" name="Freeform: Shape 2181">
                        <a:extLst>
                          <a:ext uri="{FF2B5EF4-FFF2-40B4-BE49-F238E27FC236}">
                            <a16:creationId xmlns:a16="http://schemas.microsoft.com/office/drawing/2014/main" id="{78C8D54B-E316-48EF-9A1B-F1FC91641A7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42547" y="3612831"/>
                        <a:ext cx="13335" cy="24765"/>
                      </a:xfrm>
                      <a:custGeom>
                        <a:avLst/>
                        <a:gdLst>
                          <a:gd name="connsiteX0" fmla="*/ 13335 w 13335"/>
                          <a:gd name="connsiteY0" fmla="*/ 24765 h 24765"/>
                          <a:gd name="connsiteX1" fmla="*/ 13335 w 13335"/>
                          <a:gd name="connsiteY1" fmla="*/ 24765 h 24765"/>
                          <a:gd name="connsiteX2" fmla="*/ 12383 w 13335"/>
                          <a:gd name="connsiteY2" fmla="*/ 4763 h 24765"/>
                          <a:gd name="connsiteX3" fmla="*/ 9525 w 13335"/>
                          <a:gd name="connsiteY3" fmla="*/ 1905 h 24765"/>
                          <a:gd name="connsiteX4" fmla="*/ 953 w 13335"/>
                          <a:gd name="connsiteY4" fmla="*/ 1905 h 24765"/>
                          <a:gd name="connsiteX5" fmla="*/ 0 w 13335"/>
                          <a:gd name="connsiteY5" fmla="*/ 953 h 24765"/>
                          <a:gd name="connsiteX6" fmla="*/ 953 w 13335"/>
                          <a:gd name="connsiteY6" fmla="*/ 0 h 24765"/>
                          <a:gd name="connsiteX7" fmla="*/ 9525 w 13335"/>
                          <a:gd name="connsiteY7" fmla="*/ 0 h 24765"/>
                          <a:gd name="connsiteX8" fmla="*/ 13335 w 13335"/>
                          <a:gd name="connsiteY8" fmla="*/ 3810 h 24765"/>
                          <a:gd name="connsiteX9" fmla="*/ 13335 w 13335"/>
                          <a:gd name="connsiteY9" fmla="*/ 24765 h 24765"/>
                          <a:gd name="connsiteX10" fmla="*/ 13335 w 13335"/>
                          <a:gd name="connsiteY10" fmla="*/ 24765 h 247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3335" h="24765">
                            <a:moveTo>
                              <a:pt x="13335" y="24765"/>
                            </a:moveTo>
                            <a:cubicBezTo>
                              <a:pt x="12383" y="24765"/>
                              <a:pt x="12383" y="24765"/>
                              <a:pt x="13335" y="24765"/>
                            </a:cubicBezTo>
                            <a:lnTo>
                              <a:pt x="12383" y="4763"/>
                            </a:lnTo>
                            <a:cubicBezTo>
                              <a:pt x="12383" y="3810"/>
                              <a:pt x="11430" y="1905"/>
                              <a:pt x="9525" y="1905"/>
                            </a:cubicBezTo>
                            <a:lnTo>
                              <a:pt x="953" y="1905"/>
                            </a:lnTo>
                            <a:cubicBezTo>
                              <a:pt x="953" y="1905"/>
                              <a:pt x="0" y="1905"/>
                              <a:pt x="0" y="953"/>
                            </a:cubicBezTo>
                            <a:cubicBezTo>
                              <a:pt x="0" y="953"/>
                              <a:pt x="0" y="0"/>
                              <a:pt x="953" y="0"/>
                            </a:cubicBezTo>
                            <a:lnTo>
                              <a:pt x="9525" y="0"/>
                            </a:lnTo>
                            <a:cubicBezTo>
                              <a:pt x="11430" y="0"/>
                              <a:pt x="13335" y="1905"/>
                              <a:pt x="13335" y="3810"/>
                            </a:cubicBezTo>
                            <a:lnTo>
                              <a:pt x="13335" y="24765"/>
                            </a:lnTo>
                            <a:cubicBezTo>
                              <a:pt x="13335" y="24765"/>
                              <a:pt x="13335" y="24765"/>
                              <a:pt x="13335" y="24765"/>
                            </a:cubicBezTo>
                            <a:close/>
                          </a:path>
                        </a:pathLst>
                      </a:custGeom>
                      <a:solidFill>
                        <a:srgbClr val="6D494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3" name="Freeform: Shape 2182">
                        <a:extLst>
                          <a:ext uri="{FF2B5EF4-FFF2-40B4-BE49-F238E27FC236}">
                            <a16:creationId xmlns:a16="http://schemas.microsoft.com/office/drawing/2014/main" id="{A377CB72-BE48-46D7-ACB6-FD6D453EB9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13045" y="3453764"/>
                        <a:ext cx="7620" cy="7619"/>
                      </a:xfrm>
                      <a:custGeom>
                        <a:avLst/>
                        <a:gdLst>
                          <a:gd name="connsiteX0" fmla="*/ 3810 w 7620"/>
                          <a:gd name="connsiteY0" fmla="*/ 0 h 7619"/>
                          <a:gd name="connsiteX1" fmla="*/ 0 w 7620"/>
                          <a:gd name="connsiteY1" fmla="*/ 3810 h 7619"/>
                          <a:gd name="connsiteX2" fmla="*/ 3810 w 7620"/>
                          <a:gd name="connsiteY2" fmla="*/ 7620 h 7619"/>
                          <a:gd name="connsiteX3" fmla="*/ 7620 w 7620"/>
                          <a:gd name="connsiteY3" fmla="*/ 3810 h 7619"/>
                          <a:gd name="connsiteX4" fmla="*/ 3810 w 7620"/>
                          <a:gd name="connsiteY4" fmla="*/ 0 h 76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7620" h="7619">
                            <a:moveTo>
                              <a:pt x="3810" y="0"/>
                            </a:moveTo>
                            <a:cubicBezTo>
                              <a:pt x="3810" y="1905"/>
                              <a:pt x="1905" y="3810"/>
                              <a:pt x="0" y="3810"/>
                            </a:cubicBezTo>
                            <a:cubicBezTo>
                              <a:pt x="1905" y="3810"/>
                              <a:pt x="3810" y="5715"/>
                              <a:pt x="3810" y="7620"/>
                            </a:cubicBezTo>
                            <a:cubicBezTo>
                              <a:pt x="3810" y="5715"/>
                              <a:pt x="5715" y="3810"/>
                              <a:pt x="7620" y="3810"/>
                            </a:cubicBezTo>
                            <a:cubicBezTo>
                              <a:pt x="5715" y="3810"/>
                              <a:pt x="3810" y="1905"/>
                              <a:pt x="381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4" name="Freeform: Shape 2183">
                        <a:extLst>
                          <a:ext uri="{FF2B5EF4-FFF2-40B4-BE49-F238E27FC236}">
                            <a16:creationId xmlns:a16="http://schemas.microsoft.com/office/drawing/2014/main" id="{B7C82171-65FE-49C4-B2CF-1BC70F396A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70195" y="3520439"/>
                        <a:ext cx="12382" cy="13334"/>
                      </a:xfrm>
                      <a:custGeom>
                        <a:avLst/>
                        <a:gdLst>
                          <a:gd name="connsiteX0" fmla="*/ 6667 w 12382"/>
                          <a:gd name="connsiteY0" fmla="*/ 0 h 13334"/>
                          <a:gd name="connsiteX1" fmla="*/ 0 w 12382"/>
                          <a:gd name="connsiteY1" fmla="*/ 6667 h 13334"/>
                          <a:gd name="connsiteX2" fmla="*/ 0 w 12382"/>
                          <a:gd name="connsiteY2" fmla="*/ 6667 h 13334"/>
                          <a:gd name="connsiteX3" fmla="*/ 6667 w 12382"/>
                          <a:gd name="connsiteY3" fmla="*/ 13335 h 13334"/>
                          <a:gd name="connsiteX4" fmla="*/ 6667 w 12382"/>
                          <a:gd name="connsiteY4" fmla="*/ 13335 h 13334"/>
                          <a:gd name="connsiteX5" fmla="*/ 12383 w 12382"/>
                          <a:gd name="connsiteY5" fmla="*/ 6667 h 13334"/>
                          <a:gd name="connsiteX6" fmla="*/ 6667 w 12382"/>
                          <a:gd name="connsiteY6" fmla="*/ 0 h 1333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382" h="13334">
                            <a:moveTo>
                              <a:pt x="6667" y="0"/>
                            </a:moveTo>
                            <a:cubicBezTo>
                              <a:pt x="6667" y="3810"/>
                              <a:pt x="3810" y="6667"/>
                              <a:pt x="0" y="6667"/>
                            </a:cubicBezTo>
                            <a:cubicBezTo>
                              <a:pt x="0" y="6667"/>
                              <a:pt x="0" y="6667"/>
                              <a:pt x="0" y="6667"/>
                            </a:cubicBezTo>
                            <a:cubicBezTo>
                              <a:pt x="3810" y="6667"/>
                              <a:pt x="6667" y="9525"/>
                              <a:pt x="6667" y="13335"/>
                            </a:cubicBezTo>
                            <a:cubicBezTo>
                              <a:pt x="6667" y="13335"/>
                              <a:pt x="6667" y="13335"/>
                              <a:pt x="6667" y="13335"/>
                            </a:cubicBezTo>
                            <a:cubicBezTo>
                              <a:pt x="6667" y="9525"/>
                              <a:pt x="9525" y="7620"/>
                              <a:pt x="12383" y="6667"/>
                            </a:cubicBezTo>
                            <a:cubicBezTo>
                              <a:pt x="9525" y="6667"/>
                              <a:pt x="6667" y="3810"/>
                              <a:pt x="6667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5" name="Freeform: Shape 2184">
                        <a:extLst>
                          <a:ext uri="{FF2B5EF4-FFF2-40B4-BE49-F238E27FC236}">
                            <a16:creationId xmlns:a16="http://schemas.microsoft.com/office/drawing/2014/main" id="{76F36EB9-D0D7-4245-B3CC-1A5974B0A4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28259" y="3460431"/>
                        <a:ext cx="9525" cy="9525"/>
                      </a:xfrm>
                      <a:custGeom>
                        <a:avLst/>
                        <a:gdLst>
                          <a:gd name="connsiteX0" fmla="*/ 4763 w 9525"/>
                          <a:gd name="connsiteY0" fmla="*/ 0 h 9525"/>
                          <a:gd name="connsiteX1" fmla="*/ 0 w 9525"/>
                          <a:gd name="connsiteY1" fmla="*/ 4763 h 9525"/>
                          <a:gd name="connsiteX2" fmla="*/ 4763 w 9525"/>
                          <a:gd name="connsiteY2" fmla="*/ 9525 h 9525"/>
                          <a:gd name="connsiteX3" fmla="*/ 4763 w 9525"/>
                          <a:gd name="connsiteY3" fmla="*/ 9525 h 9525"/>
                          <a:gd name="connsiteX4" fmla="*/ 9525 w 9525"/>
                          <a:gd name="connsiteY4" fmla="*/ 4763 h 9525"/>
                          <a:gd name="connsiteX5" fmla="*/ 4763 w 9525"/>
                          <a:gd name="connsiteY5" fmla="*/ 0 h 95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9525" h="9525">
                            <a:moveTo>
                              <a:pt x="4763" y="0"/>
                            </a:moveTo>
                            <a:cubicBezTo>
                              <a:pt x="4763" y="2858"/>
                              <a:pt x="2858" y="4763"/>
                              <a:pt x="0" y="4763"/>
                            </a:cubicBezTo>
                            <a:cubicBezTo>
                              <a:pt x="2858" y="4763"/>
                              <a:pt x="4763" y="6668"/>
                              <a:pt x="4763" y="9525"/>
                            </a:cubicBezTo>
                            <a:cubicBezTo>
                              <a:pt x="4763" y="9525"/>
                              <a:pt x="4763" y="9525"/>
                              <a:pt x="4763" y="9525"/>
                            </a:cubicBezTo>
                            <a:cubicBezTo>
                              <a:pt x="4763" y="6668"/>
                              <a:pt x="6668" y="4763"/>
                              <a:pt x="9525" y="4763"/>
                            </a:cubicBezTo>
                            <a:cubicBezTo>
                              <a:pt x="6668" y="3810"/>
                              <a:pt x="4763" y="1905"/>
                              <a:pt x="4763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6" name="Freeform: Shape 2185">
                        <a:extLst>
                          <a:ext uri="{FF2B5EF4-FFF2-40B4-BE49-F238E27FC236}">
                            <a16:creationId xmlns:a16="http://schemas.microsoft.com/office/drawing/2014/main" id="{F0587C44-3AD3-40F1-BD32-95CF565B21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61597" y="3404234"/>
                        <a:ext cx="14287" cy="14287"/>
                      </a:xfrm>
                      <a:custGeom>
                        <a:avLst/>
                        <a:gdLst>
                          <a:gd name="connsiteX0" fmla="*/ 7620 w 14287"/>
                          <a:gd name="connsiteY0" fmla="*/ 0 h 14287"/>
                          <a:gd name="connsiteX1" fmla="*/ 0 w 14287"/>
                          <a:gd name="connsiteY1" fmla="*/ 7620 h 14287"/>
                          <a:gd name="connsiteX2" fmla="*/ 0 w 14287"/>
                          <a:gd name="connsiteY2" fmla="*/ 7620 h 14287"/>
                          <a:gd name="connsiteX3" fmla="*/ 7620 w 14287"/>
                          <a:gd name="connsiteY3" fmla="*/ 14288 h 14287"/>
                          <a:gd name="connsiteX4" fmla="*/ 7620 w 14287"/>
                          <a:gd name="connsiteY4" fmla="*/ 14288 h 14287"/>
                          <a:gd name="connsiteX5" fmla="*/ 14288 w 14287"/>
                          <a:gd name="connsiteY5" fmla="*/ 6668 h 14287"/>
                          <a:gd name="connsiteX6" fmla="*/ 7620 w 14287"/>
                          <a:gd name="connsiteY6" fmla="*/ 0 h 142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4287" h="14287">
                            <a:moveTo>
                              <a:pt x="7620" y="0"/>
                            </a:moveTo>
                            <a:cubicBezTo>
                              <a:pt x="7620" y="3810"/>
                              <a:pt x="4763" y="7620"/>
                              <a:pt x="0" y="7620"/>
                            </a:cubicBezTo>
                            <a:cubicBezTo>
                              <a:pt x="0" y="7620"/>
                              <a:pt x="0" y="7620"/>
                              <a:pt x="0" y="7620"/>
                            </a:cubicBezTo>
                            <a:cubicBezTo>
                              <a:pt x="3810" y="7620"/>
                              <a:pt x="6668" y="10478"/>
                              <a:pt x="7620" y="14288"/>
                            </a:cubicBezTo>
                            <a:cubicBezTo>
                              <a:pt x="7620" y="14288"/>
                              <a:pt x="7620" y="14288"/>
                              <a:pt x="7620" y="14288"/>
                            </a:cubicBezTo>
                            <a:cubicBezTo>
                              <a:pt x="7620" y="10478"/>
                              <a:pt x="10478" y="7620"/>
                              <a:pt x="14288" y="6668"/>
                            </a:cubicBezTo>
                            <a:cubicBezTo>
                              <a:pt x="11430" y="7620"/>
                              <a:pt x="7620" y="3810"/>
                              <a:pt x="7620" y="0"/>
                            </a:cubicBezTo>
                            <a:close/>
                          </a:path>
                        </a:pathLst>
                      </a:custGeom>
                      <a:solidFill>
                        <a:srgbClr val="E8E4E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7" name="Freeform: Shape 2186">
                        <a:extLst>
                          <a:ext uri="{FF2B5EF4-FFF2-40B4-BE49-F238E27FC236}">
                            <a16:creationId xmlns:a16="http://schemas.microsoft.com/office/drawing/2014/main" id="{35B7A607-A7AF-4CE1-8841-580DAD43B5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29225" y="3493769"/>
                        <a:ext cx="4762" cy="3810"/>
                      </a:xfrm>
                      <a:custGeom>
                        <a:avLst/>
                        <a:gdLst>
                          <a:gd name="connsiteX0" fmla="*/ 1905 w 4762"/>
                          <a:gd name="connsiteY0" fmla="*/ 0 h 3810"/>
                          <a:gd name="connsiteX1" fmla="*/ 0 w 4762"/>
                          <a:gd name="connsiteY1" fmla="*/ 1905 h 3810"/>
                          <a:gd name="connsiteX2" fmla="*/ 2858 w 4762"/>
                          <a:gd name="connsiteY2" fmla="*/ 3810 h 3810"/>
                          <a:gd name="connsiteX3" fmla="*/ 4763 w 4762"/>
                          <a:gd name="connsiteY3" fmla="*/ 953 h 3810"/>
                          <a:gd name="connsiteX4" fmla="*/ 1905 w 4762"/>
                          <a:gd name="connsiteY4" fmla="*/ 0 h 38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62" h="3810">
                            <a:moveTo>
                              <a:pt x="1905" y="0"/>
                            </a:moveTo>
                            <a:cubicBezTo>
                              <a:pt x="1905" y="953"/>
                              <a:pt x="953" y="1905"/>
                              <a:pt x="0" y="1905"/>
                            </a:cubicBezTo>
                            <a:cubicBezTo>
                              <a:pt x="953" y="1905"/>
                              <a:pt x="1905" y="2858"/>
                              <a:pt x="2858" y="3810"/>
                            </a:cubicBezTo>
                            <a:cubicBezTo>
                              <a:pt x="2858" y="2858"/>
                              <a:pt x="3810" y="1905"/>
                              <a:pt x="4763" y="953"/>
                            </a:cubicBezTo>
                            <a:cubicBezTo>
                              <a:pt x="2858" y="1905"/>
                              <a:pt x="1905" y="953"/>
                              <a:pt x="1905" y="0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8" name="Freeform: Shape 2187">
                        <a:extLst>
                          <a:ext uri="{FF2B5EF4-FFF2-40B4-BE49-F238E27FC236}">
                            <a16:creationId xmlns:a16="http://schemas.microsoft.com/office/drawing/2014/main" id="{D285F20B-2A88-42CB-BF74-A7F9A2E301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137481" y="3535059"/>
                        <a:ext cx="22353" cy="117405"/>
                      </a:xfrm>
                      <a:custGeom>
                        <a:avLst/>
                        <a:gdLst>
                          <a:gd name="connsiteX0" fmla="*/ 16638 w 22353"/>
                          <a:gd name="connsiteY0" fmla="*/ 0 h 117405"/>
                          <a:gd name="connsiteX1" fmla="*/ 2351 w 22353"/>
                          <a:gd name="connsiteY1" fmla="*/ 21907 h 117405"/>
                          <a:gd name="connsiteX2" fmla="*/ 4256 w 22353"/>
                          <a:gd name="connsiteY2" fmla="*/ 97155 h 117405"/>
                          <a:gd name="connsiteX3" fmla="*/ 16638 w 22353"/>
                          <a:gd name="connsiteY3" fmla="*/ 117157 h 117405"/>
                          <a:gd name="connsiteX4" fmla="*/ 22353 w 22353"/>
                          <a:gd name="connsiteY4" fmla="*/ 113347 h 117405"/>
                          <a:gd name="connsiteX5" fmla="*/ 19496 w 22353"/>
                          <a:gd name="connsiteY5" fmla="*/ 0 h 117405"/>
                          <a:gd name="connsiteX6" fmla="*/ 16638 w 22353"/>
                          <a:gd name="connsiteY6" fmla="*/ 0 h 1174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2353" h="117405">
                            <a:moveTo>
                              <a:pt x="16638" y="0"/>
                            </a:moveTo>
                            <a:cubicBezTo>
                              <a:pt x="5208" y="2857"/>
                              <a:pt x="4256" y="10477"/>
                              <a:pt x="2351" y="21907"/>
                            </a:cubicBezTo>
                            <a:cubicBezTo>
                              <a:pt x="-1459" y="48577"/>
                              <a:pt x="-507" y="70485"/>
                              <a:pt x="4256" y="97155"/>
                            </a:cubicBezTo>
                            <a:cubicBezTo>
                              <a:pt x="5208" y="102870"/>
                              <a:pt x="9018" y="113347"/>
                              <a:pt x="16638" y="117157"/>
                            </a:cubicBezTo>
                            <a:cubicBezTo>
                              <a:pt x="19496" y="118110"/>
                              <a:pt x="22353" y="116205"/>
                              <a:pt x="22353" y="113347"/>
                            </a:cubicBezTo>
                            <a:lnTo>
                              <a:pt x="19496" y="0"/>
                            </a:lnTo>
                            <a:cubicBezTo>
                              <a:pt x="18543" y="0"/>
                              <a:pt x="17591" y="0"/>
                              <a:pt x="166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936052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89" name="Freeform: Shape 2188">
                        <a:extLst>
                          <a:ext uri="{FF2B5EF4-FFF2-40B4-BE49-F238E27FC236}">
                            <a16:creationId xmlns:a16="http://schemas.microsoft.com/office/drawing/2014/main" id="{2247CB94-7213-4CEA-A756-94778783985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>
                      <a:xfrm>
                        <a:off x="5281719" y="3765108"/>
                        <a:ext cx="2592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6668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190" name="Freeform: Shape 2189">
                        <a:extLst>
                          <a:ext uri="{FF2B5EF4-FFF2-40B4-BE49-F238E27FC236}">
                            <a16:creationId xmlns:a16="http://schemas.microsoft.com/office/drawing/2014/main" id="{C2D8A051-BB2D-4432-BBCE-32B20119B6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340355" y="3765209"/>
                        <a:ext cx="24364" cy="10477"/>
                      </a:xfrm>
                      <a:custGeom>
                        <a:avLst/>
                        <a:gdLst>
                          <a:gd name="connsiteX0" fmla="*/ 18098 w 20231"/>
                          <a:gd name="connsiteY0" fmla="*/ 5715 h 10477"/>
                          <a:gd name="connsiteX1" fmla="*/ 6667 w 20231"/>
                          <a:gd name="connsiteY1" fmla="*/ 1905 h 10477"/>
                          <a:gd name="connsiteX2" fmla="*/ 1905 w 20231"/>
                          <a:gd name="connsiteY2" fmla="*/ 0 h 10477"/>
                          <a:gd name="connsiteX3" fmla="*/ 0 w 20231"/>
                          <a:gd name="connsiteY3" fmla="*/ 9525 h 10477"/>
                          <a:gd name="connsiteX4" fmla="*/ 953 w 20231"/>
                          <a:gd name="connsiteY4" fmla="*/ 10478 h 10477"/>
                          <a:gd name="connsiteX5" fmla="*/ 17145 w 20231"/>
                          <a:gd name="connsiteY5" fmla="*/ 10478 h 10477"/>
                          <a:gd name="connsiteX6" fmla="*/ 18098 w 20231"/>
                          <a:gd name="connsiteY6" fmla="*/ 5715 h 104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20231" h="10477">
                            <a:moveTo>
                              <a:pt x="18098" y="5715"/>
                            </a:moveTo>
                            <a:lnTo>
                              <a:pt x="6667" y="1905"/>
                            </a:lnTo>
                            <a:cubicBezTo>
                              <a:pt x="3810" y="6668"/>
                              <a:pt x="3810" y="3810"/>
                              <a:pt x="1905" y="0"/>
                            </a:cubicBezTo>
                            <a:lnTo>
                              <a:pt x="0" y="9525"/>
                            </a:lnTo>
                            <a:cubicBezTo>
                              <a:pt x="0" y="9525"/>
                              <a:pt x="0" y="10478"/>
                              <a:pt x="953" y="10478"/>
                            </a:cubicBezTo>
                            <a:lnTo>
                              <a:pt x="17145" y="10478"/>
                            </a:lnTo>
                            <a:cubicBezTo>
                              <a:pt x="20003" y="10478"/>
                              <a:pt x="21908" y="7620"/>
                              <a:pt x="18098" y="5715"/>
                            </a:cubicBezTo>
                            <a:close/>
                          </a:path>
                        </a:pathLst>
                      </a:custGeom>
                      <a:solidFill>
                        <a:srgbClr val="A49BC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</p:grpSp>
              <p:sp>
                <p:nvSpPr>
                  <p:cNvPr id="2140" name="Freeform: Shape 2139">
                    <a:extLst>
                      <a:ext uri="{FF2B5EF4-FFF2-40B4-BE49-F238E27FC236}">
                        <a16:creationId xmlns:a16="http://schemas.microsoft.com/office/drawing/2014/main" id="{69111826-630F-4A22-A3CA-7FB77EF0EDFC}"/>
                      </a:ext>
                    </a:extLst>
                  </p:cNvPr>
                  <p:cNvSpPr/>
                  <p:nvPr/>
                </p:nvSpPr>
                <p:spPr>
                  <a:xfrm>
                    <a:off x="14611993" y="-326998"/>
                    <a:ext cx="32400" cy="72000"/>
                  </a:xfrm>
                  <a:custGeom>
                    <a:avLst/>
                    <a:gdLst>
                      <a:gd name="connsiteX0" fmla="*/ 23813 w 36774"/>
                      <a:gd name="connsiteY0" fmla="*/ 0 h 70799"/>
                      <a:gd name="connsiteX1" fmla="*/ 35719 w 36774"/>
                      <a:gd name="connsiteY1" fmla="*/ 61913 h 70799"/>
                      <a:gd name="connsiteX2" fmla="*/ 0 w 36774"/>
                      <a:gd name="connsiteY2" fmla="*/ 69056 h 70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774" h="70799">
                        <a:moveTo>
                          <a:pt x="23813" y="0"/>
                        </a:moveTo>
                        <a:cubicBezTo>
                          <a:pt x="31750" y="25202"/>
                          <a:pt x="39688" y="50404"/>
                          <a:pt x="35719" y="61913"/>
                        </a:cubicBezTo>
                        <a:cubicBezTo>
                          <a:pt x="31750" y="73422"/>
                          <a:pt x="15875" y="71239"/>
                          <a:pt x="0" y="69056"/>
                        </a:cubicBezTo>
                      </a:path>
                    </a:pathLst>
                  </a:custGeom>
                  <a:noFill/>
                  <a:ln w="3175">
                    <a:solidFill>
                      <a:srgbClr val="F78C57"/>
                    </a:solidFill>
                    <a:round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/>
                  </a:p>
                </p:txBody>
              </p:sp>
            </p:grpSp>
            <p:sp>
              <p:nvSpPr>
                <p:cNvPr id="2138" name="Freeform: Shape 2137">
                  <a:extLst>
                    <a:ext uri="{FF2B5EF4-FFF2-40B4-BE49-F238E27FC236}">
                      <a16:creationId xmlns:a16="http://schemas.microsoft.com/office/drawing/2014/main" id="{F8A58704-F782-4773-9F69-C376C7B6B7DA}"/>
                    </a:ext>
                  </a:extLst>
                </p:cNvPr>
                <p:cNvSpPr/>
                <p:nvPr/>
              </p:nvSpPr>
              <p:spPr>
                <a:xfrm flipH="1">
                  <a:off x="15722196" y="-300807"/>
                  <a:ext cx="32400" cy="72000"/>
                </a:xfrm>
                <a:custGeom>
                  <a:avLst/>
                  <a:gdLst>
                    <a:gd name="connsiteX0" fmla="*/ 23813 w 36774"/>
                    <a:gd name="connsiteY0" fmla="*/ 0 h 70799"/>
                    <a:gd name="connsiteX1" fmla="*/ 35719 w 36774"/>
                    <a:gd name="connsiteY1" fmla="*/ 61913 h 70799"/>
                    <a:gd name="connsiteX2" fmla="*/ 0 w 36774"/>
                    <a:gd name="connsiteY2" fmla="*/ 69056 h 70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774" h="70799">
                      <a:moveTo>
                        <a:pt x="23813" y="0"/>
                      </a:moveTo>
                      <a:cubicBezTo>
                        <a:pt x="31750" y="25202"/>
                        <a:pt x="39688" y="50404"/>
                        <a:pt x="35719" y="61913"/>
                      </a:cubicBezTo>
                      <a:cubicBezTo>
                        <a:pt x="31750" y="73422"/>
                        <a:pt x="15875" y="71239"/>
                        <a:pt x="0" y="69056"/>
                      </a:cubicBezTo>
                    </a:path>
                  </a:pathLst>
                </a:custGeom>
                <a:noFill/>
                <a:ln w="3175">
                  <a:solidFill>
                    <a:srgbClr val="F78C57"/>
                  </a:solidFill>
                  <a:round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  <p:pic>
            <p:nvPicPr>
              <p:cNvPr id="2136" name="Graphic 2135">
                <a:extLst>
                  <a:ext uri="{FF2B5EF4-FFF2-40B4-BE49-F238E27FC236}">
                    <a16:creationId xmlns:a16="http://schemas.microsoft.com/office/drawing/2014/main" id="{B530E329-F8A1-462F-9903-1DA623E4CFC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45777" y="5785108"/>
                <a:ext cx="242591" cy="278383"/>
              </a:xfrm>
              <a:prstGeom prst="rect">
                <a:avLst/>
              </a:prstGeom>
            </p:spPr>
          </p:pic>
        </p:grpSp>
        <p:grpSp>
          <p:nvGrpSpPr>
            <p:cNvPr id="2130" name="Graphic 119">
              <a:extLst>
                <a:ext uri="{FF2B5EF4-FFF2-40B4-BE49-F238E27FC236}">
                  <a16:creationId xmlns:a16="http://schemas.microsoft.com/office/drawing/2014/main" id="{0D947DFC-60D4-4C67-8C4B-55A9BB1210B0}"/>
                </a:ext>
              </a:extLst>
            </p:cNvPr>
            <p:cNvGrpSpPr/>
            <p:nvPr/>
          </p:nvGrpSpPr>
          <p:grpSpPr>
            <a:xfrm rot="20107153">
              <a:off x="4812139" y="5989854"/>
              <a:ext cx="117746" cy="84365"/>
              <a:chOff x="5087888" y="5952148"/>
              <a:chExt cx="191201" cy="136995"/>
            </a:xfrm>
          </p:grpSpPr>
          <p:grpSp>
            <p:nvGrpSpPr>
              <p:cNvPr id="2131" name="Graphic 119">
                <a:extLst>
                  <a:ext uri="{FF2B5EF4-FFF2-40B4-BE49-F238E27FC236}">
                    <a16:creationId xmlns:a16="http://schemas.microsoft.com/office/drawing/2014/main" id="{E85ADDCA-2639-40D2-A514-CBB5F7EC6F15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2133" name="Freeform: Shape 2132">
                  <a:extLst>
                    <a:ext uri="{FF2B5EF4-FFF2-40B4-BE49-F238E27FC236}">
                      <a16:creationId xmlns:a16="http://schemas.microsoft.com/office/drawing/2014/main" id="{1D374143-569A-416B-AEB1-E4C49DFDD36B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134" name="Freeform: Shape 2133">
                  <a:extLst>
                    <a:ext uri="{FF2B5EF4-FFF2-40B4-BE49-F238E27FC236}">
                      <a16:creationId xmlns:a16="http://schemas.microsoft.com/office/drawing/2014/main" id="{63658BA5-5C42-4A2B-8F92-CFAC7FFB6595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132" name="Freeform: Shape 2131">
                <a:extLst>
                  <a:ext uri="{FF2B5EF4-FFF2-40B4-BE49-F238E27FC236}">
                    <a16:creationId xmlns:a16="http://schemas.microsoft.com/office/drawing/2014/main" id="{9217BEDE-B60E-4A02-AEAC-091F185CC078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2232" name="Group 2231">
            <a:extLst>
              <a:ext uri="{FF2B5EF4-FFF2-40B4-BE49-F238E27FC236}">
                <a16:creationId xmlns:a16="http://schemas.microsoft.com/office/drawing/2014/main" id="{889170CA-6690-4A12-A077-7E800A149612}"/>
              </a:ext>
            </a:extLst>
          </p:cNvPr>
          <p:cNvGrpSpPr/>
          <p:nvPr/>
        </p:nvGrpSpPr>
        <p:grpSpPr>
          <a:xfrm>
            <a:off x="6210300" y="6991769"/>
            <a:ext cx="1499889" cy="1968890"/>
            <a:chOff x="6210300" y="6991769"/>
            <a:chExt cx="1499889" cy="1968890"/>
          </a:xfrm>
        </p:grpSpPr>
        <p:grpSp>
          <p:nvGrpSpPr>
            <p:cNvPr id="2233" name="Graphic 4">
              <a:extLst>
                <a:ext uri="{FF2B5EF4-FFF2-40B4-BE49-F238E27FC236}">
                  <a16:creationId xmlns:a16="http://schemas.microsoft.com/office/drawing/2014/main" id="{FFDBDDC1-68F7-41D5-AB47-B6DD6A2AD798}"/>
                </a:ext>
              </a:extLst>
            </p:cNvPr>
            <p:cNvGrpSpPr>
              <a:grpSpLocks/>
            </p:cNvGrpSpPr>
            <p:nvPr/>
          </p:nvGrpSpPr>
          <p:grpSpPr>
            <a:xfrm rot="21317729">
              <a:off x="6210300" y="6991769"/>
              <a:ext cx="1499889" cy="1968890"/>
              <a:chOff x="7160895" y="4255769"/>
              <a:chExt cx="630555" cy="826770"/>
            </a:xfrm>
          </p:grpSpPr>
          <p:grpSp>
            <p:nvGrpSpPr>
              <p:cNvPr id="2239" name="Graphic 4">
                <a:extLst>
                  <a:ext uri="{FF2B5EF4-FFF2-40B4-BE49-F238E27FC236}">
                    <a16:creationId xmlns:a16="http://schemas.microsoft.com/office/drawing/2014/main" id="{9FD19538-D553-40CF-A073-7FBC3660F01D}"/>
                  </a:ext>
                </a:extLst>
              </p:cNvPr>
              <p:cNvGrpSpPr/>
              <p:nvPr/>
            </p:nvGrpSpPr>
            <p:grpSpPr>
              <a:xfrm>
                <a:off x="7160895" y="4255769"/>
                <a:ext cx="630555" cy="826770"/>
                <a:chOff x="7160895" y="4255769"/>
                <a:chExt cx="630555" cy="826770"/>
              </a:xfrm>
            </p:grpSpPr>
            <p:sp>
              <p:nvSpPr>
                <p:cNvPr id="2470" name="Freeform: Shape 2469">
                  <a:extLst>
                    <a:ext uri="{FF2B5EF4-FFF2-40B4-BE49-F238E27FC236}">
                      <a16:creationId xmlns:a16="http://schemas.microsoft.com/office/drawing/2014/main" id="{E41EB6BC-F152-4807-B79A-04F5E2D16550}"/>
                    </a:ext>
                  </a:extLst>
                </p:cNvPr>
                <p:cNvSpPr/>
                <p:nvPr/>
              </p:nvSpPr>
              <p:spPr>
                <a:xfrm>
                  <a:off x="7160895" y="4451984"/>
                  <a:ext cx="630555" cy="630555"/>
                </a:xfrm>
                <a:custGeom>
                  <a:avLst/>
                  <a:gdLst>
                    <a:gd name="connsiteX0" fmla="*/ 630555 w 630555"/>
                    <a:gd name="connsiteY0" fmla="*/ 315278 h 630555"/>
                    <a:gd name="connsiteX1" fmla="*/ 315277 w 630555"/>
                    <a:gd name="connsiteY1" fmla="*/ 630555 h 630555"/>
                    <a:gd name="connsiteX2" fmla="*/ 0 w 630555"/>
                    <a:gd name="connsiteY2" fmla="*/ 315278 h 630555"/>
                    <a:gd name="connsiteX3" fmla="*/ 315277 w 630555"/>
                    <a:gd name="connsiteY3" fmla="*/ 0 h 630555"/>
                    <a:gd name="connsiteX4" fmla="*/ 630555 w 630555"/>
                    <a:gd name="connsiteY4" fmla="*/ 315278 h 630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555" h="630555">
                      <a:moveTo>
                        <a:pt x="630555" y="315278"/>
                      </a:moveTo>
                      <a:cubicBezTo>
                        <a:pt x="630555" y="489401"/>
                        <a:pt x="489401" y="630555"/>
                        <a:pt x="315277" y="630555"/>
                      </a:cubicBezTo>
                      <a:cubicBezTo>
                        <a:pt x="141154" y="630555"/>
                        <a:pt x="0" y="489401"/>
                        <a:pt x="0" y="315278"/>
                      </a:cubicBezTo>
                      <a:cubicBezTo>
                        <a:pt x="0" y="141154"/>
                        <a:pt x="141154" y="0"/>
                        <a:pt x="315277" y="0"/>
                      </a:cubicBezTo>
                      <a:cubicBezTo>
                        <a:pt x="489401" y="0"/>
                        <a:pt x="630555" y="141154"/>
                        <a:pt x="630555" y="315278"/>
                      </a:cubicBezTo>
                      <a:close/>
                    </a:path>
                  </a:pathLst>
                </a:custGeom>
                <a:solidFill>
                  <a:srgbClr val="C8C1E5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2471" name="Graphic 4">
                  <a:extLst>
                    <a:ext uri="{FF2B5EF4-FFF2-40B4-BE49-F238E27FC236}">
                      <a16:creationId xmlns:a16="http://schemas.microsoft.com/office/drawing/2014/main" id="{1241818B-1A62-42EB-8D72-45FAB6BCF17B}"/>
                    </a:ext>
                  </a:extLst>
                </p:cNvPr>
                <p:cNvGrpSpPr/>
                <p:nvPr/>
              </p:nvGrpSpPr>
              <p:grpSpPr>
                <a:xfrm>
                  <a:off x="7388584" y="4255769"/>
                  <a:ext cx="192363" cy="244792"/>
                  <a:chOff x="7388584" y="4255769"/>
                  <a:chExt cx="192363" cy="244792"/>
                </a:xfrm>
                <a:solidFill>
                  <a:srgbClr val="F2B775"/>
                </a:solidFill>
              </p:grpSpPr>
              <p:grpSp>
                <p:nvGrpSpPr>
                  <p:cNvPr id="2472" name="Graphic 4">
                    <a:extLst>
                      <a:ext uri="{FF2B5EF4-FFF2-40B4-BE49-F238E27FC236}">
                        <a16:creationId xmlns:a16="http://schemas.microsoft.com/office/drawing/2014/main" id="{8DBD5DE2-B2A1-4874-AAC0-B00972FFCAE4}"/>
                      </a:ext>
                    </a:extLst>
                  </p:cNvPr>
                  <p:cNvGrpSpPr/>
                  <p:nvPr/>
                </p:nvGrpSpPr>
                <p:grpSpPr>
                  <a:xfrm>
                    <a:off x="7388584" y="4380232"/>
                    <a:ext cx="192363" cy="120329"/>
                    <a:chOff x="7388584" y="4380232"/>
                    <a:chExt cx="192363" cy="120329"/>
                  </a:xfrm>
                  <a:solidFill>
                    <a:srgbClr val="F2B775"/>
                  </a:solidFill>
                </p:grpSpPr>
                <p:sp>
                  <p:nvSpPr>
                    <p:cNvPr id="2474" name="Freeform: Shape 2473">
                      <a:extLst>
                        <a:ext uri="{FF2B5EF4-FFF2-40B4-BE49-F238E27FC236}">
                          <a16:creationId xmlns:a16="http://schemas.microsoft.com/office/drawing/2014/main" id="{94FB2F6C-0206-4534-928A-2D98AF9D82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8584" y="4380232"/>
                      <a:ext cx="94380" cy="73972"/>
                    </a:xfrm>
                    <a:custGeom>
                      <a:avLst/>
                      <a:gdLst>
                        <a:gd name="connsiteX0" fmla="*/ 89493 w 94380"/>
                        <a:gd name="connsiteY0" fmla="*/ 42225 h 73972"/>
                        <a:gd name="connsiteX1" fmla="*/ 89493 w 94380"/>
                        <a:gd name="connsiteY1" fmla="*/ 42225 h 73972"/>
                        <a:gd name="connsiteX2" fmla="*/ 69491 w 94380"/>
                        <a:gd name="connsiteY2" fmla="*/ 20317 h 73972"/>
                        <a:gd name="connsiteX3" fmla="*/ 5673 w 94380"/>
                        <a:gd name="connsiteY3" fmla="*/ 4125 h 73972"/>
                        <a:gd name="connsiteX4" fmla="*/ 24723 w 94380"/>
                        <a:gd name="connsiteY4" fmla="*/ 53655 h 73972"/>
                        <a:gd name="connsiteX5" fmla="*/ 88541 w 94380"/>
                        <a:gd name="connsiteY5" fmla="*/ 69847 h 73972"/>
                        <a:gd name="connsiteX6" fmla="*/ 89493 w 94380"/>
                        <a:gd name="connsiteY6" fmla="*/ 42225 h 73972"/>
                        <a:gd name="connsiteX7" fmla="*/ 74253 w 94380"/>
                        <a:gd name="connsiteY7" fmla="*/ 58417 h 73972"/>
                        <a:gd name="connsiteX8" fmla="*/ 33296 w 94380"/>
                        <a:gd name="connsiteY8" fmla="*/ 47940 h 73972"/>
                        <a:gd name="connsiteX9" fmla="*/ 20913 w 94380"/>
                        <a:gd name="connsiteY9" fmla="*/ 16507 h 73972"/>
                        <a:gd name="connsiteX10" fmla="*/ 61871 w 94380"/>
                        <a:gd name="connsiteY10" fmla="*/ 26985 h 73972"/>
                        <a:gd name="connsiteX11" fmla="*/ 74253 w 94380"/>
                        <a:gd name="connsiteY11" fmla="*/ 58417 h 73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380" h="73972">
                          <a:moveTo>
                            <a:pt x="89493" y="42225"/>
                          </a:moveTo>
                          <a:lnTo>
                            <a:pt x="89493" y="42225"/>
                          </a:lnTo>
                          <a:cubicBezTo>
                            <a:pt x="85683" y="34605"/>
                            <a:pt x="79016" y="27937"/>
                            <a:pt x="69491" y="20317"/>
                          </a:cubicBezTo>
                          <a:cubicBezTo>
                            <a:pt x="46631" y="2220"/>
                            <a:pt x="18056" y="-5400"/>
                            <a:pt x="5673" y="4125"/>
                          </a:cubicBezTo>
                          <a:cubicBezTo>
                            <a:pt x="-6709" y="13650"/>
                            <a:pt x="1863" y="35557"/>
                            <a:pt x="24723" y="53655"/>
                          </a:cubicBezTo>
                          <a:cubicBezTo>
                            <a:pt x="47583" y="71752"/>
                            <a:pt x="76158" y="79372"/>
                            <a:pt x="88541" y="69847"/>
                          </a:cubicBezTo>
                          <a:cubicBezTo>
                            <a:pt x="96161" y="64132"/>
                            <a:pt x="96161" y="53655"/>
                            <a:pt x="89493" y="42225"/>
                          </a:cubicBezTo>
                          <a:close/>
                          <a:moveTo>
                            <a:pt x="74253" y="58417"/>
                          </a:moveTo>
                          <a:cubicBezTo>
                            <a:pt x="66633" y="64132"/>
                            <a:pt x="47583" y="59370"/>
                            <a:pt x="33296" y="47940"/>
                          </a:cubicBezTo>
                          <a:cubicBezTo>
                            <a:pt x="18056" y="36510"/>
                            <a:pt x="13293" y="22222"/>
                            <a:pt x="20913" y="16507"/>
                          </a:cubicBezTo>
                          <a:cubicBezTo>
                            <a:pt x="28533" y="10792"/>
                            <a:pt x="47583" y="15555"/>
                            <a:pt x="61871" y="26985"/>
                          </a:cubicBezTo>
                          <a:cubicBezTo>
                            <a:pt x="76158" y="38415"/>
                            <a:pt x="81873" y="52702"/>
                            <a:pt x="74253" y="5841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75" name="Freeform: Shape 2474">
                      <a:extLst>
                        <a:ext uri="{FF2B5EF4-FFF2-40B4-BE49-F238E27FC236}">
                          <a16:creationId xmlns:a16="http://schemas.microsoft.com/office/drawing/2014/main" id="{7A241AD9-79B8-4D8A-A261-DAE9C44BE2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713" y="4381930"/>
                      <a:ext cx="94644" cy="72481"/>
                    </a:xfrm>
                    <a:custGeom>
                      <a:avLst/>
                      <a:gdLst>
                        <a:gd name="connsiteX0" fmla="*/ 89184 w 94644"/>
                        <a:gd name="connsiteY0" fmla="*/ 4332 h 72481"/>
                        <a:gd name="connsiteX1" fmla="*/ 25366 w 94644"/>
                        <a:gd name="connsiteY1" fmla="*/ 19572 h 72481"/>
                        <a:gd name="connsiteX2" fmla="*/ 5364 w 94644"/>
                        <a:gd name="connsiteY2" fmla="*/ 40527 h 72481"/>
                        <a:gd name="connsiteX3" fmla="*/ 5364 w 94644"/>
                        <a:gd name="connsiteY3" fmla="*/ 40527 h 72481"/>
                        <a:gd name="connsiteX4" fmla="*/ 5364 w 94644"/>
                        <a:gd name="connsiteY4" fmla="*/ 68150 h 72481"/>
                        <a:gd name="connsiteX5" fmla="*/ 69181 w 94644"/>
                        <a:gd name="connsiteY5" fmla="*/ 52910 h 72481"/>
                        <a:gd name="connsiteX6" fmla="*/ 89184 w 94644"/>
                        <a:gd name="connsiteY6" fmla="*/ 4332 h 72481"/>
                        <a:gd name="connsiteX7" fmla="*/ 62514 w 94644"/>
                        <a:gd name="connsiteY7" fmla="*/ 48147 h 72481"/>
                        <a:gd name="connsiteX8" fmla="*/ 16794 w 94644"/>
                        <a:gd name="connsiteY8" fmla="*/ 58625 h 72481"/>
                        <a:gd name="connsiteX9" fmla="*/ 32034 w 94644"/>
                        <a:gd name="connsiteY9" fmla="*/ 23382 h 72481"/>
                        <a:gd name="connsiteX10" fmla="*/ 78706 w 94644"/>
                        <a:gd name="connsiteY10" fmla="*/ 12904 h 72481"/>
                        <a:gd name="connsiteX11" fmla="*/ 62514 w 94644"/>
                        <a:gd name="connsiteY11" fmla="*/ 48147 h 72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644" h="72481">
                          <a:moveTo>
                            <a:pt x="89184" y="4332"/>
                          </a:moveTo>
                          <a:cubicBezTo>
                            <a:pt x="76801" y="-5193"/>
                            <a:pt x="48226" y="1475"/>
                            <a:pt x="25366" y="19572"/>
                          </a:cubicBezTo>
                          <a:cubicBezTo>
                            <a:pt x="16794" y="26239"/>
                            <a:pt x="9174" y="33860"/>
                            <a:pt x="5364" y="40527"/>
                          </a:cubicBezTo>
                          <a:lnTo>
                            <a:pt x="5364" y="40527"/>
                          </a:lnTo>
                          <a:cubicBezTo>
                            <a:pt x="-1304" y="51957"/>
                            <a:pt x="-2256" y="62435"/>
                            <a:pt x="5364" y="68150"/>
                          </a:cubicBezTo>
                          <a:cubicBezTo>
                            <a:pt x="17746" y="77675"/>
                            <a:pt x="46321" y="71007"/>
                            <a:pt x="69181" y="52910"/>
                          </a:cubicBezTo>
                          <a:cubicBezTo>
                            <a:pt x="92041" y="35764"/>
                            <a:pt x="101566" y="13857"/>
                            <a:pt x="89184" y="4332"/>
                          </a:cubicBezTo>
                          <a:close/>
                          <a:moveTo>
                            <a:pt x="62514" y="48147"/>
                          </a:moveTo>
                          <a:cubicBezTo>
                            <a:pt x="45369" y="60529"/>
                            <a:pt x="25366" y="66244"/>
                            <a:pt x="16794" y="58625"/>
                          </a:cubicBezTo>
                          <a:cubicBezTo>
                            <a:pt x="8221" y="51957"/>
                            <a:pt x="14889" y="36717"/>
                            <a:pt x="32034" y="23382"/>
                          </a:cubicBezTo>
                          <a:cubicBezTo>
                            <a:pt x="49179" y="11000"/>
                            <a:pt x="69181" y="5285"/>
                            <a:pt x="78706" y="12904"/>
                          </a:cubicBezTo>
                          <a:cubicBezTo>
                            <a:pt x="86326" y="19572"/>
                            <a:pt x="79659" y="35764"/>
                            <a:pt x="62514" y="48147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76" name="Freeform: Shape 2475">
                      <a:extLst>
                        <a:ext uri="{FF2B5EF4-FFF2-40B4-BE49-F238E27FC236}">
                          <a16:creationId xmlns:a16="http://schemas.microsoft.com/office/drawing/2014/main" id="{EF657D1E-C798-41A8-A086-1DFF298C09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766" y="4440160"/>
                      <a:ext cx="79073" cy="60401"/>
                    </a:xfrm>
                    <a:custGeom>
                      <a:avLst/>
                      <a:gdLst>
                        <a:gd name="connsiteX0" fmla="*/ 77169 w 79073"/>
                        <a:gd name="connsiteY0" fmla="*/ 395 h 60401"/>
                        <a:gd name="connsiteX1" fmla="*/ 16 w 79073"/>
                        <a:gd name="connsiteY1" fmla="*/ 60402 h 60401"/>
                        <a:gd name="connsiteX2" fmla="*/ 21924 w 79073"/>
                        <a:gd name="connsiteY2" fmla="*/ 60402 h 60401"/>
                        <a:gd name="connsiteX3" fmla="*/ 62881 w 79073"/>
                        <a:gd name="connsiteY3" fmla="*/ 34684 h 60401"/>
                        <a:gd name="connsiteX4" fmla="*/ 79074 w 79073"/>
                        <a:gd name="connsiteY4" fmla="*/ 1347 h 60401"/>
                        <a:gd name="connsiteX5" fmla="*/ 77169 w 79073"/>
                        <a:gd name="connsiteY5" fmla="*/ 395 h 6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9073" h="60401">
                          <a:moveTo>
                            <a:pt x="77169" y="395"/>
                          </a:moveTo>
                          <a:cubicBezTo>
                            <a:pt x="40021" y="38495"/>
                            <a:pt x="-936" y="60402"/>
                            <a:pt x="16" y="60402"/>
                          </a:cubicBezTo>
                          <a:lnTo>
                            <a:pt x="21924" y="60402"/>
                          </a:lnTo>
                          <a:cubicBezTo>
                            <a:pt x="40021" y="60402"/>
                            <a:pt x="55261" y="49924"/>
                            <a:pt x="62881" y="34684"/>
                          </a:cubicBezTo>
                          <a:lnTo>
                            <a:pt x="79074" y="1347"/>
                          </a:lnTo>
                          <a:cubicBezTo>
                            <a:pt x="79074" y="395"/>
                            <a:pt x="78121" y="-558"/>
                            <a:pt x="77169" y="395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77" name="Freeform: Shape 2476">
                      <a:extLst>
                        <a:ext uri="{FF2B5EF4-FFF2-40B4-BE49-F238E27FC236}">
                          <a16:creationId xmlns:a16="http://schemas.microsoft.com/office/drawing/2014/main" id="{56808350-50C8-4744-A0A3-373583FF60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2102" y="4446848"/>
                      <a:ext cx="108844" cy="53584"/>
                    </a:xfrm>
                    <a:custGeom>
                      <a:avLst/>
                      <a:gdLst>
                        <a:gd name="connsiteX0" fmla="*/ 2165 w 108844"/>
                        <a:gd name="connsiteY0" fmla="*/ 374 h 53584"/>
                        <a:gd name="connsiteX1" fmla="*/ 108845 w 108844"/>
                        <a:gd name="connsiteY1" fmla="*/ 44189 h 53584"/>
                        <a:gd name="connsiteX2" fmla="*/ 69792 w 108844"/>
                        <a:gd name="connsiteY2" fmla="*/ 52761 h 53584"/>
                        <a:gd name="connsiteX3" fmla="*/ 34550 w 108844"/>
                        <a:gd name="connsiteY3" fmla="*/ 41331 h 53584"/>
                        <a:gd name="connsiteX4" fmla="*/ 260 w 108844"/>
                        <a:gd name="connsiteY4" fmla="*/ 2279 h 53584"/>
                        <a:gd name="connsiteX5" fmla="*/ 2165 w 108844"/>
                        <a:gd name="connsiteY5" fmla="*/ 374 h 53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8844" h="53584">
                          <a:moveTo>
                            <a:pt x="2165" y="374"/>
                          </a:moveTo>
                          <a:cubicBezTo>
                            <a:pt x="19310" y="12756"/>
                            <a:pt x="60267" y="37521"/>
                            <a:pt x="108845" y="44189"/>
                          </a:cubicBezTo>
                          <a:lnTo>
                            <a:pt x="69792" y="52761"/>
                          </a:lnTo>
                          <a:cubicBezTo>
                            <a:pt x="56457" y="55619"/>
                            <a:pt x="43122" y="50856"/>
                            <a:pt x="34550" y="41331"/>
                          </a:cubicBezTo>
                          <a:lnTo>
                            <a:pt x="260" y="2279"/>
                          </a:lnTo>
                          <a:cubicBezTo>
                            <a:pt x="-693" y="374"/>
                            <a:pt x="1212" y="-579"/>
                            <a:pt x="2165" y="374"/>
                          </a:cubicBezTo>
                          <a:close/>
                        </a:path>
                      </a:pathLst>
                    </a:custGeom>
                    <a:solidFill>
                      <a:srgbClr val="F2B77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473" name="Freeform: Shape 2472">
                    <a:extLst>
                      <a:ext uri="{FF2B5EF4-FFF2-40B4-BE49-F238E27FC236}">
                        <a16:creationId xmlns:a16="http://schemas.microsoft.com/office/drawing/2014/main" id="{479BB440-F620-4611-8082-64BA269E8B3F}"/>
                      </a:ext>
                    </a:extLst>
                  </p:cNvPr>
                  <p:cNvSpPr/>
                  <p:nvPr/>
                </p:nvSpPr>
                <p:spPr>
                  <a:xfrm>
                    <a:off x="7457122" y="4255769"/>
                    <a:ext cx="37147" cy="199072"/>
                  </a:xfrm>
                  <a:custGeom>
                    <a:avLst/>
                    <a:gdLst>
                      <a:gd name="connsiteX0" fmla="*/ 20955 w 37147"/>
                      <a:gd name="connsiteY0" fmla="*/ 199073 h 199072"/>
                      <a:gd name="connsiteX1" fmla="*/ 0 w 37147"/>
                      <a:gd name="connsiteY1" fmla="*/ 2858 h 199072"/>
                      <a:gd name="connsiteX2" fmla="*/ 2858 w 37147"/>
                      <a:gd name="connsiteY2" fmla="*/ 0 h 199072"/>
                      <a:gd name="connsiteX3" fmla="*/ 34290 w 37147"/>
                      <a:gd name="connsiteY3" fmla="*/ 0 h 199072"/>
                      <a:gd name="connsiteX4" fmla="*/ 37147 w 37147"/>
                      <a:gd name="connsiteY4" fmla="*/ 2858 h 199072"/>
                      <a:gd name="connsiteX5" fmla="*/ 20955 w 37147"/>
                      <a:gd name="connsiteY5" fmla="*/ 199073 h 19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147" h="199072">
                        <a:moveTo>
                          <a:pt x="20955" y="199073"/>
                        </a:moveTo>
                        <a:lnTo>
                          <a:pt x="0" y="2858"/>
                        </a:lnTo>
                        <a:cubicBezTo>
                          <a:pt x="0" y="953"/>
                          <a:pt x="953" y="0"/>
                          <a:pt x="2858" y="0"/>
                        </a:cubicBezTo>
                        <a:lnTo>
                          <a:pt x="34290" y="0"/>
                        </a:lnTo>
                        <a:cubicBezTo>
                          <a:pt x="36195" y="0"/>
                          <a:pt x="37147" y="953"/>
                          <a:pt x="37147" y="2858"/>
                        </a:cubicBezTo>
                        <a:lnTo>
                          <a:pt x="20955" y="199073"/>
                        </a:lnTo>
                        <a:close/>
                      </a:path>
                    </a:pathLst>
                  </a:custGeom>
                  <a:solidFill>
                    <a:srgbClr val="F2B77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</p:grpSp>
          </p:grpSp>
          <p:grpSp>
            <p:nvGrpSpPr>
              <p:cNvPr id="2240" name="Graphic 4">
                <a:extLst>
                  <a:ext uri="{FF2B5EF4-FFF2-40B4-BE49-F238E27FC236}">
                    <a16:creationId xmlns:a16="http://schemas.microsoft.com/office/drawing/2014/main" id="{AD4CB63D-7303-4907-A896-AB9D139B1B2C}"/>
                  </a:ext>
                </a:extLst>
              </p:cNvPr>
              <p:cNvGrpSpPr/>
              <p:nvPr/>
            </p:nvGrpSpPr>
            <p:grpSpPr>
              <a:xfrm>
                <a:off x="7232332" y="4517267"/>
                <a:ext cx="506745" cy="448512"/>
                <a:chOff x="7232332" y="4517267"/>
                <a:chExt cx="506745" cy="448512"/>
              </a:xfrm>
            </p:grpSpPr>
            <p:sp>
              <p:nvSpPr>
                <p:cNvPr id="2241" name="Freeform: Shape 2240">
                  <a:extLst>
                    <a:ext uri="{FF2B5EF4-FFF2-40B4-BE49-F238E27FC236}">
                      <a16:creationId xmlns:a16="http://schemas.microsoft.com/office/drawing/2014/main" id="{6C2C7E36-FAD9-4F64-94A3-5EB873481A45}"/>
                    </a:ext>
                  </a:extLst>
                </p:cNvPr>
                <p:cNvSpPr/>
                <p:nvPr/>
              </p:nvSpPr>
              <p:spPr>
                <a:xfrm>
                  <a:off x="7243991" y="4580518"/>
                  <a:ext cx="449351" cy="281040"/>
                </a:xfrm>
                <a:custGeom>
                  <a:avLst/>
                  <a:gdLst>
                    <a:gd name="connsiteX0" fmla="*/ 443636 w 449351"/>
                    <a:gd name="connsiteY0" fmla="*/ 230559 h 281040"/>
                    <a:gd name="connsiteX1" fmla="*/ 437921 w 449351"/>
                    <a:gd name="connsiteY1" fmla="*/ 280088 h 281040"/>
                    <a:gd name="connsiteX2" fmla="*/ 46444 w 449351"/>
                    <a:gd name="connsiteY2" fmla="*/ 281041 h 281040"/>
                    <a:gd name="connsiteX3" fmla="*/ 17869 w 449351"/>
                    <a:gd name="connsiteY3" fmla="*/ 277231 h 281040"/>
                    <a:gd name="connsiteX4" fmla="*/ 9296 w 449351"/>
                    <a:gd name="connsiteY4" fmla="*/ 215318 h 281040"/>
                    <a:gd name="connsiteX5" fmla="*/ 27394 w 449351"/>
                    <a:gd name="connsiteY5" fmla="*/ 177218 h 281040"/>
                    <a:gd name="connsiteX6" fmla="*/ 26441 w 449351"/>
                    <a:gd name="connsiteY6" fmla="*/ 133403 h 281040"/>
                    <a:gd name="connsiteX7" fmla="*/ 35014 w 449351"/>
                    <a:gd name="connsiteY7" fmla="*/ 91493 h 281040"/>
                    <a:gd name="connsiteX8" fmla="*/ 89306 w 449351"/>
                    <a:gd name="connsiteY8" fmla="*/ 52441 h 281040"/>
                    <a:gd name="connsiteX9" fmla="*/ 100736 w 449351"/>
                    <a:gd name="connsiteY9" fmla="*/ 21009 h 281040"/>
                    <a:gd name="connsiteX10" fmla="*/ 128359 w 449351"/>
                    <a:gd name="connsiteY10" fmla="*/ 6721 h 281040"/>
                    <a:gd name="connsiteX11" fmla="*/ 234086 w 449351"/>
                    <a:gd name="connsiteY11" fmla="*/ 2911 h 281040"/>
                    <a:gd name="connsiteX12" fmla="*/ 319811 w 449351"/>
                    <a:gd name="connsiteY12" fmla="*/ 16246 h 281040"/>
                    <a:gd name="connsiteX13" fmla="*/ 353149 w 449351"/>
                    <a:gd name="connsiteY13" fmla="*/ 20056 h 281040"/>
                    <a:gd name="connsiteX14" fmla="*/ 373151 w 449351"/>
                    <a:gd name="connsiteY14" fmla="*/ 35296 h 281040"/>
                    <a:gd name="connsiteX15" fmla="*/ 433159 w 449351"/>
                    <a:gd name="connsiteY15" fmla="*/ 138166 h 281040"/>
                    <a:gd name="connsiteX16" fmla="*/ 447446 w 449351"/>
                    <a:gd name="connsiteY16" fmla="*/ 159121 h 281040"/>
                    <a:gd name="connsiteX17" fmla="*/ 448399 w 449351"/>
                    <a:gd name="connsiteY17" fmla="*/ 185791 h 281040"/>
                    <a:gd name="connsiteX18" fmla="*/ 443636 w 449351"/>
                    <a:gd name="connsiteY18" fmla="*/ 230559 h 281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9351" h="281040">
                      <a:moveTo>
                        <a:pt x="443636" y="230559"/>
                      </a:moveTo>
                      <a:cubicBezTo>
                        <a:pt x="441731" y="246751"/>
                        <a:pt x="439826" y="263896"/>
                        <a:pt x="437921" y="280088"/>
                      </a:cubicBezTo>
                      <a:cubicBezTo>
                        <a:pt x="307429" y="280088"/>
                        <a:pt x="176936" y="280088"/>
                        <a:pt x="46444" y="281041"/>
                      </a:cubicBezTo>
                      <a:cubicBezTo>
                        <a:pt x="36919" y="281041"/>
                        <a:pt x="27394" y="281041"/>
                        <a:pt x="17869" y="277231"/>
                      </a:cubicBezTo>
                      <a:cubicBezTo>
                        <a:pt x="-7849" y="266753"/>
                        <a:pt x="-1181" y="234368"/>
                        <a:pt x="9296" y="215318"/>
                      </a:cubicBezTo>
                      <a:cubicBezTo>
                        <a:pt x="15964" y="202936"/>
                        <a:pt x="24536" y="190553"/>
                        <a:pt x="27394" y="177218"/>
                      </a:cubicBezTo>
                      <a:cubicBezTo>
                        <a:pt x="30251" y="162931"/>
                        <a:pt x="27394" y="147691"/>
                        <a:pt x="26441" y="133403"/>
                      </a:cubicBezTo>
                      <a:cubicBezTo>
                        <a:pt x="25489" y="119116"/>
                        <a:pt x="26441" y="102924"/>
                        <a:pt x="35014" y="91493"/>
                      </a:cubicBezTo>
                      <a:cubicBezTo>
                        <a:pt x="49301" y="73396"/>
                        <a:pt x="78829" y="72443"/>
                        <a:pt x="89306" y="52441"/>
                      </a:cubicBezTo>
                      <a:cubicBezTo>
                        <a:pt x="95021" y="42916"/>
                        <a:pt x="94069" y="29581"/>
                        <a:pt x="100736" y="21009"/>
                      </a:cubicBezTo>
                      <a:cubicBezTo>
                        <a:pt x="106451" y="12436"/>
                        <a:pt x="117881" y="9578"/>
                        <a:pt x="128359" y="6721"/>
                      </a:cubicBezTo>
                      <a:cubicBezTo>
                        <a:pt x="162649" y="-899"/>
                        <a:pt x="198844" y="-1851"/>
                        <a:pt x="234086" y="2911"/>
                      </a:cubicBezTo>
                      <a:cubicBezTo>
                        <a:pt x="262661" y="6721"/>
                        <a:pt x="290284" y="15293"/>
                        <a:pt x="319811" y="16246"/>
                      </a:cubicBezTo>
                      <a:cubicBezTo>
                        <a:pt x="331241" y="16246"/>
                        <a:pt x="342671" y="15293"/>
                        <a:pt x="353149" y="20056"/>
                      </a:cubicBezTo>
                      <a:cubicBezTo>
                        <a:pt x="360769" y="22913"/>
                        <a:pt x="367436" y="28628"/>
                        <a:pt x="373151" y="35296"/>
                      </a:cubicBezTo>
                      <a:cubicBezTo>
                        <a:pt x="399821" y="64824"/>
                        <a:pt x="408394" y="106734"/>
                        <a:pt x="433159" y="138166"/>
                      </a:cubicBezTo>
                      <a:cubicBezTo>
                        <a:pt x="437921" y="144834"/>
                        <a:pt x="444589" y="151501"/>
                        <a:pt x="447446" y="159121"/>
                      </a:cubicBezTo>
                      <a:cubicBezTo>
                        <a:pt x="450304" y="167693"/>
                        <a:pt x="449351" y="177218"/>
                        <a:pt x="448399" y="185791"/>
                      </a:cubicBezTo>
                      <a:cubicBezTo>
                        <a:pt x="446494" y="201031"/>
                        <a:pt x="444589" y="215318"/>
                        <a:pt x="443636" y="230559"/>
                      </a:cubicBezTo>
                      <a:close/>
                    </a:path>
                  </a:pathLst>
                </a:custGeom>
                <a:solidFill>
                  <a:srgbClr val="C8C1E5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GB"/>
                </a:p>
              </p:txBody>
            </p:sp>
            <p:grpSp>
              <p:nvGrpSpPr>
                <p:cNvPr id="2242" name="Graphic 4">
                  <a:extLst>
                    <a:ext uri="{FF2B5EF4-FFF2-40B4-BE49-F238E27FC236}">
                      <a16:creationId xmlns:a16="http://schemas.microsoft.com/office/drawing/2014/main" id="{AEA63205-1B5E-42F0-8C13-CAC66A244810}"/>
                    </a:ext>
                  </a:extLst>
                </p:cNvPr>
                <p:cNvGrpSpPr/>
                <p:nvPr/>
              </p:nvGrpSpPr>
              <p:grpSpPr>
                <a:xfrm>
                  <a:off x="7232332" y="4517267"/>
                  <a:ext cx="506745" cy="448512"/>
                  <a:chOff x="7232332" y="4517267"/>
                  <a:chExt cx="506745" cy="448512"/>
                </a:xfrm>
              </p:grpSpPr>
              <p:sp>
                <p:nvSpPr>
                  <p:cNvPr id="2243" name="Freeform: Shape 2242">
                    <a:extLst>
                      <a:ext uri="{FF2B5EF4-FFF2-40B4-BE49-F238E27FC236}">
                        <a16:creationId xmlns:a16="http://schemas.microsoft.com/office/drawing/2014/main" id="{7687C027-06F8-4EBE-A059-38AC5A5A93CA}"/>
                      </a:ext>
                    </a:extLst>
                  </p:cNvPr>
                  <p:cNvSpPr/>
                  <p:nvPr/>
                </p:nvSpPr>
                <p:spPr>
                  <a:xfrm>
                    <a:off x="7351394" y="4517267"/>
                    <a:ext cx="245745" cy="358579"/>
                  </a:xfrm>
                  <a:custGeom>
                    <a:avLst/>
                    <a:gdLst>
                      <a:gd name="connsiteX0" fmla="*/ 0 w 245745"/>
                      <a:gd name="connsiteY0" fmla="*/ 358580 h 358579"/>
                      <a:gd name="connsiteX1" fmla="*/ 4763 w 245745"/>
                      <a:gd name="connsiteY1" fmla="*/ 184272 h 358579"/>
                      <a:gd name="connsiteX2" fmla="*/ 47625 w 245745"/>
                      <a:gd name="connsiteY2" fmla="*/ 179510 h 358579"/>
                      <a:gd name="connsiteX3" fmla="*/ 75248 w 245745"/>
                      <a:gd name="connsiteY3" fmla="*/ 87117 h 358579"/>
                      <a:gd name="connsiteX4" fmla="*/ 79058 w 245745"/>
                      <a:gd name="connsiteY4" fmla="*/ 2345 h 358579"/>
                      <a:gd name="connsiteX5" fmla="*/ 166688 w 245745"/>
                      <a:gd name="connsiteY5" fmla="*/ 2345 h 358579"/>
                      <a:gd name="connsiteX6" fmla="*/ 166688 w 245745"/>
                      <a:gd name="connsiteY6" fmla="*/ 88070 h 358579"/>
                      <a:gd name="connsiteX7" fmla="*/ 196215 w 245745"/>
                      <a:gd name="connsiteY7" fmla="*/ 175700 h 358579"/>
                      <a:gd name="connsiteX8" fmla="*/ 245745 w 245745"/>
                      <a:gd name="connsiteY8" fmla="*/ 175700 h 358579"/>
                      <a:gd name="connsiteX9" fmla="*/ 243840 w 245745"/>
                      <a:gd name="connsiteY9" fmla="*/ 350007 h 358579"/>
                      <a:gd name="connsiteX10" fmla="*/ 0 w 245745"/>
                      <a:gd name="connsiteY10" fmla="*/ 358580 h 358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5745" h="358579">
                        <a:moveTo>
                          <a:pt x="0" y="358580"/>
                        </a:moveTo>
                        <a:cubicBezTo>
                          <a:pt x="0" y="358580"/>
                          <a:pt x="3810" y="186177"/>
                          <a:pt x="4763" y="184272"/>
                        </a:cubicBezTo>
                        <a:cubicBezTo>
                          <a:pt x="5715" y="182367"/>
                          <a:pt x="44768" y="180462"/>
                          <a:pt x="47625" y="179510"/>
                        </a:cubicBezTo>
                        <a:cubicBezTo>
                          <a:pt x="49530" y="178557"/>
                          <a:pt x="75248" y="87117"/>
                          <a:pt x="75248" y="87117"/>
                        </a:cubicBezTo>
                        <a:cubicBezTo>
                          <a:pt x="78105" y="54732"/>
                          <a:pt x="76200" y="3297"/>
                          <a:pt x="79058" y="2345"/>
                        </a:cubicBezTo>
                        <a:cubicBezTo>
                          <a:pt x="81915" y="1392"/>
                          <a:pt x="165735" y="-2418"/>
                          <a:pt x="166688" y="2345"/>
                        </a:cubicBezTo>
                        <a:cubicBezTo>
                          <a:pt x="167640" y="7107"/>
                          <a:pt x="166688" y="88070"/>
                          <a:pt x="166688" y="88070"/>
                        </a:cubicBezTo>
                        <a:lnTo>
                          <a:pt x="196215" y="175700"/>
                        </a:lnTo>
                        <a:cubicBezTo>
                          <a:pt x="206693" y="174747"/>
                          <a:pt x="245745" y="173795"/>
                          <a:pt x="245745" y="175700"/>
                        </a:cubicBezTo>
                        <a:cubicBezTo>
                          <a:pt x="245745" y="177605"/>
                          <a:pt x="245745" y="348102"/>
                          <a:pt x="243840" y="350007"/>
                        </a:cubicBezTo>
                        <a:cubicBezTo>
                          <a:pt x="241935" y="351912"/>
                          <a:pt x="0" y="358580"/>
                          <a:pt x="0" y="358580"/>
                        </a:cubicBezTo>
                        <a:close/>
                      </a:path>
                    </a:pathLst>
                  </a:custGeom>
                  <a:solidFill>
                    <a:srgbClr val="9B857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244" name="Graphic 4">
                    <a:extLst>
                      <a:ext uri="{FF2B5EF4-FFF2-40B4-BE49-F238E27FC236}">
                        <a16:creationId xmlns:a16="http://schemas.microsoft.com/office/drawing/2014/main" id="{AB6B57C8-05F7-4D68-81DE-BC80E3344E85}"/>
                      </a:ext>
                    </a:extLst>
                  </p:cNvPr>
                  <p:cNvGrpSpPr/>
                  <p:nvPr/>
                </p:nvGrpSpPr>
                <p:grpSpPr>
                  <a:xfrm>
                    <a:off x="7357639" y="4786312"/>
                    <a:ext cx="131868" cy="86677"/>
                    <a:chOff x="7357639" y="4786312"/>
                    <a:chExt cx="131868" cy="86677"/>
                  </a:xfrm>
                  <a:solidFill>
                    <a:srgbClr val="74645B"/>
                  </a:solidFill>
                </p:grpSpPr>
                <p:sp>
                  <p:nvSpPr>
                    <p:cNvPr id="2456" name="Freeform: Shape 2455">
                      <a:extLst>
                        <a:ext uri="{FF2B5EF4-FFF2-40B4-BE49-F238E27FC236}">
                          <a16:creationId xmlns:a16="http://schemas.microsoft.com/office/drawing/2014/main" id="{44645DA0-CEB3-4CE7-BE7D-A4094AE7C3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9015" y="486917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7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2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2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2"/>
                          </a:cubicBezTo>
                          <a:cubicBezTo>
                            <a:pt x="59055" y="952"/>
                            <a:pt x="59055" y="1905"/>
                            <a:pt x="58103" y="1905"/>
                          </a:cubicBezTo>
                          <a:cubicBezTo>
                            <a:pt x="52388" y="2857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57" name="Freeform: Shape 2456">
                      <a:extLst>
                        <a:ext uri="{FF2B5EF4-FFF2-40B4-BE49-F238E27FC236}">
                          <a16:creationId xmlns:a16="http://schemas.microsoft.com/office/drawing/2014/main" id="{CAA87908-32FE-4B56-A702-7CE6044A1A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639" y="4848224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58" name="Freeform: Shape 2457">
                      <a:extLst>
                        <a:ext uri="{FF2B5EF4-FFF2-40B4-BE49-F238E27FC236}">
                          <a16:creationId xmlns:a16="http://schemas.microsoft.com/office/drawing/2014/main" id="{55155718-7EDA-4429-8955-99904FE327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2917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3 h 2857"/>
                        <a:gd name="connsiteX3" fmla="*/ 953 w 55245"/>
                        <a:gd name="connsiteY3" fmla="*/ 953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3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3"/>
                          </a:cubicBezTo>
                          <a:cubicBezTo>
                            <a:pt x="55245" y="953"/>
                            <a:pt x="55245" y="1905"/>
                            <a:pt x="54293" y="1905"/>
                          </a:cubicBezTo>
                          <a:cubicBezTo>
                            <a:pt x="23813" y="2857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59" name="Freeform: Shape 2458">
                      <a:extLst>
                        <a:ext uri="{FF2B5EF4-FFF2-40B4-BE49-F238E27FC236}">
                          <a16:creationId xmlns:a16="http://schemas.microsoft.com/office/drawing/2014/main" id="{6FC6A904-B299-4121-B7CD-510FD1B0F2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2401" y="4807267"/>
                      <a:ext cx="54715" cy="2857"/>
                    </a:xfrm>
                    <a:custGeom>
                      <a:avLst/>
                      <a:gdLst>
                        <a:gd name="connsiteX0" fmla="*/ 423 w 54715"/>
                        <a:gd name="connsiteY0" fmla="*/ 2857 h 2857"/>
                        <a:gd name="connsiteX1" fmla="*/ 423 w 54715"/>
                        <a:gd name="connsiteY1" fmla="*/ 2857 h 2857"/>
                        <a:gd name="connsiteX2" fmla="*/ 423 w 54715"/>
                        <a:gd name="connsiteY2" fmla="*/ 952 h 2857"/>
                        <a:gd name="connsiteX3" fmla="*/ 53763 w 54715"/>
                        <a:gd name="connsiteY3" fmla="*/ 0 h 2857"/>
                        <a:gd name="connsiteX4" fmla="*/ 54716 w 54715"/>
                        <a:gd name="connsiteY4" fmla="*/ 952 h 2857"/>
                        <a:gd name="connsiteX5" fmla="*/ 53763 w 54715"/>
                        <a:gd name="connsiteY5" fmla="*/ 1905 h 2857"/>
                        <a:gd name="connsiteX6" fmla="*/ 423 w 54715"/>
                        <a:gd name="connsiteY6" fmla="*/ 2857 h 2857"/>
                        <a:gd name="connsiteX7" fmla="*/ 423 w 5471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4715" h="2857">
                          <a:moveTo>
                            <a:pt x="423" y="2857"/>
                          </a:moveTo>
                          <a:cubicBezTo>
                            <a:pt x="423" y="2857"/>
                            <a:pt x="-529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3763" y="0"/>
                          </a:lnTo>
                          <a:cubicBezTo>
                            <a:pt x="53763" y="0"/>
                            <a:pt x="54716" y="0"/>
                            <a:pt x="54716" y="952"/>
                          </a:cubicBezTo>
                          <a:cubicBezTo>
                            <a:pt x="54716" y="952"/>
                            <a:pt x="54716" y="1905"/>
                            <a:pt x="53763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60" name="Freeform: Shape 2459">
                      <a:extLst>
                        <a:ext uri="{FF2B5EF4-FFF2-40B4-BE49-F238E27FC236}">
                          <a16:creationId xmlns:a16="http://schemas.microsoft.com/office/drawing/2014/main" id="{B54531F6-28E6-4474-ABC9-65DDCF8CC0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3063" y="4786312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7 h 2857"/>
                        <a:gd name="connsiteX1" fmla="*/ 714 w 52149"/>
                        <a:gd name="connsiteY1" fmla="*/ 2857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7 h 2857"/>
                        <a:gd name="connsiteX7" fmla="*/ 714 w 52149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7"/>
                          </a:moveTo>
                          <a:cubicBezTo>
                            <a:pt x="-238" y="2857"/>
                            <a:pt x="-238" y="1905"/>
                            <a:pt x="714" y="2857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1197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7"/>
                          </a:lnTo>
                          <a:cubicBezTo>
                            <a:pt x="714" y="2857"/>
                            <a:pt x="714" y="2857"/>
                            <a:pt x="714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61" name="Freeform: Shape 2460">
                      <a:extLst>
                        <a:ext uri="{FF2B5EF4-FFF2-40B4-BE49-F238E27FC236}">
                          <a16:creationId xmlns:a16="http://schemas.microsoft.com/office/drawing/2014/main" id="{8BF423B7-FC7C-472E-AC60-F92A121E46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673" y="4849177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1347" y="22860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2299" y="8572"/>
                            <a:pt x="2299" y="15240"/>
                            <a:pt x="1347" y="23813"/>
                          </a:cubicBezTo>
                          <a:cubicBezTo>
                            <a:pt x="2299" y="22860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62" name="Freeform: Shape 2461">
                      <a:extLst>
                        <a:ext uri="{FF2B5EF4-FFF2-40B4-BE49-F238E27FC236}">
                          <a16:creationId xmlns:a16="http://schemas.microsoft.com/office/drawing/2014/main" id="{41915950-E32E-481D-BE8B-E56A06636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4820" y="484822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2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2"/>
                            <a:pt x="1347" y="16193"/>
                            <a:pt x="1347" y="23813"/>
                          </a:cubicBezTo>
                          <a:cubicBezTo>
                            <a:pt x="2299" y="23813"/>
                            <a:pt x="1347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63" name="Freeform: Shape 2462">
                      <a:extLst>
                        <a:ext uri="{FF2B5EF4-FFF2-40B4-BE49-F238E27FC236}">
                          <a16:creationId xmlns:a16="http://schemas.microsoft.com/office/drawing/2014/main" id="{871F7912-A69E-4423-93C7-C499DCFC69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207" y="4846319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3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3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3"/>
                            <a:pt x="-558" y="8573"/>
                            <a:pt x="395" y="953"/>
                          </a:cubicBezTo>
                          <a:cubicBezTo>
                            <a:pt x="395" y="953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3"/>
                          </a:cubicBezTo>
                          <a:cubicBezTo>
                            <a:pt x="1347" y="8573"/>
                            <a:pt x="2299" y="16193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64" name="Freeform: Shape 2463">
                      <a:extLst>
                        <a:ext uri="{FF2B5EF4-FFF2-40B4-BE49-F238E27FC236}">
                          <a16:creationId xmlns:a16="http://schemas.microsoft.com/office/drawing/2014/main" id="{91FBD954-8D50-4319-86F9-683E8AF512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850129"/>
                      <a:ext cx="1905" cy="20954"/>
                    </a:xfrm>
                    <a:custGeom>
                      <a:avLst/>
                      <a:gdLst>
                        <a:gd name="connsiteX0" fmla="*/ 1905 w 1905"/>
                        <a:gd name="connsiteY0" fmla="*/ 20955 h 20954"/>
                        <a:gd name="connsiteX1" fmla="*/ 1905 w 1905"/>
                        <a:gd name="connsiteY1" fmla="*/ 20955 h 20954"/>
                        <a:gd name="connsiteX2" fmla="*/ 0 w 1905"/>
                        <a:gd name="connsiteY2" fmla="*/ 0 h 20954"/>
                        <a:gd name="connsiteX3" fmla="*/ 0 w 1905"/>
                        <a:gd name="connsiteY3" fmla="*/ 0 h 20954"/>
                        <a:gd name="connsiteX4" fmla="*/ 0 w 1905"/>
                        <a:gd name="connsiteY4" fmla="*/ 0 h 20954"/>
                        <a:gd name="connsiteX5" fmla="*/ 1905 w 1905"/>
                        <a:gd name="connsiteY5" fmla="*/ 0 h 20954"/>
                        <a:gd name="connsiteX6" fmla="*/ 1905 w 1905"/>
                        <a:gd name="connsiteY6" fmla="*/ 20955 h 20954"/>
                        <a:gd name="connsiteX7" fmla="*/ 1905 w 1905"/>
                        <a:gd name="connsiteY7" fmla="*/ 20955 h 20954"/>
                        <a:gd name="connsiteX8" fmla="*/ 1905 w 1905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05" h="20954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65" name="Freeform: Shape 2464">
                      <a:extLst>
                        <a:ext uri="{FF2B5EF4-FFF2-40B4-BE49-F238E27FC236}">
                          <a16:creationId xmlns:a16="http://schemas.microsoft.com/office/drawing/2014/main" id="{E1C4B82D-F22E-4430-89B3-B9E2F3FA2D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81875" y="4830127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20003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7"/>
                            <a:pt x="2857" y="13335"/>
                            <a:pt x="953" y="20003"/>
                          </a:cubicBezTo>
                          <a:cubicBezTo>
                            <a:pt x="1905" y="20003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66" name="Freeform: Shape 2465">
                      <a:extLst>
                        <a:ext uri="{FF2B5EF4-FFF2-40B4-BE49-F238E27FC236}">
                          <a16:creationId xmlns:a16="http://schemas.microsoft.com/office/drawing/2014/main" id="{491365F0-E415-48CE-828A-CD98F18186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6640" y="4808219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67" name="Freeform: Shape 2466">
                      <a:extLst>
                        <a:ext uri="{FF2B5EF4-FFF2-40B4-BE49-F238E27FC236}">
                          <a16:creationId xmlns:a16="http://schemas.microsoft.com/office/drawing/2014/main" id="{CCE8D662-3E6C-47D1-8A50-E9BCA22FB8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7587" y="4809171"/>
                      <a:ext cx="1905" cy="17145"/>
                    </a:xfrm>
                    <a:custGeom>
                      <a:avLst/>
                      <a:gdLst>
                        <a:gd name="connsiteX0" fmla="*/ 1905 w 1905"/>
                        <a:gd name="connsiteY0" fmla="*/ 17145 h 17145"/>
                        <a:gd name="connsiteX1" fmla="*/ 1905 w 1905"/>
                        <a:gd name="connsiteY1" fmla="*/ 17145 h 17145"/>
                        <a:gd name="connsiteX2" fmla="*/ 0 w 1905"/>
                        <a:gd name="connsiteY2" fmla="*/ 953 h 17145"/>
                        <a:gd name="connsiteX3" fmla="*/ 953 w 1905"/>
                        <a:gd name="connsiteY3" fmla="*/ 0 h 17145"/>
                        <a:gd name="connsiteX4" fmla="*/ 1905 w 1905"/>
                        <a:gd name="connsiteY4" fmla="*/ 953 h 17145"/>
                        <a:gd name="connsiteX5" fmla="*/ 1905 w 1905"/>
                        <a:gd name="connsiteY5" fmla="*/ 17145 h 17145"/>
                        <a:gd name="connsiteX6" fmla="*/ 1905 w 1905"/>
                        <a:gd name="connsiteY6" fmla="*/ 17145 h 17145"/>
                        <a:gd name="connsiteX7" fmla="*/ 1905 w 1905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6193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953" y="5715"/>
                            <a:pt x="1905" y="10478"/>
                            <a:pt x="1905" y="17145"/>
                          </a:cubicBezTo>
                          <a:cubicBezTo>
                            <a:pt x="1905" y="16193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68" name="Freeform: Shape 2467">
                      <a:extLst>
                        <a:ext uri="{FF2B5EF4-FFF2-40B4-BE49-F238E27FC236}">
                          <a16:creationId xmlns:a16="http://schemas.microsoft.com/office/drawing/2014/main" id="{6D4C27F5-DEA2-44AD-BA7A-31177E9453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3307" y="4828221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953 h 20955"/>
                        <a:gd name="connsiteX3" fmla="*/ 953 w 2619"/>
                        <a:gd name="connsiteY3" fmla="*/ 0 h 20955"/>
                        <a:gd name="connsiteX4" fmla="*/ 1905 w 2619"/>
                        <a:gd name="connsiteY4" fmla="*/ 953 h 20955"/>
                        <a:gd name="connsiteX5" fmla="*/ 1905 w 2619"/>
                        <a:gd name="connsiteY5" fmla="*/ 20955 h 20955"/>
                        <a:gd name="connsiteX6" fmla="*/ 1905 w 2619"/>
                        <a:gd name="connsiteY6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4288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69" name="Freeform: Shape 2468">
                      <a:extLst>
                        <a:ext uri="{FF2B5EF4-FFF2-40B4-BE49-F238E27FC236}">
                          <a16:creationId xmlns:a16="http://schemas.microsoft.com/office/drawing/2014/main" id="{3B4EB823-1BA6-412E-8DCB-FA637C0C3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6486" y="478631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9050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45" name="Graphic 4">
                    <a:extLst>
                      <a:ext uri="{FF2B5EF4-FFF2-40B4-BE49-F238E27FC236}">
                        <a16:creationId xmlns:a16="http://schemas.microsoft.com/office/drawing/2014/main" id="{A89C5E5D-06B6-4214-8A3D-91150B112C4C}"/>
                      </a:ext>
                    </a:extLst>
                  </p:cNvPr>
                  <p:cNvGrpSpPr/>
                  <p:nvPr/>
                </p:nvGrpSpPr>
                <p:grpSpPr>
                  <a:xfrm>
                    <a:off x="7352876" y="4702492"/>
                    <a:ext cx="66145" cy="85725"/>
                    <a:chOff x="7352876" y="4702492"/>
                    <a:chExt cx="66145" cy="85725"/>
                  </a:xfrm>
                  <a:solidFill>
                    <a:srgbClr val="74645B"/>
                  </a:solidFill>
                </p:grpSpPr>
                <p:sp>
                  <p:nvSpPr>
                    <p:cNvPr id="2446" name="Freeform: Shape 2445">
                      <a:extLst>
                        <a:ext uri="{FF2B5EF4-FFF2-40B4-BE49-F238E27FC236}">
                          <a16:creationId xmlns:a16="http://schemas.microsoft.com/office/drawing/2014/main" id="{7C13DE07-BF54-4573-A3B3-C3CC6D0244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2876" y="4763452"/>
                      <a:ext cx="66145" cy="3809"/>
                    </a:xfrm>
                    <a:custGeom>
                      <a:avLst/>
                      <a:gdLst>
                        <a:gd name="connsiteX0" fmla="*/ 423 w 66145"/>
                        <a:gd name="connsiteY0" fmla="*/ 3810 h 3809"/>
                        <a:gd name="connsiteX1" fmla="*/ 423 w 66145"/>
                        <a:gd name="connsiteY1" fmla="*/ 3810 h 3809"/>
                        <a:gd name="connsiteX2" fmla="*/ 423 w 66145"/>
                        <a:gd name="connsiteY2" fmla="*/ 1905 h 3809"/>
                        <a:gd name="connsiteX3" fmla="*/ 65193 w 66145"/>
                        <a:gd name="connsiteY3" fmla="*/ 0 h 3809"/>
                        <a:gd name="connsiteX4" fmla="*/ 66146 w 66145"/>
                        <a:gd name="connsiteY4" fmla="*/ 953 h 3809"/>
                        <a:gd name="connsiteX5" fmla="*/ 65193 w 66145"/>
                        <a:gd name="connsiteY5" fmla="*/ 1905 h 3809"/>
                        <a:gd name="connsiteX6" fmla="*/ 423 w 66145"/>
                        <a:gd name="connsiteY6" fmla="*/ 3810 h 3809"/>
                        <a:gd name="connsiteX7" fmla="*/ 423 w 66145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145" h="3809">
                          <a:moveTo>
                            <a:pt x="423" y="3810"/>
                          </a:moveTo>
                          <a:cubicBezTo>
                            <a:pt x="423" y="3810"/>
                            <a:pt x="-529" y="3810"/>
                            <a:pt x="423" y="3810"/>
                          </a:cubicBezTo>
                          <a:cubicBezTo>
                            <a:pt x="-529" y="2857"/>
                            <a:pt x="423" y="1905"/>
                            <a:pt x="423" y="1905"/>
                          </a:cubicBezTo>
                          <a:lnTo>
                            <a:pt x="65193" y="0"/>
                          </a:lnTo>
                          <a:cubicBezTo>
                            <a:pt x="65193" y="0"/>
                            <a:pt x="66146" y="0"/>
                            <a:pt x="66146" y="953"/>
                          </a:cubicBezTo>
                          <a:cubicBezTo>
                            <a:pt x="66146" y="953"/>
                            <a:pt x="66146" y="1905"/>
                            <a:pt x="65193" y="1905"/>
                          </a:cubicBezTo>
                          <a:lnTo>
                            <a:pt x="423" y="3810"/>
                          </a:lnTo>
                          <a:cubicBezTo>
                            <a:pt x="423" y="3810"/>
                            <a:pt x="423" y="3810"/>
                            <a:pt x="42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7" name="Freeform: Shape 2446">
                      <a:extLst>
                        <a:ext uri="{FF2B5EF4-FFF2-40B4-BE49-F238E27FC236}">
                          <a16:creationId xmlns:a16="http://schemas.microsoft.com/office/drawing/2014/main" id="{3FF45A69-2B81-454A-A0D9-BAA3BF6BEE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453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8" name="Freeform: Shape 2447">
                      <a:extLst>
                        <a:ext uri="{FF2B5EF4-FFF2-40B4-BE49-F238E27FC236}">
                          <a16:creationId xmlns:a16="http://schemas.microsoft.com/office/drawing/2014/main" id="{DB376D1E-623B-43E3-8237-5BC02071C1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348" y="4723446"/>
                      <a:ext cx="55007" cy="2857"/>
                    </a:xfrm>
                    <a:custGeom>
                      <a:avLst/>
                      <a:gdLst>
                        <a:gd name="connsiteX0" fmla="*/ 714 w 55007"/>
                        <a:gd name="connsiteY0" fmla="*/ 2858 h 2857"/>
                        <a:gd name="connsiteX1" fmla="*/ 714 w 55007"/>
                        <a:gd name="connsiteY1" fmla="*/ 2858 h 2857"/>
                        <a:gd name="connsiteX2" fmla="*/ 714 w 55007"/>
                        <a:gd name="connsiteY2" fmla="*/ 953 h 2857"/>
                        <a:gd name="connsiteX3" fmla="*/ 54054 w 55007"/>
                        <a:gd name="connsiteY3" fmla="*/ 0 h 2857"/>
                        <a:gd name="connsiteX4" fmla="*/ 55007 w 55007"/>
                        <a:gd name="connsiteY4" fmla="*/ 953 h 2857"/>
                        <a:gd name="connsiteX5" fmla="*/ 54054 w 55007"/>
                        <a:gd name="connsiteY5" fmla="*/ 1905 h 2857"/>
                        <a:gd name="connsiteX6" fmla="*/ 714 w 55007"/>
                        <a:gd name="connsiteY6" fmla="*/ 2858 h 2857"/>
                        <a:gd name="connsiteX7" fmla="*/ 714 w 55007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7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4054" y="0"/>
                          </a:lnTo>
                          <a:cubicBezTo>
                            <a:pt x="55007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9" name="Freeform: Shape 2448">
                      <a:extLst>
                        <a:ext uri="{FF2B5EF4-FFF2-40B4-BE49-F238E27FC236}">
                          <a16:creationId xmlns:a16="http://schemas.microsoft.com/office/drawing/2014/main" id="{99B0730E-3F30-4E4B-B5D1-BB8E40A588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2910" y="47644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50" name="Freeform: Shape 2449">
                      <a:extLst>
                        <a:ext uri="{FF2B5EF4-FFF2-40B4-BE49-F238E27FC236}">
                          <a16:creationId xmlns:a16="http://schemas.microsoft.com/office/drawing/2014/main" id="{B917771B-DF05-4B22-9FC6-FD74B77CCA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7109" y="4766309"/>
                      <a:ext cx="1905" cy="20955"/>
                    </a:xfrm>
                    <a:custGeom>
                      <a:avLst/>
                      <a:gdLst>
                        <a:gd name="connsiteX0" fmla="*/ 1905 w 1905"/>
                        <a:gd name="connsiteY0" fmla="*/ 20955 h 20955"/>
                        <a:gd name="connsiteX1" fmla="*/ 1905 w 1905"/>
                        <a:gd name="connsiteY1" fmla="*/ 20955 h 20955"/>
                        <a:gd name="connsiteX2" fmla="*/ 0 w 1905"/>
                        <a:gd name="connsiteY2" fmla="*/ 0 h 20955"/>
                        <a:gd name="connsiteX3" fmla="*/ 0 w 1905"/>
                        <a:gd name="connsiteY3" fmla="*/ 0 h 20955"/>
                        <a:gd name="connsiteX4" fmla="*/ 1905 w 1905"/>
                        <a:gd name="connsiteY4" fmla="*/ 0 h 20955"/>
                        <a:gd name="connsiteX5" fmla="*/ 1905 w 1905"/>
                        <a:gd name="connsiteY5" fmla="*/ 20955 h 20955"/>
                        <a:gd name="connsiteX6" fmla="*/ 1905 w 1905"/>
                        <a:gd name="connsiteY6" fmla="*/ 20955 h 20955"/>
                        <a:gd name="connsiteX7" fmla="*/ 1905 w 1905"/>
                        <a:gd name="connsiteY7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0955">
                          <a:moveTo>
                            <a:pt x="1905" y="20955"/>
                          </a:moveTo>
                          <a:cubicBezTo>
                            <a:pt x="953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1905" y="20003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51" name="Freeform: Shape 2450">
                      <a:extLst>
                        <a:ext uri="{FF2B5EF4-FFF2-40B4-BE49-F238E27FC236}">
                          <a16:creationId xmlns:a16="http://schemas.microsoft.com/office/drawing/2014/main" id="{B2DF0972-B233-49DA-B9D4-F80E0307E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7112" y="47463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52" name="Freeform: Shape 2451">
                      <a:extLst>
                        <a:ext uri="{FF2B5EF4-FFF2-40B4-BE49-F238E27FC236}">
                          <a16:creationId xmlns:a16="http://schemas.microsoft.com/office/drawing/2014/main" id="{89AC7853-974C-44D5-AC3C-40CD511E30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1877" y="4723446"/>
                      <a:ext cx="1904" cy="22859"/>
                    </a:xfrm>
                    <a:custGeom>
                      <a:avLst/>
                      <a:gdLst>
                        <a:gd name="connsiteX0" fmla="*/ 953 w 1904"/>
                        <a:gd name="connsiteY0" fmla="*/ 22860 h 22859"/>
                        <a:gd name="connsiteX1" fmla="*/ 953 w 1904"/>
                        <a:gd name="connsiteY1" fmla="*/ 22860 h 22859"/>
                        <a:gd name="connsiteX2" fmla="*/ 0 w 1904"/>
                        <a:gd name="connsiteY2" fmla="*/ 953 h 22859"/>
                        <a:gd name="connsiteX3" fmla="*/ 953 w 1904"/>
                        <a:gd name="connsiteY3" fmla="*/ 0 h 22859"/>
                        <a:gd name="connsiteX4" fmla="*/ 1905 w 1904"/>
                        <a:gd name="connsiteY4" fmla="*/ 953 h 22859"/>
                        <a:gd name="connsiteX5" fmla="*/ 953 w 1904"/>
                        <a:gd name="connsiteY5" fmla="*/ 22860 h 22859"/>
                        <a:gd name="connsiteX6" fmla="*/ 953 w 1904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59">
                          <a:moveTo>
                            <a:pt x="953" y="22860"/>
                          </a:moveTo>
                          <a:cubicBezTo>
                            <a:pt x="0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53" name="Freeform: Shape 2452">
                      <a:extLst>
                        <a:ext uri="{FF2B5EF4-FFF2-40B4-BE49-F238E27FC236}">
                          <a16:creationId xmlns:a16="http://schemas.microsoft.com/office/drawing/2014/main" id="{CCCED2B5-BA9F-488C-9F6B-51F69D2CF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1872" y="47243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2858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2858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54" name="Freeform: Shape 2453">
                      <a:extLst>
                        <a:ext uri="{FF2B5EF4-FFF2-40B4-BE49-F238E27FC236}">
                          <a16:creationId xmlns:a16="http://schemas.microsoft.com/office/drawing/2014/main" id="{6DC42916-499E-4A2E-A89E-C57C47BFB8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8544" y="47444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3335"/>
                            <a:pt x="1905" y="20955"/>
                          </a:cubicBezTo>
                          <a:cubicBezTo>
                            <a:pt x="2858" y="20955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55" name="Freeform: Shape 2454">
                      <a:extLst>
                        <a:ext uri="{FF2B5EF4-FFF2-40B4-BE49-F238E27FC236}">
                          <a16:creationId xmlns:a16="http://schemas.microsoft.com/office/drawing/2014/main" id="{5970C357-1942-4B4C-86E2-4DDDE51CCB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1724" y="4702492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2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2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8097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2"/>
                          </a:cubicBezTo>
                          <a:cubicBezTo>
                            <a:pt x="626" y="952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2"/>
                          </a:cubicBezTo>
                          <a:cubicBezTo>
                            <a:pt x="1578" y="6667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1578" y="18097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46" name="Graphic 4">
                    <a:extLst>
                      <a:ext uri="{FF2B5EF4-FFF2-40B4-BE49-F238E27FC236}">
                        <a16:creationId xmlns:a16="http://schemas.microsoft.com/office/drawing/2014/main" id="{DC099690-2FAB-4EFC-9534-93E43358EB18}"/>
                      </a:ext>
                    </a:extLst>
                  </p:cNvPr>
                  <p:cNvGrpSpPr/>
                  <p:nvPr/>
                </p:nvGrpSpPr>
                <p:grpSpPr>
                  <a:xfrm>
                    <a:off x="7354284" y="4884540"/>
                    <a:ext cx="261966" cy="81239"/>
                    <a:chOff x="7354284" y="4884540"/>
                    <a:chExt cx="261966" cy="81239"/>
                  </a:xfrm>
                </p:grpSpPr>
                <p:sp>
                  <p:nvSpPr>
                    <p:cNvPr id="2440" name="Freeform: Shape 2439">
                      <a:extLst>
                        <a:ext uri="{FF2B5EF4-FFF2-40B4-BE49-F238E27FC236}">
                          <a16:creationId xmlns:a16="http://schemas.microsoft.com/office/drawing/2014/main" id="{2A13E863-B21F-4E5F-B691-7A73FF533A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54284" y="4884540"/>
                      <a:ext cx="261966" cy="81239"/>
                    </a:xfrm>
                    <a:custGeom>
                      <a:avLst/>
                      <a:gdLst>
                        <a:gd name="connsiteX0" fmla="*/ 124745 w 261966"/>
                        <a:gd name="connsiteY0" fmla="*/ 80842 h 81239"/>
                        <a:gd name="connsiteX1" fmla="*/ 5683 w 261966"/>
                        <a:gd name="connsiteY1" fmla="*/ 57982 h 81239"/>
                        <a:gd name="connsiteX2" fmla="*/ 63785 w 261966"/>
                        <a:gd name="connsiteY2" fmla="*/ 5594 h 81239"/>
                        <a:gd name="connsiteX3" fmla="*/ 253333 w 261966"/>
                        <a:gd name="connsiteY3" fmla="*/ 21787 h 81239"/>
                        <a:gd name="connsiteX4" fmla="*/ 124745 w 261966"/>
                        <a:gd name="connsiteY4" fmla="*/ 80842 h 812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966" h="81239">
                          <a:moveTo>
                            <a:pt x="124745" y="80842"/>
                          </a:moveTo>
                          <a:cubicBezTo>
                            <a:pt x="124745" y="80842"/>
                            <a:pt x="26638" y="76079"/>
                            <a:pt x="5683" y="57982"/>
                          </a:cubicBezTo>
                          <a:cubicBezTo>
                            <a:pt x="-12415" y="40837"/>
                            <a:pt x="14255" y="14167"/>
                            <a:pt x="63785" y="5594"/>
                          </a:cubicBezTo>
                          <a:cubicBezTo>
                            <a:pt x="121888" y="-3931"/>
                            <a:pt x="214280" y="-2978"/>
                            <a:pt x="253333" y="21787"/>
                          </a:cubicBezTo>
                          <a:cubicBezTo>
                            <a:pt x="291433" y="46552"/>
                            <a:pt x="195230" y="85604"/>
                            <a:pt x="124745" y="80842"/>
                          </a:cubicBezTo>
                          <a:close/>
                        </a:path>
                      </a:pathLst>
                    </a:custGeom>
                    <a:solidFill>
                      <a:srgbClr val="30686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1" name="Freeform: Shape 2440">
                      <a:extLst>
                        <a:ext uri="{FF2B5EF4-FFF2-40B4-BE49-F238E27FC236}">
                          <a16:creationId xmlns:a16="http://schemas.microsoft.com/office/drawing/2014/main" id="{ECC4343C-B7E9-41CA-83DA-F9BA0B1030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74255" y="4894896"/>
                      <a:ext cx="220027" cy="57150"/>
                    </a:xfrm>
                    <a:custGeom>
                      <a:avLst/>
                      <a:gdLst>
                        <a:gd name="connsiteX0" fmla="*/ 100013 w 220027"/>
                        <a:gd name="connsiteY0" fmla="*/ 56197 h 57150"/>
                        <a:gd name="connsiteX1" fmla="*/ 33338 w 220027"/>
                        <a:gd name="connsiteY1" fmla="*/ 50483 h 57150"/>
                        <a:gd name="connsiteX2" fmla="*/ 0 w 220027"/>
                        <a:gd name="connsiteY2" fmla="*/ 32385 h 57150"/>
                        <a:gd name="connsiteX3" fmla="*/ 4763 w 220027"/>
                        <a:gd name="connsiteY3" fmla="*/ 21908 h 57150"/>
                        <a:gd name="connsiteX4" fmla="*/ 100013 w 220027"/>
                        <a:gd name="connsiteY4" fmla="*/ 0 h 57150"/>
                        <a:gd name="connsiteX5" fmla="*/ 103822 w 220027"/>
                        <a:gd name="connsiteY5" fmla="*/ 0 h 57150"/>
                        <a:gd name="connsiteX6" fmla="*/ 220027 w 220027"/>
                        <a:gd name="connsiteY6" fmla="*/ 27622 h 57150"/>
                        <a:gd name="connsiteX7" fmla="*/ 110490 w 220027"/>
                        <a:gd name="connsiteY7" fmla="*/ 57150 h 57150"/>
                        <a:gd name="connsiteX8" fmla="*/ 100013 w 220027"/>
                        <a:gd name="connsiteY8" fmla="*/ 56197 h 57150"/>
                        <a:gd name="connsiteX9" fmla="*/ 100013 w 220027"/>
                        <a:gd name="connsiteY9" fmla="*/ 953 h 57150"/>
                        <a:gd name="connsiteX10" fmla="*/ 6667 w 220027"/>
                        <a:gd name="connsiteY10" fmla="*/ 22860 h 57150"/>
                        <a:gd name="connsiteX11" fmla="*/ 1905 w 220027"/>
                        <a:gd name="connsiteY11" fmla="*/ 32385 h 57150"/>
                        <a:gd name="connsiteX12" fmla="*/ 33338 w 220027"/>
                        <a:gd name="connsiteY12" fmla="*/ 49530 h 57150"/>
                        <a:gd name="connsiteX13" fmla="*/ 110490 w 220027"/>
                        <a:gd name="connsiteY13" fmla="*/ 55245 h 57150"/>
                        <a:gd name="connsiteX14" fmla="*/ 218122 w 220027"/>
                        <a:gd name="connsiteY14" fmla="*/ 27622 h 57150"/>
                        <a:gd name="connsiteX15" fmla="*/ 103822 w 220027"/>
                        <a:gd name="connsiteY15" fmla="*/ 1905 h 57150"/>
                        <a:gd name="connsiteX16" fmla="*/ 100013 w 220027"/>
                        <a:gd name="connsiteY16" fmla="*/ 953 h 57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20027" h="57150">
                          <a:moveTo>
                            <a:pt x="100013" y="56197"/>
                          </a:moveTo>
                          <a:cubicBezTo>
                            <a:pt x="75247" y="56197"/>
                            <a:pt x="51435" y="54293"/>
                            <a:pt x="33338" y="50483"/>
                          </a:cubicBezTo>
                          <a:cubicBezTo>
                            <a:pt x="12382" y="45720"/>
                            <a:pt x="0" y="39053"/>
                            <a:pt x="0" y="32385"/>
                          </a:cubicBezTo>
                          <a:cubicBezTo>
                            <a:pt x="0" y="28575"/>
                            <a:pt x="1905" y="25718"/>
                            <a:pt x="4763" y="21908"/>
                          </a:cubicBezTo>
                          <a:cubicBezTo>
                            <a:pt x="15240" y="11430"/>
                            <a:pt x="45720" y="0"/>
                            <a:pt x="100013" y="0"/>
                          </a:cubicBezTo>
                          <a:cubicBezTo>
                            <a:pt x="100965" y="0"/>
                            <a:pt x="102870" y="0"/>
                            <a:pt x="103822" y="0"/>
                          </a:cubicBezTo>
                          <a:cubicBezTo>
                            <a:pt x="159067" y="953"/>
                            <a:pt x="219075" y="11430"/>
                            <a:pt x="220027" y="27622"/>
                          </a:cubicBezTo>
                          <a:cubicBezTo>
                            <a:pt x="220027" y="42863"/>
                            <a:pt x="172402" y="55245"/>
                            <a:pt x="110490" y="57150"/>
                          </a:cubicBezTo>
                          <a:cubicBezTo>
                            <a:pt x="107632" y="56197"/>
                            <a:pt x="103822" y="56197"/>
                            <a:pt x="100013" y="56197"/>
                          </a:cubicBezTo>
                          <a:close/>
                          <a:moveTo>
                            <a:pt x="100013" y="953"/>
                          </a:moveTo>
                          <a:cubicBezTo>
                            <a:pt x="46672" y="953"/>
                            <a:pt x="17145" y="12383"/>
                            <a:pt x="6667" y="22860"/>
                          </a:cubicBezTo>
                          <a:cubicBezTo>
                            <a:pt x="3810" y="25718"/>
                            <a:pt x="1905" y="29528"/>
                            <a:pt x="1905" y="32385"/>
                          </a:cubicBezTo>
                          <a:cubicBezTo>
                            <a:pt x="1905" y="39053"/>
                            <a:pt x="13335" y="44768"/>
                            <a:pt x="33338" y="49530"/>
                          </a:cubicBezTo>
                          <a:cubicBezTo>
                            <a:pt x="54292" y="54293"/>
                            <a:pt x="81915" y="56197"/>
                            <a:pt x="110490" y="55245"/>
                          </a:cubicBezTo>
                          <a:cubicBezTo>
                            <a:pt x="169545" y="53340"/>
                            <a:pt x="219075" y="40958"/>
                            <a:pt x="218122" y="27622"/>
                          </a:cubicBezTo>
                          <a:cubicBezTo>
                            <a:pt x="218122" y="14288"/>
                            <a:pt x="165735" y="2858"/>
                            <a:pt x="103822" y="1905"/>
                          </a:cubicBezTo>
                          <a:cubicBezTo>
                            <a:pt x="102870" y="953"/>
                            <a:pt x="101917" y="953"/>
                            <a:pt x="100013" y="953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2" name="Freeform: Shape 2441">
                      <a:extLst>
                        <a:ext uri="{FF2B5EF4-FFF2-40B4-BE49-F238E27FC236}">
                          <a16:creationId xmlns:a16="http://schemas.microsoft.com/office/drawing/2014/main" id="{3B4216AB-3820-4C69-84AD-EAA7D88642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4257" y="4904319"/>
                      <a:ext cx="174307" cy="38202"/>
                    </a:xfrm>
                    <a:custGeom>
                      <a:avLst/>
                      <a:gdLst>
                        <a:gd name="connsiteX0" fmla="*/ 82868 w 174307"/>
                        <a:gd name="connsiteY0" fmla="*/ 38202 h 38202"/>
                        <a:gd name="connsiteX1" fmla="*/ 0 w 174307"/>
                        <a:gd name="connsiteY1" fmla="*/ 19152 h 38202"/>
                        <a:gd name="connsiteX2" fmla="*/ 28575 w 174307"/>
                        <a:gd name="connsiteY2" fmla="*/ 5817 h 38202"/>
                        <a:gd name="connsiteX3" fmla="*/ 89535 w 174307"/>
                        <a:gd name="connsiteY3" fmla="*/ 102 h 38202"/>
                        <a:gd name="connsiteX4" fmla="*/ 174308 w 174307"/>
                        <a:gd name="connsiteY4" fmla="*/ 16295 h 38202"/>
                        <a:gd name="connsiteX5" fmla="*/ 148590 w 174307"/>
                        <a:gd name="connsiteY5" fmla="*/ 30583 h 38202"/>
                        <a:gd name="connsiteX6" fmla="*/ 90488 w 174307"/>
                        <a:gd name="connsiteY6" fmla="*/ 37250 h 38202"/>
                        <a:gd name="connsiteX7" fmla="*/ 82868 w 174307"/>
                        <a:gd name="connsiteY7" fmla="*/ 38202 h 38202"/>
                        <a:gd name="connsiteX8" fmla="*/ 100013 w 174307"/>
                        <a:gd name="connsiteY8" fmla="*/ 2960 h 38202"/>
                        <a:gd name="connsiteX9" fmla="*/ 90488 w 174307"/>
                        <a:gd name="connsiteY9" fmla="*/ 2960 h 38202"/>
                        <a:gd name="connsiteX10" fmla="*/ 29528 w 174307"/>
                        <a:gd name="connsiteY10" fmla="*/ 7723 h 38202"/>
                        <a:gd name="connsiteX11" fmla="*/ 2858 w 174307"/>
                        <a:gd name="connsiteY11" fmla="*/ 19152 h 38202"/>
                        <a:gd name="connsiteX12" fmla="*/ 90488 w 174307"/>
                        <a:gd name="connsiteY12" fmla="*/ 36298 h 38202"/>
                        <a:gd name="connsiteX13" fmla="*/ 148590 w 174307"/>
                        <a:gd name="connsiteY13" fmla="*/ 29630 h 38202"/>
                        <a:gd name="connsiteX14" fmla="*/ 173355 w 174307"/>
                        <a:gd name="connsiteY14" fmla="*/ 17248 h 38202"/>
                        <a:gd name="connsiteX15" fmla="*/ 100013 w 174307"/>
                        <a:gd name="connsiteY15" fmla="*/ 2960 h 38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74307" h="38202">
                          <a:moveTo>
                            <a:pt x="82868" y="38202"/>
                          </a:moveTo>
                          <a:cubicBezTo>
                            <a:pt x="43815" y="38202"/>
                            <a:pt x="953" y="30583"/>
                            <a:pt x="0" y="19152"/>
                          </a:cubicBezTo>
                          <a:cubicBezTo>
                            <a:pt x="0" y="13437"/>
                            <a:pt x="9525" y="9627"/>
                            <a:pt x="28575" y="5817"/>
                          </a:cubicBezTo>
                          <a:cubicBezTo>
                            <a:pt x="44768" y="2960"/>
                            <a:pt x="66675" y="1055"/>
                            <a:pt x="89535" y="102"/>
                          </a:cubicBezTo>
                          <a:cubicBezTo>
                            <a:pt x="130493" y="-850"/>
                            <a:pt x="174308" y="4865"/>
                            <a:pt x="174308" y="16295"/>
                          </a:cubicBezTo>
                          <a:cubicBezTo>
                            <a:pt x="174308" y="22962"/>
                            <a:pt x="160020" y="27725"/>
                            <a:pt x="148590" y="30583"/>
                          </a:cubicBezTo>
                          <a:cubicBezTo>
                            <a:pt x="133350" y="34392"/>
                            <a:pt x="111443" y="36298"/>
                            <a:pt x="90488" y="37250"/>
                          </a:cubicBezTo>
                          <a:cubicBezTo>
                            <a:pt x="87630" y="38202"/>
                            <a:pt x="85725" y="38202"/>
                            <a:pt x="82868" y="38202"/>
                          </a:cubicBezTo>
                          <a:close/>
                          <a:moveTo>
                            <a:pt x="100013" y="2960"/>
                          </a:moveTo>
                          <a:cubicBezTo>
                            <a:pt x="97155" y="2960"/>
                            <a:pt x="93345" y="2960"/>
                            <a:pt x="90488" y="2960"/>
                          </a:cubicBezTo>
                          <a:cubicBezTo>
                            <a:pt x="67628" y="3912"/>
                            <a:pt x="45720" y="5817"/>
                            <a:pt x="29528" y="7723"/>
                          </a:cubicBezTo>
                          <a:cubicBezTo>
                            <a:pt x="5715" y="11533"/>
                            <a:pt x="2858" y="16295"/>
                            <a:pt x="2858" y="19152"/>
                          </a:cubicBezTo>
                          <a:cubicBezTo>
                            <a:pt x="2858" y="28677"/>
                            <a:pt x="47625" y="37250"/>
                            <a:pt x="90488" y="36298"/>
                          </a:cubicBezTo>
                          <a:cubicBezTo>
                            <a:pt x="112395" y="35345"/>
                            <a:pt x="133350" y="33440"/>
                            <a:pt x="148590" y="29630"/>
                          </a:cubicBezTo>
                          <a:cubicBezTo>
                            <a:pt x="164783" y="25820"/>
                            <a:pt x="173355" y="21058"/>
                            <a:pt x="173355" y="17248"/>
                          </a:cubicBezTo>
                          <a:cubicBezTo>
                            <a:pt x="172403" y="9627"/>
                            <a:pt x="140970" y="2960"/>
                            <a:pt x="100013" y="296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3" name="Freeform: Shape 2442">
                      <a:extLst>
                        <a:ext uri="{FF2B5EF4-FFF2-40B4-BE49-F238E27FC236}">
                          <a16:creationId xmlns:a16="http://schemas.microsoft.com/office/drawing/2014/main" id="{A29F6AF2-C56C-4639-89E1-4463D55A52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088" y="4936806"/>
                      <a:ext cx="29289" cy="13335"/>
                    </a:xfrm>
                    <a:custGeom>
                      <a:avLst/>
                      <a:gdLst>
                        <a:gd name="connsiteX0" fmla="*/ 714 w 29289"/>
                        <a:gd name="connsiteY0" fmla="*/ 13335 h 13335"/>
                        <a:gd name="connsiteX1" fmla="*/ 714 w 29289"/>
                        <a:gd name="connsiteY1" fmla="*/ 13335 h 13335"/>
                        <a:gd name="connsiteX2" fmla="*/ 714 w 29289"/>
                        <a:gd name="connsiteY2" fmla="*/ 11430 h 13335"/>
                        <a:gd name="connsiteX3" fmla="*/ 28337 w 29289"/>
                        <a:gd name="connsiteY3" fmla="*/ 0 h 13335"/>
                        <a:gd name="connsiteX4" fmla="*/ 29289 w 29289"/>
                        <a:gd name="connsiteY4" fmla="*/ 0 h 13335"/>
                        <a:gd name="connsiteX5" fmla="*/ 29289 w 29289"/>
                        <a:gd name="connsiteY5" fmla="*/ 953 h 13335"/>
                        <a:gd name="connsiteX6" fmla="*/ 714 w 29289"/>
                        <a:gd name="connsiteY6" fmla="*/ 13335 h 13335"/>
                        <a:gd name="connsiteX7" fmla="*/ 714 w 29289"/>
                        <a:gd name="connsiteY7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9289" h="13335">
                          <a:moveTo>
                            <a:pt x="714" y="13335"/>
                          </a:moveTo>
                          <a:cubicBezTo>
                            <a:pt x="714" y="13335"/>
                            <a:pt x="-238" y="13335"/>
                            <a:pt x="714" y="13335"/>
                          </a:cubicBezTo>
                          <a:cubicBezTo>
                            <a:pt x="-238" y="12383"/>
                            <a:pt x="-238" y="11430"/>
                            <a:pt x="714" y="11430"/>
                          </a:cubicBezTo>
                          <a:cubicBezTo>
                            <a:pt x="11192" y="10478"/>
                            <a:pt x="20717" y="5715"/>
                            <a:pt x="28337" y="0"/>
                          </a:cubicBezTo>
                          <a:cubicBezTo>
                            <a:pt x="28337" y="0"/>
                            <a:pt x="29289" y="0"/>
                            <a:pt x="29289" y="0"/>
                          </a:cubicBezTo>
                          <a:cubicBezTo>
                            <a:pt x="29289" y="0"/>
                            <a:pt x="29289" y="953"/>
                            <a:pt x="29289" y="953"/>
                          </a:cubicBezTo>
                          <a:cubicBezTo>
                            <a:pt x="21669" y="8573"/>
                            <a:pt x="11192" y="12383"/>
                            <a:pt x="714" y="13335"/>
                          </a:cubicBezTo>
                          <a:cubicBezTo>
                            <a:pt x="714" y="13335"/>
                            <a:pt x="714" y="13335"/>
                            <a:pt x="714" y="13335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4" name="Freeform: Shape 2443">
                      <a:extLst>
                        <a:ext uri="{FF2B5EF4-FFF2-40B4-BE49-F238E27FC236}">
                          <a16:creationId xmlns:a16="http://schemas.microsoft.com/office/drawing/2014/main" id="{36848C2F-3F54-4D06-BD03-506E715EAD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6165" y="4912768"/>
                      <a:ext cx="131444" cy="21181"/>
                    </a:xfrm>
                    <a:custGeom>
                      <a:avLst/>
                      <a:gdLst>
                        <a:gd name="connsiteX0" fmla="*/ 60007 w 131444"/>
                        <a:gd name="connsiteY0" fmla="*/ 20229 h 21181"/>
                        <a:gd name="connsiteX1" fmla="*/ 21907 w 131444"/>
                        <a:gd name="connsiteY1" fmla="*/ 18324 h 21181"/>
                        <a:gd name="connsiteX2" fmla="*/ 0 w 131444"/>
                        <a:gd name="connsiteY2" fmla="*/ 10704 h 21181"/>
                        <a:gd name="connsiteX3" fmla="*/ 21907 w 131444"/>
                        <a:gd name="connsiteY3" fmla="*/ 3084 h 21181"/>
                        <a:gd name="connsiteX4" fmla="*/ 67628 w 131444"/>
                        <a:gd name="connsiteY4" fmla="*/ 226 h 21181"/>
                        <a:gd name="connsiteX5" fmla="*/ 131445 w 131444"/>
                        <a:gd name="connsiteY5" fmla="*/ 8799 h 21181"/>
                        <a:gd name="connsiteX6" fmla="*/ 111442 w 131444"/>
                        <a:gd name="connsiteY6" fmla="*/ 17371 h 21181"/>
                        <a:gd name="connsiteX7" fmla="*/ 67628 w 131444"/>
                        <a:gd name="connsiteY7" fmla="*/ 21181 h 21181"/>
                        <a:gd name="connsiteX8" fmla="*/ 60007 w 131444"/>
                        <a:gd name="connsiteY8" fmla="*/ 20229 h 21181"/>
                        <a:gd name="connsiteX9" fmla="*/ 79057 w 131444"/>
                        <a:gd name="connsiteY9" fmla="*/ 1179 h 21181"/>
                        <a:gd name="connsiteX10" fmla="*/ 68580 w 131444"/>
                        <a:gd name="connsiteY10" fmla="*/ 1179 h 21181"/>
                        <a:gd name="connsiteX11" fmla="*/ 22860 w 131444"/>
                        <a:gd name="connsiteY11" fmla="*/ 4036 h 21181"/>
                        <a:gd name="connsiteX12" fmla="*/ 2857 w 131444"/>
                        <a:gd name="connsiteY12" fmla="*/ 9751 h 21181"/>
                        <a:gd name="connsiteX13" fmla="*/ 22860 w 131444"/>
                        <a:gd name="connsiteY13" fmla="*/ 15466 h 21181"/>
                        <a:gd name="connsiteX14" fmla="*/ 68580 w 131444"/>
                        <a:gd name="connsiteY14" fmla="*/ 17371 h 21181"/>
                        <a:gd name="connsiteX15" fmla="*/ 112395 w 131444"/>
                        <a:gd name="connsiteY15" fmla="*/ 13561 h 21181"/>
                        <a:gd name="connsiteX16" fmla="*/ 130492 w 131444"/>
                        <a:gd name="connsiteY16" fmla="*/ 6894 h 21181"/>
                        <a:gd name="connsiteX17" fmla="*/ 79057 w 131444"/>
                        <a:gd name="connsiteY17" fmla="*/ 1179 h 211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31444" h="21181">
                          <a:moveTo>
                            <a:pt x="60007" y="20229"/>
                          </a:moveTo>
                          <a:cubicBezTo>
                            <a:pt x="46672" y="20229"/>
                            <a:pt x="33338" y="19276"/>
                            <a:pt x="21907" y="18324"/>
                          </a:cubicBezTo>
                          <a:cubicBezTo>
                            <a:pt x="7620" y="16419"/>
                            <a:pt x="0" y="13561"/>
                            <a:pt x="0" y="10704"/>
                          </a:cubicBezTo>
                          <a:cubicBezTo>
                            <a:pt x="0" y="8799"/>
                            <a:pt x="1905" y="5941"/>
                            <a:pt x="21907" y="3084"/>
                          </a:cubicBezTo>
                          <a:cubicBezTo>
                            <a:pt x="34290" y="1179"/>
                            <a:pt x="50482" y="226"/>
                            <a:pt x="67628" y="226"/>
                          </a:cubicBezTo>
                          <a:cubicBezTo>
                            <a:pt x="89535" y="-726"/>
                            <a:pt x="131445" y="1179"/>
                            <a:pt x="131445" y="8799"/>
                          </a:cubicBezTo>
                          <a:cubicBezTo>
                            <a:pt x="131445" y="9751"/>
                            <a:pt x="131445" y="13561"/>
                            <a:pt x="111442" y="17371"/>
                          </a:cubicBezTo>
                          <a:cubicBezTo>
                            <a:pt x="100013" y="19276"/>
                            <a:pt x="83820" y="21181"/>
                            <a:pt x="67628" y="21181"/>
                          </a:cubicBezTo>
                          <a:cubicBezTo>
                            <a:pt x="65722" y="20229"/>
                            <a:pt x="62865" y="20229"/>
                            <a:pt x="60007" y="20229"/>
                          </a:cubicBezTo>
                          <a:close/>
                          <a:moveTo>
                            <a:pt x="79057" y="1179"/>
                          </a:moveTo>
                          <a:cubicBezTo>
                            <a:pt x="75247" y="1179"/>
                            <a:pt x="71438" y="1179"/>
                            <a:pt x="68580" y="1179"/>
                          </a:cubicBezTo>
                          <a:cubicBezTo>
                            <a:pt x="51435" y="1179"/>
                            <a:pt x="35242" y="3084"/>
                            <a:pt x="22860" y="4036"/>
                          </a:cubicBezTo>
                          <a:cubicBezTo>
                            <a:pt x="3810" y="6894"/>
                            <a:pt x="2857" y="9751"/>
                            <a:pt x="2857" y="9751"/>
                          </a:cubicBezTo>
                          <a:cubicBezTo>
                            <a:pt x="2857" y="10704"/>
                            <a:pt x="7620" y="13561"/>
                            <a:pt x="22860" y="15466"/>
                          </a:cubicBezTo>
                          <a:cubicBezTo>
                            <a:pt x="36195" y="17371"/>
                            <a:pt x="52388" y="18324"/>
                            <a:pt x="68580" y="17371"/>
                          </a:cubicBezTo>
                          <a:cubicBezTo>
                            <a:pt x="84772" y="17371"/>
                            <a:pt x="100965" y="15466"/>
                            <a:pt x="112395" y="13561"/>
                          </a:cubicBezTo>
                          <a:cubicBezTo>
                            <a:pt x="125730" y="11656"/>
                            <a:pt x="130492" y="8799"/>
                            <a:pt x="130492" y="6894"/>
                          </a:cubicBezTo>
                          <a:cubicBezTo>
                            <a:pt x="129540" y="4989"/>
                            <a:pt x="109538" y="1179"/>
                            <a:pt x="79057" y="1179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45" name="Freeform: Shape 2444">
                      <a:extLst>
                        <a:ext uri="{FF2B5EF4-FFF2-40B4-BE49-F238E27FC236}">
                          <a16:creationId xmlns:a16="http://schemas.microsoft.com/office/drawing/2014/main" id="{A2DA6CD5-A4AA-422F-A427-5F87E8B6A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60919" y="4934902"/>
                      <a:ext cx="49953" cy="19050"/>
                    </a:xfrm>
                    <a:custGeom>
                      <a:avLst/>
                      <a:gdLst>
                        <a:gd name="connsiteX0" fmla="*/ 49530 w 49953"/>
                        <a:gd name="connsiteY0" fmla="*/ 19050 h 19050"/>
                        <a:gd name="connsiteX1" fmla="*/ 953 w 49953"/>
                        <a:gd name="connsiteY1" fmla="*/ 1905 h 19050"/>
                        <a:gd name="connsiteX2" fmla="*/ 0 w 49953"/>
                        <a:gd name="connsiteY2" fmla="*/ 953 h 19050"/>
                        <a:gd name="connsiteX3" fmla="*/ 953 w 49953"/>
                        <a:gd name="connsiteY3" fmla="*/ 0 h 19050"/>
                        <a:gd name="connsiteX4" fmla="*/ 1905 w 49953"/>
                        <a:gd name="connsiteY4" fmla="*/ 953 h 19050"/>
                        <a:gd name="connsiteX5" fmla="*/ 1905 w 49953"/>
                        <a:gd name="connsiteY5" fmla="*/ 1905 h 19050"/>
                        <a:gd name="connsiteX6" fmla="*/ 49530 w 49953"/>
                        <a:gd name="connsiteY6" fmla="*/ 18097 h 19050"/>
                        <a:gd name="connsiteX7" fmla="*/ 49530 w 49953"/>
                        <a:gd name="connsiteY7" fmla="*/ 19050 h 19050"/>
                        <a:gd name="connsiteX8" fmla="*/ 49530 w 49953"/>
                        <a:gd name="connsiteY8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953" h="19050">
                          <a:moveTo>
                            <a:pt x="49530" y="19050"/>
                          </a:moveTo>
                          <a:cubicBezTo>
                            <a:pt x="32385" y="15240"/>
                            <a:pt x="15240" y="11430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0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1905"/>
                            <a:pt x="1905" y="1905"/>
                          </a:cubicBezTo>
                          <a:cubicBezTo>
                            <a:pt x="16193" y="11430"/>
                            <a:pt x="33338" y="15240"/>
                            <a:pt x="49530" y="18097"/>
                          </a:cubicBezTo>
                          <a:cubicBezTo>
                            <a:pt x="49530" y="18097"/>
                            <a:pt x="50483" y="18097"/>
                            <a:pt x="49530" y="19050"/>
                          </a:cubicBezTo>
                          <a:cubicBezTo>
                            <a:pt x="49530" y="19050"/>
                            <a:pt x="49530" y="19050"/>
                            <a:pt x="49530" y="19050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247" name="Freeform: Shape 2246">
                    <a:extLst>
                      <a:ext uri="{FF2B5EF4-FFF2-40B4-BE49-F238E27FC236}">
                        <a16:creationId xmlns:a16="http://schemas.microsoft.com/office/drawing/2014/main" id="{10623BD9-87A6-4C4E-8700-957BBAB19A96}"/>
                      </a:ext>
                    </a:extLst>
                  </p:cNvPr>
                  <p:cNvSpPr/>
                  <p:nvPr/>
                </p:nvSpPr>
                <p:spPr>
                  <a:xfrm>
                    <a:off x="7454832" y="4893730"/>
                    <a:ext cx="72234" cy="37361"/>
                  </a:xfrm>
                  <a:custGeom>
                    <a:avLst/>
                    <a:gdLst>
                      <a:gd name="connsiteX0" fmla="*/ 36580 w 72234"/>
                      <a:gd name="connsiteY0" fmla="*/ 28789 h 37361"/>
                      <a:gd name="connsiteX1" fmla="*/ 32770 w 72234"/>
                      <a:gd name="connsiteY1" fmla="*/ 31646 h 37361"/>
                      <a:gd name="connsiteX2" fmla="*/ 55630 w 72234"/>
                      <a:gd name="connsiteY2" fmla="*/ 29741 h 37361"/>
                      <a:gd name="connsiteX3" fmla="*/ 49915 w 72234"/>
                      <a:gd name="connsiteY3" fmla="*/ 35456 h 37361"/>
                      <a:gd name="connsiteX4" fmla="*/ 71823 w 72234"/>
                      <a:gd name="connsiteY4" fmla="*/ 12596 h 37361"/>
                      <a:gd name="connsiteX5" fmla="*/ 32770 w 72234"/>
                      <a:gd name="connsiteY5" fmla="*/ 1166 h 37361"/>
                      <a:gd name="connsiteX6" fmla="*/ 385 w 72234"/>
                      <a:gd name="connsiteY6" fmla="*/ 29741 h 37361"/>
                      <a:gd name="connsiteX7" fmla="*/ 15625 w 72234"/>
                      <a:gd name="connsiteY7" fmla="*/ 37362 h 37361"/>
                      <a:gd name="connsiteX8" fmla="*/ 15625 w 72234"/>
                      <a:gd name="connsiteY8" fmla="*/ 34504 h 37361"/>
                      <a:gd name="connsiteX9" fmla="*/ 22293 w 72234"/>
                      <a:gd name="connsiteY9" fmla="*/ 35456 h 37361"/>
                      <a:gd name="connsiteX10" fmla="*/ 18483 w 72234"/>
                      <a:gd name="connsiteY10" fmla="*/ 31646 h 37361"/>
                      <a:gd name="connsiteX11" fmla="*/ 36580 w 72234"/>
                      <a:gd name="connsiteY11" fmla="*/ 28789 h 37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2234" h="37361">
                        <a:moveTo>
                          <a:pt x="36580" y="28789"/>
                        </a:moveTo>
                        <a:cubicBezTo>
                          <a:pt x="36580" y="28789"/>
                          <a:pt x="30865" y="30694"/>
                          <a:pt x="32770" y="31646"/>
                        </a:cubicBezTo>
                        <a:cubicBezTo>
                          <a:pt x="34675" y="33551"/>
                          <a:pt x="54678" y="30694"/>
                          <a:pt x="55630" y="29741"/>
                        </a:cubicBezTo>
                        <a:cubicBezTo>
                          <a:pt x="56583" y="28789"/>
                          <a:pt x="46105" y="35456"/>
                          <a:pt x="49915" y="35456"/>
                        </a:cubicBezTo>
                        <a:cubicBezTo>
                          <a:pt x="51820" y="35456"/>
                          <a:pt x="75633" y="32599"/>
                          <a:pt x="71823" y="12596"/>
                        </a:cubicBezTo>
                        <a:cubicBezTo>
                          <a:pt x="71823" y="12596"/>
                          <a:pt x="68013" y="-4549"/>
                          <a:pt x="32770" y="1166"/>
                        </a:cubicBezTo>
                        <a:cubicBezTo>
                          <a:pt x="-2472" y="5929"/>
                          <a:pt x="-567" y="27837"/>
                          <a:pt x="385" y="29741"/>
                        </a:cubicBezTo>
                        <a:cubicBezTo>
                          <a:pt x="3243" y="36409"/>
                          <a:pt x="10863" y="37362"/>
                          <a:pt x="15625" y="37362"/>
                        </a:cubicBezTo>
                        <a:cubicBezTo>
                          <a:pt x="21340" y="37362"/>
                          <a:pt x="15625" y="34504"/>
                          <a:pt x="15625" y="34504"/>
                        </a:cubicBezTo>
                        <a:cubicBezTo>
                          <a:pt x="15625" y="34504"/>
                          <a:pt x="20388" y="36409"/>
                          <a:pt x="22293" y="35456"/>
                        </a:cubicBezTo>
                        <a:cubicBezTo>
                          <a:pt x="23245" y="34504"/>
                          <a:pt x="18483" y="31646"/>
                          <a:pt x="18483" y="31646"/>
                        </a:cubicBezTo>
                        <a:lnTo>
                          <a:pt x="36580" y="28789"/>
                        </a:ln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48" name="Freeform: Shape 2247">
                    <a:extLst>
                      <a:ext uri="{FF2B5EF4-FFF2-40B4-BE49-F238E27FC236}">
                        <a16:creationId xmlns:a16="http://schemas.microsoft.com/office/drawing/2014/main" id="{7478A7CB-C18A-4522-9FF8-9612DAB68588}"/>
                      </a:ext>
                    </a:extLst>
                  </p:cNvPr>
                  <p:cNvSpPr/>
                  <p:nvPr/>
                </p:nvSpPr>
                <p:spPr>
                  <a:xfrm>
                    <a:off x="7472362" y="4920092"/>
                    <a:ext cx="11402" cy="6237"/>
                  </a:xfrm>
                  <a:custGeom>
                    <a:avLst/>
                    <a:gdLst>
                      <a:gd name="connsiteX0" fmla="*/ 0 w 11402"/>
                      <a:gd name="connsiteY0" fmla="*/ 4332 h 6237"/>
                      <a:gd name="connsiteX1" fmla="*/ 9525 w 11402"/>
                      <a:gd name="connsiteY1" fmla="*/ 6238 h 6237"/>
                      <a:gd name="connsiteX2" fmla="*/ 8572 w 11402"/>
                      <a:gd name="connsiteY2" fmla="*/ 1475 h 6237"/>
                      <a:gd name="connsiteX3" fmla="*/ 0 w 11402"/>
                      <a:gd name="connsiteY3" fmla="*/ 4332 h 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402" h="6237">
                        <a:moveTo>
                          <a:pt x="0" y="4332"/>
                        </a:moveTo>
                        <a:cubicBezTo>
                          <a:pt x="0" y="4332"/>
                          <a:pt x="6668" y="6238"/>
                          <a:pt x="9525" y="6238"/>
                        </a:cubicBezTo>
                        <a:cubicBezTo>
                          <a:pt x="13335" y="6238"/>
                          <a:pt x="10478" y="3380"/>
                          <a:pt x="8572" y="1475"/>
                        </a:cubicBezTo>
                        <a:cubicBezTo>
                          <a:pt x="6668" y="-430"/>
                          <a:pt x="953" y="-1383"/>
                          <a:pt x="0" y="433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49" name="Freeform: Shape 2248">
                    <a:extLst>
                      <a:ext uri="{FF2B5EF4-FFF2-40B4-BE49-F238E27FC236}">
                        <a16:creationId xmlns:a16="http://schemas.microsoft.com/office/drawing/2014/main" id="{A04C605E-8633-432E-91B8-1547CE742DC6}"/>
                      </a:ext>
                    </a:extLst>
                  </p:cNvPr>
                  <p:cNvSpPr/>
                  <p:nvPr/>
                </p:nvSpPr>
                <p:spPr>
                  <a:xfrm>
                    <a:off x="7394453" y="4943044"/>
                    <a:ext cx="29939" cy="12812"/>
                  </a:xfrm>
                  <a:custGeom>
                    <a:avLst/>
                    <a:gdLst>
                      <a:gd name="connsiteX0" fmla="*/ 757 w 29939"/>
                      <a:gd name="connsiteY0" fmla="*/ 12813 h 12812"/>
                      <a:gd name="connsiteX1" fmla="*/ 27427 w 29939"/>
                      <a:gd name="connsiteY1" fmla="*/ 8050 h 12812"/>
                      <a:gd name="connsiteX2" fmla="*/ 15997 w 29939"/>
                      <a:gd name="connsiteY2" fmla="*/ 430 h 12812"/>
                      <a:gd name="connsiteX3" fmla="*/ 757 w 29939"/>
                      <a:gd name="connsiteY3" fmla="*/ 12813 h 12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39" h="12812">
                        <a:moveTo>
                          <a:pt x="757" y="12813"/>
                        </a:moveTo>
                        <a:cubicBezTo>
                          <a:pt x="757" y="12813"/>
                          <a:pt x="19807" y="12813"/>
                          <a:pt x="27427" y="8050"/>
                        </a:cubicBezTo>
                        <a:cubicBezTo>
                          <a:pt x="35047" y="3288"/>
                          <a:pt x="23617" y="-1475"/>
                          <a:pt x="15997" y="430"/>
                        </a:cubicBezTo>
                        <a:cubicBezTo>
                          <a:pt x="8377" y="2335"/>
                          <a:pt x="-3053" y="6145"/>
                          <a:pt x="757" y="12813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50" name="Freeform: Shape 2249">
                    <a:extLst>
                      <a:ext uri="{FF2B5EF4-FFF2-40B4-BE49-F238E27FC236}">
                        <a16:creationId xmlns:a16="http://schemas.microsoft.com/office/drawing/2014/main" id="{3A27B364-6AF4-4F5E-BE54-4AD6DBC50C43}"/>
                      </a:ext>
                    </a:extLst>
                  </p:cNvPr>
                  <p:cNvSpPr/>
                  <p:nvPr/>
                </p:nvSpPr>
                <p:spPr>
                  <a:xfrm>
                    <a:off x="7361458" y="4878413"/>
                    <a:ext cx="126381" cy="74007"/>
                  </a:xfrm>
                  <a:custGeom>
                    <a:avLst/>
                    <a:gdLst>
                      <a:gd name="connsiteX0" fmla="*/ 402 w 120654"/>
                      <a:gd name="connsiteY0" fmla="*/ 65061 h 74007"/>
                      <a:gd name="connsiteX1" fmla="*/ 7069 w 120654"/>
                      <a:gd name="connsiteY1" fmla="*/ 43153 h 74007"/>
                      <a:gd name="connsiteX2" fmla="*/ 62314 w 120654"/>
                      <a:gd name="connsiteY2" fmla="*/ 291 h 74007"/>
                      <a:gd name="connsiteX3" fmla="*/ 91842 w 120654"/>
                      <a:gd name="connsiteY3" fmla="*/ 9816 h 74007"/>
                      <a:gd name="connsiteX4" fmla="*/ 115654 w 120654"/>
                      <a:gd name="connsiteY4" fmla="*/ 20293 h 74007"/>
                      <a:gd name="connsiteX5" fmla="*/ 118512 w 120654"/>
                      <a:gd name="connsiteY5" fmla="*/ 26961 h 74007"/>
                      <a:gd name="connsiteX6" fmla="*/ 81364 w 120654"/>
                      <a:gd name="connsiteY6" fmla="*/ 24103 h 74007"/>
                      <a:gd name="connsiteX7" fmla="*/ 61362 w 120654"/>
                      <a:gd name="connsiteY7" fmla="*/ 48868 h 74007"/>
                      <a:gd name="connsiteX8" fmla="*/ 66124 w 120654"/>
                      <a:gd name="connsiteY8" fmla="*/ 69823 h 74007"/>
                      <a:gd name="connsiteX9" fmla="*/ 45169 w 120654"/>
                      <a:gd name="connsiteY9" fmla="*/ 70776 h 74007"/>
                      <a:gd name="connsiteX10" fmla="*/ 402 w 120654"/>
                      <a:gd name="connsiteY10" fmla="*/ 65061 h 74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0654" h="74007">
                        <a:moveTo>
                          <a:pt x="402" y="65061"/>
                        </a:moveTo>
                        <a:cubicBezTo>
                          <a:pt x="402" y="65061"/>
                          <a:pt x="-2456" y="50773"/>
                          <a:pt x="7069" y="43153"/>
                        </a:cubicBezTo>
                        <a:cubicBezTo>
                          <a:pt x="15642" y="35533"/>
                          <a:pt x="58504" y="1243"/>
                          <a:pt x="62314" y="291"/>
                        </a:cubicBezTo>
                        <a:cubicBezTo>
                          <a:pt x="66124" y="-662"/>
                          <a:pt x="81364" y="291"/>
                          <a:pt x="91842" y="9816"/>
                        </a:cubicBezTo>
                        <a:cubicBezTo>
                          <a:pt x="103272" y="19341"/>
                          <a:pt x="108034" y="21246"/>
                          <a:pt x="115654" y="20293"/>
                        </a:cubicBezTo>
                        <a:cubicBezTo>
                          <a:pt x="123274" y="19341"/>
                          <a:pt x="120417" y="24103"/>
                          <a:pt x="118512" y="26961"/>
                        </a:cubicBezTo>
                        <a:cubicBezTo>
                          <a:pt x="115654" y="29818"/>
                          <a:pt x="93747" y="30771"/>
                          <a:pt x="81364" y="24103"/>
                        </a:cubicBezTo>
                        <a:cubicBezTo>
                          <a:pt x="68982" y="17436"/>
                          <a:pt x="59457" y="41248"/>
                          <a:pt x="61362" y="48868"/>
                        </a:cubicBezTo>
                        <a:cubicBezTo>
                          <a:pt x="62314" y="51726"/>
                          <a:pt x="73744" y="62203"/>
                          <a:pt x="66124" y="69823"/>
                        </a:cubicBezTo>
                        <a:cubicBezTo>
                          <a:pt x="62314" y="73633"/>
                          <a:pt x="52789" y="76491"/>
                          <a:pt x="45169" y="70776"/>
                        </a:cubicBezTo>
                        <a:cubicBezTo>
                          <a:pt x="35644" y="64108"/>
                          <a:pt x="6117" y="83158"/>
                          <a:pt x="402" y="65061"/>
                        </a:cubicBezTo>
                        <a:close/>
                      </a:path>
                    </a:pathLst>
                  </a:custGeom>
                  <a:solidFill>
                    <a:srgbClr val="99CC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51" name="Freeform: Shape 2250">
                    <a:extLst>
                      <a:ext uri="{FF2B5EF4-FFF2-40B4-BE49-F238E27FC236}">
                        <a16:creationId xmlns:a16="http://schemas.microsoft.com/office/drawing/2014/main" id="{478DA0CC-D792-487B-8150-BDD4FA0E4F0B}"/>
                      </a:ext>
                    </a:extLst>
                  </p:cNvPr>
                  <p:cNvSpPr/>
                  <p:nvPr/>
                </p:nvSpPr>
                <p:spPr>
                  <a:xfrm>
                    <a:off x="7242809" y="4860606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8573 h 18097"/>
                      <a:gd name="connsiteX1" fmla="*/ 8572 w 20955"/>
                      <a:gd name="connsiteY1" fmla="*/ 0 h 18097"/>
                      <a:gd name="connsiteX2" fmla="*/ 0 w 20955"/>
                      <a:gd name="connsiteY2" fmla="*/ 8573 h 18097"/>
                      <a:gd name="connsiteX3" fmla="*/ 8572 w 20955"/>
                      <a:gd name="connsiteY3" fmla="*/ 18098 h 18097"/>
                      <a:gd name="connsiteX4" fmla="*/ 20955 w 20955"/>
                      <a:gd name="connsiteY4" fmla="*/ 8573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8573"/>
                        </a:moveTo>
                        <a:cubicBezTo>
                          <a:pt x="20955" y="2858"/>
                          <a:pt x="14288" y="0"/>
                          <a:pt x="8572" y="0"/>
                        </a:cubicBezTo>
                        <a:cubicBezTo>
                          <a:pt x="2858" y="0"/>
                          <a:pt x="0" y="2858"/>
                          <a:pt x="0" y="8573"/>
                        </a:cubicBezTo>
                        <a:cubicBezTo>
                          <a:pt x="0" y="14288"/>
                          <a:pt x="3810" y="18098"/>
                          <a:pt x="8572" y="18098"/>
                        </a:cubicBezTo>
                        <a:cubicBezTo>
                          <a:pt x="14288" y="18098"/>
                          <a:pt x="20955" y="14288"/>
                          <a:pt x="20955" y="857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52" name="Freeform: Shape 2251">
                    <a:extLst>
                      <a:ext uri="{FF2B5EF4-FFF2-40B4-BE49-F238E27FC236}">
                        <a16:creationId xmlns:a16="http://schemas.microsoft.com/office/drawing/2014/main" id="{5078E4DC-D4E3-4543-980E-53FA6DA34268}"/>
                      </a:ext>
                    </a:extLst>
                  </p:cNvPr>
                  <p:cNvSpPr/>
                  <p:nvPr/>
                </p:nvSpPr>
                <p:spPr>
                  <a:xfrm>
                    <a:off x="7260907" y="4856796"/>
                    <a:ext cx="20955" cy="20955"/>
                  </a:xfrm>
                  <a:custGeom>
                    <a:avLst/>
                    <a:gdLst>
                      <a:gd name="connsiteX0" fmla="*/ 20955 w 20955"/>
                      <a:gd name="connsiteY0" fmla="*/ 10478 h 20955"/>
                      <a:gd name="connsiteX1" fmla="*/ 9525 w 20955"/>
                      <a:gd name="connsiteY1" fmla="*/ 0 h 20955"/>
                      <a:gd name="connsiteX2" fmla="*/ 0 w 20955"/>
                      <a:gd name="connsiteY2" fmla="*/ 10478 h 20955"/>
                      <a:gd name="connsiteX3" fmla="*/ 9525 w 20955"/>
                      <a:gd name="connsiteY3" fmla="*/ 20955 h 20955"/>
                      <a:gd name="connsiteX4" fmla="*/ 20955 w 20955"/>
                      <a:gd name="connsiteY4" fmla="*/ 10478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20955">
                        <a:moveTo>
                          <a:pt x="20955" y="10478"/>
                        </a:moveTo>
                        <a:cubicBezTo>
                          <a:pt x="20955" y="4763"/>
                          <a:pt x="15240" y="0"/>
                          <a:pt x="9525" y="0"/>
                        </a:cubicBezTo>
                        <a:cubicBezTo>
                          <a:pt x="3810" y="0"/>
                          <a:pt x="0" y="5715"/>
                          <a:pt x="0" y="10478"/>
                        </a:cubicBezTo>
                        <a:cubicBezTo>
                          <a:pt x="0" y="16193"/>
                          <a:pt x="4763" y="20955"/>
                          <a:pt x="9525" y="20955"/>
                        </a:cubicBezTo>
                        <a:cubicBezTo>
                          <a:pt x="15240" y="20955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53" name="Freeform: Shape 2252">
                    <a:extLst>
                      <a:ext uri="{FF2B5EF4-FFF2-40B4-BE49-F238E27FC236}">
                        <a16:creationId xmlns:a16="http://schemas.microsoft.com/office/drawing/2014/main" id="{5EAFF478-BC70-492F-8148-FEB3D65FAB76}"/>
                      </a:ext>
                    </a:extLst>
                  </p:cNvPr>
                  <p:cNvSpPr/>
                  <p:nvPr/>
                </p:nvSpPr>
                <p:spPr>
                  <a:xfrm>
                    <a:off x="7279957" y="4858702"/>
                    <a:ext cx="18097" cy="16192"/>
                  </a:xfrm>
                  <a:custGeom>
                    <a:avLst/>
                    <a:gdLst>
                      <a:gd name="connsiteX0" fmla="*/ 18098 w 18097"/>
                      <a:gd name="connsiteY0" fmla="*/ 8572 h 16192"/>
                      <a:gd name="connsiteX1" fmla="*/ 11430 w 18097"/>
                      <a:gd name="connsiteY1" fmla="*/ 0 h 16192"/>
                      <a:gd name="connsiteX2" fmla="*/ 0 w 18097"/>
                      <a:gd name="connsiteY2" fmla="*/ 8572 h 16192"/>
                      <a:gd name="connsiteX3" fmla="*/ 11430 w 18097"/>
                      <a:gd name="connsiteY3" fmla="*/ 16192 h 16192"/>
                      <a:gd name="connsiteX4" fmla="*/ 18098 w 18097"/>
                      <a:gd name="connsiteY4" fmla="*/ 857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97" h="16192">
                        <a:moveTo>
                          <a:pt x="18098" y="8572"/>
                        </a:moveTo>
                        <a:cubicBezTo>
                          <a:pt x="18098" y="2857"/>
                          <a:pt x="17145" y="0"/>
                          <a:pt x="11430" y="0"/>
                        </a:cubicBezTo>
                        <a:cubicBezTo>
                          <a:pt x="5715" y="0"/>
                          <a:pt x="0" y="2857"/>
                          <a:pt x="0" y="8572"/>
                        </a:cubicBezTo>
                        <a:cubicBezTo>
                          <a:pt x="0" y="14288"/>
                          <a:pt x="5715" y="16192"/>
                          <a:pt x="11430" y="16192"/>
                        </a:cubicBezTo>
                        <a:cubicBezTo>
                          <a:pt x="17145" y="16192"/>
                          <a:pt x="18098" y="14288"/>
                          <a:pt x="18098" y="857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54" name="Freeform: Shape 2253">
                    <a:extLst>
                      <a:ext uri="{FF2B5EF4-FFF2-40B4-BE49-F238E27FC236}">
                        <a16:creationId xmlns:a16="http://schemas.microsoft.com/office/drawing/2014/main" id="{8C4AD0ED-3146-4729-B150-8CE812327BFF}"/>
                      </a:ext>
                    </a:extLst>
                  </p:cNvPr>
                  <p:cNvSpPr/>
                  <p:nvPr/>
                </p:nvSpPr>
                <p:spPr>
                  <a:xfrm>
                    <a:off x="7273290" y="4842509"/>
                    <a:ext cx="20002" cy="19171"/>
                  </a:xfrm>
                  <a:custGeom>
                    <a:avLst/>
                    <a:gdLst>
                      <a:gd name="connsiteX0" fmla="*/ 20003 w 20002"/>
                      <a:gd name="connsiteY0" fmla="*/ 9525 h 19171"/>
                      <a:gd name="connsiteX1" fmla="*/ 10478 w 20002"/>
                      <a:gd name="connsiteY1" fmla="*/ 0 h 19171"/>
                      <a:gd name="connsiteX2" fmla="*/ 0 w 20002"/>
                      <a:gd name="connsiteY2" fmla="*/ 9525 h 19171"/>
                      <a:gd name="connsiteX3" fmla="*/ 10478 w 20002"/>
                      <a:gd name="connsiteY3" fmla="*/ 19050 h 19171"/>
                      <a:gd name="connsiteX4" fmla="*/ 20003 w 20002"/>
                      <a:gd name="connsiteY4" fmla="*/ 9525 h 19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02" h="19171">
                        <a:moveTo>
                          <a:pt x="20003" y="9525"/>
                        </a:moveTo>
                        <a:cubicBezTo>
                          <a:pt x="20003" y="3810"/>
                          <a:pt x="15240" y="0"/>
                          <a:pt x="10478" y="0"/>
                        </a:cubicBezTo>
                        <a:cubicBezTo>
                          <a:pt x="4763" y="0"/>
                          <a:pt x="0" y="3810"/>
                          <a:pt x="0" y="9525"/>
                        </a:cubicBezTo>
                        <a:cubicBezTo>
                          <a:pt x="0" y="15240"/>
                          <a:pt x="4763" y="19050"/>
                          <a:pt x="10478" y="19050"/>
                        </a:cubicBezTo>
                        <a:cubicBezTo>
                          <a:pt x="16192" y="20003"/>
                          <a:pt x="20003" y="15240"/>
                          <a:pt x="20003" y="9525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55" name="Freeform: Shape 2254">
                    <a:extLst>
                      <a:ext uri="{FF2B5EF4-FFF2-40B4-BE49-F238E27FC236}">
                        <a16:creationId xmlns:a16="http://schemas.microsoft.com/office/drawing/2014/main" id="{7FCA6E67-BC29-4A0A-ADD1-0CD6379812CE}"/>
                      </a:ext>
                    </a:extLst>
                  </p:cNvPr>
                  <p:cNvSpPr/>
                  <p:nvPr/>
                </p:nvSpPr>
                <p:spPr>
                  <a:xfrm>
                    <a:off x="7247572" y="4843462"/>
                    <a:ext cx="20955" cy="18097"/>
                  </a:xfrm>
                  <a:custGeom>
                    <a:avLst/>
                    <a:gdLst>
                      <a:gd name="connsiteX0" fmla="*/ 20955 w 20955"/>
                      <a:gd name="connsiteY0" fmla="*/ 10478 h 18097"/>
                      <a:gd name="connsiteX1" fmla="*/ 8572 w 20955"/>
                      <a:gd name="connsiteY1" fmla="*/ 0 h 18097"/>
                      <a:gd name="connsiteX2" fmla="*/ 0 w 20955"/>
                      <a:gd name="connsiteY2" fmla="*/ 10478 h 18097"/>
                      <a:gd name="connsiteX3" fmla="*/ 8572 w 20955"/>
                      <a:gd name="connsiteY3" fmla="*/ 18097 h 18097"/>
                      <a:gd name="connsiteX4" fmla="*/ 20955 w 20955"/>
                      <a:gd name="connsiteY4" fmla="*/ 10478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955" h="18097">
                        <a:moveTo>
                          <a:pt x="20955" y="10478"/>
                        </a:moveTo>
                        <a:cubicBezTo>
                          <a:pt x="20955" y="4763"/>
                          <a:pt x="14288" y="0"/>
                          <a:pt x="8572" y="0"/>
                        </a:cubicBezTo>
                        <a:cubicBezTo>
                          <a:pt x="2858" y="0"/>
                          <a:pt x="0" y="4763"/>
                          <a:pt x="0" y="10478"/>
                        </a:cubicBezTo>
                        <a:cubicBezTo>
                          <a:pt x="0" y="16193"/>
                          <a:pt x="3810" y="18097"/>
                          <a:pt x="8572" y="18097"/>
                        </a:cubicBezTo>
                        <a:cubicBezTo>
                          <a:pt x="14288" y="18097"/>
                          <a:pt x="20955" y="16193"/>
                          <a:pt x="20955" y="10478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56" name="Freeform: Shape 2255">
                    <a:extLst>
                      <a:ext uri="{FF2B5EF4-FFF2-40B4-BE49-F238E27FC236}">
                        <a16:creationId xmlns:a16="http://schemas.microsoft.com/office/drawing/2014/main" id="{36816B7B-36FF-43B7-9F5A-7E41E84BEF87}"/>
                      </a:ext>
                    </a:extLst>
                  </p:cNvPr>
                  <p:cNvSpPr/>
                  <p:nvPr/>
                </p:nvSpPr>
                <p:spPr>
                  <a:xfrm>
                    <a:off x="7259955" y="4831079"/>
                    <a:ext cx="21907" cy="17144"/>
                  </a:xfrm>
                  <a:custGeom>
                    <a:avLst/>
                    <a:gdLst>
                      <a:gd name="connsiteX0" fmla="*/ 21907 w 21907"/>
                      <a:gd name="connsiteY0" fmla="*/ 10477 h 17144"/>
                      <a:gd name="connsiteX1" fmla="*/ 10477 w 21907"/>
                      <a:gd name="connsiteY1" fmla="*/ 0 h 17144"/>
                      <a:gd name="connsiteX2" fmla="*/ 0 w 21907"/>
                      <a:gd name="connsiteY2" fmla="*/ 10477 h 17144"/>
                      <a:gd name="connsiteX3" fmla="*/ 10477 w 21907"/>
                      <a:gd name="connsiteY3" fmla="*/ 17145 h 17144"/>
                      <a:gd name="connsiteX4" fmla="*/ 21907 w 21907"/>
                      <a:gd name="connsiteY4" fmla="*/ 10477 h 17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7" h="17144">
                        <a:moveTo>
                          <a:pt x="21907" y="10477"/>
                        </a:moveTo>
                        <a:cubicBezTo>
                          <a:pt x="21907" y="4763"/>
                          <a:pt x="16192" y="0"/>
                          <a:pt x="10477" y="0"/>
                        </a:cubicBezTo>
                        <a:cubicBezTo>
                          <a:pt x="4763" y="0"/>
                          <a:pt x="0" y="4763"/>
                          <a:pt x="0" y="10477"/>
                        </a:cubicBezTo>
                        <a:cubicBezTo>
                          <a:pt x="0" y="16192"/>
                          <a:pt x="4763" y="17145"/>
                          <a:pt x="10477" y="17145"/>
                        </a:cubicBezTo>
                        <a:cubicBezTo>
                          <a:pt x="16192" y="17145"/>
                          <a:pt x="21907" y="16192"/>
                          <a:pt x="21907" y="1047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57" name="Freeform: Shape 2256">
                    <a:extLst>
                      <a:ext uri="{FF2B5EF4-FFF2-40B4-BE49-F238E27FC236}">
                        <a16:creationId xmlns:a16="http://schemas.microsoft.com/office/drawing/2014/main" id="{9D9BEC1B-39A4-45F0-8E47-2538E1C1CC74}"/>
                      </a:ext>
                    </a:extLst>
                  </p:cNvPr>
                  <p:cNvSpPr/>
                  <p:nvPr/>
                </p:nvSpPr>
                <p:spPr>
                  <a:xfrm>
                    <a:off x="7558859" y="488822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8572"/>
                          <a:pt x="27803" y="0"/>
                          <a:pt x="26851" y="0"/>
                        </a:cubicBezTo>
                        <a:cubicBezTo>
                          <a:pt x="25898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58" name="Freeform: Shape 2257">
                    <a:extLst>
                      <a:ext uri="{FF2B5EF4-FFF2-40B4-BE49-F238E27FC236}">
                        <a16:creationId xmlns:a16="http://schemas.microsoft.com/office/drawing/2014/main" id="{7B19A0AD-78AA-4C3D-A759-FF62964AE845}"/>
                      </a:ext>
                    </a:extLst>
                  </p:cNvPr>
                  <p:cNvSpPr/>
                  <p:nvPr/>
                </p:nvSpPr>
                <p:spPr>
                  <a:xfrm>
                    <a:off x="7594101" y="4895849"/>
                    <a:ext cx="27110" cy="18794"/>
                  </a:xfrm>
                  <a:custGeom>
                    <a:avLst/>
                    <a:gdLst>
                      <a:gd name="connsiteX0" fmla="*/ 20183 w 27110"/>
                      <a:gd name="connsiteY0" fmla="*/ 0 h 18794"/>
                      <a:gd name="connsiteX1" fmla="*/ 13516 w 27110"/>
                      <a:gd name="connsiteY1" fmla="*/ 8572 h 18794"/>
                      <a:gd name="connsiteX2" fmla="*/ 1133 w 27110"/>
                      <a:gd name="connsiteY2" fmla="*/ 18097 h 18794"/>
                      <a:gd name="connsiteX3" fmla="*/ 24946 w 27110"/>
                      <a:gd name="connsiteY3" fmla="*/ 11430 h 18794"/>
                      <a:gd name="connsiteX4" fmla="*/ 26851 w 27110"/>
                      <a:gd name="connsiteY4" fmla="*/ 0 h 18794"/>
                      <a:gd name="connsiteX5" fmla="*/ 20183 w 27110"/>
                      <a:gd name="connsiteY5" fmla="*/ 0 h 18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10" h="18794">
                        <a:moveTo>
                          <a:pt x="20183" y="0"/>
                        </a:moveTo>
                        <a:cubicBezTo>
                          <a:pt x="20183" y="0"/>
                          <a:pt x="19231" y="5715"/>
                          <a:pt x="13516" y="8572"/>
                        </a:cubicBezTo>
                        <a:cubicBezTo>
                          <a:pt x="7801" y="11430"/>
                          <a:pt x="-3629" y="15240"/>
                          <a:pt x="1133" y="18097"/>
                        </a:cubicBezTo>
                        <a:cubicBezTo>
                          <a:pt x="5896" y="20955"/>
                          <a:pt x="23993" y="14288"/>
                          <a:pt x="24946" y="11430"/>
                        </a:cubicBezTo>
                        <a:cubicBezTo>
                          <a:pt x="25898" y="7620"/>
                          <a:pt x="27804" y="0"/>
                          <a:pt x="26851" y="0"/>
                        </a:cubicBezTo>
                        <a:cubicBezTo>
                          <a:pt x="24946" y="0"/>
                          <a:pt x="20183" y="0"/>
                          <a:pt x="20183" y="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59" name="Freeform: Shape 2258">
                    <a:extLst>
                      <a:ext uri="{FF2B5EF4-FFF2-40B4-BE49-F238E27FC236}">
                        <a16:creationId xmlns:a16="http://schemas.microsoft.com/office/drawing/2014/main" id="{1D5443CA-9229-4145-9F32-F38FE8847A69}"/>
                      </a:ext>
                    </a:extLst>
                  </p:cNvPr>
                  <p:cNvSpPr/>
                  <p:nvPr/>
                </p:nvSpPr>
                <p:spPr>
                  <a:xfrm>
                    <a:off x="7643494" y="4886663"/>
                    <a:ext cx="11323" cy="34991"/>
                  </a:xfrm>
                  <a:custGeom>
                    <a:avLst/>
                    <a:gdLst>
                      <a:gd name="connsiteX0" fmla="*/ 1270 w 11323"/>
                      <a:gd name="connsiteY0" fmla="*/ 4423 h 34991"/>
                      <a:gd name="connsiteX1" fmla="*/ 1270 w 11323"/>
                      <a:gd name="connsiteY1" fmla="*/ 34903 h 34991"/>
                      <a:gd name="connsiteX2" fmla="*/ 10795 w 11323"/>
                      <a:gd name="connsiteY2" fmla="*/ 1566 h 34991"/>
                      <a:gd name="connsiteX3" fmla="*/ 1270 w 11323"/>
                      <a:gd name="connsiteY3" fmla="*/ 4423 h 34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4991">
                        <a:moveTo>
                          <a:pt x="1270" y="4423"/>
                        </a:moveTo>
                        <a:cubicBezTo>
                          <a:pt x="1270" y="4423"/>
                          <a:pt x="-1588" y="32998"/>
                          <a:pt x="1270" y="34903"/>
                        </a:cubicBezTo>
                        <a:cubicBezTo>
                          <a:pt x="4127" y="36808"/>
                          <a:pt x="13652" y="7281"/>
                          <a:pt x="10795" y="1566"/>
                        </a:cubicBezTo>
                        <a:cubicBezTo>
                          <a:pt x="7937" y="-3197"/>
                          <a:pt x="1270" y="4423"/>
                          <a:pt x="1270" y="442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60" name="Freeform: Shape 2259">
                    <a:extLst>
                      <a:ext uri="{FF2B5EF4-FFF2-40B4-BE49-F238E27FC236}">
                        <a16:creationId xmlns:a16="http://schemas.microsoft.com/office/drawing/2014/main" id="{8FF40943-21A1-4B8B-BEB7-BC13BD62E9B5}"/>
                      </a:ext>
                    </a:extLst>
                  </p:cNvPr>
                  <p:cNvSpPr/>
                  <p:nvPr/>
                </p:nvSpPr>
                <p:spPr>
                  <a:xfrm>
                    <a:off x="7687627" y="4874973"/>
                    <a:ext cx="9719" cy="36138"/>
                  </a:xfrm>
                  <a:custGeom>
                    <a:avLst/>
                    <a:gdLst>
                      <a:gd name="connsiteX0" fmla="*/ 0 w 9719"/>
                      <a:gd name="connsiteY0" fmla="*/ 5636 h 36138"/>
                      <a:gd name="connsiteX1" fmla="*/ 2857 w 9719"/>
                      <a:gd name="connsiteY1" fmla="*/ 36116 h 36138"/>
                      <a:gd name="connsiteX2" fmla="*/ 8572 w 9719"/>
                      <a:gd name="connsiteY2" fmla="*/ 1826 h 36138"/>
                      <a:gd name="connsiteX3" fmla="*/ 0 w 9719"/>
                      <a:gd name="connsiteY3" fmla="*/ 5636 h 3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19" h="36138">
                        <a:moveTo>
                          <a:pt x="0" y="5636"/>
                        </a:moveTo>
                        <a:cubicBezTo>
                          <a:pt x="0" y="5636"/>
                          <a:pt x="953" y="35164"/>
                          <a:pt x="2857" y="36116"/>
                        </a:cubicBezTo>
                        <a:cubicBezTo>
                          <a:pt x="5715" y="37069"/>
                          <a:pt x="12382" y="7541"/>
                          <a:pt x="8572" y="1826"/>
                        </a:cubicBezTo>
                        <a:cubicBezTo>
                          <a:pt x="4763" y="-3889"/>
                          <a:pt x="0" y="5636"/>
                          <a:pt x="0" y="5636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61" name="Freeform: Shape 2260">
                    <a:extLst>
                      <a:ext uri="{FF2B5EF4-FFF2-40B4-BE49-F238E27FC236}">
                        <a16:creationId xmlns:a16="http://schemas.microsoft.com/office/drawing/2014/main" id="{6CC2A760-CE43-439B-9E24-EF7CDB36FCC5}"/>
                      </a:ext>
                    </a:extLst>
                  </p:cNvPr>
                  <p:cNvSpPr/>
                  <p:nvPr/>
                </p:nvSpPr>
                <p:spPr>
                  <a:xfrm>
                    <a:off x="7597774" y="4869119"/>
                    <a:ext cx="11323" cy="35390"/>
                  </a:xfrm>
                  <a:custGeom>
                    <a:avLst/>
                    <a:gdLst>
                      <a:gd name="connsiteX0" fmla="*/ 1270 w 11323"/>
                      <a:gd name="connsiteY0" fmla="*/ 4822 h 35390"/>
                      <a:gd name="connsiteX1" fmla="*/ 1270 w 11323"/>
                      <a:gd name="connsiteY1" fmla="*/ 35302 h 35390"/>
                      <a:gd name="connsiteX2" fmla="*/ 10795 w 11323"/>
                      <a:gd name="connsiteY2" fmla="*/ 1965 h 35390"/>
                      <a:gd name="connsiteX3" fmla="*/ 1270 w 11323"/>
                      <a:gd name="connsiteY3" fmla="*/ 4822 h 35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23" h="35390">
                        <a:moveTo>
                          <a:pt x="1270" y="4822"/>
                        </a:moveTo>
                        <a:cubicBezTo>
                          <a:pt x="1270" y="4822"/>
                          <a:pt x="-1587" y="33397"/>
                          <a:pt x="1270" y="35302"/>
                        </a:cubicBezTo>
                        <a:cubicBezTo>
                          <a:pt x="4128" y="37207"/>
                          <a:pt x="13653" y="7680"/>
                          <a:pt x="10795" y="1965"/>
                        </a:cubicBezTo>
                        <a:cubicBezTo>
                          <a:pt x="7938" y="-3751"/>
                          <a:pt x="1270" y="4822"/>
                          <a:pt x="1270" y="4822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62" name="Freeform: Shape 2261">
                    <a:extLst>
                      <a:ext uri="{FF2B5EF4-FFF2-40B4-BE49-F238E27FC236}">
                        <a16:creationId xmlns:a16="http://schemas.microsoft.com/office/drawing/2014/main" id="{56E4E82A-0BDE-455A-AA99-E449E8A57EAE}"/>
                      </a:ext>
                    </a:extLst>
                  </p:cNvPr>
                  <p:cNvSpPr/>
                  <p:nvPr/>
                </p:nvSpPr>
                <p:spPr>
                  <a:xfrm>
                    <a:off x="7596036" y="4721510"/>
                    <a:ext cx="143041" cy="170795"/>
                  </a:xfrm>
                  <a:custGeom>
                    <a:avLst/>
                    <a:gdLst>
                      <a:gd name="connsiteX0" fmla="*/ 40156 w 143041"/>
                      <a:gd name="connsiteY0" fmla="*/ 169576 h 170795"/>
                      <a:gd name="connsiteX1" fmla="*/ 50633 w 143041"/>
                      <a:gd name="connsiteY1" fmla="*/ 170529 h 170795"/>
                      <a:gd name="connsiteX2" fmla="*/ 98258 w 143041"/>
                      <a:gd name="connsiteY2" fmla="*/ 158146 h 170795"/>
                      <a:gd name="connsiteX3" fmla="*/ 143026 w 143041"/>
                      <a:gd name="connsiteY3" fmla="*/ 35274 h 170795"/>
                      <a:gd name="connsiteX4" fmla="*/ 106831 w 143041"/>
                      <a:gd name="connsiteY4" fmla="*/ 31 h 170795"/>
                      <a:gd name="connsiteX5" fmla="*/ 50633 w 143041"/>
                      <a:gd name="connsiteY5" fmla="*/ 72421 h 170795"/>
                      <a:gd name="connsiteX6" fmla="*/ 7771 w 143041"/>
                      <a:gd name="connsiteY6" fmla="*/ 88614 h 170795"/>
                      <a:gd name="connsiteX7" fmla="*/ 1103 w 143041"/>
                      <a:gd name="connsiteY7" fmla="*/ 156241 h 170795"/>
                      <a:gd name="connsiteX8" fmla="*/ 40156 w 143041"/>
                      <a:gd name="connsiteY8" fmla="*/ 169576 h 17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3041" h="170795">
                        <a:moveTo>
                          <a:pt x="40156" y="169576"/>
                        </a:moveTo>
                        <a:cubicBezTo>
                          <a:pt x="43013" y="169576"/>
                          <a:pt x="45871" y="171481"/>
                          <a:pt x="50633" y="170529"/>
                        </a:cubicBezTo>
                        <a:cubicBezTo>
                          <a:pt x="56348" y="168624"/>
                          <a:pt x="94448" y="163861"/>
                          <a:pt x="98258" y="158146"/>
                        </a:cubicBezTo>
                        <a:cubicBezTo>
                          <a:pt x="102069" y="153384"/>
                          <a:pt x="143978" y="50514"/>
                          <a:pt x="143026" y="35274"/>
                        </a:cubicBezTo>
                        <a:cubicBezTo>
                          <a:pt x="143026" y="20034"/>
                          <a:pt x="134453" y="-921"/>
                          <a:pt x="106831" y="31"/>
                        </a:cubicBezTo>
                        <a:cubicBezTo>
                          <a:pt x="66826" y="1936"/>
                          <a:pt x="54443" y="64801"/>
                          <a:pt x="50633" y="72421"/>
                        </a:cubicBezTo>
                        <a:cubicBezTo>
                          <a:pt x="46823" y="80041"/>
                          <a:pt x="14438" y="80994"/>
                          <a:pt x="7771" y="88614"/>
                        </a:cubicBezTo>
                        <a:cubicBezTo>
                          <a:pt x="1103" y="96234"/>
                          <a:pt x="-1754" y="150526"/>
                          <a:pt x="1103" y="156241"/>
                        </a:cubicBezTo>
                        <a:cubicBezTo>
                          <a:pt x="4913" y="162909"/>
                          <a:pt x="30631" y="168624"/>
                          <a:pt x="40156" y="169576"/>
                        </a:cubicBezTo>
                        <a:close/>
                      </a:path>
                    </a:pathLst>
                  </a:custGeom>
                  <a:solidFill>
                    <a:srgbClr val="ED7D3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63" name="Freeform: Shape 2262">
                    <a:extLst>
                      <a:ext uri="{FF2B5EF4-FFF2-40B4-BE49-F238E27FC236}">
                        <a16:creationId xmlns:a16="http://schemas.microsoft.com/office/drawing/2014/main" id="{596635B4-CE99-4348-83C8-1521256B470F}"/>
                      </a:ext>
                    </a:extLst>
                  </p:cNvPr>
                  <p:cNvSpPr/>
                  <p:nvPr/>
                </p:nvSpPr>
                <p:spPr>
                  <a:xfrm>
                    <a:off x="7607617" y="4816792"/>
                    <a:ext cx="62864" cy="82152"/>
                  </a:xfrm>
                  <a:custGeom>
                    <a:avLst/>
                    <a:gdLst>
                      <a:gd name="connsiteX0" fmla="*/ 62865 w 62864"/>
                      <a:gd name="connsiteY0" fmla="*/ 5715 h 82152"/>
                      <a:gd name="connsiteX1" fmla="*/ 40957 w 62864"/>
                      <a:gd name="connsiteY1" fmla="*/ 20955 h 82152"/>
                      <a:gd name="connsiteX2" fmla="*/ 17145 w 62864"/>
                      <a:gd name="connsiteY2" fmla="*/ 80963 h 82152"/>
                      <a:gd name="connsiteX3" fmla="*/ 0 w 62864"/>
                      <a:gd name="connsiteY3" fmla="*/ 79057 h 82152"/>
                      <a:gd name="connsiteX4" fmla="*/ 19050 w 62864"/>
                      <a:gd name="connsiteY4" fmla="*/ 21907 h 82152"/>
                      <a:gd name="connsiteX5" fmla="*/ 46672 w 62864"/>
                      <a:gd name="connsiteY5" fmla="*/ 0 h 82152"/>
                      <a:gd name="connsiteX6" fmla="*/ 62865 w 62864"/>
                      <a:gd name="connsiteY6" fmla="*/ 5715 h 82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864" h="82152">
                        <a:moveTo>
                          <a:pt x="62865" y="5715"/>
                        </a:moveTo>
                        <a:cubicBezTo>
                          <a:pt x="62865" y="5715"/>
                          <a:pt x="44767" y="11430"/>
                          <a:pt x="40957" y="20955"/>
                        </a:cubicBezTo>
                        <a:cubicBezTo>
                          <a:pt x="36195" y="29527"/>
                          <a:pt x="23813" y="80010"/>
                          <a:pt x="17145" y="80963"/>
                        </a:cubicBezTo>
                        <a:cubicBezTo>
                          <a:pt x="10477" y="81915"/>
                          <a:pt x="0" y="83820"/>
                          <a:pt x="0" y="79057"/>
                        </a:cubicBezTo>
                        <a:cubicBezTo>
                          <a:pt x="0" y="74295"/>
                          <a:pt x="15240" y="27622"/>
                          <a:pt x="19050" y="21907"/>
                        </a:cubicBezTo>
                        <a:cubicBezTo>
                          <a:pt x="22860" y="16192"/>
                          <a:pt x="37147" y="3810"/>
                          <a:pt x="46672" y="0"/>
                        </a:cubicBezTo>
                        <a:lnTo>
                          <a:pt x="62865" y="5715"/>
                        </a:ln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64" name="Freeform: Shape 2263">
                    <a:extLst>
                      <a:ext uri="{FF2B5EF4-FFF2-40B4-BE49-F238E27FC236}">
                        <a16:creationId xmlns:a16="http://schemas.microsoft.com/office/drawing/2014/main" id="{D275D15D-FF39-4D62-8DEB-33ADD4B700C5}"/>
                      </a:ext>
                    </a:extLst>
                  </p:cNvPr>
                  <p:cNvSpPr/>
                  <p:nvPr/>
                </p:nvSpPr>
                <p:spPr>
                  <a:xfrm>
                    <a:off x="7573849" y="4809171"/>
                    <a:ext cx="83297" cy="82765"/>
                  </a:xfrm>
                  <a:custGeom>
                    <a:avLst/>
                    <a:gdLst>
                      <a:gd name="connsiteX0" fmla="*/ 16623 w 83297"/>
                      <a:gd name="connsiteY0" fmla="*/ 81915 h 82765"/>
                      <a:gd name="connsiteX1" fmla="*/ 23291 w 83297"/>
                      <a:gd name="connsiteY1" fmla="*/ 76200 h 82765"/>
                      <a:gd name="connsiteX2" fmla="*/ 50913 w 83297"/>
                      <a:gd name="connsiteY2" fmla="*/ 40005 h 82765"/>
                      <a:gd name="connsiteX3" fmla="*/ 83298 w 83297"/>
                      <a:gd name="connsiteY3" fmla="*/ 8572 h 82765"/>
                      <a:gd name="connsiteX4" fmla="*/ 73773 w 83297"/>
                      <a:gd name="connsiteY4" fmla="*/ 0 h 82765"/>
                      <a:gd name="connsiteX5" fmla="*/ 37578 w 83297"/>
                      <a:gd name="connsiteY5" fmla="*/ 18097 h 82765"/>
                      <a:gd name="connsiteX6" fmla="*/ 431 w 83297"/>
                      <a:gd name="connsiteY6" fmla="*/ 80010 h 82765"/>
                      <a:gd name="connsiteX7" fmla="*/ 16623 w 83297"/>
                      <a:gd name="connsiteY7" fmla="*/ 81915 h 82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297" h="82765">
                        <a:moveTo>
                          <a:pt x="16623" y="81915"/>
                        </a:moveTo>
                        <a:cubicBezTo>
                          <a:pt x="16623" y="81915"/>
                          <a:pt x="19481" y="81915"/>
                          <a:pt x="23291" y="76200"/>
                        </a:cubicBezTo>
                        <a:cubicBezTo>
                          <a:pt x="26148" y="70485"/>
                          <a:pt x="48056" y="42863"/>
                          <a:pt x="50913" y="40005"/>
                        </a:cubicBezTo>
                        <a:cubicBezTo>
                          <a:pt x="53770" y="37147"/>
                          <a:pt x="83298" y="8572"/>
                          <a:pt x="83298" y="8572"/>
                        </a:cubicBezTo>
                        <a:lnTo>
                          <a:pt x="73773" y="0"/>
                        </a:lnTo>
                        <a:cubicBezTo>
                          <a:pt x="73773" y="0"/>
                          <a:pt x="43293" y="11430"/>
                          <a:pt x="37578" y="18097"/>
                        </a:cubicBezTo>
                        <a:cubicBezTo>
                          <a:pt x="31863" y="25718"/>
                          <a:pt x="-4332" y="74295"/>
                          <a:pt x="431" y="80010"/>
                        </a:cubicBezTo>
                        <a:cubicBezTo>
                          <a:pt x="3288" y="84772"/>
                          <a:pt x="16623" y="81915"/>
                          <a:pt x="16623" y="81915"/>
                        </a:cubicBezTo>
                        <a:close/>
                      </a:path>
                    </a:pathLst>
                  </a:custGeom>
                  <a:solidFill>
                    <a:srgbClr val="384A8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65" name="Freeform: Shape 2264">
                    <a:extLst>
                      <a:ext uri="{FF2B5EF4-FFF2-40B4-BE49-F238E27FC236}">
                        <a16:creationId xmlns:a16="http://schemas.microsoft.com/office/drawing/2014/main" id="{102DC2FD-C14A-4082-8BE8-1E22D8C08A10}"/>
                      </a:ext>
                    </a:extLst>
                  </p:cNvPr>
                  <p:cNvSpPr/>
                  <p:nvPr/>
                </p:nvSpPr>
                <p:spPr>
                  <a:xfrm>
                    <a:off x="7640310" y="4751775"/>
                    <a:ext cx="80271" cy="71304"/>
                  </a:xfrm>
                  <a:custGeom>
                    <a:avLst/>
                    <a:gdLst>
                      <a:gd name="connsiteX0" fmla="*/ 57795 w 80271"/>
                      <a:gd name="connsiteY0" fmla="*/ 247 h 71304"/>
                      <a:gd name="connsiteX1" fmla="*/ 79702 w 80271"/>
                      <a:gd name="connsiteY1" fmla="*/ 20249 h 71304"/>
                      <a:gd name="connsiteX2" fmla="*/ 55890 w 80271"/>
                      <a:gd name="connsiteY2" fmla="*/ 61207 h 71304"/>
                      <a:gd name="connsiteX3" fmla="*/ 30172 w 80271"/>
                      <a:gd name="connsiteY3" fmla="*/ 70732 h 71304"/>
                      <a:gd name="connsiteX4" fmla="*/ 13980 w 80271"/>
                      <a:gd name="connsiteY4" fmla="*/ 66922 h 71304"/>
                      <a:gd name="connsiteX5" fmla="*/ 4455 w 80271"/>
                      <a:gd name="connsiteY5" fmla="*/ 51682 h 71304"/>
                      <a:gd name="connsiteX6" fmla="*/ 645 w 80271"/>
                      <a:gd name="connsiteY6" fmla="*/ 33584 h 71304"/>
                      <a:gd name="connsiteX7" fmla="*/ 13027 w 80271"/>
                      <a:gd name="connsiteY7" fmla="*/ 22154 h 71304"/>
                      <a:gd name="connsiteX8" fmla="*/ 57795 w 80271"/>
                      <a:gd name="connsiteY8" fmla="*/ 247 h 71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271" h="71304">
                        <a:moveTo>
                          <a:pt x="57795" y="247"/>
                        </a:moveTo>
                        <a:cubicBezTo>
                          <a:pt x="57795" y="247"/>
                          <a:pt x="84465" y="5009"/>
                          <a:pt x="79702" y="20249"/>
                        </a:cubicBezTo>
                        <a:cubicBezTo>
                          <a:pt x="74940" y="35489"/>
                          <a:pt x="67320" y="58349"/>
                          <a:pt x="55890" y="61207"/>
                        </a:cubicBezTo>
                        <a:cubicBezTo>
                          <a:pt x="44460" y="65017"/>
                          <a:pt x="35887" y="73589"/>
                          <a:pt x="30172" y="70732"/>
                        </a:cubicBezTo>
                        <a:cubicBezTo>
                          <a:pt x="30172" y="70732"/>
                          <a:pt x="23505" y="69779"/>
                          <a:pt x="13980" y="66922"/>
                        </a:cubicBezTo>
                        <a:cubicBezTo>
                          <a:pt x="4455" y="64064"/>
                          <a:pt x="3502" y="56444"/>
                          <a:pt x="4455" y="51682"/>
                        </a:cubicBezTo>
                        <a:cubicBezTo>
                          <a:pt x="5408" y="46919"/>
                          <a:pt x="-2213" y="39299"/>
                          <a:pt x="645" y="33584"/>
                        </a:cubicBezTo>
                        <a:cubicBezTo>
                          <a:pt x="3502" y="27869"/>
                          <a:pt x="9217" y="25964"/>
                          <a:pt x="13027" y="22154"/>
                        </a:cubicBezTo>
                        <a:cubicBezTo>
                          <a:pt x="16837" y="20249"/>
                          <a:pt x="20647" y="-2611"/>
                          <a:pt x="57795" y="24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66" name="Freeform: Shape 2265">
                    <a:extLst>
                      <a:ext uri="{FF2B5EF4-FFF2-40B4-BE49-F238E27FC236}">
                        <a16:creationId xmlns:a16="http://schemas.microsoft.com/office/drawing/2014/main" id="{4F548408-C9B6-437B-AA86-54DF352CC743}"/>
                      </a:ext>
                    </a:extLst>
                  </p:cNvPr>
                  <p:cNvSpPr/>
                  <p:nvPr/>
                </p:nvSpPr>
                <p:spPr>
                  <a:xfrm>
                    <a:off x="7683069" y="4723075"/>
                    <a:ext cx="28807" cy="32101"/>
                  </a:xfrm>
                  <a:custGeom>
                    <a:avLst/>
                    <a:gdLst>
                      <a:gd name="connsiteX0" fmla="*/ 1700 w 28807"/>
                      <a:gd name="connsiteY0" fmla="*/ 10849 h 32101"/>
                      <a:gd name="connsiteX1" fmla="*/ 5510 w 28807"/>
                      <a:gd name="connsiteY1" fmla="*/ 31804 h 32101"/>
                      <a:gd name="connsiteX2" fmla="*/ 22655 w 28807"/>
                      <a:gd name="connsiteY2" fmla="*/ 19421 h 32101"/>
                      <a:gd name="connsiteX3" fmla="*/ 28370 w 28807"/>
                      <a:gd name="connsiteY3" fmla="*/ 15611 h 32101"/>
                      <a:gd name="connsiteX4" fmla="*/ 22655 w 28807"/>
                      <a:gd name="connsiteY4" fmla="*/ 12754 h 32101"/>
                      <a:gd name="connsiteX5" fmla="*/ 15035 w 28807"/>
                      <a:gd name="connsiteY5" fmla="*/ 371 h 32101"/>
                      <a:gd name="connsiteX6" fmla="*/ 1700 w 28807"/>
                      <a:gd name="connsiteY6" fmla="*/ 10849 h 32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807" h="32101">
                        <a:moveTo>
                          <a:pt x="1700" y="10849"/>
                        </a:moveTo>
                        <a:cubicBezTo>
                          <a:pt x="1700" y="10849"/>
                          <a:pt x="-4015" y="29899"/>
                          <a:pt x="5510" y="31804"/>
                        </a:cubicBezTo>
                        <a:cubicBezTo>
                          <a:pt x="15035" y="33709"/>
                          <a:pt x="19798" y="26089"/>
                          <a:pt x="22655" y="19421"/>
                        </a:cubicBezTo>
                        <a:cubicBezTo>
                          <a:pt x="22655" y="19421"/>
                          <a:pt x="26465" y="20374"/>
                          <a:pt x="28370" y="15611"/>
                        </a:cubicBezTo>
                        <a:cubicBezTo>
                          <a:pt x="30275" y="10849"/>
                          <a:pt x="25513" y="10849"/>
                          <a:pt x="22655" y="12754"/>
                        </a:cubicBezTo>
                        <a:cubicBezTo>
                          <a:pt x="22655" y="12754"/>
                          <a:pt x="22655" y="3229"/>
                          <a:pt x="15035" y="371"/>
                        </a:cubicBezTo>
                        <a:cubicBezTo>
                          <a:pt x="9320" y="-1533"/>
                          <a:pt x="3605" y="4181"/>
                          <a:pt x="1700" y="108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67" name="Freeform: Shape 2266">
                    <a:extLst>
                      <a:ext uri="{FF2B5EF4-FFF2-40B4-BE49-F238E27FC236}">
                        <a16:creationId xmlns:a16="http://schemas.microsoft.com/office/drawing/2014/main" id="{4B45ACD3-0587-435C-A3B0-CD4F744FC428}"/>
                      </a:ext>
                    </a:extLst>
                  </p:cNvPr>
                  <p:cNvSpPr/>
                  <p:nvPr/>
                </p:nvSpPr>
                <p:spPr>
                  <a:xfrm>
                    <a:off x="7684582" y="4718760"/>
                    <a:ext cx="28629" cy="20453"/>
                  </a:xfrm>
                  <a:custGeom>
                    <a:avLst/>
                    <a:gdLst>
                      <a:gd name="connsiteX0" fmla="*/ 20155 w 28629"/>
                      <a:gd name="connsiteY0" fmla="*/ 19999 h 20453"/>
                      <a:gd name="connsiteX1" fmla="*/ 20155 w 28629"/>
                      <a:gd name="connsiteY1" fmla="*/ 12379 h 20453"/>
                      <a:gd name="connsiteX2" fmla="*/ 4915 w 28629"/>
                      <a:gd name="connsiteY2" fmla="*/ 8569 h 20453"/>
                      <a:gd name="connsiteX3" fmla="*/ 152 w 28629"/>
                      <a:gd name="connsiteY3" fmla="*/ 15236 h 20453"/>
                      <a:gd name="connsiteX4" fmla="*/ 2058 w 28629"/>
                      <a:gd name="connsiteY4" fmla="*/ 6664 h 20453"/>
                      <a:gd name="connsiteX5" fmla="*/ 27775 w 28629"/>
                      <a:gd name="connsiteY5" fmla="*/ 8569 h 20453"/>
                      <a:gd name="connsiteX6" fmla="*/ 20155 w 28629"/>
                      <a:gd name="connsiteY6" fmla="*/ 19999 h 20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629" h="20453">
                        <a:moveTo>
                          <a:pt x="20155" y="19999"/>
                        </a:moveTo>
                        <a:cubicBezTo>
                          <a:pt x="20155" y="19999"/>
                          <a:pt x="17298" y="19046"/>
                          <a:pt x="20155" y="12379"/>
                        </a:cubicBezTo>
                        <a:cubicBezTo>
                          <a:pt x="20155" y="12379"/>
                          <a:pt x="17298" y="2854"/>
                          <a:pt x="4915" y="8569"/>
                        </a:cubicBezTo>
                        <a:cubicBezTo>
                          <a:pt x="4915" y="8569"/>
                          <a:pt x="2058" y="10474"/>
                          <a:pt x="152" y="15236"/>
                        </a:cubicBezTo>
                        <a:cubicBezTo>
                          <a:pt x="152" y="15236"/>
                          <a:pt x="-800" y="7616"/>
                          <a:pt x="2058" y="6664"/>
                        </a:cubicBezTo>
                        <a:cubicBezTo>
                          <a:pt x="2058" y="6664"/>
                          <a:pt x="19202" y="-9529"/>
                          <a:pt x="27775" y="8569"/>
                        </a:cubicBezTo>
                        <a:cubicBezTo>
                          <a:pt x="30633" y="11426"/>
                          <a:pt x="25870" y="22856"/>
                          <a:pt x="20155" y="19999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68" name="Freeform: Shape 2267">
                    <a:extLst>
                      <a:ext uri="{FF2B5EF4-FFF2-40B4-BE49-F238E27FC236}">
                        <a16:creationId xmlns:a16="http://schemas.microsoft.com/office/drawing/2014/main" id="{3AB79636-145D-488F-8F7F-E760F5447C9B}"/>
                      </a:ext>
                    </a:extLst>
                  </p:cNvPr>
                  <p:cNvSpPr/>
                  <p:nvPr/>
                </p:nvSpPr>
                <p:spPr>
                  <a:xfrm>
                    <a:off x="7688390" y="4734877"/>
                    <a:ext cx="4951" cy="8572"/>
                  </a:xfrm>
                  <a:custGeom>
                    <a:avLst/>
                    <a:gdLst>
                      <a:gd name="connsiteX0" fmla="*/ 2094 w 4951"/>
                      <a:gd name="connsiteY0" fmla="*/ 8572 h 8572"/>
                      <a:gd name="connsiteX1" fmla="*/ 189 w 4951"/>
                      <a:gd name="connsiteY1" fmla="*/ 7620 h 8572"/>
                      <a:gd name="connsiteX2" fmla="*/ 3999 w 4951"/>
                      <a:gd name="connsiteY2" fmla="*/ 0 h 8572"/>
                      <a:gd name="connsiteX3" fmla="*/ 4952 w 4951"/>
                      <a:gd name="connsiteY3" fmla="*/ 0 h 8572"/>
                      <a:gd name="connsiteX4" fmla="*/ 4952 w 4951"/>
                      <a:gd name="connsiteY4" fmla="*/ 953 h 8572"/>
                      <a:gd name="connsiteX5" fmla="*/ 2094 w 4951"/>
                      <a:gd name="connsiteY5" fmla="*/ 6667 h 8572"/>
                      <a:gd name="connsiteX6" fmla="*/ 3047 w 4951"/>
                      <a:gd name="connsiteY6" fmla="*/ 6667 h 8572"/>
                      <a:gd name="connsiteX7" fmla="*/ 2094 w 4951"/>
                      <a:gd name="connsiteY7" fmla="*/ 8572 h 8572"/>
                      <a:gd name="connsiteX8" fmla="*/ 2094 w 4951"/>
                      <a:gd name="connsiteY8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51" h="8572">
                        <a:moveTo>
                          <a:pt x="2094" y="8572"/>
                        </a:moveTo>
                        <a:cubicBezTo>
                          <a:pt x="1141" y="8572"/>
                          <a:pt x="189" y="7620"/>
                          <a:pt x="189" y="7620"/>
                        </a:cubicBezTo>
                        <a:cubicBezTo>
                          <a:pt x="-763" y="5715"/>
                          <a:pt x="2094" y="1905"/>
                          <a:pt x="3999" y="0"/>
                        </a:cubicBezTo>
                        <a:cubicBezTo>
                          <a:pt x="3999" y="0"/>
                          <a:pt x="4952" y="0"/>
                          <a:pt x="4952" y="0"/>
                        </a:cubicBezTo>
                        <a:cubicBezTo>
                          <a:pt x="4952" y="0"/>
                          <a:pt x="4952" y="953"/>
                          <a:pt x="4952" y="953"/>
                        </a:cubicBezTo>
                        <a:cubicBezTo>
                          <a:pt x="3047" y="2857"/>
                          <a:pt x="1141" y="5715"/>
                          <a:pt x="2094" y="6667"/>
                        </a:cubicBezTo>
                        <a:cubicBezTo>
                          <a:pt x="2094" y="6667"/>
                          <a:pt x="3047" y="6667"/>
                          <a:pt x="3047" y="6667"/>
                        </a:cubicBezTo>
                        <a:cubicBezTo>
                          <a:pt x="3047" y="7620"/>
                          <a:pt x="3047" y="7620"/>
                          <a:pt x="2094" y="8572"/>
                        </a:cubicBezTo>
                        <a:cubicBezTo>
                          <a:pt x="3047" y="8572"/>
                          <a:pt x="3047" y="8572"/>
                          <a:pt x="2094" y="857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69" name="Freeform: Shape 2268">
                    <a:extLst>
                      <a:ext uri="{FF2B5EF4-FFF2-40B4-BE49-F238E27FC236}">
                        <a16:creationId xmlns:a16="http://schemas.microsoft.com/office/drawing/2014/main" id="{393060B8-5AB6-494F-A4BD-29C4D53AE6E4}"/>
                      </a:ext>
                    </a:extLst>
                  </p:cNvPr>
                  <p:cNvSpPr/>
                  <p:nvPr/>
                </p:nvSpPr>
                <p:spPr>
                  <a:xfrm>
                    <a:off x="7687501" y="4742496"/>
                    <a:ext cx="19175" cy="16430"/>
                  </a:xfrm>
                  <a:custGeom>
                    <a:avLst/>
                    <a:gdLst>
                      <a:gd name="connsiteX0" fmla="*/ 19176 w 19175"/>
                      <a:gd name="connsiteY0" fmla="*/ 0 h 16430"/>
                      <a:gd name="connsiteX1" fmla="*/ 12508 w 19175"/>
                      <a:gd name="connsiteY1" fmla="*/ 14288 h 16430"/>
                      <a:gd name="connsiteX2" fmla="*/ 126 w 19175"/>
                      <a:gd name="connsiteY2" fmla="*/ 14288 h 16430"/>
                      <a:gd name="connsiteX3" fmla="*/ 3936 w 19175"/>
                      <a:gd name="connsiteY3" fmla="*/ 3810 h 16430"/>
                      <a:gd name="connsiteX4" fmla="*/ 19176 w 19175"/>
                      <a:gd name="connsiteY4" fmla="*/ 0 h 16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75" h="16430">
                        <a:moveTo>
                          <a:pt x="19176" y="0"/>
                        </a:moveTo>
                        <a:cubicBezTo>
                          <a:pt x="19176" y="0"/>
                          <a:pt x="13461" y="11430"/>
                          <a:pt x="12508" y="14288"/>
                        </a:cubicBezTo>
                        <a:cubicBezTo>
                          <a:pt x="11556" y="17145"/>
                          <a:pt x="1079" y="17145"/>
                          <a:pt x="126" y="14288"/>
                        </a:cubicBezTo>
                        <a:cubicBezTo>
                          <a:pt x="-827" y="11430"/>
                          <a:pt x="3936" y="3810"/>
                          <a:pt x="3936" y="3810"/>
                        </a:cubicBezTo>
                        <a:lnTo>
                          <a:pt x="1917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70" name="Freeform: Shape 2269">
                    <a:extLst>
                      <a:ext uri="{FF2B5EF4-FFF2-40B4-BE49-F238E27FC236}">
                        <a16:creationId xmlns:a16="http://schemas.microsoft.com/office/drawing/2014/main" id="{1391B091-8C33-4198-87BE-839EEF67477E}"/>
                      </a:ext>
                    </a:extLst>
                  </p:cNvPr>
                  <p:cNvSpPr/>
                  <p:nvPr/>
                </p:nvSpPr>
                <p:spPr>
                  <a:xfrm>
                    <a:off x="7691437" y="4752021"/>
                    <a:ext cx="12382" cy="9709"/>
                  </a:xfrm>
                  <a:custGeom>
                    <a:avLst/>
                    <a:gdLst>
                      <a:gd name="connsiteX0" fmla="*/ 0 w 12382"/>
                      <a:gd name="connsiteY0" fmla="*/ 5715 h 9709"/>
                      <a:gd name="connsiteX1" fmla="*/ 1905 w 12382"/>
                      <a:gd name="connsiteY1" fmla="*/ 9525 h 9709"/>
                      <a:gd name="connsiteX2" fmla="*/ 12382 w 12382"/>
                      <a:gd name="connsiteY2" fmla="*/ 3810 h 9709"/>
                      <a:gd name="connsiteX3" fmla="*/ 10478 w 12382"/>
                      <a:gd name="connsiteY3" fmla="*/ 0 h 9709"/>
                      <a:gd name="connsiteX4" fmla="*/ 5715 w 12382"/>
                      <a:gd name="connsiteY4" fmla="*/ 3810 h 9709"/>
                      <a:gd name="connsiteX5" fmla="*/ 0 w 12382"/>
                      <a:gd name="connsiteY5" fmla="*/ 5715 h 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82" h="9709">
                        <a:moveTo>
                          <a:pt x="0" y="5715"/>
                        </a:moveTo>
                        <a:cubicBezTo>
                          <a:pt x="0" y="5715"/>
                          <a:pt x="0" y="8572"/>
                          <a:pt x="1905" y="9525"/>
                        </a:cubicBezTo>
                        <a:cubicBezTo>
                          <a:pt x="3810" y="10478"/>
                          <a:pt x="12382" y="7620"/>
                          <a:pt x="12382" y="3810"/>
                        </a:cubicBezTo>
                        <a:cubicBezTo>
                          <a:pt x="12382" y="0"/>
                          <a:pt x="10478" y="0"/>
                          <a:pt x="10478" y="0"/>
                        </a:cubicBezTo>
                        <a:cubicBezTo>
                          <a:pt x="10478" y="0"/>
                          <a:pt x="8572" y="3810"/>
                          <a:pt x="5715" y="3810"/>
                        </a:cubicBezTo>
                        <a:cubicBezTo>
                          <a:pt x="2857" y="3810"/>
                          <a:pt x="0" y="476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71" name="Freeform: Shape 2270">
                    <a:extLst>
                      <a:ext uri="{FF2B5EF4-FFF2-40B4-BE49-F238E27FC236}">
                        <a16:creationId xmlns:a16="http://schemas.microsoft.com/office/drawing/2014/main" id="{39A785A2-D170-4D1E-9FAE-B7459F426926}"/>
                      </a:ext>
                    </a:extLst>
                  </p:cNvPr>
                  <p:cNvSpPr/>
                  <p:nvPr/>
                </p:nvSpPr>
                <p:spPr>
                  <a:xfrm>
                    <a:off x="7685749" y="4753927"/>
                    <a:ext cx="5687" cy="6667"/>
                  </a:xfrm>
                  <a:custGeom>
                    <a:avLst/>
                    <a:gdLst>
                      <a:gd name="connsiteX0" fmla="*/ 5688 w 5687"/>
                      <a:gd name="connsiteY0" fmla="*/ 3810 h 6667"/>
                      <a:gd name="connsiteX1" fmla="*/ 2831 w 5687"/>
                      <a:gd name="connsiteY1" fmla="*/ 6667 h 6667"/>
                      <a:gd name="connsiteX2" fmla="*/ 1878 w 5687"/>
                      <a:gd name="connsiteY2" fmla="*/ 0 h 6667"/>
                      <a:gd name="connsiteX3" fmla="*/ 2831 w 5687"/>
                      <a:gd name="connsiteY3" fmla="*/ 0 h 6667"/>
                      <a:gd name="connsiteX4" fmla="*/ 3783 w 5687"/>
                      <a:gd name="connsiteY4" fmla="*/ 1905 h 6667"/>
                      <a:gd name="connsiteX5" fmla="*/ 5688 w 5687"/>
                      <a:gd name="connsiteY5" fmla="*/ 3810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87" h="6667">
                        <a:moveTo>
                          <a:pt x="5688" y="3810"/>
                        </a:moveTo>
                        <a:cubicBezTo>
                          <a:pt x="5688" y="3810"/>
                          <a:pt x="4735" y="6667"/>
                          <a:pt x="2831" y="6667"/>
                        </a:cubicBezTo>
                        <a:cubicBezTo>
                          <a:pt x="925" y="6667"/>
                          <a:pt x="-1932" y="2857"/>
                          <a:pt x="1878" y="0"/>
                        </a:cubicBezTo>
                        <a:lnTo>
                          <a:pt x="2831" y="0"/>
                        </a:lnTo>
                        <a:cubicBezTo>
                          <a:pt x="2831" y="0"/>
                          <a:pt x="2831" y="1905"/>
                          <a:pt x="3783" y="1905"/>
                        </a:cubicBezTo>
                        <a:cubicBezTo>
                          <a:pt x="3783" y="2857"/>
                          <a:pt x="5688" y="2857"/>
                          <a:pt x="5688" y="3810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72" name="Freeform: Shape 2271">
                    <a:extLst>
                      <a:ext uri="{FF2B5EF4-FFF2-40B4-BE49-F238E27FC236}">
                        <a16:creationId xmlns:a16="http://schemas.microsoft.com/office/drawing/2014/main" id="{E1910F33-D4F2-4D56-9C44-E1BC19053DD9}"/>
                      </a:ext>
                    </a:extLst>
                  </p:cNvPr>
                  <p:cNvSpPr/>
                  <p:nvPr/>
                </p:nvSpPr>
                <p:spPr>
                  <a:xfrm>
                    <a:off x="7696200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73" name="Freeform: Shape 2272">
                    <a:extLst>
                      <a:ext uri="{FF2B5EF4-FFF2-40B4-BE49-F238E27FC236}">
                        <a16:creationId xmlns:a16="http://schemas.microsoft.com/office/drawing/2014/main" id="{77E0E216-7501-4776-B2A9-15D59C6ACC92}"/>
                      </a:ext>
                    </a:extLst>
                  </p:cNvPr>
                  <p:cNvSpPr/>
                  <p:nvPr/>
                </p:nvSpPr>
                <p:spPr>
                  <a:xfrm>
                    <a:off x="7685722" y="4736781"/>
                    <a:ext cx="1905" cy="3810"/>
                  </a:xfrm>
                  <a:custGeom>
                    <a:avLst/>
                    <a:gdLst>
                      <a:gd name="connsiteX0" fmla="*/ 1905 w 1905"/>
                      <a:gd name="connsiteY0" fmla="*/ 1905 h 3810"/>
                      <a:gd name="connsiteX1" fmla="*/ 953 w 1905"/>
                      <a:gd name="connsiteY1" fmla="*/ 3810 h 3810"/>
                      <a:gd name="connsiteX2" fmla="*/ 0 w 1905"/>
                      <a:gd name="connsiteY2" fmla="*/ 1905 h 3810"/>
                      <a:gd name="connsiteX3" fmla="*/ 953 w 1905"/>
                      <a:gd name="connsiteY3" fmla="*/ 0 h 3810"/>
                      <a:gd name="connsiteX4" fmla="*/ 1905 w 1905"/>
                      <a:gd name="connsiteY4" fmla="*/ 1905 h 3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10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953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953" y="0"/>
                          <a:pt x="1905" y="0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C315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74" name="Freeform: Shape 2273">
                    <a:extLst>
                      <a:ext uri="{FF2B5EF4-FFF2-40B4-BE49-F238E27FC236}">
                        <a16:creationId xmlns:a16="http://schemas.microsoft.com/office/drawing/2014/main" id="{85DD113B-1902-41B6-8B76-E57690F497BB}"/>
                      </a:ext>
                    </a:extLst>
                  </p:cNvPr>
                  <p:cNvSpPr/>
                  <p:nvPr/>
                </p:nvSpPr>
                <p:spPr>
                  <a:xfrm>
                    <a:off x="7688580" y="4744402"/>
                    <a:ext cx="5714" cy="2857"/>
                  </a:xfrm>
                  <a:custGeom>
                    <a:avLst/>
                    <a:gdLst>
                      <a:gd name="connsiteX0" fmla="*/ 1905 w 5714"/>
                      <a:gd name="connsiteY0" fmla="*/ 2857 h 2857"/>
                      <a:gd name="connsiteX1" fmla="*/ 0 w 5714"/>
                      <a:gd name="connsiteY1" fmla="*/ 1905 h 2857"/>
                      <a:gd name="connsiteX2" fmla="*/ 0 w 5714"/>
                      <a:gd name="connsiteY2" fmla="*/ 953 h 2857"/>
                      <a:gd name="connsiteX3" fmla="*/ 952 w 5714"/>
                      <a:gd name="connsiteY3" fmla="*/ 953 h 2857"/>
                      <a:gd name="connsiteX4" fmla="*/ 4763 w 5714"/>
                      <a:gd name="connsiteY4" fmla="*/ 0 h 2857"/>
                      <a:gd name="connsiteX5" fmla="*/ 5715 w 5714"/>
                      <a:gd name="connsiteY5" fmla="*/ 0 h 2857"/>
                      <a:gd name="connsiteX6" fmla="*/ 5715 w 5714"/>
                      <a:gd name="connsiteY6" fmla="*/ 953 h 2857"/>
                      <a:gd name="connsiteX7" fmla="*/ 1905 w 5714"/>
                      <a:gd name="connsiteY7" fmla="*/ 2857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4" h="2857">
                        <a:moveTo>
                          <a:pt x="1905" y="2857"/>
                        </a:moveTo>
                        <a:cubicBezTo>
                          <a:pt x="0" y="2857"/>
                          <a:pt x="0" y="1905"/>
                          <a:pt x="0" y="1905"/>
                        </a:cubicBezTo>
                        <a:cubicBezTo>
                          <a:pt x="0" y="1905"/>
                          <a:pt x="0" y="953"/>
                          <a:pt x="0" y="953"/>
                        </a:cubicBezTo>
                        <a:cubicBezTo>
                          <a:pt x="0" y="953"/>
                          <a:pt x="952" y="953"/>
                          <a:pt x="952" y="953"/>
                        </a:cubicBezTo>
                        <a:cubicBezTo>
                          <a:pt x="952" y="953"/>
                          <a:pt x="1905" y="1905"/>
                          <a:pt x="4763" y="0"/>
                        </a:cubicBezTo>
                        <a:cubicBezTo>
                          <a:pt x="4763" y="0"/>
                          <a:pt x="5715" y="0"/>
                          <a:pt x="5715" y="0"/>
                        </a:cubicBezTo>
                        <a:cubicBezTo>
                          <a:pt x="5715" y="0"/>
                          <a:pt x="5715" y="953"/>
                          <a:pt x="5715" y="953"/>
                        </a:cubicBezTo>
                        <a:cubicBezTo>
                          <a:pt x="4763" y="1905"/>
                          <a:pt x="2857" y="2857"/>
                          <a:pt x="1905" y="2857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75" name="Freeform: Shape 2274">
                    <a:extLst>
                      <a:ext uri="{FF2B5EF4-FFF2-40B4-BE49-F238E27FC236}">
                        <a16:creationId xmlns:a16="http://schemas.microsoft.com/office/drawing/2014/main" id="{BD457BCF-1857-4551-AFBD-F8B8A1B68AD6}"/>
                      </a:ext>
                    </a:extLst>
                  </p:cNvPr>
                  <p:cNvSpPr/>
                  <p:nvPr/>
                </p:nvSpPr>
                <p:spPr>
                  <a:xfrm>
                    <a:off x="7694294" y="4732971"/>
                    <a:ext cx="7620" cy="9525"/>
                  </a:xfrm>
                  <a:custGeom>
                    <a:avLst/>
                    <a:gdLst>
                      <a:gd name="connsiteX0" fmla="*/ 3810 w 7620"/>
                      <a:gd name="connsiteY0" fmla="*/ 9525 h 9525"/>
                      <a:gd name="connsiteX1" fmla="*/ 0 w 7620"/>
                      <a:gd name="connsiteY1" fmla="*/ 4763 h 9525"/>
                      <a:gd name="connsiteX2" fmla="*/ 3810 w 7620"/>
                      <a:gd name="connsiteY2" fmla="*/ 0 h 9525"/>
                      <a:gd name="connsiteX3" fmla="*/ 7620 w 7620"/>
                      <a:gd name="connsiteY3" fmla="*/ 4763 h 9525"/>
                      <a:gd name="connsiteX4" fmla="*/ 3810 w 7620"/>
                      <a:gd name="connsiteY4" fmla="*/ 9525 h 9525"/>
                      <a:gd name="connsiteX5" fmla="*/ 3810 w 7620"/>
                      <a:gd name="connsiteY5" fmla="*/ 1905 h 9525"/>
                      <a:gd name="connsiteX6" fmla="*/ 953 w 7620"/>
                      <a:gd name="connsiteY6" fmla="*/ 4763 h 9525"/>
                      <a:gd name="connsiteX7" fmla="*/ 3810 w 7620"/>
                      <a:gd name="connsiteY7" fmla="*/ 7620 h 9525"/>
                      <a:gd name="connsiteX8" fmla="*/ 6668 w 7620"/>
                      <a:gd name="connsiteY8" fmla="*/ 4763 h 9525"/>
                      <a:gd name="connsiteX9" fmla="*/ 3810 w 7620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20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8" y="6668"/>
                          <a:pt x="6668" y="4763"/>
                        </a:cubicBezTo>
                        <a:cubicBezTo>
                          <a:pt x="6668" y="2858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76" name="Freeform: Shape 2275">
                    <a:extLst>
                      <a:ext uri="{FF2B5EF4-FFF2-40B4-BE49-F238E27FC236}">
                        <a16:creationId xmlns:a16="http://schemas.microsoft.com/office/drawing/2014/main" id="{0322A180-BE44-446E-B06B-D6AE06757AC8}"/>
                      </a:ext>
                    </a:extLst>
                  </p:cNvPr>
                  <p:cNvSpPr/>
                  <p:nvPr/>
                </p:nvSpPr>
                <p:spPr>
                  <a:xfrm>
                    <a:off x="7682865" y="4732019"/>
                    <a:ext cx="7619" cy="9525"/>
                  </a:xfrm>
                  <a:custGeom>
                    <a:avLst/>
                    <a:gdLst>
                      <a:gd name="connsiteX0" fmla="*/ 3810 w 7619"/>
                      <a:gd name="connsiteY0" fmla="*/ 9525 h 9525"/>
                      <a:gd name="connsiteX1" fmla="*/ 0 w 7619"/>
                      <a:gd name="connsiteY1" fmla="*/ 4763 h 9525"/>
                      <a:gd name="connsiteX2" fmla="*/ 3810 w 7619"/>
                      <a:gd name="connsiteY2" fmla="*/ 0 h 9525"/>
                      <a:gd name="connsiteX3" fmla="*/ 7620 w 7619"/>
                      <a:gd name="connsiteY3" fmla="*/ 4763 h 9525"/>
                      <a:gd name="connsiteX4" fmla="*/ 3810 w 7619"/>
                      <a:gd name="connsiteY4" fmla="*/ 9525 h 9525"/>
                      <a:gd name="connsiteX5" fmla="*/ 3810 w 7619"/>
                      <a:gd name="connsiteY5" fmla="*/ 1905 h 9525"/>
                      <a:gd name="connsiteX6" fmla="*/ 953 w 7619"/>
                      <a:gd name="connsiteY6" fmla="*/ 4763 h 9525"/>
                      <a:gd name="connsiteX7" fmla="*/ 3810 w 7619"/>
                      <a:gd name="connsiteY7" fmla="*/ 7620 h 9525"/>
                      <a:gd name="connsiteX8" fmla="*/ 6667 w 7619"/>
                      <a:gd name="connsiteY8" fmla="*/ 4763 h 9525"/>
                      <a:gd name="connsiteX9" fmla="*/ 3810 w 7619"/>
                      <a:gd name="connsiteY9" fmla="*/ 190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19" h="9525">
                        <a:moveTo>
                          <a:pt x="3810" y="9525"/>
                        </a:moveTo>
                        <a:cubicBezTo>
                          <a:pt x="1905" y="9525"/>
                          <a:pt x="0" y="7620"/>
                          <a:pt x="0" y="4763"/>
                        </a:cubicBezTo>
                        <a:cubicBezTo>
                          <a:pt x="0" y="1905"/>
                          <a:pt x="1905" y="0"/>
                          <a:pt x="3810" y="0"/>
                        </a:cubicBezTo>
                        <a:cubicBezTo>
                          <a:pt x="5715" y="0"/>
                          <a:pt x="7620" y="1905"/>
                          <a:pt x="7620" y="4763"/>
                        </a:cubicBezTo>
                        <a:cubicBezTo>
                          <a:pt x="7620" y="7620"/>
                          <a:pt x="5715" y="9525"/>
                          <a:pt x="3810" y="9525"/>
                        </a:cubicBezTo>
                        <a:close/>
                        <a:moveTo>
                          <a:pt x="3810" y="1905"/>
                        </a:moveTo>
                        <a:cubicBezTo>
                          <a:pt x="1905" y="1905"/>
                          <a:pt x="953" y="2858"/>
                          <a:pt x="953" y="4763"/>
                        </a:cubicBezTo>
                        <a:cubicBezTo>
                          <a:pt x="953" y="6668"/>
                          <a:pt x="1905" y="7620"/>
                          <a:pt x="3810" y="7620"/>
                        </a:cubicBezTo>
                        <a:cubicBezTo>
                          <a:pt x="5715" y="7620"/>
                          <a:pt x="6667" y="6668"/>
                          <a:pt x="6667" y="4763"/>
                        </a:cubicBezTo>
                        <a:cubicBezTo>
                          <a:pt x="6667" y="3810"/>
                          <a:pt x="4763" y="1905"/>
                          <a:pt x="3810" y="1905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77" name="Freeform: Shape 2276">
                    <a:extLst>
                      <a:ext uri="{FF2B5EF4-FFF2-40B4-BE49-F238E27FC236}">
                        <a16:creationId xmlns:a16="http://schemas.microsoft.com/office/drawing/2014/main" id="{4BD6004A-24F8-4AEB-8B5F-D523ECF808AB}"/>
                      </a:ext>
                    </a:extLst>
                  </p:cNvPr>
                  <p:cNvSpPr/>
                  <p:nvPr/>
                </p:nvSpPr>
                <p:spPr>
                  <a:xfrm>
                    <a:off x="7689532" y="4736634"/>
                    <a:ext cx="5715" cy="2052"/>
                  </a:xfrm>
                  <a:custGeom>
                    <a:avLst/>
                    <a:gdLst>
                      <a:gd name="connsiteX0" fmla="*/ 4763 w 5715"/>
                      <a:gd name="connsiteY0" fmla="*/ 2052 h 2052"/>
                      <a:gd name="connsiteX1" fmla="*/ 4763 w 5715"/>
                      <a:gd name="connsiteY1" fmla="*/ 2052 h 2052"/>
                      <a:gd name="connsiteX2" fmla="*/ 953 w 5715"/>
                      <a:gd name="connsiteY2" fmla="*/ 2052 h 2052"/>
                      <a:gd name="connsiteX3" fmla="*/ 0 w 5715"/>
                      <a:gd name="connsiteY3" fmla="*/ 2052 h 2052"/>
                      <a:gd name="connsiteX4" fmla="*/ 0 w 5715"/>
                      <a:gd name="connsiteY4" fmla="*/ 1100 h 2052"/>
                      <a:gd name="connsiteX5" fmla="*/ 5715 w 5715"/>
                      <a:gd name="connsiteY5" fmla="*/ 1100 h 2052"/>
                      <a:gd name="connsiteX6" fmla="*/ 4763 w 5715"/>
                      <a:gd name="connsiteY6" fmla="*/ 2052 h 2052"/>
                      <a:gd name="connsiteX7" fmla="*/ 4763 w 5715"/>
                      <a:gd name="connsiteY7" fmla="*/ 2052 h 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2052">
                        <a:moveTo>
                          <a:pt x="4763" y="2052"/>
                        </a:moveTo>
                        <a:cubicBezTo>
                          <a:pt x="4763" y="2052"/>
                          <a:pt x="4763" y="2052"/>
                          <a:pt x="4763" y="2052"/>
                        </a:cubicBezTo>
                        <a:cubicBezTo>
                          <a:pt x="1905" y="147"/>
                          <a:pt x="953" y="2052"/>
                          <a:pt x="953" y="2052"/>
                        </a:cubicBezTo>
                        <a:cubicBezTo>
                          <a:pt x="953" y="2052"/>
                          <a:pt x="0" y="2052"/>
                          <a:pt x="0" y="2052"/>
                        </a:cubicBezTo>
                        <a:cubicBezTo>
                          <a:pt x="0" y="2052"/>
                          <a:pt x="0" y="1100"/>
                          <a:pt x="0" y="1100"/>
                        </a:cubicBezTo>
                        <a:cubicBezTo>
                          <a:pt x="953" y="147"/>
                          <a:pt x="2858" y="-805"/>
                          <a:pt x="5715" y="1100"/>
                        </a:cubicBezTo>
                        <a:cubicBezTo>
                          <a:pt x="5715" y="1100"/>
                          <a:pt x="5715" y="1100"/>
                          <a:pt x="4763" y="2052"/>
                        </a:cubicBezTo>
                        <a:cubicBezTo>
                          <a:pt x="5715" y="2052"/>
                          <a:pt x="4763" y="2052"/>
                          <a:pt x="4763" y="2052"/>
                        </a:cubicBezTo>
                        <a:close/>
                      </a:path>
                    </a:pathLst>
                  </a:custGeom>
                  <a:solidFill>
                    <a:srgbClr val="F2B9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78" name="Freeform: Shape 2277">
                    <a:extLst>
                      <a:ext uri="{FF2B5EF4-FFF2-40B4-BE49-F238E27FC236}">
                        <a16:creationId xmlns:a16="http://schemas.microsoft.com/office/drawing/2014/main" id="{49A7310F-CB0A-43F3-BEA7-E0185F628D71}"/>
                      </a:ext>
                    </a:extLst>
                  </p:cNvPr>
                  <p:cNvSpPr/>
                  <p:nvPr/>
                </p:nvSpPr>
                <p:spPr>
                  <a:xfrm>
                    <a:off x="7657732" y="4818251"/>
                    <a:ext cx="16072" cy="10672"/>
                  </a:xfrm>
                  <a:custGeom>
                    <a:avLst/>
                    <a:gdLst>
                      <a:gd name="connsiteX0" fmla="*/ 14655 w 16072"/>
                      <a:gd name="connsiteY0" fmla="*/ 4255 h 10672"/>
                      <a:gd name="connsiteX1" fmla="*/ 3225 w 16072"/>
                      <a:gd name="connsiteY1" fmla="*/ 9970 h 10672"/>
                      <a:gd name="connsiteX2" fmla="*/ 3225 w 16072"/>
                      <a:gd name="connsiteY2" fmla="*/ 4255 h 10672"/>
                      <a:gd name="connsiteX3" fmla="*/ 1320 w 16072"/>
                      <a:gd name="connsiteY3" fmla="*/ 4255 h 10672"/>
                      <a:gd name="connsiteX4" fmla="*/ 10845 w 16072"/>
                      <a:gd name="connsiteY4" fmla="*/ 445 h 10672"/>
                      <a:gd name="connsiteX5" fmla="*/ 14655 w 16072"/>
                      <a:gd name="connsiteY5" fmla="*/ 4255 h 10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0672">
                        <a:moveTo>
                          <a:pt x="14655" y="4255"/>
                        </a:moveTo>
                        <a:cubicBezTo>
                          <a:pt x="14655" y="4255"/>
                          <a:pt x="7987" y="7113"/>
                          <a:pt x="3225" y="9970"/>
                        </a:cubicBezTo>
                        <a:cubicBezTo>
                          <a:pt x="-1538" y="12828"/>
                          <a:pt x="-585" y="6160"/>
                          <a:pt x="3225" y="4255"/>
                        </a:cubicBezTo>
                        <a:cubicBezTo>
                          <a:pt x="7035" y="2351"/>
                          <a:pt x="2272" y="4255"/>
                          <a:pt x="1320" y="4255"/>
                        </a:cubicBezTo>
                        <a:cubicBezTo>
                          <a:pt x="367" y="3303"/>
                          <a:pt x="7035" y="445"/>
                          <a:pt x="10845" y="445"/>
                        </a:cubicBezTo>
                        <a:cubicBezTo>
                          <a:pt x="13702" y="-1459"/>
                          <a:pt x="18465" y="3303"/>
                          <a:pt x="14655" y="425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79" name="Freeform: Shape 2278">
                    <a:extLst>
                      <a:ext uri="{FF2B5EF4-FFF2-40B4-BE49-F238E27FC236}">
                        <a16:creationId xmlns:a16="http://schemas.microsoft.com/office/drawing/2014/main" id="{E9AB8412-F22E-4C29-82B1-1A92BACE3046}"/>
                      </a:ext>
                    </a:extLst>
                  </p:cNvPr>
                  <p:cNvSpPr/>
                  <p:nvPr/>
                </p:nvSpPr>
                <p:spPr>
                  <a:xfrm>
                    <a:off x="7484846" y="4897380"/>
                    <a:ext cx="10074" cy="6240"/>
                  </a:xfrm>
                  <a:custGeom>
                    <a:avLst/>
                    <a:gdLst>
                      <a:gd name="connsiteX0" fmla="*/ 1803 w 10074"/>
                      <a:gd name="connsiteY0" fmla="*/ 6088 h 6240"/>
                      <a:gd name="connsiteX1" fmla="*/ 8471 w 10074"/>
                      <a:gd name="connsiteY1" fmla="*/ 4184 h 6240"/>
                      <a:gd name="connsiteX2" fmla="*/ 5613 w 10074"/>
                      <a:gd name="connsiteY2" fmla="*/ 1326 h 6240"/>
                      <a:gd name="connsiteX3" fmla="*/ 6566 w 10074"/>
                      <a:gd name="connsiteY3" fmla="*/ 374 h 6240"/>
                      <a:gd name="connsiteX4" fmla="*/ 1803 w 10074"/>
                      <a:gd name="connsiteY4" fmla="*/ 2279 h 6240"/>
                      <a:gd name="connsiteX5" fmla="*/ 1803 w 10074"/>
                      <a:gd name="connsiteY5" fmla="*/ 6088 h 6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074" h="6240">
                        <a:moveTo>
                          <a:pt x="1803" y="6088"/>
                        </a:moveTo>
                        <a:cubicBezTo>
                          <a:pt x="1803" y="6088"/>
                          <a:pt x="4661" y="4184"/>
                          <a:pt x="8471" y="4184"/>
                        </a:cubicBezTo>
                        <a:cubicBezTo>
                          <a:pt x="12281" y="3231"/>
                          <a:pt x="8471" y="374"/>
                          <a:pt x="5613" y="1326"/>
                        </a:cubicBezTo>
                        <a:cubicBezTo>
                          <a:pt x="2756" y="2279"/>
                          <a:pt x="6566" y="1326"/>
                          <a:pt x="6566" y="374"/>
                        </a:cubicBezTo>
                        <a:cubicBezTo>
                          <a:pt x="6566" y="-579"/>
                          <a:pt x="3709" y="374"/>
                          <a:pt x="1803" y="2279"/>
                        </a:cubicBezTo>
                        <a:cubicBezTo>
                          <a:pt x="-102" y="3231"/>
                          <a:pt x="-1054" y="7041"/>
                          <a:pt x="1803" y="6088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80" name="Freeform: Shape 2279">
                    <a:extLst>
                      <a:ext uri="{FF2B5EF4-FFF2-40B4-BE49-F238E27FC236}">
                        <a16:creationId xmlns:a16="http://schemas.microsoft.com/office/drawing/2014/main" id="{B62D678D-BE36-46CC-B4C8-D377F67CC95E}"/>
                      </a:ext>
                    </a:extLst>
                  </p:cNvPr>
                  <p:cNvSpPr/>
                  <p:nvPr/>
                </p:nvSpPr>
                <p:spPr>
                  <a:xfrm>
                    <a:off x="7373800" y="4948089"/>
                    <a:ext cx="26352" cy="17365"/>
                  </a:xfrm>
                  <a:custGeom>
                    <a:avLst/>
                    <a:gdLst>
                      <a:gd name="connsiteX0" fmla="*/ 26172 w 26352"/>
                      <a:gd name="connsiteY0" fmla="*/ 1100 h 17365"/>
                      <a:gd name="connsiteX1" fmla="*/ 19505 w 26352"/>
                      <a:gd name="connsiteY1" fmla="*/ 8720 h 17365"/>
                      <a:gd name="connsiteX2" fmla="*/ 455 w 26352"/>
                      <a:gd name="connsiteY2" fmla="*/ 17292 h 17365"/>
                      <a:gd name="connsiteX3" fmla="*/ 11885 w 26352"/>
                      <a:gd name="connsiteY3" fmla="*/ 1100 h 17365"/>
                      <a:gd name="connsiteX4" fmla="*/ 26172 w 26352"/>
                      <a:gd name="connsiteY4" fmla="*/ 1100 h 17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52" h="17365">
                        <a:moveTo>
                          <a:pt x="26172" y="1100"/>
                        </a:moveTo>
                        <a:cubicBezTo>
                          <a:pt x="26172" y="1100"/>
                          <a:pt x="28077" y="7767"/>
                          <a:pt x="19505" y="8720"/>
                        </a:cubicBezTo>
                        <a:cubicBezTo>
                          <a:pt x="11885" y="9672"/>
                          <a:pt x="3312" y="18245"/>
                          <a:pt x="455" y="17292"/>
                        </a:cubicBezTo>
                        <a:cubicBezTo>
                          <a:pt x="-2403" y="15387"/>
                          <a:pt x="9027" y="2052"/>
                          <a:pt x="11885" y="1100"/>
                        </a:cubicBezTo>
                        <a:cubicBezTo>
                          <a:pt x="14742" y="147"/>
                          <a:pt x="27125" y="-805"/>
                          <a:pt x="26172" y="1100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81" name="Freeform: Shape 2280">
                    <a:extLst>
                      <a:ext uri="{FF2B5EF4-FFF2-40B4-BE49-F238E27FC236}">
                        <a16:creationId xmlns:a16="http://schemas.microsoft.com/office/drawing/2014/main" id="{6B526C1E-29EA-4DDC-A8BB-C775E295D581}"/>
                      </a:ext>
                    </a:extLst>
                  </p:cNvPr>
                  <p:cNvSpPr/>
                  <p:nvPr/>
                </p:nvSpPr>
                <p:spPr>
                  <a:xfrm>
                    <a:off x="7360465" y="4948151"/>
                    <a:ext cx="27124" cy="17304"/>
                  </a:xfrm>
                  <a:custGeom>
                    <a:avLst/>
                    <a:gdLst>
                      <a:gd name="connsiteX0" fmla="*/ 27125 w 27124"/>
                      <a:gd name="connsiteY0" fmla="*/ 1991 h 17304"/>
                      <a:gd name="connsiteX1" fmla="*/ 19505 w 27124"/>
                      <a:gd name="connsiteY1" fmla="*/ 8658 h 17304"/>
                      <a:gd name="connsiteX2" fmla="*/ 455 w 27124"/>
                      <a:gd name="connsiteY2" fmla="*/ 17231 h 17304"/>
                      <a:gd name="connsiteX3" fmla="*/ 11885 w 27124"/>
                      <a:gd name="connsiteY3" fmla="*/ 1038 h 17304"/>
                      <a:gd name="connsiteX4" fmla="*/ 27125 w 27124"/>
                      <a:gd name="connsiteY4" fmla="*/ 1991 h 1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4" h="17304">
                        <a:moveTo>
                          <a:pt x="27125" y="1991"/>
                        </a:moveTo>
                        <a:cubicBezTo>
                          <a:pt x="27125" y="1991"/>
                          <a:pt x="27125" y="7706"/>
                          <a:pt x="19505" y="8658"/>
                        </a:cubicBezTo>
                        <a:cubicBezTo>
                          <a:pt x="11885" y="9611"/>
                          <a:pt x="3312" y="18183"/>
                          <a:pt x="455" y="17231"/>
                        </a:cubicBezTo>
                        <a:cubicBezTo>
                          <a:pt x="-2403" y="15326"/>
                          <a:pt x="9027" y="1991"/>
                          <a:pt x="11885" y="1038"/>
                        </a:cubicBezTo>
                        <a:cubicBezTo>
                          <a:pt x="13790" y="-867"/>
                          <a:pt x="27125" y="86"/>
                          <a:pt x="27125" y="1991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82" name="Freeform: Shape 2281">
                    <a:extLst>
                      <a:ext uri="{FF2B5EF4-FFF2-40B4-BE49-F238E27FC236}">
                        <a16:creationId xmlns:a16="http://schemas.microsoft.com/office/drawing/2014/main" id="{AB7E0263-D411-4B85-AE31-89C6E5032428}"/>
                      </a:ext>
                    </a:extLst>
                  </p:cNvPr>
                  <p:cNvSpPr/>
                  <p:nvPr/>
                </p:nvSpPr>
                <p:spPr>
                  <a:xfrm>
                    <a:off x="7436167" y="4854847"/>
                    <a:ext cx="21021" cy="23857"/>
                  </a:xfrm>
                  <a:custGeom>
                    <a:avLst/>
                    <a:gdLst>
                      <a:gd name="connsiteX0" fmla="*/ 5715 w 21021"/>
                      <a:gd name="connsiteY0" fmla="*/ 23857 h 23857"/>
                      <a:gd name="connsiteX1" fmla="*/ 10477 w 21021"/>
                      <a:gd name="connsiteY1" fmla="*/ 20047 h 23857"/>
                      <a:gd name="connsiteX2" fmla="*/ 20955 w 21021"/>
                      <a:gd name="connsiteY2" fmla="*/ 7665 h 23857"/>
                      <a:gd name="connsiteX3" fmla="*/ 9525 w 21021"/>
                      <a:gd name="connsiteY3" fmla="*/ 1949 h 23857"/>
                      <a:gd name="connsiteX4" fmla="*/ 0 w 21021"/>
                      <a:gd name="connsiteY4" fmla="*/ 22905 h 23857"/>
                      <a:gd name="connsiteX5" fmla="*/ 5715 w 21021"/>
                      <a:gd name="connsiteY5" fmla="*/ 23857 h 23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021" h="23857">
                        <a:moveTo>
                          <a:pt x="5715" y="23857"/>
                        </a:moveTo>
                        <a:cubicBezTo>
                          <a:pt x="5715" y="23857"/>
                          <a:pt x="6667" y="20999"/>
                          <a:pt x="10477" y="20047"/>
                        </a:cubicBezTo>
                        <a:cubicBezTo>
                          <a:pt x="14288" y="19095"/>
                          <a:pt x="20002" y="13380"/>
                          <a:pt x="20955" y="7665"/>
                        </a:cubicBezTo>
                        <a:cubicBezTo>
                          <a:pt x="21907" y="1949"/>
                          <a:pt x="12382" y="-2813"/>
                          <a:pt x="9525" y="1949"/>
                        </a:cubicBezTo>
                        <a:cubicBezTo>
                          <a:pt x="5715" y="6712"/>
                          <a:pt x="0" y="22905"/>
                          <a:pt x="0" y="22905"/>
                        </a:cubicBezTo>
                        <a:lnTo>
                          <a:pt x="5715" y="23857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283" name="Graphic 4">
                    <a:extLst>
                      <a:ext uri="{FF2B5EF4-FFF2-40B4-BE49-F238E27FC236}">
                        <a16:creationId xmlns:a16="http://schemas.microsoft.com/office/drawing/2014/main" id="{46478981-DB8D-41FB-8C92-FF75FF5E9A3B}"/>
                      </a:ext>
                    </a:extLst>
                  </p:cNvPr>
                  <p:cNvGrpSpPr/>
                  <p:nvPr/>
                </p:nvGrpSpPr>
                <p:grpSpPr>
                  <a:xfrm>
                    <a:off x="7390447" y="4653914"/>
                    <a:ext cx="17145" cy="55244"/>
                    <a:chOff x="7390447" y="4653914"/>
                    <a:chExt cx="17145" cy="55244"/>
                  </a:xfrm>
                </p:grpSpPr>
                <p:sp>
                  <p:nvSpPr>
                    <p:cNvPr id="2437" name="Freeform: Shape 2436">
                      <a:extLst>
                        <a:ext uri="{FF2B5EF4-FFF2-40B4-BE49-F238E27FC236}">
                          <a16:creationId xmlns:a16="http://schemas.microsoft.com/office/drawing/2014/main" id="{82654B6D-157C-417C-86C0-EC71EB8523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6162" y="466043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8" name="Freeform: Shape 2437">
                      <a:extLst>
                        <a:ext uri="{FF2B5EF4-FFF2-40B4-BE49-F238E27FC236}">
                          <a16:creationId xmlns:a16="http://schemas.microsoft.com/office/drawing/2014/main" id="{67E592A1-1A38-437C-A126-A60DA21E14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0447" y="4684156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3098"/>
                            <a:pt x="10478" y="20241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9" name="Freeform: Shape 2438">
                      <a:extLst>
                        <a:ext uri="{FF2B5EF4-FFF2-40B4-BE49-F238E27FC236}">
                          <a16:creationId xmlns:a16="http://schemas.microsoft.com/office/drawing/2014/main" id="{BF5F1ACF-C8FE-46BA-AC80-A98B4D9AD8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97829" y="465391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7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7"/>
                          </a:moveTo>
                          <a:cubicBezTo>
                            <a:pt x="238" y="6667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7"/>
                            <a:pt x="1190" y="6667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284" name="Freeform: Shape 2283">
                    <a:extLst>
                      <a:ext uri="{FF2B5EF4-FFF2-40B4-BE49-F238E27FC236}">
                        <a16:creationId xmlns:a16="http://schemas.microsoft.com/office/drawing/2014/main" id="{1A34EEFA-47B1-4BE3-8EBC-BA29A8DE5895}"/>
                      </a:ext>
                    </a:extLst>
                  </p:cNvPr>
                  <p:cNvSpPr/>
                  <p:nvPr/>
                </p:nvSpPr>
                <p:spPr>
                  <a:xfrm>
                    <a:off x="7343474" y="4642387"/>
                    <a:ext cx="25288" cy="33267"/>
                  </a:xfrm>
                  <a:custGeom>
                    <a:avLst/>
                    <a:gdLst>
                      <a:gd name="connsiteX0" fmla="*/ 21255 w 25288"/>
                      <a:gd name="connsiteY0" fmla="*/ 97 h 33267"/>
                      <a:gd name="connsiteX1" fmla="*/ 24113 w 25288"/>
                      <a:gd name="connsiteY1" fmla="*/ 14385 h 33267"/>
                      <a:gd name="connsiteX2" fmla="*/ 24113 w 25288"/>
                      <a:gd name="connsiteY2" fmla="*/ 21052 h 33267"/>
                      <a:gd name="connsiteX3" fmla="*/ 22208 w 25288"/>
                      <a:gd name="connsiteY3" fmla="*/ 23910 h 33267"/>
                      <a:gd name="connsiteX4" fmla="*/ 15540 w 25288"/>
                      <a:gd name="connsiteY4" fmla="*/ 32482 h 33267"/>
                      <a:gd name="connsiteX5" fmla="*/ 300 w 25288"/>
                      <a:gd name="connsiteY5" fmla="*/ 27720 h 33267"/>
                      <a:gd name="connsiteX6" fmla="*/ 21255 w 25288"/>
                      <a:gd name="connsiteY6" fmla="*/ 97 h 33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288" h="33267">
                        <a:moveTo>
                          <a:pt x="21255" y="97"/>
                        </a:moveTo>
                        <a:cubicBezTo>
                          <a:pt x="21255" y="97"/>
                          <a:pt x="27923" y="2002"/>
                          <a:pt x="24113" y="14385"/>
                        </a:cubicBezTo>
                        <a:cubicBezTo>
                          <a:pt x="24113" y="14385"/>
                          <a:pt x="23160" y="17242"/>
                          <a:pt x="24113" y="21052"/>
                        </a:cubicBezTo>
                        <a:cubicBezTo>
                          <a:pt x="24113" y="21052"/>
                          <a:pt x="25065" y="23910"/>
                          <a:pt x="22208" y="23910"/>
                        </a:cubicBezTo>
                        <a:cubicBezTo>
                          <a:pt x="18398" y="23910"/>
                          <a:pt x="19350" y="30577"/>
                          <a:pt x="15540" y="32482"/>
                        </a:cubicBezTo>
                        <a:cubicBezTo>
                          <a:pt x="9825" y="35340"/>
                          <a:pt x="2205" y="29625"/>
                          <a:pt x="300" y="27720"/>
                        </a:cubicBezTo>
                        <a:cubicBezTo>
                          <a:pt x="-652" y="24862"/>
                          <a:pt x="-652" y="-1808"/>
                          <a:pt x="21255" y="9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85" name="Freeform: Shape 2284">
                    <a:extLst>
                      <a:ext uri="{FF2B5EF4-FFF2-40B4-BE49-F238E27FC236}">
                        <a16:creationId xmlns:a16="http://schemas.microsoft.com/office/drawing/2014/main" id="{7A5BF201-BE2F-416A-846F-C287D559CCBA}"/>
                      </a:ext>
                    </a:extLst>
                  </p:cNvPr>
                  <p:cNvSpPr/>
                  <p:nvPr/>
                </p:nvSpPr>
                <p:spPr>
                  <a:xfrm>
                    <a:off x="7359015" y="4664392"/>
                    <a:ext cx="2857" cy="3809"/>
                  </a:xfrm>
                  <a:custGeom>
                    <a:avLst/>
                    <a:gdLst>
                      <a:gd name="connsiteX0" fmla="*/ 1905 w 2857"/>
                      <a:gd name="connsiteY0" fmla="*/ 3810 h 3809"/>
                      <a:gd name="connsiteX1" fmla="*/ 1905 w 2857"/>
                      <a:gd name="connsiteY1" fmla="*/ 3810 h 3809"/>
                      <a:gd name="connsiteX2" fmla="*/ 0 w 2857"/>
                      <a:gd name="connsiteY2" fmla="*/ 952 h 3809"/>
                      <a:gd name="connsiteX3" fmla="*/ 953 w 2857"/>
                      <a:gd name="connsiteY3" fmla="*/ 0 h 3809"/>
                      <a:gd name="connsiteX4" fmla="*/ 1905 w 2857"/>
                      <a:gd name="connsiteY4" fmla="*/ 952 h 3809"/>
                      <a:gd name="connsiteX5" fmla="*/ 2857 w 2857"/>
                      <a:gd name="connsiteY5" fmla="*/ 1905 h 3809"/>
                      <a:gd name="connsiteX6" fmla="*/ 1905 w 2857"/>
                      <a:gd name="connsiteY6" fmla="*/ 3810 h 3809"/>
                      <a:gd name="connsiteX7" fmla="*/ 1905 w 2857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57" h="3809">
                        <a:moveTo>
                          <a:pt x="1905" y="3810"/>
                        </a:moveTo>
                        <a:cubicBezTo>
                          <a:pt x="1905" y="3810"/>
                          <a:pt x="1905" y="3810"/>
                          <a:pt x="1905" y="3810"/>
                        </a:cubicBezTo>
                        <a:cubicBezTo>
                          <a:pt x="0" y="3810"/>
                          <a:pt x="0" y="1905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1905" y="952"/>
                          <a:pt x="1905" y="1905"/>
                          <a:pt x="2857" y="1905"/>
                        </a:cubicBezTo>
                        <a:cubicBezTo>
                          <a:pt x="2857" y="2857"/>
                          <a:pt x="2857" y="2857"/>
                          <a:pt x="1905" y="3810"/>
                        </a:cubicBezTo>
                        <a:cubicBezTo>
                          <a:pt x="2857" y="3810"/>
                          <a:pt x="2857" y="3810"/>
                          <a:pt x="1905" y="3810"/>
                        </a:cubicBezTo>
                        <a:close/>
                      </a:path>
                    </a:pathLst>
                  </a:custGeom>
                  <a:solidFill>
                    <a:srgbClr val="F4604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86" name="Freeform: Shape 2285">
                    <a:extLst>
                      <a:ext uri="{FF2B5EF4-FFF2-40B4-BE49-F238E27FC236}">
                        <a16:creationId xmlns:a16="http://schemas.microsoft.com/office/drawing/2014/main" id="{CBDC050F-5D20-45FB-B6D0-32821724859A}"/>
                      </a:ext>
                    </a:extLst>
                  </p:cNvPr>
                  <p:cNvSpPr/>
                  <p:nvPr/>
                </p:nvSpPr>
                <p:spPr>
                  <a:xfrm>
                    <a:off x="7361872" y="4656771"/>
                    <a:ext cx="1905" cy="3809"/>
                  </a:xfrm>
                  <a:custGeom>
                    <a:avLst/>
                    <a:gdLst>
                      <a:gd name="connsiteX0" fmla="*/ 1905 w 1905"/>
                      <a:gd name="connsiteY0" fmla="*/ 1905 h 3809"/>
                      <a:gd name="connsiteX1" fmla="*/ 953 w 1905"/>
                      <a:gd name="connsiteY1" fmla="*/ 3810 h 3809"/>
                      <a:gd name="connsiteX2" fmla="*/ 0 w 1905"/>
                      <a:gd name="connsiteY2" fmla="*/ 1905 h 3809"/>
                      <a:gd name="connsiteX3" fmla="*/ 953 w 1905"/>
                      <a:gd name="connsiteY3" fmla="*/ 0 h 3809"/>
                      <a:gd name="connsiteX4" fmla="*/ 1905 w 1905"/>
                      <a:gd name="connsiteY4" fmla="*/ 1905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3809">
                        <a:moveTo>
                          <a:pt x="1905" y="1905"/>
                        </a:moveTo>
                        <a:cubicBezTo>
                          <a:pt x="1905" y="2858"/>
                          <a:pt x="953" y="3810"/>
                          <a:pt x="953" y="3810"/>
                        </a:cubicBezTo>
                        <a:cubicBezTo>
                          <a:pt x="0" y="3810"/>
                          <a:pt x="0" y="2858"/>
                          <a:pt x="0" y="1905"/>
                        </a:cubicBezTo>
                        <a:cubicBezTo>
                          <a:pt x="0" y="953"/>
                          <a:pt x="953" y="0"/>
                          <a:pt x="953" y="0"/>
                        </a:cubicBezTo>
                        <a:cubicBezTo>
                          <a:pt x="1905" y="0"/>
                          <a:pt x="1905" y="953"/>
                          <a:pt x="1905" y="1905"/>
                        </a:cubicBezTo>
                        <a:close/>
                      </a:path>
                    </a:pathLst>
                  </a:custGeom>
                  <a:solidFill>
                    <a:srgbClr val="292E4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87" name="Freeform: Shape 2286">
                    <a:extLst>
                      <a:ext uri="{FF2B5EF4-FFF2-40B4-BE49-F238E27FC236}">
                        <a16:creationId xmlns:a16="http://schemas.microsoft.com/office/drawing/2014/main" id="{8754D156-F63E-4270-B523-503450BECA61}"/>
                      </a:ext>
                    </a:extLst>
                  </p:cNvPr>
                  <p:cNvSpPr/>
                  <p:nvPr/>
                </p:nvSpPr>
                <p:spPr>
                  <a:xfrm>
                    <a:off x="7314219" y="4844414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7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88" name="Freeform: Shape 2287">
                    <a:extLst>
                      <a:ext uri="{FF2B5EF4-FFF2-40B4-BE49-F238E27FC236}">
                        <a16:creationId xmlns:a16="http://schemas.microsoft.com/office/drawing/2014/main" id="{4EB491A0-C786-47FE-B0CA-9A71EFAFE4CE}"/>
                      </a:ext>
                    </a:extLst>
                  </p:cNvPr>
                  <p:cNvSpPr/>
                  <p:nvPr/>
                </p:nvSpPr>
                <p:spPr>
                  <a:xfrm>
                    <a:off x="7347556" y="4841556"/>
                    <a:ext cx="16220" cy="53468"/>
                  </a:xfrm>
                  <a:custGeom>
                    <a:avLst/>
                    <a:gdLst>
                      <a:gd name="connsiteX0" fmla="*/ 2886 w 16220"/>
                      <a:gd name="connsiteY0" fmla="*/ 0 h 53468"/>
                      <a:gd name="connsiteX1" fmla="*/ 4791 w 16220"/>
                      <a:gd name="connsiteY1" fmla="*/ 52388 h 53468"/>
                      <a:gd name="connsiteX2" fmla="*/ 16221 w 16220"/>
                      <a:gd name="connsiteY2" fmla="*/ 5715 h 53468"/>
                      <a:gd name="connsiteX3" fmla="*/ 2886 w 16220"/>
                      <a:gd name="connsiteY3" fmla="*/ 0 h 53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220" h="53468">
                        <a:moveTo>
                          <a:pt x="2886" y="0"/>
                        </a:moveTo>
                        <a:cubicBezTo>
                          <a:pt x="2886" y="0"/>
                          <a:pt x="-4734" y="21908"/>
                          <a:pt x="4791" y="52388"/>
                        </a:cubicBezTo>
                        <a:cubicBezTo>
                          <a:pt x="4791" y="52388"/>
                          <a:pt x="14316" y="64770"/>
                          <a:pt x="16221" y="5715"/>
                        </a:cubicBezTo>
                        <a:lnTo>
                          <a:pt x="2886" y="0"/>
                        </a:ln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89" name="Freeform: Shape 2288">
                    <a:extLst>
                      <a:ext uri="{FF2B5EF4-FFF2-40B4-BE49-F238E27FC236}">
                        <a16:creationId xmlns:a16="http://schemas.microsoft.com/office/drawing/2014/main" id="{4618F27D-7C51-4C55-B327-D70FC275D341}"/>
                      </a:ext>
                    </a:extLst>
                  </p:cNvPr>
                  <p:cNvSpPr/>
                  <p:nvPr/>
                </p:nvSpPr>
                <p:spPr>
                  <a:xfrm>
                    <a:off x="7303973" y="4674846"/>
                    <a:ext cx="70373" cy="178888"/>
                  </a:xfrm>
                  <a:custGeom>
                    <a:avLst/>
                    <a:gdLst>
                      <a:gd name="connsiteX0" fmla="*/ 42658 w 70373"/>
                      <a:gd name="connsiteY0" fmla="*/ 23 h 178888"/>
                      <a:gd name="connsiteX1" fmla="*/ 18846 w 70373"/>
                      <a:gd name="connsiteY1" fmla="*/ 23836 h 178888"/>
                      <a:gd name="connsiteX2" fmla="*/ 2654 w 70373"/>
                      <a:gd name="connsiteY2" fmla="*/ 132421 h 178888"/>
                      <a:gd name="connsiteX3" fmla="*/ 4558 w 70373"/>
                      <a:gd name="connsiteY3" fmla="*/ 171473 h 178888"/>
                      <a:gd name="connsiteX4" fmla="*/ 70281 w 70373"/>
                      <a:gd name="connsiteY4" fmla="*/ 174331 h 178888"/>
                      <a:gd name="connsiteX5" fmla="*/ 62661 w 70373"/>
                      <a:gd name="connsiteY5" fmla="*/ 38123 h 178888"/>
                      <a:gd name="connsiteX6" fmla="*/ 42658 w 70373"/>
                      <a:gd name="connsiteY6" fmla="*/ 23 h 178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373" h="178888">
                        <a:moveTo>
                          <a:pt x="42658" y="23"/>
                        </a:moveTo>
                        <a:cubicBezTo>
                          <a:pt x="34086" y="976"/>
                          <a:pt x="25514" y="3833"/>
                          <a:pt x="18846" y="23836"/>
                        </a:cubicBezTo>
                        <a:cubicBezTo>
                          <a:pt x="13131" y="43838"/>
                          <a:pt x="3606" y="115276"/>
                          <a:pt x="2654" y="132421"/>
                        </a:cubicBezTo>
                        <a:cubicBezTo>
                          <a:pt x="749" y="150518"/>
                          <a:pt x="-3061" y="167663"/>
                          <a:pt x="4558" y="171473"/>
                        </a:cubicBezTo>
                        <a:cubicBezTo>
                          <a:pt x="13131" y="176236"/>
                          <a:pt x="70281" y="183856"/>
                          <a:pt x="70281" y="174331"/>
                        </a:cubicBezTo>
                        <a:cubicBezTo>
                          <a:pt x="71234" y="154328"/>
                          <a:pt x="64566" y="50506"/>
                          <a:pt x="62661" y="38123"/>
                        </a:cubicBezTo>
                        <a:cubicBezTo>
                          <a:pt x="59804" y="27646"/>
                          <a:pt x="47421" y="-929"/>
                          <a:pt x="42658" y="23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0" name="Freeform: Shape 2289">
                    <a:extLst>
                      <a:ext uri="{FF2B5EF4-FFF2-40B4-BE49-F238E27FC236}">
                        <a16:creationId xmlns:a16="http://schemas.microsoft.com/office/drawing/2014/main" id="{819682F5-28D8-40E2-ACA2-191C5F519CEC}"/>
                      </a:ext>
                    </a:extLst>
                  </p:cNvPr>
                  <p:cNvSpPr/>
                  <p:nvPr/>
                </p:nvSpPr>
                <p:spPr>
                  <a:xfrm>
                    <a:off x="7315795" y="4885950"/>
                    <a:ext cx="21184" cy="22541"/>
                  </a:xfrm>
                  <a:custGeom>
                    <a:avLst/>
                    <a:gdLst>
                      <a:gd name="connsiteX0" fmla="*/ 10835 w 21184"/>
                      <a:gd name="connsiteY0" fmla="*/ 1327 h 22541"/>
                      <a:gd name="connsiteX1" fmla="*/ 357 w 21184"/>
                      <a:gd name="connsiteY1" fmla="*/ 2279 h 22541"/>
                      <a:gd name="connsiteX2" fmla="*/ 3215 w 21184"/>
                      <a:gd name="connsiteY2" fmla="*/ 20377 h 22541"/>
                      <a:gd name="connsiteX3" fmla="*/ 20360 w 21184"/>
                      <a:gd name="connsiteY3" fmla="*/ 22282 h 22541"/>
                      <a:gd name="connsiteX4" fmla="*/ 12740 w 21184"/>
                      <a:gd name="connsiteY4" fmla="*/ 15614 h 22541"/>
                      <a:gd name="connsiteX5" fmla="*/ 10835 w 21184"/>
                      <a:gd name="connsiteY5" fmla="*/ 12757 h 22541"/>
                      <a:gd name="connsiteX6" fmla="*/ 10835 w 21184"/>
                      <a:gd name="connsiteY6" fmla="*/ 1327 h 22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541">
                        <a:moveTo>
                          <a:pt x="10835" y="1327"/>
                        </a:moveTo>
                        <a:cubicBezTo>
                          <a:pt x="9882" y="374"/>
                          <a:pt x="2262" y="-1531"/>
                          <a:pt x="357" y="2279"/>
                        </a:cubicBezTo>
                        <a:cubicBezTo>
                          <a:pt x="-595" y="6089"/>
                          <a:pt x="357" y="19424"/>
                          <a:pt x="3215" y="20377"/>
                        </a:cubicBezTo>
                        <a:cubicBezTo>
                          <a:pt x="5120" y="21329"/>
                          <a:pt x="18455" y="23234"/>
                          <a:pt x="20360" y="22282"/>
                        </a:cubicBezTo>
                        <a:cubicBezTo>
                          <a:pt x="22265" y="21329"/>
                          <a:pt x="21312" y="17519"/>
                          <a:pt x="12740" y="15614"/>
                        </a:cubicBezTo>
                        <a:cubicBezTo>
                          <a:pt x="11787" y="15614"/>
                          <a:pt x="10835" y="13709"/>
                          <a:pt x="10835" y="12757"/>
                        </a:cubicBezTo>
                        <a:cubicBezTo>
                          <a:pt x="11787" y="8947"/>
                          <a:pt x="11787" y="3232"/>
                          <a:pt x="10835" y="1327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1" name="Freeform: Shape 2290">
                    <a:extLst>
                      <a:ext uri="{FF2B5EF4-FFF2-40B4-BE49-F238E27FC236}">
                        <a16:creationId xmlns:a16="http://schemas.microsoft.com/office/drawing/2014/main" id="{F5547CC6-FFD2-43F3-B331-838B65433C2A}"/>
                      </a:ext>
                    </a:extLst>
                  </p:cNvPr>
                  <p:cNvSpPr/>
                  <p:nvPr/>
                </p:nvSpPr>
                <p:spPr>
                  <a:xfrm>
                    <a:off x="7349132" y="4885371"/>
                    <a:ext cx="21184" cy="22167"/>
                  </a:xfrm>
                  <a:custGeom>
                    <a:avLst/>
                    <a:gdLst>
                      <a:gd name="connsiteX0" fmla="*/ 10835 w 21184"/>
                      <a:gd name="connsiteY0" fmla="*/ 953 h 22167"/>
                      <a:gd name="connsiteX1" fmla="*/ 357 w 21184"/>
                      <a:gd name="connsiteY1" fmla="*/ 1905 h 22167"/>
                      <a:gd name="connsiteX2" fmla="*/ 3215 w 21184"/>
                      <a:gd name="connsiteY2" fmla="*/ 20003 h 22167"/>
                      <a:gd name="connsiteX3" fmla="*/ 20360 w 21184"/>
                      <a:gd name="connsiteY3" fmla="*/ 21908 h 22167"/>
                      <a:gd name="connsiteX4" fmla="*/ 12740 w 21184"/>
                      <a:gd name="connsiteY4" fmla="*/ 15240 h 22167"/>
                      <a:gd name="connsiteX5" fmla="*/ 10835 w 21184"/>
                      <a:gd name="connsiteY5" fmla="*/ 12383 h 22167"/>
                      <a:gd name="connsiteX6" fmla="*/ 10835 w 21184"/>
                      <a:gd name="connsiteY6" fmla="*/ 953 h 22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84" h="22167">
                        <a:moveTo>
                          <a:pt x="10835" y="953"/>
                        </a:moveTo>
                        <a:cubicBezTo>
                          <a:pt x="9882" y="0"/>
                          <a:pt x="2262" y="-953"/>
                          <a:pt x="357" y="1905"/>
                        </a:cubicBezTo>
                        <a:cubicBezTo>
                          <a:pt x="-595" y="5715"/>
                          <a:pt x="357" y="19050"/>
                          <a:pt x="3215" y="20003"/>
                        </a:cubicBezTo>
                        <a:cubicBezTo>
                          <a:pt x="5120" y="20955"/>
                          <a:pt x="18455" y="22860"/>
                          <a:pt x="20360" y="21908"/>
                        </a:cubicBezTo>
                        <a:cubicBezTo>
                          <a:pt x="22265" y="20955"/>
                          <a:pt x="21312" y="17145"/>
                          <a:pt x="12740" y="15240"/>
                        </a:cubicBezTo>
                        <a:cubicBezTo>
                          <a:pt x="11787" y="15240"/>
                          <a:pt x="10835" y="13335"/>
                          <a:pt x="10835" y="12383"/>
                        </a:cubicBezTo>
                        <a:cubicBezTo>
                          <a:pt x="11787" y="9525"/>
                          <a:pt x="11787" y="2858"/>
                          <a:pt x="10835" y="953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2" name="Freeform: Shape 2291">
                    <a:extLst>
                      <a:ext uri="{FF2B5EF4-FFF2-40B4-BE49-F238E27FC236}">
                        <a16:creationId xmlns:a16="http://schemas.microsoft.com/office/drawing/2014/main" id="{F3F677FE-7E1B-4D29-844B-B0D4CE7BA07B}"/>
                      </a:ext>
                    </a:extLst>
                  </p:cNvPr>
                  <p:cNvSpPr/>
                  <p:nvPr/>
                </p:nvSpPr>
                <p:spPr>
                  <a:xfrm>
                    <a:off x="7342822" y="4670685"/>
                    <a:ext cx="9525" cy="6941"/>
                  </a:xfrm>
                  <a:custGeom>
                    <a:avLst/>
                    <a:gdLst>
                      <a:gd name="connsiteX0" fmla="*/ 9525 w 9525"/>
                      <a:gd name="connsiteY0" fmla="*/ 3232 h 6941"/>
                      <a:gd name="connsiteX1" fmla="*/ 4763 w 9525"/>
                      <a:gd name="connsiteY1" fmla="*/ 6089 h 6941"/>
                      <a:gd name="connsiteX2" fmla="*/ 0 w 9525"/>
                      <a:gd name="connsiteY2" fmla="*/ 4184 h 6941"/>
                      <a:gd name="connsiteX3" fmla="*/ 9525 w 9525"/>
                      <a:gd name="connsiteY3" fmla="*/ 3232 h 6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6941">
                        <a:moveTo>
                          <a:pt x="9525" y="3232"/>
                        </a:moveTo>
                        <a:cubicBezTo>
                          <a:pt x="9525" y="3232"/>
                          <a:pt x="7620" y="3232"/>
                          <a:pt x="4763" y="6089"/>
                        </a:cubicBezTo>
                        <a:cubicBezTo>
                          <a:pt x="3810" y="7042"/>
                          <a:pt x="0" y="7994"/>
                          <a:pt x="0" y="4184"/>
                        </a:cubicBezTo>
                        <a:cubicBezTo>
                          <a:pt x="0" y="374"/>
                          <a:pt x="2858" y="-2483"/>
                          <a:pt x="9525" y="3232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3" name="Freeform: Shape 2292">
                    <a:extLst>
                      <a:ext uri="{FF2B5EF4-FFF2-40B4-BE49-F238E27FC236}">
                        <a16:creationId xmlns:a16="http://schemas.microsoft.com/office/drawing/2014/main" id="{9A63CD38-2AA8-423B-B08B-226C7CC89A55}"/>
                      </a:ext>
                    </a:extLst>
                  </p:cNvPr>
                  <p:cNvSpPr/>
                  <p:nvPr/>
                </p:nvSpPr>
                <p:spPr>
                  <a:xfrm>
                    <a:off x="7321533" y="4635326"/>
                    <a:ext cx="47079" cy="42773"/>
                  </a:xfrm>
                  <a:custGeom>
                    <a:avLst/>
                    <a:gdLst>
                      <a:gd name="connsiteX0" fmla="*/ 47007 w 47079"/>
                      <a:gd name="connsiteY0" fmla="*/ 9063 h 42773"/>
                      <a:gd name="connsiteX1" fmla="*/ 33672 w 47079"/>
                      <a:gd name="connsiteY1" fmla="*/ 24303 h 42773"/>
                      <a:gd name="connsiteX2" fmla="*/ 16527 w 47079"/>
                      <a:gd name="connsiteY2" fmla="*/ 42400 h 42773"/>
                      <a:gd name="connsiteX3" fmla="*/ 7954 w 47079"/>
                      <a:gd name="connsiteY3" fmla="*/ 24303 h 42773"/>
                      <a:gd name="connsiteX4" fmla="*/ 27957 w 47079"/>
                      <a:gd name="connsiteY4" fmla="*/ 490 h 42773"/>
                      <a:gd name="connsiteX5" fmla="*/ 47007 w 47079"/>
                      <a:gd name="connsiteY5" fmla="*/ 9063 h 42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079" h="42773">
                        <a:moveTo>
                          <a:pt x="47007" y="9063"/>
                        </a:moveTo>
                        <a:cubicBezTo>
                          <a:pt x="47007" y="9063"/>
                          <a:pt x="47007" y="17635"/>
                          <a:pt x="33672" y="24303"/>
                        </a:cubicBezTo>
                        <a:cubicBezTo>
                          <a:pt x="21289" y="30970"/>
                          <a:pt x="38434" y="40495"/>
                          <a:pt x="16527" y="42400"/>
                        </a:cubicBezTo>
                        <a:cubicBezTo>
                          <a:pt x="-5381" y="45258"/>
                          <a:pt x="-2523" y="30970"/>
                          <a:pt x="7954" y="24303"/>
                        </a:cubicBezTo>
                        <a:cubicBezTo>
                          <a:pt x="18432" y="17635"/>
                          <a:pt x="11764" y="4300"/>
                          <a:pt x="27957" y="490"/>
                        </a:cubicBezTo>
                        <a:cubicBezTo>
                          <a:pt x="39387" y="-1415"/>
                          <a:pt x="47959" y="2395"/>
                          <a:pt x="47007" y="9063"/>
                        </a:cubicBezTo>
                        <a:close/>
                      </a:path>
                    </a:pathLst>
                  </a:custGeom>
                  <a:solidFill>
                    <a:srgbClr val="EBE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4" name="Freeform: Shape 2293">
                    <a:extLst>
                      <a:ext uri="{FF2B5EF4-FFF2-40B4-BE49-F238E27FC236}">
                        <a16:creationId xmlns:a16="http://schemas.microsoft.com/office/drawing/2014/main" id="{46F28BD2-4D13-44A6-B274-E29A2D54F935}"/>
                      </a:ext>
                    </a:extLst>
                  </p:cNvPr>
                  <p:cNvSpPr/>
                  <p:nvPr/>
                </p:nvSpPr>
                <p:spPr>
                  <a:xfrm>
                    <a:off x="7389934" y="4695550"/>
                    <a:ext cx="13080" cy="13924"/>
                  </a:xfrm>
                  <a:custGeom>
                    <a:avLst/>
                    <a:gdLst>
                      <a:gd name="connsiteX0" fmla="*/ 5275 w 13080"/>
                      <a:gd name="connsiteY0" fmla="*/ 12656 h 13924"/>
                      <a:gd name="connsiteX1" fmla="*/ 11943 w 13080"/>
                      <a:gd name="connsiteY1" fmla="*/ 4084 h 13924"/>
                      <a:gd name="connsiteX2" fmla="*/ 5275 w 13080"/>
                      <a:gd name="connsiteY2" fmla="*/ 3131 h 13924"/>
                      <a:gd name="connsiteX3" fmla="*/ 5275 w 13080"/>
                      <a:gd name="connsiteY3" fmla="*/ 1226 h 13924"/>
                      <a:gd name="connsiteX4" fmla="*/ 513 w 13080"/>
                      <a:gd name="connsiteY4" fmla="*/ 7894 h 13924"/>
                      <a:gd name="connsiteX5" fmla="*/ 5275 w 13080"/>
                      <a:gd name="connsiteY5" fmla="*/ 12656 h 13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080" h="13924">
                        <a:moveTo>
                          <a:pt x="5275" y="12656"/>
                        </a:moveTo>
                        <a:cubicBezTo>
                          <a:pt x="5275" y="12656"/>
                          <a:pt x="8133" y="7894"/>
                          <a:pt x="11943" y="4084"/>
                        </a:cubicBezTo>
                        <a:cubicBezTo>
                          <a:pt x="15753" y="-679"/>
                          <a:pt x="9085" y="-1631"/>
                          <a:pt x="5275" y="3131"/>
                        </a:cubicBezTo>
                        <a:cubicBezTo>
                          <a:pt x="1465" y="6941"/>
                          <a:pt x="6228" y="2179"/>
                          <a:pt x="5275" y="1226"/>
                        </a:cubicBezTo>
                        <a:cubicBezTo>
                          <a:pt x="4323" y="274"/>
                          <a:pt x="1465" y="4084"/>
                          <a:pt x="513" y="7894"/>
                        </a:cubicBezTo>
                        <a:cubicBezTo>
                          <a:pt x="-1392" y="10751"/>
                          <a:pt x="2418" y="16466"/>
                          <a:pt x="5275" y="12656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5" name="Freeform: Shape 2294">
                    <a:extLst>
                      <a:ext uri="{FF2B5EF4-FFF2-40B4-BE49-F238E27FC236}">
                        <a16:creationId xmlns:a16="http://schemas.microsoft.com/office/drawing/2014/main" id="{40EBC844-1BAC-4DBA-8FBE-7391DD83C769}"/>
                      </a:ext>
                    </a:extLst>
                  </p:cNvPr>
                  <p:cNvSpPr/>
                  <p:nvPr/>
                </p:nvSpPr>
                <p:spPr>
                  <a:xfrm>
                    <a:off x="7325677" y="4680427"/>
                    <a:ext cx="70484" cy="57495"/>
                  </a:xfrm>
                  <a:custGeom>
                    <a:avLst/>
                    <a:gdLst>
                      <a:gd name="connsiteX0" fmla="*/ 9525 w 70484"/>
                      <a:gd name="connsiteY0" fmla="*/ 157 h 57495"/>
                      <a:gd name="connsiteX1" fmla="*/ 0 w 70484"/>
                      <a:gd name="connsiteY1" fmla="*/ 20159 h 57495"/>
                      <a:gd name="connsiteX2" fmla="*/ 32385 w 70484"/>
                      <a:gd name="connsiteY2" fmla="*/ 57307 h 57495"/>
                      <a:gd name="connsiteX3" fmla="*/ 70485 w 70484"/>
                      <a:gd name="connsiteY3" fmla="*/ 26827 h 57495"/>
                      <a:gd name="connsiteX4" fmla="*/ 57150 w 70484"/>
                      <a:gd name="connsiteY4" fmla="*/ 25874 h 57495"/>
                      <a:gd name="connsiteX5" fmla="*/ 31432 w 70484"/>
                      <a:gd name="connsiteY5" fmla="*/ 38257 h 57495"/>
                      <a:gd name="connsiteX6" fmla="*/ 9525 w 70484"/>
                      <a:gd name="connsiteY6" fmla="*/ 157 h 57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0484" h="57495">
                        <a:moveTo>
                          <a:pt x="9525" y="157"/>
                        </a:moveTo>
                        <a:cubicBezTo>
                          <a:pt x="4763" y="2062"/>
                          <a:pt x="0" y="8729"/>
                          <a:pt x="0" y="20159"/>
                        </a:cubicBezTo>
                        <a:cubicBezTo>
                          <a:pt x="0" y="31589"/>
                          <a:pt x="16192" y="54449"/>
                          <a:pt x="32385" y="57307"/>
                        </a:cubicBezTo>
                        <a:cubicBezTo>
                          <a:pt x="47625" y="60164"/>
                          <a:pt x="70485" y="29684"/>
                          <a:pt x="70485" y="26827"/>
                        </a:cubicBezTo>
                        <a:cubicBezTo>
                          <a:pt x="70485" y="23969"/>
                          <a:pt x="62865" y="21112"/>
                          <a:pt x="57150" y="25874"/>
                        </a:cubicBezTo>
                        <a:cubicBezTo>
                          <a:pt x="51435" y="30637"/>
                          <a:pt x="35242" y="43019"/>
                          <a:pt x="31432" y="38257"/>
                        </a:cubicBezTo>
                        <a:cubicBezTo>
                          <a:pt x="27622" y="34447"/>
                          <a:pt x="19050" y="-2701"/>
                          <a:pt x="9525" y="157"/>
                        </a:cubicBezTo>
                        <a:close/>
                      </a:path>
                    </a:pathLst>
                  </a:custGeom>
                  <a:solidFill>
                    <a:srgbClr val="B921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296" name="Graphic 4">
                    <a:extLst>
                      <a:ext uri="{FF2B5EF4-FFF2-40B4-BE49-F238E27FC236}">
                        <a16:creationId xmlns:a16="http://schemas.microsoft.com/office/drawing/2014/main" id="{45099F9B-DB41-4A80-9A4A-D5A192B92CF8}"/>
                      </a:ext>
                    </a:extLst>
                  </p:cNvPr>
                  <p:cNvGrpSpPr/>
                  <p:nvPr/>
                </p:nvGrpSpPr>
                <p:grpSpPr>
                  <a:xfrm>
                    <a:off x="7538084" y="4638674"/>
                    <a:ext cx="17145" cy="54292"/>
                    <a:chOff x="7538084" y="4638674"/>
                    <a:chExt cx="17145" cy="54292"/>
                  </a:xfrm>
                </p:grpSpPr>
                <p:sp>
                  <p:nvSpPr>
                    <p:cNvPr id="2434" name="Freeform: Shape 2433">
                      <a:extLst>
                        <a:ext uri="{FF2B5EF4-FFF2-40B4-BE49-F238E27FC236}">
                          <a16:creationId xmlns:a16="http://schemas.microsoft.com/office/drawing/2014/main" id="{26DFD5B1-01A4-4991-AEF1-F355B98E4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752" y="4645194"/>
                      <a:ext cx="4762" cy="24912"/>
                    </a:xfrm>
                    <a:custGeom>
                      <a:avLst/>
                      <a:gdLst>
                        <a:gd name="connsiteX0" fmla="*/ 0 w 4762"/>
                        <a:gd name="connsiteY0" fmla="*/ 24912 h 24912"/>
                        <a:gd name="connsiteX1" fmla="*/ 0 w 4762"/>
                        <a:gd name="connsiteY1" fmla="*/ 1100 h 24912"/>
                        <a:gd name="connsiteX2" fmla="*/ 4763 w 4762"/>
                        <a:gd name="connsiteY2" fmla="*/ 1100 h 24912"/>
                        <a:gd name="connsiteX3" fmla="*/ 4763 w 4762"/>
                        <a:gd name="connsiteY3" fmla="*/ 24912 h 24912"/>
                        <a:gd name="connsiteX4" fmla="*/ 0 w 4762"/>
                        <a:gd name="connsiteY4" fmla="*/ 24912 h 249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62" h="24912">
                          <a:moveTo>
                            <a:pt x="0" y="24912"/>
                          </a:moveTo>
                          <a:cubicBezTo>
                            <a:pt x="0" y="24912"/>
                            <a:pt x="0" y="4910"/>
                            <a:pt x="0" y="1100"/>
                          </a:cubicBezTo>
                          <a:cubicBezTo>
                            <a:pt x="0" y="147"/>
                            <a:pt x="4763" y="-805"/>
                            <a:pt x="4763" y="1100"/>
                          </a:cubicBezTo>
                          <a:cubicBezTo>
                            <a:pt x="4763" y="3005"/>
                            <a:pt x="4763" y="24912"/>
                            <a:pt x="4763" y="24912"/>
                          </a:cubicBezTo>
                          <a:lnTo>
                            <a:pt x="0" y="24912"/>
                          </a:lnTo>
                          <a:close/>
                        </a:path>
                      </a:pathLst>
                    </a:custGeom>
                    <a:solidFill>
                      <a:srgbClr val="EBE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5" name="Freeform: Shape 2434">
                      <a:extLst>
                        <a:ext uri="{FF2B5EF4-FFF2-40B4-BE49-F238E27FC236}">
                          <a16:creationId xmlns:a16="http://schemas.microsoft.com/office/drawing/2014/main" id="{AE0F5AD2-CE7D-4454-B373-9A28FF539A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8084" y="4667963"/>
                      <a:ext cx="17145" cy="25003"/>
                    </a:xfrm>
                    <a:custGeom>
                      <a:avLst/>
                      <a:gdLst>
                        <a:gd name="connsiteX0" fmla="*/ 10478 w 17145"/>
                        <a:gd name="connsiteY0" fmla="*/ 20241 h 25003"/>
                        <a:gd name="connsiteX1" fmla="*/ 10478 w 17145"/>
                        <a:gd name="connsiteY1" fmla="*/ 4048 h 25003"/>
                        <a:gd name="connsiteX2" fmla="*/ 16193 w 17145"/>
                        <a:gd name="connsiteY2" fmla="*/ 1191 h 25003"/>
                        <a:gd name="connsiteX3" fmla="*/ 8572 w 17145"/>
                        <a:gd name="connsiteY3" fmla="*/ 238 h 25003"/>
                        <a:gd name="connsiteX4" fmla="*/ 953 w 17145"/>
                        <a:gd name="connsiteY4" fmla="*/ 1191 h 25003"/>
                        <a:gd name="connsiteX5" fmla="*/ 6668 w 17145"/>
                        <a:gd name="connsiteY5" fmla="*/ 4048 h 25003"/>
                        <a:gd name="connsiteX6" fmla="*/ 6668 w 17145"/>
                        <a:gd name="connsiteY6" fmla="*/ 20241 h 25003"/>
                        <a:gd name="connsiteX7" fmla="*/ 0 w 17145"/>
                        <a:gd name="connsiteY7" fmla="*/ 24051 h 25003"/>
                        <a:gd name="connsiteX8" fmla="*/ 8572 w 17145"/>
                        <a:gd name="connsiteY8" fmla="*/ 25003 h 25003"/>
                        <a:gd name="connsiteX9" fmla="*/ 17145 w 17145"/>
                        <a:gd name="connsiteY9" fmla="*/ 24051 h 25003"/>
                        <a:gd name="connsiteX10" fmla="*/ 10478 w 17145"/>
                        <a:gd name="connsiteY10" fmla="*/ 20241 h 25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5" h="25003">
                          <a:moveTo>
                            <a:pt x="10478" y="20241"/>
                          </a:moveTo>
                          <a:cubicBezTo>
                            <a:pt x="9525" y="19288"/>
                            <a:pt x="10478" y="5953"/>
                            <a:pt x="10478" y="4048"/>
                          </a:cubicBezTo>
                          <a:cubicBezTo>
                            <a:pt x="11430" y="2143"/>
                            <a:pt x="15240" y="3096"/>
                            <a:pt x="16193" y="1191"/>
                          </a:cubicBezTo>
                          <a:cubicBezTo>
                            <a:pt x="16193" y="-714"/>
                            <a:pt x="8572" y="238"/>
                            <a:pt x="8572" y="238"/>
                          </a:cubicBezTo>
                          <a:cubicBezTo>
                            <a:pt x="8572" y="238"/>
                            <a:pt x="953" y="238"/>
                            <a:pt x="953" y="1191"/>
                          </a:cubicBezTo>
                          <a:cubicBezTo>
                            <a:pt x="953" y="3096"/>
                            <a:pt x="5715" y="2143"/>
                            <a:pt x="6668" y="4048"/>
                          </a:cubicBezTo>
                          <a:cubicBezTo>
                            <a:pt x="7620" y="5953"/>
                            <a:pt x="7620" y="19288"/>
                            <a:pt x="6668" y="20241"/>
                          </a:cubicBezTo>
                          <a:cubicBezTo>
                            <a:pt x="5715" y="21193"/>
                            <a:pt x="0" y="24051"/>
                            <a:pt x="0" y="24051"/>
                          </a:cubicBezTo>
                          <a:cubicBezTo>
                            <a:pt x="0" y="25003"/>
                            <a:pt x="8572" y="25003"/>
                            <a:pt x="8572" y="25003"/>
                          </a:cubicBezTo>
                          <a:cubicBezTo>
                            <a:pt x="8572" y="25003"/>
                            <a:pt x="16193" y="25003"/>
                            <a:pt x="17145" y="24051"/>
                          </a:cubicBezTo>
                          <a:cubicBezTo>
                            <a:pt x="17145" y="24051"/>
                            <a:pt x="11430" y="21193"/>
                            <a:pt x="10478" y="20241"/>
                          </a:cubicBezTo>
                          <a:close/>
                        </a:path>
                      </a:pathLst>
                    </a:custGeom>
                    <a:solidFill>
                      <a:srgbClr val="EAAA6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6" name="Freeform: Shape 2435">
                      <a:extLst>
                        <a:ext uri="{FF2B5EF4-FFF2-40B4-BE49-F238E27FC236}">
                          <a16:creationId xmlns:a16="http://schemas.microsoft.com/office/drawing/2014/main" id="{934D21AB-C20F-4901-AAA9-49F309E82A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5466" y="4638674"/>
                      <a:ext cx="3248" cy="6667"/>
                    </a:xfrm>
                    <a:custGeom>
                      <a:avLst/>
                      <a:gdLst>
                        <a:gd name="connsiteX0" fmla="*/ 1190 w 3248"/>
                        <a:gd name="connsiteY0" fmla="*/ 6668 h 6667"/>
                        <a:gd name="connsiteX1" fmla="*/ 3096 w 3248"/>
                        <a:gd name="connsiteY1" fmla="*/ 0 h 6667"/>
                        <a:gd name="connsiteX2" fmla="*/ 1190 w 3248"/>
                        <a:gd name="connsiteY2" fmla="*/ 6668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248" h="6667">
                          <a:moveTo>
                            <a:pt x="1190" y="6668"/>
                          </a:moveTo>
                          <a:cubicBezTo>
                            <a:pt x="238" y="6668"/>
                            <a:pt x="-1667" y="4763"/>
                            <a:pt x="3096" y="0"/>
                          </a:cubicBezTo>
                          <a:cubicBezTo>
                            <a:pt x="3096" y="0"/>
                            <a:pt x="4048" y="6668"/>
                            <a:pt x="1190" y="6668"/>
                          </a:cubicBezTo>
                          <a:close/>
                        </a:path>
                      </a:pathLst>
                    </a:custGeom>
                    <a:solidFill>
                      <a:srgbClr val="C66D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297" name="Graphic 4">
                    <a:extLst>
                      <a:ext uri="{FF2B5EF4-FFF2-40B4-BE49-F238E27FC236}">
                        <a16:creationId xmlns:a16="http://schemas.microsoft.com/office/drawing/2014/main" id="{F910451B-7823-463A-9D5A-657D2F5BDA30}"/>
                      </a:ext>
                    </a:extLst>
                  </p:cNvPr>
                  <p:cNvGrpSpPr/>
                  <p:nvPr/>
                </p:nvGrpSpPr>
                <p:grpSpPr>
                  <a:xfrm>
                    <a:off x="7403359" y="4518659"/>
                    <a:ext cx="138535" cy="180975"/>
                    <a:chOff x="7403359" y="4518659"/>
                    <a:chExt cx="138535" cy="180975"/>
                  </a:xfrm>
                  <a:solidFill>
                    <a:srgbClr val="74645B"/>
                  </a:solidFill>
                </p:grpSpPr>
                <p:sp>
                  <p:nvSpPr>
                    <p:cNvPr id="2407" name="Freeform: Shape 2406">
                      <a:extLst>
                        <a:ext uri="{FF2B5EF4-FFF2-40B4-BE49-F238E27FC236}">
                          <a16:creationId xmlns:a16="http://schemas.microsoft.com/office/drawing/2014/main" id="{9EC03745-44CA-40DA-9314-4E3DDF240E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359" y="4692967"/>
                      <a:ext cx="138535" cy="6667"/>
                    </a:xfrm>
                    <a:custGeom>
                      <a:avLst/>
                      <a:gdLst>
                        <a:gd name="connsiteX0" fmla="*/ 423 w 138535"/>
                        <a:gd name="connsiteY0" fmla="*/ 6667 h 6667"/>
                        <a:gd name="connsiteX1" fmla="*/ 423 w 138535"/>
                        <a:gd name="connsiteY1" fmla="*/ 6667 h 6667"/>
                        <a:gd name="connsiteX2" fmla="*/ 423 w 138535"/>
                        <a:gd name="connsiteY2" fmla="*/ 4763 h 6667"/>
                        <a:gd name="connsiteX3" fmla="*/ 137583 w 138535"/>
                        <a:gd name="connsiteY3" fmla="*/ 0 h 6667"/>
                        <a:gd name="connsiteX4" fmla="*/ 138536 w 138535"/>
                        <a:gd name="connsiteY4" fmla="*/ 952 h 6667"/>
                        <a:gd name="connsiteX5" fmla="*/ 137583 w 138535"/>
                        <a:gd name="connsiteY5" fmla="*/ 1905 h 6667"/>
                        <a:gd name="connsiteX6" fmla="*/ 423 w 138535"/>
                        <a:gd name="connsiteY6" fmla="*/ 6667 h 6667"/>
                        <a:gd name="connsiteX7" fmla="*/ 423 w 138535"/>
                        <a:gd name="connsiteY7" fmla="*/ 6667 h 66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535" h="6667">
                          <a:moveTo>
                            <a:pt x="423" y="6667"/>
                          </a:moveTo>
                          <a:cubicBezTo>
                            <a:pt x="423" y="6667"/>
                            <a:pt x="-529" y="5715"/>
                            <a:pt x="423" y="6667"/>
                          </a:cubicBezTo>
                          <a:cubicBezTo>
                            <a:pt x="-529" y="5715"/>
                            <a:pt x="423" y="4763"/>
                            <a:pt x="423" y="4763"/>
                          </a:cubicBezTo>
                          <a:lnTo>
                            <a:pt x="137583" y="0"/>
                          </a:lnTo>
                          <a:cubicBezTo>
                            <a:pt x="137583" y="0"/>
                            <a:pt x="138536" y="0"/>
                            <a:pt x="138536" y="952"/>
                          </a:cubicBezTo>
                          <a:cubicBezTo>
                            <a:pt x="138536" y="952"/>
                            <a:pt x="138536" y="1905"/>
                            <a:pt x="137583" y="1905"/>
                          </a:cubicBezTo>
                          <a:lnTo>
                            <a:pt x="423" y="6667"/>
                          </a:lnTo>
                          <a:cubicBezTo>
                            <a:pt x="423" y="6667"/>
                            <a:pt x="423" y="6667"/>
                            <a:pt x="423" y="666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08" name="Freeform: Shape 2407">
                      <a:extLst>
                        <a:ext uri="{FF2B5EF4-FFF2-40B4-BE49-F238E27FC236}">
                          <a16:creationId xmlns:a16="http://schemas.microsoft.com/office/drawing/2014/main" id="{E6A307C3-22C8-4715-B970-9BBED3B975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8308" y="4672964"/>
                      <a:ext cx="118824" cy="5715"/>
                    </a:xfrm>
                    <a:custGeom>
                      <a:avLst/>
                      <a:gdLst>
                        <a:gd name="connsiteX0" fmla="*/ 714 w 118824"/>
                        <a:gd name="connsiteY0" fmla="*/ 5715 h 5715"/>
                        <a:gd name="connsiteX1" fmla="*/ 714 w 118824"/>
                        <a:gd name="connsiteY1" fmla="*/ 5715 h 5715"/>
                        <a:gd name="connsiteX2" fmla="*/ 714 w 118824"/>
                        <a:gd name="connsiteY2" fmla="*/ 3810 h 5715"/>
                        <a:gd name="connsiteX3" fmla="*/ 117872 w 118824"/>
                        <a:gd name="connsiteY3" fmla="*/ 0 h 5715"/>
                        <a:gd name="connsiteX4" fmla="*/ 118824 w 118824"/>
                        <a:gd name="connsiteY4" fmla="*/ 953 h 5715"/>
                        <a:gd name="connsiteX5" fmla="*/ 117872 w 118824"/>
                        <a:gd name="connsiteY5" fmla="*/ 1905 h 5715"/>
                        <a:gd name="connsiteX6" fmla="*/ 714 w 118824"/>
                        <a:gd name="connsiteY6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882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4763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cubicBezTo>
                            <a:pt x="4524" y="3810"/>
                            <a:pt x="116920" y="953"/>
                            <a:pt x="117872" y="0"/>
                          </a:cubicBezTo>
                          <a:cubicBezTo>
                            <a:pt x="117872" y="0"/>
                            <a:pt x="118824" y="0"/>
                            <a:pt x="118824" y="953"/>
                          </a:cubicBezTo>
                          <a:cubicBezTo>
                            <a:pt x="118824" y="953"/>
                            <a:pt x="118824" y="1905"/>
                            <a:pt x="117872" y="1905"/>
                          </a:cubicBezTo>
                          <a:cubicBezTo>
                            <a:pt x="105489" y="1905"/>
                            <a:pt x="452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09" name="Freeform: Shape 2408">
                      <a:extLst>
                        <a:ext uri="{FF2B5EF4-FFF2-40B4-BE49-F238E27FC236}">
                          <a16:creationId xmlns:a16="http://schemas.microsoft.com/office/drawing/2014/main" id="{80E6EA32-B8B9-48E2-AA08-A39A0C78A7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1165" y="4652009"/>
                      <a:ext cx="106441" cy="4762"/>
                    </a:xfrm>
                    <a:custGeom>
                      <a:avLst/>
                      <a:gdLst>
                        <a:gd name="connsiteX0" fmla="*/ 714 w 106441"/>
                        <a:gd name="connsiteY0" fmla="*/ 4763 h 4762"/>
                        <a:gd name="connsiteX1" fmla="*/ 714 w 106441"/>
                        <a:gd name="connsiteY1" fmla="*/ 4763 h 4762"/>
                        <a:gd name="connsiteX2" fmla="*/ 714 w 106441"/>
                        <a:gd name="connsiteY2" fmla="*/ 2858 h 4762"/>
                        <a:gd name="connsiteX3" fmla="*/ 105489 w 106441"/>
                        <a:gd name="connsiteY3" fmla="*/ 0 h 4762"/>
                        <a:gd name="connsiteX4" fmla="*/ 106442 w 106441"/>
                        <a:gd name="connsiteY4" fmla="*/ 953 h 4762"/>
                        <a:gd name="connsiteX5" fmla="*/ 105489 w 106441"/>
                        <a:gd name="connsiteY5" fmla="*/ 1905 h 4762"/>
                        <a:gd name="connsiteX6" fmla="*/ 714 w 106441"/>
                        <a:gd name="connsiteY6" fmla="*/ 4763 h 4762"/>
                        <a:gd name="connsiteX7" fmla="*/ 714 w 1064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64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105489" y="0"/>
                          </a:lnTo>
                          <a:cubicBezTo>
                            <a:pt x="105489" y="0"/>
                            <a:pt x="106442" y="0"/>
                            <a:pt x="106442" y="953"/>
                          </a:cubicBezTo>
                          <a:cubicBezTo>
                            <a:pt x="106442" y="953"/>
                            <a:pt x="106442" y="1905"/>
                            <a:pt x="1054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10" name="Freeform: Shape 2409">
                      <a:extLst>
                        <a:ext uri="{FF2B5EF4-FFF2-40B4-BE49-F238E27FC236}">
                          <a16:creationId xmlns:a16="http://schemas.microsoft.com/office/drawing/2014/main" id="{C0DA14F9-9F88-44D0-8C5E-95E57A4181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8547" y="4632006"/>
                      <a:ext cx="92392" cy="5715"/>
                    </a:xfrm>
                    <a:custGeom>
                      <a:avLst/>
                      <a:gdLst>
                        <a:gd name="connsiteX0" fmla="*/ 2858 w 92392"/>
                        <a:gd name="connsiteY0" fmla="*/ 5715 h 5715"/>
                        <a:gd name="connsiteX1" fmla="*/ 0 w 92392"/>
                        <a:gd name="connsiteY1" fmla="*/ 4763 h 5715"/>
                        <a:gd name="connsiteX2" fmla="*/ 953 w 92392"/>
                        <a:gd name="connsiteY2" fmla="*/ 3810 h 5715"/>
                        <a:gd name="connsiteX3" fmla="*/ 953 w 92392"/>
                        <a:gd name="connsiteY3" fmla="*/ 3810 h 5715"/>
                        <a:gd name="connsiteX4" fmla="*/ 91440 w 92392"/>
                        <a:gd name="connsiteY4" fmla="*/ 0 h 5715"/>
                        <a:gd name="connsiteX5" fmla="*/ 92393 w 92392"/>
                        <a:gd name="connsiteY5" fmla="*/ 953 h 5715"/>
                        <a:gd name="connsiteX6" fmla="*/ 91440 w 92392"/>
                        <a:gd name="connsiteY6" fmla="*/ 1905 h 5715"/>
                        <a:gd name="connsiteX7" fmla="*/ 45720 w 92392"/>
                        <a:gd name="connsiteY7" fmla="*/ 3810 h 5715"/>
                        <a:gd name="connsiteX8" fmla="*/ 2858 w 92392"/>
                        <a:gd name="connsiteY8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392" h="5715">
                          <a:moveTo>
                            <a:pt x="2858" y="5715"/>
                          </a:moveTo>
                          <a:cubicBezTo>
                            <a:pt x="0" y="5715"/>
                            <a:pt x="0" y="5715"/>
                            <a:pt x="0" y="4763"/>
                          </a:cubicBezTo>
                          <a:cubicBezTo>
                            <a:pt x="0" y="4763"/>
                            <a:pt x="0" y="3810"/>
                            <a:pt x="953" y="3810"/>
                          </a:cubicBez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3810" y="3810"/>
                            <a:pt x="60960" y="1905"/>
                            <a:pt x="91440" y="0"/>
                          </a:cubicBezTo>
                          <a:cubicBezTo>
                            <a:pt x="91440" y="0"/>
                            <a:pt x="92393" y="0"/>
                            <a:pt x="92393" y="953"/>
                          </a:cubicBezTo>
                          <a:cubicBezTo>
                            <a:pt x="92393" y="953"/>
                            <a:pt x="92393" y="1905"/>
                            <a:pt x="91440" y="1905"/>
                          </a:cubicBezTo>
                          <a:cubicBezTo>
                            <a:pt x="91440" y="1905"/>
                            <a:pt x="68580" y="2858"/>
                            <a:pt x="45720" y="3810"/>
                          </a:cubicBezTo>
                          <a:cubicBezTo>
                            <a:pt x="19050" y="5715"/>
                            <a:pt x="7620" y="5715"/>
                            <a:pt x="2858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11" name="Freeform: Shape 2410">
                      <a:extLst>
                        <a:ext uri="{FF2B5EF4-FFF2-40B4-BE49-F238E27FC236}">
                          <a16:creationId xmlns:a16="http://schemas.microsoft.com/office/drawing/2014/main" id="{168BDED5-AB41-4079-8C25-3B63A53791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2595" y="4610099"/>
                      <a:ext cx="84534" cy="5715"/>
                    </a:xfrm>
                    <a:custGeom>
                      <a:avLst/>
                      <a:gdLst>
                        <a:gd name="connsiteX0" fmla="*/ 714 w 84534"/>
                        <a:gd name="connsiteY0" fmla="*/ 5715 h 5715"/>
                        <a:gd name="connsiteX1" fmla="*/ 714 w 84534"/>
                        <a:gd name="connsiteY1" fmla="*/ 5715 h 5715"/>
                        <a:gd name="connsiteX2" fmla="*/ 714 w 84534"/>
                        <a:gd name="connsiteY2" fmla="*/ 3810 h 5715"/>
                        <a:gd name="connsiteX3" fmla="*/ 83582 w 84534"/>
                        <a:gd name="connsiteY3" fmla="*/ 0 h 5715"/>
                        <a:gd name="connsiteX4" fmla="*/ 84535 w 84534"/>
                        <a:gd name="connsiteY4" fmla="*/ 953 h 5715"/>
                        <a:gd name="connsiteX5" fmla="*/ 83582 w 84534"/>
                        <a:gd name="connsiteY5" fmla="*/ 1905 h 5715"/>
                        <a:gd name="connsiteX6" fmla="*/ 714 w 84534"/>
                        <a:gd name="connsiteY6" fmla="*/ 5715 h 5715"/>
                        <a:gd name="connsiteX7" fmla="*/ 714 w 84534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4534" h="5715">
                          <a:moveTo>
                            <a:pt x="714" y="5715"/>
                          </a:moveTo>
                          <a:cubicBezTo>
                            <a:pt x="-238" y="5715"/>
                            <a:pt x="-238" y="5715"/>
                            <a:pt x="714" y="5715"/>
                          </a:cubicBezTo>
                          <a:cubicBezTo>
                            <a:pt x="-238" y="4763"/>
                            <a:pt x="-238" y="3810"/>
                            <a:pt x="714" y="3810"/>
                          </a:cubicBezTo>
                          <a:lnTo>
                            <a:pt x="83582" y="0"/>
                          </a:lnTo>
                          <a:cubicBezTo>
                            <a:pt x="83582" y="0"/>
                            <a:pt x="84535" y="0"/>
                            <a:pt x="84535" y="953"/>
                          </a:cubicBezTo>
                          <a:cubicBezTo>
                            <a:pt x="84535" y="953"/>
                            <a:pt x="84535" y="1905"/>
                            <a:pt x="83582" y="1905"/>
                          </a:cubicBezTo>
                          <a:lnTo>
                            <a:pt x="714" y="5715"/>
                          </a:lnTo>
                          <a:cubicBezTo>
                            <a:pt x="714" y="5715"/>
                            <a:pt x="714" y="5715"/>
                            <a:pt x="714" y="571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12" name="Freeform: Shape 2411">
                      <a:extLst>
                        <a:ext uri="{FF2B5EF4-FFF2-40B4-BE49-F238E27FC236}">
                          <a16:creationId xmlns:a16="http://schemas.microsoft.com/office/drawing/2014/main" id="{A78E08CD-B12E-442A-9CA6-C1E15246EF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6883" y="4589144"/>
                      <a:ext cx="68341" cy="4762"/>
                    </a:xfrm>
                    <a:custGeom>
                      <a:avLst/>
                      <a:gdLst>
                        <a:gd name="connsiteX0" fmla="*/ 714 w 68341"/>
                        <a:gd name="connsiteY0" fmla="*/ 4763 h 4762"/>
                        <a:gd name="connsiteX1" fmla="*/ 714 w 68341"/>
                        <a:gd name="connsiteY1" fmla="*/ 4763 h 4762"/>
                        <a:gd name="connsiteX2" fmla="*/ 714 w 68341"/>
                        <a:gd name="connsiteY2" fmla="*/ 2858 h 4762"/>
                        <a:gd name="connsiteX3" fmla="*/ 67389 w 68341"/>
                        <a:gd name="connsiteY3" fmla="*/ 0 h 4762"/>
                        <a:gd name="connsiteX4" fmla="*/ 68342 w 68341"/>
                        <a:gd name="connsiteY4" fmla="*/ 953 h 4762"/>
                        <a:gd name="connsiteX5" fmla="*/ 67389 w 68341"/>
                        <a:gd name="connsiteY5" fmla="*/ 1905 h 4762"/>
                        <a:gd name="connsiteX6" fmla="*/ 714 w 68341"/>
                        <a:gd name="connsiteY6" fmla="*/ 4763 h 4762"/>
                        <a:gd name="connsiteX7" fmla="*/ 714 w 68341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8341" h="4762">
                          <a:moveTo>
                            <a:pt x="714" y="4763"/>
                          </a:moveTo>
                          <a:cubicBezTo>
                            <a:pt x="-238" y="4763"/>
                            <a:pt x="-238" y="4763"/>
                            <a:pt x="714" y="4763"/>
                          </a:cubicBezTo>
                          <a:cubicBezTo>
                            <a:pt x="-238" y="3810"/>
                            <a:pt x="714" y="2858"/>
                            <a:pt x="714" y="2858"/>
                          </a:cubicBezTo>
                          <a:lnTo>
                            <a:pt x="67389" y="0"/>
                          </a:lnTo>
                          <a:cubicBezTo>
                            <a:pt x="68342" y="0"/>
                            <a:pt x="68342" y="0"/>
                            <a:pt x="68342" y="953"/>
                          </a:cubicBezTo>
                          <a:cubicBezTo>
                            <a:pt x="68342" y="953"/>
                            <a:pt x="68342" y="1905"/>
                            <a:pt x="67389" y="1905"/>
                          </a:cubicBezTo>
                          <a:lnTo>
                            <a:pt x="714" y="4763"/>
                          </a:lnTo>
                          <a:cubicBezTo>
                            <a:pt x="714" y="4763"/>
                            <a:pt x="714" y="4763"/>
                            <a:pt x="714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13" name="Freeform: Shape 2412">
                      <a:extLst>
                        <a:ext uri="{FF2B5EF4-FFF2-40B4-BE49-F238E27FC236}">
                          <a16:creationId xmlns:a16="http://schemas.microsoft.com/office/drawing/2014/main" id="{3366A0B9-52DD-4C42-894D-33B8155185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3790" y="4676774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  <a:gd name="connsiteX7" fmla="*/ 953 w 1904"/>
                        <a:gd name="connsiteY7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953" y="20003"/>
                            <a:pt x="953" y="19050"/>
                            <a:pt x="953" y="2000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0003"/>
                          </a:ln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ubicBezTo>
                            <a:pt x="953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14" name="Freeform: Shape 2413">
                      <a:extLst>
                        <a:ext uri="{FF2B5EF4-FFF2-40B4-BE49-F238E27FC236}">
                          <a16:creationId xmlns:a16="http://schemas.microsoft.com/office/drawing/2014/main" id="{0A38C6F8-9BCE-43C2-92B8-9ACD1C63B4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3792" y="4652962"/>
                      <a:ext cx="2328" cy="23812"/>
                    </a:xfrm>
                    <a:custGeom>
                      <a:avLst/>
                      <a:gdLst>
                        <a:gd name="connsiteX0" fmla="*/ 1905 w 2328"/>
                        <a:gd name="connsiteY0" fmla="*/ 23813 h 23812"/>
                        <a:gd name="connsiteX1" fmla="*/ 1905 w 2328"/>
                        <a:gd name="connsiteY1" fmla="*/ 23813 h 23812"/>
                        <a:gd name="connsiteX2" fmla="*/ 0 w 2328"/>
                        <a:gd name="connsiteY2" fmla="*/ 953 h 23812"/>
                        <a:gd name="connsiteX3" fmla="*/ 952 w 2328"/>
                        <a:gd name="connsiteY3" fmla="*/ 0 h 23812"/>
                        <a:gd name="connsiteX4" fmla="*/ 1905 w 2328"/>
                        <a:gd name="connsiteY4" fmla="*/ 953 h 23812"/>
                        <a:gd name="connsiteX5" fmla="*/ 1905 w 2328"/>
                        <a:gd name="connsiteY5" fmla="*/ 23813 h 23812"/>
                        <a:gd name="connsiteX6" fmla="*/ 1905 w 2328"/>
                        <a:gd name="connsiteY6" fmla="*/ 23813 h 23812"/>
                        <a:gd name="connsiteX7" fmla="*/ 1905 w 2328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23812">
                          <a:moveTo>
                            <a:pt x="1905" y="23813"/>
                          </a:moveTo>
                          <a:cubicBezTo>
                            <a:pt x="952" y="23813"/>
                            <a:pt x="952" y="23813"/>
                            <a:pt x="1905" y="23813"/>
                          </a:cubicBezTo>
                          <a:cubicBezTo>
                            <a:pt x="0" y="16193"/>
                            <a:pt x="0" y="8572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8572"/>
                            <a:pt x="1905" y="16193"/>
                            <a:pt x="1905" y="23813"/>
                          </a:cubicBezTo>
                          <a:cubicBezTo>
                            <a:pt x="2857" y="23813"/>
                            <a:pt x="1905" y="23813"/>
                            <a:pt x="1905" y="23813"/>
                          </a:cubicBezTo>
                          <a:cubicBezTo>
                            <a:pt x="1905" y="23813"/>
                            <a:pt x="1905" y="23813"/>
                            <a:pt x="1905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15" name="Freeform: Shape 2414">
                      <a:extLst>
                        <a:ext uri="{FF2B5EF4-FFF2-40B4-BE49-F238E27FC236}">
                          <a16:creationId xmlns:a16="http://schemas.microsoft.com/office/drawing/2014/main" id="{22CD9E13-B267-4313-B3A8-7A4A06B36B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5690" y="4676774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3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3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0" y="14288"/>
                            <a:pt x="0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7620"/>
                            <a:pt x="2857" y="13335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16" name="Freeform: Shape 2415">
                      <a:extLst>
                        <a:ext uri="{FF2B5EF4-FFF2-40B4-BE49-F238E27FC236}">
                          <a16:creationId xmlns:a16="http://schemas.microsoft.com/office/drawing/2014/main" id="{54BDCABB-89A2-47A1-A786-653B777623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5700" y="4673917"/>
                      <a:ext cx="2619" cy="21907"/>
                    </a:xfrm>
                    <a:custGeom>
                      <a:avLst/>
                      <a:gdLst>
                        <a:gd name="connsiteX0" fmla="*/ 1905 w 2619"/>
                        <a:gd name="connsiteY0" fmla="*/ 21907 h 21907"/>
                        <a:gd name="connsiteX1" fmla="*/ 1905 w 2619"/>
                        <a:gd name="connsiteY1" fmla="*/ 21907 h 21907"/>
                        <a:gd name="connsiteX2" fmla="*/ 0 w 2619"/>
                        <a:gd name="connsiteY2" fmla="*/ 952 h 21907"/>
                        <a:gd name="connsiteX3" fmla="*/ 953 w 2619"/>
                        <a:gd name="connsiteY3" fmla="*/ 0 h 21907"/>
                        <a:gd name="connsiteX4" fmla="*/ 1905 w 2619"/>
                        <a:gd name="connsiteY4" fmla="*/ 952 h 21907"/>
                        <a:gd name="connsiteX5" fmla="*/ 1905 w 2619"/>
                        <a:gd name="connsiteY5" fmla="*/ 21907 h 21907"/>
                        <a:gd name="connsiteX6" fmla="*/ 1905 w 2619"/>
                        <a:gd name="connsiteY6" fmla="*/ 21907 h 21907"/>
                        <a:gd name="connsiteX7" fmla="*/ 1905 w 2619"/>
                        <a:gd name="connsiteY7" fmla="*/ 21907 h 21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21907">
                          <a:moveTo>
                            <a:pt x="1905" y="21907"/>
                          </a:moveTo>
                          <a:cubicBezTo>
                            <a:pt x="1905" y="21907"/>
                            <a:pt x="1905" y="20955"/>
                            <a:pt x="1905" y="21907"/>
                          </a:cubicBezTo>
                          <a:cubicBezTo>
                            <a:pt x="953" y="14288"/>
                            <a:pt x="0" y="7620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1905" y="7620"/>
                            <a:pt x="2857" y="14288"/>
                            <a:pt x="1905" y="21907"/>
                          </a:cubicBezTo>
                          <a:cubicBezTo>
                            <a:pt x="2857" y="20955"/>
                            <a:pt x="2857" y="21907"/>
                            <a:pt x="1905" y="21907"/>
                          </a:cubicBezTo>
                          <a:cubicBezTo>
                            <a:pt x="1905" y="21907"/>
                            <a:pt x="1905" y="21907"/>
                            <a:pt x="1905" y="2190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17" name="Freeform: Shape 2416">
                      <a:extLst>
                        <a:ext uri="{FF2B5EF4-FFF2-40B4-BE49-F238E27FC236}">
                          <a16:creationId xmlns:a16="http://schemas.microsoft.com/office/drawing/2014/main" id="{CFB458A5-FB59-4E4E-8FEE-F9F2A20784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7597" y="4655819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0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18" name="Freeform: Shape 2417">
                      <a:extLst>
                        <a:ext uri="{FF2B5EF4-FFF2-40B4-BE49-F238E27FC236}">
                          <a16:creationId xmlns:a16="http://schemas.microsoft.com/office/drawing/2014/main" id="{A9014F63-6CFE-4745-B83C-00A285F873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7600" y="4635817"/>
                      <a:ext cx="2530" cy="19050"/>
                    </a:xfrm>
                    <a:custGeom>
                      <a:avLst/>
                      <a:gdLst>
                        <a:gd name="connsiteX0" fmla="*/ 953 w 2530"/>
                        <a:gd name="connsiteY0" fmla="*/ 19050 h 19050"/>
                        <a:gd name="connsiteX1" fmla="*/ 953 w 2530"/>
                        <a:gd name="connsiteY1" fmla="*/ 19050 h 19050"/>
                        <a:gd name="connsiteX2" fmla="*/ 0 w 2530"/>
                        <a:gd name="connsiteY2" fmla="*/ 952 h 19050"/>
                        <a:gd name="connsiteX3" fmla="*/ 953 w 2530"/>
                        <a:gd name="connsiteY3" fmla="*/ 0 h 19050"/>
                        <a:gd name="connsiteX4" fmla="*/ 1905 w 2530"/>
                        <a:gd name="connsiteY4" fmla="*/ 952 h 19050"/>
                        <a:gd name="connsiteX5" fmla="*/ 953 w 2530"/>
                        <a:gd name="connsiteY5" fmla="*/ 19050 h 19050"/>
                        <a:gd name="connsiteX6" fmla="*/ 953 w 2530"/>
                        <a:gd name="connsiteY6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953" y="19050"/>
                          </a:moveTo>
                          <a:cubicBezTo>
                            <a:pt x="953" y="19050"/>
                            <a:pt x="0" y="19050"/>
                            <a:pt x="953" y="19050"/>
                          </a:cubicBezTo>
                          <a:cubicBezTo>
                            <a:pt x="953" y="12382"/>
                            <a:pt x="953" y="6667"/>
                            <a:pt x="0" y="952"/>
                          </a:cubicBez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cubicBezTo>
                            <a:pt x="2857" y="6667"/>
                            <a:pt x="2857" y="12382"/>
                            <a:pt x="953" y="19050"/>
                          </a:cubicBezTo>
                          <a:cubicBezTo>
                            <a:pt x="1905" y="19050"/>
                            <a:pt x="1905" y="19050"/>
                            <a:pt x="953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19" name="Freeform: Shape 2418">
                      <a:extLst>
                        <a:ext uri="{FF2B5EF4-FFF2-40B4-BE49-F238E27FC236}">
                          <a16:creationId xmlns:a16="http://schemas.microsoft.com/office/drawing/2014/main" id="{A7968DF8-58DE-40C8-9DA9-FF301D8764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1412" y="4612004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2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2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  <a:gd name="connsiteX7" fmla="*/ 953 w 1905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2"/>
                          </a:lnTo>
                          <a:cubicBezTo>
                            <a:pt x="0" y="952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2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0" name="Freeform: Shape 2419">
                      <a:extLst>
                        <a:ext uri="{FF2B5EF4-FFF2-40B4-BE49-F238E27FC236}">
                          <a16:creationId xmlns:a16="http://schemas.microsoft.com/office/drawing/2014/main" id="{53D24BB1-7958-4E02-AC17-E59C940829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1407" y="4613909"/>
                      <a:ext cx="3281" cy="17145"/>
                    </a:xfrm>
                    <a:custGeom>
                      <a:avLst/>
                      <a:gdLst>
                        <a:gd name="connsiteX0" fmla="*/ 2858 w 3281"/>
                        <a:gd name="connsiteY0" fmla="*/ 17145 h 17145"/>
                        <a:gd name="connsiteX1" fmla="*/ 2858 w 3281"/>
                        <a:gd name="connsiteY1" fmla="*/ 17145 h 17145"/>
                        <a:gd name="connsiteX2" fmla="*/ 0 w 3281"/>
                        <a:gd name="connsiteY2" fmla="*/ 953 h 17145"/>
                        <a:gd name="connsiteX3" fmla="*/ 953 w 3281"/>
                        <a:gd name="connsiteY3" fmla="*/ 0 h 17145"/>
                        <a:gd name="connsiteX4" fmla="*/ 1905 w 3281"/>
                        <a:gd name="connsiteY4" fmla="*/ 953 h 17145"/>
                        <a:gd name="connsiteX5" fmla="*/ 2858 w 3281"/>
                        <a:gd name="connsiteY5" fmla="*/ 17145 h 17145"/>
                        <a:gd name="connsiteX6" fmla="*/ 2858 w 3281"/>
                        <a:gd name="connsiteY6" fmla="*/ 17145 h 17145"/>
                        <a:gd name="connsiteX7" fmla="*/ 2858 w 3281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81" h="17145">
                          <a:moveTo>
                            <a:pt x="2858" y="17145"/>
                          </a:moveTo>
                          <a:cubicBezTo>
                            <a:pt x="1905" y="17145"/>
                            <a:pt x="1905" y="17145"/>
                            <a:pt x="2858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8" y="11430"/>
                            <a:pt x="2858" y="17145"/>
                          </a:cubicBezTo>
                          <a:cubicBezTo>
                            <a:pt x="3810" y="16193"/>
                            <a:pt x="2858" y="17145"/>
                            <a:pt x="2858" y="17145"/>
                          </a:cubicBezTo>
                          <a:cubicBezTo>
                            <a:pt x="2858" y="17145"/>
                            <a:pt x="2858" y="17145"/>
                            <a:pt x="2858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1" name="Freeform: Shape 2420">
                      <a:extLst>
                        <a:ext uri="{FF2B5EF4-FFF2-40B4-BE49-F238E27FC236}">
                          <a16:creationId xmlns:a16="http://schemas.microsoft.com/office/drawing/2014/main" id="{DD1E19C8-C0C8-4048-8603-4DE3702394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9032" y="4633912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953 w 2857"/>
                        <a:gd name="connsiteY2" fmla="*/ 18097 h 19050"/>
                        <a:gd name="connsiteX3" fmla="*/ 0 w 2857"/>
                        <a:gd name="connsiteY3" fmla="*/ 953 h 19050"/>
                        <a:gd name="connsiteX4" fmla="*/ 953 w 2857"/>
                        <a:gd name="connsiteY4" fmla="*/ 0 h 19050"/>
                        <a:gd name="connsiteX5" fmla="*/ 1905 w 2857"/>
                        <a:gd name="connsiteY5" fmla="*/ 953 h 19050"/>
                        <a:gd name="connsiteX6" fmla="*/ 2858 w 2857"/>
                        <a:gd name="connsiteY6" fmla="*/ 19050 h 19050"/>
                        <a:gd name="connsiteX7" fmla="*/ 1905 w 2857"/>
                        <a:gd name="connsiteY7" fmla="*/ 19050 h 19050"/>
                        <a:gd name="connsiteX8" fmla="*/ 1905 w 2857"/>
                        <a:gd name="connsiteY8" fmla="*/ 19050 h 19050"/>
                        <a:gd name="connsiteX9" fmla="*/ 1905 w 2857"/>
                        <a:gd name="connsiteY9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lnTo>
                            <a:pt x="953" y="18097"/>
                          </a:lnTo>
                          <a:cubicBezTo>
                            <a:pt x="953" y="12382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7620"/>
                            <a:pt x="2858" y="12382"/>
                            <a:pt x="2858" y="19050"/>
                          </a:cubicBezTo>
                          <a:lnTo>
                            <a:pt x="1905" y="19050"/>
                          </a:lnTo>
                          <a:cubicBezTo>
                            <a:pt x="2858" y="19050"/>
                            <a:pt x="2858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2" name="Freeform: Shape 2421">
                      <a:extLst>
                        <a:ext uri="{FF2B5EF4-FFF2-40B4-BE49-F238E27FC236}">
                          <a16:creationId xmlns:a16="http://schemas.microsoft.com/office/drawing/2014/main" id="{F79D5B5B-0354-4765-8D0D-7C9F14C572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1405" y="4636769"/>
                      <a:ext cx="2857" cy="20002"/>
                    </a:xfrm>
                    <a:custGeom>
                      <a:avLst/>
                      <a:gdLst>
                        <a:gd name="connsiteX0" fmla="*/ 1905 w 2857"/>
                        <a:gd name="connsiteY0" fmla="*/ 20003 h 20002"/>
                        <a:gd name="connsiteX1" fmla="*/ 1905 w 2857"/>
                        <a:gd name="connsiteY1" fmla="*/ 20003 h 20002"/>
                        <a:gd name="connsiteX2" fmla="*/ 952 w 2857"/>
                        <a:gd name="connsiteY2" fmla="*/ 19050 h 20002"/>
                        <a:gd name="connsiteX3" fmla="*/ 0 w 2857"/>
                        <a:gd name="connsiteY3" fmla="*/ 953 h 20002"/>
                        <a:gd name="connsiteX4" fmla="*/ 952 w 2857"/>
                        <a:gd name="connsiteY4" fmla="*/ 0 h 20002"/>
                        <a:gd name="connsiteX5" fmla="*/ 1905 w 2857"/>
                        <a:gd name="connsiteY5" fmla="*/ 953 h 20002"/>
                        <a:gd name="connsiteX6" fmla="*/ 2857 w 2857"/>
                        <a:gd name="connsiteY6" fmla="*/ 19050 h 20002"/>
                        <a:gd name="connsiteX7" fmla="*/ 1905 w 2857"/>
                        <a:gd name="connsiteY7" fmla="*/ 20003 h 20002"/>
                        <a:gd name="connsiteX8" fmla="*/ 1905 w 2857"/>
                        <a:gd name="connsiteY8" fmla="*/ 20003 h 20002"/>
                        <a:gd name="connsiteX9" fmla="*/ 1905 w 2857"/>
                        <a:gd name="connsiteY9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7" h="20002">
                          <a:moveTo>
                            <a:pt x="1905" y="20003"/>
                          </a:moveTo>
                          <a:cubicBezTo>
                            <a:pt x="1905" y="20003"/>
                            <a:pt x="952" y="20003"/>
                            <a:pt x="1905" y="20003"/>
                          </a:cubicBezTo>
                          <a:lnTo>
                            <a:pt x="952" y="19050"/>
                          </a:lnTo>
                          <a:cubicBezTo>
                            <a:pt x="952" y="13335"/>
                            <a:pt x="952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2857" y="7620"/>
                            <a:pt x="2857" y="12383"/>
                            <a:pt x="2857" y="19050"/>
                          </a:cubicBezTo>
                          <a:lnTo>
                            <a:pt x="1905" y="20003"/>
                          </a:lnTo>
                          <a:cubicBezTo>
                            <a:pt x="2857" y="20003"/>
                            <a:pt x="1905" y="20003"/>
                            <a:pt x="1905" y="20003"/>
                          </a:cubicBezTo>
                          <a:cubicBezTo>
                            <a:pt x="1905" y="20003"/>
                            <a:pt x="1905" y="20003"/>
                            <a:pt x="1905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3" name="Freeform: Shape 2422">
                      <a:extLst>
                        <a:ext uri="{FF2B5EF4-FFF2-40B4-BE49-F238E27FC236}">
                          <a16:creationId xmlns:a16="http://schemas.microsoft.com/office/drawing/2014/main" id="{30F4BCC5-37A0-487C-94B7-DBF413937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0558" y="4592002"/>
                      <a:ext cx="3231" cy="22859"/>
                    </a:xfrm>
                    <a:custGeom>
                      <a:avLst/>
                      <a:gdLst>
                        <a:gd name="connsiteX0" fmla="*/ 2279 w 3231"/>
                        <a:gd name="connsiteY0" fmla="*/ 22860 h 22859"/>
                        <a:gd name="connsiteX1" fmla="*/ 2279 w 3231"/>
                        <a:gd name="connsiteY1" fmla="*/ 22860 h 22859"/>
                        <a:gd name="connsiteX2" fmla="*/ 374 w 3231"/>
                        <a:gd name="connsiteY2" fmla="*/ 953 h 22859"/>
                        <a:gd name="connsiteX3" fmla="*/ 1326 w 3231"/>
                        <a:gd name="connsiteY3" fmla="*/ 0 h 22859"/>
                        <a:gd name="connsiteX4" fmla="*/ 2279 w 3231"/>
                        <a:gd name="connsiteY4" fmla="*/ 953 h 22859"/>
                        <a:gd name="connsiteX5" fmla="*/ 3231 w 3231"/>
                        <a:gd name="connsiteY5" fmla="*/ 21907 h 22859"/>
                        <a:gd name="connsiteX6" fmla="*/ 2279 w 3231"/>
                        <a:gd name="connsiteY6" fmla="*/ 22860 h 22859"/>
                        <a:gd name="connsiteX7" fmla="*/ 2279 w 3231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231" h="22859">
                          <a:moveTo>
                            <a:pt x="2279" y="22860"/>
                          </a:moveTo>
                          <a:cubicBezTo>
                            <a:pt x="2279" y="22860"/>
                            <a:pt x="1326" y="21907"/>
                            <a:pt x="2279" y="22860"/>
                          </a:cubicBezTo>
                          <a:cubicBezTo>
                            <a:pt x="374" y="16192"/>
                            <a:pt x="-579" y="6667"/>
                            <a:pt x="374" y="953"/>
                          </a:cubicBezTo>
                          <a:cubicBezTo>
                            <a:pt x="374" y="953"/>
                            <a:pt x="374" y="0"/>
                            <a:pt x="1326" y="0"/>
                          </a:cubicBezTo>
                          <a:cubicBezTo>
                            <a:pt x="1326" y="0"/>
                            <a:pt x="2279" y="0"/>
                            <a:pt x="2279" y="953"/>
                          </a:cubicBezTo>
                          <a:cubicBezTo>
                            <a:pt x="2279" y="6667"/>
                            <a:pt x="2279" y="16192"/>
                            <a:pt x="3231" y="21907"/>
                          </a:cubicBezTo>
                          <a:cubicBezTo>
                            <a:pt x="3231" y="21907"/>
                            <a:pt x="3231" y="22860"/>
                            <a:pt x="2279" y="22860"/>
                          </a:cubicBezTo>
                          <a:cubicBezTo>
                            <a:pt x="2279" y="22860"/>
                            <a:pt x="2279" y="22860"/>
                            <a:pt x="2279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4" name="Freeform: Shape 2423">
                      <a:extLst>
                        <a:ext uri="{FF2B5EF4-FFF2-40B4-BE49-F238E27FC236}">
                          <a16:creationId xmlns:a16="http://schemas.microsoft.com/office/drawing/2014/main" id="{8F6A7ED7-B8FF-4E77-A2CD-B7540ED61D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740" y="4571999"/>
                      <a:ext cx="69532" cy="4762"/>
                    </a:xfrm>
                    <a:custGeom>
                      <a:avLst/>
                      <a:gdLst>
                        <a:gd name="connsiteX0" fmla="*/ 2857 w 69532"/>
                        <a:gd name="connsiteY0" fmla="*/ 4763 h 4762"/>
                        <a:gd name="connsiteX1" fmla="*/ 0 w 69532"/>
                        <a:gd name="connsiteY1" fmla="*/ 3810 h 4762"/>
                        <a:gd name="connsiteX2" fmla="*/ 953 w 69532"/>
                        <a:gd name="connsiteY2" fmla="*/ 2857 h 4762"/>
                        <a:gd name="connsiteX3" fmla="*/ 953 w 69532"/>
                        <a:gd name="connsiteY3" fmla="*/ 2857 h 4762"/>
                        <a:gd name="connsiteX4" fmla="*/ 68580 w 69532"/>
                        <a:gd name="connsiteY4" fmla="*/ 0 h 4762"/>
                        <a:gd name="connsiteX5" fmla="*/ 69532 w 69532"/>
                        <a:gd name="connsiteY5" fmla="*/ 953 h 4762"/>
                        <a:gd name="connsiteX6" fmla="*/ 68580 w 69532"/>
                        <a:gd name="connsiteY6" fmla="*/ 1905 h 4762"/>
                        <a:gd name="connsiteX7" fmla="*/ 2857 w 69532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532" h="4762">
                          <a:moveTo>
                            <a:pt x="2857" y="4763"/>
                          </a:moveTo>
                          <a:cubicBezTo>
                            <a:pt x="0" y="4763"/>
                            <a:pt x="0" y="4763"/>
                            <a:pt x="0" y="3810"/>
                          </a:cubicBezTo>
                          <a:cubicBezTo>
                            <a:pt x="0" y="3810"/>
                            <a:pt x="0" y="2857"/>
                            <a:pt x="953" y="2857"/>
                          </a:cubicBezTo>
                          <a:cubicBezTo>
                            <a:pt x="953" y="2857"/>
                            <a:pt x="953" y="2857"/>
                            <a:pt x="953" y="2857"/>
                          </a:cubicBezTo>
                          <a:cubicBezTo>
                            <a:pt x="3810" y="2857"/>
                            <a:pt x="50482" y="953"/>
                            <a:pt x="68580" y="0"/>
                          </a:cubicBezTo>
                          <a:cubicBezTo>
                            <a:pt x="68580" y="0"/>
                            <a:pt x="69532" y="0"/>
                            <a:pt x="69532" y="953"/>
                          </a:cubicBezTo>
                          <a:cubicBezTo>
                            <a:pt x="69532" y="953"/>
                            <a:pt x="69532" y="1905"/>
                            <a:pt x="68580" y="1905"/>
                          </a:cubicBezTo>
                          <a:cubicBezTo>
                            <a:pt x="23813" y="3810"/>
                            <a:pt x="8572" y="4763"/>
                            <a:pt x="2857" y="476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5" name="Freeform: Shape 2424">
                      <a:extLst>
                        <a:ext uri="{FF2B5EF4-FFF2-40B4-BE49-F238E27FC236}">
                          <a16:creationId xmlns:a16="http://schemas.microsoft.com/office/drawing/2014/main" id="{445C94C7-3335-4F0F-B0D6-B3B6573AEC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51044"/>
                      <a:ext cx="55006" cy="3810"/>
                    </a:xfrm>
                    <a:custGeom>
                      <a:avLst/>
                      <a:gdLst>
                        <a:gd name="connsiteX0" fmla="*/ 714 w 55006"/>
                        <a:gd name="connsiteY0" fmla="*/ 3810 h 3810"/>
                        <a:gd name="connsiteX1" fmla="*/ 714 w 55006"/>
                        <a:gd name="connsiteY1" fmla="*/ 3810 h 3810"/>
                        <a:gd name="connsiteX2" fmla="*/ 714 w 55006"/>
                        <a:gd name="connsiteY2" fmla="*/ 1905 h 3810"/>
                        <a:gd name="connsiteX3" fmla="*/ 54054 w 55006"/>
                        <a:gd name="connsiteY3" fmla="*/ 0 h 3810"/>
                        <a:gd name="connsiteX4" fmla="*/ 55007 w 55006"/>
                        <a:gd name="connsiteY4" fmla="*/ 953 h 3810"/>
                        <a:gd name="connsiteX5" fmla="*/ 54054 w 55006"/>
                        <a:gd name="connsiteY5" fmla="*/ 1905 h 3810"/>
                        <a:gd name="connsiteX6" fmla="*/ 714 w 55006"/>
                        <a:gd name="connsiteY6" fmla="*/ 3810 h 3810"/>
                        <a:gd name="connsiteX7" fmla="*/ 714 w 55006"/>
                        <a:gd name="connsiteY7" fmla="*/ 3810 h 3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006" h="3810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8"/>
                            <a:pt x="-238" y="1905"/>
                            <a:pt x="714" y="1905"/>
                          </a:cubicBezTo>
                          <a:lnTo>
                            <a:pt x="54054" y="0"/>
                          </a:lnTo>
                          <a:cubicBezTo>
                            <a:pt x="54054" y="0"/>
                            <a:pt x="55007" y="0"/>
                            <a:pt x="55007" y="953"/>
                          </a:cubicBezTo>
                          <a:cubicBezTo>
                            <a:pt x="55007" y="953"/>
                            <a:pt x="55007" y="1905"/>
                            <a:pt x="5405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6" name="Freeform: Shape 2425">
                      <a:extLst>
                        <a:ext uri="{FF2B5EF4-FFF2-40B4-BE49-F238E27FC236}">
                          <a16:creationId xmlns:a16="http://schemas.microsoft.com/office/drawing/2014/main" id="{1CA7A588-C4B1-48B0-9081-6209CEB8D9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4978" y="4529137"/>
                      <a:ext cx="52149" cy="3809"/>
                    </a:xfrm>
                    <a:custGeom>
                      <a:avLst/>
                      <a:gdLst>
                        <a:gd name="connsiteX0" fmla="*/ 714 w 52149"/>
                        <a:gd name="connsiteY0" fmla="*/ 3810 h 3809"/>
                        <a:gd name="connsiteX1" fmla="*/ 714 w 52149"/>
                        <a:gd name="connsiteY1" fmla="*/ 3810 h 3809"/>
                        <a:gd name="connsiteX2" fmla="*/ 714 w 52149"/>
                        <a:gd name="connsiteY2" fmla="*/ 1905 h 3809"/>
                        <a:gd name="connsiteX3" fmla="*/ 51197 w 52149"/>
                        <a:gd name="connsiteY3" fmla="*/ 0 h 3809"/>
                        <a:gd name="connsiteX4" fmla="*/ 52149 w 52149"/>
                        <a:gd name="connsiteY4" fmla="*/ 953 h 3809"/>
                        <a:gd name="connsiteX5" fmla="*/ 51197 w 52149"/>
                        <a:gd name="connsiteY5" fmla="*/ 1905 h 3809"/>
                        <a:gd name="connsiteX6" fmla="*/ 714 w 52149"/>
                        <a:gd name="connsiteY6" fmla="*/ 3810 h 3809"/>
                        <a:gd name="connsiteX7" fmla="*/ 714 w 5214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3809">
                          <a:moveTo>
                            <a:pt x="714" y="3810"/>
                          </a:moveTo>
                          <a:cubicBezTo>
                            <a:pt x="714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-238" y="1905"/>
                            <a:pt x="714" y="1905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7" name="Freeform: Shape 2426">
                      <a:extLst>
                        <a:ext uri="{FF2B5EF4-FFF2-40B4-BE49-F238E27FC236}">
                          <a16:creationId xmlns:a16="http://schemas.microsoft.com/office/drawing/2014/main" id="{607C2817-05D0-46F2-A324-A79642F498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574856"/>
                      <a:ext cx="2619" cy="18097"/>
                    </a:xfrm>
                    <a:custGeom>
                      <a:avLst/>
                      <a:gdLst>
                        <a:gd name="connsiteX0" fmla="*/ 1905 w 2619"/>
                        <a:gd name="connsiteY0" fmla="*/ 18098 h 18097"/>
                        <a:gd name="connsiteX1" fmla="*/ 1905 w 2619"/>
                        <a:gd name="connsiteY1" fmla="*/ 18098 h 18097"/>
                        <a:gd name="connsiteX2" fmla="*/ 0 w 2619"/>
                        <a:gd name="connsiteY2" fmla="*/ 953 h 18097"/>
                        <a:gd name="connsiteX3" fmla="*/ 953 w 2619"/>
                        <a:gd name="connsiteY3" fmla="*/ 0 h 18097"/>
                        <a:gd name="connsiteX4" fmla="*/ 1905 w 2619"/>
                        <a:gd name="connsiteY4" fmla="*/ 953 h 18097"/>
                        <a:gd name="connsiteX5" fmla="*/ 1905 w 2619"/>
                        <a:gd name="connsiteY5" fmla="*/ 18098 h 18097"/>
                        <a:gd name="connsiteX6" fmla="*/ 1905 w 2619"/>
                        <a:gd name="connsiteY6" fmla="*/ 18098 h 18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18097">
                          <a:moveTo>
                            <a:pt x="1905" y="18098"/>
                          </a:moveTo>
                          <a:cubicBezTo>
                            <a:pt x="953" y="18098"/>
                            <a:pt x="953" y="18098"/>
                            <a:pt x="1905" y="18098"/>
                          </a:cubicBezTo>
                          <a:cubicBezTo>
                            <a:pt x="1905" y="11430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8" y="6668"/>
                            <a:pt x="2858" y="11430"/>
                            <a:pt x="1905" y="18098"/>
                          </a:cubicBezTo>
                          <a:cubicBezTo>
                            <a:pt x="1905" y="18098"/>
                            <a:pt x="1905" y="18098"/>
                            <a:pt x="1905" y="1809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8" name="Freeform: Shape 2427">
                      <a:extLst>
                        <a:ext uri="{FF2B5EF4-FFF2-40B4-BE49-F238E27FC236}">
                          <a16:creationId xmlns:a16="http://schemas.microsoft.com/office/drawing/2014/main" id="{0CC43AE9-F0EE-4922-9732-58F906725E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9507" y="4551044"/>
                      <a:ext cx="1905" cy="22860"/>
                    </a:xfrm>
                    <a:custGeom>
                      <a:avLst/>
                      <a:gdLst>
                        <a:gd name="connsiteX0" fmla="*/ 953 w 1905"/>
                        <a:gd name="connsiteY0" fmla="*/ 22860 h 22860"/>
                        <a:gd name="connsiteX1" fmla="*/ 953 w 1905"/>
                        <a:gd name="connsiteY1" fmla="*/ 22860 h 22860"/>
                        <a:gd name="connsiteX2" fmla="*/ 0 w 1905"/>
                        <a:gd name="connsiteY2" fmla="*/ 953 h 22860"/>
                        <a:gd name="connsiteX3" fmla="*/ 953 w 1905"/>
                        <a:gd name="connsiteY3" fmla="*/ 0 h 22860"/>
                        <a:gd name="connsiteX4" fmla="*/ 1905 w 1905"/>
                        <a:gd name="connsiteY4" fmla="*/ 953 h 22860"/>
                        <a:gd name="connsiteX5" fmla="*/ 953 w 1905"/>
                        <a:gd name="connsiteY5" fmla="*/ 22860 h 22860"/>
                        <a:gd name="connsiteX6" fmla="*/ 953 w 1905"/>
                        <a:gd name="connsiteY6" fmla="*/ 22860 h 22860"/>
                        <a:gd name="connsiteX7" fmla="*/ 953 w 1905"/>
                        <a:gd name="connsiteY7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905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ubicBezTo>
                            <a:pt x="953" y="22860"/>
                            <a:pt x="953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29" name="Freeform: Shape 2428">
                      <a:extLst>
                        <a:ext uri="{FF2B5EF4-FFF2-40B4-BE49-F238E27FC236}">
                          <a16:creationId xmlns:a16="http://schemas.microsoft.com/office/drawing/2014/main" id="{0FD4AC1B-FFCC-444F-BC86-A464FDA0D9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49502" y="45529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3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3" y="11430"/>
                            <a:pt x="953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7145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0" name="Freeform: Shape 2429">
                      <a:extLst>
                        <a:ext uri="{FF2B5EF4-FFF2-40B4-BE49-F238E27FC236}">
                          <a16:creationId xmlns:a16="http://schemas.microsoft.com/office/drawing/2014/main" id="{CB81B990-FA47-41AC-843D-8AEF449E96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317" y="4591049"/>
                      <a:ext cx="3571" cy="17144"/>
                    </a:xfrm>
                    <a:custGeom>
                      <a:avLst/>
                      <a:gdLst>
                        <a:gd name="connsiteX0" fmla="*/ 2857 w 3571"/>
                        <a:gd name="connsiteY0" fmla="*/ 17145 h 17144"/>
                        <a:gd name="connsiteX1" fmla="*/ 2857 w 3571"/>
                        <a:gd name="connsiteY1" fmla="*/ 17145 h 17144"/>
                        <a:gd name="connsiteX2" fmla="*/ 0 w 3571"/>
                        <a:gd name="connsiteY2" fmla="*/ 953 h 17144"/>
                        <a:gd name="connsiteX3" fmla="*/ 952 w 3571"/>
                        <a:gd name="connsiteY3" fmla="*/ 0 h 17144"/>
                        <a:gd name="connsiteX4" fmla="*/ 1905 w 3571"/>
                        <a:gd name="connsiteY4" fmla="*/ 953 h 17144"/>
                        <a:gd name="connsiteX5" fmla="*/ 2857 w 3571"/>
                        <a:gd name="connsiteY5" fmla="*/ 17145 h 17144"/>
                        <a:gd name="connsiteX6" fmla="*/ 2857 w 3571"/>
                        <a:gd name="connsiteY6" fmla="*/ 17145 h 17144"/>
                        <a:gd name="connsiteX7" fmla="*/ 2857 w 3571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571" h="17144">
                          <a:moveTo>
                            <a:pt x="2857" y="17145"/>
                          </a:moveTo>
                          <a:cubicBezTo>
                            <a:pt x="2857" y="17145"/>
                            <a:pt x="1905" y="17145"/>
                            <a:pt x="2857" y="17145"/>
                          </a:cubicBezTo>
                          <a:cubicBezTo>
                            <a:pt x="952" y="11430"/>
                            <a:pt x="952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2857" y="11430"/>
                            <a:pt x="2857" y="17145"/>
                          </a:cubicBezTo>
                          <a:cubicBezTo>
                            <a:pt x="3810" y="16193"/>
                            <a:pt x="3810" y="17145"/>
                            <a:pt x="2857" y="17145"/>
                          </a:cubicBezTo>
                          <a:cubicBezTo>
                            <a:pt x="2857" y="17145"/>
                            <a:pt x="2857" y="17145"/>
                            <a:pt x="2857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1" name="Freeform: Shape 2430">
                      <a:extLst>
                        <a:ext uri="{FF2B5EF4-FFF2-40B4-BE49-F238E27FC236}">
                          <a16:creationId xmlns:a16="http://schemas.microsoft.com/office/drawing/2014/main" id="{0D8C3B28-74E3-4F4C-A5B5-E62310C26A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8080" y="4572952"/>
                      <a:ext cx="2328" cy="19050"/>
                    </a:xfrm>
                    <a:custGeom>
                      <a:avLst/>
                      <a:gdLst>
                        <a:gd name="connsiteX0" fmla="*/ 1905 w 2328"/>
                        <a:gd name="connsiteY0" fmla="*/ 19050 h 19050"/>
                        <a:gd name="connsiteX1" fmla="*/ 1905 w 2328"/>
                        <a:gd name="connsiteY1" fmla="*/ 19050 h 19050"/>
                        <a:gd name="connsiteX2" fmla="*/ 0 w 2328"/>
                        <a:gd name="connsiteY2" fmla="*/ 953 h 19050"/>
                        <a:gd name="connsiteX3" fmla="*/ 952 w 2328"/>
                        <a:gd name="connsiteY3" fmla="*/ 0 h 19050"/>
                        <a:gd name="connsiteX4" fmla="*/ 1905 w 2328"/>
                        <a:gd name="connsiteY4" fmla="*/ 953 h 19050"/>
                        <a:gd name="connsiteX5" fmla="*/ 1905 w 2328"/>
                        <a:gd name="connsiteY5" fmla="*/ 19050 h 19050"/>
                        <a:gd name="connsiteX6" fmla="*/ 1905 w 2328"/>
                        <a:gd name="connsiteY6" fmla="*/ 19050 h 19050"/>
                        <a:gd name="connsiteX7" fmla="*/ 1905 w 2328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9050">
                          <a:moveTo>
                            <a:pt x="1905" y="19050"/>
                          </a:moveTo>
                          <a:cubicBezTo>
                            <a:pt x="952" y="19050"/>
                            <a:pt x="952" y="18097"/>
                            <a:pt x="1905" y="19050"/>
                          </a:cubicBezTo>
                          <a:cubicBezTo>
                            <a:pt x="952" y="11430"/>
                            <a:pt x="952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2" y="0"/>
                          </a:cubicBezTo>
                          <a:cubicBezTo>
                            <a:pt x="952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2857" y="11430"/>
                            <a:pt x="1905" y="19050"/>
                          </a:cubicBezTo>
                          <a:cubicBezTo>
                            <a:pt x="2857" y="18097"/>
                            <a:pt x="1905" y="19050"/>
                            <a:pt x="1905" y="19050"/>
                          </a:cubicBezTo>
                          <a:lnTo>
                            <a:pt x="1905" y="19050"/>
                          </a:ln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2" name="Freeform: Shape 2431">
                      <a:extLst>
                        <a:ext uri="{FF2B5EF4-FFF2-40B4-BE49-F238E27FC236}">
                          <a16:creationId xmlns:a16="http://schemas.microsoft.com/office/drawing/2014/main" id="{0145383F-8117-4F0E-8AA3-627396BAD6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59027" y="4530089"/>
                      <a:ext cx="2857" cy="19050"/>
                    </a:xfrm>
                    <a:custGeom>
                      <a:avLst/>
                      <a:gdLst>
                        <a:gd name="connsiteX0" fmla="*/ 1905 w 2857"/>
                        <a:gd name="connsiteY0" fmla="*/ 19050 h 19050"/>
                        <a:gd name="connsiteX1" fmla="*/ 1905 w 2857"/>
                        <a:gd name="connsiteY1" fmla="*/ 19050 h 19050"/>
                        <a:gd name="connsiteX2" fmla="*/ 0 w 2857"/>
                        <a:gd name="connsiteY2" fmla="*/ 953 h 19050"/>
                        <a:gd name="connsiteX3" fmla="*/ 953 w 2857"/>
                        <a:gd name="connsiteY3" fmla="*/ 0 h 19050"/>
                        <a:gd name="connsiteX4" fmla="*/ 1905 w 2857"/>
                        <a:gd name="connsiteY4" fmla="*/ 953 h 19050"/>
                        <a:gd name="connsiteX5" fmla="*/ 2857 w 2857"/>
                        <a:gd name="connsiteY5" fmla="*/ 18097 h 19050"/>
                        <a:gd name="connsiteX6" fmla="*/ 1905 w 2857"/>
                        <a:gd name="connsiteY6" fmla="*/ 19050 h 19050"/>
                        <a:gd name="connsiteX7" fmla="*/ 1905 w 2857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857" h="19050">
                          <a:moveTo>
                            <a:pt x="1905" y="19050"/>
                          </a:moveTo>
                          <a:cubicBezTo>
                            <a:pt x="953" y="19050"/>
                            <a:pt x="953" y="19050"/>
                            <a:pt x="1905" y="19050"/>
                          </a:cubicBezTo>
                          <a:cubicBezTo>
                            <a:pt x="0" y="12382"/>
                            <a:pt x="0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2857" y="18097"/>
                          </a:cubicBezTo>
                          <a:cubicBezTo>
                            <a:pt x="2857" y="19050"/>
                            <a:pt x="1905" y="19050"/>
                            <a:pt x="1905" y="19050"/>
                          </a:cubicBezTo>
                          <a:cubicBezTo>
                            <a:pt x="1905" y="19050"/>
                            <a:pt x="1905" y="19050"/>
                            <a:pt x="1905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33" name="Freeform: Shape 2432">
                      <a:extLst>
                        <a:ext uri="{FF2B5EF4-FFF2-40B4-BE49-F238E27FC236}">
                          <a16:creationId xmlns:a16="http://schemas.microsoft.com/office/drawing/2014/main" id="{E96077E4-8D5E-4287-8536-FA1B35FE2C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87602" y="4518659"/>
                      <a:ext cx="1904" cy="12382"/>
                    </a:xfrm>
                    <a:custGeom>
                      <a:avLst/>
                      <a:gdLst>
                        <a:gd name="connsiteX0" fmla="*/ 953 w 1904"/>
                        <a:gd name="connsiteY0" fmla="*/ 12383 h 12382"/>
                        <a:gd name="connsiteX1" fmla="*/ 953 w 1904"/>
                        <a:gd name="connsiteY1" fmla="*/ 12383 h 12382"/>
                        <a:gd name="connsiteX2" fmla="*/ 0 w 1904"/>
                        <a:gd name="connsiteY2" fmla="*/ 953 h 12382"/>
                        <a:gd name="connsiteX3" fmla="*/ 953 w 1904"/>
                        <a:gd name="connsiteY3" fmla="*/ 0 h 12382"/>
                        <a:gd name="connsiteX4" fmla="*/ 1905 w 1904"/>
                        <a:gd name="connsiteY4" fmla="*/ 953 h 12382"/>
                        <a:gd name="connsiteX5" fmla="*/ 953 w 1904"/>
                        <a:gd name="connsiteY5" fmla="*/ 12383 h 12382"/>
                        <a:gd name="connsiteX6" fmla="*/ 953 w 1904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1430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1430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298" name="Freeform: Shape 2297">
                    <a:extLst>
                      <a:ext uri="{FF2B5EF4-FFF2-40B4-BE49-F238E27FC236}">
                        <a16:creationId xmlns:a16="http://schemas.microsoft.com/office/drawing/2014/main" id="{12FCA806-808C-4E78-9447-8EED136D9910}"/>
                      </a:ext>
                    </a:extLst>
                  </p:cNvPr>
                  <p:cNvSpPr/>
                  <p:nvPr/>
                </p:nvSpPr>
                <p:spPr>
                  <a:xfrm>
                    <a:off x="7669530" y="4773506"/>
                    <a:ext cx="37570" cy="42333"/>
                  </a:xfrm>
                  <a:custGeom>
                    <a:avLst/>
                    <a:gdLst>
                      <a:gd name="connsiteX0" fmla="*/ 952 w 37570"/>
                      <a:gd name="connsiteY0" fmla="*/ 42333 h 42333"/>
                      <a:gd name="connsiteX1" fmla="*/ 952 w 37570"/>
                      <a:gd name="connsiteY1" fmla="*/ 42333 h 42333"/>
                      <a:gd name="connsiteX2" fmla="*/ 0 w 37570"/>
                      <a:gd name="connsiteY2" fmla="*/ 41381 h 42333"/>
                      <a:gd name="connsiteX3" fmla="*/ 15240 w 37570"/>
                      <a:gd name="connsiteY3" fmla="*/ 28998 h 42333"/>
                      <a:gd name="connsiteX4" fmla="*/ 16192 w 37570"/>
                      <a:gd name="connsiteY4" fmla="*/ 28046 h 42333"/>
                      <a:gd name="connsiteX5" fmla="*/ 22860 w 37570"/>
                      <a:gd name="connsiteY5" fmla="*/ 22331 h 42333"/>
                      <a:gd name="connsiteX6" fmla="*/ 26670 w 37570"/>
                      <a:gd name="connsiteY6" fmla="*/ 16616 h 42333"/>
                      <a:gd name="connsiteX7" fmla="*/ 36195 w 37570"/>
                      <a:gd name="connsiteY7" fmla="*/ 423 h 42333"/>
                      <a:gd name="connsiteX8" fmla="*/ 37147 w 37570"/>
                      <a:gd name="connsiteY8" fmla="*/ 423 h 42333"/>
                      <a:gd name="connsiteX9" fmla="*/ 37147 w 37570"/>
                      <a:gd name="connsiteY9" fmla="*/ 1376 h 42333"/>
                      <a:gd name="connsiteX10" fmla="*/ 27622 w 37570"/>
                      <a:gd name="connsiteY10" fmla="*/ 17568 h 42333"/>
                      <a:gd name="connsiteX11" fmla="*/ 23813 w 37570"/>
                      <a:gd name="connsiteY11" fmla="*/ 24236 h 42333"/>
                      <a:gd name="connsiteX12" fmla="*/ 17145 w 37570"/>
                      <a:gd name="connsiteY12" fmla="*/ 29951 h 42333"/>
                      <a:gd name="connsiteX13" fmla="*/ 16192 w 37570"/>
                      <a:gd name="connsiteY13" fmla="*/ 30903 h 42333"/>
                      <a:gd name="connsiteX14" fmla="*/ 952 w 37570"/>
                      <a:gd name="connsiteY14" fmla="*/ 42333 h 42333"/>
                      <a:gd name="connsiteX15" fmla="*/ 952 w 37570"/>
                      <a:gd name="connsiteY15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570" h="42333">
                        <a:moveTo>
                          <a:pt x="952" y="42333"/>
                        </a:moveTo>
                        <a:cubicBezTo>
                          <a:pt x="952" y="42333"/>
                          <a:pt x="0" y="42333"/>
                          <a:pt x="952" y="42333"/>
                        </a:cubicBezTo>
                        <a:cubicBezTo>
                          <a:pt x="0" y="41381"/>
                          <a:pt x="0" y="41381"/>
                          <a:pt x="0" y="41381"/>
                        </a:cubicBezTo>
                        <a:cubicBezTo>
                          <a:pt x="4763" y="36618"/>
                          <a:pt x="9525" y="32808"/>
                          <a:pt x="15240" y="28998"/>
                        </a:cubicBezTo>
                        <a:lnTo>
                          <a:pt x="16192" y="28046"/>
                        </a:lnTo>
                        <a:cubicBezTo>
                          <a:pt x="18097" y="26141"/>
                          <a:pt x="20955" y="24236"/>
                          <a:pt x="22860" y="22331"/>
                        </a:cubicBezTo>
                        <a:cubicBezTo>
                          <a:pt x="24765" y="20426"/>
                          <a:pt x="25717" y="18521"/>
                          <a:pt x="26670" y="16616"/>
                        </a:cubicBezTo>
                        <a:lnTo>
                          <a:pt x="36195" y="423"/>
                        </a:lnTo>
                        <a:cubicBezTo>
                          <a:pt x="36195" y="423"/>
                          <a:pt x="37147" y="-529"/>
                          <a:pt x="37147" y="423"/>
                        </a:cubicBezTo>
                        <a:cubicBezTo>
                          <a:pt x="37147" y="423"/>
                          <a:pt x="38100" y="1376"/>
                          <a:pt x="37147" y="1376"/>
                        </a:cubicBezTo>
                        <a:lnTo>
                          <a:pt x="27622" y="17568"/>
                        </a:lnTo>
                        <a:cubicBezTo>
                          <a:pt x="26670" y="19473"/>
                          <a:pt x="24765" y="22331"/>
                          <a:pt x="23813" y="24236"/>
                        </a:cubicBezTo>
                        <a:cubicBezTo>
                          <a:pt x="21907" y="26141"/>
                          <a:pt x="19050" y="28046"/>
                          <a:pt x="17145" y="29951"/>
                        </a:cubicBezTo>
                        <a:lnTo>
                          <a:pt x="16192" y="30903"/>
                        </a:lnTo>
                        <a:cubicBezTo>
                          <a:pt x="11430" y="33761"/>
                          <a:pt x="5715" y="38523"/>
                          <a:pt x="952" y="42333"/>
                        </a:cubicBezTo>
                        <a:cubicBezTo>
                          <a:pt x="952" y="42333"/>
                          <a:pt x="952" y="42333"/>
                          <a:pt x="952" y="4233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299" name="Freeform: Shape 2298">
                    <a:extLst>
                      <a:ext uri="{FF2B5EF4-FFF2-40B4-BE49-F238E27FC236}">
                        <a16:creationId xmlns:a16="http://schemas.microsoft.com/office/drawing/2014/main" id="{AAF5E55C-1DA4-46C6-8A4E-5EBC5A1D00C7}"/>
                      </a:ext>
                    </a:extLst>
                  </p:cNvPr>
                  <p:cNvSpPr/>
                  <p:nvPr/>
                </p:nvSpPr>
                <p:spPr>
                  <a:xfrm>
                    <a:off x="7645955" y="4789169"/>
                    <a:ext cx="12144" cy="10477"/>
                  </a:xfrm>
                  <a:custGeom>
                    <a:avLst/>
                    <a:gdLst>
                      <a:gd name="connsiteX0" fmla="*/ 714 w 12144"/>
                      <a:gd name="connsiteY0" fmla="*/ 10478 h 10477"/>
                      <a:gd name="connsiteX1" fmla="*/ 714 w 12144"/>
                      <a:gd name="connsiteY1" fmla="*/ 10478 h 10477"/>
                      <a:gd name="connsiteX2" fmla="*/ 714 w 12144"/>
                      <a:gd name="connsiteY2" fmla="*/ 8573 h 10477"/>
                      <a:gd name="connsiteX3" fmla="*/ 11192 w 12144"/>
                      <a:gd name="connsiteY3" fmla="*/ 0 h 10477"/>
                      <a:gd name="connsiteX4" fmla="*/ 12144 w 12144"/>
                      <a:gd name="connsiteY4" fmla="*/ 0 h 10477"/>
                      <a:gd name="connsiteX5" fmla="*/ 12144 w 12144"/>
                      <a:gd name="connsiteY5" fmla="*/ 953 h 10477"/>
                      <a:gd name="connsiteX6" fmla="*/ 714 w 12144"/>
                      <a:gd name="connsiteY6" fmla="*/ 10478 h 10477"/>
                      <a:gd name="connsiteX7" fmla="*/ 714 w 1214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4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3"/>
                        </a:cubicBezTo>
                        <a:cubicBezTo>
                          <a:pt x="4524" y="6668"/>
                          <a:pt x="8334" y="3810"/>
                          <a:pt x="11192" y="0"/>
                        </a:cubicBezTo>
                        <a:cubicBezTo>
                          <a:pt x="11192" y="0"/>
                          <a:pt x="12144" y="0"/>
                          <a:pt x="12144" y="0"/>
                        </a:cubicBezTo>
                        <a:cubicBezTo>
                          <a:pt x="12144" y="0"/>
                          <a:pt x="12144" y="953"/>
                          <a:pt x="12144" y="953"/>
                        </a:cubicBezTo>
                        <a:cubicBezTo>
                          <a:pt x="8334" y="5715"/>
                          <a:pt x="4524" y="8573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00" name="Freeform: Shape 2299">
                    <a:extLst>
                      <a:ext uri="{FF2B5EF4-FFF2-40B4-BE49-F238E27FC236}">
                        <a16:creationId xmlns:a16="http://schemas.microsoft.com/office/drawing/2014/main" id="{B40FAD0A-0B0D-4C28-883E-0C690400AA1A}"/>
                      </a:ext>
                    </a:extLst>
                  </p:cNvPr>
                  <p:cNvSpPr/>
                  <p:nvPr/>
                </p:nvSpPr>
                <p:spPr>
                  <a:xfrm>
                    <a:off x="7656433" y="4808219"/>
                    <a:ext cx="15001" cy="4762"/>
                  </a:xfrm>
                  <a:custGeom>
                    <a:avLst/>
                    <a:gdLst>
                      <a:gd name="connsiteX0" fmla="*/ 714 w 15001"/>
                      <a:gd name="connsiteY0" fmla="*/ 4763 h 4762"/>
                      <a:gd name="connsiteX1" fmla="*/ 714 w 15001"/>
                      <a:gd name="connsiteY1" fmla="*/ 4763 h 4762"/>
                      <a:gd name="connsiteX2" fmla="*/ 714 w 15001"/>
                      <a:gd name="connsiteY2" fmla="*/ 2858 h 4762"/>
                      <a:gd name="connsiteX3" fmla="*/ 14049 w 15001"/>
                      <a:gd name="connsiteY3" fmla="*/ 0 h 4762"/>
                      <a:gd name="connsiteX4" fmla="*/ 15002 w 15001"/>
                      <a:gd name="connsiteY4" fmla="*/ 0 h 4762"/>
                      <a:gd name="connsiteX5" fmla="*/ 15002 w 15001"/>
                      <a:gd name="connsiteY5" fmla="*/ 953 h 4762"/>
                      <a:gd name="connsiteX6" fmla="*/ 714 w 15001"/>
                      <a:gd name="connsiteY6" fmla="*/ 4763 h 4762"/>
                      <a:gd name="connsiteX7" fmla="*/ 714 w 15001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001" h="4762">
                        <a:moveTo>
                          <a:pt x="714" y="4763"/>
                        </a:moveTo>
                        <a:cubicBezTo>
                          <a:pt x="-238" y="4763"/>
                          <a:pt x="-238" y="4763"/>
                          <a:pt x="714" y="4763"/>
                        </a:cubicBezTo>
                        <a:cubicBezTo>
                          <a:pt x="-238" y="3810"/>
                          <a:pt x="714" y="2858"/>
                          <a:pt x="714" y="2858"/>
                        </a:cubicBezTo>
                        <a:cubicBezTo>
                          <a:pt x="5477" y="2858"/>
                          <a:pt x="10239" y="1905"/>
                          <a:pt x="14049" y="0"/>
                        </a:cubicBezTo>
                        <a:cubicBezTo>
                          <a:pt x="14049" y="0"/>
                          <a:pt x="15002" y="0"/>
                          <a:pt x="15002" y="0"/>
                        </a:cubicBezTo>
                        <a:cubicBezTo>
                          <a:pt x="15002" y="0"/>
                          <a:pt x="15002" y="953"/>
                          <a:pt x="15002" y="953"/>
                        </a:cubicBezTo>
                        <a:cubicBezTo>
                          <a:pt x="10239" y="3810"/>
                          <a:pt x="5477" y="4763"/>
                          <a:pt x="714" y="4763"/>
                        </a:cubicBezTo>
                        <a:cubicBezTo>
                          <a:pt x="714" y="4763"/>
                          <a:pt x="714" y="4763"/>
                          <a:pt x="714" y="4763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01" name="Freeform: Shape 2300">
                    <a:extLst>
                      <a:ext uri="{FF2B5EF4-FFF2-40B4-BE49-F238E27FC236}">
                        <a16:creationId xmlns:a16="http://schemas.microsoft.com/office/drawing/2014/main" id="{58FD7529-5343-4027-A8BB-0638B1C7EFF4}"/>
                      </a:ext>
                    </a:extLst>
                  </p:cNvPr>
                  <p:cNvSpPr/>
                  <p:nvPr/>
                </p:nvSpPr>
                <p:spPr>
                  <a:xfrm>
                    <a:off x="7669768" y="4785359"/>
                    <a:ext cx="23574" cy="7620"/>
                  </a:xfrm>
                  <a:custGeom>
                    <a:avLst/>
                    <a:gdLst>
                      <a:gd name="connsiteX0" fmla="*/ 714 w 23574"/>
                      <a:gd name="connsiteY0" fmla="*/ 7620 h 7620"/>
                      <a:gd name="connsiteX1" fmla="*/ 714 w 23574"/>
                      <a:gd name="connsiteY1" fmla="*/ 7620 h 7620"/>
                      <a:gd name="connsiteX2" fmla="*/ 714 w 23574"/>
                      <a:gd name="connsiteY2" fmla="*/ 5715 h 7620"/>
                      <a:gd name="connsiteX3" fmla="*/ 22622 w 23574"/>
                      <a:gd name="connsiteY3" fmla="*/ 0 h 7620"/>
                      <a:gd name="connsiteX4" fmla="*/ 23574 w 23574"/>
                      <a:gd name="connsiteY4" fmla="*/ 953 h 7620"/>
                      <a:gd name="connsiteX5" fmla="*/ 22622 w 23574"/>
                      <a:gd name="connsiteY5" fmla="*/ 1905 h 7620"/>
                      <a:gd name="connsiteX6" fmla="*/ 714 w 23574"/>
                      <a:gd name="connsiteY6" fmla="*/ 7620 h 7620"/>
                      <a:gd name="connsiteX7" fmla="*/ 714 w 23574"/>
                      <a:gd name="connsiteY7" fmla="*/ 7620 h 7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574" h="7620">
                        <a:moveTo>
                          <a:pt x="714" y="7620"/>
                        </a:moveTo>
                        <a:cubicBezTo>
                          <a:pt x="714" y="7620"/>
                          <a:pt x="-238" y="6668"/>
                          <a:pt x="714" y="7620"/>
                        </a:cubicBezTo>
                        <a:cubicBezTo>
                          <a:pt x="-238" y="6668"/>
                          <a:pt x="-238" y="6668"/>
                          <a:pt x="714" y="5715"/>
                        </a:cubicBezTo>
                        <a:cubicBezTo>
                          <a:pt x="7382" y="2858"/>
                          <a:pt x="15002" y="953"/>
                          <a:pt x="22622" y="0"/>
                        </a:cubicBezTo>
                        <a:cubicBezTo>
                          <a:pt x="22622" y="0"/>
                          <a:pt x="23574" y="0"/>
                          <a:pt x="23574" y="953"/>
                        </a:cubicBezTo>
                        <a:cubicBezTo>
                          <a:pt x="23574" y="953"/>
                          <a:pt x="23574" y="1905"/>
                          <a:pt x="22622" y="1905"/>
                        </a:cubicBezTo>
                        <a:cubicBezTo>
                          <a:pt x="15002" y="2858"/>
                          <a:pt x="8334" y="4763"/>
                          <a:pt x="714" y="7620"/>
                        </a:cubicBezTo>
                        <a:cubicBezTo>
                          <a:pt x="714" y="7620"/>
                          <a:pt x="714" y="7620"/>
                          <a:pt x="714" y="762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02" name="Freeform: Shape 2301">
                    <a:extLst>
                      <a:ext uri="{FF2B5EF4-FFF2-40B4-BE49-F238E27FC236}">
                        <a16:creationId xmlns:a16="http://schemas.microsoft.com/office/drawing/2014/main" id="{30A9E33A-F888-4513-AA09-EF816033A285}"/>
                      </a:ext>
                    </a:extLst>
                  </p:cNvPr>
                  <p:cNvSpPr/>
                  <p:nvPr/>
                </p:nvSpPr>
                <p:spPr>
                  <a:xfrm>
                    <a:off x="7420927" y="4914899"/>
                    <a:ext cx="5715" cy="13334"/>
                  </a:xfrm>
                  <a:custGeom>
                    <a:avLst/>
                    <a:gdLst>
                      <a:gd name="connsiteX0" fmla="*/ 4763 w 5715"/>
                      <a:gd name="connsiteY0" fmla="*/ 13335 h 13334"/>
                      <a:gd name="connsiteX1" fmla="*/ 4763 w 5715"/>
                      <a:gd name="connsiteY1" fmla="*/ 13335 h 13334"/>
                      <a:gd name="connsiteX2" fmla="*/ 0 w 5715"/>
                      <a:gd name="connsiteY2" fmla="*/ 953 h 13334"/>
                      <a:gd name="connsiteX3" fmla="*/ 953 w 5715"/>
                      <a:gd name="connsiteY3" fmla="*/ 0 h 13334"/>
                      <a:gd name="connsiteX4" fmla="*/ 1905 w 5715"/>
                      <a:gd name="connsiteY4" fmla="*/ 953 h 13334"/>
                      <a:gd name="connsiteX5" fmla="*/ 5715 w 5715"/>
                      <a:gd name="connsiteY5" fmla="*/ 12382 h 13334"/>
                      <a:gd name="connsiteX6" fmla="*/ 4763 w 5715"/>
                      <a:gd name="connsiteY6" fmla="*/ 13335 h 13334"/>
                      <a:gd name="connsiteX7" fmla="*/ 4763 w 5715"/>
                      <a:gd name="connsiteY7" fmla="*/ 13335 h 13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13334">
                        <a:moveTo>
                          <a:pt x="4763" y="13335"/>
                        </a:moveTo>
                        <a:cubicBezTo>
                          <a:pt x="4763" y="13335"/>
                          <a:pt x="4763" y="12382"/>
                          <a:pt x="4763" y="13335"/>
                        </a:cubicBezTo>
                        <a:cubicBezTo>
                          <a:pt x="1905" y="9525"/>
                          <a:pt x="0" y="4763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4763"/>
                          <a:pt x="2857" y="8572"/>
                          <a:pt x="5715" y="12382"/>
                        </a:cubicBezTo>
                        <a:cubicBezTo>
                          <a:pt x="5715" y="12382"/>
                          <a:pt x="5715" y="12382"/>
                          <a:pt x="4763" y="13335"/>
                        </a:cubicBezTo>
                        <a:cubicBezTo>
                          <a:pt x="4763" y="12382"/>
                          <a:pt x="4763" y="13335"/>
                          <a:pt x="4763" y="1333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03" name="Freeform: Shape 2302">
                    <a:extLst>
                      <a:ext uri="{FF2B5EF4-FFF2-40B4-BE49-F238E27FC236}">
                        <a16:creationId xmlns:a16="http://schemas.microsoft.com/office/drawing/2014/main" id="{5CFA31F0-D88B-4BB5-B99B-6F5DDA9A92D0}"/>
                      </a:ext>
                    </a:extLst>
                  </p:cNvPr>
                  <p:cNvSpPr/>
                  <p:nvPr/>
                </p:nvSpPr>
                <p:spPr>
                  <a:xfrm>
                    <a:off x="7438072" y="4897754"/>
                    <a:ext cx="5715" cy="1904"/>
                  </a:xfrm>
                  <a:custGeom>
                    <a:avLst/>
                    <a:gdLst>
                      <a:gd name="connsiteX0" fmla="*/ 953 w 5715"/>
                      <a:gd name="connsiteY0" fmla="*/ 1905 h 1904"/>
                      <a:gd name="connsiteX1" fmla="*/ 953 w 5715"/>
                      <a:gd name="connsiteY1" fmla="*/ 1905 h 1904"/>
                      <a:gd name="connsiteX2" fmla="*/ 0 w 5715"/>
                      <a:gd name="connsiteY2" fmla="*/ 952 h 1904"/>
                      <a:gd name="connsiteX3" fmla="*/ 953 w 5715"/>
                      <a:gd name="connsiteY3" fmla="*/ 0 h 1904"/>
                      <a:gd name="connsiteX4" fmla="*/ 4763 w 5715"/>
                      <a:gd name="connsiteY4" fmla="*/ 0 h 1904"/>
                      <a:gd name="connsiteX5" fmla="*/ 5715 w 5715"/>
                      <a:gd name="connsiteY5" fmla="*/ 952 h 1904"/>
                      <a:gd name="connsiteX6" fmla="*/ 4763 w 5715"/>
                      <a:gd name="connsiteY6" fmla="*/ 1905 h 1904"/>
                      <a:gd name="connsiteX7" fmla="*/ 953 w 5715"/>
                      <a:gd name="connsiteY7" fmla="*/ 1905 h 1904"/>
                      <a:gd name="connsiteX8" fmla="*/ 953 w 5715"/>
                      <a:gd name="connsiteY8" fmla="*/ 1905 h 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15" h="1904">
                        <a:moveTo>
                          <a:pt x="953" y="1905"/>
                        </a:moveTo>
                        <a:cubicBezTo>
                          <a:pt x="953" y="1905"/>
                          <a:pt x="953" y="1905"/>
                          <a:pt x="953" y="1905"/>
                        </a:cubicBezTo>
                        <a:cubicBezTo>
                          <a:pt x="0" y="1905"/>
                          <a:pt x="0" y="952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1905" y="0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2"/>
                        </a:cubicBezTo>
                        <a:cubicBezTo>
                          <a:pt x="5715" y="952"/>
                          <a:pt x="5715" y="1905"/>
                          <a:pt x="4763" y="1905"/>
                        </a:cubicBezTo>
                        <a:cubicBezTo>
                          <a:pt x="3810" y="1905"/>
                          <a:pt x="2858" y="1905"/>
                          <a:pt x="953" y="1905"/>
                        </a:cubicBezTo>
                        <a:cubicBezTo>
                          <a:pt x="953" y="1905"/>
                          <a:pt x="953" y="1905"/>
                          <a:pt x="953" y="1905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04" name="Freeform: Shape 2303">
                    <a:extLst>
                      <a:ext uri="{FF2B5EF4-FFF2-40B4-BE49-F238E27FC236}">
                        <a16:creationId xmlns:a16="http://schemas.microsoft.com/office/drawing/2014/main" id="{FB21520A-A63C-46CC-AC2B-0869E8C217A3}"/>
                      </a:ext>
                    </a:extLst>
                  </p:cNvPr>
                  <p:cNvSpPr/>
                  <p:nvPr/>
                </p:nvSpPr>
                <p:spPr>
                  <a:xfrm>
                    <a:off x="7387590" y="4941569"/>
                    <a:ext cx="14287" cy="4762"/>
                  </a:xfrm>
                  <a:custGeom>
                    <a:avLst/>
                    <a:gdLst>
                      <a:gd name="connsiteX0" fmla="*/ 13335 w 14287"/>
                      <a:gd name="connsiteY0" fmla="*/ 4763 h 4762"/>
                      <a:gd name="connsiteX1" fmla="*/ 13335 w 14287"/>
                      <a:gd name="connsiteY1" fmla="*/ 4763 h 4762"/>
                      <a:gd name="connsiteX2" fmla="*/ 953 w 14287"/>
                      <a:gd name="connsiteY2" fmla="*/ 1905 h 4762"/>
                      <a:gd name="connsiteX3" fmla="*/ 0 w 14287"/>
                      <a:gd name="connsiteY3" fmla="*/ 953 h 4762"/>
                      <a:gd name="connsiteX4" fmla="*/ 953 w 14287"/>
                      <a:gd name="connsiteY4" fmla="*/ 0 h 4762"/>
                      <a:gd name="connsiteX5" fmla="*/ 14288 w 14287"/>
                      <a:gd name="connsiteY5" fmla="*/ 2858 h 4762"/>
                      <a:gd name="connsiteX6" fmla="*/ 13335 w 14287"/>
                      <a:gd name="connsiteY6" fmla="*/ 4763 h 4762"/>
                      <a:gd name="connsiteX7" fmla="*/ 13335 w 14287"/>
                      <a:gd name="connsiteY7" fmla="*/ 4763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287" h="4762">
                        <a:moveTo>
                          <a:pt x="13335" y="4763"/>
                        </a:moveTo>
                        <a:cubicBezTo>
                          <a:pt x="13335" y="4763"/>
                          <a:pt x="13335" y="4763"/>
                          <a:pt x="13335" y="4763"/>
                        </a:cubicBezTo>
                        <a:cubicBezTo>
                          <a:pt x="9525" y="2858"/>
                          <a:pt x="4763" y="1905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4763" y="0"/>
                          <a:pt x="9525" y="953"/>
                          <a:pt x="14288" y="2858"/>
                        </a:cubicBezTo>
                        <a:cubicBezTo>
                          <a:pt x="14288" y="2858"/>
                          <a:pt x="14288" y="3810"/>
                          <a:pt x="13335" y="4763"/>
                        </a:cubicBezTo>
                        <a:cubicBezTo>
                          <a:pt x="14288" y="3810"/>
                          <a:pt x="13335" y="4763"/>
                          <a:pt x="13335" y="4763"/>
                        </a:cubicBezTo>
                        <a:close/>
                      </a:path>
                    </a:pathLst>
                  </a:custGeom>
                  <a:solidFill>
                    <a:srgbClr val="1188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05" name="Freeform: Shape 2304">
                    <a:extLst>
                      <a:ext uri="{FF2B5EF4-FFF2-40B4-BE49-F238E27FC236}">
                        <a16:creationId xmlns:a16="http://schemas.microsoft.com/office/drawing/2014/main" id="{6E296B9C-BDE9-4686-BD49-D4C2D672BA4D}"/>
                      </a:ext>
                    </a:extLst>
                  </p:cNvPr>
                  <p:cNvSpPr/>
                  <p:nvPr/>
                </p:nvSpPr>
                <p:spPr>
                  <a:xfrm>
                    <a:off x="7619047" y="4844943"/>
                    <a:ext cx="4233" cy="8043"/>
                  </a:xfrm>
                  <a:custGeom>
                    <a:avLst/>
                    <a:gdLst>
                      <a:gd name="connsiteX0" fmla="*/ 953 w 4233"/>
                      <a:gd name="connsiteY0" fmla="*/ 8043 h 8043"/>
                      <a:gd name="connsiteX1" fmla="*/ 953 w 4233"/>
                      <a:gd name="connsiteY1" fmla="*/ 8043 h 8043"/>
                      <a:gd name="connsiteX2" fmla="*/ 0 w 4233"/>
                      <a:gd name="connsiteY2" fmla="*/ 7091 h 8043"/>
                      <a:gd name="connsiteX3" fmla="*/ 2858 w 4233"/>
                      <a:gd name="connsiteY3" fmla="*/ 423 h 8043"/>
                      <a:gd name="connsiteX4" fmla="*/ 3810 w 4233"/>
                      <a:gd name="connsiteY4" fmla="*/ 423 h 8043"/>
                      <a:gd name="connsiteX5" fmla="*/ 3810 w 4233"/>
                      <a:gd name="connsiteY5" fmla="*/ 1376 h 8043"/>
                      <a:gd name="connsiteX6" fmla="*/ 953 w 4233"/>
                      <a:gd name="connsiteY6" fmla="*/ 8043 h 8043"/>
                      <a:gd name="connsiteX7" fmla="*/ 953 w 4233"/>
                      <a:gd name="connsiteY7" fmla="*/ 8043 h 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33" h="8043">
                        <a:moveTo>
                          <a:pt x="953" y="8043"/>
                        </a:moveTo>
                        <a:cubicBezTo>
                          <a:pt x="953" y="8043"/>
                          <a:pt x="953" y="8043"/>
                          <a:pt x="953" y="8043"/>
                        </a:cubicBezTo>
                        <a:cubicBezTo>
                          <a:pt x="0" y="8043"/>
                          <a:pt x="0" y="7091"/>
                          <a:pt x="0" y="7091"/>
                        </a:cubicBezTo>
                        <a:lnTo>
                          <a:pt x="2858" y="423"/>
                        </a:lnTo>
                        <a:cubicBezTo>
                          <a:pt x="2858" y="423"/>
                          <a:pt x="3810" y="-529"/>
                          <a:pt x="3810" y="423"/>
                        </a:cubicBezTo>
                        <a:cubicBezTo>
                          <a:pt x="3810" y="423"/>
                          <a:pt x="4763" y="1376"/>
                          <a:pt x="3810" y="1376"/>
                        </a:cubicBezTo>
                        <a:lnTo>
                          <a:pt x="953" y="8043"/>
                        </a:lnTo>
                        <a:cubicBezTo>
                          <a:pt x="1905" y="8043"/>
                          <a:pt x="1905" y="8043"/>
                          <a:pt x="953" y="8043"/>
                        </a:cubicBezTo>
                        <a:close/>
                      </a:path>
                    </a:pathLst>
                  </a:custGeom>
                  <a:solidFill>
                    <a:srgbClr val="293B7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06" name="Freeform: Shape 2305">
                    <a:extLst>
                      <a:ext uri="{FF2B5EF4-FFF2-40B4-BE49-F238E27FC236}">
                        <a16:creationId xmlns:a16="http://schemas.microsoft.com/office/drawing/2014/main" id="{4B1148FD-48A5-4D45-904E-AD0BB128A83B}"/>
                      </a:ext>
                    </a:extLst>
                  </p:cNvPr>
                  <p:cNvSpPr/>
                  <p:nvPr/>
                </p:nvSpPr>
                <p:spPr>
                  <a:xfrm>
                    <a:off x="7328534" y="4710112"/>
                    <a:ext cx="37147" cy="26669"/>
                  </a:xfrm>
                  <a:custGeom>
                    <a:avLst/>
                    <a:gdLst>
                      <a:gd name="connsiteX0" fmla="*/ 35243 w 37147"/>
                      <a:gd name="connsiteY0" fmla="*/ 26670 h 26669"/>
                      <a:gd name="connsiteX1" fmla="*/ 14288 w 37147"/>
                      <a:gd name="connsiteY1" fmla="*/ 19050 h 26669"/>
                      <a:gd name="connsiteX2" fmla="*/ 0 w 37147"/>
                      <a:gd name="connsiteY2" fmla="*/ 953 h 26669"/>
                      <a:gd name="connsiteX3" fmla="*/ 0 w 37147"/>
                      <a:gd name="connsiteY3" fmla="*/ 0 h 26669"/>
                      <a:gd name="connsiteX4" fmla="*/ 953 w 37147"/>
                      <a:gd name="connsiteY4" fmla="*/ 0 h 26669"/>
                      <a:gd name="connsiteX5" fmla="*/ 15240 w 37147"/>
                      <a:gd name="connsiteY5" fmla="*/ 17145 h 26669"/>
                      <a:gd name="connsiteX6" fmla="*/ 36195 w 37147"/>
                      <a:gd name="connsiteY6" fmla="*/ 24765 h 26669"/>
                      <a:gd name="connsiteX7" fmla="*/ 37147 w 37147"/>
                      <a:gd name="connsiteY7" fmla="*/ 25718 h 26669"/>
                      <a:gd name="connsiteX8" fmla="*/ 35243 w 37147"/>
                      <a:gd name="connsiteY8" fmla="*/ 26670 h 26669"/>
                      <a:gd name="connsiteX9" fmla="*/ 35243 w 37147"/>
                      <a:gd name="connsiteY9" fmla="*/ 26670 h 2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147" h="26669">
                        <a:moveTo>
                          <a:pt x="35243" y="26670"/>
                        </a:moveTo>
                        <a:cubicBezTo>
                          <a:pt x="27622" y="26670"/>
                          <a:pt x="20955" y="23813"/>
                          <a:pt x="14288" y="19050"/>
                        </a:cubicBezTo>
                        <a:cubicBezTo>
                          <a:pt x="8572" y="15240"/>
                          <a:pt x="3810" y="8572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5715" y="7620"/>
                          <a:pt x="9525" y="13335"/>
                          <a:pt x="15240" y="17145"/>
                        </a:cubicBezTo>
                        <a:cubicBezTo>
                          <a:pt x="21908" y="21907"/>
                          <a:pt x="28575" y="24765"/>
                          <a:pt x="36195" y="24765"/>
                        </a:cubicBezTo>
                        <a:cubicBezTo>
                          <a:pt x="36195" y="24765"/>
                          <a:pt x="37147" y="24765"/>
                          <a:pt x="37147" y="25718"/>
                        </a:cubicBezTo>
                        <a:cubicBezTo>
                          <a:pt x="36195" y="25718"/>
                          <a:pt x="36195" y="26670"/>
                          <a:pt x="35243" y="26670"/>
                        </a:cubicBezTo>
                        <a:cubicBezTo>
                          <a:pt x="35243" y="26670"/>
                          <a:pt x="35243" y="26670"/>
                          <a:pt x="35243" y="26670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07" name="Freeform: Shape 2306">
                    <a:extLst>
                      <a:ext uri="{FF2B5EF4-FFF2-40B4-BE49-F238E27FC236}">
                        <a16:creationId xmlns:a16="http://schemas.microsoft.com/office/drawing/2014/main" id="{FF927CA3-18F8-424A-AC0B-A9D1683655D6}"/>
                      </a:ext>
                    </a:extLst>
                  </p:cNvPr>
                  <p:cNvSpPr/>
                  <p:nvPr/>
                </p:nvSpPr>
                <p:spPr>
                  <a:xfrm>
                    <a:off x="7347584" y="4693919"/>
                    <a:ext cx="17145" cy="24765"/>
                  </a:xfrm>
                  <a:custGeom>
                    <a:avLst/>
                    <a:gdLst>
                      <a:gd name="connsiteX0" fmla="*/ 15240 w 17145"/>
                      <a:gd name="connsiteY0" fmla="*/ 23813 h 24765"/>
                      <a:gd name="connsiteX1" fmla="*/ 8572 w 17145"/>
                      <a:gd name="connsiteY1" fmla="*/ 20955 h 24765"/>
                      <a:gd name="connsiteX2" fmla="*/ 4763 w 17145"/>
                      <a:gd name="connsiteY2" fmla="*/ 14288 h 24765"/>
                      <a:gd name="connsiteX3" fmla="*/ 0 w 17145"/>
                      <a:gd name="connsiteY3" fmla="*/ 953 h 24765"/>
                      <a:gd name="connsiteX4" fmla="*/ 953 w 17145"/>
                      <a:gd name="connsiteY4" fmla="*/ 0 h 24765"/>
                      <a:gd name="connsiteX5" fmla="*/ 1905 w 17145"/>
                      <a:gd name="connsiteY5" fmla="*/ 953 h 24765"/>
                      <a:gd name="connsiteX6" fmla="*/ 5715 w 17145"/>
                      <a:gd name="connsiteY6" fmla="*/ 14288 h 24765"/>
                      <a:gd name="connsiteX7" fmla="*/ 9525 w 17145"/>
                      <a:gd name="connsiteY7" fmla="*/ 20955 h 24765"/>
                      <a:gd name="connsiteX8" fmla="*/ 16193 w 17145"/>
                      <a:gd name="connsiteY8" fmla="*/ 23813 h 24765"/>
                      <a:gd name="connsiteX9" fmla="*/ 17145 w 17145"/>
                      <a:gd name="connsiteY9" fmla="*/ 24765 h 24765"/>
                      <a:gd name="connsiteX10" fmla="*/ 15240 w 17145"/>
                      <a:gd name="connsiteY10" fmla="*/ 23813 h 24765"/>
                      <a:gd name="connsiteX11" fmla="*/ 15240 w 17145"/>
                      <a:gd name="connsiteY11" fmla="*/ 23813 h 24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145" h="24765">
                        <a:moveTo>
                          <a:pt x="15240" y="23813"/>
                        </a:moveTo>
                        <a:cubicBezTo>
                          <a:pt x="13335" y="23813"/>
                          <a:pt x="10478" y="22860"/>
                          <a:pt x="8572" y="20955"/>
                        </a:cubicBezTo>
                        <a:cubicBezTo>
                          <a:pt x="6668" y="19050"/>
                          <a:pt x="5715" y="16193"/>
                          <a:pt x="4763" y="14288"/>
                        </a:cubicBezTo>
                        <a:cubicBezTo>
                          <a:pt x="2858" y="9525"/>
                          <a:pt x="1905" y="571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2858" y="5715"/>
                          <a:pt x="4763" y="9525"/>
                          <a:pt x="5715" y="14288"/>
                        </a:cubicBezTo>
                        <a:cubicBezTo>
                          <a:pt x="6668" y="16193"/>
                          <a:pt x="7620" y="19050"/>
                          <a:pt x="9525" y="20955"/>
                        </a:cubicBezTo>
                        <a:cubicBezTo>
                          <a:pt x="11430" y="22860"/>
                          <a:pt x="13335" y="23813"/>
                          <a:pt x="16193" y="23813"/>
                        </a:cubicBezTo>
                        <a:cubicBezTo>
                          <a:pt x="16193" y="23813"/>
                          <a:pt x="17145" y="23813"/>
                          <a:pt x="17145" y="24765"/>
                        </a:cubicBezTo>
                        <a:cubicBezTo>
                          <a:pt x="17145" y="22860"/>
                          <a:pt x="16193" y="23813"/>
                          <a:pt x="15240" y="23813"/>
                        </a:cubicBezTo>
                        <a:cubicBezTo>
                          <a:pt x="16193" y="23813"/>
                          <a:pt x="15240" y="23813"/>
                          <a:pt x="15240" y="2381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08" name="Freeform: Shape 2307">
                    <a:extLst>
                      <a:ext uri="{FF2B5EF4-FFF2-40B4-BE49-F238E27FC236}">
                        <a16:creationId xmlns:a16="http://schemas.microsoft.com/office/drawing/2014/main" id="{62859EF2-8A32-4412-A5F5-8555984E54AA}"/>
                      </a:ext>
                    </a:extLst>
                  </p:cNvPr>
                  <p:cNvSpPr/>
                  <p:nvPr/>
                </p:nvSpPr>
                <p:spPr>
                  <a:xfrm>
                    <a:off x="7339250" y="4803986"/>
                    <a:ext cx="14472" cy="42333"/>
                  </a:xfrm>
                  <a:custGeom>
                    <a:avLst/>
                    <a:gdLst>
                      <a:gd name="connsiteX0" fmla="*/ 714 w 14472"/>
                      <a:gd name="connsiteY0" fmla="*/ 42333 h 42333"/>
                      <a:gd name="connsiteX1" fmla="*/ 714 w 14472"/>
                      <a:gd name="connsiteY1" fmla="*/ 42333 h 42333"/>
                      <a:gd name="connsiteX2" fmla="*/ 13097 w 14472"/>
                      <a:gd name="connsiteY2" fmla="*/ 423 h 42333"/>
                      <a:gd name="connsiteX3" fmla="*/ 14049 w 14472"/>
                      <a:gd name="connsiteY3" fmla="*/ 423 h 42333"/>
                      <a:gd name="connsiteX4" fmla="*/ 14049 w 14472"/>
                      <a:gd name="connsiteY4" fmla="*/ 1376 h 42333"/>
                      <a:gd name="connsiteX5" fmla="*/ 714 w 14472"/>
                      <a:gd name="connsiteY5" fmla="*/ 42333 h 42333"/>
                      <a:gd name="connsiteX6" fmla="*/ 714 w 14472"/>
                      <a:gd name="connsiteY6" fmla="*/ 42333 h 42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2" h="42333">
                        <a:moveTo>
                          <a:pt x="714" y="42333"/>
                        </a:moveTo>
                        <a:cubicBezTo>
                          <a:pt x="-238" y="42333"/>
                          <a:pt x="-238" y="41381"/>
                          <a:pt x="714" y="42333"/>
                        </a:cubicBezTo>
                        <a:cubicBezTo>
                          <a:pt x="2619" y="27094"/>
                          <a:pt x="6429" y="13758"/>
                          <a:pt x="13097" y="423"/>
                        </a:cubicBezTo>
                        <a:cubicBezTo>
                          <a:pt x="13097" y="423"/>
                          <a:pt x="14049" y="-529"/>
                          <a:pt x="14049" y="423"/>
                        </a:cubicBezTo>
                        <a:cubicBezTo>
                          <a:pt x="14049" y="423"/>
                          <a:pt x="15002" y="1376"/>
                          <a:pt x="14049" y="1376"/>
                        </a:cubicBezTo>
                        <a:cubicBezTo>
                          <a:pt x="8334" y="13758"/>
                          <a:pt x="3572" y="27094"/>
                          <a:pt x="714" y="42333"/>
                        </a:cubicBezTo>
                        <a:cubicBezTo>
                          <a:pt x="1667" y="41381"/>
                          <a:pt x="714" y="42333"/>
                          <a:pt x="714" y="42333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09" name="Freeform: Shape 2308">
                    <a:extLst>
                      <a:ext uri="{FF2B5EF4-FFF2-40B4-BE49-F238E27FC236}">
                        <a16:creationId xmlns:a16="http://schemas.microsoft.com/office/drawing/2014/main" id="{BE43CD02-430A-4E0A-B02F-5B642B957472}"/>
                      </a:ext>
                    </a:extLst>
                  </p:cNvPr>
                  <p:cNvSpPr/>
                  <p:nvPr/>
                </p:nvSpPr>
                <p:spPr>
                  <a:xfrm>
                    <a:off x="7352876" y="4798694"/>
                    <a:ext cx="6138" cy="20955"/>
                  </a:xfrm>
                  <a:custGeom>
                    <a:avLst/>
                    <a:gdLst>
                      <a:gd name="connsiteX0" fmla="*/ 423 w 6138"/>
                      <a:gd name="connsiteY0" fmla="*/ 20955 h 20955"/>
                      <a:gd name="connsiteX1" fmla="*/ 423 w 6138"/>
                      <a:gd name="connsiteY1" fmla="*/ 20955 h 20955"/>
                      <a:gd name="connsiteX2" fmla="*/ 4233 w 6138"/>
                      <a:gd name="connsiteY2" fmla="*/ 953 h 20955"/>
                      <a:gd name="connsiteX3" fmla="*/ 5186 w 6138"/>
                      <a:gd name="connsiteY3" fmla="*/ 0 h 20955"/>
                      <a:gd name="connsiteX4" fmla="*/ 6138 w 6138"/>
                      <a:gd name="connsiteY4" fmla="*/ 953 h 20955"/>
                      <a:gd name="connsiteX5" fmla="*/ 423 w 6138"/>
                      <a:gd name="connsiteY5" fmla="*/ 20955 h 20955"/>
                      <a:gd name="connsiteX6" fmla="*/ 423 w 6138"/>
                      <a:gd name="connsiteY6" fmla="*/ 20955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138" h="20955">
                        <a:moveTo>
                          <a:pt x="423" y="20955"/>
                        </a:moveTo>
                        <a:cubicBezTo>
                          <a:pt x="423" y="20955"/>
                          <a:pt x="-529" y="20955"/>
                          <a:pt x="423" y="20955"/>
                        </a:cubicBezTo>
                        <a:cubicBezTo>
                          <a:pt x="423" y="13335"/>
                          <a:pt x="2328" y="7620"/>
                          <a:pt x="4233" y="953"/>
                        </a:cubicBezTo>
                        <a:cubicBezTo>
                          <a:pt x="4233" y="953"/>
                          <a:pt x="5186" y="0"/>
                          <a:pt x="5186" y="0"/>
                        </a:cubicBezTo>
                        <a:cubicBezTo>
                          <a:pt x="5186" y="0"/>
                          <a:pt x="6138" y="953"/>
                          <a:pt x="6138" y="953"/>
                        </a:cubicBezTo>
                        <a:cubicBezTo>
                          <a:pt x="4233" y="7620"/>
                          <a:pt x="2328" y="14288"/>
                          <a:pt x="423" y="20955"/>
                        </a:cubicBezTo>
                        <a:cubicBezTo>
                          <a:pt x="1376" y="20955"/>
                          <a:pt x="1376" y="20955"/>
                          <a:pt x="423" y="20955"/>
                        </a:cubicBezTo>
                        <a:close/>
                      </a:path>
                    </a:pathLst>
                  </a:custGeom>
                  <a:solidFill>
                    <a:srgbClr val="8B19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310" name="Graphic 4">
                    <a:extLst>
                      <a:ext uri="{FF2B5EF4-FFF2-40B4-BE49-F238E27FC236}">
                        <a16:creationId xmlns:a16="http://schemas.microsoft.com/office/drawing/2014/main" id="{542C95AA-7F27-4CB8-861E-BE170D52FCD5}"/>
                      </a:ext>
                    </a:extLst>
                  </p:cNvPr>
                  <p:cNvGrpSpPr/>
                  <p:nvPr/>
                </p:nvGrpSpPr>
                <p:grpSpPr>
                  <a:xfrm>
                    <a:off x="7243762" y="4832031"/>
                    <a:ext cx="53101" cy="46672"/>
                    <a:chOff x="7243762" y="4832031"/>
                    <a:chExt cx="53101" cy="46672"/>
                  </a:xfrm>
                  <a:solidFill>
                    <a:srgbClr val="662F25"/>
                  </a:solidFill>
                </p:grpSpPr>
                <p:sp>
                  <p:nvSpPr>
                    <p:cNvPr id="2394" name="Freeform: Shape 2393">
                      <a:extLst>
                        <a:ext uri="{FF2B5EF4-FFF2-40B4-BE49-F238E27FC236}">
                          <a16:creationId xmlns:a16="http://schemas.microsoft.com/office/drawing/2014/main" id="{D4727D51-0772-4AB0-B5F3-0116058CA5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5522" y="4862512"/>
                      <a:ext cx="14434" cy="14287"/>
                    </a:xfrm>
                    <a:custGeom>
                      <a:avLst/>
                      <a:gdLst>
                        <a:gd name="connsiteX0" fmla="*/ 3957 w 14434"/>
                        <a:gd name="connsiteY0" fmla="*/ 13335 h 14287"/>
                        <a:gd name="connsiteX1" fmla="*/ 1100 w 14434"/>
                        <a:gd name="connsiteY1" fmla="*/ 11430 h 14287"/>
                        <a:gd name="connsiteX2" fmla="*/ 1100 w 14434"/>
                        <a:gd name="connsiteY2" fmla="*/ 3810 h 14287"/>
                        <a:gd name="connsiteX3" fmla="*/ 3957 w 14434"/>
                        <a:gd name="connsiteY3" fmla="*/ 953 h 14287"/>
                        <a:gd name="connsiteX4" fmla="*/ 9672 w 14434"/>
                        <a:gd name="connsiteY4" fmla="*/ 0 h 14287"/>
                        <a:gd name="connsiteX5" fmla="*/ 14435 w 14434"/>
                        <a:gd name="connsiteY5" fmla="*/ 5715 h 14287"/>
                        <a:gd name="connsiteX6" fmla="*/ 14435 w 14434"/>
                        <a:gd name="connsiteY6" fmla="*/ 8572 h 14287"/>
                        <a:gd name="connsiteX7" fmla="*/ 10625 w 14434"/>
                        <a:gd name="connsiteY7" fmla="*/ 12382 h 14287"/>
                        <a:gd name="connsiteX8" fmla="*/ 8720 w 14434"/>
                        <a:gd name="connsiteY8" fmla="*/ 12382 h 14287"/>
                        <a:gd name="connsiteX9" fmla="*/ 5862 w 14434"/>
                        <a:gd name="connsiteY9" fmla="*/ 9525 h 14287"/>
                        <a:gd name="connsiteX10" fmla="*/ 5862 w 14434"/>
                        <a:gd name="connsiteY10" fmla="*/ 8572 h 14287"/>
                        <a:gd name="connsiteX11" fmla="*/ 6815 w 14434"/>
                        <a:gd name="connsiteY11" fmla="*/ 8572 h 14287"/>
                        <a:gd name="connsiteX12" fmla="*/ 8720 w 14434"/>
                        <a:gd name="connsiteY12" fmla="*/ 10478 h 14287"/>
                        <a:gd name="connsiteX13" fmla="*/ 9672 w 14434"/>
                        <a:gd name="connsiteY13" fmla="*/ 10478 h 14287"/>
                        <a:gd name="connsiteX14" fmla="*/ 12530 w 14434"/>
                        <a:gd name="connsiteY14" fmla="*/ 8572 h 14287"/>
                        <a:gd name="connsiteX15" fmla="*/ 12530 w 14434"/>
                        <a:gd name="connsiteY15" fmla="*/ 6668 h 14287"/>
                        <a:gd name="connsiteX16" fmla="*/ 9672 w 14434"/>
                        <a:gd name="connsiteY16" fmla="*/ 2857 h 14287"/>
                        <a:gd name="connsiteX17" fmla="*/ 5862 w 14434"/>
                        <a:gd name="connsiteY17" fmla="*/ 3810 h 14287"/>
                        <a:gd name="connsiteX18" fmla="*/ 3957 w 14434"/>
                        <a:gd name="connsiteY18" fmla="*/ 5715 h 14287"/>
                        <a:gd name="connsiteX19" fmla="*/ 3957 w 14434"/>
                        <a:gd name="connsiteY19" fmla="*/ 12382 h 14287"/>
                        <a:gd name="connsiteX20" fmla="*/ 4910 w 14434"/>
                        <a:gd name="connsiteY20" fmla="*/ 13335 h 14287"/>
                        <a:gd name="connsiteX21" fmla="*/ 5862 w 14434"/>
                        <a:gd name="connsiteY21" fmla="*/ 14288 h 14287"/>
                        <a:gd name="connsiteX22" fmla="*/ 3957 w 14434"/>
                        <a:gd name="connsiteY22" fmla="*/ 13335 h 14287"/>
                        <a:gd name="connsiteX23" fmla="*/ 3957 w 14434"/>
                        <a:gd name="connsiteY23" fmla="*/ 13335 h 14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4434" h="14287">
                          <a:moveTo>
                            <a:pt x="3957" y="13335"/>
                          </a:moveTo>
                          <a:cubicBezTo>
                            <a:pt x="3005" y="13335"/>
                            <a:pt x="2052" y="12382"/>
                            <a:pt x="1100" y="11430"/>
                          </a:cubicBezTo>
                          <a:cubicBezTo>
                            <a:pt x="147" y="8572"/>
                            <a:pt x="-805" y="5715"/>
                            <a:pt x="1100" y="3810"/>
                          </a:cubicBezTo>
                          <a:cubicBezTo>
                            <a:pt x="2052" y="2857"/>
                            <a:pt x="3005" y="1905"/>
                            <a:pt x="3957" y="953"/>
                          </a:cubicBezTo>
                          <a:cubicBezTo>
                            <a:pt x="5862" y="0"/>
                            <a:pt x="7767" y="0"/>
                            <a:pt x="9672" y="0"/>
                          </a:cubicBezTo>
                          <a:cubicBezTo>
                            <a:pt x="11577" y="953"/>
                            <a:pt x="13482" y="2857"/>
                            <a:pt x="14435" y="5715"/>
                          </a:cubicBezTo>
                          <a:cubicBezTo>
                            <a:pt x="14435" y="6668"/>
                            <a:pt x="14435" y="7620"/>
                            <a:pt x="14435" y="8572"/>
                          </a:cubicBezTo>
                          <a:cubicBezTo>
                            <a:pt x="13482" y="10478"/>
                            <a:pt x="11577" y="11430"/>
                            <a:pt x="10625" y="12382"/>
                          </a:cubicBezTo>
                          <a:cubicBezTo>
                            <a:pt x="9672" y="12382"/>
                            <a:pt x="9672" y="12382"/>
                            <a:pt x="8720" y="12382"/>
                          </a:cubicBezTo>
                          <a:cubicBezTo>
                            <a:pt x="6815" y="12382"/>
                            <a:pt x="5862" y="10478"/>
                            <a:pt x="5862" y="9525"/>
                          </a:cubicBezTo>
                          <a:cubicBezTo>
                            <a:pt x="5862" y="9525"/>
                            <a:pt x="5862" y="8572"/>
                            <a:pt x="5862" y="8572"/>
                          </a:cubicBezTo>
                          <a:cubicBezTo>
                            <a:pt x="5862" y="8572"/>
                            <a:pt x="6815" y="8572"/>
                            <a:pt x="6815" y="8572"/>
                          </a:cubicBezTo>
                          <a:cubicBezTo>
                            <a:pt x="7767" y="9525"/>
                            <a:pt x="7767" y="10478"/>
                            <a:pt x="8720" y="10478"/>
                          </a:cubicBezTo>
                          <a:cubicBezTo>
                            <a:pt x="8720" y="10478"/>
                            <a:pt x="9672" y="10478"/>
                            <a:pt x="9672" y="10478"/>
                          </a:cubicBezTo>
                          <a:cubicBezTo>
                            <a:pt x="10625" y="10478"/>
                            <a:pt x="12530" y="9525"/>
                            <a:pt x="12530" y="8572"/>
                          </a:cubicBezTo>
                          <a:cubicBezTo>
                            <a:pt x="12530" y="7620"/>
                            <a:pt x="12530" y="7620"/>
                            <a:pt x="12530" y="6668"/>
                          </a:cubicBezTo>
                          <a:cubicBezTo>
                            <a:pt x="11577" y="4763"/>
                            <a:pt x="10625" y="2857"/>
                            <a:pt x="9672" y="2857"/>
                          </a:cubicBezTo>
                          <a:cubicBezTo>
                            <a:pt x="8720" y="2857"/>
                            <a:pt x="6815" y="2857"/>
                            <a:pt x="5862" y="3810"/>
                          </a:cubicBezTo>
                          <a:cubicBezTo>
                            <a:pt x="4910" y="4763"/>
                            <a:pt x="3957" y="4763"/>
                            <a:pt x="3957" y="5715"/>
                          </a:cubicBezTo>
                          <a:cubicBezTo>
                            <a:pt x="3005" y="7620"/>
                            <a:pt x="3005" y="9525"/>
                            <a:pt x="3957" y="12382"/>
                          </a:cubicBezTo>
                          <a:cubicBezTo>
                            <a:pt x="3957" y="13335"/>
                            <a:pt x="4910" y="13335"/>
                            <a:pt x="4910" y="13335"/>
                          </a:cubicBezTo>
                          <a:cubicBezTo>
                            <a:pt x="4910" y="13335"/>
                            <a:pt x="5862" y="13335"/>
                            <a:pt x="5862" y="14288"/>
                          </a:cubicBezTo>
                          <a:cubicBezTo>
                            <a:pt x="4910" y="12382"/>
                            <a:pt x="3957" y="12382"/>
                            <a:pt x="3957" y="13335"/>
                          </a:cubicBezTo>
                          <a:cubicBezTo>
                            <a:pt x="3957" y="13335"/>
                            <a:pt x="3957" y="13335"/>
                            <a:pt x="3957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5" name="Freeform: Shape 2394">
                      <a:extLst>
                        <a:ext uri="{FF2B5EF4-FFF2-40B4-BE49-F238E27FC236}">
                          <a16:creationId xmlns:a16="http://schemas.microsoft.com/office/drawing/2014/main" id="{3E407BF6-F59C-43E9-8126-B42F914DC0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9957" y="4844040"/>
                      <a:ext cx="12382" cy="14661"/>
                    </a:xfrm>
                    <a:custGeom>
                      <a:avLst/>
                      <a:gdLst>
                        <a:gd name="connsiteX0" fmla="*/ 3810 w 12382"/>
                        <a:gd name="connsiteY0" fmla="*/ 14661 h 14661"/>
                        <a:gd name="connsiteX1" fmla="*/ 1905 w 12382"/>
                        <a:gd name="connsiteY1" fmla="*/ 13709 h 14661"/>
                        <a:gd name="connsiteX2" fmla="*/ 953 w 12382"/>
                        <a:gd name="connsiteY2" fmla="*/ 11804 h 14661"/>
                        <a:gd name="connsiteX3" fmla="*/ 0 w 12382"/>
                        <a:gd name="connsiteY3" fmla="*/ 7041 h 14661"/>
                        <a:gd name="connsiteX4" fmla="*/ 953 w 12382"/>
                        <a:gd name="connsiteY4" fmla="*/ 2279 h 14661"/>
                        <a:gd name="connsiteX5" fmla="*/ 7620 w 12382"/>
                        <a:gd name="connsiteY5" fmla="*/ 374 h 14661"/>
                        <a:gd name="connsiteX6" fmla="*/ 12383 w 12382"/>
                        <a:gd name="connsiteY6" fmla="*/ 6089 h 14661"/>
                        <a:gd name="connsiteX7" fmla="*/ 11430 w 12382"/>
                        <a:gd name="connsiteY7" fmla="*/ 8946 h 14661"/>
                        <a:gd name="connsiteX8" fmla="*/ 9525 w 12382"/>
                        <a:gd name="connsiteY8" fmla="*/ 10851 h 14661"/>
                        <a:gd name="connsiteX9" fmla="*/ 5715 w 12382"/>
                        <a:gd name="connsiteY9" fmla="*/ 10851 h 14661"/>
                        <a:gd name="connsiteX10" fmla="*/ 4763 w 12382"/>
                        <a:gd name="connsiteY10" fmla="*/ 7994 h 14661"/>
                        <a:gd name="connsiteX11" fmla="*/ 4763 w 12382"/>
                        <a:gd name="connsiteY11" fmla="*/ 5136 h 14661"/>
                        <a:gd name="connsiteX12" fmla="*/ 5715 w 12382"/>
                        <a:gd name="connsiteY12" fmla="*/ 4184 h 14661"/>
                        <a:gd name="connsiteX13" fmla="*/ 6668 w 12382"/>
                        <a:gd name="connsiteY13" fmla="*/ 5136 h 14661"/>
                        <a:gd name="connsiteX14" fmla="*/ 6668 w 12382"/>
                        <a:gd name="connsiteY14" fmla="*/ 7994 h 14661"/>
                        <a:gd name="connsiteX15" fmla="*/ 6668 w 12382"/>
                        <a:gd name="connsiteY15" fmla="*/ 8946 h 14661"/>
                        <a:gd name="connsiteX16" fmla="*/ 8573 w 12382"/>
                        <a:gd name="connsiteY16" fmla="*/ 8946 h 14661"/>
                        <a:gd name="connsiteX17" fmla="*/ 10478 w 12382"/>
                        <a:gd name="connsiteY17" fmla="*/ 7994 h 14661"/>
                        <a:gd name="connsiteX18" fmla="*/ 10478 w 12382"/>
                        <a:gd name="connsiteY18" fmla="*/ 6089 h 14661"/>
                        <a:gd name="connsiteX19" fmla="*/ 6668 w 12382"/>
                        <a:gd name="connsiteY19" fmla="*/ 1326 h 14661"/>
                        <a:gd name="connsiteX20" fmla="*/ 1905 w 12382"/>
                        <a:gd name="connsiteY20" fmla="*/ 3231 h 14661"/>
                        <a:gd name="connsiteX21" fmla="*/ 953 w 12382"/>
                        <a:gd name="connsiteY21" fmla="*/ 7041 h 14661"/>
                        <a:gd name="connsiteX22" fmla="*/ 1905 w 12382"/>
                        <a:gd name="connsiteY22" fmla="*/ 11804 h 14661"/>
                        <a:gd name="connsiteX23" fmla="*/ 2858 w 12382"/>
                        <a:gd name="connsiteY23" fmla="*/ 12756 h 14661"/>
                        <a:gd name="connsiteX24" fmla="*/ 3810 w 12382"/>
                        <a:gd name="connsiteY24" fmla="*/ 12756 h 14661"/>
                        <a:gd name="connsiteX25" fmla="*/ 4763 w 12382"/>
                        <a:gd name="connsiteY25" fmla="*/ 12756 h 14661"/>
                        <a:gd name="connsiteX26" fmla="*/ 4763 w 12382"/>
                        <a:gd name="connsiteY26" fmla="*/ 13709 h 14661"/>
                        <a:gd name="connsiteX27" fmla="*/ 3810 w 12382"/>
                        <a:gd name="connsiteY27" fmla="*/ 14661 h 14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2382" h="14661">
                          <a:moveTo>
                            <a:pt x="3810" y="14661"/>
                          </a:moveTo>
                          <a:cubicBezTo>
                            <a:pt x="2858" y="14661"/>
                            <a:pt x="2858" y="14661"/>
                            <a:pt x="1905" y="13709"/>
                          </a:cubicBezTo>
                          <a:cubicBezTo>
                            <a:pt x="953" y="12756"/>
                            <a:pt x="953" y="12756"/>
                            <a:pt x="953" y="11804"/>
                          </a:cubicBezTo>
                          <a:cubicBezTo>
                            <a:pt x="0" y="9899"/>
                            <a:pt x="0" y="8946"/>
                            <a:pt x="0" y="7041"/>
                          </a:cubicBezTo>
                          <a:cubicBezTo>
                            <a:pt x="0" y="5136"/>
                            <a:pt x="0" y="4184"/>
                            <a:pt x="953" y="2279"/>
                          </a:cubicBezTo>
                          <a:cubicBezTo>
                            <a:pt x="1905" y="374"/>
                            <a:pt x="5715" y="-579"/>
                            <a:pt x="7620" y="374"/>
                          </a:cubicBezTo>
                          <a:cubicBezTo>
                            <a:pt x="9525" y="1326"/>
                            <a:pt x="11430" y="3231"/>
                            <a:pt x="12383" y="6089"/>
                          </a:cubicBezTo>
                          <a:cubicBezTo>
                            <a:pt x="12383" y="7041"/>
                            <a:pt x="12383" y="7994"/>
                            <a:pt x="11430" y="8946"/>
                          </a:cubicBezTo>
                          <a:cubicBezTo>
                            <a:pt x="10478" y="9899"/>
                            <a:pt x="9525" y="9899"/>
                            <a:pt x="9525" y="10851"/>
                          </a:cubicBezTo>
                          <a:cubicBezTo>
                            <a:pt x="8573" y="10851"/>
                            <a:pt x="6668" y="11804"/>
                            <a:pt x="5715" y="10851"/>
                          </a:cubicBezTo>
                          <a:cubicBezTo>
                            <a:pt x="4763" y="9899"/>
                            <a:pt x="4763" y="9899"/>
                            <a:pt x="4763" y="7994"/>
                          </a:cubicBezTo>
                          <a:cubicBezTo>
                            <a:pt x="4763" y="7041"/>
                            <a:pt x="4763" y="6089"/>
                            <a:pt x="4763" y="5136"/>
                          </a:cubicBezTo>
                          <a:cubicBezTo>
                            <a:pt x="4763" y="5136"/>
                            <a:pt x="5715" y="4184"/>
                            <a:pt x="5715" y="4184"/>
                          </a:cubicBezTo>
                          <a:cubicBezTo>
                            <a:pt x="5715" y="4184"/>
                            <a:pt x="6668" y="5136"/>
                            <a:pt x="6668" y="5136"/>
                          </a:cubicBezTo>
                          <a:cubicBezTo>
                            <a:pt x="6668" y="6089"/>
                            <a:pt x="6668" y="7041"/>
                            <a:pt x="6668" y="7994"/>
                          </a:cubicBezTo>
                          <a:cubicBezTo>
                            <a:pt x="6668" y="8946"/>
                            <a:pt x="6668" y="8946"/>
                            <a:pt x="6668" y="8946"/>
                          </a:cubicBezTo>
                          <a:cubicBezTo>
                            <a:pt x="6668" y="8946"/>
                            <a:pt x="7620" y="8946"/>
                            <a:pt x="8573" y="8946"/>
                          </a:cubicBezTo>
                          <a:cubicBezTo>
                            <a:pt x="9525" y="8946"/>
                            <a:pt x="9525" y="8946"/>
                            <a:pt x="10478" y="7994"/>
                          </a:cubicBezTo>
                          <a:cubicBezTo>
                            <a:pt x="10478" y="7994"/>
                            <a:pt x="10478" y="7041"/>
                            <a:pt x="10478" y="6089"/>
                          </a:cubicBezTo>
                          <a:cubicBezTo>
                            <a:pt x="10478" y="4184"/>
                            <a:pt x="8573" y="2279"/>
                            <a:pt x="6668" y="1326"/>
                          </a:cubicBezTo>
                          <a:cubicBezTo>
                            <a:pt x="4763" y="374"/>
                            <a:pt x="2858" y="1326"/>
                            <a:pt x="1905" y="3231"/>
                          </a:cubicBezTo>
                          <a:cubicBezTo>
                            <a:pt x="953" y="4184"/>
                            <a:pt x="953" y="5136"/>
                            <a:pt x="953" y="7041"/>
                          </a:cubicBezTo>
                          <a:cubicBezTo>
                            <a:pt x="953" y="8946"/>
                            <a:pt x="953" y="9899"/>
                            <a:pt x="1905" y="11804"/>
                          </a:cubicBezTo>
                          <a:cubicBezTo>
                            <a:pt x="1905" y="12756"/>
                            <a:pt x="1905" y="12756"/>
                            <a:pt x="2858" y="12756"/>
                          </a:cubicBezTo>
                          <a:cubicBezTo>
                            <a:pt x="2858" y="12756"/>
                            <a:pt x="3810" y="12756"/>
                            <a:pt x="3810" y="12756"/>
                          </a:cubicBezTo>
                          <a:cubicBezTo>
                            <a:pt x="3810" y="12756"/>
                            <a:pt x="4763" y="12756"/>
                            <a:pt x="4763" y="12756"/>
                          </a:cubicBezTo>
                          <a:cubicBezTo>
                            <a:pt x="4763" y="12756"/>
                            <a:pt x="4763" y="13709"/>
                            <a:pt x="4763" y="13709"/>
                          </a:cubicBezTo>
                          <a:cubicBezTo>
                            <a:pt x="4763" y="14661"/>
                            <a:pt x="3810" y="14661"/>
                            <a:pt x="3810" y="14661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6" name="Freeform: Shape 2395">
                      <a:extLst>
                        <a:ext uri="{FF2B5EF4-FFF2-40B4-BE49-F238E27FC236}">
                          <a16:creationId xmlns:a16="http://schemas.microsoft.com/office/drawing/2014/main" id="{307F5163-8A24-42B6-B0A5-12245F745C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7577" y="4864417"/>
                      <a:ext cx="9286" cy="9525"/>
                    </a:xfrm>
                    <a:custGeom>
                      <a:avLst/>
                      <a:gdLst>
                        <a:gd name="connsiteX0" fmla="*/ 2857 w 9286"/>
                        <a:gd name="connsiteY0" fmla="*/ 9525 h 9525"/>
                        <a:gd name="connsiteX1" fmla="*/ 953 w 9286"/>
                        <a:gd name="connsiteY1" fmla="*/ 8572 h 9525"/>
                        <a:gd name="connsiteX2" fmla="*/ 0 w 9286"/>
                        <a:gd name="connsiteY2" fmla="*/ 6667 h 9525"/>
                        <a:gd name="connsiteX3" fmla="*/ 0 w 9286"/>
                        <a:gd name="connsiteY3" fmla="*/ 2857 h 9525"/>
                        <a:gd name="connsiteX4" fmla="*/ 2857 w 9286"/>
                        <a:gd name="connsiteY4" fmla="*/ 0 h 9525"/>
                        <a:gd name="connsiteX5" fmla="*/ 6667 w 9286"/>
                        <a:gd name="connsiteY5" fmla="*/ 952 h 9525"/>
                        <a:gd name="connsiteX6" fmla="*/ 8572 w 9286"/>
                        <a:gd name="connsiteY6" fmla="*/ 3810 h 9525"/>
                        <a:gd name="connsiteX7" fmla="*/ 8572 w 9286"/>
                        <a:gd name="connsiteY7" fmla="*/ 6667 h 9525"/>
                        <a:gd name="connsiteX8" fmla="*/ 5715 w 9286"/>
                        <a:gd name="connsiteY8" fmla="*/ 8572 h 9525"/>
                        <a:gd name="connsiteX9" fmla="*/ 2857 w 9286"/>
                        <a:gd name="connsiteY9" fmla="*/ 7620 h 9525"/>
                        <a:gd name="connsiteX10" fmla="*/ 1905 w 9286"/>
                        <a:gd name="connsiteY10" fmla="*/ 4763 h 9525"/>
                        <a:gd name="connsiteX11" fmla="*/ 1905 w 9286"/>
                        <a:gd name="connsiteY11" fmla="*/ 3810 h 9525"/>
                        <a:gd name="connsiteX12" fmla="*/ 2857 w 9286"/>
                        <a:gd name="connsiteY12" fmla="*/ 2857 h 9525"/>
                        <a:gd name="connsiteX13" fmla="*/ 3810 w 9286"/>
                        <a:gd name="connsiteY13" fmla="*/ 3810 h 9525"/>
                        <a:gd name="connsiteX14" fmla="*/ 3810 w 9286"/>
                        <a:gd name="connsiteY14" fmla="*/ 4763 h 9525"/>
                        <a:gd name="connsiteX15" fmla="*/ 3810 w 9286"/>
                        <a:gd name="connsiteY15" fmla="*/ 5715 h 9525"/>
                        <a:gd name="connsiteX16" fmla="*/ 5715 w 9286"/>
                        <a:gd name="connsiteY16" fmla="*/ 5715 h 9525"/>
                        <a:gd name="connsiteX17" fmla="*/ 7620 w 9286"/>
                        <a:gd name="connsiteY17" fmla="*/ 4763 h 9525"/>
                        <a:gd name="connsiteX18" fmla="*/ 7620 w 9286"/>
                        <a:gd name="connsiteY18" fmla="*/ 2857 h 9525"/>
                        <a:gd name="connsiteX19" fmla="*/ 5715 w 9286"/>
                        <a:gd name="connsiteY19" fmla="*/ 952 h 9525"/>
                        <a:gd name="connsiteX20" fmla="*/ 2857 w 9286"/>
                        <a:gd name="connsiteY20" fmla="*/ 0 h 9525"/>
                        <a:gd name="connsiteX21" fmla="*/ 953 w 9286"/>
                        <a:gd name="connsiteY21" fmla="*/ 1905 h 9525"/>
                        <a:gd name="connsiteX22" fmla="*/ 953 w 9286"/>
                        <a:gd name="connsiteY22" fmla="*/ 4763 h 9525"/>
                        <a:gd name="connsiteX23" fmla="*/ 953 w 9286"/>
                        <a:gd name="connsiteY23" fmla="*/ 6667 h 9525"/>
                        <a:gd name="connsiteX24" fmla="*/ 1905 w 9286"/>
                        <a:gd name="connsiteY24" fmla="*/ 6667 h 9525"/>
                        <a:gd name="connsiteX25" fmla="*/ 2857 w 9286"/>
                        <a:gd name="connsiteY25" fmla="*/ 7620 h 9525"/>
                        <a:gd name="connsiteX26" fmla="*/ 2857 w 9286"/>
                        <a:gd name="connsiteY26" fmla="*/ 9525 h 9525"/>
                        <a:gd name="connsiteX27" fmla="*/ 2857 w 9286"/>
                        <a:gd name="connsiteY27" fmla="*/ 9525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9286" h="9525">
                          <a:moveTo>
                            <a:pt x="2857" y="9525"/>
                          </a:moveTo>
                          <a:cubicBezTo>
                            <a:pt x="1905" y="9525"/>
                            <a:pt x="953" y="9525"/>
                            <a:pt x="953" y="8572"/>
                          </a:cubicBezTo>
                          <a:cubicBezTo>
                            <a:pt x="953" y="7620"/>
                            <a:pt x="0" y="6667"/>
                            <a:pt x="0" y="6667"/>
                          </a:cubicBezTo>
                          <a:cubicBezTo>
                            <a:pt x="0" y="5715"/>
                            <a:pt x="0" y="3810"/>
                            <a:pt x="0" y="2857"/>
                          </a:cubicBezTo>
                          <a:cubicBezTo>
                            <a:pt x="0" y="952"/>
                            <a:pt x="953" y="0"/>
                            <a:pt x="2857" y="0"/>
                          </a:cubicBezTo>
                          <a:cubicBezTo>
                            <a:pt x="3810" y="0"/>
                            <a:pt x="5715" y="0"/>
                            <a:pt x="6667" y="952"/>
                          </a:cubicBezTo>
                          <a:cubicBezTo>
                            <a:pt x="7620" y="1905"/>
                            <a:pt x="8572" y="2857"/>
                            <a:pt x="8572" y="3810"/>
                          </a:cubicBezTo>
                          <a:cubicBezTo>
                            <a:pt x="9525" y="4763"/>
                            <a:pt x="9525" y="5715"/>
                            <a:pt x="8572" y="6667"/>
                          </a:cubicBezTo>
                          <a:cubicBezTo>
                            <a:pt x="8572" y="7620"/>
                            <a:pt x="7620" y="8572"/>
                            <a:pt x="5715" y="8572"/>
                          </a:cubicBezTo>
                          <a:cubicBezTo>
                            <a:pt x="3810" y="8572"/>
                            <a:pt x="2857" y="8572"/>
                            <a:pt x="2857" y="7620"/>
                          </a:cubicBezTo>
                          <a:cubicBezTo>
                            <a:pt x="1905" y="6667"/>
                            <a:pt x="1905" y="5715"/>
                            <a:pt x="1905" y="4763"/>
                          </a:cubicBezTo>
                          <a:cubicBezTo>
                            <a:pt x="1905" y="4763"/>
                            <a:pt x="1905" y="3810"/>
                            <a:pt x="1905" y="3810"/>
                          </a:cubicBezTo>
                          <a:cubicBezTo>
                            <a:pt x="1905" y="3810"/>
                            <a:pt x="1905" y="2857"/>
                            <a:pt x="2857" y="2857"/>
                          </a:cubicBezTo>
                          <a:cubicBezTo>
                            <a:pt x="2857" y="2857"/>
                            <a:pt x="3810" y="2857"/>
                            <a:pt x="3810" y="3810"/>
                          </a:cubicBezTo>
                          <a:cubicBezTo>
                            <a:pt x="3810" y="3810"/>
                            <a:pt x="3810" y="4763"/>
                            <a:pt x="3810" y="4763"/>
                          </a:cubicBezTo>
                          <a:cubicBezTo>
                            <a:pt x="3810" y="5715"/>
                            <a:pt x="3810" y="5715"/>
                            <a:pt x="3810" y="5715"/>
                          </a:cubicBezTo>
                          <a:cubicBezTo>
                            <a:pt x="3810" y="5715"/>
                            <a:pt x="4763" y="5715"/>
                            <a:pt x="5715" y="5715"/>
                          </a:cubicBezTo>
                          <a:cubicBezTo>
                            <a:pt x="6667" y="5715"/>
                            <a:pt x="7620" y="5715"/>
                            <a:pt x="7620" y="4763"/>
                          </a:cubicBezTo>
                          <a:cubicBezTo>
                            <a:pt x="7620" y="4763"/>
                            <a:pt x="7620" y="3810"/>
                            <a:pt x="7620" y="2857"/>
                          </a:cubicBezTo>
                          <a:cubicBezTo>
                            <a:pt x="7620" y="1905"/>
                            <a:pt x="6667" y="952"/>
                            <a:pt x="5715" y="952"/>
                          </a:cubicBezTo>
                          <a:cubicBezTo>
                            <a:pt x="5715" y="952"/>
                            <a:pt x="3810" y="0"/>
                            <a:pt x="2857" y="0"/>
                          </a:cubicBezTo>
                          <a:cubicBezTo>
                            <a:pt x="1905" y="0"/>
                            <a:pt x="1905" y="952"/>
                            <a:pt x="953" y="1905"/>
                          </a:cubicBezTo>
                          <a:cubicBezTo>
                            <a:pt x="953" y="2857"/>
                            <a:pt x="953" y="3810"/>
                            <a:pt x="953" y="4763"/>
                          </a:cubicBezTo>
                          <a:cubicBezTo>
                            <a:pt x="953" y="5715"/>
                            <a:pt x="953" y="5715"/>
                            <a:pt x="953" y="6667"/>
                          </a:cubicBezTo>
                          <a:cubicBezTo>
                            <a:pt x="953" y="6667"/>
                            <a:pt x="1905" y="7620"/>
                            <a:pt x="1905" y="6667"/>
                          </a:cubicBezTo>
                          <a:cubicBezTo>
                            <a:pt x="1905" y="6667"/>
                            <a:pt x="2857" y="6667"/>
                            <a:pt x="2857" y="7620"/>
                          </a:cubicBezTo>
                          <a:cubicBezTo>
                            <a:pt x="4763" y="8572"/>
                            <a:pt x="3810" y="8572"/>
                            <a:pt x="2857" y="9525"/>
                          </a:cubicBezTo>
                          <a:cubicBezTo>
                            <a:pt x="3810" y="9525"/>
                            <a:pt x="3810" y="9525"/>
                            <a:pt x="2857" y="952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7" name="Freeform: Shape 2396">
                      <a:extLst>
                        <a:ext uri="{FF2B5EF4-FFF2-40B4-BE49-F238E27FC236}">
                          <a16:creationId xmlns:a16="http://schemas.microsoft.com/office/drawing/2014/main" id="{70F744ED-C5F4-446B-A0DB-90B402A59C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6622" y="4832031"/>
                      <a:ext cx="12777" cy="12382"/>
                    </a:xfrm>
                    <a:custGeom>
                      <a:avLst/>
                      <a:gdLst>
                        <a:gd name="connsiteX0" fmla="*/ 3810 w 12777"/>
                        <a:gd name="connsiteY0" fmla="*/ 12383 h 12382"/>
                        <a:gd name="connsiteX1" fmla="*/ 953 w 12777"/>
                        <a:gd name="connsiteY1" fmla="*/ 10478 h 12382"/>
                        <a:gd name="connsiteX2" fmla="*/ 0 w 12777"/>
                        <a:gd name="connsiteY2" fmla="*/ 6668 h 12382"/>
                        <a:gd name="connsiteX3" fmla="*/ 1905 w 12777"/>
                        <a:gd name="connsiteY3" fmla="*/ 953 h 12382"/>
                        <a:gd name="connsiteX4" fmla="*/ 4763 w 12777"/>
                        <a:gd name="connsiteY4" fmla="*/ 0 h 12382"/>
                        <a:gd name="connsiteX5" fmla="*/ 11430 w 12777"/>
                        <a:gd name="connsiteY5" fmla="*/ 2858 h 12382"/>
                        <a:gd name="connsiteX6" fmla="*/ 12383 w 12777"/>
                        <a:gd name="connsiteY6" fmla="*/ 7620 h 12382"/>
                        <a:gd name="connsiteX7" fmla="*/ 9525 w 12777"/>
                        <a:gd name="connsiteY7" fmla="*/ 9525 h 12382"/>
                        <a:gd name="connsiteX8" fmla="*/ 6668 w 12777"/>
                        <a:gd name="connsiteY8" fmla="*/ 9525 h 12382"/>
                        <a:gd name="connsiteX9" fmla="*/ 5715 w 12777"/>
                        <a:gd name="connsiteY9" fmla="*/ 4763 h 12382"/>
                        <a:gd name="connsiteX10" fmla="*/ 6668 w 12777"/>
                        <a:gd name="connsiteY10" fmla="*/ 3810 h 12382"/>
                        <a:gd name="connsiteX11" fmla="*/ 7620 w 12777"/>
                        <a:gd name="connsiteY11" fmla="*/ 4763 h 12382"/>
                        <a:gd name="connsiteX12" fmla="*/ 8572 w 12777"/>
                        <a:gd name="connsiteY12" fmla="*/ 7620 h 12382"/>
                        <a:gd name="connsiteX13" fmla="*/ 9525 w 12777"/>
                        <a:gd name="connsiteY13" fmla="*/ 7620 h 12382"/>
                        <a:gd name="connsiteX14" fmla="*/ 10478 w 12777"/>
                        <a:gd name="connsiteY14" fmla="*/ 6668 h 12382"/>
                        <a:gd name="connsiteX15" fmla="*/ 9525 w 12777"/>
                        <a:gd name="connsiteY15" fmla="*/ 2858 h 12382"/>
                        <a:gd name="connsiteX16" fmla="*/ 4763 w 12777"/>
                        <a:gd name="connsiteY16" fmla="*/ 0 h 12382"/>
                        <a:gd name="connsiteX17" fmla="*/ 2858 w 12777"/>
                        <a:gd name="connsiteY17" fmla="*/ 0 h 12382"/>
                        <a:gd name="connsiteX18" fmla="*/ 1905 w 12777"/>
                        <a:gd name="connsiteY18" fmla="*/ 3810 h 12382"/>
                        <a:gd name="connsiteX19" fmla="*/ 2858 w 12777"/>
                        <a:gd name="connsiteY19" fmla="*/ 6668 h 12382"/>
                        <a:gd name="connsiteX20" fmla="*/ 4763 w 12777"/>
                        <a:gd name="connsiteY20" fmla="*/ 7620 h 12382"/>
                        <a:gd name="connsiteX21" fmla="*/ 5715 w 12777"/>
                        <a:gd name="connsiteY21" fmla="*/ 8573 h 12382"/>
                        <a:gd name="connsiteX22" fmla="*/ 3810 w 12777"/>
                        <a:gd name="connsiteY22" fmla="*/ 12383 h 12382"/>
                        <a:gd name="connsiteX23" fmla="*/ 3810 w 12777"/>
                        <a:gd name="connsiteY23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777" h="12382">
                          <a:moveTo>
                            <a:pt x="3810" y="12383"/>
                          </a:moveTo>
                          <a:cubicBezTo>
                            <a:pt x="2858" y="12383"/>
                            <a:pt x="953" y="11430"/>
                            <a:pt x="953" y="10478"/>
                          </a:cubicBezTo>
                          <a:cubicBezTo>
                            <a:pt x="0" y="9525"/>
                            <a:pt x="0" y="7620"/>
                            <a:pt x="0" y="6668"/>
                          </a:cubicBezTo>
                          <a:cubicBezTo>
                            <a:pt x="0" y="3810"/>
                            <a:pt x="0" y="1905"/>
                            <a:pt x="1905" y="953"/>
                          </a:cubicBezTo>
                          <a:cubicBezTo>
                            <a:pt x="2858" y="953"/>
                            <a:pt x="3810" y="0"/>
                            <a:pt x="4763" y="0"/>
                          </a:cubicBezTo>
                          <a:cubicBezTo>
                            <a:pt x="7620" y="0"/>
                            <a:pt x="9525" y="953"/>
                            <a:pt x="11430" y="2858"/>
                          </a:cubicBezTo>
                          <a:cubicBezTo>
                            <a:pt x="12383" y="4763"/>
                            <a:pt x="13335" y="6668"/>
                            <a:pt x="12383" y="7620"/>
                          </a:cubicBezTo>
                          <a:cubicBezTo>
                            <a:pt x="12383" y="8573"/>
                            <a:pt x="11430" y="9525"/>
                            <a:pt x="9525" y="9525"/>
                          </a:cubicBezTo>
                          <a:cubicBezTo>
                            <a:pt x="8572" y="9525"/>
                            <a:pt x="7620" y="9525"/>
                            <a:pt x="6668" y="9525"/>
                          </a:cubicBezTo>
                          <a:cubicBezTo>
                            <a:pt x="4763" y="8573"/>
                            <a:pt x="5715" y="5715"/>
                            <a:pt x="5715" y="4763"/>
                          </a:cubicBezTo>
                          <a:cubicBezTo>
                            <a:pt x="5715" y="4763"/>
                            <a:pt x="5715" y="3810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4763"/>
                          </a:cubicBezTo>
                          <a:cubicBezTo>
                            <a:pt x="7620" y="5715"/>
                            <a:pt x="7620" y="7620"/>
                            <a:pt x="8572" y="7620"/>
                          </a:cubicBezTo>
                          <a:cubicBezTo>
                            <a:pt x="8572" y="7620"/>
                            <a:pt x="9525" y="7620"/>
                            <a:pt x="9525" y="7620"/>
                          </a:cubicBezTo>
                          <a:cubicBezTo>
                            <a:pt x="10478" y="7620"/>
                            <a:pt x="10478" y="6668"/>
                            <a:pt x="10478" y="6668"/>
                          </a:cubicBezTo>
                          <a:cubicBezTo>
                            <a:pt x="10478" y="5715"/>
                            <a:pt x="10478" y="4763"/>
                            <a:pt x="9525" y="2858"/>
                          </a:cubicBezTo>
                          <a:cubicBezTo>
                            <a:pt x="8572" y="953"/>
                            <a:pt x="6668" y="0"/>
                            <a:pt x="4763" y="0"/>
                          </a:cubicBezTo>
                          <a:cubicBezTo>
                            <a:pt x="3810" y="0"/>
                            <a:pt x="3810" y="0"/>
                            <a:pt x="2858" y="0"/>
                          </a:cubicBezTo>
                          <a:cubicBezTo>
                            <a:pt x="1905" y="953"/>
                            <a:pt x="1905" y="2858"/>
                            <a:pt x="1905" y="3810"/>
                          </a:cubicBezTo>
                          <a:cubicBezTo>
                            <a:pt x="1905" y="4763"/>
                            <a:pt x="1905" y="5715"/>
                            <a:pt x="2858" y="6668"/>
                          </a:cubicBezTo>
                          <a:cubicBezTo>
                            <a:pt x="3810" y="7620"/>
                            <a:pt x="3810" y="7620"/>
                            <a:pt x="4763" y="7620"/>
                          </a:cubicBezTo>
                          <a:cubicBezTo>
                            <a:pt x="4763" y="7620"/>
                            <a:pt x="5715" y="7620"/>
                            <a:pt x="5715" y="8573"/>
                          </a:cubicBezTo>
                          <a:cubicBezTo>
                            <a:pt x="5715" y="11430"/>
                            <a:pt x="4763" y="11430"/>
                            <a:pt x="3810" y="12383"/>
                          </a:cubicBezTo>
                          <a:cubicBezTo>
                            <a:pt x="4763" y="12383"/>
                            <a:pt x="3810" y="12383"/>
                            <a:pt x="3810" y="1238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8" name="Freeform: Shape 2397">
                      <a:extLst>
                        <a:ext uri="{FF2B5EF4-FFF2-40B4-BE49-F238E27FC236}">
                          <a16:creationId xmlns:a16="http://schemas.microsoft.com/office/drawing/2014/main" id="{4377A8B6-91E2-4A49-9418-3D6049F2BF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1382" y="4846319"/>
                      <a:ext cx="11824" cy="13335"/>
                    </a:xfrm>
                    <a:custGeom>
                      <a:avLst/>
                      <a:gdLst>
                        <a:gd name="connsiteX0" fmla="*/ 3810 w 11824"/>
                        <a:gd name="connsiteY0" fmla="*/ 13335 h 13335"/>
                        <a:gd name="connsiteX1" fmla="*/ 953 w 11824"/>
                        <a:gd name="connsiteY1" fmla="*/ 11430 h 13335"/>
                        <a:gd name="connsiteX2" fmla="*/ 0 w 11824"/>
                        <a:gd name="connsiteY2" fmla="*/ 7620 h 13335"/>
                        <a:gd name="connsiteX3" fmla="*/ 953 w 11824"/>
                        <a:gd name="connsiteY3" fmla="*/ 2858 h 13335"/>
                        <a:gd name="connsiteX4" fmla="*/ 6668 w 11824"/>
                        <a:gd name="connsiteY4" fmla="*/ 0 h 13335"/>
                        <a:gd name="connsiteX5" fmla="*/ 11430 w 11824"/>
                        <a:gd name="connsiteY5" fmla="*/ 4763 h 13335"/>
                        <a:gd name="connsiteX6" fmla="*/ 10478 w 11824"/>
                        <a:gd name="connsiteY6" fmla="*/ 9525 h 13335"/>
                        <a:gd name="connsiteX7" fmla="*/ 5715 w 11824"/>
                        <a:gd name="connsiteY7" fmla="*/ 10478 h 13335"/>
                        <a:gd name="connsiteX8" fmla="*/ 4763 w 11824"/>
                        <a:gd name="connsiteY8" fmla="*/ 6668 h 13335"/>
                        <a:gd name="connsiteX9" fmla="*/ 6668 w 11824"/>
                        <a:gd name="connsiteY9" fmla="*/ 2858 h 13335"/>
                        <a:gd name="connsiteX10" fmla="*/ 7620 w 11824"/>
                        <a:gd name="connsiteY10" fmla="*/ 3810 h 13335"/>
                        <a:gd name="connsiteX11" fmla="*/ 6668 w 11824"/>
                        <a:gd name="connsiteY11" fmla="*/ 4763 h 13335"/>
                        <a:gd name="connsiteX12" fmla="*/ 5715 w 11824"/>
                        <a:gd name="connsiteY12" fmla="*/ 6668 h 13335"/>
                        <a:gd name="connsiteX13" fmla="*/ 6668 w 11824"/>
                        <a:gd name="connsiteY13" fmla="*/ 8573 h 13335"/>
                        <a:gd name="connsiteX14" fmla="*/ 9525 w 11824"/>
                        <a:gd name="connsiteY14" fmla="*/ 8573 h 13335"/>
                        <a:gd name="connsiteX15" fmla="*/ 10478 w 11824"/>
                        <a:gd name="connsiteY15" fmla="*/ 4763 h 13335"/>
                        <a:gd name="connsiteX16" fmla="*/ 6668 w 11824"/>
                        <a:gd name="connsiteY16" fmla="*/ 953 h 13335"/>
                        <a:gd name="connsiteX17" fmla="*/ 1905 w 11824"/>
                        <a:gd name="connsiteY17" fmla="*/ 2858 h 13335"/>
                        <a:gd name="connsiteX18" fmla="*/ 953 w 11824"/>
                        <a:gd name="connsiteY18" fmla="*/ 6668 h 13335"/>
                        <a:gd name="connsiteX19" fmla="*/ 1905 w 11824"/>
                        <a:gd name="connsiteY19" fmla="*/ 9525 h 13335"/>
                        <a:gd name="connsiteX20" fmla="*/ 3810 w 11824"/>
                        <a:gd name="connsiteY20" fmla="*/ 10478 h 13335"/>
                        <a:gd name="connsiteX21" fmla="*/ 4763 w 11824"/>
                        <a:gd name="connsiteY21" fmla="*/ 10478 h 13335"/>
                        <a:gd name="connsiteX22" fmla="*/ 4763 w 11824"/>
                        <a:gd name="connsiteY22" fmla="*/ 11430 h 13335"/>
                        <a:gd name="connsiteX23" fmla="*/ 3810 w 11824"/>
                        <a:gd name="connsiteY23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1824" h="13335">
                          <a:moveTo>
                            <a:pt x="3810" y="13335"/>
                          </a:moveTo>
                          <a:cubicBezTo>
                            <a:pt x="2858" y="13335"/>
                            <a:pt x="1905" y="12383"/>
                            <a:pt x="953" y="11430"/>
                          </a:cubicBezTo>
                          <a:cubicBezTo>
                            <a:pt x="0" y="10478"/>
                            <a:pt x="0" y="8573"/>
                            <a:pt x="0" y="7620"/>
                          </a:cubicBezTo>
                          <a:cubicBezTo>
                            <a:pt x="0" y="5715"/>
                            <a:pt x="0" y="4763"/>
                            <a:pt x="953" y="2858"/>
                          </a:cubicBezTo>
                          <a:cubicBezTo>
                            <a:pt x="1905" y="953"/>
                            <a:pt x="4763" y="0"/>
                            <a:pt x="6668" y="0"/>
                          </a:cubicBezTo>
                          <a:cubicBezTo>
                            <a:pt x="8573" y="0"/>
                            <a:pt x="10478" y="1905"/>
                            <a:pt x="11430" y="4763"/>
                          </a:cubicBezTo>
                          <a:cubicBezTo>
                            <a:pt x="12383" y="6668"/>
                            <a:pt x="11430" y="8573"/>
                            <a:pt x="10478" y="9525"/>
                          </a:cubicBezTo>
                          <a:cubicBezTo>
                            <a:pt x="9525" y="11430"/>
                            <a:pt x="6668" y="11430"/>
                            <a:pt x="5715" y="10478"/>
                          </a:cubicBezTo>
                          <a:cubicBezTo>
                            <a:pt x="4763" y="9525"/>
                            <a:pt x="4763" y="8573"/>
                            <a:pt x="4763" y="6668"/>
                          </a:cubicBezTo>
                          <a:cubicBezTo>
                            <a:pt x="4763" y="4763"/>
                            <a:pt x="5715" y="3810"/>
                            <a:pt x="6668" y="2858"/>
                          </a:cubicBezTo>
                          <a:cubicBezTo>
                            <a:pt x="6668" y="2858"/>
                            <a:pt x="7620" y="2858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6668" y="4763"/>
                          </a:cubicBezTo>
                          <a:cubicBezTo>
                            <a:pt x="5715" y="4763"/>
                            <a:pt x="5715" y="5715"/>
                            <a:pt x="5715" y="6668"/>
                          </a:cubicBezTo>
                          <a:cubicBezTo>
                            <a:pt x="5715" y="7620"/>
                            <a:pt x="5715" y="8573"/>
                            <a:pt x="6668" y="8573"/>
                          </a:cubicBezTo>
                          <a:cubicBezTo>
                            <a:pt x="7620" y="9525"/>
                            <a:pt x="8573" y="8573"/>
                            <a:pt x="9525" y="8573"/>
                          </a:cubicBezTo>
                          <a:cubicBezTo>
                            <a:pt x="10478" y="7620"/>
                            <a:pt x="10478" y="6668"/>
                            <a:pt x="10478" y="4763"/>
                          </a:cubicBezTo>
                          <a:cubicBezTo>
                            <a:pt x="9525" y="2858"/>
                            <a:pt x="8573" y="1905"/>
                            <a:pt x="6668" y="953"/>
                          </a:cubicBezTo>
                          <a:cubicBezTo>
                            <a:pt x="4763" y="953"/>
                            <a:pt x="2858" y="953"/>
                            <a:pt x="1905" y="2858"/>
                          </a:cubicBezTo>
                          <a:cubicBezTo>
                            <a:pt x="953" y="3810"/>
                            <a:pt x="953" y="5715"/>
                            <a:pt x="953" y="6668"/>
                          </a:cubicBezTo>
                          <a:cubicBezTo>
                            <a:pt x="953" y="7620"/>
                            <a:pt x="953" y="8573"/>
                            <a:pt x="1905" y="9525"/>
                          </a:cubicBezTo>
                          <a:cubicBezTo>
                            <a:pt x="1905" y="10478"/>
                            <a:pt x="2858" y="10478"/>
                            <a:pt x="3810" y="10478"/>
                          </a:cubicBezTo>
                          <a:cubicBezTo>
                            <a:pt x="3810" y="10478"/>
                            <a:pt x="4763" y="10478"/>
                            <a:pt x="4763" y="10478"/>
                          </a:cubicBezTo>
                          <a:cubicBezTo>
                            <a:pt x="4763" y="10478"/>
                            <a:pt x="4763" y="11430"/>
                            <a:pt x="4763" y="11430"/>
                          </a:cubicBezTo>
                          <a:cubicBezTo>
                            <a:pt x="4763" y="13335"/>
                            <a:pt x="4763" y="13335"/>
                            <a:pt x="381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9" name="Freeform: Shape 2398">
                      <a:extLst>
                        <a:ext uri="{FF2B5EF4-FFF2-40B4-BE49-F238E27FC236}">
                          <a16:creationId xmlns:a16="http://schemas.microsoft.com/office/drawing/2014/main" id="{79F45851-8B0D-4291-BF02-CB8CD1E86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43762" y="4865369"/>
                      <a:ext cx="14287" cy="13335"/>
                    </a:xfrm>
                    <a:custGeom>
                      <a:avLst/>
                      <a:gdLst>
                        <a:gd name="connsiteX0" fmla="*/ 7620 w 14287"/>
                        <a:gd name="connsiteY0" fmla="*/ 13335 h 13335"/>
                        <a:gd name="connsiteX1" fmla="*/ 1905 w 14287"/>
                        <a:gd name="connsiteY1" fmla="*/ 10478 h 13335"/>
                        <a:gd name="connsiteX2" fmla="*/ 0 w 14287"/>
                        <a:gd name="connsiteY2" fmla="*/ 4763 h 13335"/>
                        <a:gd name="connsiteX3" fmla="*/ 953 w 14287"/>
                        <a:gd name="connsiteY3" fmla="*/ 1905 h 13335"/>
                        <a:gd name="connsiteX4" fmla="*/ 5715 w 14287"/>
                        <a:gd name="connsiteY4" fmla="*/ 0 h 13335"/>
                        <a:gd name="connsiteX5" fmla="*/ 10478 w 14287"/>
                        <a:gd name="connsiteY5" fmla="*/ 0 h 13335"/>
                        <a:gd name="connsiteX6" fmla="*/ 13335 w 14287"/>
                        <a:gd name="connsiteY6" fmla="*/ 3810 h 13335"/>
                        <a:gd name="connsiteX7" fmla="*/ 14288 w 14287"/>
                        <a:gd name="connsiteY7" fmla="*/ 8573 h 13335"/>
                        <a:gd name="connsiteX8" fmla="*/ 14288 w 14287"/>
                        <a:gd name="connsiteY8" fmla="*/ 10478 h 13335"/>
                        <a:gd name="connsiteX9" fmla="*/ 9525 w 14287"/>
                        <a:gd name="connsiteY9" fmla="*/ 12383 h 13335"/>
                        <a:gd name="connsiteX10" fmla="*/ 5715 w 14287"/>
                        <a:gd name="connsiteY10" fmla="*/ 8573 h 13335"/>
                        <a:gd name="connsiteX11" fmla="*/ 6668 w 14287"/>
                        <a:gd name="connsiteY11" fmla="*/ 3810 h 13335"/>
                        <a:gd name="connsiteX12" fmla="*/ 7620 w 14287"/>
                        <a:gd name="connsiteY12" fmla="*/ 3810 h 13335"/>
                        <a:gd name="connsiteX13" fmla="*/ 7620 w 14287"/>
                        <a:gd name="connsiteY13" fmla="*/ 4763 h 13335"/>
                        <a:gd name="connsiteX14" fmla="*/ 6668 w 14287"/>
                        <a:gd name="connsiteY14" fmla="*/ 8573 h 13335"/>
                        <a:gd name="connsiteX15" fmla="*/ 9525 w 14287"/>
                        <a:gd name="connsiteY15" fmla="*/ 10478 h 13335"/>
                        <a:gd name="connsiteX16" fmla="*/ 12382 w 14287"/>
                        <a:gd name="connsiteY16" fmla="*/ 9525 h 13335"/>
                        <a:gd name="connsiteX17" fmla="*/ 12382 w 14287"/>
                        <a:gd name="connsiteY17" fmla="*/ 8573 h 13335"/>
                        <a:gd name="connsiteX18" fmla="*/ 11430 w 14287"/>
                        <a:gd name="connsiteY18" fmla="*/ 4763 h 13335"/>
                        <a:gd name="connsiteX19" fmla="*/ 9525 w 14287"/>
                        <a:gd name="connsiteY19" fmla="*/ 1905 h 13335"/>
                        <a:gd name="connsiteX20" fmla="*/ 5715 w 14287"/>
                        <a:gd name="connsiteY20" fmla="*/ 1905 h 13335"/>
                        <a:gd name="connsiteX21" fmla="*/ 1905 w 14287"/>
                        <a:gd name="connsiteY21" fmla="*/ 3810 h 13335"/>
                        <a:gd name="connsiteX22" fmla="*/ 1905 w 14287"/>
                        <a:gd name="connsiteY22" fmla="*/ 5715 h 13335"/>
                        <a:gd name="connsiteX23" fmla="*/ 2857 w 14287"/>
                        <a:gd name="connsiteY23" fmla="*/ 10478 h 13335"/>
                        <a:gd name="connsiteX24" fmla="*/ 7620 w 14287"/>
                        <a:gd name="connsiteY24" fmla="*/ 12383 h 13335"/>
                        <a:gd name="connsiteX25" fmla="*/ 7620 w 14287"/>
                        <a:gd name="connsiteY25" fmla="*/ 13335 h 13335"/>
                        <a:gd name="connsiteX26" fmla="*/ 7620 w 14287"/>
                        <a:gd name="connsiteY26" fmla="*/ 13335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4287" h="13335">
                          <a:moveTo>
                            <a:pt x="7620" y="13335"/>
                          </a:moveTo>
                          <a:cubicBezTo>
                            <a:pt x="5715" y="13335"/>
                            <a:pt x="3810" y="12383"/>
                            <a:pt x="1905" y="10478"/>
                          </a:cubicBezTo>
                          <a:cubicBezTo>
                            <a:pt x="953" y="8573"/>
                            <a:pt x="0" y="6668"/>
                            <a:pt x="0" y="4763"/>
                          </a:cubicBezTo>
                          <a:cubicBezTo>
                            <a:pt x="0" y="3810"/>
                            <a:pt x="0" y="2858"/>
                            <a:pt x="953" y="1905"/>
                          </a:cubicBezTo>
                          <a:cubicBezTo>
                            <a:pt x="1905" y="0"/>
                            <a:pt x="3810" y="0"/>
                            <a:pt x="5715" y="0"/>
                          </a:cubicBezTo>
                          <a:cubicBezTo>
                            <a:pt x="7620" y="0"/>
                            <a:pt x="9525" y="0"/>
                            <a:pt x="10478" y="0"/>
                          </a:cubicBezTo>
                          <a:cubicBezTo>
                            <a:pt x="11430" y="953"/>
                            <a:pt x="13335" y="1905"/>
                            <a:pt x="13335" y="3810"/>
                          </a:cubicBezTo>
                          <a:cubicBezTo>
                            <a:pt x="13335" y="4763"/>
                            <a:pt x="14288" y="6668"/>
                            <a:pt x="14288" y="8573"/>
                          </a:cubicBezTo>
                          <a:cubicBezTo>
                            <a:pt x="14288" y="9525"/>
                            <a:pt x="14288" y="9525"/>
                            <a:pt x="14288" y="10478"/>
                          </a:cubicBezTo>
                          <a:cubicBezTo>
                            <a:pt x="13335" y="12383"/>
                            <a:pt x="11430" y="13335"/>
                            <a:pt x="9525" y="12383"/>
                          </a:cubicBezTo>
                          <a:cubicBezTo>
                            <a:pt x="7620" y="12383"/>
                            <a:pt x="6668" y="10478"/>
                            <a:pt x="5715" y="8573"/>
                          </a:cubicBezTo>
                          <a:cubicBezTo>
                            <a:pt x="4763" y="6668"/>
                            <a:pt x="5715" y="4763"/>
                            <a:pt x="6668" y="3810"/>
                          </a:cubicBezTo>
                          <a:cubicBezTo>
                            <a:pt x="6668" y="3810"/>
                            <a:pt x="7620" y="3810"/>
                            <a:pt x="7620" y="3810"/>
                          </a:cubicBezTo>
                          <a:cubicBezTo>
                            <a:pt x="7620" y="3810"/>
                            <a:pt x="7620" y="4763"/>
                            <a:pt x="7620" y="4763"/>
                          </a:cubicBezTo>
                          <a:cubicBezTo>
                            <a:pt x="6668" y="5715"/>
                            <a:pt x="6668" y="6668"/>
                            <a:pt x="6668" y="8573"/>
                          </a:cubicBezTo>
                          <a:cubicBezTo>
                            <a:pt x="6668" y="9525"/>
                            <a:pt x="8572" y="10478"/>
                            <a:pt x="9525" y="10478"/>
                          </a:cubicBezTo>
                          <a:cubicBezTo>
                            <a:pt x="10478" y="10478"/>
                            <a:pt x="11430" y="10478"/>
                            <a:pt x="12382" y="9525"/>
                          </a:cubicBezTo>
                          <a:cubicBezTo>
                            <a:pt x="12382" y="9525"/>
                            <a:pt x="12382" y="8573"/>
                            <a:pt x="12382" y="8573"/>
                          </a:cubicBezTo>
                          <a:cubicBezTo>
                            <a:pt x="12382" y="7620"/>
                            <a:pt x="12382" y="5715"/>
                            <a:pt x="11430" y="4763"/>
                          </a:cubicBezTo>
                          <a:cubicBezTo>
                            <a:pt x="11430" y="3810"/>
                            <a:pt x="10478" y="2858"/>
                            <a:pt x="9525" y="1905"/>
                          </a:cubicBezTo>
                          <a:cubicBezTo>
                            <a:pt x="8572" y="953"/>
                            <a:pt x="6668" y="1905"/>
                            <a:pt x="5715" y="1905"/>
                          </a:cubicBezTo>
                          <a:cubicBezTo>
                            <a:pt x="4763" y="1905"/>
                            <a:pt x="2857" y="2858"/>
                            <a:pt x="1905" y="3810"/>
                          </a:cubicBezTo>
                          <a:cubicBezTo>
                            <a:pt x="1905" y="3810"/>
                            <a:pt x="1905" y="4763"/>
                            <a:pt x="1905" y="5715"/>
                          </a:cubicBezTo>
                          <a:cubicBezTo>
                            <a:pt x="1905" y="7620"/>
                            <a:pt x="1905" y="9525"/>
                            <a:pt x="2857" y="10478"/>
                          </a:cubicBezTo>
                          <a:cubicBezTo>
                            <a:pt x="3810" y="11430"/>
                            <a:pt x="5715" y="12383"/>
                            <a:pt x="7620" y="12383"/>
                          </a:cubicBezTo>
                          <a:cubicBezTo>
                            <a:pt x="8572" y="12383"/>
                            <a:pt x="8572" y="12383"/>
                            <a:pt x="7620" y="13335"/>
                          </a:cubicBezTo>
                          <a:cubicBezTo>
                            <a:pt x="8572" y="13335"/>
                            <a:pt x="7620" y="13335"/>
                            <a:pt x="7620" y="1333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00" name="Freeform: Shape 2399">
                      <a:extLst>
                        <a:ext uri="{FF2B5EF4-FFF2-40B4-BE49-F238E27FC236}">
                          <a16:creationId xmlns:a16="http://schemas.microsoft.com/office/drawing/2014/main" id="{A0B45E0B-073B-43DE-97F8-72310E2760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7097" y="4867274"/>
                      <a:ext cx="2619" cy="3809"/>
                    </a:xfrm>
                    <a:custGeom>
                      <a:avLst/>
                      <a:gdLst>
                        <a:gd name="connsiteX0" fmla="*/ 1905 w 2619"/>
                        <a:gd name="connsiteY0" fmla="*/ 3810 h 3809"/>
                        <a:gd name="connsiteX1" fmla="*/ 1905 w 2619"/>
                        <a:gd name="connsiteY1" fmla="*/ 3810 h 3809"/>
                        <a:gd name="connsiteX2" fmla="*/ 0 w 2619"/>
                        <a:gd name="connsiteY2" fmla="*/ 953 h 3809"/>
                        <a:gd name="connsiteX3" fmla="*/ 0 w 2619"/>
                        <a:gd name="connsiteY3" fmla="*/ 0 h 3809"/>
                        <a:gd name="connsiteX4" fmla="*/ 953 w 2619"/>
                        <a:gd name="connsiteY4" fmla="*/ 0 h 3809"/>
                        <a:gd name="connsiteX5" fmla="*/ 1905 w 2619"/>
                        <a:gd name="connsiteY5" fmla="*/ 2857 h 3809"/>
                        <a:gd name="connsiteX6" fmla="*/ 1905 w 2619"/>
                        <a:gd name="connsiteY6" fmla="*/ 3810 h 3809"/>
                        <a:gd name="connsiteX7" fmla="*/ 1905 w 2619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3809">
                          <a:moveTo>
                            <a:pt x="1905" y="3810"/>
                          </a:moveTo>
                          <a:cubicBezTo>
                            <a:pt x="1905" y="3810"/>
                            <a:pt x="1905" y="3810"/>
                            <a:pt x="1905" y="3810"/>
                          </a:cubicBezTo>
                          <a:cubicBezTo>
                            <a:pt x="953" y="2857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953"/>
                            <a:pt x="1905" y="1905"/>
                            <a:pt x="1905" y="2857"/>
                          </a:cubicBezTo>
                          <a:cubicBezTo>
                            <a:pt x="2858" y="2857"/>
                            <a:pt x="2858" y="3810"/>
                            <a:pt x="1905" y="3810"/>
                          </a:cubicBezTo>
                          <a:cubicBezTo>
                            <a:pt x="2858" y="3810"/>
                            <a:pt x="2858" y="3810"/>
                            <a:pt x="1905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01" name="Freeform: Shape 2400">
                      <a:extLst>
                        <a:ext uri="{FF2B5EF4-FFF2-40B4-BE49-F238E27FC236}">
                          <a16:creationId xmlns:a16="http://schemas.microsoft.com/office/drawing/2014/main" id="{DE6CFE6D-F4F2-4CFD-870B-90D7B9FF0F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4717" y="4849177"/>
                      <a:ext cx="2299" cy="5715"/>
                    </a:xfrm>
                    <a:custGeom>
                      <a:avLst/>
                      <a:gdLst>
                        <a:gd name="connsiteX0" fmla="*/ 1905 w 2299"/>
                        <a:gd name="connsiteY0" fmla="*/ 5715 h 5715"/>
                        <a:gd name="connsiteX1" fmla="*/ 1905 w 2299"/>
                        <a:gd name="connsiteY1" fmla="*/ 5715 h 5715"/>
                        <a:gd name="connsiteX2" fmla="*/ 952 w 2299"/>
                        <a:gd name="connsiteY2" fmla="*/ 4763 h 5715"/>
                        <a:gd name="connsiteX3" fmla="*/ 0 w 2299"/>
                        <a:gd name="connsiteY3" fmla="*/ 953 h 5715"/>
                        <a:gd name="connsiteX4" fmla="*/ 0 w 2299"/>
                        <a:gd name="connsiteY4" fmla="*/ 0 h 5715"/>
                        <a:gd name="connsiteX5" fmla="*/ 952 w 2299"/>
                        <a:gd name="connsiteY5" fmla="*/ 0 h 5715"/>
                        <a:gd name="connsiteX6" fmla="*/ 1905 w 2299"/>
                        <a:gd name="connsiteY6" fmla="*/ 5715 h 5715"/>
                        <a:gd name="connsiteX7" fmla="*/ 1905 w 229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5715">
                          <a:moveTo>
                            <a:pt x="1905" y="5715"/>
                          </a:moveTo>
                          <a:cubicBezTo>
                            <a:pt x="952" y="5715"/>
                            <a:pt x="952" y="5715"/>
                            <a:pt x="1905" y="5715"/>
                          </a:cubicBezTo>
                          <a:cubicBezTo>
                            <a:pt x="952" y="5715"/>
                            <a:pt x="952" y="4763"/>
                            <a:pt x="952" y="4763"/>
                          </a:cubicBezTo>
                          <a:cubicBezTo>
                            <a:pt x="952" y="3810"/>
                            <a:pt x="952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2" y="0"/>
                            <a:pt x="952" y="0"/>
                          </a:cubicBezTo>
                          <a:cubicBezTo>
                            <a:pt x="1905" y="953"/>
                            <a:pt x="2857" y="2857"/>
                            <a:pt x="1905" y="5715"/>
                          </a:cubicBezTo>
                          <a:cubicBezTo>
                            <a:pt x="1905" y="4763"/>
                            <a:pt x="1905" y="5715"/>
                            <a:pt x="190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02" name="Freeform: Shape 2401">
                      <a:extLst>
                        <a:ext uri="{FF2B5EF4-FFF2-40B4-BE49-F238E27FC236}">
                          <a16:creationId xmlns:a16="http://schemas.microsoft.com/office/drawing/2014/main" id="{C08A3B10-D5DD-4BE7-94F1-BB414B341E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0907" y="4843462"/>
                      <a:ext cx="4762" cy="2857"/>
                    </a:xfrm>
                    <a:custGeom>
                      <a:avLst/>
                      <a:gdLst>
                        <a:gd name="connsiteX0" fmla="*/ 3810 w 4762"/>
                        <a:gd name="connsiteY0" fmla="*/ 2857 h 2857"/>
                        <a:gd name="connsiteX1" fmla="*/ 3810 w 4762"/>
                        <a:gd name="connsiteY1" fmla="*/ 2857 h 2857"/>
                        <a:gd name="connsiteX2" fmla="*/ 0 w 4762"/>
                        <a:gd name="connsiteY2" fmla="*/ 953 h 2857"/>
                        <a:gd name="connsiteX3" fmla="*/ 0 w 4762"/>
                        <a:gd name="connsiteY3" fmla="*/ 0 h 2857"/>
                        <a:gd name="connsiteX4" fmla="*/ 953 w 4762"/>
                        <a:gd name="connsiteY4" fmla="*/ 0 h 2857"/>
                        <a:gd name="connsiteX5" fmla="*/ 4763 w 4762"/>
                        <a:gd name="connsiteY5" fmla="*/ 1905 h 2857"/>
                        <a:gd name="connsiteX6" fmla="*/ 3810 w 4762"/>
                        <a:gd name="connsiteY6" fmla="*/ 2857 h 2857"/>
                        <a:gd name="connsiteX7" fmla="*/ 3810 w 4762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2857">
                          <a:moveTo>
                            <a:pt x="3810" y="2857"/>
                          </a:moveTo>
                          <a:cubicBezTo>
                            <a:pt x="3810" y="2857"/>
                            <a:pt x="3810" y="2857"/>
                            <a:pt x="3810" y="2857"/>
                          </a:cubicBezTo>
                          <a:cubicBezTo>
                            <a:pt x="1905" y="1905"/>
                            <a:pt x="953" y="1905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1905" y="953"/>
                            <a:pt x="2858" y="953"/>
                            <a:pt x="4763" y="1905"/>
                          </a:cubicBezTo>
                          <a:cubicBezTo>
                            <a:pt x="3810" y="1905"/>
                            <a:pt x="4763" y="1905"/>
                            <a:pt x="3810" y="2857"/>
                          </a:cubicBezTo>
                          <a:cubicBezTo>
                            <a:pt x="3810" y="2857"/>
                            <a:pt x="3810" y="2857"/>
                            <a:pt x="3810" y="2857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03" name="Freeform: Shape 2402">
                      <a:extLst>
                        <a:ext uri="{FF2B5EF4-FFF2-40B4-BE49-F238E27FC236}">
                          <a16:creationId xmlns:a16="http://schemas.microsoft.com/office/drawing/2014/main" id="{7B68C328-966C-444E-91A4-D914DC369C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7100" y="4843462"/>
                      <a:ext cx="4762" cy="3809"/>
                    </a:xfrm>
                    <a:custGeom>
                      <a:avLst/>
                      <a:gdLst>
                        <a:gd name="connsiteX0" fmla="*/ 953 w 4762"/>
                        <a:gd name="connsiteY0" fmla="*/ 3810 h 3809"/>
                        <a:gd name="connsiteX1" fmla="*/ 953 w 4762"/>
                        <a:gd name="connsiteY1" fmla="*/ 3810 h 3809"/>
                        <a:gd name="connsiteX2" fmla="*/ 0 w 4762"/>
                        <a:gd name="connsiteY2" fmla="*/ 2857 h 3809"/>
                        <a:gd name="connsiteX3" fmla="*/ 3810 w 4762"/>
                        <a:gd name="connsiteY3" fmla="*/ 0 h 3809"/>
                        <a:gd name="connsiteX4" fmla="*/ 4763 w 4762"/>
                        <a:gd name="connsiteY4" fmla="*/ 0 h 3809"/>
                        <a:gd name="connsiteX5" fmla="*/ 4763 w 4762"/>
                        <a:gd name="connsiteY5" fmla="*/ 953 h 3809"/>
                        <a:gd name="connsiteX6" fmla="*/ 953 w 4762"/>
                        <a:gd name="connsiteY6" fmla="*/ 3810 h 3809"/>
                        <a:gd name="connsiteX7" fmla="*/ 953 w 476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762" h="3809">
                          <a:moveTo>
                            <a:pt x="953" y="3810"/>
                          </a:moveTo>
                          <a:cubicBezTo>
                            <a:pt x="953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2857"/>
                            <a:pt x="0" y="2857"/>
                          </a:cubicBezTo>
                          <a:cubicBezTo>
                            <a:pt x="953" y="953"/>
                            <a:pt x="2857" y="0"/>
                            <a:pt x="3810" y="0"/>
                          </a:cubicBezTo>
                          <a:cubicBezTo>
                            <a:pt x="3810" y="0"/>
                            <a:pt x="4763" y="0"/>
                            <a:pt x="4763" y="0"/>
                          </a:cubicBezTo>
                          <a:cubicBezTo>
                            <a:pt x="4763" y="0"/>
                            <a:pt x="4763" y="953"/>
                            <a:pt x="4763" y="953"/>
                          </a:cubicBezTo>
                          <a:cubicBezTo>
                            <a:pt x="3810" y="953"/>
                            <a:pt x="1905" y="1905"/>
                            <a:pt x="953" y="3810"/>
                          </a:cubicBezTo>
                          <a:cubicBezTo>
                            <a:pt x="953" y="2857"/>
                            <a:pt x="95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04" name="Freeform: Shape 2403">
                      <a:extLst>
                        <a:ext uri="{FF2B5EF4-FFF2-40B4-BE49-F238E27FC236}">
                          <a16:creationId xmlns:a16="http://schemas.microsoft.com/office/drawing/2014/main" id="{ED2EFE53-4D36-4333-9F9A-46821F98E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74242" y="4856796"/>
                      <a:ext cx="6429" cy="5715"/>
                    </a:xfrm>
                    <a:custGeom>
                      <a:avLst/>
                      <a:gdLst>
                        <a:gd name="connsiteX0" fmla="*/ 5715 w 6429"/>
                        <a:gd name="connsiteY0" fmla="*/ 5715 h 5715"/>
                        <a:gd name="connsiteX1" fmla="*/ 5715 w 6429"/>
                        <a:gd name="connsiteY1" fmla="*/ 5715 h 5715"/>
                        <a:gd name="connsiteX2" fmla="*/ 952 w 6429"/>
                        <a:gd name="connsiteY2" fmla="*/ 1905 h 5715"/>
                        <a:gd name="connsiteX3" fmla="*/ 0 w 6429"/>
                        <a:gd name="connsiteY3" fmla="*/ 953 h 5715"/>
                        <a:gd name="connsiteX4" fmla="*/ 952 w 6429"/>
                        <a:gd name="connsiteY4" fmla="*/ 0 h 5715"/>
                        <a:gd name="connsiteX5" fmla="*/ 5715 w 6429"/>
                        <a:gd name="connsiteY5" fmla="*/ 4763 h 5715"/>
                        <a:gd name="connsiteX6" fmla="*/ 5715 w 6429"/>
                        <a:gd name="connsiteY6" fmla="*/ 5715 h 5715"/>
                        <a:gd name="connsiteX7" fmla="*/ 5715 w 6429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29" h="5715">
                          <a:moveTo>
                            <a:pt x="5715" y="5715"/>
                          </a:moveTo>
                          <a:cubicBezTo>
                            <a:pt x="5715" y="5715"/>
                            <a:pt x="4763" y="5715"/>
                            <a:pt x="5715" y="5715"/>
                          </a:cubicBezTo>
                          <a:cubicBezTo>
                            <a:pt x="4763" y="3810"/>
                            <a:pt x="2857" y="1905"/>
                            <a:pt x="952" y="1905"/>
                          </a:cubicBezTo>
                          <a:cubicBezTo>
                            <a:pt x="952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2" y="0"/>
                            <a:pt x="952" y="0"/>
                          </a:cubicBezTo>
                          <a:cubicBezTo>
                            <a:pt x="2857" y="0"/>
                            <a:pt x="4763" y="1905"/>
                            <a:pt x="5715" y="4763"/>
                          </a:cubicBezTo>
                          <a:cubicBezTo>
                            <a:pt x="6667" y="5715"/>
                            <a:pt x="6667" y="5715"/>
                            <a:pt x="5715" y="5715"/>
                          </a:cubicBezTo>
                          <a:cubicBezTo>
                            <a:pt x="5715" y="5715"/>
                            <a:pt x="5715" y="5715"/>
                            <a:pt x="5715" y="5715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05" name="Freeform: Shape 2404">
                      <a:extLst>
                        <a:ext uri="{FF2B5EF4-FFF2-40B4-BE49-F238E27FC236}">
                          <a16:creationId xmlns:a16="http://schemas.microsoft.com/office/drawing/2014/main" id="{2A8C84F5-5124-4437-A004-E3D4B33A11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63765" y="4856796"/>
                      <a:ext cx="5715" cy="4762"/>
                    </a:xfrm>
                    <a:custGeom>
                      <a:avLst/>
                      <a:gdLst>
                        <a:gd name="connsiteX0" fmla="*/ 953 w 5715"/>
                        <a:gd name="connsiteY0" fmla="*/ 4763 h 4762"/>
                        <a:gd name="connsiteX1" fmla="*/ 953 w 5715"/>
                        <a:gd name="connsiteY1" fmla="*/ 4763 h 4762"/>
                        <a:gd name="connsiteX2" fmla="*/ 0 w 5715"/>
                        <a:gd name="connsiteY2" fmla="*/ 3810 h 4762"/>
                        <a:gd name="connsiteX3" fmla="*/ 4763 w 5715"/>
                        <a:gd name="connsiteY3" fmla="*/ 0 h 4762"/>
                        <a:gd name="connsiteX4" fmla="*/ 5715 w 5715"/>
                        <a:gd name="connsiteY4" fmla="*/ 953 h 4762"/>
                        <a:gd name="connsiteX5" fmla="*/ 4763 w 5715"/>
                        <a:gd name="connsiteY5" fmla="*/ 1905 h 4762"/>
                        <a:gd name="connsiteX6" fmla="*/ 953 w 5715"/>
                        <a:gd name="connsiteY6" fmla="*/ 4763 h 4762"/>
                        <a:gd name="connsiteX7" fmla="*/ 953 w 5715"/>
                        <a:gd name="connsiteY7" fmla="*/ 4763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15" h="4762">
                          <a:moveTo>
                            <a:pt x="953" y="4763"/>
                          </a:moveTo>
                          <a:cubicBezTo>
                            <a:pt x="953" y="4763"/>
                            <a:pt x="953" y="4763"/>
                            <a:pt x="953" y="4763"/>
                          </a:cubicBezTo>
                          <a:cubicBezTo>
                            <a:pt x="0" y="4763"/>
                            <a:pt x="0" y="3810"/>
                            <a:pt x="0" y="3810"/>
                          </a:cubicBezTo>
                          <a:cubicBezTo>
                            <a:pt x="953" y="1905"/>
                            <a:pt x="1905" y="0"/>
                            <a:pt x="4763" y="0"/>
                          </a:cubicBezTo>
                          <a:cubicBezTo>
                            <a:pt x="4763" y="0"/>
                            <a:pt x="5715" y="0"/>
                            <a:pt x="5715" y="953"/>
                          </a:cubicBezTo>
                          <a:cubicBezTo>
                            <a:pt x="5715" y="953"/>
                            <a:pt x="5715" y="1905"/>
                            <a:pt x="4763" y="1905"/>
                          </a:cubicBezTo>
                          <a:cubicBezTo>
                            <a:pt x="3810" y="1905"/>
                            <a:pt x="2857" y="2858"/>
                            <a:pt x="953" y="4763"/>
                          </a:cubicBezTo>
                          <a:cubicBezTo>
                            <a:pt x="1905" y="4763"/>
                            <a:pt x="1905" y="4763"/>
                            <a:pt x="953" y="47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406" name="Freeform: Shape 2405">
                      <a:extLst>
                        <a:ext uri="{FF2B5EF4-FFF2-40B4-BE49-F238E27FC236}">
                          <a16:creationId xmlns:a16="http://schemas.microsoft.com/office/drawing/2014/main" id="{BB7D058B-99D4-4157-88DC-F2EE984B7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85672" y="4860353"/>
                      <a:ext cx="7620" cy="4063"/>
                    </a:xfrm>
                    <a:custGeom>
                      <a:avLst/>
                      <a:gdLst>
                        <a:gd name="connsiteX0" fmla="*/ 953 w 7620"/>
                        <a:gd name="connsiteY0" fmla="*/ 4063 h 4063"/>
                        <a:gd name="connsiteX1" fmla="*/ 953 w 7620"/>
                        <a:gd name="connsiteY1" fmla="*/ 4063 h 4063"/>
                        <a:gd name="connsiteX2" fmla="*/ 0 w 7620"/>
                        <a:gd name="connsiteY2" fmla="*/ 3111 h 4063"/>
                        <a:gd name="connsiteX3" fmla="*/ 6668 w 7620"/>
                        <a:gd name="connsiteY3" fmla="*/ 253 h 4063"/>
                        <a:gd name="connsiteX4" fmla="*/ 7620 w 7620"/>
                        <a:gd name="connsiteY4" fmla="*/ 1206 h 4063"/>
                        <a:gd name="connsiteX5" fmla="*/ 6668 w 7620"/>
                        <a:gd name="connsiteY5" fmla="*/ 2158 h 4063"/>
                        <a:gd name="connsiteX6" fmla="*/ 953 w 7620"/>
                        <a:gd name="connsiteY6" fmla="*/ 4063 h 4063"/>
                        <a:gd name="connsiteX7" fmla="*/ 953 w 7620"/>
                        <a:gd name="connsiteY7" fmla="*/ 4063 h 4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620" h="4063">
                          <a:moveTo>
                            <a:pt x="953" y="4063"/>
                          </a:moveTo>
                          <a:cubicBezTo>
                            <a:pt x="953" y="4063"/>
                            <a:pt x="953" y="4063"/>
                            <a:pt x="953" y="4063"/>
                          </a:cubicBezTo>
                          <a:cubicBezTo>
                            <a:pt x="0" y="3111"/>
                            <a:pt x="0" y="3111"/>
                            <a:pt x="0" y="3111"/>
                          </a:cubicBezTo>
                          <a:cubicBezTo>
                            <a:pt x="1905" y="1206"/>
                            <a:pt x="3810" y="-699"/>
                            <a:pt x="6668" y="253"/>
                          </a:cubicBezTo>
                          <a:cubicBezTo>
                            <a:pt x="6668" y="253"/>
                            <a:pt x="7620" y="253"/>
                            <a:pt x="7620" y="1206"/>
                          </a:cubicBezTo>
                          <a:cubicBezTo>
                            <a:pt x="7620" y="1206"/>
                            <a:pt x="7620" y="2158"/>
                            <a:pt x="6668" y="2158"/>
                          </a:cubicBezTo>
                          <a:cubicBezTo>
                            <a:pt x="4763" y="253"/>
                            <a:pt x="3810" y="2158"/>
                            <a:pt x="953" y="4063"/>
                          </a:cubicBezTo>
                          <a:cubicBezTo>
                            <a:pt x="1905" y="4063"/>
                            <a:pt x="1905" y="4063"/>
                            <a:pt x="953" y="4063"/>
                          </a:cubicBezTo>
                          <a:close/>
                        </a:path>
                      </a:pathLst>
                    </a:custGeom>
                    <a:solidFill>
                      <a:srgbClr val="662F2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311" name="Freeform: Shape 2310">
                    <a:extLst>
                      <a:ext uri="{FF2B5EF4-FFF2-40B4-BE49-F238E27FC236}">
                        <a16:creationId xmlns:a16="http://schemas.microsoft.com/office/drawing/2014/main" id="{228866A2-EA9C-430A-B672-2A9BC1274714}"/>
                      </a:ext>
                    </a:extLst>
                  </p:cNvPr>
                  <p:cNvSpPr/>
                  <p:nvPr/>
                </p:nvSpPr>
                <p:spPr>
                  <a:xfrm>
                    <a:off x="7460218" y="4912042"/>
                    <a:ext cx="11586" cy="16192"/>
                  </a:xfrm>
                  <a:custGeom>
                    <a:avLst/>
                    <a:gdLst>
                      <a:gd name="connsiteX0" fmla="*/ 11192 w 11586"/>
                      <a:gd name="connsiteY0" fmla="*/ 16192 h 16192"/>
                      <a:gd name="connsiteX1" fmla="*/ 11192 w 11586"/>
                      <a:gd name="connsiteY1" fmla="*/ 16192 h 16192"/>
                      <a:gd name="connsiteX2" fmla="*/ 714 w 11586"/>
                      <a:gd name="connsiteY2" fmla="*/ 8572 h 16192"/>
                      <a:gd name="connsiteX3" fmla="*/ 714 w 11586"/>
                      <a:gd name="connsiteY3" fmla="*/ 952 h 16192"/>
                      <a:gd name="connsiteX4" fmla="*/ 1667 w 11586"/>
                      <a:gd name="connsiteY4" fmla="*/ 0 h 16192"/>
                      <a:gd name="connsiteX5" fmla="*/ 1667 w 11586"/>
                      <a:gd name="connsiteY5" fmla="*/ 952 h 16192"/>
                      <a:gd name="connsiteX6" fmla="*/ 1667 w 11586"/>
                      <a:gd name="connsiteY6" fmla="*/ 7620 h 16192"/>
                      <a:gd name="connsiteX7" fmla="*/ 10239 w 11586"/>
                      <a:gd name="connsiteY7" fmla="*/ 14288 h 16192"/>
                      <a:gd name="connsiteX8" fmla="*/ 11192 w 11586"/>
                      <a:gd name="connsiteY8" fmla="*/ 16192 h 16192"/>
                      <a:gd name="connsiteX9" fmla="*/ 11192 w 11586"/>
                      <a:gd name="connsiteY9" fmla="*/ 16192 h 1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86" h="16192">
                        <a:moveTo>
                          <a:pt x="11192" y="16192"/>
                        </a:moveTo>
                        <a:cubicBezTo>
                          <a:pt x="11192" y="16192"/>
                          <a:pt x="11192" y="16192"/>
                          <a:pt x="11192" y="16192"/>
                        </a:cubicBezTo>
                        <a:cubicBezTo>
                          <a:pt x="10239" y="16192"/>
                          <a:pt x="3572" y="13335"/>
                          <a:pt x="714" y="8572"/>
                        </a:cubicBezTo>
                        <a:cubicBezTo>
                          <a:pt x="-238" y="6667"/>
                          <a:pt x="-238" y="3810"/>
                          <a:pt x="714" y="952"/>
                        </a:cubicBezTo>
                        <a:cubicBezTo>
                          <a:pt x="714" y="952"/>
                          <a:pt x="1667" y="0"/>
                          <a:pt x="1667" y="0"/>
                        </a:cubicBezTo>
                        <a:cubicBezTo>
                          <a:pt x="1667" y="0"/>
                          <a:pt x="2619" y="952"/>
                          <a:pt x="1667" y="952"/>
                        </a:cubicBezTo>
                        <a:cubicBezTo>
                          <a:pt x="714" y="2857"/>
                          <a:pt x="714" y="5715"/>
                          <a:pt x="1667" y="7620"/>
                        </a:cubicBezTo>
                        <a:cubicBezTo>
                          <a:pt x="3572" y="12382"/>
                          <a:pt x="10239" y="14288"/>
                          <a:pt x="10239" y="14288"/>
                        </a:cubicBezTo>
                        <a:cubicBezTo>
                          <a:pt x="11192" y="15240"/>
                          <a:pt x="12144" y="15240"/>
                          <a:pt x="11192" y="16192"/>
                        </a:cubicBezTo>
                        <a:cubicBezTo>
                          <a:pt x="11192" y="16192"/>
                          <a:pt x="11192" y="16192"/>
                          <a:pt x="11192" y="1619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12" name="Freeform: Shape 2311">
                    <a:extLst>
                      <a:ext uri="{FF2B5EF4-FFF2-40B4-BE49-F238E27FC236}">
                        <a16:creationId xmlns:a16="http://schemas.microsoft.com/office/drawing/2014/main" id="{1A3998B1-12D4-4FE1-86B0-8A0F9A774BE3}"/>
                      </a:ext>
                    </a:extLst>
                  </p:cNvPr>
                  <p:cNvSpPr/>
                  <p:nvPr/>
                </p:nvSpPr>
                <p:spPr>
                  <a:xfrm>
                    <a:off x="7509748" y="4913946"/>
                    <a:ext cx="11191" cy="10477"/>
                  </a:xfrm>
                  <a:custGeom>
                    <a:avLst/>
                    <a:gdLst>
                      <a:gd name="connsiteX0" fmla="*/ 714 w 11191"/>
                      <a:gd name="connsiteY0" fmla="*/ 10478 h 10477"/>
                      <a:gd name="connsiteX1" fmla="*/ 714 w 11191"/>
                      <a:gd name="connsiteY1" fmla="*/ 10478 h 10477"/>
                      <a:gd name="connsiteX2" fmla="*/ 714 w 11191"/>
                      <a:gd name="connsiteY2" fmla="*/ 8572 h 10477"/>
                      <a:gd name="connsiteX3" fmla="*/ 9287 w 11191"/>
                      <a:gd name="connsiteY3" fmla="*/ 953 h 10477"/>
                      <a:gd name="connsiteX4" fmla="*/ 10239 w 11191"/>
                      <a:gd name="connsiteY4" fmla="*/ 0 h 10477"/>
                      <a:gd name="connsiteX5" fmla="*/ 11192 w 11191"/>
                      <a:gd name="connsiteY5" fmla="*/ 953 h 10477"/>
                      <a:gd name="connsiteX6" fmla="*/ 714 w 11191"/>
                      <a:gd name="connsiteY6" fmla="*/ 10478 h 10477"/>
                      <a:gd name="connsiteX7" fmla="*/ 714 w 11191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91" h="10477">
                        <a:moveTo>
                          <a:pt x="714" y="10478"/>
                        </a:moveTo>
                        <a:cubicBezTo>
                          <a:pt x="714" y="10478"/>
                          <a:pt x="-238" y="10478"/>
                          <a:pt x="714" y="10478"/>
                        </a:cubicBezTo>
                        <a:cubicBezTo>
                          <a:pt x="-238" y="9525"/>
                          <a:pt x="-238" y="9525"/>
                          <a:pt x="714" y="8572"/>
                        </a:cubicBezTo>
                        <a:cubicBezTo>
                          <a:pt x="2620" y="7620"/>
                          <a:pt x="8334" y="3810"/>
                          <a:pt x="9287" y="953"/>
                        </a:cubicBezTo>
                        <a:cubicBezTo>
                          <a:pt x="9287" y="953"/>
                          <a:pt x="9287" y="0"/>
                          <a:pt x="10239" y="0"/>
                        </a:cubicBezTo>
                        <a:cubicBezTo>
                          <a:pt x="10239" y="0"/>
                          <a:pt x="11192" y="0"/>
                          <a:pt x="11192" y="953"/>
                        </a:cubicBezTo>
                        <a:cubicBezTo>
                          <a:pt x="9287" y="5715"/>
                          <a:pt x="1667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13" name="Freeform: Shape 2312">
                    <a:extLst>
                      <a:ext uri="{FF2B5EF4-FFF2-40B4-BE49-F238E27FC236}">
                        <a16:creationId xmlns:a16="http://schemas.microsoft.com/office/drawing/2014/main" id="{6B084037-D304-49F6-86DB-141EFA3E7200}"/>
                      </a:ext>
                    </a:extLst>
                  </p:cNvPr>
                  <p:cNvSpPr/>
                  <p:nvPr/>
                </p:nvSpPr>
                <p:spPr>
                  <a:xfrm>
                    <a:off x="7497127" y="4907712"/>
                    <a:ext cx="15240" cy="14806"/>
                  </a:xfrm>
                  <a:custGeom>
                    <a:avLst/>
                    <a:gdLst>
                      <a:gd name="connsiteX0" fmla="*/ 953 w 15240"/>
                      <a:gd name="connsiteY0" fmla="*/ 14807 h 14806"/>
                      <a:gd name="connsiteX1" fmla="*/ 953 w 15240"/>
                      <a:gd name="connsiteY1" fmla="*/ 14807 h 14806"/>
                      <a:gd name="connsiteX2" fmla="*/ 0 w 15240"/>
                      <a:gd name="connsiteY2" fmla="*/ 13854 h 14806"/>
                      <a:gd name="connsiteX3" fmla="*/ 3810 w 15240"/>
                      <a:gd name="connsiteY3" fmla="*/ 7187 h 14806"/>
                      <a:gd name="connsiteX4" fmla="*/ 5715 w 15240"/>
                      <a:gd name="connsiteY4" fmla="*/ 4329 h 14806"/>
                      <a:gd name="connsiteX5" fmla="*/ 14288 w 15240"/>
                      <a:gd name="connsiteY5" fmla="*/ 519 h 14806"/>
                      <a:gd name="connsiteX6" fmla="*/ 15240 w 15240"/>
                      <a:gd name="connsiteY6" fmla="*/ 1472 h 14806"/>
                      <a:gd name="connsiteX7" fmla="*/ 14288 w 15240"/>
                      <a:gd name="connsiteY7" fmla="*/ 2424 h 14806"/>
                      <a:gd name="connsiteX8" fmla="*/ 7620 w 15240"/>
                      <a:gd name="connsiteY8" fmla="*/ 5282 h 14806"/>
                      <a:gd name="connsiteX9" fmla="*/ 5715 w 15240"/>
                      <a:gd name="connsiteY9" fmla="*/ 8139 h 14806"/>
                      <a:gd name="connsiteX10" fmla="*/ 953 w 15240"/>
                      <a:gd name="connsiteY10" fmla="*/ 14807 h 14806"/>
                      <a:gd name="connsiteX11" fmla="*/ 953 w 15240"/>
                      <a:gd name="connsiteY11" fmla="*/ 14807 h 14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240" h="14806">
                        <a:moveTo>
                          <a:pt x="953" y="14807"/>
                        </a:moveTo>
                        <a:cubicBezTo>
                          <a:pt x="953" y="14807"/>
                          <a:pt x="953" y="14807"/>
                          <a:pt x="953" y="14807"/>
                        </a:cubicBezTo>
                        <a:cubicBezTo>
                          <a:pt x="0" y="14807"/>
                          <a:pt x="0" y="13854"/>
                          <a:pt x="0" y="13854"/>
                        </a:cubicBezTo>
                        <a:cubicBezTo>
                          <a:pt x="953" y="11949"/>
                          <a:pt x="2857" y="9092"/>
                          <a:pt x="3810" y="7187"/>
                        </a:cubicBezTo>
                        <a:cubicBezTo>
                          <a:pt x="4763" y="6234"/>
                          <a:pt x="4763" y="5282"/>
                          <a:pt x="5715" y="4329"/>
                        </a:cubicBezTo>
                        <a:cubicBezTo>
                          <a:pt x="6667" y="2424"/>
                          <a:pt x="9525" y="-1386"/>
                          <a:pt x="14288" y="519"/>
                        </a:cubicBezTo>
                        <a:cubicBezTo>
                          <a:pt x="14288" y="519"/>
                          <a:pt x="15240" y="1472"/>
                          <a:pt x="15240" y="1472"/>
                        </a:cubicBezTo>
                        <a:cubicBezTo>
                          <a:pt x="15240" y="1472"/>
                          <a:pt x="14288" y="2424"/>
                          <a:pt x="14288" y="2424"/>
                        </a:cubicBezTo>
                        <a:cubicBezTo>
                          <a:pt x="9525" y="1472"/>
                          <a:pt x="7620" y="5282"/>
                          <a:pt x="7620" y="5282"/>
                        </a:cubicBezTo>
                        <a:cubicBezTo>
                          <a:pt x="6667" y="6234"/>
                          <a:pt x="6667" y="7187"/>
                          <a:pt x="5715" y="8139"/>
                        </a:cubicBezTo>
                        <a:cubicBezTo>
                          <a:pt x="4763" y="10044"/>
                          <a:pt x="2857" y="12902"/>
                          <a:pt x="953" y="14807"/>
                        </a:cubicBezTo>
                        <a:cubicBezTo>
                          <a:pt x="1905" y="14807"/>
                          <a:pt x="953" y="14807"/>
                          <a:pt x="953" y="14807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14" name="Freeform: Shape 2313">
                    <a:extLst>
                      <a:ext uri="{FF2B5EF4-FFF2-40B4-BE49-F238E27FC236}">
                        <a16:creationId xmlns:a16="http://schemas.microsoft.com/office/drawing/2014/main" id="{673932C9-D76E-4B9C-B640-C7C28F7926A5}"/>
                      </a:ext>
                    </a:extLst>
                  </p:cNvPr>
                  <p:cNvSpPr/>
                  <p:nvPr/>
                </p:nvSpPr>
                <p:spPr>
                  <a:xfrm>
                    <a:off x="7508183" y="4911089"/>
                    <a:ext cx="8388" cy="10477"/>
                  </a:xfrm>
                  <a:custGeom>
                    <a:avLst/>
                    <a:gdLst>
                      <a:gd name="connsiteX0" fmla="*/ 2279 w 8388"/>
                      <a:gd name="connsiteY0" fmla="*/ 10478 h 10477"/>
                      <a:gd name="connsiteX1" fmla="*/ 2279 w 8388"/>
                      <a:gd name="connsiteY1" fmla="*/ 10478 h 10477"/>
                      <a:gd name="connsiteX2" fmla="*/ 374 w 8388"/>
                      <a:gd name="connsiteY2" fmla="*/ 953 h 10477"/>
                      <a:gd name="connsiteX3" fmla="*/ 1326 w 8388"/>
                      <a:gd name="connsiteY3" fmla="*/ 0 h 10477"/>
                      <a:gd name="connsiteX4" fmla="*/ 2279 w 8388"/>
                      <a:gd name="connsiteY4" fmla="*/ 953 h 10477"/>
                      <a:gd name="connsiteX5" fmla="*/ 3231 w 8388"/>
                      <a:gd name="connsiteY5" fmla="*/ 8572 h 10477"/>
                      <a:gd name="connsiteX6" fmla="*/ 5136 w 8388"/>
                      <a:gd name="connsiteY6" fmla="*/ 7620 h 10477"/>
                      <a:gd name="connsiteX7" fmla="*/ 6089 w 8388"/>
                      <a:gd name="connsiteY7" fmla="*/ 953 h 10477"/>
                      <a:gd name="connsiteX8" fmla="*/ 7041 w 8388"/>
                      <a:gd name="connsiteY8" fmla="*/ 0 h 10477"/>
                      <a:gd name="connsiteX9" fmla="*/ 7994 w 8388"/>
                      <a:gd name="connsiteY9" fmla="*/ 953 h 10477"/>
                      <a:gd name="connsiteX10" fmla="*/ 7041 w 8388"/>
                      <a:gd name="connsiteY10" fmla="*/ 9525 h 10477"/>
                      <a:gd name="connsiteX11" fmla="*/ 2279 w 8388"/>
                      <a:gd name="connsiteY11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388" h="10477">
                        <a:moveTo>
                          <a:pt x="2279" y="10478"/>
                        </a:moveTo>
                        <a:cubicBezTo>
                          <a:pt x="2279" y="10478"/>
                          <a:pt x="2279" y="10478"/>
                          <a:pt x="2279" y="10478"/>
                        </a:cubicBezTo>
                        <a:cubicBezTo>
                          <a:pt x="374" y="10478"/>
                          <a:pt x="-579" y="7620"/>
                          <a:pt x="374" y="953"/>
                        </a:cubicBezTo>
                        <a:cubicBezTo>
                          <a:pt x="374" y="953"/>
                          <a:pt x="374" y="0"/>
                          <a:pt x="1326" y="0"/>
                        </a:cubicBezTo>
                        <a:cubicBezTo>
                          <a:pt x="1326" y="0"/>
                          <a:pt x="2279" y="0"/>
                          <a:pt x="2279" y="953"/>
                        </a:cubicBezTo>
                        <a:cubicBezTo>
                          <a:pt x="2279" y="4763"/>
                          <a:pt x="2279" y="8572"/>
                          <a:pt x="3231" y="8572"/>
                        </a:cubicBezTo>
                        <a:cubicBezTo>
                          <a:pt x="4184" y="8572"/>
                          <a:pt x="4184" y="8572"/>
                          <a:pt x="5136" y="7620"/>
                        </a:cubicBezTo>
                        <a:cubicBezTo>
                          <a:pt x="6089" y="6667"/>
                          <a:pt x="6089" y="4763"/>
                          <a:pt x="6089" y="953"/>
                        </a:cubicBezTo>
                        <a:cubicBezTo>
                          <a:pt x="6089" y="953"/>
                          <a:pt x="6089" y="0"/>
                          <a:pt x="7041" y="0"/>
                        </a:cubicBezTo>
                        <a:cubicBezTo>
                          <a:pt x="7041" y="0"/>
                          <a:pt x="7994" y="0"/>
                          <a:pt x="7994" y="953"/>
                        </a:cubicBezTo>
                        <a:cubicBezTo>
                          <a:pt x="8946" y="4763"/>
                          <a:pt x="7994" y="7620"/>
                          <a:pt x="7041" y="9525"/>
                        </a:cubicBezTo>
                        <a:cubicBezTo>
                          <a:pt x="4184" y="9525"/>
                          <a:pt x="3231" y="10478"/>
                          <a:pt x="2279" y="1047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15" name="Freeform: Shape 2314">
                    <a:extLst>
                      <a:ext uri="{FF2B5EF4-FFF2-40B4-BE49-F238E27FC236}">
                        <a16:creationId xmlns:a16="http://schemas.microsoft.com/office/drawing/2014/main" id="{9F1E45C3-F97E-4293-B383-9164DD1054DD}"/>
                      </a:ext>
                    </a:extLst>
                  </p:cNvPr>
                  <p:cNvSpPr/>
                  <p:nvPr/>
                </p:nvSpPr>
                <p:spPr>
                  <a:xfrm>
                    <a:off x="7490698" y="4919662"/>
                    <a:ext cx="9286" cy="3809"/>
                  </a:xfrm>
                  <a:custGeom>
                    <a:avLst/>
                    <a:gdLst>
                      <a:gd name="connsiteX0" fmla="*/ 714 w 9286"/>
                      <a:gd name="connsiteY0" fmla="*/ 3810 h 3809"/>
                      <a:gd name="connsiteX1" fmla="*/ 714 w 9286"/>
                      <a:gd name="connsiteY1" fmla="*/ 3810 h 3809"/>
                      <a:gd name="connsiteX2" fmla="*/ 714 w 9286"/>
                      <a:gd name="connsiteY2" fmla="*/ 1905 h 3809"/>
                      <a:gd name="connsiteX3" fmla="*/ 8334 w 9286"/>
                      <a:gd name="connsiteY3" fmla="*/ 0 h 3809"/>
                      <a:gd name="connsiteX4" fmla="*/ 9287 w 9286"/>
                      <a:gd name="connsiteY4" fmla="*/ 0 h 3809"/>
                      <a:gd name="connsiteX5" fmla="*/ 9287 w 9286"/>
                      <a:gd name="connsiteY5" fmla="*/ 953 h 3809"/>
                      <a:gd name="connsiteX6" fmla="*/ 714 w 9286"/>
                      <a:gd name="connsiteY6" fmla="*/ 3810 h 3809"/>
                      <a:gd name="connsiteX7" fmla="*/ 714 w 9286"/>
                      <a:gd name="connsiteY7" fmla="*/ 3810 h 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286" h="3809">
                        <a:moveTo>
                          <a:pt x="714" y="3810"/>
                        </a:moveTo>
                        <a:cubicBezTo>
                          <a:pt x="-238" y="3810"/>
                          <a:pt x="-238" y="2857"/>
                          <a:pt x="714" y="3810"/>
                        </a:cubicBezTo>
                        <a:cubicBezTo>
                          <a:pt x="-238" y="2857"/>
                          <a:pt x="-238" y="1905"/>
                          <a:pt x="714" y="1905"/>
                        </a:cubicBezTo>
                        <a:cubicBezTo>
                          <a:pt x="714" y="1905"/>
                          <a:pt x="6429" y="953"/>
                          <a:pt x="8334" y="0"/>
                        </a:cubicBezTo>
                        <a:cubicBezTo>
                          <a:pt x="8334" y="0"/>
                          <a:pt x="9287" y="0"/>
                          <a:pt x="9287" y="0"/>
                        </a:cubicBezTo>
                        <a:cubicBezTo>
                          <a:pt x="9287" y="0"/>
                          <a:pt x="9287" y="953"/>
                          <a:pt x="9287" y="953"/>
                        </a:cubicBezTo>
                        <a:cubicBezTo>
                          <a:pt x="6429" y="2857"/>
                          <a:pt x="714" y="3810"/>
                          <a:pt x="714" y="3810"/>
                        </a:cubicBezTo>
                        <a:cubicBezTo>
                          <a:pt x="714" y="3810"/>
                          <a:pt x="714" y="3810"/>
                          <a:pt x="714" y="3810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16" name="Freeform: Shape 2315">
                    <a:extLst>
                      <a:ext uri="{FF2B5EF4-FFF2-40B4-BE49-F238E27FC236}">
                        <a16:creationId xmlns:a16="http://schemas.microsoft.com/office/drawing/2014/main" id="{5D8253A7-1DE8-4E5C-9935-F88E6358FC4B}"/>
                      </a:ext>
                    </a:extLst>
                  </p:cNvPr>
                  <p:cNvSpPr/>
                  <p:nvPr/>
                </p:nvSpPr>
                <p:spPr>
                  <a:xfrm>
                    <a:off x="7470457" y="4917756"/>
                    <a:ext cx="12382" cy="5715"/>
                  </a:xfrm>
                  <a:custGeom>
                    <a:avLst/>
                    <a:gdLst>
                      <a:gd name="connsiteX0" fmla="*/ 12383 w 12382"/>
                      <a:gd name="connsiteY0" fmla="*/ 5715 h 5715"/>
                      <a:gd name="connsiteX1" fmla="*/ 12383 w 12382"/>
                      <a:gd name="connsiteY1" fmla="*/ 5715 h 5715"/>
                      <a:gd name="connsiteX2" fmla="*/ 953 w 12382"/>
                      <a:gd name="connsiteY2" fmla="*/ 1905 h 5715"/>
                      <a:gd name="connsiteX3" fmla="*/ 0 w 12382"/>
                      <a:gd name="connsiteY3" fmla="*/ 953 h 5715"/>
                      <a:gd name="connsiteX4" fmla="*/ 953 w 12382"/>
                      <a:gd name="connsiteY4" fmla="*/ 0 h 5715"/>
                      <a:gd name="connsiteX5" fmla="*/ 12383 w 12382"/>
                      <a:gd name="connsiteY5" fmla="*/ 3810 h 5715"/>
                      <a:gd name="connsiteX6" fmla="*/ 12383 w 12382"/>
                      <a:gd name="connsiteY6" fmla="*/ 5715 h 5715"/>
                      <a:gd name="connsiteX7" fmla="*/ 12383 w 12382"/>
                      <a:gd name="connsiteY7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82" h="5715">
                        <a:moveTo>
                          <a:pt x="12383" y="5715"/>
                        </a:moveTo>
                        <a:cubicBezTo>
                          <a:pt x="11430" y="5715"/>
                          <a:pt x="11430" y="5715"/>
                          <a:pt x="12383" y="5715"/>
                        </a:cubicBezTo>
                        <a:cubicBezTo>
                          <a:pt x="9525" y="2858"/>
                          <a:pt x="3810" y="2858"/>
                          <a:pt x="953" y="1905"/>
                        </a:cubicBezTo>
                        <a:cubicBezTo>
                          <a:pt x="953" y="1905"/>
                          <a:pt x="0" y="1905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0478" y="953"/>
                          <a:pt x="12383" y="3810"/>
                        </a:cubicBezTo>
                        <a:cubicBezTo>
                          <a:pt x="12383" y="4763"/>
                          <a:pt x="12383" y="5715"/>
                          <a:pt x="12383" y="5715"/>
                        </a:cubicBezTo>
                        <a:cubicBezTo>
                          <a:pt x="12383" y="5715"/>
                          <a:pt x="12383" y="5715"/>
                          <a:pt x="12383" y="5715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17" name="Freeform: Shape 2316">
                    <a:extLst>
                      <a:ext uri="{FF2B5EF4-FFF2-40B4-BE49-F238E27FC236}">
                        <a16:creationId xmlns:a16="http://schemas.microsoft.com/office/drawing/2014/main" id="{5F1AC7F7-094D-4420-BED7-AFA16168F437}"/>
                      </a:ext>
                    </a:extLst>
                  </p:cNvPr>
                  <p:cNvSpPr/>
                  <p:nvPr/>
                </p:nvSpPr>
                <p:spPr>
                  <a:xfrm>
                    <a:off x="7471409" y="4922519"/>
                    <a:ext cx="4524" cy="2857"/>
                  </a:xfrm>
                  <a:custGeom>
                    <a:avLst/>
                    <a:gdLst>
                      <a:gd name="connsiteX0" fmla="*/ 3810 w 4524"/>
                      <a:gd name="connsiteY0" fmla="*/ 2858 h 2857"/>
                      <a:gd name="connsiteX1" fmla="*/ 3810 w 4524"/>
                      <a:gd name="connsiteY1" fmla="*/ 2858 h 2857"/>
                      <a:gd name="connsiteX2" fmla="*/ 0 w 4524"/>
                      <a:gd name="connsiteY2" fmla="*/ 953 h 2857"/>
                      <a:gd name="connsiteX3" fmla="*/ 0 w 4524"/>
                      <a:gd name="connsiteY3" fmla="*/ 0 h 2857"/>
                      <a:gd name="connsiteX4" fmla="*/ 953 w 4524"/>
                      <a:gd name="connsiteY4" fmla="*/ 0 h 2857"/>
                      <a:gd name="connsiteX5" fmla="*/ 3810 w 4524"/>
                      <a:gd name="connsiteY5" fmla="*/ 1905 h 2857"/>
                      <a:gd name="connsiteX6" fmla="*/ 3810 w 4524"/>
                      <a:gd name="connsiteY6" fmla="*/ 2858 h 2857"/>
                      <a:gd name="connsiteX7" fmla="*/ 3810 w 4524"/>
                      <a:gd name="connsiteY7" fmla="*/ 2858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2857">
                        <a:moveTo>
                          <a:pt x="3810" y="2858"/>
                        </a:moveTo>
                        <a:cubicBezTo>
                          <a:pt x="2858" y="2858"/>
                          <a:pt x="2858" y="2858"/>
                          <a:pt x="3810" y="2858"/>
                        </a:cubicBezTo>
                        <a:cubicBezTo>
                          <a:pt x="2858" y="1905"/>
                          <a:pt x="0" y="953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0"/>
                          <a:pt x="953" y="0"/>
                          <a:pt x="953" y="0"/>
                        </a:cubicBezTo>
                        <a:cubicBezTo>
                          <a:pt x="953" y="0"/>
                          <a:pt x="2858" y="953"/>
                          <a:pt x="3810" y="1905"/>
                        </a:cubicBezTo>
                        <a:cubicBezTo>
                          <a:pt x="4763" y="1905"/>
                          <a:pt x="4763" y="2858"/>
                          <a:pt x="3810" y="2858"/>
                        </a:cubicBezTo>
                        <a:cubicBezTo>
                          <a:pt x="3810" y="2858"/>
                          <a:pt x="3810" y="2858"/>
                          <a:pt x="3810" y="2858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18" name="Freeform: Shape 2317">
                    <a:extLst>
                      <a:ext uri="{FF2B5EF4-FFF2-40B4-BE49-F238E27FC236}">
                        <a16:creationId xmlns:a16="http://schemas.microsoft.com/office/drawing/2014/main" id="{C687C8F6-B0A5-40C0-B2DE-CA7841CA648F}"/>
                      </a:ext>
                    </a:extLst>
                  </p:cNvPr>
                  <p:cNvSpPr/>
                  <p:nvPr/>
                </p:nvSpPr>
                <p:spPr>
                  <a:xfrm>
                    <a:off x="7503371" y="4917333"/>
                    <a:ext cx="3906" cy="1375"/>
                  </a:xfrm>
                  <a:custGeom>
                    <a:avLst/>
                    <a:gdLst>
                      <a:gd name="connsiteX0" fmla="*/ 2328 w 3906"/>
                      <a:gd name="connsiteY0" fmla="*/ 1376 h 1375"/>
                      <a:gd name="connsiteX1" fmla="*/ 423 w 3906"/>
                      <a:gd name="connsiteY1" fmla="*/ 1376 h 1375"/>
                      <a:gd name="connsiteX2" fmla="*/ 423 w 3906"/>
                      <a:gd name="connsiteY2" fmla="*/ 423 h 1375"/>
                      <a:gd name="connsiteX3" fmla="*/ 1376 w 3906"/>
                      <a:gd name="connsiteY3" fmla="*/ 423 h 1375"/>
                      <a:gd name="connsiteX4" fmla="*/ 2328 w 3906"/>
                      <a:gd name="connsiteY4" fmla="*/ 423 h 1375"/>
                      <a:gd name="connsiteX5" fmla="*/ 2328 w 3906"/>
                      <a:gd name="connsiteY5" fmla="*/ 423 h 1375"/>
                      <a:gd name="connsiteX6" fmla="*/ 3281 w 3906"/>
                      <a:gd name="connsiteY6" fmla="*/ 423 h 1375"/>
                      <a:gd name="connsiteX7" fmla="*/ 3281 w 3906"/>
                      <a:gd name="connsiteY7" fmla="*/ 1376 h 1375"/>
                      <a:gd name="connsiteX8" fmla="*/ 2328 w 3906"/>
                      <a:gd name="connsiteY8" fmla="*/ 1376 h 1375"/>
                      <a:gd name="connsiteX9" fmla="*/ 2328 w 3906"/>
                      <a:gd name="connsiteY9" fmla="*/ 1376 h 1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06" h="1375">
                        <a:moveTo>
                          <a:pt x="2328" y="1376"/>
                        </a:moveTo>
                        <a:cubicBezTo>
                          <a:pt x="1376" y="1376"/>
                          <a:pt x="423" y="1376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2328" y="423"/>
                          <a:pt x="2328" y="423"/>
                        </a:cubicBezTo>
                        <a:cubicBezTo>
                          <a:pt x="2328" y="423"/>
                          <a:pt x="2328" y="423"/>
                          <a:pt x="2328" y="423"/>
                        </a:cubicBezTo>
                        <a:cubicBezTo>
                          <a:pt x="2328" y="423"/>
                          <a:pt x="3281" y="-529"/>
                          <a:pt x="3281" y="423"/>
                        </a:cubicBezTo>
                        <a:cubicBezTo>
                          <a:pt x="3281" y="423"/>
                          <a:pt x="4233" y="1376"/>
                          <a:pt x="3281" y="1376"/>
                        </a:cubicBezTo>
                        <a:cubicBezTo>
                          <a:pt x="4233" y="423"/>
                          <a:pt x="4233" y="1376"/>
                          <a:pt x="2328" y="1376"/>
                        </a:cubicBezTo>
                        <a:cubicBezTo>
                          <a:pt x="3281" y="1376"/>
                          <a:pt x="3281" y="1376"/>
                          <a:pt x="2328" y="137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19" name="Freeform: Shape 2318">
                    <a:extLst>
                      <a:ext uri="{FF2B5EF4-FFF2-40B4-BE49-F238E27FC236}">
                        <a16:creationId xmlns:a16="http://schemas.microsoft.com/office/drawing/2014/main" id="{AE98FE2E-05AB-4C8B-89EC-319B91622A63}"/>
                      </a:ext>
                    </a:extLst>
                  </p:cNvPr>
                  <p:cNvSpPr/>
                  <p:nvPr/>
                </p:nvSpPr>
                <p:spPr>
                  <a:xfrm>
                    <a:off x="7495980" y="4921567"/>
                    <a:ext cx="3289" cy="3957"/>
                  </a:xfrm>
                  <a:custGeom>
                    <a:avLst/>
                    <a:gdLst>
                      <a:gd name="connsiteX0" fmla="*/ 2100 w 3289"/>
                      <a:gd name="connsiteY0" fmla="*/ 0 h 3957"/>
                      <a:gd name="connsiteX1" fmla="*/ 194 w 3289"/>
                      <a:gd name="connsiteY1" fmla="*/ 2857 h 3957"/>
                      <a:gd name="connsiteX2" fmla="*/ 3052 w 3289"/>
                      <a:gd name="connsiteY2" fmla="*/ 2857 h 3957"/>
                      <a:gd name="connsiteX3" fmla="*/ 2100 w 3289"/>
                      <a:gd name="connsiteY3" fmla="*/ 0 h 3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89" h="3957">
                        <a:moveTo>
                          <a:pt x="2100" y="0"/>
                        </a:moveTo>
                        <a:cubicBezTo>
                          <a:pt x="2100" y="0"/>
                          <a:pt x="-758" y="952"/>
                          <a:pt x="194" y="2857"/>
                        </a:cubicBezTo>
                        <a:cubicBezTo>
                          <a:pt x="1147" y="4763"/>
                          <a:pt x="3052" y="3810"/>
                          <a:pt x="3052" y="2857"/>
                        </a:cubicBezTo>
                        <a:cubicBezTo>
                          <a:pt x="3052" y="3810"/>
                          <a:pt x="4004" y="0"/>
                          <a:pt x="2100" y="0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20" name="Freeform: Shape 2319">
                    <a:extLst>
                      <a:ext uri="{FF2B5EF4-FFF2-40B4-BE49-F238E27FC236}">
                        <a16:creationId xmlns:a16="http://schemas.microsoft.com/office/drawing/2014/main" id="{82807828-6EF6-4CFC-A44D-7C0456CE8005}"/>
                      </a:ext>
                    </a:extLst>
                  </p:cNvPr>
                  <p:cNvSpPr/>
                  <p:nvPr/>
                </p:nvSpPr>
                <p:spPr>
                  <a:xfrm>
                    <a:off x="7505276" y="4903998"/>
                    <a:ext cx="4947" cy="5185"/>
                  </a:xfrm>
                  <a:custGeom>
                    <a:avLst/>
                    <a:gdLst>
                      <a:gd name="connsiteX0" fmla="*/ 4233 w 4947"/>
                      <a:gd name="connsiteY0" fmla="*/ 5186 h 5185"/>
                      <a:gd name="connsiteX1" fmla="*/ 4233 w 4947"/>
                      <a:gd name="connsiteY1" fmla="*/ 5186 h 5185"/>
                      <a:gd name="connsiteX2" fmla="*/ 423 w 4947"/>
                      <a:gd name="connsiteY2" fmla="*/ 1376 h 5185"/>
                      <a:gd name="connsiteX3" fmla="*/ 423 w 4947"/>
                      <a:gd name="connsiteY3" fmla="*/ 423 h 5185"/>
                      <a:gd name="connsiteX4" fmla="*/ 1376 w 4947"/>
                      <a:gd name="connsiteY4" fmla="*/ 423 h 5185"/>
                      <a:gd name="connsiteX5" fmla="*/ 4233 w 4947"/>
                      <a:gd name="connsiteY5" fmla="*/ 5186 h 5185"/>
                      <a:gd name="connsiteX6" fmla="*/ 4233 w 4947"/>
                      <a:gd name="connsiteY6" fmla="*/ 5186 h 5185"/>
                      <a:gd name="connsiteX7" fmla="*/ 4233 w 4947"/>
                      <a:gd name="connsiteY7" fmla="*/ 5186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947" h="5185">
                        <a:moveTo>
                          <a:pt x="4233" y="5186"/>
                        </a:moveTo>
                        <a:cubicBezTo>
                          <a:pt x="4233" y="5186"/>
                          <a:pt x="3281" y="5186"/>
                          <a:pt x="4233" y="5186"/>
                        </a:cubicBezTo>
                        <a:cubicBezTo>
                          <a:pt x="3281" y="3281"/>
                          <a:pt x="1376" y="2328"/>
                          <a:pt x="423" y="1376"/>
                        </a:cubicBezTo>
                        <a:cubicBezTo>
                          <a:pt x="423" y="1376"/>
                          <a:pt x="-529" y="423"/>
                          <a:pt x="423" y="423"/>
                        </a:cubicBezTo>
                        <a:cubicBezTo>
                          <a:pt x="423" y="423"/>
                          <a:pt x="1376" y="-529"/>
                          <a:pt x="1376" y="423"/>
                        </a:cubicBezTo>
                        <a:cubicBezTo>
                          <a:pt x="1376" y="423"/>
                          <a:pt x="5186" y="1376"/>
                          <a:pt x="4233" y="5186"/>
                        </a:cubicBezTo>
                        <a:cubicBezTo>
                          <a:pt x="5186" y="4233"/>
                          <a:pt x="5186" y="5186"/>
                          <a:pt x="4233" y="5186"/>
                        </a:cubicBezTo>
                        <a:cubicBezTo>
                          <a:pt x="4233" y="5186"/>
                          <a:pt x="4233" y="5186"/>
                          <a:pt x="4233" y="5186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21" name="Freeform: Shape 2320">
                    <a:extLst>
                      <a:ext uri="{FF2B5EF4-FFF2-40B4-BE49-F238E27FC236}">
                        <a16:creationId xmlns:a16="http://schemas.microsoft.com/office/drawing/2014/main" id="{C8AC0F11-EFC9-4480-8687-188CA8185667}"/>
                      </a:ext>
                    </a:extLst>
                  </p:cNvPr>
                  <p:cNvSpPr/>
                  <p:nvPr/>
                </p:nvSpPr>
                <p:spPr>
                  <a:xfrm>
                    <a:off x="7378065" y="4948237"/>
                    <a:ext cx="10477" cy="8572"/>
                  </a:xfrm>
                  <a:custGeom>
                    <a:avLst/>
                    <a:gdLst>
                      <a:gd name="connsiteX0" fmla="*/ 953 w 10477"/>
                      <a:gd name="connsiteY0" fmla="*/ 8572 h 8572"/>
                      <a:gd name="connsiteX1" fmla="*/ 953 w 10477"/>
                      <a:gd name="connsiteY1" fmla="*/ 8572 h 8572"/>
                      <a:gd name="connsiteX2" fmla="*/ 0 w 10477"/>
                      <a:gd name="connsiteY2" fmla="*/ 7620 h 8572"/>
                      <a:gd name="connsiteX3" fmla="*/ 9525 w 10477"/>
                      <a:gd name="connsiteY3" fmla="*/ 0 h 8572"/>
                      <a:gd name="connsiteX4" fmla="*/ 10478 w 10477"/>
                      <a:gd name="connsiteY4" fmla="*/ 953 h 8572"/>
                      <a:gd name="connsiteX5" fmla="*/ 9525 w 10477"/>
                      <a:gd name="connsiteY5" fmla="*/ 1905 h 8572"/>
                      <a:gd name="connsiteX6" fmla="*/ 953 w 10477"/>
                      <a:gd name="connsiteY6" fmla="*/ 8572 h 8572"/>
                      <a:gd name="connsiteX7" fmla="*/ 953 w 10477"/>
                      <a:gd name="connsiteY7" fmla="*/ 857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77" h="8572">
                        <a:moveTo>
                          <a:pt x="953" y="8572"/>
                        </a:moveTo>
                        <a:cubicBezTo>
                          <a:pt x="953" y="8572"/>
                          <a:pt x="953" y="8572"/>
                          <a:pt x="953" y="8572"/>
                        </a:cubicBezTo>
                        <a:cubicBezTo>
                          <a:pt x="0" y="8572"/>
                          <a:pt x="0" y="7620"/>
                          <a:pt x="0" y="7620"/>
                        </a:cubicBezTo>
                        <a:cubicBezTo>
                          <a:pt x="0" y="7620"/>
                          <a:pt x="3810" y="953"/>
                          <a:pt x="9525" y="0"/>
                        </a:cubicBezTo>
                        <a:cubicBezTo>
                          <a:pt x="9525" y="0"/>
                          <a:pt x="10478" y="0"/>
                          <a:pt x="10478" y="953"/>
                        </a:cubicBezTo>
                        <a:cubicBezTo>
                          <a:pt x="10478" y="953"/>
                          <a:pt x="10478" y="1905"/>
                          <a:pt x="9525" y="1905"/>
                        </a:cubicBezTo>
                        <a:cubicBezTo>
                          <a:pt x="4763" y="1905"/>
                          <a:pt x="1905" y="7620"/>
                          <a:pt x="953" y="8572"/>
                        </a:cubicBezTo>
                        <a:cubicBezTo>
                          <a:pt x="1905" y="8572"/>
                          <a:pt x="953" y="8572"/>
                          <a:pt x="953" y="8572"/>
                        </a:cubicBezTo>
                        <a:close/>
                      </a:path>
                    </a:pathLst>
                  </a:custGeom>
                  <a:solidFill>
                    <a:srgbClr val="662F2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22" name="Freeform: Shape 2321">
                    <a:extLst>
                      <a:ext uri="{FF2B5EF4-FFF2-40B4-BE49-F238E27FC236}">
                        <a16:creationId xmlns:a16="http://schemas.microsoft.com/office/drawing/2014/main" id="{BDC4F73C-0B2E-4FE3-9F1F-DA9A157215B9}"/>
                      </a:ext>
                    </a:extLst>
                  </p:cNvPr>
                  <p:cNvSpPr/>
                  <p:nvPr/>
                </p:nvSpPr>
                <p:spPr>
                  <a:xfrm>
                    <a:off x="7640955" y="4844943"/>
                    <a:ext cx="14710" cy="40428"/>
                  </a:xfrm>
                  <a:custGeom>
                    <a:avLst/>
                    <a:gdLst>
                      <a:gd name="connsiteX0" fmla="*/ 952 w 14710"/>
                      <a:gd name="connsiteY0" fmla="*/ 40428 h 40428"/>
                      <a:gd name="connsiteX1" fmla="*/ 952 w 14710"/>
                      <a:gd name="connsiteY1" fmla="*/ 40428 h 40428"/>
                      <a:gd name="connsiteX2" fmla="*/ 0 w 14710"/>
                      <a:gd name="connsiteY2" fmla="*/ 39476 h 40428"/>
                      <a:gd name="connsiteX3" fmla="*/ 13335 w 14710"/>
                      <a:gd name="connsiteY3" fmla="*/ 423 h 40428"/>
                      <a:gd name="connsiteX4" fmla="*/ 14288 w 14710"/>
                      <a:gd name="connsiteY4" fmla="*/ 423 h 40428"/>
                      <a:gd name="connsiteX5" fmla="*/ 14288 w 14710"/>
                      <a:gd name="connsiteY5" fmla="*/ 1376 h 40428"/>
                      <a:gd name="connsiteX6" fmla="*/ 952 w 14710"/>
                      <a:gd name="connsiteY6" fmla="*/ 40428 h 40428"/>
                      <a:gd name="connsiteX7" fmla="*/ 952 w 14710"/>
                      <a:gd name="connsiteY7" fmla="*/ 40428 h 40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710" h="40428">
                        <a:moveTo>
                          <a:pt x="952" y="40428"/>
                        </a:moveTo>
                        <a:cubicBezTo>
                          <a:pt x="952" y="40428"/>
                          <a:pt x="952" y="40428"/>
                          <a:pt x="952" y="40428"/>
                        </a:cubicBezTo>
                        <a:cubicBezTo>
                          <a:pt x="0" y="40428"/>
                          <a:pt x="0" y="39476"/>
                          <a:pt x="0" y="39476"/>
                        </a:cubicBezTo>
                        <a:cubicBezTo>
                          <a:pt x="0" y="37571"/>
                          <a:pt x="11430" y="4233"/>
                          <a:pt x="13335" y="423"/>
                        </a:cubicBezTo>
                        <a:cubicBezTo>
                          <a:pt x="13335" y="423"/>
                          <a:pt x="14288" y="-529"/>
                          <a:pt x="14288" y="423"/>
                        </a:cubicBezTo>
                        <a:cubicBezTo>
                          <a:pt x="14288" y="423"/>
                          <a:pt x="15240" y="1376"/>
                          <a:pt x="14288" y="1376"/>
                        </a:cubicBezTo>
                        <a:cubicBezTo>
                          <a:pt x="13335" y="3281"/>
                          <a:pt x="5715" y="27093"/>
                          <a:pt x="952" y="40428"/>
                        </a:cubicBezTo>
                        <a:cubicBezTo>
                          <a:pt x="1905" y="40428"/>
                          <a:pt x="952" y="40428"/>
                          <a:pt x="952" y="4042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23" name="Freeform: Shape 2322">
                    <a:extLst>
                      <a:ext uri="{FF2B5EF4-FFF2-40B4-BE49-F238E27FC236}">
                        <a16:creationId xmlns:a16="http://schemas.microsoft.com/office/drawing/2014/main" id="{768A9F79-CCF7-43B0-ABD3-6F424E37E210}"/>
                      </a:ext>
                    </a:extLst>
                  </p:cNvPr>
                  <p:cNvSpPr/>
                  <p:nvPr/>
                </p:nvSpPr>
                <p:spPr>
                  <a:xfrm>
                    <a:off x="7712630" y="4744402"/>
                    <a:ext cx="4524" cy="10477"/>
                  </a:xfrm>
                  <a:custGeom>
                    <a:avLst/>
                    <a:gdLst>
                      <a:gd name="connsiteX0" fmla="*/ 714 w 4524"/>
                      <a:gd name="connsiteY0" fmla="*/ 10478 h 10477"/>
                      <a:gd name="connsiteX1" fmla="*/ 714 w 4524"/>
                      <a:gd name="connsiteY1" fmla="*/ 10478 h 10477"/>
                      <a:gd name="connsiteX2" fmla="*/ 3572 w 4524"/>
                      <a:gd name="connsiteY2" fmla="*/ 0 h 10477"/>
                      <a:gd name="connsiteX3" fmla="*/ 4524 w 4524"/>
                      <a:gd name="connsiteY3" fmla="*/ 0 h 10477"/>
                      <a:gd name="connsiteX4" fmla="*/ 4524 w 4524"/>
                      <a:gd name="connsiteY4" fmla="*/ 953 h 10477"/>
                      <a:gd name="connsiteX5" fmla="*/ 714 w 4524"/>
                      <a:gd name="connsiteY5" fmla="*/ 10478 h 10477"/>
                      <a:gd name="connsiteX6" fmla="*/ 714 w 4524"/>
                      <a:gd name="connsiteY6" fmla="*/ 10478 h 10477"/>
                      <a:gd name="connsiteX7" fmla="*/ 714 w 4524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24" h="10477">
                        <a:moveTo>
                          <a:pt x="714" y="10478"/>
                        </a:moveTo>
                        <a:cubicBezTo>
                          <a:pt x="-238" y="10478"/>
                          <a:pt x="-238" y="10478"/>
                          <a:pt x="714" y="10478"/>
                        </a:cubicBezTo>
                        <a:cubicBezTo>
                          <a:pt x="-238" y="5715"/>
                          <a:pt x="714" y="2857"/>
                          <a:pt x="3572" y="0"/>
                        </a:cubicBezTo>
                        <a:cubicBezTo>
                          <a:pt x="3572" y="0"/>
                          <a:pt x="4524" y="0"/>
                          <a:pt x="4524" y="0"/>
                        </a:cubicBezTo>
                        <a:cubicBezTo>
                          <a:pt x="4524" y="0"/>
                          <a:pt x="4524" y="953"/>
                          <a:pt x="4524" y="953"/>
                        </a:cubicBezTo>
                        <a:cubicBezTo>
                          <a:pt x="2619" y="2857"/>
                          <a:pt x="714" y="6667"/>
                          <a:pt x="714" y="10478"/>
                        </a:cubicBezTo>
                        <a:cubicBezTo>
                          <a:pt x="1667" y="10478"/>
                          <a:pt x="714" y="10478"/>
                          <a:pt x="714" y="10478"/>
                        </a:cubicBezTo>
                        <a:cubicBezTo>
                          <a:pt x="714" y="10478"/>
                          <a:pt x="714" y="10478"/>
                          <a:pt x="714" y="10478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24" name="Freeform: Shape 2323">
                    <a:extLst>
                      <a:ext uri="{FF2B5EF4-FFF2-40B4-BE49-F238E27FC236}">
                        <a16:creationId xmlns:a16="http://schemas.microsoft.com/office/drawing/2014/main" id="{1E85F8AD-0955-4C1C-89CF-ADB368055989}"/>
                      </a:ext>
                    </a:extLst>
                  </p:cNvPr>
                  <p:cNvSpPr/>
                  <p:nvPr/>
                </p:nvSpPr>
                <p:spPr>
                  <a:xfrm>
                    <a:off x="7676197" y="4741544"/>
                    <a:ext cx="5715" cy="8572"/>
                  </a:xfrm>
                  <a:custGeom>
                    <a:avLst/>
                    <a:gdLst>
                      <a:gd name="connsiteX0" fmla="*/ 4763 w 5715"/>
                      <a:gd name="connsiteY0" fmla="*/ 8573 h 8572"/>
                      <a:gd name="connsiteX1" fmla="*/ 4763 w 5715"/>
                      <a:gd name="connsiteY1" fmla="*/ 8573 h 8572"/>
                      <a:gd name="connsiteX2" fmla="*/ 0 w 5715"/>
                      <a:gd name="connsiteY2" fmla="*/ 953 h 8572"/>
                      <a:gd name="connsiteX3" fmla="*/ 953 w 5715"/>
                      <a:gd name="connsiteY3" fmla="*/ 0 h 8572"/>
                      <a:gd name="connsiteX4" fmla="*/ 1905 w 5715"/>
                      <a:gd name="connsiteY4" fmla="*/ 953 h 8572"/>
                      <a:gd name="connsiteX5" fmla="*/ 5715 w 5715"/>
                      <a:gd name="connsiteY5" fmla="*/ 7620 h 8572"/>
                      <a:gd name="connsiteX6" fmla="*/ 4763 w 5715"/>
                      <a:gd name="connsiteY6" fmla="*/ 8573 h 8572"/>
                      <a:gd name="connsiteX7" fmla="*/ 4763 w 5715"/>
                      <a:gd name="connsiteY7" fmla="*/ 8573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715" h="8572">
                        <a:moveTo>
                          <a:pt x="4763" y="8573"/>
                        </a:moveTo>
                        <a:cubicBezTo>
                          <a:pt x="4763" y="8573"/>
                          <a:pt x="4763" y="8573"/>
                          <a:pt x="4763" y="8573"/>
                        </a:cubicBezTo>
                        <a:cubicBezTo>
                          <a:pt x="1905" y="6668"/>
                          <a:pt x="0" y="3810"/>
                          <a:pt x="0" y="953"/>
                        </a:cubicBezTo>
                        <a:cubicBezTo>
                          <a:pt x="0" y="953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3"/>
                        </a:cubicBezTo>
                        <a:cubicBezTo>
                          <a:pt x="1905" y="3810"/>
                          <a:pt x="3810" y="5715"/>
                          <a:pt x="5715" y="7620"/>
                        </a:cubicBezTo>
                        <a:cubicBezTo>
                          <a:pt x="5715" y="7620"/>
                          <a:pt x="5715" y="7620"/>
                          <a:pt x="4763" y="8573"/>
                        </a:cubicBezTo>
                        <a:cubicBezTo>
                          <a:pt x="4763" y="8573"/>
                          <a:pt x="4763" y="8573"/>
                          <a:pt x="4763" y="857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25" name="Freeform: Shape 2324">
                    <a:extLst>
                      <a:ext uri="{FF2B5EF4-FFF2-40B4-BE49-F238E27FC236}">
                        <a16:creationId xmlns:a16="http://schemas.microsoft.com/office/drawing/2014/main" id="{9E376F06-7178-45A4-8E90-CD3AF8AC14BA}"/>
                      </a:ext>
                    </a:extLst>
                  </p:cNvPr>
                  <p:cNvSpPr/>
                  <p:nvPr/>
                </p:nvSpPr>
                <p:spPr>
                  <a:xfrm>
                    <a:off x="7692390" y="4860606"/>
                    <a:ext cx="4762" cy="12382"/>
                  </a:xfrm>
                  <a:custGeom>
                    <a:avLst/>
                    <a:gdLst>
                      <a:gd name="connsiteX0" fmla="*/ 953 w 4762"/>
                      <a:gd name="connsiteY0" fmla="*/ 12383 h 12382"/>
                      <a:gd name="connsiteX1" fmla="*/ 953 w 4762"/>
                      <a:gd name="connsiteY1" fmla="*/ 12383 h 12382"/>
                      <a:gd name="connsiteX2" fmla="*/ 0 w 4762"/>
                      <a:gd name="connsiteY2" fmla="*/ 11430 h 12382"/>
                      <a:gd name="connsiteX3" fmla="*/ 2857 w 4762"/>
                      <a:gd name="connsiteY3" fmla="*/ 953 h 12382"/>
                      <a:gd name="connsiteX4" fmla="*/ 3810 w 4762"/>
                      <a:gd name="connsiteY4" fmla="*/ 0 h 12382"/>
                      <a:gd name="connsiteX5" fmla="*/ 4763 w 4762"/>
                      <a:gd name="connsiteY5" fmla="*/ 953 h 12382"/>
                      <a:gd name="connsiteX6" fmla="*/ 953 w 4762"/>
                      <a:gd name="connsiteY6" fmla="*/ 12383 h 12382"/>
                      <a:gd name="connsiteX7" fmla="*/ 953 w 4762"/>
                      <a:gd name="connsiteY7" fmla="*/ 12383 h 12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62" h="12382">
                        <a:moveTo>
                          <a:pt x="953" y="12383"/>
                        </a:moveTo>
                        <a:cubicBezTo>
                          <a:pt x="953" y="12383"/>
                          <a:pt x="953" y="12383"/>
                          <a:pt x="953" y="12383"/>
                        </a:cubicBezTo>
                        <a:cubicBezTo>
                          <a:pt x="0" y="12383"/>
                          <a:pt x="0" y="11430"/>
                          <a:pt x="0" y="11430"/>
                        </a:cubicBezTo>
                        <a:cubicBezTo>
                          <a:pt x="1905" y="8573"/>
                          <a:pt x="2857" y="4763"/>
                          <a:pt x="2857" y="953"/>
                        </a:cubicBezTo>
                        <a:cubicBezTo>
                          <a:pt x="2857" y="953"/>
                          <a:pt x="2857" y="0"/>
                          <a:pt x="3810" y="0"/>
                        </a:cubicBezTo>
                        <a:cubicBezTo>
                          <a:pt x="3810" y="0"/>
                          <a:pt x="4763" y="0"/>
                          <a:pt x="4763" y="953"/>
                        </a:cubicBezTo>
                        <a:cubicBezTo>
                          <a:pt x="4763" y="4763"/>
                          <a:pt x="3810" y="8573"/>
                          <a:pt x="953" y="12383"/>
                        </a:cubicBezTo>
                        <a:cubicBezTo>
                          <a:pt x="1905" y="12383"/>
                          <a:pt x="1905" y="12383"/>
                          <a:pt x="953" y="12383"/>
                        </a:cubicBezTo>
                        <a:close/>
                      </a:path>
                    </a:pathLst>
                  </a:custGeom>
                  <a:solidFill>
                    <a:srgbClr val="D15B4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326" name="Graphic 4">
                    <a:extLst>
                      <a:ext uri="{FF2B5EF4-FFF2-40B4-BE49-F238E27FC236}">
                        <a16:creationId xmlns:a16="http://schemas.microsoft.com/office/drawing/2014/main" id="{7AB320D0-372A-4E67-854E-23896A0BF63B}"/>
                      </a:ext>
                    </a:extLst>
                  </p:cNvPr>
                  <p:cNvGrpSpPr/>
                  <p:nvPr/>
                </p:nvGrpSpPr>
                <p:grpSpPr>
                  <a:xfrm>
                    <a:off x="7530465" y="4703444"/>
                    <a:ext cx="65722" cy="98107"/>
                    <a:chOff x="7530465" y="4703444"/>
                    <a:chExt cx="65722" cy="98107"/>
                  </a:xfrm>
                  <a:solidFill>
                    <a:srgbClr val="74645B"/>
                  </a:solidFill>
                </p:grpSpPr>
                <p:sp>
                  <p:nvSpPr>
                    <p:cNvPr id="2382" name="Freeform: Shape 2381">
                      <a:extLst>
                        <a:ext uri="{FF2B5EF4-FFF2-40B4-BE49-F238E27FC236}">
                          <a16:creationId xmlns:a16="http://schemas.microsoft.com/office/drawing/2014/main" id="{700AE223-5FD8-4F88-8BDE-1EF2807762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0465" y="4797742"/>
                      <a:ext cx="65722" cy="3809"/>
                    </a:xfrm>
                    <a:custGeom>
                      <a:avLst/>
                      <a:gdLst>
                        <a:gd name="connsiteX0" fmla="*/ 953 w 65722"/>
                        <a:gd name="connsiteY0" fmla="*/ 3810 h 3809"/>
                        <a:gd name="connsiteX1" fmla="*/ 953 w 65722"/>
                        <a:gd name="connsiteY1" fmla="*/ 3810 h 3809"/>
                        <a:gd name="connsiteX2" fmla="*/ 0 w 65722"/>
                        <a:gd name="connsiteY2" fmla="*/ 2857 h 3809"/>
                        <a:gd name="connsiteX3" fmla="*/ 953 w 65722"/>
                        <a:gd name="connsiteY3" fmla="*/ 1905 h 3809"/>
                        <a:gd name="connsiteX4" fmla="*/ 64770 w 65722"/>
                        <a:gd name="connsiteY4" fmla="*/ 0 h 3809"/>
                        <a:gd name="connsiteX5" fmla="*/ 65722 w 65722"/>
                        <a:gd name="connsiteY5" fmla="*/ 952 h 3809"/>
                        <a:gd name="connsiteX6" fmla="*/ 64770 w 65722"/>
                        <a:gd name="connsiteY6" fmla="*/ 1905 h 3809"/>
                        <a:gd name="connsiteX7" fmla="*/ 953 w 65722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5722" h="3809">
                          <a:moveTo>
                            <a:pt x="953" y="3810"/>
                          </a:moveTo>
                          <a:cubicBezTo>
                            <a:pt x="0" y="3810"/>
                            <a:pt x="0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7"/>
                          </a:cubicBezTo>
                          <a:cubicBezTo>
                            <a:pt x="0" y="2857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42863" y="952"/>
                            <a:pt x="64770" y="0"/>
                          </a:cubicBezTo>
                          <a:cubicBezTo>
                            <a:pt x="64770" y="0"/>
                            <a:pt x="65722" y="0"/>
                            <a:pt x="65722" y="952"/>
                          </a:cubicBezTo>
                          <a:cubicBezTo>
                            <a:pt x="65722" y="952"/>
                            <a:pt x="65722" y="1905"/>
                            <a:pt x="64770" y="1905"/>
                          </a:cubicBezTo>
                          <a:cubicBezTo>
                            <a:pt x="58103" y="2857"/>
                            <a:pt x="476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3" name="Freeform: Shape 2382">
                      <a:extLst>
                        <a:ext uri="{FF2B5EF4-FFF2-40B4-BE49-F238E27FC236}">
                          <a16:creationId xmlns:a16="http://schemas.microsoft.com/office/drawing/2014/main" id="{3F476347-3ED0-440C-B2C2-5C40583CDA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9275" y="4776787"/>
                      <a:ext cx="56911" cy="3809"/>
                    </a:xfrm>
                    <a:custGeom>
                      <a:avLst/>
                      <a:gdLst>
                        <a:gd name="connsiteX0" fmla="*/ 714 w 56911"/>
                        <a:gd name="connsiteY0" fmla="*/ 3810 h 3809"/>
                        <a:gd name="connsiteX1" fmla="*/ 714 w 56911"/>
                        <a:gd name="connsiteY1" fmla="*/ 3810 h 3809"/>
                        <a:gd name="connsiteX2" fmla="*/ 714 w 56911"/>
                        <a:gd name="connsiteY2" fmla="*/ 1905 h 3809"/>
                        <a:gd name="connsiteX3" fmla="*/ 55959 w 56911"/>
                        <a:gd name="connsiteY3" fmla="*/ 0 h 3809"/>
                        <a:gd name="connsiteX4" fmla="*/ 56912 w 56911"/>
                        <a:gd name="connsiteY4" fmla="*/ 953 h 3809"/>
                        <a:gd name="connsiteX5" fmla="*/ 55959 w 56911"/>
                        <a:gd name="connsiteY5" fmla="*/ 1905 h 3809"/>
                        <a:gd name="connsiteX6" fmla="*/ 714 w 56911"/>
                        <a:gd name="connsiteY6" fmla="*/ 3810 h 3809"/>
                        <a:gd name="connsiteX7" fmla="*/ 714 w 56911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6911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2857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55959" y="0"/>
                          </a:lnTo>
                          <a:cubicBezTo>
                            <a:pt x="55959" y="0"/>
                            <a:pt x="56912" y="0"/>
                            <a:pt x="56912" y="953"/>
                          </a:cubicBezTo>
                          <a:cubicBezTo>
                            <a:pt x="56912" y="953"/>
                            <a:pt x="56912" y="1905"/>
                            <a:pt x="55959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4" name="Freeform: Shape 2383">
                      <a:extLst>
                        <a:ext uri="{FF2B5EF4-FFF2-40B4-BE49-F238E27FC236}">
                          <a16:creationId xmlns:a16="http://schemas.microsoft.com/office/drawing/2014/main" id="{96F4CF87-A2A3-4867-8CE7-8228B5C964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57737"/>
                      <a:ext cx="52387" cy="2857"/>
                    </a:xfrm>
                    <a:custGeom>
                      <a:avLst/>
                      <a:gdLst>
                        <a:gd name="connsiteX0" fmla="*/ 4763 w 52387"/>
                        <a:gd name="connsiteY0" fmla="*/ 2857 h 2857"/>
                        <a:gd name="connsiteX1" fmla="*/ 0 w 52387"/>
                        <a:gd name="connsiteY1" fmla="*/ 1905 h 2857"/>
                        <a:gd name="connsiteX2" fmla="*/ 953 w 52387"/>
                        <a:gd name="connsiteY2" fmla="*/ 953 h 2857"/>
                        <a:gd name="connsiteX3" fmla="*/ 953 w 52387"/>
                        <a:gd name="connsiteY3" fmla="*/ 953 h 2857"/>
                        <a:gd name="connsiteX4" fmla="*/ 51435 w 52387"/>
                        <a:gd name="connsiteY4" fmla="*/ 0 h 2857"/>
                        <a:gd name="connsiteX5" fmla="*/ 52388 w 52387"/>
                        <a:gd name="connsiteY5" fmla="*/ 953 h 2857"/>
                        <a:gd name="connsiteX6" fmla="*/ 51435 w 52387"/>
                        <a:gd name="connsiteY6" fmla="*/ 1905 h 2857"/>
                        <a:gd name="connsiteX7" fmla="*/ 4763 w 52387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387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3"/>
                            <a:pt x="953" y="953"/>
                          </a:cubicBezTo>
                          <a:cubicBezTo>
                            <a:pt x="953" y="953"/>
                            <a:pt x="953" y="953"/>
                            <a:pt x="953" y="953"/>
                          </a:cubicBezTo>
                          <a:cubicBezTo>
                            <a:pt x="2858" y="953"/>
                            <a:pt x="32385" y="0"/>
                            <a:pt x="51435" y="0"/>
                          </a:cubicBezTo>
                          <a:cubicBezTo>
                            <a:pt x="51435" y="0"/>
                            <a:pt x="52388" y="0"/>
                            <a:pt x="52388" y="953"/>
                          </a:cubicBezTo>
                          <a:cubicBezTo>
                            <a:pt x="52388" y="953"/>
                            <a:pt x="52388" y="1905"/>
                            <a:pt x="51435" y="1905"/>
                          </a:cubicBezTo>
                          <a:cubicBezTo>
                            <a:pt x="22860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5" name="Freeform: Shape 2384">
                      <a:extLst>
                        <a:ext uri="{FF2B5EF4-FFF2-40B4-BE49-F238E27FC236}">
                          <a16:creationId xmlns:a16="http://schemas.microsoft.com/office/drawing/2014/main" id="{0F845547-02DD-4CA9-8E45-5D12FF03F6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376" y="4735829"/>
                      <a:ext cx="51858" cy="2857"/>
                    </a:xfrm>
                    <a:custGeom>
                      <a:avLst/>
                      <a:gdLst>
                        <a:gd name="connsiteX0" fmla="*/ 423 w 51858"/>
                        <a:gd name="connsiteY0" fmla="*/ 2857 h 2857"/>
                        <a:gd name="connsiteX1" fmla="*/ 423 w 51858"/>
                        <a:gd name="connsiteY1" fmla="*/ 2857 h 2857"/>
                        <a:gd name="connsiteX2" fmla="*/ 423 w 51858"/>
                        <a:gd name="connsiteY2" fmla="*/ 952 h 2857"/>
                        <a:gd name="connsiteX3" fmla="*/ 50906 w 51858"/>
                        <a:gd name="connsiteY3" fmla="*/ 0 h 2857"/>
                        <a:gd name="connsiteX4" fmla="*/ 51858 w 51858"/>
                        <a:gd name="connsiteY4" fmla="*/ 952 h 2857"/>
                        <a:gd name="connsiteX5" fmla="*/ 50906 w 51858"/>
                        <a:gd name="connsiteY5" fmla="*/ 1905 h 2857"/>
                        <a:gd name="connsiteX6" fmla="*/ 423 w 51858"/>
                        <a:gd name="connsiteY6" fmla="*/ 2857 h 2857"/>
                        <a:gd name="connsiteX7" fmla="*/ 423 w 51858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1858" h="2857">
                          <a:moveTo>
                            <a:pt x="423" y="2857"/>
                          </a:moveTo>
                          <a:cubicBezTo>
                            <a:pt x="423" y="2857"/>
                            <a:pt x="423" y="2857"/>
                            <a:pt x="423" y="2857"/>
                          </a:cubicBezTo>
                          <a:cubicBezTo>
                            <a:pt x="-529" y="1905"/>
                            <a:pt x="423" y="952"/>
                            <a:pt x="423" y="952"/>
                          </a:cubicBezTo>
                          <a:lnTo>
                            <a:pt x="50906" y="0"/>
                          </a:lnTo>
                          <a:cubicBezTo>
                            <a:pt x="50906" y="0"/>
                            <a:pt x="51858" y="0"/>
                            <a:pt x="51858" y="952"/>
                          </a:cubicBezTo>
                          <a:cubicBezTo>
                            <a:pt x="51858" y="952"/>
                            <a:pt x="51858" y="1905"/>
                            <a:pt x="50906" y="1905"/>
                          </a:cubicBezTo>
                          <a:lnTo>
                            <a:pt x="423" y="2857"/>
                          </a:lnTo>
                          <a:cubicBezTo>
                            <a:pt x="423" y="2857"/>
                            <a:pt x="423" y="2857"/>
                            <a:pt x="42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6" name="Freeform: Shape 2385">
                      <a:extLst>
                        <a:ext uri="{FF2B5EF4-FFF2-40B4-BE49-F238E27FC236}">
                          <a16:creationId xmlns:a16="http://schemas.microsoft.com/office/drawing/2014/main" id="{ADB50B64-1F61-42D4-8F18-F1DDB02DE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4038" y="4713921"/>
                      <a:ext cx="52149" cy="2857"/>
                    </a:xfrm>
                    <a:custGeom>
                      <a:avLst/>
                      <a:gdLst>
                        <a:gd name="connsiteX0" fmla="*/ 714 w 52149"/>
                        <a:gd name="connsiteY0" fmla="*/ 2858 h 2857"/>
                        <a:gd name="connsiteX1" fmla="*/ 714 w 52149"/>
                        <a:gd name="connsiteY1" fmla="*/ 2858 h 2857"/>
                        <a:gd name="connsiteX2" fmla="*/ 714 w 52149"/>
                        <a:gd name="connsiteY2" fmla="*/ 953 h 2857"/>
                        <a:gd name="connsiteX3" fmla="*/ 51197 w 52149"/>
                        <a:gd name="connsiteY3" fmla="*/ 0 h 2857"/>
                        <a:gd name="connsiteX4" fmla="*/ 52149 w 52149"/>
                        <a:gd name="connsiteY4" fmla="*/ 953 h 2857"/>
                        <a:gd name="connsiteX5" fmla="*/ 51197 w 52149"/>
                        <a:gd name="connsiteY5" fmla="*/ 1905 h 2857"/>
                        <a:gd name="connsiteX6" fmla="*/ 714 w 52149"/>
                        <a:gd name="connsiteY6" fmla="*/ 2858 h 2857"/>
                        <a:gd name="connsiteX7" fmla="*/ 714 w 52149"/>
                        <a:gd name="connsiteY7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2149" h="2857">
                          <a:moveTo>
                            <a:pt x="714" y="2858"/>
                          </a:moveTo>
                          <a:cubicBezTo>
                            <a:pt x="-238" y="2858"/>
                            <a:pt x="-238" y="2858"/>
                            <a:pt x="714" y="2858"/>
                          </a:cubicBezTo>
                          <a:cubicBezTo>
                            <a:pt x="-238" y="1905"/>
                            <a:pt x="714" y="953"/>
                            <a:pt x="714" y="953"/>
                          </a:cubicBezTo>
                          <a:lnTo>
                            <a:pt x="51197" y="0"/>
                          </a:lnTo>
                          <a:cubicBezTo>
                            <a:pt x="52149" y="0"/>
                            <a:pt x="52149" y="0"/>
                            <a:pt x="52149" y="953"/>
                          </a:cubicBezTo>
                          <a:cubicBezTo>
                            <a:pt x="52149" y="953"/>
                            <a:pt x="52149" y="1905"/>
                            <a:pt x="51197" y="1905"/>
                          </a:cubicBezTo>
                          <a:lnTo>
                            <a:pt x="714" y="2858"/>
                          </a:lnTo>
                          <a:cubicBezTo>
                            <a:pt x="714" y="2858"/>
                            <a:pt x="714" y="2858"/>
                            <a:pt x="714" y="2858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7" name="Freeform: Shape 2386">
                      <a:extLst>
                        <a:ext uri="{FF2B5EF4-FFF2-40B4-BE49-F238E27FC236}">
                          <a16:creationId xmlns:a16="http://schemas.microsoft.com/office/drawing/2014/main" id="{7726248D-1CDC-448E-89F3-22239A8E07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600" y="4776787"/>
                      <a:ext cx="2299" cy="22859"/>
                    </a:xfrm>
                    <a:custGeom>
                      <a:avLst/>
                      <a:gdLst>
                        <a:gd name="connsiteX0" fmla="*/ 1347 w 2299"/>
                        <a:gd name="connsiteY0" fmla="*/ 22860 h 22859"/>
                        <a:gd name="connsiteX1" fmla="*/ 1347 w 2299"/>
                        <a:gd name="connsiteY1" fmla="*/ 22860 h 22859"/>
                        <a:gd name="connsiteX2" fmla="*/ 394 w 2299"/>
                        <a:gd name="connsiteY2" fmla="*/ 953 h 22859"/>
                        <a:gd name="connsiteX3" fmla="*/ 1347 w 2299"/>
                        <a:gd name="connsiteY3" fmla="*/ 0 h 22859"/>
                        <a:gd name="connsiteX4" fmla="*/ 2300 w 2299"/>
                        <a:gd name="connsiteY4" fmla="*/ 953 h 22859"/>
                        <a:gd name="connsiteX5" fmla="*/ 1347 w 2299"/>
                        <a:gd name="connsiteY5" fmla="*/ 22860 h 22859"/>
                        <a:gd name="connsiteX6" fmla="*/ 1347 w 2299"/>
                        <a:gd name="connsiteY6" fmla="*/ 22860 h 22859"/>
                        <a:gd name="connsiteX7" fmla="*/ 1347 w 2299"/>
                        <a:gd name="connsiteY7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2859">
                          <a:moveTo>
                            <a:pt x="1347" y="22860"/>
                          </a:moveTo>
                          <a:cubicBezTo>
                            <a:pt x="394" y="22860"/>
                            <a:pt x="394" y="22860"/>
                            <a:pt x="1347" y="22860"/>
                          </a:cubicBezTo>
                          <a:cubicBezTo>
                            <a:pt x="394" y="15240"/>
                            <a:pt x="-558" y="8572"/>
                            <a:pt x="394" y="953"/>
                          </a:cubicBezTo>
                          <a:cubicBezTo>
                            <a:pt x="394" y="953"/>
                            <a:pt x="394" y="0"/>
                            <a:pt x="1347" y="0"/>
                          </a:cubicBezTo>
                          <a:cubicBezTo>
                            <a:pt x="1347" y="0"/>
                            <a:pt x="2300" y="0"/>
                            <a:pt x="2300" y="953"/>
                          </a:cubicBezTo>
                          <a:cubicBezTo>
                            <a:pt x="1347" y="8572"/>
                            <a:pt x="1347" y="15240"/>
                            <a:pt x="1347" y="22860"/>
                          </a:cubicBezTo>
                          <a:cubicBezTo>
                            <a:pt x="2300" y="22860"/>
                            <a:pt x="1347" y="22860"/>
                            <a:pt x="1347" y="22860"/>
                          </a:cubicBezTo>
                          <a:cubicBezTo>
                            <a:pt x="1347" y="22860"/>
                            <a:pt x="1347" y="22860"/>
                            <a:pt x="1347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8" name="Freeform: Shape 2387">
                      <a:extLst>
                        <a:ext uri="{FF2B5EF4-FFF2-40B4-BE49-F238E27FC236}">
                          <a16:creationId xmlns:a16="http://schemas.microsoft.com/office/drawing/2014/main" id="{F5C12A5E-6BF7-42EA-BB59-5334E1D4F7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2847" y="4778692"/>
                      <a:ext cx="2328" cy="20954"/>
                    </a:xfrm>
                    <a:custGeom>
                      <a:avLst/>
                      <a:gdLst>
                        <a:gd name="connsiteX0" fmla="*/ 1905 w 2328"/>
                        <a:gd name="connsiteY0" fmla="*/ 20955 h 20954"/>
                        <a:gd name="connsiteX1" fmla="*/ 1905 w 2328"/>
                        <a:gd name="connsiteY1" fmla="*/ 20955 h 20954"/>
                        <a:gd name="connsiteX2" fmla="*/ 0 w 2328"/>
                        <a:gd name="connsiteY2" fmla="*/ 0 h 20954"/>
                        <a:gd name="connsiteX3" fmla="*/ 0 w 2328"/>
                        <a:gd name="connsiteY3" fmla="*/ 0 h 20954"/>
                        <a:gd name="connsiteX4" fmla="*/ 0 w 2328"/>
                        <a:gd name="connsiteY4" fmla="*/ 0 h 20954"/>
                        <a:gd name="connsiteX5" fmla="*/ 1905 w 2328"/>
                        <a:gd name="connsiteY5" fmla="*/ 0 h 20954"/>
                        <a:gd name="connsiteX6" fmla="*/ 1905 w 2328"/>
                        <a:gd name="connsiteY6" fmla="*/ 20955 h 20954"/>
                        <a:gd name="connsiteX7" fmla="*/ 1905 w 2328"/>
                        <a:gd name="connsiteY7" fmla="*/ 20955 h 20954"/>
                        <a:gd name="connsiteX8" fmla="*/ 1905 w 2328"/>
                        <a:gd name="connsiteY8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28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955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0"/>
                          </a:lnTo>
                          <a:lnTo>
                            <a:pt x="1905" y="0"/>
                          </a:lnTo>
                          <a:lnTo>
                            <a:pt x="1905" y="20955"/>
                          </a:lnTo>
                          <a:cubicBezTo>
                            <a:pt x="2858" y="20955"/>
                            <a:pt x="1905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9" name="Freeform: Shape 2388">
                      <a:extLst>
                        <a:ext uri="{FF2B5EF4-FFF2-40B4-BE49-F238E27FC236}">
                          <a16:creationId xmlns:a16="http://schemas.microsoft.com/office/drawing/2014/main" id="{283EC19F-ACD1-45B2-BE5E-2E0255C77A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3802" y="4758689"/>
                      <a:ext cx="1904" cy="20002"/>
                    </a:xfrm>
                    <a:custGeom>
                      <a:avLst/>
                      <a:gdLst>
                        <a:gd name="connsiteX0" fmla="*/ 953 w 1904"/>
                        <a:gd name="connsiteY0" fmla="*/ 20003 h 20002"/>
                        <a:gd name="connsiteX1" fmla="*/ 953 w 1904"/>
                        <a:gd name="connsiteY1" fmla="*/ 20003 h 20002"/>
                        <a:gd name="connsiteX2" fmla="*/ 0 w 1904"/>
                        <a:gd name="connsiteY2" fmla="*/ 953 h 20002"/>
                        <a:gd name="connsiteX3" fmla="*/ 953 w 1904"/>
                        <a:gd name="connsiteY3" fmla="*/ 0 h 20002"/>
                        <a:gd name="connsiteX4" fmla="*/ 1905 w 1904"/>
                        <a:gd name="connsiteY4" fmla="*/ 953 h 20002"/>
                        <a:gd name="connsiteX5" fmla="*/ 953 w 1904"/>
                        <a:gd name="connsiteY5" fmla="*/ 20003 h 20002"/>
                        <a:gd name="connsiteX6" fmla="*/ 953 w 1904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0002">
                          <a:moveTo>
                            <a:pt x="953" y="20003"/>
                          </a:moveTo>
                          <a:cubicBezTo>
                            <a:pt x="0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7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6667"/>
                            <a:pt x="1905" y="12382"/>
                            <a:pt x="953" y="20003"/>
                          </a:cubicBezTo>
                          <a:cubicBezTo>
                            <a:pt x="1905" y="20003"/>
                            <a:pt x="953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0" name="Freeform: Shape 2389">
                      <a:extLst>
                        <a:ext uri="{FF2B5EF4-FFF2-40B4-BE49-F238E27FC236}">
                          <a16:creationId xmlns:a16="http://schemas.microsoft.com/office/drawing/2014/main" id="{7A6B34BB-8113-4D70-8377-378CFFFE0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7615" y="4736781"/>
                      <a:ext cx="1904" cy="22860"/>
                    </a:xfrm>
                    <a:custGeom>
                      <a:avLst/>
                      <a:gdLst>
                        <a:gd name="connsiteX0" fmla="*/ 953 w 1904"/>
                        <a:gd name="connsiteY0" fmla="*/ 22860 h 22860"/>
                        <a:gd name="connsiteX1" fmla="*/ 953 w 1904"/>
                        <a:gd name="connsiteY1" fmla="*/ 22860 h 22860"/>
                        <a:gd name="connsiteX2" fmla="*/ 0 w 1904"/>
                        <a:gd name="connsiteY2" fmla="*/ 953 h 22860"/>
                        <a:gd name="connsiteX3" fmla="*/ 953 w 1904"/>
                        <a:gd name="connsiteY3" fmla="*/ 0 h 22860"/>
                        <a:gd name="connsiteX4" fmla="*/ 1905 w 1904"/>
                        <a:gd name="connsiteY4" fmla="*/ 953 h 22860"/>
                        <a:gd name="connsiteX5" fmla="*/ 953 w 1904"/>
                        <a:gd name="connsiteY5" fmla="*/ 22860 h 22860"/>
                        <a:gd name="connsiteX6" fmla="*/ 953 w 1904"/>
                        <a:gd name="connsiteY6" fmla="*/ 22860 h 22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4" h="22860">
                          <a:moveTo>
                            <a:pt x="953" y="22860"/>
                          </a:moveTo>
                          <a:cubicBezTo>
                            <a:pt x="953" y="22860"/>
                            <a:pt x="0" y="21908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953"/>
                            <a:pt x="1905" y="21908"/>
                            <a:pt x="953" y="22860"/>
                          </a:cubicBezTo>
                          <a:cubicBezTo>
                            <a:pt x="1905" y="21908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1" name="Freeform: Shape 2390">
                      <a:extLst>
                        <a:ext uri="{FF2B5EF4-FFF2-40B4-BE49-F238E27FC236}">
                          <a16:creationId xmlns:a16="http://schemas.microsoft.com/office/drawing/2014/main" id="{237A222D-F265-4F22-A5AB-76F3A20A50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736781"/>
                      <a:ext cx="2328" cy="17145"/>
                    </a:xfrm>
                    <a:custGeom>
                      <a:avLst/>
                      <a:gdLst>
                        <a:gd name="connsiteX0" fmla="*/ 1905 w 2328"/>
                        <a:gd name="connsiteY0" fmla="*/ 17145 h 17145"/>
                        <a:gd name="connsiteX1" fmla="*/ 1905 w 2328"/>
                        <a:gd name="connsiteY1" fmla="*/ 17145 h 17145"/>
                        <a:gd name="connsiteX2" fmla="*/ 0 w 2328"/>
                        <a:gd name="connsiteY2" fmla="*/ 953 h 17145"/>
                        <a:gd name="connsiteX3" fmla="*/ 953 w 2328"/>
                        <a:gd name="connsiteY3" fmla="*/ 0 h 17145"/>
                        <a:gd name="connsiteX4" fmla="*/ 1905 w 2328"/>
                        <a:gd name="connsiteY4" fmla="*/ 953 h 17145"/>
                        <a:gd name="connsiteX5" fmla="*/ 1905 w 2328"/>
                        <a:gd name="connsiteY5" fmla="*/ 17145 h 17145"/>
                        <a:gd name="connsiteX6" fmla="*/ 1905 w 2328"/>
                        <a:gd name="connsiteY6" fmla="*/ 17145 h 17145"/>
                        <a:gd name="connsiteX7" fmla="*/ 1905 w 2328"/>
                        <a:gd name="connsiteY7" fmla="*/ 17145 h 17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328" h="17145">
                          <a:moveTo>
                            <a:pt x="1905" y="17145"/>
                          </a:moveTo>
                          <a:cubicBezTo>
                            <a:pt x="953" y="17145"/>
                            <a:pt x="953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1905" y="6668"/>
                            <a:pt x="1905" y="11430"/>
                            <a:pt x="1905" y="17145"/>
                          </a:cubicBezTo>
                          <a:cubicBezTo>
                            <a:pt x="2857" y="17145"/>
                            <a:pt x="1905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2" name="Freeform: Shape 2391">
                      <a:extLst>
                        <a:ext uri="{FF2B5EF4-FFF2-40B4-BE49-F238E27FC236}">
                          <a16:creationId xmlns:a16="http://schemas.microsoft.com/office/drawing/2014/main" id="{0227EA5E-1330-496B-A0E8-B4AD6436C8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7461" y="4714874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1578" y="19050"/>
                            <a:pt x="1578" y="18097"/>
                            <a:pt x="1578" y="19050"/>
                          </a:cubicBezTo>
                          <a:cubicBezTo>
                            <a:pt x="-327" y="12382"/>
                            <a:pt x="-327" y="6668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1578" y="6668"/>
                            <a:pt x="1578" y="12382"/>
                            <a:pt x="1578" y="19050"/>
                          </a:cubicBezTo>
                          <a:cubicBezTo>
                            <a:pt x="2531" y="18097"/>
                            <a:pt x="2531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93" name="Freeform: Shape 2392">
                      <a:extLst>
                        <a:ext uri="{FF2B5EF4-FFF2-40B4-BE49-F238E27FC236}">
                          <a16:creationId xmlns:a16="http://schemas.microsoft.com/office/drawing/2014/main" id="{DF9E4353-F0C9-47C6-8D08-E0940DE7AD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86662" y="4703444"/>
                      <a:ext cx="1905" cy="12382"/>
                    </a:xfrm>
                    <a:custGeom>
                      <a:avLst/>
                      <a:gdLst>
                        <a:gd name="connsiteX0" fmla="*/ 953 w 1905"/>
                        <a:gd name="connsiteY0" fmla="*/ 12383 h 12382"/>
                        <a:gd name="connsiteX1" fmla="*/ 953 w 1905"/>
                        <a:gd name="connsiteY1" fmla="*/ 12383 h 12382"/>
                        <a:gd name="connsiteX2" fmla="*/ 0 w 1905"/>
                        <a:gd name="connsiteY2" fmla="*/ 953 h 12382"/>
                        <a:gd name="connsiteX3" fmla="*/ 953 w 1905"/>
                        <a:gd name="connsiteY3" fmla="*/ 0 h 12382"/>
                        <a:gd name="connsiteX4" fmla="*/ 1905 w 1905"/>
                        <a:gd name="connsiteY4" fmla="*/ 953 h 12382"/>
                        <a:gd name="connsiteX5" fmla="*/ 953 w 1905"/>
                        <a:gd name="connsiteY5" fmla="*/ 12383 h 12382"/>
                        <a:gd name="connsiteX6" fmla="*/ 953 w 1905"/>
                        <a:gd name="connsiteY6" fmla="*/ 12383 h 123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12382">
                          <a:moveTo>
                            <a:pt x="953" y="12383"/>
                          </a:moveTo>
                          <a:cubicBezTo>
                            <a:pt x="953" y="12383"/>
                            <a:pt x="0" y="12383"/>
                            <a:pt x="953" y="12383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12383"/>
                          </a:lnTo>
                          <a:cubicBezTo>
                            <a:pt x="1905" y="12383"/>
                            <a:pt x="1905" y="12383"/>
                            <a:pt x="953" y="1238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grpSp>
                <p:nvGrpSpPr>
                  <p:cNvPr id="2327" name="Graphic 4">
                    <a:extLst>
                      <a:ext uri="{FF2B5EF4-FFF2-40B4-BE49-F238E27FC236}">
                        <a16:creationId xmlns:a16="http://schemas.microsoft.com/office/drawing/2014/main" id="{9FA2E32E-0510-4C53-BC26-82B20E2E12F8}"/>
                      </a:ext>
                    </a:extLst>
                  </p:cNvPr>
                  <p:cNvGrpSpPr/>
                  <p:nvPr/>
                </p:nvGrpSpPr>
                <p:grpSpPr>
                  <a:xfrm>
                    <a:off x="7524035" y="4777739"/>
                    <a:ext cx="66436" cy="87629"/>
                    <a:chOff x="7524035" y="4777739"/>
                    <a:chExt cx="66436" cy="87629"/>
                  </a:xfrm>
                  <a:solidFill>
                    <a:srgbClr val="74645B"/>
                  </a:solidFill>
                </p:grpSpPr>
                <p:sp>
                  <p:nvSpPr>
                    <p:cNvPr id="2372" name="Freeform: Shape 2371">
                      <a:extLst>
                        <a:ext uri="{FF2B5EF4-FFF2-40B4-BE49-F238E27FC236}">
                          <a16:creationId xmlns:a16="http://schemas.microsoft.com/office/drawing/2014/main" id="{7D7DC158-B17B-4270-B42E-303E563DF4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5702" y="4861559"/>
                      <a:ext cx="59054" cy="3809"/>
                    </a:xfrm>
                    <a:custGeom>
                      <a:avLst/>
                      <a:gdLst>
                        <a:gd name="connsiteX0" fmla="*/ 953 w 59054"/>
                        <a:gd name="connsiteY0" fmla="*/ 3810 h 3809"/>
                        <a:gd name="connsiteX1" fmla="*/ 953 w 59054"/>
                        <a:gd name="connsiteY1" fmla="*/ 3810 h 3809"/>
                        <a:gd name="connsiteX2" fmla="*/ 0 w 59054"/>
                        <a:gd name="connsiteY2" fmla="*/ 2858 h 3809"/>
                        <a:gd name="connsiteX3" fmla="*/ 953 w 59054"/>
                        <a:gd name="connsiteY3" fmla="*/ 1905 h 3809"/>
                        <a:gd name="connsiteX4" fmla="*/ 58103 w 59054"/>
                        <a:gd name="connsiteY4" fmla="*/ 0 h 3809"/>
                        <a:gd name="connsiteX5" fmla="*/ 59055 w 59054"/>
                        <a:gd name="connsiteY5" fmla="*/ 953 h 3809"/>
                        <a:gd name="connsiteX6" fmla="*/ 58103 w 59054"/>
                        <a:gd name="connsiteY6" fmla="*/ 1905 h 3809"/>
                        <a:gd name="connsiteX7" fmla="*/ 953 w 59054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54" h="3809">
                          <a:moveTo>
                            <a:pt x="953" y="3810"/>
                          </a:moveTo>
                          <a:cubicBezTo>
                            <a:pt x="953" y="3810"/>
                            <a:pt x="953" y="3810"/>
                            <a:pt x="953" y="3810"/>
                          </a:cubicBezTo>
                          <a:cubicBezTo>
                            <a:pt x="0" y="3810"/>
                            <a:pt x="0" y="3810"/>
                            <a:pt x="0" y="2858"/>
                          </a:cubicBezTo>
                          <a:cubicBezTo>
                            <a:pt x="0" y="2858"/>
                            <a:pt x="0" y="1905"/>
                            <a:pt x="953" y="1905"/>
                          </a:cubicBezTo>
                          <a:cubicBezTo>
                            <a:pt x="1905" y="1905"/>
                            <a:pt x="39053" y="953"/>
                            <a:pt x="58103" y="0"/>
                          </a:cubicBezTo>
                          <a:cubicBezTo>
                            <a:pt x="58103" y="0"/>
                            <a:pt x="59055" y="0"/>
                            <a:pt x="59055" y="953"/>
                          </a:cubicBezTo>
                          <a:cubicBezTo>
                            <a:pt x="59055" y="953"/>
                            <a:pt x="59055" y="1905"/>
                            <a:pt x="58103" y="1905"/>
                          </a:cubicBezTo>
                          <a:cubicBezTo>
                            <a:pt x="52388" y="1905"/>
                            <a:pt x="5715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3" name="Freeform: Shape 2372">
                      <a:extLst>
                        <a:ext uri="{FF2B5EF4-FFF2-40B4-BE49-F238E27FC236}">
                          <a16:creationId xmlns:a16="http://schemas.microsoft.com/office/drawing/2014/main" id="{2597FEF5-CC60-4FCB-82E0-70CE26ADDF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4035" y="4839652"/>
                      <a:ext cx="66436" cy="3809"/>
                    </a:xfrm>
                    <a:custGeom>
                      <a:avLst/>
                      <a:gdLst>
                        <a:gd name="connsiteX0" fmla="*/ 714 w 66436"/>
                        <a:gd name="connsiteY0" fmla="*/ 3810 h 3809"/>
                        <a:gd name="connsiteX1" fmla="*/ 714 w 66436"/>
                        <a:gd name="connsiteY1" fmla="*/ 3810 h 3809"/>
                        <a:gd name="connsiteX2" fmla="*/ 714 w 66436"/>
                        <a:gd name="connsiteY2" fmla="*/ 1905 h 3809"/>
                        <a:gd name="connsiteX3" fmla="*/ 65484 w 66436"/>
                        <a:gd name="connsiteY3" fmla="*/ 0 h 3809"/>
                        <a:gd name="connsiteX4" fmla="*/ 66437 w 66436"/>
                        <a:gd name="connsiteY4" fmla="*/ 953 h 3809"/>
                        <a:gd name="connsiteX5" fmla="*/ 65484 w 66436"/>
                        <a:gd name="connsiteY5" fmla="*/ 1905 h 3809"/>
                        <a:gd name="connsiteX6" fmla="*/ 714 w 66436"/>
                        <a:gd name="connsiteY6" fmla="*/ 3810 h 3809"/>
                        <a:gd name="connsiteX7" fmla="*/ 714 w 66436"/>
                        <a:gd name="connsiteY7" fmla="*/ 3810 h 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6436" h="3809">
                          <a:moveTo>
                            <a:pt x="714" y="3810"/>
                          </a:moveTo>
                          <a:cubicBezTo>
                            <a:pt x="-238" y="3810"/>
                            <a:pt x="-238" y="3810"/>
                            <a:pt x="714" y="3810"/>
                          </a:cubicBezTo>
                          <a:cubicBezTo>
                            <a:pt x="-238" y="2857"/>
                            <a:pt x="714" y="1905"/>
                            <a:pt x="714" y="1905"/>
                          </a:cubicBezTo>
                          <a:lnTo>
                            <a:pt x="65484" y="0"/>
                          </a:lnTo>
                          <a:cubicBezTo>
                            <a:pt x="65484" y="0"/>
                            <a:pt x="66437" y="0"/>
                            <a:pt x="66437" y="953"/>
                          </a:cubicBezTo>
                          <a:cubicBezTo>
                            <a:pt x="66437" y="953"/>
                            <a:pt x="66437" y="1905"/>
                            <a:pt x="65484" y="1905"/>
                          </a:cubicBezTo>
                          <a:lnTo>
                            <a:pt x="714" y="3810"/>
                          </a:lnTo>
                          <a:cubicBezTo>
                            <a:pt x="714" y="3810"/>
                            <a:pt x="714" y="3810"/>
                            <a:pt x="714" y="381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4" name="Freeform: Shape 2373">
                      <a:extLst>
                        <a:ext uri="{FF2B5EF4-FFF2-40B4-BE49-F238E27FC236}">
                          <a16:creationId xmlns:a16="http://schemas.microsoft.com/office/drawing/2014/main" id="{521C90E7-B7F5-4708-ABA1-B0C58DADD9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8559" y="4821554"/>
                      <a:ext cx="55245" cy="2857"/>
                    </a:xfrm>
                    <a:custGeom>
                      <a:avLst/>
                      <a:gdLst>
                        <a:gd name="connsiteX0" fmla="*/ 4763 w 55245"/>
                        <a:gd name="connsiteY0" fmla="*/ 2857 h 2857"/>
                        <a:gd name="connsiteX1" fmla="*/ 0 w 55245"/>
                        <a:gd name="connsiteY1" fmla="*/ 1905 h 2857"/>
                        <a:gd name="connsiteX2" fmla="*/ 953 w 55245"/>
                        <a:gd name="connsiteY2" fmla="*/ 952 h 2857"/>
                        <a:gd name="connsiteX3" fmla="*/ 953 w 55245"/>
                        <a:gd name="connsiteY3" fmla="*/ 952 h 2857"/>
                        <a:gd name="connsiteX4" fmla="*/ 54293 w 55245"/>
                        <a:gd name="connsiteY4" fmla="*/ 0 h 2857"/>
                        <a:gd name="connsiteX5" fmla="*/ 55245 w 55245"/>
                        <a:gd name="connsiteY5" fmla="*/ 952 h 2857"/>
                        <a:gd name="connsiteX6" fmla="*/ 54293 w 55245"/>
                        <a:gd name="connsiteY6" fmla="*/ 1905 h 2857"/>
                        <a:gd name="connsiteX7" fmla="*/ 4763 w 55245"/>
                        <a:gd name="connsiteY7" fmla="*/ 2857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245" h="2857">
                          <a:moveTo>
                            <a:pt x="4763" y="2857"/>
                          </a:moveTo>
                          <a:cubicBezTo>
                            <a:pt x="0" y="2857"/>
                            <a:pt x="0" y="2857"/>
                            <a:pt x="0" y="1905"/>
                          </a:cubicBezTo>
                          <a:cubicBezTo>
                            <a:pt x="0" y="1905"/>
                            <a:pt x="0" y="952"/>
                            <a:pt x="953" y="952"/>
                          </a:cubicBezTo>
                          <a:cubicBezTo>
                            <a:pt x="953" y="952"/>
                            <a:pt x="953" y="952"/>
                            <a:pt x="953" y="952"/>
                          </a:cubicBezTo>
                          <a:cubicBezTo>
                            <a:pt x="2858" y="952"/>
                            <a:pt x="33338" y="0"/>
                            <a:pt x="54293" y="0"/>
                          </a:cubicBezTo>
                          <a:cubicBezTo>
                            <a:pt x="54293" y="0"/>
                            <a:pt x="55245" y="0"/>
                            <a:pt x="55245" y="952"/>
                          </a:cubicBezTo>
                          <a:cubicBezTo>
                            <a:pt x="55245" y="952"/>
                            <a:pt x="55245" y="1905"/>
                            <a:pt x="54293" y="1905"/>
                          </a:cubicBezTo>
                          <a:cubicBezTo>
                            <a:pt x="23813" y="1905"/>
                            <a:pt x="10478" y="2857"/>
                            <a:pt x="4763" y="2857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5" name="Freeform: Shape 2374">
                      <a:extLst>
                        <a:ext uri="{FF2B5EF4-FFF2-40B4-BE49-F238E27FC236}">
                          <a16:creationId xmlns:a16="http://schemas.microsoft.com/office/drawing/2014/main" id="{FE5F97B7-34C8-47E9-A198-2884CC5610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4360" y="4840604"/>
                      <a:ext cx="2299" cy="23812"/>
                    </a:xfrm>
                    <a:custGeom>
                      <a:avLst/>
                      <a:gdLst>
                        <a:gd name="connsiteX0" fmla="*/ 1347 w 2299"/>
                        <a:gd name="connsiteY0" fmla="*/ 23813 h 23812"/>
                        <a:gd name="connsiteX1" fmla="*/ 1347 w 2299"/>
                        <a:gd name="connsiteY1" fmla="*/ 23813 h 23812"/>
                        <a:gd name="connsiteX2" fmla="*/ 395 w 2299"/>
                        <a:gd name="connsiteY2" fmla="*/ 952 h 23812"/>
                        <a:gd name="connsiteX3" fmla="*/ 1347 w 2299"/>
                        <a:gd name="connsiteY3" fmla="*/ 0 h 23812"/>
                        <a:gd name="connsiteX4" fmla="*/ 2299 w 2299"/>
                        <a:gd name="connsiteY4" fmla="*/ 952 h 23812"/>
                        <a:gd name="connsiteX5" fmla="*/ 1347 w 2299"/>
                        <a:gd name="connsiteY5" fmla="*/ 23813 h 23812"/>
                        <a:gd name="connsiteX6" fmla="*/ 1347 w 2299"/>
                        <a:gd name="connsiteY6" fmla="*/ 23813 h 23812"/>
                        <a:gd name="connsiteX7" fmla="*/ 1347 w 2299"/>
                        <a:gd name="connsiteY7" fmla="*/ 23813 h 2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299" h="23812">
                          <a:moveTo>
                            <a:pt x="1347" y="23813"/>
                          </a:moveTo>
                          <a:cubicBezTo>
                            <a:pt x="1347" y="23813"/>
                            <a:pt x="395" y="23813"/>
                            <a:pt x="1347" y="23813"/>
                          </a:cubicBezTo>
                          <a:cubicBezTo>
                            <a:pt x="395" y="16192"/>
                            <a:pt x="-558" y="8572"/>
                            <a:pt x="395" y="952"/>
                          </a:cubicBezTo>
                          <a:cubicBezTo>
                            <a:pt x="395" y="952"/>
                            <a:pt x="395" y="0"/>
                            <a:pt x="1347" y="0"/>
                          </a:cubicBezTo>
                          <a:cubicBezTo>
                            <a:pt x="1347" y="0"/>
                            <a:pt x="2299" y="0"/>
                            <a:pt x="2299" y="952"/>
                          </a:cubicBezTo>
                          <a:cubicBezTo>
                            <a:pt x="1347" y="8572"/>
                            <a:pt x="2299" y="16192"/>
                            <a:pt x="1347" y="23813"/>
                          </a:cubicBezTo>
                          <a:cubicBezTo>
                            <a:pt x="2299" y="23813"/>
                            <a:pt x="2299" y="23813"/>
                            <a:pt x="1347" y="23813"/>
                          </a:cubicBezTo>
                          <a:cubicBezTo>
                            <a:pt x="1347" y="23813"/>
                            <a:pt x="1347" y="23813"/>
                            <a:pt x="1347" y="2381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6" name="Freeform: Shape 2375">
                      <a:extLst>
                        <a:ext uri="{FF2B5EF4-FFF2-40B4-BE49-F238E27FC236}">
                          <a16:creationId xmlns:a16="http://schemas.microsoft.com/office/drawing/2014/main" id="{BB9D32AA-9624-4B3A-946E-215E62AC34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843462"/>
                      <a:ext cx="2619" cy="20955"/>
                    </a:xfrm>
                    <a:custGeom>
                      <a:avLst/>
                      <a:gdLst>
                        <a:gd name="connsiteX0" fmla="*/ 1905 w 2619"/>
                        <a:gd name="connsiteY0" fmla="*/ 20955 h 20955"/>
                        <a:gd name="connsiteX1" fmla="*/ 1905 w 2619"/>
                        <a:gd name="connsiteY1" fmla="*/ 20955 h 20955"/>
                        <a:gd name="connsiteX2" fmla="*/ 0 w 2619"/>
                        <a:gd name="connsiteY2" fmla="*/ 0 h 20955"/>
                        <a:gd name="connsiteX3" fmla="*/ 0 w 2619"/>
                        <a:gd name="connsiteY3" fmla="*/ 0 h 20955"/>
                        <a:gd name="connsiteX4" fmla="*/ 953 w 2619"/>
                        <a:gd name="connsiteY4" fmla="*/ 0 h 20955"/>
                        <a:gd name="connsiteX5" fmla="*/ 1905 w 2619"/>
                        <a:gd name="connsiteY5" fmla="*/ 0 h 20955"/>
                        <a:gd name="connsiteX6" fmla="*/ 1905 w 2619"/>
                        <a:gd name="connsiteY6" fmla="*/ 20955 h 20955"/>
                        <a:gd name="connsiteX7" fmla="*/ 1905 w 2619"/>
                        <a:gd name="connsiteY7" fmla="*/ 20955 h 20955"/>
                        <a:gd name="connsiteX8" fmla="*/ 1905 w 2619"/>
                        <a:gd name="connsiteY8" fmla="*/ 20955 h 20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619" h="20955">
                          <a:moveTo>
                            <a:pt x="1905" y="20955"/>
                          </a:moveTo>
                          <a:cubicBezTo>
                            <a:pt x="1905" y="20955"/>
                            <a:pt x="1905" y="20003"/>
                            <a:pt x="1905" y="20955"/>
                          </a:cubicBezTo>
                          <a:lnTo>
                            <a:pt x="0" y="0"/>
                          </a:ln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0"/>
                          </a:cubicBezTo>
                          <a:lnTo>
                            <a:pt x="1905" y="20955"/>
                          </a:ln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ubicBezTo>
                            <a:pt x="1905" y="20955"/>
                            <a:pt x="1905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7" name="Freeform: Shape 2376">
                      <a:extLst>
                        <a:ext uri="{FF2B5EF4-FFF2-40B4-BE49-F238E27FC236}">
                          <a16:creationId xmlns:a16="http://schemas.microsoft.com/office/drawing/2014/main" id="{C44D7CFC-1EAF-45AB-BA37-DD57AA1F82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8562" y="4822506"/>
                      <a:ext cx="2530" cy="20002"/>
                    </a:xfrm>
                    <a:custGeom>
                      <a:avLst/>
                      <a:gdLst>
                        <a:gd name="connsiteX0" fmla="*/ 953 w 2530"/>
                        <a:gd name="connsiteY0" fmla="*/ 20003 h 20002"/>
                        <a:gd name="connsiteX1" fmla="*/ 953 w 2530"/>
                        <a:gd name="connsiteY1" fmla="*/ 20003 h 20002"/>
                        <a:gd name="connsiteX2" fmla="*/ 0 w 2530"/>
                        <a:gd name="connsiteY2" fmla="*/ 953 h 20002"/>
                        <a:gd name="connsiteX3" fmla="*/ 953 w 2530"/>
                        <a:gd name="connsiteY3" fmla="*/ 0 h 20002"/>
                        <a:gd name="connsiteX4" fmla="*/ 1905 w 2530"/>
                        <a:gd name="connsiteY4" fmla="*/ 953 h 20002"/>
                        <a:gd name="connsiteX5" fmla="*/ 953 w 2530"/>
                        <a:gd name="connsiteY5" fmla="*/ 20003 h 20002"/>
                        <a:gd name="connsiteX6" fmla="*/ 953 w 2530"/>
                        <a:gd name="connsiteY6" fmla="*/ 20003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530" h="20002">
                          <a:moveTo>
                            <a:pt x="953" y="20003"/>
                          </a:moveTo>
                          <a:cubicBezTo>
                            <a:pt x="953" y="20003"/>
                            <a:pt x="0" y="19050"/>
                            <a:pt x="953" y="20003"/>
                          </a:cubicBezTo>
                          <a:cubicBezTo>
                            <a:pt x="953" y="13335"/>
                            <a:pt x="953" y="6668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2857" y="6668"/>
                            <a:pt x="2857" y="12383"/>
                            <a:pt x="953" y="20003"/>
                          </a:cubicBezTo>
                          <a:cubicBezTo>
                            <a:pt x="1905" y="19050"/>
                            <a:pt x="1905" y="20003"/>
                            <a:pt x="953" y="20003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8" name="Freeform: Shape 2377">
                      <a:extLst>
                        <a:ext uri="{FF2B5EF4-FFF2-40B4-BE49-F238E27FC236}">
                          <a16:creationId xmlns:a16="http://schemas.microsoft.com/office/drawing/2014/main" id="{ED8A0719-7B6E-4862-8C07-7060DDC1C4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2375" y="4799646"/>
                      <a:ext cx="1905" cy="22859"/>
                    </a:xfrm>
                    <a:custGeom>
                      <a:avLst/>
                      <a:gdLst>
                        <a:gd name="connsiteX0" fmla="*/ 953 w 1905"/>
                        <a:gd name="connsiteY0" fmla="*/ 22860 h 22859"/>
                        <a:gd name="connsiteX1" fmla="*/ 953 w 1905"/>
                        <a:gd name="connsiteY1" fmla="*/ 22860 h 22859"/>
                        <a:gd name="connsiteX2" fmla="*/ 0 w 1905"/>
                        <a:gd name="connsiteY2" fmla="*/ 953 h 22859"/>
                        <a:gd name="connsiteX3" fmla="*/ 953 w 1905"/>
                        <a:gd name="connsiteY3" fmla="*/ 0 h 22859"/>
                        <a:gd name="connsiteX4" fmla="*/ 1905 w 1905"/>
                        <a:gd name="connsiteY4" fmla="*/ 953 h 22859"/>
                        <a:gd name="connsiteX5" fmla="*/ 953 w 1905"/>
                        <a:gd name="connsiteY5" fmla="*/ 22860 h 22859"/>
                        <a:gd name="connsiteX6" fmla="*/ 953 w 1905"/>
                        <a:gd name="connsiteY6" fmla="*/ 22860 h 22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05" h="22859">
                          <a:moveTo>
                            <a:pt x="953" y="22860"/>
                          </a:moveTo>
                          <a:cubicBezTo>
                            <a:pt x="953" y="22860"/>
                            <a:pt x="953" y="22860"/>
                            <a:pt x="953" y="22860"/>
                          </a:cubicBezTo>
                          <a:lnTo>
                            <a:pt x="0" y="953"/>
                          </a:ln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lnTo>
                            <a:pt x="953" y="22860"/>
                          </a:lnTo>
                          <a:cubicBezTo>
                            <a:pt x="1905" y="22860"/>
                            <a:pt x="1905" y="22860"/>
                            <a:pt x="953" y="2286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79" name="Freeform: Shape 2378">
                      <a:extLst>
                        <a:ext uri="{FF2B5EF4-FFF2-40B4-BE49-F238E27FC236}">
                          <a16:creationId xmlns:a16="http://schemas.microsoft.com/office/drawing/2014/main" id="{964A1BC0-869D-4BCA-A486-E4648551B6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3322" y="4800599"/>
                      <a:ext cx="2619" cy="17144"/>
                    </a:xfrm>
                    <a:custGeom>
                      <a:avLst/>
                      <a:gdLst>
                        <a:gd name="connsiteX0" fmla="*/ 1905 w 2619"/>
                        <a:gd name="connsiteY0" fmla="*/ 17145 h 17144"/>
                        <a:gd name="connsiteX1" fmla="*/ 1905 w 2619"/>
                        <a:gd name="connsiteY1" fmla="*/ 17145 h 17144"/>
                        <a:gd name="connsiteX2" fmla="*/ 0 w 2619"/>
                        <a:gd name="connsiteY2" fmla="*/ 953 h 17144"/>
                        <a:gd name="connsiteX3" fmla="*/ 953 w 2619"/>
                        <a:gd name="connsiteY3" fmla="*/ 0 h 17144"/>
                        <a:gd name="connsiteX4" fmla="*/ 1905 w 2619"/>
                        <a:gd name="connsiteY4" fmla="*/ 953 h 17144"/>
                        <a:gd name="connsiteX5" fmla="*/ 1905 w 2619"/>
                        <a:gd name="connsiteY5" fmla="*/ 17145 h 17144"/>
                        <a:gd name="connsiteX6" fmla="*/ 1905 w 2619"/>
                        <a:gd name="connsiteY6" fmla="*/ 17145 h 17144"/>
                        <a:gd name="connsiteX7" fmla="*/ 1905 w 2619"/>
                        <a:gd name="connsiteY7" fmla="*/ 17145 h 17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19" h="17144">
                          <a:moveTo>
                            <a:pt x="1905" y="17145"/>
                          </a:move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ubicBezTo>
                            <a:pt x="0" y="11430"/>
                            <a:pt x="0" y="5715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1905" y="0"/>
                            <a:pt x="1905" y="0"/>
                            <a:pt x="1905" y="953"/>
                          </a:cubicBezTo>
                          <a:cubicBezTo>
                            <a:pt x="1905" y="5715"/>
                            <a:pt x="1905" y="11430"/>
                            <a:pt x="1905" y="17145"/>
                          </a:cubicBezTo>
                          <a:cubicBezTo>
                            <a:pt x="2858" y="17145"/>
                            <a:pt x="2858" y="17145"/>
                            <a:pt x="1905" y="17145"/>
                          </a:cubicBezTo>
                          <a:cubicBezTo>
                            <a:pt x="1905" y="17145"/>
                            <a:pt x="1905" y="17145"/>
                            <a:pt x="1905" y="1714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0" name="Freeform: Shape 2379">
                      <a:extLst>
                        <a:ext uri="{FF2B5EF4-FFF2-40B4-BE49-F238E27FC236}">
                          <a16:creationId xmlns:a16="http://schemas.microsoft.com/office/drawing/2014/main" id="{DE43615F-E035-46E9-995B-AEA930E972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79994" y="4820602"/>
                      <a:ext cx="2619" cy="20954"/>
                    </a:xfrm>
                    <a:custGeom>
                      <a:avLst/>
                      <a:gdLst>
                        <a:gd name="connsiteX0" fmla="*/ 1905 w 2619"/>
                        <a:gd name="connsiteY0" fmla="*/ 20955 h 20954"/>
                        <a:gd name="connsiteX1" fmla="*/ 1905 w 2619"/>
                        <a:gd name="connsiteY1" fmla="*/ 20955 h 20954"/>
                        <a:gd name="connsiteX2" fmla="*/ 0 w 2619"/>
                        <a:gd name="connsiteY2" fmla="*/ 953 h 20954"/>
                        <a:gd name="connsiteX3" fmla="*/ 953 w 2619"/>
                        <a:gd name="connsiteY3" fmla="*/ 0 h 20954"/>
                        <a:gd name="connsiteX4" fmla="*/ 1905 w 2619"/>
                        <a:gd name="connsiteY4" fmla="*/ 953 h 20954"/>
                        <a:gd name="connsiteX5" fmla="*/ 1905 w 2619"/>
                        <a:gd name="connsiteY5" fmla="*/ 20955 h 20954"/>
                        <a:gd name="connsiteX6" fmla="*/ 1905 w 2619"/>
                        <a:gd name="connsiteY6" fmla="*/ 20955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619" h="20954">
                          <a:moveTo>
                            <a:pt x="1905" y="20955"/>
                          </a:moveTo>
                          <a:cubicBezTo>
                            <a:pt x="1905" y="20955"/>
                            <a:pt x="953" y="20003"/>
                            <a:pt x="1905" y="20955"/>
                          </a:cubicBezTo>
                          <a:cubicBezTo>
                            <a:pt x="953" y="13335"/>
                            <a:pt x="953" y="7620"/>
                            <a:pt x="0" y="953"/>
                          </a:cubicBezTo>
                          <a:cubicBezTo>
                            <a:pt x="0" y="953"/>
                            <a:pt x="0" y="0"/>
                            <a:pt x="953" y="0"/>
                          </a:cubicBezTo>
                          <a:cubicBezTo>
                            <a:pt x="953" y="0"/>
                            <a:pt x="1905" y="0"/>
                            <a:pt x="1905" y="953"/>
                          </a:cubicBezTo>
                          <a:cubicBezTo>
                            <a:pt x="2858" y="6667"/>
                            <a:pt x="2858" y="13335"/>
                            <a:pt x="1905" y="20955"/>
                          </a:cubicBezTo>
                          <a:cubicBezTo>
                            <a:pt x="2858" y="20003"/>
                            <a:pt x="2858" y="20955"/>
                            <a:pt x="1905" y="20955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81" name="Freeform: Shape 2380">
                      <a:extLst>
                        <a:ext uri="{FF2B5EF4-FFF2-40B4-BE49-F238E27FC236}">
                          <a16:creationId xmlns:a16="http://schemas.microsoft.com/office/drawing/2014/main" id="{5071C74B-52D1-4292-A18A-B0C199AEEC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3174" y="4777739"/>
                      <a:ext cx="2530" cy="19050"/>
                    </a:xfrm>
                    <a:custGeom>
                      <a:avLst/>
                      <a:gdLst>
                        <a:gd name="connsiteX0" fmla="*/ 1578 w 2530"/>
                        <a:gd name="connsiteY0" fmla="*/ 19050 h 19050"/>
                        <a:gd name="connsiteX1" fmla="*/ 1578 w 2530"/>
                        <a:gd name="connsiteY1" fmla="*/ 19050 h 19050"/>
                        <a:gd name="connsiteX2" fmla="*/ 626 w 2530"/>
                        <a:gd name="connsiteY2" fmla="*/ 953 h 19050"/>
                        <a:gd name="connsiteX3" fmla="*/ 1578 w 2530"/>
                        <a:gd name="connsiteY3" fmla="*/ 0 h 19050"/>
                        <a:gd name="connsiteX4" fmla="*/ 2531 w 2530"/>
                        <a:gd name="connsiteY4" fmla="*/ 953 h 19050"/>
                        <a:gd name="connsiteX5" fmla="*/ 1578 w 2530"/>
                        <a:gd name="connsiteY5" fmla="*/ 19050 h 19050"/>
                        <a:gd name="connsiteX6" fmla="*/ 1578 w 2530"/>
                        <a:gd name="connsiteY6" fmla="*/ 19050 h 19050"/>
                        <a:gd name="connsiteX7" fmla="*/ 1578 w 2530"/>
                        <a:gd name="connsiteY7" fmla="*/ 19050 h 19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530" h="19050">
                          <a:moveTo>
                            <a:pt x="1578" y="19050"/>
                          </a:moveTo>
                          <a:cubicBezTo>
                            <a:pt x="626" y="19050"/>
                            <a:pt x="626" y="19050"/>
                            <a:pt x="1578" y="19050"/>
                          </a:cubicBezTo>
                          <a:cubicBezTo>
                            <a:pt x="-327" y="12382"/>
                            <a:pt x="-327" y="6667"/>
                            <a:pt x="626" y="953"/>
                          </a:cubicBezTo>
                          <a:cubicBezTo>
                            <a:pt x="626" y="953"/>
                            <a:pt x="626" y="0"/>
                            <a:pt x="1578" y="0"/>
                          </a:cubicBezTo>
                          <a:cubicBezTo>
                            <a:pt x="1578" y="0"/>
                            <a:pt x="2531" y="0"/>
                            <a:pt x="2531" y="953"/>
                          </a:cubicBezTo>
                          <a:cubicBezTo>
                            <a:pt x="626" y="7620"/>
                            <a:pt x="1578" y="13335"/>
                            <a:pt x="1578" y="19050"/>
                          </a:cubicBezTo>
                          <a:cubicBezTo>
                            <a:pt x="2531" y="19050"/>
                            <a:pt x="1578" y="19050"/>
                            <a:pt x="1578" y="19050"/>
                          </a:cubicBezTo>
                          <a:cubicBezTo>
                            <a:pt x="1578" y="19050"/>
                            <a:pt x="1578" y="19050"/>
                            <a:pt x="1578" y="19050"/>
                          </a:cubicBezTo>
                          <a:close/>
                        </a:path>
                      </a:pathLst>
                    </a:custGeom>
                    <a:solidFill>
                      <a:srgbClr val="74645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328" name="Freeform: Shape 2327">
                    <a:extLst>
                      <a:ext uri="{FF2B5EF4-FFF2-40B4-BE49-F238E27FC236}">
                        <a16:creationId xmlns:a16="http://schemas.microsoft.com/office/drawing/2014/main" id="{3A36766D-0DDD-40B8-B361-8B6379A130A0}"/>
                      </a:ext>
                    </a:extLst>
                  </p:cNvPr>
                  <p:cNvSpPr/>
                  <p:nvPr/>
                </p:nvSpPr>
                <p:spPr>
                  <a:xfrm>
                    <a:off x="7612909" y="4849610"/>
                    <a:ext cx="4233" cy="12715"/>
                  </a:xfrm>
                  <a:custGeom>
                    <a:avLst/>
                    <a:gdLst>
                      <a:gd name="connsiteX0" fmla="*/ 423 w 4233"/>
                      <a:gd name="connsiteY0" fmla="*/ 519 h 12715"/>
                      <a:gd name="connsiteX1" fmla="*/ 423 w 4233"/>
                      <a:gd name="connsiteY1" fmla="*/ 9092 h 12715"/>
                      <a:gd name="connsiteX2" fmla="*/ 4233 w 4233"/>
                      <a:gd name="connsiteY2" fmla="*/ 11949 h 12715"/>
                      <a:gd name="connsiteX3" fmla="*/ 3281 w 4233"/>
                      <a:gd name="connsiteY3" fmla="*/ 4329 h 12715"/>
                      <a:gd name="connsiteX4" fmla="*/ 423 w 4233"/>
                      <a:gd name="connsiteY4" fmla="*/ 519 h 12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715">
                        <a:moveTo>
                          <a:pt x="423" y="519"/>
                        </a:moveTo>
                        <a:cubicBezTo>
                          <a:pt x="423" y="519"/>
                          <a:pt x="-529" y="5282"/>
                          <a:pt x="423" y="9092"/>
                        </a:cubicBezTo>
                        <a:cubicBezTo>
                          <a:pt x="1376" y="11949"/>
                          <a:pt x="4233" y="13854"/>
                          <a:pt x="4233" y="11949"/>
                        </a:cubicBezTo>
                        <a:cubicBezTo>
                          <a:pt x="4233" y="10044"/>
                          <a:pt x="3281" y="5282"/>
                          <a:pt x="3281" y="4329"/>
                        </a:cubicBezTo>
                        <a:cubicBezTo>
                          <a:pt x="3281" y="2424"/>
                          <a:pt x="3281" y="-1386"/>
                          <a:pt x="423" y="51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29" name="Freeform: Shape 2328">
                    <a:extLst>
                      <a:ext uri="{FF2B5EF4-FFF2-40B4-BE49-F238E27FC236}">
                        <a16:creationId xmlns:a16="http://schemas.microsoft.com/office/drawing/2014/main" id="{5D2FB04B-C136-40B8-9EE5-0A197AF5982C}"/>
                      </a:ext>
                    </a:extLst>
                  </p:cNvPr>
                  <p:cNvSpPr/>
                  <p:nvPr/>
                </p:nvSpPr>
                <p:spPr>
                  <a:xfrm>
                    <a:off x="7625291" y="4844225"/>
                    <a:ext cx="4233" cy="12385"/>
                  </a:xfrm>
                  <a:custGeom>
                    <a:avLst/>
                    <a:gdLst>
                      <a:gd name="connsiteX0" fmla="*/ 423 w 4233"/>
                      <a:gd name="connsiteY0" fmla="*/ 189 h 12385"/>
                      <a:gd name="connsiteX1" fmla="*/ 423 w 4233"/>
                      <a:gd name="connsiteY1" fmla="*/ 8762 h 12385"/>
                      <a:gd name="connsiteX2" fmla="*/ 4233 w 4233"/>
                      <a:gd name="connsiteY2" fmla="*/ 11619 h 12385"/>
                      <a:gd name="connsiteX3" fmla="*/ 3281 w 4233"/>
                      <a:gd name="connsiteY3" fmla="*/ 3999 h 12385"/>
                      <a:gd name="connsiteX4" fmla="*/ 423 w 4233"/>
                      <a:gd name="connsiteY4" fmla="*/ 189 h 1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12385">
                        <a:moveTo>
                          <a:pt x="423" y="189"/>
                        </a:moveTo>
                        <a:cubicBezTo>
                          <a:pt x="423" y="189"/>
                          <a:pt x="-529" y="4952"/>
                          <a:pt x="423" y="8762"/>
                        </a:cubicBezTo>
                        <a:cubicBezTo>
                          <a:pt x="1376" y="11619"/>
                          <a:pt x="4233" y="13524"/>
                          <a:pt x="4233" y="11619"/>
                        </a:cubicBezTo>
                        <a:cubicBezTo>
                          <a:pt x="4233" y="9714"/>
                          <a:pt x="3281" y="4952"/>
                          <a:pt x="3281" y="3999"/>
                        </a:cubicBezTo>
                        <a:cubicBezTo>
                          <a:pt x="3281" y="2094"/>
                          <a:pt x="4233" y="-763"/>
                          <a:pt x="423" y="189"/>
                        </a:cubicBezTo>
                        <a:close/>
                      </a:path>
                    </a:pathLst>
                  </a:custGeom>
                  <a:solidFill>
                    <a:srgbClr val="82483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30" name="Freeform: Shape 2329">
                    <a:extLst>
                      <a:ext uri="{FF2B5EF4-FFF2-40B4-BE49-F238E27FC236}">
                        <a16:creationId xmlns:a16="http://schemas.microsoft.com/office/drawing/2014/main" id="{29B5B99B-09E3-4020-8083-2D852FE722CB}"/>
                      </a:ext>
                    </a:extLst>
                  </p:cNvPr>
                  <p:cNvSpPr/>
                  <p:nvPr/>
                </p:nvSpPr>
                <p:spPr>
                  <a:xfrm>
                    <a:off x="7612258" y="4766309"/>
                    <a:ext cx="35877" cy="42862"/>
                  </a:xfrm>
                  <a:custGeom>
                    <a:avLst/>
                    <a:gdLst>
                      <a:gd name="connsiteX0" fmla="*/ 23934 w 35877"/>
                      <a:gd name="connsiteY0" fmla="*/ 0 h 42862"/>
                      <a:gd name="connsiteX1" fmla="*/ 2027 w 35877"/>
                      <a:gd name="connsiteY1" fmla="*/ 19050 h 42862"/>
                      <a:gd name="connsiteX2" fmla="*/ 4884 w 35877"/>
                      <a:gd name="connsiteY2" fmla="*/ 42863 h 42862"/>
                      <a:gd name="connsiteX3" fmla="*/ 30602 w 35877"/>
                      <a:gd name="connsiteY3" fmla="*/ 40005 h 42862"/>
                      <a:gd name="connsiteX4" fmla="*/ 35364 w 35877"/>
                      <a:gd name="connsiteY4" fmla="*/ 9525 h 42862"/>
                      <a:gd name="connsiteX5" fmla="*/ 23934 w 35877"/>
                      <a:gd name="connsiteY5" fmla="*/ 0 h 42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877" h="42862">
                        <a:moveTo>
                          <a:pt x="23934" y="0"/>
                        </a:moveTo>
                        <a:cubicBezTo>
                          <a:pt x="16314" y="953"/>
                          <a:pt x="5837" y="0"/>
                          <a:pt x="2027" y="19050"/>
                        </a:cubicBezTo>
                        <a:cubicBezTo>
                          <a:pt x="-1783" y="38100"/>
                          <a:pt x="122" y="42863"/>
                          <a:pt x="4884" y="42863"/>
                        </a:cubicBezTo>
                        <a:cubicBezTo>
                          <a:pt x="9647" y="42863"/>
                          <a:pt x="27744" y="42863"/>
                          <a:pt x="30602" y="40005"/>
                        </a:cubicBezTo>
                        <a:cubicBezTo>
                          <a:pt x="33459" y="37147"/>
                          <a:pt x="37269" y="15240"/>
                          <a:pt x="35364" y="9525"/>
                        </a:cubicBezTo>
                        <a:cubicBezTo>
                          <a:pt x="32507" y="4763"/>
                          <a:pt x="28697" y="0"/>
                          <a:pt x="23934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31" name="Freeform: Shape 2330">
                    <a:extLst>
                      <a:ext uri="{FF2B5EF4-FFF2-40B4-BE49-F238E27FC236}">
                        <a16:creationId xmlns:a16="http://schemas.microsoft.com/office/drawing/2014/main" id="{ABF3554A-3AF2-4672-BFF4-E3D7B0C105C3}"/>
                      </a:ext>
                    </a:extLst>
                  </p:cNvPr>
                  <p:cNvSpPr/>
                  <p:nvPr/>
                </p:nvSpPr>
                <p:spPr>
                  <a:xfrm>
                    <a:off x="7611747" y="4804973"/>
                    <a:ext cx="31010" cy="46108"/>
                  </a:xfrm>
                  <a:custGeom>
                    <a:avLst/>
                    <a:gdLst>
                      <a:gd name="connsiteX0" fmla="*/ 5395 w 31010"/>
                      <a:gd name="connsiteY0" fmla="*/ 4199 h 46108"/>
                      <a:gd name="connsiteX1" fmla="*/ 2538 w 31010"/>
                      <a:gd name="connsiteY1" fmla="*/ 23249 h 46108"/>
                      <a:gd name="connsiteX2" fmla="*/ 3490 w 31010"/>
                      <a:gd name="connsiteY2" fmla="*/ 46109 h 46108"/>
                      <a:gd name="connsiteX3" fmla="*/ 17778 w 31010"/>
                      <a:gd name="connsiteY3" fmla="*/ 16581 h 46108"/>
                      <a:gd name="connsiteX4" fmla="*/ 14920 w 31010"/>
                      <a:gd name="connsiteY4" fmla="*/ 40394 h 46108"/>
                      <a:gd name="connsiteX5" fmla="*/ 30160 w 31010"/>
                      <a:gd name="connsiteY5" fmla="*/ 17534 h 46108"/>
                      <a:gd name="connsiteX6" fmla="*/ 28255 w 31010"/>
                      <a:gd name="connsiteY6" fmla="*/ 389 h 46108"/>
                      <a:gd name="connsiteX7" fmla="*/ 5395 w 31010"/>
                      <a:gd name="connsiteY7" fmla="*/ 4199 h 46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010" h="46108">
                        <a:moveTo>
                          <a:pt x="5395" y="4199"/>
                        </a:moveTo>
                        <a:cubicBezTo>
                          <a:pt x="5395" y="4199"/>
                          <a:pt x="4443" y="17534"/>
                          <a:pt x="2538" y="23249"/>
                        </a:cubicBezTo>
                        <a:cubicBezTo>
                          <a:pt x="1585" y="29916"/>
                          <a:pt x="-3177" y="46109"/>
                          <a:pt x="3490" y="46109"/>
                        </a:cubicBezTo>
                        <a:cubicBezTo>
                          <a:pt x="8253" y="46109"/>
                          <a:pt x="15873" y="15629"/>
                          <a:pt x="17778" y="16581"/>
                        </a:cubicBezTo>
                        <a:cubicBezTo>
                          <a:pt x="19683" y="16581"/>
                          <a:pt x="10158" y="39441"/>
                          <a:pt x="14920" y="40394"/>
                        </a:cubicBezTo>
                        <a:cubicBezTo>
                          <a:pt x="19683" y="42299"/>
                          <a:pt x="29208" y="23249"/>
                          <a:pt x="30160" y="17534"/>
                        </a:cubicBezTo>
                        <a:cubicBezTo>
                          <a:pt x="30160" y="11819"/>
                          <a:pt x="33018" y="4199"/>
                          <a:pt x="28255" y="389"/>
                        </a:cubicBezTo>
                        <a:cubicBezTo>
                          <a:pt x="24445" y="-1516"/>
                          <a:pt x="5395" y="4199"/>
                          <a:pt x="5395" y="4199"/>
                        </a:cubicBezTo>
                        <a:close/>
                      </a:path>
                    </a:pathLst>
                  </a:custGeom>
                  <a:solidFill>
                    <a:srgbClr val="1821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332" name="Graphic 4">
                    <a:extLst>
                      <a:ext uri="{FF2B5EF4-FFF2-40B4-BE49-F238E27FC236}">
                        <a16:creationId xmlns:a16="http://schemas.microsoft.com/office/drawing/2014/main" id="{EAF3F8EE-F04F-4972-A53D-646BA2885A6A}"/>
                      </a:ext>
                    </a:extLst>
                  </p:cNvPr>
                  <p:cNvGrpSpPr/>
                  <p:nvPr/>
                </p:nvGrpSpPr>
                <p:grpSpPr>
                  <a:xfrm>
                    <a:off x="7624192" y="4741347"/>
                    <a:ext cx="23582" cy="29450"/>
                    <a:chOff x="7624192" y="4741347"/>
                    <a:chExt cx="23582" cy="29450"/>
                  </a:xfrm>
                </p:grpSpPr>
                <p:sp>
                  <p:nvSpPr>
                    <p:cNvPr id="2363" name="Freeform: Shape 2362">
                      <a:extLst>
                        <a:ext uri="{FF2B5EF4-FFF2-40B4-BE49-F238E27FC236}">
                          <a16:creationId xmlns:a16="http://schemas.microsoft.com/office/drawing/2014/main" id="{CE4676E2-F2EA-47EB-8AC2-1015408FDE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9144" y="4747458"/>
                      <a:ext cx="16655" cy="23339"/>
                    </a:xfrm>
                    <a:custGeom>
                      <a:avLst/>
                      <a:gdLst>
                        <a:gd name="connsiteX0" fmla="*/ 7049 w 16655"/>
                        <a:gd name="connsiteY0" fmla="*/ 21709 h 23339"/>
                        <a:gd name="connsiteX1" fmla="*/ 13716 w 16655"/>
                        <a:gd name="connsiteY1" fmla="*/ 17899 h 23339"/>
                        <a:gd name="connsiteX2" fmla="*/ 16574 w 16655"/>
                        <a:gd name="connsiteY2" fmla="*/ 7422 h 23339"/>
                        <a:gd name="connsiteX3" fmla="*/ 6096 w 16655"/>
                        <a:gd name="connsiteY3" fmla="*/ 1706 h 23339"/>
                        <a:gd name="connsiteX4" fmla="*/ 1333 w 16655"/>
                        <a:gd name="connsiteY4" fmla="*/ 14089 h 23339"/>
                        <a:gd name="connsiteX5" fmla="*/ 381 w 16655"/>
                        <a:gd name="connsiteY5" fmla="*/ 19804 h 23339"/>
                        <a:gd name="connsiteX6" fmla="*/ 7049 w 16655"/>
                        <a:gd name="connsiteY6" fmla="*/ 21709 h 23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655" h="23339">
                          <a:moveTo>
                            <a:pt x="7049" y="21709"/>
                          </a:moveTo>
                          <a:cubicBezTo>
                            <a:pt x="8001" y="19804"/>
                            <a:pt x="10858" y="20756"/>
                            <a:pt x="13716" y="17899"/>
                          </a:cubicBezTo>
                          <a:cubicBezTo>
                            <a:pt x="16574" y="15041"/>
                            <a:pt x="16574" y="9326"/>
                            <a:pt x="16574" y="7422"/>
                          </a:cubicBezTo>
                          <a:cubicBezTo>
                            <a:pt x="17526" y="754"/>
                            <a:pt x="9906" y="-2103"/>
                            <a:pt x="6096" y="1706"/>
                          </a:cubicBezTo>
                          <a:cubicBezTo>
                            <a:pt x="1333" y="6469"/>
                            <a:pt x="381" y="10279"/>
                            <a:pt x="1333" y="14089"/>
                          </a:cubicBezTo>
                          <a:cubicBezTo>
                            <a:pt x="2286" y="16947"/>
                            <a:pt x="381" y="17899"/>
                            <a:pt x="381" y="19804"/>
                          </a:cubicBezTo>
                          <a:cubicBezTo>
                            <a:pt x="-1524" y="21709"/>
                            <a:pt x="4191" y="25519"/>
                            <a:pt x="7049" y="21709"/>
                          </a:cubicBezTo>
                          <a:close/>
                        </a:path>
                      </a:pathLst>
                    </a:custGeom>
                    <a:solidFill>
                      <a:srgbClr val="FBD3A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grpSp>
                  <p:nvGrpSpPr>
                    <p:cNvPr id="2364" name="Graphic 4">
                      <a:extLst>
                        <a:ext uri="{FF2B5EF4-FFF2-40B4-BE49-F238E27FC236}">
                          <a16:creationId xmlns:a16="http://schemas.microsoft.com/office/drawing/2014/main" id="{1384D43E-81FF-4B75-907A-81D9098D6A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35045" y="4755437"/>
                      <a:ext cx="8767" cy="8014"/>
                      <a:chOff x="7635045" y="4755437"/>
                      <a:chExt cx="8767" cy="8014"/>
                    </a:xfrm>
                  </p:grpSpPr>
                  <p:sp>
                    <p:nvSpPr>
                      <p:cNvPr id="2366" name="Freeform: Shape 2365">
                        <a:extLst>
                          <a:ext uri="{FF2B5EF4-FFF2-40B4-BE49-F238E27FC236}">
                            <a16:creationId xmlns:a16="http://schemas.microsoft.com/office/drawing/2014/main" id="{DBF34AD8-67FB-4B17-B42E-C1CA0F289B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717" y="4757191"/>
                        <a:ext cx="1904" cy="1861"/>
                      </a:xfrm>
                      <a:custGeom>
                        <a:avLst/>
                        <a:gdLst>
                          <a:gd name="connsiteX0" fmla="*/ 0 w 1904"/>
                          <a:gd name="connsiteY0" fmla="*/ 714 h 1137"/>
                          <a:gd name="connsiteX1" fmla="*/ 0 w 1904"/>
                          <a:gd name="connsiteY1" fmla="*/ 714 h 1137"/>
                          <a:gd name="connsiteX2" fmla="*/ 1905 w 1904"/>
                          <a:gd name="connsiteY2" fmla="*/ 714 h 1137"/>
                          <a:gd name="connsiteX3" fmla="*/ 0 w 1904"/>
                          <a:gd name="connsiteY3" fmla="*/ 714 h 1137"/>
                          <a:gd name="connsiteX4" fmla="*/ 0 w 1904"/>
                          <a:gd name="connsiteY4" fmla="*/ 714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4" h="1137">
                            <a:moveTo>
                              <a:pt x="0" y="714"/>
                            </a:moveTo>
                            <a:cubicBezTo>
                              <a:pt x="0" y="-238"/>
                              <a:pt x="0" y="-238"/>
                              <a:pt x="0" y="714"/>
                            </a:cubicBezTo>
                            <a:cubicBezTo>
                              <a:pt x="953" y="-238"/>
                              <a:pt x="1905" y="714"/>
                              <a:pt x="1905" y="714"/>
                            </a:cubicBezTo>
                            <a:cubicBezTo>
                              <a:pt x="1905" y="714"/>
                              <a:pt x="953" y="1667"/>
                              <a:pt x="0" y="714"/>
                            </a:cubicBezTo>
                            <a:cubicBezTo>
                              <a:pt x="0" y="1667"/>
                              <a:pt x="0" y="714"/>
                              <a:pt x="0" y="714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7" name="Freeform: Shape 2366">
                        <a:extLst>
                          <a:ext uri="{FF2B5EF4-FFF2-40B4-BE49-F238E27FC236}">
                            <a16:creationId xmlns:a16="http://schemas.microsoft.com/office/drawing/2014/main" id="{3BCD8C62-F1A2-4A3D-B99A-AC6856E25C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7313"/>
                        <a:ext cx="1905" cy="1861"/>
                      </a:xfrm>
                      <a:custGeom>
                        <a:avLst/>
                        <a:gdLst>
                          <a:gd name="connsiteX0" fmla="*/ 0 w 1905"/>
                          <a:gd name="connsiteY0" fmla="*/ 423 h 1137"/>
                          <a:gd name="connsiteX1" fmla="*/ 0 w 1905"/>
                          <a:gd name="connsiteY1" fmla="*/ 423 h 1137"/>
                          <a:gd name="connsiteX2" fmla="*/ 1905 w 1905"/>
                          <a:gd name="connsiteY2" fmla="*/ 423 h 1137"/>
                          <a:gd name="connsiteX3" fmla="*/ 0 w 1905"/>
                          <a:gd name="connsiteY3" fmla="*/ 423 h 1137"/>
                          <a:gd name="connsiteX4" fmla="*/ 0 w 1905"/>
                          <a:gd name="connsiteY4" fmla="*/ 423 h 11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905" h="1137">
                            <a:moveTo>
                              <a:pt x="0" y="423"/>
                            </a:moveTo>
                            <a:cubicBezTo>
                              <a:pt x="0" y="423"/>
                              <a:pt x="0" y="-529"/>
                              <a:pt x="0" y="423"/>
                            </a:cubicBezTo>
                            <a:cubicBezTo>
                              <a:pt x="953" y="-529"/>
                              <a:pt x="1905" y="423"/>
                              <a:pt x="1905" y="423"/>
                            </a:cubicBezTo>
                            <a:cubicBezTo>
                              <a:pt x="1905" y="1376"/>
                              <a:pt x="953" y="1376"/>
                              <a:pt x="0" y="423"/>
                            </a:cubicBezTo>
                            <a:cubicBezTo>
                              <a:pt x="0" y="1376"/>
                              <a:pt x="0" y="1376"/>
                              <a:pt x="0" y="423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8" name="Freeform: Shape 2367">
                        <a:extLst>
                          <a:ext uri="{FF2B5EF4-FFF2-40B4-BE49-F238E27FC236}">
                            <a16:creationId xmlns:a16="http://schemas.microsoft.com/office/drawing/2014/main" id="{C8EE2E6F-CB5E-487A-9E22-4BD0F0E92A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7723" y="4761546"/>
                        <a:ext cx="4183" cy="1905"/>
                      </a:xfrm>
                      <a:custGeom>
                        <a:avLst/>
                        <a:gdLst>
                          <a:gd name="connsiteX0" fmla="*/ 4184 w 4183"/>
                          <a:gd name="connsiteY0" fmla="*/ 0 h 1905"/>
                          <a:gd name="connsiteX1" fmla="*/ 2279 w 4183"/>
                          <a:gd name="connsiteY1" fmla="*/ 1905 h 1905"/>
                          <a:gd name="connsiteX2" fmla="*/ 374 w 4183"/>
                          <a:gd name="connsiteY2" fmla="*/ 953 h 1905"/>
                          <a:gd name="connsiteX3" fmla="*/ 4184 w 4183"/>
                          <a:gd name="connsiteY3" fmla="*/ 0 h 19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183" h="1905">
                            <a:moveTo>
                              <a:pt x="4184" y="0"/>
                            </a:moveTo>
                            <a:cubicBezTo>
                              <a:pt x="4184" y="0"/>
                              <a:pt x="4184" y="1905"/>
                              <a:pt x="2279" y="1905"/>
                            </a:cubicBezTo>
                            <a:cubicBezTo>
                              <a:pt x="374" y="1905"/>
                              <a:pt x="-579" y="953"/>
                              <a:pt x="374" y="953"/>
                            </a:cubicBezTo>
                            <a:cubicBezTo>
                              <a:pt x="1326" y="0"/>
                              <a:pt x="4184" y="0"/>
                              <a:pt x="4184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69" name="Freeform: Shape 2368">
                        <a:extLst>
                          <a:ext uri="{FF2B5EF4-FFF2-40B4-BE49-F238E27FC236}">
                            <a16:creationId xmlns:a16="http://schemas.microsoft.com/office/drawing/2014/main" id="{9909DC87-D361-4A00-A86B-BA436E47D8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9288" y="4757737"/>
                        <a:ext cx="1428" cy="2857"/>
                      </a:xfrm>
                      <a:custGeom>
                        <a:avLst/>
                        <a:gdLst>
                          <a:gd name="connsiteX0" fmla="*/ 714 w 1428"/>
                          <a:gd name="connsiteY0" fmla="*/ 2857 h 2857"/>
                          <a:gd name="connsiteX1" fmla="*/ 714 w 1428"/>
                          <a:gd name="connsiteY1" fmla="*/ 2857 h 2857"/>
                          <a:gd name="connsiteX2" fmla="*/ 714 w 1428"/>
                          <a:gd name="connsiteY2" fmla="*/ 2857 h 2857"/>
                          <a:gd name="connsiteX3" fmla="*/ 714 w 1428"/>
                          <a:gd name="connsiteY3" fmla="*/ 2857 h 2857"/>
                          <a:gd name="connsiteX4" fmla="*/ 714 w 1428"/>
                          <a:gd name="connsiteY4" fmla="*/ 2857 h 2857"/>
                          <a:gd name="connsiteX5" fmla="*/ 714 w 1428"/>
                          <a:gd name="connsiteY5" fmla="*/ 1905 h 2857"/>
                          <a:gd name="connsiteX6" fmla="*/ 714 w 1428"/>
                          <a:gd name="connsiteY6" fmla="*/ 0 h 2857"/>
                          <a:gd name="connsiteX7" fmla="*/ 714 w 1428"/>
                          <a:gd name="connsiteY7" fmla="*/ 0 h 2857"/>
                          <a:gd name="connsiteX8" fmla="*/ 714 w 1428"/>
                          <a:gd name="connsiteY8" fmla="*/ 0 h 2857"/>
                          <a:gd name="connsiteX9" fmla="*/ 714 w 1428"/>
                          <a:gd name="connsiteY9" fmla="*/ 1905 h 2857"/>
                          <a:gd name="connsiteX10" fmla="*/ 714 w 1428"/>
                          <a:gd name="connsiteY10" fmla="*/ 2857 h 2857"/>
                          <a:gd name="connsiteX11" fmla="*/ 714 w 1428"/>
                          <a:gd name="connsiteY11" fmla="*/ 2857 h 28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428" h="2857">
                            <a:moveTo>
                              <a:pt x="714" y="2857"/>
                            </a:moveTo>
                            <a:cubicBezTo>
                              <a:pt x="714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2857"/>
                              <a:pt x="714" y="2857"/>
                            </a:cubicBezTo>
                            <a:cubicBezTo>
                              <a:pt x="-238" y="2857"/>
                              <a:pt x="-238" y="1905"/>
                              <a:pt x="714" y="2857"/>
                            </a:cubicBezTo>
                            <a:cubicBezTo>
                              <a:pt x="714" y="2857"/>
                              <a:pt x="714" y="2857"/>
                              <a:pt x="714" y="2857"/>
                            </a:cubicBezTo>
                            <a:cubicBezTo>
                              <a:pt x="714" y="1905"/>
                              <a:pt x="714" y="1905"/>
                              <a:pt x="714" y="1905"/>
                            </a:cubicBezTo>
                            <a:cubicBezTo>
                              <a:pt x="714" y="953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0"/>
                              <a:pt x="714" y="0"/>
                            </a:cubicBezTo>
                            <a:cubicBezTo>
                              <a:pt x="714" y="0"/>
                              <a:pt x="714" y="953"/>
                              <a:pt x="714" y="1905"/>
                            </a:cubicBezTo>
                            <a:cubicBezTo>
                              <a:pt x="1667" y="1905"/>
                              <a:pt x="1667" y="2857"/>
                              <a:pt x="714" y="2857"/>
                            </a:cubicBezTo>
                            <a:cubicBezTo>
                              <a:pt x="1667" y="2857"/>
                              <a:pt x="714" y="2857"/>
                              <a:pt x="714" y="2857"/>
                            </a:cubicBezTo>
                            <a:close/>
                          </a:path>
                        </a:pathLst>
                      </a:custGeom>
                      <a:solidFill>
                        <a:srgbClr val="F2B98D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0" name="Freeform: Shape 2369">
                        <a:extLst>
                          <a:ext uri="{FF2B5EF4-FFF2-40B4-BE49-F238E27FC236}">
                            <a16:creationId xmlns:a16="http://schemas.microsoft.com/office/drawing/2014/main" id="{F26A12C5-51D4-40BB-98E2-F00CC3E430F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5045" y="4755437"/>
                        <a:ext cx="2099" cy="1346"/>
                      </a:xfrm>
                      <a:custGeom>
                        <a:avLst/>
                        <a:gdLst>
                          <a:gd name="connsiteX0" fmla="*/ 194 w 2099"/>
                          <a:gd name="connsiteY0" fmla="*/ 1347 h 1346"/>
                          <a:gd name="connsiteX1" fmla="*/ 1147 w 2099"/>
                          <a:gd name="connsiteY1" fmla="*/ 1347 h 1346"/>
                          <a:gd name="connsiteX2" fmla="*/ 2099 w 2099"/>
                          <a:gd name="connsiteY2" fmla="*/ 394 h 1346"/>
                          <a:gd name="connsiteX3" fmla="*/ 194 w 2099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099" h="1346">
                            <a:moveTo>
                              <a:pt x="194" y="1347"/>
                            </a:moveTo>
                            <a:cubicBezTo>
                              <a:pt x="194" y="1347"/>
                              <a:pt x="194" y="1347"/>
                              <a:pt x="1147" y="1347"/>
                            </a:cubicBezTo>
                            <a:cubicBezTo>
                              <a:pt x="2099" y="1347"/>
                              <a:pt x="2099" y="394"/>
                              <a:pt x="2099" y="394"/>
                            </a:cubicBezTo>
                            <a:cubicBezTo>
                              <a:pt x="2099" y="-558"/>
                              <a:pt x="-758" y="394"/>
                              <a:pt x="194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71" name="Freeform: Shape 2370">
                        <a:extLst>
                          <a:ext uri="{FF2B5EF4-FFF2-40B4-BE49-F238E27FC236}">
                            <a16:creationId xmlns:a16="http://schemas.microsoft.com/office/drawing/2014/main" id="{EF9CB70F-31B3-4158-8410-06FD4FFC975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1907" y="4755437"/>
                        <a:ext cx="1905" cy="1346"/>
                      </a:xfrm>
                      <a:custGeom>
                        <a:avLst/>
                        <a:gdLst>
                          <a:gd name="connsiteX0" fmla="*/ 1905 w 1905"/>
                          <a:gd name="connsiteY0" fmla="*/ 1347 h 1346"/>
                          <a:gd name="connsiteX1" fmla="*/ 953 w 1905"/>
                          <a:gd name="connsiteY1" fmla="*/ 1347 h 1346"/>
                          <a:gd name="connsiteX2" fmla="*/ 0 w 1905"/>
                          <a:gd name="connsiteY2" fmla="*/ 394 h 1346"/>
                          <a:gd name="connsiteX3" fmla="*/ 1905 w 1905"/>
                          <a:gd name="connsiteY3" fmla="*/ 1347 h 13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05" h="1346">
                            <a:moveTo>
                              <a:pt x="1905" y="1347"/>
                            </a:moveTo>
                            <a:cubicBezTo>
                              <a:pt x="1905" y="1347"/>
                              <a:pt x="1905" y="1347"/>
                              <a:pt x="953" y="1347"/>
                            </a:cubicBezTo>
                            <a:cubicBezTo>
                              <a:pt x="0" y="1347"/>
                              <a:pt x="0" y="394"/>
                              <a:pt x="0" y="394"/>
                            </a:cubicBezTo>
                            <a:cubicBezTo>
                              <a:pt x="0" y="-558"/>
                              <a:pt x="1905" y="394"/>
                              <a:pt x="1905" y="1347"/>
                            </a:cubicBezTo>
                            <a:close/>
                          </a:path>
                        </a:pathLst>
                      </a:custGeom>
                      <a:solidFill>
                        <a:srgbClr val="2C3151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365" name="Freeform: Shape 2364">
                      <a:extLst>
                        <a:ext uri="{FF2B5EF4-FFF2-40B4-BE49-F238E27FC236}">
                          <a16:creationId xmlns:a16="http://schemas.microsoft.com/office/drawing/2014/main" id="{E7239C88-A046-41F6-AA1F-400FB75018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4192" y="4741347"/>
                      <a:ext cx="23582" cy="22462"/>
                    </a:xfrm>
                    <a:custGeom>
                      <a:avLst/>
                      <a:gdLst>
                        <a:gd name="connsiteX0" fmla="*/ 5332 w 23582"/>
                        <a:gd name="connsiteY0" fmla="*/ 22105 h 22462"/>
                        <a:gd name="connsiteX1" fmla="*/ 1522 w 23582"/>
                        <a:gd name="connsiteY1" fmla="*/ 19247 h 22462"/>
                        <a:gd name="connsiteX2" fmla="*/ 570 w 23582"/>
                        <a:gd name="connsiteY2" fmla="*/ 12580 h 22462"/>
                        <a:gd name="connsiteX3" fmla="*/ 2475 w 23582"/>
                        <a:gd name="connsiteY3" fmla="*/ 5912 h 22462"/>
                        <a:gd name="connsiteX4" fmla="*/ 8190 w 23582"/>
                        <a:gd name="connsiteY4" fmla="*/ 197 h 22462"/>
                        <a:gd name="connsiteX5" fmla="*/ 15810 w 23582"/>
                        <a:gd name="connsiteY5" fmla="*/ 1150 h 22462"/>
                        <a:gd name="connsiteX6" fmla="*/ 21525 w 23582"/>
                        <a:gd name="connsiteY6" fmla="*/ 3055 h 22462"/>
                        <a:gd name="connsiteX7" fmla="*/ 23430 w 23582"/>
                        <a:gd name="connsiteY7" fmla="*/ 11627 h 22462"/>
                        <a:gd name="connsiteX8" fmla="*/ 20572 w 23582"/>
                        <a:gd name="connsiteY8" fmla="*/ 15437 h 22462"/>
                        <a:gd name="connsiteX9" fmla="*/ 20572 w 23582"/>
                        <a:gd name="connsiteY9" fmla="*/ 11627 h 22462"/>
                        <a:gd name="connsiteX10" fmla="*/ 16762 w 23582"/>
                        <a:gd name="connsiteY10" fmla="*/ 9722 h 22462"/>
                        <a:gd name="connsiteX11" fmla="*/ 12000 w 23582"/>
                        <a:gd name="connsiteY11" fmla="*/ 9722 h 22462"/>
                        <a:gd name="connsiteX12" fmla="*/ 7237 w 23582"/>
                        <a:gd name="connsiteY12" fmla="*/ 15437 h 22462"/>
                        <a:gd name="connsiteX13" fmla="*/ 5332 w 23582"/>
                        <a:gd name="connsiteY13" fmla="*/ 22105 h 22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3582" h="22462">
                          <a:moveTo>
                            <a:pt x="5332" y="22105"/>
                          </a:moveTo>
                          <a:cubicBezTo>
                            <a:pt x="4380" y="23057"/>
                            <a:pt x="1522" y="22105"/>
                            <a:pt x="1522" y="19247"/>
                          </a:cubicBezTo>
                          <a:cubicBezTo>
                            <a:pt x="1522" y="17342"/>
                            <a:pt x="1522" y="16390"/>
                            <a:pt x="570" y="12580"/>
                          </a:cubicBezTo>
                          <a:cubicBezTo>
                            <a:pt x="-383" y="8770"/>
                            <a:pt x="-383" y="7817"/>
                            <a:pt x="2475" y="5912"/>
                          </a:cubicBezTo>
                          <a:cubicBezTo>
                            <a:pt x="5332" y="4960"/>
                            <a:pt x="5332" y="2102"/>
                            <a:pt x="8190" y="197"/>
                          </a:cubicBezTo>
                          <a:cubicBezTo>
                            <a:pt x="11047" y="-755"/>
                            <a:pt x="12952" y="2102"/>
                            <a:pt x="15810" y="1150"/>
                          </a:cubicBezTo>
                          <a:cubicBezTo>
                            <a:pt x="18667" y="197"/>
                            <a:pt x="20572" y="1150"/>
                            <a:pt x="21525" y="3055"/>
                          </a:cubicBezTo>
                          <a:cubicBezTo>
                            <a:pt x="23430" y="5912"/>
                            <a:pt x="21525" y="5912"/>
                            <a:pt x="23430" y="11627"/>
                          </a:cubicBezTo>
                          <a:cubicBezTo>
                            <a:pt x="24382" y="13532"/>
                            <a:pt x="20572" y="15437"/>
                            <a:pt x="20572" y="15437"/>
                          </a:cubicBezTo>
                          <a:cubicBezTo>
                            <a:pt x="20572" y="15437"/>
                            <a:pt x="21525" y="12580"/>
                            <a:pt x="20572" y="11627"/>
                          </a:cubicBezTo>
                          <a:cubicBezTo>
                            <a:pt x="18667" y="9722"/>
                            <a:pt x="18667" y="11627"/>
                            <a:pt x="16762" y="9722"/>
                          </a:cubicBezTo>
                          <a:cubicBezTo>
                            <a:pt x="14857" y="7817"/>
                            <a:pt x="14857" y="9722"/>
                            <a:pt x="12000" y="9722"/>
                          </a:cubicBezTo>
                          <a:cubicBezTo>
                            <a:pt x="8190" y="9722"/>
                            <a:pt x="12000" y="13532"/>
                            <a:pt x="7237" y="15437"/>
                          </a:cubicBezTo>
                          <a:cubicBezTo>
                            <a:pt x="4380" y="16390"/>
                            <a:pt x="7237" y="20200"/>
                            <a:pt x="5332" y="22105"/>
                          </a:cubicBezTo>
                          <a:close/>
                        </a:path>
                      </a:pathLst>
                    </a:custGeom>
                    <a:solidFill>
                      <a:srgbClr val="1821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333" name="Freeform: Shape 2332">
                    <a:extLst>
                      <a:ext uri="{FF2B5EF4-FFF2-40B4-BE49-F238E27FC236}">
                        <a16:creationId xmlns:a16="http://schemas.microsoft.com/office/drawing/2014/main" id="{FCD33B85-9739-42BF-9400-666D8B171EEE}"/>
                      </a:ext>
                    </a:extLst>
                  </p:cNvPr>
                  <p:cNvSpPr/>
                  <p:nvPr/>
                </p:nvSpPr>
                <p:spPr>
                  <a:xfrm>
                    <a:off x="7611549" y="4780698"/>
                    <a:ext cx="6820" cy="13776"/>
                  </a:xfrm>
                  <a:custGeom>
                    <a:avLst/>
                    <a:gdLst>
                      <a:gd name="connsiteX0" fmla="*/ 3010 w 6820"/>
                      <a:gd name="connsiteY0" fmla="*/ 5715 h 13776"/>
                      <a:gd name="connsiteX1" fmla="*/ 3962 w 6820"/>
                      <a:gd name="connsiteY1" fmla="*/ 0 h 13776"/>
                      <a:gd name="connsiteX2" fmla="*/ 152 w 6820"/>
                      <a:gd name="connsiteY2" fmla="*/ 8572 h 13776"/>
                      <a:gd name="connsiteX3" fmla="*/ 2058 w 6820"/>
                      <a:gd name="connsiteY3" fmla="*/ 13335 h 13776"/>
                      <a:gd name="connsiteX4" fmla="*/ 6820 w 6820"/>
                      <a:gd name="connsiteY4" fmla="*/ 5715 h 13776"/>
                      <a:gd name="connsiteX5" fmla="*/ 3010 w 6820"/>
                      <a:gd name="connsiteY5" fmla="*/ 5715 h 13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0" h="13776">
                        <a:moveTo>
                          <a:pt x="3010" y="5715"/>
                        </a:moveTo>
                        <a:cubicBezTo>
                          <a:pt x="3010" y="5715"/>
                          <a:pt x="4915" y="0"/>
                          <a:pt x="3962" y="0"/>
                        </a:cubicBezTo>
                        <a:cubicBezTo>
                          <a:pt x="3010" y="0"/>
                          <a:pt x="1105" y="6668"/>
                          <a:pt x="152" y="8572"/>
                        </a:cubicBezTo>
                        <a:cubicBezTo>
                          <a:pt x="152" y="10478"/>
                          <a:pt x="-800" y="15240"/>
                          <a:pt x="2058" y="13335"/>
                        </a:cubicBezTo>
                        <a:cubicBezTo>
                          <a:pt x="4915" y="11430"/>
                          <a:pt x="6820" y="7620"/>
                          <a:pt x="6820" y="5715"/>
                        </a:cubicBezTo>
                        <a:cubicBezTo>
                          <a:pt x="6820" y="5715"/>
                          <a:pt x="6820" y="3810"/>
                          <a:pt x="3010" y="5715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34" name="Freeform: Shape 2333">
                    <a:extLst>
                      <a:ext uri="{FF2B5EF4-FFF2-40B4-BE49-F238E27FC236}">
                        <a16:creationId xmlns:a16="http://schemas.microsoft.com/office/drawing/2014/main" id="{0E20A764-8745-4872-922F-6072907F920F}"/>
                      </a:ext>
                    </a:extLst>
                  </p:cNvPr>
                  <p:cNvSpPr/>
                  <p:nvPr/>
                </p:nvSpPr>
                <p:spPr>
                  <a:xfrm>
                    <a:off x="7639050" y="4768214"/>
                    <a:ext cx="20434" cy="24333"/>
                  </a:xfrm>
                  <a:custGeom>
                    <a:avLst/>
                    <a:gdLst>
                      <a:gd name="connsiteX0" fmla="*/ 2857 w 20434"/>
                      <a:gd name="connsiteY0" fmla="*/ 0 h 24333"/>
                      <a:gd name="connsiteX1" fmla="*/ 10478 w 20434"/>
                      <a:gd name="connsiteY1" fmla="*/ 10478 h 24333"/>
                      <a:gd name="connsiteX2" fmla="*/ 19050 w 20434"/>
                      <a:gd name="connsiteY2" fmla="*/ 4763 h 24333"/>
                      <a:gd name="connsiteX3" fmla="*/ 13335 w 20434"/>
                      <a:gd name="connsiteY3" fmla="*/ 23813 h 24333"/>
                      <a:gd name="connsiteX4" fmla="*/ 0 w 20434"/>
                      <a:gd name="connsiteY4" fmla="*/ 10478 h 24333"/>
                      <a:gd name="connsiteX5" fmla="*/ 2857 w 20434"/>
                      <a:gd name="connsiteY5" fmla="*/ 0 h 24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34" h="24333">
                        <a:moveTo>
                          <a:pt x="2857" y="0"/>
                        </a:moveTo>
                        <a:cubicBezTo>
                          <a:pt x="2857" y="0"/>
                          <a:pt x="8572" y="2857"/>
                          <a:pt x="10478" y="10478"/>
                        </a:cubicBezTo>
                        <a:cubicBezTo>
                          <a:pt x="12382" y="19050"/>
                          <a:pt x="13335" y="2857"/>
                          <a:pt x="19050" y="4763"/>
                        </a:cubicBezTo>
                        <a:cubicBezTo>
                          <a:pt x="22860" y="5715"/>
                          <a:pt x="18097" y="21907"/>
                          <a:pt x="13335" y="23813"/>
                        </a:cubicBezTo>
                        <a:cubicBezTo>
                          <a:pt x="7620" y="26670"/>
                          <a:pt x="0" y="17145"/>
                          <a:pt x="0" y="10478"/>
                        </a:cubicBezTo>
                        <a:cubicBezTo>
                          <a:pt x="0" y="4763"/>
                          <a:pt x="2857" y="0"/>
                          <a:pt x="2857" y="0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35" name="Freeform: Shape 2334">
                    <a:extLst>
                      <a:ext uri="{FF2B5EF4-FFF2-40B4-BE49-F238E27FC236}">
                        <a16:creationId xmlns:a16="http://schemas.microsoft.com/office/drawing/2014/main" id="{B3697F88-854A-46C5-A1BE-C202614C037B}"/>
                      </a:ext>
                    </a:extLst>
                  </p:cNvPr>
                  <p:cNvSpPr/>
                  <p:nvPr/>
                </p:nvSpPr>
                <p:spPr>
                  <a:xfrm>
                    <a:off x="7614318" y="4803047"/>
                    <a:ext cx="12280" cy="6985"/>
                  </a:xfrm>
                  <a:custGeom>
                    <a:avLst/>
                    <a:gdLst>
                      <a:gd name="connsiteX0" fmla="*/ 0 w 12280"/>
                      <a:gd name="connsiteY0" fmla="*/ 5715 h 6985"/>
                      <a:gd name="connsiteX1" fmla="*/ 9525 w 12280"/>
                      <a:gd name="connsiteY1" fmla="*/ 5715 h 6985"/>
                      <a:gd name="connsiteX2" fmla="*/ 11430 w 12280"/>
                      <a:gd name="connsiteY2" fmla="*/ 0 h 6985"/>
                      <a:gd name="connsiteX3" fmla="*/ 0 w 12280"/>
                      <a:gd name="connsiteY3" fmla="*/ 5715 h 6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80" h="6985">
                        <a:moveTo>
                          <a:pt x="0" y="5715"/>
                        </a:moveTo>
                        <a:cubicBezTo>
                          <a:pt x="0" y="5715"/>
                          <a:pt x="4763" y="8573"/>
                          <a:pt x="9525" y="5715"/>
                        </a:cubicBezTo>
                        <a:cubicBezTo>
                          <a:pt x="14288" y="2858"/>
                          <a:pt x="11430" y="0"/>
                          <a:pt x="11430" y="0"/>
                        </a:cubicBezTo>
                        <a:cubicBezTo>
                          <a:pt x="11430" y="0"/>
                          <a:pt x="4763" y="953"/>
                          <a:pt x="0" y="5715"/>
                        </a:cubicBezTo>
                        <a:close/>
                      </a:path>
                    </a:pathLst>
                  </a:custGeom>
                  <a:solidFill>
                    <a:srgbClr val="FFC97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36" name="Freeform: Shape 2335">
                    <a:extLst>
                      <a:ext uri="{FF2B5EF4-FFF2-40B4-BE49-F238E27FC236}">
                        <a16:creationId xmlns:a16="http://schemas.microsoft.com/office/drawing/2014/main" id="{D9BDA11E-4BBD-4A17-B6C0-7C36D8B452C1}"/>
                      </a:ext>
                    </a:extLst>
                  </p:cNvPr>
                  <p:cNvSpPr/>
                  <p:nvPr/>
                </p:nvSpPr>
                <p:spPr>
                  <a:xfrm>
                    <a:off x="7621829" y="4805170"/>
                    <a:ext cx="7884" cy="7378"/>
                  </a:xfrm>
                  <a:custGeom>
                    <a:avLst/>
                    <a:gdLst>
                      <a:gd name="connsiteX0" fmla="*/ 1027 w 7884"/>
                      <a:gd name="connsiteY0" fmla="*/ 3049 h 7378"/>
                      <a:gd name="connsiteX1" fmla="*/ 5790 w 7884"/>
                      <a:gd name="connsiteY1" fmla="*/ 6859 h 7378"/>
                      <a:gd name="connsiteX2" fmla="*/ 6743 w 7884"/>
                      <a:gd name="connsiteY2" fmla="*/ 3049 h 7378"/>
                      <a:gd name="connsiteX3" fmla="*/ 7695 w 7884"/>
                      <a:gd name="connsiteY3" fmla="*/ 3049 h 7378"/>
                      <a:gd name="connsiteX4" fmla="*/ 3885 w 7884"/>
                      <a:gd name="connsiteY4" fmla="*/ 192 h 7378"/>
                      <a:gd name="connsiteX5" fmla="*/ 1027 w 7884"/>
                      <a:gd name="connsiteY5" fmla="*/ 3049 h 7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84" h="7378">
                        <a:moveTo>
                          <a:pt x="1027" y="3049"/>
                        </a:moveTo>
                        <a:cubicBezTo>
                          <a:pt x="1027" y="3049"/>
                          <a:pt x="2933" y="4002"/>
                          <a:pt x="5790" y="6859"/>
                        </a:cubicBezTo>
                        <a:cubicBezTo>
                          <a:pt x="7695" y="8764"/>
                          <a:pt x="8648" y="4954"/>
                          <a:pt x="6743" y="3049"/>
                        </a:cubicBezTo>
                        <a:cubicBezTo>
                          <a:pt x="4838" y="1144"/>
                          <a:pt x="7695" y="3049"/>
                          <a:pt x="7695" y="3049"/>
                        </a:cubicBezTo>
                        <a:cubicBezTo>
                          <a:pt x="8648" y="3049"/>
                          <a:pt x="5790" y="1144"/>
                          <a:pt x="3885" y="192"/>
                        </a:cubicBezTo>
                        <a:cubicBezTo>
                          <a:pt x="1980" y="-761"/>
                          <a:pt x="-1830" y="2097"/>
                          <a:pt x="1027" y="3049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37" name="Freeform: Shape 2336">
                    <a:extLst>
                      <a:ext uri="{FF2B5EF4-FFF2-40B4-BE49-F238E27FC236}">
                        <a16:creationId xmlns:a16="http://schemas.microsoft.com/office/drawing/2014/main" id="{4044F272-8985-4856-B260-F26655BE140F}"/>
                      </a:ext>
                    </a:extLst>
                  </p:cNvPr>
                  <p:cNvSpPr/>
                  <p:nvPr/>
                </p:nvSpPr>
                <p:spPr>
                  <a:xfrm>
                    <a:off x="7656194" y="4768977"/>
                    <a:ext cx="7186" cy="7884"/>
                  </a:xfrm>
                  <a:custGeom>
                    <a:avLst/>
                    <a:gdLst>
                      <a:gd name="connsiteX0" fmla="*/ 2858 w 7186"/>
                      <a:gd name="connsiteY0" fmla="*/ 6857 h 7884"/>
                      <a:gd name="connsiteX1" fmla="*/ 6668 w 7186"/>
                      <a:gd name="connsiteY1" fmla="*/ 2094 h 7884"/>
                      <a:gd name="connsiteX2" fmla="*/ 2858 w 7186"/>
                      <a:gd name="connsiteY2" fmla="*/ 1141 h 7884"/>
                      <a:gd name="connsiteX3" fmla="*/ 2858 w 7186"/>
                      <a:gd name="connsiteY3" fmla="*/ 189 h 7884"/>
                      <a:gd name="connsiteX4" fmla="*/ 0 w 7186"/>
                      <a:gd name="connsiteY4" fmla="*/ 3999 h 7884"/>
                      <a:gd name="connsiteX5" fmla="*/ 2858 w 7186"/>
                      <a:gd name="connsiteY5" fmla="*/ 6857 h 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86" h="7884">
                        <a:moveTo>
                          <a:pt x="2858" y="6857"/>
                        </a:moveTo>
                        <a:cubicBezTo>
                          <a:pt x="2858" y="6857"/>
                          <a:pt x="3810" y="4952"/>
                          <a:pt x="6668" y="2094"/>
                        </a:cubicBezTo>
                        <a:cubicBezTo>
                          <a:pt x="8573" y="189"/>
                          <a:pt x="4763" y="-763"/>
                          <a:pt x="2858" y="1141"/>
                        </a:cubicBezTo>
                        <a:cubicBezTo>
                          <a:pt x="953" y="3047"/>
                          <a:pt x="2858" y="189"/>
                          <a:pt x="2858" y="189"/>
                        </a:cubicBezTo>
                        <a:cubicBezTo>
                          <a:pt x="2858" y="-763"/>
                          <a:pt x="953" y="2094"/>
                          <a:pt x="0" y="3999"/>
                        </a:cubicBezTo>
                        <a:cubicBezTo>
                          <a:pt x="0" y="5904"/>
                          <a:pt x="1905" y="9714"/>
                          <a:pt x="2858" y="6857"/>
                        </a:cubicBezTo>
                        <a:close/>
                      </a:path>
                    </a:pathLst>
                  </a:custGeom>
                  <a:solidFill>
                    <a:srgbClr val="FBD3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38" name="Freeform: Shape 2337">
                    <a:extLst>
                      <a:ext uri="{FF2B5EF4-FFF2-40B4-BE49-F238E27FC236}">
                        <a16:creationId xmlns:a16="http://schemas.microsoft.com/office/drawing/2014/main" id="{DA2ACF25-4A2D-4021-A2C7-F7BC5FF871EF}"/>
                      </a:ext>
                    </a:extLst>
                  </p:cNvPr>
                  <p:cNvSpPr/>
                  <p:nvPr/>
                </p:nvSpPr>
                <p:spPr>
                  <a:xfrm>
                    <a:off x="7620952" y="4781549"/>
                    <a:ext cx="5715" cy="23812"/>
                  </a:xfrm>
                  <a:custGeom>
                    <a:avLst/>
                    <a:gdLst>
                      <a:gd name="connsiteX0" fmla="*/ 2857 w 5715"/>
                      <a:gd name="connsiteY0" fmla="*/ 23813 h 23812"/>
                      <a:gd name="connsiteX1" fmla="*/ 0 w 5715"/>
                      <a:gd name="connsiteY1" fmla="*/ 20003 h 23812"/>
                      <a:gd name="connsiteX2" fmla="*/ 1905 w 5715"/>
                      <a:gd name="connsiteY2" fmla="*/ 7620 h 23812"/>
                      <a:gd name="connsiteX3" fmla="*/ 3810 w 5715"/>
                      <a:gd name="connsiteY3" fmla="*/ 953 h 23812"/>
                      <a:gd name="connsiteX4" fmla="*/ 4763 w 5715"/>
                      <a:gd name="connsiteY4" fmla="*/ 0 h 23812"/>
                      <a:gd name="connsiteX5" fmla="*/ 5715 w 5715"/>
                      <a:gd name="connsiteY5" fmla="*/ 953 h 23812"/>
                      <a:gd name="connsiteX6" fmla="*/ 3810 w 5715"/>
                      <a:gd name="connsiteY6" fmla="*/ 8572 h 23812"/>
                      <a:gd name="connsiteX7" fmla="*/ 1905 w 5715"/>
                      <a:gd name="connsiteY7" fmla="*/ 20003 h 23812"/>
                      <a:gd name="connsiteX8" fmla="*/ 2857 w 5715"/>
                      <a:gd name="connsiteY8" fmla="*/ 21907 h 23812"/>
                      <a:gd name="connsiteX9" fmla="*/ 2857 w 5715"/>
                      <a:gd name="connsiteY9" fmla="*/ 23813 h 23812"/>
                      <a:gd name="connsiteX10" fmla="*/ 2857 w 5715"/>
                      <a:gd name="connsiteY10" fmla="*/ 23813 h 2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15" h="23812">
                        <a:moveTo>
                          <a:pt x="2857" y="23813"/>
                        </a:moveTo>
                        <a:cubicBezTo>
                          <a:pt x="953" y="23813"/>
                          <a:pt x="0" y="21907"/>
                          <a:pt x="0" y="20003"/>
                        </a:cubicBezTo>
                        <a:cubicBezTo>
                          <a:pt x="0" y="16193"/>
                          <a:pt x="953" y="11430"/>
                          <a:pt x="1905" y="7620"/>
                        </a:cubicBezTo>
                        <a:cubicBezTo>
                          <a:pt x="2857" y="5715"/>
                          <a:pt x="2857" y="2857"/>
                          <a:pt x="3810" y="953"/>
                        </a:cubicBezTo>
                        <a:cubicBezTo>
                          <a:pt x="3810" y="953"/>
                          <a:pt x="3810" y="0"/>
                          <a:pt x="4763" y="0"/>
                        </a:cubicBezTo>
                        <a:cubicBezTo>
                          <a:pt x="4763" y="0"/>
                          <a:pt x="5715" y="0"/>
                          <a:pt x="5715" y="953"/>
                        </a:cubicBezTo>
                        <a:cubicBezTo>
                          <a:pt x="5715" y="3810"/>
                          <a:pt x="4763" y="5715"/>
                          <a:pt x="3810" y="8572"/>
                        </a:cubicBezTo>
                        <a:cubicBezTo>
                          <a:pt x="2857" y="12382"/>
                          <a:pt x="1905" y="16193"/>
                          <a:pt x="1905" y="20003"/>
                        </a:cubicBezTo>
                        <a:cubicBezTo>
                          <a:pt x="1905" y="20955"/>
                          <a:pt x="2857" y="21907"/>
                          <a:pt x="2857" y="21907"/>
                        </a:cubicBezTo>
                        <a:cubicBezTo>
                          <a:pt x="2857" y="21907"/>
                          <a:pt x="3810" y="22860"/>
                          <a:pt x="2857" y="23813"/>
                        </a:cubicBezTo>
                        <a:cubicBezTo>
                          <a:pt x="2857" y="23813"/>
                          <a:pt x="2857" y="23813"/>
                          <a:pt x="2857" y="23813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39" name="Freeform: Shape 2338">
                    <a:extLst>
                      <a:ext uri="{FF2B5EF4-FFF2-40B4-BE49-F238E27FC236}">
                        <a16:creationId xmlns:a16="http://schemas.microsoft.com/office/drawing/2014/main" id="{FF4D17FB-B290-4079-A86F-A291E6F1D755}"/>
                      </a:ext>
                    </a:extLst>
                  </p:cNvPr>
                  <p:cNvSpPr/>
                  <p:nvPr/>
                </p:nvSpPr>
                <p:spPr>
                  <a:xfrm>
                    <a:off x="7640002" y="4783454"/>
                    <a:ext cx="6667" cy="9525"/>
                  </a:xfrm>
                  <a:custGeom>
                    <a:avLst/>
                    <a:gdLst>
                      <a:gd name="connsiteX0" fmla="*/ 5715 w 6667"/>
                      <a:gd name="connsiteY0" fmla="*/ 9525 h 9525"/>
                      <a:gd name="connsiteX1" fmla="*/ 5715 w 6667"/>
                      <a:gd name="connsiteY1" fmla="*/ 9525 h 9525"/>
                      <a:gd name="connsiteX2" fmla="*/ 0 w 6667"/>
                      <a:gd name="connsiteY2" fmla="*/ 952 h 9525"/>
                      <a:gd name="connsiteX3" fmla="*/ 953 w 6667"/>
                      <a:gd name="connsiteY3" fmla="*/ 0 h 9525"/>
                      <a:gd name="connsiteX4" fmla="*/ 1905 w 6667"/>
                      <a:gd name="connsiteY4" fmla="*/ 952 h 9525"/>
                      <a:gd name="connsiteX5" fmla="*/ 6667 w 6667"/>
                      <a:gd name="connsiteY5" fmla="*/ 8572 h 9525"/>
                      <a:gd name="connsiteX6" fmla="*/ 5715 w 6667"/>
                      <a:gd name="connsiteY6" fmla="*/ 9525 h 9525"/>
                      <a:gd name="connsiteX7" fmla="*/ 5715 w 6667"/>
                      <a:gd name="connsiteY7" fmla="*/ 9525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667" h="9525">
                        <a:moveTo>
                          <a:pt x="5715" y="9525"/>
                        </a:moveTo>
                        <a:cubicBezTo>
                          <a:pt x="5715" y="9525"/>
                          <a:pt x="5715" y="9525"/>
                          <a:pt x="5715" y="9525"/>
                        </a:cubicBezTo>
                        <a:cubicBezTo>
                          <a:pt x="2857" y="7620"/>
                          <a:pt x="953" y="3810"/>
                          <a:pt x="0" y="952"/>
                        </a:cubicBezTo>
                        <a:cubicBezTo>
                          <a:pt x="0" y="952"/>
                          <a:pt x="0" y="0"/>
                          <a:pt x="953" y="0"/>
                        </a:cubicBezTo>
                        <a:cubicBezTo>
                          <a:pt x="953" y="0"/>
                          <a:pt x="1905" y="0"/>
                          <a:pt x="1905" y="952"/>
                        </a:cubicBezTo>
                        <a:cubicBezTo>
                          <a:pt x="2857" y="3810"/>
                          <a:pt x="3810" y="6667"/>
                          <a:pt x="6667" y="8572"/>
                        </a:cubicBezTo>
                        <a:cubicBezTo>
                          <a:pt x="6667" y="7620"/>
                          <a:pt x="6667" y="8572"/>
                          <a:pt x="5715" y="9525"/>
                        </a:cubicBezTo>
                        <a:cubicBezTo>
                          <a:pt x="6667" y="8572"/>
                          <a:pt x="5715" y="9525"/>
                          <a:pt x="5715" y="9525"/>
                        </a:cubicBezTo>
                        <a:close/>
                      </a:path>
                    </a:pathLst>
                  </a:custGeom>
                  <a:solidFill>
                    <a:srgbClr val="E69A4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40" name="Freeform: Shape 2339">
                    <a:extLst>
                      <a:ext uri="{FF2B5EF4-FFF2-40B4-BE49-F238E27FC236}">
                        <a16:creationId xmlns:a16="http://schemas.microsoft.com/office/drawing/2014/main" id="{576AB213-A9DC-4CDA-9765-16BD1F5AA224}"/>
                      </a:ext>
                    </a:extLst>
                  </p:cNvPr>
                  <p:cNvSpPr/>
                  <p:nvPr/>
                </p:nvSpPr>
                <p:spPr>
                  <a:xfrm>
                    <a:off x="7629525" y="4811077"/>
                    <a:ext cx="3809" cy="10477"/>
                  </a:xfrm>
                  <a:custGeom>
                    <a:avLst/>
                    <a:gdLst>
                      <a:gd name="connsiteX0" fmla="*/ 953 w 3809"/>
                      <a:gd name="connsiteY0" fmla="*/ 10478 h 10477"/>
                      <a:gd name="connsiteX1" fmla="*/ 953 w 3809"/>
                      <a:gd name="connsiteY1" fmla="*/ 10478 h 10477"/>
                      <a:gd name="connsiteX2" fmla="*/ 0 w 3809"/>
                      <a:gd name="connsiteY2" fmla="*/ 9525 h 10477"/>
                      <a:gd name="connsiteX3" fmla="*/ 1905 w 3809"/>
                      <a:gd name="connsiteY3" fmla="*/ 953 h 10477"/>
                      <a:gd name="connsiteX4" fmla="*/ 2857 w 3809"/>
                      <a:gd name="connsiteY4" fmla="*/ 0 h 10477"/>
                      <a:gd name="connsiteX5" fmla="*/ 3810 w 3809"/>
                      <a:gd name="connsiteY5" fmla="*/ 953 h 10477"/>
                      <a:gd name="connsiteX6" fmla="*/ 953 w 3809"/>
                      <a:gd name="connsiteY6" fmla="*/ 10478 h 10477"/>
                      <a:gd name="connsiteX7" fmla="*/ 953 w 3809"/>
                      <a:gd name="connsiteY7" fmla="*/ 10478 h 10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809" h="10477">
                        <a:moveTo>
                          <a:pt x="953" y="10478"/>
                        </a:moveTo>
                        <a:cubicBezTo>
                          <a:pt x="0" y="10478"/>
                          <a:pt x="0" y="10478"/>
                          <a:pt x="953" y="10478"/>
                        </a:cubicBezTo>
                        <a:cubicBezTo>
                          <a:pt x="0" y="10478"/>
                          <a:pt x="0" y="9525"/>
                          <a:pt x="0" y="9525"/>
                        </a:cubicBezTo>
                        <a:cubicBezTo>
                          <a:pt x="953" y="6667"/>
                          <a:pt x="1905" y="3810"/>
                          <a:pt x="1905" y="953"/>
                        </a:cubicBezTo>
                        <a:cubicBezTo>
                          <a:pt x="1905" y="953"/>
                          <a:pt x="1905" y="0"/>
                          <a:pt x="2857" y="0"/>
                        </a:cubicBezTo>
                        <a:cubicBezTo>
                          <a:pt x="2857" y="0"/>
                          <a:pt x="3810" y="0"/>
                          <a:pt x="3810" y="953"/>
                        </a:cubicBezTo>
                        <a:cubicBezTo>
                          <a:pt x="2857" y="3810"/>
                          <a:pt x="2857" y="7620"/>
                          <a:pt x="953" y="10478"/>
                        </a:cubicBezTo>
                        <a:cubicBezTo>
                          <a:pt x="953" y="10478"/>
                          <a:pt x="953" y="10478"/>
                          <a:pt x="953" y="10478"/>
                        </a:cubicBezTo>
                        <a:close/>
                      </a:path>
                    </a:pathLst>
                  </a:custGeom>
                  <a:solidFill>
                    <a:srgbClr val="0C143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341" name="Graphic 4">
                    <a:extLst>
                      <a:ext uri="{FF2B5EF4-FFF2-40B4-BE49-F238E27FC236}">
                        <a16:creationId xmlns:a16="http://schemas.microsoft.com/office/drawing/2014/main" id="{C697C5A1-500D-44A1-BC3B-72DC1D8AEDC2}"/>
                      </a:ext>
                    </a:extLst>
                  </p:cNvPr>
                  <p:cNvGrpSpPr/>
                  <p:nvPr/>
                </p:nvGrpSpPr>
                <p:grpSpPr>
                  <a:xfrm>
                    <a:off x="7232332" y="4849177"/>
                    <a:ext cx="77390" cy="29527"/>
                    <a:chOff x="7232332" y="4849177"/>
                    <a:chExt cx="77390" cy="29527"/>
                  </a:xfrm>
                  <a:solidFill>
                    <a:srgbClr val="292E4E"/>
                  </a:solidFill>
                </p:grpSpPr>
                <p:sp>
                  <p:nvSpPr>
                    <p:cNvPr id="2359" name="Freeform: Shape 2358">
                      <a:extLst>
                        <a:ext uri="{FF2B5EF4-FFF2-40B4-BE49-F238E27FC236}">
                          <a16:creationId xmlns:a16="http://schemas.microsoft.com/office/drawing/2014/main" id="{94819484-6666-4CFA-8439-AA0B83FF6A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2332" y="4868985"/>
                      <a:ext cx="77390" cy="9719"/>
                    </a:xfrm>
                    <a:custGeom>
                      <a:avLst/>
                      <a:gdLst>
                        <a:gd name="connsiteX0" fmla="*/ 953 w 77390"/>
                        <a:gd name="connsiteY0" fmla="*/ 4004 h 9719"/>
                        <a:gd name="connsiteX1" fmla="*/ 2858 w 77390"/>
                        <a:gd name="connsiteY1" fmla="*/ 2099 h 9719"/>
                        <a:gd name="connsiteX2" fmla="*/ 77153 w 77390"/>
                        <a:gd name="connsiteY2" fmla="*/ 194 h 9719"/>
                        <a:gd name="connsiteX3" fmla="*/ 76200 w 77390"/>
                        <a:gd name="connsiteY3" fmla="*/ 9719 h 9719"/>
                        <a:gd name="connsiteX4" fmla="*/ 1905 w 77390"/>
                        <a:gd name="connsiteY4" fmla="*/ 9719 h 9719"/>
                        <a:gd name="connsiteX5" fmla="*/ 0 w 77390"/>
                        <a:gd name="connsiteY5" fmla="*/ 7814 h 9719"/>
                        <a:gd name="connsiteX6" fmla="*/ 953 w 77390"/>
                        <a:gd name="connsiteY6" fmla="*/ 4004 h 9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7390" h="9719">
                          <a:moveTo>
                            <a:pt x="953" y="4004"/>
                          </a:moveTo>
                          <a:cubicBezTo>
                            <a:pt x="953" y="3052"/>
                            <a:pt x="1905" y="2099"/>
                            <a:pt x="2858" y="2099"/>
                          </a:cubicBezTo>
                          <a:cubicBezTo>
                            <a:pt x="13335" y="2099"/>
                            <a:pt x="76200" y="-758"/>
                            <a:pt x="77153" y="194"/>
                          </a:cubicBezTo>
                          <a:cubicBezTo>
                            <a:pt x="77153" y="194"/>
                            <a:pt x="78105" y="9719"/>
                            <a:pt x="76200" y="9719"/>
                          </a:cubicBezTo>
                          <a:cubicBezTo>
                            <a:pt x="75248" y="9719"/>
                            <a:pt x="13335" y="9719"/>
                            <a:pt x="1905" y="9719"/>
                          </a:cubicBezTo>
                          <a:cubicBezTo>
                            <a:pt x="953" y="9719"/>
                            <a:pt x="0" y="8767"/>
                            <a:pt x="0" y="7814"/>
                          </a:cubicBezTo>
                          <a:lnTo>
                            <a:pt x="953" y="4004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60" name="Freeform: Shape 2359">
                      <a:extLst>
                        <a:ext uri="{FF2B5EF4-FFF2-40B4-BE49-F238E27FC236}">
                          <a16:creationId xmlns:a16="http://schemas.microsoft.com/office/drawing/2014/main" id="{2CE6BD42-770A-444E-BBDF-DAF5BDC713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4237" y="4849177"/>
                      <a:ext cx="75247" cy="9525"/>
                    </a:xfrm>
                    <a:custGeom>
                      <a:avLst/>
                      <a:gdLst>
                        <a:gd name="connsiteX0" fmla="*/ 1905 w 75247"/>
                        <a:gd name="connsiteY0" fmla="*/ 953 h 9525"/>
                        <a:gd name="connsiteX1" fmla="*/ 73343 w 75247"/>
                        <a:gd name="connsiteY1" fmla="*/ 0 h 9525"/>
                        <a:gd name="connsiteX2" fmla="*/ 75247 w 75247"/>
                        <a:gd name="connsiteY2" fmla="*/ 1905 h 9525"/>
                        <a:gd name="connsiteX3" fmla="*/ 75247 w 75247"/>
                        <a:gd name="connsiteY3" fmla="*/ 6667 h 9525"/>
                        <a:gd name="connsiteX4" fmla="*/ 73343 w 75247"/>
                        <a:gd name="connsiteY4" fmla="*/ 8572 h 9525"/>
                        <a:gd name="connsiteX5" fmla="*/ 1905 w 75247"/>
                        <a:gd name="connsiteY5" fmla="*/ 9525 h 9525"/>
                        <a:gd name="connsiteX6" fmla="*/ 0 w 75247"/>
                        <a:gd name="connsiteY6" fmla="*/ 7620 h 9525"/>
                        <a:gd name="connsiteX7" fmla="*/ 0 w 75247"/>
                        <a:gd name="connsiteY7" fmla="*/ 2857 h 9525"/>
                        <a:gd name="connsiteX8" fmla="*/ 1905 w 75247"/>
                        <a:gd name="connsiteY8" fmla="*/ 953 h 9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5247" h="9525">
                          <a:moveTo>
                            <a:pt x="1905" y="953"/>
                          </a:moveTo>
                          <a:lnTo>
                            <a:pt x="73343" y="0"/>
                          </a:lnTo>
                          <a:cubicBezTo>
                            <a:pt x="74295" y="0"/>
                            <a:pt x="75247" y="953"/>
                            <a:pt x="75247" y="1905"/>
                          </a:cubicBezTo>
                          <a:lnTo>
                            <a:pt x="75247" y="6667"/>
                          </a:lnTo>
                          <a:cubicBezTo>
                            <a:pt x="75247" y="7620"/>
                            <a:pt x="74295" y="8572"/>
                            <a:pt x="73343" y="8572"/>
                          </a:cubicBezTo>
                          <a:lnTo>
                            <a:pt x="1905" y="9525"/>
                          </a:lnTo>
                          <a:cubicBezTo>
                            <a:pt x="953" y="9525"/>
                            <a:pt x="0" y="8572"/>
                            <a:pt x="0" y="7620"/>
                          </a:cubicBezTo>
                          <a:lnTo>
                            <a:pt x="0" y="2857"/>
                          </a:lnTo>
                          <a:cubicBezTo>
                            <a:pt x="0" y="953"/>
                            <a:pt x="953" y="953"/>
                            <a:pt x="1905" y="953"/>
                          </a:cubicBez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61" name="Freeform: Shape 2360">
                      <a:extLst>
                        <a:ext uri="{FF2B5EF4-FFF2-40B4-BE49-F238E27FC236}">
                          <a16:creationId xmlns:a16="http://schemas.microsoft.com/office/drawing/2014/main" id="{098B46CF-84D0-4930-8355-379F32BC37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38047" y="4853939"/>
                      <a:ext cx="5715" cy="20954"/>
                    </a:xfrm>
                    <a:custGeom>
                      <a:avLst/>
                      <a:gdLst>
                        <a:gd name="connsiteX0" fmla="*/ 0 w 5715"/>
                        <a:gd name="connsiteY0" fmla="*/ 953 h 20954"/>
                        <a:gd name="connsiteX1" fmla="*/ 0 w 5715"/>
                        <a:gd name="connsiteY1" fmla="*/ 20955 h 20954"/>
                        <a:gd name="connsiteX2" fmla="*/ 4763 w 5715"/>
                        <a:gd name="connsiteY2" fmla="*/ 20955 h 20954"/>
                        <a:gd name="connsiteX3" fmla="*/ 5715 w 5715"/>
                        <a:gd name="connsiteY3" fmla="*/ 0 h 20954"/>
                        <a:gd name="connsiteX4" fmla="*/ 0 w 5715"/>
                        <a:gd name="connsiteY4" fmla="*/ 953 h 20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15" h="20954">
                          <a:moveTo>
                            <a:pt x="0" y="953"/>
                          </a:moveTo>
                          <a:cubicBezTo>
                            <a:pt x="0" y="953"/>
                            <a:pt x="0" y="20955"/>
                            <a:pt x="0" y="20955"/>
                          </a:cubicBezTo>
                          <a:cubicBezTo>
                            <a:pt x="0" y="20955"/>
                            <a:pt x="4763" y="20955"/>
                            <a:pt x="4763" y="20955"/>
                          </a:cubicBezTo>
                          <a:lnTo>
                            <a:pt x="5715" y="0"/>
                          </a:lnTo>
                          <a:lnTo>
                            <a:pt x="0" y="953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62" name="Freeform: Shape 2361">
                      <a:extLst>
                        <a:ext uri="{FF2B5EF4-FFF2-40B4-BE49-F238E27FC236}">
                          <a16:creationId xmlns:a16="http://schemas.microsoft.com/office/drawing/2014/main" id="{30096358-E65D-4F0F-A9AC-5A78A2D424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00912" y="4854892"/>
                      <a:ext cx="5715" cy="20002"/>
                    </a:xfrm>
                    <a:custGeom>
                      <a:avLst/>
                      <a:gdLst>
                        <a:gd name="connsiteX0" fmla="*/ 5715 w 5715"/>
                        <a:gd name="connsiteY0" fmla="*/ 0 h 20002"/>
                        <a:gd name="connsiteX1" fmla="*/ 4763 w 5715"/>
                        <a:gd name="connsiteY1" fmla="*/ 19050 h 20002"/>
                        <a:gd name="connsiteX2" fmla="*/ 0 w 5715"/>
                        <a:gd name="connsiteY2" fmla="*/ 20002 h 20002"/>
                        <a:gd name="connsiteX3" fmla="*/ 953 w 5715"/>
                        <a:gd name="connsiteY3" fmla="*/ 0 h 20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715" h="20002">
                          <a:moveTo>
                            <a:pt x="5715" y="0"/>
                          </a:moveTo>
                          <a:lnTo>
                            <a:pt x="4763" y="19050"/>
                          </a:lnTo>
                          <a:lnTo>
                            <a:pt x="0" y="20002"/>
                          </a:lnTo>
                          <a:lnTo>
                            <a:pt x="953" y="0"/>
                          </a:lnTo>
                          <a:close/>
                        </a:path>
                      </a:pathLst>
                    </a:custGeom>
                    <a:solidFill>
                      <a:srgbClr val="292E4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  <p:sp>
                <p:nvSpPr>
                  <p:cNvPr id="2342" name="Freeform: Shape 2341">
                    <a:extLst>
                      <a:ext uri="{FF2B5EF4-FFF2-40B4-BE49-F238E27FC236}">
                        <a16:creationId xmlns:a16="http://schemas.microsoft.com/office/drawing/2014/main" id="{66360E8D-D66B-4044-8EF3-9AE7DB3E2B11}"/>
                      </a:ext>
                    </a:extLst>
                  </p:cNvPr>
                  <p:cNvSpPr/>
                  <p:nvPr/>
                </p:nvSpPr>
                <p:spPr>
                  <a:xfrm>
                    <a:off x="7388542" y="4718859"/>
                    <a:ext cx="167792" cy="138472"/>
                  </a:xfrm>
                  <a:custGeom>
                    <a:avLst/>
                    <a:gdLst>
                      <a:gd name="connsiteX0" fmla="*/ 2857 w 167792"/>
                      <a:gd name="connsiteY0" fmla="*/ 8397 h 138472"/>
                      <a:gd name="connsiteX1" fmla="*/ 167640 w 167792"/>
                      <a:gd name="connsiteY1" fmla="*/ 778 h 138472"/>
                      <a:gd name="connsiteX2" fmla="*/ 165735 w 167792"/>
                      <a:gd name="connsiteY2" fmla="*/ 131270 h 138472"/>
                      <a:gd name="connsiteX3" fmla="*/ 0 w 167792"/>
                      <a:gd name="connsiteY3" fmla="*/ 137937 h 138472"/>
                      <a:gd name="connsiteX4" fmla="*/ 2857 w 167792"/>
                      <a:gd name="connsiteY4" fmla="*/ 8397 h 138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792" h="138472">
                        <a:moveTo>
                          <a:pt x="2857" y="8397"/>
                        </a:moveTo>
                        <a:cubicBezTo>
                          <a:pt x="2857" y="8397"/>
                          <a:pt x="167640" y="-3032"/>
                          <a:pt x="167640" y="778"/>
                        </a:cubicBezTo>
                        <a:cubicBezTo>
                          <a:pt x="167640" y="4587"/>
                          <a:pt x="168592" y="131270"/>
                          <a:pt x="165735" y="131270"/>
                        </a:cubicBezTo>
                        <a:cubicBezTo>
                          <a:pt x="162877" y="131270"/>
                          <a:pt x="952" y="140795"/>
                          <a:pt x="0" y="137937"/>
                        </a:cubicBezTo>
                        <a:cubicBezTo>
                          <a:pt x="952" y="135080"/>
                          <a:pt x="-953" y="9350"/>
                          <a:pt x="2857" y="8397"/>
                        </a:cubicBezTo>
                        <a:close/>
                      </a:path>
                    </a:pathLst>
                  </a:custGeom>
                  <a:solidFill>
                    <a:srgbClr val="A14F3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43" name="Freeform: Shape 2342">
                    <a:extLst>
                      <a:ext uri="{FF2B5EF4-FFF2-40B4-BE49-F238E27FC236}">
                        <a16:creationId xmlns:a16="http://schemas.microsoft.com/office/drawing/2014/main" id="{6FC83273-F814-41BA-8E4D-2655300E1ED9}"/>
                      </a:ext>
                    </a:extLst>
                  </p:cNvPr>
                  <p:cNvSpPr/>
                  <p:nvPr/>
                </p:nvSpPr>
                <p:spPr>
                  <a:xfrm>
                    <a:off x="7428727" y="4804516"/>
                    <a:ext cx="99133" cy="50485"/>
                  </a:xfrm>
                  <a:custGeom>
                    <a:avLst/>
                    <a:gdLst>
                      <a:gd name="connsiteX0" fmla="*/ 7440 w 99133"/>
                      <a:gd name="connsiteY0" fmla="*/ 49423 h 50485"/>
                      <a:gd name="connsiteX1" fmla="*/ 772 w 99133"/>
                      <a:gd name="connsiteY1" fmla="*/ 35135 h 50485"/>
                      <a:gd name="connsiteX2" fmla="*/ 16965 w 99133"/>
                      <a:gd name="connsiteY2" fmla="*/ 20848 h 50485"/>
                      <a:gd name="connsiteX3" fmla="*/ 26490 w 99133"/>
                      <a:gd name="connsiteY3" fmla="*/ 13228 h 50485"/>
                      <a:gd name="connsiteX4" fmla="*/ 31252 w 99133"/>
                      <a:gd name="connsiteY4" fmla="*/ 17990 h 50485"/>
                      <a:gd name="connsiteX5" fmla="*/ 51255 w 99133"/>
                      <a:gd name="connsiteY5" fmla="*/ 1798 h 50485"/>
                      <a:gd name="connsiteX6" fmla="*/ 47445 w 99133"/>
                      <a:gd name="connsiteY6" fmla="*/ 16085 h 50485"/>
                      <a:gd name="connsiteX7" fmla="*/ 60780 w 99133"/>
                      <a:gd name="connsiteY7" fmla="*/ 6560 h 50485"/>
                      <a:gd name="connsiteX8" fmla="*/ 58875 w 99133"/>
                      <a:gd name="connsiteY8" fmla="*/ 19895 h 50485"/>
                      <a:gd name="connsiteX9" fmla="*/ 79830 w 99133"/>
                      <a:gd name="connsiteY9" fmla="*/ 845 h 50485"/>
                      <a:gd name="connsiteX10" fmla="*/ 76972 w 99133"/>
                      <a:gd name="connsiteY10" fmla="*/ 18943 h 50485"/>
                      <a:gd name="connsiteX11" fmla="*/ 96022 w 99133"/>
                      <a:gd name="connsiteY11" fmla="*/ 7513 h 50485"/>
                      <a:gd name="connsiteX12" fmla="*/ 90307 w 99133"/>
                      <a:gd name="connsiteY12" fmla="*/ 24658 h 50485"/>
                      <a:gd name="connsiteX13" fmla="*/ 98880 w 99133"/>
                      <a:gd name="connsiteY13" fmla="*/ 13228 h 50485"/>
                      <a:gd name="connsiteX14" fmla="*/ 96022 w 99133"/>
                      <a:gd name="connsiteY14" fmla="*/ 34183 h 50485"/>
                      <a:gd name="connsiteX15" fmla="*/ 76972 w 99133"/>
                      <a:gd name="connsiteY15" fmla="*/ 48470 h 50485"/>
                      <a:gd name="connsiteX16" fmla="*/ 7440 w 99133"/>
                      <a:gd name="connsiteY16" fmla="*/ 49423 h 50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9133" h="50485">
                        <a:moveTo>
                          <a:pt x="7440" y="49423"/>
                        </a:moveTo>
                        <a:cubicBezTo>
                          <a:pt x="3630" y="48470"/>
                          <a:pt x="-2085" y="42755"/>
                          <a:pt x="772" y="35135"/>
                        </a:cubicBezTo>
                        <a:cubicBezTo>
                          <a:pt x="4582" y="24658"/>
                          <a:pt x="12202" y="26563"/>
                          <a:pt x="16965" y="20848"/>
                        </a:cubicBezTo>
                        <a:cubicBezTo>
                          <a:pt x="21727" y="15133"/>
                          <a:pt x="29347" y="7513"/>
                          <a:pt x="26490" y="13228"/>
                        </a:cubicBezTo>
                        <a:cubicBezTo>
                          <a:pt x="23632" y="18943"/>
                          <a:pt x="23632" y="27515"/>
                          <a:pt x="31252" y="17990"/>
                        </a:cubicBezTo>
                        <a:cubicBezTo>
                          <a:pt x="38872" y="8465"/>
                          <a:pt x="51255" y="-4870"/>
                          <a:pt x="51255" y="1798"/>
                        </a:cubicBezTo>
                        <a:cubicBezTo>
                          <a:pt x="51255" y="7513"/>
                          <a:pt x="42682" y="15133"/>
                          <a:pt x="47445" y="16085"/>
                        </a:cubicBezTo>
                        <a:cubicBezTo>
                          <a:pt x="52207" y="17038"/>
                          <a:pt x="57922" y="6560"/>
                          <a:pt x="60780" y="6560"/>
                        </a:cubicBezTo>
                        <a:cubicBezTo>
                          <a:pt x="63637" y="6560"/>
                          <a:pt x="55065" y="17990"/>
                          <a:pt x="58875" y="19895"/>
                        </a:cubicBezTo>
                        <a:cubicBezTo>
                          <a:pt x="62685" y="21800"/>
                          <a:pt x="76972" y="-107"/>
                          <a:pt x="79830" y="845"/>
                        </a:cubicBezTo>
                        <a:cubicBezTo>
                          <a:pt x="81735" y="1798"/>
                          <a:pt x="71257" y="17038"/>
                          <a:pt x="76972" y="18943"/>
                        </a:cubicBezTo>
                        <a:cubicBezTo>
                          <a:pt x="81735" y="19895"/>
                          <a:pt x="96975" y="845"/>
                          <a:pt x="96022" y="7513"/>
                        </a:cubicBezTo>
                        <a:cubicBezTo>
                          <a:pt x="95070" y="14180"/>
                          <a:pt x="87450" y="26563"/>
                          <a:pt x="90307" y="24658"/>
                        </a:cubicBezTo>
                        <a:cubicBezTo>
                          <a:pt x="93165" y="23705"/>
                          <a:pt x="97927" y="10370"/>
                          <a:pt x="98880" y="13228"/>
                        </a:cubicBezTo>
                        <a:cubicBezTo>
                          <a:pt x="99832" y="16085"/>
                          <a:pt x="97927" y="26563"/>
                          <a:pt x="96022" y="34183"/>
                        </a:cubicBezTo>
                        <a:cubicBezTo>
                          <a:pt x="94117" y="40850"/>
                          <a:pt x="93165" y="48470"/>
                          <a:pt x="76972" y="48470"/>
                        </a:cubicBezTo>
                        <a:cubicBezTo>
                          <a:pt x="60780" y="48470"/>
                          <a:pt x="24585" y="52280"/>
                          <a:pt x="7440" y="49423"/>
                        </a:cubicBezTo>
                        <a:close/>
                      </a:path>
                    </a:pathLst>
                  </a:custGeom>
                  <a:solidFill>
                    <a:srgbClr val="EAAA6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sp>
                <p:nvSpPr>
                  <p:cNvPr id="2344" name="Freeform: Shape 2343">
                    <a:extLst>
                      <a:ext uri="{FF2B5EF4-FFF2-40B4-BE49-F238E27FC236}">
                        <a16:creationId xmlns:a16="http://schemas.microsoft.com/office/drawing/2014/main" id="{B1C89371-E5DD-47D1-A9FA-69A7D74204B3}"/>
                      </a:ext>
                    </a:extLst>
                  </p:cNvPr>
                  <p:cNvSpPr/>
                  <p:nvPr/>
                </p:nvSpPr>
                <p:spPr>
                  <a:xfrm>
                    <a:off x="7407892" y="4849920"/>
                    <a:ext cx="51329" cy="48859"/>
                  </a:xfrm>
                  <a:custGeom>
                    <a:avLst/>
                    <a:gdLst>
                      <a:gd name="connsiteX0" fmla="*/ 49230 w 51329"/>
                      <a:gd name="connsiteY0" fmla="*/ 4019 h 48859"/>
                      <a:gd name="connsiteX1" fmla="*/ 45420 w 51329"/>
                      <a:gd name="connsiteY1" fmla="*/ 18307 h 48859"/>
                      <a:gd name="connsiteX2" fmla="*/ 33038 w 51329"/>
                      <a:gd name="connsiteY2" fmla="*/ 29736 h 48859"/>
                      <a:gd name="connsiteX3" fmla="*/ 17798 w 51329"/>
                      <a:gd name="connsiteY3" fmla="*/ 48786 h 48859"/>
                      <a:gd name="connsiteX4" fmla="*/ 653 w 51329"/>
                      <a:gd name="connsiteY4" fmla="*/ 34499 h 48859"/>
                      <a:gd name="connsiteX5" fmla="*/ 13988 w 51329"/>
                      <a:gd name="connsiteY5" fmla="*/ 23069 h 48859"/>
                      <a:gd name="connsiteX6" fmla="*/ 23513 w 51329"/>
                      <a:gd name="connsiteY6" fmla="*/ 12591 h 48859"/>
                      <a:gd name="connsiteX7" fmla="*/ 49230 w 51329"/>
                      <a:gd name="connsiteY7" fmla="*/ 4019 h 48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329" h="48859">
                        <a:moveTo>
                          <a:pt x="49230" y="4019"/>
                        </a:moveTo>
                        <a:cubicBezTo>
                          <a:pt x="52088" y="6876"/>
                          <a:pt x="53040" y="13544"/>
                          <a:pt x="45420" y="18307"/>
                        </a:cubicBezTo>
                        <a:cubicBezTo>
                          <a:pt x="38753" y="23069"/>
                          <a:pt x="33990" y="20211"/>
                          <a:pt x="33038" y="29736"/>
                        </a:cubicBezTo>
                        <a:cubicBezTo>
                          <a:pt x="32086" y="39261"/>
                          <a:pt x="31133" y="48786"/>
                          <a:pt x="17798" y="48786"/>
                        </a:cubicBezTo>
                        <a:cubicBezTo>
                          <a:pt x="4463" y="49739"/>
                          <a:pt x="-2205" y="41166"/>
                          <a:pt x="653" y="34499"/>
                        </a:cubicBezTo>
                        <a:cubicBezTo>
                          <a:pt x="3511" y="27832"/>
                          <a:pt x="11130" y="31641"/>
                          <a:pt x="13988" y="23069"/>
                        </a:cubicBezTo>
                        <a:cubicBezTo>
                          <a:pt x="16845" y="15449"/>
                          <a:pt x="19703" y="15449"/>
                          <a:pt x="23513" y="12591"/>
                        </a:cubicBezTo>
                        <a:cubicBezTo>
                          <a:pt x="26370" y="8782"/>
                          <a:pt x="38753" y="-7411"/>
                          <a:pt x="49230" y="4019"/>
                        </a:cubicBezTo>
                        <a:close/>
                      </a:path>
                    </a:pathLst>
                  </a:custGeom>
                  <a:solidFill>
                    <a:srgbClr val="090D1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GB"/>
                  </a:p>
                </p:txBody>
              </p:sp>
              <p:grpSp>
                <p:nvGrpSpPr>
                  <p:cNvPr id="2345" name="Graphic 4">
                    <a:extLst>
                      <a:ext uri="{FF2B5EF4-FFF2-40B4-BE49-F238E27FC236}">
                        <a16:creationId xmlns:a16="http://schemas.microsoft.com/office/drawing/2014/main" id="{5E82C3C8-1A2E-4452-A149-5A89D572C9AB}"/>
                      </a:ext>
                    </a:extLst>
                  </p:cNvPr>
                  <p:cNvGrpSpPr/>
                  <p:nvPr/>
                </p:nvGrpSpPr>
                <p:grpSpPr>
                  <a:xfrm>
                    <a:off x="7406640" y="4685453"/>
                    <a:ext cx="129622" cy="53142"/>
                    <a:chOff x="7406640" y="4685453"/>
                    <a:chExt cx="129622" cy="53142"/>
                  </a:xfrm>
                </p:grpSpPr>
                <p:grpSp>
                  <p:nvGrpSpPr>
                    <p:cNvPr id="2346" name="Graphic 4">
                      <a:extLst>
                        <a:ext uri="{FF2B5EF4-FFF2-40B4-BE49-F238E27FC236}">
                          <a16:creationId xmlns:a16="http://schemas.microsoft.com/office/drawing/2014/main" id="{C1993267-C0D3-4F05-A104-CACC208B99E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406640" y="4685453"/>
                      <a:ext cx="129622" cy="53142"/>
                      <a:chOff x="7406640" y="4685453"/>
                      <a:chExt cx="129622" cy="53142"/>
                    </a:xfrm>
                  </p:grpSpPr>
                  <p:sp>
                    <p:nvSpPr>
                      <p:cNvPr id="2355" name="Freeform: Shape 2354">
                        <a:extLst>
                          <a:ext uri="{FF2B5EF4-FFF2-40B4-BE49-F238E27FC236}">
                            <a16:creationId xmlns:a16="http://schemas.microsoft.com/office/drawing/2014/main" id="{B9EA6612-EC52-41B1-A25C-B0CBA48674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06640" y="4685453"/>
                        <a:ext cx="38475" cy="53142"/>
                      </a:xfrm>
                      <a:custGeom>
                        <a:avLst/>
                        <a:gdLst>
                          <a:gd name="connsiteX0" fmla="*/ 18097 w 38475"/>
                          <a:gd name="connsiteY0" fmla="*/ 846 h 53142"/>
                          <a:gd name="connsiteX1" fmla="*/ 0 w 38475"/>
                          <a:gd name="connsiteY1" fmla="*/ 33231 h 53142"/>
                          <a:gd name="connsiteX2" fmla="*/ 32385 w 38475"/>
                          <a:gd name="connsiteY2" fmla="*/ 52281 h 53142"/>
                          <a:gd name="connsiteX3" fmla="*/ 23813 w 38475"/>
                          <a:gd name="connsiteY3" fmla="*/ 32278 h 53142"/>
                          <a:gd name="connsiteX4" fmla="*/ 38100 w 38475"/>
                          <a:gd name="connsiteY4" fmla="*/ 9418 h 53142"/>
                          <a:gd name="connsiteX5" fmla="*/ 18097 w 38475"/>
                          <a:gd name="connsiteY5" fmla="*/ 846 h 53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8475" h="53142">
                            <a:moveTo>
                              <a:pt x="18097" y="846"/>
                            </a:moveTo>
                            <a:cubicBezTo>
                              <a:pt x="18097" y="846"/>
                              <a:pt x="0" y="25611"/>
                              <a:pt x="0" y="33231"/>
                            </a:cubicBezTo>
                            <a:cubicBezTo>
                              <a:pt x="0" y="40851"/>
                              <a:pt x="26670" y="57043"/>
                              <a:pt x="32385" y="52281"/>
                            </a:cubicBezTo>
                            <a:cubicBezTo>
                              <a:pt x="41910" y="43708"/>
                              <a:pt x="21907" y="37041"/>
                              <a:pt x="23813" y="32278"/>
                            </a:cubicBezTo>
                            <a:cubicBezTo>
                              <a:pt x="26670" y="27516"/>
                              <a:pt x="40957" y="15133"/>
                              <a:pt x="38100" y="9418"/>
                            </a:cubicBezTo>
                            <a:cubicBezTo>
                              <a:pt x="36195" y="2751"/>
                              <a:pt x="20955" y="-2011"/>
                              <a:pt x="18097" y="846"/>
                            </a:cubicBezTo>
                            <a:close/>
                          </a:path>
                        </a:pathLst>
                      </a:custGeom>
                      <a:solidFill>
                        <a:srgbClr val="30686E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6" name="Freeform: Shape 2355">
                        <a:extLst>
                          <a:ext uri="{FF2B5EF4-FFF2-40B4-BE49-F238E27FC236}">
                            <a16:creationId xmlns:a16="http://schemas.microsoft.com/office/drawing/2014/main" id="{8B6216D8-493C-4834-825A-C2DD645C681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50455" y="4691042"/>
                        <a:ext cx="32583" cy="43555"/>
                      </a:xfrm>
                      <a:custGeom>
                        <a:avLst/>
                        <a:gdLst>
                          <a:gd name="connsiteX0" fmla="*/ 14288 w 32583"/>
                          <a:gd name="connsiteY0" fmla="*/ 972 h 43555"/>
                          <a:gd name="connsiteX1" fmla="*/ 0 w 32583"/>
                          <a:gd name="connsiteY1" fmla="*/ 27642 h 43555"/>
                          <a:gd name="connsiteX2" fmla="*/ 26670 w 32583"/>
                          <a:gd name="connsiteY2" fmla="*/ 42882 h 43555"/>
                          <a:gd name="connsiteX3" fmla="*/ 20002 w 32583"/>
                          <a:gd name="connsiteY3" fmla="*/ 26689 h 43555"/>
                          <a:gd name="connsiteX4" fmla="*/ 32385 w 32583"/>
                          <a:gd name="connsiteY4" fmla="*/ 7639 h 43555"/>
                          <a:gd name="connsiteX5" fmla="*/ 14288 w 32583"/>
                          <a:gd name="connsiteY5" fmla="*/ 972 h 4355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2583" h="43555">
                            <a:moveTo>
                              <a:pt x="14288" y="972"/>
                            </a:moveTo>
                            <a:cubicBezTo>
                              <a:pt x="14288" y="972"/>
                              <a:pt x="0" y="20974"/>
                              <a:pt x="0" y="27642"/>
                            </a:cubicBezTo>
                            <a:cubicBezTo>
                              <a:pt x="0" y="33357"/>
                              <a:pt x="21907" y="46692"/>
                              <a:pt x="26670" y="42882"/>
                            </a:cubicBezTo>
                            <a:cubicBezTo>
                              <a:pt x="34290" y="36214"/>
                              <a:pt x="18097" y="30499"/>
                              <a:pt x="20002" y="26689"/>
                            </a:cubicBezTo>
                            <a:cubicBezTo>
                              <a:pt x="21907" y="22879"/>
                              <a:pt x="34290" y="12402"/>
                              <a:pt x="32385" y="7639"/>
                            </a:cubicBezTo>
                            <a:cubicBezTo>
                              <a:pt x="28575" y="1924"/>
                              <a:pt x="16192" y="-1886"/>
                              <a:pt x="14288" y="972"/>
                            </a:cubicBezTo>
                            <a:close/>
                          </a:path>
                        </a:pathLst>
                      </a:custGeom>
                      <a:solidFill>
                        <a:srgbClr val="EAAA6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7" name="Freeform: Shape 2356">
                        <a:extLst>
                          <a:ext uri="{FF2B5EF4-FFF2-40B4-BE49-F238E27FC236}">
                            <a16:creationId xmlns:a16="http://schemas.microsoft.com/office/drawing/2014/main" id="{6558CFA7-6CCB-475A-BE5E-5895F0CF56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482840" y="4690555"/>
                        <a:ext cx="27852" cy="37418"/>
                      </a:xfrm>
                      <a:custGeom>
                        <a:avLst/>
                        <a:gdLst>
                          <a:gd name="connsiteX0" fmla="*/ 12382 w 27852"/>
                          <a:gd name="connsiteY0" fmla="*/ 507 h 37418"/>
                          <a:gd name="connsiteX1" fmla="*/ 0 w 27852"/>
                          <a:gd name="connsiteY1" fmla="*/ 23367 h 37418"/>
                          <a:gd name="connsiteX2" fmla="*/ 22860 w 27852"/>
                          <a:gd name="connsiteY2" fmla="*/ 36702 h 37418"/>
                          <a:gd name="connsiteX3" fmla="*/ 17145 w 27852"/>
                          <a:gd name="connsiteY3" fmla="*/ 22414 h 37418"/>
                          <a:gd name="connsiteX4" fmla="*/ 27622 w 27852"/>
                          <a:gd name="connsiteY4" fmla="*/ 6222 h 37418"/>
                          <a:gd name="connsiteX5" fmla="*/ 12382 w 27852"/>
                          <a:gd name="connsiteY5" fmla="*/ 507 h 374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7852" h="37418">
                            <a:moveTo>
                              <a:pt x="12382" y="507"/>
                            </a:moveTo>
                            <a:cubicBezTo>
                              <a:pt x="12382" y="507"/>
                              <a:pt x="0" y="18604"/>
                              <a:pt x="0" y="23367"/>
                            </a:cubicBezTo>
                            <a:cubicBezTo>
                              <a:pt x="0" y="28129"/>
                              <a:pt x="19050" y="40512"/>
                              <a:pt x="22860" y="36702"/>
                            </a:cubicBezTo>
                            <a:cubicBezTo>
                              <a:pt x="29528" y="30987"/>
                              <a:pt x="15240" y="26224"/>
                              <a:pt x="17145" y="22414"/>
                            </a:cubicBezTo>
                            <a:cubicBezTo>
                              <a:pt x="19050" y="18604"/>
                              <a:pt x="29528" y="10032"/>
                              <a:pt x="27622" y="6222"/>
                            </a:cubicBezTo>
                            <a:cubicBezTo>
                              <a:pt x="24765" y="2412"/>
                              <a:pt x="13335" y="-1398"/>
                              <a:pt x="12382" y="507"/>
                            </a:cubicBezTo>
                            <a:close/>
                          </a:path>
                        </a:pathLst>
                      </a:custGeom>
                      <a:solidFill>
                        <a:srgbClr val="384A8C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  <p:sp>
                    <p:nvSpPr>
                      <p:cNvPr id="2358" name="Freeform: Shape 2357">
                        <a:extLst>
                          <a:ext uri="{FF2B5EF4-FFF2-40B4-BE49-F238E27FC236}">
                            <a16:creationId xmlns:a16="http://schemas.microsoft.com/office/drawing/2014/main" id="{03BE4AE3-6E06-4D4E-924B-373EDA26FB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14211" y="4687587"/>
                        <a:ext cx="22050" cy="29718"/>
                      </a:xfrm>
                      <a:custGeom>
                        <a:avLst/>
                        <a:gdLst>
                          <a:gd name="connsiteX0" fmla="*/ 9586 w 22050"/>
                          <a:gd name="connsiteY0" fmla="*/ 617 h 29718"/>
                          <a:gd name="connsiteX1" fmla="*/ 61 w 22050"/>
                          <a:gd name="connsiteY1" fmla="*/ 18714 h 29718"/>
                          <a:gd name="connsiteX2" fmla="*/ 18159 w 22050"/>
                          <a:gd name="connsiteY2" fmla="*/ 29192 h 29718"/>
                          <a:gd name="connsiteX3" fmla="*/ 13396 w 22050"/>
                          <a:gd name="connsiteY3" fmla="*/ 17762 h 29718"/>
                          <a:gd name="connsiteX4" fmla="*/ 21969 w 22050"/>
                          <a:gd name="connsiteY4" fmla="*/ 4427 h 29718"/>
                          <a:gd name="connsiteX5" fmla="*/ 9586 w 22050"/>
                          <a:gd name="connsiteY5" fmla="*/ 617 h 2971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050" h="29718">
                            <a:moveTo>
                              <a:pt x="9586" y="617"/>
                            </a:moveTo>
                            <a:cubicBezTo>
                              <a:pt x="9586" y="617"/>
                              <a:pt x="-891" y="14904"/>
                              <a:pt x="61" y="18714"/>
                            </a:cubicBezTo>
                            <a:cubicBezTo>
                              <a:pt x="61" y="22524"/>
                              <a:pt x="14349" y="32049"/>
                              <a:pt x="18159" y="29192"/>
                            </a:cubicBezTo>
                            <a:cubicBezTo>
                              <a:pt x="23874" y="24429"/>
                              <a:pt x="12444" y="20619"/>
                              <a:pt x="13396" y="17762"/>
                            </a:cubicBezTo>
                            <a:cubicBezTo>
                              <a:pt x="15301" y="14904"/>
                              <a:pt x="22921" y="8237"/>
                              <a:pt x="21969" y="4427"/>
                            </a:cubicBezTo>
                            <a:cubicBezTo>
                              <a:pt x="19111" y="1569"/>
                              <a:pt x="10539" y="-1288"/>
                              <a:pt x="9586" y="617"/>
                            </a:cubicBezTo>
                            <a:close/>
                          </a:path>
                        </a:pathLst>
                      </a:custGeom>
                      <a:solidFill>
                        <a:srgbClr val="D76954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endParaRPr lang="en-GB"/>
                      </a:p>
                    </p:txBody>
                  </p:sp>
                </p:grpSp>
                <p:sp>
                  <p:nvSpPr>
                    <p:cNvPr id="2347" name="Freeform: Shape 2346">
                      <a:extLst>
                        <a:ext uri="{FF2B5EF4-FFF2-40B4-BE49-F238E27FC236}">
                          <a16:creationId xmlns:a16="http://schemas.microsoft.com/office/drawing/2014/main" id="{B13E4C35-E7F9-41B2-BA1F-4C2A1B442F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10450" y="4719637"/>
                      <a:ext cx="8995" cy="8572"/>
                    </a:xfrm>
                    <a:custGeom>
                      <a:avLst/>
                      <a:gdLst>
                        <a:gd name="connsiteX0" fmla="*/ 8572 w 8995"/>
                        <a:gd name="connsiteY0" fmla="*/ 8572 h 8572"/>
                        <a:gd name="connsiteX1" fmla="*/ 8572 w 8995"/>
                        <a:gd name="connsiteY1" fmla="*/ 8572 h 8572"/>
                        <a:gd name="connsiteX2" fmla="*/ 0 w 8995"/>
                        <a:gd name="connsiteY2" fmla="*/ 953 h 8572"/>
                        <a:gd name="connsiteX3" fmla="*/ 0 w 8995"/>
                        <a:gd name="connsiteY3" fmla="*/ 0 h 8572"/>
                        <a:gd name="connsiteX4" fmla="*/ 953 w 8995"/>
                        <a:gd name="connsiteY4" fmla="*/ 0 h 8572"/>
                        <a:gd name="connsiteX5" fmla="*/ 8572 w 8995"/>
                        <a:gd name="connsiteY5" fmla="*/ 6668 h 8572"/>
                        <a:gd name="connsiteX6" fmla="*/ 8572 w 8995"/>
                        <a:gd name="connsiteY6" fmla="*/ 8572 h 8572"/>
                        <a:gd name="connsiteX7" fmla="*/ 8572 w 8995"/>
                        <a:gd name="connsiteY7" fmla="*/ 8572 h 8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995" h="8572">
                          <a:moveTo>
                            <a:pt x="8572" y="8572"/>
                          </a:moveTo>
                          <a:cubicBezTo>
                            <a:pt x="7620" y="8572"/>
                            <a:pt x="7620" y="8572"/>
                            <a:pt x="8572" y="8572"/>
                          </a:cubicBezTo>
                          <a:cubicBezTo>
                            <a:pt x="4763" y="6668"/>
                            <a:pt x="1905" y="3810"/>
                            <a:pt x="0" y="953"/>
                          </a:cubicBezTo>
                          <a:cubicBezTo>
                            <a:pt x="0" y="953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2857" y="2857"/>
                            <a:pt x="4763" y="5715"/>
                            <a:pt x="8572" y="6668"/>
                          </a:cubicBezTo>
                          <a:cubicBezTo>
                            <a:pt x="8572" y="6668"/>
                            <a:pt x="9525" y="7620"/>
                            <a:pt x="8572" y="8572"/>
                          </a:cubicBezTo>
                          <a:cubicBezTo>
                            <a:pt x="8572" y="8572"/>
                            <a:pt x="8572" y="8572"/>
                            <a:pt x="8572" y="8572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48" name="Freeform: Shape 2347">
                      <a:extLst>
                        <a:ext uri="{FF2B5EF4-FFF2-40B4-BE49-F238E27FC236}">
                          <a16:creationId xmlns:a16="http://schemas.microsoft.com/office/drawing/2014/main" id="{84F24229-C831-4726-BDB9-06BD2CA5BC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27833" y="4711593"/>
                      <a:ext cx="2090" cy="8995"/>
                    </a:xfrm>
                    <a:custGeom>
                      <a:avLst/>
                      <a:gdLst>
                        <a:gd name="connsiteX0" fmla="*/ 714 w 2090"/>
                        <a:gd name="connsiteY0" fmla="*/ 8996 h 8995"/>
                        <a:gd name="connsiteX1" fmla="*/ 714 w 2090"/>
                        <a:gd name="connsiteY1" fmla="*/ 8996 h 8995"/>
                        <a:gd name="connsiteX2" fmla="*/ 714 w 2090"/>
                        <a:gd name="connsiteY2" fmla="*/ 423 h 8995"/>
                        <a:gd name="connsiteX3" fmla="*/ 1667 w 2090"/>
                        <a:gd name="connsiteY3" fmla="*/ 423 h 8995"/>
                        <a:gd name="connsiteX4" fmla="*/ 1667 w 2090"/>
                        <a:gd name="connsiteY4" fmla="*/ 1376 h 8995"/>
                        <a:gd name="connsiteX5" fmla="*/ 714 w 2090"/>
                        <a:gd name="connsiteY5" fmla="*/ 8043 h 8995"/>
                        <a:gd name="connsiteX6" fmla="*/ 714 w 2090"/>
                        <a:gd name="connsiteY6" fmla="*/ 8996 h 8995"/>
                        <a:gd name="connsiteX7" fmla="*/ 714 w 2090"/>
                        <a:gd name="connsiteY7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90" h="8995">
                          <a:moveTo>
                            <a:pt x="714" y="8996"/>
                          </a:moveTo>
                          <a:cubicBezTo>
                            <a:pt x="714" y="8996"/>
                            <a:pt x="-238" y="8996"/>
                            <a:pt x="714" y="8996"/>
                          </a:cubicBezTo>
                          <a:cubicBezTo>
                            <a:pt x="-238" y="6138"/>
                            <a:pt x="-238" y="3281"/>
                            <a:pt x="714" y="423"/>
                          </a:cubicBezTo>
                          <a:cubicBezTo>
                            <a:pt x="714" y="423"/>
                            <a:pt x="1667" y="-529"/>
                            <a:pt x="1667" y="423"/>
                          </a:cubicBezTo>
                          <a:cubicBezTo>
                            <a:pt x="1667" y="423"/>
                            <a:pt x="2620" y="1376"/>
                            <a:pt x="1667" y="1376"/>
                          </a:cubicBezTo>
                          <a:cubicBezTo>
                            <a:pt x="714" y="3281"/>
                            <a:pt x="714" y="6138"/>
                            <a:pt x="714" y="8043"/>
                          </a:cubicBezTo>
                          <a:cubicBezTo>
                            <a:pt x="1667" y="8996"/>
                            <a:pt x="1667" y="8996"/>
                            <a:pt x="714" y="8996"/>
                          </a:cubicBezTo>
                          <a:cubicBezTo>
                            <a:pt x="714" y="8996"/>
                            <a:pt x="714" y="8996"/>
                            <a:pt x="714" y="8996"/>
                          </a:cubicBezTo>
                          <a:close/>
                        </a:path>
                      </a:pathLst>
                    </a:custGeom>
                    <a:solidFill>
                      <a:srgbClr val="265257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49" name="Freeform: Shape 2348">
                      <a:extLst>
                        <a:ext uri="{FF2B5EF4-FFF2-40B4-BE49-F238E27FC236}">
                          <a16:creationId xmlns:a16="http://schemas.microsoft.com/office/drawing/2014/main" id="{A0A39825-EF91-49C5-AE13-E7A611EC4D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300" y="4711593"/>
                      <a:ext cx="3675" cy="8995"/>
                    </a:xfrm>
                    <a:custGeom>
                      <a:avLst/>
                      <a:gdLst>
                        <a:gd name="connsiteX0" fmla="*/ 1347 w 3675"/>
                        <a:gd name="connsiteY0" fmla="*/ 8996 h 8995"/>
                        <a:gd name="connsiteX1" fmla="*/ 1347 w 3675"/>
                        <a:gd name="connsiteY1" fmla="*/ 8996 h 8995"/>
                        <a:gd name="connsiteX2" fmla="*/ 394 w 3675"/>
                        <a:gd name="connsiteY2" fmla="*/ 4233 h 8995"/>
                        <a:gd name="connsiteX3" fmla="*/ 2300 w 3675"/>
                        <a:gd name="connsiteY3" fmla="*/ 423 h 8995"/>
                        <a:gd name="connsiteX4" fmla="*/ 3252 w 3675"/>
                        <a:gd name="connsiteY4" fmla="*/ 423 h 8995"/>
                        <a:gd name="connsiteX5" fmla="*/ 3252 w 3675"/>
                        <a:gd name="connsiteY5" fmla="*/ 1376 h 8995"/>
                        <a:gd name="connsiteX6" fmla="*/ 2300 w 3675"/>
                        <a:gd name="connsiteY6" fmla="*/ 5186 h 8995"/>
                        <a:gd name="connsiteX7" fmla="*/ 3252 w 3675"/>
                        <a:gd name="connsiteY7" fmla="*/ 8996 h 8995"/>
                        <a:gd name="connsiteX8" fmla="*/ 1347 w 3675"/>
                        <a:gd name="connsiteY8" fmla="*/ 8996 h 8995"/>
                        <a:gd name="connsiteX9" fmla="*/ 1347 w 3675"/>
                        <a:gd name="connsiteY9" fmla="*/ 8996 h 8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675" h="8995">
                          <a:moveTo>
                            <a:pt x="1347" y="8996"/>
                          </a:moveTo>
                          <a:cubicBezTo>
                            <a:pt x="1347" y="8996"/>
                            <a:pt x="394" y="8996"/>
                            <a:pt x="1347" y="8996"/>
                          </a:cubicBezTo>
                          <a:cubicBezTo>
                            <a:pt x="394" y="7091"/>
                            <a:pt x="-558" y="5186"/>
                            <a:pt x="394" y="4233"/>
                          </a:cubicBezTo>
                          <a:cubicBezTo>
                            <a:pt x="394" y="2328"/>
                            <a:pt x="1347" y="1376"/>
                            <a:pt x="2300" y="423"/>
                          </a:cubicBezTo>
                          <a:cubicBezTo>
                            <a:pt x="2300" y="423"/>
                            <a:pt x="3252" y="-529"/>
                            <a:pt x="3252" y="423"/>
                          </a:cubicBezTo>
                          <a:cubicBezTo>
                            <a:pt x="3252" y="423"/>
                            <a:pt x="4205" y="1376"/>
                            <a:pt x="3252" y="1376"/>
                          </a:cubicBezTo>
                          <a:cubicBezTo>
                            <a:pt x="2300" y="2328"/>
                            <a:pt x="2300" y="4233"/>
                            <a:pt x="2300" y="5186"/>
                          </a:cubicBezTo>
                          <a:cubicBezTo>
                            <a:pt x="2300" y="6138"/>
                            <a:pt x="2300" y="8043"/>
                            <a:pt x="3252" y="8996"/>
                          </a:cubicBezTo>
                          <a:cubicBezTo>
                            <a:pt x="2300" y="8996"/>
                            <a:pt x="2300" y="8996"/>
                            <a:pt x="1347" y="8996"/>
                          </a:cubicBezTo>
                          <a:cubicBezTo>
                            <a:pt x="1347" y="8996"/>
                            <a:pt x="1347" y="8996"/>
                            <a:pt x="1347" y="8996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50" name="Freeform: Shape 2349">
                      <a:extLst>
                        <a:ext uri="{FF2B5EF4-FFF2-40B4-BE49-F238E27FC236}">
                          <a16:creationId xmlns:a16="http://schemas.microsoft.com/office/drawing/2014/main" id="{28BB8D80-91F6-4996-9459-88FEB4BC50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5694" y="4692014"/>
                      <a:ext cx="7382" cy="5715"/>
                    </a:xfrm>
                    <a:custGeom>
                      <a:avLst/>
                      <a:gdLst>
                        <a:gd name="connsiteX0" fmla="*/ 6668 w 7382"/>
                        <a:gd name="connsiteY0" fmla="*/ 5715 h 5715"/>
                        <a:gd name="connsiteX1" fmla="*/ 6668 w 7382"/>
                        <a:gd name="connsiteY1" fmla="*/ 5715 h 5715"/>
                        <a:gd name="connsiteX2" fmla="*/ 953 w 7382"/>
                        <a:gd name="connsiteY2" fmla="*/ 1905 h 5715"/>
                        <a:gd name="connsiteX3" fmla="*/ 0 w 7382"/>
                        <a:gd name="connsiteY3" fmla="*/ 953 h 5715"/>
                        <a:gd name="connsiteX4" fmla="*/ 953 w 7382"/>
                        <a:gd name="connsiteY4" fmla="*/ 0 h 5715"/>
                        <a:gd name="connsiteX5" fmla="*/ 6668 w 7382"/>
                        <a:gd name="connsiteY5" fmla="*/ 3810 h 5715"/>
                        <a:gd name="connsiteX6" fmla="*/ 6668 w 7382"/>
                        <a:gd name="connsiteY6" fmla="*/ 5715 h 5715"/>
                        <a:gd name="connsiteX7" fmla="*/ 6668 w 7382"/>
                        <a:gd name="connsiteY7" fmla="*/ 5715 h 5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382" h="5715">
                          <a:moveTo>
                            <a:pt x="6668" y="5715"/>
                          </a:moveTo>
                          <a:cubicBezTo>
                            <a:pt x="5715" y="5715"/>
                            <a:pt x="5715" y="5715"/>
                            <a:pt x="6668" y="5715"/>
                          </a:cubicBezTo>
                          <a:cubicBezTo>
                            <a:pt x="4763" y="3810"/>
                            <a:pt x="2858" y="2857"/>
                            <a:pt x="953" y="1905"/>
                          </a:cubicBezTo>
                          <a:cubicBezTo>
                            <a:pt x="953" y="1905"/>
                            <a:pt x="0" y="953"/>
                            <a:pt x="0" y="953"/>
                          </a:cubicBezTo>
                          <a:cubicBezTo>
                            <a:pt x="0" y="953"/>
                            <a:pt x="953" y="0"/>
                            <a:pt x="953" y="0"/>
                          </a:cubicBezTo>
                          <a:cubicBezTo>
                            <a:pt x="2858" y="953"/>
                            <a:pt x="5715" y="1905"/>
                            <a:pt x="6668" y="3810"/>
                          </a:cubicBezTo>
                          <a:cubicBezTo>
                            <a:pt x="7620" y="4763"/>
                            <a:pt x="7620" y="5715"/>
                            <a:pt x="6668" y="5715"/>
                          </a:cubicBezTo>
                          <a:cubicBezTo>
                            <a:pt x="6668" y="5715"/>
                            <a:pt x="6668" y="5715"/>
                            <a:pt x="6668" y="5715"/>
                          </a:cubicBezTo>
                          <a:close/>
                        </a:path>
                      </a:pathLst>
                    </a:custGeom>
                    <a:solidFill>
                      <a:srgbClr val="E69A4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51" name="Freeform: Shape 2350">
                      <a:extLst>
                        <a:ext uri="{FF2B5EF4-FFF2-40B4-BE49-F238E27FC236}">
                          <a16:creationId xmlns:a16="http://schemas.microsoft.com/office/drawing/2014/main" id="{3BDDDA02-9DD4-4F44-9BB3-8791EE9A33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596" y="4704926"/>
                      <a:ext cx="4435" cy="11853"/>
                    </a:xfrm>
                    <a:custGeom>
                      <a:avLst/>
                      <a:gdLst>
                        <a:gd name="connsiteX0" fmla="*/ 1578 w 4435"/>
                        <a:gd name="connsiteY0" fmla="*/ 11853 h 11853"/>
                        <a:gd name="connsiteX1" fmla="*/ 1578 w 4435"/>
                        <a:gd name="connsiteY1" fmla="*/ 11853 h 11853"/>
                        <a:gd name="connsiteX2" fmla="*/ 626 w 4435"/>
                        <a:gd name="connsiteY2" fmla="*/ 5186 h 11853"/>
                        <a:gd name="connsiteX3" fmla="*/ 3483 w 4435"/>
                        <a:gd name="connsiteY3" fmla="*/ 423 h 11853"/>
                        <a:gd name="connsiteX4" fmla="*/ 4436 w 4435"/>
                        <a:gd name="connsiteY4" fmla="*/ 423 h 11853"/>
                        <a:gd name="connsiteX5" fmla="*/ 4436 w 4435"/>
                        <a:gd name="connsiteY5" fmla="*/ 1376 h 11853"/>
                        <a:gd name="connsiteX6" fmla="*/ 1578 w 4435"/>
                        <a:gd name="connsiteY6" fmla="*/ 6138 h 11853"/>
                        <a:gd name="connsiteX7" fmla="*/ 1578 w 4435"/>
                        <a:gd name="connsiteY7" fmla="*/ 10901 h 11853"/>
                        <a:gd name="connsiteX8" fmla="*/ 1578 w 4435"/>
                        <a:gd name="connsiteY8" fmla="*/ 11853 h 11853"/>
                        <a:gd name="connsiteX9" fmla="*/ 1578 w 4435"/>
                        <a:gd name="connsiteY9" fmla="*/ 11853 h 11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435" h="11853">
                          <a:moveTo>
                            <a:pt x="1578" y="11853"/>
                          </a:moveTo>
                          <a:cubicBezTo>
                            <a:pt x="1578" y="11853"/>
                            <a:pt x="626" y="11853"/>
                            <a:pt x="1578" y="11853"/>
                          </a:cubicBezTo>
                          <a:cubicBezTo>
                            <a:pt x="-327" y="9948"/>
                            <a:pt x="-327" y="8043"/>
                            <a:pt x="626" y="5186"/>
                          </a:cubicBezTo>
                          <a:cubicBezTo>
                            <a:pt x="1578" y="3281"/>
                            <a:pt x="2531" y="2328"/>
                            <a:pt x="3483" y="423"/>
                          </a:cubicBezTo>
                          <a:cubicBezTo>
                            <a:pt x="3483" y="423"/>
                            <a:pt x="4436" y="-529"/>
                            <a:pt x="4436" y="423"/>
                          </a:cubicBezTo>
                          <a:cubicBezTo>
                            <a:pt x="4436" y="423"/>
                            <a:pt x="4436" y="1376"/>
                            <a:pt x="4436" y="1376"/>
                          </a:cubicBezTo>
                          <a:cubicBezTo>
                            <a:pt x="3483" y="2328"/>
                            <a:pt x="2531" y="4233"/>
                            <a:pt x="1578" y="6138"/>
                          </a:cubicBezTo>
                          <a:cubicBezTo>
                            <a:pt x="1578" y="7091"/>
                            <a:pt x="626" y="8996"/>
                            <a:pt x="1578" y="10901"/>
                          </a:cubicBezTo>
                          <a:cubicBezTo>
                            <a:pt x="2531" y="10901"/>
                            <a:pt x="2531" y="11853"/>
                            <a:pt x="1578" y="11853"/>
                          </a:cubicBezTo>
                          <a:cubicBezTo>
                            <a:pt x="1578" y="11853"/>
                            <a:pt x="1578" y="11853"/>
                            <a:pt x="1578" y="11853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52" name="Freeform: Shape 2351">
                      <a:extLst>
                        <a:ext uri="{FF2B5EF4-FFF2-40B4-BE49-F238E27FC236}">
                          <a16:creationId xmlns:a16="http://schemas.microsoft.com/office/drawing/2014/main" id="{BCB2E539-C5B9-49AD-BF82-70F1B472C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6175" y="4692967"/>
                      <a:ext cx="9948" cy="5714"/>
                    </a:xfrm>
                    <a:custGeom>
                      <a:avLst/>
                      <a:gdLst>
                        <a:gd name="connsiteX0" fmla="*/ 9525 w 9948"/>
                        <a:gd name="connsiteY0" fmla="*/ 5715 h 5714"/>
                        <a:gd name="connsiteX1" fmla="*/ 0 w 9948"/>
                        <a:gd name="connsiteY1" fmla="*/ 952 h 5714"/>
                        <a:gd name="connsiteX2" fmla="*/ 0 w 9948"/>
                        <a:gd name="connsiteY2" fmla="*/ 0 h 5714"/>
                        <a:gd name="connsiteX3" fmla="*/ 953 w 9948"/>
                        <a:gd name="connsiteY3" fmla="*/ 0 h 5714"/>
                        <a:gd name="connsiteX4" fmla="*/ 9525 w 9948"/>
                        <a:gd name="connsiteY4" fmla="*/ 4763 h 5714"/>
                        <a:gd name="connsiteX5" fmla="*/ 9525 w 9948"/>
                        <a:gd name="connsiteY5" fmla="*/ 5715 h 5714"/>
                        <a:gd name="connsiteX6" fmla="*/ 9525 w 9948"/>
                        <a:gd name="connsiteY6" fmla="*/ 5715 h 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48" h="5714">
                          <a:moveTo>
                            <a:pt x="9525" y="5715"/>
                          </a:moveTo>
                          <a:cubicBezTo>
                            <a:pt x="5715" y="4763"/>
                            <a:pt x="2857" y="2857"/>
                            <a:pt x="0" y="952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ubicBezTo>
                            <a:pt x="0" y="0"/>
                            <a:pt x="953" y="0"/>
                            <a:pt x="953" y="0"/>
                          </a:cubicBezTo>
                          <a:cubicBezTo>
                            <a:pt x="3810" y="1905"/>
                            <a:pt x="6668" y="3810"/>
                            <a:pt x="9525" y="4763"/>
                          </a:cubicBezTo>
                          <a:cubicBezTo>
                            <a:pt x="9525" y="3810"/>
                            <a:pt x="10478" y="4763"/>
                            <a:pt x="9525" y="5715"/>
                          </a:cubicBezTo>
                          <a:cubicBezTo>
                            <a:pt x="9525" y="5715"/>
                            <a:pt x="9525" y="5715"/>
                            <a:pt x="9525" y="5715"/>
                          </a:cubicBezTo>
                          <a:close/>
                        </a:path>
                      </a:pathLst>
                    </a:custGeom>
                    <a:solidFill>
                      <a:srgbClr val="293B7D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53" name="Freeform: Shape 2352">
                      <a:extLst>
                        <a:ext uri="{FF2B5EF4-FFF2-40B4-BE49-F238E27FC236}">
                          <a16:creationId xmlns:a16="http://schemas.microsoft.com/office/drawing/2014/main" id="{F9142B0C-72FE-4474-BCF0-BEB308F4A9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6314" y="4700163"/>
                      <a:ext cx="3143" cy="8043"/>
                    </a:xfrm>
                    <a:custGeom>
                      <a:avLst/>
                      <a:gdLst>
                        <a:gd name="connsiteX0" fmla="*/ 815 w 3143"/>
                        <a:gd name="connsiteY0" fmla="*/ 8043 h 8043"/>
                        <a:gd name="connsiteX1" fmla="*/ 815 w 3143"/>
                        <a:gd name="connsiteY1" fmla="*/ 8043 h 8043"/>
                        <a:gd name="connsiteX2" fmla="*/ 1767 w 3143"/>
                        <a:gd name="connsiteY2" fmla="*/ 423 h 8043"/>
                        <a:gd name="connsiteX3" fmla="*/ 2720 w 3143"/>
                        <a:gd name="connsiteY3" fmla="*/ 423 h 8043"/>
                        <a:gd name="connsiteX4" fmla="*/ 2720 w 3143"/>
                        <a:gd name="connsiteY4" fmla="*/ 1376 h 8043"/>
                        <a:gd name="connsiteX5" fmla="*/ 1767 w 3143"/>
                        <a:gd name="connsiteY5" fmla="*/ 7091 h 8043"/>
                        <a:gd name="connsiteX6" fmla="*/ 815 w 3143"/>
                        <a:gd name="connsiteY6" fmla="*/ 8043 h 8043"/>
                        <a:gd name="connsiteX7" fmla="*/ 815 w 3143"/>
                        <a:gd name="connsiteY7" fmla="*/ 8043 h 8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43" h="8043">
                          <a:moveTo>
                            <a:pt x="815" y="8043"/>
                          </a:moveTo>
                          <a:cubicBezTo>
                            <a:pt x="-137" y="8043"/>
                            <a:pt x="-137" y="7091"/>
                            <a:pt x="815" y="8043"/>
                          </a:cubicBezTo>
                          <a:cubicBezTo>
                            <a:pt x="-1090" y="5186"/>
                            <a:pt x="815" y="2328"/>
                            <a:pt x="1767" y="423"/>
                          </a:cubicBezTo>
                          <a:cubicBezTo>
                            <a:pt x="1767" y="423"/>
                            <a:pt x="2720" y="-529"/>
                            <a:pt x="2720" y="423"/>
                          </a:cubicBezTo>
                          <a:cubicBezTo>
                            <a:pt x="2720" y="423"/>
                            <a:pt x="3673" y="1376"/>
                            <a:pt x="2720" y="1376"/>
                          </a:cubicBezTo>
                          <a:cubicBezTo>
                            <a:pt x="1767" y="3281"/>
                            <a:pt x="815" y="5186"/>
                            <a:pt x="1767" y="7091"/>
                          </a:cubicBezTo>
                          <a:cubicBezTo>
                            <a:pt x="1767" y="7091"/>
                            <a:pt x="1767" y="7091"/>
                            <a:pt x="815" y="8043"/>
                          </a:cubicBezTo>
                          <a:cubicBezTo>
                            <a:pt x="815" y="8043"/>
                            <a:pt x="815" y="8043"/>
                            <a:pt x="815" y="8043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  <p:sp>
                  <p:nvSpPr>
                    <p:cNvPr id="2354" name="Freeform: Shape 2353">
                      <a:extLst>
                        <a:ext uri="{FF2B5EF4-FFF2-40B4-BE49-F238E27FC236}">
                          <a16:creationId xmlns:a16="http://schemas.microsoft.com/office/drawing/2014/main" id="{2B3E4BE4-11D4-401C-9C82-6B48167D8F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27607" y="4693496"/>
                      <a:ext cx="4233" cy="6138"/>
                    </a:xfrm>
                    <a:custGeom>
                      <a:avLst/>
                      <a:gdLst>
                        <a:gd name="connsiteX0" fmla="*/ 953 w 4233"/>
                        <a:gd name="connsiteY0" fmla="*/ 6138 h 6138"/>
                        <a:gd name="connsiteX1" fmla="*/ 953 w 4233"/>
                        <a:gd name="connsiteY1" fmla="*/ 6138 h 6138"/>
                        <a:gd name="connsiteX2" fmla="*/ 0 w 4233"/>
                        <a:gd name="connsiteY2" fmla="*/ 4233 h 6138"/>
                        <a:gd name="connsiteX3" fmla="*/ 2858 w 4233"/>
                        <a:gd name="connsiteY3" fmla="*/ 423 h 6138"/>
                        <a:gd name="connsiteX4" fmla="*/ 3810 w 4233"/>
                        <a:gd name="connsiteY4" fmla="*/ 423 h 6138"/>
                        <a:gd name="connsiteX5" fmla="*/ 3810 w 4233"/>
                        <a:gd name="connsiteY5" fmla="*/ 1376 h 6138"/>
                        <a:gd name="connsiteX6" fmla="*/ 953 w 4233"/>
                        <a:gd name="connsiteY6" fmla="*/ 6138 h 6138"/>
                        <a:gd name="connsiteX7" fmla="*/ 953 w 4233"/>
                        <a:gd name="connsiteY7" fmla="*/ 6138 h 6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233" h="6138">
                          <a:moveTo>
                            <a:pt x="953" y="6138"/>
                          </a:moveTo>
                          <a:cubicBezTo>
                            <a:pt x="953" y="6138"/>
                            <a:pt x="0" y="6138"/>
                            <a:pt x="953" y="6138"/>
                          </a:cubicBezTo>
                          <a:cubicBezTo>
                            <a:pt x="0" y="5186"/>
                            <a:pt x="0" y="5186"/>
                            <a:pt x="0" y="4233"/>
                          </a:cubicBezTo>
                          <a:cubicBezTo>
                            <a:pt x="953" y="3281"/>
                            <a:pt x="1905" y="1376"/>
                            <a:pt x="2858" y="423"/>
                          </a:cubicBezTo>
                          <a:cubicBezTo>
                            <a:pt x="2858" y="423"/>
                            <a:pt x="3810" y="-529"/>
                            <a:pt x="3810" y="423"/>
                          </a:cubicBezTo>
                          <a:cubicBezTo>
                            <a:pt x="3810" y="423"/>
                            <a:pt x="4763" y="1376"/>
                            <a:pt x="3810" y="1376"/>
                          </a:cubicBezTo>
                          <a:cubicBezTo>
                            <a:pt x="3810" y="3281"/>
                            <a:pt x="2858" y="4233"/>
                            <a:pt x="953" y="6138"/>
                          </a:cubicBezTo>
                          <a:cubicBezTo>
                            <a:pt x="953" y="6138"/>
                            <a:pt x="953" y="6138"/>
                            <a:pt x="953" y="6138"/>
                          </a:cubicBezTo>
                          <a:close/>
                        </a:path>
                      </a:pathLst>
                    </a:custGeom>
                    <a:solidFill>
                      <a:srgbClr val="D15B4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endParaRPr lang="en-GB"/>
                    </a:p>
                  </p:txBody>
                </p:sp>
              </p:grpSp>
            </p:grpSp>
          </p:grpSp>
        </p:grpSp>
        <p:grpSp>
          <p:nvGrpSpPr>
            <p:cNvPr id="2234" name="Graphic 119">
              <a:extLst>
                <a:ext uri="{FF2B5EF4-FFF2-40B4-BE49-F238E27FC236}">
                  <a16:creationId xmlns:a16="http://schemas.microsoft.com/office/drawing/2014/main" id="{8595D6D1-CD02-4AB5-BEE5-A6183FFEA6BC}"/>
                </a:ext>
              </a:extLst>
            </p:cNvPr>
            <p:cNvGrpSpPr>
              <a:grpSpLocks noChangeAspect="1"/>
            </p:cNvGrpSpPr>
            <p:nvPr/>
          </p:nvGrpSpPr>
          <p:grpSpPr>
            <a:xfrm rot="893833" flipH="1">
              <a:off x="7463664" y="8032865"/>
              <a:ext cx="100488" cy="72000"/>
              <a:chOff x="5087888" y="5952148"/>
              <a:chExt cx="191201" cy="136995"/>
            </a:xfrm>
          </p:grpSpPr>
          <p:grpSp>
            <p:nvGrpSpPr>
              <p:cNvPr id="2235" name="Graphic 119">
                <a:extLst>
                  <a:ext uri="{FF2B5EF4-FFF2-40B4-BE49-F238E27FC236}">
                    <a16:creationId xmlns:a16="http://schemas.microsoft.com/office/drawing/2014/main" id="{5FC60712-2D86-4A39-95F6-F20000AAC84E}"/>
                  </a:ext>
                </a:extLst>
              </p:cNvPr>
              <p:cNvGrpSpPr/>
              <p:nvPr/>
            </p:nvGrpSpPr>
            <p:grpSpPr>
              <a:xfrm>
                <a:off x="5087888" y="5952148"/>
                <a:ext cx="191201" cy="136995"/>
                <a:chOff x="5087888" y="5952148"/>
                <a:chExt cx="191201" cy="136995"/>
              </a:xfrm>
            </p:grpSpPr>
            <p:sp>
              <p:nvSpPr>
                <p:cNvPr id="2237" name="Freeform: Shape 2236">
                  <a:extLst>
                    <a:ext uri="{FF2B5EF4-FFF2-40B4-BE49-F238E27FC236}">
                      <a16:creationId xmlns:a16="http://schemas.microsoft.com/office/drawing/2014/main" id="{98AF6F93-C452-4D5A-8477-B99C562D01DB}"/>
                    </a:ext>
                  </a:extLst>
                </p:cNvPr>
                <p:cNvSpPr/>
                <p:nvPr/>
              </p:nvSpPr>
              <p:spPr>
                <a:xfrm>
                  <a:off x="5087888" y="5952148"/>
                  <a:ext cx="184784" cy="136995"/>
                </a:xfrm>
                <a:custGeom>
                  <a:avLst/>
                  <a:gdLst>
                    <a:gd name="connsiteX0" fmla="*/ 184785 w 184784"/>
                    <a:gd name="connsiteY0" fmla="*/ 69368 h 136995"/>
                    <a:gd name="connsiteX1" fmla="*/ 182880 w 184784"/>
                    <a:gd name="connsiteY1" fmla="*/ 68415 h 136995"/>
                    <a:gd name="connsiteX2" fmla="*/ 174308 w 184784"/>
                    <a:gd name="connsiteY2" fmla="*/ 36030 h 136995"/>
                    <a:gd name="connsiteX3" fmla="*/ 60008 w 184784"/>
                    <a:gd name="connsiteY3" fmla="*/ 7455 h 136995"/>
                    <a:gd name="connsiteX4" fmla="*/ 60008 w 184784"/>
                    <a:gd name="connsiteY4" fmla="*/ 7455 h 136995"/>
                    <a:gd name="connsiteX5" fmla="*/ 10478 w 184784"/>
                    <a:gd name="connsiteY5" fmla="*/ 104610 h 136995"/>
                    <a:gd name="connsiteX6" fmla="*/ 10478 w 184784"/>
                    <a:gd name="connsiteY6" fmla="*/ 104610 h 136995"/>
                    <a:gd name="connsiteX7" fmla="*/ 10478 w 184784"/>
                    <a:gd name="connsiteY7" fmla="*/ 109373 h 136995"/>
                    <a:gd name="connsiteX8" fmla="*/ 10478 w 184784"/>
                    <a:gd name="connsiteY8" fmla="*/ 109373 h 136995"/>
                    <a:gd name="connsiteX9" fmla="*/ 10478 w 184784"/>
                    <a:gd name="connsiteY9" fmla="*/ 114135 h 136995"/>
                    <a:gd name="connsiteX10" fmla="*/ 10478 w 184784"/>
                    <a:gd name="connsiteY10" fmla="*/ 114135 h 136995"/>
                    <a:gd name="connsiteX11" fmla="*/ 10478 w 184784"/>
                    <a:gd name="connsiteY11" fmla="*/ 116040 h 136995"/>
                    <a:gd name="connsiteX12" fmla="*/ 0 w 184784"/>
                    <a:gd name="connsiteY12" fmla="*/ 126518 h 136995"/>
                    <a:gd name="connsiteX13" fmla="*/ 10478 w 184784"/>
                    <a:gd name="connsiteY13" fmla="*/ 136995 h 136995"/>
                    <a:gd name="connsiteX14" fmla="*/ 20955 w 184784"/>
                    <a:gd name="connsiteY14" fmla="*/ 126518 h 136995"/>
                    <a:gd name="connsiteX15" fmla="*/ 13335 w 184784"/>
                    <a:gd name="connsiteY15" fmla="*/ 116040 h 136995"/>
                    <a:gd name="connsiteX16" fmla="*/ 44768 w 184784"/>
                    <a:gd name="connsiteY16" fmla="*/ 65558 h 136995"/>
                    <a:gd name="connsiteX17" fmla="*/ 43815 w 184784"/>
                    <a:gd name="connsiteY17" fmla="*/ 66510 h 136995"/>
                    <a:gd name="connsiteX18" fmla="*/ 184785 w 184784"/>
                    <a:gd name="connsiteY18" fmla="*/ 69368 h 136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84784" h="136995">
                      <a:moveTo>
                        <a:pt x="184785" y="69368"/>
                      </a:moveTo>
                      <a:cubicBezTo>
                        <a:pt x="183833" y="69368"/>
                        <a:pt x="183833" y="68415"/>
                        <a:pt x="182880" y="68415"/>
                      </a:cubicBezTo>
                      <a:cubicBezTo>
                        <a:pt x="180975" y="57938"/>
                        <a:pt x="179070" y="45555"/>
                        <a:pt x="174308" y="36030"/>
                      </a:cubicBezTo>
                      <a:cubicBezTo>
                        <a:pt x="157163" y="1740"/>
                        <a:pt x="100013" y="-8737"/>
                        <a:pt x="60008" y="7455"/>
                      </a:cubicBezTo>
                      <a:cubicBezTo>
                        <a:pt x="60008" y="7455"/>
                        <a:pt x="60008" y="7455"/>
                        <a:pt x="60008" y="7455"/>
                      </a:cubicBezTo>
                      <a:cubicBezTo>
                        <a:pt x="36195" y="19838"/>
                        <a:pt x="13335" y="48413"/>
                        <a:pt x="10478" y="104610"/>
                      </a:cubicBezTo>
                      <a:cubicBezTo>
                        <a:pt x="10478" y="104610"/>
                        <a:pt x="10478" y="104610"/>
                        <a:pt x="10478" y="104610"/>
                      </a:cubicBezTo>
                      <a:cubicBezTo>
                        <a:pt x="10478" y="105563"/>
                        <a:pt x="10478" y="107468"/>
                        <a:pt x="10478" y="109373"/>
                      </a:cubicBezTo>
                      <a:cubicBezTo>
                        <a:pt x="10478" y="109373"/>
                        <a:pt x="10478" y="109373"/>
                        <a:pt x="10478" y="109373"/>
                      </a:cubicBezTo>
                      <a:cubicBezTo>
                        <a:pt x="10478" y="111278"/>
                        <a:pt x="10478" y="112230"/>
                        <a:pt x="10478" y="114135"/>
                      </a:cubicBezTo>
                      <a:cubicBezTo>
                        <a:pt x="10478" y="114135"/>
                        <a:pt x="10478" y="114135"/>
                        <a:pt x="10478" y="114135"/>
                      </a:cubicBezTo>
                      <a:cubicBezTo>
                        <a:pt x="10478" y="115088"/>
                        <a:pt x="10478" y="115088"/>
                        <a:pt x="10478" y="116040"/>
                      </a:cubicBezTo>
                      <a:cubicBezTo>
                        <a:pt x="4763" y="116040"/>
                        <a:pt x="0" y="120803"/>
                        <a:pt x="0" y="126518"/>
                      </a:cubicBezTo>
                      <a:cubicBezTo>
                        <a:pt x="0" y="132233"/>
                        <a:pt x="4763" y="136995"/>
                        <a:pt x="10478" y="136995"/>
                      </a:cubicBezTo>
                      <a:cubicBezTo>
                        <a:pt x="16193" y="136995"/>
                        <a:pt x="20955" y="132233"/>
                        <a:pt x="20955" y="126518"/>
                      </a:cubicBezTo>
                      <a:cubicBezTo>
                        <a:pt x="20955" y="120803"/>
                        <a:pt x="19050" y="116993"/>
                        <a:pt x="13335" y="116040"/>
                      </a:cubicBezTo>
                      <a:cubicBezTo>
                        <a:pt x="16193" y="96038"/>
                        <a:pt x="17145" y="69368"/>
                        <a:pt x="44768" y="65558"/>
                      </a:cubicBezTo>
                      <a:cubicBezTo>
                        <a:pt x="44768" y="65558"/>
                        <a:pt x="44768" y="65558"/>
                        <a:pt x="43815" y="66510"/>
                      </a:cubicBezTo>
                      <a:cubicBezTo>
                        <a:pt x="90488" y="63653"/>
                        <a:pt x="139065" y="60795"/>
                        <a:pt x="184785" y="69368"/>
                      </a:cubicBezTo>
                      <a:close/>
                    </a:path>
                  </a:pathLst>
                </a:custGeom>
                <a:solidFill>
                  <a:srgbClr val="B9212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  <p:sp>
              <p:nvSpPr>
                <p:cNvPr id="2238" name="Freeform: Shape 2237">
                  <a:extLst>
                    <a:ext uri="{FF2B5EF4-FFF2-40B4-BE49-F238E27FC236}">
                      <a16:creationId xmlns:a16="http://schemas.microsoft.com/office/drawing/2014/main" id="{F60CD2C1-BD0B-44DF-84BD-7F483DD10D82}"/>
                    </a:ext>
                  </a:extLst>
                </p:cNvPr>
                <p:cNvSpPr/>
                <p:nvPr/>
              </p:nvSpPr>
              <p:spPr>
                <a:xfrm>
                  <a:off x="5128320" y="6015801"/>
                  <a:ext cx="150768" cy="41500"/>
                </a:xfrm>
                <a:custGeom>
                  <a:avLst/>
                  <a:gdLst>
                    <a:gd name="connsiteX0" fmla="*/ 147210 w 150768"/>
                    <a:gd name="connsiteY0" fmla="*/ 7620 h 41500"/>
                    <a:gd name="connsiteX1" fmla="*/ 145305 w 150768"/>
                    <a:gd name="connsiteY1" fmla="*/ 5715 h 41500"/>
                    <a:gd name="connsiteX2" fmla="*/ 3382 w 150768"/>
                    <a:gd name="connsiteY2" fmla="*/ 2858 h 41500"/>
                    <a:gd name="connsiteX3" fmla="*/ 4335 w 150768"/>
                    <a:gd name="connsiteY3" fmla="*/ 36195 h 41500"/>
                    <a:gd name="connsiteX4" fmla="*/ 7192 w 150768"/>
                    <a:gd name="connsiteY4" fmla="*/ 38100 h 41500"/>
                    <a:gd name="connsiteX5" fmla="*/ 10050 w 150768"/>
                    <a:gd name="connsiteY5" fmla="*/ 39053 h 41500"/>
                    <a:gd name="connsiteX6" fmla="*/ 11955 w 150768"/>
                    <a:gd name="connsiteY6" fmla="*/ 39053 h 41500"/>
                    <a:gd name="connsiteX7" fmla="*/ 147210 w 150768"/>
                    <a:gd name="connsiteY7" fmla="*/ 36195 h 41500"/>
                    <a:gd name="connsiteX8" fmla="*/ 148162 w 150768"/>
                    <a:gd name="connsiteY8" fmla="*/ 34290 h 41500"/>
                    <a:gd name="connsiteX9" fmla="*/ 148162 w 150768"/>
                    <a:gd name="connsiteY9" fmla="*/ 10478 h 41500"/>
                    <a:gd name="connsiteX10" fmla="*/ 147210 w 150768"/>
                    <a:gd name="connsiteY10" fmla="*/ 7620 h 41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0768" h="41500">
                      <a:moveTo>
                        <a:pt x="147210" y="7620"/>
                      </a:moveTo>
                      <a:cubicBezTo>
                        <a:pt x="147210" y="7620"/>
                        <a:pt x="146257" y="6668"/>
                        <a:pt x="145305" y="5715"/>
                      </a:cubicBezTo>
                      <a:cubicBezTo>
                        <a:pt x="98632" y="-2857"/>
                        <a:pt x="50055" y="0"/>
                        <a:pt x="3382" y="2858"/>
                      </a:cubicBezTo>
                      <a:cubicBezTo>
                        <a:pt x="-3285" y="9525"/>
                        <a:pt x="1477" y="28575"/>
                        <a:pt x="4335" y="36195"/>
                      </a:cubicBezTo>
                      <a:cubicBezTo>
                        <a:pt x="4335" y="37148"/>
                        <a:pt x="5287" y="37148"/>
                        <a:pt x="7192" y="38100"/>
                      </a:cubicBezTo>
                      <a:cubicBezTo>
                        <a:pt x="8145" y="39053"/>
                        <a:pt x="9097" y="39053"/>
                        <a:pt x="10050" y="39053"/>
                      </a:cubicBezTo>
                      <a:cubicBezTo>
                        <a:pt x="10050" y="39053"/>
                        <a:pt x="11002" y="39053"/>
                        <a:pt x="11955" y="39053"/>
                      </a:cubicBezTo>
                      <a:cubicBezTo>
                        <a:pt x="42435" y="43815"/>
                        <a:pt x="152925" y="40958"/>
                        <a:pt x="147210" y="36195"/>
                      </a:cubicBezTo>
                      <a:cubicBezTo>
                        <a:pt x="147210" y="36195"/>
                        <a:pt x="148162" y="35242"/>
                        <a:pt x="148162" y="34290"/>
                      </a:cubicBezTo>
                      <a:cubicBezTo>
                        <a:pt x="150067" y="31433"/>
                        <a:pt x="152925" y="21908"/>
                        <a:pt x="148162" y="10478"/>
                      </a:cubicBezTo>
                      <a:cubicBezTo>
                        <a:pt x="148162" y="8572"/>
                        <a:pt x="148162" y="7620"/>
                        <a:pt x="147210" y="76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GB"/>
                </a:p>
              </p:txBody>
            </p:sp>
          </p:grpSp>
          <p:sp>
            <p:nvSpPr>
              <p:cNvPr id="2236" name="Freeform: Shape 2235">
                <a:extLst>
                  <a:ext uri="{FF2B5EF4-FFF2-40B4-BE49-F238E27FC236}">
                    <a16:creationId xmlns:a16="http://schemas.microsoft.com/office/drawing/2014/main" id="{3EBFB81C-F353-4078-B1E1-4688334004F0}"/>
                  </a:ext>
                </a:extLst>
              </p:cNvPr>
              <p:cNvSpPr/>
              <p:nvPr/>
            </p:nvSpPr>
            <p:spPr>
              <a:xfrm>
                <a:off x="5087888" y="6067236"/>
                <a:ext cx="20955" cy="20954"/>
              </a:xfrm>
              <a:custGeom>
                <a:avLst/>
                <a:gdLst>
                  <a:gd name="connsiteX0" fmla="*/ 20955 w 20955"/>
                  <a:gd name="connsiteY0" fmla="*/ 10477 h 20954"/>
                  <a:gd name="connsiteX1" fmla="*/ 10478 w 20955"/>
                  <a:gd name="connsiteY1" fmla="*/ 20955 h 20954"/>
                  <a:gd name="connsiteX2" fmla="*/ 0 w 20955"/>
                  <a:gd name="connsiteY2" fmla="*/ 10477 h 20954"/>
                  <a:gd name="connsiteX3" fmla="*/ 10478 w 20955"/>
                  <a:gd name="connsiteY3" fmla="*/ 0 h 20954"/>
                  <a:gd name="connsiteX4" fmla="*/ 20955 w 20955"/>
                  <a:gd name="connsiteY4" fmla="*/ 10477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55" h="20954">
                    <a:moveTo>
                      <a:pt x="20955" y="10477"/>
                    </a:moveTo>
                    <a:cubicBezTo>
                      <a:pt x="20955" y="16264"/>
                      <a:pt x="16264" y="20955"/>
                      <a:pt x="10478" y="20955"/>
                    </a:cubicBezTo>
                    <a:cubicBezTo>
                      <a:pt x="4691" y="20955"/>
                      <a:pt x="0" y="16264"/>
                      <a:pt x="0" y="10477"/>
                    </a:cubicBezTo>
                    <a:cubicBezTo>
                      <a:pt x="0" y="4691"/>
                      <a:pt x="4691" y="0"/>
                      <a:pt x="10478" y="0"/>
                    </a:cubicBezTo>
                    <a:cubicBezTo>
                      <a:pt x="16264" y="0"/>
                      <a:pt x="20955" y="4691"/>
                      <a:pt x="20955" y="10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grpSp>
        <p:nvGrpSpPr>
          <p:cNvPr id="1007" name="Graphic 4">
            <a:extLst>
              <a:ext uri="{FF2B5EF4-FFF2-40B4-BE49-F238E27FC236}">
                <a16:creationId xmlns:a16="http://schemas.microsoft.com/office/drawing/2014/main" id="{57E36D53-584F-4727-BDEA-24EC0EB73989}"/>
              </a:ext>
            </a:extLst>
          </p:cNvPr>
          <p:cNvGrpSpPr/>
          <p:nvPr/>
        </p:nvGrpSpPr>
        <p:grpSpPr>
          <a:xfrm>
            <a:off x="5807968" y="591979"/>
            <a:ext cx="639401" cy="522427"/>
            <a:chOff x="5922254" y="404316"/>
            <a:chExt cx="359663" cy="293865"/>
          </a:xfrm>
          <a:solidFill>
            <a:schemeClr val="bg1"/>
          </a:solidFill>
        </p:grpSpPr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57CE0F63-B1A6-4B51-A164-3C2E8BF0EE61}"/>
                </a:ext>
              </a:extLst>
            </p:cNvPr>
            <p:cNvSpPr/>
            <p:nvPr/>
          </p:nvSpPr>
          <p:spPr>
            <a:xfrm>
              <a:off x="5922254" y="583491"/>
              <a:ext cx="134130" cy="84210"/>
            </a:xfrm>
            <a:custGeom>
              <a:avLst/>
              <a:gdLst>
                <a:gd name="connsiteX0" fmla="*/ 10868 w 134130"/>
                <a:gd name="connsiteY0" fmla="*/ 84210 h 84210"/>
                <a:gd name="connsiteX1" fmla="*/ 1343 w 134130"/>
                <a:gd name="connsiteY1" fmla="*/ 78495 h 84210"/>
                <a:gd name="connsiteX2" fmla="*/ 5153 w 134130"/>
                <a:gd name="connsiteY2" fmla="*/ 64208 h 84210"/>
                <a:gd name="connsiteX3" fmla="*/ 118500 w 134130"/>
                <a:gd name="connsiteY3" fmla="*/ 1343 h 84210"/>
                <a:gd name="connsiteX4" fmla="*/ 132788 w 134130"/>
                <a:gd name="connsiteY4" fmla="*/ 5153 h 84210"/>
                <a:gd name="connsiteX5" fmla="*/ 128978 w 134130"/>
                <a:gd name="connsiteY5" fmla="*/ 19440 h 84210"/>
                <a:gd name="connsiteX6" fmla="*/ 15630 w 134130"/>
                <a:gd name="connsiteY6" fmla="*/ 82305 h 84210"/>
                <a:gd name="connsiteX7" fmla="*/ 10868 w 134130"/>
                <a:gd name="connsiteY7" fmla="*/ 84210 h 8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130" h="84210">
                  <a:moveTo>
                    <a:pt x="10868" y="84210"/>
                  </a:moveTo>
                  <a:cubicBezTo>
                    <a:pt x="7058" y="84210"/>
                    <a:pt x="3248" y="82305"/>
                    <a:pt x="1343" y="78495"/>
                  </a:cubicBezTo>
                  <a:cubicBezTo>
                    <a:pt x="-1515" y="73733"/>
                    <a:pt x="390" y="67065"/>
                    <a:pt x="5153" y="64208"/>
                  </a:cubicBezTo>
                  <a:lnTo>
                    <a:pt x="118500" y="1343"/>
                  </a:lnTo>
                  <a:cubicBezTo>
                    <a:pt x="124215" y="-1515"/>
                    <a:pt x="129930" y="390"/>
                    <a:pt x="132788" y="5153"/>
                  </a:cubicBezTo>
                  <a:cubicBezTo>
                    <a:pt x="135645" y="9915"/>
                    <a:pt x="133740" y="16583"/>
                    <a:pt x="128978" y="19440"/>
                  </a:cubicBezTo>
                  <a:lnTo>
                    <a:pt x="15630" y="82305"/>
                  </a:lnTo>
                  <a:cubicBezTo>
                    <a:pt x="14678" y="84210"/>
                    <a:pt x="12773" y="84210"/>
                    <a:pt x="10868" y="84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0BDF9CEF-7986-41E3-B662-40C4C934F631}"/>
                </a:ext>
              </a:extLst>
            </p:cNvPr>
            <p:cNvSpPr/>
            <p:nvPr/>
          </p:nvSpPr>
          <p:spPr>
            <a:xfrm>
              <a:off x="6035496" y="418603"/>
              <a:ext cx="58141" cy="153848"/>
            </a:xfrm>
            <a:custGeom>
              <a:avLst/>
              <a:gdLst>
                <a:gd name="connsiteX0" fmla="*/ 47168 w 58141"/>
                <a:gd name="connsiteY0" fmla="*/ 153848 h 153848"/>
                <a:gd name="connsiteX1" fmla="*/ 36691 w 58141"/>
                <a:gd name="connsiteY1" fmla="*/ 146228 h 153848"/>
                <a:gd name="connsiteX2" fmla="*/ 496 w 58141"/>
                <a:gd name="connsiteY2" fmla="*/ 13831 h 153848"/>
                <a:gd name="connsiteX3" fmla="*/ 8116 w 58141"/>
                <a:gd name="connsiteY3" fmla="*/ 496 h 153848"/>
                <a:gd name="connsiteX4" fmla="*/ 21451 w 58141"/>
                <a:gd name="connsiteY4" fmla="*/ 8116 h 153848"/>
                <a:gd name="connsiteX5" fmla="*/ 57646 w 58141"/>
                <a:gd name="connsiteY5" fmla="*/ 140513 h 153848"/>
                <a:gd name="connsiteX6" fmla="*/ 50026 w 58141"/>
                <a:gd name="connsiteY6" fmla="*/ 153848 h 153848"/>
                <a:gd name="connsiteX7" fmla="*/ 47168 w 58141"/>
                <a:gd name="connsiteY7" fmla="*/ 153848 h 15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141" h="153848">
                  <a:moveTo>
                    <a:pt x="47168" y="153848"/>
                  </a:moveTo>
                  <a:cubicBezTo>
                    <a:pt x="42406" y="153848"/>
                    <a:pt x="37643" y="150991"/>
                    <a:pt x="36691" y="146228"/>
                  </a:cubicBezTo>
                  <a:lnTo>
                    <a:pt x="496" y="13831"/>
                  </a:lnTo>
                  <a:cubicBezTo>
                    <a:pt x="-1409" y="8116"/>
                    <a:pt x="2401" y="2401"/>
                    <a:pt x="8116" y="496"/>
                  </a:cubicBezTo>
                  <a:cubicBezTo>
                    <a:pt x="13831" y="-1409"/>
                    <a:pt x="19546" y="2401"/>
                    <a:pt x="21451" y="8116"/>
                  </a:cubicBezTo>
                  <a:lnTo>
                    <a:pt x="57646" y="140513"/>
                  </a:lnTo>
                  <a:cubicBezTo>
                    <a:pt x="59551" y="146228"/>
                    <a:pt x="55741" y="151943"/>
                    <a:pt x="50026" y="153848"/>
                  </a:cubicBezTo>
                  <a:cubicBezTo>
                    <a:pt x="49073" y="152896"/>
                    <a:pt x="48121" y="153848"/>
                    <a:pt x="47168" y="1538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B43D9D0E-7142-43CA-A263-DC0C1E07BB11}"/>
                </a:ext>
              </a:extLst>
            </p:cNvPr>
            <p:cNvSpPr/>
            <p:nvPr/>
          </p:nvSpPr>
          <p:spPr>
            <a:xfrm>
              <a:off x="6119690" y="485119"/>
              <a:ext cx="120258" cy="87332"/>
            </a:xfrm>
            <a:custGeom>
              <a:avLst/>
              <a:gdLst>
                <a:gd name="connsiteX0" fmla="*/ 10599 w 120258"/>
                <a:gd name="connsiteY0" fmla="*/ 87332 h 87332"/>
                <a:gd name="connsiteX1" fmla="*/ 2027 w 120258"/>
                <a:gd name="connsiteY1" fmla="*/ 82570 h 87332"/>
                <a:gd name="connsiteX2" fmla="*/ 4884 w 120258"/>
                <a:gd name="connsiteY2" fmla="*/ 67330 h 87332"/>
                <a:gd name="connsiteX3" fmla="*/ 102992 w 120258"/>
                <a:gd name="connsiteY3" fmla="*/ 1607 h 87332"/>
                <a:gd name="connsiteX4" fmla="*/ 118232 w 120258"/>
                <a:gd name="connsiteY4" fmla="*/ 4465 h 87332"/>
                <a:gd name="connsiteX5" fmla="*/ 115374 w 120258"/>
                <a:gd name="connsiteY5" fmla="*/ 19705 h 87332"/>
                <a:gd name="connsiteX6" fmla="*/ 17267 w 120258"/>
                <a:gd name="connsiteY6" fmla="*/ 85427 h 87332"/>
                <a:gd name="connsiteX7" fmla="*/ 10599 w 120258"/>
                <a:gd name="connsiteY7" fmla="*/ 87332 h 87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258" h="87332">
                  <a:moveTo>
                    <a:pt x="10599" y="87332"/>
                  </a:moveTo>
                  <a:cubicBezTo>
                    <a:pt x="6789" y="87332"/>
                    <a:pt x="3932" y="85427"/>
                    <a:pt x="2027" y="82570"/>
                  </a:cubicBezTo>
                  <a:cubicBezTo>
                    <a:pt x="-1783" y="77807"/>
                    <a:pt x="122" y="71140"/>
                    <a:pt x="4884" y="67330"/>
                  </a:cubicBezTo>
                  <a:lnTo>
                    <a:pt x="102992" y="1607"/>
                  </a:lnTo>
                  <a:cubicBezTo>
                    <a:pt x="107754" y="-1250"/>
                    <a:pt x="114422" y="-298"/>
                    <a:pt x="118232" y="4465"/>
                  </a:cubicBezTo>
                  <a:cubicBezTo>
                    <a:pt x="122042" y="9227"/>
                    <a:pt x="120137" y="15895"/>
                    <a:pt x="115374" y="19705"/>
                  </a:cubicBezTo>
                  <a:lnTo>
                    <a:pt x="17267" y="85427"/>
                  </a:lnTo>
                  <a:cubicBezTo>
                    <a:pt x="15362" y="86380"/>
                    <a:pt x="12504" y="87332"/>
                    <a:pt x="10599" y="87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F78AF103-7A61-4333-B745-1C74359602FD}"/>
                </a:ext>
              </a:extLst>
            </p:cNvPr>
            <p:cNvSpPr/>
            <p:nvPr/>
          </p:nvSpPr>
          <p:spPr>
            <a:xfrm>
              <a:off x="6141329" y="600636"/>
              <a:ext cx="97935" cy="67065"/>
            </a:xfrm>
            <a:custGeom>
              <a:avLst/>
              <a:gdLst>
                <a:gd name="connsiteX0" fmla="*/ 87068 w 97935"/>
                <a:gd name="connsiteY0" fmla="*/ 67065 h 67065"/>
                <a:gd name="connsiteX1" fmla="*/ 81353 w 97935"/>
                <a:gd name="connsiteY1" fmla="*/ 65160 h 67065"/>
                <a:gd name="connsiteX2" fmla="*/ 5153 w 97935"/>
                <a:gd name="connsiteY2" fmla="*/ 19440 h 67065"/>
                <a:gd name="connsiteX3" fmla="*/ 1343 w 97935"/>
                <a:gd name="connsiteY3" fmla="*/ 5153 h 67065"/>
                <a:gd name="connsiteX4" fmla="*/ 16583 w 97935"/>
                <a:gd name="connsiteY4" fmla="*/ 1343 h 67065"/>
                <a:gd name="connsiteX5" fmla="*/ 92783 w 97935"/>
                <a:gd name="connsiteY5" fmla="*/ 47063 h 67065"/>
                <a:gd name="connsiteX6" fmla="*/ 96593 w 97935"/>
                <a:gd name="connsiteY6" fmla="*/ 61350 h 67065"/>
                <a:gd name="connsiteX7" fmla="*/ 87068 w 97935"/>
                <a:gd name="connsiteY7" fmla="*/ 67065 h 6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935" h="67065">
                  <a:moveTo>
                    <a:pt x="87068" y="67065"/>
                  </a:moveTo>
                  <a:cubicBezTo>
                    <a:pt x="85163" y="67065"/>
                    <a:pt x="83258" y="66113"/>
                    <a:pt x="81353" y="65160"/>
                  </a:cubicBezTo>
                  <a:lnTo>
                    <a:pt x="5153" y="19440"/>
                  </a:lnTo>
                  <a:cubicBezTo>
                    <a:pt x="390" y="16583"/>
                    <a:pt x="-1515" y="9915"/>
                    <a:pt x="1343" y="5153"/>
                  </a:cubicBezTo>
                  <a:cubicBezTo>
                    <a:pt x="4200" y="390"/>
                    <a:pt x="10868" y="-1515"/>
                    <a:pt x="16583" y="1343"/>
                  </a:cubicBezTo>
                  <a:lnTo>
                    <a:pt x="92783" y="47063"/>
                  </a:lnTo>
                  <a:cubicBezTo>
                    <a:pt x="97545" y="49920"/>
                    <a:pt x="99450" y="56588"/>
                    <a:pt x="96593" y="61350"/>
                  </a:cubicBezTo>
                  <a:cubicBezTo>
                    <a:pt x="93735" y="65160"/>
                    <a:pt x="90878" y="67065"/>
                    <a:pt x="87068" y="670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0B7010A5-03E3-4C16-831D-078BF153AC6C}"/>
                </a:ext>
              </a:extLst>
            </p:cNvPr>
            <p:cNvSpPr/>
            <p:nvPr/>
          </p:nvSpPr>
          <p:spPr>
            <a:xfrm>
              <a:off x="6102521" y="594213"/>
              <a:ext cx="34581" cy="103968"/>
            </a:xfrm>
            <a:custGeom>
              <a:avLst/>
              <a:gdLst>
                <a:gd name="connsiteX0" fmla="*/ 23958 w 34581"/>
                <a:gd name="connsiteY0" fmla="*/ 103968 h 103968"/>
                <a:gd name="connsiteX1" fmla="*/ 13481 w 34581"/>
                <a:gd name="connsiteY1" fmla="*/ 95396 h 103968"/>
                <a:gd name="connsiteX2" fmla="*/ 146 w 34581"/>
                <a:gd name="connsiteY2" fmla="*/ 12528 h 103968"/>
                <a:gd name="connsiteX3" fmla="*/ 8718 w 34581"/>
                <a:gd name="connsiteY3" fmla="*/ 146 h 103968"/>
                <a:gd name="connsiteX4" fmla="*/ 21101 w 34581"/>
                <a:gd name="connsiteY4" fmla="*/ 8718 h 103968"/>
                <a:gd name="connsiteX5" fmla="*/ 34436 w 34581"/>
                <a:gd name="connsiteY5" fmla="*/ 91586 h 103968"/>
                <a:gd name="connsiteX6" fmla="*/ 25863 w 34581"/>
                <a:gd name="connsiteY6" fmla="*/ 103968 h 103968"/>
                <a:gd name="connsiteX7" fmla="*/ 23958 w 34581"/>
                <a:gd name="connsiteY7" fmla="*/ 103968 h 10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581" h="103968">
                  <a:moveTo>
                    <a:pt x="23958" y="103968"/>
                  </a:moveTo>
                  <a:cubicBezTo>
                    <a:pt x="19196" y="103968"/>
                    <a:pt x="14433" y="100158"/>
                    <a:pt x="13481" y="95396"/>
                  </a:cubicBezTo>
                  <a:lnTo>
                    <a:pt x="146" y="12528"/>
                  </a:lnTo>
                  <a:cubicBezTo>
                    <a:pt x="-807" y="6813"/>
                    <a:pt x="3003" y="1098"/>
                    <a:pt x="8718" y="146"/>
                  </a:cubicBezTo>
                  <a:cubicBezTo>
                    <a:pt x="14433" y="-807"/>
                    <a:pt x="20148" y="3003"/>
                    <a:pt x="21101" y="8718"/>
                  </a:cubicBezTo>
                  <a:lnTo>
                    <a:pt x="34436" y="91586"/>
                  </a:lnTo>
                  <a:cubicBezTo>
                    <a:pt x="35388" y="97301"/>
                    <a:pt x="31578" y="103016"/>
                    <a:pt x="25863" y="103968"/>
                  </a:cubicBezTo>
                  <a:cubicBezTo>
                    <a:pt x="24911" y="103968"/>
                    <a:pt x="24911" y="103968"/>
                    <a:pt x="23958" y="1039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0809DE64-984A-4802-B97B-890BF7E61F4A}"/>
                </a:ext>
              </a:extLst>
            </p:cNvPr>
            <p:cNvSpPr/>
            <p:nvPr/>
          </p:nvSpPr>
          <p:spPr>
            <a:xfrm>
              <a:off x="6030869" y="612695"/>
              <a:ext cx="51203" cy="85486"/>
            </a:xfrm>
            <a:custGeom>
              <a:avLst/>
              <a:gdLst>
                <a:gd name="connsiteX0" fmla="*/ 10838 w 51203"/>
                <a:gd name="connsiteY0" fmla="*/ 85487 h 85486"/>
                <a:gd name="connsiteX1" fmla="*/ 6075 w 51203"/>
                <a:gd name="connsiteY1" fmla="*/ 84534 h 85486"/>
                <a:gd name="connsiteX2" fmla="*/ 1313 w 51203"/>
                <a:gd name="connsiteY2" fmla="*/ 70247 h 85486"/>
                <a:gd name="connsiteX3" fmla="*/ 30840 w 51203"/>
                <a:gd name="connsiteY3" fmla="*/ 6429 h 85486"/>
                <a:gd name="connsiteX4" fmla="*/ 45128 w 51203"/>
                <a:gd name="connsiteY4" fmla="*/ 714 h 85486"/>
                <a:gd name="connsiteX5" fmla="*/ 49890 w 51203"/>
                <a:gd name="connsiteY5" fmla="*/ 15002 h 85486"/>
                <a:gd name="connsiteX6" fmla="*/ 20363 w 51203"/>
                <a:gd name="connsiteY6" fmla="*/ 78819 h 85486"/>
                <a:gd name="connsiteX7" fmla="*/ 10838 w 51203"/>
                <a:gd name="connsiteY7" fmla="*/ 85487 h 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03" h="85486">
                  <a:moveTo>
                    <a:pt x="10838" y="85487"/>
                  </a:moveTo>
                  <a:cubicBezTo>
                    <a:pt x="8933" y="85487"/>
                    <a:pt x="7980" y="85487"/>
                    <a:pt x="6075" y="84534"/>
                  </a:cubicBezTo>
                  <a:cubicBezTo>
                    <a:pt x="360" y="81677"/>
                    <a:pt x="-1545" y="75962"/>
                    <a:pt x="1313" y="70247"/>
                  </a:cubicBezTo>
                  <a:lnTo>
                    <a:pt x="30840" y="6429"/>
                  </a:lnTo>
                  <a:cubicBezTo>
                    <a:pt x="33698" y="714"/>
                    <a:pt x="39413" y="-1191"/>
                    <a:pt x="45128" y="714"/>
                  </a:cubicBezTo>
                  <a:cubicBezTo>
                    <a:pt x="50843" y="3572"/>
                    <a:pt x="52748" y="9287"/>
                    <a:pt x="49890" y="15002"/>
                  </a:cubicBezTo>
                  <a:lnTo>
                    <a:pt x="20363" y="78819"/>
                  </a:lnTo>
                  <a:cubicBezTo>
                    <a:pt x="19410" y="83582"/>
                    <a:pt x="15600" y="85487"/>
                    <a:pt x="10838" y="854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90BC4F35-DC28-4D01-8E3B-BDFE8EFDAFC5}"/>
                </a:ext>
              </a:extLst>
            </p:cNvPr>
            <p:cNvSpPr/>
            <p:nvPr/>
          </p:nvSpPr>
          <p:spPr>
            <a:xfrm>
              <a:off x="5950376" y="481121"/>
              <a:ext cx="89316" cy="79900"/>
            </a:xfrm>
            <a:custGeom>
              <a:avLst/>
              <a:gdLst>
                <a:gd name="connsiteX0" fmla="*/ 77996 w 89316"/>
                <a:gd name="connsiteY0" fmla="*/ 79901 h 79900"/>
                <a:gd name="connsiteX1" fmla="*/ 71328 w 89316"/>
                <a:gd name="connsiteY1" fmla="*/ 77043 h 79900"/>
                <a:gd name="connsiteX2" fmla="*/ 3701 w 89316"/>
                <a:gd name="connsiteY2" fmla="*/ 18941 h 79900"/>
                <a:gd name="connsiteX3" fmla="*/ 2748 w 89316"/>
                <a:gd name="connsiteY3" fmla="*/ 3701 h 79900"/>
                <a:gd name="connsiteX4" fmla="*/ 17988 w 89316"/>
                <a:gd name="connsiteY4" fmla="*/ 2748 h 79900"/>
                <a:gd name="connsiteX5" fmla="*/ 85616 w 89316"/>
                <a:gd name="connsiteY5" fmla="*/ 60851 h 79900"/>
                <a:gd name="connsiteX6" fmla="*/ 86568 w 89316"/>
                <a:gd name="connsiteY6" fmla="*/ 76091 h 79900"/>
                <a:gd name="connsiteX7" fmla="*/ 77996 w 89316"/>
                <a:gd name="connsiteY7" fmla="*/ 79901 h 7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316" h="79900">
                  <a:moveTo>
                    <a:pt x="77996" y="79901"/>
                  </a:moveTo>
                  <a:cubicBezTo>
                    <a:pt x="75138" y="79901"/>
                    <a:pt x="73233" y="78948"/>
                    <a:pt x="71328" y="77043"/>
                  </a:cubicBezTo>
                  <a:lnTo>
                    <a:pt x="3701" y="18941"/>
                  </a:lnTo>
                  <a:cubicBezTo>
                    <a:pt x="-1062" y="15131"/>
                    <a:pt x="-1062" y="8463"/>
                    <a:pt x="2748" y="3701"/>
                  </a:cubicBezTo>
                  <a:cubicBezTo>
                    <a:pt x="6558" y="-1062"/>
                    <a:pt x="13226" y="-1062"/>
                    <a:pt x="17988" y="2748"/>
                  </a:cubicBezTo>
                  <a:lnTo>
                    <a:pt x="85616" y="60851"/>
                  </a:lnTo>
                  <a:cubicBezTo>
                    <a:pt x="90378" y="64661"/>
                    <a:pt x="90378" y="71328"/>
                    <a:pt x="86568" y="76091"/>
                  </a:cubicBezTo>
                  <a:cubicBezTo>
                    <a:pt x="84663" y="78948"/>
                    <a:pt x="80853" y="79901"/>
                    <a:pt x="77996" y="79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E8364ADE-A947-48F1-A604-A6FF6CB667C8}"/>
                </a:ext>
              </a:extLst>
            </p:cNvPr>
            <p:cNvSpPr/>
            <p:nvPr/>
          </p:nvSpPr>
          <p:spPr>
            <a:xfrm>
              <a:off x="6179639" y="550364"/>
              <a:ext cx="102278" cy="41138"/>
            </a:xfrm>
            <a:custGeom>
              <a:avLst/>
              <a:gdLst>
                <a:gd name="connsiteX0" fmla="*/ 10658 w 102278"/>
                <a:gd name="connsiteY0" fmla="*/ 41138 h 41138"/>
                <a:gd name="connsiteX1" fmla="*/ 181 w 102278"/>
                <a:gd name="connsiteY1" fmla="*/ 32566 h 41138"/>
                <a:gd name="connsiteX2" fmla="*/ 7801 w 102278"/>
                <a:gd name="connsiteY2" fmla="*/ 19230 h 41138"/>
                <a:gd name="connsiteX3" fmla="*/ 88763 w 102278"/>
                <a:gd name="connsiteY3" fmla="*/ 181 h 41138"/>
                <a:gd name="connsiteX4" fmla="*/ 102098 w 102278"/>
                <a:gd name="connsiteY4" fmla="*/ 7801 h 41138"/>
                <a:gd name="connsiteX5" fmla="*/ 94478 w 102278"/>
                <a:gd name="connsiteY5" fmla="*/ 21135 h 41138"/>
                <a:gd name="connsiteX6" fmla="*/ 13515 w 102278"/>
                <a:gd name="connsiteY6" fmla="*/ 40186 h 41138"/>
                <a:gd name="connsiteX7" fmla="*/ 10658 w 102278"/>
                <a:gd name="connsiteY7" fmla="*/ 41138 h 4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278" h="41138">
                  <a:moveTo>
                    <a:pt x="10658" y="41138"/>
                  </a:moveTo>
                  <a:cubicBezTo>
                    <a:pt x="5895" y="41138"/>
                    <a:pt x="1133" y="38280"/>
                    <a:pt x="181" y="32566"/>
                  </a:cubicBezTo>
                  <a:cubicBezTo>
                    <a:pt x="-772" y="26851"/>
                    <a:pt x="2085" y="21135"/>
                    <a:pt x="7801" y="19230"/>
                  </a:cubicBezTo>
                  <a:lnTo>
                    <a:pt x="88763" y="181"/>
                  </a:lnTo>
                  <a:cubicBezTo>
                    <a:pt x="94478" y="-772"/>
                    <a:pt x="100193" y="2085"/>
                    <a:pt x="102098" y="7801"/>
                  </a:cubicBezTo>
                  <a:cubicBezTo>
                    <a:pt x="103051" y="13516"/>
                    <a:pt x="100193" y="19230"/>
                    <a:pt x="94478" y="21135"/>
                  </a:cubicBezTo>
                  <a:lnTo>
                    <a:pt x="13515" y="40186"/>
                  </a:lnTo>
                  <a:cubicBezTo>
                    <a:pt x="11610" y="41138"/>
                    <a:pt x="10658" y="41138"/>
                    <a:pt x="10658" y="411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2DC55E15-39F3-41B0-BDC2-36F601530984}"/>
                </a:ext>
              </a:extLst>
            </p:cNvPr>
            <p:cNvSpPr/>
            <p:nvPr/>
          </p:nvSpPr>
          <p:spPr>
            <a:xfrm>
              <a:off x="6119331" y="404316"/>
              <a:ext cx="42571" cy="92888"/>
            </a:xfrm>
            <a:custGeom>
              <a:avLst/>
              <a:gdLst>
                <a:gd name="connsiteX0" fmla="*/ 10958 w 42571"/>
                <a:gd name="connsiteY0" fmla="*/ 92888 h 92888"/>
                <a:gd name="connsiteX1" fmla="*/ 481 w 42571"/>
                <a:gd name="connsiteY1" fmla="*/ 78601 h 92888"/>
                <a:gd name="connsiteX2" fmla="*/ 21436 w 42571"/>
                <a:gd name="connsiteY2" fmla="*/ 8116 h 92888"/>
                <a:gd name="connsiteX3" fmla="*/ 34771 w 42571"/>
                <a:gd name="connsiteY3" fmla="*/ 496 h 92888"/>
                <a:gd name="connsiteX4" fmla="*/ 42391 w 42571"/>
                <a:gd name="connsiteY4" fmla="*/ 13831 h 92888"/>
                <a:gd name="connsiteX5" fmla="*/ 21436 w 42571"/>
                <a:gd name="connsiteY5" fmla="*/ 84316 h 92888"/>
                <a:gd name="connsiteX6" fmla="*/ 10958 w 42571"/>
                <a:gd name="connsiteY6" fmla="*/ 92888 h 9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571" h="92888">
                  <a:moveTo>
                    <a:pt x="10958" y="92888"/>
                  </a:moveTo>
                  <a:cubicBezTo>
                    <a:pt x="2386" y="90983"/>
                    <a:pt x="-1424" y="84316"/>
                    <a:pt x="481" y="78601"/>
                  </a:cubicBezTo>
                  <a:lnTo>
                    <a:pt x="21436" y="8116"/>
                  </a:lnTo>
                  <a:cubicBezTo>
                    <a:pt x="23341" y="2401"/>
                    <a:pt x="29056" y="-1409"/>
                    <a:pt x="34771" y="496"/>
                  </a:cubicBezTo>
                  <a:cubicBezTo>
                    <a:pt x="40486" y="2401"/>
                    <a:pt x="43343" y="8116"/>
                    <a:pt x="42391" y="13831"/>
                  </a:cubicBezTo>
                  <a:lnTo>
                    <a:pt x="21436" y="84316"/>
                  </a:lnTo>
                  <a:cubicBezTo>
                    <a:pt x="20483" y="90031"/>
                    <a:pt x="15721" y="92888"/>
                    <a:pt x="10958" y="92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2C070026-604C-4222-BF9E-FDED92F374AB}"/>
                </a:ext>
              </a:extLst>
            </p:cNvPr>
            <p:cNvSpPr/>
            <p:nvPr/>
          </p:nvSpPr>
          <p:spPr>
            <a:xfrm>
              <a:off x="5924428" y="555185"/>
              <a:ext cx="85968" cy="27744"/>
            </a:xfrm>
            <a:custGeom>
              <a:avLst/>
              <a:gdLst>
                <a:gd name="connsiteX0" fmla="*/ 75369 w 85968"/>
                <a:gd name="connsiteY0" fmla="*/ 27744 h 27744"/>
                <a:gd name="connsiteX1" fmla="*/ 9647 w 85968"/>
                <a:gd name="connsiteY1" fmla="*/ 21077 h 27744"/>
                <a:gd name="connsiteX2" fmla="*/ 122 w 85968"/>
                <a:gd name="connsiteY2" fmla="*/ 9647 h 27744"/>
                <a:gd name="connsiteX3" fmla="*/ 11552 w 85968"/>
                <a:gd name="connsiteY3" fmla="*/ 122 h 27744"/>
                <a:gd name="connsiteX4" fmla="*/ 76322 w 85968"/>
                <a:gd name="connsiteY4" fmla="*/ 6789 h 27744"/>
                <a:gd name="connsiteX5" fmla="*/ 85847 w 85968"/>
                <a:gd name="connsiteY5" fmla="*/ 18219 h 27744"/>
                <a:gd name="connsiteX6" fmla="*/ 75369 w 85968"/>
                <a:gd name="connsiteY6" fmla="*/ 27744 h 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968" h="27744">
                  <a:moveTo>
                    <a:pt x="75369" y="27744"/>
                  </a:moveTo>
                  <a:cubicBezTo>
                    <a:pt x="74417" y="27744"/>
                    <a:pt x="9647" y="21077"/>
                    <a:pt x="9647" y="21077"/>
                  </a:cubicBezTo>
                  <a:cubicBezTo>
                    <a:pt x="3932" y="20124"/>
                    <a:pt x="-831" y="15362"/>
                    <a:pt x="122" y="9647"/>
                  </a:cubicBezTo>
                  <a:cubicBezTo>
                    <a:pt x="1075" y="3932"/>
                    <a:pt x="6789" y="-831"/>
                    <a:pt x="11552" y="122"/>
                  </a:cubicBezTo>
                  <a:lnTo>
                    <a:pt x="76322" y="6789"/>
                  </a:lnTo>
                  <a:cubicBezTo>
                    <a:pt x="82037" y="7742"/>
                    <a:pt x="86800" y="12504"/>
                    <a:pt x="85847" y="18219"/>
                  </a:cubicBezTo>
                  <a:cubicBezTo>
                    <a:pt x="85847" y="23934"/>
                    <a:pt x="81084" y="27744"/>
                    <a:pt x="75369" y="27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162560" tIns="81280" rIns="162560" bIns="8128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GB"/>
            </a:p>
          </p:txBody>
        </p:sp>
      </p:grpSp>
      <p:sp>
        <p:nvSpPr>
          <p:cNvPr id="972" name="Rectangle 971">
            <a:extLst>
              <a:ext uri="{FF2B5EF4-FFF2-40B4-BE49-F238E27FC236}">
                <a16:creationId xmlns:a16="http://schemas.microsoft.com/office/drawing/2014/main" id="{5F818E82-509C-438C-9668-0E33C1EFF8CE}"/>
              </a:ext>
            </a:extLst>
          </p:cNvPr>
          <p:cNvSpPr/>
          <p:nvPr/>
        </p:nvSpPr>
        <p:spPr>
          <a:xfrm>
            <a:off x="0" y="0"/>
            <a:ext cx="12192000" cy="12192000"/>
          </a:xfrm>
          <a:prstGeom prst="rect">
            <a:avLst/>
          </a:pr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6E2EBC8-5BFA-4413-822B-5D79540FA2E9}"/>
              </a:ext>
            </a:extLst>
          </p:cNvPr>
          <p:cNvGrpSpPr/>
          <p:nvPr/>
        </p:nvGrpSpPr>
        <p:grpSpPr>
          <a:xfrm>
            <a:off x="1779639" y="3905581"/>
            <a:ext cx="8632722" cy="4380838"/>
            <a:chOff x="1331816" y="3669016"/>
            <a:chExt cx="9540094" cy="4841299"/>
          </a:xfrm>
        </p:grpSpPr>
        <p:grpSp>
          <p:nvGrpSpPr>
            <p:cNvPr id="157" name="Graphic 3">
              <a:extLst>
                <a:ext uri="{FF2B5EF4-FFF2-40B4-BE49-F238E27FC236}">
                  <a16:creationId xmlns:a16="http://schemas.microsoft.com/office/drawing/2014/main" id="{E2685706-5B08-4D14-B89D-1C7795747C37}"/>
                </a:ext>
              </a:extLst>
            </p:cNvPr>
            <p:cNvGrpSpPr/>
            <p:nvPr/>
          </p:nvGrpSpPr>
          <p:grpSpPr>
            <a:xfrm>
              <a:off x="1331816" y="5092779"/>
              <a:ext cx="9540094" cy="3417536"/>
              <a:chOff x="1331816" y="5092779"/>
              <a:chExt cx="9540094" cy="3417536"/>
            </a:xfrm>
            <a:solidFill>
              <a:srgbClr val="B92127"/>
            </a:solidFill>
          </p:grpSpPr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263489B4-5EBE-4C0F-8728-BF93064A14B2}"/>
                  </a:ext>
                </a:extLst>
              </p:cNvPr>
              <p:cNvSpPr/>
              <p:nvPr/>
            </p:nvSpPr>
            <p:spPr>
              <a:xfrm>
                <a:off x="1331816" y="5132856"/>
                <a:ext cx="2033895" cy="2859943"/>
              </a:xfrm>
              <a:custGeom>
                <a:avLst/>
                <a:gdLst>
                  <a:gd name="connsiteX0" fmla="*/ 1977460 w 2033895"/>
                  <a:gd name="connsiteY0" fmla="*/ 2858116 h 2859943"/>
                  <a:gd name="connsiteX1" fmla="*/ 1886258 w 2033895"/>
                  <a:gd name="connsiteY1" fmla="*/ 2837849 h 2859943"/>
                  <a:gd name="connsiteX2" fmla="*/ 1805189 w 2033895"/>
                  <a:gd name="connsiteY2" fmla="*/ 2782114 h 2859943"/>
                  <a:gd name="connsiteX3" fmla="*/ 1713987 w 2033895"/>
                  <a:gd name="connsiteY3" fmla="*/ 2650378 h 2859943"/>
                  <a:gd name="connsiteX4" fmla="*/ 1622786 w 2033895"/>
                  <a:gd name="connsiteY4" fmla="*/ 2447707 h 2859943"/>
                  <a:gd name="connsiteX5" fmla="*/ 1536650 w 2033895"/>
                  <a:gd name="connsiteY5" fmla="*/ 2204502 h 2859943"/>
                  <a:gd name="connsiteX6" fmla="*/ 1460649 w 2033895"/>
                  <a:gd name="connsiteY6" fmla="*/ 1956230 h 2859943"/>
                  <a:gd name="connsiteX7" fmla="*/ 1399848 w 2033895"/>
                  <a:gd name="connsiteY7" fmla="*/ 1738359 h 2859943"/>
                  <a:gd name="connsiteX8" fmla="*/ 1364380 w 2033895"/>
                  <a:gd name="connsiteY8" fmla="*/ 1581289 h 2859943"/>
                  <a:gd name="connsiteX9" fmla="*/ 1273178 w 2033895"/>
                  <a:gd name="connsiteY9" fmla="*/ 1611690 h 2859943"/>
                  <a:gd name="connsiteX10" fmla="*/ 1131309 w 2033895"/>
                  <a:gd name="connsiteY10" fmla="*/ 1657291 h 2859943"/>
                  <a:gd name="connsiteX11" fmla="*/ 999573 w 2033895"/>
                  <a:gd name="connsiteY11" fmla="*/ 1702892 h 2859943"/>
                  <a:gd name="connsiteX12" fmla="*/ 928638 w 2033895"/>
                  <a:gd name="connsiteY12" fmla="*/ 1733293 h 2859943"/>
                  <a:gd name="connsiteX13" fmla="*/ 953972 w 2033895"/>
                  <a:gd name="connsiteY13" fmla="*/ 1956230 h 2859943"/>
                  <a:gd name="connsiteX14" fmla="*/ 964105 w 2033895"/>
                  <a:gd name="connsiteY14" fmla="*/ 2194369 h 2859943"/>
                  <a:gd name="connsiteX15" fmla="*/ 943838 w 2033895"/>
                  <a:gd name="connsiteY15" fmla="*/ 2427440 h 2859943"/>
                  <a:gd name="connsiteX16" fmla="*/ 872903 w 2033895"/>
                  <a:gd name="connsiteY16" fmla="*/ 2645311 h 2859943"/>
                  <a:gd name="connsiteX17" fmla="*/ 812102 w 2033895"/>
                  <a:gd name="connsiteY17" fmla="*/ 2726380 h 2859943"/>
                  <a:gd name="connsiteX18" fmla="*/ 720900 w 2033895"/>
                  <a:gd name="connsiteY18" fmla="*/ 2777048 h 2859943"/>
                  <a:gd name="connsiteX19" fmla="*/ 675299 w 2033895"/>
                  <a:gd name="connsiteY19" fmla="*/ 2777048 h 2859943"/>
                  <a:gd name="connsiteX20" fmla="*/ 644899 w 2033895"/>
                  <a:gd name="connsiteY20" fmla="*/ 2746647 h 2859943"/>
                  <a:gd name="connsiteX21" fmla="*/ 675299 w 2033895"/>
                  <a:gd name="connsiteY21" fmla="*/ 2685846 h 2859943"/>
                  <a:gd name="connsiteX22" fmla="*/ 720900 w 2033895"/>
                  <a:gd name="connsiteY22" fmla="*/ 2625044 h 2859943"/>
                  <a:gd name="connsiteX23" fmla="*/ 766501 w 2033895"/>
                  <a:gd name="connsiteY23" fmla="*/ 2452774 h 2859943"/>
                  <a:gd name="connsiteX24" fmla="*/ 766501 w 2033895"/>
                  <a:gd name="connsiteY24" fmla="*/ 2214636 h 2859943"/>
                  <a:gd name="connsiteX25" fmla="*/ 741167 w 2033895"/>
                  <a:gd name="connsiteY25" fmla="*/ 1976498 h 2859943"/>
                  <a:gd name="connsiteX26" fmla="*/ 710767 w 2033895"/>
                  <a:gd name="connsiteY26" fmla="*/ 1794094 h 2859943"/>
                  <a:gd name="connsiteX27" fmla="*/ 614498 w 2033895"/>
                  <a:gd name="connsiteY27" fmla="*/ 1829561 h 2859943"/>
                  <a:gd name="connsiteX28" fmla="*/ 482762 w 2033895"/>
                  <a:gd name="connsiteY28" fmla="*/ 1844762 h 2859943"/>
                  <a:gd name="connsiteX29" fmla="*/ 406760 w 2033895"/>
                  <a:gd name="connsiteY29" fmla="*/ 1809294 h 2859943"/>
                  <a:gd name="connsiteX30" fmla="*/ 401694 w 2033895"/>
                  <a:gd name="connsiteY30" fmla="*/ 1809294 h 2859943"/>
                  <a:gd name="connsiteX31" fmla="*/ 396627 w 2033895"/>
                  <a:gd name="connsiteY31" fmla="*/ 1738359 h 2859943"/>
                  <a:gd name="connsiteX32" fmla="*/ 421961 w 2033895"/>
                  <a:gd name="connsiteY32" fmla="*/ 1713025 h 2859943"/>
                  <a:gd name="connsiteX33" fmla="*/ 472628 w 2033895"/>
                  <a:gd name="connsiteY33" fmla="*/ 1723159 h 2859943"/>
                  <a:gd name="connsiteX34" fmla="*/ 538497 w 2033895"/>
                  <a:gd name="connsiteY34" fmla="*/ 1733293 h 2859943"/>
                  <a:gd name="connsiteX35" fmla="*/ 614498 w 2033895"/>
                  <a:gd name="connsiteY35" fmla="*/ 1728226 h 2859943"/>
                  <a:gd name="connsiteX36" fmla="*/ 685433 w 2033895"/>
                  <a:gd name="connsiteY36" fmla="*/ 1713025 h 2859943"/>
                  <a:gd name="connsiteX37" fmla="*/ 670233 w 2033895"/>
                  <a:gd name="connsiteY37" fmla="*/ 1611690 h 2859943"/>
                  <a:gd name="connsiteX38" fmla="*/ 629698 w 2033895"/>
                  <a:gd name="connsiteY38" fmla="*/ 1439420 h 2859943"/>
                  <a:gd name="connsiteX39" fmla="*/ 563830 w 2033895"/>
                  <a:gd name="connsiteY39" fmla="*/ 1241816 h 2859943"/>
                  <a:gd name="connsiteX40" fmla="*/ 482762 w 2033895"/>
                  <a:gd name="connsiteY40" fmla="*/ 1054345 h 2859943"/>
                  <a:gd name="connsiteX41" fmla="*/ 386493 w 2033895"/>
                  <a:gd name="connsiteY41" fmla="*/ 922609 h 2859943"/>
                  <a:gd name="connsiteX42" fmla="*/ 280091 w 2033895"/>
                  <a:gd name="connsiteY42" fmla="*/ 887142 h 2859943"/>
                  <a:gd name="connsiteX43" fmla="*/ 199023 w 2033895"/>
                  <a:gd name="connsiteY43" fmla="*/ 947943 h 2859943"/>
                  <a:gd name="connsiteX44" fmla="*/ 153422 w 2033895"/>
                  <a:gd name="connsiteY44" fmla="*/ 978344 h 2859943"/>
                  <a:gd name="connsiteX45" fmla="*/ 72353 w 2033895"/>
                  <a:gd name="connsiteY45" fmla="*/ 958077 h 2859943"/>
                  <a:gd name="connsiteX46" fmla="*/ 6485 w 2033895"/>
                  <a:gd name="connsiteY46" fmla="*/ 887142 h 2859943"/>
                  <a:gd name="connsiteX47" fmla="*/ 1419 w 2033895"/>
                  <a:gd name="connsiteY47" fmla="*/ 811140 h 2859943"/>
                  <a:gd name="connsiteX48" fmla="*/ 67287 w 2033895"/>
                  <a:gd name="connsiteY48" fmla="*/ 755406 h 2859943"/>
                  <a:gd name="connsiteX49" fmla="*/ 138222 w 2033895"/>
                  <a:gd name="connsiteY49" fmla="*/ 735139 h 2859943"/>
                  <a:gd name="connsiteX50" fmla="*/ 224357 w 2033895"/>
                  <a:gd name="connsiteY50" fmla="*/ 709805 h 2859943"/>
                  <a:gd name="connsiteX51" fmla="*/ 457428 w 2033895"/>
                  <a:gd name="connsiteY51" fmla="*/ 714872 h 2859943"/>
                  <a:gd name="connsiteX52" fmla="*/ 629698 w 2033895"/>
                  <a:gd name="connsiteY52" fmla="*/ 826341 h 2859943"/>
                  <a:gd name="connsiteX53" fmla="*/ 756368 w 2033895"/>
                  <a:gd name="connsiteY53" fmla="*/ 1008744 h 2859943"/>
                  <a:gd name="connsiteX54" fmla="*/ 842503 w 2033895"/>
                  <a:gd name="connsiteY54" fmla="*/ 1231682 h 2859943"/>
                  <a:gd name="connsiteX55" fmla="*/ 893170 w 2033895"/>
                  <a:gd name="connsiteY55" fmla="*/ 1454620 h 2859943"/>
                  <a:gd name="connsiteX56" fmla="*/ 923571 w 2033895"/>
                  <a:gd name="connsiteY56" fmla="*/ 1642091 h 2859943"/>
                  <a:gd name="connsiteX57" fmla="*/ 1136376 w 2033895"/>
                  <a:gd name="connsiteY57" fmla="*/ 1561022 h 2859943"/>
                  <a:gd name="connsiteX58" fmla="*/ 1354247 w 2033895"/>
                  <a:gd name="connsiteY58" fmla="*/ 1485021 h 2859943"/>
                  <a:gd name="connsiteX59" fmla="*/ 1328913 w 2033895"/>
                  <a:gd name="connsiteY59" fmla="*/ 1348218 h 2859943"/>
                  <a:gd name="connsiteX60" fmla="*/ 1293445 w 2033895"/>
                  <a:gd name="connsiteY60" fmla="*/ 1120213 h 2859943"/>
                  <a:gd name="connsiteX61" fmla="*/ 1263045 w 2033895"/>
                  <a:gd name="connsiteY61" fmla="*/ 841541 h 2859943"/>
                  <a:gd name="connsiteX62" fmla="*/ 1247845 w 2033895"/>
                  <a:gd name="connsiteY62" fmla="*/ 552735 h 2859943"/>
                  <a:gd name="connsiteX63" fmla="*/ 1263045 w 2033895"/>
                  <a:gd name="connsiteY63" fmla="*/ 289263 h 2859943"/>
                  <a:gd name="connsiteX64" fmla="*/ 1313712 w 2033895"/>
                  <a:gd name="connsiteY64" fmla="*/ 96726 h 2859943"/>
                  <a:gd name="connsiteX65" fmla="*/ 1359313 w 2033895"/>
                  <a:gd name="connsiteY65" fmla="*/ 35924 h 2859943"/>
                  <a:gd name="connsiteX66" fmla="*/ 1435315 w 2033895"/>
                  <a:gd name="connsiteY66" fmla="*/ 5524 h 2859943"/>
                  <a:gd name="connsiteX67" fmla="*/ 1546784 w 2033895"/>
                  <a:gd name="connsiteY67" fmla="*/ 10590 h 2859943"/>
                  <a:gd name="connsiteX68" fmla="*/ 1607585 w 2033895"/>
                  <a:gd name="connsiteY68" fmla="*/ 56191 h 2859943"/>
                  <a:gd name="connsiteX69" fmla="*/ 1627852 w 2033895"/>
                  <a:gd name="connsiteY69" fmla="*/ 127126 h 2859943"/>
                  <a:gd name="connsiteX70" fmla="*/ 1612652 w 2033895"/>
                  <a:gd name="connsiteY70" fmla="*/ 213261 h 2859943"/>
                  <a:gd name="connsiteX71" fmla="*/ 1551851 w 2033895"/>
                  <a:gd name="connsiteY71" fmla="*/ 491934 h 2859943"/>
                  <a:gd name="connsiteX72" fmla="*/ 1536650 w 2033895"/>
                  <a:gd name="connsiteY72" fmla="*/ 846608 h 2859943"/>
                  <a:gd name="connsiteX73" fmla="*/ 1546784 w 2033895"/>
                  <a:gd name="connsiteY73" fmla="*/ 1186081 h 2859943"/>
                  <a:gd name="connsiteX74" fmla="*/ 1561984 w 2033895"/>
                  <a:gd name="connsiteY74" fmla="*/ 1434353 h 2859943"/>
                  <a:gd name="connsiteX75" fmla="*/ 1617719 w 2033895"/>
                  <a:gd name="connsiteY75" fmla="*/ 1434353 h 2859943"/>
                  <a:gd name="connsiteX76" fmla="*/ 1653186 w 2033895"/>
                  <a:gd name="connsiteY76" fmla="*/ 1469820 h 2859943"/>
                  <a:gd name="connsiteX77" fmla="*/ 1627852 w 2033895"/>
                  <a:gd name="connsiteY77" fmla="*/ 1515421 h 2859943"/>
                  <a:gd name="connsiteX78" fmla="*/ 1567051 w 2033895"/>
                  <a:gd name="connsiteY78" fmla="*/ 1535688 h 2859943"/>
                  <a:gd name="connsiteX79" fmla="*/ 1602519 w 2033895"/>
                  <a:gd name="connsiteY79" fmla="*/ 1733293 h 2859943"/>
                  <a:gd name="connsiteX80" fmla="*/ 1653186 w 2033895"/>
                  <a:gd name="connsiteY80" fmla="*/ 1986631 h 2859943"/>
                  <a:gd name="connsiteX81" fmla="*/ 1719054 w 2033895"/>
                  <a:gd name="connsiteY81" fmla="*/ 2255170 h 2859943"/>
                  <a:gd name="connsiteX82" fmla="*/ 1800123 w 2033895"/>
                  <a:gd name="connsiteY82" fmla="*/ 2503442 h 2859943"/>
                  <a:gd name="connsiteX83" fmla="*/ 1901458 w 2033895"/>
                  <a:gd name="connsiteY83" fmla="*/ 2695979 h 2859943"/>
                  <a:gd name="connsiteX84" fmla="*/ 2023061 w 2033895"/>
                  <a:gd name="connsiteY84" fmla="*/ 2797314 h 2859943"/>
                  <a:gd name="connsiteX85" fmla="*/ 2017994 w 2033895"/>
                  <a:gd name="connsiteY85" fmla="*/ 2827715 h 2859943"/>
                  <a:gd name="connsiteX86" fmla="*/ 1977460 w 2033895"/>
                  <a:gd name="connsiteY86" fmla="*/ 2858116 h 2859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2033895" h="2859943">
                    <a:moveTo>
                      <a:pt x="1977460" y="2858116"/>
                    </a:moveTo>
                    <a:cubicBezTo>
                      <a:pt x="1947059" y="2863183"/>
                      <a:pt x="1916658" y="2858116"/>
                      <a:pt x="1886258" y="2837849"/>
                    </a:cubicBezTo>
                    <a:cubicBezTo>
                      <a:pt x="1855857" y="2822648"/>
                      <a:pt x="1830523" y="2802381"/>
                      <a:pt x="1805189" y="2782114"/>
                    </a:cubicBezTo>
                    <a:cubicBezTo>
                      <a:pt x="1774789" y="2751714"/>
                      <a:pt x="1744388" y="2706113"/>
                      <a:pt x="1713987" y="2650378"/>
                    </a:cubicBezTo>
                    <a:cubicBezTo>
                      <a:pt x="1683587" y="2589577"/>
                      <a:pt x="1653186" y="2523709"/>
                      <a:pt x="1622786" y="2447707"/>
                    </a:cubicBezTo>
                    <a:cubicBezTo>
                      <a:pt x="1592385" y="2371706"/>
                      <a:pt x="1561984" y="2290637"/>
                      <a:pt x="1536650" y="2204502"/>
                    </a:cubicBezTo>
                    <a:cubicBezTo>
                      <a:pt x="1511317" y="2118367"/>
                      <a:pt x="1485983" y="2037299"/>
                      <a:pt x="1460649" y="1956230"/>
                    </a:cubicBezTo>
                    <a:cubicBezTo>
                      <a:pt x="1440382" y="1875162"/>
                      <a:pt x="1420115" y="1804227"/>
                      <a:pt x="1399848" y="1738359"/>
                    </a:cubicBezTo>
                    <a:cubicBezTo>
                      <a:pt x="1384647" y="1672491"/>
                      <a:pt x="1369447" y="1621824"/>
                      <a:pt x="1364380" y="1581289"/>
                    </a:cubicBezTo>
                    <a:cubicBezTo>
                      <a:pt x="1349180" y="1586356"/>
                      <a:pt x="1318779" y="1596490"/>
                      <a:pt x="1273178" y="1611690"/>
                    </a:cubicBezTo>
                    <a:cubicBezTo>
                      <a:pt x="1227577" y="1626890"/>
                      <a:pt x="1181976" y="1642091"/>
                      <a:pt x="1131309" y="1657291"/>
                    </a:cubicBezTo>
                    <a:cubicBezTo>
                      <a:pt x="1080641" y="1672491"/>
                      <a:pt x="1035040" y="1687692"/>
                      <a:pt x="999573" y="1702892"/>
                    </a:cubicBezTo>
                    <a:cubicBezTo>
                      <a:pt x="959038" y="1718092"/>
                      <a:pt x="938771" y="1728226"/>
                      <a:pt x="928638" y="1733293"/>
                    </a:cubicBezTo>
                    <a:cubicBezTo>
                      <a:pt x="938771" y="1804227"/>
                      <a:pt x="943838" y="1880229"/>
                      <a:pt x="953972" y="1956230"/>
                    </a:cubicBezTo>
                    <a:cubicBezTo>
                      <a:pt x="964105" y="2032232"/>
                      <a:pt x="964105" y="2113300"/>
                      <a:pt x="964105" y="2194369"/>
                    </a:cubicBezTo>
                    <a:cubicBezTo>
                      <a:pt x="964105" y="2275437"/>
                      <a:pt x="959038" y="2351439"/>
                      <a:pt x="943838" y="2427440"/>
                    </a:cubicBezTo>
                    <a:cubicBezTo>
                      <a:pt x="928638" y="2503442"/>
                      <a:pt x="908371" y="2574377"/>
                      <a:pt x="872903" y="2645311"/>
                    </a:cubicBezTo>
                    <a:cubicBezTo>
                      <a:pt x="857703" y="2675712"/>
                      <a:pt x="842503" y="2701046"/>
                      <a:pt x="812102" y="2726380"/>
                    </a:cubicBezTo>
                    <a:cubicBezTo>
                      <a:pt x="786768" y="2751714"/>
                      <a:pt x="756368" y="2771980"/>
                      <a:pt x="720900" y="2777048"/>
                    </a:cubicBezTo>
                    <a:cubicBezTo>
                      <a:pt x="705700" y="2782114"/>
                      <a:pt x="690500" y="2782114"/>
                      <a:pt x="675299" y="2777048"/>
                    </a:cubicBezTo>
                    <a:cubicBezTo>
                      <a:pt x="660099" y="2771980"/>
                      <a:pt x="649965" y="2761847"/>
                      <a:pt x="644899" y="2746647"/>
                    </a:cubicBezTo>
                    <a:cubicBezTo>
                      <a:pt x="639832" y="2731447"/>
                      <a:pt x="649965" y="2711179"/>
                      <a:pt x="675299" y="2685846"/>
                    </a:cubicBezTo>
                    <a:cubicBezTo>
                      <a:pt x="695566" y="2660512"/>
                      <a:pt x="715833" y="2640245"/>
                      <a:pt x="720900" y="2625044"/>
                    </a:cubicBezTo>
                    <a:cubicBezTo>
                      <a:pt x="741167" y="2584510"/>
                      <a:pt x="756368" y="2528776"/>
                      <a:pt x="766501" y="2452774"/>
                    </a:cubicBezTo>
                    <a:cubicBezTo>
                      <a:pt x="771568" y="2376773"/>
                      <a:pt x="771568" y="2300771"/>
                      <a:pt x="766501" y="2214636"/>
                    </a:cubicBezTo>
                    <a:cubicBezTo>
                      <a:pt x="761434" y="2133567"/>
                      <a:pt x="751301" y="2052499"/>
                      <a:pt x="741167" y="1976498"/>
                    </a:cubicBezTo>
                    <a:cubicBezTo>
                      <a:pt x="731034" y="1900496"/>
                      <a:pt x="720900" y="1839695"/>
                      <a:pt x="710767" y="1794094"/>
                    </a:cubicBezTo>
                    <a:cubicBezTo>
                      <a:pt x="690500" y="1804227"/>
                      <a:pt x="660099" y="1814361"/>
                      <a:pt x="614498" y="1829561"/>
                    </a:cubicBezTo>
                    <a:cubicBezTo>
                      <a:pt x="568897" y="1839695"/>
                      <a:pt x="528363" y="1844762"/>
                      <a:pt x="482762" y="1844762"/>
                    </a:cubicBezTo>
                    <a:cubicBezTo>
                      <a:pt x="437161" y="1844762"/>
                      <a:pt x="411827" y="1834628"/>
                      <a:pt x="406760" y="1809294"/>
                    </a:cubicBezTo>
                    <a:cubicBezTo>
                      <a:pt x="406760" y="1809294"/>
                      <a:pt x="406760" y="1809294"/>
                      <a:pt x="401694" y="1809294"/>
                    </a:cubicBezTo>
                    <a:cubicBezTo>
                      <a:pt x="391560" y="1778893"/>
                      <a:pt x="391560" y="1753560"/>
                      <a:pt x="396627" y="1738359"/>
                    </a:cubicBezTo>
                    <a:cubicBezTo>
                      <a:pt x="401694" y="1723159"/>
                      <a:pt x="411827" y="1713025"/>
                      <a:pt x="421961" y="1713025"/>
                    </a:cubicBezTo>
                    <a:cubicBezTo>
                      <a:pt x="432094" y="1707959"/>
                      <a:pt x="452361" y="1713025"/>
                      <a:pt x="472628" y="1723159"/>
                    </a:cubicBezTo>
                    <a:cubicBezTo>
                      <a:pt x="492896" y="1733293"/>
                      <a:pt x="513163" y="1738359"/>
                      <a:pt x="538497" y="1733293"/>
                    </a:cubicBezTo>
                    <a:cubicBezTo>
                      <a:pt x="558764" y="1733293"/>
                      <a:pt x="584097" y="1733293"/>
                      <a:pt x="614498" y="1728226"/>
                    </a:cubicBezTo>
                    <a:cubicBezTo>
                      <a:pt x="644899" y="1723159"/>
                      <a:pt x="670233" y="1718092"/>
                      <a:pt x="685433" y="1713025"/>
                    </a:cubicBezTo>
                    <a:cubicBezTo>
                      <a:pt x="685433" y="1697825"/>
                      <a:pt x="680366" y="1662358"/>
                      <a:pt x="670233" y="1611690"/>
                    </a:cubicBezTo>
                    <a:cubicBezTo>
                      <a:pt x="660099" y="1561022"/>
                      <a:pt x="644899" y="1505288"/>
                      <a:pt x="629698" y="1439420"/>
                    </a:cubicBezTo>
                    <a:cubicBezTo>
                      <a:pt x="614498" y="1373552"/>
                      <a:pt x="589164" y="1307684"/>
                      <a:pt x="563830" y="1241816"/>
                    </a:cubicBezTo>
                    <a:cubicBezTo>
                      <a:pt x="538497" y="1170881"/>
                      <a:pt x="513163" y="1110080"/>
                      <a:pt x="482762" y="1054345"/>
                    </a:cubicBezTo>
                    <a:cubicBezTo>
                      <a:pt x="452361" y="998611"/>
                      <a:pt x="421961" y="953010"/>
                      <a:pt x="386493" y="922609"/>
                    </a:cubicBezTo>
                    <a:cubicBezTo>
                      <a:pt x="351026" y="892208"/>
                      <a:pt x="315559" y="877008"/>
                      <a:pt x="280091" y="887142"/>
                    </a:cubicBezTo>
                    <a:cubicBezTo>
                      <a:pt x="249691" y="892208"/>
                      <a:pt x="224357" y="912476"/>
                      <a:pt x="199023" y="947943"/>
                    </a:cubicBezTo>
                    <a:cubicBezTo>
                      <a:pt x="188889" y="963143"/>
                      <a:pt x="173689" y="973277"/>
                      <a:pt x="153422" y="978344"/>
                    </a:cubicBezTo>
                    <a:cubicBezTo>
                      <a:pt x="128088" y="983411"/>
                      <a:pt x="102754" y="978344"/>
                      <a:pt x="72353" y="958077"/>
                    </a:cubicBezTo>
                    <a:cubicBezTo>
                      <a:pt x="41953" y="937810"/>
                      <a:pt x="21686" y="912476"/>
                      <a:pt x="6485" y="887142"/>
                    </a:cubicBezTo>
                    <a:cubicBezTo>
                      <a:pt x="6485" y="871942"/>
                      <a:pt x="-3648" y="841541"/>
                      <a:pt x="1419" y="811140"/>
                    </a:cubicBezTo>
                    <a:cubicBezTo>
                      <a:pt x="6485" y="785806"/>
                      <a:pt x="26753" y="765539"/>
                      <a:pt x="67287" y="755406"/>
                    </a:cubicBezTo>
                    <a:cubicBezTo>
                      <a:pt x="87554" y="750339"/>
                      <a:pt x="112888" y="745272"/>
                      <a:pt x="138222" y="735139"/>
                    </a:cubicBezTo>
                    <a:cubicBezTo>
                      <a:pt x="163555" y="725005"/>
                      <a:pt x="193956" y="719938"/>
                      <a:pt x="224357" y="709805"/>
                    </a:cubicBezTo>
                    <a:cubicBezTo>
                      <a:pt x="310492" y="689538"/>
                      <a:pt x="386493" y="689538"/>
                      <a:pt x="457428" y="714872"/>
                    </a:cubicBezTo>
                    <a:cubicBezTo>
                      <a:pt x="523296" y="740205"/>
                      <a:pt x="584097" y="775673"/>
                      <a:pt x="629698" y="826341"/>
                    </a:cubicBezTo>
                    <a:cubicBezTo>
                      <a:pt x="680366" y="877008"/>
                      <a:pt x="720900" y="937810"/>
                      <a:pt x="756368" y="1008744"/>
                    </a:cubicBezTo>
                    <a:cubicBezTo>
                      <a:pt x="791835" y="1079679"/>
                      <a:pt x="817169" y="1155681"/>
                      <a:pt x="842503" y="1231682"/>
                    </a:cubicBezTo>
                    <a:cubicBezTo>
                      <a:pt x="862770" y="1307684"/>
                      <a:pt x="883037" y="1383685"/>
                      <a:pt x="893170" y="1454620"/>
                    </a:cubicBezTo>
                    <a:cubicBezTo>
                      <a:pt x="908371" y="1525555"/>
                      <a:pt x="913438" y="1591423"/>
                      <a:pt x="923571" y="1642091"/>
                    </a:cubicBezTo>
                    <a:cubicBezTo>
                      <a:pt x="994506" y="1616757"/>
                      <a:pt x="1065441" y="1586356"/>
                      <a:pt x="1136376" y="1561022"/>
                    </a:cubicBezTo>
                    <a:cubicBezTo>
                      <a:pt x="1207310" y="1535688"/>
                      <a:pt x="1278245" y="1510355"/>
                      <a:pt x="1354247" y="1485021"/>
                    </a:cubicBezTo>
                    <a:cubicBezTo>
                      <a:pt x="1349180" y="1459687"/>
                      <a:pt x="1339046" y="1414086"/>
                      <a:pt x="1328913" y="1348218"/>
                    </a:cubicBezTo>
                    <a:cubicBezTo>
                      <a:pt x="1318779" y="1282350"/>
                      <a:pt x="1308646" y="1206348"/>
                      <a:pt x="1293445" y="1120213"/>
                    </a:cubicBezTo>
                    <a:cubicBezTo>
                      <a:pt x="1283312" y="1034078"/>
                      <a:pt x="1273178" y="942876"/>
                      <a:pt x="1263045" y="841541"/>
                    </a:cubicBezTo>
                    <a:cubicBezTo>
                      <a:pt x="1252911" y="745272"/>
                      <a:pt x="1247845" y="643937"/>
                      <a:pt x="1247845" y="552735"/>
                    </a:cubicBezTo>
                    <a:cubicBezTo>
                      <a:pt x="1247845" y="456466"/>
                      <a:pt x="1252911" y="370331"/>
                      <a:pt x="1263045" y="289263"/>
                    </a:cubicBezTo>
                    <a:cubicBezTo>
                      <a:pt x="1273178" y="208194"/>
                      <a:pt x="1288379" y="142326"/>
                      <a:pt x="1313712" y="96726"/>
                    </a:cubicBezTo>
                    <a:cubicBezTo>
                      <a:pt x="1328913" y="71392"/>
                      <a:pt x="1344113" y="46058"/>
                      <a:pt x="1359313" y="35924"/>
                    </a:cubicBezTo>
                    <a:cubicBezTo>
                      <a:pt x="1374514" y="20724"/>
                      <a:pt x="1399848" y="10590"/>
                      <a:pt x="1435315" y="5524"/>
                    </a:cubicBezTo>
                    <a:cubicBezTo>
                      <a:pt x="1480916" y="-4610"/>
                      <a:pt x="1516383" y="457"/>
                      <a:pt x="1546784" y="10590"/>
                    </a:cubicBezTo>
                    <a:cubicBezTo>
                      <a:pt x="1577185" y="20724"/>
                      <a:pt x="1597452" y="35924"/>
                      <a:pt x="1607585" y="56191"/>
                    </a:cubicBezTo>
                    <a:cubicBezTo>
                      <a:pt x="1622786" y="76458"/>
                      <a:pt x="1627852" y="101792"/>
                      <a:pt x="1627852" y="127126"/>
                    </a:cubicBezTo>
                    <a:cubicBezTo>
                      <a:pt x="1627852" y="152460"/>
                      <a:pt x="1622786" y="182861"/>
                      <a:pt x="1612652" y="213261"/>
                    </a:cubicBezTo>
                    <a:cubicBezTo>
                      <a:pt x="1582251" y="284196"/>
                      <a:pt x="1561984" y="380465"/>
                      <a:pt x="1551851" y="491934"/>
                    </a:cubicBezTo>
                    <a:cubicBezTo>
                      <a:pt x="1541717" y="608469"/>
                      <a:pt x="1536650" y="725005"/>
                      <a:pt x="1536650" y="846608"/>
                    </a:cubicBezTo>
                    <a:cubicBezTo>
                      <a:pt x="1536650" y="968210"/>
                      <a:pt x="1541717" y="1079679"/>
                      <a:pt x="1546784" y="1186081"/>
                    </a:cubicBezTo>
                    <a:cubicBezTo>
                      <a:pt x="1551851" y="1292483"/>
                      <a:pt x="1556918" y="1373552"/>
                      <a:pt x="1561984" y="1434353"/>
                    </a:cubicBezTo>
                    <a:cubicBezTo>
                      <a:pt x="1577185" y="1429286"/>
                      <a:pt x="1597452" y="1429286"/>
                      <a:pt x="1617719" y="1434353"/>
                    </a:cubicBezTo>
                    <a:cubicBezTo>
                      <a:pt x="1637986" y="1434353"/>
                      <a:pt x="1648119" y="1449553"/>
                      <a:pt x="1653186" y="1469820"/>
                    </a:cubicBezTo>
                    <a:cubicBezTo>
                      <a:pt x="1658253" y="1490088"/>
                      <a:pt x="1648119" y="1505288"/>
                      <a:pt x="1627852" y="1515421"/>
                    </a:cubicBezTo>
                    <a:cubicBezTo>
                      <a:pt x="1607585" y="1525555"/>
                      <a:pt x="1587318" y="1530622"/>
                      <a:pt x="1567051" y="1535688"/>
                    </a:cubicBezTo>
                    <a:cubicBezTo>
                      <a:pt x="1577185" y="1586356"/>
                      <a:pt x="1587318" y="1657291"/>
                      <a:pt x="1602519" y="1733293"/>
                    </a:cubicBezTo>
                    <a:cubicBezTo>
                      <a:pt x="1617719" y="1814361"/>
                      <a:pt x="1632919" y="1895429"/>
                      <a:pt x="1653186" y="1986631"/>
                    </a:cubicBezTo>
                    <a:cubicBezTo>
                      <a:pt x="1673453" y="2077833"/>
                      <a:pt x="1693720" y="2169035"/>
                      <a:pt x="1719054" y="2255170"/>
                    </a:cubicBezTo>
                    <a:cubicBezTo>
                      <a:pt x="1744388" y="2346372"/>
                      <a:pt x="1769722" y="2427440"/>
                      <a:pt x="1800123" y="2503442"/>
                    </a:cubicBezTo>
                    <a:cubicBezTo>
                      <a:pt x="1830523" y="2579443"/>
                      <a:pt x="1865991" y="2645311"/>
                      <a:pt x="1901458" y="2695979"/>
                    </a:cubicBezTo>
                    <a:cubicBezTo>
                      <a:pt x="1936925" y="2746647"/>
                      <a:pt x="1977460" y="2782114"/>
                      <a:pt x="2023061" y="2797314"/>
                    </a:cubicBezTo>
                    <a:cubicBezTo>
                      <a:pt x="2038261" y="2802381"/>
                      <a:pt x="2038261" y="2812515"/>
                      <a:pt x="2017994" y="2827715"/>
                    </a:cubicBezTo>
                    <a:cubicBezTo>
                      <a:pt x="2007860" y="2847982"/>
                      <a:pt x="1992660" y="2853049"/>
                      <a:pt x="1977460" y="2858116"/>
                    </a:cubicBezTo>
                    <a:close/>
                  </a:path>
                </a:pathLst>
              </a:custGeom>
              <a:grpFill/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2F5942DC-D091-425E-BEFF-19B70C0830CA}"/>
                  </a:ext>
                </a:extLst>
              </p:cNvPr>
              <p:cNvSpPr/>
              <p:nvPr/>
            </p:nvSpPr>
            <p:spPr>
              <a:xfrm>
                <a:off x="3197980" y="6183477"/>
                <a:ext cx="1130687" cy="955185"/>
              </a:xfrm>
              <a:custGeom>
                <a:avLst/>
                <a:gdLst>
                  <a:gd name="connsiteX0" fmla="*/ 744642 w 1130687"/>
                  <a:gd name="connsiteY0" fmla="*/ 571203 h 955185"/>
                  <a:gd name="connsiteX1" fmla="*/ 861178 w 1130687"/>
                  <a:gd name="connsiteY1" fmla="*/ 535735 h 955185"/>
                  <a:gd name="connsiteX2" fmla="*/ 942246 w 1130687"/>
                  <a:gd name="connsiteY2" fmla="*/ 449600 h 955185"/>
                  <a:gd name="connsiteX3" fmla="*/ 1003047 w 1130687"/>
                  <a:gd name="connsiteY3" fmla="*/ 348265 h 955185"/>
                  <a:gd name="connsiteX4" fmla="*/ 1053715 w 1130687"/>
                  <a:gd name="connsiteY4" fmla="*/ 262130 h 955185"/>
                  <a:gd name="connsiteX5" fmla="*/ 1104383 w 1130687"/>
                  <a:gd name="connsiteY5" fmla="*/ 241863 h 955185"/>
                  <a:gd name="connsiteX6" fmla="*/ 1129716 w 1130687"/>
                  <a:gd name="connsiteY6" fmla="*/ 257063 h 955185"/>
                  <a:gd name="connsiteX7" fmla="*/ 1094249 w 1130687"/>
                  <a:gd name="connsiteY7" fmla="*/ 368532 h 955185"/>
                  <a:gd name="connsiteX8" fmla="*/ 997980 w 1130687"/>
                  <a:gd name="connsiteY8" fmla="*/ 495201 h 955185"/>
                  <a:gd name="connsiteX9" fmla="*/ 871311 w 1130687"/>
                  <a:gd name="connsiteY9" fmla="*/ 601603 h 955185"/>
                  <a:gd name="connsiteX10" fmla="*/ 739575 w 1130687"/>
                  <a:gd name="connsiteY10" fmla="*/ 647204 h 955185"/>
                  <a:gd name="connsiteX11" fmla="*/ 612906 w 1130687"/>
                  <a:gd name="connsiteY11" fmla="*/ 854942 h 955185"/>
                  <a:gd name="connsiteX12" fmla="*/ 420368 w 1130687"/>
                  <a:gd name="connsiteY12" fmla="*/ 951211 h 955185"/>
                  <a:gd name="connsiteX13" fmla="*/ 248098 w 1130687"/>
                  <a:gd name="connsiteY13" fmla="*/ 930943 h 955185"/>
                  <a:gd name="connsiteX14" fmla="*/ 126496 w 1130687"/>
                  <a:gd name="connsiteY14" fmla="*/ 834675 h 955185"/>
                  <a:gd name="connsiteX15" fmla="*/ 45427 w 1130687"/>
                  <a:gd name="connsiteY15" fmla="*/ 692805 h 955185"/>
                  <a:gd name="connsiteX16" fmla="*/ 4893 w 1130687"/>
                  <a:gd name="connsiteY16" fmla="*/ 540802 h 955185"/>
                  <a:gd name="connsiteX17" fmla="*/ 25160 w 1130687"/>
                  <a:gd name="connsiteY17" fmla="*/ 388799 h 955185"/>
                  <a:gd name="connsiteX18" fmla="*/ 111295 w 1130687"/>
                  <a:gd name="connsiteY18" fmla="*/ 338131 h 955185"/>
                  <a:gd name="connsiteX19" fmla="*/ 75828 w 1130687"/>
                  <a:gd name="connsiteY19" fmla="*/ 267197 h 955185"/>
                  <a:gd name="connsiteX20" fmla="*/ 91028 w 1130687"/>
                  <a:gd name="connsiteY20" fmla="*/ 165861 h 955185"/>
                  <a:gd name="connsiteX21" fmla="*/ 172097 w 1130687"/>
                  <a:gd name="connsiteY21" fmla="*/ 64526 h 955185"/>
                  <a:gd name="connsiteX22" fmla="*/ 339300 w 1130687"/>
                  <a:gd name="connsiteY22" fmla="*/ 3724 h 955185"/>
                  <a:gd name="connsiteX23" fmla="*/ 557171 w 1130687"/>
                  <a:gd name="connsiteY23" fmla="*/ 39192 h 955185"/>
                  <a:gd name="connsiteX24" fmla="*/ 693974 w 1130687"/>
                  <a:gd name="connsiteY24" fmla="*/ 181061 h 955185"/>
                  <a:gd name="connsiteX25" fmla="*/ 754775 w 1130687"/>
                  <a:gd name="connsiteY25" fmla="*/ 378666 h 955185"/>
                  <a:gd name="connsiteX26" fmla="*/ 744642 w 1130687"/>
                  <a:gd name="connsiteY26" fmla="*/ 571203 h 955185"/>
                  <a:gd name="connsiteX27" fmla="*/ 232898 w 1130687"/>
                  <a:gd name="connsiteY27" fmla="*/ 500268 h 955185"/>
                  <a:gd name="connsiteX28" fmla="*/ 237965 w 1130687"/>
                  <a:gd name="connsiteY28" fmla="*/ 626937 h 955185"/>
                  <a:gd name="connsiteX29" fmla="*/ 268365 w 1130687"/>
                  <a:gd name="connsiteY29" fmla="*/ 748540 h 955185"/>
                  <a:gd name="connsiteX30" fmla="*/ 329167 w 1130687"/>
                  <a:gd name="connsiteY30" fmla="*/ 834675 h 955185"/>
                  <a:gd name="connsiteX31" fmla="*/ 420368 w 1130687"/>
                  <a:gd name="connsiteY31" fmla="*/ 860009 h 955185"/>
                  <a:gd name="connsiteX32" fmla="*/ 562238 w 1130687"/>
                  <a:gd name="connsiteY32" fmla="*/ 789074 h 955185"/>
                  <a:gd name="connsiteX33" fmla="*/ 638240 w 1130687"/>
                  <a:gd name="connsiteY33" fmla="*/ 672538 h 955185"/>
                  <a:gd name="connsiteX34" fmla="*/ 410235 w 1130687"/>
                  <a:gd name="connsiteY34" fmla="*/ 626937 h 955185"/>
                  <a:gd name="connsiteX35" fmla="*/ 237965 w 1130687"/>
                  <a:gd name="connsiteY35" fmla="*/ 505335 h 955185"/>
                  <a:gd name="connsiteX36" fmla="*/ 232898 w 1130687"/>
                  <a:gd name="connsiteY36" fmla="*/ 500268 h 955185"/>
                  <a:gd name="connsiteX37" fmla="*/ 389968 w 1130687"/>
                  <a:gd name="connsiteY37" fmla="*/ 282397 h 955185"/>
                  <a:gd name="connsiteX38" fmla="*/ 415302 w 1130687"/>
                  <a:gd name="connsiteY38" fmla="*/ 449600 h 955185"/>
                  <a:gd name="connsiteX39" fmla="*/ 638240 w 1130687"/>
                  <a:gd name="connsiteY39" fmla="*/ 576270 h 955185"/>
                  <a:gd name="connsiteX40" fmla="*/ 648373 w 1130687"/>
                  <a:gd name="connsiteY40" fmla="*/ 576270 h 955185"/>
                  <a:gd name="connsiteX41" fmla="*/ 648373 w 1130687"/>
                  <a:gd name="connsiteY41" fmla="*/ 556003 h 955185"/>
                  <a:gd name="connsiteX42" fmla="*/ 597705 w 1130687"/>
                  <a:gd name="connsiteY42" fmla="*/ 231729 h 955185"/>
                  <a:gd name="connsiteX43" fmla="*/ 481170 w 1130687"/>
                  <a:gd name="connsiteY43" fmla="*/ 170928 h 955185"/>
                  <a:gd name="connsiteX44" fmla="*/ 389968 w 1130687"/>
                  <a:gd name="connsiteY44" fmla="*/ 282397 h 95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130687" h="955185">
                    <a:moveTo>
                      <a:pt x="744642" y="571203"/>
                    </a:moveTo>
                    <a:cubicBezTo>
                      <a:pt x="790243" y="571203"/>
                      <a:pt x="830777" y="561069"/>
                      <a:pt x="861178" y="535735"/>
                    </a:cubicBezTo>
                    <a:cubicBezTo>
                      <a:pt x="891578" y="510402"/>
                      <a:pt x="916912" y="485068"/>
                      <a:pt x="942246" y="449600"/>
                    </a:cubicBezTo>
                    <a:cubicBezTo>
                      <a:pt x="962513" y="414133"/>
                      <a:pt x="982780" y="383732"/>
                      <a:pt x="1003047" y="348265"/>
                    </a:cubicBezTo>
                    <a:cubicBezTo>
                      <a:pt x="1018248" y="312798"/>
                      <a:pt x="1038515" y="287464"/>
                      <a:pt x="1053715" y="262130"/>
                    </a:cubicBezTo>
                    <a:cubicBezTo>
                      <a:pt x="1068915" y="241863"/>
                      <a:pt x="1084116" y="236796"/>
                      <a:pt x="1104383" y="241863"/>
                    </a:cubicBezTo>
                    <a:cubicBezTo>
                      <a:pt x="1119583" y="246929"/>
                      <a:pt x="1129716" y="257063"/>
                      <a:pt x="1129716" y="257063"/>
                    </a:cubicBezTo>
                    <a:cubicBezTo>
                      <a:pt x="1134783" y="287464"/>
                      <a:pt x="1119583" y="322931"/>
                      <a:pt x="1094249" y="368532"/>
                    </a:cubicBezTo>
                    <a:cubicBezTo>
                      <a:pt x="1068915" y="414133"/>
                      <a:pt x="1033448" y="454667"/>
                      <a:pt x="997980" y="495201"/>
                    </a:cubicBezTo>
                    <a:cubicBezTo>
                      <a:pt x="957446" y="535735"/>
                      <a:pt x="916912" y="571203"/>
                      <a:pt x="871311" y="601603"/>
                    </a:cubicBezTo>
                    <a:cubicBezTo>
                      <a:pt x="825710" y="632004"/>
                      <a:pt x="780109" y="647204"/>
                      <a:pt x="739575" y="647204"/>
                    </a:cubicBezTo>
                    <a:cubicBezTo>
                      <a:pt x="709174" y="733339"/>
                      <a:pt x="663574" y="804274"/>
                      <a:pt x="612906" y="854942"/>
                    </a:cubicBezTo>
                    <a:cubicBezTo>
                      <a:pt x="562238" y="910676"/>
                      <a:pt x="496370" y="941077"/>
                      <a:pt x="420368" y="951211"/>
                    </a:cubicBezTo>
                    <a:cubicBezTo>
                      <a:pt x="354500" y="961344"/>
                      <a:pt x="298766" y="951211"/>
                      <a:pt x="248098" y="930943"/>
                    </a:cubicBezTo>
                    <a:cubicBezTo>
                      <a:pt x="197431" y="905610"/>
                      <a:pt x="156896" y="875209"/>
                      <a:pt x="126496" y="834675"/>
                    </a:cubicBezTo>
                    <a:cubicBezTo>
                      <a:pt x="91028" y="794141"/>
                      <a:pt x="65694" y="748540"/>
                      <a:pt x="45427" y="692805"/>
                    </a:cubicBezTo>
                    <a:cubicBezTo>
                      <a:pt x="25160" y="637071"/>
                      <a:pt x="9960" y="586403"/>
                      <a:pt x="4893" y="540802"/>
                    </a:cubicBezTo>
                    <a:cubicBezTo>
                      <a:pt x="-5240" y="469867"/>
                      <a:pt x="-174" y="419200"/>
                      <a:pt x="25160" y="388799"/>
                    </a:cubicBezTo>
                    <a:cubicBezTo>
                      <a:pt x="50494" y="358398"/>
                      <a:pt x="80895" y="343198"/>
                      <a:pt x="111295" y="338131"/>
                    </a:cubicBezTo>
                    <a:cubicBezTo>
                      <a:pt x="91028" y="322931"/>
                      <a:pt x="80895" y="297597"/>
                      <a:pt x="75828" y="267197"/>
                    </a:cubicBezTo>
                    <a:cubicBezTo>
                      <a:pt x="70761" y="236796"/>
                      <a:pt x="75828" y="201329"/>
                      <a:pt x="91028" y="165861"/>
                    </a:cubicBezTo>
                    <a:cubicBezTo>
                      <a:pt x="106229" y="130394"/>
                      <a:pt x="131563" y="94926"/>
                      <a:pt x="172097" y="64526"/>
                    </a:cubicBezTo>
                    <a:cubicBezTo>
                      <a:pt x="212631" y="34125"/>
                      <a:pt x="268365" y="13858"/>
                      <a:pt x="339300" y="3724"/>
                    </a:cubicBezTo>
                    <a:cubicBezTo>
                      <a:pt x="425435" y="-6409"/>
                      <a:pt x="501437" y="3724"/>
                      <a:pt x="557171" y="39192"/>
                    </a:cubicBezTo>
                    <a:cubicBezTo>
                      <a:pt x="617973" y="74659"/>
                      <a:pt x="663574" y="120260"/>
                      <a:pt x="693974" y="181061"/>
                    </a:cubicBezTo>
                    <a:cubicBezTo>
                      <a:pt x="724375" y="241863"/>
                      <a:pt x="744642" y="307731"/>
                      <a:pt x="754775" y="378666"/>
                    </a:cubicBezTo>
                    <a:cubicBezTo>
                      <a:pt x="754775" y="444534"/>
                      <a:pt x="754775" y="510402"/>
                      <a:pt x="744642" y="571203"/>
                    </a:cubicBezTo>
                    <a:close/>
                    <a:moveTo>
                      <a:pt x="232898" y="500268"/>
                    </a:moveTo>
                    <a:cubicBezTo>
                      <a:pt x="232898" y="540802"/>
                      <a:pt x="232898" y="586403"/>
                      <a:pt x="237965" y="626937"/>
                    </a:cubicBezTo>
                    <a:cubicBezTo>
                      <a:pt x="243031" y="672538"/>
                      <a:pt x="253165" y="713072"/>
                      <a:pt x="268365" y="748540"/>
                    </a:cubicBezTo>
                    <a:cubicBezTo>
                      <a:pt x="283566" y="784007"/>
                      <a:pt x="303833" y="809341"/>
                      <a:pt x="329167" y="834675"/>
                    </a:cubicBezTo>
                    <a:cubicBezTo>
                      <a:pt x="354500" y="854942"/>
                      <a:pt x="384901" y="865076"/>
                      <a:pt x="420368" y="860009"/>
                    </a:cubicBezTo>
                    <a:cubicBezTo>
                      <a:pt x="471036" y="854942"/>
                      <a:pt x="516637" y="829608"/>
                      <a:pt x="562238" y="789074"/>
                    </a:cubicBezTo>
                    <a:cubicBezTo>
                      <a:pt x="607839" y="748540"/>
                      <a:pt x="633173" y="708006"/>
                      <a:pt x="638240" y="672538"/>
                    </a:cubicBezTo>
                    <a:cubicBezTo>
                      <a:pt x="552105" y="672538"/>
                      <a:pt x="476103" y="657338"/>
                      <a:pt x="410235" y="626937"/>
                    </a:cubicBezTo>
                    <a:cubicBezTo>
                      <a:pt x="344367" y="591470"/>
                      <a:pt x="288632" y="550936"/>
                      <a:pt x="237965" y="505335"/>
                    </a:cubicBezTo>
                    <a:cubicBezTo>
                      <a:pt x="237965" y="495201"/>
                      <a:pt x="232898" y="495201"/>
                      <a:pt x="232898" y="500268"/>
                    </a:cubicBezTo>
                    <a:close/>
                    <a:moveTo>
                      <a:pt x="389968" y="282397"/>
                    </a:moveTo>
                    <a:cubicBezTo>
                      <a:pt x="369701" y="338131"/>
                      <a:pt x="379834" y="393866"/>
                      <a:pt x="415302" y="449600"/>
                    </a:cubicBezTo>
                    <a:cubicBezTo>
                      <a:pt x="450769" y="505335"/>
                      <a:pt x="521704" y="550936"/>
                      <a:pt x="638240" y="576270"/>
                    </a:cubicBezTo>
                    <a:cubicBezTo>
                      <a:pt x="643306" y="576270"/>
                      <a:pt x="643306" y="576270"/>
                      <a:pt x="648373" y="576270"/>
                    </a:cubicBezTo>
                    <a:cubicBezTo>
                      <a:pt x="648373" y="571203"/>
                      <a:pt x="648373" y="561069"/>
                      <a:pt x="648373" y="556003"/>
                    </a:cubicBezTo>
                    <a:cubicBezTo>
                      <a:pt x="648373" y="398933"/>
                      <a:pt x="633173" y="292530"/>
                      <a:pt x="597705" y="231729"/>
                    </a:cubicBezTo>
                    <a:cubicBezTo>
                      <a:pt x="562238" y="175995"/>
                      <a:pt x="521704" y="155728"/>
                      <a:pt x="481170" y="170928"/>
                    </a:cubicBezTo>
                    <a:cubicBezTo>
                      <a:pt x="440636" y="196262"/>
                      <a:pt x="410235" y="231729"/>
                      <a:pt x="389968" y="282397"/>
                    </a:cubicBezTo>
                    <a:close/>
                  </a:path>
                </a:pathLst>
              </a:custGeom>
              <a:grpFill/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DEDFC311-38B3-4F34-A4ED-3EA2E9EBC173}"/>
                  </a:ext>
                </a:extLst>
              </p:cNvPr>
              <p:cNvSpPr/>
              <p:nvPr/>
            </p:nvSpPr>
            <p:spPr>
              <a:xfrm>
                <a:off x="4188360" y="5161542"/>
                <a:ext cx="955086" cy="2102778"/>
              </a:xfrm>
              <a:custGeom>
                <a:avLst/>
                <a:gdLst>
                  <a:gd name="connsiteX0" fmla="*/ 605479 w 955086"/>
                  <a:gd name="connsiteY0" fmla="*/ 78173 h 2102778"/>
                  <a:gd name="connsiteX1" fmla="*/ 620679 w 955086"/>
                  <a:gd name="connsiteY1" fmla="*/ 306178 h 2102778"/>
                  <a:gd name="connsiteX2" fmla="*/ 554812 w 955086"/>
                  <a:gd name="connsiteY2" fmla="*/ 610184 h 2102778"/>
                  <a:gd name="connsiteX3" fmla="*/ 448409 w 955086"/>
                  <a:gd name="connsiteY3" fmla="*/ 934457 h 2102778"/>
                  <a:gd name="connsiteX4" fmla="*/ 347074 w 955086"/>
                  <a:gd name="connsiteY4" fmla="*/ 1208063 h 2102778"/>
                  <a:gd name="connsiteX5" fmla="*/ 281206 w 955086"/>
                  <a:gd name="connsiteY5" fmla="*/ 1370200 h 2102778"/>
                  <a:gd name="connsiteX6" fmla="*/ 306540 w 955086"/>
                  <a:gd name="connsiteY6" fmla="*/ 1562737 h 2102778"/>
                  <a:gd name="connsiteX7" fmla="*/ 352141 w 955086"/>
                  <a:gd name="connsiteY7" fmla="*/ 1745141 h 2102778"/>
                  <a:gd name="connsiteX8" fmla="*/ 418009 w 955086"/>
                  <a:gd name="connsiteY8" fmla="*/ 1881943 h 2102778"/>
                  <a:gd name="connsiteX9" fmla="*/ 514277 w 955086"/>
                  <a:gd name="connsiteY9" fmla="*/ 1937678 h 2102778"/>
                  <a:gd name="connsiteX10" fmla="*/ 605479 w 955086"/>
                  <a:gd name="connsiteY10" fmla="*/ 1887010 h 2102778"/>
                  <a:gd name="connsiteX11" fmla="*/ 691614 w 955086"/>
                  <a:gd name="connsiteY11" fmla="*/ 1755274 h 2102778"/>
                  <a:gd name="connsiteX12" fmla="*/ 767616 w 955086"/>
                  <a:gd name="connsiteY12" fmla="*/ 1588071 h 2102778"/>
                  <a:gd name="connsiteX13" fmla="*/ 833484 w 955086"/>
                  <a:gd name="connsiteY13" fmla="*/ 1420867 h 2102778"/>
                  <a:gd name="connsiteX14" fmla="*/ 884152 w 955086"/>
                  <a:gd name="connsiteY14" fmla="*/ 1284065 h 2102778"/>
                  <a:gd name="connsiteX15" fmla="*/ 914552 w 955086"/>
                  <a:gd name="connsiteY15" fmla="*/ 1218196 h 2102778"/>
                  <a:gd name="connsiteX16" fmla="*/ 944953 w 955086"/>
                  <a:gd name="connsiteY16" fmla="*/ 1202996 h 2102778"/>
                  <a:gd name="connsiteX17" fmla="*/ 955086 w 955086"/>
                  <a:gd name="connsiteY17" fmla="*/ 1218196 h 2102778"/>
                  <a:gd name="connsiteX18" fmla="*/ 955086 w 955086"/>
                  <a:gd name="connsiteY18" fmla="*/ 1248597 h 2102778"/>
                  <a:gd name="connsiteX19" fmla="*/ 950020 w 955086"/>
                  <a:gd name="connsiteY19" fmla="*/ 1278998 h 2102778"/>
                  <a:gd name="connsiteX20" fmla="*/ 929752 w 955086"/>
                  <a:gd name="connsiteY20" fmla="*/ 1349933 h 2102778"/>
                  <a:gd name="connsiteX21" fmla="*/ 879085 w 955086"/>
                  <a:gd name="connsiteY21" fmla="*/ 1496869 h 2102778"/>
                  <a:gd name="connsiteX22" fmla="*/ 803083 w 955086"/>
                  <a:gd name="connsiteY22" fmla="*/ 1684339 h 2102778"/>
                  <a:gd name="connsiteX23" fmla="*/ 711882 w 955086"/>
                  <a:gd name="connsiteY23" fmla="*/ 1871810 h 2102778"/>
                  <a:gd name="connsiteX24" fmla="*/ 605479 w 955086"/>
                  <a:gd name="connsiteY24" fmla="*/ 2023813 h 2102778"/>
                  <a:gd name="connsiteX25" fmla="*/ 488943 w 955086"/>
                  <a:gd name="connsiteY25" fmla="*/ 2099815 h 2102778"/>
                  <a:gd name="connsiteX26" fmla="*/ 311606 w 955086"/>
                  <a:gd name="connsiteY26" fmla="*/ 2044080 h 2102778"/>
                  <a:gd name="connsiteX27" fmla="*/ 169737 w 955086"/>
                  <a:gd name="connsiteY27" fmla="*/ 1826209 h 2102778"/>
                  <a:gd name="connsiteX28" fmla="*/ 63335 w 955086"/>
                  <a:gd name="connsiteY28" fmla="*/ 1501936 h 2102778"/>
                  <a:gd name="connsiteX29" fmla="*/ 7600 w 955086"/>
                  <a:gd name="connsiteY29" fmla="*/ 1116861 h 2102778"/>
                  <a:gd name="connsiteX30" fmla="*/ 7600 w 955086"/>
                  <a:gd name="connsiteY30" fmla="*/ 726720 h 2102778"/>
                  <a:gd name="connsiteX31" fmla="*/ 78535 w 955086"/>
                  <a:gd name="connsiteY31" fmla="*/ 377113 h 2102778"/>
                  <a:gd name="connsiteX32" fmla="*/ 225471 w 955086"/>
                  <a:gd name="connsiteY32" fmla="*/ 118707 h 2102778"/>
                  <a:gd name="connsiteX33" fmla="*/ 458543 w 955086"/>
                  <a:gd name="connsiteY33" fmla="*/ 2171 h 2102778"/>
                  <a:gd name="connsiteX34" fmla="*/ 605479 w 955086"/>
                  <a:gd name="connsiteY34" fmla="*/ 78173 h 2102778"/>
                  <a:gd name="connsiteX35" fmla="*/ 235605 w 955086"/>
                  <a:gd name="connsiteY35" fmla="*/ 848322 h 2102778"/>
                  <a:gd name="connsiteX36" fmla="*/ 245738 w 955086"/>
                  <a:gd name="connsiteY36" fmla="*/ 1187796 h 2102778"/>
                  <a:gd name="connsiteX37" fmla="*/ 316673 w 955086"/>
                  <a:gd name="connsiteY37" fmla="*/ 1015526 h 2102778"/>
                  <a:gd name="connsiteX38" fmla="*/ 418009 w 955086"/>
                  <a:gd name="connsiteY38" fmla="*/ 736853 h 2102778"/>
                  <a:gd name="connsiteX39" fmla="*/ 499077 w 955086"/>
                  <a:gd name="connsiteY39" fmla="*/ 442981 h 2102778"/>
                  <a:gd name="connsiteX40" fmla="*/ 509211 w 955086"/>
                  <a:gd name="connsiteY40" fmla="*/ 230176 h 2102778"/>
                  <a:gd name="connsiteX41" fmla="*/ 463610 w 955086"/>
                  <a:gd name="connsiteY41" fmla="*/ 184575 h 2102778"/>
                  <a:gd name="connsiteX42" fmla="*/ 377474 w 955086"/>
                  <a:gd name="connsiteY42" fmla="*/ 280844 h 2102778"/>
                  <a:gd name="connsiteX43" fmla="*/ 291339 w 955086"/>
                  <a:gd name="connsiteY43" fmla="*/ 524049 h 2102778"/>
                  <a:gd name="connsiteX44" fmla="*/ 235605 w 955086"/>
                  <a:gd name="connsiteY44" fmla="*/ 848322 h 2102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55086" h="2102778">
                    <a:moveTo>
                      <a:pt x="605479" y="78173"/>
                    </a:moveTo>
                    <a:cubicBezTo>
                      <a:pt x="625746" y="138974"/>
                      <a:pt x="630813" y="214976"/>
                      <a:pt x="620679" y="306178"/>
                    </a:cubicBezTo>
                    <a:cubicBezTo>
                      <a:pt x="610546" y="397380"/>
                      <a:pt x="585212" y="498715"/>
                      <a:pt x="554812" y="610184"/>
                    </a:cubicBezTo>
                    <a:cubicBezTo>
                      <a:pt x="519344" y="721653"/>
                      <a:pt x="483877" y="828055"/>
                      <a:pt x="448409" y="934457"/>
                    </a:cubicBezTo>
                    <a:cubicBezTo>
                      <a:pt x="412942" y="1035793"/>
                      <a:pt x="377474" y="1126995"/>
                      <a:pt x="347074" y="1208063"/>
                    </a:cubicBezTo>
                    <a:cubicBezTo>
                      <a:pt x="316673" y="1289131"/>
                      <a:pt x="296406" y="1339799"/>
                      <a:pt x="281206" y="1370200"/>
                    </a:cubicBezTo>
                    <a:cubicBezTo>
                      <a:pt x="286273" y="1431001"/>
                      <a:pt x="296406" y="1496869"/>
                      <a:pt x="306540" y="1562737"/>
                    </a:cubicBezTo>
                    <a:cubicBezTo>
                      <a:pt x="316673" y="1628605"/>
                      <a:pt x="331874" y="1694473"/>
                      <a:pt x="352141" y="1745141"/>
                    </a:cubicBezTo>
                    <a:cubicBezTo>
                      <a:pt x="372408" y="1800875"/>
                      <a:pt x="392675" y="1846476"/>
                      <a:pt x="418009" y="1881943"/>
                    </a:cubicBezTo>
                    <a:cubicBezTo>
                      <a:pt x="443342" y="1917411"/>
                      <a:pt x="473743" y="1937678"/>
                      <a:pt x="514277" y="1937678"/>
                    </a:cubicBezTo>
                    <a:cubicBezTo>
                      <a:pt x="544678" y="1937678"/>
                      <a:pt x="575078" y="1917411"/>
                      <a:pt x="605479" y="1887010"/>
                    </a:cubicBezTo>
                    <a:cubicBezTo>
                      <a:pt x="635880" y="1851543"/>
                      <a:pt x="661214" y="1811009"/>
                      <a:pt x="691614" y="1755274"/>
                    </a:cubicBezTo>
                    <a:cubicBezTo>
                      <a:pt x="722015" y="1704607"/>
                      <a:pt x="747349" y="1648872"/>
                      <a:pt x="767616" y="1588071"/>
                    </a:cubicBezTo>
                    <a:cubicBezTo>
                      <a:pt x="792950" y="1527270"/>
                      <a:pt x="813217" y="1471535"/>
                      <a:pt x="833484" y="1420867"/>
                    </a:cubicBezTo>
                    <a:cubicBezTo>
                      <a:pt x="853751" y="1370200"/>
                      <a:pt x="868951" y="1324599"/>
                      <a:pt x="884152" y="1284065"/>
                    </a:cubicBezTo>
                    <a:cubicBezTo>
                      <a:pt x="899352" y="1248597"/>
                      <a:pt x="909486" y="1223263"/>
                      <a:pt x="914552" y="1218196"/>
                    </a:cubicBezTo>
                    <a:cubicBezTo>
                      <a:pt x="929752" y="1208063"/>
                      <a:pt x="939886" y="1202996"/>
                      <a:pt x="944953" y="1202996"/>
                    </a:cubicBezTo>
                    <a:cubicBezTo>
                      <a:pt x="950020" y="1202996"/>
                      <a:pt x="955086" y="1208063"/>
                      <a:pt x="955086" y="1218196"/>
                    </a:cubicBezTo>
                    <a:cubicBezTo>
                      <a:pt x="955086" y="1228330"/>
                      <a:pt x="955086" y="1238464"/>
                      <a:pt x="955086" y="1248597"/>
                    </a:cubicBezTo>
                    <a:cubicBezTo>
                      <a:pt x="955086" y="1258731"/>
                      <a:pt x="950020" y="1273931"/>
                      <a:pt x="950020" y="1278998"/>
                    </a:cubicBezTo>
                    <a:cubicBezTo>
                      <a:pt x="950020" y="1284065"/>
                      <a:pt x="939886" y="1309398"/>
                      <a:pt x="929752" y="1349933"/>
                    </a:cubicBezTo>
                    <a:cubicBezTo>
                      <a:pt x="919619" y="1390467"/>
                      <a:pt x="899352" y="1441134"/>
                      <a:pt x="879085" y="1496869"/>
                    </a:cubicBezTo>
                    <a:cubicBezTo>
                      <a:pt x="858818" y="1552603"/>
                      <a:pt x="833484" y="1618471"/>
                      <a:pt x="803083" y="1684339"/>
                    </a:cubicBezTo>
                    <a:cubicBezTo>
                      <a:pt x="772683" y="1750207"/>
                      <a:pt x="742282" y="1816076"/>
                      <a:pt x="711882" y="1871810"/>
                    </a:cubicBezTo>
                    <a:cubicBezTo>
                      <a:pt x="676414" y="1932611"/>
                      <a:pt x="640947" y="1978212"/>
                      <a:pt x="605479" y="2023813"/>
                    </a:cubicBezTo>
                    <a:cubicBezTo>
                      <a:pt x="570012" y="2064347"/>
                      <a:pt x="529478" y="2089681"/>
                      <a:pt x="488943" y="2099815"/>
                    </a:cubicBezTo>
                    <a:cubicBezTo>
                      <a:pt x="423075" y="2109948"/>
                      <a:pt x="367341" y="2094748"/>
                      <a:pt x="311606" y="2044080"/>
                    </a:cubicBezTo>
                    <a:cubicBezTo>
                      <a:pt x="260939" y="1993413"/>
                      <a:pt x="210271" y="1922478"/>
                      <a:pt x="169737" y="1826209"/>
                    </a:cubicBezTo>
                    <a:cubicBezTo>
                      <a:pt x="129203" y="1735007"/>
                      <a:pt x="93735" y="1623538"/>
                      <a:pt x="63335" y="1501936"/>
                    </a:cubicBezTo>
                    <a:cubicBezTo>
                      <a:pt x="32934" y="1380333"/>
                      <a:pt x="17734" y="1248597"/>
                      <a:pt x="7600" y="1116861"/>
                    </a:cubicBezTo>
                    <a:cubicBezTo>
                      <a:pt x="-2533" y="985125"/>
                      <a:pt x="-2533" y="853389"/>
                      <a:pt x="7600" y="726720"/>
                    </a:cubicBezTo>
                    <a:cubicBezTo>
                      <a:pt x="17734" y="594984"/>
                      <a:pt x="38001" y="478448"/>
                      <a:pt x="78535" y="377113"/>
                    </a:cubicBezTo>
                    <a:cubicBezTo>
                      <a:pt x="114002" y="270710"/>
                      <a:pt x="164670" y="184575"/>
                      <a:pt x="225471" y="118707"/>
                    </a:cubicBezTo>
                    <a:cubicBezTo>
                      <a:pt x="286273" y="47772"/>
                      <a:pt x="367341" y="12305"/>
                      <a:pt x="458543" y="2171"/>
                    </a:cubicBezTo>
                    <a:cubicBezTo>
                      <a:pt x="534545" y="-7962"/>
                      <a:pt x="580146" y="17372"/>
                      <a:pt x="605479" y="78173"/>
                    </a:cubicBezTo>
                    <a:close/>
                    <a:moveTo>
                      <a:pt x="235605" y="848322"/>
                    </a:moveTo>
                    <a:cubicBezTo>
                      <a:pt x="225471" y="964858"/>
                      <a:pt x="230538" y="1076327"/>
                      <a:pt x="245738" y="1187796"/>
                    </a:cubicBezTo>
                    <a:cubicBezTo>
                      <a:pt x="255872" y="1157395"/>
                      <a:pt x="281206" y="1101661"/>
                      <a:pt x="316673" y="1015526"/>
                    </a:cubicBezTo>
                    <a:cubicBezTo>
                      <a:pt x="352141" y="929391"/>
                      <a:pt x="387608" y="838189"/>
                      <a:pt x="418009" y="736853"/>
                    </a:cubicBezTo>
                    <a:cubicBezTo>
                      <a:pt x="453476" y="635518"/>
                      <a:pt x="478810" y="539249"/>
                      <a:pt x="499077" y="442981"/>
                    </a:cubicBezTo>
                    <a:cubicBezTo>
                      <a:pt x="519344" y="346712"/>
                      <a:pt x="524411" y="275777"/>
                      <a:pt x="509211" y="230176"/>
                    </a:cubicBezTo>
                    <a:cubicBezTo>
                      <a:pt x="494010" y="199776"/>
                      <a:pt x="483877" y="184575"/>
                      <a:pt x="463610" y="184575"/>
                    </a:cubicBezTo>
                    <a:cubicBezTo>
                      <a:pt x="438276" y="184575"/>
                      <a:pt x="412942" y="220043"/>
                      <a:pt x="377474" y="280844"/>
                    </a:cubicBezTo>
                    <a:cubicBezTo>
                      <a:pt x="342007" y="346712"/>
                      <a:pt x="316673" y="427780"/>
                      <a:pt x="291339" y="524049"/>
                    </a:cubicBezTo>
                    <a:cubicBezTo>
                      <a:pt x="266005" y="620318"/>
                      <a:pt x="245738" y="726720"/>
                      <a:pt x="235605" y="848322"/>
                    </a:cubicBezTo>
                    <a:close/>
                  </a:path>
                </a:pathLst>
              </a:custGeom>
              <a:grpFill/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E863E5A1-8741-4AEB-A462-2FA98D1E447E}"/>
                  </a:ext>
                </a:extLst>
              </p:cNvPr>
              <p:cNvSpPr/>
              <p:nvPr/>
            </p:nvSpPr>
            <p:spPr>
              <a:xfrm>
                <a:off x="5014782" y="5690113"/>
                <a:ext cx="782278" cy="1420000"/>
              </a:xfrm>
              <a:custGeom>
                <a:avLst/>
                <a:gdLst>
                  <a:gd name="connsiteX0" fmla="*/ 316136 w 782278"/>
                  <a:gd name="connsiteY0" fmla="*/ 542689 h 1420000"/>
                  <a:gd name="connsiteX1" fmla="*/ 341469 w 782278"/>
                  <a:gd name="connsiteY1" fmla="*/ 689626 h 1420000"/>
                  <a:gd name="connsiteX2" fmla="*/ 331336 w 782278"/>
                  <a:gd name="connsiteY2" fmla="*/ 882163 h 1420000"/>
                  <a:gd name="connsiteX3" fmla="*/ 316136 w 782278"/>
                  <a:gd name="connsiteY3" fmla="*/ 1074700 h 1420000"/>
                  <a:gd name="connsiteX4" fmla="*/ 326269 w 782278"/>
                  <a:gd name="connsiteY4" fmla="*/ 1221636 h 1420000"/>
                  <a:gd name="connsiteX5" fmla="*/ 382003 w 782278"/>
                  <a:gd name="connsiteY5" fmla="*/ 1277371 h 1420000"/>
                  <a:gd name="connsiteX6" fmla="*/ 473205 w 782278"/>
                  <a:gd name="connsiteY6" fmla="*/ 1216570 h 1420000"/>
                  <a:gd name="connsiteX7" fmla="*/ 554274 w 782278"/>
                  <a:gd name="connsiteY7" fmla="*/ 1079767 h 1420000"/>
                  <a:gd name="connsiteX8" fmla="*/ 620142 w 782278"/>
                  <a:gd name="connsiteY8" fmla="*/ 922697 h 1420000"/>
                  <a:gd name="connsiteX9" fmla="*/ 660676 w 782278"/>
                  <a:gd name="connsiteY9" fmla="*/ 801094 h 1420000"/>
                  <a:gd name="connsiteX10" fmla="*/ 696143 w 782278"/>
                  <a:gd name="connsiteY10" fmla="*/ 699759 h 1420000"/>
                  <a:gd name="connsiteX11" fmla="*/ 731611 w 782278"/>
                  <a:gd name="connsiteY11" fmla="*/ 659225 h 1420000"/>
                  <a:gd name="connsiteX12" fmla="*/ 772145 w 782278"/>
                  <a:gd name="connsiteY12" fmla="*/ 674425 h 1420000"/>
                  <a:gd name="connsiteX13" fmla="*/ 782278 w 782278"/>
                  <a:gd name="connsiteY13" fmla="*/ 720026 h 1420000"/>
                  <a:gd name="connsiteX14" fmla="*/ 772145 w 782278"/>
                  <a:gd name="connsiteY14" fmla="*/ 785894 h 1420000"/>
                  <a:gd name="connsiteX15" fmla="*/ 751878 w 782278"/>
                  <a:gd name="connsiteY15" fmla="*/ 856829 h 1420000"/>
                  <a:gd name="connsiteX16" fmla="*/ 696143 w 782278"/>
                  <a:gd name="connsiteY16" fmla="*/ 998699 h 1420000"/>
                  <a:gd name="connsiteX17" fmla="*/ 594808 w 782278"/>
                  <a:gd name="connsiteY17" fmla="*/ 1181102 h 1420000"/>
                  <a:gd name="connsiteX18" fmla="*/ 463072 w 782278"/>
                  <a:gd name="connsiteY18" fmla="*/ 1343239 h 1420000"/>
                  <a:gd name="connsiteX19" fmla="*/ 306002 w 782278"/>
                  <a:gd name="connsiteY19" fmla="*/ 1419241 h 1420000"/>
                  <a:gd name="connsiteX20" fmla="*/ 174266 w 782278"/>
                  <a:gd name="connsiteY20" fmla="*/ 1358440 h 1420000"/>
                  <a:gd name="connsiteX21" fmla="*/ 72930 w 782278"/>
                  <a:gd name="connsiteY21" fmla="*/ 1191236 h 1420000"/>
                  <a:gd name="connsiteX22" fmla="*/ 12129 w 782278"/>
                  <a:gd name="connsiteY22" fmla="*/ 968298 h 1420000"/>
                  <a:gd name="connsiteX23" fmla="*/ 7063 w 782278"/>
                  <a:gd name="connsiteY23" fmla="*/ 740293 h 1420000"/>
                  <a:gd name="connsiteX24" fmla="*/ 72930 w 782278"/>
                  <a:gd name="connsiteY24" fmla="*/ 557890 h 1420000"/>
                  <a:gd name="connsiteX25" fmla="*/ 219867 w 782278"/>
                  <a:gd name="connsiteY25" fmla="*/ 476821 h 1420000"/>
                  <a:gd name="connsiteX26" fmla="*/ 316136 w 782278"/>
                  <a:gd name="connsiteY26" fmla="*/ 542689 h 1420000"/>
                  <a:gd name="connsiteX27" fmla="*/ 189466 w 782278"/>
                  <a:gd name="connsiteY27" fmla="*/ 304551 h 1420000"/>
                  <a:gd name="connsiteX28" fmla="*/ 62797 w 782278"/>
                  <a:gd name="connsiteY28" fmla="*/ 233616 h 1420000"/>
                  <a:gd name="connsiteX29" fmla="*/ 47597 w 782278"/>
                  <a:gd name="connsiteY29" fmla="*/ 162681 h 1420000"/>
                  <a:gd name="connsiteX30" fmla="*/ 72930 w 782278"/>
                  <a:gd name="connsiteY30" fmla="*/ 86680 h 1420000"/>
                  <a:gd name="connsiteX31" fmla="*/ 133732 w 782278"/>
                  <a:gd name="connsiteY31" fmla="*/ 25879 h 1420000"/>
                  <a:gd name="connsiteX32" fmla="*/ 224934 w 782278"/>
                  <a:gd name="connsiteY32" fmla="*/ 545 h 1420000"/>
                  <a:gd name="connsiteX33" fmla="*/ 326269 w 782278"/>
                  <a:gd name="connsiteY33" fmla="*/ 86680 h 1420000"/>
                  <a:gd name="connsiteX34" fmla="*/ 285735 w 782278"/>
                  <a:gd name="connsiteY34" fmla="*/ 248817 h 1420000"/>
                  <a:gd name="connsiteX35" fmla="*/ 189466 w 782278"/>
                  <a:gd name="connsiteY35" fmla="*/ 304551 h 142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782278" h="1420000">
                    <a:moveTo>
                      <a:pt x="316136" y="542689"/>
                    </a:moveTo>
                    <a:cubicBezTo>
                      <a:pt x="331336" y="578157"/>
                      <a:pt x="336403" y="628824"/>
                      <a:pt x="341469" y="689626"/>
                    </a:cubicBezTo>
                    <a:cubicBezTo>
                      <a:pt x="341469" y="750427"/>
                      <a:pt x="341469" y="816295"/>
                      <a:pt x="331336" y="882163"/>
                    </a:cubicBezTo>
                    <a:cubicBezTo>
                      <a:pt x="326269" y="953098"/>
                      <a:pt x="321202" y="1018966"/>
                      <a:pt x="316136" y="1074700"/>
                    </a:cubicBezTo>
                    <a:cubicBezTo>
                      <a:pt x="316136" y="1135502"/>
                      <a:pt x="316136" y="1181102"/>
                      <a:pt x="326269" y="1221636"/>
                    </a:cubicBezTo>
                    <a:cubicBezTo>
                      <a:pt x="336403" y="1262171"/>
                      <a:pt x="356670" y="1277371"/>
                      <a:pt x="382003" y="1277371"/>
                    </a:cubicBezTo>
                    <a:cubicBezTo>
                      <a:pt x="412404" y="1277371"/>
                      <a:pt x="442805" y="1257104"/>
                      <a:pt x="473205" y="1216570"/>
                    </a:cubicBezTo>
                    <a:cubicBezTo>
                      <a:pt x="503606" y="1176036"/>
                      <a:pt x="528940" y="1130435"/>
                      <a:pt x="554274" y="1079767"/>
                    </a:cubicBezTo>
                    <a:cubicBezTo>
                      <a:pt x="579608" y="1029099"/>
                      <a:pt x="599875" y="973365"/>
                      <a:pt x="620142" y="922697"/>
                    </a:cubicBezTo>
                    <a:cubicBezTo>
                      <a:pt x="640409" y="872029"/>
                      <a:pt x="650542" y="831495"/>
                      <a:pt x="660676" y="801094"/>
                    </a:cubicBezTo>
                    <a:cubicBezTo>
                      <a:pt x="670810" y="765627"/>
                      <a:pt x="686010" y="730160"/>
                      <a:pt x="696143" y="699759"/>
                    </a:cubicBezTo>
                    <a:cubicBezTo>
                      <a:pt x="706277" y="669359"/>
                      <a:pt x="721477" y="654158"/>
                      <a:pt x="731611" y="659225"/>
                    </a:cubicBezTo>
                    <a:cubicBezTo>
                      <a:pt x="751878" y="659225"/>
                      <a:pt x="767078" y="664292"/>
                      <a:pt x="772145" y="674425"/>
                    </a:cubicBezTo>
                    <a:cubicBezTo>
                      <a:pt x="777212" y="684559"/>
                      <a:pt x="782278" y="699759"/>
                      <a:pt x="782278" y="720026"/>
                    </a:cubicBezTo>
                    <a:cubicBezTo>
                      <a:pt x="782278" y="740293"/>
                      <a:pt x="777212" y="760560"/>
                      <a:pt x="772145" y="785894"/>
                    </a:cubicBezTo>
                    <a:cubicBezTo>
                      <a:pt x="767078" y="811228"/>
                      <a:pt x="762011" y="831495"/>
                      <a:pt x="751878" y="856829"/>
                    </a:cubicBezTo>
                    <a:cubicBezTo>
                      <a:pt x="741745" y="892296"/>
                      <a:pt x="726544" y="937897"/>
                      <a:pt x="696143" y="998699"/>
                    </a:cubicBezTo>
                    <a:cubicBezTo>
                      <a:pt x="670810" y="1059500"/>
                      <a:pt x="635342" y="1120301"/>
                      <a:pt x="594808" y="1181102"/>
                    </a:cubicBezTo>
                    <a:cubicBezTo>
                      <a:pt x="554274" y="1241904"/>
                      <a:pt x="508673" y="1297638"/>
                      <a:pt x="463072" y="1343239"/>
                    </a:cubicBezTo>
                    <a:cubicBezTo>
                      <a:pt x="412404" y="1388840"/>
                      <a:pt x="361737" y="1414174"/>
                      <a:pt x="306002" y="1419241"/>
                    </a:cubicBezTo>
                    <a:cubicBezTo>
                      <a:pt x="255334" y="1424307"/>
                      <a:pt x="214800" y="1404040"/>
                      <a:pt x="174266" y="1358440"/>
                    </a:cubicBezTo>
                    <a:cubicBezTo>
                      <a:pt x="133732" y="1312839"/>
                      <a:pt x="103331" y="1257104"/>
                      <a:pt x="72930" y="1191236"/>
                    </a:cubicBezTo>
                    <a:cubicBezTo>
                      <a:pt x="47597" y="1125368"/>
                      <a:pt x="27329" y="1049366"/>
                      <a:pt x="12129" y="968298"/>
                    </a:cubicBezTo>
                    <a:cubicBezTo>
                      <a:pt x="-3071" y="887230"/>
                      <a:pt x="-3071" y="811228"/>
                      <a:pt x="7063" y="740293"/>
                    </a:cubicBezTo>
                    <a:cubicBezTo>
                      <a:pt x="17196" y="669359"/>
                      <a:pt x="37463" y="608557"/>
                      <a:pt x="72930" y="557890"/>
                    </a:cubicBezTo>
                    <a:cubicBezTo>
                      <a:pt x="108398" y="507222"/>
                      <a:pt x="153999" y="481888"/>
                      <a:pt x="219867" y="476821"/>
                    </a:cubicBezTo>
                    <a:cubicBezTo>
                      <a:pt x="275601" y="486955"/>
                      <a:pt x="300935" y="502155"/>
                      <a:pt x="316136" y="542689"/>
                    </a:cubicBezTo>
                    <a:close/>
                    <a:moveTo>
                      <a:pt x="189466" y="304551"/>
                    </a:moveTo>
                    <a:cubicBezTo>
                      <a:pt x="133732" y="309618"/>
                      <a:pt x="88131" y="284284"/>
                      <a:pt x="62797" y="233616"/>
                    </a:cubicBezTo>
                    <a:cubicBezTo>
                      <a:pt x="52663" y="213349"/>
                      <a:pt x="47597" y="188015"/>
                      <a:pt x="47597" y="162681"/>
                    </a:cubicBezTo>
                    <a:cubicBezTo>
                      <a:pt x="47597" y="137348"/>
                      <a:pt x="57730" y="112014"/>
                      <a:pt x="72930" y="86680"/>
                    </a:cubicBezTo>
                    <a:cubicBezTo>
                      <a:pt x="88131" y="61346"/>
                      <a:pt x="108398" y="46146"/>
                      <a:pt x="133732" y="25879"/>
                    </a:cubicBezTo>
                    <a:cubicBezTo>
                      <a:pt x="159066" y="10678"/>
                      <a:pt x="189466" y="545"/>
                      <a:pt x="224934" y="545"/>
                    </a:cubicBezTo>
                    <a:cubicBezTo>
                      <a:pt x="290802" y="-4522"/>
                      <a:pt x="326269" y="25879"/>
                      <a:pt x="326269" y="86680"/>
                    </a:cubicBezTo>
                    <a:cubicBezTo>
                      <a:pt x="331336" y="157615"/>
                      <a:pt x="316136" y="213349"/>
                      <a:pt x="285735" y="248817"/>
                    </a:cubicBezTo>
                    <a:cubicBezTo>
                      <a:pt x="255334" y="284284"/>
                      <a:pt x="224934" y="299484"/>
                      <a:pt x="189466" y="304551"/>
                    </a:cubicBezTo>
                    <a:close/>
                  </a:path>
                </a:pathLst>
              </a:custGeom>
              <a:grpFill/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47F10FA3-D39A-4F34-8FCA-1F177AA5FADD}"/>
                  </a:ext>
                </a:extLst>
              </p:cNvPr>
              <p:cNvSpPr/>
              <p:nvPr/>
            </p:nvSpPr>
            <p:spPr>
              <a:xfrm>
                <a:off x="5675457" y="5092779"/>
                <a:ext cx="1656834" cy="2188845"/>
              </a:xfrm>
              <a:custGeom>
                <a:avLst/>
                <a:gdLst>
                  <a:gd name="connsiteX0" fmla="*/ 988020 w 1656834"/>
                  <a:gd name="connsiteY0" fmla="*/ 217871 h 2188845"/>
                  <a:gd name="connsiteX1" fmla="*/ 1043755 w 1656834"/>
                  <a:gd name="connsiteY1" fmla="*/ 65868 h 2188845"/>
                  <a:gd name="connsiteX2" fmla="*/ 1119757 w 1656834"/>
                  <a:gd name="connsiteY2" fmla="*/ 5067 h 2188845"/>
                  <a:gd name="connsiteX3" fmla="*/ 1170425 w 1656834"/>
                  <a:gd name="connsiteY3" fmla="*/ 0 h 2188845"/>
                  <a:gd name="connsiteX4" fmla="*/ 1210958 w 1656834"/>
                  <a:gd name="connsiteY4" fmla="*/ 0 h 2188845"/>
                  <a:gd name="connsiteX5" fmla="*/ 1312294 w 1656834"/>
                  <a:gd name="connsiteY5" fmla="*/ 20267 h 2188845"/>
                  <a:gd name="connsiteX6" fmla="*/ 1347762 w 1656834"/>
                  <a:gd name="connsiteY6" fmla="*/ 60801 h 2188845"/>
                  <a:gd name="connsiteX7" fmla="*/ 1347762 w 1656834"/>
                  <a:gd name="connsiteY7" fmla="*/ 106402 h 2188845"/>
                  <a:gd name="connsiteX8" fmla="*/ 1342694 w 1656834"/>
                  <a:gd name="connsiteY8" fmla="*/ 146936 h 2188845"/>
                  <a:gd name="connsiteX9" fmla="*/ 1297094 w 1656834"/>
                  <a:gd name="connsiteY9" fmla="*/ 354674 h 2188845"/>
                  <a:gd name="connsiteX10" fmla="*/ 1226159 w 1656834"/>
                  <a:gd name="connsiteY10" fmla="*/ 729615 h 2188845"/>
                  <a:gd name="connsiteX11" fmla="*/ 1145091 w 1656834"/>
                  <a:gd name="connsiteY11" fmla="*/ 1180558 h 2188845"/>
                  <a:gd name="connsiteX12" fmla="*/ 1084289 w 1656834"/>
                  <a:gd name="connsiteY12" fmla="*/ 1616300 h 2188845"/>
                  <a:gd name="connsiteX13" fmla="*/ 1064022 w 1656834"/>
                  <a:gd name="connsiteY13" fmla="*/ 1945640 h 2188845"/>
                  <a:gd name="connsiteX14" fmla="*/ 1099490 w 1656834"/>
                  <a:gd name="connsiteY14" fmla="*/ 2077376 h 2188845"/>
                  <a:gd name="connsiteX15" fmla="*/ 1175491 w 1656834"/>
                  <a:gd name="connsiteY15" fmla="*/ 2016575 h 2188845"/>
                  <a:gd name="connsiteX16" fmla="*/ 1286960 w 1656834"/>
                  <a:gd name="connsiteY16" fmla="*/ 1854438 h 2188845"/>
                  <a:gd name="connsiteX17" fmla="*/ 1413629 w 1656834"/>
                  <a:gd name="connsiteY17" fmla="*/ 1616300 h 2188845"/>
                  <a:gd name="connsiteX18" fmla="*/ 1535232 w 1656834"/>
                  <a:gd name="connsiteY18" fmla="*/ 1332561 h 2188845"/>
                  <a:gd name="connsiteX19" fmla="*/ 1570699 w 1656834"/>
                  <a:gd name="connsiteY19" fmla="*/ 1292027 h 2188845"/>
                  <a:gd name="connsiteX20" fmla="*/ 1611233 w 1656834"/>
                  <a:gd name="connsiteY20" fmla="*/ 1286960 h 2188845"/>
                  <a:gd name="connsiteX21" fmla="*/ 1646701 w 1656834"/>
                  <a:gd name="connsiteY21" fmla="*/ 1312294 h 2188845"/>
                  <a:gd name="connsiteX22" fmla="*/ 1656835 w 1656834"/>
                  <a:gd name="connsiteY22" fmla="*/ 1357895 h 2188845"/>
                  <a:gd name="connsiteX23" fmla="*/ 1621367 w 1656834"/>
                  <a:gd name="connsiteY23" fmla="*/ 1444030 h 2188845"/>
                  <a:gd name="connsiteX24" fmla="*/ 1545365 w 1656834"/>
                  <a:gd name="connsiteY24" fmla="*/ 1606166 h 2188845"/>
                  <a:gd name="connsiteX25" fmla="*/ 1438963 w 1656834"/>
                  <a:gd name="connsiteY25" fmla="*/ 1803770 h 2188845"/>
                  <a:gd name="connsiteX26" fmla="*/ 1312294 w 1656834"/>
                  <a:gd name="connsiteY26" fmla="*/ 1991241 h 2188845"/>
                  <a:gd name="connsiteX27" fmla="*/ 1180558 w 1656834"/>
                  <a:gd name="connsiteY27" fmla="*/ 2133111 h 2188845"/>
                  <a:gd name="connsiteX28" fmla="*/ 1048822 w 1656834"/>
                  <a:gd name="connsiteY28" fmla="*/ 2188845 h 2188845"/>
                  <a:gd name="connsiteX29" fmla="*/ 927219 w 1656834"/>
                  <a:gd name="connsiteY29" fmla="*/ 2112844 h 2188845"/>
                  <a:gd name="connsiteX30" fmla="*/ 866418 w 1656834"/>
                  <a:gd name="connsiteY30" fmla="*/ 1930440 h 2188845"/>
                  <a:gd name="connsiteX31" fmla="*/ 846151 w 1656834"/>
                  <a:gd name="connsiteY31" fmla="*/ 1692301 h 2188845"/>
                  <a:gd name="connsiteX32" fmla="*/ 851218 w 1656834"/>
                  <a:gd name="connsiteY32" fmla="*/ 1454163 h 2188845"/>
                  <a:gd name="connsiteX33" fmla="*/ 866418 w 1656834"/>
                  <a:gd name="connsiteY33" fmla="*/ 1271759 h 2188845"/>
                  <a:gd name="connsiteX34" fmla="*/ 871485 w 1656834"/>
                  <a:gd name="connsiteY34" fmla="*/ 1195758 h 2188845"/>
                  <a:gd name="connsiteX35" fmla="*/ 790417 w 1656834"/>
                  <a:gd name="connsiteY35" fmla="*/ 1383228 h 2188845"/>
                  <a:gd name="connsiteX36" fmla="*/ 684014 w 1656834"/>
                  <a:gd name="connsiteY36" fmla="*/ 1580833 h 2188845"/>
                  <a:gd name="connsiteX37" fmla="*/ 537078 w 1656834"/>
                  <a:gd name="connsiteY37" fmla="*/ 1732836 h 2188845"/>
                  <a:gd name="connsiteX38" fmla="*/ 329340 w 1656834"/>
                  <a:gd name="connsiteY38" fmla="*/ 1798704 h 2188845"/>
                  <a:gd name="connsiteX39" fmla="*/ 177337 w 1656834"/>
                  <a:gd name="connsiteY39" fmla="*/ 1773370 h 2188845"/>
                  <a:gd name="connsiteX40" fmla="*/ 76002 w 1656834"/>
                  <a:gd name="connsiteY40" fmla="*/ 1697368 h 2188845"/>
                  <a:gd name="connsiteX41" fmla="*/ 20267 w 1656834"/>
                  <a:gd name="connsiteY41" fmla="*/ 1585899 h 2188845"/>
                  <a:gd name="connsiteX42" fmla="*/ 0 w 1656834"/>
                  <a:gd name="connsiteY42" fmla="*/ 1459230 h 2188845"/>
                  <a:gd name="connsiteX43" fmla="*/ 35468 w 1656834"/>
                  <a:gd name="connsiteY43" fmla="*/ 1210958 h 2188845"/>
                  <a:gd name="connsiteX44" fmla="*/ 152003 w 1656834"/>
                  <a:gd name="connsiteY44" fmla="*/ 952553 h 2188845"/>
                  <a:gd name="connsiteX45" fmla="*/ 349607 w 1656834"/>
                  <a:gd name="connsiteY45" fmla="*/ 749882 h 2188845"/>
                  <a:gd name="connsiteX46" fmla="*/ 623213 w 1656834"/>
                  <a:gd name="connsiteY46" fmla="*/ 668814 h 2188845"/>
                  <a:gd name="connsiteX47" fmla="*/ 734682 w 1656834"/>
                  <a:gd name="connsiteY47" fmla="*/ 684014 h 2188845"/>
                  <a:gd name="connsiteX48" fmla="*/ 805617 w 1656834"/>
                  <a:gd name="connsiteY48" fmla="*/ 729615 h 2188845"/>
                  <a:gd name="connsiteX49" fmla="*/ 851218 w 1656834"/>
                  <a:gd name="connsiteY49" fmla="*/ 790416 h 2188845"/>
                  <a:gd name="connsiteX50" fmla="*/ 886685 w 1656834"/>
                  <a:gd name="connsiteY50" fmla="*/ 861351 h 2188845"/>
                  <a:gd name="connsiteX51" fmla="*/ 901885 w 1656834"/>
                  <a:gd name="connsiteY51" fmla="*/ 775216 h 2188845"/>
                  <a:gd name="connsiteX52" fmla="*/ 922153 w 1656834"/>
                  <a:gd name="connsiteY52" fmla="*/ 613079 h 2188845"/>
                  <a:gd name="connsiteX53" fmla="*/ 947486 w 1656834"/>
                  <a:gd name="connsiteY53" fmla="*/ 415475 h 2188845"/>
                  <a:gd name="connsiteX54" fmla="*/ 988020 w 1656834"/>
                  <a:gd name="connsiteY54" fmla="*/ 217871 h 2188845"/>
                  <a:gd name="connsiteX55" fmla="*/ 830951 w 1656834"/>
                  <a:gd name="connsiteY55" fmla="*/ 1003221 h 2188845"/>
                  <a:gd name="connsiteX56" fmla="*/ 825884 w 1656834"/>
                  <a:gd name="connsiteY56" fmla="*/ 972820 h 2188845"/>
                  <a:gd name="connsiteX57" fmla="*/ 805617 w 1656834"/>
                  <a:gd name="connsiteY57" fmla="*/ 896819 h 2188845"/>
                  <a:gd name="connsiteX58" fmla="*/ 760016 w 1656834"/>
                  <a:gd name="connsiteY58" fmla="*/ 820817 h 2188845"/>
                  <a:gd name="connsiteX59" fmla="*/ 678947 w 1656834"/>
                  <a:gd name="connsiteY59" fmla="*/ 785350 h 2188845"/>
                  <a:gd name="connsiteX60" fmla="*/ 547211 w 1656834"/>
                  <a:gd name="connsiteY60" fmla="*/ 851217 h 2188845"/>
                  <a:gd name="connsiteX61" fmla="*/ 435743 w 1656834"/>
                  <a:gd name="connsiteY61" fmla="*/ 1023488 h 2188845"/>
                  <a:gd name="connsiteX62" fmla="*/ 359741 w 1656834"/>
                  <a:gd name="connsiteY62" fmla="*/ 1246426 h 2188845"/>
                  <a:gd name="connsiteX63" fmla="*/ 324273 w 1656834"/>
                  <a:gd name="connsiteY63" fmla="*/ 1469364 h 2188845"/>
                  <a:gd name="connsiteX64" fmla="*/ 334407 w 1656834"/>
                  <a:gd name="connsiteY64" fmla="*/ 1636567 h 2188845"/>
                  <a:gd name="connsiteX65" fmla="*/ 400275 w 1656834"/>
                  <a:gd name="connsiteY65" fmla="*/ 1702435 h 2188845"/>
                  <a:gd name="connsiteX66" fmla="*/ 526944 w 1656834"/>
                  <a:gd name="connsiteY66" fmla="*/ 1616300 h 2188845"/>
                  <a:gd name="connsiteX67" fmla="*/ 653614 w 1656834"/>
                  <a:gd name="connsiteY67" fmla="*/ 1418696 h 2188845"/>
                  <a:gd name="connsiteX68" fmla="*/ 765083 w 1656834"/>
                  <a:gd name="connsiteY68" fmla="*/ 1190691 h 2188845"/>
                  <a:gd name="connsiteX69" fmla="*/ 830951 w 1656834"/>
                  <a:gd name="connsiteY69" fmla="*/ 1003221 h 2188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656834" h="2188845">
                    <a:moveTo>
                      <a:pt x="988020" y="217871"/>
                    </a:moveTo>
                    <a:cubicBezTo>
                      <a:pt x="1003221" y="157070"/>
                      <a:pt x="1023488" y="106402"/>
                      <a:pt x="1043755" y="65868"/>
                    </a:cubicBezTo>
                    <a:cubicBezTo>
                      <a:pt x="1064022" y="25334"/>
                      <a:pt x="1089356" y="5067"/>
                      <a:pt x="1119757" y="5067"/>
                    </a:cubicBezTo>
                    <a:cubicBezTo>
                      <a:pt x="1140024" y="5067"/>
                      <a:pt x="1155224" y="0"/>
                      <a:pt x="1170425" y="0"/>
                    </a:cubicBezTo>
                    <a:cubicBezTo>
                      <a:pt x="1185625" y="0"/>
                      <a:pt x="1200825" y="0"/>
                      <a:pt x="1210958" y="0"/>
                    </a:cubicBezTo>
                    <a:cubicBezTo>
                      <a:pt x="1261626" y="0"/>
                      <a:pt x="1292027" y="10133"/>
                      <a:pt x="1312294" y="20267"/>
                    </a:cubicBezTo>
                    <a:cubicBezTo>
                      <a:pt x="1332561" y="30401"/>
                      <a:pt x="1342694" y="45601"/>
                      <a:pt x="1347762" y="60801"/>
                    </a:cubicBezTo>
                    <a:cubicBezTo>
                      <a:pt x="1352828" y="76002"/>
                      <a:pt x="1352828" y="91202"/>
                      <a:pt x="1347762" y="106402"/>
                    </a:cubicBezTo>
                    <a:cubicBezTo>
                      <a:pt x="1342694" y="121602"/>
                      <a:pt x="1342694" y="131736"/>
                      <a:pt x="1342694" y="146936"/>
                    </a:cubicBezTo>
                    <a:cubicBezTo>
                      <a:pt x="1337628" y="177337"/>
                      <a:pt x="1322428" y="248272"/>
                      <a:pt x="1297094" y="354674"/>
                    </a:cubicBezTo>
                    <a:cubicBezTo>
                      <a:pt x="1276827" y="461076"/>
                      <a:pt x="1251493" y="587745"/>
                      <a:pt x="1226159" y="729615"/>
                    </a:cubicBezTo>
                    <a:cubicBezTo>
                      <a:pt x="1200825" y="871485"/>
                      <a:pt x="1175491" y="1023488"/>
                      <a:pt x="1145091" y="1180558"/>
                    </a:cubicBezTo>
                    <a:cubicBezTo>
                      <a:pt x="1119757" y="1337627"/>
                      <a:pt x="1099490" y="1484564"/>
                      <a:pt x="1084289" y="1616300"/>
                    </a:cubicBezTo>
                    <a:cubicBezTo>
                      <a:pt x="1069089" y="1748036"/>
                      <a:pt x="1064022" y="1859505"/>
                      <a:pt x="1064022" y="1945640"/>
                    </a:cubicBezTo>
                    <a:cubicBezTo>
                      <a:pt x="1064022" y="2031775"/>
                      <a:pt x="1074156" y="2077376"/>
                      <a:pt x="1099490" y="2077376"/>
                    </a:cubicBezTo>
                    <a:cubicBezTo>
                      <a:pt x="1119757" y="2077376"/>
                      <a:pt x="1145091" y="2057109"/>
                      <a:pt x="1175491" y="2016575"/>
                    </a:cubicBezTo>
                    <a:cubicBezTo>
                      <a:pt x="1210958" y="1976040"/>
                      <a:pt x="1246426" y="1920306"/>
                      <a:pt x="1286960" y="1854438"/>
                    </a:cubicBezTo>
                    <a:cubicBezTo>
                      <a:pt x="1327494" y="1783503"/>
                      <a:pt x="1368028" y="1707502"/>
                      <a:pt x="1413629" y="1616300"/>
                    </a:cubicBezTo>
                    <a:cubicBezTo>
                      <a:pt x="1454164" y="1525098"/>
                      <a:pt x="1494698" y="1428829"/>
                      <a:pt x="1535232" y="1332561"/>
                    </a:cubicBezTo>
                    <a:cubicBezTo>
                      <a:pt x="1545365" y="1312294"/>
                      <a:pt x="1555499" y="1297093"/>
                      <a:pt x="1570699" y="1292027"/>
                    </a:cubicBezTo>
                    <a:cubicBezTo>
                      <a:pt x="1585900" y="1286960"/>
                      <a:pt x="1601100" y="1286960"/>
                      <a:pt x="1611233" y="1286960"/>
                    </a:cubicBezTo>
                    <a:cubicBezTo>
                      <a:pt x="1626434" y="1292027"/>
                      <a:pt x="1636567" y="1302160"/>
                      <a:pt x="1646701" y="1312294"/>
                    </a:cubicBezTo>
                    <a:cubicBezTo>
                      <a:pt x="1656835" y="1327494"/>
                      <a:pt x="1656835" y="1342694"/>
                      <a:pt x="1656835" y="1357895"/>
                    </a:cubicBezTo>
                    <a:cubicBezTo>
                      <a:pt x="1651768" y="1373095"/>
                      <a:pt x="1641634" y="1398429"/>
                      <a:pt x="1621367" y="1444030"/>
                    </a:cubicBezTo>
                    <a:cubicBezTo>
                      <a:pt x="1601100" y="1489631"/>
                      <a:pt x="1575766" y="1540298"/>
                      <a:pt x="1545365" y="1606166"/>
                    </a:cubicBezTo>
                    <a:cubicBezTo>
                      <a:pt x="1514965" y="1666968"/>
                      <a:pt x="1479498" y="1732836"/>
                      <a:pt x="1438963" y="1803770"/>
                    </a:cubicBezTo>
                    <a:cubicBezTo>
                      <a:pt x="1398429" y="1874705"/>
                      <a:pt x="1357895" y="1935507"/>
                      <a:pt x="1312294" y="1991241"/>
                    </a:cubicBezTo>
                    <a:cubicBezTo>
                      <a:pt x="1266693" y="2046975"/>
                      <a:pt x="1226159" y="2092576"/>
                      <a:pt x="1180558" y="2133111"/>
                    </a:cubicBezTo>
                    <a:cubicBezTo>
                      <a:pt x="1134957" y="2168578"/>
                      <a:pt x="1094423" y="2188845"/>
                      <a:pt x="1048822" y="2188845"/>
                    </a:cubicBezTo>
                    <a:cubicBezTo>
                      <a:pt x="998154" y="2188845"/>
                      <a:pt x="957620" y="2163511"/>
                      <a:pt x="927219" y="2112844"/>
                    </a:cubicBezTo>
                    <a:cubicBezTo>
                      <a:pt x="896819" y="2062176"/>
                      <a:pt x="876552" y="2001374"/>
                      <a:pt x="866418" y="1930440"/>
                    </a:cubicBezTo>
                    <a:cubicBezTo>
                      <a:pt x="851218" y="1859505"/>
                      <a:pt x="846151" y="1778437"/>
                      <a:pt x="846151" y="1692301"/>
                    </a:cubicBezTo>
                    <a:cubicBezTo>
                      <a:pt x="846151" y="1606166"/>
                      <a:pt x="851218" y="1530165"/>
                      <a:pt x="851218" y="1454163"/>
                    </a:cubicBezTo>
                    <a:cubicBezTo>
                      <a:pt x="856284" y="1383228"/>
                      <a:pt x="861351" y="1322427"/>
                      <a:pt x="866418" y="1271759"/>
                    </a:cubicBezTo>
                    <a:cubicBezTo>
                      <a:pt x="871485" y="1221092"/>
                      <a:pt x="871485" y="1195758"/>
                      <a:pt x="871485" y="1195758"/>
                    </a:cubicBezTo>
                    <a:cubicBezTo>
                      <a:pt x="846151" y="1251492"/>
                      <a:pt x="820817" y="1312294"/>
                      <a:pt x="790417" y="1383228"/>
                    </a:cubicBezTo>
                    <a:cubicBezTo>
                      <a:pt x="760016" y="1454163"/>
                      <a:pt x="724548" y="1520031"/>
                      <a:pt x="684014" y="1580833"/>
                    </a:cubicBezTo>
                    <a:cubicBezTo>
                      <a:pt x="643480" y="1641634"/>
                      <a:pt x="592813" y="1692301"/>
                      <a:pt x="537078" y="1732836"/>
                    </a:cubicBezTo>
                    <a:cubicBezTo>
                      <a:pt x="481343" y="1773370"/>
                      <a:pt x="410409" y="1793637"/>
                      <a:pt x="329340" y="1798704"/>
                    </a:cubicBezTo>
                    <a:cubicBezTo>
                      <a:pt x="268539" y="1798704"/>
                      <a:pt x="217871" y="1788570"/>
                      <a:pt x="177337" y="1773370"/>
                    </a:cubicBezTo>
                    <a:cubicBezTo>
                      <a:pt x="136803" y="1753103"/>
                      <a:pt x="101335" y="1727769"/>
                      <a:pt x="76002" y="1697368"/>
                    </a:cubicBezTo>
                    <a:cubicBezTo>
                      <a:pt x="50668" y="1666968"/>
                      <a:pt x="30401" y="1631500"/>
                      <a:pt x="20267" y="1585899"/>
                    </a:cubicBezTo>
                    <a:cubicBezTo>
                      <a:pt x="10134" y="1545365"/>
                      <a:pt x="0" y="1504831"/>
                      <a:pt x="0" y="1459230"/>
                    </a:cubicBezTo>
                    <a:cubicBezTo>
                      <a:pt x="0" y="1383228"/>
                      <a:pt x="10134" y="1302160"/>
                      <a:pt x="35468" y="1210958"/>
                    </a:cubicBezTo>
                    <a:cubicBezTo>
                      <a:pt x="60801" y="1119756"/>
                      <a:pt x="101335" y="1033621"/>
                      <a:pt x="152003" y="952553"/>
                    </a:cubicBezTo>
                    <a:cubicBezTo>
                      <a:pt x="202671" y="871485"/>
                      <a:pt x="268539" y="805616"/>
                      <a:pt x="349607" y="749882"/>
                    </a:cubicBezTo>
                    <a:cubicBezTo>
                      <a:pt x="430676" y="694148"/>
                      <a:pt x="521878" y="668814"/>
                      <a:pt x="623213" y="668814"/>
                    </a:cubicBezTo>
                    <a:cubicBezTo>
                      <a:pt x="668814" y="668814"/>
                      <a:pt x="709348" y="673881"/>
                      <a:pt x="734682" y="684014"/>
                    </a:cubicBezTo>
                    <a:cubicBezTo>
                      <a:pt x="765083" y="694148"/>
                      <a:pt x="785350" y="709348"/>
                      <a:pt x="805617" y="729615"/>
                    </a:cubicBezTo>
                    <a:cubicBezTo>
                      <a:pt x="825884" y="749882"/>
                      <a:pt x="841084" y="770149"/>
                      <a:pt x="851218" y="790416"/>
                    </a:cubicBezTo>
                    <a:cubicBezTo>
                      <a:pt x="861351" y="815750"/>
                      <a:pt x="876552" y="836017"/>
                      <a:pt x="886685" y="861351"/>
                    </a:cubicBezTo>
                    <a:cubicBezTo>
                      <a:pt x="891752" y="851217"/>
                      <a:pt x="896819" y="820817"/>
                      <a:pt x="901885" y="775216"/>
                    </a:cubicBezTo>
                    <a:cubicBezTo>
                      <a:pt x="906952" y="729615"/>
                      <a:pt x="912019" y="673881"/>
                      <a:pt x="922153" y="613079"/>
                    </a:cubicBezTo>
                    <a:cubicBezTo>
                      <a:pt x="932286" y="552278"/>
                      <a:pt x="937353" y="486410"/>
                      <a:pt x="947486" y="415475"/>
                    </a:cubicBezTo>
                    <a:cubicBezTo>
                      <a:pt x="957620" y="339474"/>
                      <a:pt x="972820" y="273606"/>
                      <a:pt x="988020" y="217871"/>
                    </a:cubicBezTo>
                    <a:close/>
                    <a:moveTo>
                      <a:pt x="830951" y="1003221"/>
                    </a:moveTo>
                    <a:cubicBezTo>
                      <a:pt x="830951" y="1003221"/>
                      <a:pt x="830951" y="993087"/>
                      <a:pt x="825884" y="972820"/>
                    </a:cubicBezTo>
                    <a:cubicBezTo>
                      <a:pt x="820817" y="952553"/>
                      <a:pt x="815751" y="927219"/>
                      <a:pt x="805617" y="896819"/>
                    </a:cubicBezTo>
                    <a:cubicBezTo>
                      <a:pt x="795483" y="866418"/>
                      <a:pt x="780283" y="841084"/>
                      <a:pt x="760016" y="820817"/>
                    </a:cubicBezTo>
                    <a:cubicBezTo>
                      <a:pt x="739749" y="795483"/>
                      <a:pt x="714415" y="785350"/>
                      <a:pt x="678947" y="785350"/>
                    </a:cubicBezTo>
                    <a:cubicBezTo>
                      <a:pt x="633346" y="785350"/>
                      <a:pt x="587746" y="805616"/>
                      <a:pt x="547211" y="851217"/>
                    </a:cubicBezTo>
                    <a:cubicBezTo>
                      <a:pt x="506677" y="896819"/>
                      <a:pt x="466143" y="952553"/>
                      <a:pt x="435743" y="1023488"/>
                    </a:cubicBezTo>
                    <a:cubicBezTo>
                      <a:pt x="405342" y="1094422"/>
                      <a:pt x="374941" y="1165357"/>
                      <a:pt x="359741" y="1246426"/>
                    </a:cubicBezTo>
                    <a:cubicBezTo>
                      <a:pt x="339474" y="1327494"/>
                      <a:pt x="329340" y="1398429"/>
                      <a:pt x="324273" y="1469364"/>
                    </a:cubicBezTo>
                    <a:cubicBezTo>
                      <a:pt x="319207" y="1540298"/>
                      <a:pt x="324273" y="1596033"/>
                      <a:pt x="334407" y="1636567"/>
                    </a:cubicBezTo>
                    <a:cubicBezTo>
                      <a:pt x="344541" y="1682168"/>
                      <a:pt x="369874" y="1702435"/>
                      <a:pt x="400275" y="1702435"/>
                    </a:cubicBezTo>
                    <a:cubicBezTo>
                      <a:pt x="440809" y="1702435"/>
                      <a:pt x="486410" y="1672034"/>
                      <a:pt x="526944" y="1616300"/>
                    </a:cubicBezTo>
                    <a:cubicBezTo>
                      <a:pt x="572545" y="1560565"/>
                      <a:pt x="613080" y="1494697"/>
                      <a:pt x="653614" y="1418696"/>
                    </a:cubicBezTo>
                    <a:cubicBezTo>
                      <a:pt x="694148" y="1342694"/>
                      <a:pt x="729615" y="1266693"/>
                      <a:pt x="765083" y="1190691"/>
                    </a:cubicBezTo>
                    <a:cubicBezTo>
                      <a:pt x="785350" y="1109623"/>
                      <a:pt x="810683" y="1048822"/>
                      <a:pt x="830951" y="1003221"/>
                    </a:cubicBezTo>
                    <a:close/>
                  </a:path>
                </a:pathLst>
              </a:custGeom>
              <a:grpFill/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F47A287F-4E5C-4065-9B3F-8E2CC7E07B56}"/>
                  </a:ext>
                </a:extLst>
              </p:cNvPr>
              <p:cNvSpPr/>
              <p:nvPr/>
            </p:nvSpPr>
            <p:spPr>
              <a:xfrm>
                <a:off x="7178190" y="5799569"/>
                <a:ext cx="1564762" cy="1403157"/>
              </a:xfrm>
              <a:custGeom>
                <a:avLst/>
                <a:gdLst>
                  <a:gd name="connsiteX0" fmla="*/ 822916 w 1564762"/>
                  <a:gd name="connsiteY0" fmla="*/ 93759 h 1403157"/>
                  <a:gd name="connsiteX1" fmla="*/ 863449 w 1564762"/>
                  <a:gd name="connsiteY1" fmla="*/ 159627 h 1403157"/>
                  <a:gd name="connsiteX2" fmla="*/ 893850 w 1564762"/>
                  <a:gd name="connsiteY2" fmla="*/ 235629 h 1403157"/>
                  <a:gd name="connsiteX3" fmla="*/ 934385 w 1564762"/>
                  <a:gd name="connsiteY3" fmla="*/ 144427 h 1403157"/>
                  <a:gd name="connsiteX4" fmla="*/ 1035720 w 1564762"/>
                  <a:gd name="connsiteY4" fmla="*/ 108959 h 1403157"/>
                  <a:gd name="connsiteX5" fmla="*/ 1192790 w 1564762"/>
                  <a:gd name="connsiteY5" fmla="*/ 200161 h 1403157"/>
                  <a:gd name="connsiteX6" fmla="*/ 1172523 w 1564762"/>
                  <a:gd name="connsiteY6" fmla="*/ 392699 h 1403157"/>
                  <a:gd name="connsiteX7" fmla="*/ 1137056 w 1564762"/>
                  <a:gd name="connsiteY7" fmla="*/ 494034 h 1403157"/>
                  <a:gd name="connsiteX8" fmla="*/ 1086388 w 1564762"/>
                  <a:gd name="connsiteY8" fmla="*/ 666304 h 1403157"/>
                  <a:gd name="connsiteX9" fmla="*/ 1035720 w 1564762"/>
                  <a:gd name="connsiteY9" fmla="*/ 874042 h 1403157"/>
                  <a:gd name="connsiteX10" fmla="*/ 1005319 w 1564762"/>
                  <a:gd name="connsiteY10" fmla="*/ 1076713 h 1403157"/>
                  <a:gd name="connsiteX11" fmla="*/ 1010386 w 1564762"/>
                  <a:gd name="connsiteY11" fmla="*/ 1228716 h 1403157"/>
                  <a:gd name="connsiteX12" fmla="*/ 1066120 w 1564762"/>
                  <a:gd name="connsiteY12" fmla="*/ 1294584 h 1403157"/>
                  <a:gd name="connsiteX13" fmla="*/ 1223191 w 1564762"/>
                  <a:gd name="connsiteY13" fmla="*/ 1162848 h 1403157"/>
                  <a:gd name="connsiteX14" fmla="*/ 1451195 w 1564762"/>
                  <a:gd name="connsiteY14" fmla="*/ 772707 h 1403157"/>
                  <a:gd name="connsiteX15" fmla="*/ 1532264 w 1564762"/>
                  <a:gd name="connsiteY15" fmla="*/ 696705 h 1403157"/>
                  <a:gd name="connsiteX16" fmla="*/ 1557598 w 1564762"/>
                  <a:gd name="connsiteY16" fmla="*/ 711905 h 1403157"/>
                  <a:gd name="connsiteX17" fmla="*/ 1562664 w 1564762"/>
                  <a:gd name="connsiteY17" fmla="*/ 762573 h 1403157"/>
                  <a:gd name="connsiteX18" fmla="*/ 1506930 w 1564762"/>
                  <a:gd name="connsiteY18" fmla="*/ 899376 h 1403157"/>
                  <a:gd name="connsiteX19" fmla="*/ 1370127 w 1564762"/>
                  <a:gd name="connsiteY19" fmla="*/ 1122314 h 1403157"/>
                  <a:gd name="connsiteX20" fmla="*/ 1192790 w 1564762"/>
                  <a:gd name="connsiteY20" fmla="*/ 1324985 h 1403157"/>
                  <a:gd name="connsiteX21" fmla="*/ 1000253 w 1564762"/>
                  <a:gd name="connsiteY21" fmla="*/ 1400986 h 1403157"/>
                  <a:gd name="connsiteX22" fmla="*/ 883717 w 1564762"/>
                  <a:gd name="connsiteY22" fmla="*/ 1340185 h 1403157"/>
                  <a:gd name="connsiteX23" fmla="*/ 822916 w 1564762"/>
                  <a:gd name="connsiteY23" fmla="*/ 1203382 h 1403157"/>
                  <a:gd name="connsiteX24" fmla="*/ 807715 w 1564762"/>
                  <a:gd name="connsiteY24" fmla="*/ 1026045 h 1403157"/>
                  <a:gd name="connsiteX25" fmla="*/ 822916 w 1564762"/>
                  <a:gd name="connsiteY25" fmla="*/ 838575 h 1403157"/>
                  <a:gd name="connsiteX26" fmla="*/ 848250 w 1564762"/>
                  <a:gd name="connsiteY26" fmla="*/ 671371 h 1403157"/>
                  <a:gd name="connsiteX27" fmla="*/ 863449 w 1564762"/>
                  <a:gd name="connsiteY27" fmla="*/ 549769 h 1403157"/>
                  <a:gd name="connsiteX28" fmla="*/ 767181 w 1564762"/>
                  <a:gd name="connsiteY28" fmla="*/ 727106 h 1403157"/>
                  <a:gd name="connsiteX29" fmla="*/ 645579 w 1564762"/>
                  <a:gd name="connsiteY29" fmla="*/ 904443 h 1403157"/>
                  <a:gd name="connsiteX30" fmla="*/ 488509 w 1564762"/>
                  <a:gd name="connsiteY30" fmla="*/ 1036179 h 1403157"/>
                  <a:gd name="connsiteX31" fmla="*/ 275704 w 1564762"/>
                  <a:gd name="connsiteY31" fmla="*/ 1081780 h 1403157"/>
                  <a:gd name="connsiteX32" fmla="*/ 133835 w 1564762"/>
                  <a:gd name="connsiteY32" fmla="*/ 1041245 h 1403157"/>
                  <a:gd name="connsiteX33" fmla="*/ 47700 w 1564762"/>
                  <a:gd name="connsiteY33" fmla="*/ 955110 h 1403157"/>
                  <a:gd name="connsiteX34" fmla="*/ 7165 w 1564762"/>
                  <a:gd name="connsiteY34" fmla="*/ 838575 h 1403157"/>
                  <a:gd name="connsiteX35" fmla="*/ 2099 w 1564762"/>
                  <a:gd name="connsiteY35" fmla="*/ 711905 h 1403157"/>
                  <a:gd name="connsiteX36" fmla="*/ 52766 w 1564762"/>
                  <a:gd name="connsiteY36" fmla="*/ 473767 h 1403157"/>
                  <a:gd name="connsiteX37" fmla="*/ 179436 w 1564762"/>
                  <a:gd name="connsiteY37" fmla="*/ 235629 h 1403157"/>
                  <a:gd name="connsiteX38" fmla="*/ 377040 w 1564762"/>
                  <a:gd name="connsiteY38" fmla="*/ 58292 h 1403157"/>
                  <a:gd name="connsiteX39" fmla="*/ 645579 w 1564762"/>
                  <a:gd name="connsiteY39" fmla="*/ 2557 h 1403157"/>
                  <a:gd name="connsiteX40" fmla="*/ 757048 w 1564762"/>
                  <a:gd name="connsiteY40" fmla="*/ 27891 h 1403157"/>
                  <a:gd name="connsiteX41" fmla="*/ 822916 w 1564762"/>
                  <a:gd name="connsiteY41" fmla="*/ 93759 h 1403157"/>
                  <a:gd name="connsiteX42" fmla="*/ 792515 w 1564762"/>
                  <a:gd name="connsiteY42" fmla="*/ 260963 h 1403157"/>
                  <a:gd name="connsiteX43" fmla="*/ 751981 w 1564762"/>
                  <a:gd name="connsiteY43" fmla="*/ 179894 h 1403157"/>
                  <a:gd name="connsiteX44" fmla="*/ 691180 w 1564762"/>
                  <a:gd name="connsiteY44" fmla="*/ 144427 h 1403157"/>
                  <a:gd name="connsiteX45" fmla="*/ 554377 w 1564762"/>
                  <a:gd name="connsiteY45" fmla="*/ 200161 h 1403157"/>
                  <a:gd name="connsiteX46" fmla="*/ 432774 w 1564762"/>
                  <a:gd name="connsiteY46" fmla="*/ 352164 h 1403157"/>
                  <a:gd name="connsiteX47" fmla="*/ 341572 w 1564762"/>
                  <a:gd name="connsiteY47" fmla="*/ 559902 h 1403157"/>
                  <a:gd name="connsiteX48" fmla="*/ 290905 w 1564762"/>
                  <a:gd name="connsiteY48" fmla="*/ 772707 h 1403157"/>
                  <a:gd name="connsiteX49" fmla="*/ 290905 w 1564762"/>
                  <a:gd name="connsiteY49" fmla="*/ 934843 h 1403157"/>
                  <a:gd name="connsiteX50" fmla="*/ 351706 w 1564762"/>
                  <a:gd name="connsiteY50" fmla="*/ 1005778 h 1403157"/>
                  <a:gd name="connsiteX51" fmla="*/ 442908 w 1564762"/>
                  <a:gd name="connsiteY51" fmla="*/ 965244 h 1403157"/>
                  <a:gd name="connsiteX52" fmla="*/ 559444 w 1564762"/>
                  <a:gd name="connsiteY52" fmla="*/ 848708 h 1403157"/>
                  <a:gd name="connsiteX53" fmla="*/ 675979 w 1564762"/>
                  <a:gd name="connsiteY53" fmla="*/ 686571 h 1403157"/>
                  <a:gd name="connsiteX54" fmla="*/ 772248 w 1564762"/>
                  <a:gd name="connsiteY54" fmla="*/ 509234 h 1403157"/>
                  <a:gd name="connsiteX55" fmla="*/ 807715 w 1564762"/>
                  <a:gd name="connsiteY55" fmla="*/ 377498 h 1403157"/>
                  <a:gd name="connsiteX56" fmla="*/ 792515 w 1564762"/>
                  <a:gd name="connsiteY56" fmla="*/ 260963 h 1403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564762" h="1403157">
                    <a:moveTo>
                      <a:pt x="822916" y="93759"/>
                    </a:moveTo>
                    <a:cubicBezTo>
                      <a:pt x="838116" y="114026"/>
                      <a:pt x="853316" y="134293"/>
                      <a:pt x="863449" y="159627"/>
                    </a:cubicBezTo>
                    <a:cubicBezTo>
                      <a:pt x="873584" y="184961"/>
                      <a:pt x="883717" y="210295"/>
                      <a:pt x="893850" y="235629"/>
                    </a:cubicBezTo>
                    <a:cubicBezTo>
                      <a:pt x="909051" y="205228"/>
                      <a:pt x="919184" y="174827"/>
                      <a:pt x="934385" y="144427"/>
                    </a:cubicBezTo>
                    <a:cubicBezTo>
                      <a:pt x="944518" y="114026"/>
                      <a:pt x="979985" y="103893"/>
                      <a:pt x="1035720" y="108959"/>
                    </a:cubicBezTo>
                    <a:cubicBezTo>
                      <a:pt x="1126922" y="119093"/>
                      <a:pt x="1177590" y="149494"/>
                      <a:pt x="1192790" y="200161"/>
                    </a:cubicBezTo>
                    <a:cubicBezTo>
                      <a:pt x="1207990" y="250829"/>
                      <a:pt x="1197857" y="316697"/>
                      <a:pt x="1172523" y="392699"/>
                    </a:cubicBezTo>
                    <a:cubicBezTo>
                      <a:pt x="1167456" y="407899"/>
                      <a:pt x="1152256" y="443366"/>
                      <a:pt x="1137056" y="494034"/>
                    </a:cubicBezTo>
                    <a:cubicBezTo>
                      <a:pt x="1121855" y="544702"/>
                      <a:pt x="1101588" y="600436"/>
                      <a:pt x="1086388" y="666304"/>
                    </a:cubicBezTo>
                    <a:cubicBezTo>
                      <a:pt x="1066120" y="732172"/>
                      <a:pt x="1050921" y="803107"/>
                      <a:pt x="1035720" y="874042"/>
                    </a:cubicBezTo>
                    <a:cubicBezTo>
                      <a:pt x="1020520" y="944977"/>
                      <a:pt x="1010386" y="1015912"/>
                      <a:pt x="1005319" y="1076713"/>
                    </a:cubicBezTo>
                    <a:cubicBezTo>
                      <a:pt x="1000253" y="1137514"/>
                      <a:pt x="1000253" y="1188182"/>
                      <a:pt x="1010386" y="1228716"/>
                    </a:cubicBezTo>
                    <a:cubicBezTo>
                      <a:pt x="1020520" y="1269250"/>
                      <a:pt x="1035720" y="1294584"/>
                      <a:pt x="1066120" y="1294584"/>
                    </a:cubicBezTo>
                    <a:cubicBezTo>
                      <a:pt x="1106655" y="1299651"/>
                      <a:pt x="1157322" y="1254050"/>
                      <a:pt x="1223191" y="1162848"/>
                    </a:cubicBezTo>
                    <a:cubicBezTo>
                      <a:pt x="1289059" y="1071646"/>
                      <a:pt x="1365060" y="939910"/>
                      <a:pt x="1451195" y="772707"/>
                    </a:cubicBezTo>
                    <a:cubicBezTo>
                      <a:pt x="1476529" y="722039"/>
                      <a:pt x="1506930" y="696705"/>
                      <a:pt x="1532264" y="696705"/>
                    </a:cubicBezTo>
                    <a:cubicBezTo>
                      <a:pt x="1542397" y="696705"/>
                      <a:pt x="1552531" y="701772"/>
                      <a:pt x="1557598" y="711905"/>
                    </a:cubicBezTo>
                    <a:cubicBezTo>
                      <a:pt x="1562664" y="722039"/>
                      <a:pt x="1567731" y="737239"/>
                      <a:pt x="1562664" y="762573"/>
                    </a:cubicBezTo>
                    <a:cubicBezTo>
                      <a:pt x="1562664" y="782840"/>
                      <a:pt x="1542397" y="823374"/>
                      <a:pt x="1506930" y="899376"/>
                    </a:cubicBezTo>
                    <a:cubicBezTo>
                      <a:pt x="1471462" y="970311"/>
                      <a:pt x="1425861" y="1046312"/>
                      <a:pt x="1370127" y="1122314"/>
                    </a:cubicBezTo>
                    <a:cubicBezTo>
                      <a:pt x="1314393" y="1198315"/>
                      <a:pt x="1253591" y="1264183"/>
                      <a:pt x="1192790" y="1324985"/>
                    </a:cubicBezTo>
                    <a:cubicBezTo>
                      <a:pt x="1126922" y="1385786"/>
                      <a:pt x="1066120" y="1411120"/>
                      <a:pt x="1000253" y="1400986"/>
                    </a:cubicBezTo>
                    <a:cubicBezTo>
                      <a:pt x="949585" y="1395919"/>
                      <a:pt x="909051" y="1375652"/>
                      <a:pt x="883717" y="1340185"/>
                    </a:cubicBezTo>
                    <a:cubicBezTo>
                      <a:pt x="853316" y="1304718"/>
                      <a:pt x="838116" y="1259117"/>
                      <a:pt x="822916" y="1203382"/>
                    </a:cubicBezTo>
                    <a:cubicBezTo>
                      <a:pt x="812782" y="1147648"/>
                      <a:pt x="807715" y="1091913"/>
                      <a:pt x="807715" y="1026045"/>
                    </a:cubicBezTo>
                    <a:cubicBezTo>
                      <a:pt x="807715" y="965244"/>
                      <a:pt x="812782" y="899376"/>
                      <a:pt x="822916" y="838575"/>
                    </a:cubicBezTo>
                    <a:cubicBezTo>
                      <a:pt x="833049" y="777773"/>
                      <a:pt x="838116" y="722039"/>
                      <a:pt x="848250" y="671371"/>
                    </a:cubicBezTo>
                    <a:cubicBezTo>
                      <a:pt x="858383" y="620703"/>
                      <a:pt x="863449" y="580169"/>
                      <a:pt x="863449" y="549769"/>
                    </a:cubicBezTo>
                    <a:cubicBezTo>
                      <a:pt x="833049" y="605503"/>
                      <a:pt x="802648" y="661238"/>
                      <a:pt x="767181" y="727106"/>
                    </a:cubicBezTo>
                    <a:cubicBezTo>
                      <a:pt x="731714" y="792974"/>
                      <a:pt x="691180" y="848708"/>
                      <a:pt x="645579" y="904443"/>
                    </a:cubicBezTo>
                    <a:cubicBezTo>
                      <a:pt x="599978" y="960177"/>
                      <a:pt x="549310" y="1005778"/>
                      <a:pt x="488509" y="1036179"/>
                    </a:cubicBezTo>
                    <a:cubicBezTo>
                      <a:pt x="427708" y="1071646"/>
                      <a:pt x="356773" y="1086846"/>
                      <a:pt x="275704" y="1081780"/>
                    </a:cubicBezTo>
                    <a:cubicBezTo>
                      <a:pt x="214903" y="1076713"/>
                      <a:pt x="169302" y="1066579"/>
                      <a:pt x="133835" y="1041245"/>
                    </a:cubicBezTo>
                    <a:cubicBezTo>
                      <a:pt x="98367" y="1020978"/>
                      <a:pt x="67966" y="990578"/>
                      <a:pt x="47700" y="955110"/>
                    </a:cubicBezTo>
                    <a:cubicBezTo>
                      <a:pt x="27433" y="919643"/>
                      <a:pt x="12232" y="884175"/>
                      <a:pt x="7165" y="838575"/>
                    </a:cubicBezTo>
                    <a:cubicBezTo>
                      <a:pt x="2099" y="798040"/>
                      <a:pt x="-2968" y="752439"/>
                      <a:pt x="2099" y="711905"/>
                    </a:cubicBezTo>
                    <a:cubicBezTo>
                      <a:pt x="7165" y="635904"/>
                      <a:pt x="22366" y="559902"/>
                      <a:pt x="52766" y="473767"/>
                    </a:cubicBezTo>
                    <a:cubicBezTo>
                      <a:pt x="83167" y="387632"/>
                      <a:pt x="123701" y="306564"/>
                      <a:pt x="179436" y="235629"/>
                    </a:cubicBezTo>
                    <a:cubicBezTo>
                      <a:pt x="235170" y="164694"/>
                      <a:pt x="301038" y="103893"/>
                      <a:pt x="377040" y="58292"/>
                    </a:cubicBezTo>
                    <a:cubicBezTo>
                      <a:pt x="458108" y="12691"/>
                      <a:pt x="544243" y="-7576"/>
                      <a:pt x="645579" y="2557"/>
                    </a:cubicBezTo>
                    <a:cubicBezTo>
                      <a:pt x="691180" y="7624"/>
                      <a:pt x="731714" y="17758"/>
                      <a:pt x="757048" y="27891"/>
                    </a:cubicBezTo>
                    <a:cubicBezTo>
                      <a:pt x="777314" y="58292"/>
                      <a:pt x="802648" y="73492"/>
                      <a:pt x="822916" y="93759"/>
                    </a:cubicBezTo>
                    <a:close/>
                    <a:moveTo>
                      <a:pt x="792515" y="260963"/>
                    </a:moveTo>
                    <a:cubicBezTo>
                      <a:pt x="787448" y="230562"/>
                      <a:pt x="772248" y="200161"/>
                      <a:pt x="751981" y="179894"/>
                    </a:cubicBezTo>
                    <a:cubicBezTo>
                      <a:pt x="731714" y="159627"/>
                      <a:pt x="711446" y="149494"/>
                      <a:pt x="691180" y="144427"/>
                    </a:cubicBezTo>
                    <a:cubicBezTo>
                      <a:pt x="645579" y="139360"/>
                      <a:pt x="599978" y="159627"/>
                      <a:pt x="554377" y="200161"/>
                    </a:cubicBezTo>
                    <a:cubicBezTo>
                      <a:pt x="508776" y="240696"/>
                      <a:pt x="468242" y="291363"/>
                      <a:pt x="432774" y="352164"/>
                    </a:cubicBezTo>
                    <a:cubicBezTo>
                      <a:pt x="397307" y="412966"/>
                      <a:pt x="366906" y="483901"/>
                      <a:pt x="341572" y="559902"/>
                    </a:cubicBezTo>
                    <a:cubicBezTo>
                      <a:pt x="316238" y="635904"/>
                      <a:pt x="301038" y="706838"/>
                      <a:pt x="290905" y="772707"/>
                    </a:cubicBezTo>
                    <a:cubicBezTo>
                      <a:pt x="280771" y="838575"/>
                      <a:pt x="280771" y="889242"/>
                      <a:pt x="290905" y="934843"/>
                    </a:cubicBezTo>
                    <a:cubicBezTo>
                      <a:pt x="301038" y="980444"/>
                      <a:pt x="321305" y="1000711"/>
                      <a:pt x="351706" y="1005778"/>
                    </a:cubicBezTo>
                    <a:cubicBezTo>
                      <a:pt x="377040" y="1005778"/>
                      <a:pt x="407440" y="995644"/>
                      <a:pt x="442908" y="965244"/>
                    </a:cubicBezTo>
                    <a:cubicBezTo>
                      <a:pt x="478375" y="934843"/>
                      <a:pt x="518909" y="894309"/>
                      <a:pt x="559444" y="848708"/>
                    </a:cubicBezTo>
                    <a:cubicBezTo>
                      <a:pt x="599978" y="798040"/>
                      <a:pt x="640512" y="747373"/>
                      <a:pt x="675979" y="686571"/>
                    </a:cubicBezTo>
                    <a:cubicBezTo>
                      <a:pt x="716513" y="625770"/>
                      <a:pt x="746914" y="564969"/>
                      <a:pt x="772248" y="509234"/>
                    </a:cubicBezTo>
                    <a:cubicBezTo>
                      <a:pt x="792515" y="463633"/>
                      <a:pt x="802648" y="418033"/>
                      <a:pt x="807715" y="377498"/>
                    </a:cubicBezTo>
                    <a:cubicBezTo>
                      <a:pt x="807715" y="331897"/>
                      <a:pt x="802648" y="296430"/>
                      <a:pt x="792515" y="260963"/>
                    </a:cubicBezTo>
                    <a:close/>
                  </a:path>
                </a:pathLst>
              </a:custGeom>
              <a:grpFill/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7E22F4C7-2061-44EA-A1E1-BFF3161B157D}"/>
                  </a:ext>
                </a:extLst>
              </p:cNvPr>
              <p:cNvSpPr/>
              <p:nvPr/>
            </p:nvSpPr>
            <p:spPr>
              <a:xfrm>
                <a:off x="8481182" y="6143339"/>
                <a:ext cx="1565943" cy="2366976"/>
              </a:xfrm>
              <a:custGeom>
                <a:avLst/>
                <a:gdLst>
                  <a:gd name="connsiteX0" fmla="*/ 1262893 w 1565943"/>
                  <a:gd name="connsiteY0" fmla="*/ 778544 h 2366976"/>
                  <a:gd name="connsiteX1" fmla="*/ 1308493 w 1565943"/>
                  <a:gd name="connsiteY1" fmla="*/ 743077 h 2366976"/>
                  <a:gd name="connsiteX2" fmla="*/ 1354095 w 1565943"/>
                  <a:gd name="connsiteY2" fmla="*/ 702542 h 2366976"/>
                  <a:gd name="connsiteX3" fmla="*/ 1425029 w 1565943"/>
                  <a:gd name="connsiteY3" fmla="*/ 646808 h 2366976"/>
                  <a:gd name="connsiteX4" fmla="*/ 1495964 w 1565943"/>
                  <a:gd name="connsiteY4" fmla="*/ 596140 h 2366976"/>
                  <a:gd name="connsiteX5" fmla="*/ 1551698 w 1565943"/>
                  <a:gd name="connsiteY5" fmla="*/ 580940 h 2366976"/>
                  <a:gd name="connsiteX6" fmla="*/ 1556766 w 1565943"/>
                  <a:gd name="connsiteY6" fmla="*/ 621474 h 2366976"/>
                  <a:gd name="connsiteX7" fmla="*/ 1485830 w 1565943"/>
                  <a:gd name="connsiteY7" fmla="*/ 707609 h 2366976"/>
                  <a:gd name="connsiteX8" fmla="*/ 1369295 w 1565943"/>
                  <a:gd name="connsiteY8" fmla="*/ 819078 h 2366976"/>
                  <a:gd name="connsiteX9" fmla="*/ 1237559 w 1565943"/>
                  <a:gd name="connsiteY9" fmla="*/ 935614 h 2366976"/>
                  <a:gd name="connsiteX10" fmla="*/ 1121023 w 1565943"/>
                  <a:gd name="connsiteY10" fmla="*/ 1036949 h 2366976"/>
                  <a:gd name="connsiteX11" fmla="*/ 1045021 w 1565943"/>
                  <a:gd name="connsiteY11" fmla="*/ 1102817 h 2366976"/>
                  <a:gd name="connsiteX12" fmla="*/ 974087 w 1565943"/>
                  <a:gd name="connsiteY12" fmla="*/ 1280154 h 2366976"/>
                  <a:gd name="connsiteX13" fmla="*/ 867684 w 1565943"/>
                  <a:gd name="connsiteY13" fmla="*/ 1543627 h 2366976"/>
                  <a:gd name="connsiteX14" fmla="*/ 725815 w 1565943"/>
                  <a:gd name="connsiteY14" fmla="*/ 1837499 h 2366976"/>
                  <a:gd name="connsiteX15" fmla="*/ 553545 w 1565943"/>
                  <a:gd name="connsiteY15" fmla="*/ 2111105 h 2366976"/>
                  <a:gd name="connsiteX16" fmla="*/ 350874 w 1565943"/>
                  <a:gd name="connsiteY16" fmla="*/ 2303642 h 2366976"/>
                  <a:gd name="connsiteX17" fmla="*/ 127936 w 1565943"/>
                  <a:gd name="connsiteY17" fmla="*/ 2364443 h 2366976"/>
                  <a:gd name="connsiteX18" fmla="*/ 31667 w 1565943"/>
                  <a:gd name="connsiteY18" fmla="*/ 2323909 h 2366976"/>
                  <a:gd name="connsiteX19" fmla="*/ 1267 w 1565943"/>
                  <a:gd name="connsiteY19" fmla="*/ 2227641 h 2366976"/>
                  <a:gd name="connsiteX20" fmla="*/ 57001 w 1565943"/>
                  <a:gd name="connsiteY20" fmla="*/ 2070571 h 2366976"/>
                  <a:gd name="connsiteX21" fmla="*/ 183670 w 1565943"/>
                  <a:gd name="connsiteY21" fmla="*/ 1862833 h 2366976"/>
                  <a:gd name="connsiteX22" fmla="*/ 355941 w 1565943"/>
                  <a:gd name="connsiteY22" fmla="*/ 1629762 h 2366976"/>
                  <a:gd name="connsiteX23" fmla="*/ 543411 w 1565943"/>
                  <a:gd name="connsiteY23" fmla="*/ 1401757 h 2366976"/>
                  <a:gd name="connsiteX24" fmla="*/ 715681 w 1565943"/>
                  <a:gd name="connsiteY24" fmla="*/ 1214286 h 2366976"/>
                  <a:gd name="connsiteX25" fmla="*/ 842350 w 1565943"/>
                  <a:gd name="connsiteY25" fmla="*/ 1092684 h 2366976"/>
                  <a:gd name="connsiteX26" fmla="*/ 882885 w 1565943"/>
                  <a:gd name="connsiteY26" fmla="*/ 950814 h 2366976"/>
                  <a:gd name="connsiteX27" fmla="*/ 908219 w 1565943"/>
                  <a:gd name="connsiteY27" fmla="*/ 803878 h 2366976"/>
                  <a:gd name="connsiteX28" fmla="*/ 923419 w 1565943"/>
                  <a:gd name="connsiteY28" fmla="*/ 707609 h 2366976"/>
                  <a:gd name="connsiteX29" fmla="*/ 928485 w 1565943"/>
                  <a:gd name="connsiteY29" fmla="*/ 682275 h 2366976"/>
                  <a:gd name="connsiteX30" fmla="*/ 923419 w 1565943"/>
                  <a:gd name="connsiteY30" fmla="*/ 677209 h 2366976"/>
                  <a:gd name="connsiteX31" fmla="*/ 913286 w 1565943"/>
                  <a:gd name="connsiteY31" fmla="*/ 692409 h 2366976"/>
                  <a:gd name="connsiteX32" fmla="*/ 898085 w 1565943"/>
                  <a:gd name="connsiteY32" fmla="*/ 722810 h 2366976"/>
                  <a:gd name="connsiteX33" fmla="*/ 751148 w 1565943"/>
                  <a:gd name="connsiteY33" fmla="*/ 940681 h 2366976"/>
                  <a:gd name="connsiteX34" fmla="*/ 538344 w 1565943"/>
                  <a:gd name="connsiteY34" fmla="*/ 1097751 h 2366976"/>
                  <a:gd name="connsiteX35" fmla="*/ 447142 w 1565943"/>
                  <a:gd name="connsiteY35" fmla="*/ 1128151 h 2366976"/>
                  <a:gd name="connsiteX36" fmla="*/ 345807 w 1565943"/>
                  <a:gd name="connsiteY36" fmla="*/ 1133218 h 2366976"/>
                  <a:gd name="connsiteX37" fmla="*/ 188737 w 1565943"/>
                  <a:gd name="connsiteY37" fmla="*/ 1062283 h 2366976"/>
                  <a:gd name="connsiteX38" fmla="*/ 97535 w 1565943"/>
                  <a:gd name="connsiteY38" fmla="*/ 925480 h 2366976"/>
                  <a:gd name="connsiteX39" fmla="*/ 62068 w 1565943"/>
                  <a:gd name="connsiteY39" fmla="*/ 758277 h 2366976"/>
                  <a:gd name="connsiteX40" fmla="*/ 67134 w 1565943"/>
                  <a:gd name="connsiteY40" fmla="*/ 596140 h 2366976"/>
                  <a:gd name="connsiteX41" fmla="*/ 102602 w 1565943"/>
                  <a:gd name="connsiteY41" fmla="*/ 449204 h 2366976"/>
                  <a:gd name="connsiteX42" fmla="*/ 183670 w 1565943"/>
                  <a:gd name="connsiteY42" fmla="*/ 276934 h 2366976"/>
                  <a:gd name="connsiteX43" fmla="*/ 305273 w 1565943"/>
                  <a:gd name="connsiteY43" fmla="*/ 135064 h 2366976"/>
                  <a:gd name="connsiteX44" fmla="*/ 457276 w 1565943"/>
                  <a:gd name="connsiteY44" fmla="*/ 89463 h 2366976"/>
                  <a:gd name="connsiteX45" fmla="*/ 518077 w 1565943"/>
                  <a:gd name="connsiteY45" fmla="*/ 124931 h 2366976"/>
                  <a:gd name="connsiteX46" fmla="*/ 533278 w 1565943"/>
                  <a:gd name="connsiteY46" fmla="*/ 190799 h 2366976"/>
                  <a:gd name="connsiteX47" fmla="*/ 497810 w 1565943"/>
                  <a:gd name="connsiteY47" fmla="*/ 266800 h 2366976"/>
                  <a:gd name="connsiteX48" fmla="*/ 447142 w 1565943"/>
                  <a:gd name="connsiteY48" fmla="*/ 337735 h 2366976"/>
                  <a:gd name="connsiteX49" fmla="*/ 335673 w 1565943"/>
                  <a:gd name="connsiteY49" fmla="*/ 560673 h 2366976"/>
                  <a:gd name="connsiteX50" fmla="*/ 274872 w 1565943"/>
                  <a:gd name="connsiteY50" fmla="*/ 793744 h 2366976"/>
                  <a:gd name="connsiteX51" fmla="*/ 269805 w 1565943"/>
                  <a:gd name="connsiteY51" fmla="*/ 859612 h 2366976"/>
                  <a:gd name="connsiteX52" fmla="*/ 274872 w 1565943"/>
                  <a:gd name="connsiteY52" fmla="*/ 940681 h 2366976"/>
                  <a:gd name="connsiteX53" fmla="*/ 300206 w 1565943"/>
                  <a:gd name="connsiteY53" fmla="*/ 1011616 h 2366976"/>
                  <a:gd name="connsiteX54" fmla="*/ 355941 w 1565943"/>
                  <a:gd name="connsiteY54" fmla="*/ 1047083 h 2366976"/>
                  <a:gd name="connsiteX55" fmla="*/ 553545 w 1565943"/>
                  <a:gd name="connsiteY55" fmla="*/ 966015 h 2366976"/>
                  <a:gd name="connsiteX56" fmla="*/ 741015 w 1565943"/>
                  <a:gd name="connsiteY56" fmla="*/ 732943 h 2366976"/>
                  <a:gd name="connsiteX57" fmla="*/ 887952 w 1565943"/>
                  <a:gd name="connsiteY57" fmla="*/ 459337 h 2366976"/>
                  <a:gd name="connsiteX58" fmla="*/ 958886 w 1565943"/>
                  <a:gd name="connsiteY58" fmla="*/ 251600 h 2366976"/>
                  <a:gd name="connsiteX59" fmla="*/ 963953 w 1565943"/>
                  <a:gd name="connsiteY59" fmla="*/ 170531 h 2366976"/>
                  <a:gd name="connsiteX60" fmla="*/ 969020 w 1565943"/>
                  <a:gd name="connsiteY60" fmla="*/ 89463 h 2366976"/>
                  <a:gd name="connsiteX61" fmla="*/ 1034888 w 1565943"/>
                  <a:gd name="connsiteY61" fmla="*/ 3328 h 2366976"/>
                  <a:gd name="connsiteX62" fmla="*/ 1166624 w 1565943"/>
                  <a:gd name="connsiteY62" fmla="*/ 8395 h 2366976"/>
                  <a:gd name="connsiteX63" fmla="*/ 1227425 w 1565943"/>
                  <a:gd name="connsiteY63" fmla="*/ 94530 h 2366976"/>
                  <a:gd name="connsiteX64" fmla="*/ 1232492 w 1565943"/>
                  <a:gd name="connsiteY64" fmla="*/ 266800 h 2366976"/>
                  <a:gd name="connsiteX65" fmla="*/ 1212225 w 1565943"/>
                  <a:gd name="connsiteY65" fmla="*/ 449204 h 2366976"/>
                  <a:gd name="connsiteX66" fmla="*/ 1191958 w 1565943"/>
                  <a:gd name="connsiteY66" fmla="*/ 560673 h 2366976"/>
                  <a:gd name="connsiteX67" fmla="*/ 1156490 w 1565943"/>
                  <a:gd name="connsiteY67" fmla="*/ 743077 h 2366976"/>
                  <a:gd name="connsiteX68" fmla="*/ 1105822 w 1565943"/>
                  <a:gd name="connsiteY68" fmla="*/ 925480 h 2366976"/>
                  <a:gd name="connsiteX69" fmla="*/ 1151424 w 1565943"/>
                  <a:gd name="connsiteY69" fmla="*/ 890013 h 2366976"/>
                  <a:gd name="connsiteX70" fmla="*/ 1217292 w 1565943"/>
                  <a:gd name="connsiteY70" fmla="*/ 839345 h 2366976"/>
                  <a:gd name="connsiteX71" fmla="*/ 1262893 w 1565943"/>
                  <a:gd name="connsiteY71" fmla="*/ 778544 h 2366976"/>
                  <a:gd name="connsiteX72" fmla="*/ 573811 w 1565943"/>
                  <a:gd name="connsiteY72" fmla="*/ 1503092 h 2366976"/>
                  <a:gd name="connsiteX73" fmla="*/ 406609 w 1565943"/>
                  <a:gd name="connsiteY73" fmla="*/ 1710830 h 2366976"/>
                  <a:gd name="connsiteX74" fmla="*/ 249538 w 1565943"/>
                  <a:gd name="connsiteY74" fmla="*/ 1923634 h 2366976"/>
                  <a:gd name="connsiteX75" fmla="*/ 133002 w 1565943"/>
                  <a:gd name="connsiteY75" fmla="*/ 2111105 h 2366976"/>
                  <a:gd name="connsiteX76" fmla="*/ 92468 w 1565943"/>
                  <a:gd name="connsiteY76" fmla="*/ 2227641 h 2366976"/>
                  <a:gd name="connsiteX77" fmla="*/ 117802 w 1565943"/>
                  <a:gd name="connsiteY77" fmla="*/ 2252975 h 2366976"/>
                  <a:gd name="connsiteX78" fmla="*/ 219137 w 1565943"/>
                  <a:gd name="connsiteY78" fmla="*/ 2192173 h 2366976"/>
                  <a:gd name="connsiteX79" fmla="*/ 361007 w 1565943"/>
                  <a:gd name="connsiteY79" fmla="*/ 2019903 h 2366976"/>
                  <a:gd name="connsiteX80" fmla="*/ 523144 w 1565943"/>
                  <a:gd name="connsiteY80" fmla="*/ 1791898 h 2366976"/>
                  <a:gd name="connsiteX81" fmla="*/ 670081 w 1565943"/>
                  <a:gd name="connsiteY81" fmla="*/ 1553760 h 2366976"/>
                  <a:gd name="connsiteX82" fmla="*/ 776482 w 1565943"/>
                  <a:gd name="connsiteY82" fmla="*/ 1356156 h 2366976"/>
                  <a:gd name="connsiteX83" fmla="*/ 801816 w 1565943"/>
                  <a:gd name="connsiteY83" fmla="*/ 1249754 h 2366976"/>
                  <a:gd name="connsiteX84" fmla="*/ 720748 w 1565943"/>
                  <a:gd name="connsiteY84" fmla="*/ 1335889 h 2366976"/>
                  <a:gd name="connsiteX85" fmla="*/ 573811 w 1565943"/>
                  <a:gd name="connsiteY85" fmla="*/ 1503092 h 2366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</a:cxnLst>
                <a:rect l="l" t="t" r="r" b="b"/>
                <a:pathLst>
                  <a:path w="1565943" h="2366976">
                    <a:moveTo>
                      <a:pt x="1262893" y="778544"/>
                    </a:moveTo>
                    <a:cubicBezTo>
                      <a:pt x="1283159" y="763344"/>
                      <a:pt x="1298360" y="748143"/>
                      <a:pt x="1308493" y="743077"/>
                    </a:cubicBezTo>
                    <a:cubicBezTo>
                      <a:pt x="1318627" y="732943"/>
                      <a:pt x="1333827" y="717743"/>
                      <a:pt x="1354095" y="702542"/>
                    </a:cubicBezTo>
                    <a:cubicBezTo>
                      <a:pt x="1374361" y="682275"/>
                      <a:pt x="1399695" y="667075"/>
                      <a:pt x="1425029" y="646808"/>
                    </a:cubicBezTo>
                    <a:cubicBezTo>
                      <a:pt x="1450363" y="626541"/>
                      <a:pt x="1475697" y="611341"/>
                      <a:pt x="1495964" y="596140"/>
                    </a:cubicBezTo>
                    <a:cubicBezTo>
                      <a:pt x="1521298" y="580940"/>
                      <a:pt x="1536498" y="575873"/>
                      <a:pt x="1551698" y="580940"/>
                    </a:cubicBezTo>
                    <a:cubicBezTo>
                      <a:pt x="1566899" y="586007"/>
                      <a:pt x="1571966" y="596140"/>
                      <a:pt x="1556766" y="621474"/>
                    </a:cubicBezTo>
                    <a:cubicBezTo>
                      <a:pt x="1541565" y="646808"/>
                      <a:pt x="1516231" y="672142"/>
                      <a:pt x="1485830" y="707609"/>
                    </a:cubicBezTo>
                    <a:cubicBezTo>
                      <a:pt x="1455430" y="743077"/>
                      <a:pt x="1414896" y="778544"/>
                      <a:pt x="1369295" y="819078"/>
                    </a:cubicBezTo>
                    <a:cubicBezTo>
                      <a:pt x="1323694" y="859612"/>
                      <a:pt x="1278093" y="900146"/>
                      <a:pt x="1237559" y="935614"/>
                    </a:cubicBezTo>
                    <a:cubicBezTo>
                      <a:pt x="1191958" y="971081"/>
                      <a:pt x="1156490" y="1006549"/>
                      <a:pt x="1121023" y="1036949"/>
                    </a:cubicBezTo>
                    <a:cubicBezTo>
                      <a:pt x="1085556" y="1067350"/>
                      <a:pt x="1060222" y="1087617"/>
                      <a:pt x="1045021" y="1102817"/>
                    </a:cubicBezTo>
                    <a:cubicBezTo>
                      <a:pt x="1029821" y="1138285"/>
                      <a:pt x="1004487" y="1199086"/>
                      <a:pt x="974087" y="1280154"/>
                    </a:cubicBezTo>
                    <a:cubicBezTo>
                      <a:pt x="943686" y="1361223"/>
                      <a:pt x="908219" y="1447358"/>
                      <a:pt x="867684" y="1543627"/>
                    </a:cubicBezTo>
                    <a:cubicBezTo>
                      <a:pt x="827150" y="1639895"/>
                      <a:pt x="776482" y="1736164"/>
                      <a:pt x="725815" y="1837499"/>
                    </a:cubicBezTo>
                    <a:cubicBezTo>
                      <a:pt x="670081" y="1938834"/>
                      <a:pt x="614346" y="2030036"/>
                      <a:pt x="553545" y="2111105"/>
                    </a:cubicBezTo>
                    <a:cubicBezTo>
                      <a:pt x="492744" y="2192173"/>
                      <a:pt x="421808" y="2258041"/>
                      <a:pt x="350874" y="2303642"/>
                    </a:cubicBezTo>
                    <a:cubicBezTo>
                      <a:pt x="279939" y="2354310"/>
                      <a:pt x="203938" y="2374577"/>
                      <a:pt x="127936" y="2364443"/>
                    </a:cubicBezTo>
                    <a:cubicBezTo>
                      <a:pt x="87402" y="2359377"/>
                      <a:pt x="57001" y="2344176"/>
                      <a:pt x="31667" y="2323909"/>
                    </a:cubicBezTo>
                    <a:cubicBezTo>
                      <a:pt x="6333" y="2298576"/>
                      <a:pt x="-3800" y="2268175"/>
                      <a:pt x="1267" y="2227641"/>
                    </a:cubicBezTo>
                    <a:cubicBezTo>
                      <a:pt x="6333" y="2187106"/>
                      <a:pt x="26601" y="2136439"/>
                      <a:pt x="57001" y="2070571"/>
                    </a:cubicBezTo>
                    <a:cubicBezTo>
                      <a:pt x="92468" y="2004703"/>
                      <a:pt x="133002" y="1933768"/>
                      <a:pt x="183670" y="1862833"/>
                    </a:cubicBezTo>
                    <a:cubicBezTo>
                      <a:pt x="234338" y="1786831"/>
                      <a:pt x="290073" y="1710830"/>
                      <a:pt x="355941" y="1629762"/>
                    </a:cubicBezTo>
                    <a:cubicBezTo>
                      <a:pt x="416742" y="1548693"/>
                      <a:pt x="482610" y="1472692"/>
                      <a:pt x="543411" y="1401757"/>
                    </a:cubicBezTo>
                    <a:cubicBezTo>
                      <a:pt x="604212" y="1330822"/>
                      <a:pt x="659947" y="1270021"/>
                      <a:pt x="715681" y="1214286"/>
                    </a:cubicBezTo>
                    <a:cubicBezTo>
                      <a:pt x="771416" y="1158552"/>
                      <a:pt x="811950" y="1123084"/>
                      <a:pt x="842350" y="1092684"/>
                    </a:cubicBezTo>
                    <a:cubicBezTo>
                      <a:pt x="862618" y="1047083"/>
                      <a:pt x="872751" y="996415"/>
                      <a:pt x="882885" y="950814"/>
                    </a:cubicBezTo>
                    <a:cubicBezTo>
                      <a:pt x="893018" y="900146"/>
                      <a:pt x="903152" y="854546"/>
                      <a:pt x="908219" y="803878"/>
                    </a:cubicBezTo>
                    <a:cubicBezTo>
                      <a:pt x="913286" y="773477"/>
                      <a:pt x="918352" y="738010"/>
                      <a:pt x="923419" y="707609"/>
                    </a:cubicBezTo>
                    <a:cubicBezTo>
                      <a:pt x="923419" y="697476"/>
                      <a:pt x="928485" y="692409"/>
                      <a:pt x="928485" y="682275"/>
                    </a:cubicBezTo>
                    <a:cubicBezTo>
                      <a:pt x="928485" y="677209"/>
                      <a:pt x="923419" y="677209"/>
                      <a:pt x="923419" y="677209"/>
                    </a:cubicBezTo>
                    <a:cubicBezTo>
                      <a:pt x="923419" y="677209"/>
                      <a:pt x="918352" y="682275"/>
                      <a:pt x="913286" y="692409"/>
                    </a:cubicBezTo>
                    <a:cubicBezTo>
                      <a:pt x="908219" y="702542"/>
                      <a:pt x="903152" y="712676"/>
                      <a:pt x="898085" y="722810"/>
                    </a:cubicBezTo>
                    <a:cubicBezTo>
                      <a:pt x="857551" y="798811"/>
                      <a:pt x="806883" y="869746"/>
                      <a:pt x="751148" y="940681"/>
                    </a:cubicBezTo>
                    <a:cubicBezTo>
                      <a:pt x="695414" y="1011616"/>
                      <a:pt x="624479" y="1062283"/>
                      <a:pt x="538344" y="1097751"/>
                    </a:cubicBezTo>
                    <a:cubicBezTo>
                      <a:pt x="507944" y="1107884"/>
                      <a:pt x="477543" y="1118018"/>
                      <a:pt x="447142" y="1128151"/>
                    </a:cubicBezTo>
                    <a:cubicBezTo>
                      <a:pt x="411675" y="1133218"/>
                      <a:pt x="381275" y="1138285"/>
                      <a:pt x="345807" y="1133218"/>
                    </a:cubicBezTo>
                    <a:cubicBezTo>
                      <a:pt x="279939" y="1123084"/>
                      <a:pt x="229272" y="1097751"/>
                      <a:pt x="188737" y="1062283"/>
                    </a:cubicBezTo>
                    <a:cubicBezTo>
                      <a:pt x="148203" y="1021749"/>
                      <a:pt x="117802" y="981215"/>
                      <a:pt x="97535" y="925480"/>
                    </a:cubicBezTo>
                    <a:cubicBezTo>
                      <a:pt x="77268" y="874813"/>
                      <a:pt x="67134" y="819078"/>
                      <a:pt x="62068" y="758277"/>
                    </a:cubicBezTo>
                    <a:cubicBezTo>
                      <a:pt x="57001" y="702542"/>
                      <a:pt x="57001" y="646808"/>
                      <a:pt x="67134" y="596140"/>
                    </a:cubicBezTo>
                    <a:cubicBezTo>
                      <a:pt x="72201" y="560673"/>
                      <a:pt x="82335" y="510005"/>
                      <a:pt x="102602" y="449204"/>
                    </a:cubicBezTo>
                    <a:cubicBezTo>
                      <a:pt x="122869" y="388403"/>
                      <a:pt x="148203" y="332668"/>
                      <a:pt x="183670" y="276934"/>
                    </a:cubicBezTo>
                    <a:cubicBezTo>
                      <a:pt x="214071" y="221199"/>
                      <a:pt x="254605" y="175598"/>
                      <a:pt x="305273" y="135064"/>
                    </a:cubicBezTo>
                    <a:cubicBezTo>
                      <a:pt x="350874" y="99597"/>
                      <a:pt x="401541" y="84396"/>
                      <a:pt x="457276" y="89463"/>
                    </a:cubicBezTo>
                    <a:cubicBezTo>
                      <a:pt x="487676" y="94530"/>
                      <a:pt x="507944" y="104663"/>
                      <a:pt x="518077" y="124931"/>
                    </a:cubicBezTo>
                    <a:cubicBezTo>
                      <a:pt x="528211" y="145198"/>
                      <a:pt x="533278" y="170531"/>
                      <a:pt x="533278" y="190799"/>
                    </a:cubicBezTo>
                    <a:cubicBezTo>
                      <a:pt x="528211" y="211066"/>
                      <a:pt x="518077" y="231333"/>
                      <a:pt x="497810" y="266800"/>
                    </a:cubicBezTo>
                    <a:cubicBezTo>
                      <a:pt x="477543" y="297201"/>
                      <a:pt x="457276" y="322535"/>
                      <a:pt x="447142" y="337735"/>
                    </a:cubicBezTo>
                    <a:cubicBezTo>
                      <a:pt x="406609" y="398536"/>
                      <a:pt x="366074" y="474538"/>
                      <a:pt x="335673" y="560673"/>
                    </a:cubicBezTo>
                    <a:cubicBezTo>
                      <a:pt x="305273" y="646808"/>
                      <a:pt x="285006" y="722810"/>
                      <a:pt x="274872" y="793744"/>
                    </a:cubicBezTo>
                    <a:cubicBezTo>
                      <a:pt x="274872" y="814011"/>
                      <a:pt x="269805" y="834279"/>
                      <a:pt x="269805" y="859612"/>
                    </a:cubicBezTo>
                    <a:cubicBezTo>
                      <a:pt x="269805" y="884946"/>
                      <a:pt x="269805" y="910280"/>
                      <a:pt x="274872" y="940681"/>
                    </a:cubicBezTo>
                    <a:cubicBezTo>
                      <a:pt x="279939" y="966015"/>
                      <a:pt x="285006" y="991348"/>
                      <a:pt x="300206" y="1011616"/>
                    </a:cubicBezTo>
                    <a:cubicBezTo>
                      <a:pt x="310339" y="1031883"/>
                      <a:pt x="330607" y="1042016"/>
                      <a:pt x="355941" y="1047083"/>
                    </a:cubicBezTo>
                    <a:cubicBezTo>
                      <a:pt x="421808" y="1057217"/>
                      <a:pt x="487676" y="1026816"/>
                      <a:pt x="553545" y="966015"/>
                    </a:cubicBezTo>
                    <a:cubicBezTo>
                      <a:pt x="619413" y="900146"/>
                      <a:pt x="685281" y="824145"/>
                      <a:pt x="741015" y="732943"/>
                    </a:cubicBezTo>
                    <a:cubicBezTo>
                      <a:pt x="796750" y="641741"/>
                      <a:pt x="847418" y="550539"/>
                      <a:pt x="887952" y="459337"/>
                    </a:cubicBezTo>
                    <a:cubicBezTo>
                      <a:pt x="928485" y="368136"/>
                      <a:pt x="953819" y="297201"/>
                      <a:pt x="958886" y="251600"/>
                    </a:cubicBezTo>
                    <a:cubicBezTo>
                      <a:pt x="963953" y="226266"/>
                      <a:pt x="963953" y="195865"/>
                      <a:pt x="963953" y="170531"/>
                    </a:cubicBezTo>
                    <a:cubicBezTo>
                      <a:pt x="963953" y="145198"/>
                      <a:pt x="963953" y="114797"/>
                      <a:pt x="969020" y="89463"/>
                    </a:cubicBezTo>
                    <a:cubicBezTo>
                      <a:pt x="979153" y="38796"/>
                      <a:pt x="999421" y="8395"/>
                      <a:pt x="1034888" y="3328"/>
                    </a:cubicBezTo>
                    <a:cubicBezTo>
                      <a:pt x="1070355" y="-1739"/>
                      <a:pt x="1115957" y="-1739"/>
                      <a:pt x="1166624" y="8395"/>
                    </a:cubicBezTo>
                    <a:cubicBezTo>
                      <a:pt x="1202092" y="13462"/>
                      <a:pt x="1222358" y="43862"/>
                      <a:pt x="1227425" y="94530"/>
                    </a:cubicBezTo>
                    <a:cubicBezTo>
                      <a:pt x="1237559" y="145198"/>
                      <a:pt x="1237559" y="205999"/>
                      <a:pt x="1232492" y="266800"/>
                    </a:cubicBezTo>
                    <a:cubicBezTo>
                      <a:pt x="1227425" y="327602"/>
                      <a:pt x="1222358" y="388403"/>
                      <a:pt x="1212225" y="449204"/>
                    </a:cubicBezTo>
                    <a:cubicBezTo>
                      <a:pt x="1202092" y="504938"/>
                      <a:pt x="1197024" y="545473"/>
                      <a:pt x="1191958" y="560673"/>
                    </a:cubicBezTo>
                    <a:cubicBezTo>
                      <a:pt x="1181824" y="621474"/>
                      <a:pt x="1166624" y="682275"/>
                      <a:pt x="1156490" y="743077"/>
                    </a:cubicBezTo>
                    <a:cubicBezTo>
                      <a:pt x="1141290" y="803878"/>
                      <a:pt x="1126090" y="864679"/>
                      <a:pt x="1105822" y="925480"/>
                    </a:cubicBezTo>
                    <a:cubicBezTo>
                      <a:pt x="1115957" y="920414"/>
                      <a:pt x="1131156" y="905213"/>
                      <a:pt x="1151424" y="890013"/>
                    </a:cubicBezTo>
                    <a:cubicBezTo>
                      <a:pt x="1171691" y="874813"/>
                      <a:pt x="1191958" y="859612"/>
                      <a:pt x="1217292" y="839345"/>
                    </a:cubicBezTo>
                    <a:cubicBezTo>
                      <a:pt x="1227425" y="814011"/>
                      <a:pt x="1247692" y="798811"/>
                      <a:pt x="1262893" y="778544"/>
                    </a:cubicBezTo>
                    <a:close/>
                    <a:moveTo>
                      <a:pt x="573811" y="1503092"/>
                    </a:moveTo>
                    <a:cubicBezTo>
                      <a:pt x="518077" y="1568960"/>
                      <a:pt x="462343" y="1634828"/>
                      <a:pt x="406609" y="1710830"/>
                    </a:cubicBezTo>
                    <a:cubicBezTo>
                      <a:pt x="350874" y="1786831"/>
                      <a:pt x="295139" y="1857766"/>
                      <a:pt x="249538" y="1923634"/>
                    </a:cubicBezTo>
                    <a:cubicBezTo>
                      <a:pt x="203938" y="1994569"/>
                      <a:pt x="163403" y="2055370"/>
                      <a:pt x="133002" y="2111105"/>
                    </a:cubicBezTo>
                    <a:cubicBezTo>
                      <a:pt x="102602" y="2166839"/>
                      <a:pt x="87402" y="2202307"/>
                      <a:pt x="92468" y="2227641"/>
                    </a:cubicBezTo>
                    <a:cubicBezTo>
                      <a:pt x="97535" y="2242841"/>
                      <a:pt x="107669" y="2252975"/>
                      <a:pt x="117802" y="2252975"/>
                    </a:cubicBezTo>
                    <a:cubicBezTo>
                      <a:pt x="138070" y="2258041"/>
                      <a:pt x="173537" y="2237774"/>
                      <a:pt x="219137" y="2192173"/>
                    </a:cubicBezTo>
                    <a:cubicBezTo>
                      <a:pt x="264739" y="2146572"/>
                      <a:pt x="310339" y="2090838"/>
                      <a:pt x="361007" y="2019903"/>
                    </a:cubicBezTo>
                    <a:cubicBezTo>
                      <a:pt x="411675" y="1948968"/>
                      <a:pt x="467410" y="1872967"/>
                      <a:pt x="523144" y="1791898"/>
                    </a:cubicBezTo>
                    <a:cubicBezTo>
                      <a:pt x="578878" y="1710830"/>
                      <a:pt x="629546" y="1629762"/>
                      <a:pt x="670081" y="1553760"/>
                    </a:cubicBezTo>
                    <a:cubicBezTo>
                      <a:pt x="715681" y="1477758"/>
                      <a:pt x="751148" y="1411891"/>
                      <a:pt x="776482" y="1356156"/>
                    </a:cubicBezTo>
                    <a:cubicBezTo>
                      <a:pt x="801816" y="1300421"/>
                      <a:pt x="811950" y="1264954"/>
                      <a:pt x="801816" y="1249754"/>
                    </a:cubicBezTo>
                    <a:cubicBezTo>
                      <a:pt x="786616" y="1259887"/>
                      <a:pt x="761283" y="1290288"/>
                      <a:pt x="720748" y="1335889"/>
                    </a:cubicBezTo>
                    <a:cubicBezTo>
                      <a:pt x="675147" y="1381490"/>
                      <a:pt x="629546" y="1437224"/>
                      <a:pt x="573811" y="1503092"/>
                    </a:cubicBezTo>
                    <a:close/>
                  </a:path>
                </a:pathLst>
              </a:custGeom>
              <a:grpFill/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BE9A7228-E412-413A-8E7C-B8692B40F78D}"/>
                  </a:ext>
                </a:extLst>
              </p:cNvPr>
              <p:cNvSpPr/>
              <p:nvPr/>
            </p:nvSpPr>
            <p:spPr>
              <a:xfrm>
                <a:off x="9642739" y="6332142"/>
                <a:ext cx="1229171" cy="1505699"/>
              </a:xfrm>
              <a:custGeom>
                <a:avLst/>
                <a:gdLst>
                  <a:gd name="connsiteX0" fmla="*/ 765083 w 1229171"/>
                  <a:gd name="connsiteY0" fmla="*/ 108398 h 1505699"/>
                  <a:gd name="connsiteX1" fmla="*/ 709348 w 1229171"/>
                  <a:gd name="connsiteY1" fmla="*/ 83064 h 1505699"/>
                  <a:gd name="connsiteX2" fmla="*/ 537078 w 1229171"/>
                  <a:gd name="connsiteY2" fmla="*/ 153999 h 1505699"/>
                  <a:gd name="connsiteX3" fmla="*/ 511744 w 1229171"/>
                  <a:gd name="connsiteY3" fmla="*/ 295868 h 1505699"/>
                  <a:gd name="connsiteX4" fmla="*/ 552278 w 1229171"/>
                  <a:gd name="connsiteY4" fmla="*/ 447872 h 1505699"/>
                  <a:gd name="connsiteX5" fmla="*/ 623213 w 1229171"/>
                  <a:gd name="connsiteY5" fmla="*/ 594808 h 1505699"/>
                  <a:gd name="connsiteX6" fmla="*/ 694148 w 1229171"/>
                  <a:gd name="connsiteY6" fmla="*/ 711344 h 1505699"/>
                  <a:gd name="connsiteX7" fmla="*/ 760016 w 1229171"/>
                  <a:gd name="connsiteY7" fmla="*/ 706277 h 1505699"/>
                  <a:gd name="connsiteX8" fmla="*/ 901885 w 1229171"/>
                  <a:gd name="connsiteY8" fmla="*/ 670810 h 1505699"/>
                  <a:gd name="connsiteX9" fmla="*/ 1008287 w 1229171"/>
                  <a:gd name="connsiteY9" fmla="*/ 635342 h 1505699"/>
                  <a:gd name="connsiteX10" fmla="*/ 1074155 w 1229171"/>
                  <a:gd name="connsiteY10" fmla="*/ 610008 h 1505699"/>
                  <a:gd name="connsiteX11" fmla="*/ 1150157 w 1229171"/>
                  <a:gd name="connsiteY11" fmla="*/ 569474 h 1505699"/>
                  <a:gd name="connsiteX12" fmla="*/ 1221092 w 1229171"/>
                  <a:gd name="connsiteY12" fmla="*/ 589741 h 1505699"/>
                  <a:gd name="connsiteX13" fmla="*/ 1195758 w 1229171"/>
                  <a:gd name="connsiteY13" fmla="*/ 645476 h 1505699"/>
                  <a:gd name="connsiteX14" fmla="*/ 1064022 w 1229171"/>
                  <a:gd name="connsiteY14" fmla="*/ 701210 h 1505699"/>
                  <a:gd name="connsiteX15" fmla="*/ 886685 w 1229171"/>
                  <a:gd name="connsiteY15" fmla="*/ 756945 h 1505699"/>
                  <a:gd name="connsiteX16" fmla="*/ 734682 w 1229171"/>
                  <a:gd name="connsiteY16" fmla="*/ 797479 h 1505699"/>
                  <a:gd name="connsiteX17" fmla="*/ 785350 w 1229171"/>
                  <a:gd name="connsiteY17" fmla="*/ 1055884 h 1505699"/>
                  <a:gd name="connsiteX18" fmla="*/ 729615 w 1229171"/>
                  <a:gd name="connsiteY18" fmla="*/ 1304156 h 1505699"/>
                  <a:gd name="connsiteX19" fmla="*/ 557345 w 1229171"/>
                  <a:gd name="connsiteY19" fmla="*/ 1471359 h 1505699"/>
                  <a:gd name="connsiteX20" fmla="*/ 268539 w 1229171"/>
                  <a:gd name="connsiteY20" fmla="*/ 1491626 h 1505699"/>
                  <a:gd name="connsiteX21" fmla="*/ 81069 w 1229171"/>
                  <a:gd name="connsiteY21" fmla="*/ 1405491 h 1505699"/>
                  <a:gd name="connsiteX22" fmla="*/ 0 w 1229171"/>
                  <a:gd name="connsiteY22" fmla="*/ 1248422 h 1505699"/>
                  <a:gd name="connsiteX23" fmla="*/ 96268 w 1229171"/>
                  <a:gd name="connsiteY23" fmla="*/ 1040684 h 1505699"/>
                  <a:gd name="connsiteX24" fmla="*/ 450942 w 1229171"/>
                  <a:gd name="connsiteY24" fmla="*/ 802546 h 1505699"/>
                  <a:gd name="connsiteX25" fmla="*/ 410409 w 1229171"/>
                  <a:gd name="connsiteY25" fmla="*/ 736677 h 1505699"/>
                  <a:gd name="connsiteX26" fmla="*/ 339474 w 1229171"/>
                  <a:gd name="connsiteY26" fmla="*/ 635342 h 1505699"/>
                  <a:gd name="connsiteX27" fmla="*/ 278672 w 1229171"/>
                  <a:gd name="connsiteY27" fmla="*/ 503606 h 1505699"/>
                  <a:gd name="connsiteX28" fmla="*/ 263472 w 1229171"/>
                  <a:gd name="connsiteY28" fmla="*/ 346536 h 1505699"/>
                  <a:gd name="connsiteX29" fmla="*/ 309073 w 1229171"/>
                  <a:gd name="connsiteY29" fmla="*/ 189466 h 1505699"/>
                  <a:gd name="connsiteX30" fmla="*/ 410409 w 1229171"/>
                  <a:gd name="connsiteY30" fmla="*/ 72930 h 1505699"/>
                  <a:gd name="connsiteX31" fmla="*/ 562412 w 1229171"/>
                  <a:gd name="connsiteY31" fmla="*/ 7062 h 1505699"/>
                  <a:gd name="connsiteX32" fmla="*/ 754949 w 1229171"/>
                  <a:gd name="connsiteY32" fmla="*/ 12129 h 1505699"/>
                  <a:gd name="connsiteX33" fmla="*/ 906952 w 1229171"/>
                  <a:gd name="connsiteY33" fmla="*/ 103331 h 1505699"/>
                  <a:gd name="connsiteX34" fmla="*/ 906952 w 1229171"/>
                  <a:gd name="connsiteY34" fmla="*/ 250267 h 1505699"/>
                  <a:gd name="connsiteX35" fmla="*/ 820817 w 1229171"/>
                  <a:gd name="connsiteY35" fmla="*/ 321202 h 1505699"/>
                  <a:gd name="connsiteX36" fmla="*/ 729615 w 1229171"/>
                  <a:gd name="connsiteY36" fmla="*/ 326269 h 1505699"/>
                  <a:gd name="connsiteX37" fmla="*/ 658680 w 1229171"/>
                  <a:gd name="connsiteY37" fmla="*/ 290802 h 1505699"/>
                  <a:gd name="connsiteX38" fmla="*/ 638414 w 1229171"/>
                  <a:gd name="connsiteY38" fmla="*/ 245201 h 1505699"/>
                  <a:gd name="connsiteX39" fmla="*/ 663747 w 1229171"/>
                  <a:gd name="connsiteY39" fmla="*/ 219867 h 1505699"/>
                  <a:gd name="connsiteX40" fmla="*/ 699215 w 1229171"/>
                  <a:gd name="connsiteY40" fmla="*/ 209733 h 1505699"/>
                  <a:gd name="connsiteX41" fmla="*/ 739749 w 1229171"/>
                  <a:gd name="connsiteY41" fmla="*/ 199600 h 1505699"/>
                  <a:gd name="connsiteX42" fmla="*/ 765083 w 1229171"/>
                  <a:gd name="connsiteY42" fmla="*/ 169199 h 1505699"/>
                  <a:gd name="connsiteX43" fmla="*/ 765083 w 1229171"/>
                  <a:gd name="connsiteY43" fmla="*/ 108398 h 1505699"/>
                  <a:gd name="connsiteX44" fmla="*/ 511744 w 1229171"/>
                  <a:gd name="connsiteY44" fmla="*/ 1228154 h 1505699"/>
                  <a:gd name="connsiteX45" fmla="*/ 552278 w 1229171"/>
                  <a:gd name="connsiteY45" fmla="*/ 1050817 h 1505699"/>
                  <a:gd name="connsiteX46" fmla="*/ 511744 w 1229171"/>
                  <a:gd name="connsiteY46" fmla="*/ 878547 h 1505699"/>
                  <a:gd name="connsiteX47" fmla="*/ 258406 w 1229171"/>
                  <a:gd name="connsiteY47" fmla="*/ 1025484 h 1505699"/>
                  <a:gd name="connsiteX48" fmla="*/ 157070 w 1229171"/>
                  <a:gd name="connsiteY48" fmla="*/ 1182553 h 1505699"/>
                  <a:gd name="connsiteX49" fmla="*/ 167204 w 1229171"/>
                  <a:gd name="connsiteY49" fmla="*/ 1314289 h 1505699"/>
                  <a:gd name="connsiteX50" fmla="*/ 253339 w 1229171"/>
                  <a:gd name="connsiteY50" fmla="*/ 1380158 h 1505699"/>
                  <a:gd name="connsiteX51" fmla="*/ 405342 w 1229171"/>
                  <a:gd name="connsiteY51" fmla="*/ 1349757 h 1505699"/>
                  <a:gd name="connsiteX52" fmla="*/ 511744 w 1229171"/>
                  <a:gd name="connsiteY52" fmla="*/ 1228154 h 1505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229171" h="1505699">
                    <a:moveTo>
                      <a:pt x="765083" y="108398"/>
                    </a:moveTo>
                    <a:cubicBezTo>
                      <a:pt x="749882" y="98264"/>
                      <a:pt x="734682" y="88131"/>
                      <a:pt x="709348" y="83064"/>
                    </a:cubicBezTo>
                    <a:cubicBezTo>
                      <a:pt x="628279" y="67864"/>
                      <a:pt x="572545" y="88131"/>
                      <a:pt x="537078" y="153999"/>
                    </a:cubicBezTo>
                    <a:cubicBezTo>
                      <a:pt x="516811" y="199600"/>
                      <a:pt x="506677" y="245201"/>
                      <a:pt x="511744" y="295868"/>
                    </a:cubicBezTo>
                    <a:cubicBezTo>
                      <a:pt x="516811" y="346536"/>
                      <a:pt x="532011" y="397204"/>
                      <a:pt x="552278" y="447872"/>
                    </a:cubicBezTo>
                    <a:cubicBezTo>
                      <a:pt x="572545" y="498539"/>
                      <a:pt x="597879" y="549207"/>
                      <a:pt x="623213" y="594808"/>
                    </a:cubicBezTo>
                    <a:cubicBezTo>
                      <a:pt x="648547" y="640409"/>
                      <a:pt x="673881" y="680943"/>
                      <a:pt x="694148" y="711344"/>
                    </a:cubicBezTo>
                    <a:cubicBezTo>
                      <a:pt x="694148" y="716411"/>
                      <a:pt x="719481" y="711344"/>
                      <a:pt x="760016" y="706277"/>
                    </a:cubicBezTo>
                    <a:cubicBezTo>
                      <a:pt x="800550" y="701210"/>
                      <a:pt x="851218" y="686010"/>
                      <a:pt x="901885" y="670810"/>
                    </a:cubicBezTo>
                    <a:cubicBezTo>
                      <a:pt x="937353" y="660676"/>
                      <a:pt x="972820" y="650542"/>
                      <a:pt x="1008287" y="635342"/>
                    </a:cubicBezTo>
                    <a:cubicBezTo>
                      <a:pt x="1043755" y="620142"/>
                      <a:pt x="1064022" y="610008"/>
                      <a:pt x="1074155" y="610008"/>
                    </a:cubicBezTo>
                    <a:cubicBezTo>
                      <a:pt x="1104556" y="589741"/>
                      <a:pt x="1129890" y="579608"/>
                      <a:pt x="1150157" y="569474"/>
                    </a:cubicBezTo>
                    <a:cubicBezTo>
                      <a:pt x="1170425" y="559341"/>
                      <a:pt x="1195758" y="564407"/>
                      <a:pt x="1221092" y="589741"/>
                    </a:cubicBezTo>
                    <a:cubicBezTo>
                      <a:pt x="1236292" y="610008"/>
                      <a:pt x="1231226" y="625209"/>
                      <a:pt x="1195758" y="645476"/>
                    </a:cubicBezTo>
                    <a:cubicBezTo>
                      <a:pt x="1165357" y="665743"/>
                      <a:pt x="1119757" y="686010"/>
                      <a:pt x="1064022" y="701210"/>
                    </a:cubicBezTo>
                    <a:cubicBezTo>
                      <a:pt x="1008287" y="721477"/>
                      <a:pt x="952553" y="736677"/>
                      <a:pt x="886685" y="756945"/>
                    </a:cubicBezTo>
                    <a:cubicBezTo>
                      <a:pt x="825884" y="772145"/>
                      <a:pt x="775216" y="787345"/>
                      <a:pt x="734682" y="797479"/>
                    </a:cubicBezTo>
                    <a:cubicBezTo>
                      <a:pt x="770149" y="878547"/>
                      <a:pt x="785350" y="964682"/>
                      <a:pt x="785350" y="1055884"/>
                    </a:cubicBezTo>
                    <a:cubicBezTo>
                      <a:pt x="785350" y="1147086"/>
                      <a:pt x="765083" y="1228154"/>
                      <a:pt x="729615" y="1304156"/>
                    </a:cubicBezTo>
                    <a:cubicBezTo>
                      <a:pt x="694148" y="1375091"/>
                      <a:pt x="633346" y="1430825"/>
                      <a:pt x="557345" y="1471359"/>
                    </a:cubicBezTo>
                    <a:cubicBezTo>
                      <a:pt x="481343" y="1506827"/>
                      <a:pt x="385075" y="1516960"/>
                      <a:pt x="268539" y="1491626"/>
                    </a:cubicBezTo>
                    <a:cubicBezTo>
                      <a:pt x="197604" y="1476426"/>
                      <a:pt x="131736" y="1446025"/>
                      <a:pt x="81069" y="1405491"/>
                    </a:cubicBezTo>
                    <a:cubicBezTo>
                      <a:pt x="25334" y="1364957"/>
                      <a:pt x="0" y="1309223"/>
                      <a:pt x="0" y="1248422"/>
                    </a:cubicBezTo>
                    <a:cubicBezTo>
                      <a:pt x="0" y="1187620"/>
                      <a:pt x="30401" y="1116685"/>
                      <a:pt x="96268" y="1040684"/>
                    </a:cubicBezTo>
                    <a:cubicBezTo>
                      <a:pt x="162137" y="964682"/>
                      <a:pt x="278672" y="883614"/>
                      <a:pt x="450942" y="802546"/>
                    </a:cubicBezTo>
                    <a:cubicBezTo>
                      <a:pt x="445876" y="787345"/>
                      <a:pt x="430676" y="767078"/>
                      <a:pt x="410409" y="736677"/>
                    </a:cubicBezTo>
                    <a:cubicBezTo>
                      <a:pt x="390141" y="711344"/>
                      <a:pt x="364807" y="675876"/>
                      <a:pt x="339474" y="635342"/>
                    </a:cubicBezTo>
                    <a:cubicBezTo>
                      <a:pt x="314140" y="594808"/>
                      <a:pt x="293873" y="549207"/>
                      <a:pt x="278672" y="503606"/>
                    </a:cubicBezTo>
                    <a:cubicBezTo>
                      <a:pt x="263472" y="458005"/>
                      <a:pt x="258406" y="402271"/>
                      <a:pt x="263472" y="346536"/>
                    </a:cubicBezTo>
                    <a:cubicBezTo>
                      <a:pt x="268539" y="290802"/>
                      <a:pt x="283740" y="240134"/>
                      <a:pt x="309073" y="189466"/>
                    </a:cubicBezTo>
                    <a:cubicBezTo>
                      <a:pt x="334407" y="143865"/>
                      <a:pt x="369874" y="103331"/>
                      <a:pt x="410409" y="72930"/>
                    </a:cubicBezTo>
                    <a:cubicBezTo>
                      <a:pt x="450942" y="42530"/>
                      <a:pt x="501610" y="22263"/>
                      <a:pt x="562412" y="7062"/>
                    </a:cubicBezTo>
                    <a:cubicBezTo>
                      <a:pt x="623213" y="-3071"/>
                      <a:pt x="684014" y="-3071"/>
                      <a:pt x="754949" y="12129"/>
                    </a:cubicBezTo>
                    <a:cubicBezTo>
                      <a:pt x="820817" y="27330"/>
                      <a:pt x="871485" y="57730"/>
                      <a:pt x="906952" y="103331"/>
                    </a:cubicBezTo>
                    <a:cubicBezTo>
                      <a:pt x="942420" y="148932"/>
                      <a:pt x="942420" y="194533"/>
                      <a:pt x="906952" y="250267"/>
                    </a:cubicBezTo>
                    <a:cubicBezTo>
                      <a:pt x="881618" y="290802"/>
                      <a:pt x="851218" y="316136"/>
                      <a:pt x="820817" y="321202"/>
                    </a:cubicBezTo>
                    <a:cubicBezTo>
                      <a:pt x="785350" y="331336"/>
                      <a:pt x="754949" y="331336"/>
                      <a:pt x="729615" y="326269"/>
                    </a:cubicBezTo>
                    <a:cubicBezTo>
                      <a:pt x="704281" y="321202"/>
                      <a:pt x="678947" y="311069"/>
                      <a:pt x="658680" y="290802"/>
                    </a:cubicBezTo>
                    <a:cubicBezTo>
                      <a:pt x="638414" y="275601"/>
                      <a:pt x="633346" y="260401"/>
                      <a:pt x="638414" y="245201"/>
                    </a:cubicBezTo>
                    <a:cubicBezTo>
                      <a:pt x="643480" y="235067"/>
                      <a:pt x="653613" y="224934"/>
                      <a:pt x="663747" y="219867"/>
                    </a:cubicBezTo>
                    <a:cubicBezTo>
                      <a:pt x="673881" y="214800"/>
                      <a:pt x="689081" y="214800"/>
                      <a:pt x="699215" y="209733"/>
                    </a:cubicBezTo>
                    <a:cubicBezTo>
                      <a:pt x="714415" y="204667"/>
                      <a:pt x="724548" y="204667"/>
                      <a:pt x="739749" y="199600"/>
                    </a:cubicBezTo>
                    <a:cubicBezTo>
                      <a:pt x="749882" y="194533"/>
                      <a:pt x="760016" y="184399"/>
                      <a:pt x="765083" y="169199"/>
                    </a:cubicBezTo>
                    <a:cubicBezTo>
                      <a:pt x="785350" y="138799"/>
                      <a:pt x="780282" y="118531"/>
                      <a:pt x="765083" y="108398"/>
                    </a:cubicBezTo>
                    <a:close/>
                    <a:moveTo>
                      <a:pt x="511744" y="1228154"/>
                    </a:moveTo>
                    <a:cubicBezTo>
                      <a:pt x="537078" y="1172420"/>
                      <a:pt x="547211" y="1116685"/>
                      <a:pt x="552278" y="1050817"/>
                    </a:cubicBezTo>
                    <a:cubicBezTo>
                      <a:pt x="552278" y="990016"/>
                      <a:pt x="542144" y="929215"/>
                      <a:pt x="511744" y="878547"/>
                    </a:cubicBezTo>
                    <a:cubicBezTo>
                      <a:pt x="400275" y="919081"/>
                      <a:pt x="314140" y="969749"/>
                      <a:pt x="258406" y="1025484"/>
                    </a:cubicBezTo>
                    <a:cubicBezTo>
                      <a:pt x="202671" y="1081218"/>
                      <a:pt x="167204" y="1131886"/>
                      <a:pt x="157070" y="1182553"/>
                    </a:cubicBezTo>
                    <a:cubicBezTo>
                      <a:pt x="141870" y="1233221"/>
                      <a:pt x="146936" y="1278822"/>
                      <a:pt x="167204" y="1314289"/>
                    </a:cubicBezTo>
                    <a:cubicBezTo>
                      <a:pt x="187470" y="1349757"/>
                      <a:pt x="212804" y="1375091"/>
                      <a:pt x="253339" y="1380158"/>
                    </a:cubicBezTo>
                    <a:cubicBezTo>
                      <a:pt x="309073" y="1390291"/>
                      <a:pt x="359741" y="1380158"/>
                      <a:pt x="405342" y="1349757"/>
                    </a:cubicBezTo>
                    <a:cubicBezTo>
                      <a:pt x="450942" y="1324423"/>
                      <a:pt x="486410" y="1278822"/>
                      <a:pt x="511744" y="1228154"/>
                    </a:cubicBezTo>
                    <a:close/>
                  </a:path>
                </a:pathLst>
              </a:custGeom>
              <a:grpFill/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  <p:grpSp>
          <p:nvGrpSpPr>
            <p:cNvPr id="166" name="Graphic 3">
              <a:extLst>
                <a:ext uri="{FF2B5EF4-FFF2-40B4-BE49-F238E27FC236}">
                  <a16:creationId xmlns:a16="http://schemas.microsoft.com/office/drawing/2014/main" id="{633F79C1-D438-44EB-8D18-01C4E43F3013}"/>
                </a:ext>
              </a:extLst>
            </p:cNvPr>
            <p:cNvGrpSpPr/>
            <p:nvPr/>
          </p:nvGrpSpPr>
          <p:grpSpPr>
            <a:xfrm>
              <a:off x="3962889" y="3669016"/>
              <a:ext cx="4548869" cy="912019"/>
              <a:chOff x="3962889" y="3669016"/>
              <a:chExt cx="4548869" cy="912019"/>
            </a:xfrm>
            <a:solidFill>
              <a:srgbClr val="334A6B"/>
            </a:solidFill>
          </p:grpSpPr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0EFBBFAE-F14B-4F3B-AAC6-68C754F0C9E8}"/>
                  </a:ext>
                </a:extLst>
              </p:cNvPr>
              <p:cNvSpPr/>
              <p:nvPr/>
            </p:nvSpPr>
            <p:spPr>
              <a:xfrm>
                <a:off x="3962889" y="3684217"/>
                <a:ext cx="739748" cy="891751"/>
              </a:xfrm>
              <a:custGeom>
                <a:avLst/>
                <a:gdLst>
                  <a:gd name="connsiteX0" fmla="*/ 0 w 739748"/>
                  <a:gd name="connsiteY0" fmla="*/ 25334 h 891751"/>
                  <a:gd name="connsiteX1" fmla="*/ 25334 w 739748"/>
                  <a:gd name="connsiteY1" fmla="*/ 0 h 891751"/>
                  <a:gd name="connsiteX2" fmla="*/ 111469 w 739748"/>
                  <a:gd name="connsiteY2" fmla="*/ 0 h 891751"/>
                  <a:gd name="connsiteX3" fmla="*/ 136803 w 739748"/>
                  <a:gd name="connsiteY3" fmla="*/ 25334 h 891751"/>
                  <a:gd name="connsiteX4" fmla="*/ 136803 w 739748"/>
                  <a:gd name="connsiteY4" fmla="*/ 380008 h 891751"/>
                  <a:gd name="connsiteX5" fmla="*/ 602946 w 739748"/>
                  <a:gd name="connsiteY5" fmla="*/ 380008 h 891751"/>
                  <a:gd name="connsiteX6" fmla="*/ 602946 w 739748"/>
                  <a:gd name="connsiteY6" fmla="*/ 25334 h 891751"/>
                  <a:gd name="connsiteX7" fmla="*/ 628280 w 739748"/>
                  <a:gd name="connsiteY7" fmla="*/ 0 h 891751"/>
                  <a:gd name="connsiteX8" fmla="*/ 714415 w 739748"/>
                  <a:gd name="connsiteY8" fmla="*/ 0 h 891751"/>
                  <a:gd name="connsiteX9" fmla="*/ 739749 w 739748"/>
                  <a:gd name="connsiteY9" fmla="*/ 25334 h 891751"/>
                  <a:gd name="connsiteX10" fmla="*/ 739749 w 739748"/>
                  <a:gd name="connsiteY10" fmla="*/ 866418 h 891751"/>
                  <a:gd name="connsiteX11" fmla="*/ 714415 w 739748"/>
                  <a:gd name="connsiteY11" fmla="*/ 891752 h 891751"/>
                  <a:gd name="connsiteX12" fmla="*/ 628280 w 739748"/>
                  <a:gd name="connsiteY12" fmla="*/ 891752 h 891751"/>
                  <a:gd name="connsiteX13" fmla="*/ 602946 w 739748"/>
                  <a:gd name="connsiteY13" fmla="*/ 866418 h 891751"/>
                  <a:gd name="connsiteX14" fmla="*/ 602946 w 739748"/>
                  <a:gd name="connsiteY14" fmla="*/ 496544 h 891751"/>
                  <a:gd name="connsiteX15" fmla="*/ 136803 w 739748"/>
                  <a:gd name="connsiteY15" fmla="*/ 496544 h 891751"/>
                  <a:gd name="connsiteX16" fmla="*/ 136803 w 739748"/>
                  <a:gd name="connsiteY16" fmla="*/ 866418 h 891751"/>
                  <a:gd name="connsiteX17" fmla="*/ 111469 w 739748"/>
                  <a:gd name="connsiteY17" fmla="*/ 891752 h 891751"/>
                  <a:gd name="connsiteX18" fmla="*/ 25334 w 739748"/>
                  <a:gd name="connsiteY18" fmla="*/ 891752 h 891751"/>
                  <a:gd name="connsiteX19" fmla="*/ 0 w 739748"/>
                  <a:gd name="connsiteY19" fmla="*/ 866418 h 891751"/>
                  <a:gd name="connsiteX20" fmla="*/ 0 w 739748"/>
                  <a:gd name="connsiteY20" fmla="*/ 25334 h 891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39748" h="891751">
                    <a:moveTo>
                      <a:pt x="0" y="25334"/>
                    </a:moveTo>
                    <a:cubicBezTo>
                      <a:pt x="0" y="10134"/>
                      <a:pt x="10133" y="0"/>
                      <a:pt x="25334" y="0"/>
                    </a:cubicBezTo>
                    <a:lnTo>
                      <a:pt x="111469" y="0"/>
                    </a:lnTo>
                    <a:cubicBezTo>
                      <a:pt x="126669" y="0"/>
                      <a:pt x="136803" y="10134"/>
                      <a:pt x="136803" y="25334"/>
                    </a:cubicBezTo>
                    <a:lnTo>
                      <a:pt x="136803" y="380008"/>
                    </a:lnTo>
                    <a:lnTo>
                      <a:pt x="602946" y="380008"/>
                    </a:lnTo>
                    <a:lnTo>
                      <a:pt x="602946" y="25334"/>
                    </a:lnTo>
                    <a:cubicBezTo>
                      <a:pt x="602946" y="10134"/>
                      <a:pt x="613079" y="0"/>
                      <a:pt x="628280" y="0"/>
                    </a:cubicBezTo>
                    <a:lnTo>
                      <a:pt x="714415" y="0"/>
                    </a:lnTo>
                    <a:cubicBezTo>
                      <a:pt x="729615" y="0"/>
                      <a:pt x="739749" y="10134"/>
                      <a:pt x="739749" y="25334"/>
                    </a:cubicBezTo>
                    <a:lnTo>
                      <a:pt x="739749" y="866418"/>
                    </a:lnTo>
                    <a:cubicBezTo>
                      <a:pt x="739749" y="881618"/>
                      <a:pt x="729615" y="891752"/>
                      <a:pt x="714415" y="891752"/>
                    </a:cubicBezTo>
                    <a:lnTo>
                      <a:pt x="628280" y="891752"/>
                    </a:lnTo>
                    <a:cubicBezTo>
                      <a:pt x="613079" y="891752"/>
                      <a:pt x="602946" y="881618"/>
                      <a:pt x="602946" y="866418"/>
                    </a:cubicBezTo>
                    <a:lnTo>
                      <a:pt x="602946" y="496544"/>
                    </a:lnTo>
                    <a:lnTo>
                      <a:pt x="136803" y="496544"/>
                    </a:lnTo>
                    <a:lnTo>
                      <a:pt x="136803" y="866418"/>
                    </a:lnTo>
                    <a:cubicBezTo>
                      <a:pt x="136803" y="881618"/>
                      <a:pt x="126669" y="891752"/>
                      <a:pt x="111469" y="891752"/>
                    </a:cubicBezTo>
                    <a:lnTo>
                      <a:pt x="25334" y="891752"/>
                    </a:lnTo>
                    <a:cubicBezTo>
                      <a:pt x="10133" y="891752"/>
                      <a:pt x="0" y="881618"/>
                      <a:pt x="0" y="866418"/>
                    </a:cubicBezTo>
                    <a:lnTo>
                      <a:pt x="0" y="25334"/>
                    </a:lnTo>
                    <a:close/>
                  </a:path>
                </a:pathLst>
              </a:custGeom>
              <a:solidFill>
                <a:srgbClr val="30686E"/>
              </a:solidFill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4C87ED2A-B3E0-4D83-B50F-2E9A362E9D92}"/>
                  </a:ext>
                </a:extLst>
              </p:cNvPr>
              <p:cNvSpPr/>
              <p:nvPr/>
            </p:nvSpPr>
            <p:spPr>
              <a:xfrm>
                <a:off x="4967201" y="3669016"/>
                <a:ext cx="843968" cy="906951"/>
              </a:xfrm>
              <a:custGeom>
                <a:avLst/>
                <a:gdLst>
                  <a:gd name="connsiteX0" fmla="*/ 3976 w 843968"/>
                  <a:gd name="connsiteY0" fmla="*/ 871485 h 906951"/>
                  <a:gd name="connsiteX1" fmla="*/ 394117 w 843968"/>
                  <a:gd name="connsiteY1" fmla="*/ 15200 h 906951"/>
                  <a:gd name="connsiteX2" fmla="*/ 414384 w 843968"/>
                  <a:gd name="connsiteY2" fmla="*/ 0 h 906951"/>
                  <a:gd name="connsiteX3" fmla="*/ 429584 w 843968"/>
                  <a:gd name="connsiteY3" fmla="*/ 0 h 906951"/>
                  <a:gd name="connsiteX4" fmla="*/ 449851 w 843968"/>
                  <a:gd name="connsiteY4" fmla="*/ 15200 h 906951"/>
                  <a:gd name="connsiteX5" fmla="*/ 839993 w 843968"/>
                  <a:gd name="connsiteY5" fmla="*/ 871485 h 906951"/>
                  <a:gd name="connsiteX6" fmla="*/ 819726 w 843968"/>
                  <a:gd name="connsiteY6" fmla="*/ 906952 h 906951"/>
                  <a:gd name="connsiteX7" fmla="*/ 738657 w 843968"/>
                  <a:gd name="connsiteY7" fmla="*/ 906952 h 906951"/>
                  <a:gd name="connsiteX8" fmla="*/ 708256 w 843968"/>
                  <a:gd name="connsiteY8" fmla="*/ 886685 h 906951"/>
                  <a:gd name="connsiteX9" fmla="*/ 627188 w 843968"/>
                  <a:gd name="connsiteY9" fmla="*/ 714415 h 906951"/>
                  <a:gd name="connsiteX10" fmla="*/ 211713 w 843968"/>
                  <a:gd name="connsiteY10" fmla="*/ 714415 h 906951"/>
                  <a:gd name="connsiteX11" fmla="*/ 135712 w 843968"/>
                  <a:gd name="connsiteY11" fmla="*/ 886685 h 906951"/>
                  <a:gd name="connsiteX12" fmla="*/ 105311 w 843968"/>
                  <a:gd name="connsiteY12" fmla="*/ 906952 h 906951"/>
                  <a:gd name="connsiteX13" fmla="*/ 24242 w 843968"/>
                  <a:gd name="connsiteY13" fmla="*/ 906952 h 906951"/>
                  <a:gd name="connsiteX14" fmla="*/ 3976 w 843968"/>
                  <a:gd name="connsiteY14" fmla="*/ 871485 h 906951"/>
                  <a:gd name="connsiteX15" fmla="*/ 581587 w 843968"/>
                  <a:gd name="connsiteY15" fmla="*/ 602946 h 906951"/>
                  <a:gd name="connsiteX16" fmla="*/ 424517 w 843968"/>
                  <a:gd name="connsiteY16" fmla="*/ 253339 h 906951"/>
                  <a:gd name="connsiteX17" fmla="*/ 419451 w 843968"/>
                  <a:gd name="connsiteY17" fmla="*/ 253339 h 906951"/>
                  <a:gd name="connsiteX18" fmla="*/ 262381 w 843968"/>
                  <a:gd name="connsiteY18" fmla="*/ 602946 h 906951"/>
                  <a:gd name="connsiteX19" fmla="*/ 581587 w 843968"/>
                  <a:gd name="connsiteY19" fmla="*/ 602946 h 906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43968" h="906951">
                    <a:moveTo>
                      <a:pt x="3976" y="871485"/>
                    </a:moveTo>
                    <a:lnTo>
                      <a:pt x="394117" y="15200"/>
                    </a:lnTo>
                    <a:cubicBezTo>
                      <a:pt x="399183" y="5067"/>
                      <a:pt x="409317" y="0"/>
                      <a:pt x="414384" y="0"/>
                    </a:cubicBezTo>
                    <a:lnTo>
                      <a:pt x="429584" y="0"/>
                    </a:lnTo>
                    <a:cubicBezTo>
                      <a:pt x="434651" y="0"/>
                      <a:pt x="449851" y="5067"/>
                      <a:pt x="449851" y="15200"/>
                    </a:cubicBezTo>
                    <a:lnTo>
                      <a:pt x="839993" y="871485"/>
                    </a:lnTo>
                    <a:cubicBezTo>
                      <a:pt x="850126" y="886685"/>
                      <a:pt x="839993" y="906952"/>
                      <a:pt x="819726" y="906952"/>
                    </a:cubicBezTo>
                    <a:lnTo>
                      <a:pt x="738657" y="906952"/>
                    </a:lnTo>
                    <a:cubicBezTo>
                      <a:pt x="723457" y="906952"/>
                      <a:pt x="713324" y="896818"/>
                      <a:pt x="708256" y="886685"/>
                    </a:cubicBezTo>
                    <a:lnTo>
                      <a:pt x="627188" y="714415"/>
                    </a:lnTo>
                    <a:lnTo>
                      <a:pt x="211713" y="714415"/>
                    </a:lnTo>
                    <a:lnTo>
                      <a:pt x="135712" y="886685"/>
                    </a:lnTo>
                    <a:cubicBezTo>
                      <a:pt x="130645" y="896818"/>
                      <a:pt x="120511" y="906952"/>
                      <a:pt x="105311" y="906952"/>
                    </a:cubicBezTo>
                    <a:lnTo>
                      <a:pt x="24242" y="906952"/>
                    </a:lnTo>
                    <a:cubicBezTo>
                      <a:pt x="3976" y="906952"/>
                      <a:pt x="-6158" y="891752"/>
                      <a:pt x="3976" y="871485"/>
                    </a:cubicBezTo>
                    <a:close/>
                    <a:moveTo>
                      <a:pt x="581587" y="602946"/>
                    </a:moveTo>
                    <a:lnTo>
                      <a:pt x="424517" y="253339"/>
                    </a:lnTo>
                    <a:lnTo>
                      <a:pt x="419451" y="253339"/>
                    </a:lnTo>
                    <a:lnTo>
                      <a:pt x="262381" y="602946"/>
                    </a:lnTo>
                    <a:lnTo>
                      <a:pt x="581587" y="602946"/>
                    </a:lnTo>
                    <a:close/>
                  </a:path>
                </a:pathLst>
              </a:custGeom>
              <a:solidFill>
                <a:srgbClr val="30686E"/>
              </a:solidFill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48935745-18C4-4E63-A3CA-3BCFC4A532E5}"/>
                  </a:ext>
                </a:extLst>
              </p:cNvPr>
              <p:cNvSpPr/>
              <p:nvPr/>
            </p:nvSpPr>
            <p:spPr>
              <a:xfrm>
                <a:off x="6080799" y="3684217"/>
                <a:ext cx="597879" cy="896818"/>
              </a:xfrm>
              <a:custGeom>
                <a:avLst/>
                <a:gdLst>
                  <a:gd name="connsiteX0" fmla="*/ 0 w 597879"/>
                  <a:gd name="connsiteY0" fmla="*/ 25334 h 896818"/>
                  <a:gd name="connsiteX1" fmla="*/ 25334 w 597879"/>
                  <a:gd name="connsiteY1" fmla="*/ 0 h 896818"/>
                  <a:gd name="connsiteX2" fmla="*/ 314140 w 597879"/>
                  <a:gd name="connsiteY2" fmla="*/ 0 h 896818"/>
                  <a:gd name="connsiteX3" fmla="*/ 597879 w 597879"/>
                  <a:gd name="connsiteY3" fmla="*/ 283739 h 896818"/>
                  <a:gd name="connsiteX4" fmla="*/ 314140 w 597879"/>
                  <a:gd name="connsiteY4" fmla="*/ 572545 h 896818"/>
                  <a:gd name="connsiteX5" fmla="*/ 131736 w 597879"/>
                  <a:gd name="connsiteY5" fmla="*/ 572545 h 896818"/>
                  <a:gd name="connsiteX6" fmla="*/ 131736 w 597879"/>
                  <a:gd name="connsiteY6" fmla="*/ 871485 h 896818"/>
                  <a:gd name="connsiteX7" fmla="*/ 106403 w 597879"/>
                  <a:gd name="connsiteY7" fmla="*/ 896818 h 896818"/>
                  <a:gd name="connsiteX8" fmla="*/ 25334 w 597879"/>
                  <a:gd name="connsiteY8" fmla="*/ 896818 h 896818"/>
                  <a:gd name="connsiteX9" fmla="*/ 0 w 597879"/>
                  <a:gd name="connsiteY9" fmla="*/ 871485 h 896818"/>
                  <a:gd name="connsiteX10" fmla="*/ 0 w 597879"/>
                  <a:gd name="connsiteY10" fmla="*/ 25334 h 896818"/>
                  <a:gd name="connsiteX11" fmla="*/ 314140 w 597879"/>
                  <a:gd name="connsiteY11" fmla="*/ 440809 h 896818"/>
                  <a:gd name="connsiteX12" fmla="*/ 471210 w 597879"/>
                  <a:gd name="connsiteY12" fmla="*/ 278672 h 896818"/>
                  <a:gd name="connsiteX13" fmla="*/ 314140 w 597879"/>
                  <a:gd name="connsiteY13" fmla="*/ 126669 h 896818"/>
                  <a:gd name="connsiteX14" fmla="*/ 131736 w 597879"/>
                  <a:gd name="connsiteY14" fmla="*/ 126669 h 896818"/>
                  <a:gd name="connsiteX15" fmla="*/ 131736 w 597879"/>
                  <a:gd name="connsiteY15" fmla="*/ 440809 h 896818"/>
                  <a:gd name="connsiteX16" fmla="*/ 314140 w 597879"/>
                  <a:gd name="connsiteY16" fmla="*/ 440809 h 896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97879" h="896818">
                    <a:moveTo>
                      <a:pt x="0" y="25334"/>
                    </a:moveTo>
                    <a:cubicBezTo>
                      <a:pt x="0" y="10134"/>
                      <a:pt x="10134" y="0"/>
                      <a:pt x="25334" y="0"/>
                    </a:cubicBezTo>
                    <a:lnTo>
                      <a:pt x="314140" y="0"/>
                    </a:lnTo>
                    <a:cubicBezTo>
                      <a:pt x="471210" y="0"/>
                      <a:pt x="597879" y="126669"/>
                      <a:pt x="597879" y="283739"/>
                    </a:cubicBezTo>
                    <a:cubicBezTo>
                      <a:pt x="597879" y="440809"/>
                      <a:pt x="471210" y="572545"/>
                      <a:pt x="314140" y="572545"/>
                    </a:cubicBezTo>
                    <a:lnTo>
                      <a:pt x="131736" y="572545"/>
                    </a:lnTo>
                    <a:lnTo>
                      <a:pt x="131736" y="871485"/>
                    </a:lnTo>
                    <a:cubicBezTo>
                      <a:pt x="131736" y="886685"/>
                      <a:pt x="121603" y="896818"/>
                      <a:pt x="106403" y="896818"/>
                    </a:cubicBezTo>
                    <a:lnTo>
                      <a:pt x="25334" y="896818"/>
                    </a:lnTo>
                    <a:cubicBezTo>
                      <a:pt x="10134" y="896818"/>
                      <a:pt x="0" y="886685"/>
                      <a:pt x="0" y="871485"/>
                    </a:cubicBezTo>
                    <a:lnTo>
                      <a:pt x="0" y="25334"/>
                    </a:lnTo>
                    <a:close/>
                    <a:moveTo>
                      <a:pt x="314140" y="440809"/>
                    </a:moveTo>
                    <a:cubicBezTo>
                      <a:pt x="400275" y="440809"/>
                      <a:pt x="471210" y="369874"/>
                      <a:pt x="471210" y="278672"/>
                    </a:cubicBezTo>
                    <a:cubicBezTo>
                      <a:pt x="471210" y="192537"/>
                      <a:pt x="400275" y="126669"/>
                      <a:pt x="314140" y="126669"/>
                    </a:cubicBezTo>
                    <a:lnTo>
                      <a:pt x="131736" y="126669"/>
                    </a:lnTo>
                    <a:lnTo>
                      <a:pt x="131736" y="440809"/>
                    </a:lnTo>
                    <a:lnTo>
                      <a:pt x="314140" y="440809"/>
                    </a:lnTo>
                    <a:close/>
                  </a:path>
                </a:pathLst>
              </a:custGeom>
              <a:solidFill>
                <a:srgbClr val="30686E"/>
              </a:solidFill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829D984E-3F81-4DDD-989B-5CB5AC4AE3FE}"/>
                  </a:ext>
                </a:extLst>
              </p:cNvPr>
              <p:cNvSpPr/>
              <p:nvPr/>
            </p:nvSpPr>
            <p:spPr>
              <a:xfrm>
                <a:off x="6987751" y="3684217"/>
                <a:ext cx="597879" cy="896818"/>
              </a:xfrm>
              <a:custGeom>
                <a:avLst/>
                <a:gdLst>
                  <a:gd name="connsiteX0" fmla="*/ 0 w 597879"/>
                  <a:gd name="connsiteY0" fmla="*/ 25334 h 896818"/>
                  <a:gd name="connsiteX1" fmla="*/ 25334 w 597879"/>
                  <a:gd name="connsiteY1" fmla="*/ 0 h 896818"/>
                  <a:gd name="connsiteX2" fmla="*/ 314140 w 597879"/>
                  <a:gd name="connsiteY2" fmla="*/ 0 h 896818"/>
                  <a:gd name="connsiteX3" fmla="*/ 597879 w 597879"/>
                  <a:gd name="connsiteY3" fmla="*/ 283739 h 896818"/>
                  <a:gd name="connsiteX4" fmla="*/ 314140 w 597879"/>
                  <a:gd name="connsiteY4" fmla="*/ 572545 h 896818"/>
                  <a:gd name="connsiteX5" fmla="*/ 131736 w 597879"/>
                  <a:gd name="connsiteY5" fmla="*/ 572545 h 896818"/>
                  <a:gd name="connsiteX6" fmla="*/ 131736 w 597879"/>
                  <a:gd name="connsiteY6" fmla="*/ 871485 h 896818"/>
                  <a:gd name="connsiteX7" fmla="*/ 106402 w 597879"/>
                  <a:gd name="connsiteY7" fmla="*/ 896818 h 896818"/>
                  <a:gd name="connsiteX8" fmla="*/ 25334 w 597879"/>
                  <a:gd name="connsiteY8" fmla="*/ 896818 h 896818"/>
                  <a:gd name="connsiteX9" fmla="*/ 0 w 597879"/>
                  <a:gd name="connsiteY9" fmla="*/ 871485 h 896818"/>
                  <a:gd name="connsiteX10" fmla="*/ 0 w 597879"/>
                  <a:gd name="connsiteY10" fmla="*/ 25334 h 896818"/>
                  <a:gd name="connsiteX11" fmla="*/ 314140 w 597879"/>
                  <a:gd name="connsiteY11" fmla="*/ 440809 h 896818"/>
                  <a:gd name="connsiteX12" fmla="*/ 471210 w 597879"/>
                  <a:gd name="connsiteY12" fmla="*/ 278672 h 896818"/>
                  <a:gd name="connsiteX13" fmla="*/ 314140 w 597879"/>
                  <a:gd name="connsiteY13" fmla="*/ 126669 h 896818"/>
                  <a:gd name="connsiteX14" fmla="*/ 131736 w 597879"/>
                  <a:gd name="connsiteY14" fmla="*/ 126669 h 896818"/>
                  <a:gd name="connsiteX15" fmla="*/ 131736 w 597879"/>
                  <a:gd name="connsiteY15" fmla="*/ 440809 h 896818"/>
                  <a:gd name="connsiteX16" fmla="*/ 314140 w 597879"/>
                  <a:gd name="connsiteY16" fmla="*/ 440809 h 896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97879" h="896818">
                    <a:moveTo>
                      <a:pt x="0" y="25334"/>
                    </a:moveTo>
                    <a:cubicBezTo>
                      <a:pt x="0" y="10134"/>
                      <a:pt x="10134" y="0"/>
                      <a:pt x="25334" y="0"/>
                    </a:cubicBezTo>
                    <a:lnTo>
                      <a:pt x="314140" y="0"/>
                    </a:lnTo>
                    <a:cubicBezTo>
                      <a:pt x="471210" y="0"/>
                      <a:pt x="597879" y="126669"/>
                      <a:pt x="597879" y="283739"/>
                    </a:cubicBezTo>
                    <a:cubicBezTo>
                      <a:pt x="597879" y="440809"/>
                      <a:pt x="471210" y="572545"/>
                      <a:pt x="314140" y="572545"/>
                    </a:cubicBezTo>
                    <a:lnTo>
                      <a:pt x="131736" y="572545"/>
                    </a:lnTo>
                    <a:lnTo>
                      <a:pt x="131736" y="871485"/>
                    </a:lnTo>
                    <a:cubicBezTo>
                      <a:pt x="131736" y="886685"/>
                      <a:pt x="121603" y="896818"/>
                      <a:pt x="106402" y="896818"/>
                    </a:cubicBezTo>
                    <a:lnTo>
                      <a:pt x="25334" y="896818"/>
                    </a:lnTo>
                    <a:cubicBezTo>
                      <a:pt x="10134" y="896818"/>
                      <a:pt x="0" y="886685"/>
                      <a:pt x="0" y="871485"/>
                    </a:cubicBezTo>
                    <a:lnTo>
                      <a:pt x="0" y="25334"/>
                    </a:lnTo>
                    <a:close/>
                    <a:moveTo>
                      <a:pt x="314140" y="440809"/>
                    </a:moveTo>
                    <a:cubicBezTo>
                      <a:pt x="400275" y="440809"/>
                      <a:pt x="471210" y="369874"/>
                      <a:pt x="471210" y="278672"/>
                    </a:cubicBezTo>
                    <a:cubicBezTo>
                      <a:pt x="471210" y="192537"/>
                      <a:pt x="400275" y="126669"/>
                      <a:pt x="314140" y="126669"/>
                    </a:cubicBezTo>
                    <a:lnTo>
                      <a:pt x="131736" y="126669"/>
                    </a:lnTo>
                    <a:lnTo>
                      <a:pt x="131736" y="440809"/>
                    </a:lnTo>
                    <a:lnTo>
                      <a:pt x="314140" y="440809"/>
                    </a:lnTo>
                    <a:close/>
                  </a:path>
                </a:pathLst>
              </a:custGeom>
              <a:solidFill>
                <a:srgbClr val="30686E"/>
              </a:solidFill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8F9C8684-3813-448F-ABFE-CD20A9218279}"/>
                  </a:ext>
                </a:extLst>
              </p:cNvPr>
              <p:cNvSpPr/>
              <p:nvPr/>
            </p:nvSpPr>
            <p:spPr>
              <a:xfrm>
                <a:off x="7764059" y="3684217"/>
                <a:ext cx="747699" cy="891751"/>
              </a:xfrm>
              <a:custGeom>
                <a:avLst/>
                <a:gdLst>
                  <a:gd name="connsiteX0" fmla="*/ 378916 w 747699"/>
                  <a:gd name="connsiteY0" fmla="*/ 334407 h 891751"/>
                  <a:gd name="connsiteX1" fmla="*/ 606921 w 747699"/>
                  <a:gd name="connsiteY1" fmla="*/ 10134 h 891751"/>
                  <a:gd name="connsiteX2" fmla="*/ 627188 w 747699"/>
                  <a:gd name="connsiteY2" fmla="*/ 0 h 891751"/>
                  <a:gd name="connsiteX3" fmla="*/ 723457 w 747699"/>
                  <a:gd name="connsiteY3" fmla="*/ 0 h 891751"/>
                  <a:gd name="connsiteX4" fmla="*/ 743724 w 747699"/>
                  <a:gd name="connsiteY4" fmla="*/ 35467 h 891751"/>
                  <a:gd name="connsiteX5" fmla="*/ 439718 w 747699"/>
                  <a:gd name="connsiteY5" fmla="*/ 461076 h 891751"/>
                  <a:gd name="connsiteX6" fmla="*/ 439718 w 747699"/>
                  <a:gd name="connsiteY6" fmla="*/ 866418 h 891751"/>
                  <a:gd name="connsiteX7" fmla="*/ 414384 w 747699"/>
                  <a:gd name="connsiteY7" fmla="*/ 891752 h 891751"/>
                  <a:gd name="connsiteX8" fmla="*/ 328248 w 747699"/>
                  <a:gd name="connsiteY8" fmla="*/ 891752 h 891751"/>
                  <a:gd name="connsiteX9" fmla="*/ 302915 w 747699"/>
                  <a:gd name="connsiteY9" fmla="*/ 866418 h 891751"/>
                  <a:gd name="connsiteX10" fmla="*/ 302915 w 747699"/>
                  <a:gd name="connsiteY10" fmla="*/ 461076 h 891751"/>
                  <a:gd name="connsiteX11" fmla="*/ 3975 w 747699"/>
                  <a:gd name="connsiteY11" fmla="*/ 35467 h 891751"/>
                  <a:gd name="connsiteX12" fmla="*/ 24243 w 747699"/>
                  <a:gd name="connsiteY12" fmla="*/ 0 h 891751"/>
                  <a:gd name="connsiteX13" fmla="*/ 120511 w 747699"/>
                  <a:gd name="connsiteY13" fmla="*/ 0 h 891751"/>
                  <a:gd name="connsiteX14" fmla="*/ 140778 w 747699"/>
                  <a:gd name="connsiteY14" fmla="*/ 10134 h 891751"/>
                  <a:gd name="connsiteX15" fmla="*/ 378916 w 747699"/>
                  <a:gd name="connsiteY15" fmla="*/ 334407 h 891751"/>
                  <a:gd name="connsiteX16" fmla="*/ 378916 w 747699"/>
                  <a:gd name="connsiteY16" fmla="*/ 334407 h 891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47699" h="891751">
                    <a:moveTo>
                      <a:pt x="378916" y="334407"/>
                    </a:moveTo>
                    <a:lnTo>
                      <a:pt x="606921" y="10134"/>
                    </a:lnTo>
                    <a:cubicBezTo>
                      <a:pt x="611988" y="5067"/>
                      <a:pt x="617055" y="0"/>
                      <a:pt x="627188" y="0"/>
                    </a:cubicBezTo>
                    <a:lnTo>
                      <a:pt x="723457" y="0"/>
                    </a:lnTo>
                    <a:cubicBezTo>
                      <a:pt x="743724" y="0"/>
                      <a:pt x="753858" y="20267"/>
                      <a:pt x="743724" y="35467"/>
                    </a:cubicBezTo>
                    <a:lnTo>
                      <a:pt x="439718" y="461076"/>
                    </a:lnTo>
                    <a:lnTo>
                      <a:pt x="439718" y="866418"/>
                    </a:lnTo>
                    <a:cubicBezTo>
                      <a:pt x="439718" y="881618"/>
                      <a:pt x="429584" y="891752"/>
                      <a:pt x="414384" y="891752"/>
                    </a:cubicBezTo>
                    <a:lnTo>
                      <a:pt x="328248" y="891752"/>
                    </a:lnTo>
                    <a:cubicBezTo>
                      <a:pt x="313049" y="891752"/>
                      <a:pt x="302915" y="881618"/>
                      <a:pt x="302915" y="866418"/>
                    </a:cubicBezTo>
                    <a:lnTo>
                      <a:pt x="302915" y="461076"/>
                    </a:lnTo>
                    <a:lnTo>
                      <a:pt x="3975" y="35467"/>
                    </a:lnTo>
                    <a:cubicBezTo>
                      <a:pt x="-6158" y="20267"/>
                      <a:pt x="3975" y="0"/>
                      <a:pt x="24243" y="0"/>
                    </a:cubicBezTo>
                    <a:lnTo>
                      <a:pt x="120511" y="0"/>
                    </a:lnTo>
                    <a:cubicBezTo>
                      <a:pt x="130645" y="0"/>
                      <a:pt x="135712" y="5067"/>
                      <a:pt x="140778" y="10134"/>
                    </a:cubicBezTo>
                    <a:lnTo>
                      <a:pt x="378916" y="334407"/>
                    </a:lnTo>
                    <a:lnTo>
                      <a:pt x="378916" y="334407"/>
                    </a:lnTo>
                    <a:close/>
                  </a:path>
                </a:pathLst>
              </a:custGeom>
              <a:solidFill>
                <a:srgbClr val="30686E"/>
              </a:solidFill>
              <a:ln w="506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GB"/>
              </a:p>
            </p:txBody>
          </p:sp>
        </p:grpSp>
      </p:grp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97C58364-20A1-4A6E-838F-8769314B3E34}"/>
              </a:ext>
            </a:extLst>
          </p:cNvPr>
          <p:cNvSpPr/>
          <p:nvPr/>
        </p:nvSpPr>
        <p:spPr>
          <a:xfrm>
            <a:off x="1918362" y="3678039"/>
            <a:ext cx="309976" cy="309975"/>
          </a:xfrm>
          <a:custGeom>
            <a:avLst/>
            <a:gdLst>
              <a:gd name="connsiteX0" fmla="*/ 309976 w 309976"/>
              <a:gd name="connsiteY0" fmla="*/ 0 h 309975"/>
              <a:gd name="connsiteX1" fmla="*/ 211348 w 309976"/>
              <a:gd name="connsiteY1" fmla="*/ 154988 h 309975"/>
              <a:gd name="connsiteX2" fmla="*/ 309976 w 309976"/>
              <a:gd name="connsiteY2" fmla="*/ 309976 h 309975"/>
              <a:gd name="connsiteX3" fmla="*/ 154988 w 309976"/>
              <a:gd name="connsiteY3" fmla="*/ 211347 h 309975"/>
              <a:gd name="connsiteX4" fmla="*/ 0 w 309976"/>
              <a:gd name="connsiteY4" fmla="*/ 309976 h 309975"/>
              <a:gd name="connsiteX5" fmla="*/ 91584 w 309976"/>
              <a:gd name="connsiteY5" fmla="*/ 154988 h 309975"/>
              <a:gd name="connsiteX6" fmla="*/ 0 w 309976"/>
              <a:gd name="connsiteY6" fmla="*/ 0 h 309975"/>
              <a:gd name="connsiteX7" fmla="*/ 154988 w 309976"/>
              <a:gd name="connsiteY7" fmla="*/ 98629 h 309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9976" h="309975">
                <a:moveTo>
                  <a:pt x="309976" y="0"/>
                </a:moveTo>
                <a:lnTo>
                  <a:pt x="211348" y="154988"/>
                </a:lnTo>
                <a:lnTo>
                  <a:pt x="309976" y="309976"/>
                </a:lnTo>
                <a:lnTo>
                  <a:pt x="154988" y="211347"/>
                </a:lnTo>
                <a:lnTo>
                  <a:pt x="0" y="309976"/>
                </a:lnTo>
                <a:lnTo>
                  <a:pt x="91584" y="154988"/>
                </a:lnTo>
                <a:lnTo>
                  <a:pt x="0" y="0"/>
                </a:lnTo>
                <a:lnTo>
                  <a:pt x="154988" y="98629"/>
                </a:ln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8E82C922-1957-45FC-AC4F-B60BD83CAADB}"/>
              </a:ext>
            </a:extLst>
          </p:cNvPr>
          <p:cNvSpPr/>
          <p:nvPr/>
        </p:nvSpPr>
        <p:spPr>
          <a:xfrm>
            <a:off x="3299166" y="2121116"/>
            <a:ext cx="309976" cy="309975"/>
          </a:xfrm>
          <a:custGeom>
            <a:avLst/>
            <a:gdLst>
              <a:gd name="connsiteX0" fmla="*/ 309977 w 309976"/>
              <a:gd name="connsiteY0" fmla="*/ 0 h 309975"/>
              <a:gd name="connsiteX1" fmla="*/ 211348 w 309976"/>
              <a:gd name="connsiteY1" fmla="*/ 154988 h 309975"/>
              <a:gd name="connsiteX2" fmla="*/ 309977 w 309976"/>
              <a:gd name="connsiteY2" fmla="*/ 309976 h 309975"/>
              <a:gd name="connsiteX3" fmla="*/ 154988 w 309976"/>
              <a:gd name="connsiteY3" fmla="*/ 218392 h 309975"/>
              <a:gd name="connsiteX4" fmla="*/ 0 w 309976"/>
              <a:gd name="connsiteY4" fmla="*/ 309976 h 309975"/>
              <a:gd name="connsiteX5" fmla="*/ 98629 w 309976"/>
              <a:gd name="connsiteY5" fmla="*/ 154988 h 309975"/>
              <a:gd name="connsiteX6" fmla="*/ 0 w 309976"/>
              <a:gd name="connsiteY6" fmla="*/ 0 h 309975"/>
              <a:gd name="connsiteX7" fmla="*/ 154988 w 309976"/>
              <a:gd name="connsiteY7" fmla="*/ 98629 h 309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9976" h="309975">
                <a:moveTo>
                  <a:pt x="309977" y="0"/>
                </a:moveTo>
                <a:lnTo>
                  <a:pt x="211348" y="154988"/>
                </a:lnTo>
                <a:lnTo>
                  <a:pt x="309977" y="309976"/>
                </a:lnTo>
                <a:lnTo>
                  <a:pt x="154988" y="218392"/>
                </a:lnTo>
                <a:lnTo>
                  <a:pt x="0" y="309976"/>
                </a:lnTo>
                <a:lnTo>
                  <a:pt x="98629" y="154988"/>
                </a:lnTo>
                <a:lnTo>
                  <a:pt x="0" y="0"/>
                </a:lnTo>
                <a:lnTo>
                  <a:pt x="154988" y="98629"/>
                </a:ln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85114BB3-25B8-43DD-886F-81C3538053C0}"/>
              </a:ext>
            </a:extLst>
          </p:cNvPr>
          <p:cNvSpPr/>
          <p:nvPr/>
        </p:nvSpPr>
        <p:spPr>
          <a:xfrm>
            <a:off x="6476425" y="2649484"/>
            <a:ext cx="309976" cy="309975"/>
          </a:xfrm>
          <a:custGeom>
            <a:avLst/>
            <a:gdLst>
              <a:gd name="connsiteX0" fmla="*/ 309977 w 309976"/>
              <a:gd name="connsiteY0" fmla="*/ 0 h 309975"/>
              <a:gd name="connsiteX1" fmla="*/ 211348 w 309976"/>
              <a:gd name="connsiteY1" fmla="*/ 154988 h 309975"/>
              <a:gd name="connsiteX2" fmla="*/ 309977 w 309976"/>
              <a:gd name="connsiteY2" fmla="*/ 309976 h 309975"/>
              <a:gd name="connsiteX3" fmla="*/ 154988 w 309976"/>
              <a:gd name="connsiteY3" fmla="*/ 211347 h 309975"/>
              <a:gd name="connsiteX4" fmla="*/ 0 w 309976"/>
              <a:gd name="connsiteY4" fmla="*/ 309976 h 309975"/>
              <a:gd name="connsiteX5" fmla="*/ 98629 w 309976"/>
              <a:gd name="connsiteY5" fmla="*/ 154988 h 309975"/>
              <a:gd name="connsiteX6" fmla="*/ 0 w 309976"/>
              <a:gd name="connsiteY6" fmla="*/ 0 h 309975"/>
              <a:gd name="connsiteX7" fmla="*/ 154988 w 309976"/>
              <a:gd name="connsiteY7" fmla="*/ 91584 h 309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9976" h="309975">
                <a:moveTo>
                  <a:pt x="309977" y="0"/>
                </a:moveTo>
                <a:lnTo>
                  <a:pt x="211348" y="154988"/>
                </a:lnTo>
                <a:lnTo>
                  <a:pt x="309977" y="309976"/>
                </a:lnTo>
                <a:lnTo>
                  <a:pt x="154988" y="211347"/>
                </a:lnTo>
                <a:lnTo>
                  <a:pt x="0" y="309976"/>
                </a:lnTo>
                <a:lnTo>
                  <a:pt x="98629" y="154988"/>
                </a:lnTo>
                <a:lnTo>
                  <a:pt x="0" y="0"/>
                </a:lnTo>
                <a:lnTo>
                  <a:pt x="154988" y="91584"/>
                </a:ln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E419EC38-37AA-4DDC-89E6-FADDF3C23847}"/>
              </a:ext>
            </a:extLst>
          </p:cNvPr>
          <p:cNvSpPr/>
          <p:nvPr/>
        </p:nvSpPr>
        <p:spPr>
          <a:xfrm>
            <a:off x="8568766" y="2649484"/>
            <a:ext cx="309976" cy="309975"/>
          </a:xfrm>
          <a:custGeom>
            <a:avLst/>
            <a:gdLst>
              <a:gd name="connsiteX0" fmla="*/ 309977 w 309976"/>
              <a:gd name="connsiteY0" fmla="*/ 0 h 309975"/>
              <a:gd name="connsiteX1" fmla="*/ 211348 w 309976"/>
              <a:gd name="connsiteY1" fmla="*/ 154988 h 309975"/>
              <a:gd name="connsiteX2" fmla="*/ 309977 w 309976"/>
              <a:gd name="connsiteY2" fmla="*/ 309976 h 309975"/>
              <a:gd name="connsiteX3" fmla="*/ 154989 w 309976"/>
              <a:gd name="connsiteY3" fmla="*/ 211347 h 309975"/>
              <a:gd name="connsiteX4" fmla="*/ 0 w 309976"/>
              <a:gd name="connsiteY4" fmla="*/ 309976 h 309975"/>
              <a:gd name="connsiteX5" fmla="*/ 98629 w 309976"/>
              <a:gd name="connsiteY5" fmla="*/ 154988 h 309975"/>
              <a:gd name="connsiteX6" fmla="*/ 0 w 309976"/>
              <a:gd name="connsiteY6" fmla="*/ 0 h 309975"/>
              <a:gd name="connsiteX7" fmla="*/ 154989 w 309976"/>
              <a:gd name="connsiteY7" fmla="*/ 91584 h 309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9976" h="309975">
                <a:moveTo>
                  <a:pt x="309977" y="0"/>
                </a:moveTo>
                <a:lnTo>
                  <a:pt x="211348" y="154988"/>
                </a:lnTo>
                <a:lnTo>
                  <a:pt x="309977" y="309976"/>
                </a:lnTo>
                <a:lnTo>
                  <a:pt x="154989" y="211347"/>
                </a:lnTo>
                <a:lnTo>
                  <a:pt x="0" y="309976"/>
                </a:lnTo>
                <a:lnTo>
                  <a:pt x="98629" y="154988"/>
                </a:lnTo>
                <a:lnTo>
                  <a:pt x="0" y="0"/>
                </a:lnTo>
                <a:lnTo>
                  <a:pt x="154989" y="91584"/>
                </a:ln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F2B7B492-346C-4D05-BB37-AE41E3CD8CDB}"/>
              </a:ext>
            </a:extLst>
          </p:cNvPr>
          <p:cNvSpPr/>
          <p:nvPr/>
        </p:nvSpPr>
        <p:spPr>
          <a:xfrm>
            <a:off x="8976320" y="4583832"/>
            <a:ext cx="309977" cy="309975"/>
          </a:xfrm>
          <a:custGeom>
            <a:avLst/>
            <a:gdLst>
              <a:gd name="connsiteX0" fmla="*/ 309977 w 309977"/>
              <a:gd name="connsiteY0" fmla="*/ 0 h 309975"/>
              <a:gd name="connsiteX1" fmla="*/ 211348 w 309977"/>
              <a:gd name="connsiteY1" fmla="*/ 154988 h 309975"/>
              <a:gd name="connsiteX2" fmla="*/ 309977 w 309977"/>
              <a:gd name="connsiteY2" fmla="*/ 309976 h 309975"/>
              <a:gd name="connsiteX3" fmla="*/ 154989 w 309977"/>
              <a:gd name="connsiteY3" fmla="*/ 211347 h 309975"/>
              <a:gd name="connsiteX4" fmla="*/ 0 w 309977"/>
              <a:gd name="connsiteY4" fmla="*/ 309976 h 309975"/>
              <a:gd name="connsiteX5" fmla="*/ 98630 w 309977"/>
              <a:gd name="connsiteY5" fmla="*/ 154988 h 309975"/>
              <a:gd name="connsiteX6" fmla="*/ 0 w 309977"/>
              <a:gd name="connsiteY6" fmla="*/ 0 h 309975"/>
              <a:gd name="connsiteX7" fmla="*/ 154989 w 309977"/>
              <a:gd name="connsiteY7" fmla="*/ 91584 h 309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9977" h="309975">
                <a:moveTo>
                  <a:pt x="309977" y="0"/>
                </a:moveTo>
                <a:lnTo>
                  <a:pt x="211348" y="154988"/>
                </a:lnTo>
                <a:lnTo>
                  <a:pt x="309977" y="309976"/>
                </a:lnTo>
                <a:lnTo>
                  <a:pt x="154989" y="211347"/>
                </a:lnTo>
                <a:lnTo>
                  <a:pt x="0" y="309976"/>
                </a:lnTo>
                <a:lnTo>
                  <a:pt x="98630" y="154988"/>
                </a:lnTo>
                <a:lnTo>
                  <a:pt x="0" y="0"/>
                </a:lnTo>
                <a:lnTo>
                  <a:pt x="154989" y="91584"/>
                </a:ln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3E40118A-6694-4323-8047-54348222FB42}"/>
              </a:ext>
            </a:extLst>
          </p:cNvPr>
          <p:cNvSpPr/>
          <p:nvPr/>
        </p:nvSpPr>
        <p:spPr>
          <a:xfrm>
            <a:off x="9768408" y="2624659"/>
            <a:ext cx="98629" cy="98628"/>
          </a:xfrm>
          <a:custGeom>
            <a:avLst/>
            <a:gdLst>
              <a:gd name="connsiteX0" fmla="*/ 98630 w 98629"/>
              <a:gd name="connsiteY0" fmla="*/ 49314 h 98628"/>
              <a:gd name="connsiteX1" fmla="*/ 49315 w 98629"/>
              <a:gd name="connsiteY1" fmla="*/ 98629 h 98628"/>
              <a:gd name="connsiteX2" fmla="*/ 0 w 98629"/>
              <a:gd name="connsiteY2" fmla="*/ 49314 h 98628"/>
              <a:gd name="connsiteX3" fmla="*/ 49315 w 98629"/>
              <a:gd name="connsiteY3" fmla="*/ 0 h 98628"/>
              <a:gd name="connsiteX4" fmla="*/ 98630 w 98629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9" h="98628">
                <a:moveTo>
                  <a:pt x="98630" y="49314"/>
                </a:moveTo>
                <a:cubicBezTo>
                  <a:pt x="98630" y="77494"/>
                  <a:pt x="77495" y="98629"/>
                  <a:pt x="49315" y="98629"/>
                </a:cubicBezTo>
                <a:cubicBezTo>
                  <a:pt x="21135" y="98629"/>
                  <a:pt x="0" y="77494"/>
                  <a:pt x="0" y="49314"/>
                </a:cubicBezTo>
                <a:cubicBezTo>
                  <a:pt x="0" y="21135"/>
                  <a:pt x="21135" y="0"/>
                  <a:pt x="49315" y="0"/>
                </a:cubicBezTo>
                <a:cubicBezTo>
                  <a:pt x="77495" y="0"/>
                  <a:pt x="98630" y="21135"/>
                  <a:pt x="98630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87D84FE0-1DD7-419C-BA60-00E3F9366DD3}"/>
              </a:ext>
            </a:extLst>
          </p:cNvPr>
          <p:cNvSpPr/>
          <p:nvPr/>
        </p:nvSpPr>
        <p:spPr>
          <a:xfrm>
            <a:off x="10344472" y="3837132"/>
            <a:ext cx="98628" cy="98628"/>
          </a:xfrm>
          <a:custGeom>
            <a:avLst/>
            <a:gdLst>
              <a:gd name="connsiteX0" fmla="*/ 98628 w 98628"/>
              <a:gd name="connsiteY0" fmla="*/ 49314 h 98628"/>
              <a:gd name="connsiteX1" fmla="*/ 49314 w 98628"/>
              <a:gd name="connsiteY1" fmla="*/ 98629 h 98628"/>
              <a:gd name="connsiteX2" fmla="*/ 0 w 98628"/>
              <a:gd name="connsiteY2" fmla="*/ 49314 h 98628"/>
              <a:gd name="connsiteX3" fmla="*/ 49314 w 98628"/>
              <a:gd name="connsiteY3" fmla="*/ 0 h 98628"/>
              <a:gd name="connsiteX4" fmla="*/ 98628 w 98628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8" h="98628">
                <a:moveTo>
                  <a:pt x="98628" y="49314"/>
                </a:moveTo>
                <a:cubicBezTo>
                  <a:pt x="98628" y="77494"/>
                  <a:pt x="77493" y="98629"/>
                  <a:pt x="49314" y="98629"/>
                </a:cubicBezTo>
                <a:cubicBezTo>
                  <a:pt x="21134" y="98629"/>
                  <a:pt x="0" y="77494"/>
                  <a:pt x="0" y="49314"/>
                </a:cubicBezTo>
                <a:cubicBezTo>
                  <a:pt x="0" y="21135"/>
                  <a:pt x="21134" y="0"/>
                  <a:pt x="49314" y="0"/>
                </a:cubicBezTo>
                <a:cubicBezTo>
                  <a:pt x="70449" y="0"/>
                  <a:pt x="98628" y="21135"/>
                  <a:pt x="98628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01F4CCEE-D966-4593-8F4F-52E627E1E895}"/>
              </a:ext>
            </a:extLst>
          </p:cNvPr>
          <p:cNvSpPr/>
          <p:nvPr/>
        </p:nvSpPr>
        <p:spPr>
          <a:xfrm>
            <a:off x="10181002" y="5189694"/>
            <a:ext cx="98628" cy="98628"/>
          </a:xfrm>
          <a:custGeom>
            <a:avLst/>
            <a:gdLst>
              <a:gd name="connsiteX0" fmla="*/ 98628 w 98628"/>
              <a:gd name="connsiteY0" fmla="*/ 49314 h 98628"/>
              <a:gd name="connsiteX1" fmla="*/ 49314 w 98628"/>
              <a:gd name="connsiteY1" fmla="*/ 98628 h 98628"/>
              <a:gd name="connsiteX2" fmla="*/ 0 w 98628"/>
              <a:gd name="connsiteY2" fmla="*/ 49314 h 98628"/>
              <a:gd name="connsiteX3" fmla="*/ 49314 w 98628"/>
              <a:gd name="connsiteY3" fmla="*/ 0 h 98628"/>
              <a:gd name="connsiteX4" fmla="*/ 98628 w 98628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8" h="98628">
                <a:moveTo>
                  <a:pt x="98628" y="49314"/>
                </a:moveTo>
                <a:cubicBezTo>
                  <a:pt x="98628" y="77494"/>
                  <a:pt x="77495" y="98628"/>
                  <a:pt x="49314" y="98628"/>
                </a:cubicBezTo>
                <a:cubicBezTo>
                  <a:pt x="21135" y="98628"/>
                  <a:pt x="0" y="77494"/>
                  <a:pt x="0" y="49314"/>
                </a:cubicBezTo>
                <a:cubicBezTo>
                  <a:pt x="0" y="21135"/>
                  <a:pt x="21135" y="0"/>
                  <a:pt x="49314" y="0"/>
                </a:cubicBezTo>
                <a:cubicBezTo>
                  <a:pt x="77495" y="0"/>
                  <a:pt x="98628" y="21135"/>
                  <a:pt x="98628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079A6FD6-6FE8-4C8F-84B9-E54B227E6D2D}"/>
              </a:ext>
            </a:extLst>
          </p:cNvPr>
          <p:cNvSpPr/>
          <p:nvPr/>
        </p:nvSpPr>
        <p:spPr>
          <a:xfrm>
            <a:off x="7659972" y="1852315"/>
            <a:ext cx="98628" cy="99723"/>
          </a:xfrm>
          <a:custGeom>
            <a:avLst/>
            <a:gdLst>
              <a:gd name="connsiteX0" fmla="*/ 98629 w 98628"/>
              <a:gd name="connsiteY0" fmla="*/ 50409 h 99723"/>
              <a:gd name="connsiteX1" fmla="*/ 49315 w 98628"/>
              <a:gd name="connsiteY1" fmla="*/ 99724 h 99723"/>
              <a:gd name="connsiteX2" fmla="*/ 0 w 98628"/>
              <a:gd name="connsiteY2" fmla="*/ 50409 h 99723"/>
              <a:gd name="connsiteX3" fmla="*/ 49315 w 98628"/>
              <a:gd name="connsiteY3" fmla="*/ 1095 h 99723"/>
              <a:gd name="connsiteX4" fmla="*/ 98629 w 98628"/>
              <a:gd name="connsiteY4" fmla="*/ 50409 h 997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8" h="99723">
                <a:moveTo>
                  <a:pt x="98629" y="50409"/>
                </a:moveTo>
                <a:cubicBezTo>
                  <a:pt x="98629" y="78589"/>
                  <a:pt x="77495" y="99724"/>
                  <a:pt x="49315" y="99724"/>
                </a:cubicBezTo>
                <a:cubicBezTo>
                  <a:pt x="21135" y="99724"/>
                  <a:pt x="0" y="78589"/>
                  <a:pt x="0" y="50409"/>
                </a:cubicBezTo>
                <a:cubicBezTo>
                  <a:pt x="0" y="22230"/>
                  <a:pt x="21135" y="1095"/>
                  <a:pt x="49315" y="1095"/>
                </a:cubicBezTo>
                <a:cubicBezTo>
                  <a:pt x="70449" y="-5950"/>
                  <a:pt x="98629" y="22230"/>
                  <a:pt x="98629" y="50409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DFFF61FF-8303-4365-8267-0807E80B0190}"/>
              </a:ext>
            </a:extLst>
          </p:cNvPr>
          <p:cNvSpPr/>
          <p:nvPr/>
        </p:nvSpPr>
        <p:spPr>
          <a:xfrm>
            <a:off x="5067441" y="1797051"/>
            <a:ext cx="98628" cy="98628"/>
          </a:xfrm>
          <a:custGeom>
            <a:avLst/>
            <a:gdLst>
              <a:gd name="connsiteX0" fmla="*/ 98629 w 98628"/>
              <a:gd name="connsiteY0" fmla="*/ 49314 h 98628"/>
              <a:gd name="connsiteX1" fmla="*/ 49314 w 98628"/>
              <a:gd name="connsiteY1" fmla="*/ 98629 h 98628"/>
              <a:gd name="connsiteX2" fmla="*/ 0 w 98628"/>
              <a:gd name="connsiteY2" fmla="*/ 49314 h 98628"/>
              <a:gd name="connsiteX3" fmla="*/ 42269 w 98628"/>
              <a:gd name="connsiteY3" fmla="*/ 0 h 98628"/>
              <a:gd name="connsiteX4" fmla="*/ 98629 w 98628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8" h="98628">
                <a:moveTo>
                  <a:pt x="98629" y="49314"/>
                </a:moveTo>
                <a:cubicBezTo>
                  <a:pt x="98629" y="77494"/>
                  <a:pt x="77494" y="98629"/>
                  <a:pt x="49314" y="98629"/>
                </a:cubicBezTo>
                <a:cubicBezTo>
                  <a:pt x="21134" y="98629"/>
                  <a:pt x="0" y="77494"/>
                  <a:pt x="0" y="49314"/>
                </a:cubicBezTo>
                <a:cubicBezTo>
                  <a:pt x="0" y="21135"/>
                  <a:pt x="14090" y="0"/>
                  <a:pt x="42269" y="0"/>
                </a:cubicBezTo>
                <a:cubicBezTo>
                  <a:pt x="70449" y="0"/>
                  <a:pt x="98629" y="21135"/>
                  <a:pt x="98629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5BC067F6-DBB5-4EB4-8EEA-574ED472B2BF}"/>
              </a:ext>
            </a:extLst>
          </p:cNvPr>
          <p:cNvSpPr/>
          <p:nvPr/>
        </p:nvSpPr>
        <p:spPr>
          <a:xfrm>
            <a:off x="3045044" y="3043949"/>
            <a:ext cx="98628" cy="99723"/>
          </a:xfrm>
          <a:custGeom>
            <a:avLst/>
            <a:gdLst>
              <a:gd name="connsiteX0" fmla="*/ 98629 w 98628"/>
              <a:gd name="connsiteY0" fmla="*/ 50409 h 99723"/>
              <a:gd name="connsiteX1" fmla="*/ 49314 w 98628"/>
              <a:gd name="connsiteY1" fmla="*/ 99724 h 99723"/>
              <a:gd name="connsiteX2" fmla="*/ 0 w 98628"/>
              <a:gd name="connsiteY2" fmla="*/ 50409 h 99723"/>
              <a:gd name="connsiteX3" fmla="*/ 49314 w 98628"/>
              <a:gd name="connsiteY3" fmla="*/ 1095 h 99723"/>
              <a:gd name="connsiteX4" fmla="*/ 98629 w 98628"/>
              <a:gd name="connsiteY4" fmla="*/ 50409 h 997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8" h="99723">
                <a:moveTo>
                  <a:pt x="98629" y="50409"/>
                </a:moveTo>
                <a:cubicBezTo>
                  <a:pt x="98629" y="78589"/>
                  <a:pt x="77494" y="99724"/>
                  <a:pt x="49314" y="99724"/>
                </a:cubicBezTo>
                <a:cubicBezTo>
                  <a:pt x="21135" y="99724"/>
                  <a:pt x="0" y="78589"/>
                  <a:pt x="0" y="50409"/>
                </a:cubicBezTo>
                <a:cubicBezTo>
                  <a:pt x="0" y="22230"/>
                  <a:pt x="21135" y="1095"/>
                  <a:pt x="49314" y="1095"/>
                </a:cubicBezTo>
                <a:cubicBezTo>
                  <a:pt x="77494" y="-5950"/>
                  <a:pt x="98629" y="22230"/>
                  <a:pt x="98629" y="50409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5FC37320-937C-4817-925B-37AB8420CC08}"/>
              </a:ext>
            </a:extLst>
          </p:cNvPr>
          <p:cNvSpPr/>
          <p:nvPr/>
        </p:nvSpPr>
        <p:spPr>
          <a:xfrm>
            <a:off x="424839" y="3783713"/>
            <a:ext cx="105673" cy="98628"/>
          </a:xfrm>
          <a:custGeom>
            <a:avLst/>
            <a:gdLst>
              <a:gd name="connsiteX0" fmla="*/ 105674 w 105673"/>
              <a:gd name="connsiteY0" fmla="*/ 49314 h 98628"/>
              <a:gd name="connsiteX1" fmla="*/ 56359 w 105673"/>
              <a:gd name="connsiteY1" fmla="*/ 98629 h 98628"/>
              <a:gd name="connsiteX2" fmla="*/ 0 w 105673"/>
              <a:gd name="connsiteY2" fmla="*/ 49314 h 98628"/>
              <a:gd name="connsiteX3" fmla="*/ 49314 w 105673"/>
              <a:gd name="connsiteY3" fmla="*/ 0 h 98628"/>
              <a:gd name="connsiteX4" fmla="*/ 105674 w 105673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673" h="98628">
                <a:moveTo>
                  <a:pt x="105674" y="49314"/>
                </a:moveTo>
                <a:cubicBezTo>
                  <a:pt x="105674" y="77494"/>
                  <a:pt x="84539" y="98629"/>
                  <a:pt x="56359" y="98629"/>
                </a:cubicBezTo>
                <a:cubicBezTo>
                  <a:pt x="28180" y="98629"/>
                  <a:pt x="0" y="77494"/>
                  <a:pt x="0" y="49314"/>
                </a:cubicBezTo>
                <a:cubicBezTo>
                  <a:pt x="0" y="21135"/>
                  <a:pt x="21135" y="0"/>
                  <a:pt x="49314" y="0"/>
                </a:cubicBezTo>
                <a:cubicBezTo>
                  <a:pt x="77494" y="0"/>
                  <a:pt x="105674" y="21135"/>
                  <a:pt x="105674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6F11AC14-CDCE-440B-9792-CA2850CBBEB3}"/>
              </a:ext>
            </a:extLst>
          </p:cNvPr>
          <p:cNvSpPr/>
          <p:nvPr/>
        </p:nvSpPr>
        <p:spPr>
          <a:xfrm>
            <a:off x="424839" y="5396995"/>
            <a:ext cx="105673" cy="98628"/>
          </a:xfrm>
          <a:custGeom>
            <a:avLst/>
            <a:gdLst>
              <a:gd name="connsiteX0" fmla="*/ 105674 w 105673"/>
              <a:gd name="connsiteY0" fmla="*/ 49314 h 98628"/>
              <a:gd name="connsiteX1" fmla="*/ 56359 w 105673"/>
              <a:gd name="connsiteY1" fmla="*/ 98629 h 98628"/>
              <a:gd name="connsiteX2" fmla="*/ 0 w 105673"/>
              <a:gd name="connsiteY2" fmla="*/ 49314 h 98628"/>
              <a:gd name="connsiteX3" fmla="*/ 49314 w 105673"/>
              <a:gd name="connsiteY3" fmla="*/ 0 h 98628"/>
              <a:gd name="connsiteX4" fmla="*/ 105674 w 105673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673" h="98628">
                <a:moveTo>
                  <a:pt x="105674" y="49314"/>
                </a:moveTo>
                <a:cubicBezTo>
                  <a:pt x="105674" y="77494"/>
                  <a:pt x="84539" y="98629"/>
                  <a:pt x="56359" y="98629"/>
                </a:cubicBezTo>
                <a:cubicBezTo>
                  <a:pt x="28180" y="98629"/>
                  <a:pt x="0" y="77494"/>
                  <a:pt x="0" y="49314"/>
                </a:cubicBezTo>
                <a:cubicBezTo>
                  <a:pt x="0" y="21135"/>
                  <a:pt x="21135" y="0"/>
                  <a:pt x="49314" y="0"/>
                </a:cubicBezTo>
                <a:cubicBezTo>
                  <a:pt x="77494" y="0"/>
                  <a:pt x="105674" y="21135"/>
                  <a:pt x="105674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23075051-5E7C-438C-8569-D53E2F076A3E}"/>
              </a:ext>
            </a:extLst>
          </p:cNvPr>
          <p:cNvSpPr/>
          <p:nvPr/>
        </p:nvSpPr>
        <p:spPr>
          <a:xfrm rot="10800000">
            <a:off x="9963662" y="8985036"/>
            <a:ext cx="309976" cy="309975"/>
          </a:xfrm>
          <a:custGeom>
            <a:avLst/>
            <a:gdLst>
              <a:gd name="connsiteX0" fmla="*/ 309976 w 309976"/>
              <a:gd name="connsiteY0" fmla="*/ 0 h 309975"/>
              <a:gd name="connsiteX1" fmla="*/ 211348 w 309976"/>
              <a:gd name="connsiteY1" fmla="*/ 154988 h 309975"/>
              <a:gd name="connsiteX2" fmla="*/ 309976 w 309976"/>
              <a:gd name="connsiteY2" fmla="*/ 309976 h 309975"/>
              <a:gd name="connsiteX3" fmla="*/ 154988 w 309976"/>
              <a:gd name="connsiteY3" fmla="*/ 211347 h 309975"/>
              <a:gd name="connsiteX4" fmla="*/ 0 w 309976"/>
              <a:gd name="connsiteY4" fmla="*/ 309976 h 309975"/>
              <a:gd name="connsiteX5" fmla="*/ 91584 w 309976"/>
              <a:gd name="connsiteY5" fmla="*/ 154988 h 309975"/>
              <a:gd name="connsiteX6" fmla="*/ 0 w 309976"/>
              <a:gd name="connsiteY6" fmla="*/ 0 h 309975"/>
              <a:gd name="connsiteX7" fmla="*/ 154988 w 309976"/>
              <a:gd name="connsiteY7" fmla="*/ 98629 h 309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9976" h="309975">
                <a:moveTo>
                  <a:pt x="309976" y="0"/>
                </a:moveTo>
                <a:lnTo>
                  <a:pt x="211348" y="154988"/>
                </a:lnTo>
                <a:lnTo>
                  <a:pt x="309976" y="309976"/>
                </a:lnTo>
                <a:lnTo>
                  <a:pt x="154988" y="211347"/>
                </a:lnTo>
                <a:lnTo>
                  <a:pt x="0" y="309976"/>
                </a:lnTo>
                <a:lnTo>
                  <a:pt x="91584" y="154988"/>
                </a:lnTo>
                <a:lnTo>
                  <a:pt x="0" y="0"/>
                </a:lnTo>
                <a:lnTo>
                  <a:pt x="154988" y="98629"/>
                </a:ln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DEC79F72-FD8E-4B6C-A770-9B51FA97AE05}"/>
              </a:ext>
            </a:extLst>
          </p:cNvPr>
          <p:cNvSpPr/>
          <p:nvPr/>
        </p:nvSpPr>
        <p:spPr>
          <a:xfrm rot="10800000">
            <a:off x="8616280" y="10416480"/>
            <a:ext cx="309976" cy="309975"/>
          </a:xfrm>
          <a:custGeom>
            <a:avLst/>
            <a:gdLst>
              <a:gd name="connsiteX0" fmla="*/ 309977 w 309976"/>
              <a:gd name="connsiteY0" fmla="*/ 0 h 309975"/>
              <a:gd name="connsiteX1" fmla="*/ 211348 w 309976"/>
              <a:gd name="connsiteY1" fmla="*/ 154988 h 309975"/>
              <a:gd name="connsiteX2" fmla="*/ 309977 w 309976"/>
              <a:gd name="connsiteY2" fmla="*/ 309976 h 309975"/>
              <a:gd name="connsiteX3" fmla="*/ 154988 w 309976"/>
              <a:gd name="connsiteY3" fmla="*/ 218392 h 309975"/>
              <a:gd name="connsiteX4" fmla="*/ 0 w 309976"/>
              <a:gd name="connsiteY4" fmla="*/ 309976 h 309975"/>
              <a:gd name="connsiteX5" fmla="*/ 98629 w 309976"/>
              <a:gd name="connsiteY5" fmla="*/ 154988 h 309975"/>
              <a:gd name="connsiteX6" fmla="*/ 0 w 309976"/>
              <a:gd name="connsiteY6" fmla="*/ 0 h 309975"/>
              <a:gd name="connsiteX7" fmla="*/ 154988 w 309976"/>
              <a:gd name="connsiteY7" fmla="*/ 98629 h 309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9976" h="309975">
                <a:moveTo>
                  <a:pt x="309977" y="0"/>
                </a:moveTo>
                <a:lnTo>
                  <a:pt x="211348" y="154988"/>
                </a:lnTo>
                <a:lnTo>
                  <a:pt x="309977" y="309976"/>
                </a:lnTo>
                <a:lnTo>
                  <a:pt x="154988" y="218392"/>
                </a:lnTo>
                <a:lnTo>
                  <a:pt x="0" y="309976"/>
                </a:lnTo>
                <a:lnTo>
                  <a:pt x="98629" y="154988"/>
                </a:lnTo>
                <a:lnTo>
                  <a:pt x="0" y="0"/>
                </a:lnTo>
                <a:lnTo>
                  <a:pt x="154988" y="98629"/>
                </a:ln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7F453BD9-D412-4205-8F7E-96F9C3EA634D}"/>
              </a:ext>
            </a:extLst>
          </p:cNvPr>
          <p:cNvSpPr/>
          <p:nvPr/>
        </p:nvSpPr>
        <p:spPr>
          <a:xfrm rot="10800000">
            <a:off x="5735960" y="9984432"/>
            <a:ext cx="309976" cy="309975"/>
          </a:xfrm>
          <a:custGeom>
            <a:avLst/>
            <a:gdLst>
              <a:gd name="connsiteX0" fmla="*/ 309977 w 309976"/>
              <a:gd name="connsiteY0" fmla="*/ 0 h 309975"/>
              <a:gd name="connsiteX1" fmla="*/ 211348 w 309976"/>
              <a:gd name="connsiteY1" fmla="*/ 154988 h 309975"/>
              <a:gd name="connsiteX2" fmla="*/ 309977 w 309976"/>
              <a:gd name="connsiteY2" fmla="*/ 309976 h 309975"/>
              <a:gd name="connsiteX3" fmla="*/ 154988 w 309976"/>
              <a:gd name="connsiteY3" fmla="*/ 211347 h 309975"/>
              <a:gd name="connsiteX4" fmla="*/ 0 w 309976"/>
              <a:gd name="connsiteY4" fmla="*/ 309976 h 309975"/>
              <a:gd name="connsiteX5" fmla="*/ 98629 w 309976"/>
              <a:gd name="connsiteY5" fmla="*/ 154988 h 309975"/>
              <a:gd name="connsiteX6" fmla="*/ 0 w 309976"/>
              <a:gd name="connsiteY6" fmla="*/ 0 h 309975"/>
              <a:gd name="connsiteX7" fmla="*/ 154988 w 309976"/>
              <a:gd name="connsiteY7" fmla="*/ 91584 h 309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9976" h="309975">
                <a:moveTo>
                  <a:pt x="309977" y="0"/>
                </a:moveTo>
                <a:lnTo>
                  <a:pt x="211348" y="154988"/>
                </a:lnTo>
                <a:lnTo>
                  <a:pt x="309977" y="309976"/>
                </a:lnTo>
                <a:lnTo>
                  <a:pt x="154988" y="211347"/>
                </a:lnTo>
                <a:lnTo>
                  <a:pt x="0" y="309976"/>
                </a:lnTo>
                <a:lnTo>
                  <a:pt x="98629" y="154988"/>
                </a:lnTo>
                <a:lnTo>
                  <a:pt x="0" y="0"/>
                </a:lnTo>
                <a:lnTo>
                  <a:pt x="154988" y="91584"/>
                </a:ln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62880E3D-AA60-404B-A879-CB611997C30F}"/>
              </a:ext>
            </a:extLst>
          </p:cNvPr>
          <p:cNvSpPr/>
          <p:nvPr/>
        </p:nvSpPr>
        <p:spPr>
          <a:xfrm rot="10800000">
            <a:off x="3431704" y="10200456"/>
            <a:ext cx="309976" cy="309975"/>
          </a:xfrm>
          <a:custGeom>
            <a:avLst/>
            <a:gdLst>
              <a:gd name="connsiteX0" fmla="*/ 309977 w 309976"/>
              <a:gd name="connsiteY0" fmla="*/ 0 h 309975"/>
              <a:gd name="connsiteX1" fmla="*/ 211348 w 309976"/>
              <a:gd name="connsiteY1" fmla="*/ 154988 h 309975"/>
              <a:gd name="connsiteX2" fmla="*/ 309977 w 309976"/>
              <a:gd name="connsiteY2" fmla="*/ 309976 h 309975"/>
              <a:gd name="connsiteX3" fmla="*/ 154989 w 309976"/>
              <a:gd name="connsiteY3" fmla="*/ 211347 h 309975"/>
              <a:gd name="connsiteX4" fmla="*/ 0 w 309976"/>
              <a:gd name="connsiteY4" fmla="*/ 309976 h 309975"/>
              <a:gd name="connsiteX5" fmla="*/ 98629 w 309976"/>
              <a:gd name="connsiteY5" fmla="*/ 154988 h 309975"/>
              <a:gd name="connsiteX6" fmla="*/ 0 w 309976"/>
              <a:gd name="connsiteY6" fmla="*/ 0 h 309975"/>
              <a:gd name="connsiteX7" fmla="*/ 154989 w 309976"/>
              <a:gd name="connsiteY7" fmla="*/ 91584 h 309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9976" h="309975">
                <a:moveTo>
                  <a:pt x="309977" y="0"/>
                </a:moveTo>
                <a:lnTo>
                  <a:pt x="211348" y="154988"/>
                </a:lnTo>
                <a:lnTo>
                  <a:pt x="309977" y="309976"/>
                </a:lnTo>
                <a:lnTo>
                  <a:pt x="154989" y="211347"/>
                </a:lnTo>
                <a:lnTo>
                  <a:pt x="0" y="309976"/>
                </a:lnTo>
                <a:lnTo>
                  <a:pt x="98629" y="154988"/>
                </a:lnTo>
                <a:lnTo>
                  <a:pt x="0" y="0"/>
                </a:lnTo>
                <a:lnTo>
                  <a:pt x="154989" y="91584"/>
                </a:ln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3C39368E-70AC-43C7-937B-5337E3D7CD33}"/>
              </a:ext>
            </a:extLst>
          </p:cNvPr>
          <p:cNvSpPr/>
          <p:nvPr/>
        </p:nvSpPr>
        <p:spPr>
          <a:xfrm rot="10800000">
            <a:off x="1609559" y="8594337"/>
            <a:ext cx="309977" cy="309975"/>
          </a:xfrm>
          <a:custGeom>
            <a:avLst/>
            <a:gdLst>
              <a:gd name="connsiteX0" fmla="*/ 309977 w 309977"/>
              <a:gd name="connsiteY0" fmla="*/ 0 h 309975"/>
              <a:gd name="connsiteX1" fmla="*/ 211348 w 309977"/>
              <a:gd name="connsiteY1" fmla="*/ 154988 h 309975"/>
              <a:gd name="connsiteX2" fmla="*/ 309977 w 309977"/>
              <a:gd name="connsiteY2" fmla="*/ 309976 h 309975"/>
              <a:gd name="connsiteX3" fmla="*/ 154989 w 309977"/>
              <a:gd name="connsiteY3" fmla="*/ 211347 h 309975"/>
              <a:gd name="connsiteX4" fmla="*/ 0 w 309977"/>
              <a:gd name="connsiteY4" fmla="*/ 309976 h 309975"/>
              <a:gd name="connsiteX5" fmla="*/ 98630 w 309977"/>
              <a:gd name="connsiteY5" fmla="*/ 154988 h 309975"/>
              <a:gd name="connsiteX6" fmla="*/ 0 w 309977"/>
              <a:gd name="connsiteY6" fmla="*/ 0 h 309975"/>
              <a:gd name="connsiteX7" fmla="*/ 154989 w 309977"/>
              <a:gd name="connsiteY7" fmla="*/ 91584 h 309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9977" h="309975">
                <a:moveTo>
                  <a:pt x="309977" y="0"/>
                </a:moveTo>
                <a:lnTo>
                  <a:pt x="211348" y="154988"/>
                </a:lnTo>
                <a:lnTo>
                  <a:pt x="309977" y="309976"/>
                </a:lnTo>
                <a:lnTo>
                  <a:pt x="154989" y="211347"/>
                </a:lnTo>
                <a:lnTo>
                  <a:pt x="0" y="309976"/>
                </a:lnTo>
                <a:lnTo>
                  <a:pt x="98630" y="154988"/>
                </a:lnTo>
                <a:lnTo>
                  <a:pt x="0" y="0"/>
                </a:lnTo>
                <a:lnTo>
                  <a:pt x="154989" y="91584"/>
                </a:ln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D67701C9-1430-41C8-9DED-C8445994636C}"/>
              </a:ext>
            </a:extLst>
          </p:cNvPr>
          <p:cNvSpPr/>
          <p:nvPr/>
        </p:nvSpPr>
        <p:spPr>
          <a:xfrm rot="10800000">
            <a:off x="1953588" y="10274253"/>
            <a:ext cx="98629" cy="98628"/>
          </a:xfrm>
          <a:custGeom>
            <a:avLst/>
            <a:gdLst>
              <a:gd name="connsiteX0" fmla="*/ 98630 w 98629"/>
              <a:gd name="connsiteY0" fmla="*/ 49314 h 98628"/>
              <a:gd name="connsiteX1" fmla="*/ 49315 w 98629"/>
              <a:gd name="connsiteY1" fmla="*/ 98629 h 98628"/>
              <a:gd name="connsiteX2" fmla="*/ 0 w 98629"/>
              <a:gd name="connsiteY2" fmla="*/ 49314 h 98628"/>
              <a:gd name="connsiteX3" fmla="*/ 49315 w 98629"/>
              <a:gd name="connsiteY3" fmla="*/ 0 h 98628"/>
              <a:gd name="connsiteX4" fmla="*/ 98630 w 98629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9" h="98628">
                <a:moveTo>
                  <a:pt x="98630" y="49314"/>
                </a:moveTo>
                <a:cubicBezTo>
                  <a:pt x="98630" y="77494"/>
                  <a:pt x="77495" y="98629"/>
                  <a:pt x="49315" y="98629"/>
                </a:cubicBezTo>
                <a:cubicBezTo>
                  <a:pt x="21135" y="98629"/>
                  <a:pt x="0" y="77494"/>
                  <a:pt x="0" y="49314"/>
                </a:cubicBezTo>
                <a:cubicBezTo>
                  <a:pt x="0" y="21135"/>
                  <a:pt x="21135" y="0"/>
                  <a:pt x="49315" y="0"/>
                </a:cubicBezTo>
                <a:cubicBezTo>
                  <a:pt x="77495" y="0"/>
                  <a:pt x="98630" y="21135"/>
                  <a:pt x="98630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E67D0E0A-5C7A-4362-B9FB-E69D29856ACF}"/>
              </a:ext>
            </a:extLst>
          </p:cNvPr>
          <p:cNvSpPr/>
          <p:nvPr/>
        </p:nvSpPr>
        <p:spPr>
          <a:xfrm rot="10800000">
            <a:off x="1316851" y="6240016"/>
            <a:ext cx="98628" cy="98628"/>
          </a:xfrm>
          <a:custGeom>
            <a:avLst/>
            <a:gdLst>
              <a:gd name="connsiteX0" fmla="*/ 98628 w 98628"/>
              <a:gd name="connsiteY0" fmla="*/ 49314 h 98628"/>
              <a:gd name="connsiteX1" fmla="*/ 49314 w 98628"/>
              <a:gd name="connsiteY1" fmla="*/ 98629 h 98628"/>
              <a:gd name="connsiteX2" fmla="*/ 0 w 98628"/>
              <a:gd name="connsiteY2" fmla="*/ 49314 h 98628"/>
              <a:gd name="connsiteX3" fmla="*/ 49314 w 98628"/>
              <a:gd name="connsiteY3" fmla="*/ 0 h 98628"/>
              <a:gd name="connsiteX4" fmla="*/ 98628 w 98628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8" h="98628">
                <a:moveTo>
                  <a:pt x="98628" y="49314"/>
                </a:moveTo>
                <a:cubicBezTo>
                  <a:pt x="98628" y="77494"/>
                  <a:pt x="77493" y="98629"/>
                  <a:pt x="49314" y="98629"/>
                </a:cubicBezTo>
                <a:cubicBezTo>
                  <a:pt x="21134" y="98629"/>
                  <a:pt x="0" y="77494"/>
                  <a:pt x="0" y="49314"/>
                </a:cubicBezTo>
                <a:cubicBezTo>
                  <a:pt x="0" y="21135"/>
                  <a:pt x="21134" y="0"/>
                  <a:pt x="49314" y="0"/>
                </a:cubicBezTo>
                <a:cubicBezTo>
                  <a:pt x="70449" y="0"/>
                  <a:pt x="98628" y="21135"/>
                  <a:pt x="98628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66B500C2-ADAB-48CA-9D6A-FA4C9296AE5B}"/>
              </a:ext>
            </a:extLst>
          </p:cNvPr>
          <p:cNvSpPr/>
          <p:nvPr/>
        </p:nvSpPr>
        <p:spPr>
          <a:xfrm rot="10800000">
            <a:off x="566163" y="7213653"/>
            <a:ext cx="98628" cy="98628"/>
          </a:xfrm>
          <a:custGeom>
            <a:avLst/>
            <a:gdLst>
              <a:gd name="connsiteX0" fmla="*/ 98628 w 98628"/>
              <a:gd name="connsiteY0" fmla="*/ 49314 h 98628"/>
              <a:gd name="connsiteX1" fmla="*/ 49314 w 98628"/>
              <a:gd name="connsiteY1" fmla="*/ 98628 h 98628"/>
              <a:gd name="connsiteX2" fmla="*/ 0 w 98628"/>
              <a:gd name="connsiteY2" fmla="*/ 49314 h 98628"/>
              <a:gd name="connsiteX3" fmla="*/ 49314 w 98628"/>
              <a:gd name="connsiteY3" fmla="*/ 0 h 98628"/>
              <a:gd name="connsiteX4" fmla="*/ 98628 w 98628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8" h="98628">
                <a:moveTo>
                  <a:pt x="98628" y="49314"/>
                </a:moveTo>
                <a:cubicBezTo>
                  <a:pt x="98628" y="77494"/>
                  <a:pt x="77495" y="98628"/>
                  <a:pt x="49314" y="98628"/>
                </a:cubicBezTo>
                <a:cubicBezTo>
                  <a:pt x="21135" y="98628"/>
                  <a:pt x="0" y="77494"/>
                  <a:pt x="0" y="49314"/>
                </a:cubicBezTo>
                <a:cubicBezTo>
                  <a:pt x="0" y="21135"/>
                  <a:pt x="21135" y="0"/>
                  <a:pt x="49314" y="0"/>
                </a:cubicBezTo>
                <a:cubicBezTo>
                  <a:pt x="77495" y="0"/>
                  <a:pt x="98628" y="21135"/>
                  <a:pt x="98628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4B7BE5A8-9843-4662-9F9E-DA38758AEE48}"/>
              </a:ext>
            </a:extLst>
          </p:cNvPr>
          <p:cNvSpPr/>
          <p:nvPr/>
        </p:nvSpPr>
        <p:spPr>
          <a:xfrm rot="10800000">
            <a:off x="3143672" y="10992544"/>
            <a:ext cx="98628" cy="99723"/>
          </a:xfrm>
          <a:custGeom>
            <a:avLst/>
            <a:gdLst>
              <a:gd name="connsiteX0" fmla="*/ 98629 w 98628"/>
              <a:gd name="connsiteY0" fmla="*/ 50409 h 99723"/>
              <a:gd name="connsiteX1" fmla="*/ 49315 w 98628"/>
              <a:gd name="connsiteY1" fmla="*/ 99724 h 99723"/>
              <a:gd name="connsiteX2" fmla="*/ 0 w 98628"/>
              <a:gd name="connsiteY2" fmla="*/ 50409 h 99723"/>
              <a:gd name="connsiteX3" fmla="*/ 49315 w 98628"/>
              <a:gd name="connsiteY3" fmla="*/ 1095 h 99723"/>
              <a:gd name="connsiteX4" fmla="*/ 98629 w 98628"/>
              <a:gd name="connsiteY4" fmla="*/ 50409 h 997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8" h="99723">
                <a:moveTo>
                  <a:pt x="98629" y="50409"/>
                </a:moveTo>
                <a:cubicBezTo>
                  <a:pt x="98629" y="78589"/>
                  <a:pt x="77495" y="99724"/>
                  <a:pt x="49315" y="99724"/>
                </a:cubicBezTo>
                <a:cubicBezTo>
                  <a:pt x="21135" y="99724"/>
                  <a:pt x="0" y="78589"/>
                  <a:pt x="0" y="50409"/>
                </a:cubicBezTo>
                <a:cubicBezTo>
                  <a:pt x="0" y="22230"/>
                  <a:pt x="21135" y="1095"/>
                  <a:pt x="49315" y="1095"/>
                </a:cubicBezTo>
                <a:cubicBezTo>
                  <a:pt x="70449" y="-5950"/>
                  <a:pt x="98629" y="22230"/>
                  <a:pt x="98629" y="50409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59D63262-97E6-4B3B-AFAA-8AD82665C76D}"/>
              </a:ext>
            </a:extLst>
          </p:cNvPr>
          <p:cNvSpPr/>
          <p:nvPr/>
        </p:nvSpPr>
        <p:spPr>
          <a:xfrm rot="10800000">
            <a:off x="9480376" y="10056440"/>
            <a:ext cx="98628" cy="98628"/>
          </a:xfrm>
          <a:custGeom>
            <a:avLst/>
            <a:gdLst>
              <a:gd name="connsiteX0" fmla="*/ 98629 w 98628"/>
              <a:gd name="connsiteY0" fmla="*/ 49314 h 98628"/>
              <a:gd name="connsiteX1" fmla="*/ 49314 w 98628"/>
              <a:gd name="connsiteY1" fmla="*/ 98629 h 98628"/>
              <a:gd name="connsiteX2" fmla="*/ 0 w 98628"/>
              <a:gd name="connsiteY2" fmla="*/ 49314 h 98628"/>
              <a:gd name="connsiteX3" fmla="*/ 42269 w 98628"/>
              <a:gd name="connsiteY3" fmla="*/ 0 h 98628"/>
              <a:gd name="connsiteX4" fmla="*/ 98629 w 98628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8" h="98628">
                <a:moveTo>
                  <a:pt x="98629" y="49314"/>
                </a:moveTo>
                <a:cubicBezTo>
                  <a:pt x="98629" y="77494"/>
                  <a:pt x="77494" y="98629"/>
                  <a:pt x="49314" y="98629"/>
                </a:cubicBezTo>
                <a:cubicBezTo>
                  <a:pt x="21134" y="98629"/>
                  <a:pt x="0" y="77494"/>
                  <a:pt x="0" y="49314"/>
                </a:cubicBezTo>
                <a:cubicBezTo>
                  <a:pt x="0" y="21135"/>
                  <a:pt x="14090" y="0"/>
                  <a:pt x="42269" y="0"/>
                </a:cubicBezTo>
                <a:cubicBezTo>
                  <a:pt x="70449" y="0"/>
                  <a:pt x="98629" y="21135"/>
                  <a:pt x="98629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A862C040-8035-4F25-971C-7C1140F765DD}"/>
              </a:ext>
            </a:extLst>
          </p:cNvPr>
          <p:cNvSpPr/>
          <p:nvPr/>
        </p:nvSpPr>
        <p:spPr>
          <a:xfrm rot="10800000">
            <a:off x="10337044" y="10696947"/>
            <a:ext cx="98628" cy="99723"/>
          </a:xfrm>
          <a:custGeom>
            <a:avLst/>
            <a:gdLst>
              <a:gd name="connsiteX0" fmla="*/ 98629 w 98628"/>
              <a:gd name="connsiteY0" fmla="*/ 50409 h 99723"/>
              <a:gd name="connsiteX1" fmla="*/ 49314 w 98628"/>
              <a:gd name="connsiteY1" fmla="*/ 99724 h 99723"/>
              <a:gd name="connsiteX2" fmla="*/ 0 w 98628"/>
              <a:gd name="connsiteY2" fmla="*/ 50409 h 99723"/>
              <a:gd name="connsiteX3" fmla="*/ 49314 w 98628"/>
              <a:gd name="connsiteY3" fmla="*/ 1095 h 99723"/>
              <a:gd name="connsiteX4" fmla="*/ 98629 w 98628"/>
              <a:gd name="connsiteY4" fmla="*/ 50409 h 997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28" h="99723">
                <a:moveTo>
                  <a:pt x="98629" y="50409"/>
                </a:moveTo>
                <a:cubicBezTo>
                  <a:pt x="98629" y="78589"/>
                  <a:pt x="77494" y="99724"/>
                  <a:pt x="49314" y="99724"/>
                </a:cubicBezTo>
                <a:cubicBezTo>
                  <a:pt x="21135" y="99724"/>
                  <a:pt x="0" y="78589"/>
                  <a:pt x="0" y="50409"/>
                </a:cubicBezTo>
                <a:cubicBezTo>
                  <a:pt x="0" y="22230"/>
                  <a:pt x="21135" y="1095"/>
                  <a:pt x="49314" y="1095"/>
                </a:cubicBezTo>
                <a:cubicBezTo>
                  <a:pt x="77494" y="-5950"/>
                  <a:pt x="98629" y="22230"/>
                  <a:pt x="98629" y="50409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BB22CCE7-9329-42E6-A086-421CBC238024}"/>
              </a:ext>
            </a:extLst>
          </p:cNvPr>
          <p:cNvSpPr/>
          <p:nvPr/>
        </p:nvSpPr>
        <p:spPr>
          <a:xfrm rot="10800000">
            <a:off x="10920536" y="6456040"/>
            <a:ext cx="105673" cy="98628"/>
          </a:xfrm>
          <a:custGeom>
            <a:avLst/>
            <a:gdLst>
              <a:gd name="connsiteX0" fmla="*/ 105674 w 105673"/>
              <a:gd name="connsiteY0" fmla="*/ 49314 h 98628"/>
              <a:gd name="connsiteX1" fmla="*/ 56359 w 105673"/>
              <a:gd name="connsiteY1" fmla="*/ 98629 h 98628"/>
              <a:gd name="connsiteX2" fmla="*/ 0 w 105673"/>
              <a:gd name="connsiteY2" fmla="*/ 49314 h 98628"/>
              <a:gd name="connsiteX3" fmla="*/ 49314 w 105673"/>
              <a:gd name="connsiteY3" fmla="*/ 0 h 98628"/>
              <a:gd name="connsiteX4" fmla="*/ 105674 w 105673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673" h="98628">
                <a:moveTo>
                  <a:pt x="105674" y="49314"/>
                </a:moveTo>
                <a:cubicBezTo>
                  <a:pt x="105674" y="77494"/>
                  <a:pt x="84539" y="98629"/>
                  <a:pt x="56359" y="98629"/>
                </a:cubicBezTo>
                <a:cubicBezTo>
                  <a:pt x="28180" y="98629"/>
                  <a:pt x="0" y="77494"/>
                  <a:pt x="0" y="49314"/>
                </a:cubicBezTo>
                <a:cubicBezTo>
                  <a:pt x="0" y="21135"/>
                  <a:pt x="21135" y="0"/>
                  <a:pt x="49314" y="0"/>
                </a:cubicBezTo>
                <a:cubicBezTo>
                  <a:pt x="77494" y="0"/>
                  <a:pt x="105674" y="21135"/>
                  <a:pt x="105674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99EEA21F-EC38-47F7-B2B4-BE7F3093D61C}"/>
              </a:ext>
            </a:extLst>
          </p:cNvPr>
          <p:cNvSpPr/>
          <p:nvPr/>
        </p:nvSpPr>
        <p:spPr>
          <a:xfrm rot="10800000">
            <a:off x="11661488" y="6613331"/>
            <a:ext cx="105673" cy="98628"/>
          </a:xfrm>
          <a:custGeom>
            <a:avLst/>
            <a:gdLst>
              <a:gd name="connsiteX0" fmla="*/ 105674 w 105673"/>
              <a:gd name="connsiteY0" fmla="*/ 49314 h 98628"/>
              <a:gd name="connsiteX1" fmla="*/ 56359 w 105673"/>
              <a:gd name="connsiteY1" fmla="*/ 98629 h 98628"/>
              <a:gd name="connsiteX2" fmla="*/ 0 w 105673"/>
              <a:gd name="connsiteY2" fmla="*/ 49314 h 98628"/>
              <a:gd name="connsiteX3" fmla="*/ 49314 w 105673"/>
              <a:gd name="connsiteY3" fmla="*/ 0 h 98628"/>
              <a:gd name="connsiteX4" fmla="*/ 105674 w 105673"/>
              <a:gd name="connsiteY4" fmla="*/ 49314 h 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673" h="98628">
                <a:moveTo>
                  <a:pt x="105674" y="49314"/>
                </a:moveTo>
                <a:cubicBezTo>
                  <a:pt x="105674" y="77494"/>
                  <a:pt x="84539" y="98629"/>
                  <a:pt x="56359" y="98629"/>
                </a:cubicBezTo>
                <a:cubicBezTo>
                  <a:pt x="28180" y="98629"/>
                  <a:pt x="0" y="77494"/>
                  <a:pt x="0" y="49314"/>
                </a:cubicBezTo>
                <a:cubicBezTo>
                  <a:pt x="0" y="21135"/>
                  <a:pt x="21135" y="0"/>
                  <a:pt x="49314" y="0"/>
                </a:cubicBezTo>
                <a:cubicBezTo>
                  <a:pt x="77494" y="0"/>
                  <a:pt x="105674" y="21135"/>
                  <a:pt x="105674" y="49314"/>
                </a:cubicBezTo>
                <a:close/>
              </a:path>
            </a:pathLst>
          </a:custGeom>
          <a:solidFill>
            <a:srgbClr val="C66D14"/>
          </a:solidFill>
          <a:ln w="70402" cap="flat">
            <a:noFill/>
            <a:prstDash val="solid"/>
            <a:miter/>
          </a:ln>
        </p:spPr>
        <p:txBody>
          <a:bodyPr rtlCol="0" anchor="ctr"/>
          <a:lstStyle/>
          <a:p>
            <a:endParaRPr lang="en-GB"/>
          </a:p>
        </p:txBody>
      </p: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922A627F-4415-49FE-8466-AD420AE90D49}"/>
              </a:ext>
            </a:extLst>
          </p:cNvPr>
          <p:cNvGrpSpPr/>
          <p:nvPr/>
        </p:nvGrpSpPr>
        <p:grpSpPr>
          <a:xfrm>
            <a:off x="9827625" y="6997340"/>
            <a:ext cx="3259912" cy="5030190"/>
            <a:chOff x="9827625" y="6997340"/>
            <a:chExt cx="3259912" cy="5030190"/>
          </a:xfrm>
        </p:grpSpPr>
        <p:grpSp>
          <p:nvGrpSpPr>
            <p:cNvPr id="916" name="Group 915">
              <a:extLst>
                <a:ext uri="{FF2B5EF4-FFF2-40B4-BE49-F238E27FC236}">
                  <a16:creationId xmlns:a16="http://schemas.microsoft.com/office/drawing/2014/main" id="{4F37B0F4-A940-498A-B6FC-9B2AB6777688}"/>
                </a:ext>
              </a:extLst>
            </p:cNvPr>
            <p:cNvGrpSpPr/>
            <p:nvPr/>
          </p:nvGrpSpPr>
          <p:grpSpPr>
            <a:xfrm rot="19260778">
              <a:off x="9827625" y="9747954"/>
              <a:ext cx="3259912" cy="2279576"/>
              <a:chOff x="8938843" y="1"/>
              <a:chExt cx="3259912" cy="2279576"/>
            </a:xfrm>
          </p:grpSpPr>
          <p:pic>
            <p:nvPicPr>
              <p:cNvPr id="917" name="Graphic 916">
                <a:extLst>
                  <a:ext uri="{FF2B5EF4-FFF2-40B4-BE49-F238E27FC236}">
                    <a16:creationId xmlns:a16="http://schemas.microsoft.com/office/drawing/2014/main" id="{DC297941-D0E0-4F7A-AB9D-AC4CDD8DBD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918" name="Oval 917">
                <a:extLst>
                  <a:ext uri="{FF2B5EF4-FFF2-40B4-BE49-F238E27FC236}">
                    <a16:creationId xmlns:a16="http://schemas.microsoft.com/office/drawing/2014/main" id="{8806578D-242F-4B5F-9E5A-70D6910718FE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9" name="Oval 918">
                <a:extLst>
                  <a:ext uri="{FF2B5EF4-FFF2-40B4-BE49-F238E27FC236}">
                    <a16:creationId xmlns:a16="http://schemas.microsoft.com/office/drawing/2014/main" id="{116D2918-3F14-4193-B070-0354C9709539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0" name="Oval 919">
                <a:extLst>
                  <a:ext uri="{FF2B5EF4-FFF2-40B4-BE49-F238E27FC236}">
                    <a16:creationId xmlns:a16="http://schemas.microsoft.com/office/drawing/2014/main" id="{28A8C4E1-A7E0-447C-B3B3-AB9BDFB652B9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1" name="Oval 920">
                <a:extLst>
                  <a:ext uri="{FF2B5EF4-FFF2-40B4-BE49-F238E27FC236}">
                    <a16:creationId xmlns:a16="http://schemas.microsoft.com/office/drawing/2014/main" id="{87690316-2907-4B52-B01A-BDB6BF2A46FD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2" name="Oval 921">
                <a:extLst>
                  <a:ext uri="{FF2B5EF4-FFF2-40B4-BE49-F238E27FC236}">
                    <a16:creationId xmlns:a16="http://schemas.microsoft.com/office/drawing/2014/main" id="{24851FC0-1ED8-4CB4-AB35-94CAB4092231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3" name="Oval 922">
                <a:extLst>
                  <a:ext uri="{FF2B5EF4-FFF2-40B4-BE49-F238E27FC236}">
                    <a16:creationId xmlns:a16="http://schemas.microsoft.com/office/drawing/2014/main" id="{4205F657-569F-45D9-BCCC-3B5862D94904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4" name="Oval 923">
                <a:extLst>
                  <a:ext uri="{FF2B5EF4-FFF2-40B4-BE49-F238E27FC236}">
                    <a16:creationId xmlns:a16="http://schemas.microsoft.com/office/drawing/2014/main" id="{04BCD757-0B4C-4B7A-8AF5-D3AC3BC7FE2E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5" name="Oval 924">
                <a:extLst>
                  <a:ext uri="{FF2B5EF4-FFF2-40B4-BE49-F238E27FC236}">
                    <a16:creationId xmlns:a16="http://schemas.microsoft.com/office/drawing/2014/main" id="{6613474C-9B51-4425-9CF7-D2807C403D2E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6" name="Oval 925">
                <a:extLst>
                  <a:ext uri="{FF2B5EF4-FFF2-40B4-BE49-F238E27FC236}">
                    <a16:creationId xmlns:a16="http://schemas.microsoft.com/office/drawing/2014/main" id="{DD610208-8361-4377-977B-F091DF815E88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7" name="Oval 926">
                <a:extLst>
                  <a:ext uri="{FF2B5EF4-FFF2-40B4-BE49-F238E27FC236}">
                    <a16:creationId xmlns:a16="http://schemas.microsoft.com/office/drawing/2014/main" id="{67B28107-2C98-4E1E-9A56-BC88AB6CDA9B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28" name="Oval 927">
                <a:extLst>
                  <a:ext uri="{FF2B5EF4-FFF2-40B4-BE49-F238E27FC236}">
                    <a16:creationId xmlns:a16="http://schemas.microsoft.com/office/drawing/2014/main" id="{29E86727-41A6-4148-BAAC-E52C32668ADE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994" name="Group 993">
              <a:extLst>
                <a:ext uri="{FF2B5EF4-FFF2-40B4-BE49-F238E27FC236}">
                  <a16:creationId xmlns:a16="http://schemas.microsoft.com/office/drawing/2014/main" id="{6C687B6F-14CF-4CDF-B43B-E7B74FDE24BC}"/>
                </a:ext>
              </a:extLst>
            </p:cNvPr>
            <p:cNvGrpSpPr/>
            <p:nvPr/>
          </p:nvGrpSpPr>
          <p:grpSpPr>
            <a:xfrm rot="19315940" flipV="1">
              <a:off x="10196747" y="6997340"/>
              <a:ext cx="2138545" cy="3061421"/>
              <a:chOff x="11792692" y="2278519"/>
              <a:chExt cx="2279576" cy="3263312"/>
            </a:xfrm>
          </p:grpSpPr>
          <p:pic>
            <p:nvPicPr>
              <p:cNvPr id="995" name="Graphic 994">
                <a:extLst>
                  <a:ext uri="{FF2B5EF4-FFF2-40B4-BE49-F238E27FC236}">
                    <a16:creationId xmlns:a16="http://schemas.microsoft.com/office/drawing/2014/main" id="{1497FBF5-F048-4236-8676-FDE33B07608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996" name="Oval 995">
                <a:extLst>
                  <a:ext uri="{FF2B5EF4-FFF2-40B4-BE49-F238E27FC236}">
                    <a16:creationId xmlns:a16="http://schemas.microsoft.com/office/drawing/2014/main" id="{B6304CB2-1024-451E-8496-09F898479C27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7" name="Oval 996">
                <a:extLst>
                  <a:ext uri="{FF2B5EF4-FFF2-40B4-BE49-F238E27FC236}">
                    <a16:creationId xmlns:a16="http://schemas.microsoft.com/office/drawing/2014/main" id="{6F7B8345-FA7F-410F-B771-8B1082771B88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8" name="Oval 997">
                <a:extLst>
                  <a:ext uri="{FF2B5EF4-FFF2-40B4-BE49-F238E27FC236}">
                    <a16:creationId xmlns:a16="http://schemas.microsoft.com/office/drawing/2014/main" id="{57B09E95-D378-40CA-8633-7E80EEEC19B6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9" name="Oval 998">
                <a:extLst>
                  <a:ext uri="{FF2B5EF4-FFF2-40B4-BE49-F238E27FC236}">
                    <a16:creationId xmlns:a16="http://schemas.microsoft.com/office/drawing/2014/main" id="{8394446B-6164-419F-A7EF-0AD709B71BE1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0" name="Oval 999">
                <a:extLst>
                  <a:ext uri="{FF2B5EF4-FFF2-40B4-BE49-F238E27FC236}">
                    <a16:creationId xmlns:a16="http://schemas.microsoft.com/office/drawing/2014/main" id="{4462A312-92E6-4170-803A-9266EB68E6DB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1" name="Oval 1000">
                <a:extLst>
                  <a:ext uri="{FF2B5EF4-FFF2-40B4-BE49-F238E27FC236}">
                    <a16:creationId xmlns:a16="http://schemas.microsoft.com/office/drawing/2014/main" id="{8FE52039-2211-489A-A267-E9ED21D5F0D2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2" name="Oval 1001">
                <a:extLst>
                  <a:ext uri="{FF2B5EF4-FFF2-40B4-BE49-F238E27FC236}">
                    <a16:creationId xmlns:a16="http://schemas.microsoft.com/office/drawing/2014/main" id="{1C0BCD48-DCA4-472C-A38C-2030E6461A84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3" name="Oval 1002">
                <a:extLst>
                  <a:ext uri="{FF2B5EF4-FFF2-40B4-BE49-F238E27FC236}">
                    <a16:creationId xmlns:a16="http://schemas.microsoft.com/office/drawing/2014/main" id="{B57F7DA0-8EEF-418C-A048-C03963839E18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4" name="Oval 1003">
                <a:extLst>
                  <a:ext uri="{FF2B5EF4-FFF2-40B4-BE49-F238E27FC236}">
                    <a16:creationId xmlns:a16="http://schemas.microsoft.com/office/drawing/2014/main" id="{7B257D82-7979-4265-B2F2-6EC3532E1C24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5" name="Oval 1004">
                <a:extLst>
                  <a:ext uri="{FF2B5EF4-FFF2-40B4-BE49-F238E27FC236}">
                    <a16:creationId xmlns:a16="http://schemas.microsoft.com/office/drawing/2014/main" id="{809F08DA-2353-4804-B983-91E50791C7F3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06" name="Oval 1005">
                <a:extLst>
                  <a:ext uri="{FF2B5EF4-FFF2-40B4-BE49-F238E27FC236}">
                    <a16:creationId xmlns:a16="http://schemas.microsoft.com/office/drawing/2014/main" id="{5852F6B2-3911-4825-95A9-61CA82D6148D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1020" name="Group 1019">
            <a:extLst>
              <a:ext uri="{FF2B5EF4-FFF2-40B4-BE49-F238E27FC236}">
                <a16:creationId xmlns:a16="http://schemas.microsoft.com/office/drawing/2014/main" id="{0CAAA311-F2A5-429F-B13F-64949090D689}"/>
              </a:ext>
            </a:extLst>
          </p:cNvPr>
          <p:cNvGrpSpPr/>
          <p:nvPr/>
        </p:nvGrpSpPr>
        <p:grpSpPr>
          <a:xfrm>
            <a:off x="-956214" y="6997339"/>
            <a:ext cx="3259912" cy="5030191"/>
            <a:chOff x="-956214" y="6997339"/>
            <a:chExt cx="3259912" cy="5030191"/>
          </a:xfrm>
        </p:grpSpPr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76507B40-561E-412F-970C-C52BC671B8B1}"/>
                </a:ext>
              </a:extLst>
            </p:cNvPr>
            <p:cNvGrpSpPr/>
            <p:nvPr/>
          </p:nvGrpSpPr>
          <p:grpSpPr>
            <a:xfrm rot="2339222" flipH="1">
              <a:off x="-956214" y="9747954"/>
              <a:ext cx="3259912" cy="2279576"/>
              <a:chOff x="8938843" y="1"/>
              <a:chExt cx="3259912" cy="2279576"/>
            </a:xfrm>
          </p:grpSpPr>
          <p:pic>
            <p:nvPicPr>
              <p:cNvPr id="943" name="Graphic 942">
                <a:extLst>
                  <a:ext uri="{FF2B5EF4-FFF2-40B4-BE49-F238E27FC236}">
                    <a16:creationId xmlns:a16="http://schemas.microsoft.com/office/drawing/2014/main" id="{FC95C78F-ABD7-4EE2-92DE-C8211429FA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944" name="Oval 943">
                <a:extLst>
                  <a:ext uri="{FF2B5EF4-FFF2-40B4-BE49-F238E27FC236}">
                    <a16:creationId xmlns:a16="http://schemas.microsoft.com/office/drawing/2014/main" id="{1FF93B2E-BBB5-47F9-94B5-3D6B1D9D3E54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5" name="Oval 944">
                <a:extLst>
                  <a:ext uri="{FF2B5EF4-FFF2-40B4-BE49-F238E27FC236}">
                    <a16:creationId xmlns:a16="http://schemas.microsoft.com/office/drawing/2014/main" id="{92705536-FE4C-4769-B2EE-86B5EA6BDC5D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6" name="Oval 945">
                <a:extLst>
                  <a:ext uri="{FF2B5EF4-FFF2-40B4-BE49-F238E27FC236}">
                    <a16:creationId xmlns:a16="http://schemas.microsoft.com/office/drawing/2014/main" id="{1523C0B1-DCE1-4716-B930-5DADA2B277FD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A025EC78-2AB2-4EDC-B8DF-F090BD6AB109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0ADA0169-4BC3-4373-BD5E-EB1B147A3211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99E13CAC-FDFE-4980-820D-DD48779BDB7E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0" name="Oval 949">
                <a:extLst>
                  <a:ext uri="{FF2B5EF4-FFF2-40B4-BE49-F238E27FC236}">
                    <a16:creationId xmlns:a16="http://schemas.microsoft.com/office/drawing/2014/main" id="{7AD108DB-827F-4790-B905-27CDED89DAEC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1" name="Oval 950">
                <a:extLst>
                  <a:ext uri="{FF2B5EF4-FFF2-40B4-BE49-F238E27FC236}">
                    <a16:creationId xmlns:a16="http://schemas.microsoft.com/office/drawing/2014/main" id="{74C45FD5-5362-4717-B655-DFAFE31F1FAC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2" name="Oval 951">
                <a:extLst>
                  <a:ext uri="{FF2B5EF4-FFF2-40B4-BE49-F238E27FC236}">
                    <a16:creationId xmlns:a16="http://schemas.microsoft.com/office/drawing/2014/main" id="{4A00E60D-6967-4235-879B-A61AD085747F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3" name="Oval 952">
                <a:extLst>
                  <a:ext uri="{FF2B5EF4-FFF2-40B4-BE49-F238E27FC236}">
                    <a16:creationId xmlns:a16="http://schemas.microsoft.com/office/drawing/2014/main" id="{F46D11D4-657D-4203-8485-625571D7230F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54" name="Oval 953">
                <a:extLst>
                  <a:ext uri="{FF2B5EF4-FFF2-40B4-BE49-F238E27FC236}">
                    <a16:creationId xmlns:a16="http://schemas.microsoft.com/office/drawing/2014/main" id="{CB768ACE-94CC-41F5-AA18-4B667FB9F43F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981" name="Group 980">
              <a:extLst>
                <a:ext uri="{FF2B5EF4-FFF2-40B4-BE49-F238E27FC236}">
                  <a16:creationId xmlns:a16="http://schemas.microsoft.com/office/drawing/2014/main" id="{B63AA078-4FF4-4A84-A5E3-AE74184B083D}"/>
                </a:ext>
              </a:extLst>
            </p:cNvPr>
            <p:cNvGrpSpPr/>
            <p:nvPr/>
          </p:nvGrpSpPr>
          <p:grpSpPr>
            <a:xfrm rot="2284060" flipH="1" flipV="1">
              <a:off x="-215553" y="6997339"/>
              <a:ext cx="2138545" cy="3061421"/>
              <a:chOff x="11792692" y="2278519"/>
              <a:chExt cx="2279576" cy="3263312"/>
            </a:xfrm>
          </p:grpSpPr>
          <p:pic>
            <p:nvPicPr>
              <p:cNvPr id="982" name="Graphic 981">
                <a:extLst>
                  <a:ext uri="{FF2B5EF4-FFF2-40B4-BE49-F238E27FC236}">
                    <a16:creationId xmlns:a16="http://schemas.microsoft.com/office/drawing/2014/main" id="{17235E78-78C4-47D4-B01C-837F2C0FD0D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983" name="Oval 982">
                <a:extLst>
                  <a:ext uri="{FF2B5EF4-FFF2-40B4-BE49-F238E27FC236}">
                    <a16:creationId xmlns:a16="http://schemas.microsoft.com/office/drawing/2014/main" id="{9586AFB5-287C-43AD-8CA2-E4940E3C5571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4" name="Oval 983">
                <a:extLst>
                  <a:ext uri="{FF2B5EF4-FFF2-40B4-BE49-F238E27FC236}">
                    <a16:creationId xmlns:a16="http://schemas.microsoft.com/office/drawing/2014/main" id="{0C7141F4-D59B-4BF0-A9C9-6B00FC0DF8B0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5" name="Oval 984">
                <a:extLst>
                  <a:ext uri="{FF2B5EF4-FFF2-40B4-BE49-F238E27FC236}">
                    <a16:creationId xmlns:a16="http://schemas.microsoft.com/office/drawing/2014/main" id="{282B9F9B-1C3E-4228-87AD-79332CAB204B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6" name="Oval 985">
                <a:extLst>
                  <a:ext uri="{FF2B5EF4-FFF2-40B4-BE49-F238E27FC236}">
                    <a16:creationId xmlns:a16="http://schemas.microsoft.com/office/drawing/2014/main" id="{21C380C3-655F-499E-96A6-49601AD72EDB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7" name="Oval 986">
                <a:extLst>
                  <a:ext uri="{FF2B5EF4-FFF2-40B4-BE49-F238E27FC236}">
                    <a16:creationId xmlns:a16="http://schemas.microsoft.com/office/drawing/2014/main" id="{978552A3-61B5-44EE-B16F-BD4B29162F00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8" name="Oval 987">
                <a:extLst>
                  <a:ext uri="{FF2B5EF4-FFF2-40B4-BE49-F238E27FC236}">
                    <a16:creationId xmlns:a16="http://schemas.microsoft.com/office/drawing/2014/main" id="{1B135979-1DF6-4A9E-859A-808BD0900173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89" name="Oval 988">
                <a:extLst>
                  <a:ext uri="{FF2B5EF4-FFF2-40B4-BE49-F238E27FC236}">
                    <a16:creationId xmlns:a16="http://schemas.microsoft.com/office/drawing/2014/main" id="{CB276744-BB30-4200-A73D-584485F98FD1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0" name="Oval 989">
                <a:extLst>
                  <a:ext uri="{FF2B5EF4-FFF2-40B4-BE49-F238E27FC236}">
                    <a16:creationId xmlns:a16="http://schemas.microsoft.com/office/drawing/2014/main" id="{BEB41137-96AC-4F3C-9D4B-4FA6A9C5397D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1" name="Oval 990">
                <a:extLst>
                  <a:ext uri="{FF2B5EF4-FFF2-40B4-BE49-F238E27FC236}">
                    <a16:creationId xmlns:a16="http://schemas.microsoft.com/office/drawing/2014/main" id="{CA3748C7-E763-4F65-8F26-DCC2CFF8EE8A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2" name="Oval 991">
                <a:extLst>
                  <a:ext uri="{FF2B5EF4-FFF2-40B4-BE49-F238E27FC236}">
                    <a16:creationId xmlns:a16="http://schemas.microsoft.com/office/drawing/2014/main" id="{E99DDD34-20EC-409E-A160-F354D6C03CEB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93" name="Oval 992">
                <a:extLst>
                  <a:ext uri="{FF2B5EF4-FFF2-40B4-BE49-F238E27FC236}">
                    <a16:creationId xmlns:a16="http://schemas.microsoft.com/office/drawing/2014/main" id="{362AB652-2A2D-4F1B-A9FB-C8444DA334FE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1023" name="Group 1022">
            <a:extLst>
              <a:ext uri="{FF2B5EF4-FFF2-40B4-BE49-F238E27FC236}">
                <a16:creationId xmlns:a16="http://schemas.microsoft.com/office/drawing/2014/main" id="{8EBAA63A-D2E5-4C79-AF04-218CEDE6731B}"/>
              </a:ext>
            </a:extLst>
          </p:cNvPr>
          <p:cNvGrpSpPr/>
          <p:nvPr/>
        </p:nvGrpSpPr>
        <p:grpSpPr>
          <a:xfrm>
            <a:off x="8946888" y="-901074"/>
            <a:ext cx="4140648" cy="3673404"/>
            <a:chOff x="8946888" y="-901074"/>
            <a:chExt cx="4140648" cy="3673404"/>
          </a:xfrm>
        </p:grpSpPr>
        <p:grpSp>
          <p:nvGrpSpPr>
            <p:cNvPr id="819" name="Group 818">
              <a:extLst>
                <a:ext uri="{FF2B5EF4-FFF2-40B4-BE49-F238E27FC236}">
                  <a16:creationId xmlns:a16="http://schemas.microsoft.com/office/drawing/2014/main" id="{5F316C55-D9BB-4624-954C-542CF8768D97}"/>
                </a:ext>
              </a:extLst>
            </p:cNvPr>
            <p:cNvGrpSpPr/>
            <p:nvPr/>
          </p:nvGrpSpPr>
          <p:grpSpPr>
            <a:xfrm rot="2256864">
              <a:off x="8946888" y="-901074"/>
              <a:ext cx="3259912" cy="2279576"/>
              <a:chOff x="8938843" y="1"/>
              <a:chExt cx="3259912" cy="2279576"/>
            </a:xfrm>
          </p:grpSpPr>
          <p:pic>
            <p:nvPicPr>
              <p:cNvPr id="807" name="Graphic 806">
                <a:extLst>
                  <a:ext uri="{FF2B5EF4-FFF2-40B4-BE49-F238E27FC236}">
                    <a16:creationId xmlns:a16="http://schemas.microsoft.com/office/drawing/2014/main" id="{4BFA976B-2495-4668-87E7-C6A88279AB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08" name="Oval 807">
                <a:extLst>
                  <a:ext uri="{FF2B5EF4-FFF2-40B4-BE49-F238E27FC236}">
                    <a16:creationId xmlns:a16="http://schemas.microsoft.com/office/drawing/2014/main" id="{A7D5A200-4DC2-4A28-9D3F-6D4FB7C07819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09" name="Oval 808">
                <a:extLst>
                  <a:ext uri="{FF2B5EF4-FFF2-40B4-BE49-F238E27FC236}">
                    <a16:creationId xmlns:a16="http://schemas.microsoft.com/office/drawing/2014/main" id="{F56C4695-6912-4516-9C2C-BA9CD424BE4B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0" name="Oval 809">
                <a:extLst>
                  <a:ext uri="{FF2B5EF4-FFF2-40B4-BE49-F238E27FC236}">
                    <a16:creationId xmlns:a16="http://schemas.microsoft.com/office/drawing/2014/main" id="{690E40DC-8ED2-4C97-BA94-6932BDC264C0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1" name="Oval 810">
                <a:extLst>
                  <a:ext uri="{FF2B5EF4-FFF2-40B4-BE49-F238E27FC236}">
                    <a16:creationId xmlns:a16="http://schemas.microsoft.com/office/drawing/2014/main" id="{939518C3-23F2-4473-8A18-9DF51FC3B686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2" name="Oval 811">
                <a:extLst>
                  <a:ext uri="{FF2B5EF4-FFF2-40B4-BE49-F238E27FC236}">
                    <a16:creationId xmlns:a16="http://schemas.microsoft.com/office/drawing/2014/main" id="{35ADBB34-EB98-4388-AF45-F048F68FA972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3" name="Oval 812">
                <a:extLst>
                  <a:ext uri="{FF2B5EF4-FFF2-40B4-BE49-F238E27FC236}">
                    <a16:creationId xmlns:a16="http://schemas.microsoft.com/office/drawing/2014/main" id="{3F512F42-068F-4D89-89AC-9EE16BE23239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4" name="Oval 813">
                <a:extLst>
                  <a:ext uri="{FF2B5EF4-FFF2-40B4-BE49-F238E27FC236}">
                    <a16:creationId xmlns:a16="http://schemas.microsoft.com/office/drawing/2014/main" id="{77C8B0A7-BD4F-4A1B-B747-2323E075D1BC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5" name="Oval 814">
                <a:extLst>
                  <a:ext uri="{FF2B5EF4-FFF2-40B4-BE49-F238E27FC236}">
                    <a16:creationId xmlns:a16="http://schemas.microsoft.com/office/drawing/2014/main" id="{68DBE0CB-F7E3-4788-B772-A1C52EC6156E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6" name="Oval 815">
                <a:extLst>
                  <a:ext uri="{FF2B5EF4-FFF2-40B4-BE49-F238E27FC236}">
                    <a16:creationId xmlns:a16="http://schemas.microsoft.com/office/drawing/2014/main" id="{407AD1D1-C626-4C2B-B5EB-2C0A4CA5761D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7" name="Oval 816">
                <a:extLst>
                  <a:ext uri="{FF2B5EF4-FFF2-40B4-BE49-F238E27FC236}">
                    <a16:creationId xmlns:a16="http://schemas.microsoft.com/office/drawing/2014/main" id="{08CEE281-DD96-42A4-8EB7-133A0C9331E5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18" name="Oval 817">
                <a:extLst>
                  <a:ext uri="{FF2B5EF4-FFF2-40B4-BE49-F238E27FC236}">
                    <a16:creationId xmlns:a16="http://schemas.microsoft.com/office/drawing/2014/main" id="{3D67538C-2D14-4971-8796-62E7E82A468E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820" name="Group 819">
              <a:extLst>
                <a:ext uri="{FF2B5EF4-FFF2-40B4-BE49-F238E27FC236}">
                  <a16:creationId xmlns:a16="http://schemas.microsoft.com/office/drawing/2014/main" id="{79F6F5A2-2B22-449D-BE75-9963DA51E265}"/>
                </a:ext>
              </a:extLst>
            </p:cNvPr>
            <p:cNvGrpSpPr/>
            <p:nvPr/>
          </p:nvGrpSpPr>
          <p:grpSpPr>
            <a:xfrm rot="19260778">
              <a:off x="9827624" y="492754"/>
              <a:ext cx="3259912" cy="2279576"/>
              <a:chOff x="8938843" y="1"/>
              <a:chExt cx="3259912" cy="2279576"/>
            </a:xfrm>
          </p:grpSpPr>
          <p:pic>
            <p:nvPicPr>
              <p:cNvPr id="821" name="Graphic 820">
                <a:extLst>
                  <a:ext uri="{FF2B5EF4-FFF2-40B4-BE49-F238E27FC236}">
                    <a16:creationId xmlns:a16="http://schemas.microsoft.com/office/drawing/2014/main" id="{910777A3-D408-4511-8D9B-13DF17D4AC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22" name="Oval 821">
                <a:extLst>
                  <a:ext uri="{FF2B5EF4-FFF2-40B4-BE49-F238E27FC236}">
                    <a16:creationId xmlns:a16="http://schemas.microsoft.com/office/drawing/2014/main" id="{648A3478-5C9B-4195-9AAA-2975D9073EA5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3" name="Oval 822">
                <a:extLst>
                  <a:ext uri="{FF2B5EF4-FFF2-40B4-BE49-F238E27FC236}">
                    <a16:creationId xmlns:a16="http://schemas.microsoft.com/office/drawing/2014/main" id="{6189FBA2-A0AE-4AD6-806C-B0E9EC001503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4" name="Oval 823">
                <a:extLst>
                  <a:ext uri="{FF2B5EF4-FFF2-40B4-BE49-F238E27FC236}">
                    <a16:creationId xmlns:a16="http://schemas.microsoft.com/office/drawing/2014/main" id="{A36A65B8-EB70-4C4D-8111-57C606AB6795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5" name="Oval 824">
                <a:extLst>
                  <a:ext uri="{FF2B5EF4-FFF2-40B4-BE49-F238E27FC236}">
                    <a16:creationId xmlns:a16="http://schemas.microsoft.com/office/drawing/2014/main" id="{38EDDE7D-0277-44DE-B5F2-79B6AD0EA4F7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6" name="Oval 825">
                <a:extLst>
                  <a:ext uri="{FF2B5EF4-FFF2-40B4-BE49-F238E27FC236}">
                    <a16:creationId xmlns:a16="http://schemas.microsoft.com/office/drawing/2014/main" id="{0971DEA0-1928-450D-8FDC-7317BC045A8D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7" name="Oval 826">
                <a:extLst>
                  <a:ext uri="{FF2B5EF4-FFF2-40B4-BE49-F238E27FC236}">
                    <a16:creationId xmlns:a16="http://schemas.microsoft.com/office/drawing/2014/main" id="{83F60E36-684B-4EAB-A476-2073ED3D6DCE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8" name="Oval 827">
                <a:extLst>
                  <a:ext uri="{FF2B5EF4-FFF2-40B4-BE49-F238E27FC236}">
                    <a16:creationId xmlns:a16="http://schemas.microsoft.com/office/drawing/2014/main" id="{06C04BE1-98A7-4D9B-8293-1DBF043DEDC6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29" name="Oval 828">
                <a:extLst>
                  <a:ext uri="{FF2B5EF4-FFF2-40B4-BE49-F238E27FC236}">
                    <a16:creationId xmlns:a16="http://schemas.microsoft.com/office/drawing/2014/main" id="{B6294BC2-C49D-4774-8D9D-7C1EE26F7EF9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0" name="Oval 829">
                <a:extLst>
                  <a:ext uri="{FF2B5EF4-FFF2-40B4-BE49-F238E27FC236}">
                    <a16:creationId xmlns:a16="http://schemas.microsoft.com/office/drawing/2014/main" id="{ADA609F9-CF2C-4A0D-9296-379F6BB2F8DC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1" name="Oval 830">
                <a:extLst>
                  <a:ext uri="{FF2B5EF4-FFF2-40B4-BE49-F238E27FC236}">
                    <a16:creationId xmlns:a16="http://schemas.microsoft.com/office/drawing/2014/main" id="{C16AECC5-6FED-4B07-9B52-B9AF772BD62E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2" name="Oval 831">
                <a:extLst>
                  <a:ext uri="{FF2B5EF4-FFF2-40B4-BE49-F238E27FC236}">
                    <a16:creationId xmlns:a16="http://schemas.microsoft.com/office/drawing/2014/main" id="{F80C1914-2F0C-494E-8340-FC0FC181BCF0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1022" name="Group 1021">
            <a:extLst>
              <a:ext uri="{FF2B5EF4-FFF2-40B4-BE49-F238E27FC236}">
                <a16:creationId xmlns:a16="http://schemas.microsoft.com/office/drawing/2014/main" id="{69A9744E-D7FE-483A-8A3B-12DAF13A2D78}"/>
              </a:ext>
            </a:extLst>
          </p:cNvPr>
          <p:cNvGrpSpPr/>
          <p:nvPr/>
        </p:nvGrpSpPr>
        <p:grpSpPr>
          <a:xfrm>
            <a:off x="9437189" y="-223134"/>
            <a:ext cx="3366884" cy="6112469"/>
            <a:chOff x="9437189" y="-223134"/>
            <a:chExt cx="3366884" cy="6112469"/>
          </a:xfrm>
        </p:grpSpPr>
        <p:grpSp>
          <p:nvGrpSpPr>
            <p:cNvPr id="847" name="Group 846">
              <a:extLst>
                <a:ext uri="{FF2B5EF4-FFF2-40B4-BE49-F238E27FC236}">
                  <a16:creationId xmlns:a16="http://schemas.microsoft.com/office/drawing/2014/main" id="{3F424070-5402-4B32-B4C4-E4AD518307B9}"/>
                </a:ext>
              </a:extLst>
            </p:cNvPr>
            <p:cNvGrpSpPr/>
            <p:nvPr/>
          </p:nvGrpSpPr>
          <p:grpSpPr>
            <a:xfrm rot="12357970" flipV="1">
              <a:off x="10665528" y="2827914"/>
              <a:ext cx="2138545" cy="3061421"/>
              <a:chOff x="11792692" y="2278519"/>
              <a:chExt cx="2279576" cy="3263312"/>
            </a:xfrm>
          </p:grpSpPr>
          <p:pic>
            <p:nvPicPr>
              <p:cNvPr id="835" name="Graphic 834">
                <a:extLst>
                  <a:ext uri="{FF2B5EF4-FFF2-40B4-BE49-F238E27FC236}">
                    <a16:creationId xmlns:a16="http://schemas.microsoft.com/office/drawing/2014/main" id="{D9E0C455-1068-4073-8204-EC6DFB30F5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36" name="Oval 835">
                <a:extLst>
                  <a:ext uri="{FF2B5EF4-FFF2-40B4-BE49-F238E27FC236}">
                    <a16:creationId xmlns:a16="http://schemas.microsoft.com/office/drawing/2014/main" id="{089ECF0B-5D1E-4F00-BFBA-D2F5A60D73F0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7" name="Oval 836">
                <a:extLst>
                  <a:ext uri="{FF2B5EF4-FFF2-40B4-BE49-F238E27FC236}">
                    <a16:creationId xmlns:a16="http://schemas.microsoft.com/office/drawing/2014/main" id="{34343C84-45FB-4701-9127-DA427CD468C2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8" name="Oval 837">
                <a:extLst>
                  <a:ext uri="{FF2B5EF4-FFF2-40B4-BE49-F238E27FC236}">
                    <a16:creationId xmlns:a16="http://schemas.microsoft.com/office/drawing/2014/main" id="{D5C9EEBF-8B14-4147-82F9-54440CC10B67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39" name="Oval 838">
                <a:extLst>
                  <a:ext uri="{FF2B5EF4-FFF2-40B4-BE49-F238E27FC236}">
                    <a16:creationId xmlns:a16="http://schemas.microsoft.com/office/drawing/2014/main" id="{37250805-1244-406A-98D7-FE8453643989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0" name="Oval 839">
                <a:extLst>
                  <a:ext uri="{FF2B5EF4-FFF2-40B4-BE49-F238E27FC236}">
                    <a16:creationId xmlns:a16="http://schemas.microsoft.com/office/drawing/2014/main" id="{EAB41AC8-083B-43F0-AA26-9D21E7313223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1" name="Oval 840">
                <a:extLst>
                  <a:ext uri="{FF2B5EF4-FFF2-40B4-BE49-F238E27FC236}">
                    <a16:creationId xmlns:a16="http://schemas.microsoft.com/office/drawing/2014/main" id="{B11A441D-9104-411B-8D9A-A9D891A5D29F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2" name="Oval 841">
                <a:extLst>
                  <a:ext uri="{FF2B5EF4-FFF2-40B4-BE49-F238E27FC236}">
                    <a16:creationId xmlns:a16="http://schemas.microsoft.com/office/drawing/2014/main" id="{4C15E80F-D781-40A4-A0E5-662C851AE2A2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3" name="Oval 842">
                <a:extLst>
                  <a:ext uri="{FF2B5EF4-FFF2-40B4-BE49-F238E27FC236}">
                    <a16:creationId xmlns:a16="http://schemas.microsoft.com/office/drawing/2014/main" id="{529EEF30-608F-4C6C-86FB-02AE0C0B89FD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4" name="Oval 843">
                <a:extLst>
                  <a:ext uri="{FF2B5EF4-FFF2-40B4-BE49-F238E27FC236}">
                    <a16:creationId xmlns:a16="http://schemas.microsoft.com/office/drawing/2014/main" id="{74ED590F-A504-47AF-99A3-DD099C0AA1EC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5" name="Oval 844">
                <a:extLst>
                  <a:ext uri="{FF2B5EF4-FFF2-40B4-BE49-F238E27FC236}">
                    <a16:creationId xmlns:a16="http://schemas.microsoft.com/office/drawing/2014/main" id="{34FC5A98-3F4E-44DE-A352-B29908CE6299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46" name="Oval 845">
                <a:extLst>
                  <a:ext uri="{FF2B5EF4-FFF2-40B4-BE49-F238E27FC236}">
                    <a16:creationId xmlns:a16="http://schemas.microsoft.com/office/drawing/2014/main" id="{878A748A-B84E-41EA-B5BC-5A21628BE2E3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849" name="Group 848">
              <a:extLst>
                <a:ext uri="{FF2B5EF4-FFF2-40B4-BE49-F238E27FC236}">
                  <a16:creationId xmlns:a16="http://schemas.microsoft.com/office/drawing/2014/main" id="{F23693DF-B853-4574-9D58-688D7B8C705E}"/>
                </a:ext>
              </a:extLst>
            </p:cNvPr>
            <p:cNvGrpSpPr/>
            <p:nvPr/>
          </p:nvGrpSpPr>
          <p:grpSpPr>
            <a:xfrm rot="13500000" flipH="1" flipV="1">
              <a:off x="9898627" y="-684572"/>
              <a:ext cx="2138545" cy="3061421"/>
              <a:chOff x="11792692" y="2278519"/>
              <a:chExt cx="2279576" cy="3263312"/>
            </a:xfrm>
          </p:grpSpPr>
          <p:pic>
            <p:nvPicPr>
              <p:cNvPr id="850" name="Graphic 849">
                <a:extLst>
                  <a:ext uri="{FF2B5EF4-FFF2-40B4-BE49-F238E27FC236}">
                    <a16:creationId xmlns:a16="http://schemas.microsoft.com/office/drawing/2014/main" id="{E5F4A44D-B870-4552-81D1-0F58D8F2BE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51" name="Oval 850">
                <a:extLst>
                  <a:ext uri="{FF2B5EF4-FFF2-40B4-BE49-F238E27FC236}">
                    <a16:creationId xmlns:a16="http://schemas.microsoft.com/office/drawing/2014/main" id="{06EAC2C6-7D45-49A2-AE7B-D3EC15B39524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2" name="Oval 851">
                <a:extLst>
                  <a:ext uri="{FF2B5EF4-FFF2-40B4-BE49-F238E27FC236}">
                    <a16:creationId xmlns:a16="http://schemas.microsoft.com/office/drawing/2014/main" id="{083379F1-9AAF-4323-89AC-78CCD62D3509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3" name="Oval 852">
                <a:extLst>
                  <a:ext uri="{FF2B5EF4-FFF2-40B4-BE49-F238E27FC236}">
                    <a16:creationId xmlns:a16="http://schemas.microsoft.com/office/drawing/2014/main" id="{32D025A1-D740-484C-B9BF-FF9270F193FD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4" name="Oval 853">
                <a:extLst>
                  <a:ext uri="{FF2B5EF4-FFF2-40B4-BE49-F238E27FC236}">
                    <a16:creationId xmlns:a16="http://schemas.microsoft.com/office/drawing/2014/main" id="{0C9EEDA0-445D-4BB0-9013-3C8E2C187931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5" name="Oval 854">
                <a:extLst>
                  <a:ext uri="{FF2B5EF4-FFF2-40B4-BE49-F238E27FC236}">
                    <a16:creationId xmlns:a16="http://schemas.microsoft.com/office/drawing/2014/main" id="{EF5944B3-6934-49F2-B19A-37FB61DE5481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62BF4F5A-4ABC-45E4-9C47-9D7053FE5DA6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E921F5F9-9BA6-4356-ADA6-D37A93774B37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B0283975-69E4-4402-BC90-629EC411E3A9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59" name="Oval 858">
                <a:extLst>
                  <a:ext uri="{FF2B5EF4-FFF2-40B4-BE49-F238E27FC236}">
                    <a16:creationId xmlns:a16="http://schemas.microsoft.com/office/drawing/2014/main" id="{3EAFAE6C-79F0-4624-89E9-32399BB25992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0" name="Oval 859">
                <a:extLst>
                  <a:ext uri="{FF2B5EF4-FFF2-40B4-BE49-F238E27FC236}">
                    <a16:creationId xmlns:a16="http://schemas.microsoft.com/office/drawing/2014/main" id="{343FA316-DEA2-41A7-B17B-D29C4E89A73E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1" name="Oval 860">
                <a:extLst>
                  <a:ext uri="{FF2B5EF4-FFF2-40B4-BE49-F238E27FC236}">
                    <a16:creationId xmlns:a16="http://schemas.microsoft.com/office/drawing/2014/main" id="{5D9BA04E-8B71-477D-9533-2F4D2223F678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1018" name="Group 1017">
            <a:extLst>
              <a:ext uri="{FF2B5EF4-FFF2-40B4-BE49-F238E27FC236}">
                <a16:creationId xmlns:a16="http://schemas.microsoft.com/office/drawing/2014/main" id="{4B93C916-E4D2-446B-B227-0A5F38512545}"/>
              </a:ext>
            </a:extLst>
          </p:cNvPr>
          <p:cNvGrpSpPr/>
          <p:nvPr/>
        </p:nvGrpSpPr>
        <p:grpSpPr>
          <a:xfrm>
            <a:off x="-956215" y="-901074"/>
            <a:ext cx="4140648" cy="3673404"/>
            <a:chOff x="-956215" y="-901074"/>
            <a:chExt cx="4140648" cy="3673404"/>
          </a:xfrm>
        </p:grpSpPr>
        <p:grpSp>
          <p:nvGrpSpPr>
            <p:cNvPr id="863" name="Group 862">
              <a:extLst>
                <a:ext uri="{FF2B5EF4-FFF2-40B4-BE49-F238E27FC236}">
                  <a16:creationId xmlns:a16="http://schemas.microsoft.com/office/drawing/2014/main" id="{04EA4474-E1DE-434C-9CC8-CEFCF5E39252}"/>
                </a:ext>
              </a:extLst>
            </p:cNvPr>
            <p:cNvGrpSpPr/>
            <p:nvPr/>
          </p:nvGrpSpPr>
          <p:grpSpPr>
            <a:xfrm rot="19343136" flipH="1">
              <a:off x="-75479" y="-901074"/>
              <a:ext cx="3259912" cy="2279576"/>
              <a:chOff x="8938843" y="1"/>
              <a:chExt cx="3259912" cy="2279576"/>
            </a:xfrm>
          </p:grpSpPr>
          <p:pic>
            <p:nvPicPr>
              <p:cNvPr id="877" name="Graphic 876">
                <a:extLst>
                  <a:ext uri="{FF2B5EF4-FFF2-40B4-BE49-F238E27FC236}">
                    <a16:creationId xmlns:a16="http://schemas.microsoft.com/office/drawing/2014/main" id="{DD71E10F-54FE-4A89-AEDF-CE568935B1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78" name="Oval 877">
                <a:extLst>
                  <a:ext uri="{FF2B5EF4-FFF2-40B4-BE49-F238E27FC236}">
                    <a16:creationId xmlns:a16="http://schemas.microsoft.com/office/drawing/2014/main" id="{C0B68AD3-50E7-4A7B-9F34-85CBC5BC734C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9" name="Oval 878">
                <a:extLst>
                  <a:ext uri="{FF2B5EF4-FFF2-40B4-BE49-F238E27FC236}">
                    <a16:creationId xmlns:a16="http://schemas.microsoft.com/office/drawing/2014/main" id="{4D25571C-D9D0-42FB-98BF-873500ECE0E9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0" name="Oval 879">
                <a:extLst>
                  <a:ext uri="{FF2B5EF4-FFF2-40B4-BE49-F238E27FC236}">
                    <a16:creationId xmlns:a16="http://schemas.microsoft.com/office/drawing/2014/main" id="{521D40F6-A3CA-4310-9546-8F7AA64F8825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1" name="Oval 880">
                <a:extLst>
                  <a:ext uri="{FF2B5EF4-FFF2-40B4-BE49-F238E27FC236}">
                    <a16:creationId xmlns:a16="http://schemas.microsoft.com/office/drawing/2014/main" id="{B3B9980B-6631-4CAA-921F-8E93798E4261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2" name="Oval 881">
                <a:extLst>
                  <a:ext uri="{FF2B5EF4-FFF2-40B4-BE49-F238E27FC236}">
                    <a16:creationId xmlns:a16="http://schemas.microsoft.com/office/drawing/2014/main" id="{41640CE2-F595-457B-B1C1-3E9159C8C54C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3" name="Oval 882">
                <a:extLst>
                  <a:ext uri="{FF2B5EF4-FFF2-40B4-BE49-F238E27FC236}">
                    <a16:creationId xmlns:a16="http://schemas.microsoft.com/office/drawing/2014/main" id="{ECC1D736-6BF8-4B2B-B598-F203AA89A46E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4" name="Oval 883">
                <a:extLst>
                  <a:ext uri="{FF2B5EF4-FFF2-40B4-BE49-F238E27FC236}">
                    <a16:creationId xmlns:a16="http://schemas.microsoft.com/office/drawing/2014/main" id="{613F504A-50ED-4243-8958-931F919FC06E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5" name="Oval 884">
                <a:extLst>
                  <a:ext uri="{FF2B5EF4-FFF2-40B4-BE49-F238E27FC236}">
                    <a16:creationId xmlns:a16="http://schemas.microsoft.com/office/drawing/2014/main" id="{DBF49572-2D82-4112-968C-963AF100958B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6" name="Oval 885">
                <a:extLst>
                  <a:ext uri="{FF2B5EF4-FFF2-40B4-BE49-F238E27FC236}">
                    <a16:creationId xmlns:a16="http://schemas.microsoft.com/office/drawing/2014/main" id="{D6268CE2-224E-41F2-898E-395929EDA2FB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7" name="Oval 886">
                <a:extLst>
                  <a:ext uri="{FF2B5EF4-FFF2-40B4-BE49-F238E27FC236}">
                    <a16:creationId xmlns:a16="http://schemas.microsoft.com/office/drawing/2014/main" id="{620131F2-66AE-4D73-98A2-B0FF07C98626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88" name="Oval 887">
                <a:extLst>
                  <a:ext uri="{FF2B5EF4-FFF2-40B4-BE49-F238E27FC236}">
                    <a16:creationId xmlns:a16="http://schemas.microsoft.com/office/drawing/2014/main" id="{4D0D590A-DC85-4BD1-A50A-123EFF05D497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864" name="Group 863">
              <a:extLst>
                <a:ext uri="{FF2B5EF4-FFF2-40B4-BE49-F238E27FC236}">
                  <a16:creationId xmlns:a16="http://schemas.microsoft.com/office/drawing/2014/main" id="{16F973A9-DEED-4C87-A7F3-FDF5C0607594}"/>
                </a:ext>
              </a:extLst>
            </p:cNvPr>
            <p:cNvGrpSpPr/>
            <p:nvPr/>
          </p:nvGrpSpPr>
          <p:grpSpPr>
            <a:xfrm rot="2339222" flipH="1">
              <a:off x="-956215" y="492754"/>
              <a:ext cx="3259912" cy="2279576"/>
              <a:chOff x="8938843" y="1"/>
              <a:chExt cx="3259912" cy="2279576"/>
            </a:xfrm>
          </p:grpSpPr>
          <p:pic>
            <p:nvPicPr>
              <p:cNvPr id="865" name="Graphic 864">
                <a:extLst>
                  <a:ext uri="{FF2B5EF4-FFF2-40B4-BE49-F238E27FC236}">
                    <a16:creationId xmlns:a16="http://schemas.microsoft.com/office/drawing/2014/main" id="{08BE90C6-5595-4A29-A6B9-F0954DF03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8938843" y="1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66" name="Oval 865">
                <a:extLst>
                  <a:ext uri="{FF2B5EF4-FFF2-40B4-BE49-F238E27FC236}">
                    <a16:creationId xmlns:a16="http://schemas.microsoft.com/office/drawing/2014/main" id="{B4B1DA83-BC95-4C53-8D2C-FF120D4CF3A7}"/>
                  </a:ext>
                </a:extLst>
              </p:cNvPr>
              <p:cNvSpPr/>
              <p:nvPr/>
            </p:nvSpPr>
            <p:spPr>
              <a:xfrm>
                <a:off x="10056440" y="127146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7" name="Oval 866">
                <a:extLst>
                  <a:ext uri="{FF2B5EF4-FFF2-40B4-BE49-F238E27FC236}">
                    <a16:creationId xmlns:a16="http://schemas.microsoft.com/office/drawing/2014/main" id="{9670F3DB-7E7D-4534-AB1F-A2DF2ABFB7DB}"/>
                  </a:ext>
                </a:extLst>
              </p:cNvPr>
              <p:cNvSpPr/>
              <p:nvPr/>
            </p:nvSpPr>
            <p:spPr>
              <a:xfrm>
                <a:off x="9782150" y="177552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8" name="Oval 867">
                <a:extLst>
                  <a:ext uri="{FF2B5EF4-FFF2-40B4-BE49-F238E27FC236}">
                    <a16:creationId xmlns:a16="http://schemas.microsoft.com/office/drawing/2014/main" id="{C0E89817-71FD-4732-A23D-D52CAA578AE3}"/>
                  </a:ext>
                </a:extLst>
              </p:cNvPr>
              <p:cNvSpPr/>
              <p:nvPr/>
            </p:nvSpPr>
            <p:spPr>
              <a:xfrm>
                <a:off x="10560496" y="16315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3FC5FCAA-B69D-4E47-89AC-2628F41D1F41}"/>
                  </a:ext>
                </a:extLst>
              </p:cNvPr>
              <p:cNvSpPr/>
              <p:nvPr/>
            </p:nvSpPr>
            <p:spPr>
              <a:xfrm>
                <a:off x="10632504" y="98908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60A856AA-A5E3-4D04-AE56-DA9B4A72FA21}"/>
                  </a:ext>
                </a:extLst>
              </p:cNvPr>
              <p:cNvSpPr/>
              <p:nvPr/>
            </p:nvSpPr>
            <p:spPr>
              <a:xfrm>
                <a:off x="10992544" y="73813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EDBE8FDA-94C9-428B-8DA7-B8D9EBDC05FE}"/>
                  </a:ext>
                </a:extLst>
              </p:cNvPr>
              <p:cNvSpPr/>
              <p:nvPr/>
            </p:nvSpPr>
            <p:spPr>
              <a:xfrm>
                <a:off x="11136560" y="91142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FB2154DB-4100-4744-9AB4-FFFD8E64B6A6}"/>
                  </a:ext>
                </a:extLst>
              </p:cNvPr>
              <p:cNvSpPr/>
              <p:nvPr/>
            </p:nvSpPr>
            <p:spPr>
              <a:xfrm>
                <a:off x="11280576" y="119945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3" name="Oval 872">
                <a:extLst>
                  <a:ext uri="{FF2B5EF4-FFF2-40B4-BE49-F238E27FC236}">
                    <a16:creationId xmlns:a16="http://schemas.microsoft.com/office/drawing/2014/main" id="{493FBAB9-ADBB-4041-BE6D-44D743D8407E}"/>
                  </a:ext>
                </a:extLst>
              </p:cNvPr>
              <p:cNvSpPr/>
              <p:nvPr/>
            </p:nvSpPr>
            <p:spPr>
              <a:xfrm>
                <a:off x="9760271" y="206355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6BACC3D-A943-4677-B82A-A73E255A31F8}"/>
                  </a:ext>
                </a:extLst>
              </p:cNvPr>
              <p:cNvSpPr/>
              <p:nvPr/>
            </p:nvSpPr>
            <p:spPr>
              <a:xfrm>
                <a:off x="9120336" y="184752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5" name="Oval 874">
                <a:extLst>
                  <a:ext uri="{FF2B5EF4-FFF2-40B4-BE49-F238E27FC236}">
                    <a16:creationId xmlns:a16="http://schemas.microsoft.com/office/drawing/2014/main" id="{F194FF19-CE3C-4ABC-969B-6C5F5AEBE379}"/>
                  </a:ext>
                </a:extLst>
              </p:cNvPr>
              <p:cNvSpPr/>
              <p:nvPr/>
            </p:nvSpPr>
            <p:spPr>
              <a:xfrm>
                <a:off x="9552384" y="155949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76" name="Oval 875">
                <a:extLst>
                  <a:ext uri="{FF2B5EF4-FFF2-40B4-BE49-F238E27FC236}">
                    <a16:creationId xmlns:a16="http://schemas.microsoft.com/office/drawing/2014/main" id="{8FF6E52D-202B-4295-AA6C-BD6E43020D08}"/>
                  </a:ext>
                </a:extLst>
              </p:cNvPr>
              <p:cNvSpPr/>
              <p:nvPr/>
            </p:nvSpPr>
            <p:spPr>
              <a:xfrm>
                <a:off x="10344472" y="14874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1019" name="Group 1018">
            <a:extLst>
              <a:ext uri="{FF2B5EF4-FFF2-40B4-BE49-F238E27FC236}">
                <a16:creationId xmlns:a16="http://schemas.microsoft.com/office/drawing/2014/main" id="{11862230-5EF6-4436-8DB3-73E7CA2D57CE}"/>
              </a:ext>
            </a:extLst>
          </p:cNvPr>
          <p:cNvGrpSpPr/>
          <p:nvPr/>
        </p:nvGrpSpPr>
        <p:grpSpPr>
          <a:xfrm>
            <a:off x="-672752" y="-684572"/>
            <a:ext cx="2905446" cy="6573907"/>
            <a:chOff x="-672752" y="-684572"/>
            <a:chExt cx="2905446" cy="6573907"/>
          </a:xfrm>
        </p:grpSpPr>
        <p:grpSp>
          <p:nvGrpSpPr>
            <p:cNvPr id="889" name="Group 888">
              <a:extLst>
                <a:ext uri="{FF2B5EF4-FFF2-40B4-BE49-F238E27FC236}">
                  <a16:creationId xmlns:a16="http://schemas.microsoft.com/office/drawing/2014/main" id="{2E2B1B30-947B-4AEB-9E49-233BA47A2A98}"/>
                </a:ext>
              </a:extLst>
            </p:cNvPr>
            <p:cNvGrpSpPr/>
            <p:nvPr/>
          </p:nvGrpSpPr>
          <p:grpSpPr>
            <a:xfrm rot="9242030" flipH="1" flipV="1">
              <a:off x="-672752" y="2827914"/>
              <a:ext cx="2138545" cy="3061421"/>
              <a:chOff x="11792692" y="2278519"/>
              <a:chExt cx="2279576" cy="3263312"/>
            </a:xfrm>
          </p:grpSpPr>
          <p:pic>
            <p:nvPicPr>
              <p:cNvPr id="890" name="Graphic 889">
                <a:extLst>
                  <a:ext uri="{FF2B5EF4-FFF2-40B4-BE49-F238E27FC236}">
                    <a16:creationId xmlns:a16="http://schemas.microsoft.com/office/drawing/2014/main" id="{166155B8-777C-49AA-9AA4-8DAAC076B2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891" name="Oval 890">
                <a:extLst>
                  <a:ext uri="{FF2B5EF4-FFF2-40B4-BE49-F238E27FC236}">
                    <a16:creationId xmlns:a16="http://schemas.microsoft.com/office/drawing/2014/main" id="{905D23E1-A00C-41E0-B7C7-6110800D394F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2" name="Oval 891">
                <a:extLst>
                  <a:ext uri="{FF2B5EF4-FFF2-40B4-BE49-F238E27FC236}">
                    <a16:creationId xmlns:a16="http://schemas.microsoft.com/office/drawing/2014/main" id="{C8F0CECF-A797-4DD7-8FB1-43F2F9AA5D3D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3" name="Oval 892">
                <a:extLst>
                  <a:ext uri="{FF2B5EF4-FFF2-40B4-BE49-F238E27FC236}">
                    <a16:creationId xmlns:a16="http://schemas.microsoft.com/office/drawing/2014/main" id="{676C9CFD-2CA8-4DDA-8A7A-886A9F74C39A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4" name="Oval 893">
                <a:extLst>
                  <a:ext uri="{FF2B5EF4-FFF2-40B4-BE49-F238E27FC236}">
                    <a16:creationId xmlns:a16="http://schemas.microsoft.com/office/drawing/2014/main" id="{ED97C032-58B8-44B6-9470-6CD97841CDF2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5" name="Oval 894">
                <a:extLst>
                  <a:ext uri="{FF2B5EF4-FFF2-40B4-BE49-F238E27FC236}">
                    <a16:creationId xmlns:a16="http://schemas.microsoft.com/office/drawing/2014/main" id="{6D466F78-090D-4059-B070-9FF0052EAD13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6" name="Oval 895">
                <a:extLst>
                  <a:ext uri="{FF2B5EF4-FFF2-40B4-BE49-F238E27FC236}">
                    <a16:creationId xmlns:a16="http://schemas.microsoft.com/office/drawing/2014/main" id="{0DC1B152-B098-4697-BB08-8341D86C71F5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7" name="Oval 896">
                <a:extLst>
                  <a:ext uri="{FF2B5EF4-FFF2-40B4-BE49-F238E27FC236}">
                    <a16:creationId xmlns:a16="http://schemas.microsoft.com/office/drawing/2014/main" id="{792C607E-6EE6-4BFA-ADD8-A336D65EC98C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8" name="Oval 897">
                <a:extLst>
                  <a:ext uri="{FF2B5EF4-FFF2-40B4-BE49-F238E27FC236}">
                    <a16:creationId xmlns:a16="http://schemas.microsoft.com/office/drawing/2014/main" id="{59C380A4-9004-4744-A46B-B16F5F989A55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99" name="Oval 898">
                <a:extLst>
                  <a:ext uri="{FF2B5EF4-FFF2-40B4-BE49-F238E27FC236}">
                    <a16:creationId xmlns:a16="http://schemas.microsoft.com/office/drawing/2014/main" id="{CD222E17-B027-41F4-BB53-A27CEA5664E0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0" name="Oval 899">
                <a:extLst>
                  <a:ext uri="{FF2B5EF4-FFF2-40B4-BE49-F238E27FC236}">
                    <a16:creationId xmlns:a16="http://schemas.microsoft.com/office/drawing/2014/main" id="{7263B8B1-6E53-41DC-A956-FFB0C9094156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1" name="Oval 900">
                <a:extLst>
                  <a:ext uri="{FF2B5EF4-FFF2-40B4-BE49-F238E27FC236}">
                    <a16:creationId xmlns:a16="http://schemas.microsoft.com/office/drawing/2014/main" id="{52A3E752-7C7D-49B1-A255-7873FD239F9A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  <p:grpSp>
          <p:nvGrpSpPr>
            <p:cNvPr id="902" name="Group 901">
              <a:extLst>
                <a:ext uri="{FF2B5EF4-FFF2-40B4-BE49-F238E27FC236}">
                  <a16:creationId xmlns:a16="http://schemas.microsoft.com/office/drawing/2014/main" id="{2D24DF78-25CD-4CD6-8F0B-871ACF084AAC}"/>
                </a:ext>
              </a:extLst>
            </p:cNvPr>
            <p:cNvGrpSpPr/>
            <p:nvPr/>
          </p:nvGrpSpPr>
          <p:grpSpPr>
            <a:xfrm rot="8100000" flipV="1">
              <a:off x="94149" y="-684572"/>
              <a:ext cx="2138545" cy="3061421"/>
              <a:chOff x="11792692" y="2278519"/>
              <a:chExt cx="2279576" cy="3263312"/>
            </a:xfrm>
          </p:grpSpPr>
          <p:pic>
            <p:nvPicPr>
              <p:cNvPr id="903" name="Graphic 902">
                <a:extLst>
                  <a:ext uri="{FF2B5EF4-FFF2-40B4-BE49-F238E27FC236}">
                    <a16:creationId xmlns:a16="http://schemas.microsoft.com/office/drawing/2014/main" id="{A83AD435-D77C-4059-A3B7-9AC46ED6A3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 rot="18296795">
                <a:off x="11302524" y="2768687"/>
                <a:ext cx="3259912" cy="2279576"/>
              </a:xfrm>
              <a:prstGeom prst="rect">
                <a:avLst/>
              </a:prstGeom>
            </p:spPr>
          </p:pic>
          <p:sp>
            <p:nvSpPr>
              <p:cNvPr id="904" name="Oval 903">
                <a:extLst>
                  <a:ext uri="{FF2B5EF4-FFF2-40B4-BE49-F238E27FC236}">
                    <a16:creationId xmlns:a16="http://schemas.microsoft.com/office/drawing/2014/main" id="{0F5B935E-32CB-4CB1-908D-B159DD127D8D}"/>
                  </a:ext>
                </a:extLst>
              </p:cNvPr>
              <p:cNvSpPr/>
              <p:nvPr/>
            </p:nvSpPr>
            <p:spPr>
              <a:xfrm rot="18296795">
                <a:off x="12768122" y="4336543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5" name="Oval 904">
                <a:extLst>
                  <a:ext uri="{FF2B5EF4-FFF2-40B4-BE49-F238E27FC236}">
                    <a16:creationId xmlns:a16="http://schemas.microsoft.com/office/drawing/2014/main" id="{94EA44AF-400A-4831-8F2E-18131698837E}"/>
                  </a:ext>
                </a:extLst>
              </p:cNvPr>
              <p:cNvSpPr/>
              <p:nvPr/>
            </p:nvSpPr>
            <p:spPr>
              <a:xfrm rot="18296795">
                <a:off x="13024173" y="4850104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6" name="Oval 905">
                <a:extLst>
                  <a:ext uri="{FF2B5EF4-FFF2-40B4-BE49-F238E27FC236}">
                    <a16:creationId xmlns:a16="http://schemas.microsoft.com/office/drawing/2014/main" id="{BEB0E628-0ADC-4C49-8547-DD582BD272F9}"/>
                  </a:ext>
                </a:extLst>
              </p:cNvPr>
              <p:cNvSpPr/>
              <p:nvPr/>
            </p:nvSpPr>
            <p:spPr>
              <a:xfrm rot="18296795">
                <a:off x="13351971" y="4129610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7" name="Oval 906">
                <a:extLst>
                  <a:ext uri="{FF2B5EF4-FFF2-40B4-BE49-F238E27FC236}">
                    <a16:creationId xmlns:a16="http://schemas.microsoft.com/office/drawing/2014/main" id="{C1821CE5-1930-41A3-8D4A-D56D08E0359F}"/>
                  </a:ext>
                </a:extLst>
              </p:cNvPr>
              <p:cNvSpPr/>
              <p:nvPr/>
            </p:nvSpPr>
            <p:spPr>
              <a:xfrm rot="18296795">
                <a:off x="12866638" y="3702602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8" name="Oval 907">
                <a:extLst>
                  <a:ext uri="{FF2B5EF4-FFF2-40B4-BE49-F238E27FC236}">
                    <a16:creationId xmlns:a16="http://schemas.microsoft.com/office/drawing/2014/main" id="{0466E8C5-204F-4A9B-9DE4-5D909348AF4E}"/>
                  </a:ext>
                </a:extLst>
              </p:cNvPr>
              <p:cNvSpPr/>
              <p:nvPr/>
            </p:nvSpPr>
            <p:spPr>
              <a:xfrm rot="18296795">
                <a:off x="12867173" y="3263735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09" name="Oval 908">
                <a:extLst>
                  <a:ext uri="{FF2B5EF4-FFF2-40B4-BE49-F238E27FC236}">
                    <a16:creationId xmlns:a16="http://schemas.microsoft.com/office/drawing/2014/main" id="{6D43F272-9064-42C4-8744-5535AA0CC679}"/>
                  </a:ext>
                </a:extLst>
              </p:cNvPr>
              <p:cNvSpPr/>
              <p:nvPr/>
            </p:nvSpPr>
            <p:spPr>
              <a:xfrm rot="18296795">
                <a:off x="13091708" y="3244947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0" name="Oval 909">
                <a:extLst>
                  <a:ext uri="{FF2B5EF4-FFF2-40B4-BE49-F238E27FC236}">
                    <a16:creationId xmlns:a16="http://schemas.microsoft.com/office/drawing/2014/main" id="{DD61F976-F9AA-4DAB-A8C9-A52B60F7A965}"/>
                  </a:ext>
                </a:extLst>
              </p:cNvPr>
              <p:cNvSpPr/>
              <p:nvPr/>
            </p:nvSpPr>
            <p:spPr>
              <a:xfrm rot="18296795">
                <a:off x="13410298" y="32918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1" name="Oval 910">
                <a:extLst>
                  <a:ext uri="{FF2B5EF4-FFF2-40B4-BE49-F238E27FC236}">
                    <a16:creationId xmlns:a16="http://schemas.microsoft.com/office/drawing/2014/main" id="{702943E3-262A-47F7-973E-E1D895D01BDB}"/>
                  </a:ext>
                </a:extLst>
              </p:cNvPr>
              <p:cNvSpPr/>
              <p:nvPr/>
            </p:nvSpPr>
            <p:spPr>
              <a:xfrm rot="18296795">
                <a:off x="13247736" y="5033026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2" name="Oval 911">
                <a:extLst>
                  <a:ext uri="{FF2B5EF4-FFF2-40B4-BE49-F238E27FC236}">
                    <a16:creationId xmlns:a16="http://schemas.microsoft.com/office/drawing/2014/main" id="{F8243AAB-4D75-4A5F-8B17-8AAC78AD5452}"/>
                  </a:ext>
                </a:extLst>
              </p:cNvPr>
              <p:cNvSpPr/>
              <p:nvPr/>
            </p:nvSpPr>
            <p:spPr>
              <a:xfrm rot="18296795">
                <a:off x="12704101" y="5433831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3" name="Oval 912">
                <a:extLst>
                  <a:ext uri="{FF2B5EF4-FFF2-40B4-BE49-F238E27FC236}">
                    <a16:creationId xmlns:a16="http://schemas.microsoft.com/office/drawing/2014/main" id="{9F5D4DAC-DD5C-4A13-904B-9687B7EAEC50}"/>
                  </a:ext>
                </a:extLst>
              </p:cNvPr>
              <p:cNvSpPr/>
              <p:nvPr/>
            </p:nvSpPr>
            <p:spPr>
              <a:xfrm rot="18296795">
                <a:off x="12715488" y="4914699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914" name="Oval 913">
                <a:extLst>
                  <a:ext uri="{FF2B5EF4-FFF2-40B4-BE49-F238E27FC236}">
                    <a16:creationId xmlns:a16="http://schemas.microsoft.com/office/drawing/2014/main" id="{16225FBB-95C6-4882-8377-C040DF7B9053}"/>
                  </a:ext>
                </a:extLst>
              </p:cNvPr>
              <p:cNvSpPr/>
              <p:nvPr/>
            </p:nvSpPr>
            <p:spPr>
              <a:xfrm rot="18296795">
                <a:off x="13110182" y="4224188"/>
                <a:ext cx="108000" cy="108000"/>
              </a:xfrm>
              <a:prstGeom prst="ellipse">
                <a:avLst/>
              </a:prstGeom>
              <a:solidFill>
                <a:srgbClr val="B9212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GB" dirty="0"/>
                  <a:t> </a:t>
                </a:r>
              </a:p>
            </p:txBody>
          </p:sp>
        </p:grpSp>
      </p:grpSp>
      <p:grpSp>
        <p:nvGrpSpPr>
          <p:cNvPr id="929" name="Group 928">
            <a:extLst>
              <a:ext uri="{FF2B5EF4-FFF2-40B4-BE49-F238E27FC236}">
                <a16:creationId xmlns:a16="http://schemas.microsoft.com/office/drawing/2014/main" id="{0AB910B3-0DA4-4BB0-98C3-AD1137BD92AA}"/>
              </a:ext>
            </a:extLst>
          </p:cNvPr>
          <p:cNvGrpSpPr/>
          <p:nvPr/>
        </p:nvGrpSpPr>
        <p:grpSpPr>
          <a:xfrm rot="13500000" flipH="1" flipV="1">
            <a:off x="9898628" y="8570628"/>
            <a:ext cx="2138545" cy="3061421"/>
            <a:chOff x="11792692" y="2278519"/>
            <a:chExt cx="2279576" cy="3263312"/>
          </a:xfrm>
        </p:grpSpPr>
        <p:pic>
          <p:nvPicPr>
            <p:cNvPr id="930" name="Graphic 929">
              <a:extLst>
                <a:ext uri="{FF2B5EF4-FFF2-40B4-BE49-F238E27FC236}">
                  <a16:creationId xmlns:a16="http://schemas.microsoft.com/office/drawing/2014/main" id="{F0CF78C3-2FD6-4609-8ABA-4C79074B657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296795">
              <a:off x="11302524" y="2768687"/>
              <a:ext cx="3259912" cy="2279576"/>
            </a:xfrm>
            <a:prstGeom prst="rect">
              <a:avLst/>
            </a:prstGeom>
          </p:spPr>
        </p:pic>
        <p:sp>
          <p:nvSpPr>
            <p:cNvPr id="931" name="Oval 930">
              <a:extLst>
                <a:ext uri="{FF2B5EF4-FFF2-40B4-BE49-F238E27FC236}">
                  <a16:creationId xmlns:a16="http://schemas.microsoft.com/office/drawing/2014/main" id="{C9636FA9-8546-42FE-B1A9-4BD123F6037A}"/>
                </a:ext>
              </a:extLst>
            </p:cNvPr>
            <p:cNvSpPr/>
            <p:nvPr/>
          </p:nvSpPr>
          <p:spPr>
            <a:xfrm rot="18296795">
              <a:off x="12768122" y="4336543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2" name="Oval 931">
              <a:extLst>
                <a:ext uri="{FF2B5EF4-FFF2-40B4-BE49-F238E27FC236}">
                  <a16:creationId xmlns:a16="http://schemas.microsoft.com/office/drawing/2014/main" id="{C875F5A1-41E9-493B-B271-9F5FC7B705EB}"/>
                </a:ext>
              </a:extLst>
            </p:cNvPr>
            <p:cNvSpPr/>
            <p:nvPr/>
          </p:nvSpPr>
          <p:spPr>
            <a:xfrm rot="18296795">
              <a:off x="13024173" y="4850104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3" name="Oval 932">
              <a:extLst>
                <a:ext uri="{FF2B5EF4-FFF2-40B4-BE49-F238E27FC236}">
                  <a16:creationId xmlns:a16="http://schemas.microsoft.com/office/drawing/2014/main" id="{67C8CA9F-30B0-49A1-9B7D-C5434997650B}"/>
                </a:ext>
              </a:extLst>
            </p:cNvPr>
            <p:cNvSpPr/>
            <p:nvPr/>
          </p:nvSpPr>
          <p:spPr>
            <a:xfrm rot="18296795">
              <a:off x="13351971" y="4129610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06F5B449-0F2A-4D17-B150-B4DCFE4E367F}"/>
                </a:ext>
              </a:extLst>
            </p:cNvPr>
            <p:cNvSpPr/>
            <p:nvPr/>
          </p:nvSpPr>
          <p:spPr>
            <a:xfrm rot="18296795">
              <a:off x="12866638" y="3702602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5" name="Oval 934">
              <a:extLst>
                <a:ext uri="{FF2B5EF4-FFF2-40B4-BE49-F238E27FC236}">
                  <a16:creationId xmlns:a16="http://schemas.microsoft.com/office/drawing/2014/main" id="{E83F707C-FD44-4AB6-B807-9E489BFD714A}"/>
                </a:ext>
              </a:extLst>
            </p:cNvPr>
            <p:cNvSpPr/>
            <p:nvPr/>
          </p:nvSpPr>
          <p:spPr>
            <a:xfrm rot="18296795">
              <a:off x="12867173" y="3263735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6" name="Oval 935">
              <a:extLst>
                <a:ext uri="{FF2B5EF4-FFF2-40B4-BE49-F238E27FC236}">
                  <a16:creationId xmlns:a16="http://schemas.microsoft.com/office/drawing/2014/main" id="{1F58437F-84C7-45A5-B74B-6831405AA170}"/>
                </a:ext>
              </a:extLst>
            </p:cNvPr>
            <p:cNvSpPr/>
            <p:nvPr/>
          </p:nvSpPr>
          <p:spPr>
            <a:xfrm rot="18296795">
              <a:off x="13091708" y="3244947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7" name="Oval 936">
              <a:extLst>
                <a:ext uri="{FF2B5EF4-FFF2-40B4-BE49-F238E27FC236}">
                  <a16:creationId xmlns:a16="http://schemas.microsoft.com/office/drawing/2014/main" id="{A7C26D22-1A2F-4CAC-83EE-7494471BDE94}"/>
                </a:ext>
              </a:extLst>
            </p:cNvPr>
            <p:cNvSpPr/>
            <p:nvPr/>
          </p:nvSpPr>
          <p:spPr>
            <a:xfrm rot="18296795">
              <a:off x="13410298" y="3291888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8" name="Oval 937">
              <a:extLst>
                <a:ext uri="{FF2B5EF4-FFF2-40B4-BE49-F238E27FC236}">
                  <a16:creationId xmlns:a16="http://schemas.microsoft.com/office/drawing/2014/main" id="{B84C60F3-1945-4111-9846-53280B1B7542}"/>
                </a:ext>
              </a:extLst>
            </p:cNvPr>
            <p:cNvSpPr/>
            <p:nvPr/>
          </p:nvSpPr>
          <p:spPr>
            <a:xfrm rot="18296795">
              <a:off x="13247736" y="5033026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9" name="Oval 938">
              <a:extLst>
                <a:ext uri="{FF2B5EF4-FFF2-40B4-BE49-F238E27FC236}">
                  <a16:creationId xmlns:a16="http://schemas.microsoft.com/office/drawing/2014/main" id="{48606F64-9B37-4450-A11D-C4D6CDEDA72C}"/>
                </a:ext>
              </a:extLst>
            </p:cNvPr>
            <p:cNvSpPr/>
            <p:nvPr/>
          </p:nvSpPr>
          <p:spPr>
            <a:xfrm rot="18296795">
              <a:off x="12704101" y="5433831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0" name="Oval 939">
              <a:extLst>
                <a:ext uri="{FF2B5EF4-FFF2-40B4-BE49-F238E27FC236}">
                  <a16:creationId xmlns:a16="http://schemas.microsoft.com/office/drawing/2014/main" id="{8CDE6F5F-1AB9-47C4-8D41-C11E16BDB83C}"/>
                </a:ext>
              </a:extLst>
            </p:cNvPr>
            <p:cNvSpPr/>
            <p:nvPr/>
          </p:nvSpPr>
          <p:spPr>
            <a:xfrm rot="18296795">
              <a:off x="12715488" y="4914699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B4C10C92-89A0-4B5B-8F2E-E5239267AEA7}"/>
                </a:ext>
              </a:extLst>
            </p:cNvPr>
            <p:cNvSpPr/>
            <p:nvPr/>
          </p:nvSpPr>
          <p:spPr>
            <a:xfrm rot="18296795">
              <a:off x="13110182" y="4224188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 </a:t>
              </a:r>
            </a:p>
          </p:txBody>
        </p:sp>
      </p:grpSp>
      <p:grpSp>
        <p:nvGrpSpPr>
          <p:cNvPr id="955" name="Group 954">
            <a:extLst>
              <a:ext uri="{FF2B5EF4-FFF2-40B4-BE49-F238E27FC236}">
                <a16:creationId xmlns:a16="http://schemas.microsoft.com/office/drawing/2014/main" id="{FBB5F066-3243-4916-9EAF-31C5644CCE6A}"/>
              </a:ext>
            </a:extLst>
          </p:cNvPr>
          <p:cNvGrpSpPr/>
          <p:nvPr/>
        </p:nvGrpSpPr>
        <p:grpSpPr>
          <a:xfrm rot="8100000" flipV="1">
            <a:off x="94150" y="8570628"/>
            <a:ext cx="2138545" cy="3061421"/>
            <a:chOff x="11792692" y="2278519"/>
            <a:chExt cx="2279576" cy="3263312"/>
          </a:xfrm>
        </p:grpSpPr>
        <p:pic>
          <p:nvPicPr>
            <p:cNvPr id="956" name="Graphic 955">
              <a:extLst>
                <a:ext uri="{FF2B5EF4-FFF2-40B4-BE49-F238E27FC236}">
                  <a16:creationId xmlns:a16="http://schemas.microsoft.com/office/drawing/2014/main" id="{179B59BB-FE69-4CCB-9A2A-0BDF369BBE9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296795">
              <a:off x="11302524" y="2768687"/>
              <a:ext cx="3259912" cy="2279576"/>
            </a:xfrm>
            <a:prstGeom prst="rect">
              <a:avLst/>
            </a:prstGeom>
          </p:spPr>
        </p:pic>
        <p:sp>
          <p:nvSpPr>
            <p:cNvPr id="957" name="Oval 956">
              <a:extLst>
                <a:ext uri="{FF2B5EF4-FFF2-40B4-BE49-F238E27FC236}">
                  <a16:creationId xmlns:a16="http://schemas.microsoft.com/office/drawing/2014/main" id="{72380371-E283-44F1-A03F-CADCB7839382}"/>
                </a:ext>
              </a:extLst>
            </p:cNvPr>
            <p:cNvSpPr/>
            <p:nvPr/>
          </p:nvSpPr>
          <p:spPr>
            <a:xfrm rot="18296795">
              <a:off x="12768122" y="4336543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8" name="Oval 957">
              <a:extLst>
                <a:ext uri="{FF2B5EF4-FFF2-40B4-BE49-F238E27FC236}">
                  <a16:creationId xmlns:a16="http://schemas.microsoft.com/office/drawing/2014/main" id="{99EB1A3C-01A0-4B2C-9E1E-AFDD4409719D}"/>
                </a:ext>
              </a:extLst>
            </p:cNvPr>
            <p:cNvSpPr/>
            <p:nvPr/>
          </p:nvSpPr>
          <p:spPr>
            <a:xfrm rot="18296795">
              <a:off x="13024173" y="4850104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9" name="Oval 958">
              <a:extLst>
                <a:ext uri="{FF2B5EF4-FFF2-40B4-BE49-F238E27FC236}">
                  <a16:creationId xmlns:a16="http://schemas.microsoft.com/office/drawing/2014/main" id="{CBE0E93E-7EF3-427D-885D-F3FA4A27B13E}"/>
                </a:ext>
              </a:extLst>
            </p:cNvPr>
            <p:cNvSpPr/>
            <p:nvPr/>
          </p:nvSpPr>
          <p:spPr>
            <a:xfrm rot="18296795">
              <a:off x="13351971" y="4129610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0" name="Oval 959">
              <a:extLst>
                <a:ext uri="{FF2B5EF4-FFF2-40B4-BE49-F238E27FC236}">
                  <a16:creationId xmlns:a16="http://schemas.microsoft.com/office/drawing/2014/main" id="{6A046E8F-D105-4B6B-9ABA-743B3BE85335}"/>
                </a:ext>
              </a:extLst>
            </p:cNvPr>
            <p:cNvSpPr/>
            <p:nvPr/>
          </p:nvSpPr>
          <p:spPr>
            <a:xfrm rot="18296795">
              <a:off x="12866638" y="3702602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1" name="Oval 960">
              <a:extLst>
                <a:ext uri="{FF2B5EF4-FFF2-40B4-BE49-F238E27FC236}">
                  <a16:creationId xmlns:a16="http://schemas.microsoft.com/office/drawing/2014/main" id="{E492DB61-DDD1-4325-926E-AC050316197E}"/>
                </a:ext>
              </a:extLst>
            </p:cNvPr>
            <p:cNvSpPr/>
            <p:nvPr/>
          </p:nvSpPr>
          <p:spPr>
            <a:xfrm rot="18296795">
              <a:off x="12867173" y="3263735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2B2DE4DF-E5C8-4898-AB14-87D392193CE5}"/>
                </a:ext>
              </a:extLst>
            </p:cNvPr>
            <p:cNvSpPr/>
            <p:nvPr/>
          </p:nvSpPr>
          <p:spPr>
            <a:xfrm rot="18296795">
              <a:off x="13091708" y="3244947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3" name="Oval 962">
              <a:extLst>
                <a:ext uri="{FF2B5EF4-FFF2-40B4-BE49-F238E27FC236}">
                  <a16:creationId xmlns:a16="http://schemas.microsoft.com/office/drawing/2014/main" id="{EDAD0591-215E-401B-9DC4-11348CC92FD6}"/>
                </a:ext>
              </a:extLst>
            </p:cNvPr>
            <p:cNvSpPr/>
            <p:nvPr/>
          </p:nvSpPr>
          <p:spPr>
            <a:xfrm rot="18296795">
              <a:off x="13410298" y="3291888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4" name="Oval 963">
              <a:extLst>
                <a:ext uri="{FF2B5EF4-FFF2-40B4-BE49-F238E27FC236}">
                  <a16:creationId xmlns:a16="http://schemas.microsoft.com/office/drawing/2014/main" id="{DA01DBA1-4005-4C97-A343-55AC573F5990}"/>
                </a:ext>
              </a:extLst>
            </p:cNvPr>
            <p:cNvSpPr/>
            <p:nvPr/>
          </p:nvSpPr>
          <p:spPr>
            <a:xfrm rot="18296795">
              <a:off x="13247736" y="5033026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5" name="Oval 964">
              <a:extLst>
                <a:ext uri="{FF2B5EF4-FFF2-40B4-BE49-F238E27FC236}">
                  <a16:creationId xmlns:a16="http://schemas.microsoft.com/office/drawing/2014/main" id="{ACA6B512-8D90-477B-9CD7-9E6381A1C7F5}"/>
                </a:ext>
              </a:extLst>
            </p:cNvPr>
            <p:cNvSpPr/>
            <p:nvPr/>
          </p:nvSpPr>
          <p:spPr>
            <a:xfrm rot="18296795">
              <a:off x="12704101" y="5433831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6" name="Oval 965">
              <a:extLst>
                <a:ext uri="{FF2B5EF4-FFF2-40B4-BE49-F238E27FC236}">
                  <a16:creationId xmlns:a16="http://schemas.microsoft.com/office/drawing/2014/main" id="{65EB6465-0CE6-466F-A3B1-1D3E79B5EC36}"/>
                </a:ext>
              </a:extLst>
            </p:cNvPr>
            <p:cNvSpPr/>
            <p:nvPr/>
          </p:nvSpPr>
          <p:spPr>
            <a:xfrm rot="18296795">
              <a:off x="12715488" y="4914699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7" name="Oval 966">
              <a:extLst>
                <a:ext uri="{FF2B5EF4-FFF2-40B4-BE49-F238E27FC236}">
                  <a16:creationId xmlns:a16="http://schemas.microsoft.com/office/drawing/2014/main" id="{62BC3088-B402-4DD7-8089-EA0D4294B48E}"/>
                </a:ext>
              </a:extLst>
            </p:cNvPr>
            <p:cNvSpPr/>
            <p:nvPr/>
          </p:nvSpPr>
          <p:spPr>
            <a:xfrm rot="18296795">
              <a:off x="13110182" y="4224188"/>
              <a:ext cx="108000" cy="108000"/>
            </a:xfrm>
            <a:prstGeom prst="ellipse">
              <a:avLst/>
            </a:prstGeom>
            <a:solidFill>
              <a:srgbClr val="B921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dirty="0"/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416618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600" advClick="0" advTm="14000">
        <p159:morph option="byObject"/>
      </p:transition>
    </mc:Choice>
    <mc:Fallback xmlns="">
      <p:transition spd="med" advClick="0" advTm="1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3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4.375E-6 L -0.01718 -0.0002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9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9" y="-13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35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1.66667E-6 L 0.00768 0.00325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0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8" y="156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63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1.45833E-6 L -0.0069 -0.00286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0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" y="-143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35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2.70833E-6 L 0.00703 -0.0019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0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2" y="-10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35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1.66667E-6 L -0.00533 -0.0002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0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3" y="-1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35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2.70833E-6 L -0.00795 -0.00195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10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4" y="-1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63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1.66667E-6 L 0.01667 -0.00053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0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" y="9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3" presetClass="path" presetSubtype="0" repeatCount="indefinite" accel="50000" decel="5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4.375E-6 L 0.01666 -0.00052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9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4" y="104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50"/>
                                        <p:tgtEl>
                                          <p:spTgt spid="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53" presetClass="entr" presetSubtype="16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161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2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3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4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5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167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8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9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0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71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2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173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4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5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6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77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179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0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1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2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3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4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185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6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7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8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9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0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191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2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93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4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5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6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197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8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99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0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1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03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4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5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6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7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8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09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0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11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2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13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4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215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6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17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8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19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0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21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2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3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4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5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6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227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8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9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0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31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2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33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4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5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6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37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8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239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0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41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2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3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4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45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6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47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8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9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0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251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2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53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4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5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6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57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8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59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0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61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2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263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4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65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6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67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8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69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0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1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2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73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4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275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6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77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8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79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0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81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2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83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4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85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6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287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8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89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0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1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2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293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4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95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6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97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8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299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0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01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2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03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4" presetID="32" presetClass="emph" presetSubtype="0" repeatCount="indefinite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animRot by="120000">
                                      <p:cBhvr>
                                        <p:cTn id="305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6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07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8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09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0" presetID="32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311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2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13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4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15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6" presetID="2" presetClass="entr" presetSubtype="2" decel="56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8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9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0" presetID="8" presetClass="emph" presetSubtype="0" decel="10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-900000">
                                      <p:cBhvr>
                                        <p:cTn id="321" dur="3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2" presetID="42" presetClass="path" presetSubtype="0" repeatCount="indefinite" decel="10000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 0 L 0 0.01042 " pathEditMode="relative" rAng="0" ptsTypes="AA">
                                      <p:cBhvr>
                                        <p:cTn id="323" dur="1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21"/>
                                    </p:animMotion>
                                  </p:childTnLst>
                                </p:cTn>
                              </p:par>
                              <p:par>
                                <p:cTn id="324" presetID="42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6.25E-7 -1.875E-6 L -6.25E-7 0.00508 " pathEditMode="relative" rAng="0" ptsTypes="AA">
                                      <p:cBhvr>
                                        <p:cTn id="325" dur="1000" fill="hold"/>
                                        <p:tgtEl>
                                          <p:spTgt spid="1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"/>
                                    </p:animMotion>
                                  </p:childTnLst>
                                </p:cTn>
                              </p:par>
                              <p:par>
                                <p:cTn id="326" presetID="42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6.25E-7 -1.875E-6 L -6.25E-7 0.00508 " pathEditMode="relative" rAng="0" ptsTypes="AA">
                                      <p:cBhvr>
                                        <p:cTn id="327" dur="1000" fill="hold"/>
                                        <p:tgtEl>
                                          <p:spTgt spid="1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"/>
                                    </p:animMotion>
                                  </p:childTnLst>
                                </p:cTn>
                              </p:par>
                              <p:par>
                                <p:cTn id="328" presetID="42" presetClass="path" presetSubtype="0" repeatCount="indefinite" accel="50000" decel="5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6.25E-7 -1.875E-6 L -6.25E-7 0.00508 " pathEditMode="relative" rAng="0" ptsTypes="AA">
                                      <p:cBhvr>
                                        <p:cTn id="329" dur="1000" fill="hold"/>
                                        <p:tgtEl>
                                          <p:spTgt spid="1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"/>
                                    </p:animMotion>
                                  </p:childTnLst>
                                </p:cTn>
                              </p:par>
                              <p:par>
                                <p:cTn id="330" presetID="32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120000">
                                      <p:cBhvr>
                                        <p:cTn id="33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3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9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3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9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6" presetID="8" presetClass="emph" presetSubtype="0" repeatCount="indefinite" decel="10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-900000">
                                      <p:cBhvr>
                                        <p:cTn id="337" dur="2000" fill="hold"/>
                                        <p:tgtEl>
                                          <p:spTgt spid="11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8" presetID="8" presetClass="emph" presetSubtype="0" repeatCount="indefinite" decel="10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900000">
                                      <p:cBhvr>
                                        <p:cTn id="339" dur="2000" fill="hold"/>
                                        <p:tgtEl>
                                          <p:spTgt spid="22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0" presetID="8" presetClass="emph" presetSubtype="0" repeatCount="indefinite" decel="10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900000">
                                      <p:cBhvr>
                                        <p:cTn id="341" dur="2000" fill="hold"/>
                                        <p:tgtEl>
                                          <p:spTgt spid="2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2" presetID="8" presetClass="emph" presetSubtype="0" repeatCount="indefinite" decel="100000" autoRev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-900000">
                                      <p:cBhvr>
                                        <p:cTn id="343" dur="2000" fill="hold"/>
                                        <p:tgtEl>
                                          <p:spTgt spid="19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" grpId="0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</p:bldLst>
  </p:timing>
</p:sld>
</file>

<file path=ppt/theme/theme1.xml><?xml version="1.0" encoding="utf-8"?>
<a:theme xmlns:a="http://schemas.openxmlformats.org/drawingml/2006/main" name="Title Master Orange">
  <a:themeElements>
    <a:clrScheme name="Office">
      <a:dk1>
        <a:srgbClr val="000000"/>
      </a:dk1>
      <a:lt1>
        <a:srgbClr val="FFFFFF"/>
      </a:lt1>
      <a:dk2>
        <a:srgbClr val="797777"/>
      </a:dk2>
      <a:lt2>
        <a:srgbClr val="EEEEEE"/>
      </a:lt2>
      <a:accent1>
        <a:srgbClr val="F08521"/>
      </a:accent1>
      <a:accent2>
        <a:srgbClr val="D7DF21"/>
      </a:accent2>
      <a:accent3>
        <a:srgbClr val="92278F"/>
      </a:accent3>
      <a:accent4>
        <a:srgbClr val="00AEEF"/>
      </a:accent4>
      <a:accent5>
        <a:srgbClr val="C00000"/>
      </a:accent5>
      <a:accent6>
        <a:srgbClr val="797777"/>
      </a:accent6>
      <a:hlink>
        <a:srgbClr val="EEEEEE"/>
      </a:hlink>
      <a:folHlink>
        <a:srgbClr val="FFFFFF"/>
      </a:folHlink>
    </a:clrScheme>
    <a:fontScheme name="Custom 1">
      <a:majorFont>
        <a:latin typeface="Segoe UI Semibold"/>
        <a:ea typeface=""/>
        <a:cs typeface=""/>
      </a:majorFont>
      <a:minorFont>
        <a:latin typeface="Segoe UI Semi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lIns="0" tIns="0" rIns="0" bIns="0" rtlCol="0" anchor="ctr"/>
      <a:lstStyle>
        <a:defPPr algn="l">
          <a:defRPr sz="1600" dirty="0">
            <a:solidFill>
              <a:schemeClr val="tx1"/>
            </a:solidFill>
            <a:latin typeface="Segoe UI Semilight" panose="020B0402040204020203" pitchFamily="34" charset="0"/>
            <a:cs typeface="Segoe UI Semilight" panose="020B0402040204020203" pitchFamily="34" charset="0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Title Master Orang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575AFD15229604BA402428C2F72B46E" ma:contentTypeVersion="9" ma:contentTypeDescription="Create a new document." ma:contentTypeScope="" ma:versionID="d237169adfdaa959e44d9908519515cb">
  <xsd:schema xmlns:xsd="http://www.w3.org/2001/XMLSchema" xmlns:xs="http://www.w3.org/2001/XMLSchema" xmlns:p="http://schemas.microsoft.com/office/2006/metadata/properties" xmlns:ns2="437f495b-969e-4997-b1a6-36466ed11cbf" xmlns:ns3="a5bf85ab-5b89-45d5-812d-d881043611a5" targetNamespace="http://schemas.microsoft.com/office/2006/metadata/properties" ma:root="true" ma:fieldsID="18424836215f3cc0c969372f601642e2" ns2:_="" ns3:_="">
    <xsd:import namespace="437f495b-969e-4997-b1a6-36466ed11cbf"/>
    <xsd:import namespace="a5bf85ab-5b89-45d5-812d-d881043611a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ServiceAutoTags" minOccurs="0"/>
                <xsd:element ref="ns2:MediaServiceLocation" minOccurs="0"/>
                <xsd:element ref="ns2:MediaServiceOCR" minOccurs="0"/>
                <xsd:element ref="ns3:SharedWithUsers" minOccurs="0"/>
                <xsd:element ref="ns3:SharedWithDetails" minOccurs="0"/>
                <xsd:element ref="ns2:MediaLengthInSecond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37f495b-969e-4997-b1a6-36466ed11cb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Location" ma:index="12" nillable="true" ma:displayName="MediaServiceLocation" ma:internalName="MediaServiceLocation" ma:readOnly="true">
      <xsd:simpleType>
        <xsd:restriction base="dms:Text"/>
      </xsd:simpleType>
    </xsd:element>
    <xsd:element name="MediaServiceOCR" ma:index="13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LengthInSeconds" ma:index="16" nillable="true" ma:displayName="MediaLengthInSeconds" ma:hidden="true" ma:internalName="MediaLengthInSeconds" ma:readOnly="true">
      <xsd:simpleType>
        <xsd:restriction base="dms:Unknown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5bf85ab-5b89-45d5-812d-d881043611a5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3C3568F1-93AF-47D4-84E3-DDDE1F253C79}"/>
</file>

<file path=customXml/itemProps2.xml><?xml version="1.0" encoding="utf-8"?>
<ds:datastoreItem xmlns:ds="http://schemas.openxmlformats.org/officeDocument/2006/customXml" ds:itemID="{D1285AA4-E6C5-41D5-A610-0604C9C9512E}"/>
</file>

<file path=customXml/itemProps3.xml><?xml version="1.0" encoding="utf-8"?>
<ds:datastoreItem xmlns:ds="http://schemas.openxmlformats.org/officeDocument/2006/customXml" ds:itemID="{12B9E512-7294-4E4D-B069-325419B7159B}"/>
</file>

<file path=docProps/app.xml><?xml version="1.0" encoding="utf-8"?>
<Properties xmlns="http://schemas.openxmlformats.org/officeDocument/2006/extended-properties" xmlns:vt="http://schemas.openxmlformats.org/officeDocument/2006/docPropsVTypes">
  <TotalTime>4217</TotalTime>
  <Words>34</Words>
  <Application>Microsoft Office PowerPoint</Application>
  <PresentationFormat>Custom</PresentationFormat>
  <Paragraphs>34</Paragraphs>
  <Slides>6</Slides>
  <Notes>6</Notes>
  <HiddenSlides>0</HiddenSlides>
  <MMClips>1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6</vt:i4>
      </vt:variant>
    </vt:vector>
  </HeadingPairs>
  <TitlesOfParts>
    <vt:vector size="12" baseType="lpstr">
      <vt:lpstr>Arial</vt:lpstr>
      <vt:lpstr>Calibri</vt:lpstr>
      <vt:lpstr>Calibri Light</vt:lpstr>
      <vt:lpstr>Segoe UI</vt:lpstr>
      <vt:lpstr>Title Master Orange</vt:lpstr>
      <vt:lpstr>1_Title Master Orange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Amy Rodgers</dc:creator>
  <cp:lastModifiedBy>Amy Rodgers</cp:lastModifiedBy>
  <cp:revision>10</cp:revision>
  <dcterms:created xsi:type="dcterms:W3CDTF">2020-09-02T12:37:26Z</dcterms:created>
  <dcterms:modified xsi:type="dcterms:W3CDTF">2021-12-02T16:42:50Z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0x010100D575AFD15229604BA402428C2F72B46E</vt:lpwstr>
  </property>
</Properties>
</file>